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6" r:id="rId17"/>
    <p:sldId id="271" r:id="rId18"/>
    <p:sldId id="275" r:id="rId19"/>
    <p:sldId id="272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755" y="530860"/>
            <a:ext cx="9580245" cy="2387600"/>
          </a:xfrm>
        </p:spPr>
        <p:txBody>
          <a:bodyPr/>
          <a:lstStyle/>
          <a:p>
            <a:r>
              <a:rPr lang="en-IN" sz="6000" dirty="0" smtClean="0"/>
              <a:t>Movie rental data analysis</a:t>
            </a:r>
            <a:endParaRPr lang="en-IN" sz="6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8379" y="4742498"/>
            <a:ext cx="8791575" cy="1655762"/>
          </a:xfrm>
        </p:spPr>
        <p:txBody>
          <a:bodyPr/>
          <a:lstStyle/>
          <a:p>
            <a:r>
              <a:rPr lang="en-IN" sz="2800" dirty="0" smtClean="0"/>
              <a:t>- Presented By</a:t>
            </a:r>
            <a:endParaRPr lang="en-IN" sz="2800" dirty="0" smtClean="0"/>
          </a:p>
          <a:p>
            <a:r>
              <a:rPr lang="en-IN" sz="2800" dirty="0" smtClean="0"/>
              <a:t>  Deeksha r</a:t>
            </a:r>
            <a:endParaRPr lang="en-IN" sz="2800" dirty="0" smtClean="0"/>
          </a:p>
        </p:txBody>
      </p:sp>
      <p:pic>
        <p:nvPicPr>
          <p:cNvPr id="5" name="Picture 4" descr="short-film-cinema-logo-clapperboard-clap-ab0c215f7fe4c9138bf9148a158b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3805" y="3357245"/>
            <a:ext cx="2103755" cy="21158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4-Part B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219701" y="380042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US" sz="2800" dirty="0"/>
              <a:t>select </a:t>
            </a:r>
            <a:r>
              <a:rPr lang="en-US" sz="2800" dirty="0" smtClean="0"/>
              <a:t>title </a:t>
            </a:r>
            <a:r>
              <a:rPr lang="en-US" sz="2800" dirty="0"/>
              <a:t>from film where </a:t>
            </a:r>
            <a:r>
              <a:rPr lang="en-US" sz="2800" dirty="0" smtClean="0"/>
              <a:t>rating !=</a:t>
            </a:r>
            <a:r>
              <a:rPr lang="en-US" sz="2800" dirty="0"/>
              <a:t>'R'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310553" y="2311318"/>
            <a:ext cx="497644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records of movies without rating ’R’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930" y="1840124"/>
            <a:ext cx="2120755" cy="39206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4-Part C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219701" y="380042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US" sz="2800" dirty="0"/>
              <a:t>select title from film where rating ='PG' or rating='G'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219701" y="1792572"/>
            <a:ext cx="4976447" cy="1568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records of movies with rating that is suitable for audience below 13 years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931" y="1888789"/>
            <a:ext cx="2311842" cy="40753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5-Part A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12071" y="376525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US" sz="2800" dirty="0"/>
              <a:t>select title , </a:t>
            </a:r>
            <a:r>
              <a:rPr lang="en-US" sz="2800" dirty="0" err="1"/>
              <a:t>replacement_cost</a:t>
            </a:r>
            <a:r>
              <a:rPr lang="en-US" sz="2800" dirty="0"/>
              <a:t> from film where </a:t>
            </a:r>
            <a:r>
              <a:rPr lang="en-US" sz="2800" dirty="0" err="1"/>
              <a:t>replacement_cost</a:t>
            </a:r>
            <a:r>
              <a:rPr lang="en-US" sz="2800" dirty="0"/>
              <a:t>&lt;=11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884985" y="1824527"/>
            <a:ext cx="497644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list of records with movies where replacement cost is </a:t>
            </a:r>
            <a:r>
              <a:rPr lang="en-IN" sz="2400" dirty="0" err="1" smtClean="0"/>
              <a:t>upto</a:t>
            </a:r>
            <a:r>
              <a:rPr lang="en-IN" sz="2400" dirty="0" smtClean="0"/>
              <a:t> $11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0225" y="2097088"/>
            <a:ext cx="3386211" cy="29144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5-Part B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624148" y="36922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US" sz="2800" dirty="0"/>
              <a:t>select title , </a:t>
            </a:r>
            <a:r>
              <a:rPr lang="en-US" sz="2800" dirty="0" err="1"/>
              <a:t>replacement_cost</a:t>
            </a:r>
            <a:r>
              <a:rPr lang="en-US" sz="2800" dirty="0"/>
              <a:t> from film where </a:t>
            </a:r>
            <a:r>
              <a:rPr lang="en-US" sz="2800" dirty="0" err="1"/>
              <a:t>replacement_cost</a:t>
            </a:r>
            <a:r>
              <a:rPr lang="en-US" sz="2800" dirty="0"/>
              <a:t> between 11 and 20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884985" y="1824527"/>
            <a:ext cx="4976447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list of records with movies where replacement cost is between $11and $20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979" y="1989871"/>
            <a:ext cx="3404767" cy="34047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5-Part C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884985" y="369225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US" sz="2800" dirty="0"/>
              <a:t>select * from film order by </a:t>
            </a:r>
            <a:r>
              <a:rPr lang="en-US" sz="2800" dirty="0" err="1"/>
              <a:t>replacement_cost</a:t>
            </a:r>
            <a:r>
              <a:rPr lang="en-US" sz="2800" dirty="0"/>
              <a:t> </a:t>
            </a:r>
            <a:r>
              <a:rPr lang="en-US" sz="2800" dirty="0" err="1"/>
              <a:t>desc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884985" y="1824527"/>
            <a:ext cx="4976447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list of records for all movies in </a:t>
            </a:r>
            <a:r>
              <a:rPr lang="en-IN" sz="2400" dirty="0" err="1" smtClean="0"/>
              <a:t>desc</a:t>
            </a:r>
            <a:r>
              <a:rPr lang="en-IN" sz="2400" dirty="0" smtClean="0"/>
              <a:t> order of replacement cost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987" y="1934792"/>
            <a:ext cx="4376151" cy="31424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6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44592" y="3943784"/>
            <a:ext cx="68550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US" sz="2800" dirty="0"/>
              <a:t>select </a:t>
            </a:r>
            <a:r>
              <a:rPr lang="en-US" sz="2800" dirty="0" err="1"/>
              <a:t>f.title</a:t>
            </a:r>
            <a:r>
              <a:rPr lang="en-US" sz="2800" dirty="0"/>
              <a:t>, count(</a:t>
            </a:r>
            <a:r>
              <a:rPr lang="en-US" sz="2800" dirty="0" err="1"/>
              <a:t>a.actor_id</a:t>
            </a:r>
            <a:r>
              <a:rPr lang="en-US" sz="2800" dirty="0"/>
              <a:t>) as </a:t>
            </a:r>
            <a:r>
              <a:rPr lang="en-US" sz="2800" dirty="0" err="1"/>
              <a:t>actor_count</a:t>
            </a:r>
            <a:r>
              <a:rPr lang="en-US" sz="2800" dirty="0"/>
              <a:t> from film as f join </a:t>
            </a:r>
            <a:r>
              <a:rPr lang="en-US" sz="2800" dirty="0" err="1"/>
              <a:t>film_actor</a:t>
            </a:r>
            <a:r>
              <a:rPr lang="en-US" sz="2800" dirty="0"/>
              <a:t> as fa on </a:t>
            </a:r>
            <a:r>
              <a:rPr lang="en-US" sz="2800" dirty="0" err="1" smtClean="0"/>
              <a:t>f.film_id</a:t>
            </a:r>
            <a:r>
              <a:rPr lang="en-US" sz="2800" dirty="0" smtClean="0"/>
              <a:t>=</a:t>
            </a:r>
            <a:r>
              <a:rPr lang="en-US" sz="2800" dirty="0" err="1" smtClean="0"/>
              <a:t>fa.film_id</a:t>
            </a:r>
            <a:r>
              <a:rPr lang="en-US" sz="2800" dirty="0" smtClean="0"/>
              <a:t> join </a:t>
            </a:r>
            <a:r>
              <a:rPr lang="en-US" sz="2800" dirty="0"/>
              <a:t>actor as a on </a:t>
            </a:r>
            <a:r>
              <a:rPr lang="en-US" sz="2800" dirty="0" err="1" smtClean="0"/>
              <a:t>fa.actor_id</a:t>
            </a:r>
            <a:r>
              <a:rPr lang="en-US" sz="2800" dirty="0" smtClean="0"/>
              <a:t>=</a:t>
            </a:r>
            <a:r>
              <a:rPr lang="en-US" sz="2800" dirty="0" err="1" smtClean="0"/>
              <a:t>a.actor_id</a:t>
            </a:r>
            <a:r>
              <a:rPr lang="en-US" sz="2800" dirty="0" smtClean="0"/>
              <a:t> group </a:t>
            </a:r>
            <a:r>
              <a:rPr lang="en-US" sz="2800" dirty="0"/>
              <a:t>by </a:t>
            </a:r>
            <a:r>
              <a:rPr lang="en-US" sz="2800" dirty="0" err="1" smtClean="0"/>
              <a:t>f.film_id</a:t>
            </a:r>
            <a:r>
              <a:rPr lang="en-US" sz="2800" dirty="0" smtClean="0"/>
              <a:t> order </a:t>
            </a:r>
            <a:r>
              <a:rPr lang="en-US" sz="2800" dirty="0"/>
              <a:t>by </a:t>
            </a:r>
            <a:r>
              <a:rPr lang="en-US" sz="2800" dirty="0" err="1"/>
              <a:t>actor_count</a:t>
            </a:r>
            <a:r>
              <a:rPr lang="en-US" sz="2800" dirty="0"/>
              <a:t> </a:t>
            </a:r>
            <a:r>
              <a:rPr lang="en-US" sz="2800" dirty="0" err="1" smtClean="0"/>
              <a:t>desc</a:t>
            </a:r>
            <a:r>
              <a:rPr lang="en-US" sz="2800" dirty="0" smtClean="0"/>
              <a:t> limit 3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821094" y="2097549"/>
            <a:ext cx="4976447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top 3 movies that have more </a:t>
            </a:r>
            <a:r>
              <a:rPr lang="en-IN" sz="2400" dirty="0" err="1" smtClean="0"/>
              <a:t>no.of</a:t>
            </a:r>
            <a:r>
              <a:rPr lang="en-IN" sz="2400" dirty="0" smtClean="0"/>
              <a:t> actors in it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2675" y="2015088"/>
            <a:ext cx="3628294" cy="14144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7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53100" y="350532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US" sz="2800" dirty="0"/>
              <a:t>select title from film where title like 'K%' or title </a:t>
            </a:r>
            <a:r>
              <a:rPr lang="en-US" sz="2800" dirty="0" err="1"/>
              <a:t>like'Q</a:t>
            </a:r>
            <a:r>
              <a:rPr lang="en-US" sz="2800" dirty="0"/>
              <a:t>%'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884985" y="2026750"/>
            <a:ext cx="497644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list of movies that starts with letter K and Q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038" y="1894943"/>
            <a:ext cx="2246191" cy="42191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8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29907" y="3145589"/>
            <a:ext cx="6855069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US" sz="2800" dirty="0"/>
              <a:t>select </a:t>
            </a:r>
            <a:r>
              <a:rPr lang="en-US" sz="2800" dirty="0" err="1"/>
              <a:t>a.first_name,a.last_name</a:t>
            </a:r>
            <a:r>
              <a:rPr lang="en-US" sz="2800" dirty="0"/>
              <a:t> from actor as a join </a:t>
            </a:r>
            <a:r>
              <a:rPr lang="en-US" sz="2800" dirty="0" err="1"/>
              <a:t>film_actor</a:t>
            </a:r>
            <a:r>
              <a:rPr lang="en-US" sz="2800" dirty="0"/>
              <a:t> as fa on </a:t>
            </a:r>
            <a:r>
              <a:rPr lang="en-US" sz="2800" dirty="0" err="1"/>
              <a:t>fa.actor_id</a:t>
            </a:r>
            <a:r>
              <a:rPr lang="en-US" sz="2800" dirty="0"/>
              <a:t>=</a:t>
            </a:r>
            <a:r>
              <a:rPr lang="en-US" sz="2800" dirty="0" err="1"/>
              <a:t>a.actor_id</a:t>
            </a:r>
            <a:r>
              <a:rPr lang="en-US" sz="2800" dirty="0"/>
              <a:t> join film as f on  </a:t>
            </a:r>
            <a:r>
              <a:rPr lang="en-US" sz="2800" dirty="0" err="1"/>
              <a:t>f.film_id</a:t>
            </a:r>
            <a:r>
              <a:rPr lang="en-US" sz="2800" dirty="0"/>
              <a:t>=</a:t>
            </a:r>
            <a:r>
              <a:rPr lang="en-US" sz="2800" dirty="0" err="1"/>
              <a:t>fa.film_id</a:t>
            </a:r>
            <a:r>
              <a:rPr lang="en-IN" altLang="en-US" sz="2800" dirty="0" err="1"/>
              <a:t> </a:t>
            </a:r>
            <a:r>
              <a:rPr lang="en-US" sz="2800" dirty="0" err="1"/>
              <a:t>where</a:t>
            </a:r>
            <a:r>
              <a:rPr lang="en-US" sz="2800" dirty="0"/>
              <a:t> title ='Agent Truman'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234354" y="1667019"/>
            <a:ext cx="497644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list of all actors from film ‘Agent Truman’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423" y="2267184"/>
            <a:ext cx="2198133" cy="23015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9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32130" y="3610828"/>
            <a:ext cx="68550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US" sz="2800" dirty="0"/>
              <a:t>select title from film join </a:t>
            </a:r>
            <a:r>
              <a:rPr lang="en-US" sz="2800" dirty="0" err="1"/>
              <a:t>film_category</a:t>
            </a:r>
            <a:r>
              <a:rPr lang="en-US" sz="2800" dirty="0"/>
              <a:t> as fc on </a:t>
            </a:r>
            <a:r>
              <a:rPr lang="en-US" sz="2800" dirty="0" err="1"/>
              <a:t>film.film_id</a:t>
            </a:r>
            <a:r>
              <a:rPr lang="en-US" sz="2800" dirty="0"/>
              <a:t> = </a:t>
            </a:r>
            <a:r>
              <a:rPr lang="en-US" sz="2800" dirty="0" err="1" smtClean="0"/>
              <a:t>fc.film_id</a:t>
            </a:r>
            <a:r>
              <a:rPr lang="en-US" sz="2800" dirty="0" smtClean="0"/>
              <a:t> join </a:t>
            </a:r>
            <a:r>
              <a:rPr lang="en-US" sz="2800" dirty="0"/>
              <a:t>category as c on </a:t>
            </a:r>
            <a:r>
              <a:rPr lang="en-US" sz="2800" dirty="0" err="1"/>
              <a:t>fc.category_id</a:t>
            </a:r>
            <a:r>
              <a:rPr lang="en-US" sz="2800" dirty="0"/>
              <a:t>=</a:t>
            </a:r>
            <a:r>
              <a:rPr lang="en-US" sz="2800" dirty="0" err="1"/>
              <a:t>c.category_id</a:t>
            </a:r>
            <a:r>
              <a:rPr lang="en-US" sz="2800" dirty="0"/>
              <a:t> where c.name='Family'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884985" y="2026750"/>
            <a:ext cx="497644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list of movies categorized as Family genre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3776" y="1865927"/>
            <a:ext cx="2112839" cy="41518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10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32130" y="3610828"/>
            <a:ext cx="6855069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US" sz="2800" dirty="0"/>
              <a:t>select </a:t>
            </a:r>
            <a:r>
              <a:rPr lang="en-US" sz="2800" dirty="0" err="1"/>
              <a:t>f.title</a:t>
            </a:r>
            <a:r>
              <a:rPr lang="en-US" sz="2800" dirty="0"/>
              <a:t> , count(</a:t>
            </a:r>
            <a:r>
              <a:rPr lang="en-US" sz="2800" dirty="0" err="1"/>
              <a:t>r.rental_id</a:t>
            </a:r>
            <a:r>
              <a:rPr lang="en-US" sz="2800" dirty="0"/>
              <a:t>) as </a:t>
            </a:r>
            <a:r>
              <a:rPr lang="en-US" sz="2800" dirty="0" err="1"/>
              <a:t>Rental_count</a:t>
            </a:r>
            <a:r>
              <a:rPr lang="en-US" sz="2800" dirty="0"/>
              <a:t> from film as f join inventory as </a:t>
            </a:r>
            <a:r>
              <a:rPr lang="en-US" sz="2800" dirty="0" err="1"/>
              <a:t>i</a:t>
            </a:r>
            <a:r>
              <a:rPr lang="en-US" sz="2800" dirty="0"/>
              <a:t> on </a:t>
            </a:r>
            <a:r>
              <a:rPr lang="en-US" sz="2800" dirty="0" err="1"/>
              <a:t>f.film_id</a:t>
            </a:r>
            <a:r>
              <a:rPr lang="en-US" sz="2800" dirty="0"/>
              <a:t>=</a:t>
            </a:r>
            <a:r>
              <a:rPr lang="en-US" sz="2800" dirty="0" err="1"/>
              <a:t>i.film_id</a:t>
            </a:r>
            <a:r>
              <a:rPr lang="en-IN" altLang="en-US" sz="2800" dirty="0" err="1"/>
              <a:t> </a:t>
            </a:r>
            <a:r>
              <a:rPr lang="en-US" sz="2800" dirty="0" err="1"/>
              <a:t>join</a:t>
            </a:r>
            <a:r>
              <a:rPr lang="en-US" sz="2800" dirty="0"/>
              <a:t> rental r on </a:t>
            </a:r>
            <a:r>
              <a:rPr lang="en-US" sz="2800" dirty="0" err="1"/>
              <a:t>i.inventory_id</a:t>
            </a:r>
            <a:r>
              <a:rPr lang="en-US" sz="2800" dirty="0"/>
              <a:t>=</a:t>
            </a:r>
            <a:r>
              <a:rPr lang="en-US" sz="2800" dirty="0" err="1"/>
              <a:t>r.inventory_id</a:t>
            </a:r>
            <a:r>
              <a:rPr lang="en-US" sz="2800" dirty="0"/>
              <a:t> group by </a:t>
            </a:r>
            <a:r>
              <a:rPr lang="en-US" sz="2800" dirty="0" err="1"/>
              <a:t>f.title</a:t>
            </a:r>
            <a:r>
              <a:rPr lang="en-US" sz="2800" dirty="0"/>
              <a:t> order by </a:t>
            </a:r>
            <a:r>
              <a:rPr lang="en-US" sz="2800" dirty="0" err="1"/>
              <a:t>Rental_count</a:t>
            </a:r>
            <a:r>
              <a:rPr lang="en-US" sz="2800" dirty="0"/>
              <a:t> </a:t>
            </a:r>
            <a:r>
              <a:rPr lang="en-US" sz="2800" dirty="0" err="1"/>
              <a:t>desc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884985" y="2026750"/>
            <a:ext cx="497644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movies in </a:t>
            </a:r>
            <a:r>
              <a:rPr lang="en-IN" sz="2400" dirty="0" err="1" smtClean="0"/>
              <a:t>desc</a:t>
            </a:r>
            <a:r>
              <a:rPr lang="en-IN" sz="2400" dirty="0" smtClean="0"/>
              <a:t> order of rental frequency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731" y="1907546"/>
            <a:ext cx="3129271" cy="32223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6030" y="1960880"/>
            <a:ext cx="5504180" cy="35420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This project involves the analysis of the </a:t>
            </a:r>
            <a:r>
              <a:rPr lang="en-IN" altLang="en-US" dirty="0">
                <a:effectLst/>
              </a:rPr>
              <a:t>MovieOnRent store</a:t>
            </a:r>
            <a:r>
              <a:rPr lang="en-US" dirty="0" smtClean="0">
                <a:effectLst/>
              </a:rPr>
              <a:t> with data related to DVD rental</a:t>
            </a:r>
            <a:r>
              <a:rPr lang="en-IN" altLang="en-US" dirty="0" smtClean="0">
                <a:effectLst/>
              </a:rPr>
              <a:t>s of movies</a:t>
            </a:r>
            <a:r>
              <a:rPr lang="en-US" dirty="0" smtClean="0">
                <a:effectLst/>
              </a:rPr>
              <a:t> . </a:t>
            </a:r>
            <a:r>
              <a:rPr lang="en-IN" altLang="en-US" dirty="0" smtClean="0">
                <a:effectLst/>
              </a:rPr>
              <a:t>The store wants to know what kind of movies are most rented, genres it belongs to, the actors in it,etc.</a:t>
            </a:r>
            <a:r>
              <a:rPr lang="en-US" dirty="0" smtClean="0">
                <a:effectLst/>
              </a:rPr>
              <a:t>Through </a:t>
            </a:r>
            <a:r>
              <a:rPr lang="en-US" dirty="0">
                <a:effectLst/>
              </a:rPr>
              <a:t>SQL queries </a:t>
            </a:r>
            <a:r>
              <a:rPr lang="en-IN" altLang="en-US" dirty="0">
                <a:effectLst/>
              </a:rPr>
              <a:t> we try to identify the </a:t>
            </a:r>
            <a:r>
              <a:rPr lang="en-US" dirty="0">
                <a:effectLst/>
              </a:rPr>
              <a:t>trends and patterns </a:t>
            </a:r>
            <a:r>
              <a:rPr lang="en-IN" altLang="en-US" dirty="0">
                <a:effectLst/>
              </a:rPr>
              <a:t>in this dataset.</a:t>
            </a:r>
            <a:endParaRPr lang="en-IN" altLang="en-US" dirty="0">
              <a:effectLst/>
            </a:endParaRPr>
          </a:p>
        </p:txBody>
      </p:sp>
      <p:pic>
        <p:nvPicPr>
          <p:cNvPr id="4" name="Content Placeholder 3" descr="dvd-logo-png-1927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919085" y="2962275"/>
            <a:ext cx="238125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12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32130" y="3610828"/>
            <a:ext cx="6855069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US" sz="2800" dirty="0"/>
              <a:t>select c.name, COUNT(</a:t>
            </a:r>
            <a:r>
              <a:rPr lang="en-US" sz="2800" dirty="0" err="1"/>
              <a:t>fc.film_id</a:t>
            </a:r>
            <a:r>
              <a:rPr lang="en-US" sz="2800" dirty="0"/>
              <a:t>) as counting from category as c join </a:t>
            </a:r>
            <a:r>
              <a:rPr lang="en-US" sz="2800" dirty="0" err="1"/>
              <a:t>film_category</a:t>
            </a:r>
            <a:r>
              <a:rPr lang="en-US" sz="2800" dirty="0"/>
              <a:t> as fc on </a:t>
            </a:r>
            <a:r>
              <a:rPr lang="en-US" sz="2800" dirty="0" err="1"/>
              <a:t>fc.category_id</a:t>
            </a:r>
            <a:r>
              <a:rPr lang="en-US" sz="2800" dirty="0"/>
              <a:t>=</a:t>
            </a:r>
            <a:r>
              <a:rPr lang="en-US" sz="2800" dirty="0" err="1"/>
              <a:t>c.category_id</a:t>
            </a:r>
            <a:r>
              <a:rPr lang="en-US" sz="2800" dirty="0"/>
              <a:t> group by </a:t>
            </a:r>
            <a:r>
              <a:rPr lang="en-US" sz="2800" dirty="0" err="1"/>
              <a:t>c.name</a:t>
            </a:r>
            <a:r>
              <a:rPr lang="en-IN" altLang="en-US" sz="2800" dirty="0" err="1"/>
              <a:t> </a:t>
            </a:r>
            <a:r>
              <a:rPr lang="en-US" sz="2800" dirty="0" err="1"/>
              <a:t>having</a:t>
            </a:r>
            <a:r>
              <a:rPr lang="en-US" sz="2800" dirty="0"/>
              <a:t> counting&gt;70 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884985" y="2026750"/>
            <a:ext cx="497644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film category in which </a:t>
            </a:r>
            <a:r>
              <a:rPr lang="en-IN" sz="2400" dirty="0" err="1" smtClean="0"/>
              <a:t>no.of</a:t>
            </a:r>
            <a:r>
              <a:rPr lang="en-IN" sz="2400" dirty="0" smtClean="0"/>
              <a:t> films is more than 70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379" y="2208897"/>
            <a:ext cx="3482269" cy="17916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2249170"/>
            <a:ext cx="6339840" cy="3542030"/>
          </a:xfrm>
        </p:spPr>
        <p:txBody>
          <a:bodyPr>
            <a:normAutofit fontScale="90000"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IN" alt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Sakila</a:t>
            </a:r>
            <a:r>
              <a:rPr lang="en-IN" alt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database that has details of the Rental store which stores movies in DVD and and </a:t>
            </a:r>
            <a:r>
              <a:rPr lang="en-IN" alt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Blu-ray </a:t>
            </a:r>
            <a:r>
              <a:rPr lang="en-IN" alt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discs formats.</a:t>
            </a:r>
            <a:endParaRPr lang="en-IN" alt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IN" alt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management wants to </a:t>
            </a:r>
            <a:r>
              <a:rPr lang="en-IN" alt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 </a:t>
            </a:r>
            <a:r>
              <a:rPr lang="en-IN" alt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to know which type of movies and actors people are renting often</a:t>
            </a:r>
            <a:r>
              <a:rPr lang="en-IN" alt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various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films, customers, staff, and stores. The database provides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film titles, actors, customers, rental transactions, inventory, and payment details. </a:t>
            </a:r>
            <a:endParaRPr lang="en-IN" alt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blu-ray-png-logo-download-689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989570" y="2692400"/>
            <a:ext cx="2551430" cy="1981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7084696" y="5210444"/>
            <a:ext cx="2721610" cy="4711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s 7"/>
          <p:cNvSpPr/>
          <p:nvPr/>
        </p:nvSpPr>
        <p:spPr>
          <a:xfrm>
            <a:off x="5076044" y="5185874"/>
            <a:ext cx="1259840" cy="4711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s 6"/>
          <p:cNvSpPr/>
          <p:nvPr/>
        </p:nvSpPr>
        <p:spPr>
          <a:xfrm>
            <a:off x="2297772" y="5210444"/>
            <a:ext cx="2029460" cy="4711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502" y="574557"/>
            <a:ext cx="9905998" cy="1478570"/>
          </a:xfrm>
        </p:spPr>
        <p:txBody>
          <a:bodyPr/>
          <a:lstStyle/>
          <a:p>
            <a:r>
              <a:rPr lang="en-IN" sz="2800" b="1" dirty="0" err="1">
                <a:latin typeface="Adobe Fan Heiti Std B" panose="020B0700000000000000" charset="-120"/>
                <a:ea typeface="Adobe Fan Heiti Std B" panose="020B0700000000000000" charset="-120"/>
              </a:rPr>
              <a:t>IMplementation</a:t>
            </a:r>
            <a:r>
              <a:rPr lang="en-IN" sz="2800" b="1" dirty="0">
                <a:latin typeface="Adobe Fan Heiti Std B" panose="020B0700000000000000" charset="-120"/>
                <a:ea typeface="Adobe Fan Heiti Std B" panose="020B0700000000000000" charset="-120"/>
              </a:rPr>
              <a:t> of project</a:t>
            </a:r>
            <a:br>
              <a:rPr lang="en-IN" b="1" dirty="0">
                <a:latin typeface="Adobe Fan Heiti Std B" panose="020B0700000000000000" charset="-120"/>
                <a:ea typeface="Adobe Fan Heiti Std B" panose="020B0700000000000000" charset="-12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9331"/>
            <a:ext cx="9905999" cy="3471178"/>
          </a:xfrm>
        </p:spPr>
        <p:txBody>
          <a:bodyPr>
            <a:normAutofit/>
          </a:bodyPr>
          <a:lstStyle/>
          <a:p>
            <a:r>
              <a:rPr lang="en-IN" altLang="en-US" dirty="0"/>
              <a:t>1. </a:t>
            </a:r>
            <a:r>
              <a:rPr lang="en-US" dirty="0"/>
              <a:t>Define and Plan: This step involves </a:t>
            </a:r>
            <a:r>
              <a:rPr lang="en-IN" altLang="en-US" dirty="0"/>
              <a:t>understanding</a:t>
            </a:r>
            <a:r>
              <a:rPr lang="en-US" dirty="0"/>
              <a:t> the project's goals, objectives</a:t>
            </a:r>
            <a:r>
              <a:rPr lang="en-IN" altLang="en-US" dirty="0"/>
              <a:t>.</a:t>
            </a:r>
            <a:endParaRPr lang="en-IN" altLang="en-US" dirty="0"/>
          </a:p>
          <a:p>
            <a:r>
              <a:rPr lang="en-IN" altLang="en-US" dirty="0"/>
              <a:t>2. </a:t>
            </a:r>
            <a:r>
              <a:rPr lang="en-US" dirty="0" err="1"/>
              <a:t>Analy</a:t>
            </a:r>
            <a:r>
              <a:rPr lang="en-IN" altLang="en-US" dirty="0"/>
              <a:t>sis</a:t>
            </a:r>
            <a:r>
              <a:rPr lang="en-US" dirty="0"/>
              <a:t>: This step involves collecting and preprocessing data, exploring and understanding the dataset</a:t>
            </a:r>
            <a:r>
              <a:rPr lang="en-IN" altLang="en-US" dirty="0"/>
              <a:t>.</a:t>
            </a:r>
            <a:endParaRPr lang="en-IN" altLang="en-US" dirty="0"/>
          </a:p>
          <a:p>
            <a:r>
              <a:rPr lang="en-IN" altLang="en-US" dirty="0"/>
              <a:t>3. </a:t>
            </a:r>
            <a:r>
              <a:rPr lang="en-US" dirty="0"/>
              <a:t>Present and Document: This step involves documenting the project's process and creating a presentation or report to communicate the findings and outcomes.</a:t>
            </a:r>
            <a:endParaRPr lang="en-US" dirty="0"/>
          </a:p>
          <a:p>
            <a:endParaRPr lang="en-IN" dirty="0"/>
          </a:p>
        </p:txBody>
      </p:sp>
      <p:sp>
        <p:nvSpPr>
          <p:cNvPr id="7" name="Text Box 4"/>
          <p:cNvSpPr txBox="1"/>
          <p:nvPr/>
        </p:nvSpPr>
        <p:spPr>
          <a:xfrm>
            <a:off x="2220913" y="5185874"/>
            <a:ext cx="7585392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Define and Plan</a:t>
            </a:r>
            <a:r>
              <a:rPr lang="en-IN" altLang="en-US" sz="2400" dirty="0"/>
              <a:t> -----&gt; </a:t>
            </a:r>
            <a:r>
              <a:rPr lang="en-US" sz="2400" dirty="0" err="1"/>
              <a:t>Analy</a:t>
            </a:r>
            <a:r>
              <a:rPr lang="en-IN" altLang="en-US" sz="2400" dirty="0"/>
              <a:t>sis    -----&gt; </a:t>
            </a:r>
            <a:r>
              <a:rPr lang="en-US" sz="2400" dirty="0"/>
              <a:t>Present</a:t>
            </a:r>
            <a:r>
              <a:rPr lang="en-IN" altLang="en-US" sz="2400" dirty="0"/>
              <a:t> &amp; Document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 of methods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the </a:t>
            </a:r>
            <a:r>
              <a:rPr lang="en-IN" dirty="0" err="1" smtClean="0"/>
              <a:t>Sakila</a:t>
            </a:r>
            <a:r>
              <a:rPr lang="en-IN" dirty="0" smtClean="0"/>
              <a:t> database to solve queries using the already existing tables under it.</a:t>
            </a:r>
            <a:endParaRPr lang="en-IN" dirty="0" smtClean="0"/>
          </a:p>
          <a:p>
            <a:r>
              <a:rPr lang="en-IN" dirty="0" smtClean="0"/>
              <a:t>Used several SQL Commands like select, distinct , count, where clause , joins, like operator and so on for extracting only required values.</a:t>
            </a:r>
            <a:endParaRPr lang="en-IN" dirty="0" smtClean="0"/>
          </a:p>
          <a:p>
            <a:r>
              <a:rPr lang="en-IN" dirty="0" smtClean="0"/>
              <a:t>Used inner joins to combine two different tables on the basis of a common column in order to retrieve values available in both the tables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1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47240" y="372129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US" sz="2800" dirty="0"/>
              <a:t>select </a:t>
            </a:r>
            <a:r>
              <a:rPr lang="en-US" sz="2800" dirty="0" err="1"/>
              <a:t>concat</a:t>
            </a:r>
            <a:r>
              <a:rPr lang="en-US" sz="2800" dirty="0"/>
              <a:t>(</a:t>
            </a:r>
            <a:r>
              <a:rPr lang="en-US" sz="2800" dirty="0" err="1"/>
              <a:t>first_name</a:t>
            </a:r>
            <a:r>
              <a:rPr lang="en-US" sz="2800" dirty="0"/>
              <a:t>,' ', </a:t>
            </a:r>
            <a:r>
              <a:rPr lang="en-US" sz="2800" dirty="0" err="1"/>
              <a:t>last_name</a:t>
            </a:r>
            <a:r>
              <a:rPr lang="en-US" sz="2800" dirty="0"/>
              <a:t>) as 'Full Name' from actor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070964" y="1800571"/>
            <a:ext cx="497644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full names of actors in database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9285" y="1800571"/>
            <a:ext cx="2018180" cy="35754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0470" y="2311318"/>
            <a:ext cx="2085638" cy="36498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9701" y="380042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IN" sz="2800" dirty="0" smtClean="0"/>
              <a:t>select </a:t>
            </a:r>
            <a:r>
              <a:rPr lang="en-IN" sz="2800" dirty="0" err="1"/>
              <a:t>first_name</a:t>
            </a:r>
            <a:r>
              <a:rPr lang="en-IN" sz="2800" dirty="0"/>
              <a:t> ,count(</a:t>
            </a:r>
            <a:r>
              <a:rPr lang="en-IN" sz="2800" dirty="0" err="1"/>
              <a:t>first_name</a:t>
            </a:r>
            <a:r>
              <a:rPr lang="en-IN" sz="2800" dirty="0"/>
              <a:t>) as counting from actor group by </a:t>
            </a:r>
            <a:r>
              <a:rPr lang="en-IN" sz="2800" dirty="0" err="1"/>
              <a:t>first_name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310553" y="2311318"/>
            <a:ext cx="497644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number of times each first name appears in database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3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219701" y="380042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US" sz="2800" dirty="0"/>
              <a:t>select </a:t>
            </a:r>
            <a:r>
              <a:rPr lang="en-US" sz="2800" dirty="0" err="1"/>
              <a:t>last_name</a:t>
            </a:r>
            <a:r>
              <a:rPr lang="en-US" sz="2800" dirty="0"/>
              <a:t>, count(</a:t>
            </a:r>
            <a:r>
              <a:rPr lang="en-US" sz="2800" dirty="0" err="1"/>
              <a:t>last_name</a:t>
            </a:r>
            <a:r>
              <a:rPr lang="en-US" sz="2800" dirty="0"/>
              <a:t>) as </a:t>
            </a:r>
            <a:r>
              <a:rPr lang="en-US" sz="2800" dirty="0" err="1"/>
              <a:t>LastName</a:t>
            </a:r>
            <a:r>
              <a:rPr lang="en-US" sz="2800" dirty="0"/>
              <a:t> from actor group by </a:t>
            </a:r>
            <a:r>
              <a:rPr lang="en-US" sz="2800" dirty="0" err="1"/>
              <a:t>last_name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310553" y="2311318"/>
            <a:ext cx="497644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number of times each last name appears in database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652" y="1975245"/>
            <a:ext cx="2504987" cy="39184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4-Part A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219701" y="380042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QUERY:</a:t>
            </a:r>
            <a:endParaRPr lang="en-IN" sz="2800" dirty="0" smtClean="0"/>
          </a:p>
          <a:p>
            <a:r>
              <a:rPr lang="en-US" sz="2800" dirty="0"/>
              <a:t>select </a:t>
            </a:r>
            <a:r>
              <a:rPr lang="en-US" sz="2800" dirty="0" smtClean="0"/>
              <a:t>title </a:t>
            </a:r>
            <a:r>
              <a:rPr lang="en-US" sz="2800" dirty="0"/>
              <a:t>from film where rating='R'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310553" y="2311318"/>
            <a:ext cx="497644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Question:</a:t>
            </a:r>
            <a:endParaRPr lang="en-IN" sz="2400" dirty="0" smtClean="0"/>
          </a:p>
          <a:p>
            <a:r>
              <a:rPr lang="en-IN" sz="2400" dirty="0" smtClean="0"/>
              <a:t>Display the records of movies with rating ’R’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647" y="2025361"/>
            <a:ext cx="2561846" cy="387702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4381</Words>
  <Application>WPS Presentation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Trebuchet MS</vt:lpstr>
      <vt:lpstr>Calibri</vt:lpstr>
      <vt:lpstr>Adobe Fan Heiti Std B</vt:lpstr>
      <vt:lpstr>Tw Cen MT</vt:lpstr>
      <vt:lpstr>Microsoft YaHei</vt:lpstr>
      <vt:lpstr>Arial Unicode MS</vt:lpstr>
      <vt:lpstr>Circuit</vt:lpstr>
      <vt:lpstr>Movie rental data analysis</vt:lpstr>
      <vt:lpstr>Project Introduction</vt:lpstr>
      <vt:lpstr>About dataset</vt:lpstr>
      <vt:lpstr>IMplementation of project </vt:lpstr>
      <vt:lpstr>Description of methods used:</vt:lpstr>
      <vt:lpstr>TASK 1</vt:lpstr>
      <vt:lpstr>TASK 2</vt:lpstr>
      <vt:lpstr>TASK 3</vt:lpstr>
      <vt:lpstr>TASK 4-Part A</vt:lpstr>
      <vt:lpstr>TASK 4-Part B</vt:lpstr>
      <vt:lpstr>TASK 4-Part C</vt:lpstr>
      <vt:lpstr>TASK 5-Part A</vt:lpstr>
      <vt:lpstr>TASK 5-Part B</vt:lpstr>
      <vt:lpstr>TASK 5-Part C</vt:lpstr>
      <vt:lpstr>TASK 6</vt:lpstr>
      <vt:lpstr>TASK 7</vt:lpstr>
      <vt:lpstr>TASK 8</vt:lpstr>
      <vt:lpstr>TASK 9</vt:lpstr>
      <vt:lpstr>TASK 10</vt:lpstr>
      <vt:lpstr>TASK 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Deeksha R</dc:creator>
  <cp:lastModifiedBy>reach</cp:lastModifiedBy>
  <cp:revision>25</cp:revision>
  <dcterms:created xsi:type="dcterms:W3CDTF">2023-10-15T19:33:00Z</dcterms:created>
  <dcterms:modified xsi:type="dcterms:W3CDTF">2023-10-18T12:26:05Z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E05B31BC1D4F41D7B86004BBDCFE6DAC_13</vt:lpwstr>
  </property>
  <property fmtid="{D5CDD505-2E9C-101B-9397-08002B2CF9AE}" pid="3" name="KSOProductBuildVer">
    <vt:lpwstr>1033-12.2.0.13266</vt:lpwstr>
  </property>
</Properties>
</file>