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14-09-2025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9/14/2025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709612" y="331641"/>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533400" y="1475260"/>
            <a:ext cx="9260142" cy="3359061"/>
          </a:xfrm>
          <a:prstGeom prst="rect">
            <a:avLst/>
          </a:prstGeom>
          <a:noFill/>
        </p:spPr>
        <p:txBody>
          <a:bodyPr wrap="square" lIns="91440" tIns="45720" rIns="91440" bIns="45720" rtlCol="0" anchor="t">
            <a:spAutoFit/>
          </a:bodyPr>
          <a:lstStyle/>
          <a:p>
            <a:pPr>
              <a:lnSpc>
                <a:spcPct val="150000"/>
              </a:lnSpc>
            </a:pPr>
            <a:r>
              <a:rPr lang="en-US" sz="2400" b="1" dirty="0"/>
              <a:t>STUDENT NAME:</a:t>
            </a:r>
            <a:r>
              <a:rPr lang="en-US" sz="2400" dirty="0"/>
              <a:t> DEEKSHA P</a:t>
            </a:r>
          </a:p>
          <a:p>
            <a:pPr>
              <a:lnSpc>
                <a:spcPct val="150000"/>
              </a:lnSpc>
            </a:pPr>
            <a:r>
              <a:rPr lang="en-US" sz="2400" b="1" dirty="0"/>
              <a:t>REGISTER NO AND NMID:</a:t>
            </a:r>
            <a:r>
              <a:rPr lang="en-US" sz="2400" dirty="0"/>
              <a:t> </a:t>
            </a:r>
          </a:p>
          <a:p>
            <a:pPr>
              <a:lnSpc>
                <a:spcPct val="150000"/>
              </a:lnSpc>
            </a:pPr>
            <a:r>
              <a:rPr lang="en-US" sz="2400" dirty="0"/>
              <a:t>2428M0007, 7C475CFA8275DC2AC174869E7475DA41</a:t>
            </a:r>
            <a:endParaRPr lang="en-US" sz="2400" dirty="0">
              <a:cs typeface="Calibri"/>
            </a:endParaRPr>
          </a:p>
          <a:p>
            <a:pPr>
              <a:lnSpc>
                <a:spcPct val="150000"/>
              </a:lnSpc>
            </a:pPr>
            <a:r>
              <a:rPr lang="en-US" sz="2400" b="1" dirty="0"/>
              <a:t>DEPARTMENT:</a:t>
            </a:r>
            <a:r>
              <a:rPr lang="en-US" sz="2400" dirty="0"/>
              <a:t> BSc DATA SCIENCE</a:t>
            </a:r>
          </a:p>
          <a:p>
            <a:pPr>
              <a:lnSpc>
                <a:spcPct val="150000"/>
              </a:lnSpc>
            </a:pPr>
            <a:r>
              <a:rPr lang="en-US" sz="2400" b="1" dirty="0"/>
              <a:t>COLLEGE:</a:t>
            </a:r>
            <a:r>
              <a:rPr lang="en-US" sz="2400" dirty="0"/>
              <a:t> KUMARAGURU COLLEGE OF LIBERAL ARTS AND SCIENCE/ BHARATHIYAR UNIVERSITY</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descr="A screenshot of a computer">
            <a:extLst>
              <a:ext uri="{FF2B5EF4-FFF2-40B4-BE49-F238E27FC236}">
                <a16:creationId xmlns:a16="http://schemas.microsoft.com/office/drawing/2014/main" id="{830FFE95-B9E1-55E6-0ED0-9F3F239363D3}"/>
              </a:ext>
            </a:extLst>
          </p:cNvPr>
          <p:cNvPicPr>
            <a:picLocks noChangeAspect="1"/>
          </p:cNvPicPr>
          <p:nvPr/>
        </p:nvPicPr>
        <p:blipFill>
          <a:blip r:embed="rId3" cstate="print">
            <a:extLst>
              <a:ext uri="{28A0092B-C50C-407E-A947-70E740481C1C}">
                <a14:useLocalDpi xmlns:a14="http://schemas.microsoft.com/office/drawing/2010/main" val="0"/>
              </a:ext>
            </a:extLst>
          </a:blip>
          <a:srcRect b="16844"/>
          <a:stretch>
            <a:fillRect/>
          </a:stretch>
        </p:blipFill>
        <p:spPr>
          <a:xfrm>
            <a:off x="354419" y="1620231"/>
            <a:ext cx="7068071" cy="2626937"/>
          </a:xfrm>
          <a:prstGeom prst="rect">
            <a:avLst/>
          </a:prstGeom>
        </p:spPr>
      </p:pic>
      <p:pic>
        <p:nvPicPr>
          <p:cNvPr id="13" name="Picture 12" descr="A screenshot of a computer">
            <a:extLst>
              <a:ext uri="{FF2B5EF4-FFF2-40B4-BE49-F238E27FC236}">
                <a16:creationId xmlns:a16="http://schemas.microsoft.com/office/drawing/2014/main" id="{CA163A02-DFE7-3A7F-6EBE-62298EA6E661}"/>
              </a:ext>
            </a:extLst>
          </p:cNvPr>
          <p:cNvPicPr>
            <a:picLocks noChangeAspect="1"/>
          </p:cNvPicPr>
          <p:nvPr/>
        </p:nvPicPr>
        <p:blipFill>
          <a:blip r:embed="rId4" cstate="print">
            <a:extLst>
              <a:ext uri="{28A0092B-C50C-407E-A947-70E740481C1C}">
                <a14:useLocalDpi xmlns:a14="http://schemas.microsoft.com/office/drawing/2010/main" val="0"/>
              </a:ext>
            </a:extLst>
          </a:blip>
          <a:srcRect b="9884"/>
          <a:stretch>
            <a:fillRect/>
          </a:stretch>
        </p:blipFill>
        <p:spPr>
          <a:xfrm>
            <a:off x="2928682" y="4371130"/>
            <a:ext cx="6882067" cy="2486870"/>
          </a:xfrm>
          <a:prstGeom prst="rect">
            <a:avLst/>
          </a:prstGeom>
        </p:spPr>
      </p:pic>
      <p:pic>
        <p:nvPicPr>
          <p:cNvPr id="15" name="Picture 14" descr="A screenshot of a computer">
            <a:extLst>
              <a:ext uri="{FF2B5EF4-FFF2-40B4-BE49-F238E27FC236}">
                <a16:creationId xmlns:a16="http://schemas.microsoft.com/office/drawing/2014/main" id="{777F94BF-B5C9-AC55-F090-4D670A67028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10234" y="1580440"/>
            <a:ext cx="3999413" cy="26667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09ED0552-6788-8197-DE06-8E58089F2243}"/>
              </a:ext>
            </a:extLst>
          </p:cNvPr>
          <p:cNvSpPr txBox="1"/>
          <p:nvPr/>
        </p:nvSpPr>
        <p:spPr>
          <a:xfrm>
            <a:off x="990600" y="1828800"/>
            <a:ext cx="7315200"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Interactive Digital Portfolio successfully demonstrates how front-end web development using HTML and CSS can be applied to create a professional, responsive, and user-friendly platform for showcasing personal and academic achievements. By going beyond a traditional resume, the portfolio provides an engaging medium to highlight skills, projects, and experiences in a visually appealing format. This project not only strengthens web development skills but also establishes a digital identity that can support academic growth, career opportunities, and professional networking.</a:t>
            </a:r>
            <a:endParaRPr lang="en-IN" sz="2400" dirty="0">
              <a:latin typeface="Times New Roman" panose="02020603050405020304" pitchFamily="18" charset="0"/>
              <a:cs typeface="Times New Roman" panose="02020603050405020304" pitchFamily="18" charset="0"/>
            </a:endParaRPr>
          </a:p>
          <a:p>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5EF80466-DD85-AEC7-2844-8F8975A03150}"/>
              </a:ext>
            </a:extLst>
          </p:cNvPr>
          <p:cNvSpPr txBox="1"/>
          <p:nvPr/>
        </p:nvSpPr>
        <p:spPr>
          <a:xfrm>
            <a:off x="1143000" y="2362200"/>
            <a:ext cx="7451194" cy="2123658"/>
          </a:xfrm>
          <a:prstGeom prst="rect">
            <a:avLst/>
          </a:prstGeom>
          <a:noFill/>
        </p:spPr>
        <p:txBody>
          <a:bodyPr wrap="square" rtlCol="0">
            <a:spAutoFit/>
          </a:bodyPr>
          <a:lstStyle/>
          <a:p>
            <a:r>
              <a:rPr lang="en-US" sz="4400" b="1" dirty="0"/>
              <a:t>Digital Portfolio using Front-End Web Development (HTML &amp; CSS)</a:t>
            </a:r>
            <a:endParaRPr lang="en-IN" sz="4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3C2DE2B0-778F-4B61-65C5-B2CABFEE58FA}"/>
              </a:ext>
            </a:extLst>
          </p:cNvPr>
          <p:cNvSpPr txBox="1"/>
          <p:nvPr/>
        </p:nvSpPr>
        <p:spPr>
          <a:xfrm>
            <a:off x="900747" y="1752600"/>
            <a:ext cx="7090728" cy="3477875"/>
          </a:xfrm>
          <a:prstGeom prst="rect">
            <a:avLst/>
          </a:prstGeom>
          <a:noFill/>
        </p:spPr>
        <p:txBody>
          <a:bodyPr wrap="square" rtlCol="0">
            <a:spAutoFit/>
          </a:bodyPr>
          <a:lstStyle/>
          <a:p>
            <a:r>
              <a:rPr lang="en-US" sz="2000" dirty="0"/>
              <a:t>In today’s digital era, individuals—especially students and professionals—need an effective way to showcase their skills, achievements, and work samples online. Traditional resumes or printed portfolios often fail to capture attention and don’t provide interactive elements to engage viewers. Many people rely on third-party platforms, which limit customization and control over design or content.</a:t>
            </a:r>
            <a:br>
              <a:rPr lang="en-US" sz="2000" dirty="0"/>
            </a:br>
            <a:r>
              <a:rPr lang="en-US" sz="2000" dirty="0"/>
              <a:t>There is a need for a </a:t>
            </a:r>
            <a:r>
              <a:rPr lang="en-US" sz="2000" b="1" dirty="0"/>
              <a:t>personalized, lightweight, and responsive digital portfolio</a:t>
            </a:r>
            <a:r>
              <a:rPr lang="en-US" sz="2000" dirty="0"/>
              <a:t> that can be built and hosted easily using fundamental web technologies, giving users complete ownership of their content while improving their web development skills.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04CC8F8-CAAA-0EE2-7E13-65F48B5A735A}"/>
              </a:ext>
            </a:extLst>
          </p:cNvPr>
          <p:cNvSpPr txBox="1"/>
          <p:nvPr/>
        </p:nvSpPr>
        <p:spPr>
          <a:xfrm>
            <a:off x="838200" y="2034123"/>
            <a:ext cx="7743825" cy="4093428"/>
          </a:xfrm>
          <a:prstGeom prst="rect">
            <a:avLst/>
          </a:prstGeom>
          <a:noFill/>
        </p:spPr>
        <p:txBody>
          <a:bodyPr wrap="square" rtlCol="0">
            <a:spAutoFit/>
          </a:bodyPr>
          <a:lstStyle/>
          <a:p>
            <a:r>
              <a:rPr lang="en-US" sz="2000" dirty="0"/>
              <a:t>This project aims to design and develop a </a:t>
            </a:r>
            <a:r>
              <a:rPr lang="en-US" sz="2000" b="1" dirty="0"/>
              <a:t>Digital Portfolio using Front-End Web Development (HTML &amp; CSS)</a:t>
            </a:r>
            <a:r>
              <a:rPr lang="en-US" sz="2000" dirty="0"/>
              <a:t>. It focuses on building a responsive, well-structured, and visually appealing website to display personal information, skills, and projects.</a:t>
            </a:r>
          </a:p>
          <a:p>
            <a:endParaRPr lang="en-US" sz="2000" dirty="0"/>
          </a:p>
          <a:p>
            <a:r>
              <a:rPr lang="en-US" sz="2000" b="1" dirty="0"/>
              <a:t>Key Highlights:</a:t>
            </a:r>
            <a:endParaRPr lang="en-US" sz="2000" dirty="0"/>
          </a:p>
          <a:p>
            <a:r>
              <a:rPr lang="en-US" sz="2000" dirty="0"/>
              <a:t>Build a lightweight, responsive website using </a:t>
            </a:r>
            <a:r>
              <a:rPr lang="en-US" sz="2000" b="1" dirty="0"/>
              <a:t>HTML &amp; CSS</a:t>
            </a:r>
            <a:r>
              <a:rPr lang="en-US" sz="2000" dirty="0"/>
              <a:t>.</a:t>
            </a:r>
          </a:p>
          <a:p>
            <a:r>
              <a:rPr lang="en-US" sz="2000" dirty="0"/>
              <a:t>Present personal details, skills, projects, and achievements.</a:t>
            </a:r>
          </a:p>
          <a:p>
            <a:r>
              <a:rPr lang="en-US" sz="2000" dirty="0"/>
              <a:t>Follow </a:t>
            </a:r>
            <a:r>
              <a:rPr lang="en-US" sz="2000" b="1" dirty="0"/>
              <a:t>clean design</a:t>
            </a:r>
            <a:r>
              <a:rPr lang="en-US" sz="2000" dirty="0"/>
              <a:t>, semantic HTML, and accessibility principles.</a:t>
            </a:r>
          </a:p>
          <a:p>
            <a:r>
              <a:rPr lang="en-US" sz="2000" dirty="0"/>
              <a:t>Optimize for desktop, tablet, and mobile screens.</a:t>
            </a:r>
          </a:p>
          <a:p>
            <a:r>
              <a:rPr lang="en-US" sz="2000" dirty="0"/>
              <a:t>Gain practical experience in </a:t>
            </a:r>
            <a:r>
              <a:rPr lang="en-US" sz="2000" b="1" dirty="0"/>
              <a:t>front-end development</a:t>
            </a:r>
            <a:r>
              <a:rPr lang="en-US" sz="2000" dirty="0"/>
              <a:t> while creating a professional online presence.</a:t>
            </a:r>
          </a:p>
          <a:p>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03680C86-30F5-5085-4ED5-B2CFB46EAE89}"/>
              </a:ext>
            </a:extLst>
          </p:cNvPr>
          <p:cNvSpPr txBox="1"/>
          <p:nvPr/>
        </p:nvSpPr>
        <p:spPr>
          <a:xfrm>
            <a:off x="1295400" y="2286000"/>
            <a:ext cx="4724400" cy="2251065"/>
          </a:xfrm>
          <a:prstGeom prst="rect">
            <a:avLst/>
          </a:prstGeom>
          <a:noFill/>
        </p:spPr>
        <p:txBody>
          <a:bodyPr wrap="square" rtlCol="0">
            <a:spAutoFit/>
          </a:bodyPr>
          <a:lstStyle/>
          <a:p>
            <a:pPr marL="342900" indent="-342900">
              <a:lnSpc>
                <a:spcPct val="150000"/>
              </a:lnSpc>
              <a:buAutoNum type="arabicPeriod"/>
            </a:pPr>
            <a:r>
              <a:rPr lang="en-US" sz="2400" dirty="0"/>
              <a:t>Myself</a:t>
            </a:r>
          </a:p>
          <a:p>
            <a:pPr marL="342900" indent="-342900">
              <a:lnSpc>
                <a:spcPct val="150000"/>
              </a:lnSpc>
              <a:buAutoNum type="arabicPeriod"/>
            </a:pPr>
            <a:r>
              <a:rPr lang="en-US" sz="2400" dirty="0"/>
              <a:t>Recruiters and Hiring Managers</a:t>
            </a:r>
          </a:p>
          <a:p>
            <a:pPr marL="342900" indent="-342900">
              <a:lnSpc>
                <a:spcPct val="150000"/>
              </a:lnSpc>
              <a:buAutoNum type="arabicPeriod"/>
            </a:pPr>
            <a:r>
              <a:rPr lang="en-US" sz="2400" dirty="0"/>
              <a:t>Mentors and Professors</a:t>
            </a:r>
          </a:p>
          <a:p>
            <a:pPr marL="342900" indent="-342900">
              <a:lnSpc>
                <a:spcPct val="150000"/>
              </a:lnSpc>
              <a:buAutoNum type="arabicPeriod"/>
            </a:pPr>
            <a:r>
              <a:rPr lang="en-US" sz="2400" dirty="0"/>
              <a:t>Peers and Collaborators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3B5C8BE-D418-AB11-B018-93A9E2C3414F}"/>
              </a:ext>
            </a:extLst>
          </p:cNvPr>
          <p:cNvSpPr txBox="1"/>
          <p:nvPr/>
        </p:nvSpPr>
        <p:spPr>
          <a:xfrm>
            <a:off x="3802933" y="1857375"/>
            <a:ext cx="2895600" cy="2805063"/>
          </a:xfrm>
          <a:prstGeom prst="rect">
            <a:avLst/>
          </a:prstGeom>
          <a:noFill/>
        </p:spPr>
        <p:txBody>
          <a:bodyPr wrap="square" rtlCol="0">
            <a:spAutoFit/>
          </a:bodyPr>
          <a:lstStyle/>
          <a:p>
            <a:pPr marL="342900" indent="-342900">
              <a:lnSpc>
                <a:spcPct val="150000"/>
              </a:lnSpc>
              <a:buAutoNum type="arabicPeriod"/>
            </a:pPr>
            <a:r>
              <a:rPr lang="en-US" sz="2400" dirty="0"/>
              <a:t>HTML</a:t>
            </a:r>
          </a:p>
          <a:p>
            <a:pPr marL="342900" indent="-342900">
              <a:lnSpc>
                <a:spcPct val="150000"/>
              </a:lnSpc>
              <a:buAutoNum type="arabicPeriod"/>
            </a:pPr>
            <a:r>
              <a:rPr lang="en-US" sz="2400" dirty="0"/>
              <a:t>CSS</a:t>
            </a:r>
          </a:p>
          <a:p>
            <a:pPr marL="342900" indent="-342900">
              <a:lnSpc>
                <a:spcPct val="150000"/>
              </a:lnSpc>
              <a:buAutoNum type="arabicPeriod"/>
            </a:pPr>
            <a:r>
              <a:rPr lang="en-US" sz="2400" dirty="0"/>
              <a:t>JS(JavaScript)</a:t>
            </a:r>
          </a:p>
          <a:p>
            <a:pPr marL="342900" indent="-342900">
              <a:lnSpc>
                <a:spcPct val="150000"/>
              </a:lnSpc>
              <a:buAutoNum type="arabicPeriod" startAt="4"/>
            </a:pPr>
            <a:r>
              <a:rPr lang="en-IN" sz="2400" dirty="0"/>
              <a:t>VS Code</a:t>
            </a:r>
          </a:p>
          <a:p>
            <a:pPr marL="342900" indent="-342900">
              <a:lnSpc>
                <a:spcPct val="150000"/>
              </a:lnSpc>
              <a:buAutoNum type="arabicPeriod" startAt="4"/>
            </a:pPr>
            <a:r>
              <a:rPr lang="en-IN" sz="2400" dirty="0"/>
              <a:t>Chrome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B9BC482D-3F30-F780-BC52-3321ABEBAF15}"/>
              </a:ext>
            </a:extLst>
          </p:cNvPr>
          <p:cNvSpPr txBox="1"/>
          <p:nvPr/>
        </p:nvSpPr>
        <p:spPr>
          <a:xfrm>
            <a:off x="990600" y="1371600"/>
            <a:ext cx="7924800"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digital portfolio is designed with a calm and minimalistic theme using light pink and light blue to have a pleasant and professional look.</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layout is user-friendly and simple, that begins with a header that contains a small navigation bar having About, Projects and Contact space.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about section gives a brief description about me with a profile picture and my personal and professional interests that gives a basic knowledge about myself to the viewers/users.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projects section clearly speaks about the projects and works accomplished by me. That involves my internships, paper presentations and developing project ideas.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contact section acts as a space that allows for enquiries. Finally, the footer maintains the consistent theme, provides a complete and neat closure to the portfolio.</a:t>
            </a:r>
            <a:endParaRPr lang="en-IN" sz="2000" dirty="0">
              <a:latin typeface="Times New Roman" panose="02020603050405020304" pitchFamily="18" charset="0"/>
              <a:cs typeface="Times New Roman" panose="02020603050405020304" pitchFamily="18" charset="0"/>
            </a:endParaRPr>
          </a:p>
          <a:p>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84BCBD82-3C1D-9B5B-96FD-1111FB64D915}"/>
              </a:ext>
            </a:extLst>
          </p:cNvPr>
          <p:cNvSpPr txBox="1"/>
          <p:nvPr/>
        </p:nvSpPr>
        <p:spPr>
          <a:xfrm>
            <a:off x="1295400" y="1828800"/>
            <a:ext cx="7239000" cy="409342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Interactive Digital Portfolio is designed with a responsive layout that adapts seamlessly to desktops, tablets, and mobile devices, ensuring accessibility across platforms. It includes an About Me section that introduces personal background and career aspirations, a Skills Showcase to highlight technical and soft skills, and a Projects Gallery to display academic and personal works with relevant descriptions and links. Additionally, it features an Achievements section for certifications, awards, and milestones, along with a Contact Section to provide easy communication channels. Built entirely with HTML for structure and CSS for design, the portfolio emphasizes a clean user interface, smooth navigation, and a professional yet visually engaging presentation.</a:t>
            </a:r>
            <a:endParaRPr lang="en-IN" sz="2000"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417</TotalTime>
  <Words>689</Words>
  <Application>Microsoft Office PowerPoint</Application>
  <PresentationFormat>Widescreen</PresentationFormat>
  <Paragraphs>65</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Deeksha P</cp:lastModifiedBy>
  <cp:revision>23</cp:revision>
  <dcterms:created xsi:type="dcterms:W3CDTF">2024-03-29T15:07:22Z</dcterms:created>
  <dcterms:modified xsi:type="dcterms:W3CDTF">2025-09-14T16:16:55Z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