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76" r:id="rId2"/>
    <p:sldId id="277" r:id="rId3"/>
    <p:sldId id="285" r:id="rId4"/>
    <p:sldId id="262" r:id="rId5"/>
    <p:sldId id="263" r:id="rId6"/>
    <p:sldId id="269" r:id="rId7"/>
    <p:sldId id="265" r:id="rId8"/>
    <p:sldId id="287" r:id="rId9"/>
    <p:sldId id="280" r:id="rId10"/>
    <p:sldId id="284" r:id="rId11"/>
    <p:sldId id="274" r:id="rId12"/>
    <p:sldId id="286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B49E-AE7F-9ACC-2744-AA10AFB83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F909E-C8B8-6DF9-749B-5D5A3DC7C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F2591-9DCA-28BF-B6E2-0FF1B75D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333-8D5D-4CC9-AB4A-A4EBAFA0524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A61FA-3276-9E86-DB32-4A04BCB9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1C4EF-E909-2529-D6B2-03D81609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5881-024C-40C5-8B18-C256E7ED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6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C813-9BF1-49DE-BFED-FE59BFB4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E6B9D-CC36-4DF4-1778-946C29090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272D7-E085-7417-9286-3D4E0CD7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333-8D5D-4CC9-AB4A-A4EBAFA0524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2613F-C06A-443E-0AA1-538F5AD7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03F49-4CBE-C595-06E8-D2E5FE15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5881-024C-40C5-8B18-C256E7ED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8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DFB85-E16E-2D24-7ADD-04689E33E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A73AC-71AF-3CEA-E2A8-C1FEACEFD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DD55-D002-324A-A304-9DA634ED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333-8D5D-4CC9-AB4A-A4EBAFA0524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E53AF-8D2C-89FF-6C90-B347850B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9CE3-6C0A-A95D-34A7-FC52C018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5881-024C-40C5-8B18-C256E7ED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5924-5A80-590B-02F9-C10F5309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6722-AB43-2988-02B6-D401892D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51781-4784-EB8F-5A78-42AC89AC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333-8D5D-4CC9-AB4A-A4EBAFA0524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0FD4-DAD7-E19C-C209-739B8025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6FEE-092D-0693-A319-5F0B89A2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5881-024C-40C5-8B18-C256E7ED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05A6-8CCE-598B-36AE-FABD03BF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3137C-A108-5510-CE16-5E63DA869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1D95-ED35-8153-D444-C0C2871D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333-8D5D-4CC9-AB4A-A4EBAFA0524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9185-04EF-7BC4-2B6F-AFCE16D7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05A2-AAD2-0FD8-B173-CB300DBF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5881-024C-40C5-8B18-C256E7ED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0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651A-EEFF-95C8-1F47-7BB73301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A717-789A-B972-658B-367D65540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0D9CC-AA85-E3D8-E7F9-686B066E6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70F5B-DB42-DB2B-D820-8715C6A7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333-8D5D-4CC9-AB4A-A4EBAFA0524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9DFE8-95F3-43F0-AC3C-BFAAD610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3FDB-5A3A-757F-41F2-7A64BD6B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5881-024C-40C5-8B18-C256E7ED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4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29C3-3ED6-AD27-7478-32621B92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67009-00E4-22A7-6895-DC7389224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8B5C3-8B2C-6960-C002-0401DA1C1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49900-DFB9-3A4A-F62E-B772E90FA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50406-D754-4E10-5450-F0FCFD3CE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86AE6-DBE2-6603-2AD6-B40FF182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333-8D5D-4CC9-AB4A-A4EBAFA0524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801FD-4FED-0382-EF22-A8CDBE50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70916-C47B-A86E-9366-19E484F6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5881-024C-40C5-8B18-C256E7ED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2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B19D-0CCB-1DE8-B233-DB79CFBB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43DF4-05CD-FD29-22A6-70FE9C14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333-8D5D-4CC9-AB4A-A4EBAFA0524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40289-F09E-568C-2B25-994F1ED2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C092A-C70F-3142-C55C-77E71B6D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5881-024C-40C5-8B18-C256E7ED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4CB34-40E2-CF1E-D8F0-9D4D1CA8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333-8D5D-4CC9-AB4A-A4EBAFA0524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8E083-8361-329A-E941-01313A28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FF7FC-1C5B-030D-6409-E88B4702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5881-024C-40C5-8B18-C256E7ED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9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F5F7-EA3D-8BEC-CDCF-520DCAE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178D-2678-E04E-B870-DECCA546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B4015-2897-50C9-F7A2-293EE43A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64C72-DFF7-31D5-78CE-517602F3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333-8D5D-4CC9-AB4A-A4EBAFA0524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1B2CC-4981-CEA2-A3B2-C42D812D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2E41D-2DE7-464C-6CF9-39F23E56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5881-024C-40C5-8B18-C256E7ED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6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8C6D-840E-6763-8EFE-E95512A8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838DB-BEB8-4A52-6AF2-1981F2989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5503F-DC43-6A65-0272-3DCC13CEC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727C7-4404-A7DC-998D-93561C23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333-8D5D-4CC9-AB4A-A4EBAFA0524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FC404-33B8-18D9-78DD-3B648F26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DBB79-9A0B-7569-9591-2D2A2B8C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5881-024C-40C5-8B18-C256E7ED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407B9-18F1-1D67-682F-C53FCF36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2C5F9-3D8C-FAE2-226F-B029D34DC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E670-342C-9DDD-727C-F2C95C19B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3333-8D5D-4CC9-AB4A-A4EBAFA0524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20372-28F6-EC89-136A-4E2D89F08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5FE96-6857-C8E1-FC99-537FCDABF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A5881-024C-40C5-8B18-C256E7ED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1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youtu.be/cR8ONcPKE1Q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B6D3-EBE2-06BD-5234-3AEDD715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5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ScribblePad</a:t>
            </a: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The developing blog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3805-22EB-FA4F-B403-4D3E647B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5" y="2011680"/>
            <a:ext cx="11410570" cy="4598670"/>
          </a:xfrm>
        </p:spPr>
        <p:txBody>
          <a:bodyPr>
            <a:normAutofit lnSpcReduction="10000"/>
          </a:bodyPr>
          <a:lstStyle/>
          <a:p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1571400" lvl="8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					                     	         </a:t>
            </a:r>
          </a:p>
          <a:p>
            <a:pPr marL="1571400" lvl="8" indent="0">
              <a:buNone/>
            </a:pP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571400" lvl="8" indent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                         </a:t>
            </a:r>
          </a:p>
          <a:p>
            <a:pPr marL="1571400" lvl="8" indent="0">
              <a:buNone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Presented By:</a:t>
            </a:r>
          </a:p>
          <a:p>
            <a:pPr lvl="8"/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8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Tulasi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Bodduluri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</a:p>
          <a:p>
            <a:pPr lvl="8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Deeksha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Chelamalla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8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Naga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Manikanta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Chigurupati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8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Vidya Rajarajeswari Gummadi</a:t>
            </a:r>
          </a:p>
          <a:p>
            <a:pPr lvl="8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Nikhitha Kasuvojula</a:t>
            </a:r>
          </a:p>
          <a:p>
            <a:pPr lvl="8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Rushidhar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Reddy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Sheelam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8"/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indent="-228600"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indent="-228600"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indent="-228600"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BCF71F3-71B5-E604-CD72-6056AC39B2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green and white logo with a letter n">
            <a:extLst>
              <a:ext uri="{FF2B5EF4-FFF2-40B4-BE49-F238E27FC236}">
                <a16:creationId xmlns:a16="http://schemas.microsoft.com/office/drawing/2014/main" id="{0760446D-2C63-43BF-3CEE-E91616F9D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7" y="1976967"/>
            <a:ext cx="4092677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8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52D8-285C-3D2C-B58D-05CC66C0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What have been accomplished?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09AF-E2C1-B725-20BD-33861ABC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39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E8A58-2AB4-4429-FB5B-06B73C0C795A}"/>
              </a:ext>
            </a:extLst>
          </p:cNvPr>
          <p:cNvSpPr txBox="1"/>
          <p:nvPr/>
        </p:nvSpPr>
        <p:spPr>
          <a:xfrm>
            <a:off x="1295400" y="1720562"/>
            <a:ext cx="100584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Admin and other users login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Admin pages for approving and rejecting posts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Displaying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Implemented filter options for posts</a:t>
            </a:r>
            <a:endParaRPr lang="en-US" sz="2800" b="0" i="0" dirty="0"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Implemented paginations for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Sorting of posts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Implemented the comment section for the posts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9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8A63-A0A3-7A63-BDA7-D3D5B9CC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b="1" dirty="0"/>
              <a:t>Challenges faced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CBCE4-4E86-DF15-7AFE-9AA1AF10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588"/>
            <a:ext cx="10515600" cy="4586287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While Integrating the different parts</a:t>
            </a:r>
          </a:p>
          <a:p>
            <a:pPr lvl="1"/>
            <a:r>
              <a:rPr lang="en-US" sz="2800" dirty="0"/>
              <a:t>While loading and retrieving the data</a:t>
            </a:r>
          </a:p>
          <a:p>
            <a:pPr lvl="1"/>
            <a:r>
              <a:rPr lang="en-US" sz="2800" dirty="0"/>
              <a:t>Improper working of icon functionalities</a:t>
            </a:r>
          </a:p>
          <a:p>
            <a:pPr lvl="1"/>
            <a:r>
              <a:rPr lang="en-US" sz="2800" dirty="0"/>
              <a:t>Showcasing the images stored in the databases</a:t>
            </a:r>
          </a:p>
          <a:p>
            <a:pPr lvl="1"/>
            <a:r>
              <a:rPr lang="en-US" sz="2800" dirty="0"/>
              <a:t>Issues while encrypting password</a:t>
            </a:r>
          </a:p>
          <a:p>
            <a:pPr marL="457200" lvl="1" indent="0">
              <a:buNone/>
            </a:pPr>
            <a:r>
              <a:rPr lang="en-US" sz="2800" dirty="0"/>
              <a:t> 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5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DC5E-2B73-E2AB-5C93-6F04F8CD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https://www.w3schools.com/</a:t>
            </a:r>
            <a:endParaRPr lang="en-US" dirty="0"/>
          </a:p>
          <a:p>
            <a:r>
              <a:rPr lang="en-US" dirty="0">
                <a:hlinkClick r:id="rId3"/>
              </a:rPr>
              <a:t>https://www.google.com/</a:t>
            </a:r>
            <a:endParaRPr lang="en-US" dirty="0"/>
          </a:p>
          <a:p>
            <a:r>
              <a:rPr lang="en-US" dirty="0">
                <a:hlinkClick r:id="rId4"/>
              </a:rPr>
              <a:t>https://youtu.be/cR8ONcPKE1Q</a:t>
            </a:r>
            <a:endParaRPr lang="en-US" dirty="0"/>
          </a:p>
          <a:p>
            <a:r>
              <a:rPr lang="en-US" dirty="0">
                <a:hlinkClick r:id="rId5"/>
              </a:rPr>
              <a:t>https://stackoverflow.com/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CB7C5C-56CC-FBE9-63AB-03C010C0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dirty="0">
                <a:latin typeface="+mn-lt"/>
                <a:ea typeface="Calibri" panose="020F0502020204030204" pitchFamily="34" charset="0"/>
              </a:rPr>
              <a:t>Acknowledgement</a:t>
            </a:r>
            <a:endParaRPr lang="en-US" dirty="0">
              <a:effectLst/>
              <a:latin typeface="+mn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70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AEDF-BBCD-3B2F-8AFC-1BE0CAB4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				</a:t>
            </a:r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088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ABD1-77AB-2400-D875-1C368BF1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09BA-8A2A-23F5-FBDC-9C5561A13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effectLst/>
                <a:ea typeface="Times New Roman" panose="02020603050405020304" pitchFamily="18" charset="0"/>
              </a:rPr>
              <a:t>Introduction</a:t>
            </a:r>
            <a:endParaRPr lang="en-US" sz="3000" dirty="0">
              <a:effectLst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effectLst/>
                <a:ea typeface="Times New Roman" panose="02020603050405020304" pitchFamily="18" charset="0"/>
              </a:rPr>
              <a:t>Problem Statement</a:t>
            </a:r>
            <a:endParaRPr lang="en-US" sz="3000" dirty="0">
              <a:effectLst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effectLst/>
                <a:ea typeface="Times New Roman" panose="02020603050405020304" pitchFamily="18" charset="0"/>
              </a:rPr>
              <a:t>Proposed Solution</a:t>
            </a:r>
            <a:endParaRPr lang="en-US" sz="3000" dirty="0">
              <a:effectLst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effectLst/>
                <a:ea typeface="Times New Roman" panose="02020603050405020304" pitchFamily="18" charset="0"/>
              </a:rPr>
              <a:t>Functional Requirements</a:t>
            </a:r>
            <a:endParaRPr lang="en-US" sz="3000" dirty="0">
              <a:effectLst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effectLst/>
                <a:ea typeface="Times New Roman" panose="02020603050405020304" pitchFamily="18" charset="0"/>
              </a:rPr>
              <a:t>Non-Functional Requirements</a:t>
            </a:r>
            <a:endParaRPr lang="en-US" sz="3000" dirty="0">
              <a:effectLst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effectLst/>
                <a:ea typeface="Times New Roman" panose="02020603050405020304" pitchFamily="18" charset="0"/>
              </a:rPr>
              <a:t>Demo</a:t>
            </a:r>
            <a:endParaRPr lang="en-US" sz="3000" dirty="0">
              <a:effectLst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effectLst/>
                <a:ea typeface="Times New Roman" panose="02020603050405020304" pitchFamily="18" charset="0"/>
              </a:rPr>
              <a:t>What have been accomplished?</a:t>
            </a:r>
            <a:endParaRPr lang="en-US" sz="3000" dirty="0">
              <a:effectLst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ea typeface="Calibri" panose="020F0502020204030204" pitchFamily="34" charset="0"/>
              </a:rPr>
              <a:t>Challenges faced</a:t>
            </a:r>
            <a:endParaRPr lang="en-US" sz="3000" dirty="0">
              <a:effectLst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effectLst/>
                <a:ea typeface="Times New Roman" panose="02020603050405020304" pitchFamily="18" charset="0"/>
              </a:rPr>
              <a:t>Acknowledgements</a:t>
            </a:r>
            <a:endParaRPr lang="en-US" sz="30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2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44BF-0FC2-6674-83F2-E218A0EB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47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0" i="0" dirty="0" err="1">
                <a:effectLst/>
              </a:rPr>
              <a:t>ScribblePad</a:t>
            </a:r>
            <a:r>
              <a:rPr lang="en-US" sz="3600" b="0" i="0" dirty="0">
                <a:effectLst/>
              </a:rPr>
              <a:t> is the innovative blog writing web application</a:t>
            </a:r>
          </a:p>
          <a:p>
            <a:r>
              <a:rPr lang="en-US" sz="3600" b="0" i="0" dirty="0">
                <a:effectLst/>
              </a:rPr>
              <a:t> Our mission is to create a writer-friendly platform, where they can share their ideas, and connect with readers to build a lively online community.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53400A-4EC7-C38D-B665-E6321B3CB0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1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  <a:endParaRPr lang="en-US" sz="5400" b="1" spc="-12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665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B53DD6-207F-0C1F-AA33-F90EEFC4C7CB}"/>
              </a:ext>
            </a:extLst>
          </p:cNvPr>
          <p:cNvSpPr txBox="1"/>
          <p:nvPr/>
        </p:nvSpPr>
        <p:spPr>
          <a:xfrm>
            <a:off x="709612" y="218335"/>
            <a:ext cx="10772775" cy="173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   </a:t>
            </a:r>
            <a:r>
              <a:rPr lang="en-US" sz="5400" b="1" spc="-12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Current Situation at University</a:t>
            </a:r>
          </a:p>
        </p:txBody>
      </p:sp>
      <p:sp>
        <p:nvSpPr>
          <p:cNvPr id="19" name="AutoShape 32">
            <a:extLst>
              <a:ext uri="{FF2B5EF4-FFF2-40B4-BE49-F238E27FC236}">
                <a16:creationId xmlns:a16="http://schemas.microsoft.com/office/drawing/2014/main" id="{6BDC2853-1A90-E2BA-7E58-E31AAFBA31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Student Group Images - Free Download on Freepik">
            <a:extLst>
              <a:ext uri="{FF2B5EF4-FFF2-40B4-BE49-F238E27FC236}">
                <a16:creationId xmlns:a16="http://schemas.microsoft.com/office/drawing/2014/main" id="{683B1A33-08CE-D640-2EF0-D98513E85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670" y="2971930"/>
            <a:ext cx="3153281" cy="226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386AD0-C4B6-E7D8-56E1-195D7524FBED}"/>
              </a:ext>
            </a:extLst>
          </p:cNvPr>
          <p:cNvSpPr txBox="1"/>
          <p:nvPr/>
        </p:nvSpPr>
        <p:spPr>
          <a:xfrm>
            <a:off x="5013008" y="2756293"/>
            <a:ext cx="377489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PROBLEMS</a:t>
            </a:r>
          </a:p>
          <a:p>
            <a:pPr algn="ctr"/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Communication 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important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Opinions, problems,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 information</a:t>
            </a:r>
          </a:p>
        </p:txBody>
      </p:sp>
      <p:pic>
        <p:nvPicPr>
          <p:cNvPr id="1028" name="Picture 4" descr="Multi Panel Noticeboards - Shield | Edu-Quip">
            <a:extLst>
              <a:ext uri="{FF2B5EF4-FFF2-40B4-BE49-F238E27FC236}">
                <a16:creationId xmlns:a16="http://schemas.microsoft.com/office/drawing/2014/main" id="{86E46F6E-921F-59F4-888A-CFE09744D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49" y="2234318"/>
            <a:ext cx="4762191" cy="353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9BDF62-A525-6BF4-6AE5-DD8A75C3A9F5}"/>
              </a:ext>
            </a:extLst>
          </p:cNvPr>
          <p:cNvSpPr txBox="1"/>
          <p:nvPr/>
        </p:nvSpPr>
        <p:spPr>
          <a:xfrm>
            <a:off x="1430809" y="5770244"/>
            <a:ext cx="271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Bulletin 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E6C7C-C83D-4F45-F4ED-D1DC60092BEB}"/>
              </a:ext>
            </a:extLst>
          </p:cNvPr>
          <p:cNvSpPr txBox="1"/>
          <p:nvPr/>
        </p:nvSpPr>
        <p:spPr>
          <a:xfrm>
            <a:off x="9052950" y="5232973"/>
            <a:ext cx="271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186102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B0C981-ABEB-DDF0-26B6-6A2CD7A5AC2A}"/>
              </a:ext>
            </a:extLst>
          </p:cNvPr>
          <p:cNvSpPr txBox="1"/>
          <p:nvPr/>
        </p:nvSpPr>
        <p:spPr>
          <a:xfrm>
            <a:off x="657224" y="48048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                  </a:t>
            </a:r>
            <a:r>
              <a:rPr lang="en-US" sz="5400" b="1" spc="-12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Proposed Solution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FF6392-5684-E1D9-DDFF-E8001807C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193" y="2225190"/>
            <a:ext cx="4090988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16A62-FE74-3FB2-3B34-B3037CE8B650}"/>
              </a:ext>
            </a:extLst>
          </p:cNvPr>
          <p:cNvSpPr txBox="1"/>
          <p:nvPr/>
        </p:nvSpPr>
        <p:spPr>
          <a:xfrm>
            <a:off x="4762500" y="3028890"/>
            <a:ext cx="2238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Web Application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88C89B-EB5A-4B69-AAA0-0EDEF7B44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775" y="3270456"/>
            <a:ext cx="2464224" cy="184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8BFCAB-D597-0116-F70C-568509354FBC}"/>
              </a:ext>
            </a:extLst>
          </p:cNvPr>
          <p:cNvSpPr txBox="1"/>
          <p:nvPr/>
        </p:nvSpPr>
        <p:spPr>
          <a:xfrm>
            <a:off x="9534525" y="5465057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Admin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CD9898-7A2D-EFCC-37E7-DB85385A4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3459777"/>
            <a:ext cx="2619375" cy="188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BE75C6-2DD5-1C22-B9EF-94F3AA1D9957}"/>
              </a:ext>
            </a:extLst>
          </p:cNvPr>
          <p:cNvSpPr txBox="1"/>
          <p:nvPr/>
        </p:nvSpPr>
        <p:spPr>
          <a:xfrm>
            <a:off x="842961" y="5465056"/>
            <a:ext cx="224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Student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4DAB5E74-C587-2655-784B-CC215AC0FC22}"/>
              </a:ext>
            </a:extLst>
          </p:cNvPr>
          <p:cNvSpPr/>
          <p:nvPr/>
        </p:nvSpPr>
        <p:spPr>
          <a:xfrm rot="1082345">
            <a:off x="7541677" y="2565245"/>
            <a:ext cx="2000597" cy="6383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0AF5595-8587-81C2-CCF0-413172C1CA92}"/>
              </a:ext>
            </a:extLst>
          </p:cNvPr>
          <p:cNvSpPr/>
          <p:nvPr/>
        </p:nvSpPr>
        <p:spPr>
          <a:xfrm rot="20434559" flipH="1">
            <a:off x="2084169" y="2544274"/>
            <a:ext cx="2027538" cy="6343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5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B0C981-ABEB-DDF0-26B6-6A2CD7A5AC2A}"/>
              </a:ext>
            </a:extLst>
          </p:cNvPr>
          <p:cNvSpPr txBox="1"/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Requirements</a:t>
            </a:r>
          </a:p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spc="-12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8" name="Table 19">
            <a:extLst>
              <a:ext uri="{FF2B5EF4-FFF2-40B4-BE49-F238E27FC236}">
                <a16:creationId xmlns:a16="http://schemas.microsoft.com/office/drawing/2014/main" id="{AF6EF012-C8B9-6566-1C31-D84F6F553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82355"/>
              </p:ext>
            </p:extLst>
          </p:nvPr>
        </p:nvGraphicFramePr>
        <p:xfrm>
          <a:off x="1259840" y="1328632"/>
          <a:ext cx="10274936" cy="48016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2560">
                  <a:extLst>
                    <a:ext uri="{9D8B030D-6E8A-4147-A177-3AD203B41FA5}">
                      <a16:colId xmlns:a16="http://schemas.microsoft.com/office/drawing/2014/main" val="740495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17634828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3215168308"/>
                    </a:ext>
                  </a:extLst>
                </a:gridCol>
                <a:gridCol w="1740536">
                  <a:extLst>
                    <a:ext uri="{9D8B030D-6E8A-4147-A177-3AD203B41FA5}">
                      <a16:colId xmlns:a16="http://schemas.microsoft.com/office/drawing/2014/main" val="155976559"/>
                    </a:ext>
                  </a:extLst>
                </a:gridCol>
              </a:tblGrid>
              <a:tr h="412486">
                <a:tc>
                  <a:txBody>
                    <a:bodyPr/>
                    <a:lstStyle/>
                    <a:p>
                      <a:r>
                        <a:rPr lang="en-US" b="1" dirty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Other audience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675180"/>
                  </a:ext>
                </a:extLst>
              </a:tr>
              <a:tr h="307948">
                <a:tc>
                  <a:txBody>
                    <a:bodyPr/>
                    <a:lstStyle/>
                    <a:p>
                      <a:r>
                        <a:rPr lang="en-US" dirty="0"/>
                        <a:t>User will be able to Register into the Scribble 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4922"/>
                  </a:ext>
                </a:extLst>
              </a:tr>
              <a:tr h="307948">
                <a:tc>
                  <a:txBody>
                    <a:bodyPr/>
                    <a:lstStyle/>
                    <a:p>
                      <a:r>
                        <a:rPr lang="en-US" dirty="0"/>
                        <a:t> User Authentication will be done by sending OTP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9818"/>
                  </a:ext>
                </a:extLst>
              </a:tr>
              <a:tr h="307948">
                <a:tc>
                  <a:txBody>
                    <a:bodyPr/>
                    <a:lstStyle/>
                    <a:p>
                      <a:r>
                        <a:rPr lang="en-US" dirty="0"/>
                        <a:t>User will be able to Login with their credentials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0225"/>
                  </a:ext>
                </a:extLst>
              </a:tr>
              <a:tr h="307948">
                <a:tc>
                  <a:txBody>
                    <a:bodyPr/>
                    <a:lstStyle/>
                    <a:p>
                      <a:r>
                        <a:rPr lang="en-US" dirty="0"/>
                        <a:t>User will be able to view all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37817"/>
                  </a:ext>
                </a:extLst>
              </a:tr>
              <a:tr h="362002">
                <a:tc>
                  <a:txBody>
                    <a:bodyPr/>
                    <a:lstStyle/>
                    <a:p>
                      <a:r>
                        <a:rPr lang="en-US" dirty="0"/>
                        <a:t>User will be able to create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176229"/>
                  </a:ext>
                </a:extLst>
              </a:tr>
              <a:tr h="307948">
                <a:tc>
                  <a:txBody>
                    <a:bodyPr/>
                    <a:lstStyle/>
                    <a:p>
                      <a:r>
                        <a:rPr lang="en-US" dirty="0"/>
                        <a:t>User will be able to view 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45045"/>
                  </a:ext>
                </a:extLst>
              </a:tr>
              <a:tr h="307948">
                <a:tc>
                  <a:txBody>
                    <a:bodyPr/>
                    <a:lstStyle/>
                    <a:p>
                      <a:r>
                        <a:rPr lang="en-US" dirty="0"/>
                        <a:t>User will be able to edit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19946"/>
                  </a:ext>
                </a:extLst>
              </a:tr>
              <a:tr h="307948">
                <a:tc>
                  <a:txBody>
                    <a:bodyPr/>
                    <a:lstStyle/>
                    <a:p>
                      <a:r>
                        <a:rPr lang="en-US" dirty="0"/>
                        <a:t>User will be able to delete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77527"/>
                  </a:ext>
                </a:extLst>
              </a:tr>
              <a:tr h="307948">
                <a:tc>
                  <a:txBody>
                    <a:bodyPr/>
                    <a:lstStyle/>
                    <a:p>
                      <a:r>
                        <a:rPr lang="en-US" dirty="0"/>
                        <a:t>User will be able to report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22657"/>
                  </a:ext>
                </a:extLst>
              </a:tr>
              <a:tr h="307948">
                <a:tc>
                  <a:txBody>
                    <a:bodyPr/>
                    <a:lstStyle/>
                    <a:p>
                      <a:r>
                        <a:rPr lang="en-US" dirty="0"/>
                        <a:t>User will be able to review a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83046"/>
                  </a:ext>
                </a:extLst>
              </a:tr>
              <a:tr h="307948">
                <a:tc>
                  <a:txBody>
                    <a:bodyPr/>
                    <a:lstStyle/>
                    <a:p>
                      <a:r>
                        <a:rPr lang="en-US" dirty="0"/>
                        <a:t>User will be able to view all profiles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65103"/>
                  </a:ext>
                </a:extLst>
              </a:tr>
              <a:tr h="307948">
                <a:tc>
                  <a:txBody>
                    <a:bodyPr/>
                    <a:lstStyle/>
                    <a:p>
                      <a:r>
                        <a:rPr lang="en-US" dirty="0"/>
                        <a:t>User will be able to write comments to other user 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7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9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64E7-E0CC-3F96-C40E-FBD08AE2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66" y="113254"/>
            <a:ext cx="10772775" cy="13654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                </a:t>
            </a: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Tools And Technologies</a:t>
            </a:r>
          </a:p>
        </p:txBody>
      </p:sp>
      <p:pic>
        <p:nvPicPr>
          <p:cNvPr id="4098" name="Picture 2" descr="HTML Guide for Beginners to Learn | Pixel Mechanics">
            <a:extLst>
              <a:ext uri="{FF2B5EF4-FFF2-40B4-BE49-F238E27FC236}">
                <a16:creationId xmlns:a16="http://schemas.microsoft.com/office/drawing/2014/main" id="{5EFAFFC7-033A-2F50-81AD-9F71B5545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2" r="22829" b="-2"/>
          <a:stretch/>
        </p:blipFill>
        <p:spPr bwMode="auto">
          <a:xfrm>
            <a:off x="517191" y="2324177"/>
            <a:ext cx="895349" cy="9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ownload HTML5 Logo PNG, Free Transparent HTML5 Images ...">
            <a:extLst>
              <a:ext uri="{FF2B5EF4-FFF2-40B4-BE49-F238E27FC236}">
                <a16:creationId xmlns:a16="http://schemas.microsoft.com/office/drawing/2014/main" id="{657427BE-0B4F-F57E-0B50-CB9551EDE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78" y="2380123"/>
            <a:ext cx="1055872" cy="105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Javascript Logo PNG vector in SVG, PDF, AI, CDR format">
            <a:extLst>
              <a:ext uri="{FF2B5EF4-FFF2-40B4-BE49-F238E27FC236}">
                <a16:creationId xmlns:a16="http://schemas.microsoft.com/office/drawing/2014/main" id="{FB4EEC03-9400-93F6-DBDB-35F8D9C97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50" y="2337197"/>
            <a:ext cx="1071219" cy="9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jQuery SVG Vector Logos - Vector Logo Zone">
            <a:extLst>
              <a:ext uri="{FF2B5EF4-FFF2-40B4-BE49-F238E27FC236}">
                <a16:creationId xmlns:a16="http://schemas.microsoft.com/office/drawing/2014/main" id="{082FC2D5-29F3-B292-A539-97C303D48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18" y="3295888"/>
            <a:ext cx="1347444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ngular Logo PNG vector in SVG, PDF, AI, CDR format">
            <a:extLst>
              <a:ext uri="{FF2B5EF4-FFF2-40B4-BE49-F238E27FC236}">
                <a16:creationId xmlns:a16="http://schemas.microsoft.com/office/drawing/2014/main" id="{4BF40ABD-8724-A044-62A8-C24566079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530" y="3552701"/>
            <a:ext cx="1217966" cy="91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Download Java Logo PNG and Vector (PDF, SVG, Ai, EPS) Free">
            <a:extLst>
              <a:ext uri="{FF2B5EF4-FFF2-40B4-BE49-F238E27FC236}">
                <a16:creationId xmlns:a16="http://schemas.microsoft.com/office/drawing/2014/main" id="{63173A24-1278-B2F4-73C3-7D61E8636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50" y="2160418"/>
            <a:ext cx="1255316" cy="114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ustomizing the Spring Boot Banner | by Leo Gutiérrez | The ...">
            <a:extLst>
              <a:ext uri="{FF2B5EF4-FFF2-40B4-BE49-F238E27FC236}">
                <a16:creationId xmlns:a16="http://schemas.microsoft.com/office/drawing/2014/main" id="{8153E87C-C135-2C22-29A0-CA696BBB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2226537"/>
            <a:ext cx="2032828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Spring Struts and Hibernate Integration - Techasoft">
            <a:extLst>
              <a:ext uri="{FF2B5EF4-FFF2-40B4-BE49-F238E27FC236}">
                <a16:creationId xmlns:a16="http://schemas.microsoft.com/office/drawing/2014/main" id="{6F465D6A-EC82-D196-0829-3D8A09CDC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52" y="3305287"/>
            <a:ext cx="1587898" cy="119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Модули Spring: Spring Data | OTUS">
            <a:extLst>
              <a:ext uri="{FF2B5EF4-FFF2-40B4-BE49-F238E27FC236}">
                <a16:creationId xmlns:a16="http://schemas.microsoft.com/office/drawing/2014/main" id="{E3FC825C-59D9-247D-E13B-94CFA47E7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894" y="3089730"/>
            <a:ext cx="2143126" cy="156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Reddit - Dive into anything">
            <a:extLst>
              <a:ext uri="{FF2B5EF4-FFF2-40B4-BE49-F238E27FC236}">
                <a16:creationId xmlns:a16="http://schemas.microsoft.com/office/drawing/2014/main" id="{2456124A-FD80-506D-A7D5-793C1A21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69" y="2613250"/>
            <a:ext cx="1376067" cy="137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Maven Vector SVG Icon (2) - SVG Repo">
            <a:extLst>
              <a:ext uri="{FF2B5EF4-FFF2-40B4-BE49-F238E27FC236}">
                <a16:creationId xmlns:a16="http://schemas.microsoft.com/office/drawing/2014/main" id="{6108E02F-763A-20C6-0695-8AE48B729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98" y="5685215"/>
            <a:ext cx="1376067" cy="97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4" name="Picture 38" descr="Apache, tomcat, logo Icon in Vector Logo">
            <a:extLst>
              <a:ext uri="{FF2B5EF4-FFF2-40B4-BE49-F238E27FC236}">
                <a16:creationId xmlns:a16="http://schemas.microsoft.com/office/drawing/2014/main" id="{DA319F2B-A4B8-D57C-CE50-8AFA3D8BC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910" y="5642720"/>
            <a:ext cx="1175924" cy="112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8" name="Picture 42" descr="GitHub Logo and symbol, meaning, history, PNG, brand">
            <a:extLst>
              <a:ext uri="{FF2B5EF4-FFF2-40B4-BE49-F238E27FC236}">
                <a16:creationId xmlns:a16="http://schemas.microsoft.com/office/drawing/2014/main" id="{18C0EDC4-CF4C-79A2-52A1-5D235B3EA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977" y="5746746"/>
            <a:ext cx="1571625" cy="7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D8342ACD-2852-B5EB-228F-81395F943C1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70" y="5746745"/>
            <a:ext cx="3483030" cy="85418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87AFE2-CD5F-4713-6893-DB7C5E3CF18C}"/>
              </a:ext>
            </a:extLst>
          </p:cNvPr>
          <p:cNvSpPr/>
          <p:nvPr/>
        </p:nvSpPr>
        <p:spPr>
          <a:xfrm>
            <a:off x="216111" y="1619251"/>
            <a:ext cx="3568322" cy="3052052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1EF106-62CF-E54C-9925-DE4880F1EC21}"/>
              </a:ext>
            </a:extLst>
          </p:cNvPr>
          <p:cNvSpPr/>
          <p:nvPr/>
        </p:nvSpPr>
        <p:spPr>
          <a:xfrm>
            <a:off x="4662390" y="1710382"/>
            <a:ext cx="3837130" cy="3114918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14BA4D-DACC-415F-4A06-C244E50CA9A0}"/>
              </a:ext>
            </a:extLst>
          </p:cNvPr>
          <p:cNvSpPr/>
          <p:nvPr/>
        </p:nvSpPr>
        <p:spPr>
          <a:xfrm>
            <a:off x="9337977" y="1858903"/>
            <a:ext cx="2140052" cy="2461653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37E32-615C-D7BF-FE8C-392298E8057C}"/>
              </a:ext>
            </a:extLst>
          </p:cNvPr>
          <p:cNvSpPr txBox="1"/>
          <p:nvPr/>
        </p:nvSpPr>
        <p:spPr>
          <a:xfrm>
            <a:off x="1085872" y="1806776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Frontend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31243-06C2-2C13-BC44-73E122F12B15}"/>
              </a:ext>
            </a:extLst>
          </p:cNvPr>
          <p:cNvSpPr txBox="1"/>
          <p:nvPr/>
        </p:nvSpPr>
        <p:spPr>
          <a:xfrm>
            <a:off x="5631486" y="1826427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Backend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685E2-FE78-8A28-19D1-F147E16C10C7}"/>
              </a:ext>
            </a:extLst>
          </p:cNvPr>
          <p:cNvSpPr txBox="1"/>
          <p:nvPr/>
        </p:nvSpPr>
        <p:spPr>
          <a:xfrm>
            <a:off x="9553575" y="2019300"/>
            <a:ext cx="169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4F6EF5-DF2C-9E04-3611-004234A8751E}"/>
              </a:ext>
            </a:extLst>
          </p:cNvPr>
          <p:cNvSpPr/>
          <p:nvPr/>
        </p:nvSpPr>
        <p:spPr>
          <a:xfrm>
            <a:off x="976739" y="5183749"/>
            <a:ext cx="10277453" cy="1581281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F11C7-3694-CFF9-1EE9-B9F285C4796E}"/>
              </a:ext>
            </a:extLst>
          </p:cNvPr>
          <p:cNvSpPr txBox="1"/>
          <p:nvPr/>
        </p:nvSpPr>
        <p:spPr>
          <a:xfrm>
            <a:off x="5380530" y="5217200"/>
            <a:ext cx="18727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Other Tools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F343DE9-46AE-1C42-1CED-CE04E4EEF79F}"/>
              </a:ext>
            </a:extLst>
          </p:cNvPr>
          <p:cNvSpPr/>
          <p:nvPr/>
        </p:nvSpPr>
        <p:spPr>
          <a:xfrm>
            <a:off x="3778269" y="3267841"/>
            <a:ext cx="866397" cy="1681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9D8878B-68D0-142E-1930-ED2CF31FA940}"/>
              </a:ext>
            </a:extLst>
          </p:cNvPr>
          <p:cNvSpPr/>
          <p:nvPr/>
        </p:nvSpPr>
        <p:spPr>
          <a:xfrm>
            <a:off x="8523342" y="3264346"/>
            <a:ext cx="790813" cy="17296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FB842E-D703-0F3E-2EBE-3CF74C358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88" y="3618864"/>
            <a:ext cx="865118" cy="71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7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/>
      <p:bldP spid="8" grpId="0"/>
      <p:bldP spid="11" grpId="0"/>
      <p:bldP spid="13" grpId="0" animBg="1"/>
      <p:bldP spid="16" grpId="0"/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D3A9A-4838-EAD1-03B6-23B7F4FA7441}"/>
              </a:ext>
            </a:extLst>
          </p:cNvPr>
          <p:cNvSpPr txBox="1"/>
          <p:nvPr/>
        </p:nvSpPr>
        <p:spPr>
          <a:xfrm>
            <a:off x="508000" y="515168"/>
            <a:ext cx="1117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Spring MVC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0AB7A8-E63B-DAEC-9F72-E2F74CB3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245"/>
            <a:ext cx="12192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3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52D8-285C-3D2C-B58D-05CC66C0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Demo</a:t>
            </a:r>
            <a:endParaRPr lang="en-US" b="1" dirty="0"/>
          </a:p>
        </p:txBody>
      </p:sp>
      <p:pic>
        <p:nvPicPr>
          <p:cNvPr id="5" name="Content Placeholder 4" descr="A cartoon character holding a sign&#10;&#10;Description automatically generated">
            <a:extLst>
              <a:ext uri="{FF2B5EF4-FFF2-40B4-BE49-F238E27FC236}">
                <a16:creationId xmlns:a16="http://schemas.microsoft.com/office/drawing/2014/main" id="{690F1F75-FE8C-4354-6AD7-109408D36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49" y="1350745"/>
            <a:ext cx="7163301" cy="4891382"/>
          </a:xfrm>
        </p:spPr>
      </p:pic>
    </p:spTree>
    <p:extLst>
      <p:ext uri="{BB962C8B-B14F-4D97-AF65-F5344CB8AC3E}">
        <p14:creationId xmlns:p14="http://schemas.microsoft.com/office/powerpoint/2010/main" val="72527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9362</TotalTime>
  <Words>369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Wingdings</vt:lpstr>
      <vt:lpstr>Office Theme</vt:lpstr>
      <vt:lpstr>  ScribblePad – The developing blog</vt:lpstr>
      <vt:lpstr>Outline</vt:lpstr>
      <vt:lpstr>Introduction</vt:lpstr>
      <vt:lpstr>PowerPoint Presentation</vt:lpstr>
      <vt:lpstr>PowerPoint Presentation</vt:lpstr>
      <vt:lpstr>PowerPoint Presentation</vt:lpstr>
      <vt:lpstr>                Tools And Technologies</vt:lpstr>
      <vt:lpstr>PowerPoint Presentation</vt:lpstr>
      <vt:lpstr>Demo</vt:lpstr>
      <vt:lpstr>What have been accomplished?</vt:lpstr>
      <vt:lpstr> Challenges faced</vt:lpstr>
      <vt:lpstr>Acknowledgement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ScribblePad – The blog writing WebApp</dc:title>
  <dc:creator>Chelamalla,Deeksha</dc:creator>
  <cp:lastModifiedBy>Gummadi,Vidya Rajarajeswari</cp:lastModifiedBy>
  <cp:revision>77</cp:revision>
  <dcterms:created xsi:type="dcterms:W3CDTF">2023-05-10T04:55:13Z</dcterms:created>
  <dcterms:modified xsi:type="dcterms:W3CDTF">2023-11-13T14:41:07Z</dcterms:modified>
</cp:coreProperties>
</file>