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8/27/20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files.grouplens.org/datasets/movielens/ml-100k.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0532-FB7B-954E-9FFE-C597EF3FF14B}"/>
              </a:ext>
            </a:extLst>
          </p:cNvPr>
          <p:cNvSpPr>
            <a:spLocks noGrp="1"/>
          </p:cNvSpPr>
          <p:nvPr>
            <p:ph type="ctrTitle"/>
          </p:nvPr>
        </p:nvSpPr>
        <p:spPr/>
        <p:txBody>
          <a:bodyPr>
            <a:normAutofit fontScale="90000"/>
          </a:bodyPr>
          <a:lstStyle/>
          <a:p>
            <a:r>
              <a:rPr lang="en-US" dirty="0"/>
              <a:t>Movie RECOMMENDATION SYSTEM</a:t>
            </a:r>
          </a:p>
        </p:txBody>
      </p:sp>
      <p:sp>
        <p:nvSpPr>
          <p:cNvPr id="3" name="Subtitle 2">
            <a:extLst>
              <a:ext uri="{FF2B5EF4-FFF2-40B4-BE49-F238E27FC236}">
                <a16:creationId xmlns:a16="http://schemas.microsoft.com/office/drawing/2014/main" id="{3BCEAC5F-FEC7-454A-99DE-FD02D513FBE4}"/>
              </a:ext>
            </a:extLst>
          </p:cNvPr>
          <p:cNvSpPr>
            <a:spLocks noGrp="1"/>
          </p:cNvSpPr>
          <p:nvPr>
            <p:ph type="subTitle" idx="1"/>
          </p:nvPr>
        </p:nvSpPr>
        <p:spPr>
          <a:xfrm>
            <a:off x="2417780" y="4091940"/>
            <a:ext cx="8637072" cy="800100"/>
          </a:xfrm>
        </p:spPr>
        <p:txBody>
          <a:bodyPr>
            <a:normAutofit fontScale="85000" lnSpcReduction="10000"/>
          </a:bodyPr>
          <a:lstStyle/>
          <a:p>
            <a:r>
              <a:rPr lang="en-US" dirty="0"/>
              <a:t>Created by:</a:t>
            </a:r>
          </a:p>
          <a:p>
            <a:r>
              <a:rPr lang="en-US" dirty="0"/>
              <a:t>DEEKSHA GUPTA</a:t>
            </a:r>
          </a:p>
        </p:txBody>
      </p:sp>
    </p:spTree>
    <p:extLst>
      <p:ext uri="{BB962C8B-B14F-4D97-AF65-F5344CB8AC3E}">
        <p14:creationId xmlns:p14="http://schemas.microsoft.com/office/powerpoint/2010/main" val="109122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B7C7-1065-A14C-B121-4FAB0869533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914E69-EE0F-F841-8638-3A7CFC54040F}"/>
              </a:ext>
            </a:extLst>
          </p:cNvPr>
          <p:cNvSpPr>
            <a:spLocks noGrp="1"/>
          </p:cNvSpPr>
          <p:nvPr>
            <p:ph idx="1"/>
          </p:nvPr>
        </p:nvSpPr>
        <p:spPr/>
        <p:txBody>
          <a:bodyPr/>
          <a:lstStyle/>
          <a:p>
            <a:r>
              <a:rPr lang="en-US" dirty="0"/>
              <a:t>The recommendation system helps to recommend relevant movies to the user based on users’ preferences and taste.</a:t>
            </a:r>
          </a:p>
          <a:p>
            <a:r>
              <a:rPr lang="en-US" dirty="0"/>
              <a:t>Here the user-user collaborative filtering is used to build a recommendation system</a:t>
            </a:r>
          </a:p>
          <a:p>
            <a:r>
              <a:rPr lang="en-US" dirty="0"/>
              <a:t>Similar users are identified</a:t>
            </a:r>
          </a:p>
          <a:p>
            <a:r>
              <a:rPr lang="en-US" dirty="0"/>
              <a:t>Cold Start problem is tackled</a:t>
            </a:r>
          </a:p>
        </p:txBody>
      </p:sp>
    </p:spTree>
    <p:extLst>
      <p:ext uri="{BB962C8B-B14F-4D97-AF65-F5344CB8AC3E}">
        <p14:creationId xmlns:p14="http://schemas.microsoft.com/office/powerpoint/2010/main" val="427524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DD6A-FC10-F34C-9D95-0B04D5B157A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769895A-1D85-054B-BBB4-2DA58EAAA01D}"/>
              </a:ext>
            </a:extLst>
          </p:cNvPr>
          <p:cNvSpPr>
            <a:spLocks noGrp="1"/>
          </p:cNvSpPr>
          <p:nvPr>
            <p:ph idx="1"/>
          </p:nvPr>
        </p:nvSpPr>
        <p:spPr/>
        <p:txBody>
          <a:bodyPr/>
          <a:lstStyle/>
          <a:p>
            <a:r>
              <a:rPr lang="en-US" dirty="0" err="1"/>
              <a:t>MovieLens</a:t>
            </a:r>
            <a:r>
              <a:rPr lang="en-US" dirty="0"/>
              <a:t> (100k) data is used:</a:t>
            </a:r>
          </a:p>
          <a:p>
            <a:pPr marL="0" indent="0">
              <a:buNone/>
            </a:pPr>
            <a:r>
              <a:rPr lang="en-US" dirty="0">
                <a:hlinkClick r:id="rId2"/>
              </a:rPr>
              <a:t>http://files.grouplens.org/datasets/movielens/ml-100k.zip</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744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3C26-8F72-C04E-9914-9F3C307D3F5F}"/>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9E7E610C-BCFE-C94C-95F2-62D5E378199B}"/>
              </a:ext>
            </a:extLst>
          </p:cNvPr>
          <p:cNvPicPr>
            <a:picLocks noGrp="1" noChangeAspect="1"/>
          </p:cNvPicPr>
          <p:nvPr>
            <p:ph idx="1"/>
          </p:nvPr>
        </p:nvPicPr>
        <p:blipFill>
          <a:blip r:embed="rId2"/>
          <a:stretch>
            <a:fillRect/>
          </a:stretch>
        </p:blipFill>
        <p:spPr>
          <a:xfrm>
            <a:off x="1264584" y="2171700"/>
            <a:ext cx="4960945" cy="3200272"/>
          </a:xfrm>
        </p:spPr>
      </p:pic>
      <p:pic>
        <p:nvPicPr>
          <p:cNvPr id="8" name="Picture 7">
            <a:extLst>
              <a:ext uri="{FF2B5EF4-FFF2-40B4-BE49-F238E27FC236}">
                <a16:creationId xmlns:a16="http://schemas.microsoft.com/office/drawing/2014/main" id="{4D1A8D26-AFF3-8F4F-A88A-D4854F76286B}"/>
              </a:ext>
            </a:extLst>
          </p:cNvPr>
          <p:cNvPicPr>
            <a:picLocks noChangeAspect="1"/>
          </p:cNvPicPr>
          <p:nvPr/>
        </p:nvPicPr>
        <p:blipFill>
          <a:blip r:embed="rId3"/>
          <a:stretch>
            <a:fillRect/>
          </a:stretch>
        </p:blipFill>
        <p:spPr>
          <a:xfrm>
            <a:off x="6225529" y="2171700"/>
            <a:ext cx="5133770" cy="3200272"/>
          </a:xfrm>
          <a:prstGeom prst="rect">
            <a:avLst/>
          </a:prstGeom>
        </p:spPr>
      </p:pic>
    </p:spTree>
    <p:extLst>
      <p:ext uri="{BB962C8B-B14F-4D97-AF65-F5344CB8AC3E}">
        <p14:creationId xmlns:p14="http://schemas.microsoft.com/office/powerpoint/2010/main" val="204643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BE5F-6B49-1945-9A77-9F26752D2ADC}"/>
              </a:ext>
            </a:extLst>
          </p:cNvPr>
          <p:cNvSpPr>
            <a:spLocks noGrp="1"/>
          </p:cNvSpPr>
          <p:nvPr>
            <p:ph type="title"/>
          </p:nvPr>
        </p:nvSpPr>
        <p:spPr/>
        <p:txBody>
          <a:bodyPr/>
          <a:lstStyle/>
          <a:p>
            <a:r>
              <a:rPr lang="en-US" dirty="0"/>
              <a:t>Cold Start </a:t>
            </a:r>
            <a:r>
              <a:rPr lang="en-US" dirty="0" err="1"/>
              <a:t>Probelm</a:t>
            </a:r>
            <a:endParaRPr lang="en-US" dirty="0"/>
          </a:p>
        </p:txBody>
      </p:sp>
      <p:sp>
        <p:nvSpPr>
          <p:cNvPr id="3" name="Content Placeholder 2">
            <a:extLst>
              <a:ext uri="{FF2B5EF4-FFF2-40B4-BE49-F238E27FC236}">
                <a16:creationId xmlns:a16="http://schemas.microsoft.com/office/drawing/2014/main" id="{0FCD884F-3541-6048-95F9-23D244DA7A30}"/>
              </a:ext>
            </a:extLst>
          </p:cNvPr>
          <p:cNvSpPr>
            <a:spLocks noGrp="1"/>
          </p:cNvSpPr>
          <p:nvPr>
            <p:ph idx="1"/>
          </p:nvPr>
        </p:nvSpPr>
        <p:spPr/>
        <p:txBody>
          <a:bodyPr/>
          <a:lstStyle/>
          <a:p>
            <a:r>
              <a:rPr lang="en-US" dirty="0"/>
              <a:t>Movies recommended to new users are:</a:t>
            </a:r>
          </a:p>
          <a:p>
            <a:pPr marL="0" indent="0">
              <a:buNone/>
            </a:pPr>
            <a:r>
              <a:rPr lang="en-US" dirty="0"/>
              <a:t>'Empire Strikes Back, The (1980)', 'Fargo (1996)', 'Fugitive, The (1993)', 'Godfather, The (1972)', 'Monty Python and the Holy Grail (1974)', 'Princess Bride, The (1987)', 'Pulp Fiction (1994)', 'Raiders of the Lost Ark (1981)', 'Return of the Jedi (1983)', 'Silence of the Lambs, The (1991)', 'Star Wars (1977)', 'Titanic (1997)'</a:t>
            </a:r>
          </a:p>
          <a:p>
            <a:pPr marL="0" indent="0">
              <a:buNone/>
            </a:pPr>
            <a:br>
              <a:rPr lang="en-US" dirty="0"/>
            </a:br>
            <a:endParaRPr lang="en-US" dirty="0"/>
          </a:p>
        </p:txBody>
      </p:sp>
    </p:spTree>
    <p:extLst>
      <p:ext uri="{BB962C8B-B14F-4D97-AF65-F5344CB8AC3E}">
        <p14:creationId xmlns:p14="http://schemas.microsoft.com/office/powerpoint/2010/main" val="38705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7752-5698-B448-9576-8EB4DE0C0A5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AFFD2DD-737D-754F-A879-DB9AEFE9D7CA}"/>
              </a:ext>
            </a:extLst>
          </p:cNvPr>
          <p:cNvSpPr>
            <a:spLocks noGrp="1"/>
          </p:cNvSpPr>
          <p:nvPr>
            <p:ph idx="1"/>
          </p:nvPr>
        </p:nvSpPr>
        <p:spPr>
          <a:xfrm>
            <a:off x="1451579" y="2537460"/>
            <a:ext cx="9603275" cy="2928885"/>
          </a:xfrm>
        </p:spPr>
        <p:txBody>
          <a:bodyPr/>
          <a:lstStyle/>
          <a:p>
            <a:pPr marL="0" indent="0">
              <a:buNone/>
            </a:pPr>
            <a:r>
              <a:rPr lang="en-US" dirty="0"/>
              <a:t>A fairly accurate model is built which recommends 5 movies to any input user.</a:t>
            </a:r>
          </a:p>
          <a:p>
            <a:pPr marL="0" indent="0">
              <a:buNone/>
            </a:pPr>
            <a:r>
              <a:rPr lang="en-US" dirty="0"/>
              <a:t>The movie recommendation is based on the predicted rating of that user on unwatched movies.</a:t>
            </a:r>
          </a:p>
          <a:p>
            <a:pPr marL="0" indent="0">
              <a:buNone/>
            </a:pPr>
            <a:r>
              <a:rPr lang="en-US" dirty="0"/>
              <a:t>Movie Recommendation system is tuned to find five similar users.</a:t>
            </a:r>
          </a:p>
          <a:p>
            <a:pPr marL="0" indent="0">
              <a:buNone/>
            </a:pPr>
            <a:endParaRPr lang="en-US" dirty="0"/>
          </a:p>
        </p:txBody>
      </p:sp>
    </p:spTree>
    <p:extLst>
      <p:ext uri="{BB962C8B-B14F-4D97-AF65-F5344CB8AC3E}">
        <p14:creationId xmlns:p14="http://schemas.microsoft.com/office/powerpoint/2010/main" val="37916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D582-D2A9-704C-BAB2-89EA208EB7CE}"/>
              </a:ext>
            </a:extLst>
          </p:cNvPr>
          <p:cNvSpPr>
            <a:spLocks noGrp="1"/>
          </p:cNvSpPr>
          <p:nvPr>
            <p:ph type="title"/>
          </p:nvPr>
        </p:nvSpPr>
        <p:spPr>
          <a:xfrm>
            <a:off x="3829050" y="2697480"/>
            <a:ext cx="7225804" cy="1120140"/>
          </a:xfrm>
        </p:spPr>
        <p:txBody>
          <a:bodyPr/>
          <a:lstStyle/>
          <a:p>
            <a:r>
              <a:rPr lang="en-US" dirty="0"/>
              <a:t>Thank You</a:t>
            </a:r>
          </a:p>
        </p:txBody>
      </p:sp>
      <p:sp>
        <p:nvSpPr>
          <p:cNvPr id="3" name="Content Placeholder 2">
            <a:extLst>
              <a:ext uri="{FF2B5EF4-FFF2-40B4-BE49-F238E27FC236}">
                <a16:creationId xmlns:a16="http://schemas.microsoft.com/office/drawing/2014/main" id="{693594A3-F145-744B-80F5-55CF43FFFC4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273081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TotalTime>
  <Words>209</Words>
  <Application>Microsoft Macintosh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Movie RECOMMENDATION SYSTEM</vt:lpstr>
      <vt:lpstr>Introduction</vt:lpstr>
      <vt:lpstr>Data</vt:lpstr>
      <vt:lpstr>Data Exploration</vt:lpstr>
      <vt:lpstr>Cold Start Probelm</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Gupta, Deeksha</dc:creator>
  <cp:lastModifiedBy>Gupta, Deeksha</cp:lastModifiedBy>
  <cp:revision>2</cp:revision>
  <dcterms:created xsi:type="dcterms:W3CDTF">2020-08-28T01:05:59Z</dcterms:created>
  <dcterms:modified xsi:type="dcterms:W3CDTF">2020-08-28T01:16:11Z</dcterms:modified>
</cp:coreProperties>
</file>