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43:09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593 0,'0'-21'63</inkml:trace>
  <inkml:trace contextRef="#ctx0" brushRef="#br0" timeOffset="1639.52">2984 275 0,'0'0'0,"0"-21"16,0 0-16,-21 21 0,0 0 15,21-21-15,-21 21 16,0 0-16,0 0 16,-1 0-16,22 21 15,-21 0-15,0 21 0,0-20 0,21 20 16,-21 0-16,0 1 16,21 20-16,-22-21 0,22 22 0,-21 21 15,0-22-15,0 22 0,0-1 16,0 1-16,-22 0 0,22-22 15,0 22-15,0-22 0,0 1 0,-1-1 16,1 1-16,0-1 0,21-20 16,0-1-16,0 0 0,0-20 0,0 20 15,0-21-15,0 0 0,21-21 32,-21-21-17,21 0-15,-21-21 0</inkml:trace>
  <inkml:trace contextRef="#ctx0" brushRef="#br0" timeOffset="2064.81">2900 529 0,'0'0'0,"0"-21"0,0-21 15,-21 21-15,21-1 0,0 1 16,0 0-16,0 0 0,0 0 16,0 0-16,0-1 0,21 1 15,-21 0-15,21 21 0,0 0 0,0 0 16,0 0-16,1 21 16,20 0-16,-21 1 0,0-1 0,0 21 15,1 0-15,-1 1 0,0 20 16,0 1-16,0-1 0,-21 1 0,21 20 15,-21-20-15,0 21 0,0-22 16,0 22-16,0-22 0,-21 22 16,0-22-16,0 1 0,0-1 0,0 1 15,-1-1-15,1 1 0,0-1 16,21-20-16,0-1 0,-21 0 16,21 1-16,0-22 0,0 0 0,0 0 15,0 0-15,21-42 31,-21 0-15,0 0-16,0 0 0,0-22 0</inkml:trace>
  <inkml:trace contextRef="#ctx0" brushRef="#br0" timeOffset="2354.65">2476 1503 0,'0'0'16,"-21"21"-16,42-21 31,1 0-31,-1 0 0,0 0 0,21 0 16,1-21-16,-1 21 0,0-21 15,1 21-15,20-21 0,-21 21 16,22-22-16,-22 22 0,1 0 0,20-21 15,-21 21-15,1 0 0,-22 0 16,21-21-16,-21 21 0,1 0 16</inkml:trace>
  <inkml:trace contextRef="#ctx0" brushRef="#br0" timeOffset="3710.68">4000 1334 0,'0'0'0,"0"-22"0,0 1 15,0 0-15,0 0 16,0 0-16,0 0 0,0-1 0,0 1 16,0 0-16,-21 0 0,21-21 15,0 20-15,0 1 0,0 0 16,0 0-16,0 0 0,-21 21 31,0 21-15,21 0-16,0 21 0,0-20 15,0 20-15,0 0 0,0 1 0,0-1 16,0-21-16,0 21 16,0 1-16,0-1 0,0 0 0,0-20 15,0 20-15,0-21 0,0 0 16,21 0-16,-21 1 0,21-1 0,0 0 15,1-21-15,-1 0 0,0 21 16,0-21-16,0 0 0,0 0 0,1 0 16,-1-21-16,21 21 0,-21-21 15,0 0-15,22-1 0,-22 1 0,0 0 16,0-21-16,0 21 0,1-1 16,-1-20-16,0 0 0,0 21 15,-21-22-15,21 1 0,-21 0 0,0-1 16,0 22-16,0-21 0,0 21 15,0-1-15,0 1 0,0 0 16,0 0-16,0 42 31,0 0-31,0 0 0,0 1 16,0-1-16,0 21 0,0-21 16,0 22-16,0-1 0,0-21 0,0 21 15,0-20-15,0 20 0,0-21 16,0 21-16,0-20 0,0-1 0,21 0 15,1 0-15,-1 0 0,0 0 16,0-21-16,0 0 0,0 0 16,22 0-16,-22 0 0,0 0 15,0 0-15,0 0 0,22 0 16,-22-21-16,0 0 0,0 21 0,0-21 16,1-21-16,-1 20 0,0 1 15,0-21-15,0 0 0,-21-1 0,21 1 16,1 0-16,-1-1 0,-21-20 15,0 20-15,21-20 0,-21 21 0,0-22 16,21 22-16,-21-1 0,0 1 16,0 0-16,0-1 0,0 22 0,0-21 15,0 21-15,0 0 16,0-22-16,-21 43 0,21-21 0,0 0 16,-21 21-16,0 0 15,-1 0 1,1 21-16,21 0 0,0 22 15,-21-22-15,21 21 0,-21 0 16,21 1-16,-21 20 0,21 1 0,0-22 16,0 22-16,-21-1 0,21 1 15,0-1-15,-22-21 0,22 22 0,0-22 16,0 1-16,0-1 0,0 0 0,0 1 16,0-1-16,0-21 0,0 21 15,0-20-15,22-1 0,-22 0 16,21 0-16,0 0 0,0 0 15,0-21-15,0 0 16,1 0-16,-1 0 0,0-21 16,0 21-16,0-21 0,-21 0 0,21-21 15,1 20-15</inkml:trace>
  <inkml:trace contextRef="#ctx0" brushRef="#br0" timeOffset="4215.39">5588 1080 0,'0'0'0,"0"-43"31,0 64 1,-21 1-32,21-1 15,-21 0-15,21 0 0,-22 0 0,22 22 16,0-22-16,0 21 0,0-21 15,-21 22-15,21-1 0,0-21 0,0 21 16,0-20-16,0-1 0,0 21 16,0-21-16,0 0 0,0 1 0,0-1 15,0 0-15,21 0 0,1 0 16,-1-21-16,0 0 0,21 0 16,-21 0-16,22 0 0,-22 0 0,21 0 15,1-21-15,-1 0 0,0 0 16,-21 0-16,22-22 0,-22 22 0,0-21 15,0 21-15,0-22 0,1 1 16,-22 0-16,0-1 0,0 1 0,0 21 16,0-22-16,-22 1 0,1 21 15,0-21-15,0 20 0,-21 1 0,20 0 16,-20 21-16,21 0 0,-21 0 16,-1 0-16,22 0 0,-21 0 0,21 0 15,-1 21-15,1 0 0,0-21 16,0 22-16,0-1 0,21 0 15,0 0-15,0 0 16</inkml:trace>
  <inkml:trace contextRef="#ctx0" brushRef="#br0" timeOffset="4651.68">4995 677 0,'0'0'15,"-21"0"-15,0 0 0,0 0 0,0 0 0,-1 0 31,44 0-15,-1 0-16,21 0 0,-21 0 16,22 0-16,-1-21 0,21 21 0,-20-21 15,20 21-15,-20-21 16,20 21-16,1-21 0,-1 21 0,-21-21 16,1 21-16,-1-22 0,-21 22 15,0 0-15,1 0 0,-1 0 0,-21-21 16,21 21-16,-42 0 125</inkml:trace>
  <inkml:trace contextRef="#ctx0" brushRef="#br0" timeOffset="7707.31">7345 656 0,'0'0'0,"0"21"16,21-21-1,-21 22 1,21-22-16,0 0 15,0 0-15,1 0 16,-1 0-16,0-22 0,0 22 0,21-21 16,-20 21-16,20-21 0,0 0 15,-21 21-15,22-21 0,-22 0 0,0-1 16,0 1-16,0 0 0,-21 0 16,0 0-16,0 0 15,0-1-15,-21 1 0,0 21 16,-21-21-16,-1 21 0,1-21 0,0 21 15,-1 0-15,1 0 0,0 0 16,-1 21-16,1 0 0,0-21 0,21 21 16,-22 1-16,1-1 0,21 0 15,0 21-15,-1-21 0,1 1 0,21-1 16,-21 0-16,21 21 0,0-21 16,0 1-16,0-1 0,21 0 0,0 0 15,1 0-15,-22 0 0,21 1 16,21-1-16,-21 0 0,0 0 15,1-21-15,20 21 0,-21 0 16,21 1-16,1-1 0,-22 0 0,21 0 16,1 0-16,-22 0 0,21 1 15,-21 20-15,22-21 0,-22 21 0,0-20 16,-21 20-16,0-21 0,0 0 16,0 22-16,0-22 0,0 21 0,-21-21 15,0 0-15,-22 1 0,22-1 16,-21 0-16,21 0 0,-22 0 0,22 0 15,-21-21-15,21 0 0,-22 22 16,1-22-16,21 0 0,-22 0 0,22 0 16,-21 0-16,21-22 0,-22 1 15,22 0-15,-21 0 0,21 0 16,0 0-16,-1-1 0,-20-20 0,21 21 16,0-21-16,0-1 0,-1 1 15,22 0-15,0-1 0,-21 1 0,21 0 16,0-1-16,0 22 0,0 0 15,0 0-15,0 0 0,0 42 32,0 0-32,21 0 0,-21 0 15,0 0-15,22 22 0,-1-1 16,-21-21-16,21 22 0,0-1 0,-21 0 16,21-21-16,0 22 15,1-1-15,-1-21 0,-21 0 0,21 22 16,0-22-16,21 0 0,-20 0 15,-1 0-15,0 1 0,21-22 0,-21 21 16,22-21-16,-1 0 0,0 0 16,1 0-16,20 0 0,-20-21 0,-1-1 15,21 22-15,-20-21 0,-1 0 16,0-21-16,1 21 0,-1-1 0,0-20 16,-20 21-16,-1-21 0,21-1 0,-21 1 15,-21 21-15,21-22 0,-21 22 16,22-21-16,-22 21 0,0 0 0,0-1 15,0 1-15,0 42 47,-22 1-47,1-1 0,21 0 0,-21 0 16,21 21-16,0-20 0,0 20 16,0-21-16,0 0 0,0 22 0,0-22 15,0 0-15,0 0 0,0 0 16,0 0-16,0 1 0,21-1 0,0-21 15,1 0-15,-1 0 0,0 0 0,0 0 16,0 0-16,0 0 0,22 0 16,-22-21-16,0 21 0,21-22 0,-20 1 15,-1 0-15,0-21 0,0 21 16,21-22-16,-42 22 0,22-21 16,-1-1-16,0 1 0,-21 0 15,21 21-15,-21-22 0,0 22 0,0 0 16,0 0-16,0 0 0,0-1 15,0 44 1,-21-1 0,21 0-16,-21 0 0,21 21 0,-21-20 15,21 20-15,0-21 0,0 21 16,0 1-16,0-22 0,0 21 0,0-21 16,0 1-16,0-1 0,0 0 15,21 0-15,0 0 0,0 0 16,0-21-16,0 22 0,1-22 0,-1 0 15,21 0-15,-21 0 0,22 0 16,-22 0-16,21 0 0,0 0 0,-20 0 16,20-22-16,0 22 0,-21-21 15</inkml:trace>
  <inkml:trace contextRef="#ctx0" brushRef="#br0" timeOffset="8439.84">9546 1058 0,'0'-21'0,"0"42"0,0-63 0,0 21 0,0 0 16,0 0-16,-21-1 16,0 22-16,0 0 0,-1 0 15,-20 0-15,21 0 0,0 0 16,-22 0-16,22 0 0,0 22 0,-21-1 16,21 0-16,-22 0 0,22 21 0,0-20 15,-21 20-15,20-21 0,1 21 16,0-20-16,21 20 0,0-21 0,0 0 15,0 0-15,0 1 0,0-1 16,0 0-16,42-21 0,-20 0 0,-1 0 16,0 0-16,21 0 0,-21 0 15,1 0-15,20 0 0,-21 0 16,0-21-16,22 0 0,-22-1 0,0 1 16,0 0-16,-21 0 0,21 0 15,0 0-15,-21-22 0,0 22 0,0 0 16,0 0-16,22 0 0,-22-1 15,0 1-15,0 42 32,0 1-32,0-1 15,-22 0-15,22 0 0,0 21 16,-21-20-16,21 20 0,-21 0 0,0 1 16,21 20-16,0-21 0,0 22 15,-21-22-15,21 22 0,0 20 16,0-20-16,-21-1 0,21 1 0,0-1 15,0 1-15,0-1 0,0 1 16,0-1-16,0 1 0,0-1 0,0 1 16,0-1-16,0 1 0,0-1 0,0-20 15,0 20-15,0-20 0,-22-1 16,22 0-16,0-21 0,-21 22 0,0-22 16,21 0-16,-21 0 0,0-21 0,0 0 15,-1 0-15,1 0 0,0 0 16,0-21-16,0 0 0,0-21 0,-1 20 15,1-41-15,-21 21 0,21-22 16,0 1-16,21-1 0,0-21 16,-22 22-16,22-22 0,0 22 0,0-1 15,0 1-15,22-1 0,-1 22 16,0-22-16,0 22 0,-21 0 0,21-1 16,22 1-16,-22 0 0,0-1 0,0 22 15,0-21-15,0 21 0,22 0 16,-22-1-16,0 1 0,21 0 0,-20 0 15,-1 0-15,21 0 0,-21-1 16,22 1-16,-22 21 0,21-21 0</inkml:trace>
  <inkml:trace contextRef="#ctx0" brushRef="#br0" timeOffset="9203.06">10181 1185 0,'0'0'16,"0"-21"-16,0 0 0,0 0 0,0 0 16,0 0-16,-21-1 0,0 22 15,0-21-15,-1 21 0,1 0 0,-21 0 16,21 0-16,-22 0 16,22 0-16,-21 0 0,0 0 0,20 21 0,1 1 15,-21-1-15,21 21 0,0-21 16,-1 0-16,1 22 0,21-22 15,0 21-15,0-21 0,0 1 0,0-1 16,0 0-16,0 0 0,21-21 16,1 21-16,-1-21 0,0 0 0,0 0 15,21 0-15,1 0 0,-22 0 16,21 0-16,1 0 0,-1 0 0,-21-21 16,21 0-16,-20 0 0,-1 0 15,0 21-15,0-43 0,0 22 0,-21 0 16,0 0-16,0 0 0,0-1 15,0 1-15,21 0 0,-21 0 16,0 42 15,-21 0-31,21 0 16,-21 1-16,21 20 0,0 0 16,0 1-16,-21-1 0,21 0 0,-21 1 15,21 20-15,0-21 0,0 22 0,0-1 16,0 1-16,0-1 0,0 1 15,0-1-15,0 1 0,0-1 0,0 1 16,0-1-16,0 1 0,0-1 16,0 1-16,0 21 0,0-22 15,0 1-15,0-1 0,0 1 0,0-1 16,0 1-16,0-1 0,0-21 0,0 1 16,0-1-16,-21 0 0,-1-20 15,22 20-15,-21-21 0,0 0 0,0-21 16,0 0-16,0 0 0,-1-21 15,1 0-15,21 0 0,-21-22 16,0 1-16,21 0 0,-21-22 0,21 1 16,0-1-16,0 1 0,0-22 15,0 0-15,21 1 0,0 20 0,0-20 16,0 20-16,1-21 0,-1 22 0,0-1 16,21 1-16,-21-1 15,1 22-15,-1-21 0,21 20 0,-21-20 16,0 20-16,1 1 0,-1 0 0,0-1 15,0 22-15,0-21 0,0 21 16,1-22-16,-1 22 0,0 0 0,0 0 16,0-21-16,-21 20 0</inkml:trace>
  <inkml:trace contextRef="#ctx0" brushRef="#br0" timeOffset="9989.65">10499 1207 0,'0'0'16,"-22"21"-16,-41 0 16,84-42 30,-21 0-46,42 21 16,-20-22-16,-1 1 0,0 0 16,0 0-16,21 0 0,-20-22 15,-1 22-15,0 0 0,0 0 16,-21-21-16,0 20 0,0 1 0,-21 21 31,0 0-31,0 0 0,-1 0 0,1 21 16,0 1-16,-21-1 0,21 21 15,-1-21-15,1 22 0,0-22 0,21 21 16,0 0-16,-21-20 0,21 20 16,0-21-16,0 0 0,0 0 0,0 1 15,0-1-15,0 0 0,21 0 16,0-21-16,0 0 0,-21 21 0,43-21 16,-22 0-16,0 0 0,21 0 15,-20 0-15,20 0 0,0-21 16,1 0-16,-1 21 0,0-21 0,1 0 15,20-22-15,-21 22 0,1-21 16,-1 21-16,0-22 0,1 1 0,-22 21 16,0-22-16,0 1 0,0 21 15,-21 0-15,0 0 0,0-1 0,-21 22 32,0 0-32,0 0 0,0 0 0,-22 22 15,22-22-15,0 21 0,0 0 16,21 0-16,0 21 0,0-20 15,0-1-15,0 0 0,0 0 0,0 0 0,0 0 16,21 1-16,0-1 16,0 0-16,1 0 0,-1 0 0,0-21 15,0 21-15,-21 1 0,21-22 16,0 21-16,-21 0 0,0 0 16,-21-21-1,0 0 1,0 0-16,0 0 0,-22 0 0,22 0 15,-21 0-15,21 0 0,0 0 16,-22 0-16,22 0 0,0 0 16,21-21-16,0 0 0,0 0 15,0-1 1,21 1-16,0 0 0,0 0 0,22 0 16</inkml:trace>
  <inkml:trace contextRef="#ctx0" brushRef="#br0" timeOffset="10335.54">11726 445 0,'0'-22'0,"0"44"0,0-65 16,-21 22-16,21 0 0,-21 21 16,0 0-16,21-21 0,-21 21 15,-1 21-15,22 0 16,0 0-16,-21 0 0,0 22 15,21-22-15,-21 21 0,21 1 0,0 20 16,0-21-16,-21 22 0,21-22 16,-21 22-16,21-22 0,-22 22 0,22-1 15,0-21-15,0 1 0,0-1 16,0 0-16,0 1 0,0-22 0,0 21 16,0-21-16,0 1 0,0-1 0,0 0 15,0 0-15,22-21 16,-1 0-16,0 0 15,0 0-15,0-21 16,0 21-16,1-21 16,-1 0-16,0-1 0,21 1 0,-21-21 15</inkml:trace>
  <inkml:trace contextRef="#ctx0" brushRef="#br0" timeOffset="10583.4">12023 953 0,'0'0'0,"0"-22"0,21 1 0,-42 42 47,-1 1-31,1-1-16,21 21 0,-21-21 0,0 22 15,21-22-15,0 21 0,-21-21 16,21 22-16,-21-22 0,21 0 16,0 0-16,0 0 0,0 0 0,0 1 15,0-1-15,0 0 0,21-21 16,0 0-16,0 0 15,0 0-15,0 0 0,22 0 16,-22-21-16,0 21 0,0-21 0,22-1 16,-22 1-16,21-21 0,-21 21 15</inkml:trace>
  <inkml:trace contextRef="#ctx0" brushRef="#br0" timeOffset="11322.99">12425 974 0,'21'-21'15,"-42"42"-15,42-21 31,-21 21-31,-21 0 0,21 0 0,0 22 16,-21-22-16,21 0 0,-22 21 16,22-21-16,-21 22 0,21-22 0,0 0 15,0 0-15,0 0 0,0 1 16,0-1-16,21 0 0,1-21 16,-1 0-16,-21 21 0,21-21 0,0 0 15,0 0-15,0 0 16,-21-21-16,0 0 0,0 0 15,0-1-15,0 1 16,0 0-16,0-21 0,0 21 0,0-1 16,-21-20-16,0 21 0,21 0 15,0-22-15,0 22 0,0 0 16,0 0-16,0 0 0,0 0 0,0-1 16,21 1-16,0 0 0,1 0 15,-1 21-15,21-21 0,0 21 0,-20 0 16,20 0-16,0 0 0,1 0 15,-1 0-15,-21 0 0,21 21 0,-20 0 16,20 0-16,-21 0 0,0 22 16,0-22-16,1 21 0,-22 1 15,0-22-15,0 21 0,0-21 0,0 22 16,0-22-16,-22 0 0,1 0 0,21 0 16,-21 0-16,21 1 0,-21-22 15,21 21-15,-21-21 31,21-21-15,0-1-16,0-20 0,0 21 16,0 0-16,0-22 0,21 1 0,0 0 15,-21-1-15,21 1 0,22 0 16,-22-1-16,0 1 0,21 0 0,-21-1 16,22 1-16,-1 21 0,0 0 15,22 0-15,-22 21 0,22 0 0,-22 0 16,0 0-16,22 0 15,-22 0-15,-21 21 0,22 0 0,-1 21 16,-21-21-16,0 22 0,-21-1 0,0 0 16,0 1-16,0-1 0,0 0 15,-21 1-15,0-1 0,0 0 0,0 1 16,0-22-16,-1 21 0,-20-21 16,42 1-16,-21-1 0,0 0 0,0 0 15,-1 0-15,22-42 47,0 0-47,0 0 16,0 0-16,0-22 0</inkml:trace>
  <inkml:trace contextRef="#ctx0" brushRef="#br0" timeOffset="11550.87">12912 508 0,'-22'0'16,"44"0"-16,-65 0 0,22-21 0,0 21 15,0 0 1,0 0 46,-1 0-46</inkml:trace>
  <inkml:trace contextRef="#ctx0" brushRef="#br0" timeOffset="11786.57">11684 720 0,'0'0'0,"-21"21"0,42-21 31,0 0-31,0 0 0,0 0 0,1 0 16,-1 0-16,0 0 0,21 0 16,-21 0-16,22 0 0,-22 0 0,21 0 15,-21-21-15,22 21 0,-22 0 16,0 0-16</inkml:trace>
  <inkml:trace contextRef="#ctx0" brushRef="#br0" timeOffset="13647.39">2222 2201 0,'-21'0'16,"0"0"-1,0 0 17,0 0-17,0 0-15,-1 0 16,1 0-16,0 0 0,0 0 16,0 0-16,0 0 0,-1 0 15,1 0-15,0 0 0,0 0 16,0 0-16,0 0 0,-1 0 15,1 0 1,42 0 15,1 0-31,-1 0 16,0 0-16,0 0 0,0 0 16,0 0-16,1-21 0,-1 21 0,21 0 15,-21 0-15,22 0 0,-1 0 16,-21 0-16,21 0 0,22 0 0,-22 0 15,1 0-15,-1 0 16,21 0-16,-20 0 0,20 0 0,1 0 16,-1 0-16,-20 0 0,20 0 15,1 0-15,-1 0 0,1 21 0,-1-21 16,1 0-16,-1 0 0,22 0 0,-1 0 16,1 22-16,0-22 0,-1 0 15,1 0-15,0 0 0,-1 0 0,22 21 16,-21-21-16,0 0 0,20 0 15,-20 0-15,21 0 0,0 0 0,0 0 16,-1 0-16,-20 0 0,21 0 16,0 0-16,0 0 0,-1 0 0,1 0 15,0 0-15,-21 0 0,21 0 16,-1 0-16,1 0 0,0 0 16,0 0-16,-21 0 0,20 0 0,1 0 15,21 0-15,-21 0 0,0 0 0,0 0 16,0 0-16,21 0 0,-22 0 15,1 0-15,0 0 0,21 0 0,-21 0 16,0 0-16,21 0 0,-21 0 16,21 0-16,-22 0 0,1 0 0,0 0 15,21 0-15,-21 0 0,21 0 0,-21 0 16,0 0-16,-1-21 16,1 21-16,0 0 0,0 0 0,21 0 0,-21 0 15,0 0-15,-1 0 0,22 0 16,-21 0-16,0 0 0,0 0 15,0 0-15,0 0 0,-1 0 0,-20 0 16,21 0-16,0 0 0,0 0 0,-22 0 16,22 0-16,-21 0 0,-1 0 15,1 0-15,0 0 0,-1 0 0,1 0 16,0 0-16,-1 0 0,1 0 0,0 0 16,-1 0-16,1 0 0,0 0 15,-22 0-15,1 0 0,20 0 0,-20 0 16,-1 0-16,1 0 0,-22 0 15,22 0-15,-1 0 0,1 0 0,-1 0 16,-20 0-16,20 0 0,1 0 16,-22 0-16,21 0 0,-20 0 15,-1 0-15,0 0 0,1 0 0,-1 0 16,0 0-16,-20 0 0,-1 0 0,21 0 16,-21 0-16,0 0 0,1 0 15,-1 0-15,0 0 0,0 0 16,0 0 31,0 0 62,1 0-93,-44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45:59.1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5800 5990 0,'0'0'0,"0"-381"16,0 0-16,0 21 0,0 64 0,0 63 15,0 43-15,0 42 0,21 42 16,-21 21-16,0 22 0,21 20 0,-21 1 16,0 21-16,0 0 0</inkml:trace>
  <inkml:trace contextRef="#ctx0" brushRef="#br0" timeOffset="963.44">5821 3704 0,'-21'0'32,"-1"0"-32,44 0 31,-1 0-16,0 0-15,21 0 0,1 0 16,-1 0-16,0 0 0,22 0 0,-1 0 16,1 0-16,20 0 0,1 0 15,0-21-15,-1 21 0,1 0 0,0 0 16,-22 0-16,22 0 0,-22 0 0,1 0 16,-22 0-16,1 0 0,-1 0 15,-21 0-15,0 0 0,0 0 0,-42 0 47,0 0-47,0 0 16,21 21-16,-21-21 0,0 21 15,21 1-15,-22-22 0</inkml:trace>
  <inkml:trace contextRef="#ctx0" brushRef="#br0" timeOffset="1487.15">5927 5080 0,'0'0'0,"0"21"16,21-21 15,0 0-15,0 0-16,0 0 0,22 0 0,-22 0 16,21 0-16,0 0 0,-20 0 15,20 0-15,21 0 0,-20 0 0,-1 0 16,0 0-16,1 0 0,-22 0 15,21 0-15,-21 0 0,1 0 0,-22 21 47,0 1-47,-22-1 0,1 0 16,21 0 0</inkml:trace>
  <inkml:trace contextRef="#ctx0" brushRef="#br0" timeOffset="1899.91">7006 5398 0,'0'-22'16,"0"44"-16,0-65 0,0 22 0,0 0 15,0 0-15,0 0 16,0-1-16,21 1 16,-21 42 15,0 1-31,0-1 0,0 21 15,0-21-15,0 0 0,0 22 16,0-1-16,0-21 0,0 22 0,0-1 16,-21 0-16,21-21 0,0 22 15,0-22-15,0 0 0,0 0 0,0 0 16,0 1-16,0-1 16,21-42-1,0-1-15,-21 1 16,0 0-16</inkml:trace>
  <inkml:trace contextRef="#ctx0" brushRef="#br0" timeOffset="2299.67">7112 4911 0,'0'0'16,"-21"0"-16,0 0 0,-1 0 0,-20 0 0,21 0 15,0 21-15,0-21 0,-1 21 16,1 21-16,0-20 0,0-1 0,0 21 16,0-21-16,21 22 0,0-22 15,0 0-15,0 0 0,0 0 16,21 0-16,0 1 0,0-22 0,21 0 16,-20 0-16,20 0 0,-21-22 15,21 1-15,1 0 0,-1 0 0,-21-21 16,22 20-16,-22-20 0,-21 0 0,0-1 15,0 1-15,0 0 0,0-1 16,-21 22-16,-1 0 0,1 0 0,-21 0 16,0 21-16,-1 0 0,1 0 15,0 0-15,-22 21 0,22 0 0,-1 21 16,1-20-16,21 20 0,-21-21 16,20 21-16,22 1 0,0-1 15,0 0-15,0-20 0,0 20 0,0-21 16,0 21-16,22-20 0,20-1 15,-21 0-15,21-21 0,1 21 0,-1-21 16</inkml:trace>
  <inkml:trace contextRef="#ctx0" brushRef="#br0" timeOffset="2807.39">7641 5249 0,'0'0'0,"0"-21"0,-21 21 0,0 0 0,0 0 16,-1 21-1,1 1 1,21-1-16,0 0 0,0 0 0,0 0 16,0 0-16,0 1 0,0 20 15,0-21-15,-21 0 0,21 0 0,0 1 16,0 20-16,0-21 0,0 0 15,-21 0-15,21 1 16,0-44 15,0 1-31,0 0 16,0 0-16,0-21 16,0 20-16,0 1 0,0-21 0,21 21 15,21-22-15,-20 1 0,20 21 0,0-21 16,1 20-16,-1 1 0,0 0 15,1 0-15,20 21 0,-21 0 0,1 0 16,-1 0-16,-21 0 0,22 21 16,-22 0-16,0 0 0,0 1 0,-21 20 15,0-21-15,0 21 0,0-20 0,0 20 16,-21-21-16,0 21 0,0 1 16,-1-22-16,1 21 0,-21-21 0,21 1 15,0-1-15,21 0 0,-22 0 16,22 0-16,22-21 31,-1-21-31,0 21 0</inkml:trace>
  <inkml:trace contextRef="#ctx0" brushRef="#br0" timeOffset="3445.05">9102 5292 0,'0'0'16,"0"-21"-16,0-1 16,0 1-16,0 0 0,0 0 0,0 0 15,-22 0-15,1-1 0,0 1 16,0 21-16,0 0 0,0-21 16,-1 21-16,1 0 0,0 0 0,-21 0 15,21 0-15,-22 21 0,1 0 16,0 1-16,-1 20 0,22-21 0,-21 21 15,-1-20-15,1 20 0,21 0 0,0-21 16,0 22-16,-1-1 0,1-21 16,21 22-16,0-22 0,0 0 15,0 0-15,0 21 0,21-42 0,-21 22 16,43-1-16,-22-21 0,21 0 16,-21 0-16,22 0 0,-1 0 0,-21 0 15,22 0-15,-1-21 0,0-1 16,1 1-16,-22 0 0,21 0 0,0-21 15,-20-1-15,20 1 0,-21 0 0,21-1 16,-20-20-16,20-1 0,-21 1 16,0-22-16,0 22 0,1-22 0,-1 21 15,0-20-15,-21 20 0,0 22 16,0-22-16,0 1 0,0 21 0,0-1 16,0 1-16,0 0 0,0-1 15,0 22-15,0 0 0,0 0 0,0 0 16,-21 21-16,0 0 15,21 21-15,-22-21 0,22 42 16,0-21-16,0 22 0,-21-1 0,21 21 16,0-20-16,0 20 0,0 1 0,0-1 15,0 22-15,0-22 0,0 22 16,0 0-16,0-22 0,0 1 0,0-1 16,0 1-16,0-22 0,21 0 0,1 1 15,-22-1-15,21-21 0,0 22 16,0-22-16,0-21 0,0 0 0,1 0 15,-1 0-15,0 0 0,21 0 16,-21-21-16,22-22 0,-1 22 0,0 0 16</inkml:trace>
  <inkml:trace contextRef="#ctx0" brushRef="#br0" timeOffset="4286.58">10287 4233 0,'0'0'0,"-42"0"0,-170 22 31,191-22-31,0 0 0,21 21 16,42-21-1,-21 0 1,21 0-16,22 0 0,-22 0 15,22 0-15,-1 0 0,22-21 0,-22 21 16,22-22-16,0 1 0,-1 0 16,1 0-16,-21 0 0,20 0 0,-20-1 15,-1 1-15,-20-21 0,-1 21 16,0 0-16,-21-22 0,1 22 0,-22 0 16,0 0-16,0-22 0,-43 22 0,1 0 15,0 0-15,-1 0 0,-20 0 16,-22-1-16,22 22 0,-1-21 0,-21 21 15,22 0-15,-1 0 16,-20 0-16,20 21 0,1-21 0,-1 43 16,1-22-16,20 0 0,-20 21 0,-1 1 15,22 20-15,0-20 0,-1 20 16,1 1-16,21-22 0,0 21 0,21-20 16,0 20-16,0-20 0,21-1 15,0 0-15,21 1 0,1-22 0,20 0 16,-20 21-16,20-21 0,1-21 0,-1 22 15,1-1-15,-1-21 0,1 0 16,-1 0-16,-21 0 0,22 0 0,-22 0 16,-21 0-16,22 0 0,-43-21 31,-21 21-31,-1 0 0,-20 0 0,0 0 16,-1 0-16,-20 0 0,-1 21 15,1 0-15,-1 0 0,1 21 0,-22-20 16,22 20-16,-22 0 0,22 22 0,-22-22 15,21 22-15,1-1 0,-1 1 16,1-22-16,21 21 0,-1-20 0,22 20 16,0-20-16,21-1 0,0 0 15,0 1-15,0-1 0,42-21 0,-21 21 16,22-20-16,20-1 0,1 0 0,-1-21 16,22 0-16,-22 0 0,22 0 15,-21 0-15,20-21 0,-20 0 16,20-1-16,-20-20 0,-1 21 0,22-21 15,-21-22-15</inkml:trace>
  <inkml:trace contextRef="#ctx0" brushRef="#br0" timeOffset="4635.38">11578 3704 0,'0'0'0,"-21"-42"0,0 21 0,0 0 16,-1-1-16,1 22 0,0 0 16,0 0-16,0 0 0,0 0 0,-1 22 15,1 20-15,0-21 0,0 21 16,-21 1-16,20 20 0,1 1 0,-21 20 16,21 1-16,-22 21 0,22-21 15,-21 20-15,0 1 0,20 21 0,-20-21 16,21 0-16,0 0 0,0-22 0,-1 1 15,1 0-15,21-22 0,0 1 16,0-1-16,0-20 0,0-1 16,0 0-16,0-21 0,0 1 0,0-1 15,0 0-15,21-21 0,1 0 16,-1 0-16,0 0 16,0-21-16,0 0 0,-21-1 15,21 1-15,1 0 0</inkml:trace>
  <inkml:trace contextRef="#ctx0" brushRef="#br0" timeOffset="5183.14">11366 5249 0,'0'0'0,"22"0"63,-1 0-63,0-21 0,0 21 0,0-21 15,22 0-15,-22 0 0,21 0 0,-21-1 16,22 1-16,-22 0 0,21 0 16,-21-21-16,0 20 0,-21-20 0,0 21 15,0 0-15,0 0 0,-21 21 16,0 0-16,0 0 0,-21 0 15,20 0-15,-20 21 0,21 0 0,-21 0 16,20 21-16,-20 1 16,21-1-16,-21 0 0,20 1 0,1-1 15,21 0-15,0 1 0,0-1 0,0 0 16,0-20-16,0 20 0,0-21 16,0 0-16,21 0 0,22 1 0,-22-1 15,0-21-15,21 0 0,1 0 16,-1 0-16,0 0 0,1 0 0,-1-21 15,22-1-15,-22 1 0,21 0 0,-20-21 16,20 21-16</inkml:trace>
  <inkml:trace contextRef="#ctx0" brushRef="#br0" timeOffset="5846.76">12319 4974 0,'0'0'0,"0"-21"0,0 0 0,0 42 31,0 21-31,0-20 15,-21-1-15,21 21 0,-21 0 0,21-20 16,0 20-16,0 0 0,0-21 16,-22 22-16,22-22 0,0 0 0,0 0 15,0 0-15,0 1 0,0-1 16,0 0-16,0-42 31,0 0-15,0-1-16,0 1 0,22 0 0,-22 0 15,0-21-15,0-1 0,21 1 0,0 0 16,0-1-16,0 1 0,0 0 16,1 20-16,-1-20 0,21 21 15,-21-21-15,22 20 0,-1 22 0,-21 0 16,21 0-16,1 0 0,-1 0 16,0 0-16,-20 43 0,20-22 0,-21 21 15,21-21-15,-20 22 0,-1-1 16,-21 0-16,0 1 0,0-1 0,0 0 15,0 1-15,0-1 0,-21-21 0,21 22 16,-22-22-16,1 0 0,21 0 16,-21 0-16,0 0 15,0-21 1,21-21-16,0 0 16,0 0-16,0 0 0,21 0 0,0-1 15,0-20-15,0 0 0,1-1 0,20 1 16,0-21-16,1 20 0,-1 1 15,21-22-15,1 22 0,-1 0 0,1 21 16,-1-1-16,1 1 0,-22 21 16,22 0-16,-22 0 0,22 21 0,-22 22 15,0-22-15,-21 21 0,1 1 16,-1-22-16,-21 21 0,0 0 0,0 1 16,0-1-16,-21 0 0,-1 1 15,1-22-15,-21 21 0,21-21 16,-22 1-16,22-1 0,0 0 0,-21 0 15,42 0-15,-21-21 0,21 21 0,21-21 32,0 0-32,0-21 15,21 0-15,1 0 0,-1 0 0,0-22 16</inkml:trace>
  <inkml:trace contextRef="#ctx0" brushRef="#br0" timeOffset="6738.45">14520 5165 0,'0'0'0,"-21"0"0,-21 0 0,-1 21 16,1-21-16,21 21 0,-21-21 0,-1 21 16,22-21-16,0 0 0,0 21 15,21 1-15,21-22 16,0 0-16,0 0 0,22 0 15,-1 0-15,0-22 0,1 1 16,-1 21-16,0-21 0,1 0 0,-1 0 16,0-22-16,1 22 0,-22 0 15,21 0-15,-21-21 0,0 20 16,-21 1-16,0 0 0,0 0 0,0 0 16,0 0-16,-21 21 0,0 0 15,-21 0-15,21 0 0,-22 0 0,1 0 16,0 0-16,-1 21 0,1 21 0,-22-21 15,43 22-15,-21-22 0,0 21 16,20 0-16,1 1 0,21-1 0,0-21 16,0 22-16,0-1 0,0-21 0,21 21 15,22-20-15,-22-1 0,21 21 16,1-21-16,-1-21 0,21 21 0,-20-21 16,20 0-16,1 0 0,-22 0 15,22 0-15,-1 0 0,1-21 16,-1 0-16,-21 0 0,22-21 0,-22 20 15,1-20-15,-1 0 0,0-1 16,1 1-16,-22-21 0,0 20 0,0 1 16,-21 21-16,0-22 0,0 22 0,0 0 15,0 0-15,0 0 0,-21 21 16,0 0-16,0 0 16,21 21-16,0 0 0,-22 21 15,22-20-15,-21 20 0,21-21 0,-21 21 16,21 1-16,0-1 0,0 0 0,0-20 15,-21 20-15,21 0 16,0-21-16,-21 1 0,21 20 0,0-21 16,0 0-16,0 0 0,0 1 15,0-44 17,0 1-32,0 0 0,21 0 0,-21-21 15,21 20-15,0-41 0,0 21 16,1-1-16,-1-20 0,0-1 15,21 1-15,1-1 0,-1 22 0,0 0 16,1-1-16,-1 1 0,21 0 0,-20 20 16,20 22-16,-20 0 0,20 0 0,-21 0 15,1 22-15,-1-1 16,0 21-16,-20 0 0,-1 1 0,0-1 16,-21 22-16,0-1 0,0-21 0,0 22 15,0-22-15,0 22 0,-21-22 16,0 0-16,21 1 0,-22-22 0,22 21 15,-21-21-15,21 1 0,0-1 0,0 0 16,21-42 15,1 0-31,-1-1 0,0 1 0,0 0 16,0-21-16,0-1 0,22 1 16</inkml:trace>
  <inkml:trace contextRef="#ctx0" brushRef="#br0" timeOffset="7085.69">16870 3725 0,'0'-63'0,"0"126"0,0-211 16,21 127-16,-21-21 0,0 21 16,0-1-16,0 44 15,0-1-15,0 21 16,0-21-16,0 43 0,-21-22 0,21 22 15,0 20-15,-21 1 16,21 0-16,-22-1 0,22 22 0,-21-21 16,21 21-16,0-22 0,-21 22 0,0-21 15,21 21-15,-21-22 0,21 1 16,0 0-16,-21-22 0,-1 1 0,22-1 16,-21 1-16,21-22 0,0 0 15,0 1-15,-21-22 0,21 21 0,-21-21 16,21 0-16,0 1 0,0-1 15,0-42 17,21-1-32,0 1 0,0 21 0,1-42 15</inkml:trace>
  <inkml:trace contextRef="#ctx0" brushRef="#br0" timeOffset="7542.96">17674 4805 0,'21'-21'0,"-42"42"0,63-63 0,-42 20 0,0 1 16,0 0-16,22 0 0,-22 0 0,0 0 15,0-1-15,0 1 0,0 0 16,-22 0-16,1 21 0,0 0 0,-21 0 16,21 0-16,-22 0 0,1 0 15,-22 0-15,22 21 0,0 0 16,-1 0-16,1 1 0,0-1 0,-1 21 15,22-21-15,0 0 0,0 22 16,21-22-16,0 21 0,0-21 0,42 1 16,-21 20-16,22-21 0,-1 0 0,22 22 15,-22-22-15,21 0 0,1 0 16,-22 0-16,22 0 0,-22 1 0,0-1 16,-20 0-16,20 0 0,-21 0 15,0 0-15,0-21 0,-21 22 0,0-1 16,0 0-16,-21 0 0,0-21 15,0 21-15,0-21 0,-22 21 16,1-21-16,0 22 0,-1-22 0,1 0 16,-21 0-16,20 0 0,-20 0 15,20 0-15,-20 0 0,21 0 0,-1 21 16,1-21-16,21 0 0,0 0 16,-22 0-16,22 0 0,21-21 15,0-1 1,0 1-16,21 0 15,0 0-15,1 0 0</inkml:trace>
  <inkml:trace contextRef="#ctx0" brushRef="#br0" timeOffset="7886.76">16743 4106 0,'0'0'0,"-43"0"0,1 0 0,21-21 16,-21 21-16,20 0 0,1 0 0,42 0 31,1 0-31,20 0 0,21 0 0,1 0 16,21 21-16,-1-21 0,22 22 15,21-22-15,0 0 0,-21 21 16,21-21-16,-21 0 0,-22 0 0,1 0 15,0 0-15,-43 0 0,22 0 16,-22 0-16,-21 0 0,0 0 0,0 0 16,-42 21 15,0-21-31,0 0 0,0 0 0,0 21 16,-22-21-16,1 21 0,0 0 15,-22-21-15,22 22 0</inkml:trace>
  <inkml:trace contextRef="#ctx0" brushRef="#br0" timeOffset="8898.5">5778 6181 0,'0'0'0,"-42"0"0,21-21 0,-85 21 31,85 0-31,0 0 0,-22 0 0,22 0 16,-21 0-16,21 0 0,0 0 0,-1 0 16,1 0-16,0 0 0,0 0 15,42 0 1,0 0 0,0 0-16,22 0 0,-1 0 0,0 0 15,1 0-15,20 0 0,1 21 16,-1-21-16,22 0 0,0 0 15,-1 0-15,1 0 0,21 21 0,21-21 0,0 0 16,0 0-16,21 0 0,0 21 16,0-21-16,0 0 0,22 0 0,20 0 15,-20 0-15,20 0 0,1 21 16,-1-21-16,22 0 0,-22 0 0,22 0 16,0 0-16,-1 0 0,22 0 15,0 0-15,0 0 0,0 0 0,-1 0 16,22 0-16,-21 0 0,21 0 0,-21 0 15,21 0-15,0 0 0,-21 0 16,21 0-16,0 0 0,0 0 0,0 0 16,0 0-16,0 0 0,0 0 0,0 0 15,0 0-15,-21 0 0,21 0 16,-21 0-16,-1 0 0,1 0 0,-21 0 16,0 0-16,-1 0 0,-20 0 0,-1 0 15,1 0-15,-22 0 0,0 0 16,1 0-16,-43 0 0,21 0 15,-21 0-15,-21 0 0,0 0 0,-22 0 16,1 0-16,0 0 0,-22 0 0,-21 0 16,22 0-16,-22 0 0,-21 0 15,1 0-15,-1 0 0,0 0 0,-42 0 32,0 0-32,-1 0 0,1 0 15,0 0-15,0 0 0,0 0 16,0 0-16</inkml:trace>
  <inkml:trace contextRef="#ctx0" brushRef="#br0" timeOffset="9002.44">18373 6244 0,'21'0'47,"0"0"-31</inkml:trace>
  <inkml:trace contextRef="#ctx0" brushRef="#br0" timeOffset="30804.11">12679 9589 0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3:21:3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11684 5249 0,'0'0'0,"-21"0"0,0 0 0,-1 0 0,1 0 15,21 22-15,-21-22 0,0 0 16,0 0-16,0 0 0,-1 0 16,1 0-1,42 0 63,1 0-78,-1 0 0,0 0 16,0 0-16,0 21 0,0-21 16,1 0-16,-1 0 0,21 0 0,-21 0 15,22 0-15,-22 0 0,21 0 16,0 0-16,1 0 0,-1 0 0,0 21 15,1-21-15,-1 0 0,0 0 16,1 0-16,-1 0 0,0 21 0,22-21 16,-22 0-16,1 0 0,-1 0 0,0 21 15,22-21-15,-22 0 16,0 0-16,1 0 0,20 0 0,1 0 16,-22 21-16,22-21 0,-1 0 15,1 0-15,-1 0 0,1 0 0,-1 0 16,1 22-16,-1-22 0,1 0 0,-1 0 15,-21 0-15,22 21 0,-22-21 16,22 0-16,-22 0 0,22 21 0,-1-21 16,1 0-16,-1 0 0,1 21 15,-1-21-15,1 0 0,-1 0 0,1 0 16,-1 21-16,1-21 0,-1 0 16,1 0-16,-22 0 0,21 0 0,1 0 15,-22 21-15,22-21 0,-1 22 16,-20-22-16,20 0 0,1 0 15,-1 21-15,1-21 0,-1 0 0,1 0 16,-1 21-16,1-21 0,-1 0 16,1 0-16,-1 0 0,-21 0 0,22 0 15,-1 21-15,1-21 0,-1 0 16,1 0-16,-1 21 0,22-21 0,-21 21 16,20-21-16,-20 0 0,20 22 15,-20-22-15,21 0 0,-22 21 0,1-21 16,20 0-16,-20 21 0,-1-21 15,1 21-15,20-21 0,-20 0 0,21 21 16,-22-21-16,22 0 16,-22 21-16,22 1 0,-22-22 0,22 0 15,-21 0-15,-1 21 0,1-21 16,-1 0-16,1 0 0,-22 21 0,21-21 16,1 0-16,-1 0 0,1 0 15,-22 0-15,22 21 0,-1-21 0,1 0 16,-22 0-16,22 0 0,-22 0 15,21 0-15,-20 0 0,-1 0 0,0 0 16,1 0-16,-1 0 0,-21 0 16,22 0-16,-22 0 0,21 0 0,-21 0 15,0 0-15,22 0 0,-22 0 16,0 0-16,0 0 0,0 0 16,1 0-16,-1 0 0,0 0 0,0 0 15,0 0-15,0 0 16,1 0-16,-22-21 0,21 21 0,0-21 15,-21 0 1,21-1-16,-21 1 0,0 0 0</inkml:trace>
  <inkml:trace contextRef="#ctx0" brushRef="#br0" timeOffset="2791.37">12848 4022 0,'0'-21'78,"0"-1"-63,21 1 1,0 0-16,1 21 0,-22-21 0,21 0 16,0 0-16,0-1 0,0 1 15,0 0-15,1 0 0,-22 0 0,21 0 16,0-1-16,0 1 0,0 0 0,-21 0 15,0 0-15,0 0 0,21-1 16,-21 1-16,0-21 0,0 21 16,22 0-16,-22-1 0,0-20 15,0 21-15,0 0 0,21-22 0,-21 1 16,21 21-16,-21 0 0,0-22 16,0 22-16,0 0 0,21-21 0,-21 21 15,0-1-15,0 1 0,0 0 0,0 0 16,0 0-16,0 0 15,0-1-15,0 1 0,0 0 16,0 0-16,0 0 0,0 0 16,0-1-16,0 1 0,0 0 0,0 0 15,0 0-15,0-22 0,-21 22 16,21 0-16,-21 0 0,0 0 16,21-22-16,-22 22 0,1 0 15,0 0-15,0-21 0,0 20 0,-22 1 16,22 0-16,0 0 0,-21 0 15,21 0-15,-22-1 0,22 1 0,0 0 16,-21 0-16,20 21 0,1-21 16,-21 0-16,21-1 0,0 1 0,-1 21 15,-20-21-15,21 0 0,0 21 16,-22-21-16,22 0 0,-21-1 16,21 22-16,-22-21 0,1 0 0,0 0 15,-22 21-15,22-21 0,0 0 0,-22-1 16,22 1-16,-1 0 15,1 21-15,0-21 0,-1 0 0,1 21 16,0-21-16,21-1 0,-22 22 16,22-21-16,0 0 0,0 21 0,-22-21 15,22 21-15,0 0 0,0-21 16,-21 21-16,20 0 0,-20 0 0,0-21 16,-22 21-16,22 0 0,-22 0 15,22 0-15,-21 0 0,20 0 16,-20-22-16,20 22 0,-20 0 0,21 0 15,-1 0-15,1 0 0,0 0 16,-1 0-16,22 0 0,-21 0 16,-1 0-16,22 0 0,-21 0 15,0 22-15,-1-22 0,1 0 16,0 21-16,-1-21 0,1 0 0,0 0 16,-1 21-16,1-21 0,0 0 15,-1 0-15,1 21 0,0-21 0,20 0 16,-20 0-16,0 21 0,-1-21 15,1 21-15,0-21 0,-1 0 16,1 22-16,21-22 0,-21 21 0,-1-21 16,1 21-16,21-21 15,-22 21-15,22-21 0,0 21 0,-21-21 16,21 21-16,-22-21 0,22 22 16,0-1-16,0-21 0,-22 21 0,22-21 15,0 21-15,0 0 0,0-21 16,0 21-16,-1-21 0,1 22 0,-21-1 15,21-21-15,0 21 0,-22 0 16,1-21-16,21 21 0,0 0 0,-22-21 16,22 22-16,0-1 0,-21-21 15,20 21-15,-20 0 0,21 0 0,-21 0 16,-1 1-16,22-1 0,0-21 16,-21 21-16,20 0 0,1 0 15,0 0-15,0 1 0,0 20 16,0-21-16,-1 0 0,1 0 15,0 1-15,21-1 0,-42 0 0,21 0 16,-1 0-16,-20 0 0,21 1 16,-21 20-16,20-21 0,1 0 0,-21 0 15,21 1-15,0-22 0,-1 21 16,1 0-16,0 0 0,0 0 0,0 0 16,21 1-16,-21-1 0,-1 0 15,22 0-15,-21 0 0,0 0 0,21 1 16,-21-1-16,0 0 15,21 21-15,-21-21 0,-1 1 0,1 20 16,21-21-16,-21 21 0,0-20 16,0 20-16,21-21 0,-21 0 0,-1 22 15,22-22-15,-21 0 0,21 0 16,0 0-16,-21 0 0,21 1 0,-21-22 16,21 21-16,-21 0 0,21 0 15,-21 0-15,21 0 0,0 1 16,-22-1-16,1 0 15,21 0-15,0 0 0,0 0 16,0 1-16,0-1 16,-21 0-16,21 0 0,0 0 15,0 0 1,0 1 0,0-1-1,0 0 1,0 0-16,-21 0 15,21 0 1,0 1 0,-21-1-1,21 0 1,-21-21 0,21 21-16,0 0 15,-22-21 1,22 21-1,-21-21 48,0 0-63,0 0 16,0 0-16,21-21 15,-21 21-15,-1-21 0,1 0 16,0 0-16,0 0 15,0-1-15,21-20 0,-21 21 0,-1-21 16,1 20-16,0-20 0,21 21 0,-21 0 16,0 0-16,21-1 0,-21 1 15,21 0-15,0 0 0,0 0 0,-22 0 16,22-1 0,0 44 46,0-1-62,22 0 0,-22 0 16,0 0-16,21 0 15,0 1-15,0-1 0,-21 0 0,21 0 16,0 0-16,-21 0 0,22 1 16,-1 20-16,-21-21 0,21 0 0,-21 0 15,21 1-15,0-1 0,-21 0 16,0 0-16,21 0 0,1-21 0,-22 21 15,0 1-15,21-22 16,-21 21-16,21-21 0,-21 21 16,0 0-16,21-21 0,0 0 15,0 0 17,1 0-32,-1-21 15,0 21-15,0-21 0,0 0 16,22-1-16,-22 1 0,21-21 15,0 21-15,1-22 0,-1 1 0,22 0 16,-22 21-16,0-22 0,22 22 16,-22 0-16,0-21 0,1 20 0,-1 1 15,0 21-15,-20-21 0,-1 0 16,0 21-16,-21-21 16,21 21-16,-42 0 93,0 0-93,0 0 16,-1 0-16</inkml:trace>
  <inkml:trace contextRef="#ctx0" brushRef="#br0" timeOffset="10083.85">1609 9589 0,'0'0'0,"-22"0"0,1 0 0,0 0 16,0 0-16,0 0 0,0 0 15,-1 0 1,44 0 62,-1 0-78,0 0 0,0 0 16,0 0-16,0 0 15,1 0-15,-1 0 0,0 0 16,21 0-16,-21 0 0,1 0 15,-1 0-15,21 0 0,-21 0 0,22 0 16,-22 0-16,21 0 0,-21 0 16,0 0-16,22 0 0,-1 21 0,-21-21 15,22 0-15,-1 0 0,0 0 16,1 0-16,20 0 0,-21 0 0,1 0 16,20 0-16,-20 0 0,20 0 15,-21 0-15,22 0 0,-22 0 0,22 0 16,-22 0-16,22 21 0,-22-21 15,0 0-15,1 0 0,20 0 0,-21 0 16,1 0-16,20 0 16,-20 0-16,20 0 0,212 21 31,-211-21-31,-1 0 0,-20 0 0,20 0 16,1 0-16,-22 0 0,21 0 0,-20 0 15,-1 0-15,22 0 0,-22 0 16,21 0-16,1 0 0,-22 0 0,22 0 15,-22 0-15,22 0 0,-22 0 16,21 0-16,-20 0 0,-1 0 16,0 0-16,1 0 0,20 21 0,-20-21 15,-1 0-15,-21 0 0,21 0 16,1 0-16,-1 0 0,-21 0 0,22 0 16,-1 0-16,0 0 0,-21 0 15,22 0-15,-1 0 0,0 0 0,1 0 16,-1 0-16,0 0 0,1 0 0,-1 0 15,0 0-15,1 0 0,-1 0 16,-21 0-16,22 0 0,-1 0 0,0 0 16,-21 0-16,22 0 0,-1 0 15,-21 0-15,22 0 0,-1 0 0,-21 0 16,21 0-16,-20 0 0,-1 0 16,21 0-16,-21 0 0,22 0 15,-1 0-15,-21 0 0,21 0 0,1 0 16,-22 0-16,21 0 0,1 0 15,-22 0-15,21 0 0,0 0 0,1 0 16,-22 0-16,21 0 0,1 0 0,-1 0 16,0 0-16,1 0 0,-1 0 15,-21 0-15,21 0 0,1 0 0,-1 0 16,0 0-16,-20 0 0,20 0 0,0 0 16,-21 0-16,22 0 0,-1 0 15,0 0-15,1 0 0,-1 0 0,0 0 16,1 0-16,-1 0 0,0 0 15,1 0-15,20 0 0,-20 0 0,-1 0 16,0 0-16,22 0 0,-22 0 0,0 0 16,1 21-16,-1-21 15,22 0-15,-43 0 0,21 0 0,0 0 16,1 0-16,-1 0 0,0 0 16,1 0-16,-22 0 0,21 22 0,1-22 15,-1 0-15,0 0 0,-21 0 0,22 0 16,-1 0-16,0 21 0,1-21 15,-1 0-15,-21 0 0,22 0 0,-1 0 16,0 0-16,1 0 0,-1 0 16,-21 0-16,21 21 0,1-21 0,-22 0 15,21 0-15,1 0 0,-22 0 16,21 0-16,-21 0 0,22 0 16,-1 0-16,-21 0 0,21 0 0,1 0 15,-1 21-15,0-21 0,1 0 0,-1 0 16,0 0-16,22 0 0,-22 0 15,1 0-15,-1 0 0,21 0 0,-20 0 16,-1 0-16,0 0 0,22 0 0,-22 0 16,1 0-16,-1 21 0,0-21 15,1 0-15,20 0 0,-21 0 0,22 0 16,-22 0-16,22 0 0,-22 0 16,22 0-16,-1 0 0,1 0 15,-1 0-15,-21 0 0,22 0 0,-1 21 16,1-21-16,-22 0 0,22 0 15,-22 0-15,0 0 0,22 0 0,-22 0 16,22 0-16,-22 22 0,22-22 16,-22 0-16,21 0 0,-20 0 0,20 0 15,1 0-15,-22 0 0,22 0 0,-1 0 16,-21 0-16,22 0 0,-22 0 16,22 0-16,-22 0 0,22 21 0,-22-21 15,21 0-15,-20 0 0,20 0 0,-20 0 16,20 0-16,1 0 0,-22 21 15,21-21-15,1 0 0,-1 0 16,1 0-16,-1 0 0,1 0 0,-1 0 16,1 21-16,-1-21 0,-20 0 15,20 0-15,-20 0 0,20 0 0,1 0 16,-22 0-16,21 21 0,1-21 16,-22 0-16,22 0 0,-1 0 0,1 0 15,-1 0-15,1 0 0,-1 0 0,1 21 16,-1-21-16,-20 0 0,20 0 15,1 0-15,-22 0 0,21 0 16,1 0-16,-22 0 0,22 0 0,-1 22 16,1-22-16,-1 0 0,1 0 0,-1 0 15,1 0-15,-1 0 0,1 0 16,-1 21-16,1-21 0,-1 0 16,1 0-16,-22 0 0,22 0 0,-1 0 15,1 0-15,-1 21 0,22-21 16,-22 0-16,22 0 0,-22 0 0,22 0 15,0 21-15,-22-21 0,1 0 0,20 0 16,-20 0-16,-1 21 0,1-21 16,21 0-16,-22 0 0,1 21 0,20-21 15,-20 0-15,20 0 0,-20 22 16,21-22-16,-1 0 0,-20 0 16,20 21-16,-20-21 0,-1 0 0,22 0 15,-21 21-15,-1-21 0,22 0 16,-22 0-16,22 0 0,0 0 0,-1 21 15,1-21-15,0 0 0,-1 0 16,-20 0-16,20 0 0,-20 21 0,-1-21 16,1 0-16,-1 0 0,1 0 0,-1 0 15,22 0-15,-21 21 0,-1-21 16,1 0-16,-1 0 0,1 0 0,-1 0 16,1 0-16,-1 0 0,-21 0 0,22 0 15,-22 0-15,22 0 0,-22 22 16,0-22-16,1 0 0,-1 0 0,22 0 15,-22 0-15,0 0 0,1 0 16,-1 0-16,0 0 0,1 0 16,20 0-16,-21 0 0,1 0 0,-1 0 15,0 0-15,1 0 0,-1 0 16,-21 0-16,22 0 0,-1 0 0,-21 0 16,21 0-16,-20 0 0,20 0 15,-21-22-15,0 22 0,22 0 0,-22 0 16,0 0-16,0 0 0,0 0 0,22 0 15,-22 0-15,0 0 0,0 0 16,21 0-16,-20 0 0,-1 0 0,0 0 16,0-21-16,0 21 0,0 0 15,1 0-15,-1 0 0,0 0 16,0 0 0,-21 21 77,-21-21-77,21-21 31,0 0-47</inkml:trace>
  <inkml:trace contextRef="#ctx0" brushRef="#br0" timeOffset="18591.93">22648 8975 0,'0'0'0,"0"-21"16,0-1 0,0 1-16,0 0 15,-21 21 1,21-21 0,0 42 46,0 0-46,0 0-16,0 1 15,0-1-15,21 0 0,0 0 16,1 21-16,-1-20 0,0-1 0,0 0 16,0 0-16,0 21 0,22-20 15,-22-1-15,0 21 0,21-21 0,1 22 16,-22-22-16,21 21 0,1 0 15,-22 1-15,21-1 0,-21 0 0,0 1 16,22-1-16,-22 22 0,0-22 16,0 0-16,0 1 0,1-1 0,-1 0 15,0 1-15,0-1 0,0-21 0,0 21 16,1-20-16,-1 20 0,0-21 16,-21 0-16,21 22 0,0-22 15,-21 0-15,0 0 0,21 0 0,-21 0 16,22-21-16,-22 22 0,21-1 15,-21 0-15,21-21 32,0 0-17,0 0 1,-21-21-16,21 0 0,-21-1 16,0 1-16,0 0 0,22 0 15,-22 0-15,0-22 0,0 22 16,21 0-16,-21 0 0</inkml:trace>
  <inkml:trace contextRef="#ctx0" brushRef="#br0" timeOffset="19240.05">24003 9059 0,'0'0'0,"0"-63"31,0 42-15,0 0-1,-21 21 16,0 0-31,-1 0 0,1 21 0,0 0 16,-21-21-16,21 21 16,-1 0-16,-20 0 0,21 1 0,-21-1 0,-1 21 15,1-21-15,0 0 0,-1 22 16,1-22-16,0 0 0,-1 21 16,1-20-16,0 20 0,-1 0 0,1-21 15,0 22-15,-22-1 0,22 0 16,-22 1-16,1-1 0,20 0 0,-20 1 15,21-1-15,-22 0 0,22-20 16,-1 20-16,-20 0 0,21-21 0,-1 1 16,1 20-16,21-21 0,-22 0 15,22 0-15,-21 1 0,21-1 0,0 0 16,-1 0-16,1 0 0,0 0 0,0-21 16,0 22-16,21-1 0,0 0 15,-21-21-15,-1 21 16,44-21 93,-22-21-93,0 0-1</inkml:trace>
  <inkml:trace contextRef="#ctx0" brushRef="#br0" timeOffset="22013.18">11366 8932 0,'22'22'15,"-1"-22"32,0 0-31,0 0-16,0 0 15,0 0-15,1-22 16,-1 22-16,21-21 0,-21 0 0,0 21 16,1-21-16,-1 0 0,21-22 0,-21 22 15,22 0-15,-1-21 0,0 21 16,-21-22-16,22 22 0,-1-21 0,22-1 15,-22 1 1,-21 21-16,21-21 0,-20-1 0,-1 22 16,0-21-16,21-1 0,-21 22 0,-21-21 15,22 0-15,-1-1 0,0-20 16,-21 20-16,0 1 0,0 0 0,21-1 16,-21 1-16,0 21 0,0-21 15,21-1-15,-21 22 0,0-21 0,0 21 16,0-22-16,0 1 0,0 21 0,0-22 15,0 22-15,0-21 0,0 0 16,0-1-16,0 22 0,0-21 0,0-1 16,0 1-16,0 21 15,0-21-15,-21 20 0,21-20 0,0 21 16,0 0-16,-21 0 0,21-22 16,-21 22-16,21 0 0,0 0 0,-21 0 15,-1 21-15,1-22 0,0 1 0,0 0 16,0 0-16,0 0 0,-1 0 15,1 21-15,0-22 0,-21 1 0,21 0 16,-22 0-16,22 0 0,-21 21 16,21-21-16,-22-1 0,1 1 0,0 0 15,20 0-15,-20 21 0,-21-21 16,20 0-16,1 21 0,-22-22 0,1 1 16,21 21-16,-22 0 15,1-21-15,-1 21 0,22 0 0,-22 0 16,1 0-16,20-21 0,-20 21 15,-1 0-15,22 0 0,0 0 0,-22 0 16,22 0-16,0 0 0,20 0 16,-20 21-16,0-21 0,-1 21 0,1-21 15,0 21-15,21 1 0,-22-22 16,1 21-16,0 0 0,-1 0 0,1 0 16,0 0-16,-1 1 0,1-1 15,0 0-15,-1 0 0,1 0 0,-22 0 16,22 1-16,0-1 0,-1 0 15,22 0-15,-21 0 0,21 0 16,-22 1-16,22-1 0,0 0 16,-21 0-16,21 21 0,-1-20 0,1 20 15,0-21-15,0 21 0,0 1 0,21-1 16,-21 0-16,-1 1 0,1-1 16,0-21-16,21 22 0,-21-1 0,0 0 15,21-21-15,0 22 0,-21-22 16,21 0-16,-22 21 0,22-20 15,-21-1-15,21 0 0,0 0 0,0 0 16,-21 0-16,21 1 0,0-1 0,-21 0 16,21 0-16,0 0 15,0 0-15,0 1 16,0-44 46,0 1-62,0 0 16,0 0-16,0 0 16,0 0-16</inkml:trace>
  <inkml:trace contextRef="#ctx0" brushRef="#br0" timeOffset="23603.27">8826 7578 0,'-21'0'31,"42"21"16,1 0-31,-1-21-16,0 21 0,0 0 0,0 1 15,0-1-15,1 0 0,-1 0 16,21 0-16,-21 0 0,0 1 0,1-22 16,-1 21-16,-21 0 0,21 0 15,0 0-15,-21 0 0,0 1 0,0-1 16,21 0-16,-21 0 0,0 0 0,0 0 15,21-21-15,-21 22 0,0-1 16,0 0 0,0-42 15,22 0-31,-1-1 16,0 1-16,-21 0 15,21-21-15,0 21 0,0-22 0,1 22 16,-1 0-16,0-21 0,0 20 15,0-20-15,22 21 0,-22 0 0,0 0 16,0-1-16,0 1 0,0 0 16,1 21-16,-22-21 0,21 21 15,-21-21-15,21 21 16,-21 21 1015,-21-21-1031,0 0 16,-1 0-16,22 21 15,-21-21-15,0 0 0</inkml:trace>
  <inkml:trace contextRef="#ctx0" brushRef="#br0" timeOffset="25303.3">8318 11875 0,'0'0'0,"0"-64"31,0 43-31,0 0 31,0 42 1,0 0-32,0 0 15,0 0-15,0 1 0,0 20 0,0-21 16,0 21-16,0 1 0,0-22 16,0 21-16,0 1 0,0-1 15,-21 0-15,21 22 0,0-22 0,0 0 16,-21 1-16,21 20 0,-21-20 15,21 20-15,-21 1 0,0-1 0,21 1 16,-22-1-16,1 1 0,21-1 16,-21 1-16,0 20 0,21-41 0,-21 20 15,0 1-15,-1-1 0,1 1 0,21-1 16,-21-21-16,0 22 0,0-1 16,21-20-16,0-1 0,0 0 0,-21 1 15,21-1-15,-22 0 0,22-20 0,0-1 16,0 0-16,0 0 0,0 0 15,0 0-15,0 1 16,0-44 15,0 1-31,0 0 0,22 0 0,-22-21 16,21-1-16,-21 1 0,21 0 16,0-22-16</inkml:trace>
  <inkml:trace contextRef="#ctx0" brushRef="#br0" timeOffset="27556.61">8382 11980 0,'0'0'0,"0"22"47,21-22-31,-21 21 0,21-21-16,0 0 15,1 0-15,-1 0 0,0 0 16,0 0-16,0 0 0,22 0 0,-1 0 15,-21 0-15,43 0 0,-22 0 16,0 0-16,22 0 0,-22 0 0,22 0 16,-22 0-16,21 0 0,-20 0 15,-1 21-15,0-21 0,22 0 0,-22 0 16,1 0-16,-22 0 0,21 0 16,0 0-16,22 0 0,-22 21 0,22-21 15,-1 0-15,22 0 0,0 21 0,-1-21 16,1 0-16,0 21 0,-1-21 15,22 0-15,-21 22 0,21-22 0,-1 21 16,22-21-16,-21 21 16,21-21-16,0 21 0,-21-21 0,21 21 15,0 0-15,0-21 0,0 22 0,0-22 16,21 21-16,-21-21 0,0 21 16,0 0-16,0-21 0,21 21 0,-21-21 15,0 21-15,22-21 0,-22 22 16,21-22-16,-21 21 0,0-21 0,21 21 15,-21 0-15,21-21 0,0 21 0,-21-21 16,21 21-16,-21-21 16,22 22-16,-22-22 0,21 21 0,0-21 0,-21 0 15,0 21-15,21-21 0,-21 21 16,0-21-16,0 0 0,21 21 16,-21-21-16,0 21 0,21-21 0,-21 0 15,0 22-15,0-22 0,0 21 16,0-21-16,22 21 0,-22-21 0,0 21 15,0-21-15,0 21 0,0-21 16,21 21-16,-21-21 0,21 22 0,-21-22 16,0 21-16,0-21 0,0 21 15,0-21-15,0 21 0,0-21 0,0 0 16,0 21-16,0-21 0,-21 0 16,21 21-16,-21-21 0,21 0 0,-22 22 15,22-22-15,0 0 0,0 21 0,-21 0 16,21-21-16,-21 0 15,21 21-15,-21-21 0,21 0 0,-21 21 16,21-21-16,-21 0 0,-1 21 16,22-21-16,-42 22 0,21-22 0,-21 0 15,20 21-15,-20-21 0,0 0 16,-1 21-16,1-21 0,0 0 0,-1 0 16,-20 21-16,21-21 0,-22 0 15,22 0-15,-22 21 0,-20-21 0,20 0 16,1 0-16,-22 0 0,0 21 0,1-21 15,-1 0-15,0 0 0,1 0 16,-1 0-16,-21 0 0,21 22 16,-20-22-16,-1 0 0,21 0 15,-21 0-15,0 0 0,1 0 16,-1 0-16,0 0 0,0 0 16,0 0-16,0 0 15,1 0-15,-1 0 16,0 0-16,0 0 15,-21 21 48,0 0-63,0 0 16,0 0-16,-21-21 0,21 21 15,0 1-15,0-1 0,-21 0 0,21 21 16,-21-21-16,21 1 0,-22-1 0,22 21 15,0-21-15,0 22 0,-21-1 16,21-21-16,-21 21 0,21 1 0,0-22 16,0 21-16,0 1 0,-21-22 15,21 21-15,-21-21 0,21 22 16,0-22-16,0 21 0,0-21 0,0 22 16,0-22-16,0 0 0,0 21 0,0-21 15,0 1-15,0-1 0,0 21 16,0-21-16,0 0 0,0 1 15,0-1-15,0 21 0,0-21 0,0 0 16,0 1-16,0-1 16,0 0-16,-21-21 0,21 21 0,-22 0 15,1-21-15,0 0 0,0 21 16,0-21-16,0 0 0,-1 0 16,-20 0-16,21 0 0,-21 0 0,20 0 15,-20 0-15,0 0 0,-1 0 16,1 0-16,0-21 0,-1 21 0,-20 0 15,-1-21-15,-20 0 0,20 21 16,-20-21-16,-1 21 0,0-21 16,-21 21-16,22 0 0,-22-22 0,21 1 15,-21 21-15,-21-21 0,22 21 16,-22-21-16,0 21 0,0-21 0,0 0 16,0 21-16,0-22 0,-22 22 15,1 0-15,21-21 0,-21 21 0,0 0 16,21 0-16,-21-21 0,0 21 0,-1 0 15,1 0-15,0-21 0,0 21 16,0 0-16,0 0 0,-1 0 16,1 0-16,0-21 0,-21 21 0,21 0 0,-1 0 15,1 0-15,-21 0 16,0-21-16,20 21 0,-20-22 0,0 22 16,21 0-16,-22 0 0,1 0 0,0-21 15,-1 21-15,22 0 0,0 0 16,-21-21-16,20 21 0,-20 0 0,21 0 15,0-21-15,-22 21 0,22 0 0,21 0 16,-42-21-16,21 21 0,0 0 16,-1-21-16,1 21 0,0-22 0,21 22 15,-21 0-15,0 0 0,0-21 16,21 21-16,-22 0 0,22-21 0,0 21 16,0 0-16,0 0 0,0-21 0,0 21 15,22 0-15,-22 0 0,0-21 16,21 21-16,0 0 0,21 0 15,-21-21-15,22 21 0,-1 0 0,-21 0 16,22 0-16,-1-22 0,0 22 16,1 0-16,20 0 0,-21 0 0,22 0 15,-1-21-15,1 21 0,-1 0 0,1 0 16,-1 0-16,22 0 0,-21-21 16,20 21-16,1 0 0,-22 0 15,22-21-15,-21 21 0,20 0 0,1 0 16,-22 0-16,22 0 0,-21-21 0,20 21 15,1 0-15,0 0 0,-22 0 0,22 0 16,-1 0-16,1 0 0,0-21 16,-22 21-16,22 0 0,0 0 15,-22 0-15,22 0 0,-1 0 0,-20 0 16,21 0-16,-1 0 0,1 0 16,-22 0-16,22 0 0,0 0 0,21 0 15,-22 0-15,22 0 0,-21 0 16,21 0-16,-22 0 0,22 0 0,-21-22 15,21 22-15,-22 0 0,22 0 0,0 0 16,0 0-16,0-21 0,-1 21 16,1 0-16,0 0 0,0-21 15,0 21 1,0 0-16,-1 0 16,1 0-16,0 0 0,0 0 15,0 0-15,0 0 0,-1 0 16,1 0-16,0 0 0,0 0 0,0 0 15,0 0-15,-1 0 0,1 0 16,0 0-16,0 0 0,0 0 16,0 0-16,-1 0 15,1 0 1,21-21-16,0 0 0,0 0 16,0-1-16</inkml:trace>
  <inkml:trace contextRef="#ctx0" brushRef="#br0" timeOffset="27855.44">9250 12679 0,'0'0'0,"0"-21"16,-21 21-16,-1 0 15,1 21-15,0 0 16,21 0-16,-21 22 0,0-1 0,21 0 16,0 1-16,-21 20 0,-1-21 15,1 1-15,21-1 0,-21 0 0,21 1 16,0-1-16,-21-21 0,21 22 16,0-22-16,0 0 0,0 0 0,0 0 15,0 0-15,21-21 16,0 0-16,0 0 15,1 0-15</inkml:trace>
  <inkml:trace contextRef="#ctx0" brushRef="#br0" timeOffset="28248.21">9758 12806 0,'-106'127'15,"85"-106"1,0 21-16,-1-20 0,1 20 16,0 0-16,0-21 0,21 22 0,0-22 15,0 0-15,0 0 0,0 0 16,21 1-16,0-1 0,22-21 16,-22 0-16,0 0 0,21 0 0,1 0 15,-1 0-15,0 0 16,1-21-16,-1-1 0,21 1 0,-20 0 15,-1 0-15,-21-21 0,22 20 16,-22-20-16,0 0 0,-21 21 0,0-22 16,0 1-16,0 21 0,-21-22 0,0 22 15,-22 0-15,1 21 0,0 0 16,-1 0-16,-20 0 0,-1 0 0,22 0 16,-22 0-16,22 21 0,0 0 15,21-21-15,-22 22 0,22-1 0,21 0 16,0 0-16,0 0 0,42-21 15,-20 0-15,20 0 16,0 0-16,22 0 0</inkml:trace>
  <inkml:trace contextRef="#ctx0" brushRef="#br0" timeOffset="28520.06">11493 12256 0,'0'0'0,"0"21"16,-21 0-16,0 0 0,0 21 15,0 1-15,-22-1 0,22 22 0,-21-1 16,0 1-16,-1 20 0,1-20 16,0 20-16,-1 1 0,1-21 15,0 20-15,-1-20 0,1-1 0,21 1 16,-22-22-16,22 22 0,-21-22 0,21 21 15,21-20-15,0-1 0,0-21 16,0 0-16,0 1 0,21-1 0,0-21 16,21 0-16,1 0 0,20 0 0,1-21 15</inkml:trace>
  <inkml:trace contextRef="#ctx0" brushRef="#br0" timeOffset="29387.56">12361 12891 0,'0'0'15,"-21"0"-15,0-22 0,21 1 0,-21-21 16,0 21-16,21 0 0,0-1 16,0 1-16,0 0 0,21 0 15,0 0-15,0 21 0,21 0 16,-20 0-16,-1 0 0,21 0 0,-21 21 15,0 0-15,1 0 0,-1 22 16,0-1-16,-21 0 0,0 1 16,0 20-16,0-21 0,0 1 0,0-1 15,-21 22-15,0-22 0,-22-21 0,22 21 16,-21 1-16,-1-22 0,1 0 16,0 0-16,-1 0 0,1 1 0,0-22 15,21 0-15,-22 0 0,1 0 0,21 0 16,-22 0-16,22 0 0,0-22 15,0 1-15,21 0 0,0 0 0,0 0 16,0 0-16,0-22 0,21 22 16,0-21-16,0 21 0,1-1 0,20-20 15,-21 42-15,0-21 0,22 21 16,-22 0-16,0 0 0,0 0 16,0 0-16,0 21 0,1 0 0,-22 0 15,21 1-15,0 20 0,-21-21 0,21 0 16,-21 0-16,21 1 0,0 20 15,1-21-15,-22 0 0,21-21 0,0 21 16,0 1-16,21-22 0,-20 21 0,-1-21 16,21 0-16,0 0 0,-20 0 15,20 0-15,0 0 0,1 0 0,-1 0 16,0-21-16,1-1 0,-1 1 16,0 0-16,1 0 0,-1 0 15,0-22-15,-21 22 0,22-21 0,-22 21 16,0-22-16,0 22 0,0 0 15,-21 0-15,22 0 0,-22 0 0,-22 21 16,1 0 0,-21 21-16,21 0 0,0 0 15,-1 0-15,1 22 0,0-22 0,0 0 16,21 0-16,0 0 0,0 0 16,0 1-16,0-1 0,0 0 0,21 0 15,0 0-15,0 0 0,1-21 16,20 0-16,0 22 0,-21-22 15,22 0-15,-1 0 0,0 0 0,1 0 16,-1-22-16,-21 22 0,22-21 0,-22 0 16,0 0-16,0 0 0,-21-22 15,0 22-15,0-21 0,0 21 0,0-22 16,-21 22-16,0 0 0,-22 0 16,1 0-16,0 21 0,-1 0 0,1 0 15,0 0-15,-1 0 0,1 0 0,0 0 16,-1 21-16,1 0 0,0 0 15,21 0-15,-22 1 0,22-1 16,21 0-16,0 0 0,0 0 0,21-21 16,0 0-16</inkml:trace>
  <inkml:trace contextRef="#ctx0" brushRef="#br0" timeOffset="29744.36">15198 12573 0,'-22'0'0,"44"0"0,-65 0 16,22-21-16,0 21 0,0 0 15,0 0-15,-1 21 0,1 21 16,0-20-16,0 20 0,-21 21 0,20 1 16,1-1-16,0 1 0,-21 21 15,21-22-15,-22 22 0,22-22 0,-21 22 16,21-22-16,-22 22 0,22-21 0,-21-1 16,21 1-16,-22-1 0,22-21 15,0 22-15,0-22 0,21-21 16,0 22-16,0-22 0,0 0 15,21-21-15,0 0 16,0 0-16,0-21 0</inkml:trace>
  <inkml:trace contextRef="#ctx0" brushRef="#br0" timeOffset="30208.09">15452 13123 0,'0'0'0,"0"-21"15,0 0-15,21 0 0,0 21 16,-21-21-16,21 21 16,0 0-16,0 0 15,-21 21-15,22-21 16,-22 21-16,21 0 0,-21 0 0,0 1 16,0 20-16,0-21 0,-21 0 15,-1 0-15,-20 22 0,21-22 0,-21 0 16,-1 0-16,1 0 0,21-21 15,-22 22-15,1-22 0,21 0 0,0 21 16,0-21-16,42 0 31,0 0-31,21 0 0,-21 0 0,22 0 16,-1-21-16,0 21 0,1 0 0,-1 0 16,0 0-16,1 21 0,-1 0 15,-21-21-15,22 21 0,-22 0 16,0 0-16,0 1 0,-21-1 15,0 0-15,0 0 0,0 0 0,-21-21 16,0 21-16,-22 1 0,22-22 0,-21 21 16,-22-21-16,22 0 0,0 21 15,-22-21-15,22 0 0,0 0 0,-1 0 16,1 0-16,0 0 0,20 0 0,22-21 16,0 0-16,22-1 15,-1-20-15,21 21 16,0 0-16</inkml:trace>
  <inkml:trace contextRef="#ctx0" brushRef="#br0" timeOffset="30563.89">16383 13229 0,'0'0'0,"42"0"0,-84 85 31,21-64-31,0 0 16,-22 0-16,22 1 0,-21-1 0,21 0 15,-1 0-15,1 0 0,0 22 0,21-22 16,0 0-16,0 0 0,0 0 16,42 0-16,-20-21 15,-1 0-15,21 0 0,-21 0 0,22 0 16,-1 0-16,0 0 0,1 0 16,-1-21-16,0 0 0,1 0 0,-22 0 15,0 0-15,0-22 0,-21 22 16,0-21-16,0 21 0,0-22 0,0 22 15,-21-21-15,0 21 0,-22-1 0,1 1 16,0 0-16,-1 21 0,1 0 16,0-21-16,21 21 0,-22 0 0,22 0 15,-21 0-15,42 21 32,21-21-32,0 0 0,21 0 0</inkml:trace>
  <inkml:trace contextRef="#ctx0" brushRef="#br0" timeOffset="30855.72">17801 12658 0,'0'0'0,"0"21"15,-21 0-15,0 0 16,0 22-16,-22-1 0,22 21 0,-21 1 15,21-1-15,-22 1 0,1-1 16,0 1-16,-1-1 0,1 1 16,0-1-16,-1 22 0,22-21 0,-21-1 15,-1 1-15,22-1 0,0-21 16,0 1-16,0 20 0,21-20 0,-21-22 16,21 21-16,0-21 0,0 0 0,0 1 15,0-1-15,21-21 16,0 0-16,0 0 0,21-21 15,-20 21-15,20-22 0</inkml:trace>
  <inkml:trace contextRef="#ctx0" brushRef="#br0" timeOffset="31256.5">18394 13166 0,'0'0'0,"63"-64"31,-105 85-31,21 1 0,0-1 15,-22 0-15,22 0 0,-21 0 16,-1 0-16,22 22 0,0-22 0,-21 0 16,21 21-16,21-20 0,0-1 0,0 0 15,0 0-15,0 0 0,0 0 16,0 1-16,0-1 0,21-21 0,0 0 16,21 0-16,-21 0 15,22 0-15,-1 0 0,0-21 0,22 21 16,-22-22-16,1 1 0,-1 0 0,0 0 15,1 0-15,-22 0 0,21 21 16,-21-22-16,-21 44 16,-21-22-16,0 21 15,0 0-15,0 21 0,-22-21 16,22 22-16,-21-22 0,21 21 0,-1-21 16,1 22-16,0-22 0,0 0 15,21 0-15,0 0 0,0 1 0,0-1 16,21-21-1,0 0 1,0 0-16,22 0 0,-22 0 0,21-21 16,1-1-16</inkml:trace>
  <inkml:trace contextRef="#ctx0" brushRef="#br0" timeOffset="31591.31">19389 13229 0,'-64'0'15,"43"0"1,-21 21-16,20 1 0,-20-1 16,0 21-16,21-21 0,-22 0 0,22 22 15,0-22-15,0 21 0,0-21 16,21 22-16,0-22 0,0 0 16,0 0-16,0 0 0,0 1 0,21-1 15,0-21-15,0 0 0,0 0 0,0 0 16,22 0-16,-22 0 0,21 0 15,-21-21-15,22-1 0,-22 1 0,0 0 16,0-21-16,22 21 0,-43-22 16,21 22-16,-21-21 0,21 21 0,-21-1 15,0 1-15,0 0 0,-21 0 16,0 21-16,-1 0 0,1 0 16,0 0-16,-21 0 0,21 0 0,-1 0 15,1 0-15,0 0 0</inkml:trace>
  <inkml:trace contextRef="#ctx0" brushRef="#br0" timeOffset="31979.93">21145 12827 0,'0'0'0,"-21"0"0,0 0 0,0 0 16,0 0 0,0 0-16,-1 21 0,22 0 0,-21 1 15,0-1-15,0 21 0,0 0 16,-22 1-16,22-1 0,0 0 15,-21 22-15,21-22 0,-22 22 0,22-1 0,-21 1 16,21-1-16,-22 1 0,22-22 16,-21 22-16,21-1 0,-22-21 15,22 22-15,0-22 0,0 1 0,0-22 16,-1 21-16,1-21 0,21 0 16,0 1-16,0-1 0,0 0 0,0 0 15,21-21 1,1-21-1,20 21-15,-21-21 0</inkml:trace>
  <inkml:trace contextRef="#ctx0" brushRef="#br0" timeOffset="32508.63">21272 13441 0,'0'-21'15,"0"42"-15,22-42 0,-1 0 16,0 21-16,0 0 16,0 0-16,0 0 0,22 0 15,-22 0-15,0 0 0,0 0 0,22 0 16,-22 0-16,0 0 0,0 0 16,0 0-16,0 0 0,1 0 0,-1 0 15,-21-22 1,-21 22-1,-1 0-15,-20 0 0,0 0 0,21 0 16,-22 0-16,-20 0 0,20 0 16,1 0-16,0 0 0,-1 22 15,22-22-15,-21 21 0,21-21 0,0 21 16,-1-21-16,22 21 0,-21-21 16,21 21-16,0 0 0,21-21 15,1 22-15,-1-22 0,0 21 16,21 0-16,-21-21 0,22 21 0,-22 0 15,21-21-15,-21 21 0,22 1 0,-22-1 16,0-21-16,0 21 0,-21 0 16,0 0-16,0 0 15,0 1-15,0-1 16,-21-21-16,0 0 0,0 0 0,-22 21 16,22-21-16,0 21 0,-21-21 0,21 0 15,-1 0-15,1 0 0,0 0 16,0 0-16,0 0 0,0 0 15,42 0 17,0-21-32</inkml:trace>
  <inkml:trace contextRef="#ctx0" brushRef="#br0" timeOffset="32951.37">22204 13504 0,'-64'0'31,"43"22"-31,-21-1 0,21 0 0,-1 0 16,1 0-16,-21 0 0,21 1 15,0-1-15,-1 21 0,1-21 16,0 0-16,21 1 0,0-1 0,0 0 0,0 0 15,0 0-15,0 0 16,0 1-16,21-1 0,0-21 16,1 21-16,-1-21 0,0 0 15,0 0-15,21 0 0,1 0 0,-22 0 16,21-21-16,-21 0 0,22-1 0,-1 1 16,-21 0-16,0 0 0,1-21 15,-1 20-15,-21-20 0,0 0 0,0 21 16,0-22-16,0 22 0,0 0 15,-21-21-15,-1 42 0,1-22 0,0 1 16,-21 21-16,21 0 0,-22-21 0,1 21 16,0 0-16,-1 0 0,1 0 15,21 0-15,0 0 0,-1 0 16,1 0-16,21 21 0,0 0 16,0 1-1,21-22-15,-21 21 0</inkml:trace>
  <inkml:trace contextRef="#ctx0" brushRef="#br0" timeOffset="37120.5">22775 9102 0,'0'0'0,"-21"0"0,0-21 15,0 21 1,0 0 0,21 21 30,21 0-46,-21 0 16,21 0-16,0 0 0,-21 1 16,21-1-16,0 0 0,22 0 15,-22 21-15,21-20 0,-21 20 16,22 0-16,-1 22 0,0-22 0,1 22 16,-22-1-16,21 1 0,1-1 15,-1-21-15,-21 22 0,21-1 0,-20 1 16,20-22-16,-21 22 0,21-1 15,-20-20-15,-1 20 0,0 1 0,0-22 16,0 21-16,0-20 0,1-1 16,-1 0-16,0 1 0,0-22 0,0 0 15,-21 0-15,21 0 0,-21 1 16,22-22 15,-22-22-15,0 1-16,0 0 15,0 0-15,0-21 0,0-1 16,0 1-16,0 0 0</inkml:trace>
  <inkml:trace contextRef="#ctx0" brushRef="#br0" timeOffset="37628.23">24024 9059 0,'-21'0'0,"0"0"0,0 0 16,-22 22-16,22-1 0,-21-21 16,21 21-16,-22 0 0,1 0 0,-22 0 15,22 1-15,0 20 0,-22-21 16,1 21-16,-1-20 0,1 20 0,-1 0 16,-20 22-16,-1-1 0,0 1 15,-21-1-15,22 1 0,-22-1 0,21-20 16,1 20-16,-1 1 0,21-22 15,1 0-15,21 1 0,-22-1 0,22 0 16,21-21-16,-22 22 0,22-22 16,0 0-16,0 21 0,0-20 0,-1-22 15,22 21-15,-21 0 0,0-21 16,21 21-16,0-42 47,0 0-47,0 0 15,0-1-15,0 1 16,0 0-16,-21 21 0,0-21 16</inkml:trace>
  <inkml:trace contextRef="#ctx0" brushRef="#br0" timeOffset="38887.94">8107 15621 0,'0'0'0,"0"-21"0,0 0 0,0 0 0,0-1 15,0 1-15,0 0 0,0 0 16,0 0-16,0 0 0,0 42 31,0 0-31,0 0 0,0 21 16,0 1-16,0-1 0,0 0 15,0 22-15,0 21 0,0-1 0,0 1 16,0 0-16,0-1 0,0 1 16,0 0-16,0-1 0,0 1 15,0-22-15,0 22 0,-21-21 0,21-1 16,0-21-16,0 1 0,0-1 16,0 0-16,0-20 0,0-1 0,0 0 15,21-42 1,-21 0-16,0-1 15,0 1-15,21-21 0,-21 0 16,0 20-16,21-20 0,-21 0 0,0-1 16,0 1-16,0 0 0</inkml:trace>
  <inkml:trace contextRef="#ctx0" brushRef="#br0" timeOffset="39715.47">8191 15663 0,'0'0'15,"0"-21"-15,0 0 0,0 0 0,0 0 16,22 21 15,-1 0-31,0 21 16,0-21-16,21 0 0,1 0 16,-1 21-16,22-21 0,-1 0 0,22 0 15,21 0-15,-22 21 0,43-21 16,-21 0-16,0 0 0,21 0 15,0 0-15,0 0 0,21 21 0,0-21 16,-21 0-16,21 0 0,1 0 16,-1 22-16,21-22 0,0 0 0,1 0 15,20 21-15,-20-21 0,20 0 0,1 0 16,-1 21-16,-21-21 0,22 0 16,-1 21-16,-20-21 0,20 21 0,-20-21 15,-1 21-15,0-21 0,-21 0 16,1 22-16,-22-22 0,21 0 15,-42 21-15,21-21 0,-22 0 0,1 0 16,-21 0-16,0 0 0,-22 0 0,1 0 16,-1 0-16,-21 0 0,1 0 15,-1 0-15,-21 0 0,22 0 16,-22 0-16,0 0 0,0 0 0,0 21 31,-21 0-31,0 0 0,0 22 16,0-22-16,0 21 0,0 0 0,0 1 15,0-1-15,0 0 0,-21 1 16,21-1-16,0 0 0,0 1 0,-21-1 16,21 0-16,-21 1 15,21-1-15,-21 0 0,21-20 0,-22 20 16,22 0-16,0-21 0,-21 22 0,0-1 16,0-21-16,21 0 0,-21 22 15,0-22-15,-1 0 0,-20 0 0,21 0 16,-21-21-16,-1 22 0,-20-1 15,-1-21-15,1 21 0,-22-21 0,0 21 16,-20-21-16,-1 21 0,0-21 16,-21 0-16,-21 0 0,-22 0 0,22 0 15,-42 0-15,-1 0 0,-20 0 16,-1 0-16,-21 0 0,0 0 0,0 0 16,-21 0-16,22 0 0,-1-21 15,-21 21-15,21-21 0,21 21 16,-21 0-16,22 0 0,20 0 0,-20 0 15,-1 0-15,21 0 0,22 0 16,0 0-16,-1 0 0,43 0 0,-21-21 16,42 21-16,1 0 0,20-21 15,21 21-15,1-22 0,21 22 0,20-21 16,1 0-16,21 0 0,0 0 16,21 0-16,1-1 0,-1 1 15,21 0-15,0 0 0,1-21 16,-1 20-16,0 1 0</inkml:trace>
  <inkml:trace contextRef="#ctx0" brushRef="#br0" timeOffset="39995.31">9652 15706 0,'0'-21'0,"0"42"0,0-64 0,0 22 16,0 0-16,0 0 0,-21 21 15,0 0-15,-1 0 0,1 0 16,0 21-16,0 0 0,0 0 16,0 22-16,-1-1 0,22 0 15,-21 22-15,0 21 0,0-22 0,0 1 16,0 20-16,-1-20 0,22-1 16,-21 1-16,0-1 0,0 1 0,0-1 15,21 1-15,0-22 0,0 0 16,0 1-16,0-1 0,0-21 0,0 0 15,0 1-15,21-22 0,0 0 16,0 0-16,0-22 0</inkml:trace>
  <inkml:trace contextRef="#ctx0" brushRef="#br0" timeOffset="40249.17">10223 15706 0,'0'0'0,"43"-43"0,-22 1 0,0 21 15,0 21-15,0 0 0,-21 21 16,0 21-16,0 1 16,0-1-16,0 22 0,0-1 0,-21 22 15,0-22-15,0 22 0,21 0 0,-21-22 16,21 22-16,-21-22 0,21 1 16,0-1-16,0 1 0,-22-1 0,22 1 15,0-22-15,0 22 0,0-22 16,0-21-16,0 0 0,22 0 0,-1 1 15,0-22-15,0 0 0,0 0 16,22-22-16,-22 1 0</inkml:trace>
  <inkml:trace contextRef="#ctx0" brushRef="#br0" timeOffset="40500.01">11536 15769 0,'0'0'0,"42"-42"0,0 21 0,1 0 15,-22-1-15,0 22 0,0 0 0,0 22 16,-21-1-16,0 21 16,0 0-16,0 22 0,0-1 0,-21 22 15,0 0-15,0-22 0,21 22 16,0-22-16,-21 22 0,21-21 16,-21 20-16,-1-20 0,22-1 0,-21 1 15,21-22-15,0 22 0,0-22 16,0-21-16,0 21 0,0-20 0,0-1 15,21-21 1,1 0-16,-1-21 0,21-1 0</inkml:trace>
  <inkml:trace contextRef="#ctx0" brushRef="#br0" timeOffset="40739.89">12806 15875 0,'0'0'0,"21"-21"0,0 21 0,-21 21 31,0 0-31,0 22 0,0-1 0,0 21 16,0-20-16,0 20 0,0 1 15,0-1-15,0 1 0,0-1 0,0 1 16,0-1-16,0 1 0,0-1 16,0-20-16,0 20 0,0-21 0,0 1 15,0-1-15,0-21 0,0 0 0,0 1 16,0-1-16,0 0 15,21-21-15,0 0 0,1 0 0,-1-21 0,0 0 16</inkml:trace>
  <inkml:trace contextRef="#ctx0" brushRef="#br0" timeOffset="40967.76">13801 15981 0,'42'-42'0,"-84"84"0,126-127 0,-63 43 0,22 21 16,-22 0-16,0 21 0,0 0 0,-21 21 15,0 0-15,0 21 0,0 1 16,0-1-16,0 21 0,0 1 0,0-1 16,-21 1-16,0-1 0,0 1 15,0-1-15,-1-20 0,22-1 16,-21 22-16,0-22 0,0 0 0,0 1 16,0-22-16,-22 21 0,22-21 15,0 0-15,0 1 0,-22-1 0,22-21 16,-21 0-16,0 0 0</inkml:trace>
  <inkml:trace contextRef="#ctx0" brushRef="#br0" timeOffset="41641.24">4424 15917 0,'0'0'0,"21"0"31,0 0-31,21 22 0,1-22 16,20 21-16,-20-21 0,41 21 0,-20-21 15,20 0-15,1 21 0,0-21 16,21 21-16,21-21 0,0 0 0,0 21 15,0-21-15,21 0 0,-21 0 16,-21 22-16,21-22 0,-22 0 0,1 0 16,0 0-16,-21 0 0,-1 0 15,-20 0-15,-22 0 0,22 0 0,-43 0 16,21 0-16,-21 0 0,-21-22 31,0 1-31,-21 0 16,0 21-16,0-21 0,-21 0 0,20 21 15,1-21-15,0 21 16,21-22-16,0 1 16,21 21-1,0 0-15,1 0 0,20 0 0,-21 0 16,21 0-16,-20 0 0,20 0 16,-21 0-16,0 21 0,0 1 15,1-1-15,-22 0 0,0 0 0,0 0 16,-22 22-16,1-22 0,-21 21 15,0-21-15,-22 22 0,1-22 0,-1 21 16,-21-21-16,22 22 0,-1-22 16,1 0-16,21-21 0,-1 21 0</inkml:trace>
  <inkml:trace contextRef="#ctx0" brushRef="#br0" timeOffset="43838.56">24151 13589 0,'0'-21'0,"21"0"16,-21 0-16,21 21 0,-21-22 15,0 44 48,0-1-48,0 0-15,0 0 16,0 0-16,0 0 0,0 1 0,0-1 16,0 0-16,0 0 0,0 0 15,0 0-15,0 22 0,0-22 0,0 0 16,0 0-16,0 22 0,0-22 16,0 0-16,22 0 0,-22 0 15,21 0-15,-21 1 0,0-1 0,0 0 0,21 0 16,0 0-16,-21 0 15,0 1-15,21-22 0,0 21 0,1 0 16,-1-21-16,21 21 16,-21-21-16,22 0 0,-1 0 0,21 0 15,1 0-15,21-21 0,-1 0 0,22 0 16,21-1-16,0 1 0,42 0 16,1 0-16,-1 0 0,22-22 0,-1 22 15,1 0-15,-22 21 0,21-21 16,-20 0-16,-43 21 0,0 0 0,-21 0 15,-22-21-15,-20 21 16,-22 0-16,0 0 0,-20 0 0,-1 0 16,-42 0-1,-1 21 1,1-21-16,-21 0 0,21 0 0,-22 21 16,1-21-16,0 0 0,-1 0 15,1 0-15,-21 0 0,-1 0 0,1 0 16,-1 0-16</inkml:trace>
  <inkml:trace contextRef="#ctx0" brushRef="#br0" timeOffset="49623.34">16722 16383 0,'0'0'0,"-43"0"0,1-21 0,0 21 15,-1 0-15,22 0 0,-21 0 0,-1 0 16,22 0-16,42 0 31,1 0-31,20 0 0,21 0 16,1 0-16,-1 0 0,1 0 0,21 0 15,20 0-15,-20 0 0,21 0 0,0 21 16,0-21-16,-22 0 0,1 0 16,-22 21-16,1-21 0,-1 0 0,-20 0 15,-22 21-15,0-21 16,-21 22-16,-21-22 15,-21 0-15,20 0 0,-20 21 16,0-21-16,-22 0 0</inkml:trace>
  <inkml:trace contextRef="#ctx0" brushRef="#br0" timeOffset="49852.28">16277 16595 0,'0'21'0,"0"-42"0,42 42 31,-20-21-31,20 0 0,0 0 0,1 0 16,-1 0-16,21 0 0,1 0 0,-1 0 15,1 0-15,-1 0 0,22 0 16,0 0-16,-22 0 0,22 0 0,-22 0 16,1 0-16,-1 0 0,-20 0 0,-1 0 15,0-21-15,-20 21 0,20 0 16,-21-21-16,-21-1 0,0 1 15</inkml:trace>
  <inkml:trace contextRef="#ctx0" brushRef="#br0" timeOffset="50248.3">17208 16108 0,'0'21'0,"22"0"16,-1 0-16,0 1 16,0-22-16,21 21 0,-20-21 0,20 21 15,21-21-15,-20 21 0,20-21 0,1 21 16,-1-21-16,-20 21 0,20-21 16,1 22-16,-1-22 0,-21 21 0,1-21 15,-1 0-15,0 21 16,-20 0-16,-1-21 0,0 21 0,-21 0 15,0 1-15,0-1 0,-21 0 0,0 0 16,-1 0-16,-20 0 0,0 22 16,-1-22-16,-20 21 0,-1 1 0,1-22 15,-1 21-15,1 0 0,-1-20 16,1 20-16,-1 0 0,1-21 16,-1 1-16,22-1 0,-21 0 0,41 0 0,-20 0 15,21 0-15,0-21 0,42 0 31,0 0-31,0-21 0,22 0 16,-1 0-16,21 0 0</inkml:trace>
  <inkml:trace contextRef="#ctx0" brushRef="#br0" timeOffset="51540.21">19939 16193 0,'0'-22'0,"0"44"0,21-65 0,-21 22 16,0 0-16,0 0 0,0 0 15,0-1-15,0 1 0,-21 0 0,0 21 16,0 0-16,-1 0 0,1 0 15,0 0-15,-21 0 0,-1 0 0,1 21 16,21 0-16,-21 22 0,-1-1 0,1-21 16,0 22-16,-1 20 0,1-21 15,0 1-15,-1-1 0,22 22 0,-21-22 16,21 0-16,21 22 0,0-22 16,0 22-16,0-22 0,0 21 0,0-20 15,21-1-15,0 0 0,21-20 16,1 20-16,-1 0 0,21-21 15,1 1-15,-1-1 0,1-21 0,-1 21 16,1-21-16,-1 0 0,1 0 16,-1 0-16,-20 0 0,20 0 0,1-21 15,-22 0-15,22-1 0,-22 1 0,0 0 16,1-21-16,-22-1 0,21 22 16,-21-21-16,0-22 0,1 22 0,-22 0 15,0-22-15,0 22 0,0-22 16,0 22-16,-22-21 0,1-1 15,-21 1-15,21-1 0,-22 1 0,1-1 16,0 1-16,-22 20 0,22 1 16,0 0-16,-1-1 0,1 22 0,0 0 15,-1 0-15,1 21 0,0 0 16,-1 0-16,-20 0 0,20 0 0,-20 21 16,21 21-16,-22-21 0,1 1 0,20 20 15,-20 0-15,20 1 0,1 20 16,0-21-16,-1 1 0,1 20 0,21 1 15,0-22-15,0 22 0,21-1 16,0-21-16,0 22 0,0-1 0,0-20 16,21 20-16,0-20 0,0 20 15,21-21-15,1 1 0,-1-1 16,22-21-16,-22 22 0,21-22 0,1 0 16,-1 0-16,1-21 0,-1 0 15,1 0-15,-1 0 0,1 0 0,-1 0 16,1-21-16,-1 21 0,1-42 0,-22 20 15,22 1-15,-1-21 0,-20 0 16,-1-1-16,0-20 0,-21-1 0,1 22 16,-1-22-16,0 1 0,-21 21 15,0-22-15,0 1 0,0-1 0,-21 22 16,-22-22-16,22 1 0,-21 20 16,0-20-16,-22 21 0,22-1 15,-22 1-15,22 0 0,-22 20 0,22 1 16,-21 0-16,-1 0 0,22 21 15,-22 0-15,1 0 0,-1 0 0,1 0 16,-1 21-16,1 0 0,20 0 0,-20 22 16,21-1-16,-1 0 0,1 1 15,0 20-15,-1 1 0,22-22 16,0 22-16,0-1 0,21-21 0,0 22 16,0-1-16,0 1 0,42 42 15,0-43-15,1-20 0,-1-1 0,22 0 16,-1 1-16,1-1 15,-1 0-15,1-21 0,-1 1 0,1-1 16,-1 0-16,1 0 0,-1-21 16,1 0-16,-22 0 0,21 0 0,-20-21 15,20 0-15,-20 0 0,-1-1 16,0-20-16,-21 0 0,22-1 0,-1-20 16,-21-1-16,0 1 0,1-1 15,-22 1-15,0-1 0,0-20 0,0 20 16,-22-20-16,1 20 0,-21 1 0,0-22 15,-1 43-15,1-22 0,0 22 16,-22-1-16,1 1 0,20 21 0,-20 0 16,-1 21-16,1 0 0,-1 0 15,-20 0-15,20 21 0,1 21 16,-22 1-16,21-22 0,-63 85 16,85-64-16,-21 21 0,20-20 15,22-1-15,0 0 0,0 1 0,21-1 16,0 0-16,0 1 0,0-22 0,21 21 15,0-21-15,0 22 0,64-1 16,-43-21-16,22 0 0,-1 1 16,-20-22-16,20 21 0,1-21 15,-22 0-15,21 0 0,-20 0 0,-1-21 16,0-1-16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3:36:0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974 0,'-43'0'0,"86"0"0,-107 0 0,43 0 16,0-21-16,0 21 0,0 0 0,-1 0 15,1 0-15,42 0 31,1 0-31,20 0 16,0 0-16,1 0 0,-1 0 0,21 0 16,22 0-16,0 0 0,-1 0 15,1 0-15,0 0 0,21 0 16,-22-22-16,-20 22 0,20 0 0,-20 0 16,-22 0-16,1 0 15,-22 0-15,21 0 0,-63 22 31,0-22-31,-22 0 0,22 0 0,-21 21 16,0-21-16,-1 0 0</inkml:trace>
  <inkml:trace contextRef="#ctx0" brushRef="#br0" timeOffset="359.79">2413 1016 0,'0'21'16,"0"0"-16,-21-21 0,21 22 15,0-1-15,0 0 16,0 0-16,0 0 0,0 0 0,21 22 16,0-22-16,-21 21 15,21 1-15,0-22 0,1 21 0,-22 0 16,21 1-16,0-1 16,0 0-16,0 1 0,-21-1 0,0 0 0,0 1 15,0-1-15,0 0 0,0 1 16,-21-1-16,0 0 0,-21-20 15,-1 20-15,1-21 0,-22 0 0,22 0 16,-21 1-16,-1-22 0,22 0 16,-22 0-16,22 0 0,-22 0 0,22 0 15,-21 0-15,20 0 16,1-22-16,21 1 0,0 0 0,-1 0 0,22 0 16,0 0-16,0-1 15,0 1-15,22 0 0,-1 0 0,0 0 16,21 0-16,1-1 0,-1 1 15,0 0-15,22 0 0</inkml:trace>
  <inkml:trace contextRef="#ctx0" brushRef="#br0" timeOffset="872.5">3471 1588 0,'0'0'0,"0"-22"15,0 1-15,0 0 0,-21 21 16,0-21-16,0 0 0,-22 0 16,22 21-16,0-22 0,-21 22 0,21 0 15,-22 0-15,22 0 0,-21 0 16,-1 0-16,22 0 0,-21 22 0,0-1 16,20 0-16,-20 21 0,21 1 15,-21-1-15,20 0 0,1 1 0,21-1 16,0 0-16,0 1 0,0-1 15,0 0-15,0-21 0,0 22 0,0-22 16,0 0-16,21 0 16,1-21-16,-1 0 0,0 21 0,0-21 0,0 0 15,22 0-15,-22-21 16,0 21-16,21-21 0,-21 0 0,22 0 16,-22-22-16,0 22 0,43-63 15,-43 62-15,21-62 16,-42 41-16,0 22 0,21-21 15,-21 21-15,0 0 0,0-1 16,0 44 0,0-1-16,0 0 0,0 0 15,0 0-15,0 22 0,0-1 16,0-21-16,0 21 0,0 1 0,0-1 16,0-21-16,21 22 15,1-22-15,-22 0 0,42 21 16,-21-21-16,0 1 0,0-22 15,1 0-15,-1 0 0,0 0 0,0-22 16,0 1-16,22 0 0</inkml:trace>
  <inkml:trace contextRef="#ctx0" brushRef="#br0" timeOffset="1096.28">3895 1482 0,'0'0'0,"0"-21"0,0-1 0,0 1 16,21 21-16,0 21 15,-21 1 1,0-1-16,0 0 0,0 21 0,21 1 16,-21-1-16,0 0 0,0 1 15,0-1-15,21 0 0,-21-21 0,0 22 16,0-1-16,0-21 0,0 0 16,0 22-16,0-22 0,21 0 15,1-21-15,-1 0 16,0 0-16,0-21 0</inkml:trace>
  <inkml:trace contextRef="#ctx0" brushRef="#br0" timeOffset="1308.93">4339 1524 0,'0'0'0,"21"-42"16,-42 42-1,0 21-15,0 0 0,0 0 16,-1 22-16,-20-22 0,21 21 0,-21 0 15,20 1-15,-20-1 0,21 0 16,-21 1-16,20-1 0,1-21 0,0 22 16,21-22-16,0 21 0,0-21 15,0 0-15,21-21 16,0 0-16,1 0 0,-1 0 16,21 0-16</inkml:trace>
  <inkml:trace contextRef="#ctx0" brushRef="#br0" timeOffset="1713.71">4847 1630 0,'0'0'0,"0"-42"0,0 20 15,0 1-15,0 0 0,0 0 16,-21 21-16,0 0 16,-22 0-16,22 21 0,0 0 0,-21 0 15,21 1-15,-22-1 16,22 21-16,-21-21 0,-1 64 15,1-64-15,21 21 0,0 1 0,21-22 16,0 0-16,0 0 0,0 0 16,0 1-16,21-22 15,0 0-15,0 0 0,22 0 16,-1-22-16,-21 22 0,21-42 0,1 21 16,-1 0-16,0 0 0,-20-22 15,20 1-15,0 0 0,-21 20 0,22-20 16,-22 21-16,0-21 15,0 20-15,-21 1 0,0 42 16,0 22 0,0-22-16,0 21 15,0-21-15,-21 22 0,21-1 16,0 0-16,0-20 0,0 20 0,0-21 16,0 0-16,21 0 0,0 1 15,1-22-15,-1 0 0,21 0 0,0-22 16,22 1-16</inkml:trace>
  <inkml:trace contextRef="#ctx0" brushRef="#br0" timeOffset="2608.26">12912 995 0,'63'-21'31,"-63"0"-31,21 21 0,0-22 16,1 1-16,-1 0 0,21-21 15,0 21-15,-20-1 0,20-20 0,0 21 16,1-21-16,-1 20 0,-21-20 16,21 21-16,-42-21 0,0 20 0,0 1 15,0 0-15,-21 0 0,0 0 16,-42 21-16,20 0 0,-41 0 0,20 21 16,-21 0-16,1 0 0,-1 0 15,22 1-15,-22 20 0,21 0 16,1 1-16,21-1 0,-1 0 0,1 1 15,21-1-15,21 21 0,0-20 16,0-1-16,42 64 0,0-64 16,1 22-16,20-22 0,1 0 15,-1 1-15,1-1 0,84 43 16,-85-43-16,1-21 0,-1 22 16,-20-1-16,-22 0 0,0 1 15,-21-22-15,0 21 0,-42-21 0,-1 0 16,-20 1-16,-22-1 0,1 0 15,-1-21-15,-21 0 0,21 0 0,-126 0 16,126 0-16,-21-21 16,22 0-16,-1-1 0,21-20 0,-20 21 15,41-21-15,-20 20 0,42-20 16,-22 0-16,22 21 0,21-22 0,0 22 16,0-21-16,21 21 0,22-1 15,-1 1-15,64-21 0,-43 21 16,1 21-16,21-21 0,-1 21 15,-20 0-15,20 0 0</inkml:trace>
  <inkml:trace contextRef="#ctx0" brushRef="#br0" timeOffset="2966.14">13144 1609 0,'0'0'0,"0"21"31,22-21-31,-1 0 0,0-21 16,0 0-16,21-1 0,22-20 16,-22 21-16,1 0 0,-1 0 0,0-1 15,-21-20-15,22 21 0,-1-21 16,-21 20-16,0-20 0,-21 21 16,0 0-16,0-22 0,-21 43 15,-21-21-15,21 21 0,-22 0 0,1 0 16,-21 0-16,20 21 0,-20 22 15,-1-22-15,22 21 0,-22-21 0,22 43 16,0-22-16,-22 43 16,43-22-16,0-20 0,21-1 0,0 0 15,0 1-15,0-1 0,21-21 16,21 22-16,-20-22 0,20-21 0,0 0 16,22 0-16,-22 0 0,64-21 15,-43-1-15,-20 1 16,20-21-16,1 0 0</inkml:trace>
  <inkml:trace contextRef="#ctx0" brushRef="#br0" timeOffset="3226.03">14372 466 0,'0'0'0,"0"-43"0,0-84 31,-21 106-31,-21 21 0,20 21 0,1 22 16,-21 20-16,21-20 0,0 20 15,-22 22-15,22-1 0,0 1 0,-21 21 16,20-21-16,-20-1 0,21 22 16,0-21-16,0-22 0,-22 22 15,22-22-15,0 1 0,0-1 0,0-20 16,21-1-16,0 0 0,0 1 16,0-22-16,0 0 0,0 0 0,21-21 15,0 0-15,0 0 16,21-21-16,-20 0 0,20 0 0,-21 0 15</inkml:trace>
  <inkml:trace contextRef="#ctx0" brushRef="#br0" timeOffset="3558.36">14245 1482 0,'21'0'32,"0"0"-17,1 0-15,-1 0 16,0 0-16,0 0 0,0 0 15,0-21-15,22 21 0,-22-22 16,0 22-16,43-42 0,-43 42 16,0-21-16,-21 0 0,0 0 0,0-1 15,-21 22 1,0 0-16,-1 0 16,-20 0-16,21 22 0,-21-1 15,-1 0-15,1 0 0,0 21 0,20-20 16,-20-1-16,21 21 0,0-21 0,21 22 15,0-22-15,0 21 0,0-21 16,0 22-16,21-43 0,21 21 16,-21-21-16,22 21 0,-1-21 15,-21 0-15,22 0 0,-1 0 0,0-21 16,1 0-16,-1-1 0,43-20 16</inkml:trace>
  <inkml:trace contextRef="#ctx0" brushRef="#br0" timeOffset="3997.22">15113 1312 0,'0'-21'0,"0"42"0,0-63 0,0 21 16,-21 21-16,0 0 16,-1 0-16,1 0 0,0 21 15,0 0-15,0-21 0,0 43 16,-1-22-16,1 0 0,21 0 0,0 21 16,0-20-16,0 41 0,0-42 15,0 22-15,0-22 0,0 0 16,0 0-16,0 0 0,0 0 0,0 1 15,0-44 17,0 1-32,0 0 0,0 0 15,0 0-15,0-22 0,21 22 0,-21-21 16,22 21-16,-1-22 0,0 1 16,0 0-16,21 21 0,-20-22 15,20 1-15,0 21 0,1 0 0,-22-1 16,21 22-16,0 0 0,1 0 15,-22 0-15,21 0 0,-21 22 0,22-1 16,-22 21-16,0 22 16,-21-43-16,21 21 0,-21 0 0,0-20 15,0 20-15,0-21 0,0 21 16,0-20-16,0 20 0,-21-21 0,21 0 16,-21 0-16,21 1 0,21-44 31,0 22-16,22-21-15,-22 0 0,21-21 16,-21 21-16,22-1 0</inkml:trace>
  <inkml:trace contextRef="#ctx0" brushRef="#br0" timeOffset="4177.02">16065 1228 0,'0'0'0,"22"0"0,-22-21 0,0 42 31,0 0-31,-22 21 16,1-21-16,21 1 0,-21-1 15,21 21-15,0-21 0,0 0 0,-21 22 16,21-22-16,0 0 0,0 0 16,0 0-16,0 1 0,0-1 15,21-21 1,0 0-16,0-21 16</inkml:trace>
  <inkml:trace contextRef="#ctx0" brushRef="#br0" timeOffset="4505.84">16129 656 0,'0'0'15,"-42"-21"-15,20 0 0,-20 0 0,21 21 0,-43 0 16,43 21 0,0 0-16,0 0 0,0 0 0,21 1 15,0-1-15,0 21 0,0-21 0,0 0 16,42 1-16,-21-1 0,0 0 15,22-21-15,-22 0 0,21 0 16,1 0-16,-1 0 0,-21 0 0,21 0 16,-20-21-16,-1 0 0,0-1 0,-21-20 15,0 21-15,0 0 0,0-22 16,-21 22-16,0 0 0,-1 0 0,1 0 16,-21 21-16,21 0 15,0 0-15,-22 0 0,22 0 0,0 21 16,0 0-16,0 21 0,-1 1 15,1 41-15,21-41 0,0 20 16,0-20-16,0-1 0,0 21 16</inkml:trace>
  <inkml:trace contextRef="#ctx0" brushRef="#br0" timeOffset="4864.1">16552 1228 0,'0'0'0,"0"-21"16,0-1-16,0 1 16,-21 42-1,0 1-15,21 20 0,-21-21 16,21 21-16,0 1 0,0-22 16,0 21-16,0 1 0,0-1 0,0 43 15,0-64-15,42 42 16,-42-42-16,21 1 0,0-1 15,22-21-15,-22 0 0,0 0 0,21 0 16,-20 0-16,-1-21 0,21-1 16,-21 1-16,22 0 0,-22-21 0,21 21 15,-21-22-15,0 1 0,1 0 16,-1-1-16,-21 1 0,0 0 16,0-1-16,0 1 0,0 21 0,0 0 15,0-1-15,0 44 31,0-1-15</inkml:trace>
  <inkml:trace contextRef="#ctx0" brushRef="#br0" timeOffset="5452.76">17272 1312 0,'21'-21'15,"-42"42"-15,42-63 0,-21 63 47,0 0-47,0 1 0,0-1 16,0 0-16,0 0 0,0 21 0,0-20 15,0-1-15,0 21 0,0-21 16,0 0-16,0 1 0,0-1 0,0 0 16,0 21-16,-21-42 0,0 21 15,0-21 1,-1-21-16,22 0 15,0 0-15,0 0 16,0-22-16,0 22 0,0-21 16,22 0-16,-1 20 0,0-41 15,21 21-15,-21-1 0,22 1 0,-1 21 16,0-22-16,-20 22 0,20 0 16,0 21-16,1 0 0,-1 0 0,21 42 15,-41-20-15,20-1 0,-21 21 16,0 0-16,0-20 0,1 20 15,-22 0-15,21 1 0,-21-22 16,0 21-16,0 0 0,0-20 0,0-1 16,0 21-16,0-21 0,0 0 15,0-42 1,0 0 0,0-21-16,0 21 15,0-1-15,0-20 0,21 0 16,21 21-16,-21-43 0,22 22 0,20-1 15,-20 1-15,84-43 16,-64 43-16,1 0 0,-1 42 0,22-21 16,-22 21-16,1 21 0,-22-21 15,22 42-15,-22 0 0,0 1 0,1-1 16,-1 0-16,-21 1 0,0 20 16,0-20-16,-21-1 0,0 21 15,0-20-15,-21-1 0,0 0 0</inkml:trace>
  <inkml:trace contextRef="#ctx0" brushRef="#br0" timeOffset="6105.62">1778 2879 0,'0'0'15,"-106"0"1,127 0-16,22 0 15,-1 0-15,0 0 0,43 0 16,0 0-16,42-21 0,0 21 16,21-22-16,21 1 0,0 0 0,1 21 15,20-21-15,1 0 0,-1 0 0,-20-1 16,20 22-16,-21-21 0,1 0 16,-1 0-16,0 21 0,-20-21 0,-1 21 15,-21-21-15,-21 21 0,63-22 16,-106 1-16,1 21 0,-22 0 15,1-21-15</inkml:trace>
  <inkml:trace contextRef="#ctx0" brushRef="#br0" timeOffset="6782.14">12361 2371 0,'-42'0'16,"84"0"-16,-126 0 0,20 0 0,1 0 0,-1 0 16,1 0-16,-1 0 0,1 0 15,-1 0-15,22 0 0,-22 0 0,22 0 16,21 0-16,0 0 0,-1 0 16,65 0-1,-1 0-15,22 0 16,41 0-16,128 0 0,-85 0 15,43 0-15,-1 0 0,22 0 0,21-21 16,21 21-16,21-22 16,21 22-16,1 0 0,338-21 15,-297 21-15,1 0 0,-21 0 16,20-21-16,-20 21 0,-1 0 0,-20 0 16,-1 0-16,0-21 0,-42 21 0,0 0 15,-42 0-15,0 0 0,-43 0 16,0 0-16,-42 0 0,106 0 15,-148 0-15,-22 21 0,-20-21 16,-22 0-16,0 0 0,-42 0 16,-22 0-16,1 21 15,-21-21-15,-1 0 0</inkml:trace>
  <inkml:trace contextRef="#ctx0" brushRef="#br0" timeOffset="8221.26">1228 3641 0,'0'-21'16,"0"-1"-16,0 1 15,-22 21 1,22 21-16,-21 22 16,21-1-16,0 0 0,0 22 15,-21-1-15,0 22 0,0 21 0,0-21 16,-1 20-16,1-20 0,-21 21 15,21-21-15,-22-1 0,22 22 16,-21-21-16,21-22 0,-22 1 0,22-1 16,0-20-16,0-1 0,0-21 15,0 0-15,-1-21 0,1 0 16,21-21-16,-21 0 0,0 0 16,0-22-16,0 1 0,21 0 15,-22-22-15,22 22 0,-21-22 16,21 1-16,0-1 0,0 1 15,0-1-15,0 1 0,0 21 0,0-22 16,0 43-16,0-21 0,0 20 16,21 22-16,1 22 15,-1 20-15,-21-21 16,21 21-16,21 43 0,-21-43 16,1 22-16,-1-22 0,0 1 15,0-1-15,0 0 16,22 1-16,-22-1 0,21 0 0,-21-21 15,22 1-15,-1-1 0,0-21 16,1 0-16,-1 0 0,21 0 0,-20-21 16,20-1-16,-20-20 0,20 21 15,-21-21-15,1-1 0,-1 1 0,0 0 16,-20-22-16,20 22 0,-21-22 16,0 1-16,0 20 0,-21-20 0,0 21 15,0 20-15,0 1 0,0 0 16,0 42-16,0 0 15,0 22-15,0-1 0,0-21 16,-21 85-16,21-64 16,-21 1-16,0-1 0,21 0 15,0 1-15,0-22 0,0 21 16,0-21-16,0 22 0,0-22 0,0 0 16,0 0-16,0-42 31,0 0-31,0 0 0</inkml:trace>
  <inkml:trace contextRef="#ctx0" brushRef="#br0" timeOffset="8568.06">1757 3704 0,'0'0'16,"-21"21"-16,-1-21 0,1 22 0,21-1 15,-21 42-15,21-42 0,0 1 16,0-1-16,0 0 0,0 0 16,21 0-16,0 0 0,1-21 15,-1 0-15,0 0 0,21 0 0,-21 0 16,1 0-16,20-21 0,-21 0 16,21 0-16,-20-21 0,-1 20 0,0 1 15,-21 0-15,0-21 0,0 21 16,0-1-16,0 1 0,-21 0 15,0 0-15,-1 21 0,-20 0 16,21 0-16,-21 0 0,20 21 0,-20-21 16,21 21-16,0 22 0,-22-22 15,22 21-15,21 0 0,-21-20 0,21 20 16,0 0-16,0 1 0,0-1 16,21 0-16,0-21 0,1 22 0</inkml:trace>
  <inkml:trace contextRef="#ctx0" brushRef="#br0" timeOffset="8936.37">2709 4106 0,'0'-42'0,"0"84"0,0-105 16,-21 63-1,0 0-15,0 21 0,-22 0 0,1 0 16,21 1-16,-21-1 0,-1 21 15,22-21-15,0 22 0,0-1 0,21-21 16,0 0-16,0 22 0,0-22 16,21 0-16,21 0 0,1 0 0,-22 0 15,21 1-15,0-22 0,1 21 16,-1 0-16,0-21 0,1 21 16,20 21-16,-63-20 15,0-1 1,-21-21-16,0 21 0,-21-21 0,-1 0 15,-20 0-15,20 0 0,-20 0 16,-1 0-16,22 0 0,-21 0 16,20 0-16,1 0 0,21 0 0,-22-21 15,22 21-15,21-21 0,0-1 16,0 1-16,0 0 0,21 0 0,1 0 16,20 0-16,0-22 0</inkml:trace>
  <inkml:trace contextRef="#ctx0" brushRef="#br0" timeOffset="9197.21">3281 3641 0,'0'-21'0,"0"63"16,0-21 0,0 21-16,-21 1 0,21-1 15,-22 0-15,22 22 0,-21-1 0,21 1 16,0 21-16,-21-22 0,21 1 15,-21-22-15,21 21 0,-21 1 0,21-22 16,0 1-16,0-22 0,0 21 16,0-21-16,0 0 0,0 1 15,21-1-15,0-21 0,0 0 0,0 0 16,1 0-16,-1 0 0,0-21 16,0-1-16,21 1 0,-20-21 0,-1-22 15</inkml:trace>
  <inkml:trace contextRef="#ctx0" brushRef="#br0" timeOffset="9366.12">3175 4128 0,'-21'0'15,"42"0"-15,-63 0 0,63 0 16,0-22 0,21 22-16,1 0 0,20-21 0,-21 0 15,22 21-15,-1-21 0,-20 0 16,20 21-16,1-21 0,-1-1 0,-20 1 15,20 0-15,-21 21 0,1-21 16</inkml:trace>
  <inkml:trace contextRef="#ctx0" brushRef="#br0" timeOffset="10060.01">11091 3556 0,'0'0'0,"0"-21"0,0-21 0,0-1 16,0 22-16,0 0 15,0 0-15,0 0 0,-21 21 16,21 21-16,0 0 16,-21 0-16,21 21 0,0 1 0,0-1 15,0 22-15,0-1 0,0-21 16,0 22-16,0-1 0,0-20 15,0 20-15,0-20 0,0 20 0,0-21 16,0 1-16,0-22 0,0 21 16,0-21-16,0 1 0,0-1 0,0 0 15,21-21 1,0-21-16,0 0 16,1-1-16,-1 1 0</inkml:trace>
  <inkml:trace contextRef="#ctx0" brushRef="#br0" timeOffset="10344.16">11620 3831 0,'0'0'0,"-21"0"15,0 21-15,0 1 0,21-1 16,-21-21-16,21 21 0,0 0 16,21-21-1,0 0 1,0 0-16,0-21 0,1 21 15,-1-21-15,0 0 0,-21-1 16,0 1-16,0 0 16,-21 0-16,0 21 15,-1 0-15,1 0 0,0 0 0,0 0 16,0 0-16,21 21 16,-21 0-16,21 0 0,0 1 15,0-1-15,0 0 16,21-21-16,0 0 0</inkml:trace>
  <inkml:trace contextRef="#ctx0" brushRef="#br0" timeOffset="10996.79">13208 3725 0,'0'0'0,"21"-105"31,-21 62-31,-21 22 0,0 0 0,0 0 16,-22-22-16,22 22 0,-21 21 15,-1 0-15,1 21 0,-21 1 16,20-1-16,1 0 0,-22 21 0,22-21 16,0 22-16,-1-1 0,22 0 15,0-20-15,-21 20 0,21 0 0,21-21 16,0 43-1,0-43-15,0 0 0,21-21 16,0 0-16,21 0 0,-21 0 0,22 0 16,-1-21-16,0 21 15,1-21-15,-1 0 0,0 0 0,1-1 16,-22 1-16,21 0 0,-21 0 0,22 0 16,-22 21-16,0-21 0,0-1 15,0 1-15,-21 42 16,0 1-1,0 20-15,0-21 16,0 21-16,0 1 0,0-1 0,0 0 16,0 22-16,0-1 0,0 22 15,0-21-15,0 20 0,0 1 0,0-22 16,0 128-16,0-106 16,0 20-16,0 1 0,-21-21 0,21 0 15,0 20-15,0-41 0,-21 21 16,0-22-16,0-21 0,-22 22 0,22-43 15,-21 21-15,0-20 0,-1-22 0,1 0 16,0 0-16,-1 0 0,1-22 16,0 1-16,-1 0 0,1-21 0,0-22 15,-1 22-15,22-22 0,-21 1 0,42-22 16,-21 1-16,21-86 16,0 107-16,21-107 15,0 107-15,0-1 0,0 1 0,22-1 16,-1 1-16,0-1 0,22 1 15,-1-1-15,1 22 0,-1-21 0,85-43 16,-84 63-16</inkml:trace>
  <inkml:trace contextRef="#ctx0" brushRef="#br0" timeOffset="11531.75">13589 3789 0,'-21'0'0,"21"-21"0,0 0 16,0-1-1,0 1-15,0 0 0,21 0 16,0-21-16,0 20 0,0 1 16,1 0-16,-1 0 0,0-21 15,-21 20-15,0 1 0,0 0 16,-21 42 0,21 0-16,-43 22 15,22-22-15,0 21 0,-21 22 16,21-22-16,-1 0 0,1 1 0,0 20 15,0-20-15,21-1 0,0 0 0,0 1 16,0-1-16,0-21 0,0 0 0,21 0 16,0 1-16,0-22 0,22 0 15,-1 0-15,0-22 0,64-20 16,-42 21-16,-1-21 0,1-1 16,-1 1-16,22 0 0,-43-1 15,22-20-15,-22-1 0,22 1 0,-22-22 16,-21 22-16,43-107 0,-43 107 15,-21-1-15,0 1 0,0 20 16,0 1-16,0 21 0,0 0 0,0 0 16,-21 21-16,-1 0 0,22 21 15,-21 0-15,0 0 0,-21 85 16,21-64-16,-1 22 0,1-1 0,0 1 16,21-1-16,-21 1 15,21-1-15,0-20 0,0 20 0,0-21 16,0 1-16,0-1 0,21 0 0,21 22 15,-20-43-15,-1 0 16,21 0-16,-21-21 16,0 0-16,-21-21 15,0 0-15</inkml:trace>
  <inkml:trace contextRef="#ctx0" brushRef="#br0" timeOffset="11660.19">14139 3683 0,'0'0'0,"-42"-21"0,21 0 16,21 0-16,-21-1 0,21 1 15,21 21 1,0 0-16,21-21 0,1 21 0,-1-21 16,21 21-16,-20-21 0,20 21 15,1-21-15,-1-1 0,1 1 16</inkml:trace>
  <inkml:trace contextRef="#ctx0" brushRef="#br0" timeOffset="12268.85">15346 3408 0,'0'0'0,"0"-21"0,0-22 0,0 22 16,0-21-16,0 0 0,0-1 16,0 22-16,21-21 0,-21 21 0,0-22 15,0 22-15,0 0 0,0 0 0,-21 21 32,-22 0-32,22 21 0,-21 0 0,0 21 15,-22 1-15,22-1 0,-1 22 16,1-1-16,0 22 0,-1-22 15,22 22-15,0-22 0,0 1 0,21-1 16,0 1-16,0-22 0,0 22 16,21-22-16,0 0 0,0-20 0,22 20 15,20-21-15,-20 0 0,20-21 0,1 0 16,20 0-16,1 0 0,63-42 16,-63 21-16,-22 0 0,22-22 15,-22 22-15,1-21 0,-22-1 16,1 1-16,-22-64 15,-21 43-15,0-1 0,-21-20 0,-22 20 0,1-21 16,0 1-16,-22 20 0,1 22 16,-1-22-16,-21 43 0,1-21 15,20 42-15,-20 0 0,-1 0 16,0 21-16,-42 43 16,64-1-16,20 1 0,1-1 0,21 1 15,0 20-15,21-20 0,0 20 0,0-20 16,21-1-16,21-20 0,-21 20 0,85 43 15,-42-85-15,-1 22 16,1-22-16,-1 0 0,1 0 0,20-21 16,-20 0-16,21 0 0,-22-21 0</inkml:trace>
  <inkml:trace contextRef="#ctx0" brushRef="#br0" timeOffset="12541.68">16489 3577 0,'0'-21'0,"0"42"0,0-63 0,0 21 0,0 42 15,-21 0 1,-1 0-16,1 22 0,-21-1 0,21 0 16,0 22-16,-22 20 0,1 86 15,0-86-15,20 22 0,1 0 16,0 0-16,0 21 0,-21-21 0,20 21 16,1 0-16,0-21 0,0 21 15,-21-43-15,20 22 0,1-21 0,0-22 16,21 22-16,-21 0 15,21-43-15,0 0 0,0-21 0,0 1 16,0-44 0,0 1-16,21-21 0,0 21 15,-21-22-15,21-20 0,1 21 0,-22-43 16,0 21-16</inkml:trace>
  <inkml:trace contextRef="#ctx0" brushRef="#br0" timeOffset="12800.54">16002 3874 0,'0'0'0,"0"-85"0,0 21 0,0 22 16,0 0-16,0-1 16,21 1-16,0 21 0,22 21 0,-22-21 15,21 21-15,22 0 0,-22 0 0,0 21 16,22-21-16,-1 21 0,-20 21 16,-1-20-16,0-1 0,-21 21 0,1 0 15,-22-20-15,0 20 0,-22 0 16,-20 1-16,0-22 0,-1 21 0,1 0 15,-21-20-15,-1-1 0,22 0 16,-1 0-16,-20 0 0,42-21 0,-22 0 16,22 0-16,0 0 0,0 0 0,21-21 15,0 0-15,0-21 0,21 20 16,0-20-16,0 21 16</inkml:trace>
  <inkml:trace contextRef="#ctx0" brushRef="#br0" timeOffset="13052.39">16743 3112 0,'0'0'0,"42"-43"0,0 1 16,1 21-16,-22-22 16,0 22-16,21 21 0,-42 21 15,0 1-15,0 20 16,0 0-16,0 1 0,0 20 16,0 1-16,-21 41 0,0-41 15,21-1-15,-21 1 16,0-22-16,0 22 0,21-22 0,-22 0 15,22 1-15,0-22 0,0 21 0,0-21 16,0 1-16,0-1 16,22-21-16,-1 0 0,0 0 0,21 0 15,-21 0-15,1 0 0,20-21 0,0-1 16,1-20-16,-1 21 0,0-21 16</inkml:trace>
  <inkml:trace contextRef="#ctx0" brushRef="#br0" timeOffset="13252.28">17462 3450 0,'0'0'0,"0"-21"15,0 42 1,-21-21 0,0 21-16,0 22 0,21-22 0,-21 0 0,0 0 15,21 22-15,-22-22 16,22 21-16,0-21 0,0 0 0,0 1 16,0-1-16,0 0 0,0 0 0,0 0 15,22-21 1,-1 0-16,21 0 0,-21 0 0,22 0 15,-22 0-15,21-21 0,0 0 0,1 0 16,-1 0-16,0-1 0</inkml:trace>
  <inkml:trace contextRef="#ctx0" brushRef="#br0" timeOffset="13853.26">17928 3514 0,'0'0'0,"-21"21"31,21 0-31,-21-21 0,0 21 16,-1 0-16,1 1 0,0-1 0,21 0 15,0 0-15,-21 0 0,21 0 16,0 1-16,0-1 0,21-21 16,0 0-16,-21 21 0,21-21 15,1 0-15,-1 0 0,0 0 16,0 0-16,-21-21 0,21 0 0,0-1 16,-21 1-16,0-21 15,0 21-15,0 0 0,0-22 16,0 22-16,-21-21 0,0-1 0,21 22 15,-21 0-15,21 0 0,0-21 16,0 20-16,0 1 0,21 0 16,0 21-16,22 0 0,-22 0 15,21 0-15,-21 0 0,22 21 0,-22 0 16,21 1-16,-21-1 0,0 0 0,1 21 16,-1-21-16,0 1 15,0 20-15,0-21 0,-21 21 0,0-20 16,0-1-16,0 0 0,0 21 0,0-21 15,0 1-15,0-1 16,-21-21 0,0 0-16,0 0 15,21-21-15,0-1 16,0 1-16,0 0 0,0 0 0,0-21 16,21 20-16,0-20 0,0 0 15,22-1-15,-22 1 0,21 0 0,0 21 16,1-22-16,-1 22 0,22 0 15,-22 21-15,0 0 16,-21 0-16,22 0 0,-22 21 0,0 21 16,0-20-16,-21-1 0,0 21 0,0 0 15,0 1-15,0-1 0,0-21 0,0 22 16,-21-22-16,21 21 0,-21-21 16,21 0-16,-21 1 0,21-1 15,-21-21-15,42 0 16,0 0-1,21 0-15</inkml:trace>
  <inkml:trace contextRef="#ctx0" brushRef="#br0" timeOffset="14144.09">19452 3366 0,'21'-22'0,"-42"44"0,42-65 16,-21 22-16,-21 21 15,0 0-15,0 0 16,0 0-16,-22 0 0,22 0 0,-21 21 15,21 0-15,-22-21 0,22 22 16,21-1-16,0 0 0,0 0 0,0 0 16,0 0-16,21 1 0,0-1 15,1 0-15,-1-21 0,0 21 16,0 0-16,0 0 0,0-21 16,-21 22-16,22-1 0,-22 0 0,0 0 15,0 0-15,0 0 16,-22-21-16,-20 0 0,21 22 0,-21-22 15,20 0-15,-20 0 0,21 0 16,-21 0-16,-1 0 0,22 0 16,-21-22-16,21 22 0,-1-21 0,1 0 15</inkml:trace>
  <inkml:trace contextRef="#ctx0" brushRef="#br0" timeOffset="14348.5">18161 2858 0,'-42'-22'0,"84"44"0,-106-44 0,43 22 0,0 0 15,0 0-15,0 0 0,0 0 16,-1 0 15,1 0-15,0 22-16,-21-1 15</inkml:trace>
  <inkml:trace contextRef="#ctx0" brushRef="#br0" timeOffset="14520.21">16679 3217 0,'0'0'0,"-42"22"0,0-1 0,20-21 0,1 21 15,21 0-15,21-21 16,1 21-16,20-21 15,0 0-15,22 0 0,20 0 0,1 0 16,21 0-16,0 0 0,21-21 16,0 0-16,0 21 0,21-21 0,0 21 15</inkml:trace>
  <inkml:trace contextRef="#ctx0" brushRef="#br0" timeOffset="14796.13">20447 3006 0,'0'0'0,"0"-43"15,-21 65 17,0-22-32,21 21 0,-43 21 15,22-21-15,0 22 0,0-1 0,0 0 16,-1 22-16,1-22 0,0 0 15,0 1-15,21-1 0,0 0 0,0 1 16,0-1-16,0-21 0,0 22 0,42-22 16,-21 0-16,22 0 0,-1-21 15,0 21-15,22-21 0,-22 0 0,1 0 16,20 0-16</inkml:trace>
  <inkml:trace contextRef="#ctx0" brushRef="#br0" timeOffset="15000.55">20934 3027 0,'0'0'0,"21"-21"0,-21 0 16,21-1-16,-21 1 15,21 21-15,0 0 0,22 0 0,-22 0 0,21 0 16,1 0-16,-1 0 0,21 21 16,-20 1-16,20-1 0,1 21 15,-22-21-15,0 22 0,1-1 0,-22 0 16,0 1-16,-21-1 0,0 0 15,-21 1-15,-21-1 0,-1 0 0,1 1 16,-22-1-16,1-21 0,-22 21 0</inkml:trace>
  <inkml:trace contextRef="#ctx0" brushRef="#br0" timeOffset="15913.58">10710 5736 0,'-21'0'0,"42"0"0,-84 0 0,42 0 0,-1-21 16,1 21-16,21-21 0,0 0 0,0 0 16,0-1-16,0 1 0,0-21 15,43 0-15,-1 20 0,21-20 16,-20 21-16,20 21 15,-20 0-15,-1 0 0,21 0 0,-20 0 16,20 21-16,22 43 16,-43-1-16,1-21 0,-22 22 15,0-1-15,0 1 0,-21-1 0,0 22 16,-21-21-16,0-1 0,-22 1 0,1-1 16,-21 1-16,-1-1 0,1-21 15,-1 22-15,1-22 0,-22-21 0,21 22 16,22-22-16,-21 0 0,20 0 0,1-21 15,0 0-15,-1 0 0,22-21 16,0 0-16,0 0 0,0-22 0,21 22 16,0-21-16,0 0 0,0-1 15,0 1-15,0 0 0,0-1 0,0 1 16,21 0-16,0 20 0,0 1 16,0 0-16,0 0 0,1 21 0,-1 0 15,21 21-15,-21 0 0,0 0 16,43 43-16,-43-22 0,0 1 15,22-1-15,-22 0 0,0 22 0,0-22 16,0 0-16,0 1 0,1-1 16,-22-21-16,21 43 15,0-43-15,-21 0 0,21-21 0,0 0 16</inkml:trace>
  <inkml:trace contextRef="#ctx0" brushRef="#br0" timeOffset="16064.49">11726 6265 0,'-21'0'31,"0"0"-31,0 0 16,0 0-16</inkml:trace>
  <inkml:trace contextRef="#ctx0" brushRef="#br0" timeOffset="16982.05">12679 6625 0,'0'0'0,"-43"0"0,1 0 0,21 0 0,0 0 16,0 0-16,21-21 16,21 0-16,21-21 0,0 20 15,1-20-15,20 0 0,1-1 16,20 1-16,1-21 0,0 20 15,-1-20-15,1 20 0,0-20 0,-22-1 16,1 1-16,-1-22 0,-20 22 16,-22-1-16,0-20 0,-21-65 15,0 86-15,-21-1 0,0 22 16,-1 0-16,-20-1 0,21 22 0,-43 0 16,22 0-16,0 21 0,-22 21 0,22 0 15,-22 22-15,1-1 0,-1 43 16,22-1-16,-64 107 15,64-64-15,0 0 0,-1 0 0,22 21 16,0 0-16,0 21 0,21-20 16,0 20-16,0-21 0,0 21 0,-21-20 15,-1 147-15,22-148 0,0 127 16,-21-148-16,21-21 0,0 0 16,0-21-16,0-22 0,0 1 15,0-1-15,0-21 0,21 1 0,1-22 16,-1-21-16,21 0 0,-21 0 0,22-21 15,20 0-15,-21-22 0,22 1 0,-1-22 16,1 22-16,-1-43 16,1 22-16,-1-22 0,1 1 0,-22-22 0,1 21 15,-1 0-15,0-105 16,-42 84-16,0-63 0,-21 84 16,-21 0-16,-22 1 0,22 20 15,-22 1-15,-20 20 0,-149-84 16,169 106-16,1 0 0,-1 0 15,1 0-15,21 21 0,-1 0 16,1 0-16,21 0 0,0-21 0,21-1 16,21 1-16,0 0 15,0 0-15,0 0 0,22 0 16,-1-22-16,21 1 0,1 0 16,-1-1-16,1-20 0,-1 20 0,1 1 15,21 0-15,-22 21 0,1-22 16,-22 22-16,43 0 0,-64 0 15,21 21-15,-42 21 16,0 0-16,0 0 16,0 0-16,0 1 0,0-1 15,0 0-15,0 0 0,0 0 16,0 0-16,0 1 0,0-1 16,0-42 30,0-1-46,21 22 0</inkml:trace>
  <inkml:trace contextRef="#ctx0" brushRef="#br0" timeOffset="17131.96">13589 6054 0,'0'0'0,"0"-21"0,0-1 16,0 1-16,0 0 15,0 42 1,0 0-1,0 1-15,0-1 0,0 0 16,21 0 0</inkml:trace>
  <inkml:trace contextRef="#ctx0" brushRef="#br0" timeOffset="17489.75">13864 6350 0,'0'0'0,"-42"85"32,42-106-1,0-1-31,0 1 0,0 0 0,0 0 0,0-21 16,21 20-1,0 1-15,0 0 0,-21-21 0,21 21 16,1-1-16,-1 22 0,0-21 0,0 21 15,0 0-15,0 0 0,1 0 16,-1 0-16,0 21 0,-21 1 0,0-1 16,21 0-16,0 0 0,-21 0 0,21 0 15,-21 1-15,22-1 0,-1 0 16,0-21-16,0 21 0,0-21 0,22 0 16,-22 0-16,21 0 0,0 0 0,1-21 15,20 0-15,-20 21 0,-1-21 16,21-1-16,-20 1 0,41-21 15,-41 21-15,-22 0 0,21-1 16</inkml:trace>
  <inkml:trace contextRef="#ctx0" brushRef="#br0" timeOffset="17893.53">14859 5927 0,'0'0'0,"-21"0"0,-22 0 16,-41 0-16,63 0 0,-64 42 16,43-21-16,-1 0 0,22 1 15,-21 20-15,21-21 0,-22 0 16,22 0-16,21 22 0,0-22 0,0 0 15,21 21 1,0-20-16,1-22 0,-1 0 0,21 0 16,0 0-16,1 0 0,-22 0 15,21 0-15,1-22 0,-1 1 0,0 0 16,1 0-16,-1 0 0,0 0 16,1-1-16,-22-20 0,21 0 15,-21-1-15,22-20 0,-22 21 0,0-22 0,21-21 16,-21 22-16,1-22 0,-22 1 15,0 20-15,0-21 0,0 1 0,0-43 16,0 84-16,0 1 16,0 0-16,-22 42 0,1 0 0,0 0 15,0 21-15,-21 21 0,20 1 0,1 20 16,0 1-16,-21-1 0,-22 170 16,43-148-1,21-22-15,0 1 0,0-1 16,0 1-16,0-22 0,0 21 0,21-41 15,0 20-15,22-21 0,-22 0 0,21 0 16,1 1-16,-1-22 0,0 0 16,1 0-16,-1 0 0,0-22 0</inkml:trace>
  <inkml:trace contextRef="#ctx0" brushRef="#br0" timeOffset="18438.52">15748 5461 0,'0'0'0,"-21"0"0,0 0 16,21 21-16,0 0 16,0 1-16,21-22 15,0 0-15,0 0 0,0 0 16,22 0-16,-1 0 0,0 0 16,1-22-16,-1 22 0,0-21 0,1 0 15,-1 0-15,-21 21 0,0-21 16,0-22-16,-21 22 0,0 0 0,0 0 15,0 0-15,-21 0 0,-21-1 16,21 1-16,-43 21 0,22 0 0,0 0 16,-1 21-16,-20-21 0,20 22 15,1 20-15,0-21 0,21 21 0,-22-20 16,22 189 0,21-190-16,0 22 15,0-22-15,21 21 0,0-21 16,1 1-16,-1-1 0,21 0 0,22-21 15,-22 0-15,-21 0 0,21 0 16,1 0-16,-22 0 0,21 0 16,-21-21-16,1 0 0,-1-1 0,-21 1 15,0 0-15,-21 0 16,-1 0-16,1 21 0,-21 0 0,21 0 16,-22 0-16,1 21 0,21 0 15,-21 0-15,-1 0 0,1 22 16,21-22-16,-22 21 0,22 1 0,0-1 15,-21 21-15,42-20 0,-21-1 16,21-21-16,0 0 0,0 22 16,21-22-16,0 0 0,0-21 0,0 0 15,22 0-15,84 0 16,-85 0-16,21-21 0,1 0 16,-1 0-16,1-22 0</inkml:trace>
  <inkml:trace contextRef="#ctx0" brushRef="#br0" timeOffset="18705.38">16658 4805 0,'-21'-42'0,"42"84"0,-63-127 0,21 43 0,-22 21 16,22 21-16,-21 21 16,21 21-16,-22 1 0,22 20 0,-21 22 15,21-1-15,-22 1 0,22 0 16,21-1-16,-21 22 0,0-21 0,21 0 15,-21-1-15,21 1 0,0 0 16,0-22-16,0 1 0,0-1 0,0-21 16,0 1-16,0-1 0,0 0 15,21-20-15,0-1 0,0 0 0,0-21 16,0 0-16,1 0 0,-1 0 0,0 0 16,0 0-16,0-21 0,0 0 15,1-1-15,20-20 0</inkml:trace>
  <inkml:trace contextRef="#ctx0" brushRef="#br0" timeOffset="19044.54">16510 5927 0,'0'63'31,"0"-42"-31,21-21 0,0 0 16,0 0-16,1 0 0,-1 0 15,0 0-15,0 0 0,0-21 16,22 0-16,-22 21 0,0-21 0,21 0 15,-21 0-15,1-1 0,-1 1 16,0-21-16,-21 0 16,0-1-16,0-20 0,-21 42 15,0 21-15,-1 0 0,1 0 16,0 0-16,0 21 0,0 0 0,0 0 16,-1 0-16,-41 43 15,42-22-15,0 43 16,21-64-16,0 21 0,0-21 0,0 22 15,0-22-15,0 0 0,21 0 0,0-21 16,0 21-16,21-21 16,1 0-16,-22 0 0,21 0 0,1 0 15,-1 0-15,21-21 0,-20 0 0,20 0 16,-20 0-16</inkml:trace>
  <inkml:trace contextRef="#ctx0" brushRef="#br0" timeOffset="20183.99">17420 5694 0,'0'-21'15,"0"42"-15,-21-42 0,0 21 16,0 0-16,-1 21 0,22 0 16,-21 0-16,0 0 0,0 1 0,21-1 15,0 21-15,0-21 0,0 0 16,0 22-16,0-22 0,0 0 16,0 0-16,0 22 15,0-22-15,21-21 16,0 0-1,0 0-15,-21-21 0,0-1 16,0 1-16,0 0 0,22 0 0,-1-21 16,-21 20-16,0-20 0,21 21 15,0-21-15,0 20 0,-21-20 0,21 21 16,1 21-16,-1-21 0,0 21 16,0 0-16,0 0 15,-21 21-15,21-21 0,-21 21 16,0 0-16,0 22 0,22-22 0,-22 0 15,21 0-15,-21 0 0,21 22 16,-21-22-16,0 0 0,0 0 0,21-21 16,0 21-16,0 0 15,1-21-15,-1 0 16,0 0-16,0-21 0,-21 0 16,21 0-16,0 0 15,-21 0-15,22-22 0,-22 22 16,21-21-16,-21 21 0,21-22 0,0 22 15,-21-21-15,21 21 0,-21-1 16,21 1-16,-21 42 16,0 1-1,0-1-15,0 0 0,0 0 16,0 21-16,0-20 0,0-1 0,0 0 16,0 21-16,0-21 0,0 1 0,0-1 15,0 0-15,22-21 0,-1 21 16,21-21-16,-21 0 0,22 0 0,-1 0 15,-21 0-15,21 0 0,1 0 16,-1 0-16,0 0 0,1-21 16,-1 0-16,0 0 0,-20-1 0,-1-20 15,0 21-15,0-21 0,-21 20 0,0-20 16,0 21-16,0-43 16,0 43-16,-63 0 0,41 21 15,1 0-15,0 0 0,0 0 16,-21 21-16,42 0 0,-22 1 0,22-1 15,-21 0-15,21 0 0,0 21 0,0-20 16,0-1-16,0 0 16,21 0-16,1 0 0,-1 0 0,0-21 0,0 22 15,0-22-15,22 0 0,-1 0 16,0 0-16,1 0 0,-22 0 16,21 0-16,0-22 0,-20 1 0,-1 0 15,21 21-15,-42-42 0,21 21 0,0-1 16,-21-20-16,22 21 0,-22 0 15,0-22-15,0 22 0,0 0 0,0 42 32,0 0-17,0 1-15,-22-1 0,22 0 0,-21 0 16,21 21-16,0-20 0,-21-1 16,21 0-16,0 0 0,0 0 15,0 0-15,0-42 31,0 0-31,0 0 16,0 0-16,0 0 0,21-1 0,0 1 16,1-21-16,-1 0 0,-21 20 15,21-20-15,0 21 0,0 0 0,0 0 16,1-1-16,-1 22 0,0 0 0,0 0 16,-21 22-16,21-1 15,-21 0-15,0 0 0,0 0 0,0 22 16,21-22-16,-21 21 0,0-21 15,0 22-15,0-22 0,0 0 0,0 0 16,22 0-16,-1 22 16,0-43-16,0 0 15,0 0-15,0 0 0,1 0 16,-22-22-16,21 22 0,0-21 0,0 0 16,0-21-16,-21 21 0</inkml:trace>
  <inkml:trace contextRef="#ctx0" brushRef="#br0" timeOffset="20681.75">19516 5017 0,'0'0'0,"0"-64"0,21 1 0,0-22 16,-21 64-16,0 0 15,0-1-15,0 44 16,0-1-16,0 0 0,0 21 16,0 22-16,0-22 0,-21 22 15,21-22-15,0 21 0,-21 1 0,21-1 16,-22 1-16,22-1 0,0-20 0,0 20 15,0 1-15,0-22 0,0 0 16,0 1-16,0-22 0,0 21 0,0-21 16,22 1-16,-1-1 0,0-21 0,0 0 15,0 0-15,0 0 0,22 0 16,-22 0-16,21-21 0,1-1 16,-22 1-16,21 0 0,0-21 0,-20 21 0,20-22 15,-21 1-15,21 0 0,-20 20 16,-1-20-16,-21 21 0,0-21 15,0 20-15,0 1 0,-21 21 16,-1 0-16,1 0 0,0 0 16,0 0-16,0 0 0,0 21 0,-1 1 15,22-1-15,0 0 0,0 0 16,0 0-16,0 0 0,22 1 0,-1-1 16,0 21-16,0-21 0,0 0 0,0 1 15,1-1-15,-22 0 0,21 0 16,-21 0-16,0 0 0,0 1 0,0-1 15,0 21-15,-21-42 16,-1 21-16,1-21 0,0 0 0,0 21 16,0-21-16,-22 0 0,22 0 15,0 0-15,0 0 0,0 0 0,21-21 16,-21 0-16,-1 21 0,1-21 16,21 0-16</inkml:trace>
  <inkml:trace contextRef="#ctx0" brushRef="#br0" timeOffset="20874.16">19135 5165 0,'0'0'0,"84"-43"31,-41 22-31,-1 0 0,0 21 0,22-21 16,-1 21-16,-20-21 0,20 0 15,1 21-15,-1-22 0,-21 22 0,22 0 16,-22-21-16,1 21 0,-1 0 0,0 0 15,22 0-15,-22 0 0,0 0 16,22 0-16,-1 0 0</inkml:trace>
  <inkml:trace contextRef="#ctx0" brushRef="#br0" timeOffset="21123.01">21230 4911 0,'0'0'0,"-85"0"32,64 21-32,0 0 0,0 0 0,-21 22 15,20-1-15,-20 0 0,0 1 0,-1 20 16,-20 43-16,21-64 16,20 22-16,1-22 0,21 22 0,0-22 15,0 21-15,0-20 0,21-1 0,1 0 16,-1 1-16,21-22 0,0 21 15,1-21-15,63 1 16,-64-22-16,21 0 0</inkml:trace>
  <inkml:trace contextRef="#ctx0" brushRef="#br0" timeOffset="21340.89">21759 5017 0,'0'0'0,"21"-43"0,1 22 0,-1 21 15,0 0-15,0 0 0,21 0 16,1 0-16,-1 21 0,-21 0 0,22 1 16,-1 20-16,-21 0 0,21 1 0,-20-1 15,-1 0-15,0 22 0,-21-22 16,0 22-16,0-22 0,-42 21 16,20-20-16,-20 20 0,0-20 0,-22 20 15,-20-21-15,-22 1 0,21-1 16,-42 0-16,0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D978-9998-4EA0-9AA3-9B02130EC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351A-4088-4BA9-ADBE-E6ED01A66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C16B-803F-4C35-8370-A4AE9B82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1D20-1AE0-42A6-80F9-842707A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B4E5-9240-46D1-9903-7FDF6901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8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B8E7-7B64-441F-89DE-7807FD49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74A9-FA6D-40AD-913A-5D70429D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267B-FB34-46C7-BE94-D047DD67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F955-EA74-46D0-B22B-5485687F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ACCE-D14F-4E43-8651-65A152D7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AC395-763B-4A44-9732-CD8E0623C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A4A52-F515-4460-9DFC-6335AA78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DCCE-8060-4667-8DCF-F27FDCCD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6905-65DD-4944-84D8-DFE4BF0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331E-DC8E-4A17-9C57-0A4D4D94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1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ABE3-FA2D-4CEE-A124-833FE4FB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AC46-8523-4566-8E82-EDF275A7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C60A-126A-43F0-8A5A-3A481013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3428-AE9F-4E62-ADEC-A3E0C212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BDFD-04D3-4E22-B7E5-755547E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FE16-A486-4F52-AD6C-83237CA8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7208-AA99-41BB-9B5C-F58DE5C3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922F-7C08-4BB2-94B5-63084BBD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6573-C167-4DF5-8340-38A92AB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E0F8-1294-43D5-BD9A-EA3D389A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4237-7F53-45C6-B0A0-4864FF2E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3A24-D614-4570-8CB6-31847507D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1D29-1D5E-4492-9514-8AD16CA5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32BE-69FA-4ED7-9D2A-459556FA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38BD-9D82-4E2F-ABE9-C83CBAD4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9836-E283-463B-ACCA-7507114F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F80-C9C0-4726-8C08-D2407667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F998-AE8C-4B6A-8ACC-2FE620F3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C237-2245-4840-84DF-AA7E4EA8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F13B-A20D-4051-AC7C-0ED7F07FD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FE58C-1564-40D0-8B4C-AEA4EA79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E3A2F-1073-450F-80B8-824F116B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8662-89ED-47E2-97EA-E14A71BA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FC6B4-1A30-4F8C-8563-85FA7BB7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962-EFE9-45E0-A6D7-6699FBBE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9DA46-4BC7-40C4-A96B-97174774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C3F40-1D67-43F7-AA35-09377CDA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E928-0757-4ECC-AE09-B6B1E33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A1AD0-0A6E-472B-AA29-4961F514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C27A0-C91F-4F2D-8C00-7AE80EF9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F8D8-2C47-4C29-850C-4EED6B4A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22F4-7482-42B7-B993-9BDA536F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E513-16D4-4BF8-ACA7-2A9ED47E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4C32F-13A0-4F1E-8B14-B85275D7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28DDF-B871-4C8C-BC17-E6D2CCB2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2934A-BA8A-4ED5-BCE7-2DE9C234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0B5B-28A8-4131-9EA0-F4B8DD6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2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82C-7B71-4CE8-A31F-FA6D796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FB84C-2E35-4E14-90D0-E77578870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BB28-DACF-4F20-9146-2001E29C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2C50-B2DE-4881-BE16-C42AD4A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9849-E854-470F-9893-FE1842BF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657A3-E2B7-40AD-A131-701BEE0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AFE9C-1335-4132-AE61-C0261CB3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C62EA-BF7C-4460-8B39-8EB4AC74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18D7-B9F3-4D9E-A300-C35447E7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BBC2-F390-42D1-AFD7-0D5E179527B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BDE6-DC47-4344-B82A-2789E73CC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6DCD-C761-4E1F-A035-C62641A3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E81F-7ED8-40A7-8AC8-6B48C7E97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0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6AB-BB96-4CD5-9BFD-C35FAB410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1FCBC-5189-41C0-8B09-3B89CFA4B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ED77A5-8E89-4163-9AEB-2891854BAED5}"/>
                  </a:ext>
                </a:extLst>
              </p14:cNvPr>
              <p14:cNvContentPartPr/>
              <p14:nvPr/>
            </p14:nvContentPartPr>
            <p14:xfrm>
              <a:off x="655200" y="76320"/>
              <a:ext cx="4313520" cy="10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ED77A5-8E89-4163-9AEB-2891854BA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66960"/>
                <a:ext cx="433224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838564-766F-4156-8A36-05EC3E82B81A}"/>
                  </a:ext>
                </a:extLst>
              </p14:cNvPr>
              <p14:cNvContentPartPr/>
              <p14:nvPr/>
            </p14:nvContentPartPr>
            <p14:xfrm>
              <a:off x="1920240" y="1249560"/>
              <a:ext cx="4755240" cy="220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838564-766F-4156-8A36-05EC3E82B8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880" y="1240200"/>
                <a:ext cx="4773960" cy="22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10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6AB-BB96-4CD5-9BFD-C35FAB410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1FCBC-5189-41C0-8B09-3B89CFA4B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7378A-BC98-497E-A71F-5DE200088FCC}"/>
              </a:ext>
            </a:extLst>
          </p:cNvPr>
          <p:cNvSpPr txBox="1"/>
          <p:nvPr/>
        </p:nvSpPr>
        <p:spPr>
          <a:xfrm>
            <a:off x="352425" y="1209675"/>
            <a:ext cx="109727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seleni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(3000);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"//li[@class='sbct656555']"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ele1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.size());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F15D3B-F120-4482-8E86-6614D7551988}"/>
                  </a:ext>
                </a:extLst>
              </p14:cNvPr>
              <p14:cNvContentPartPr/>
              <p14:nvPr/>
            </p14:nvContentPartPr>
            <p14:xfrm>
              <a:off x="525600" y="609480"/>
              <a:ext cx="9342720" cy="55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F15D3B-F120-4482-8E86-6614D7551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600120"/>
                <a:ext cx="936144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6AB-BB96-4CD5-9BFD-C35FAB410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1FCBC-5189-41C0-8B09-3B89CFA4B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69932D-F2BE-41DF-B3E5-A4CA81477A76}"/>
                  </a:ext>
                </a:extLst>
              </p14:cNvPr>
              <p14:cNvContentPartPr/>
              <p14:nvPr/>
            </p14:nvContentPartPr>
            <p14:xfrm>
              <a:off x="198000" y="99000"/>
              <a:ext cx="7803360" cy="304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69932D-F2BE-41DF-B3E5-A4CA81477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9640"/>
                <a:ext cx="782208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5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2021-09-29T03:39:04Z</dcterms:created>
  <dcterms:modified xsi:type="dcterms:W3CDTF">2021-09-29T03:39:26Z</dcterms:modified>
</cp:coreProperties>
</file>