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4T02:49:17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3196 1185 0,'0'-21'62,"0"0"-62,21 21 0</inkml:trace>
  <inkml:trace contextRef="#ctx0" brushRef="#br0" timeOffset="900.99">1714 339 0,'0'0'16,"-21"-21"-16,21-1 0,0 1 0,0 0 0,-21 0 16,0 0-16,21 0 0,-21-1 15,21 1-15,0 0 0,-21 21 16,21-21-16,0 42 31,0 0-31,0 0 16,0 22-16,0-1 0,0 22 15,0-22-15,0 21 0,0 1 0,21-1 16,-21 1-16,0 21 0,21-22 16,-21 22-16,0-1 0,0-20 0,0-1 15,0 1-15,21-1 0,-21-20 16,21 20-16,-21-20 0,0-1 15,0-21-15,0 21 0,21-20 0,-21-1 16,0 0-16,22 0 16,-22-42-1,0 0 1,-22 0-16,22-22 16,-21 22-16,21-21 0,0-1 15</inkml:trace>
  <inkml:trace contextRef="#ctx0" brushRef="#br0" timeOffset="1296.28">1439 381 0,'-21'-21'0,"42"42"0,-63-63 0,42 21 15,0-1-15,0-20 0,-21 21 0,21 0 16,0 0-16,0-22 0,0 22 15,0 0-15,21 0 0,0 0 16,0-1-16,0 1 0,1 0 0,20 21 16,0 0-16,1 0 0,20 0 15,-21 0-15,22 0 0,-22 0 16,22 0-16,-22 0 0,22 42 0,-22-20 16,0 20-16,1 0 0,-22 1 15,0-1-15,-21 21 0,0-20 0,0 20 16,-21-20-16,0 20 0,-22-21 15,1 22-15,0-1 0,-1-20 0,1-1 16,0 22-16,-1-22 0,1 0 16,21-21-16,-22 22 15,22-22-15,0 0 0,0 0 0,0 0 16,42-21 15,0-21-15,0 0-16</inkml:trace>
  <inkml:trace contextRef="#ctx0" brushRef="#br0" timeOffset="1887.94">2476 974 0,'0'0'0,"-21"-21"15,0-1-15,0 22 16,0-21-16,0 21 31,-1 0-31,1 21 0,21 1 16,-21-1-16,0 0 15,0 21-15,21-21 0,-21 1 16,-1 20-16,22 0 0,-21-21 0,21 22 16,-21-22-16,0 21 0,21-21 15,0 22-15,0-22 0,0 0 0,0 0 16,0 0-16,0 1 0,0-1 16,21 0-16,0-21 15,0 0-15,1 0 0,20 0 16,-21 0-16,21-21 0,-20 0 0,20 21 15,0-22-15,-21 1 0,22-21 16,-22 21-16,0 0 0,0-22 16,0 1-16,1 21 0,-22-43 15,0 22-15,0 0 0,0-1 0,0 22 16,0-21-16,-22 21 0,1-1 16,0 1-16,-21 0 0,21 21 0,-22 0 15,1 0-15,0 0 0,20 21 16,-20 0-16,21-21 0,-21 22 15,20 20-15,1-21 0,0 0 0,0 0 16,0 22-16,21-22 0,0 0 16,0 21-16,0-20 0,0-1 0,0 0 15,21 0-15,0 0 16,0-21-16,0 0 0,22 0 16,-22 0-16</inkml:trace>
  <inkml:trace contextRef="#ctx0" brushRef="#br0" timeOffset="2300.69">3154 953 0,'0'0'0,"0"-22"0,0-20 31,-21 42-31,-1 0 16,22 21-1,0 0-15,-21 1 0,21-1 16,0 0-16,0 21 0,0 1 0,0-1 16,0 0-16,0 1 0,0-1 15,-21 21-15,21 1 0,0-22 0,0 43 16,0-22-16,0 1 0,0 21 16,0-1-16,0 1 0,-21 0 15,21-1-15,0 1 0,0 0 0,0-1 16,0 1-16,-21 0 0,21-1 0,-21 1 15,21 0-15,-22-22 0,22 1 0,0-1 16,0 1-16,0-22 0,0 0 16,0 1-16,0-22 0,0 0 15,0 0-15,0 0 0,0-42 16,0 0 0,0 0-16,22-22 0,-22 22 0,0-21 15,0 0-15,0-22 0,21 22 16,-21-22-16,0 1 0</inkml:trace>
  <inkml:trace contextRef="#ctx0" brushRef="#br0" timeOffset="2672.49">3175 1270 0,'0'0'0,"0"-21"0,-21 0 16,21 0-16,0-1 0,0 1 0,0 0 15,0 0-15,0 0 0,0 0 16,0-1-16,0 1 0,21 0 16,0 21-16,0-21 0,22 21 0,-22 0 15,0 0-15,21 0 0,1 0 0,-22 0 16,21 0-16,-21 21 0,22 0 16,-22 0-16,0 1 0,0-1 0,-21 0 15,0 21-15,0-21 0,0 1 16,-21 20-16,0-21 0,-22 21 15,-41 1-15,41-1 16,1-21-16,0 0 0,-1-21 0,22 22 16,-21-1-16,21-21 0,-22 0 15,22 0-15,0 21 0,0-21 16,21-21 15,21 21-31,0-21 0,0-1 16</inkml:trace>
  <inkml:trace contextRef="#ctx0" brushRef="#br0" timeOffset="3121.23">4022 931 0,'-22'0'31,"1"0"-31,0 22 16,21-1-16,-21 0 0,0 0 0,21 0 15,-21 22-15,21-22 0,-22 21 16,22-21-16,0 22 0,-21-22 16,21 21-16,0-21 0,0 43 15,0-43-15,0 0 0,0 0 16,21-21-16,1 21 0,-1-21 0,0 0 15,0 0-15,0 0 0,22 0 16,-22 0-16,21 0 0,22-21 16,-22 0-16,0 0 0,-21 0 15,22 0-15,-22-22 0,21 22 0,-21-21 16,1-1-16,-22 1 0,0 21 16,0-21-16,0 20 0,0-20 0,0 21 15,0 0-15,0 0 16,-22 21-16,1 0 15,0 0 1,21 21 0,0 0-16,21-21 15,0 21-15,1-21 16</inkml:trace>
  <inkml:trace contextRef="#ctx0" brushRef="#br0" timeOffset="3529.99">4847 910 0,'0'0'15,"0"21"17,-21 1-32,21-1 15,0 0-15,-21 0 0,21 0 16,0 22-16,0-1 0,0 0 0,0 1 15,-21-1-15,21 0 0,-22 22 16,22-22-16,-21 22 0,21-1 0,-21 22 16,21-22-16,0 22 0,0-22 15,-21 22-15,21 0 0,-21-22 0,21 22 16,0 0-16,0-1 0,-21 1 16,21 0-16,-22-1 0,1 1 15,21-22-15,0 22 0,0-21 0,-21-1 16,21 1-16,-21-22 0,21 21 0,-21-20 15,21-22-15,0 21 0,0-21 16,0 1-16,0-1 0,0-42 16,0-1-1,21 1-15,0-21 0,0 21 16,-21-22-16,21 1 0,1-21 0,-1 20 16,0-41-16,-21 20 0,21-21 0,0 1 15</inkml:trace>
  <inkml:trace contextRef="#ctx0" brushRef="#br0" timeOffset="3867.8">4762 1355 0,'0'0'0,"0"-43"15,0 1-15,-21 0 0,21-1 16,0-20-16,0 21 0,0-1 0,0 1 16,21 0-16,1 20 0,-1-20 15,0 0-15,0 21 0,21-1 0,1 1 16,-22 21-16,21-21 0,1 21 15,-1 0-15,-21 0 0,21 0 0,-20 21 16,-1-21-16,0 21 0,0 1 16,0 20-16,-21-21 0,0 21 15,0 1-15,0-22 0,0 21 0,-21 1 16,0-22-16,0 21 0,-22-21 16,22 0-16,-21 22 0,0-22 0,20 0 15,-20 0-15,21-21 0,-21 21 16,20-21-16,-20 0 0,21 22 0,0-22 15,0 0 1,42 0 15,0-22-31</inkml:trace>
  <inkml:trace contextRef="#ctx0" brushRef="#br0" timeOffset="4360.52">6096 720 0,'0'0'16,"0"-21"-16,-21 21 15,0 0-15,-22 0 16,22 0-16,-21 0 0,-1 0 15,1 21-15,21-21 0,-21 21 16,-1 0-16,1 0 0,0 22 0,20-22 16,1 0-16,-21 0 0,21 0 15,21 22-15,0-1 0,0-21 16,0 0-16,0 0 16,21-21-16,21 0 0,-21 0 15,1 22-15,20-22 0,0 0 16,1 21-16,-1-21 0,-21 0 0,21 0 15,1 21-15,-22-21 0,21 0 16,-21 21-16,1-21 0,-1 21 0,-21 0 16,0 1-1,0-1-15,-21 0 16,-1 0-16,1-21 0,0 21 0,-21-21 16,21 21-16,-22-21 0,1 0 15,21 22-15,-22-22 0,1 0 0,21 21 16,-21-21-16,20 0 0,1 0 15,0 0-15,0 0 0,0 0 16,0 0 0,-1 0-1</inkml:trace>
  <inkml:trace contextRef="#ctx0" brushRef="#br0" timeOffset="4962.17">2011 1905 0,'-21'-21'16,"63"21"78,-21 21-94,21-21 0,1 0 15,-1 0-15,43 0 0,-22 0 0,43 0 16,-21 0-16,21 0 0,-1 0 16,22 0-16,0 0 0,0-21 0,0 21 15,22 0-15,-22 0 0,21 0 16,0 0-16,-21 0 0,0 0 0,21 0 15,-21 0-15,0 0 0,0 0 16,-21 0-16,21 0 0,-21 0 0,0 0 16,-22-21-16,1 21 0,0 0 15,-1 0-15,1 0 0,-22 0 0,1 0 16,-1 0-16,-20 0 0,-1 0 16,-21 0-16,0 0 0,1 0 0,-44 0 31,1 0-31,0 0 0,-21 0 15,-22 0-15,22 0 0,-22 0 16,1 0-16,-22 0 0,1 0 0</inkml:trace>
  <inkml:trace contextRef="#ctx0" brushRef="#br0" timeOffset="5476.88">1926 2159 0,'0'0'16,"-21"0"-16,0 0 0,0 0 15,42 0 16,0 0-31,21 0 16,-21 0-16,22 0 16,-1 0-16,22 0 0,-1 0 0,22 0 15,-1 0-15,1 0 0,21 0 16,0-21-16,0 21 0,-1 0 0,1 0 16,0-21-16,21 21 0,0 0 15,0 0-15,0-21 0,0 21 0,0 0 16,0 0-16,0-22 0,0 22 15,21 0-15,-21 0 0,-21-21 0,21 21 16,0-21-16,-21 21 0,0 0 0,-22 0 16,1-21-16,0 21 0,-1 0 15,1 0-15,-21-21 0,-1 21 0,-21 0 16,22 0-16,-22 0 0,1 0 16,-22 0-16,0 0 0,0-21 15,0 21-15,0 0 0,-42 0 47,0 0-47,0 0 0,0 0 16,0 0-16</inkml:trace>
  <inkml:trace contextRef="#ctx0" brushRef="#br0" timeOffset="5608.8">5842 1990 0,'21'0'0,"-21"21"16,0 0 15</inkml:trace>
  <inkml:trace contextRef="#ctx0" brushRef="#br0" timeOffset="53465.22">16679 8700 0,'0'21'15,"0"0"1,-21-21-1,21 21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4T04:05:59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4360 0,'21'0'62,"0"0"-62,0 0 0,0-21 16,1 21-16,-1 0 16</inkml:trace>
  <inkml:trace contextRef="#ctx0" brushRef="#br0" timeOffset="23160.21">2413 3662 0,'0'-21'15,"-21"21"-15,21-21 16,-21-1 0,21 44 30,0-1-30,0 0-16,0 0 0,0 21 16,0-20-16,0 20 0,0 0 15,0 1-15,0-1 0,0 0 0,0 22 16,-22-22-16,22 0 0,0 22 16,0-22-16,0-21 0,0 22 0,0-1 15,0-21-15,0 0 0,0 1 16,0-1-16,0 0 0,0 0 15,-21-21 17,21-21-32,0 0 15,-21 0-15,21-1 0,-21 1 16,21 0-16,0-21 0</inkml:trace>
  <inkml:trace contextRef="#ctx0" brushRef="#br0" timeOffset="23824.2">2265 3598 0,'0'0'0,"0"-21"0,0 0 0,0 0 15,-21 21-15,21-21 0,0 0 16,0-1-1,0 1 1,21 21-16,0 0 0,0-21 16,0 21-16,0 0 0,1-21 0,-1 21 15,21 0-15,-21 0 0,22 0 16,-22 0-16,21 0 0,-21 0 0,22 0 16,-22 21-16,21 0 0,-21 0 15,22 22-15,-22-22 0,0 21 0,0 1 16,0-22-16,0 21 0,-21 0 15,0 1-15,0-1 0,0-21 0,0 22 16,-21-1-16,0 0 16,0 1-16,-21-22 0,-1 21 0,22-21 15,-21 22-15,-1-22 0,22 0 16,-21 0-16,21-21 0,0 21 0,-1-21 16,1 0-1,21-21-15,0 0 16,0 0-16,0 0 0,21-1 15,1 22-15,-1-21 0,0 0 0,21 0 16,1 21-16,-22-21 0,21 21 16,0 0-16,1 0 0,-1 0 0,0 0 15,-20 0-15,20 0 0,0 0 16,-21 21-16,22 0 0,-22 0 16,0 0-16,0 1 0,-21-1 15,21 0-15,-21 21 0,0-21 0,0 1 16,-21 20-16,0-21 0,0 0 0,-21 22 15,20-22-15,-20 0 0,0 0 16,21 0-16,-22 0 0,1-21 0,0 22 16,-1-1-16,1-21 0,21 0 15,-22 0-15,22 0 0,-21 0 16,21 0-16,0 0 0,-1 0 0,1-21 16,21-1-16,0 1 15,0 0 1,0 0-16</inkml:trace>
  <inkml:trace contextRef="#ctx0" brushRef="#br0" timeOffset="24287.94">3154 4001 0,'0'0'0,"0"-22"0,0 1 0,0 0 15,0 0-15,0 0 16,21 0-16,0-1 0,0 1 16,0 21-16,1 0 0,-1-21 15,0 21-15,21 0 0,-21 0 16,22 0-16,-22 21 0,21 0 0,-21-21 16,22 43-16,-22-22 0,0 0 15,0 21-15,0-20 0,-21 20 0,0 0 16,0 1-16,0-22 0,0 21 15,0 0-15,-21-20 0,0 20 0,0-21 16,0 0-16,0 0 0,-1 1 0,1-22 31,21-22-15,0 1-16,0 0 16,0-21-16,21 21 0,-21-22 15,22 22-15,-1-21 0,-21-1 16,21 1-16,0 0 0,0 21 0,0-1 15,-21-20-15,22 21 0,-1 0 0,0 21 16,0-21-16,-21-1 0,21 22 16,0 0-16,1 0 15,-1 0 1,0 0-16</inkml:trace>
  <inkml:trace contextRef="#ctx0" brushRef="#br0" timeOffset="24756.05">4212 3768 0,'21'0'0,"-42"0"0,42-21 31,-42 42-15,0-21-1,21 21-15,-21 0 0,21 0 0,-21 0 16,-1 22-16,22-22 0,-21 21 0,0-21 15,21 22-15,0-1 16,-21-21-16,21 22 0,-21-22 0,21 21 16,0-21-16,0 22 0,0-22 0,0 0 15,0 0-15,21 0 0,0-21 16,0 21-16,0-21 0,1 0 0,20 0 16,-21 0-16,21 0 0,-20 0 15,20-21-15,0 21 0,-21-21 0,22-21 16,-22 21-16,21-1 0,-21-20 15,1 21-15,-1-21 0,-21-1 0,0-20 16,0 20-16,0 1 0,0 0 0,0-1 16,-21 22-16,-1-21 0,1 21 15,0 0-15,-21-1 0,21 1 0,-1 21 16,-20 0-16,21 0 16,-21 0-16,20 0 0,1 21 0,-21 1 15,21-1-15,0 0 0,-1 0 16,1 0-16,21 0 0,-21 22 0,21-22 15,-21 0-15,21 21 0,0-20 0,0-1 16,0 0-16,0 0 0,21 0 16,0 0-16,0-21 0,22 0 0</inkml:trace>
  <inkml:trace contextRef="#ctx0" brushRef="#br0" timeOffset="25371.71">4847 3831 0,'0'0'0,"21"-21"0,-21 0 16,0 0 0,0 42-1,0 0 1,-21 0-16,21 0 0,0 22 16,-21-22-16,21 21 0,0-21 0,0 22 15,0-1-15,-21-21 0,21 22 16,0-22-16,0 0 0,0 21 0,0-21 15,0 1-15,0-1 0,0 0 16,21-21-16,0 0 16,0 0-16,0-21 15,1 0-15,-1-1 0,0 1 0,0 0 16,0 0-16,0 0 0,1-22 16,-1 22-16,0-21 0,0 21 0,0 0 15,0-1-15,-21 1 0,22 21 16,-1 0-16,-21 21 15,0 1 1,0-1-16,0 0 0,0 0 16,0 0-16,0 22 0,0-22 0,0 0 15,0 0-15,0 0 0,0 0 16,0 1-16,21-22 16,0 0-16,0 0 15,0 0-15,1 0 0,-1 0 16,0-22-16,0 1 0,0 0 0,0 0 15,1 0-15,-1 0 0,-21-1 0,21-20 16,-21 0-16,21-1 0,-21 22 16,21-21-16,-21 0 0,0-1 0,0 22 15,0-21-15,0 21 0,0-1 16,-21 1-16,0 21 16,0 0-16,0 0 0,21 21 15,-22-21 1,1 22-16,21-1 0,-21-21 0,21 21 15,0 0-15,0 0 16,21-21 0,0 0-16</inkml:trace>
  <inkml:trace contextRef="#ctx0" brushRef="#br0" timeOffset="25775.89">5948 3831 0,'0'0'0,"0"-21"0,21 21 15,-21-21-15,21 21 0,-21-21 16,-21 21 0,0 0-16,0 0 15,-1 0-15,1 0 0,-21 21 0,21 0 16,0-21-16,-1 21 0,1-21 16,21 21-16,0 1 0,-21-22 0,21 21 15,0 0-15,0 0 0,0 0 16,21-21-16,0 21 0,1-21 15,20 22-15,-21-1 0,0-21 0,22 21 16,-22 0-16,0-21 0,21 21 16,-21-21-16,1 21 0,-1 1 0,0-22 15,-21 21-15,0 0 0,0 0 16,0 0-16,-21 0 16,0-21-16,-1 22 15,-20-22-15,21 0 0,-21 0 0,-1 21 16,22-21-16,-21 0 0,21 0 15,-22 0-15,22 0 0,0 0 16,21-21 0,21-1-1,0 22-15,0-21 0,22 21 16</inkml:trace>
  <inkml:trace contextRef="#ctx0" brushRef="#br0" timeOffset="26157.57">6392 3979 0,'0'-21'16,"21"21"0,-21-21-16,22 21 15,-1-21-15,0 0 0,0 21 0,0-21 16,0 21-16,-21-22 0,22 1 15,-1 21-15,-21-21 0,0 0 0,-21 21 32,-1 0-17,-20 21-15,21 0 0,0 0 16,0 1-16,-1-1 0,1 0 16,0 21-16,0-21 0,0 1 0,21 20 15,0-21-15,0 0 0,0 0 0,0 1 16,0-1-16,0 0 0,21-21 15,0 21-15,0-21 0,22 21 0,-22-21 16,21 0-16,-21 0 0,22 0 0,-22 0 16,21 0-16,0 0 0,-20 0 15,20-21-15,-21 0 0,0 0 16,22 21-16,-22-21 0</inkml:trace>
  <inkml:trace contextRef="#ctx0" brushRef="#br0" timeOffset="26540.77">6943 3916 0,'0'0'0,"0"-21"0,0 0 15,-22-1-15,22 1 0,0 0 16,0 0-16,22 0 16,-1 21-16,0 0 0,0 0 15,0-21-15,22 21 0,-22 0 0,21 0 16,0 0-16,1 0 0,-22 0 0,21 0 16,-21 21-16,1 0 15,-1 0-15,21-21 0,-42 42 0,21-20 16,0-1-16,1 21 0,-22-21 0,0 22 15,0-22-15,0 21 0,0-21 16,-22 0-16,1 1 0,0 20 0,0-42 16,0 21-16,0 0 0,-1-21 15,1 0 1,21-21-16,0 0 16,0 0-16,0 0 0,0-1 15,21-20-15,1 21 0,-1-21 0,0-1 16,0 1-16,0 21 0,0-22 0,1 1 15,-1 0-15,21 21 16,-21-22-16,0 22 0,22 0 0,-22 0 16,0 21-16,0 0 0,0 0 0,1 0 15,-22 21 1,0 0-16,0 0 16</inkml:trace>
  <inkml:trace contextRef="#ctx0" brushRef="#br0" timeOffset="27607.61">1757 5376 0,'0'-42'16,"0"21"-16,0 0 16,0 0-16,0-1 15,0 1 1,0 42 15,0 1-15,21-1-16,-21 0 0,21 0 15,-21 21-15,0-20 0,21 20 16,-21 21-16,21-20 0,-21-1 16,0 22-16,0-1 0,0-21 0,0 22 15,0-22-15,0 1 0,0-1 16,0 0-16,0 1 0,0-22 0,-21 0 16,21 0-16,0 0 0,0 0 15,0 1-15,0-44 31,0 1-31,0-21 16,0 21-16</inkml:trace>
  <inkml:trace contextRef="#ctx0" brushRef="#br0" timeOffset="28132.31">1587 5398 0,'0'0'0,"-21"-22"0,0 1 0,21 0 0,0 0 16,0 0-16,0 0 0,0-1 16,0 1-16,0 0 0,21 0 0,0 0 15,1 0-15,-1-1 0,21 22 16,-21-21-16,22 21 0,-1 0 16,0 0-16,1 0 0,-1 0 0,0 0 15,1 21-15,-1 1 0,0-1 16,1 0-16,-1 0 0,0 21 15,1 1-15,-22-22 0,0 21 0,-21 1 16,0-1-16,-21 0 0,0-21 16,-22 22-16,22-1 0,-21 0 0,-1-20 15,1 20-15,0-21 0,-1 0 16,22 0-16,-21 1 0,21-22 0,0 0 16,-1 0-16,1 0 0,0 0 15,0 0-15,0 0 0,21-22 31,21 22 1,0 22-32,0-1 0,0 0 15,1 0-15,-1 0 0,0 0 16,0 1-16,0-1 0,0 0 0,1 21 16,-1-21-16,0 1 0,0-1 15,0-21-15,0 21 0,1 0 0,-1-21 16,0 21-16,0-21 0,0 0 15,0 0-15,1 0 32,-22-21-32</inkml:trace>
  <inkml:trace contextRef="#ctx0" brushRef="#br0" timeOffset="28528.08">2413 5863 0,'0'21'16,"21"-21"-1,0 0 1,0 0-16,1-21 16,-1 0-16,0 0 0,21 21 0,-21-21 0,1 0 15,20-1-15,-21 1 0,0 0 16,0 0-16,1 0 0,-22 0 15,0-1-15,0 1 0,0 0 16,-43 21-16,22 0 0,0 0 16,-21 0-16,-1 0 0,22 21 15,-21 0-15,-1 1 0,22-1 0,-21 0 16,21 0-16,0 21 0,-1-20 16,1 20-16,21 0 0,0-21 0,0 22 15,0-22-15,0 0 0,0 0 16,21 0-16,-21 1 0,22-1 15,-1 0-15,0-21 0,21 0 0,-21 21 16,22-21-16,-22 0 0,21 0 0,-21 0 16,22 0-16,-22 0 0,21-21 15,-21 21-15,22-21 0,-22 21 16,0-21-16</inkml:trace>
  <inkml:trace contextRef="#ctx0" brushRef="#br0" timeOffset="28747.95">3069 5842 0,'21'0'16,"0"0"0,1 0-16,-1 0 15,0 0-15,21 0 0,-21 0 16,1 0-16,-1 0 0,0 0 0,0-21 15,0 21-15,0 0 0,1 0 0,-1-21 16,-21 0-16,21 21 0,-21-22 16</inkml:trace>
  <inkml:trace contextRef="#ctx0" brushRef="#br0" timeOffset="29277.65">4085 5652 0,'21'0'0,"-42"0"0,42-22 0,0 22 15,1-21-15,-22 0 0,0 0 16,21 0-16,0 0 0,-21-1 16,0 1-16,0 0 0,-21 21 31,0 0-31,-1 0 0,-20 0 0,21 0 15,0 0-15,-22 0 0,22 21 16,0 0-16,0 1 0,0-22 16,0 21-16,-1 0 0,22 0 0,-21 0 15,21 0-15,0 1 16,0-1-16,21 0 0,1 0 16,-1-21-16,0 21 0,21 0 15,-21-21-15,1 22 0,-1-1 0,21-21 16,-21 21-16,0 0 0,22-21 0,-22 21 15,0 0-15,0 1 0,0-22 16,1 21-16,-22 0 0,0 0 16,0 0-16,-22 0 0,1-21 15,0 22-15,-21-22 0,21 21 16,-22-21-16,1 0 0,21 21 0,-22-21 16,1 0-16,0 0 0,21 0 15,-22 0-15,22 0 0,-21 0 0,21 0 16,-1 0-16,1-21 0,0 21 0,0 0 15,21-21-15,0-1 16,0 1-16,21 21 16,0-21-16,0 21 15,22 0-15,-22-21 0,0 21 16,21-21-16</inkml:trace>
  <inkml:trace contextRef="#ctx0" brushRef="#br0" timeOffset="29532.5">4508 5609 0,'0'0'0,"22"0"0,-1 0 0,-21 21 31,0 1-31,0-1 0,0 0 16,0 0-16,0 0 0,0 22 0,0-22 15,0 0-15,-21 0 0,21 0 16,-22 0-16,22 1 0,-21-1 0,21 0 15,0 0-15,0 0 16,-21-21-16,21-21 47,21 0-47,-21 0 0</inkml:trace>
  <inkml:trace contextRef="#ctx0" brushRef="#br0" timeOffset="29837.4">4614 5376 0,'0'0'0,"-21"0"0,0 0 0,0 0 15,21 22-15,0-1 16,21-21 15,0 0-31,0 0 0,0 0 16,1 0-16,-1 0 0,0 0 0,-21-21 15,0-1-15,0 1 16,0 0 0,-21 21-16,0 0 0,-1 0 15,1 0-15,0 0 0,0 0 16,0 0-16,0 21 0,-1 0 16,1 1-16,21-1 0,0 0 15,0 0-15,0 0 16,21-21-16,1 21 15</inkml:trace>
  <inkml:trace contextRef="#ctx0" brushRef="#br0" timeOffset="30663.93">4847 5694 0,'0'0'0,"-21"21"31,42-21-15,0 0-16,22 0 0,-22 0 15,21 0-15,-21 0 0,22 0 0,-22 0 16,21 0-16,0-21 0,-20 21 16,20-21-16,-21 21 0,0-21 0,0 21 15,1-22-15,-1 22 0,-21-21 16,-21 21-1,-1 0 1,1 21-16,-21 1 0,21-1 16,0 0-16,-22 0 0,22 0 0,-21 22 15,21-22-15,-22 21 0,22-21 16,-21 22-16,-1-22 0,22 21 16,-21-21-16,21 0 0,0 1 0,-22-1 15,43 0-15,-21 0 0,0-21 16,21 21-16,-21-21 0,42-21 31,0 21-31,0-21 16,0 0-16,1 0 0,-1 21 0,0-22 15,0 1-15,0 0 0,0 0 16,1 0-16,-1 0 0,0-1 0,0 1 16,0 21-16,0 0 0,1 0 15,-1 0-15,0 0 16,0 21-16,-21 1 15,0-1-15,21 0 16,-21 0-16,21-21 0,-21 21 16,22 0-16,-1-21 0,-21 22 0,21-22 15,0 0-15,0 21 0,0-21 0,1 0 16,-1 0-16,21 0 0,-21 0 16,0 0-16,22 0 0,-22 0 0,0 0 15,21-21-15,-20 21 0,-1-22 0,21 1 16,-21 0-16,0 0 0,1 0 15,-1 0-15,0-22 0,-21 22 0,0-21 16,21 21-16,-21-22 0,0 22 16,0 0-16,0 0 0,-21 21 15,0 0-15,0 0 16,-1 0-16,1 21 16,0 0-16,0 0 0,0 22 0,21-22 15,0 0-15,-21 21 0,21-21 0,-22 1 16,22-1-16,0 21 0,0-21 15,0 0-15,0 1 0,0-1 16,22-21-16,-1 21 0,0-21 0,0 0 16,0 0-16,0 0 0,22 0 15,-22 0-15,21 0 0,-21 0 0,22 0 16,-1-21-16,0 0 0,-20 21 16</inkml:trace>
  <inkml:trace contextRef="#ctx0" brushRef="#br0" timeOffset="31172.18">6329 5715 0,'0'0'16,"21"-42"-16,-21 21 0,0-1 0,0 1 0,0 0 16,0 0-16,-21 21 15,21-21-15,-21 21 0,-1 0 16,1 0-16,0 0 0,0 21 0,21 0 16,-21 0-16,0 0 0,-1 1 15,1-1-15,0 21 0,0-21 0,21 22 16,-21-22-16,21 21 0,-21-21 15,21 22-15,0-22 0,0 0 16,0 0-16,0 21 0,0-20 16,0-1-16,21-21 0,0 0 0,0 21 15,0-21-15,0 0 0,1 0 16,-1 0-16,0 0 0,21 0 0,-21-21 16,1 0-16,-1-1 0,0 1 0,21 0 15,-21-21-15,1 21 0,-1-22 16,-21 1-16,21-22 0,0 22 0,-21-21 15,0-1-15,21 22 0,-21-22 16,21 1-16,-21 20 0,0 1 0,0 0 16,0-1-16,0 22 0,0 0 15,0 0-15,0 42 16,-21-21-16,0 42 16,21-20-16,0 20 0,-21 0 0,21 1 15,-21-1-15,21 21 0,0 1 16,0-22-16,0 22 0,0-1 0,0-20 15,0-1-15,0 0 0,0 1 16,0-1-16,21-21 0,0 0 0,-21 22 16,21-43-16,0 21 0,1 0 0,-1-21 15,0 0-15,21 0 0,-21 0 0,22-21 16,-1 0-16,0-1 16,1 1-16,20 0 0</inkml:trace>
  <inkml:trace contextRef="#ctx0" brushRef="#br0" timeOffset="31671.91">8043 5101 0,'0'-42'0,"0"84"0,0-105 0,0 42 0,21 21 16,-21 21-1,0 0-15,0 0 16,0 21-16,0 1 0,0 20 16,0-20-16,0-1 0,0 0 0,0 22 15,-21-22-15,21 22 0,-21-22 16,0 0-16,21 22 0,-21-22 0,0-21 15,21 22-15,-22-1 0,22 0 16,0-21-16,0 1 16,22-22 15,-22-22-31,21 1 0,0 0 0,0 0 16,21 0-16</inkml:trace>
  <inkml:trace contextRef="#ctx0" brushRef="#br0" timeOffset="32032.7">8340 5419 0,'0'0'0,"21"0"0,0 0 0,-21 21 31,0 0-31,0 0 0,0 22 16,0-22-16,-21 21 0,21-21 0,0 22 16,-21-1-16,21-21 0,0 21 0,0-20 15,0-1-15,0 0 16,0 0-16,21 0 0,0 0 0,0-21 15,21 0-15,-20 0 0,-1 0 16,0 0-16,21 0 0,-21-21 16,1 0-16,20 21 0,-21-21 0,0-21 15,0 20-15,1 1 0,-22-21 0,0 0 16,0-1-16,0 22 0,0-21 16,-22-1-16,1 22 0,0-21 0,0 21 15,0 0-15,-22 21 0,22 0 0,0-22 16,0 22-16,-21 0 0,20 0 15,1 0-15,0 0 0,0 22 16,0-1-16,0 0 0,-1 0 16</inkml:trace>
  <inkml:trace contextRef="#ctx0" brushRef="#br0" timeOffset="32271.57">7832 5313 0,'84'0'32,"-41"0"-32,-1 0 15,21 0-15,-20-21 0,-1 21 0,22 0 16,-22 0-16,0-21 0,1 21 0,-1 0 15,0 0-15,1-22 0,-1 22 16,-21 0-16,0 0 0,0 0 0,1 0 16,-1 0-16</inkml:trace>
  <inkml:trace contextRef="#ctx0" brushRef="#br0" timeOffset="34219.83">9821 5842 0,'-21'0'0,"42"0"0,-63 0 16,21 0-16,21-21 15,0 0 1,0 0-16,21-1 0,0 1 16,0 0-16,0-21 0,1 21 0,20-22 15,-21 22-15,0-21 0,0-1 16,22 1-16,-22 0 0,21-43 15,-21 22-15,-21 20 0,0-20 16,0-1-16,0 22 0,0 0 0,0-22 16,0 43-16,0-21 0,0 20 0,-21 1 15,0 0-15,0 21 0,0 0 16,0 0-16,-1 21 0,1 22 16,0-22-16,0 21 0,0 0 0,0 22 15,-1-22-15,1 22 0,21-22 16,0 22-16,0-1 0,0 1 0,0-22 15,0 21-15,0-20 0,0 20 0,0-20 16,0-1-16,21 0 0,-21 1 16,22-22-16,-1 0 0,0 0 0,21 0 15,-21 0-15,1-21 0,-1 0 16,21 0-16,-21 0 0,22 0 0,-22 0 16,21 0-16,-21-21 0,22 0 15,-22 0-15,21 0 0,-21 0 0,22-22 16,-22 22-16,21-21 0,-21-1 15,0 1-15,22 21 0,-22-21 0,0-1 16,0 1-16,0 21 0,-21 0 0,0-1 16,22 1-16,-22 0 0,-22 21 31,22 21-15,0 0-16,-21 1 0,0-1 0,21 0 15,-21 21-15,21-21 0,0 1 0,-21 20 16,21-21-16,0 21 0,-21-20 15,21 20-15,0-21 0,0 0 16,0 0-16,0 1 0,0-1 0,21-21 0,0 21 16,0-21-1,0 0-15,0 0 0,22 0 0,-22 0 16,0-21-16,43 0 0,-43-1 16,0 1-16,0 0 0,0-21 15,0 21-15,-21-22 0,0 22 0,0-21 16,0 21-16,0-22 0,-42-20 15,21 42-15,0 21 0,0-22 16,-22 1-16,22 21 0,-21 0 16,21 0-16,-1 0 0,1 0 0,0 0 0,0 0 15,42 0 1,0 0 0,0 0-16,22 0 0,-1 0 15,0 0-15,22 0 0,-22 0 16,1 0-16,20 0 0,-21 0 0,22 0 15,-22 0-15,1 0 0,20 0 0,-21 0 16,-20-21-16,20 21 0,-21 0 16,0 0-16,0 0 0,-21 21 15,0 0 1,0 1-16,-21-22 0,0 21 16,0 0-16,0 0 0,0 0 0,-1 22 15,1-22-15,0 21 0,0-21 16,21 0-16,0 22 0,-21-22 15,21 0-15,0 0 0,0 22 0,0-22 16,0 0-16,21 0 0,0-21 16,0 0-16,0 21 0,1-21 15,-1 0-15,21 0 0,-21 0 0,22 0 16,-1-21-16,-21 0 0,21 21 0,1-21 16,-22 0-16,0-1 0,21-20 15,-20 21-15,-1-21 0,0-1 0,-21 22 16,0-21-16,0-1 0,0 1 0,0 0 15,-21-1-15,0 22 16,-1-21-16,1 21 0,-21 0 0,21 21 16,-22 0-16,1 0 0,21 0 0,-21 0 15,20 0-15,-20 0 0,21 0 16,0 21-16,0 0 0,21 0 16,0 0-16,0 0 15,21-21-15,21 22 0,-21-22 0,22 0 16,-1 0-16,0 0 0,1 0 0,-1 0 15,0 0-15,1 0 0,-1 0 16,21-22-16,-20 22 0,20-21 0,-20 0 16,20 0-16,1 0 0,-22 0 0,0-22 15,1 22-15,-1-21 16,-21-1-16,0 1 0,0 0 0,1-22 16,-1 22-16,-21 0 0,0 20 0,0-20 15,0 21-15,0 0 0,-21 21 16,-1 21-1,1 0-15,21 21 0,-21 1 16,0-1-16,0 0 0,0 1 0,-1 20 16,1-20-16,0 20 0,0-21 0,21 1 15,-21 20-15,21-20 0,-21-1 16,21 0-16,0 1 0,0-1 0,0 0 16,0-21-16,0 22 0,0-22 15,0 0-15,0 0 0,0 0 16,0 1-16,0-44 31,0 1-15,0 0-16,0 0 0,0 0 0,21-22 15,0 1-15,-21 21 0,21-21 0,0-1 16,22 1-16,-22 0 0,21-1 16,-21 22-16,22-21 0,-22 21 15,21-1-15,-21 1 0,22 21 0,-22 0 0,0 0 16,0 0-16,0 0 0,0 0 15,-21 21-15,0 1 16,0-1-16,0 0 0,-21 0 0,0-21 16,-21 21-16,21 0 15,-22-21-15,22 22 0,-21-22 16,-1 0-16,22 0 0,-42 21 0,20-21 16,22 0-16,0 0 15,0 0-15,42 0 31,0 21-15,0 0-16,1 0 0,-1 0 16,0 1-16,0-1 0,0 21 15,0-21-15,1 0 0,-1 1 0,0 20 16,0-21-16,0 0 0,0-21 0,1 21 16,-1 1-16,0-22 15,0 0-15,0 0 0,0 0 0,1 0 16,-1-22-16,0 1 15,-21 0-15,21 0 0</inkml:trace>
  <inkml:trace contextRef="#ctx0" brushRef="#br0" timeOffset="34912.44">13271 5609 0,'-21'21'15,"42"-42"-15,-42 64 0,21-22 0,0 0 16,21-21 15,22 0-31,-22 0 0,0 0 0,21-21 16,-20 0-16,20-1 0,0 1 15,-21 0-15,22 0 0,-22-21 16,21 20-16,-21-20 0,1 0 0,-1-1 16,0-20-16,0 21 0,0-22 15,0 1-15,-21-1 0,0 22 16,0-1-16,0 1 0,0 0 0,0 21 16,0-1-16,0 1 0,-21 21 15,0 0-15,0 21 0,21 22 16,-21-22-16,0 21 0,-1-21 15,22 22-15,-21 20 0,21-20 0,-21-1 16,21 0-16,0 1 0,0-1 16,-21 0-16,21 22 0,0-22 0,0-21 15,0 22-15,0-1 0,0 0 16,21-21-16,-21 22 0,21-22 0,0 0 16,1 0-16,-1 0 0,0-21 15,0 0-15,0 0 0,0 0 0,22 0 16,-22 0-16,21-21 0,-21 0 0,1 21 15,20-42-15,0 21 0,-21-1 16,1-20-16,20 0 0,-21 21 0,0-22 16,0 1-16,1 21 0,-1 0 15,-21-1-15,0 1 0,0 42 16,0 1 0,-21-22-16,21 21 0,-22 0 15,22 0-15,-21 0 0,21 0 16,0 1-16,0-1 0,0 0 0,0 0 15,0 0-15,0 0 0,0 1 16,21-22 0,1 0-1,-22-22-15,21 1 0,0 21 16,-21-21-16,21 0 0,0 0 0</inkml:trace>
  <inkml:trace contextRef="#ctx0" brushRef="#br0" timeOffset="35220.28">14287 5059 0,'-21'0'0,"42"0"0,-63 0 0,21 0 0,-21 0 16,20 0-16,1 21 0,0-21 15,21 21-15,0 0 16,0 1-16,21-22 16,0 0-16,1 0 0,-1 0 15,21 0-15,-21 0 0,0 0 0,1 0 16,-1-22-16,0 1 0,0 21 15,-21-21-15,0 0 0,0 0 0,0 0 16,0-1-16,0 1 0,-21 0 0,0 0 16,0 21-16,-1 0 0,1 0 15,0 0-15,-21 0 0,21 0 0,-1 0 16,1 21-16,0 0 0,0 0 16,21 1-16,0-1 0,-21 0 15,21 0-15,0 0 0,0 0 0,21 1 16,0-22-16,21 0 15,-20 0-15,20 0 0</inkml:trace>
  <inkml:trace contextRef="#ctx0" brushRef="#br0" timeOffset="36036.86">14732 4826 0,'0'0'0,"0"-21"0,0 0 0,0 0 15,0 42 1,-21 0-1,0 0-15,21 21 0,-22 1 16,22-1-16,0 0 0,0 1 0,-21-1 16,0 22-16,21-22 0,0 21 0,-21-20 15,0-1-15,21 22 0,-21-22 16,21 0-16,-22 22 0,22-43 0,0 21 16,0 1-16,0-22 0,0 21 0,0-21 15,0 0-15,0 1 16,0-44-1,0 1-15,0 0 16,0-21-16,0 21 0,0-1 16,0-20-16,22 0 0,-22-1 15,21 22-15,0-21 0,-21 0 0,21 20 16,0 1-16,0 0 0,1 0 16,-1 0-16,0 0 0,0 21 0,0 0 15,0 0-15,1 0 0,-1 0 16,0 0-16,0 0 15,-21 21 1,-21-21 0,0 21-16,0-21 15,-1 0-15,1 0 0,0 0 16,0 0-16,0 0 16,0 21-16,-1 0 15,22 0 1,0 1-1,0-1-15,0 0 0,0 0 16,22-21-16,-1 21 0,-21 0 0,21 1 16,0-22-16,0 21 0,0 0 15,1-21-15,-1 21 0,0-21 0,0 0 16,21 0-16,-20 0 0,20 0 0,0 0 16,1 0-16,-22 0 0,21 0 15,0-21-15,1 21 0,-22-21 16,21 0-16,-21-1 0,1 22 0,-1-21 15,0-21-15,0 21 0,0 0 16,-21-1-16,0 1 0,0 0 0,0 0 16,0 0-16,-21 21 15,0 0 1,0 0-16,0 21 0,21 0 0,-22 0 16,1 0-16,0 1 0,21-1 0,0 0 15,-21 21-15,21-21 0,0 1 16,0-1-16,0 0 0,0 0 0,0 0 15,21 0-15,0 1 16,0-22-16,1 0 0,-1 0 16,0 0-16,21 0 0,-21 0 0,1 0 15,-1-22-15,0 1 0,0 21 16,0-21-16,0 0 0,-21 0 0</inkml:trace>
  <inkml:trace contextRef="#ctx0" brushRef="#br0" timeOffset="37074.5">17145 5482 0,'21'0'47,"0"0"-31,0 0 0,1 0-16,-1-21 0,0 21 15,0-21-15,0 21 0,0-21 16,1 0-16,-1 21 0,0-22 0,0 1 15,0 0-15,0 0 0,1 0 0,-22-22 16,21 22-16,-21 0 0,21 0 16,-21-21-16,0 20 0,0 1 0,0 0 15,0 0-15,0 0 0,0 0 16,0-1 15,0 44 0,0-1-31,0 0 16,-21 0-16,21 0 0,-21 0 16,21 1-16,0 20 0,0 0 0,0 1 15,-22-1-15,22 21 0,-21 1 16,21-22-16,-21 22 0,21-1 0,0 1 16,0-1-16,-21 1 0,21-1 15,0 1-15,-21-1 0,21-20 0,0 20 16,0-21-16,-21 1 0,21-1 0,0 0 15,0 1-15,0-1 0,0 0 0,-22 1 16,22-1-16,-21-21 16,21 0-16,-21 1 0,21-44 31,0-20-15,0 21-16,0 0 0,0-22 0,0 1 15,21 0-15,0-1 0,1 1 0,-22-21 16</inkml:trace>
  <inkml:trace contextRef="#ctx0" brushRef="#br0" timeOffset="37340.57">17484 5503 0,'0'0'0,"0"-42"0,21 0 0,-21-1 0,21 1 15,0 0-15,-21-1 0,21 1 0,0 21 16,1-21-16,-1 20 0,0 1 16,21 0-16,-21 0 0,22 21 15,-1 0-15,-21 0 0,22 0 0,-1 0 16,-21 21-16,21 0 0,-20 22 15,-1-22-15,-21 21 0,0 0 0,0-20 16,0 20-16,0-21 0,-21 21 0,-22-20 16,22 20-16,-21-21 0,-1 0 15,1 0-15,0 1 0,-1-22 0,1 21 16,0-21-16,21 0 0,-1 21 16,1-21-16,42-21 15,1 21 1,-1-21-16,21-1 0,-21 1 15,22 0-15</inkml:trace>
  <inkml:trace contextRef="#ctx0" brushRef="#br0" timeOffset="37956.44">18436 5080 0,'0'0'0,"21"-21"0,-63 21 31,21 21-31,0-21 0,-1 21 16,-20 22-16,21-22 0,-21 0 0,20 21 15,1-21-15,0 22 0,0-22 16,0 21-16,21-21 0,0 22 16,0-22-16,0 0 0,0 0 0,0 0 15,21 1-15,0-1 0,0-21 16,0 0-16,22 21 0,-22-21 16,0 0-16,21 0 0,-20 0 0,20 0 0,-21-21 15,0 0-15,22 21 0,-22-22 16,0 1-16,-21 0 0,0 0 0,0-21 15,0 20-15,0-20 0,-21 21 0,0-21 16,-1 20-16,1 1 0,-21 0 16,21 0-16,-22 0 0,22 21 0,-21-21 15,21 21-15,0 0 0,-1 0 16,1 0-16,64 0 16,-22 0-1,21 0-15,-21 0 0,22 0 16,20 0-16,-21 0 0,22-22 0,-22 22 15,22 0-15,-22-21 0,0 21 16,1 0-16,20 0 0,-20 0 0,-22 0 16,21 0-16,0 0 0,-20 0 0,-1 0 15,0 21-15,-21 1 0,0-1 16,0 0-16,0 21 0,0-21 0,0 22 16,0-1-16,0 0 0,0 1 15,-21 20-15,0-20 0,-1 20 16,22 1-16,-21-1 0,0 1 0,21-1 15,0 1-15,-21-22 0,0 21 0,21 1 16,-21-22-16,21 22 0,-22-22 16,22 0-16,0 1 0,0-1 0,0 0 15,0 1-15,0-22 0,0 0 0,0 0 16,22-21 0,-1 0-16,0-21 15,0 0-15,0 0 0,-21 0 0,21-22 16,1 22-16,-1-21 0</inkml:trace>
  <inkml:trace contextRef="#ctx0" brushRef="#br0" timeOffset="38260.26">19177 5419 0,'0'0'0,"-21"-21"0,21-22 16,0 1-16,0 21 0,0-22 15,0 22-15,0-21 0,0 21 0,0 0 0,0-1 16,21 1-16,21 0 0,-21 0 15,22 21-15,-22 0 0,21 0 0,22 0 16,-22 0-16,0 0 0,-20 21 16,20 0-16,0 0 0,-21 22 15,-21-22-15,0 21 0,0-21 0,0 22 0,0-22 16,-21 0-16,-21 21 16,21-20-16,-22-1 0,1 0 0,0 0 15,21 0-15,-22 0 0,1-21 0,21 22 16,0-22-16,-1 0 0,1 0 15,0 0-15,42 0 16,0 0 0,1-22-16,-1 1 0,0 21 15</inkml:trace>
  <inkml:trace contextRef="#ctx0" brushRef="#br0" timeOffset="38619.82">20129 5122 0,'0'0'16,"-21"0"-16,0 0 0,0 22 16,0-1-16,0 0 15,-1 0-15,1 0 0,21 0 0,0 1 16,-21 20-16,21-21 0,0 0 16,0 0-16,0 1 0,0-1 0,0 0 15,0 0-15,21 0 0,0-21 0,1 21 16,-1-21-16,0 0 0,0 0 15,0 0-15,0 0 0,1 0 0,-1 0 16,0-21-16,21 21 0,-21-21 16,1 0-16,-1 0 0,0 0 15,0-22-15,-21 22 0,0-21 0,21 21 16,-21-22-16,0 22 0,0 0 0,0-21 16,0 20-16,0 1 15,0 42 16,0 1-31,0-1 16,21-21 0</inkml:trace>
  <inkml:trace contextRef="#ctx0" brushRef="#br0" timeOffset="38984.15">20891 5101 0,'-21'0'16,"0"0"0,21 21-16,0 1 0,-21-22 0,0 42 15,21-21-15,0 0 0,-21 22 0,-1-1 16,1 0-16,0 1 0,21-1 16,-21 21-16,0-20 0,0 20 15,-1 1-15,1-1 0,0 1 0,0-1 16,0 1-16,0-1 0,21-20 15,0 20-15,0 1 0,-22-22 0,22 0 16,0 22-16,0-22 0,0 0 0,0 1 16,0-1-16,22 0 0,-1 22 15,0-43-15,-21 0 0,0 0 16,0 1-16,21-22 0,0 0 16,0-22-1,-21 1-15,0-21 0,0 21 16,22 0-16,-22-22 0,21 1 0,-21 0 15,0-22-15,0 22 0,0-22 0,0 1 16</inkml:trace>
  <inkml:trace contextRef="#ctx0" brushRef="#br0" timeOffset="39263.99">20701 5673 0,'0'0'0,"21"-64"0,-21-20 0,0 20 16,21 1-16,0-1 0,1 22 16,-1-22-16,0 22 0,0 0 0,0-1 15,0 22-15,22-21 0,-22 21 16,21-1-16,-21 1 0,22 0 0,-1 21 15,-21 0-15,22 0 0,-22 0 16,21 0-16,-21 21 0,0 0 0,1 1 16,-1-1-16,-21 21 0,0 22 15,0-43-15,0 0 0,0 21 16,-21-21-16,-1 1 0,1 20 16,-21-21-16,21 0 0,-22 0 0,1 1 15,0-1-15,-1-21 0,22 21 16,-21-21-16,0 21 0,20-21 0,1 0 15,0 0-15,0 21 0</inkml:trace>
  <inkml:trace contextRef="#ctx0" brushRef="#br0" timeOffset="66543.66">1312 8043 0,'0'-42'0,"0"84"0,0-105 0,0 42 16,0 0-16,0-1 0,0 44 31,0 20-31,0 0 16,0 1-16,0 20 0,0-21 16,0 22-16,0-1 0,0-20 0,0 20 15,0-20-15,0-1 0,0 21 16,0-20-16,0-1 0,0-21 0,0 22 15,0-1-15,0-21 16,0 0-16,0 0 0,0 1 0,0-1 16,0-42 15,21-1-31,1-20 0,-1 21 16,21-21-16</inkml:trace>
  <inkml:trace contextRef="#ctx0" brushRef="#br0" timeOffset="66840.49">1693 8340 0,'0'21'0,"0"0"0,0 0 15,0 22-15,0-22 0,0 0 16,0 0-16,0 0 0,0 0 16,0 1-16,0-1 0,0 0 0,21 0 15,1-21 1,-1 0-16,0 0 0,0-21 15,0 0-15,0 0 0,1-1 16,-22 1-16,0 0 0,0 0 0,0-21 16,0 20-16,0 1 0,0 0 15,0 0-15,-22 21 0,1 0 0,0 0 16,0 0-16,-21 0 0,20 0 16,1 21-16,0-21 0,0 21 0,0 0 15,21 1-15,0-1 16,0 0-16,0 0 15</inkml:trace>
  <inkml:trace contextRef="#ctx0" brushRef="#br0" timeOffset="67863.85">3238 8065 0,'0'0'0,"0"-22"0,0 44 32,0-1-32,0 0 15,0 21-15,0 1 0,0-1 16,0 0-16,0 1 0,0-1 16,0 0-16,0 1 0,0-1 15,0-21-15,0 21 0,-21-20 0,21 20 16,0-21-16,0 0 0,0 0 15,0 1-15,0-44 32,21 1-32,1 21 0,-1-21 15,-21-21-15,21 21 0,0-1 0,0-20 16,0 21-16,1-21 0,-22-1 16,21 22-16,0-21 0,-21 21 0,0-1 15,21 22-15,0 0 16,0 0-1,-21 22-15,0-1 0,0 0 0,0 21 16,0-21-16,0 22 0,0-22 16,22 21-16,-22-21 0,0 1 0,0 20 15,21-21-15,0 0 0,0 0 16,0 1-16,-21-1 0,21-21 0,1 21 16,-1-21-16,0 0 0,0 0 15,0 0-15,0-21 0,1 21 0,20-21 16,-21-1-16,0 1 0,0-21 0,22 21 15,-22 0-15,0-22 0,0 1 16,0 0-16,1-1 0,-22 1 0,21 0 16,-21-1-16,0 1 15,21 0-15,-21 20 0,0-20 0,0 21 16,-21 42 0,0 0-16,-1 0 15,22 22-15,-21-1 0,21-21 0,-21 22 16,21-1-16,0 0 0,0 1 15,0-1-15,0-21 0,0 21 0,0-20 16,0-1-16,0 21 0,21-42 16,0 21-16,1 0 0,-1-21 15,21 0-15,-21 0 0,0 0 0,22 0 16,-1 0-16,-21 0 0,22-21 0,-1 21 16,0-21-16,-21 0 0,22-21 15,-1 20-15,-21 1 0,0-21 0,1 21 16,-1-22-16,-21 1 0,0 0 15,0 21-15,0-1 0,0-20 0,0 21 16,-21 21-16,-1 0 16,1 0-16,-21 21 0,21-21 0,0 21 15,-1 22-15,1-22 0,21 21 0,0-21 16,-21 22-16,21-22 0,0 0 16,0 21-16,0-21 0,0 1 0,21-1 15,0 0-15,1 0 0,-1 0 16,0-21-16,0 0 0,21 21 0,1-21 15,-1 0-15,0 0 0,1 0 16,20-21-16,1 0 0,-22 21 0</inkml:trace>
  <inkml:trace contextRef="#ctx0" brushRef="#br0" timeOffset="68287.6">6498 8043 0,'0'0'0,"0"-21"0,0 0 0,0 0 16,0 0-16,0 0 0,0-1 0,0 1 15,0-21-15,0 21 0,21 0 16,-21-22-16,0 22 0,0 0 0,0 0 16,-21 21-16,0 0 0,0-21 15,0 21-15,-1 0 0,-20 21 16,21 0-16,0 0 0,-22 21 0,22 1 16,0-1-16,0 22 0,0-22 15,0 21-15,21 1 0,0-1 0,-22-20 16,22 20-16,0-20 0,0-1 0,0 0 15,0 1-15,0-22 0,22 21 16,-22-21-16,21 0 0,0 1 0,0-1 16,21 0-16,1-21 0,-1 0 0,0 0 15,1 0-15,20 0 0,64 0 16,-84-21-16,20 0 0</inkml:trace>
  <inkml:trace contextRef="#ctx0" brushRef="#br0" timeOffset="69096.14">7239 8128 0,'0'-42'16,"0"84"-16,0-105 0,0 41 0,0 1 16,-21 0-16,0 0 0,-1 21 0,1 0 15,0 0-15,-21 0 0,21 0 0,-22 21 16,22 0-16,-21 22 0,21-22 16,-22 21-16,22 0 0,0 1 0,0-1 15,21 0-15,0-20 0,-21 20 16,21-21-16,0 21 0,0-20 0,0-1 15,0 0-15,21 0 0,0 0 0,0-21 16,0 0-16,22 0 16,-22 0-16,21 0 0,-21 0 0,22-21 15,-22 21-15,21-21 0,-21 0 0,22 0 16,-22-1-16,0-20 0,0 21 16,0-21-16,-21-1 0,0 1 0,21 0 15,-21 20-15,0-20 0,0 21 0,0-21 16,0 20-16,0 44 15,0-1-15,-21 0 16,21 0-16,-21 21 0,21-20 0,0 20 16,0 0-16,0-21 0,0 22 15,0-22-15,0 0 0,0 21 0,0-20 16,0-1-16,21 0 0,0 0 16,22 0-16,-22-21 15,21 0-15,1 0 0,-1 0 0,0 0 16,1 0-16,-1-21 0,0 0 0,1 21 15,-1-21-15,0 0 0,-21-22 16,22 22-16,-22-21 0,0-1 0,0 1 16,-21 0-16,0-1 0,0 1 15,0 21-15,0-21 0,0 20 0,-21 22 16,0 22 0,21-1-16,0 0 0,-21 21 15,0 1-15,21-22 0,0 21 0,0 0 16,-22-20-16,22 20 0,0-21 15,0 21-15,0-20 0,-21-1 16,21 0-16,0 0 0,0 0 16,0-42 15,0 0-31,0 0 0,0 0 0,0-1 16,0-20-16,0 21 0,0-21 0,21-1 15,1 1-15,-1-22 0,0 22 16,0 0-16,21-1 0,-20 1 15,20 0-15,0 21 0,-21-1 0,22 22 16,-1 0-16,0 0 0,-20 22 0,20-1 16,-21 21-16,21-21 0,-20 22 15,-1-1-15,0 0 0,-21 1 0,0-1 16,0 0-16,0 1 0,0-22 16,0 0-16,0 21 0,0-21 0,0 1 15,0-1-15,0 0 0,-21-21 16,0 0-16</inkml:trace>
  <inkml:trace contextRef="#ctx0" brushRef="#br0" timeOffset="69924.66">9906 8001 0,'0'0'0,"-21"0"0,-22-21 0,22 0 0,-21 21 16,21-21-16,0-1 0,-1 1 15,22 0-15,0 0 0,0 0 0,0 0 16,0-1-16,0 1 15,22 0-15,-1 0 0,0 0 0,21 0 16,1 21-16,-1 0 0,0 0 0,1 0 16,-1 0-16,0 0 0,1 21 15,-1 21-15,-21-21 0,21 22 0,-20-1 16,-1 0-16,0 1 0,0-1 16,-21 21-16,0-20 0,0-1 0,0 0 15,0 1-15,0-1 0,0-21 0,0 22 16,0-22-16,-21 0 0,21 0 15,-21-21-15,0 0 0,-1 0 16,22-21-16,-21 0 16,21 0-16,-21-22 0,21 22 15,0-21-15,0 21 16,0-22-16,0 1 0,0 0 0,21-22 16,0 22-16,1-1 0,-1 1 0,0 0 15,0 21-15,0-1 0,22 1 16,-22 0-16,21 21 0,-21 0 0,0 0 15,22 21-15,-22 0 0,21 1 0,-21 20 16,1-21-16,-1 21 16,21 1-16,-21-22 0,-21 21 0,21 1 0,1-1 15,-1-21-15,-21 21 0,0-20 16,0 20-16,0-21 0,0 0 0,0 0 16,0 1-16,-21-22 15,-1 0-15,1 0 16,0-22-16,0 22 15,21-21-15,0 0 0,0 0 0,0-21 16,0 20-16,0-20 0,0 0 0,21-1 16,21 1-16,1-21 0,-1 20 15,0 1-15,22 0 0,-1-1 0,-20 1 16,20 21-16,1 0 0,-22 21 0,0 0 16,-20 0-16,20 0 0,-21 21 15,0 21-15,-21-21 0,0 22 16,0-1-16,0 43 0,0-22 15,0-21-15,-21 1 0,21-1 16,-21 0-16,0-20 0,0 20 0,-1-21 16,22 0-16,0 0 0,-21 1 0,21-1 15,21-21 1,1 0 0,-1 0-16,21 0 0</inkml:trace>
  <inkml:trace contextRef="#ctx0" brushRef="#br0" timeOffset="71014.14">12107 7662 0,'0'0'0,"0"-21"15,-21 21-15,0 0 16,0 0-16,0 0 0,-1 0 0,1 21 16,-21 1-16,21-1 0,-22 0 0,1 21 15,21-21-15,-21 22 0,20-1 16,-20 0-16,21 1 0,0-1 0,21 0 15,0 1-15,0-1 0,0 0 16,0 1-16,0-22 0,0 0 0,21 0 16,0 22-16,0-43 0,22 21 0,-22 0 15,21-21-15,-21 0 0,22 0 16,-1 0-16,0 0 0,-21 0 16,22 0-16,-22-21 0,21 0 0,-21-1 15,1 1-15,-1 0 0,0-21 16,0-1-16,-21 1 0,0 0 0,0-22 15,0 22-15,0-22 0,0 22 0,0 0 16,-21-1-16,0 1 0,-22 0 16,22 21-16,0-1 0,-21 1 0,21 21 15,-22 0-15,22 0 0,0 21 16,-21 22-16,20-22 0,1 21 0,0 1 16,0-1-16,0 0 0,0 22 0,21-22 15,0 0-15,0 1 0,0-1 16,0 0-16,21 1 0,0-22 15,0 21-15,0-21 0,0 1 0,1-22 16,20 21-16,-21-21 0,43 0 16,-43 0-16,21 0 0,-21-21 15,22-1-15,-22 1 0,21 0 0,-21-21 16,22 21-16,-22-22 0,21 1 0,-21 0 16,0-1-16,22 1 0,-22 0 15,0-1-15,0 1 0,0 21 0,-21 0 16,0-1-16,0 44 15,0-1 1,0 0-16,0 0 0,0 21 16,0 1-16,-21-1 0,21-21 0,0 22 15,0-1-15,0-21 0,0 21 16,0-20-16,21-1 0,1 0 0,-1 0 16,0 0-16,0-21 0,0 21 15,0-21-15,1 0 16,-1 0-16,0-21 0,0 21 15,0-21-15,0 0 0,22-21 0,-22 20 0,0 1 16,0-21-16,0 0 16,1-1-16,-1 1 0,0 21 0,0-22 0,0 22 15,-21 0-15,0 0 0,21 0 16,-21 42 0,0 21-1,-21-21-15,0 22 0,21-22 0,-21 21 16,21 1-16,-21-1 0,21-21 15,0 21-15,0 1 0,0-22 0,0 0 16,21 0-16,0 22 0,21-43 16,-20 21-16,-1 0 0,21-21 0,0 0 15,-20 0-15,20 0 0,0 0 0,1 0 16,20 0-16,-21 0 0,1-21 16,-1 0-16,0-1 0,1 1 0,-1-21 15,-21 0-15,22 20 0,-22-41 0,-21 21 16,21-1-16,-21 1 15,0 21-15,0-22 0,0 22 0,0 0 16,-21 21-16,0 0 0,-1 0 16,1 21-16,-21 0 0,21 22 15,-22-22-15,22 21 0,0 1 0,0-22 16,21 21-16,0-21 0,0 22 0,0-22 16,0 0-16,21 0 0,0 0 15,0 0-15,1-21 0,20 22 0,-21-22 16,21 0-16,1 0 0,-22 0 0,21 0 15,1 0-15,-1 0 0,-21 0 16,21-22-16,-20 1 0,20 0 0,-21 0 16,0 0-16,22 0 0,-22-22 15,0 22-15</inkml:trace>
  <inkml:trace contextRef="#ctx0" brushRef="#br0" timeOffset="71944.67">2053 10181 0,'0'0'0,"-21"0"0,0-21 0,0 21 16,21-21-16,0 0 0,0 0 15,0-1-15,0 1 16,0 0-16,21 21 0,0 0 16,0 0-16,0 0 15,0 0-15,1 21 0,-1 22 0,0-1 16,0 0-16,-21 22 16,0-1-16,0 1 0,0 20 0,-21-20 15,0 21-15,0-22 0,-22 1 16,1-1-16,0-21 0,-1 22 0,-20-22 15,20-21-15,-20 22 0,-1-22 16,1-21-16,21 21 0,-22-21 0,22 0 16,-22 0-16,43-21 0,-21 0 15,-1 0-15,22-1 0,21-20 0,0 0 16,-21-1-16,21 1 0,0 0 16,0-22-16,21 1 0,-21 20 15,21 1-15,22 0 0,-22-1 16,21 22-16,1 0 0,-1 21 0,0 21 15,1 0-15,-1 22 0,0-1 16,1 0-16,-1 1 0,-21-1 0,21 22 16,-20-22-16,20 21 0,-21-20 15,0-1-15,0 0 0,1 1 0,-22-22 16,21 21-16,0-21 0,-21 1 16,0-1-16,21 0 0,0-21 0,0 0 15,1 0-15,-1 0 0</inkml:trace>
  <inkml:trace contextRef="#ctx0" brushRef="#br0" timeOffset="72103.59">2688 10562 0,'0'0'16,"21"0"-16,0 0 15,1 0 1,-1 0-1,0 0-15,0 0 0,0 0 16</inkml:trace>
  <inkml:trace contextRef="#ctx0" brushRef="#br0" timeOffset="72940.11">3852 10139 0,'0'0'0,"21"106"15,-21-64 1,0 22-16,0-22 0,0 21 16,0 1-16,0-22 0,0 22 0,0-22 15,-21 22-15,21-22 0,-21 0 0,21 1 16,0-22-16,-21 0 0,21 0 16,0 0-16,0 0 0,21-42 31,0 21-31,-21-21 0,21-21 15,1 21-15,-1-22 0,-21 22 0,21-21 16,0-22-16,0 22 0,-21-22 16,21 22-16,1-21 0,-1 20 0,-21 22 15,21-21-15,0 42 16,0 0-16,-21 21 0,21 0 16,-21 0-16,0 22 0,22-1 0,-22 0 15,21 1-15,-21-1 0,0 21 16,0-41-16,21 20 0,0 0 0,0 1 15,-21-22-15,21 0 0,1 0 0,-1 0 16,0 0-16,0 1 16,0-22-16,0 0 0,22 0 0,-22 0 15,0 0-15,21-22 0,1 1 0,-22 0 16,21 0-16,-21-21 0,22 20 16,-22-20-16,21 0 0,-21-1 0,1-20 15,-1-1-15,21-41 0,-42 62 16,0 1-16,0 0 0,0-1 15,21 22-15,-21 0 0,-21 42 32,21 21-32,-21-20 0,21 20 15,-21 0-15,0 1 0,21 20 0,0-21 16,0 1-16,0-1 16,0 0-16,0 1 0,0-1 0,0 0 15,21-20-15,21 20 0,-21-21 0,0 0 16,22 0-16,-1-21 0,0 0 15,1 22-15,-1-22 0,22 0 0,-22 0 16,21 0-16,1-22 0,-22 1 0,22 0 16,-1 0-16,-20 0 0,-1 0 15,0-22-15,1 22 0,-22-21 0,0-1 16,-21-41-16,0 41 16,0 1-16,0 0 0,-21 21 0,0-1 15,-1 1-15,1 21 0,0 0 16,0 0-16,0 21 0,-22 1 0,22-1 15,21 21-15,-21-21 0,21 22 16,-21-1-16,21 0 0,0-21 0,0 22 16,0-22-16,0 21 0,0-21 0,21 22 15,0-22-15,22 0 0,-22-21 16,21 21-16,0 0 0,22-21 0,-22 0 16,22 0-16,-1 0 0,22 0 0,-22-21 15,22 0-15</inkml:trace>
  <inkml:trace contextRef="#ctx0" brushRef="#br0" timeOffset="73213.95">7345 10033 0,'0'-21'0,"0"42"0,0-63 0,-21 21 16,-1-1-16,1 1 0,0 21 0,0 0 15,0 0-15,-22 0 0,22 21 0,-21 1 16,21 20-16,0 0 0,-22 1 15,22-1-15,0 0 0,-21 22 0,42-1 16,-22 1-16,22-1 0,0 1 0,0-1 16,0-20-16,0 20 15,22-21-15,-1 1 0,0-22 0,21 21 0,1-21 16,-1 1-16,0-1 0,22-21 0,-22 0 16,22 0-16,20 0 15,-20 0-15,20-21 0,-20 21 0,21-22 16,-1-20-16,-20 21 0,20 0 0,-20-22 15</inkml:trace>
  <inkml:trace contextRef="#ctx0" brushRef="#br0" timeOffset="73988.5">8276 10351 0,'0'0'0,"0"-43"0,0 1 0,0 0 15,-21-1-15,0 22 0,0 0 16,-22 21-16,22 0 0,-21 0 16,-1 0-16,22 0 0,-21 21 0,-22 0 15,22 0-15,0 22 0,21-1 0,-22-21 16,1 22-16,21-1 0,0 0 15,-1 1-15,22-1 0,0 0 16,0 1-16,0-1 0,22-21 0,-1 0 16,0 0-16,21 1 0,1-1 15,-22-21-15,21 0 0,0 0 0,1 0 16,-1 0-16,0 0 0,1-21 0,-1-1 16,-21 1-16,22 0 0,-22 0 15,0-21-15,0-1 0,21 1 0,-20 0 16,-22-1-16,21 1 0,0 0 15,-21-1-15,21 1 0,-21 21 0,0 0 16,0 63 0,-21-21-1,21 21-15,-21-20 16,21 20-16,-21 0 0,21 1 0,0-1 16,0 0-16,0 1 0,0-22 0,0 0 15,21 21-15,0-21 0,0-21 16,0 22-16,0-1 0,22-21 0,-22 0 15,21 0-15,-21 0 0,22-21 0,-1-1 16,0 1-16,-20 0 16,20 0-16,-21-21 0,43-43 0,-22 21 15,-21 22-15,0 0 0,-21-1 16,21 1-16,1 0 0,-1 21 0,-21-22 16,0 22-16,0 42 15,0 0 1,0 22-16,0-22 0,-21 21 15,-1 1-15,1-1 0,0 0 0,21 1 16,-21-1-16,0-21 0,21 21 0,-21-20 16,21 20-16,0-21 0,-22 0 15,22 0-15,0 1 0,-21-22 16,21-22 0,0 1-16,0 0 15,0-21-15,21 21 16,1-22-16,-1 1 0,0 0 0,21-22 15,1 22-15,-1-22 0,0 22 0,22 0 16,-22-1-16,22 1 0,-22 21 16,21 0-16,-20 21 0,-1 0 0,0 0 15,1 21-15,-1 0 0,-21 0 0,0 21 16,-21 1-16,0-1 0,0-21 16,0 22-16,0-1 0,0 0 0,0 1 15,0-1-15,-21-21 0,-21 43 16,42-43-16,-21 0 15,0-21-15,-1 0 0,22-21 16</inkml:trace>
  <inkml:trace contextRef="#ctx0" brushRef="#br0" timeOffset="75295.61">11176 10097 0,'-42'0'31,"42"-22"-31,0 1 0,0 0 16,0 0-16,0-21 0,21-1 0,0 22 15,0-42-15,-21 20 0,21-20 0,0 20 16,1-20-16,-22 21 0,21-1 16,-21 1-16,21 21 0,-21 0 0,0-1 15,0 65 1,0-22-1,0 21-15,0 22 0,0-1 0,0-20 16,0 20-16,0 1 0,0-1 0,0-21 16,0 22-16,0-22 0,0 22 15,0-22-15,0 0 0,0 1 0,0-1 16,0-21-16,-21 22 0,21-1 0,0-21 16,-21 0-16,21 0 0,-22 1 15,1-1-15,0-21 0,0 0 16,-21 0-16,20 0 0,1 0 0,-21 0 15,0-21-15,20-1 0,-20 1 16,21 0-16,-21 0 0,20 0 0,1 0 16,0-1-16,0 22 0,21-21 15,0 0-15,0 42 16,0 0 0,21 1-16,0-22 0,22 21 0,-22 0 15,0 0-15,21 0 0,1-21 16,-1 21-16,0-21 0,1 0 0,-1 0 15,0 0-15,1 0 0,-1 0 0,0 0 16,1-21-16,-1 0 0,-21 0 16,21 0-16,-20 0 0,-1-1 15,21-20-15,-21 21 0,0 0 0,-21-64 16,0 64-16,0-21 16,0-1-16,0 1 0,0-22 15,0 43-15,0 0 0,0 42 16,0 0-1,0 22-15,0-22 0,0 21 0,0 1 16,0-1-16,0 21 0,0-20 16,0-1-16,0 0 0,0 1 0,0-22 15,0 21-15,0-21 0,0 1 0,0-1 16,0 0-16,0-42 31,0 0-31,0-1 0,22 1 0,-22 0 16,21-21-16,0-1 0,0 22 15,0-21-15,0 0 0,1-1 16,-1 1-16,0 0 0,21-1 0,-21 1 16,22 21-16,-1-22 0,-21 22 15,22 21-15,-22 0 0,0 0 0,0 0 16,0 21-16,0 1 0,-21 41 16,0-21-16,0-20 0,0 20 15,0-21-15,0 21 0,22-20 0,-22 20 16,21-21-16,-21 0 0,21 0 0,0 22 15,0-43-15,0 0 16,22 0-16,-22 0 0,0 0 0,21 0 16,1 0-16,-22-21 0,21-1 0,1 22 15,-1-21-15,0-21 16,-21 21-16,22 0 0,-1-22 0,0 22 16,-20-21-16,-1-1 0,21 22 0,-42-21 15,0 21-15,0 0 0,0-1 0,-21 22 16,0 0-1,0 22-15,-1-22 0,-20 21 16,21 21-16,0-21 0,21 0 0,0 1 0,0-1 16,0 0-16,0 21 0,0-21 15,0 1-15,21-1 0,0 0 16,0 0-16,0 0 0,22 0 0,-22 1 16,21-22-16,1 21 0,-22 0 15,21-21-15,-21 0 0,-21 21 0,-21-21 31,0 0-31,0 0 0,0 0 16,-22 0-16,22 0 0,0 0 0,-21 0 16,20 0-16,1 0 0,21-21 0,0 0 31,0 0-31,0-1 0,21 1 16,1 21-16</inkml:trace>
  <inkml:trace contextRef="#ctx0" brushRef="#br0" timeOffset="75633.41">13483 9885 0,'0'0'0,"0"21"31,-21 0-31,0 0 0,21 1 0,-21 20 16,-1 0-16,22 1 0,0-1 0,-21 21 15,21-20-15,0 41 0,0-20 16,0 21-16,0-22 0,0 22 0,0-1 15,0 1-15,0 0 0,0-1 0,0 22 16,0 0-16,0-21 16,-21 21-16,21-22 0,0 1 0,0 0 15,0-1-15,0 1 0,0-22 0,0 1 16,0-1-16,0-20 0,0-1 0,0 0 16,0-20-16,21-22 15,0 0-15,1-22 0,-1 1 16,-21 0-16,21-21 0,-21-1 0,21 1 15,-21 0-15,21-22 0,-21 1 0,21-1 16,-21-20-16,0-1 0,22 0 16,-22 1-16,21-22 0,-21 0 0</inkml:trace>
  <inkml:trace contextRef="#ctx0" brushRef="#br0" timeOffset="75886.27">13568 10372 0,'0'0'0,"0"-85"0,-21 22 0,21-22 15,-22 21-15,22 22 0,0-21 0,0 20 16,0 1-16,0 21 0,0-22 0,0 22 15,0 0-15,22 0 0,-1 21 16,21 0-16,-21 0 0,0 21 0,1 0 16,-1 0-16,0 1 0,0 20 0,0-21 15,-21 21-15,21 1 0,-21-1 16,0-21-16,0 22 0,-21-22 0,0 21 16,0-21-16,-21 0 0,20 1 15,-20-1-15,21 0 0,0 0 0,-22-21 16,22 0-16,0 21 0,0-21 15,0 0-15,21-21 16,21 0 0,0 21-16,0-21 0,0 0 0,22-1 15</inkml:trace>
  <inkml:trace contextRef="#ctx0" brushRef="#br0" timeOffset="76197.09">13885 10054 0,'21'0'16,"64"0"-1,-64 0 1,0-21-16,22 21 0,-22-21 0,0 21 16,0-21-16,22 0 0,-22-1 15,0 1-15,0 0 0,0 0 16,-21 0-16,0-22 0,0 22 0,0 0 16,0 0-16,-21 21 15,0 0-15,0 0 0,0 0 16,-22 21-16,22 21 0,-21-20 0,21 20 15,-1 0-15,-20 1 0,21-22 16,0 21-16,21 0 0,0-20 0,-21-1 16,21 21-16,0-21 0,0 0 0,0 1 15,21-1-15,0-21 16,0 0-16,21 0 0,-20 0 0,20 0 16,0 0-16,1 0 0,20-21 15,-21 21-15,1-22 0,-1 1 0,0 0 16</inkml:trace>
  <inkml:trace contextRef="#ctx0" brushRef="#br0" timeOffset="76672.19">14732 9821 0,'21'-21'0,"-42"42"0,42-63 0,-21 21 15,-21 21 1,0 21-16,0 0 16,21 0-16,-22 22 0,1-22 15,0 21-15,0-21 0,21 22 0,0-22 16,-21 0-16,21 21 0,0-20 0,0-1 15,0 0-15,0 0 16,0 0-16,0 0 0,21-21 0,-21 22 16,21-22-16,0 0 0,0 0 0,22 0 15,-22 0-15,21 0 0,-21-22 0,22 1 16,-22 21-16,0-21 0,21-21 16,-20 21-16,-1-22 0,0 1 0,21 0 15,-21-22-15,22 1 0,-22-1 16,21 1-16,1-1 0,-22 1 0,21-1 15,0 22-15,-20-22 0,20 43 0,-21-21 16,-21 21-16,0-1 0,21 1 16,-42 21-1,21 21-15,-21 1 0,0-1 16,0 0-16,-22 21 0,22 1 16,0 20-16,0-21 0,0 22 0,-1-22 15,22 22-15,0-1 0,0-20 16,0-1-16,0 21 0,0-20 0,0-22 15,0 21-15,22-21 0,-1 22 0,0-22 16,0-21-16,0 21 0,0 0 16,1-21-16,-1 0 0,21 0 15,-21 0-15,0 0 0,22-21 0,-22 0 0,0 0 16,0 0-16,0-1 0,1 1 16,-1 0-16</inkml:trace>
  <inkml:trace contextRef="#ctx0" brushRef="#br0" timeOffset="76864.07">15240 9631 0,'0'0'0,"-21"0"0,0 0 0,-1 0 0,22-21 15,22 21 1,-1 0-16,21 0 0,0 0 0,1-21 16,-1 21-16,0 0 0,1 0 0,20-22 15,-20 22-15,-1-21 0,0 21 16,1 0-16,-1-21 0,-21 21 15,0 0-15,0 0 0</inkml:trace>
  <inkml:trace contextRef="#ctx0" brushRef="#br0" timeOffset="77955.81">1482 12446 0,'-22'0'31,"22"-21"-31,-21 21 0,21-21 16,0 0-1,21 21 1,1 0-16,-1 0 0,0 0 16,0 0-16,0 0 15,0 0-15,22 0 0,-22 21 16,0 0-16,-21 0 0,21 21 0,-21-20 15,0-1-15,0 21 0,0-21 16,0 0-16,-21 22 0,0-1 0,0-21 16,-22 22-16,22-22 0,-21 0 15,21 0-15,-22 0 0,22-21 16,0 21-16,0-21 0,0 0 16,0 0-16,21-21 0,0 0 15,0 0-15,21 0 16,0 0-16,0-1 0,0 1 15,22 0-15,-22 0 0,21 21 16,-21 0-16,22 0 0,-1 0 0,0 0 16,-21 0-16,22 21 0,-22-21 15,21 42-15,-21-20 0,22 20 0,-22-21 16,0 21-16,-21 1 0,0-1 16,0 43-16,0-43 0,-42 0 15,21 1-15,-22-22 16,1 21-16,0-21 0,-1 1 0,-20-1 15,20 0-15,-20-21 0,21 0 16,-22 0-16,22 0 0,-1 0 16,1 0-16,21-21 0,-21 0 0,20 21 15,1-22-15,21-20 0,0 21 16,0 0-16,0-22 0,0 22 0,0-21 16,0 21-16,0 0 0,21-22 15,1 22-15,-1 0 0,0 0 16,21 0-16,-21-1 0</inkml:trace>
  <inkml:trace contextRef="#ctx0" brushRef="#br0" timeOffset="78307.92">2349 12764 0,'0'21'0,"0"21"31,22-42-31,-1 0 16,0 0-16,0 0 0,0-21 16,-21 0-16,21 21 15,-21-21-15,0-1 0,0 1 16,0 0-16,0 0 0,-21 21 15,0-21-15,0 21 16,0 0-16,0 0 0,-1 0 0,1 0 16,0 0-16,0 0 0,21 21 15,0 0-15,0 0 16,0 0 0,21-21-1</inkml:trace>
  <inkml:trace contextRef="#ctx0" brushRef="#br0" timeOffset="80316.67">4445 12467 0,'21'0'0,"-42"0"0,63 0 0,-42-21 16,21 21-16,-21-21 0,0 0 0,0 0 16,-21 21-16,0-22 15,0 22-15,0 0 0,0-21 0,-1 21 16,-20 0-16,21 0 16,0 0-16,-22 21 0,22 1 0,0 20 15,-21-21-15,21 21 0,-1 1 0,1 20 16,21-20-16,0 20 0,-21 1 15,21-1-15,0-21 0,0 22 0,0-22 16,0 1-16,21-1 0,-21-21 16,21 21-16,1-20 0,20-22 0,-21 21 15,21-21-15,-20 0 0,20 0 16,0 0-16,-21 0 0,22-21 0,-1 21 16,-21-22-16,22 1 0,-22 0 0,0-21 15,21 21-15</inkml:trace>
  <inkml:trace contextRef="#ctx0" brushRef="#br0" timeOffset="80556.53">4911 12340 0,'21'-42'15,"-42"84"-15,42-126 0,-21 41 0,0 22 0,0 0 16,0 0-16,0 42 16,0 0-16,0 0 15,0 22-15,0-1 0,0 0 16,0 1-16,0-1 0,0 21 0,0-20 15,0-1-15,0 22 0,0-22 16,0 0-16,0 22 0,0-22 16,0 0-16,0-20 0,0 20 0,0-21 15,0 0-15,21-21 16,0 0-16,0 0 0,0 0 16,1-21-16,-1 0 0,0 0 15</inkml:trace>
  <inkml:trace contextRef="#ctx0" brushRef="#br0" timeOffset="81484">5355 12467 0,'0'0'16,"0"21"-1,0 1-15,0-1 0,0 0 16,0 0-16,-21 0 0,21 22 16,0-1-16,-21-21 0,21 21 15,0 1-15,0-1 0,0-21 0,0 22 16,0-22-16,0 0 0,0 0 15,21 0-15,0-21 0,0 0 0,22 0 16,-22 0-16,21 0 0,-21 0 0,22 0 16,-1-21-16,0 0 0,-21 0 15,22 0-15,-22-22 0,21 22 0,-21-21 16,1 21-16,-22-22 0,0 1 16,0 0-16,0 20 0,0-20 0,-22 0 15,1 21-15,-21-22 0,0 22 0,-1 0 16,1 21-16,0 0 15,-22 0-15,22 0 0,-43 21 16,43 0-16,-1 0 0,22 1 0,0-1 16,0 0-16,21 0 0,0 0 15,0 0-15,0 22 0,21-22 0,0-21 16,22 21-16,-1-21 0,21 0 16,1 0-16,-22 0 0,22 0 0,20 0 15,-20 0-15,-1 0 0,1-21 16,-1 21-16,1-21 0,-22 0 0,22-1 15,-1 1-15,-20 21 0,-1-21 0,0 0 16,-21 21-16,22 0 0,-43-21 16,0 42-1,0 0-15,-21 0 16,-1 0-16,1 1 0,0 20 16,0-21-16,21 21 0,0-20 0,-21-1 15,21 21-15,0 0 16,0 1-16,0-22 0,0 0 15,0 0-15,-21-21 32,-1-21-17,1 21-15,-21-21 0,21 0 16,0 0-16,-22 21 16,22-22-16,0 1 0,0 21 0,0 0 15,-1 0-15,22 21 16,22 1-1,-1-1-15,21 0 0,-21 0 16,0-21-16,22 21 0,-1-21 16,22 0-16,-22 0 0,0 0 15,1 0-15,20 0 0,-21 0 0,22-21 16,-1 21-16,-20-21 0,20 0 16,1-22-16,-1 22 0,-20-21 0,-1 21 15,0-22-15,1 1 0,-22 21 16,0-21-16,0-1 0,-21 1 15,0 21-15,0-22 0,0 22 0,0 0 16,0 0-16,-21 21 0,0 0 16,0 0-16,-1 21 0,1 0 0,0 0 15,0 1-15,0-1 0,0 21 0,-1 0 16,22-20-16,-21 20 0,21 0 16,0-21-16,0 22 0,0-22 0,0 21 15,0-21-15,21 1 0,1-1 16,-1 0-16,21 0 0,-21-21 0,0 0 15,22 0-15,-1 0 0,0 0 0,1 0 16,-1 0-16</inkml:trace>
  <inkml:trace contextRef="#ctx0" brushRef="#br0" timeOffset="81671.89">7980 12764 0,'0'0'0,"0"21"16,0 0-1,0 0-15,-21 0 0,-1 0 0,1 1 16,0 20-16,-21-21 0,21 0 16,-1 22-16,-20-22 0,21 0 0,-21 0 15,20 0-15,1 0 0,21 1 16</inkml:trace>
  <inkml:trace contextRef="#ctx0" brushRef="#br0" timeOffset="83048.6">8699 12361 0,'0'0'0,"22"0"0,-22 22 16,0-1-1,0 21-15,-22-21 0,22 0 16,-21 22-16,21-1 0,0-21 0,0 22 15,-21-1-15,21-21 0,-21 21 16,21-20-16,0 20 0,0-21 0,0 0 16,0 0-16,0-42 31,0 0-31,0 0 16,21 0-16,0-22 0,-21 22 15,21-21-15,1 0 0,-1-1 0,0 22 16,0-21-16,0-1 0,22 1 0,-22 21 15,0 0-15,0 0 16,0-1-16,0 22 0,1 0 0,-22 22 16,21-1-16,0 0 0,0 0 0,-21 0 15,21 0-15,-21 22 0,21-22 16,1 21-16,-22-21 0,21 22 0,0-22 16,0 0-16,-21 0 0,21 0 0,0 1 15,1-22-15,-1 0 16,0 0-16,0 0 0,0-22 15,0 1-15,-21 0 0,22 0 16,-1 0-16,0-22 0,-21 22 16,21-21-16,0 21 0,0-22 0,1 1 15,20 0-15,-21 21 0,0-22 16,0 22-16,1-21 0,-1 42 0,0 0 16,-21 21-1,0 0-15,0 0 0,0 22 16,0-22-16,0 21 0,0 0 0,0-20 15,0 20-15,0-21 0,0 21 0,0 1 16,21-22-16,0 0 0,0 0 16,1 0-16,-1 1 0,21-1 0,0-21 15,-20 0-15,41 0 0,-21 0 0,1 0 16,20 0-16,-20 0 0,-1-21 16,21-1-16,-20 1 0,-1 0 15,-21 0-15,22-21 0,-22 20 0,21-20 16,-42 0-16,21-1 0,-21 1 0,0 0 15,0-1-15,0 1 0,0 21 16,-21-21-16,21 20 0,-42 22 0,21 0 16,-1 0-16,-20 0 0,21 0 15,-21 22-15,-1 20 0,22-21 0,0 21 16,-21-20-16,20 20 0,1 0 0,21-21 16,0 22-16,0-1 0,0-21 15,0 0-15,0 22 0,21-22 0,1 0 16,-1 0-16,0 0 0,0-21 15,0 0-15,0 0 0,22 0 16,-22 0-16,0-21 0,0 21 0,0-21 0,1 0 16,-1 0-16,-21 0 15,21-22-15,-21 22 0,21-21 0,-21 21 16,0-22-16,0 22 0,0 0 0,0 0 16,0 0-16,0-1 0,0 44 31,0-1-31,0 0 0,0 0 15,0 0-15,0 0 0,0 1 16,21-1-16,0 0 0,-21 0 16,22 0-16,-1-21 0,0 0 0,0 21 15,0-21-15,0 0 0,1 0 16,-1 0-16,0 0 16,0-21-16,0 0 0,0 0 0,1 21 15,-1-21-15,0 0 0,0-22 0,21 22 16,-20-21-16,20 21 0,0-22 15,1 22-15,-1-21 0,0 21 0,1-1 16,-1 22-16,0 0 0,-21 0 0,1 0 16,-1 0-16,0 22 0,-21 20 15,21-21-15,-21 21 0,0-20 0,0 20 16,0 21-16,-21-41 0,0-1 16,0 21-16,-1-21 0,22 0 15,0 1-15,-21-1 0,21 0 16,-21-21-16,42 0 31,0 0-31,1-21 0,-1 21 0,0-21 16,0-1-16,21 1 0,1-42 15,-1 42-15,-21-22 0,0 22 16,1-21-16,-1-1 0,-21 1 0,0 21 16,21-21-16,-21 20 0,0 1 0,0 0 15,0 42 1,0 0-16,-21 1 0,0 20 0,21-21 15,-22 21-15,22 1 0,-21-1 0,21 0 16,0 1-16,0-22 16,0 21-16,0-21 0,0 22 0,0-22 15,0 0-15,0 0 0,21 0 0,1-21 16,-1 0-16,0 0 0,0 0 16,0 0-16</inkml:trace>
  <inkml:trace contextRef="#ctx0" brushRef="#br0" timeOffset="83230.49">12277 12510 0,'-43'84'31,"22"-63"-31,0 22 0,0-22 16,0 0-16,-22 21 0,22-20 0,0 20 15,-21-21-15,20 0 0,1 0 16,-21 1-16,21-1 0,0 0 0,-1-21 15,1 21-15,0-21 0,0 0 0,0 0 16</inkml:trace>
  <inkml:trace contextRef="#ctx0" brushRef="#br0" timeOffset="84697.3">13356 12192 0,'0'0'0,"0"-21"0,0 0 0,0 0 16,0-1-16,21 22 16,0 0-16,-21 43 31,0-22-31,0 0 0,0 21 0,0 1 16,0-22-16,0 21 0,0 1 0,-21-22 15,0 21-15,0-21 0,21 0 16,-21 1-16,21-1 0,-21 0 0,21 0 15,-22-21-15,22-21 32,0 0-32,0 0 15,0-1-15,22-20 0,-1 21 0,0-21 16,0-1-16,21 1 16,-20 0-16,-1-1 0,0 1 0,21 0 15,-21 20-15,1 1 0,-1 21 0,0 0 16,0 0-16,0 0 0,0 0 15,-21 43-15,22-22 0,-22 0 0,21 21 16,-21 1-16,0-22 0,21 21 0,-21 0 16,0-20-16,0 20 0,0-21 15,0 0-15,0 22 0,0-22 0,0 0 16,21-21 15,0-21-15,0 0-16,1-1 0,-22-20 15,21 21-15,0 0 0,0-22 16,0 1-16,22 0 0,-22-1 0,0 1 16,21 0-16,-21-1 0,22 22 0,-22-21 15,0 21-15,0 21 0,0 0 16,1 0-16,-22 21 0,0 0 16,0 0-16,0 0 0,0 22 15,0-1-15,0 0 0,0 1 0,0-1 16,0-21-16,0 22 0,0-1 0,0-21 15,0 0-15,0 0 0,0 22 16,21-43-16,0 21 0,0 0 16,0-21-16,0 0 0,22 0 0,-22 0 15,0 0-15,21 0 0,1 0 0,-22 0 16,21-21-16,-21 0 0,22 0 16,-22-1-16,0 1 0,0 0 0,0-21 15,1-1-15,-1 1 0,0 0 16,0 21-16,-21-22 0,21 1 0,-21 21 15,0 0-15,0 42 32,-21 0-32,21 21 0,0-21 0,-21 22 15,0-22-15,21 21 0,0-21 0,0 22 16,0-22-16,0 21 0,0-21 16,0 1-16,0-1 0,21 21 15,0-42-15,0 21 0,0 0 0,22-21 16,-22 0-16,0 0 0,0 0 0,22 0 15,-22 0-15,0 0 0,0 0 16,21-21-16,-20 0 0,-1 0 0,21-21 16,-21-1-16,22 1 0,-22 0 15,21-1-15,-21 1 0,22 0 16,-1-22-16,0 22 0,1-1 0,-1 22 16,43-42-16,-64 63 15,21 0-15,-21 0 0,0 0 16,1 21-16,-1 0 0,0 0 0,-21 22 0,0-22 15,0 21-15,0 0 16,0 1-16,0-1 0,0-21 0,0 22 16,-21-22-16,0 21 0,-1-21 0,1 0 15,0 22-15,0-43 0,0 21 16,21 0-16,-21-21 16,42-21-1,0 0 1,0 21-16,0-21 0,0-1 15,1-20-15,-1 21 0,0-21 0,0-1 16,21 1-16,-20 0 0,20-22 16,0 22-16,1-22 0,-22 22 15,0 21-15,21-22 0,-42 22 0,0 0 16,0 42 0,-21 22-16,0-22 0,0 21 15,0 0-15,-22 1 0,22 20 0,0-20 16,0-1-16,-22 0 0,43 1 15,0-1-15,0 0 0,0-21 0,0 22 16,0-22-16,0 0 0,22 0 0,-1 0 16,0 1-16,21-22 0,1 0 15,-1 0-15,21 0 0,-20 0 0,20 0 16,-20 0-16,20 0 0,1-22 16,-22 1-16,0 0 0,43-42 15,-43 41-15,-21-20 0,1 0 16</inkml:trace>
  <inkml:trace contextRef="#ctx0" brushRef="#br0" timeOffset="85399.58">14732 11578 0,'0'0'0,"-21"0"0,0 0 0,-1 0 15,1 0-15,21 21 16,0 1-16,21-22 16,1 0-16,-1 0 15,0 0-15,0 0 0,21 0 0,-20 0 16,-1-22-16,0 1 0,-21 0 16,0 0-16,0 0 15,0 0-15,0-1 0,-21 22 16,0 0-16,-22-21 0,22 21 15,0 0-15,0 0 0,0 0 0,-1 21 16,1 1-16,0-22 0,0 21 16,0 0-16,21 0 0,0 0 0,-21 0 15,21 22-15,-22-22 0,22 0 0,-21 0 16</inkml:trace>
  <inkml:trace contextRef="#ctx0" brushRef="#br0" timeOffset="86515.98">1863 14563 0,'0'0'15,"0"-21"-15,0-1 0,0 1 16,0-21-16,0 21 0,0 0 0,0-1 16,0-20-16,0 21 0,0 0 15,0 0-15,0-1 16,-22 22-16,22 22 15,-21-1-15,21 0 0,-21 21 16,21 1-16,0-1 0,0 21 0,-21-20 16,21-1-16,0 0 0,0 1 15,0-1-15,0 0 0,0 1 0,0-22 16,0 0-16,0 0 0,0 0 16,21-21-16,0 0 15,0 0-15,1 0 16,-1-21-16,0 0 0,0 0 15,0 0-15,0 0 0,1-1 16,-1 1-16,0-21 0,0 21 0,0-22 16,-21 22-16,0 0 0,21 0 15,-21 42 1,0 0-16,0 0 16,0 1-16,0 20 0,0 0 0,0-21 15,-21 22-15,21-1 0,0-21 16,0 22-16,0-22 0,0 21 0,0-21 15,0 0-15,0 1 0,0-1 16,0 0-16,0 0 0,21-21 16,1 0-16,-1 0 15,0-21-15,0 0 0</inkml:trace>
  <inkml:trace contextRef="#ctx0" brushRef="#br0" timeOffset="86779.83">2646 14647 0,'0'22'32,"21"-1"-32,-21 0 15,21-21-15,0 0 16,0 0-16,1 0 16,-1 0-16,0 0 0,-21-21 15,0 0-15,21 21 0,-21-22 16,0 1-16,0 0 0,0 0 15,-21 21-15,0-21 16,0 21-16,-1 0 0,1 0 16,21 21-16,-21 0 15,21 0-15,21-21 16</inkml:trace>
  <inkml:trace contextRef="#ctx0" brushRef="#br0" timeOffset="87321.52">4911 14224 0,'0'0'0,"-43"-127"16,43 106-1,0 0-15,0 0 0,0-1 0,0 44 32,0-1-32,0 0 15,0 0-15,0 21 0,0 1 16,0-1-16,0 22 0,0-22 0,0 21 15,0-20-15,0 20 0,0-20 0,0-1 16,0 0-16,0-21 0,0 22 16,0-22-16,21 21 0,1-42 0,-1 21 15,0-21-15,0 0 16,0 0-16,0 0 0,1 0 0,-1 0 16,0-21-16,0 0 0,0 0 0,0 0 15,1-22-15,-1 22 0,21-63 16,-21 41-16,-21-20 0,0 20 15,0 1-15,0-21 0,0 20 16,0 22-16,0-21 0,0 21 0,0-1 16,0 1-16,0 42 31,0 1-31,0-1 16,0 0-16,0 0 15,21-21-15,1 0 16</inkml:trace>
  <inkml:trace contextRef="#ctx0" brushRef="#br0" timeOffset="87904.18">5800 14055 0,'0'0'0,"0"-21"16,0-1-16,21 22 16,-21 22-1,0-1-15,0 0 0,0 0 16,0 21-16,0 1 0,0-1 0,0 0 15,0 1-15,0-1 0,-21 0 16,21 1-16,-22-1 0,22 0 16,-21 1-16,21-1 0,-21-21 0,21 0 15,0 1-15,-21-1 0,21 0 16,0-42 0,0 0-16,0-22 15,0 22-15,21-21 0,0 21 16,0-22-16,1-20 0,-1 20 0,0-20 15,0 21-15,0-22 0,22 22 16,-22-1-16,21 1 0,-21 0 0,22-1 16,-22 22-16,0 0 0,21 21 0,-21 0 15,1 0-15,-1 0 0,0 21 16,0 0-16,-21 1 0,0-1 16,0 0-16,0 0 0,0 21 0,-21-20 15,0-1-15,-22 21 0,22-21 16,-21 0-16,0 22 0,20-22 0,-20 0 15,0 0-15,-1-21 0,1 21 16,21-21-16,0 0 0,0 0 0,-1 0 16,44 0-1,-1 22 1,0-1-16,21-21 0,-21 21 0,22 0 16,-1 21-16,-21-20 0,22-1 15,-1 21-15,-21-21 0,21 0 0,-20 1 16,-1-1-16,21 0 0,-21 0 15,0 0-15,-21 0 0,22 1 16,-1-22-16,0 0 0,0 0 16,0 0-1,-21-22-15,21 22 0,1-21 16,-1 0-16</inkml:trace>
  <inkml:trace contextRef="#ctx0" brushRef="#br0" timeOffset="88335.93">7197 14076 0,'42'-42'16,"-84"84"-16,105-106 0,-42 43 0,0 0 0,-21 0 0,0 42 31,0 0-31,0 22 0,0-22 16,-21 21-16,0 0 0,21 1 0,-21-1 16,0 0-16,0 1 0,21-1 15,-22 0-15,1 1 0,0-1 0,0 0 16,0 1-16,0-22 0,-1 21 15,22-21-15,-21 1 0,21-44 32,0 1-32,0 0 15,21 0-15,-21 0 0,22-22 0,-1 22 16,0-21-16,0 0 0,0 20 0,22 1 16,-22 0-16,0 0 15,0 21-15,0 0 0,0 0 16,1 21-16,-22 0 0,21 0 0,0 1 15,-21-1-15,21 0 0,0 0 16,0 0-16,1 0 0,-22 1 0,21-1 16,0-21-16,0 0 0,0 0 0,0 0 15,1 0-15,-1 0 16,0-21-16,-21-1 16,21 22-16,-21-21 0,0 0 0,0 0 15,21 0-15,-21 0 16,21 21-16,-21-22 0,22 22 0</inkml:trace>
  <inkml:trace contextRef="#ctx0" brushRef="#br0" timeOffset="88564.8">8594 14415 0,'0'0'0,"21"21"0,-21 0 16,0 0-16,0 21 0,0-20 15,21 20-15,-21-21 16,0 21-16,0 1 0,0-1 0,-21 0 16,0 1-16,-1-22 0,1 21 0,-21-21 15,21 22-15,0-22 0,-1 21 16,-20-21-16,42 1 0,-21-22 16,21-22-1</inkml:trace>
  <inkml:trace contextRef="#ctx0" brushRef="#br0" timeOffset="89180.71">10499 13991 0,'0'0'0,"0"21"0,-22-21 16,22-21-1,0 0 1,0 0-16,0 0 0,0 0 0,22-1 15,-22 1-15,0-21 0,21 21 16,-21-22-16,21 1 0,-21 21 16,0-21-16,0 20 0,0-20 0,-21 21 15,0 21-15,-22-21 0,22 21 16,-21 0-16,21 0 0,-22 21 0,22 0 16,-21 0-16,21 22 0,-22-1 15,22 0-15,21-21 0,0 22 16,0-1-16,0 0 0,0 1 0,0-22 0,21 21 15,22-21-15,-22 22 0,0-22 16,21 0-16,1 21 0,-22-20 16,21-1-16,-21 21 0,22-21 0,-22 22 15,0-22-15,0 0 0,0 0 16,-21 0-16,0 0 0,0 1 0,0-1 16,-21 0-16,-21 0 0,21-21 0,-22 0 15,1 0-15,0 0 0,-22 0 16,22 0-16,-22 0 0,22-21 0,0 21 15,-22-21-15,22 0 0,21-1 0,-22 1 16,22 0-16,0 0 0,0 0 16,21 0-16,0-1 0,0 1 15,21 21-15,0 0 16,21-21-16,-20 21 0,20 0 16,0 0-16,1-21 0,-1 21 0,0-21 15</inkml:trace>
  <inkml:trace contextRef="#ctx0" brushRef="#br0" timeOffset="90465.91">11049 13843 0,'21'-42'0,"-42"84"0,42-105 0,-21 41 16,0 44 0,-21-22-16,0 21 15,0 21-15,-1-21 16,1 22-16,21-22 0,-21 21 0,0 0 15,21-20-15,-21 20 0,21 0 0,0-21 16,0 22-16,0-22 0,0 0 16,0 0-16,21 0 0,0 1 0,0-1 15,0-21-15,1 0 0,20 0 0,-21 0 16,21 0-16,1 0 0,-1 0 16,0-21-16,1 21 0,-1-22 0,0 1 15,1 0-15,-22 0 0,21 0 0,-21-22 16,22 22-16,-43 0 0,21-21 15,-21 21-15,0-22 0,0 22 0,0 0 16,0 0-16,-21 21 0,0 0 16,-1 0-16,1 0 15,0 21-15,21 0 16,0 0-16,0 0 0,0 1 16,0-1-16,0 0 0,0 21 0,0-21 15,0 1-15,21-1 0,0 0 0,-21 21 16,22-21-16,-1 1 0,0-1 15,0-21-15,0 21 0,0 0 0,1-21 16,20 0-16,-21 0 0,0 0 0,22 0 16,-22 0-16,21 0 0,0-21 15,-20 0-15,20 0 0,0-1 0,1 1 16,-1 0-16,-21 0 0,21-21 16,1 20-16,-22 1 0,0-21 15,0 21-15,0 0 0,1-1 0,-22 1 16,0 42 15,0 1-31,-22 20 0,1-21 16,0 0-16,21 0 0,0 1 0,0 20 15,-21-21-15,21 0 0,0 0 16,0 1-16,0-1 0,0 0 0,21 0 16,0 0-16,0-21 15,1 0-15,-1 0 0,0 0 0,0 0 16,21 0-16,-20 0 0,-1-21 15,0 0-15,0 0 0,21 0 0,-20-1 16,-22 1-16,21 0 0,0-21 16,-21 21-16,21-22 0,-21 1 0,0 0 15,0-1-15,0 1 0,-21 0 16,0 20-16,-22-20 0,22 21 0,0 0 16,-21 21-16,21 0 0,-22 0 0,22 0 15,-21 21-15,21 0 0,-22 21 16,22-20-16,0 20 0,0-21 0,21 21 15,0 1-15,0-22 0,0 21 0,0-21 16,21 1-16,0-1 0,0 0 16,0 0-16,22 0 0,-1 0 15,0-21-15,-20 0 0,20 0 0,0 0 16,1 0-16,-1 0 0,0 0 16,1-21-16,-1 0 0,0 0 0,1 0 15,-1 0-15,0-22 0,-21 22 0,22-21 16,-22-1-16,21 1 0,-21-21 15,1 20-15,-1 1 0,-21-22 0,0 22 16,0 0-16,21 21 0,-21-1 16,0 1-16,-21 42 15,0 1-15,-1 20 0,1 0 16,0-21-16,0 43 0,0-22 0,0 1 16,-1-1-16,22 0 0,0 1 15,0-1-15,0 0 0,0-21 0,0 22 16,43-22-16,-22 0 0,0 21 15,21-42-15,-20 22 0,20-1 0,0-21 16,1 0-16,-22 0 0,21 0 0,43-21 16,-64-1-16,21 1 15,1 0-15,-22 0 0,0 0 16,21-22-16,-21 1 0,1 0 0,-1-1 0,-21-20 16,21 21-16,0-22 0,-21 1 15,0 20-15,0 1 0,21 0 0,-21 20 16,0 44-1,-21-1-15,21 21 16,-21 0-16,0 1 0,0 20 0,21-20 16,0-1-16,0 0 0,0 1 0,0-1 15,0 0-15,0 1 0,0-22 16,21 21-16,0-21 0,0 0 0,0 1 16,0-1-16,1-21 0,-1 0 15,21 0-15,-21 0 0,0 0 0,1 0 16,-1 0-16,0-21 0,0-1 0,0 1 15</inkml:trace>
  <inkml:trace contextRef="#ctx0" brushRef="#br0" timeOffset="90944.55">14309 13610 0,'0'0'0,"0"-21"0,-22 0 15,22 0-15,-21 21 0,0 0 16,0 0-16,0 0 0,0 21 15,-1 21-15,1-21 16,21 22-16,0-1 0,-21 0 0,21 1 16,-21-1-16,21 22 0,0-22 0,0 0 15,0 1-15,0-1 16,0-21-16,0 21 0,0-20 0,0 20 0,21-21 16,-21 0-16,21 0 0,-21 1 15,0-1 1,21-21-16,1-21 15,-22-1-15,0 1 0,0 0 16,21 0-16,0 0 0,0 0 16,0-22-16,0 22 0,1-21 0,-1 21 15,0-22-15,21 22 0,-21 0 0,22 0 16,-22 0-16,21 21 0,-21 0 16,22 0-16,-22 0 0,0 21 0,0 0 15,0 0-15,-21 0 0,0 0 16,0 22-16,0-22 0,0 0 15,0 0-15,-21 0 0,0 1 0,0-1 16,0 0-16,0 0 0,-22 0 0,22 0 16,-21 1-16,21-22 0,-22 21 15,22-21-15,0 0 0,-21 21 16,20-21-16,1 0 0,42-21 31,1 21-31,-1-21 0,0 21 0</inkml:trace>
  <inkml:trace contextRef="#ctx0" brushRef="#br0" timeOffset="91392.29">15430 13970 0,'0'0'0,"22"-21"0,-22 0 16,0 0-16,0-1 15,-22 22-15,1 0 0,0 0 0,-21 0 16,21 0-16,-22 0 0,22 0 0,-21 0 15,21 22-15,-22-1 0,22 0 16,0 0-16,0 0 0,-22 0 0,22 22 16,0-22-16,21 0 0,0 0 15,-21 0-15,21 1 0,0-1 0,0 0 16,0 0-16,21-21 0,0 21 16,0-21-16,1 0 0,20 0 0,-21 0 15,0 0-15,22 0 0,-22 0 16,0 0-16,21 0 0,-21-21 0,1 0 15,-1 21-15,0-21 0,0 0 0,-21-22 16,0 22-16,21 0 0,-21 0 16,0 0-16,21-1 0,-21 1 0,0 42 31,0 1-31,-21-1 16,21 0-16,0 0 0,-21 0 0,21 0 15,0 1-15,0-1 0,0 0 16,0 0-16,21 0 0,0 0 15,1 1-15,-1-1 0,0-21 16,0 21-16,0-21 0,22 0 0,-22 21 16,0-21-16,0 0 0,0 0 0,0 0 15,1 0-15,-1 0 0</inkml:trace>
  <inkml:trace contextRef="#ctx0" brushRef="#br0" timeOffset="91736.1">15811 14224 0,'0'-21'15,"0"42"-15,22-84 0,-22 41 0,0-20 0,21 0 16,-21 21-16,0-22 0,21 22 15,0-21-15,0 21 0,0-1 0,1 1 16,-1 0-16,0 0 0,21 21 16,1 0-16,-1 0 0,0 0 15,1 0-15,-1 21 0,21 0 0,-20 0 16,-1 1-16,0 20 0,1-21 16,-22 21-16,0 1 0,0-22 0,-21 21 15,0-21-15,0 22 0,0-22 0,0 0 16,0 0-16,-21 0 0,0 1 15,0-22-15,21 21 0,-21-21 16,-1 0-16,22-21 0,0-1 16,0 1-16,0 0 15,0 0-15,0 0 0,0 0 16,22-1-16,-1 1 0,0 0 0,0-21 16,0 21-16,0-1 0,1-20 15,20 21-15,-21 0 0,21-22 0,-20 22 16,-1 0-16,21 21 0,-21-21 15,0 21-15,1 0 0,-1 0 0,0 0 16,0 0-16,0 0 0</inkml:trace>
  <inkml:trace contextRef="#ctx0" brushRef="#br0" timeOffset="99295.81">1799 16108 0,'-21'0'0,"42"0"0,-63 0 0,21 0 0,-1-21 16,1 21-16,21-21 31,0-1-15,21 22-16,1 0 0,20 0 16,-21-21-16,21 21 0,1-21 15,-1 21-15,-21-21 0,22 21 16,-1-21-16,0 21 0,-21 0 0,22-21 15,-22 21-15,0-22 0,0 22 16,0 0-16,-42 0 16,0 0-1,0 0-15,0 0 0,-22 22 0,22-22 16,-21 0-16,21 0 0,0 21 16,-22-21-16</inkml:trace>
  <inkml:trace contextRef="#ctx0" brushRef="#br0" timeOffset="99760.27">1841 15981 0,'0'0'0,"-21"0"15,21 21-15,0 0 16,-21-21-16,0 21 0,21 1 16,-21-22-16,21 21 0,0 0 15,-21 21-15,-1-21 0,1 1 0,21-1 16,-21 21-16,0-21 0,21 0 0,-21 1 16,0-1-16,21 0 0,-22 0 15,22 0-15,0-42 31,0 0-15,0 0-16,22 0 16,-1-1-16,0 1 15,0 21-15,0 0 0,0-21 16,1 21-16,20 0 0,-21 0 16,0 0-16,22 0 0,-22 0 0,21 0 15,-21 0-15,0 21 0,22 0 16,-22-21-16,0 22 0,-21-1 0,0 21 15,0-21-15,0 0 0,0 22 16,0-22-16,0 0 0,-21 21 16,-21-20-16,20-1 0,-20 21 0,21-21 15,-21 0-15,-1 1 0,22-22 16,-21 0-16,21 21 0,-22-21 16,22 0-16,-21 0 0,21 0 15,-1 0-15,22-21 0,-21-1 0,0 1 16,21 0-1,0 0 1,21 21-16,0-21 16,1 0-16,-1 21 0,0-22 15</inkml:trace>
  <inkml:trace contextRef="#ctx0" brushRef="#br0" timeOffset="100072.52">2857 16341 0,'0'21'0,"43"-21"32,-22 0-32,-21-21 15,21 21-15,-21-21 0,0-1 16,0 1-1,-21 21 1,0 0 0,0 0-16,21 21 15,-22 1-15,1-1 16,21 0-16,21-21 31,1 0-15</inkml:trace>
  <inkml:trace contextRef="#ctx0" brushRef="#br0" timeOffset="100576.23">5355 15685 0,'0'0'0,"0"-22"16,0 1-16,0 0 0,0 0 0,0 0 16,0 0-16,0-1 15,0 1-15,0 0 16,0 42 0,21 0-16,-21 1 15,0-1-15,0 21 0,0 0 0,0 1 16,0-1-16,0 0 0,0 1 15,0 20-15,0 1 0,0-22 0,0 22 16,-21-22-16,0 21 0,21-20 16,0-1-16,-21 0 0,0 1 15,21-22-15,-22 0 0,22 0 0,0 0 16,0-42 15,0-21-31,0 21 0,22 0 16,-1-22-16</inkml:trace>
  <inkml:trace contextRef="#ctx0" brushRef="#br0" timeOffset="100840.59">5863 15558 0,'0'0'0,"21"0"0,0 0 0,-21 21 31,0 0-31,0 21 0,0-21 15,0 22-15,0-22 0,0 21 0,0 1 16,0 20-16,0-21 0,0 1 16,0-1-16,0 0 0,-21 1 0,21-1 15,0-21-15,-21 22 0,21-22 16,0 0-16,0 0 0,0 0 16,0-42 15,-21 0-31,0 21 15,21-21-15</inkml:trace>
  <inkml:trace contextRef="#ctx0" brushRef="#br0" timeOffset="101024.48">5313 16171 0,'-21'0'31,"42"0"-15,0 0-16,0-21 0,0 21 15,22 0-15,-1-21 0,-21 21 16,43 0-16,-22-21 0,0 21 16,1-21-16,20 0 0,1 21 0,-22-22 15,0 1-15,22 21 0,-22-21 16</inkml:trace>
  <inkml:trace contextRef="#ctx0" brushRef="#br0" timeOffset="102959.62">6604 15981 0,'0'0'0,"21"-64"31,0 43-15,-21 0-16,0 0 0,0 0 15,0 0-15,-21-1 16,0 1-16,0 21 0,0-21 0,-1 21 15,1 0-15,0 0 0,0 0 16,0 0-16,0 21 0,-1-21 16,1 21-16,0 22 0,0-22 0,0 21 15,0 1-15,-1-1 0,1 0 16,0 1-16,21-1 0,0 0 0,-21-21 16,21 22-16,0-22 0,0 21 15,0-21-15,0 1 0,21-22 16,-21 21-16,21-21 0,0 0 0,22 0 15,-22 0-15,0-21 0,21-1 16,-20 22-16,20-21 0,0 0 0,-21-21 16,22 21-16,-22-22 0,21 22 0,-21-21 15,1-1-15,-1 1 0,-21 21 16,0-21-16,21-1 0,-21 22 0,0 0 16,0 0-16,0 0 0,0 42 31,0 0-31,0 0 15,-21 21-15,21-20 0,0 20 16,0 0-16,0-21 0,0 22 16,0-1-16,0-21 0,0 22 0,0-22 15,21 0-15,21 0 0,-21 0 16,1 0-16,20-21 0,0 0 0,1 0 16,-22 0-16,21 0 0,0 0 15,1 0-15,-1-21 0,0 0 0,-20 0 16,-1 0-16,21 0 0,-21-22 15,0 22-15,1-21 0,-22-1 0,0 1 16,0 0-16,21 21 0,-21-22 16,0 22-16,0 0 0,0 0 0,0 0 15,0 42 1,-21 0-16,21 0 16,-22 0-16,22 22 0,0-22 15,0 21-15,-21 0 0,21-20 16,-21 20-16,21 0 0,0-21 0,0 1 15,0 20-15,0-21 0,0 0 16,0 0-16,-21-21 0,21-21 31,0 0-15,0 0-16,21 0 0,0 0 0,-21-22 16,21 22-16,1-21 0,-1-1 0,0 1 15,21 0-15,-21-1 0,22 22 16,-1 0-16,0-21 0,1 21 15,-1 21-15,0-22 0,1 22 16,-1 0-16,-21 0 0,0 0 0,1 22 16,-22-1-16,0 0 0,0 0 0,0 0 15,0 22-15,0-1 0,0-21 16,0 21-16,0 1 0,0-22 0,0 21 16,0-21-16,0 1 0,21-1 15,21 0-15,-21 0 0,0 0 0,22-21 16,-1 0-16,0 0 0,1 0 0,20 0 15,-20 0-15,-1 0 0,0 0 16,22-21-16,-22 0 0,0 0 0,1 0 16,20-22-16,-42 22 0,22-21 15,-1-1-15,-21 1 0,0 0 16,1-1-16,-1 1 0,-21 0 0,21-1 16,-21 22-16,0-21 0,0 21 15,-21 0-15,0 21 0,-1-22 0,1 22 16,-21 0-16,21 0 0,-22 0 0,22 22 15,-21-22-15,21 21 0,-22 0 16,22 0-16,0 21 0,-21-20 0,21 20 16,-1-21-16,22 21 0,-21 1 15,21-1-15,-21 0 0,21 1 0,0-22 16,0 21-16,0-21 0,0 1 0,0 20 16,21-42-16,0 21 15,-21 0-15,22-21 0,-1 0 0,0 0 16,0 0-16,21 0 0,-20 0 0,-1 0 15,0-21-15,0 0 0,21 0 16,-20 0-16,-1-22 0,0 22 0,0-21 16,0-1-16,0 1 0,1 0 15,-1-22-15,0 22 0,-21-22 0,0 22 16,21-21-16,-21 20 0,21 1 0,-21 0 16,0-1-16,0 1 0,0 21 15,0 0-15,0 42 31,-21 0-31,0 0 0,0 0 16,21 22-16,0-1 0,-21-21 0,21 21 16,-22 1-16,22-1 0,0 0 15,0 1-15,0-1 0,0 0 0,0 1 16,0-1-16,22 0 0,-1-20 0,0 20 16,-21-21-16,21 0 0,0-21 15,22 21-15,-22-21 0,0 0 0,0 0 16,21 0-16,1-21 0,-1 21 15,0-21-15,1 0 0,-1 0 0,-21-22 16,22 1-16,-1 21 0,-21-21 0,0-1 16,22-20-16,-22 20 0,0-20 15,0 21-15,-21-22 0,0 1 16,21-1-16,-21 22 0,0-22 0,0 22 16,0-22-16,0 22 0,0 21 15,0-21-15,0 20 0,0 1 0,0 42 31,0 22-31,0-22 16,0 21-16,-21 64 0,21-64 16,0 1-16,0 20 0,0-20 15,-21-1-15,21 0 0,0 22 16,0-22-16,0 0 0,0 1 0,0-1 0,0 0 16,21 1-16,-21-22 15,21 21-15,0-21 0,-21 1 0,43-1 16,-22-21-16,0 0 0,21 0 15,1 0-15,-1 0 0,-21 0 0,22 0 16,-1-21-16,0-1 0,1 1 0,-1 0 16,0 0-16,1-21 0,-22 20 15,21-20-15,-21 0 0,0 21 0,1-22 16,-22 1-16,0 21 0,0 0 0,0-1 16,0 1-16,0 0 0,-22 21 15,1 0-15,0 21 16,0 0-16,0 1 0,0-1 0,-1 0 15,1 21-15,0-21 0,21 22 16,0-1-16,0 43 0,0-43 16,0-21-16,0 22 0,21-22 15,0 0-15,1 0 0,20 0 0,0-21 16,1 0-16,-1 0 0,0 0 0,1 0 16,20 0-16,-21 0 0,1-21 15,-1 0-15,0 0 0,-20 0 16,20-1-16,-21 1 0,0 0 0</inkml:trace>
  <inkml:trace contextRef="#ctx0" brushRef="#br0" timeOffset="103692.23">4508 16701 0,'0'21'15,"0"0"1,22-21 15,-1 0-31,0 0 16,0 0-16,0 0 0,22 0 15,-1 0-15,0 0 0,1 0 0,20 0 16,1 0-16,-1 0 0,22 0 16,-1 0-16,1 0 0,42 0 0,-21 0 15,21-21-15,0 21 0,21-21 16,0 21-16,0-22 0,22 22 0,-1-21 15,22 21-15,-22-21 0,21 0 16,1 21-16,-1-21 0,22 21 16,-21-21-16,20-1 0,1 22 0,0-21 15,-1 0-15,1 21 0,-22-21 16,1 0-16,-1 21 0,1-21 0,-22-1 16,1 22-16,-22-21 0,0 21 0,0-21 15,-42 0-15,21 21 0,-21 0 16,-22 0-16,-20-21 0,-1 0 0,1 21 15,-43 0-15,21 0 0,-20-22 16,-1 22 0,-42 0-1,-1 0 1,1 0-16,-21 0 16,21 0-16,-22 22 0,1-22 15,0 21-15,-22 0 0,22 0 0</inkml:trace>
  <inkml:trace contextRef="#ctx0" brushRef="#br0" timeOffset="104565.69">6350 17759 0,'21'0'0,"-42"0"0,63 0 16,-21 0-16,-21-21 16,22 0-16,-22-1 0,0 1 15,0 0-15,0-21 16,0 21-16,-22-1 0,1 1 0,0 0 16,0 0-16,-21 0 0,-1 0 15,1-1-15,0 1 0,-1 21 0,1 0 16,0 0-16,-1 21 0,1 1 15,21-1-15,-22 0 0,22 21 0,0-21 16,0 22-16,0-1 0,21 0 16,-21 1-16,21-1 0,0-21 15,0 22-15,0-22 0,0 21 0,21-21 16,0 0-16,0 1 0,0-22 0,22 0 16,-22 0-16,21 0 15,-21 0-15,22-22 0,-1 22 0,0-21 16,-21 0-16,22-21 0,-1 21 15,-21-1-15,0 1 0,22 0 0,-43 0 16,21-21-16,-21 20 0,0 1 16,0 0-16,0 42 31,0 0-31,0 1 16,0 20-16,0-21 0,0 21 15,21 1-15,-21-1 0,0 22 0,0-22 16,0 21-16,0-20 0,21 20 15,-21 22-15,21-22 0,-21 22 16,0-21-16,22 20 0,-22-20 16,21-1-16,-21 1 0,0-1 0,0-20 15,0 20-15,0-21 0,0 1 16,-21-22-16,-1-21 0,1 0 0,0 0 16,0 0-16,0 0 0,0 0 0,-1 0 15,-20 0-15,21 0 0,0-21 16,-22-22-16,22 1 0,-21 0 0,21-22 15,0 22-15,-1-22 0,1 1 16,21-1-16,0 22 0,0-21 0,0-1 16,0 22-16,21-1 15,1 1-15,-1 0 0,0-1 0,0 1 16,21 21-16,-20-21 0,20 20 16,21-41-16,-20 21 15,-1 20-15,0-20 0</inkml:trace>
  <inkml:trace contextRef="#ctx0" brushRef="#br0" timeOffset="105112.49">6837 17759 0,'0'0'0,"0"42"31,0-63 0,21 0-15,-21 0-16,21 0 0,0 21 0,0-22 15,1-20-15,-22 21 0,0 0 16,0 0-16,0-1 0,0-20 0,0 21 16,0 0-16,-22 21 15,1 0-15,0 0 0,0 0 0,0 21 16,0 0-16,-1 0 0,1 22 16,0-1-16,0 0 0,21 1 0,0-1 15,0 0-15,0 1 16,0-22-16,0 21 0,0-21 0,21 0 15,0 1-15,0-22 0,1 0 16,20 0-16,0 0 0,-21 0 0,22 0 16,-1 0-16,0-22 0,1 1 15,-22 0-15,21 0 0,1-21 0,-1 20 16,0-20-16,-21 0 0,22-1 16,-22 1-16,0-21 0,0 20 0,-21 1 15,0 0-15,0-22 0,0 43 16,0-21-16,0 20 0,0 1 0,0 0 15,-21 21 1,21 21-16,0 0 16,0 22-16,-21-22 0,21 21 0,-21 1 15,21-1-15,0 0 0,0 22 16,0-22-16,0 0 0,-21 1 0,21-1 16,0 0-16,0-20 0,0-1 15,0 21-15,21-42 0,0 21 0,0-21 16,0 0-16,0 0 15,1 0-15,-1-21 0,0 0 0,0 0 16,0 0-16</inkml:trace>
  <inkml:trace contextRef="#ctx0" brushRef="#br0" timeOffset="105269.7">7197 17611 0,'21'0'31,"0"0"-15,0 0-16,21 0 0,-20 0 0,20 0 16,0 0-16,1-21 0,-1-1 15,21 22-15,1-21 0</inkml:trace>
  <inkml:trace contextRef="#ctx0" brushRef="#br0" timeOffset="106269.81">8297 17463 0,'0'-22'16,"0"44"-16,0-65 0,0 22 0,0 0 16,0 0-16,0 0 0,0-1 15,0 1-15,0 0 0,0 42 32,0 0-32,0 1 15,0 20-15,0 0 0,0-21 16,0 22-16,0 20 0,0-20 0,0-1 15,0 0-15,0 1 0,-21-1 16,21-21-16,0 0 0,0 22 0,0-22 16,0 0-16,0-42 47,0 0-47,0-22 0,21 22 15,-21 0-15,0-21 0,0 20 16,21-20-16,-21 0 0,22 21 0,-22-22 15,21 22-15,-21-21 0,0 21 16,21 21-16,0 0 16,-21 21-16,21-21 0,-21 42 15,21-21-15,-21 0 0,0 22 0,22-22 16,-22 21-16,21-21 0,-21 22 16,0-22-16,21 0 0,0 0 0,0 0 15,-21 1-15,21-22 0,1 0 16,-1 0-16,0 0 0,0 0 15,0 0-15,0-22 0,1 1 0,20 0 16,-21 0-16,0 0 0,22-22 16,-22 22-16,0-21 0,0 0 0,0-1 15,0 1-15,1 0 0,-22-1 16,0 1-16,0 0 0,0-22 0,0 22 16,0-1-16,21 22 0,-21-21 15,0 21-15,0 0 0,0 42 31,0 0-31,0 21 0,0-21 0,-21 22 16,21-1-16,0 0 0,-22 1 16,22 20-16,-21-20 0,21-1 15,0 21-15,0-20 0,0-1 0,0 0 16,0-20-16,0-1 0,0 21 16,43-21-16,-22-21 0,0 0 0,0 0 15,0 0-15,22 0 0,-22 0 16,21 0-16,-21-21 0,22 0 0,-22 0 15,21-22-15,-21 22 0,22 0 16,-1-42-16,-21 20 0,0 22 16,-21 0-16,0 0 0,21 0 15,-21 42 17,-21 0-32,21 0 15,-21 21-15,21-20 0,0-1 16,0 0-16,0 0 0,0 0 0,0 0 15,0 1-15,0-1 0,0 0 16,21-21 0,0-21-1,-21 0-15,22-1 0</inkml:trace>
  <inkml:trace contextRef="#ctx0" brushRef="#br0" timeOffset="106620.61">9567 17187 0,'-21'-21'0,"42"42"0,-63-42 16,21 21-16,0 0 16,21 21-16,-22-21 0,22 22 15,0-1-15,0 0 16,22-21 0,-1 0-16,0 0 0,0 0 15,0 0-15,0 0 0,1 0 16,-1-21-16,-21 0 0,0-1 15,0 1 1,0 0-16,0 0 0,-21 0 16,-1 21-16,1-21 0,0 21 0,0 0 15,0 0-15,0 0 0,-1 0 16,1 21-16,0 0 0,0-21 0,0 21 16,0 21-16,-1-20 0,22-1 15,-21 0-15,21 0 0,0 21 0,0-20 16,0-1-16,0 0 0,21 0 15,1 0-15,-1-21 0,0 0 16,0 0-16,21 0 0,-20 0 16</inkml:trace>
  <inkml:trace contextRef="#ctx0" brushRef="#br0" timeOffset="107501.54">9842 17357 0,'0'21'46,"-21"0"-46,0 0 0,21 0 16,-21 1-16,21-1 0,0 21 0,0-21 16,-21 0-16,21 22 0,-21-22 0,21 0 15,0 0-15,0 0 0,-22 1 16,22-1-16,-21-21 0,21 21 16,0-42-1,0 0 1,0-1-16,0 1 0,0 0 15,0 0-15,0-21 0,0 20 0,0-20 16,21 0-16,1-1 0,-1 22 16,21-21-16,-21 21 0,22 0 0,-1-1 15,-21 1-15,21 21 0,-20 0 16,20 0-16,-21 0 0,0 0 0,22 21 16,-22 1-16,-21-1 0,21 0 15,-21 21-15,0-21 0,0 22 0,0-22 16,21 21-16,-21 1 0,0-22 0,0 0 15,0 21-15,21-21 0,0 1 16,1-1-16,-1-21 0,0 0 16,0 21-16,0-21 0,22 0 15,-22 0-15,21 0 0,-21-21 0,22 0 16,-22-1-16,21 1 0,-21 0 16,43-42-16,-43 41 0,0-20 15,-21 0-15,21 21 0,-21-22 16,21 1-16,-21 0 0,0 20 0,0-20 15,0 21-15,0 0 0,-21 0 16,0 21-16,0 0 0,0 0 16,0 0-16,-1 0 0,1 21 0,-21-21 15,21 21-15,0 0 0,-1 0 0,1 22 16,0-22-16,21 0 0,0 21 16,0-21-16,0 22 0,0-22 15,0 21-15,0-21 0,0 1 0,0-1 16,21 0-16,0 0 0,1 0 15,-1-21-15,0 0 0,0 0 0,0 0 16,0 0-16,1-21 0,-1 0 16,0 0-16,0 0 0,0-1 0,0-20 15,1 21-15,-22-21 0,21-1 16,0 22-16,-21-21 0,0-22 0,21 22 16,-21 0-16,21-22 0,-21 22 15,21-1-15,-21 1 0,0 0 0,0 21 16,0-22-16,0 64 31,-21 1-31,21-1 0,-21 21 0,0 0 16,21 1-16,-21-1 0,21 22 15,0-22-15,0 0 0,0 22 0,0-22 16,0 0-16,0 1 0,0 20 16,0-42-16,21 22 0,0-22 0,0 21 15,0-21-15,1 1 16,-1-22-16,0 0 0,0 0 0,0 0 15,22-22-15,-22 1 0,0 0 16,21 0-16,1 0 0,-22 0 16,21-22-16,-21 22 0</inkml:trace>
  <inkml:trace contextRef="#ctx0" brushRef="#br0" timeOffset="108395.55">11366 17357 0,'22'-43'0,"-1"22"0,-106 148 0,127-190 0,1-22 0,-22 64 16,-21 0-16,0 0 0,-21 42 31,0 0-31,-1-21 15,22 42-15,0-21 0,-21 1 0,0 20 16,21-21-16,0 21 0,0-20 0,0 20 16,0-21-16,0 21 0,0-20 15,0-1-15,0 0 0,0 0 0,21 0 16,0-21-16,1 0 16,-1 0-16,0 0 0,0 0 0,0 0 15,22-21-15,-22 0 0,0 0 16,0 0-16,0-1 0,0-20 0,1 21 15,-22-21-15,0-1 0,21 1 16,-21 0-16,0 20 0,0-20 0,0 0 16,0 21-16,-21-1 0,-1 1 0,1 21 15,0 0-15,0 0 0,-21 0 16,20 0-16,1 0 0,-21 21 0,21 1 16,0-1-16,-1 21 0,1-21 15,21 0-15,0 22 0,0-1 0,0-21 16,0 22-16,0-1 15,21-21-15,1 21 0,-1-20 0,0-1 16,21 0-16,-21 0 0,22 0 16,-1-21-16,-21 0 0,22 0 0,20 0 15,-21 0-15,1-21 0,-22 0 0,21 0 16,1 0-16,-22-1 0,21 1 16,-21-21-16,22 21 0,-22-22 15,0 1-15,0 21 0,0-21 0,-21 20 16,0 1-16,0-21 0,0 63 31,-21 0-15,21 0-16,-21 22 0,21-22 0,0 0 15,0 21-15,0 1 0,0-22 16,0 0-16,0 21 0,0-20 0,0-1 16,0 0-16,0 0 0,0 0 15,21-21-15,0 0 0,0 0 0,1 0 16,-1 0-16,21 0 0,-21 0 15,0 0-15,1-21 0,-1 0 0,0 0 16,0 0-16,0-22 0,0 22 0,1-21 16,-1 21-16,0-1 0,0-20 15,0 21-15,-21 0 0,21 0 16,-21 42 0,0 0-1,0 0-15,0 0 16,0 22-16,-21-22 0,21 0 0,0 0 15,0 0-15,0 0 0,0 1 0,21-1 16,1-21-16,-1 0 16,0 0-16,0 0 0,0 0 15,0-21-15,1-1 0,-1 1 16,-21 0-16,21 0 0,-21 0 0,21-22 16,-21 22-16,0-21 0,0 21 15,0-22-15,0 1 0,0 21 16,0 0-16,0-22 0,0 22 15,0 0-15,-21 21 16,0 0-16,0 0 0</inkml:trace>
  <inkml:trace contextRef="#ctx0" brushRef="#br0" timeOffset="108947.16">13610 16891 0,'0'0'0,"0"-21"16,0 0-16,0 0 0,0-1 0,0 44 31,0 20-15,0-21-16,0 21 0,-21 1 15,0-1-15,21 0 0,-21 1 0,-1 20 16,1-20-16,0-1 0,0 0 15,0 1-15,0-1 0,-1 0 16,1 1-16,0-22 0,0 21 0,0-21 16,21 0-16,0 1 0,0-1 15,-21-21-15,21-21 16,21-1-16,0 1 16,0 0-16,0 0 0,0 0 15,1-22-15,-1 22 0,21-21 16</inkml:trace>
  <inkml:trace contextRef="#ctx0" brushRef="#br0" timeOffset="109164.04">13779 16849 0,'0'-21'0,"0"42"0,0-64 15,0 65 1,0 20-16,0-21 0,0 21 16,0 1-16,0-1 0,0 0 0,0 22 15,0-22-15,0 1 0,0-1 16,0 0-16,-21 1 0,21-22 0,0 21 15,0-21-15,0 0 0,0 1 16,0-1-16,0 0 0,-21-42 47,0 0-47</inkml:trace>
  <inkml:trace contextRef="#ctx0" brushRef="#br0" timeOffset="109344.11">13017 17272 0,'-21'0'0,"0"0"0,63 0 0,-84 21 16,63 0-1,0-21-15,1 0 0,20 0 16,0 0-16,22 22 0,-22-22 16,22 0-16,-1 0 0,1 0 15,-1 0-15,1-22 0,20 22 0,-20-21 16,-1 0-16,22 21 0,-22-21 15,1 0-15,-1 0 0</inkml:trace>
  <inkml:trace contextRef="#ctx0" brushRef="#br0" timeOffset="110193.63">14287 17039 0,'0'-21'0,"0"42"0,0-63 16,0 21-16,-21 21 0,0 0 16,0 0-16,0 0 0,0 0 15,-1 21-15,1 0 0,-21 0 0,21 0 16,0 1-16,-22-1 0,22 21 0,0-21 15,0 22-15,0-1 0,-1-21 16,22 21-16,-21-20 0,21 20 16,0-21-16,0 0 0,0 0 15,0 1-15,0-1 0,21-21 0,1 0 16,-1 0-16,0 0 16,21 0-16,-21 0 0,1-21 0,-1-1 15,21 1-15,-21 0 0,0 0 16,22 0-16,-22 0 0,0-1 0,0 1 15,0-21-15,1 21 0,-22-22 16,0 22-16,0-21 0,0 21 0,0 0 16,0-1-16,0 44 31,-22-1-31,1 0 0,21 0 0,0 21 16,-21-20-16,21-1 0,0 21 15,-21-21-15,21 0 0,0 1 16,0 20-16,0-21 0,0 0 0,21-21 15,0 21-15,0 1 0,1-22 16,-1 0-16,0 0 0,21 0 0,-21 0 16,22 0-16,-1-22 0,0 22 15,-20-21-15,20 21 0,-21-21 0,21 0 16,-20 0-16,-1 0 0,0-22 16,0 22-16,-21 0 0,0-21 0,0 20 15,0 1-15,0 0 0,0 0 16,0 0-16,0 42 15,0 0 1,0 0-16,-21 0 0,21 1 16,-21-1-16,21 21 0,0-21 0,0 0 15,0 1-15,0-1 0,0 0 16,0 0-16,-21 0 0,21 0 16,0 1-16,-22-1 15,22-42 1,0-1-1,0 1-15,0 0 16,0 0-16,0-21 0,22 20 16,-22 1-16,21-21 0,21 21 15,-21-22-15,22 1 0,-22 21 0,21 0 16,22 0-16,-22-1 0,0 1 16,1 21-16,20 0 0,-21 0 0,1 21 15,-1 1-15,0-1 0,-20 0 0,20 0 16,-21 0-16,0 22 0,-21-22 15,0 21-15,0-21 0,0 0 0,0 1 16,0 20-16,-21-21 0,0 0 16,0 0-16,21 1 0,-21-22 15,21 21-15,0-42 32,21 21-32,0-22 15,0 1-15,0 21 0</inkml:trace>
  <inkml:trace contextRef="#ctx0" brushRef="#br0" timeOffset="110740.31">16108 17039 0,'0'0'0,"0"-21"0,0 0 0,0 0 16,0 0-16,-21-1 0,-1 22 0,1-21 15,0 21-15,0 0 16,0 0-16,-22 0 0,22 0 0,-21 0 15,21 21-15,-22 1 0,22-1 0,-21 21 16,21-21-16,-22 22 0,22-22 16,-21 21-16,21 0 0,0 1 0,-1-22 15,22 21-15,0-21 0,0 22 16,0-22-16,0 0 0,0 0 0,22 0 16,-1 1-16,21-1 0,-21-21 15,0 0-15,22 0 0,-22 0 0,21 0 16,1-21-16,-22-1 0,21 22 0,-21-21 15,22 0-15,-22-21 0,21 21 16,-21-1-16,0-20 0,1 0 16,-1-1-16,0-20 0,-21 21 15,21-22-15,0 1 0,-21-1 0,0 1 16,21-1-16,-21 22 0,22-22 0,-22 43 16,0-21-16,0 21 0,0-1 15,-22 44 1,1-1-16,21 0 15,-21 21-15,0 1 0,0 20 0,21-21 16,0 22-16,-21-1 0,21-20 0,0 20 16,0-20-16,0 20 0,0-21 15,0 1-15,0-1 0,0 0 0,21-20 16,-21 20-16,21-21 16,0 0-16,0 0 0,22 1 0,-22-22 15,0 0-15,21 0 0,-21 0 0,22 0 16,-22 0-16,21-22 0,1 1 15,-22 0-15,21 0 0,-21 0 0,22-22 16,-22 22-16,21-21 0</inkml:trace>
  <inkml:trace contextRef="#ctx0" brushRef="#br0" timeOffset="111008.16">16827 16870 0,'-84'233'0,"168"-466"0,-62 169 16,-22 1-16,0-1 0,21 1 0,-21 21 16,0-1-16,0 1 0,0 21 0,0 0 15,0-1-15,0 44 31,0-1-31,0 21 0,0-21 16,-21 22-16,21 20 0,-22-21 0,22 22 16,0-22-16,-21 22 0,21-1 0,0-20 15,0 20-15,0-21 0,-21 1 16,21-1-16,-21 0 0,21 1 0,0-1 16,0-21-16,0 22 0,0-22 15,0 0-15,0 0 0,0 0 0,0 0 16,21-21-1,0 0 1,0-21-16,1 21 0,-1-21 16,0 0-16,0 0 0,21 0 15</inkml:trace>
  <inkml:trace contextRef="#ctx0" brushRef="#br0" timeOffset="111416.34">17314 17082 0,'0'0'0,"0"21"0,0 0 16,21-21-1,1 0 1,-1 0 0,0 0-16,21-21 0,-21 0 0,1 21 15,-1-22-15,21 1 0,-21 0 16,22 0-16,-22 0 0,0 0 0,0-22 15,0 22-15,-21 0 0,0-21 0,0 20 16,0 1-16,-21 21 0,21-21 16,-42 21-16,21 0 0,-1 0 0,-20 21 15,21-21-15,-21 21 0,20 22 16,1-22-16,-21 21 0,21 1 0,0-22 16,-1 21-16,1 0 0,0 1 0,21-1 15,0-21-15,0 22 0,0-1 16,0-21-16,0 0 0,0 0 15,21 1-15,0-1 0,1-21 16,-1 0-16,0 0 0,21 0 0,1 0 16,-22 0-16,21 0 0,0 0 0,1 0 15,-22-21-15,21-1 0,-21 1 16,22 0-16,-22 0 0,0 0 0,0-22 16</inkml:trace>
  <inkml:trace contextRef="#ctx0" brushRef="#br0" timeOffset="112024.07">19600 15134 0,'0'-42'0,"0"84"0,0-105 16,0 20-16,0 22 0,0 0 0,0-21 15,0 21-15,0-1 0,0 1 16,-21 21 0,0 0-16,0 0 0,0 21 15,-1 1-15,1 20 0,0 0 16,0 22-16,0 20 15,0-20-15,-1 42 0,1-22 0,-21 1 16,21 21-16,0 0 0,-22 0 0,1 21 16,0-22-16,-1 22 0,1-21 15,0 21-15,-22-21 0,22 21 0,-22 0 16,1 0-16,20 0 0,-20-21 16,-1 21-16,1 0 0,-1-21 15,22 0-15,0-1 0,-1 1 0,1-21 0,0 0 16,21-1-16,-1-20 0,1-1 15,21-20-15,-21-1 0,21 0 16,0-21-16,21-21 16,0 0-16,1-21 0,-1 0 15,21-21-15,-21 21 0,22-22 0</inkml:trace>
  <inkml:trace contextRef="#ctx0" brushRef="#br0" timeOffset="112852.23">20045 16912 0,'21'0'32,"0"0"-32,0-21 0,0 0 15,22 21-15,-22-21 0,0 0 0,0-1 16,0 1-16,1 0 0,-22 0 16,0 0-16,0-22 0,0 22 0,0 0 15,-22 0-15,1 21 0,-21 0 16,21 0-16,-22 0 15,1 0-15,0 0 0,21 21 0,-22 0 16,1 0-16,0 1 0,-1 20 0,22 0 16,-21-21-16,21 22 0,-1-22 15,1 21-15,21-21 0,0 1 0,0-1 16,0 0-16,0 0 0,21-21 16,22 0-16,-22 0 0,21 0 0,-21 0 15,22 0-15,-1-21 0,0 21 16,1-21-16,-1 0 0,0-1 0,1 1 15,-22 0-15,21 0 0,-21 0 0,1 0 16,-1-1-16,-21 1 0,21 0 16,-21 0-16,21 21 15,-21 21 1,-21 0 0,0 0-16,21 1 0,-21 20 0,21-21 15,-22 21-15,22 1 0,-21-1 16,0 22-16,21-22 0,0 0 0,-21 22 15,0-1-15,0 1 0,21-1 16,-22 1-16,1-1 0,21 1 0,-21-1 16,21 1-16,0-1 0,0 22 15,0-43-15,0 22 0,0-1 0,0 1 16,0-22-16,0 0 0,0 1 16,0-22-16,-21 21 0,0-21 15,0-21-15,-1 0 0,1 0 0,0 0 16,0-21-16,0 0 0,0 0 15,-1-21-15,-20 20 0,21-20 0,0 0 16,0-22-16,-1 22 0,1-22 16,0-20-16,21 20 0,0-20 0,0 20 15,0 1-15,0-22 0,21 21 16,0 1-16,1-1 0,-1 22 0,21-21 16,-21 20-16,22 1 0,-22 0 15,21-1-15,0 22 0,1-21 0,-1-1 16,0 22-16,1 0 0,-1 0 15,-21 0-15,22 0 0,-1-1 16</inkml:trace>
  <inkml:trace contextRef="#ctx0" brushRef="#br0" timeOffset="113355.94">20405 16785 0,'42'0'15,"-21"0"-15,-84 0 0,147 0 0,-63-21 0,1 21 16,-1 0-16,0 0 0,0-21 16,0 21-16,0 0 0,-21-21 15,22 0-15,-1 21 0,0-22 0,-21 1 16,21 21-16,-21-21 0,0 0 15,0 0-15,-21 21 16,0 0-16,0 0 0,-1 0 16,1 0-16,0 0 0,-21 21 15,21 0-15,-1 0 0,1 22 0,-21-1 16,42-21-16,-21 21 0,0 1 16,21-1-16,0 0 0,0 1 0,0-1 15,0-21-15,0 22 0,21-22 0,-21 0 16,21 0-16,21-21 0,-21 21 15,1-21-15,20 0 0,0 0 0,-21 0 16,22 0-16,-1-21 0,-21 0 16,22 0-16,-22 0 0,21-1 0,-21 1 15,0-21-15,22 0 0,-22-1 16,0 1-16,0-22 0,0 22 16,-21-21-16,22 20 0,-1-20 0,-21 20 15,21 1-15,-21 0 0,0-1 16,0 22-16,0 0 0,0 42 15,-21 0 1,21 1-16,-21 20 0,-1 0 0,1 1 16,0-1-16,21 21 0,-21-20 0,21-1 15,-21 0-15,21 22 0,0-22 16,0 1-16,0-22 0,0 21 0,0-21 16,0 22-16,0-22 0,21 0 15,0-21-15,0 21 0,0-21 16,1 0-16,-1 0 0,0 0 0,0 0 15,0 0-15,0-21 0,1 21 16,-1-21-16</inkml:trace>
  <inkml:trace contextRef="#ctx0" brushRef="#br0" timeOffset="113531.84">20934 16870 0,'-21'0'0,"42"0"0,-64 0 0,22 0 15,0 0-15,0 0 0,0 0 16,42 0-1,0 0-15,0 0 16,0 21-16,22-21 0,-22 0 0,21 0 16,-21 0-16,22 0 0,-1-21 15,-21 21-15,22-21 0,-1 0 16,0 21-16,1-22 0</inkml:trace>
  <inkml:trace contextRef="#ctx0" brushRef="#br0" timeOffset="114077.42">21526 16658 0,'22'0'0,"-22"-21"16,-22 21 15,1 21-31,0 22 0,21-22 16,-21 0-16,0 21 0,21 1 15,-21-1-15,21 0 0,-22-21 0,1 22 16,21-1-16,0 0 16,0-20-16,0 20 0,0-21 0,-21 0 15,21 0-15,0 1 0,0-1 0,0 0 16,21-42 15,0 21-31,1-21 0,-1-1 16,0 1-16,0 0 0,0 0 0,0-21 15,1 20-15,-1-20 0,21 21 0,-21 0 16,0 0-16,1 21 0,-1 0 16,-21 21-1,0 0 1,0 0-16,0 0 0,0 0 15,0 1-15,0-1 0,0 0 0,0 0 16,21-21-16,0 0 16,0 21-16,0-21 0,1 0 0,20 0 15,-21 0-15,21 0 0,1 0 16,-22 0-16,21-21 0,-21 21 0,1-21 16,-1 0-16,0-22 0,0 22 15,-21-21-15,21 0 0,-21-1 0,0 1 16,0-22-16,0 22 0,0-21 0,0 20 15,-21-20-15,0 20 0,0 22 16,0-21-16,-1 21 0,1 21 16,0 0-16,0 0 0,0 0 15,0 21-15,-1 0 0,1 0 16,0 22-16,21-22 0,0 21 0,0 0 16,0-20-16,0 20 0,0 0 0,0-21 15,0 1-15,21-1 0,0 0 16,22 0-16</inkml:trace>
  <inkml:trace contextRef="#ctx0" brushRef="#br0" timeOffset="114304.27">22288 16870 0,'0'0'0,"0"-21"0,0 0 16,0 42 15,0 0-31,0 0 16,0 0-16,0 0 0,-21 1 0,21-1 15,0 0-15,0 0 0,0 0 16,0 0-16,0-42 47,0 0-31,0 0-16,0 0 0</inkml:trace>
  <inkml:trace contextRef="#ctx0" brushRef="#br0" timeOffset="114463.81">22331 16658 0,'0'0'0,"0"-21"0,0 0 0,0 0 16,0 0-16,0-1 0,-21 1 0,-1 21 31,1 0-31,21 21 16,0 1-16,0-1 15,0 0-15,21-21 16,1 0-16,-22 21 0,21-21 0,0 21 15</inkml:trace>
  <inkml:trace contextRef="#ctx0" brushRef="#br0" timeOffset="114924.17">22669 16806 0,'0'22'0,"-21"-1"15,21 0 1,0 0-16,-21-21 0,21 21 15,0 0-15,-21-21 0,21 22 0,0-1 16,-21 0-16,21 0 16,0 0-16,0 0 0,-21 1 15,21-1-15,-22-21 32,22-21-1,0-1-31,0 1 0,22-21 15,-1 21-15,0 0 0,0-22 16,0 1-16,0 21 0,22-22 16,-1 1-16,0 0 0,1 21 0,-1-22 15,22 22-15,-22 0 0,0 21 0,1 0 16,-1 0-16,0 0 0,-21 0 16,22 0-16,-22 21 0,-21 0 0,0 22 15,0-22-15,0 21 0,0-21 16,0 22-16,0-1 0,0-21 15,0 21-15,-21-20 0,21-1 0,-21 0 16,-1 0-16,22 0 0,0 0 16,-21-21-16,0 22 0,21-44 31,21 22-15,0-21-16,1 0 0</inkml:trace>
  <inkml:trace contextRef="#ctx0" brushRef="#br0" timeOffset="115431.91">23812 16743 0,'0'-21'0,"0"42"0,0-63 0,-21 20 16,21 1-16,-21 0 0,0 0 16,0 0-16,0 21 0,-1-21 0,1 21 15,0 0-15,-21 0 0,21 0 0,-1 0 16,-20 0-16,21 21 0,0 0 15,-22 0-15,22 0 0,0 22 0,0-22 16,0 21-16,0-21 0,21 22 0,0-1 16,0-21-16,0 21 0,0-20 15,0 20-15,0-21 0,0 0 16,0 0-16,21-21 0,0 22 0,0-22 16,-21 21-16,21-21 0,0 0 15,1 0-15,-1 0 0,0 0 0,0-21 16,0-1-16,0 1 0,1 0 15,-1 0-15,0-21 0,0 20 0,0-20 16,0 0-16,1-22 0,-1 22 16,-21 0-16,21-22 0,0 1 0,0 20 15,0-20-15,1-1 0,-22 22 0,0 0 16,21 20-16,-21 1 0,0 0 16,-21 42-1,-1 0-15,1 1 0,0 20 16,0-21-16,0 21 0,0 1 15,-1-22-15,1 21 0,0 1 0,0-1 16,21 0-16,0-21 0,0 22 16,0-1-16,0-21 0,0 22 0,0-22 15,0 0-15,0 0 0,0 0 0,0 0 16,0 1-16,21-22 16,0 0-16,0 0 0,1 0 0,-1 0 15</inkml:trace>
  <inkml:trace contextRef="#ctx0" brushRef="#br0" timeOffset="115795.7">24130 16701 0,'0'0'0,"0"-22"0,0 1 15,0 0-15,-21 21 16,0 0 0,-1 0-16,1 21 0,0 0 0,0 1 15,0-1-15,0 0 0,-1 21 16,1-21-16,21 22 0,-21-22 0,21 21 15,0-21-15,0 1 0,0-1 0,0 21 16,0-21-16,21 0 16,0 1-16,1-22 0,-1 0 0,0 0 15,0 0-15,0 0 0,0 0 16,1 0-16,-1-22 0,0 22 16,0-21-16,0 0 0,0 0 0,-21-21 15,22 20-15,-1-62 16,-21 63-16,0-22 0,0 22 0,0-21 15,0 21-15,-21-1 16,-22 1-16,22 21 0,0 0 0,0 0 16,0 0-16,-22 0 0,22 21 0,0 1 15,0-22-15,0 21 0,21 0 16,0 0-16,0 0 16</inkml:trace>
  <inkml:trace contextRef="#ctx0" brushRef="#br0" timeOffset="116479.6">24511 16701 0,'0'0'15,"0"-22"-15,0 1 0,0 0 16,0 42 0,0 0-1,0 1-15,-21 20 0,0-21 16,-1 21-16,1-20 0,21 20 0,-21 0 15,0-21-15,21 22 0,0-22 16,-21 21-16,21-21 0,-21 1 0,21-1 16,0 0-16,21-21 15,0 0 1,0 0-16,0-21 16,0 21-16,1-21 0,-1-1 15,0 22-15,0-21 0,0 0 0,0 0 16,1 0-16,-1 0 0,0-1 15,0 1-15,0 21 0,-21 21 32,0 1-32,0-1 15,0 0-15,0 0 0,0 0 0,0 0 16,0 1-16,0-1 0,21 0 16,1 0-16,-1-21 0,0 21 0,0-21 15,0 0-15,22 0 0,-22 21 16,21-21-16,-21 0 0,22 0 0,-22 0 15,0-21-15,0 21 0,0-21 16,0 0-16,1 0 0,-22 0 16,0-22-16,0 1 0,0 21 0,0-22 15,0 1-15,0 0 0,0-1 16,0 1-16,-22 21 0,1 0 0,0 0 16,0-1-16,0 1 0,0 21 0,-1 0 15,1 0-15,0 0 16,0 0-16,0 21 0,21 1 15,-21-1-15</inkml:trace>
  <inkml:trace contextRef="#ctx0" brushRef="#br0" timeOffset="116920.29">25506 16531 0,'0'0'0,"21"-21"0,-21 0 16,21 21-16,0-21 16,-21 42 15,-21 0-31,0 0 0,0 0 0,0 64 16,-1-43-16,1 22 0,0-22 15,21 22-15,0-22 0,-21 22 16,0-22-16,21 0 0,-21 1 15,21-1-15,0 0 0,0-21 16,0 1-16,0-1 0,0 0 0,0 0 16,21-21 15,0-21-31,0 0 0,-21 0 16</inkml:trace>
  <inkml:trace contextRef="#ctx0" brushRef="#br0" timeOffset="117163.16">25971 16552 0,'22'-21'0,"-44"42"0,65-63 0,-43 63 31,0 22-31,0-22 16,0 21-16,0 0 0,-21 1 0,-1-1 15,1 22-15,21-22 0,-21 0 0,0 1 16,21-1-16,-21 0 0,0 1 15,21-22-15,-22 21 0,1-21 0,21 0 16,-21 1-16,21-1 0,0 0 16,0 0-16</inkml:trace>
  <inkml:trace contextRef="#ctx0" brushRef="#br0" timeOffset="117377.04">25358 16955 0,'0'0'0,"-22"0"0,1 0 15,0 0-15,42 0 32,0 0-32,1 0 15,-1 0-15,21 0 0,-21 0 16,22 0-16,-1 0 0,0 0 15,1 0-15,-1 0 0,0 0 16,22 0-16,-22-22 0,22 1 0,-22 21 16,21 0-16,-20-21 0</inkml:trace>
  <inkml:trace contextRef="#ctx0" brushRef="#br0" timeOffset="118292.23">26564 16849 0,'0'-21'15,"0"-1"1,0 1-16,-21 0 16,21 0-16,-21 0 0,21 0 15,0-1-15,-21 1 16,-1 21-16,1 0 0,0 0 16,0 0-16,-21 21 0,20 1 15,1 20-15,-21-21 0,0 21 0,20-20 16,-20 20-16,21 0 0,-21-21 15,20 22-15,1-22 0,0 0 0,21 0 16,0 22-16,0-22 0,0 0 16,21-21-16,0 0 0,1 0 15,-1 0-15,0 0 0,0 0 16,0 0-16,0 0 0,1 0 16,-1-21-16,21 0 0,-21-1 0,0 1 15,1 0-15,-1 0 0,-21-21 16,21 20-16,0 1 0,0-21 0,-21 21 15,0 0-15,21-1 0,-21 1 0,0 42 32,0 1-32,0-1 0,0 0 15,0 0-15,0 0 0,0 0 16,0 22-16,0-22 0,0 0 0,0 0 16,0 0-16,0 1 0,0-1 15,22 0-15,-1-21 0,0 0 16,0 21-16,0-21 0,0 0 0,1 0 15,20 0-15,-21 0 0,0-21 16,22 21-16,-22-21 0,0 0 0,0-1 16,0 1-16,22 0 0,-22-21 15,0 21-15,-21-1 0,21-20 0,0 0 16,-21 21-16,0-1 0,0 1 16,0 0-16,0 0 0,0 42 15,-21 0 1,0 0-16,21 1 0,-21-1 15,0 0-15,-1 21 0,1 22 16,0-43-16,21 0 16,0 21-16,0-20 0,-21-1 0,21 0 15,0 0-15,-21-21 0,21 21 0,0 0 16,0-42 15,0 0-15,21 0-16,0 0 0,-21 0 15,21-1-15,0 1 0,1-21 16,-1 21-16,21-22 0,-21 22 0,22-21 16,-1 21-16,-21 0 0,21-1 15,22 1-15,-22 0 0,-21 21 0,22 0 16,-1 0-16,-21 0 0,22 0 16,-22 21-16,-21 0 0,0 1 15,0-1-15,0 21 0,0-21 0,0 22 16,0-22-16,-21 0 0,-1 21 15,22-21-15,-21 1 0,0-1 0,0-21 16,0 21-16,0 0 0,42-21 47,0 0-47,0-21 0,0 21 16</inkml:trace>
  <inkml:trace contextRef="#ctx0" brushRef="#br0" timeOffset="119063.8">28067 16912 0,'0'-21'0,"0"42"0,0-63 0,0 21 0,0 0 16,-21-1-16,0 1 0,-1 21 16,1 0-16,0 0 0,0 0 0,-21 0 15,20 0-15,-20 21 0,21 1 16,-21-1-16,20 0 0,-20 21 15,0 1-15,21-22 0,-1 21 0,1-21 16,0 22-16,0-22 0,21 21 0,-21-21 16,21 0-16,0 1 0,0-1 15,0 0-15,21-21 16,0 0-16,0 0 0,0 0 0,1 0 16,-1 0-16,21 0 0,-21 0 15,0-21-15,22 21 0,-22-21 0,0-1 16,0 1-16,0 0 0,1-21 0,20 21 15,-21-22-15,0 1 0,0-22 16,1 22-16,-1 0 0,0-22 0,0 22 16,0 0-16,0-1 0,1 1 15,-22 21-15,0 0 0,0-1 0,-22 22 32,1 22-32,0-1 0,-21 0 15,21 21-15,-1 1 0,1-1 0,0 0 16,0 1-16,0-1 0,0 0 15,21 1-15,0-1 0,0 0 0,0-21 16,0 22-16,0-22 0,0 0 16,21 0-16,0 0 0,0-21 15,0 0-15,0 0 0,1 0 16,20 0-16,-21 0 0,0-21 0,0 0 16,22 0-16,-22 0 0,0 0 0,21-1 15,-20-20-15,-1 0 0,0-1 16,0 1-16,0 0 0,0-1 0,1-20 15,-1 21-15,-21-1 16,21 22-16,-21-21 0,0 21 0,21-1 16,-42 22-1,0 0-15,0 22 16,21-1-16,-22 0 0,1 21 16,21-21-16,0 22 0,-21-1 15,0 0-15,21-20 0,-21 20 0,21 0 16,0-21-16,0 22 0,0-22 0,0 21 15,0-21-15,0 1 0,0-1 0,0 0 16,0 0-16,21-21 16,0 0-16,0 0 31,0 0-31,1 0 0,-22-21 0,21 0 16,0 21-16,-21-21 0,21-1 0,0 22 15,0-21-15</inkml:trace>
  <inkml:trace contextRef="#ctx0" brushRef="#br0" timeOffset="119760.4">28702 16933 0,'0'22'0,"-21"-1"31,42-21-15,0 0-1,0 0-15,0 0 0,1 0 16,-1-21-16,0-1 16,-21 1-16,0 0 0,21 0 0,-21 0 15,21 0-15,-21-1 0,0 1 16,0 0-16,0 0 0,-21 21 16,0 0-16,0 0 0,0 0 15,-1 21-15,1 0 0,21 0 16,-21 1-16,0 20 0,0-21 15,0 0-15,-1 22 0,22-22 0,-21 21 16,21-21-16,0 0 0,-21 1 16,21 20-16,0-21 0,0 0 0,0 0 15,21 1-15,0-1 0,1-21 16,-1 21-16,21-21 0,0 0 16,-20 0-16,20 0 0,-21 0 15,21 0-15,1 0 0,-1-21 0,0 21 16,22-21-16,-22-1 0,22 1 15,-22-21-15,0 21 0,22-22 16,-22 1-16,1 21 0,-22-21 16,0-1-16,0 22 0,-21 0 0,21 0 15,-21 0-15,-21 21 16,0 0-16,0 0 0,-22 0 16,22 21-16,0 0 0,-21 0 0,21 0 15,-1 0-15,1 1 0,21-1 16,0 0-16,0 0 0,0 0 0,0 0 15,0 1-15,21-1 16,-21 0-16,22-21 0,-1 0 0,21 21 16,-21-21-16,0 0 0,1 0 15,-22 21-15,21-21 0,0 0 16,-21 21 0,-21-21-16,0 0 15,-1 0-15,1 0 0,0 0 16,0 0-16,0 0 0,0 0 0,-1 0 15,1 0-15,0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4T04:11:47.1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5144 0,'21'0'78</inkml:trace>
  <inkml:trace contextRef="#ctx0" brushRef="#br0" timeOffset="1035.88">1884 508 0,'21'0'31,"-21"21"32,0 0-63,0 1 15,0-1-15,0 0 16,0 0-16,0 0 0,0 22 16,0-22-16,0 21 0,0 0 15,0-20-15,0 20 0,0 0 0,0 1 16,0-1-16,0 0 0,0 22 15,0-22-15,0 0 0,0 1 16,0-1-16,0 0 0,0 1 0,0 20 16,0-20-16,0 20 0,0 1 15,0-1-15,0 1 0,0 20 0,0-20 16,0-1-16,0 1 0,-21-1 16,21 1-16,-21-1 0,21 22 15,0-22-15,0 22 0,-22-21 0,22 20 16,-21-20-16,21 20 15,-21-20-15,21 21 0,0-22 0,0 22 16,0-1-16,0 1 0,0 0 16,-21-1-16,21 1 0,0 0 0,0-1 15,0 1-15,0 0 0,-21-1 16,21 22-16,0 0 0,0-21 16,0 21-16,0-22 0,0 22 0,0 0 15,0 0-15,0 0 0,0-1 16,0 1-16,21 0 0,-21 0 0,21 0 15,-21 0-15,21-1 0,-21 1 16,0 0-16,0 0 0,21 0 0,-21 0 16,22-1-16,-22 1 15,0 0-15,0 21 0,0-21 0,0 0 16,0 0-16,0-1 0,0 22 16,0-21-16,21 21 0,-21-21 0,0 0 15,0 21-15,0-21 0,0 0 16,0-1-16,21 1 0,-21 0 0,0-21 15,0-1-15,0 1 0,0 0 16,0-22-16,21 1 0,-21-1 0,0 1 16,0-22-16,0 0 0,0-20 15,0-1-15</inkml:trace>
  <inkml:trace contextRef="#ctx0" brushRef="#br0" timeOffset="3592.95">1968 720 0,'0'0'0,"-21"-21"31,0 21-31,21-22 0,-21 22 16,42 0 46,0 0-62,0 0 0,1 0 16,-1 0-16,0 0 0,0 0 15,21 0-15,1 0 0,20 0 16,-20 0-16,20 0 0,22 0 16,-22 0-16,22 0 0,-22 0 0,22 0 15,-21 0-15,-1 0 0,1 0 16,-1 0-16,1 0 0,-1 0 15,1 0-15,-1 0 0,22 0 0,-1 0 16,1 0-16,0 0 0,-1 0 16,1 0-16,0 0 0,21 0 0,-22 0 15,1 0-15,0 0 0,-1 0 16,1 0-16,0 0 0,-1 0 16,1 0-16,0 0 0,-1 0 15,-20 0-15,20 0 0,1 0 0,-21 0 16,20 0-16,1 0 0,21-21 15,0 21-15,-1 0 0,1 0 0,0 0 16,21 0-16,-21-21 0,0 21 16,0 0-16,21 0 0,-22 0 0,22 0 15,0 0-15,-21 0 0,21-21 16,-21 21-16,-21 0 0,21 0 0,-1 0 16,-20 0-16,21 0 0,0 0 15,0 0-15,-22 0 0,22 0 16,0 0-16,-21-21 0,20 21 15,-20 0-15,0 0 0,-1 0 0,1 0 16,0 0-16,-22 0 0,22 0 16,0 0-16,-22-21 0,1 21 0,-1 0 15,1 0-15,-22 0 0,0 0 16,22 0-16,-43 0 0,21 0 0,-21 0 16,1-22-16,-1 22 0,0 0 15,0 0-15,0 0 16,0 0 15,-21 22 32,22-1-63,-22 0 15,0 0-15,0 0 0,0 0 0,0 1 16,0-1-16,0 21 0,0 0 15,0-20-15,0 20 0,0 21 0,0-20 16,0-1-16,0 0 0,0 22 16,0-22-16,0 1 0,0 20 0,0 1 15,0-22-15,0 21 16,0 22-16,0-21 0,0 20 0,0-20 16,0 20-16,0-20 0,0 21 0,0-22 15,0 22-15,0-1 0,0-20 16,0 21-16,0-1 0,0 1 15,0 0-15,0-1 0,0 1 0,0 0 16,0-1-16,0 1 0,0 0 16,0 84-16,0-63 0,-22-22 15,22 1-15,0 0 0,-21-1 0,21 22 16,-21-21-16,21 0 0,0 20 16,0-20-16,-21 21 0,21-21 0,0-1 15,-21 1-15,21 21 0,0-22 16,0 22-16,0-21 0,-21 21 0,21-22 15,0 1-15,-22 0 0,22 21 0,0-22 16,0 1-16,0 0 16,-21-1-16,21 1 0,-21 0 0,21-22 15,0 1-15,0 20 0,-21-20 0,21-1 16,-21 22-16,21-22 0,0 1 16,0-1-16,-21 1 0,21-1 0,-22 1 15,22-22-15,-21 22 0,21-22 0,0 0 16,0 1-16,0-1 0,-21 0 15,21 1-15,0-1 0,-21 0 0,21 1 16,0-22-16,0 21 0,0-21 0,0 22 16,0-22-16,0 0 0,0 0 15,0 0-15,0 1 0,0-1 16,0 0 0,-21-21-1,0 0 1,-1 0-16,1 0 0,0 21 15,0-21-15,0 0 16,0 0-16,-1 0 0,1 21 0,0-21 16,0 0-16,-21 21 0,20-21 15,-20 22-15,0-22 0,21 0 16,-22 21-16,1 0 0,0-21 0,-1 0 16,-20 21-16,20-21 0,1 0 0,0 21 15,-22-21-15,1 0 0,20 21 16,-20-21-16,-1 0 0,1 22 0,-22-22 15,22 21-15,-1-21 0,-20 21 16,-1-21-16,0 21 0,22-21 0,-128 21 16,107-21-16,-22 0 0,0 21 15,0-21-15,21 22 0,-20-22 16,20 0-16,-21 21 0,21-21 0,1 21 16,-1-21-16,-21 21 0,22-21 15,-22 0-15,21 21 0,-21-21 0,0 0 16,1 21-16,-1-21 0,0 22 0,0-22 15,0 21-15,0-21 0,22 21 0,-22-21 16,0 0-16,21 21 16,-20-21-16,20 0 0,0 21 0,1-21 15,-1 0-15,0 0 0,1 0 0,-22 21 16,21-21-16,-21 0 0,0 0 16,22 0-16,-1 0 0,0 0 0,1 0 15,-1 0-15,22 0 0,-1 0 16,1 0-16,20 0 0,-20 0 0,-1 0 15,22 0-15,-22 0 0,1 0 16,21 0-16,-22 0 0,1 0 0,20 0 16,1 0-16,0 0 0,-1 0 15,1 0-15,0 0 0,20 0 0,1 0 16,0 0-16,0 0 16,0 0-16,0 0 0,-1 0 31,1 0-16,0 0 1,0 0 15,0 0 1</inkml:trace>
  <inkml:trace contextRef="#ctx0" brushRef="#br0" timeOffset="3771.84">2032 8065 0,'21'21'32,"0"-21"46,0 0-78,1 0 15</inkml:trace>
  <inkml:trace contextRef="#ctx0" brushRef="#br0" timeOffset="6512.09">6202 9610 0,'0'0'0,"0"-21"0,0-1 16,0 1-16,0 42 31,0 1-15,0-1-16,0 21 0,0 0 0,0 1 15,0-1-15,0 0 0,0 22 0,0-22 16,0 22-16,0-1 0,0 1 15,21 20-15,-21 1 0,0 0 0,0-1 16,0 22-16,0-21 0,0 0 0,0 20 16,0 1-16,0 0 0,0-21 15,0 21-15,0-1 0,0 1 0,0-21 16,0 21-16,0-22 0,0 1 16,-21 0-16,21-22 0,0 22 0,0-22 15,0 1-15,0-22 0,0 1 16,0-1-16,0-21 0,0 0 0,0 0 15,21-42 1,0-21-16,-21 21 0,21-22 16,-21 1-16</inkml:trace>
  <inkml:trace contextRef="#ctx0" brushRef="#br0" timeOffset="7253.96">6138 9800 0,'0'0'0,"-21"0"15,0 0 1,21-21-16,-21 21 16,42 0 46,0 0-62,0 0 0,22 0 0,-22-21 16,21 21-16,0 0 0,22 0 0,-22 0 15,43 0-15,-22-21 0,22 21 16,0 0-16,21 0 0,-22-21 0,22 21 16,0 0-16,0 0 0,0 0 0,21-22 15,-22 22-15,22 0 0,-21-21 16,21 21-16,-21 0 0,0-21 16,-21 21-16,20 0 0,-20-21 15,0 21-15,-1-21 0,-20 21 0,21 0 16,-22-21-16,1 21 0,-22 0 0,21 0 15,-20-22-15,-1 22 0,-21 0 16,0 0-16,1 0 0,-1 0 16,0 0-16,0 0 0,-21 22 31,0-1-15,0 0-16,0 0 0,0 0 15,0 0-15,0 22 0,0-22 16,0 21-16,-21 1 0,21-1 0,0 0 15,0 22-15,0-22 0,0 0 16,-21 22-16,21-1 0,0 1 0,0 63 16,0-42-16,0-22 0,0 85 15,0-84-15,0 20 16,0-20-16,-21 21 0,21-1 0,0-20 16,0 20-16,0 1 0,-22-21 0,22 20 15,-21-20-15,21-1 0,0-20 0,0 20 16,0-21-16,0 22 15,0-43-15,-21 21 0,21 1 0,0-22 16,0 0-16,0 21 0</inkml:trace>
  <inkml:trace contextRef="#ctx0" brushRef="#br0" timeOffset="7557.78">8932 12044 0,'-21'0'16,"42"0"-16,-63 0 0,0 21 0,20-21 15,-20 0-15,21 21 0,-21-21 0,20 21 16,-20-21-16,0 22 0,-1-22 15,1 21-15,0-21 0,-1 21 0,1 0 0,-21-21 16,-1 21-16,1 0 0,-22-21 16,0 22-16,-21-1 0,1 0 15,-1-21-15,0 21 0,-21 0 0,21 0 16,-21-21-16,0 22 0,21-1 16,0 0-16,1-21 0,20 0 0,0 21 15,1-21-15,-1 0 0,21 0 0,1 0 16,-1 0-16,1 0 0,21 0 15,-1 0-15,1 0 0,21 0 0,0 0 16,-1 0-16,1 0 0,42 0 31,1-21-15,-1 21-16,21-21 0,-21 0 16,22-1-16</inkml:trace>
  <inkml:trace contextRef="#ctx0" brushRef="#br0" timeOffset="8392.31">10350 9673 0,'0'0'0,"0"-21"0,0 0 0,0 0 16,0 0-1,0-1 1,-21 22 0,21 22-1,0 20 1,0-21-16,0 21 0,0 1 16,0 20-16,0-20 0,0 20 0,0 1 15,0-1-15,21 1 0,-21-1 0,0 22 16,22-22-16,-1 22 0,-21 0 15,0-1-15,0 1 0,0 0 16,21-1-16,-21 86 0,0-86 16,0 1-16,0-22 0,0 22 15,-21 0-15,21-22 0,0 22 0,-21-22 16,-1 1-16,1-1 0,0 1 0,21-1 16,0-20-16,-21-1 0,21 22 0,-21-43 15,21 21-15,0-21 0,0 0 16,0 1-16,0-1 0,21-21 15,-21-21 1,21-1-16,-21 1 0,0-21 0,21 21 16,-21 0-16</inkml:trace>
  <inkml:trace contextRef="#ctx0" brushRef="#br0" timeOffset="9524.12">10223 9800 0,'0'0'0,"0"-21"0,-21 0 15,0 21-15,21-21 16,-21 21-16,21-21 15,0-1 1,42-20 15,-21 42-31,1 0 0,-1-21 0,21 21 16,0 0-16,1-21 0,-1 21 16,22 0-16,-1-21 0,22-1 0,21 22 15,-1-21-15,1 21 0,21-21 0,-21 21 16,21-21-16,-21 0 0,21 21 15,-21-21-15,21 21 0,0-22 0,-21 1 16,-1 21-16,1-21 0,-21 21 16,21 0-16,-22-21 0,1 21 15,-21 0-15,20 0 0,-20-21 0,20 21 16,-20 0-16,-1 0 0,1-21 0,-22 21 16,22 0-16,-1 0 0,-20-22 15,-1 22-15,21 0 0,-20 0 0,-22 0 16,21-21-16,1 21 0,-22 0 0,21 0 15,-21 0-15,0 0 0,1 0 16,-1 0-16,0 21 16,-21 1-16,0-1 15,0 0-15,0 0 0,0 0 16,0 0-16,0 22 0,0-22 16,0 21-16,0 1 0,0-1 0,0 0 15,0 1-15,0-1 0,0 21 16,-21-20-16,21 20 0,0-20 0,0-1 15,0 21-15,0-20 0,0 20 0,0 1 16,0-1-16,-21 1 0,21-1 16,0 1-16,0-1 0,0 1 0,0-1 15,0 1-15,0-1 0,0 64 16,-22-63-16,22-22 0,0 22 0,0-1 16,0 1-16,0-1 0,0 1 15,0-22-15,0 0 0,0 22 0,0-22 16,0 0-16,0-20 0,22 20 15,-22 0-15,0-21 0,0 1 0,0-1 16,0 0-16,0 0 0,0 0 16,0 0-16,-22 1 0,1-1 15,0-21-15,21 21 0,-21-21 0,0 0 16,0 21-16,-1-21 0,1 0 16,0 21-16,-21-21 0,21 0 15,-1 21-15,1-21 0,-21 0 0,21 0 16,-22 22-16,1-22 0,0 0 0,-1 0 15,1 21-15,0 0 0,-22-21 16,22 0-16,-22 21 0,22-21 16,-21 0-16,-1 21 0,22-21 0,-22 0 15,1 21-15,-1-21 0,1 0 0,-1 0 16,1 0-16,-22 0 0,0 0 0,22 0 16,-43 0-16,21 0 0,1 0 15,-1 0-15,0 0 0,1 0 0,-1 0 16,22 0-16,-22 0 0,21 0 0,1 0 15,-1 0-15,1-21 0,21 21 16,-1 0-16,-20-21 0,20 21 0,22 0 16,-21 0-16,0 0 0,20 0 0,1 0 15,0 0-15,0 0 0,0 0 16,0 0-16,-1 0 0,1 0 16,0 21-1,0 0-15,0-21 47,0 0-31</inkml:trace>
  <inkml:trace contextRef="#ctx0" brushRef="#br0" timeOffset="9717.27">10710 12171 0,'0'21'31</inkml:trace>
  <inkml:trace contextRef="#ctx0" brushRef="#br0" timeOffset="12400.51">8276 3366 0,'0'0'0,"-21"0"31,0 0-31,0 0 31,42 0 32,0 0-48,0 0-15,21 0 0,-20 0 16,20 0-16,0 0 0,22 0 0,-1 0 16,1 0-16,20 0 0,1 0 0,21-22 15,0 22-15,0 0 0,-1 0 16,1 0-16,21 0 0,-21 0 0,21 0 15,0 0-15,0 0 16,0 0-16,-21 0 0,0 0 0,0 0 16,-22 0-16,1 0 0,0 0 0,-1 0 15,-20 0-15,20 0 0,-20 0 16,-1 0-16,-20 0 0,20 0 0,-20 0 16,-22 0-16,21 0 0,-21 0 15,0-21-15,1 21 0,-1 0 0,0 0 16,-21-21-16,-21 21 31,0-21-31,-1 21 16,1-21-16,0 21 15</inkml:trace>
  <inkml:trace contextRef="#ctx0" brushRef="#br0" timeOffset="13008.16">10922 2942 0,'0'21'31,"0"1"-15,21-1-16,0 0 15,0 0-15,1 0 0,-1-21 0,21 21 16,-21 1-16,22-1 0,-22 0 16,21 0-16,0-21 0,1 21 0,-1 0 15,-21-21-15,22 22 0,-22-22 0,21 0 16,-21 0-16,0 0 0,1 0 15,-1 0-15,0 0 0,0 0 16,0 0-16,0 0 0,-42 0 63,21 21-63,-21-21 0,0 21 0,0-21 15,0 21-15,-1 0 0,1 0 0,0 1 16,0-1-16,-21 0 0,20 0 15,-20 0-15,21 22 0,-21-22 0,-1 21 16,22-21-16,-21 0 0,21 22 16,-22-22-16,22 0 0,0 0 0,0 0 15,0 1-15,-1-1 0,1-21 16,21 21-16,0 0 0,-21-21 0,0 21 16,0-21-1,0 0 16,-1 0-15,22-21-16,0 0 16</inkml:trace>
  <inkml:trace contextRef="#ctx0" brushRef="#br0" timeOffset="15240.64">12361 3133 0,'21'0'16,"1"0"-16,-1 0 15,0 0-15,0-21 16,0 21-16,0-22 0,-21 1 16,22 21-16,-1-21 0,-21 0 15,21 21-15,-21-21 0,21 0 16,-21-1-16,0 1 0,0 0 15,0 0-15,-21 21 16,0 0-16,0 0 16,-1 0-16,1 0 0,0 0 0,0 0 15,-21 21-15,20-21 0,-20 21 16,21 0-16,-21 1 0,20-1 0,-20 0 16,21 0-16,0 0 0,0 22 15,-1-22-15,1 0 0,21 0 0,-21 0 16,21 22-16,0-22 0,0 0 15,0 0-15,21-21 16,0 0-16,1 0 0,-1 0 0,0 0 16,21 0-16,-21 0 0,22-21 15,-22 21-15,21-21 0,-21 0 0,22-1 16,-22 1-16,0 0 0,21 0 0,-20 0 16,-1 0-16,0 21 0,-21-22 15,21 1-15,-21 0 0,21 0 0,0 0 16,-21 0-1,22 21 1,-22 21 0,0 0-16,0 0 15,0 0-15,0 22 0,0-1 16,0 0-16,0 1 0,0 20 0,0 1 16,0-1-16,0 1 0,0-1 15,0 1-15,0-1 0,0 1 0,0 20 16,0-20-16,0 20 0,0 1 15,0-21-15,0 20 0,0-20 0,-22 20 16,22-20-16,-21-1 0,0-20 0,21 20 16,-21-20-16,0-1 0,21 21 0,-21-41 15,-1 20-15,1 0 0,0-21 16,0 1-16,0-1 0,-22-21 0,22 0 16,0 0-16,-21 0 0,21-21 15,-1-1-15,1 1 0,-21-21 16,21 21-16,0-22 0,-1-20 0,1 21 15,0-22-15,0 22 0,21-43 0,0 22 16,0-1-16,0-21 0,0 22 16,0-1-16,21-20 0,0 20 0,0 1 15,22-1-15,-22 1 0,0 20 0,21-20 16,-20-1-16,20 22 0,0-21 16,-21 20-16,22-20 0,-1 20 0,0 1 15,-20 0-15,20-1 0,-21 22 16,21 0-16,-20-21 0,-1 42 0,0-21 15,21-1-15</inkml:trace>
  <inkml:trace contextRef="#ctx0" brushRef="#br0" timeOffset="15801.23">12827 3133 0,'21'0'16,"0"0"-1,0 0-15,1 0 0,-1-21 16,0 21-16,-21-22 0,21 1 15,0 21-15,0-21 0,1 0 0,-1 0 16,0 21-16,-21-21 0,0-1 0,21 1 16,-21 0-16,0 0 0,-21 21 31,0 0-31,0 0 0,-1 0 16,1 0-16,0 21 0,0 0 0,-21 22 15,20-22-15,1 0 0,21 21 0,-21-21 16,21 22-16,-21-22 0,21 21 15,0-21-15,0 22 0,0-22 0,0 0 16,21 0-16,0 0 0,-21 1 16,21-22-16,1 0 0,-1 21 0,21-21 15,-21 0-15,22 0 0,-22 0 16,21-21-16,-21 21 0,22-22 16,-22 1-16,21 0 0,-21 0 0,22-21 15,-22 20-15,0 1 0,21-21 0,-21 0 16,-21 20-16,22-20 0,-1 0 15,-21-1-15,21 1 0,-21 0 0,0 21 16,0-22-16,0 1 0,0 21 16,0-22-16,0 22 0,0 42 31,0 1-31,0-1 0,0 21 16,0-21-16,-21 22 0,0-1 0,21 0 15,0 1-15,0-22 0,-22 21 16,22 0-16,-21 1 0,21-1 0,0-21 15,0 22-15,0-22 0,0 21 16,0-21-16,0 0 0,0 1 16,0-1-16,21-21 0,1 0 15,-1 0-15,0 0 0,0-21 16,0 21-16</inkml:trace>
  <inkml:trace contextRef="#ctx0" brushRef="#br0" timeOffset="16004.12">13293 3090 0,'-22'0'16,"44"0"15,-1 0-31,0 0 0,0 0 16,0-21-16,0 21 0,22 0 0,-22 0 15,0-21-15,21 21 0,-20 0 0,20-21 16,-21 21-16,21-21 0</inkml:trace>
  <inkml:trace contextRef="#ctx0" brushRef="#br0" timeOffset="16597.97">14160 2815 0,'0'-21'16,"-21"21"-16,21 21 15,-21-21-15,0 21 0,0 1 0,0 20 16,21-21-16,-22 21 0,1 1 0,0-22 16,0 21-16,0 1 0,21-1 15,-21 0-15,21 1 0,-22-1 0,22 0 16,0-21-16,0 22 0,0-22 16,0 0-16,0 0 0,0 0 15,22-42 1,-1 0-1,0 0-15,0 0 0,0 0 0,-21-1 16,21-20-16,1 21 0,-1-21 16,0-1-16,0 22 0,0-21 15,-21 21-15,21-1 0,1 1 0,-22 0 16,0 42 0,0 0-1,0 1-15,0 20 0,0-21 0,0 0 16,0 22-16,0-1 0,0-21 0,0 0 15,0 22-15,0-22 0,21 0 16,0 0-16,-21 0 0,21-21 0,0 21 16,0-21-16,22 0 0,-22 0 15,21 0-15,-21 0 0,22 0 0,-22-21 16,21 0-16,-21 21 0,22-21 16,-22-21-16,0 20 0,0-20 15,0 21-15,1-21 0,-1-1 0,-21 1 16,0 0-16,21-1 0,-21-20 0,0 20 15,0 1-15,0 21 0,0-21 16,0 20-16,-21 1 0,0 0 0,21 0 16,-22 21-16,1 0 0,0 0 15,0 0-15,21 21 0,-21 0 0,0 0 16,-1 1-16,1-1 0,21 21 0,0-21 16,0 22-16,0-22 15,0 0-15,0 21 0,0-21 0,0 1 16,0-1-16,0 0 0,21 0 0</inkml:trace>
  <inkml:trace contextRef="#ctx0" brushRef="#br0" timeOffset="16835.84">15113 3090 0,'-42'22'16,"20"-1"-1,22 0-15,0 0 16,-21 0-16,0 0 0,21 1 0,0-1 0,0 0 16,0 0-16,-21 0 0,21 0 15,0 1-15,0-1 16,0 0-16,0 0 16,21-21-1,-21-21 1</inkml:trace>
  <inkml:trace contextRef="#ctx0" brushRef="#br0" timeOffset="17012.16">15092 2921 0,'0'0'0,"0"-21"0,-21 21 31,-1 0-15,22 21-1,0 0 1,22-21-16,-22 21 16,21-21-16</inkml:trace>
  <inkml:trace contextRef="#ctx0" brushRef="#br0" timeOffset="17460">15536 3069 0,'0'21'16,"-21"1"-16,21-1 0,-21 0 16,21 0-16,-21 0 0,0 0 15,21 1-15,0-1 0,0 0 0,-22 0 16,22 21-16,0-20 0,-21-1 0,21 0 16,0 0-16,0 0 15,-21-21-15,21 21 0,-21-21 16,21-21 15,0 0-31,0 0 16,0 0-16,0 0 0,0-22 0,21 22 15,0-21-15,0 21 0,22-22 16,-22 1-16,21 21 0,-21-22 0,22 22 16,-1-21-16,0 42 0,1-21 15,-1 21-15,0 0 0,1 0 0,-22 0 16,0 21-16,21 0 0,-42 0 0,22 0 15,-22 22-15,21-1 0,-21-21 16,0 22-16,0-22 0,0 21 16,0-21-16,0 22 0,-21-22 0,21 0 15,-22 0-15,22 0 0,-21 0 16,0-21-16,42 0 47</inkml:trace>
  <inkml:trace contextRef="#ctx0" brushRef="#br0" timeOffset="17948.21">16531 3090 0,'0'0'0,"21"-42"0,-21 21 16,0 0-16,0 0 0,0-1 0,0 1 0,0 0 15,-21 21-15,0-21 0,0 0 16,0 21-16,-1 0 15,1 0-15,-21 21 0,21 0 0,0 0 16,-22 0-16,22 22 0,0-22 16,-21 21-16,20 1 0,1-22 0,0 21 15,0 0-15,0 1 0,21-1 0,0-21 16,0 22-16,0-22 0,0 0 16,0 0-16,21 0 0,0 0 0,21-21 15,-20 0-15,-1 0 0,21 0 0,-21 0 16,22 0-16,-22 0 0,21 0 15,-21-21-15,0 0 0,1 0 16,-1 0-16,0-22 0,0 22 0,0-21 16,0 0-16,1-22 0,-22 22 15,0-1-15,21-20 0,-21-1 0,21 22 16,-21-21-16,0 20 0,0 1 16,0 0-16,0-1 0,0 22 0,0 0 15,0 42 1,0 0-16,0 0 0,-21 22 15,0-22-15,-1 21 0,22 1 0,-21-1 16,0 21-16,0-20 0,21-1 16,0 0-16,-21 1 0,21-1 0,-21 0 15,21 1-15,0-1 0,0-21 16,0 0-16,0 22 0,0-22 16,0 0-16,21-21 0,0 0 15,0 0-15</inkml:trace>
  <inkml:trace contextRef="#ctx0" brushRef="#br0" timeOffset="18356.41">16891 3154 0,'0'0'15,"0"-42"-15,0 20 0,0 1 0,0 0 16,-21 21 0,0 0-1,-1 21-15,22 0 0,-21 1 16,21 20-16,-21-21 0,21 0 0,-21 0 15,21 22-15,-21-22 0,21 21 16,0-21-16,0 1 0,0-1 0,0 0 16,0 0-16,0 0 0,21 0 15,0-21-15,0 22 0,0-22 0,1 0 16,-1 0-16,0 0 0,0 0 16,0 0-16,0-22 0,1 22 15,-22-21-15,21 0 0,-21 0 0,21 0 16,-21-22-16,21 22 0,-21-21 0,0 0 15,0-1-15,0 1 16,0 21-16,0 0 0,0-22 0,0 22 16,-21 21-16,0 0 0,0 0 0,-1 0 15,1 0-15,0 0 16,0 21-16,0 0 0,0 1 0,-1-1 16,1 0-16,0 0 0,21 0 0,0 0 15,0 22-15,0-22 0,0 0 16,0 0-16,0 0 0,21 1 15</inkml:trace>
  <inkml:trace contextRef="#ctx0" brushRef="#br0" timeOffset="18901.09">17462 3112 0,'0'0'0,"-21"0"15,0 0-15,0 21 16,21 0-16,0 0 0,-21 21 16,0-20-16,-1 20 0,22-21 0,0 0 15,-21 22-15,21-22 0,-21 0 16,21 0-16,0 0 0,0 0 0,0 1 16,0-1-16,21-21 31,0 0-31,1 0 0,-1 0 15,0 0-15,0-21 0,0 21 0,-21-22 16,21 1-16,1 0 0,-1 0 16,0 21-16,0-21 0,0 0 0,0-1 15,1 1-15,-22 42 32,0 1-32,0-1 15,0 0-15,0 0 16,0 0-16,21-21 0,-21 21 0,21-21 15,0 0-15,0 0 0,0 0 16,1 0-16,-1 0 16,0 0-16,0 0 0,0 0 0,0-21 15,1 21-15,-22-21 0,21 0 0,-21 0 16,21 0-16,-21-1 0,0-20 16,0 21-16,0-21 0,0-1 0,0 22 15,0 0-15,0-21 0,0 20 16,0 1-16,-21 21 15,0 0-15,-1 0 0,1 0 16,0 0-16,0 0 16,0 0-16,0 21 0</inkml:trace>
  <inkml:trace contextRef="#ctx0" brushRef="#br0" timeOffset="19456.09">18373 2731 0,'0'-22'0,"0"44"0,0-65 0,0 22 16,0 0-16,-22 0 16,22 0-16,-21 21 15,0 0 1,21 42-16,0-21 0,-21 21 16,0 22-16,21-22 0,-21 22 0,-1-22 15,1 22-15,21-1 0,-21 1 16,0-1-16,21-21 0,0 1 0,-21 20 15,21-20-15,0-22 0,-21 21 0,21-21 16,0 0-16,0 1 0,0-1 16,21-21 15,0-21-31,0 21 0,0-22 16,0 1-16,1-21 0,-1 21 0,21-22 15,-21 22-15,22-21 0</inkml:trace>
  <inkml:trace contextRef="#ctx0" brushRef="#br0" timeOffset="19668.34">18648 2731 0,'0'0'16,"0"-43"-16,0 22 0,0 0 0,0 0 15,0 42 1,0 21-16,0 1 0,0-1 16,0 0-16,0 1 0,0-1 15,-21 21-15,-1-20 0,22 20 0,-21-20 0,0 20 16,21-21-16,0 1 15,0-1-15,0-21 0,0 22 0,0-22 16,0 0-16,0 0 0,0 0 0,0 0 16,0-42 15</inkml:trace>
  <inkml:trace contextRef="#ctx0" brushRef="#br0" timeOffset="19857.24">18203 3154 0,'0'0'0,"-21"0"0,21 21 47,21-21-31,0 0-16,1 0 0,-1 0 15,0 0-15,21 21 0,-21-21 16,22 0-16,-1 0 0,0 0 0,1 0 15,-1 0-15</inkml:trace>
  <inkml:trace contextRef="#ctx0" brushRef="#br0" timeOffset="20372.84">19219 3112 0,'0'-64'16,"-21"43"-1,21 0-15,-21 0 0,0 21 0,0-22 16,21 1-16,-22 0 0,1 21 0,0 0 16,0-21-16,0 21 15,0 0-15,-1 21 0,1 0 0,0-21 16,21 43-16,-21-22 0,0 0 16,21 21-16,0 1 0,-21-1 15,21 0-15,-22 1 0,22-1 0,0 0 16,0-21-16,0 22 0,0-22 15,0 0-15,22 0 0,-1 0 0,0 1 16,0-1-16,21-21 16,-20 0-16,-1 0 0,0 0 0,0 0 15,0 0-15,0-21 0,1-1 0,-1 1 16,0 0-16,0 0 0,0 0 16,0-43-16,-21 22 0,22 21 15,-22-22-15,0 1 0,0 21 16,21-21-16,-21 20 0,0 1 0,0 42 47,0 1-47,0-1 0,-21 0 0,21 0 15,0 0-15,0 0 0,0 22 16,0-22-16,0 0 0,0 0 0,0 0 16,0 1-16,21-1 0,0-21 15,0 21-15,0-21 0,0 0 16,22 0-16,-22 0 0,21 0 0,1 0 15,-1 0-15,0 0 0,-21-21 0,22 21 16</inkml:trace>
  <inkml:trace contextRef="#ctx0" brushRef="#br0" timeOffset="20816.09">19918 3090 0,'-43'0'16,"22"22"-16,21-1 0,-21 0 0,0 0 15,21 21-15,0-20 0,-21-1 0,0 0 16,21 0-16,-22 0 0,22 0 16,0 1-16,0-1 0,0 0 15,0 0 1,-21-21-16,0-21 47,21 0-47,0 0 15,0-1-15,0 1 0,21-21 0,0 21 16,1-22-16,-1 22 0,0-21 16,0 21-16,21-22 0,-20 22 0,20 0 15,-21 0-15,21 0 0,-20 21 16,20 0-16,0 0 0,-21 0 0,1 0 16,-1 0-16,0 21 0,0 0 0,0 0 15,0 0-15,-21 1 0,0-1 16,0 21-16,22-21 0,-22 0 0,0 22 15,0-22-15,0 0 0,0 0 16,-22 0-16,1 1 0,21-1 16,-21 0-16,0-21 15,21 21-15,-21-21 16,42 0 0,0 0-16</inkml:trace>
  <inkml:trace contextRef="#ctx0" brushRef="#br0" timeOffset="21380.62">21018 3112 0,'0'-22'0,"0"44"0,0-65 16,0 22-16,0 0 0,0 0 15,0 0-15,-21 21 0,0-22 16,0 22-16,0 0 0,0 0 15,-22 22-15,22-1 0,-21-21 16,21 42-16,-22-21 0,1 0 0,21 22 16,-22-22-16,22 21 0,-21-21 0,21 22 15,21-22-15,0 21 0,-21-21 16,21 1-16,0-1 0,0 0 0,0 0 16,21 0-16,0-21 0,0 21 15,0-21-15,22 0 0,-22 0 16,21 0-16,-21 0 0,0 0 0,22 0 15,-22 0-15,0-21 0,0 0 16,0 21-16,1-21 0,-22 0 0,21-43 16,0 22-16,-21 0 0,21-1 15,-21 1-15,0 0 0,0-22 16,21 22-16,-21-22 0,21 22 0,-21-22 16,0 1-16,0 21 0,22-1 15,-22 1-15,0 0 0,21 20 0,-21 1 16,0 42-1,-21 22-15,-1-22 16,1 21-16,21 22 0,-21-22 0,0 0 16,0 1-16,21 20 0,0-20 15,-21-1-15,21 0 0,0 1 0,-22-1 16,22-21-16,0 21 0,0 1 0,0-22 16,0 0-16,0 21 0,0-20 15,22-1-15,-1 0 0,0-21 16,0 21-16,0-21 15,0 0-15,1 0 0,-1-21 16,0 21-16,0-21 0,0 0 0</inkml:trace>
  <inkml:trace contextRef="#ctx0" brushRef="#br0" timeOffset="21652.46">21611 2604 0,'-106'105'32,"85"-62"-32,0-1 0,0 0 0,0 1 15,21-1-15,-22 0 0,1 1 16,21-1-16,-21 0 0,21-20 0,0 20 16,-21 0-16,21 1 0,0-22 15,-21 0-15,21 21 0,0-21 16,0 1-16,0-1 0,0 0 15,0 0-15,21-21 32,0 0-32,0-21 15,0 21-15</inkml:trace>
  <inkml:trace contextRef="#ctx0" brushRef="#br0" timeOffset="22089.75">21653 3281 0,'-21'0'0,"21"21"0,0 0 16,21-21 15,1 0-31,-1 0 0,0 0 0,0 0 16,0 0-16,0 0 0,1 0 15,-1 0-15,0-21 0,0 0 0,21 0 16,-42 0-16,22-1 0,-1-20 15,0 21-15,0 0 0,-21-22 0,21 22 16,-21 0-16,0 0 0,0 0 0,0 0 16,-21 21-16,0 0 15,0 0-15,-22 0 0,22 21 16,-21 0-16,0 0 0,20 0 0,-20 22 16,21-22-16,-21 0 0,20 21 15,1-21-15,21 22 0,0-22 0,0 21 16,0-21-16,0 1 0,0-1 0,0 21 15,21-21-15,1 0 16,-1 1-16,0-22 0,21 21 0,-21-21 16,1 0-16,20 0 0,-21 0 15,0 0-15,22 0 0,-22 0 0,0 0 16,0 0-16,21 0 0,-20-21 16,-1 21-16,0-22 0,0 1 15,0 21-15,-21-21 0,21 0 0,1 0 16,-1 0-16</inkml:trace>
  <inkml:trace contextRef="#ctx0" brushRef="#br0" timeOffset="22288.63">22331 3429 0,'0'0'0,"-21"0"15,-1 21 1,1-21 15,21 21-15,-21-21-16,0 0 15,21 22 1</inkml:trace>
  <inkml:trace contextRef="#ctx0" brushRef="#br0" timeOffset="24920.11">7514 9123 0,'0'0'0,"0"21"0,0 0 16,0 0 15,0-42 63,0 0-94,0 0 15,0 0-15,0 0 16,0-1-16,0 1 0,0 0 0,0-21 15,0 21-15,0-22 0,0 1 16,21 21-16,0-22 0,-21 1 0,22 0 16,-1-1-16,0 22 0,-21-21 0,42 21 15,-21 0-15,1-22 0,-1 22 16,21 0-16,-21 21 0,22-21 0,-22 0 16,21 21-16,-21 0 15,0 0-15,1 0 0,-1 0 0,0 0 16,0 0-16,0 0 0,0 21 0,1 0 15,-1 0-15,0 0 16,-21 0-16,21 1 0,0-1 0,0 0 16,1 0-16,-22 0 0,21 0 0,0 1 15,0-1-15,21 0 0,1 0 16,-22 0-16,21 0 0,-21-21 16,22 0-16,-22 0 0,21 22 15,-21-22-15,22 0 0,-1 0 0,0 0 16,1 0-16,-22 0 0,21-22 0,1 1 15,-1 21-15,0-21 16,1 21-16,-1-21 0,0 0 0,1 0 16,-1-1-16,-21 1 0,21 0 0,-20 0 15,20 0-15,-21 0 0,0-1 16,0-20-16,1 21 0,-22 0 0,0-22 16,21 22-16,-21 0 0,0 0 0,21 0 15,-21 0-15,0-1 16,0 44 15,-21-1-15,21 0-16,0 0 0,-21 0 0,21 0 15,0 1-15,0-1 16,0 21-16,0-21 0,-22 0 0,22 1 16,0-1-16,0 0 0,0 0 0,0 0 15,0 0-15,22-21 0,-22 22 16,21-1-16,0-21 0,-21 21 0,21-21 15,0 0-15,0 0 0,1 0 0,-1 0 16,0 0-16,0 0 0,0 0 16,22 0-16,-1 0 0,0 0 0,1 0 15,-1-21-15,0 0 0,22-1 16,-1 22-16,1-21 0,-1 0 0,-20-21 16,20 21-16,1-1 0,-22 1 0,21-21 15,-20 21-15,-1-22 0,0 1 16,1 21-16,-1-21 0,0-1 15,1 22-15,20-21 0,-20 21 0,62-43 16,-41 43-16,-1-21 16,1 20-16,-1 1 0,1 0 0,-1 0 15,1 21-15,-22-21 0,22 21 0,-22 0 16,0 0-16,1 0 0,-1 0 16,-21 21-16,0 0 0,1-21 0,-1 64 15,-21-43-15,0 21 16,0-21-16,0 22 0,0-22 0,0 21 15,0 0-15,0-20 0,0 20 0,0 0 16,0-21-16,0 22 16,0-1-16,0-21 0,21 22 0,-21-22 15,0 21-15,21-21 0,-21 0 0,0 22 16,0-22-16,0 21 0,0-21 16,0 1-16,0-1 0,0 0 0,0 0 15,0 0-15,0 0 0,0 1 16,0-1-16,-21-21 62,21-21-62,-21 21 16,0 0-16,-1-22 0</inkml:trace>
  <inkml:trace contextRef="#ctx0" brushRef="#br0" timeOffset="26965">14203 8446 0,'0'0'0,"0"-22"15,21 1 1,-21 0-16,0 0 16,21 21-16,0-21 0,-21 0 0,21-22 15,-21 22-15,22 0 0,-1 0 16,-21 0-16,0-22 0,0 22 0,0 0 16,0 0-16,0-22 0,-21 22 0,-1 21 15,-20-21-15,21 21 0,-21 0 16,20 0-16,-20 21 0,0-21 0,-1 21 15,22 22-15,-21-22 0,0 21 0,20-21 16,1 22-16,-21-1 0,42 0 16,-21-20-16,21 20 0,0-21 0,0 0 15,0 22-15,0-22 16,21 0-16,0 0 0,21-21 0,-20 0 16,20 0-16,0 0 0,1 0 0,-1 0 15,21-21-15,-20 0 0,-1 0 16,0-1-16,1 1 0,-22 0 15,21 0-15,-21 0 0,1 0 0,-1-1 16,0 1-16,-21 0 0,0 0 0,0 0 16,0 0-16,21-1 15,-21 1-15,0 42 16,0 1-16,0-1 16,0 0-16,0 21 0,0 1 15,0-22-15,0 21 0,0 22 16,0-22-16,0 0 0,0 22 0,21-1 0,-21 1 15,0-1-15,0 1 16,0-1-16,0 1 0,0 20 0,0-20 16,0-22-16,0 22 0,0-1 0,0-20 15,0 20-15,0-21 0,0 1 0,0-1 16,0-21-16,0 22 0,0-22 16,-21 0-16,0 0 0,0-21 0,0 0 15,-1 0-15,1 0 0,0-21 16,0 0-16,0-22 0,0 22 0,21-21 15,-22 0-15,22-1 0,0-20 16,-21 20-16,21-20 0,0-1 0,0 1 16,0-22-16,0 22 0,21-1 0,1 1 15,-1-1-15,0 22 0,0-22 16,0 22-16,0 0 0,1 21 16,-1-22-16,21 1 0,-21 0 0,0 20 15,22-20-15,-22 21 0,21 0 16,-21 0-16</inkml:trace>
  <inkml:trace contextRef="#ctx0" brushRef="#br0" timeOffset="27513.25">14838 8361 0,'0'0'0,"0"21"16,21-21-1,0-21-15,0 0 16,-21 0-16,21 21 0,1-22 15,-22 1-15,0 0 0,21 0 16,-21 0-16,0 0 0,0-1 0,0 1 16,0-21-16,0 21 0,-21 0 0,-1 21 15,22-22-15,-21 22 0,0 0 16,0 0-16,0 0 0,0 22 0,-1 20 16,22-21-16,-21 21 0,0 1 15,21-1-15,0 0 0,0 1 0,0-1 16,0 0-16,0-20 0,0 20 0,0-21 15,21 0-15,0 0 0,22 1 0,-22-1 16,21-21-16,-21 0 16,22 0-16,-1 0 0,0 0 0,1 0 15,-1 0-15,0-21 0,1 21 0,-1-22 16,-21 1-16,22-21 0,-1 21 16,0 0-16,-21-22 0,1 1 0,-1 0 15,21-22-15,-42 22 0,21-22 0,0 22 16,1-22-16,-22 22 0,0 0 15,0 21-15,0-1 0,0 1 0,0 0 16,-22 21-16,22 21 16,-21 0-16,0 1 0,0 20 15,0 0-15,21 1 0,0-1 16,-21 0-16,21 1 0,0 20 0,0-21 16,0-20-16,0 20 0,0 0 15,0 22-15,0-43 0,0 0 16,21 21-16,-21-20 0,21-22 15,0 21-15,0-21 16,0 0-16</inkml:trace>
  <inkml:trace contextRef="#ctx0" brushRef="#br0" timeOffset="27716.13">15325 8297 0,'0'0'0,"0"-21"32,21 21-32,0 0 15,0 0-15,0-21 16,0 21-16,1 0 0,-1 0 0,0-21 16,21 21-16,-21 0 0,22-21 0,-22 0 15,21-1-15,1 22 0,-1-21 16,0 0-16</inkml:trace>
  <inkml:trace contextRef="#ctx0" brushRef="#br0" timeOffset="28508.67">16171 7980 0,'0'0'0,"0"21"0,-21 0 0,0 0 0,0 1 16,0 20-16,-1-21 0,22 21 15,-21 1-15,0-1 0,21-21 0,-21 22 16,21-1-16,0-21 0,0 21 0,-21-20 15,21-1-15,0 0 0,0 0 16,0 0-16,0 0 0,0 1 16,21-22-1,0 0-15,0 0 16,0-22-16,1 1 0,-1 21 16,0-21-16,0 0 0,0 0 0,0 0 15,1-1-15,-1 1 0,0 0 16,-21-21-16,21 21 0,0-1 0,0 1 15,1 0-15,-22 42 16,0 0 0,0 1-16,0-1 0,0 0 0,0 0 15,0 21-15,0-20 0,0-1 0,0 0 16,0 0-16,0 0 0,0 0 16,21 1-16,0-22 0,-21 21 0,21-21 15,0 0-15,0 0 0,1 0 16,-1 0-16,0 0 0,0 0 0,21 0 15,-20 0-15,-1-21 0,0 21 16,0-22-16,21 1 0,-20 0 0,-1-21 16,0 21-16,-21-22 0,21 22 0,0-21 15,0-22-15,-21 22 0,0 0 16,22-1-16,-22 1 0,0 0 0,21-1 16,-21 22-16,0 0 0,0 0 0,-21 42 15,-1 0 1,22 0-16,-21 0 0,0 22 15,21-1-15,-21 0 0,21 1 0,-21-1 16,21 0-16,-21-20 0,21 20 16,0 0-16,0-21 0,0 22 0,0-22 15,0 0-15,21 0 0,0 0 0,0 1 16,0-22-16,0 0 0,1 21 16,-1-21-16,0 0 0,0 0 0,0 0 15,0-21-15,22 21 0,-22-22 0,0 1 16,0 0-16,0 21 0,1-42 15,-22 21-15,21-1 0,0 1 16,-21 0-16,0 0 0,0 0 0,0 42 31,-21 0-15,0-21-16,21 21 0,0 0 16,-22-21-16,22 22 0,-21-1 0,21 0 15,-21-21-15,21 21 16</inkml:trace>
  <inkml:trace contextRef="#ctx0" brushRef="#br0" timeOffset="28669.09">17124 8276 0,'0'0'0,"0"-21"0,0 0 16,0 0-16,-21 21 0,-1 0 31,44 0 0,-1 21-15,0-21-16</inkml:trace>
  <inkml:trace contextRef="#ctx0" brushRef="#br0" timeOffset="29533.6">17462 8382 0,'0'0'0,"-21"21"0,-42 43 32,42-43-32,21 0 0,-22-21 15,22 21-15,0 0 0,-21 1 0,21-1 31,0-42-15,0-1 0,0 1-16,21 0 15,1 0-15,-1 0 0,0 0 0,0-1 0,0-20 16,0 21-16,1 0 16,-1 0-16,0-1 0,0 1 0,0 0 15,0 21-15,1 0 0,-1 0 16,-21 21-16,0 0 15,0 22-15,0-22 0,0 0 0,0 0 16,0 0-16,21 1 0,0-1 0,0 0 16,0 0-16,-21 0 0,43 0 15,-22-21-15,0 22 0,0-22 0,22 0 16,-22 0-16,21 0 0,-21 0 16,22 0-16,-22 0 0,21 0 0,0 0 15,-20 0-15,-1-22 0,0 1 0,0 21 16,0-21-16,-21 0 0,21-43 15,-21 43-15,0-21 0,0 21 16,0-22-16,0 22 0,0 0 16,0 0-16,0 0 0,-21 0 0,0 21 15,0 0-15,0 0 0,0 21 16,-1-21-16,1 21 0,0 0 16,0 0-16,0 0 0,0 22 0,21-22 15,-22 0-15,22 0 0,-21 0 0,21 1 16,0-1-16,0 0 15,0 0-15,0 0 0,0 0 16,21-21-16,1 0 0,-1 0 16,0 0-16,0 0 15,0 0-15,0 0 0,1-21 16,-1 21-16,0-21 0,-21 0 0,21 0 0,0-22 16,-21 22-16,0-21 0,21 0 15,1-1-15,-22 1 0,21-22 0,0 1 16,-21 21-16,21-22 0,-21 22 0,0-1 15,21 1-15,-21 21 0,0 0 16,21 0-16,-42 42 16,0 0-1,21 21-15,-21 1 0,0-1 16,21 0-16,0 1 0,-21 20 0,21-21 16,-22 22-16,22-22 0,0 1 0,0-1 15,0 0-15,0-21 0,0 22 16,0-22-16,0 0 0,22 0 0,-22 0 15,21-21-15,0 0 0,-21 22 0,21-22 16,0 0-16,0 0 0,22 0 0,-22 0 16,0-22-16,0 1 0,22 21 15,-22-21-15</inkml:trace>
  <inkml:trace contextRef="#ctx0" brushRef="#br0" timeOffset="30440.08">18711 8255 0,'0'-21'0,"0"42"0,21-63 0,-21 21 16,-21 21-1,0 0-15,0 0 0,21 21 16,-21 0-16,0 0 0,-1 0 0,22 0 16,0 1-16,-21-1 0,21 0 0,0 0 15,0 0-15,0 0 0,0 1 16,0-1-16,0 0 0,0 0 16,21-21-16,1 0 0,-1 21 15,0-21-15,0 0 0,0 0 16,0 0-16,1 0 0,-1-21 0,0 21 15,0-21-15,0 0 0,0 0 16,1-1-16,-22 1 0,0 0 16,21-21-16,-21 21 0,0-22 0,0 1 15,0 21-15,0-22 0,0 22 0,0 0 16,0 0-16,-21 0 0,-1 21 16,1 0-16,0 0 0,0 21 15,0 0-15,-22 0 0,22 22 0,0-22 16,21 0-16,-21 21 0,0 1 15,21-22-15,-21 21 0,21-21 0,0 0 16,0 22-16,0-22 0,0 0 16,0 0-16,21 0 0,0-21 0,0 22 15,0-22-15,0 0 0,1 0 16,20 0-16,-21 0 0,0 0 0,0 0 16,1 0-16,20 0 0,-21-22 15,0 1-15,0 0 0,1 0 0,-1 0 16,0 0-16,21-22 0,-21 22 0,1 0 15,-1-21-15,0 20 0,0 1 16,0 21-16,-21-21 0,0 42 16,0 0-1,-21 1-15,21-1 16,-21 0-16,0 0 0,21 0 0,0 0 16,0 1-16,0-1 0,0 0 0,-21 0 15,21 0-15,0 0 0,0 1 16,21-22-1,0 0-15,0 0 16,0 0-16,0 0 0,1 0 16,-1 0-16,0-22 0,0 1 15,0 0-15,0 0 0,1 21 0,-1-21 16,0 0-16,-21-1 0,21 1 0,0 0 16,0 21-16,-21 21 31,0 0-31,0 1 15,-21-22-15,21 21 0,0 0 16,0 0-16,0 0 16,0 0-16,21-21 15,1 0 1,-1 0-16,0 0 0,0 0 16,0 0-16,0-21 0,1 0 15,-1 0-15,-21 0 16,0 0-16,0-1 0,0 1 0,0 0 15,0 0-15,0 0 0,0 0 0,0-1 16,-21 22 0,-1 0-16,1 0 0,0 0 15,0 0-15,21-21 32</inkml:trace>
  <inkml:trace contextRef="#ctx0" brushRef="#br0" timeOffset="30947.78">20214 7853 0,'0'0'0,"0"-21"0,0 0 15,-21 21 1,21 21 0,-21 0-16,21 21 0,0 1 0,-21-1 15,21 0-15,-22 1 0,1-1 0,21 21 16,0-20-16,-21-1 0,21 0 15,-21 1-15,21-1 0,-21-21 16,21 0-16,0 22 0,0-22 0,0 0 0,0 0 16,0 0-1,0-42 17,0 0-32,21 21 0,-21-21 15,21-21-15</inkml:trace>
  <inkml:trace contextRef="#ctx0" brushRef="#br0" timeOffset="31174.65">20468 7832 0,'21'-21'0,"-42"42"0,42-64 0,-21 22 0,21 21 15,-21 21 1,0 1-16,0-1 0,-21 21 16,21 0-16,-21 1 0,0-1 0,21 0 15,-21 22-15,0-22 0,21 22 16,0-22-16,-22 0 0,1 1 0,21-22 15,-21 21-15,21-21 0,0 1 0,0-1 16,0 0-16,0 0 0,0 0 16,0 0-16,-21-21 15,0-21 1</inkml:trace>
  <inkml:trace contextRef="#ctx0" brushRef="#br0" timeOffset="31348.39">19981 8340 0,'0'0'0,"-21"0"0,42 0 31,0 0-15,1 0-16,-1 0 0,0 0 0,21 0 16,-21 0-16,22 0 0,-1 0 0,0 0 15,1 0-15,20 0 0,-20 0 16,20 0-16,1-21 0,-22 21 0</inkml:trace>
  <inkml:trace contextRef="#ctx0" brushRef="#br0" timeOffset="31785.14">21040 8128 0,'0'0'0,"-22"0"32,1 0-32,0 0 0,0 0 0,0 21 15,-22-21-15,22 21 0,-21 1 0,21-1 16,-22 21-16,22-21 0,-21 0 15,21 22-15,0-22 0,-1 0 0,1 21 16,0-20-16,21-1 0,0 0 16,0 0-16,0 0 0,0 0 15,0 1-15,21-22 0,0 0 16,1 0-16,-1 0 0,0 0 0,0 0 16,21 0-16,-20 0 0,-1 0 15,21-22-15,-21 1 0,0 21 16,1-21-16,-1 0 0,0-21 0,0 20 15,0 1-15,0-21 0,-21 21 16,0 0-16,22-1 0,-22 1 0,21 21 16,-21 21 15,0 1-31,0-1 0,-21 0 0,21 0 16,0 0-16,-22 0 0,22 1 15,0-1-15,0 0 0,0 0 16,0 0-16,22-21 0,-1 21 15,0-21-15,0 0 0,0 0 16,0 0-16,1 0 0,-1 0 16,0 0-16,0 0 0,0-21 0,22 0 15,-22 21-15,0-21 0,0 0 0</inkml:trace>
  <inkml:trace contextRef="#ctx0" brushRef="#br0" timeOffset="32200.9">21505 8297 0,'0'0'0,"21"-21"16,-21 42-1,0 1-15,-21-1 0,0 0 16,0 0-16,21 0 16,0 0-16,-21 1 0,0-1 0,21 0 15,0 0-15,-22 0 0,1 0 16,21 1-16,-21-22 0,21 21 31,0-42-15,0-1-1,0 1-15,21 21 0,0-21 16,1 0-16,-22 0 0,21-22 0,0 22 16,21 0-16,-21-21 0,22 21 0,-1-22 15,0 22-15,1 0 0,-1 0 16,64 0-16,-64 21 16,1 0-16,-22 0 0,21 21 0,-21 0 0,0 0 15,-21 0-15,0 0 16,0 1-16,0 20 0,0-21 0,0 0 15,0 0-15,0 1 0,0-1 0,-21 0 16,21 0-16,-21 0 16,0 0-16,0-21 0,21 22 15,21-44 17,0 1-17,0 21-15</inkml:trace>
  <inkml:trace contextRef="#ctx0" brushRef="#br0" timeOffset="32720.6">22733 8234 0,'0'-21'0,"0"42"0,0-63 0,0 20 16,-21 1-16,0 21 0,-1 0 0,1 0 15,0 0-15,-21 0 0,21 0 16,-1 0-16,-20 21 0,0 1 0,21-1 15,-22 0-15,22 0 0,0 21 0,-21-20 16,20-1-16,1 21 0,0-21 16,21 0-16,0 22 0,0-22 15,0 0-15,0 0 0,0 0 0,0 1 16,0-1-16,21-21 0,0 21 16,1-21-16,-1 0 0,0 0 15,21 0-15,-21 0 0,1 0 0,-1 0 16,21-21-16,-21 21 0,22-21 15,-22-1-15,0 1 0,0 0 0,21-21 16,1-22-16,-1 22 0,-21 0 16,0-22-16,22 1 0,-22-1 15,0 1-15,0-1 0,0 22 0,1-22 16,-1 22-16,-21 0 0,0 20 16,0 1-16,0 0 0,-21 21 15,-1 21 1,1 22-16,0-22 0,0 21 15,0 22-15,0-22 0,-1 21 0,1 1 16,0-22-16,21 22 0,-21-22 16,21 0-16,0 1 0,0-1 0,0 0 15,0-20-15,0 20 0,0-21 0,0 0 16,21 0-16,0-21 0,0 22 0,1-22 16,-1 0-16,0 0 0,0 0 15,0 0-15,0 0 0,1 0 16,41-43-16</inkml:trace>
  <inkml:trace contextRef="#ctx0" brushRef="#br0" timeOffset="32993.23">23495 7747 0,'0'0'15,"-21"0"-15,0 0 0,-1 0 16,22 21-16,-21 0 0,0 1 15,0-1-15,0 21 0,21 0 0,-21 1 16,-1 20-16,1-20 0,21 20 0,-21-21 16,21 1-16,-21-1 15,21 0-15,0 1 0,0-1 0,0 0 16,0-20-16,0-1 0,0 0 0,0 0 16,0 0-16,0 0 0,21-21 46</inkml:trace>
  <inkml:trace contextRef="#ctx0" brushRef="#br0" timeOffset="33653.86">23453 8424 0,'0'0'0,"42"0"31,-21-21-31,0 21 0,0 0 15,1-21-15,-1 21 16,0-21-16,0 21 0,0-21 16,-21 0-16,21-1 0,-21 1 15,22 0-15,-22 0 0,0 0 16,0 0-16,-22 21 16,1 0-16,-21 0 15,21 21-15,0 0 0,-22 0 0,22 0 16,0 0-16,-21 1 0,20 20 15,1-21-15,0 0 0,21 0 16,0 1-16,-21-1 0,21 0 0,0 0 16,0 0-16,0 0 0,0 1 15,21-22-15,0 0 16,22 0-16,-22 0 0,0 0 16,21 0-16,1 0 0,-1 0 15,-21 0-15,21 0 0,1-22 0,-1 22 16,-21-21-16,22 0 0,-1 0 0,-21 0 15,21 0-15,-20-22 0,20 22 16,-21-21-16,21 21 0,-20-22 16,-22 22-16,21 0 0,-21 0 0,0 0 15,-21 42 1,-1-21-16,1 21 16,-21 0-16,21 21 0,0-20 0,-1-1 15,1 21-15,0-21 0,21 0 16,0 1-16,0-1 0,0 0 0,0 0 15,21 0-15,0-21 16,22 0-16,-22 0 0,0 0 16,21 0-16,-20 0 0,-1 0 0,0 0 15,0 0-15,0 0 16,-21 21 0,-21 1-1,0-22 1,0 0-16,0 21 0,-1-21 0,1 0 15,0 21-15,0-21 16,0 0 0,21 21-16</inkml:trace>
  <inkml:trace contextRef="#ctx0" brushRef="#br0" timeOffset="33820.76">24066 8763 0,'0'0'0,"-21"-42"31,0 42-31,21-21 16,-21 21-16,0 0 0,0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4T04:21:27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5038 2117 0,'0'21'31,"-22"-21"-31,1 21 15,21 0 1,-21-21-16,21 21 0</inkml:trace>
  <inkml:trace contextRef="#ctx0" brushRef="#br0" timeOffset="872.5">4911 1778 0,'21'-21'15,"-42"42"-15,63-63 0,-42 21 0,0-1 16,0 1-16,0 0 0,21 0 0,-21 0 16,0 0-16,21-1 0,-21 1 15,0 0-15,0 0 16,0 0-1,-21 42 32,0 0-31,21 21-16,0-20 0,-21-1 0,21 21 16,0 0-16,0 1 0,0-1 15,0 0-15,0 22 0,0-22 16,0 1-16,0 20 0,0-21 0,-21 22 15,21-1-15,0 1 0,-22 21 16,22-22-16,0 22 0,0-1 0,0 1 16,-21 0-16,21-1 0,0 1 15,-21 0-15,21-1 0,0 1 0,0 21 16,-21-21-16,21-1 0,-21 22 16,21-21-16,0 21 0,0-22 15,0 22-15,0 0 0,0 0 16,0-22-16,-21 22 0,21 0 0,0-21 15,0 21-15,0-22 0,0 22 0,0-21 16,0-1-16,0 1 0,0-21 16,0 20-16,0-20 0,0-1 0,0-20 15,0 20-15,0-21 0,0 22 0,0-22 16,0 1-16,0-22 16,0 21-16,0-21 0,0 0 0,0-42 31,0 0-16,0-21-15,0-1 0,0 1 16,0 0-16,0-1 0,0-20 0,0 21 16,0-22-16</inkml:trace>
  <inkml:trace contextRef="#ctx0" brushRef="#br0" timeOffset="2529.13">5038 1693 0,'0'0'0,"0"-21"16,0 0-16,0 0 16,0 0-1,0 0-15,0-1 16,0 1-16,0 0 15,21 21-15,0-21 16,0 0-16,0 21 0,22-21 16,-22 21-16,21 0 0,0-22 0,1 22 15,20 0-15,1-21 0,-1 21 16,1 0-16,20 0 0,1-21 0,0 21 16,-22 0-16,22-21 0,0 0 15,20 21-15,1 0 0,0-21 16,21 21-16,0-22 0,0 22 15,21-21-15,-21 21 0,21-21 0,22 21 16,-1-21-16,0 0 0,1 21 16,-1-21-16,22 21 0,-1-22 0,1 22 15,-1-21-15,-21 21 0,22 0 16,-1-21-16,1 21 0,-22 0 16,1 0-16,-1-21 0,0 21 0,1 0 15,-1 0-15,21 0 0,-41 0 16,20 0-16,-21 0 0,0 0 0,22 0 15,-22 0-15,0 0 0,0 0 16,0 0-16,-21 0 0,-21 0 0,0 0 16,0 0-16,-22 0 15,-20 0-15,-1 0 0,-20 0 0,-1 0 16,-21 0-16,0 0 0,1 0 16,-1 0-16,-21 21 15,0 0 1,0 0-1,0 1-15,0-1 16,-21 0-16,-1 0 0,22 0 0,-21 0 16,0 1-16,21 20 0,0-21 15,-21 21-15,0-20 0,0 20 0,21 0 16,0 1-16,-22 20 0,22 1 16,-21-22-16,21 21 0,-21 1 15,21-1-15,0 1 0,0-1 0,-21 1 16,21-1-16,0 22 0,0-21 15,0 20-15,0 1 0,0-22 0,0 22 16,-21 0-16,21-22 0,0 22 16,0-22-16,0 22 0,0 0 0,0-1 15,0 1-15,0 0 0,0-22 16,0 22-16,0 0 0,-21-22 0,21 22 16,0-22-16,-22 22 0,22 0 15,0-22-15,0 22 0,-21-22 0,21 22 16,-21-22-16,21 1 0,0-1 15,0-20-15,-21 20 0,21 1 16,-21-1-16,21 1 0,0-22 0,-21 22 16,-1-22-16,1 21 0,21-20 0,-21-1 15,0 0-15,21 1 0,-21-1 16,0-21-16,-1 22 0,22-22 0,-21 0 16,0 0-16,0 21 0,0-20 15,0-22-15,-1 21 0,1 0 0,0 0 16,0-21-16,0 21 0,-22-21 0,22 0 15,-21 21-15,21-21 0,-22 0 16,1 0-16,0 0 0,-1 22 0,-20-22 16,21 0-16,-22 0 0,1 0 15,-22 0-15,21 0 0,-20 0 16,-22 0-16,21 0 0,-21 0 0,22 0 16,-22 0-16,21 0 0,1 21 15,-22-21-15,21 0 0,-21 21 16,0-21-16,1 21 0,-149 0 0,127-21 15,21 21-15,-21-21 0,0 0 16,0 22-16,0-22 0,0 0 0,0 21 16,0-21-16,0 21 0,21-21 0,0 21 15,0-21-15,0 0 0,22 21 16,-22 0-16,21-21 0,-105 0 16,105 22-16,-21-1 15,22-21-15,-1 21 0,-21-21 0,0 0 16,0 21-16,-21-21 0,0 0 0,0 21 15,0-21-15,0 0 0,22 0 16,-22 21-16,21-21 0,-21 22 0,21-22 16,0 0-16,21 0 0,-20 21 15,20-21-15,-21 0 0,43 0 0,-22 21 16,0-21-16,22 0 0,-1 0 0,22 0 16,-22 0-16,22 0 0,21 0 15,-21 0-15,20 0 0,-20 0 0,21 0 16,0 0-16,0 0 15,-1 0-15,1 0 0,0 0 0,0 0 16,0 0-16,0 0 0,-1 0 16,1 0-16,0 0 0,0-21 15,0 0-15,21-1 16,0 1-16</inkml:trace>
  <inkml:trace contextRef="#ctx0" brushRef="#br0" timeOffset="3268.65">6350 2688 0,'0'0'0,"21"-21"15,-21 0-15,0 0 16,0 0-16,21 21 16,-21-22-16,0 44 31,0-1-15,0 0-16,0 0 0,0 21 0,0 1 15,0-1-15,0 0 0,0 22 16,-21-1-16,0 1 0,21-1 0,-21 22 15,0-21-15,-1 20 0,-20-20 16,21 20-16,0-20 0,0-1 16,-1 22-16,1-21 0,21-1 0,-21 1 15,0-1-15,21 1 0,-21-1 16,21 1-16,0-1 0,0-21 0,0 1 16,0-1-16,-21 0 0,21 1 15,0-22-15,0 21 0,0-21 0,0 1 16,0-1-16,0-42 31,0-1-15,0 1-16,0 0 0,0-21 15,0-1-15,0 1 0</inkml:trace>
  <inkml:trace contextRef="#ctx0" brushRef="#br0" timeOffset="4744.5">6244 2815 0,'0'0'0,"0"-21"31,0 0-15,21 21 0,0-21-16,1 21 0,-1-21 15,0 21-15,0 0 0,21-22 0,1 1 16,-1 21-16,22-21 0,-22 21 15,21-21-15,1 21 0,-1 0 0,1-21 16,-1 21-16,1 0 0,-1 0 16,1-21-16,21 21 0,-22-22 15,22 22-15,-1 0 0,1 0 0,21-21 16,-21 21-16,20 0 0,-20 0 16,21-21-16,-21 21 0,-1 0 15,22 0-15,-21 0 0,21 0 0,-1 0 16,-20 0-16,21 0 0,-21 0 15,-1 0-15,1 0 0,-22 0 0,1 0 16,-1 0-16,-20 0 0,-1 0 16,-21 0-16,22 0 0,-22 0 0,0 0 15,0 0-15,0 21 0,-21 0 16,21-21 0,-21 22-16,0-1 15,0 0-15,22 0 16,-22 0-16,21 0 0,-21 1 0,21-1 15,-21 0-15,0 0 0,0 0 16,21 0-16,-21 22 0,0-22 0,0 0 16,0 21-16,0-20 0,0 20 15,0-21-15,0 21 0,0 1 0,0-22 16,0 21-16,0 22 0,-21-22 16,21 0-16,0 1 0,0-1 0,-21 0 15,21 1-15,0-1 0,-21 0 16,21 1-16,0-1 0,0 0 0,0 1 15,0-22-15,0 21 0,-22 1 16,22-1-16,0-21 0,-21 21 16,21 1-16,0-22 0,0 21 0,-21-21 15,21 22-15,-21-22 0,21 0 0,0 21 16,0-20-16,0-1 0,-21 0 16,21 0-16,0 0 0,-21-21 15,21 21-15,-22-21 16,1 22-16,0-22 0,0 0 15,0 21-15,0-21 0,-1 0 16,1 0-16,0 0 16,0 0-16,0 21 0,0-21 0,-1 0 15,1 0-15,0 0 0,-21 0 0,21 0 16,-1 0-16,-20 21 0,21-21 16,-21 0-16,20 0 0,-20 0 0,0 0 15,-1 0-15,1 0 0,0 0 16,-1 0-16,-20 0 0,21 0 0,-1 21 15,1-21-15,0 0 0,-1 0 0,1 0 16,0 21-16,-64-21 16,63 0-16,-20 0 0,21 0 15,-22 0-15,1 22 0,-1-22 0,1 0 16,20 0-16,-20 0 0,-1 0 16,1 0-16,20 0 0,1 0 0,-106 0 15,106 0 1,-1 0-16,1 21 0,0-21 0,-1 0 15,22 0-15,-21 0 0,-1 0 0,22 0 16,-21 0-16,21 0 0,-22 0 16,22 0-16,-21 0 0,21 0 15,0 0-15,-22 0 0,22 0 0,0 0 0,0 0 16,-22 0-16,22 0 0,0 0 16,0 0-16,0 0 0,0 0 0,-1 0 15,1 0 1,0 0-16,0 0 0,0 0 0,0 0 15,-1 0-15,1 0 16,0 0 0,0 0 31,0 0-47,0 0 15,-1 0 1,1 0-16,0 0 15,0 0-15,0 0 16,0 0 0,-1 0-16,1 0 78,0 0-63,21-21 1,0-1 0</inkml:trace>
  <inkml:trace contextRef="#ctx0" brushRef="#br0" timeOffset="8125.48">4614 2244 0,'0'-21'16,"-21"21"-16,0 0 15,0 0-15,0 0 0,-22 0 16,22 0-16,0 0 0,0 21 15,0 0-15,-1-21 0,1 21 0,0 0 16,21 0 0,-21 1-16,21-1 0,0 0 0,0 0 15,0 0-15,21 0 16,-21 1-16,21-22 0,0 21 0,22-21 16,-22 0-16,0 0 0,21 0 15,-20 0-15,-1 0 0,21 0 0,-21 0 16,0-21-16,1 21 0,-1-22 15,0 1-15,-21 0 0,0 0 16,0 0-16,0 0 0,0-1 16,0 1-16,0 0 0,0 0 0,-21 0 15,0 21-15,-1-21 0,1 21 16,0 0-16,0 0 16,0 0-16,0 0 0,-1 21 0,1 0 15,0-21-15,0 21 0,0 21 16,0-20-16,-1-1 0,22 0 0,0 21 15,0-21-15,0 1 0,0-1 16,0 0-16,0 0 0,0 0 0,22 0 16,-1-21-16,0 0 0,0 0 15,0 0-15,22 0 0,-22 0 16,21 0-16,-21 0 0,0 0 0,22-21 16,-22 0-16,0 21 0,0-21 15,0 0-15,-21 0 0,0-1 0,0 1 16,0 0-16,0-21 0,0 21 15,0-1-15,0 1 0,-21 0 16,0 0-16,0 0 0,0 21 0,0 0 16,-1 0-16,1 0 0,0 0 15,0 0-15,0 21 0,-22 0 0,22 0 16,0 0-16,21 1 0,-21-1 16,21 21-16,0-21 0,0 22 0,0-22 15,0 0-15,0 0 0,0 0 16,21 0-16,0 1 0,0-22 15,1 21-15,-1-21 0,0 0 16,0 0-16,0 0 0,22 0 0,-22 0 16,0-21-16,0 21 0,0-22 0,0 1 15,1 0-15,-1 0 0,-21 0 16,21 0-16,-21-1 0,0 1 0,0-21 16,0 21-16,-21 0 0,0-1 15,-1 1-15,1 0 0,0 0 0,0 21 16,0 0-16,0 0 0,-1 0 15,1 0-15,-21 21 0,21-21 0,0 21 16,-1 0-16,1 1 0,-21 20 16,21-21-16,21 0 15,0 0-15,0 1 0,0-1 16,0 0-16,0 0 0,0 0 16,21-21-1,0 21-15,0-21 0,0 0 0,1 0 16,-1 0-16,0 0 0,0-21 15,0 21-15,-21-21 0,21 0 0,1 0 16,-22 0-16,0-1 0,0-20 16,21 21-16,0-21 0,-21-1 0,21 1 15,-21 21-15,0-22 0,21 1 16,0 0-16,1-1 0,-22-20 0,21 21 16,0-1-16,0 1 15,-21 0-15,21-1 0,0 1 0,1 0 16,20-1-16,-21 1 0,0 0 15,22-1-15,-22 1 0,21 21 0,0-22 16,-20 1-16,20 0 0,0 21 16,22-22-16,-1 22 0,1 0 0,-1 0 15,1 0-15,20-1 0,-20 1 16,21 21-16,-22 0 0,1 0 0,-1 0 16,1 0-16,-1 0 0,-21 0 15,22 21-15,-22 1 0,22-1 0,-22 0 16,22 0-16,-22 21 0,0-20 15,22 20-15,-22 0 0,0 1 16,1-1-16,-1 21 0,-21 1 16,22-1-16,-22 1 0,-21-1 15,21 1-15,-21-22 0,21 22 0,-21-1 16,0-20-16,0 20 0,21 1 0,-21-22 16,21 21-16,-21-20 0,22-1 15,-22 22-15,0-22 0,0 0 0,0 1 16,0-22-16,0 21 0,0-21 15,0 0-15,0 1 0,0-1 0,0 0 16,0 0-16,-22 0 16,1-21-16,21 21 15,-21-21-15,21 22 0,0-1 32,0 0-17,0-42 48,0 0-48,0-1 1,0 1-16,0 0 0,0 0 16,0 0-16,0 0 15,0-1-15,-21 22 31,0 0-31,0 0 16,-1 0-16,1 22 0,0-1 16,0 0-16,21 0 15,0 0-15,0 0 0,0 1 0,0-1 16,0 0-16,0 0 16,21-21-16,0 21 15,0-21-15,1 0 0,-1 0 16,0 0-16,0 0 0,0 0 0,0 0 15,1 0-15,-1 0 0,0 0 16,-21-21-16,21 21 0,-21-21 16,21 0-16,-21 0 0,0-1 0,0 1 15,0 0-15,0 0 0,0 0 16,0 0-16,0-1 0,-21 22 16,0 0-16,0 0 0,0-21 15,-1 21-15,1 0 0,0 0 0,0 0 16,0 21-16,0-21 15,21 22-15,0-1 0,-22-21 0,22 21 16,-21 0-16,21 0 0,0 0 16,0 1-16,21-1 15,1-21-15,-1 0 16,0 21-16,0-21 16,0 0-16,0 0 0,1 0 0,-1 0 15,0 0-15,0 0 0,0 0 16,0-21-16,1 0 0,-22-1 15,21 1-15,-21 0 0,0 0 16,0 0-16,0 0 16,0-1-16,-21 1 0,-1 21 15,1 0-15,0 0 16,0 0-16,0 0 0,0 0 0,-1 0 16,1 21-16,0 1 15,0-22-15,21 21 0,0 0 16,0 0-16,0 0 15,0 0-15,0 1 16,21-22-16,0 21 0,0-21 16,1 0-16,-1 0 15,0 0-15,0 0 0,0 0 0,0 0 16,1 0-16,-1-21 0,0-1 16,0 1-1,-21 0-15,0 0 0,0 0 16,0 0-16,0-1 0,-21 1 15,0 0-15,0 21 0,-1 0 16,1 0-16,-21 0 16,21 0-16,0 21 0,-1 0 0,1 1 15,0-1-15,0 0 0,0-21 0,0 21 16,21 0-16,0 0 0,0 1 16,0-1-16,0 0 15,21-21 1,0 0-16,0 0 0,0 0 15,-21-21 1</inkml:trace>
  <inkml:trace contextRef="#ctx0" brushRef="#br0" timeOffset="9276.36">1884 8001 0,'0'21'15,"0"-42"17,21 0-32,-21 0 0,21 0 15,0-1-15,-21 1 16,0 0-16,0 0 0,0 0 16,-21 0-16,0-1 15,0 22-15,-22-21 0,22 0 0,0 21 16,0 0-16,-21 0 0,20 0 15,1 0-15,-21 0 0,21 21 0,0-21 16,-22 21-16,22 22 0,-21-22 16,21 21-16,-22 1 0,22-1 0,0 0 15,0 22-15,0-22 0,21 0 16,0 1-16,0-1 0,0-21 0,0 22 16,0-22-16,0 0 0,21 0 15,0 0-15,21 0 0,-21-21 0,1 0 16,-1 0-16,21 0 15,-21 0-15,22 0 0,-22-21 0,21 0 16,-21 0-16,22 0 0,-22 0 16,21-22-16,-21 22 0,0-21 0,1-1 15,-1 1-15,0-21 0,0 20 16,0-20-16,0 20 0,1-20 0,-22 21 16,0-22-16,0 22 0,21-22 15,-21 22-15,0 0 0,0-1 0,0 1 16,0 21-16,0 0 0,0-1 15,0 44 17,0-1-32,0 21 0,-21-21 0,21 22 15,0-1-15,0 0 0,-22 1 0,22 20 16,-21-21-16,21 1 0,0 20 16,0-20-16,0 20 0,0-21 15,0 1-15,0-1 0,0 0 0,21-20 16,1 20-16,-1-21 0,0 0 15,0 0-15,0 1 0,22-1 16,-22-21-16,0 0 0,0 0 16,0 0-16,0 0 0,1 0 0,-1 0 15,0 0-15,-21-21 0,0-1 16</inkml:trace>
  <inkml:trace contextRef="#ctx0" brushRef="#br0" timeOffset="9737.1">2371 8043 0,'0'0'0,"-22"0"0,1-21 0,0 21 0,0-21 16,0 21-16,21-21 0,0 0 16,0 0-16,0-1 0,0 1 15,0 0-15,21 21 16,0 0-16,0-21 0,0 21 15,1 0-15,20 0 0,-21 0 0,0 0 16,22 0-16,-22 0 0,0 21 16,21 0-16,-21 22 0,1-22 0,20 0 15,-21 21-15,0 1 0,-21-1 16,0-21-16,0 21 0,0 1 0,0-1 16,0 0-16,0-20 0,0-1 15,0 21-15,0-21 0,-21-21 0,0 21 16,0-21-1,21-21-15,0 0 16,0 0-16,0-21 16,0 20-16,0 1 0,0-21 15,0 0-15,21-1 0,0 1 0,-21 0 16,21-1-16,-21 22 0,21-21 16,1-1-16,-22 22 0,21 0 0,0 0 15,-21 0-15,21 21 16,0 0-16,0 0 15,1 0 1,-1 0-16</inkml:trace>
  <inkml:trace contextRef="#ctx0" brushRef="#br0" timeOffset="10000.43">3133 7832 0,'0'42'16,"0"-21"-1,0 0-15,-22 1 16,22 20-16,0-21 0,0 0 0,-21 22 16,21-22-16,-21 21 0,21-21 15,0 22-15,0-22 0,0 0 0,0 0 16,0 0-16,0 0 0,0 1 16,0-1-16,21-21 31,-21-21-16,21-1-15,-21 1 16,0 0-16,22-21 0,-22 21 16,21-22-16,-21 1 0</inkml:trace>
  <inkml:trace contextRef="#ctx0" brushRef="#br0" timeOffset="10340.76">3175 7599 0,'0'0'15,"-21"-42"-15,0 42 0,-1-22 0,1 22 16,0 0-16,0 0 0,0 0 0,0 22 15,-1-22-15,1 21 0,21 0 16,-21 21-16,21-21 0,0 1 16,0-1-1,21 0-15,0-21 16,1 0-16,-1 0 16,0 0-16,0 0 0,0-21 0,0 21 15,1-21-15,-1-1 0,0 22 0,-21-21 16,0 0-16,0 0 0,0 0 15,0 0-15,0-1 0,0 1 0,-21 0 16,0 21-16,-1 0 16,1 0-16,0 0 0,0 21 15,0 0-15,21 1 0,-21-1 16,21 21-16,-22-21 0,22 22 0,0-22 16,0 21-16,0-21 0,0 0 15,0 22-15,0-22 0,0 21 16,0-21-16,22 1 0,-1-1 0,0 0 15</inkml:trace>
  <inkml:trace contextRef="#ctx0" brushRef="#br0" timeOffset="10776.51">3492 7959 0,'0'0'0,"0"-64"31,22 64 1,-1 21-17,-21 1-15,21-1 0,-21 0 0,21 0 16,-21 21-16,21-20 0,-21 20 0,0-21 16,0 21-16,0-20 0,0-1 15,0 21-15,0-21 0,0 0 0,0 1 16,0-1-16,0 0 15,0-42 17,0 0-32,0-1 0,21 1 15,-21 0-15,22-21 0,-22 21 16,0-22-16,21 1 0,0 0 16,-21 20-16,21-20 0,-21 0 0,0 21 15,21-1-15,0 1 0,-21 0 0,22 21 16,-22-21-16,21 21 15,0 0 1,-21 21 0,0 0-16,0 0 15,0 1-15</inkml:trace>
  <inkml:trace contextRef="#ctx0" brushRef="#br0" timeOffset="11441.28">3831 8107 0,'0'0'0,"21"0"16,0 21-16,1-21 0,-1 0 15,0 0-15,0 0 16,0 0-16,0 0 0,1-21 16,-1 0-16,0 21 0,0-21 15,0-1-15,0 1 0,1 0 0,-22 0 16,21 0-16,-21 0 0,0-1 0,0 1 16,0 0-16,0 0 0,-21 21 15,-1 0-15,1 0 0,0 0 16,0 0-16,0 0 0,0 21 15,-1 0-15,1 0 16,0 1-16,0 20 0,21 0 0,0-21 16,0 22-16,0-1 0,0-21 0,0 22 15,0-22-15,0 21 0,21-21 16,-21 0-16,21 1 0,0-1 0,1 0 16,-1-21-16,0 0 0,0 0 15,21 0-15,-20 0 0,-1 0 0,21 0 16,-21 0-16,0-21 0,1 21 0,20-21 15,-21-1-15,0 1 0,-21 0 16,21 0-16,1-21 0,-22 20 0,21-20 16,-21 0-16,0 21 0,21-22 15,0 22-15,0-21 0,-21 21 16,21-1-16,1 1 0,-22 0 0,21 0 16,0 0-16,0 21 0,0 0 15,0 0-15,1 0 0,-1 0 16,0 0-16,0 21 0,0 0 0,-21 0 15,21 0-15,-21 22 0,22-22 16,-22 0-16,0 21 0,0 22 16,21-22-16,-21-21 0,0 1 15,0-1-15,0 0 0,0 0 0,0 0 16,0 0-16,0 1 16,-21-22-1,21-22 1,0 1-16,0 0 0,0 0 15,0 0-15,0 0 0,0-1 16,0-20-16,21 21 0,-21-21 0,21 20 16,0-20-16,0 21 0,-21 0 15,21 0-15,1-1 0,-1 1 0,0 0 16,0 21-16,0 0 0,0-21 16,22 21-16,-22 0 0,0 0 0,0 0 0,0 0 15</inkml:trace>
  <inkml:trace contextRef="#ctx0" brushRef="#br0" timeOffset="11716.72">5249 8065 0,'0'21'15,"0"-42"-15,0 63 0,0-21 0,0 0 16,0 0-16,0 1 16,21-22-16,1 0 15,-1 0-15,0 0 0,0-22 0,0 22 16,0-21-16,1 0 0,-1 0 15,0 21-15,-21-21 0,0 0 0,0-1 16,0 1-16,0 0 0,0 0 16,-21 0-16,0 21 0,-1 0 15,1 0-15,0 0 0,0 0 16,0 0-16,0 0 0,21 21 16,-22 0-16,1-21 0,21 21 0,-21 0 15,21 1-15,0-1 0,21 0 31</inkml:trace>
  <inkml:trace contextRef="#ctx0" brushRef="#br0" timeOffset="13316.8">5419 8213 0,'0'21'0,"127"0"16,-106-21 0,0 0-16,0 0 0,21 0 15,-20-21-15,20 0 0,0 0 0,1-1 16,-22 1-16,21 0 0,0 0 0,1-21 16,-22 20-16,21-20 0,-21 0 15,22-1-15,-22 1 0,0 0 0,0 21 16,0-22-16,-21 1 0,0 0 0,0 20 15,0-20-15,0 21 0,-21 0 16,0 21-16,0 0 0,0 0 16,0 0-16,-1 21 0,1 0 15,-21 0-15,42 0 0,-21 1 0,21 20 16,0-21-16,0 0 0,0 22 16,0-22-16,0 21 0,21-21 15,0 22-15,0-22 0,0 0 0,1 21 16,20-21-16,0 22 15,-21-22-15,1 0 0,-1 0 0,-21 0 16,0 1-16,0-1 0,-21-21 31,-1 0-31,1 0 0,0 0 16,0-21-16,0 21 0,0-22 16,-1 22-16,1-21 0,0 21 0,0-21 15,0 21 1,0 0-16,21 21 15,0 0-15,0 1 16,21-1-16,0-21 16,-21 21-16,21-21 0,0 21 0,0-21 15,1 0-15,-1 0 0,0 0 16,0 0-16,21 0 0,-20 0 0,-1 0 16,21 0-16,-21 0 0,22-21 0,-22 0 15,21 21-15,-21-21 0,22-1 16,-22-20-16,21 21 0,-21-21 15,0 20-15,1-20 0,-1 0 0,0-1 16,0 22-16,0-21 0,0 21 16,-21 0-16,0-1 0,0 1 0,0 0 15,0 42 17,-21 0-32,0 1 0,0 20 0,21-21 15,-21 21-15,0 1 0,21-1 0,0-21 16,-22 22-16,22-1 0,0 0 15,0-21-15,0 1 0,0 20 16,0-21-16,0 0 0,22 0 16,-1-21-16,0 0 0,0 0 15,0 0-15,22 0 0,-22 0 0,0 0 16,21-21-16,-21 21 0,22-21 16,-22 0-16,21 0 0,-21 0 0,1-22 15,-1 22-15,21-21 0,-21-1 0,-21 22 16,21-21-16,1 0 0,-22 20 15,21 1-15,-21-21 0,0 21 16,0 0-16,0 42 31,-21 0-31,21 0 0,0 0 0,-22 0 16,22 1-16,-21 20 0,21-21 16,0 21-16,0 1 0,0-22 15,0 21-15,0-21 0,0 1 0,0 20 16,0-21-16,0 0 0,21 0 0,1-21 15,-1 22-15,0-22 0,0 0 16,0 0-16,0 0 0,1 0 0,-1 0 16,0 0-16,0-22 0,21 1 0,-20 0 15,-1 0-15,0 0 0,0 0 16,21-22-16,-20 1 0,-1 0 16,0-1-16,0 1 0,0 0 0,0-1 0,-21 22 15,22-21-15,-22 21 0,0-22 16,0 22-16,0 0 0,0 42 31,-22 0-31,22 0 16,-21 1-16,0-1 0,21 21 0,-21-21 15,21 22-15,0-1 0,0 0 16,0-21-16,0 22 0,0-1 0,0-21 16,0 0-16,21 22 0,0-22 0,0 0 15,1-21-15,-1 21 0,0-21 16,0 0-16,0 0 0,22 0 0,-22 0 15,0 0-15,21-21 0,1 0 0,-22 0 16,0 0-16,21-1 0,-21-20 16,1 21-16,-1-21 0,0-1 0,0 1 15,0 0-15,0-1 0,-21 22 16,0-21-16,22 21 0,-22-1 16,0 1-16,0 42 15,-22-21 1,22 22-16,-21-1 0,21 21 15,0-21-15,0 0 0,-21 22 16,21-1-16,0-21 0,0 0 0,0 1 16,0-1-16,0 0 15,21 0-15,0-21 16,1 0 0,-22-21-16,0 0 15,0 0-15,21-1 0</inkml:trace>
  <inkml:trace contextRef="#ctx0" brushRef="#br0" timeOffset="13656.61">8170 7472 0,'0'-21'15,"0"42"-15,0-63 0,-21 42 16,0 0-16,0 0 0,0 0 16,-1 21-16,22 0 0,-21 0 15,21 0-15,0 0 0,0 1 16,0-1-16,0 0 0,21-21 15,1 0-15,-1 21 0,0-21 16,0 0-16,0 0 0,0 0 16,1 0-16,-1 0 0,0 0 0,-21-21 15,21 0-15,-21 0 16,0-1-16,0 1 0,0 0 0,0-21 16,0 21-16,0-1 0,0 1 0,0 0 15,-21 0-15,0 21 0,0 0 16,-1 0-16,1 0 0,0 21 15,0 0-15,0 0 0,0 1 16,21-1-16,0 0 0,0 0 0,-22 21 16,22-20-16,0-1 0,0 0 0,22 0 15,-1 0-15,0-21 16,0 0-16</inkml:trace>
  <inkml:trace contextRef="#ctx0" brushRef="#br0" timeOffset="13932.45">8763 7303 0,'0'0'0,"0"-43"0,0 22 0,0 0 15,-21 21 1,0 21-16,-1 21 0,1-20 16,0 20-16,0 0 0,0 1 15,0 20-15,-1-21 0,1 1 16,21 20-16,-21-20 0,0-1 15,0 0-15,21 1 0,0 20 0,-21-21 16,21-20-16,0 20 0,0 0 0,0-21 16,0 22-16,0-22 0,0 0 15,0 0-15,21-21 16,0 0-16,0-21 16,-21 0-16,0 0 15</inkml:trace>
  <inkml:trace contextRef="#ctx0" brushRef="#br0" timeOffset="14120.34">8424 7811 0,'0'0'0,"-21"0"0,0 0 0,21-22 15,21 22 17,0 0-32,0 0 0,22 0 0,-1-21 15,0 21-15,1 0 0,20 0 16,-20 0-16,-1-21 0,0 21 0,1-21 15,-1 21-15,0-21 0,1 21 0,-1-21 16,0-1-16,-21 22 0,22-21 16</inkml:trace>
  <inkml:trace contextRef="#ctx0" brushRef="#br0" timeOffset="14735.99">9165 7599 0,'21'0'15,"-63"21"-15,63-42 0,0 0 0,-21 0 16,-21 21 0,0 0-16,0 0 0,0 21 15,-22 0-15,22 0 0,0 0 0,0 0 16,0 22-16,-22-22 0,43 21 15,-21-21-15,21 22 0,-21-1 0,21-21 16,0 22-16,0-22 0,0 21 0,0-21 16,21 0-16,0 22 15,0-22-15,1-21 0,-1 21 0,21 0 0,0-21 16,-20 0-16,20 0 0,0 0 0,1 0 16,-1 0-16,0-21 15,-21 0-15,22 0 0,-1 0 0,-21-22 16,0 1-16,22 0 0,-22-1 0,0 1 15,0 0-15,0-22 0,-21 1 16,0-1-16,22 22 0,-22-22 0,0 1 16,0 20-16,0 1 0,0 21 15,0 0-15,0 0 0,0-1 0,-22 44 16,22-1 0,0 21-16,-21 0 0,21 1 15,-21-1-15,21 0 0,-21 1 0,21-1 16,0 0-16,0 22 0,0-22 0,0 1 15,0-1-15,-21 0 16,21-21-16,0 22 0,0-1 0,0-21 16,0 0-16,0 1 0,-21-1 0,21-42 47,0-1-47,0 1 0,0 0 0,21-21 15,0 21-15,-21-22 0,21 22 16,0-21-16,22-1 0,-22 22 0,0-21 15,21 21-15,-21 0 0,22-1 0,-1 1 16,-21 21-16,22 0 0,-22 0 16,0 0-16,0 0 0,0 21 15,0 1-15,1-1 0,-22 0 0,21 0 16,-21 21-16,0-20 0,0 20 16,0-21-16,-21 21 0,-1-20 0,1 20 15,0-21-15,0 0 0,0 0 0,0 1 16,-1-1-16,1 0 0,21 0 15,-21-21-15</inkml:trace>
  <inkml:trace contextRef="#ctx0" brushRef="#br0" timeOffset="15168.74">10075 7324 0,'0'0'15,"-21"0"-15,21-21 0,-21 21 0,21-22 16,21 22 0,0-21-16,0 21 0,1 0 0,20 0 15,0 0-15,-21 0 0,22-21 16,-1 21-16,22 0 0,-22 0 0,0 0 15,1 0-15,-22 0 0,21 0 0,0 0 16,-20 0-16,-1 0 0,-42 0 31,-1 0-15,1 0-16,-21 0 0,21 0 0,0 0 16,-1 0-16</inkml:trace>
  <inkml:trace contextRef="#ctx0" brushRef="#br0" timeOffset="15405.6">10414 7239 0,'-21'0'32,"21"21"-32,0 0 0,0 1 15,0-1-15,-21 21 0,21 0 16,-22 1-16,22-1 0,-21 0 0,21 22 16,0-22-16,-21 1 0,0 20 0,0-21 15,21 1-15,-21-1 0,21 0 16,-22 1-16,22-1 0,0-21 15,0 22-15,0-22 0,0 0 16,0 0-16,22-21 16,-1 0-16,0-21 15,0 0-15,0 0 0,0-22 16,1 22-16</inkml:trace>
  <inkml:trace contextRef="#ctx0" brushRef="#br0" timeOffset="15789.39">10668 7662 0,'21'-21'0,"-42"42"0,42-63 15,-21 21-15,21 21 0,-42 0 16,0 0 0,0 21-16,0 0 15,-1 0-15,1 22 0,0-22 0,0 0 16,21 21-16,0-20 0,0-1 0,0 21 16,0-21-16,0 0 0,0 1 15,0-1-15,0 0 0,0 0 0,21-21 16,0 21-16,0-21 0,1 0 0,20 0 15,-21 0-15,21 0 0,-20 0 16,20 0-16,0-21 0,1 0 0,-22 0 16,63-22-16,-62 22 0,-1-21 15,0 21-15,0-22 0,-21 22 16,0-21-16,0 21 0,0-22 16,0 22-16,-21-21 0,0 21 0,0 0 15,-22 21-15,22 0 0,-21 0 16,-1 0-16,22 0 0,-21 0 0,21 21 15,0-21-15,-1 21 0,1 0 0,0 0 16,21 0-16,0 1 0,0-1 16,0 0-16,21-21 15,0 21-15,22-21 0,-22 0 0,21 0 16,1 0-16,20 0 16</inkml:trace>
  <inkml:trace contextRef="#ctx0" brushRef="#br0" timeOffset="16082.22">11896 7133 0,'0'0'0,"0"-21"0,21 0 0,-21 0 0,0 0 16,-21 21-16,-1 0 16,1 21-16,0 0 15,0 21-15,0 1 0,-22-1 0,22 0 16,0 1-16,0 20 0,0-21 15,0 22-15,-1-22 0,1 22 16,21-22-16,0 0 0,-21 1 0,21-1 16,0 0-16,0 1 0,0-22 0,0 21 15,0-21-15,0 22 0,0-22 16,21 0-16,-21 0 0,21 0 0,1-21 16,-1 0-16,0 22 0,0-22 15,21 0-15,-20 0 0,20-22 0,-21 22 16,21-21-16,-20 0 0</inkml:trace>
  <inkml:trace contextRef="#ctx0" brushRef="#br0" timeOffset="16416.38">12446 7133 0,'0'0'0,"0"-21"0,0-64 15,0 64 1,0 0-16,21 0 15,0 21-15,0 0 16,1 0-16,-1 0 0,21 0 16,-21 21-16,0-21 0,22 21 15,-1 22-15,-21-22 0,22 21 0,-1 22 0,-21-22 16,0 21-16,0 1 16,-21-22-16,0 22 0,0-1 0,0 1 15,0-22-15,-21 22 0,0-22 0,0 0 16,0 1-16,0-1 0,-22-21 15,22 21-15,0-20 0,0-1 0,0 0 16,-1-21-16,1 21 0,0-21 0,0 0 16,21-21 15,21 0-31,0 0 0,0-1 16</inkml:trace>
  <inkml:trace contextRef="#ctx0" brushRef="#br0" timeOffset="16705.21">13377 7705 0,'0'0'16,"0"21"-16,21 0 16,1-21-1,-1 0-15,0 0 0,0 0 16,0 0-16,0-21 0,1 0 15,-1 21-15,-21-21 0,0-1 16,0 1-16,-21 21 16,-1 0-1,1 0-15,0 0 0,-21 0 16,21 0-16,-1 0 0,1 0 16,21 21-16,21-21 31,1 0-31</inkml:trace>
  <inkml:trace contextRef="#ctx0" brushRef="#br0" timeOffset="17568.96">14605 7557 0,'0'0'0,"-21"0"15,21-22 1,21 22-16,0-21 0,0 0 16,0 0-16,22-21 0,-1 20 15,0-20-15,22 0 0,-22-1 0,22 1 16,-1-21-16,-20 20 0,20-20 16,-21 20-16,1-20 0,-22 21 0,21-22 15,-21 1-15,-21 20 0,0-20 0,0 20 16,0 1-16,-21 0 0,-21-1 15,21 1-15,-22 21 0,1 0 0,0 0 16,-1 21-16,22 0 0,-21 0 16,0 0-16,-1 21 0,1 0 15,21 21-15,-22 22 0,22-22 16,-21 43-16,21-22 0,0 22 0,-1 0 16,1-1-16,-21 22 0,21-21 0,21 21 15,-21-1-15,-1 1 0,1 0 16,0 0-16,0 0 0,0 0 0,21 21 15,-21-22-15,-1 1 0,1 0 0,0 0 16,0 21-16,0-21 0,0 21 16,-1-21-16,22 21 0,-21-22 0,0 22 15,0-21-15,21 21 0,0-21 0,0-21 16,0 21-16,0-22 0,0-20 0,0 20 16,0-20-16,0-22 15,21 1-15,0-22 0,22 21 0,-22-42 16,0 0-16,0 0 0,21-21 0,-20 0 15,20 0-15,0-22 0,1-20 0,-1-1 16,0 1-16,1-22 0,20 22 16,43-128-16,-64 106 0,1 1 15,20-1-15,-21 0 0,1 1 0,-1-1 16,-21 0-16,22 1 0,-43 20 16,0-20-16,0 20 0,0 1 0,-22-1 15,1 22-15,-21-22 0,0 22 16,-1 0-16,1-1 0,-22 1 0,22 0 15,0 20-15,-1-20 0,-20 21 16,21 0-16,-1 0 0,-63-22 16,85 22-16,-21 21 0,21-21 15,0 21-15,21-21 16,0 0-16,21 21 16,0-22-16,0 22 0,21-21 15,-20 0-15,20 21 0,0-21 0</inkml:trace>
  <inkml:trace contextRef="#ctx0" brushRef="#br0" timeOffset="18000.9">15261 7726 0,'0'0'0,"0"-21"15,-21-43 1,21 43-16,0 0 0,0 0 15,0 0-15,21 21 0,0-22 0,0 1 16,1 21-16,-1 0 0,21 0 16,-21 0-16,0 0 0,22 0 0,-22 0 15,0 0-15,21 21 0,-20 1 16,-1-1-16,21 21 0,-21-21 0,0 0 16,-21 22-16,0-22 0,22 0 0,-22 21 15,0-20-15,0-1 16,0 0-16,0 0 0,-22-21 0,22 21 15,-21-21-15,0 0 16,21-21 0,0 0-1,0 0-15,21 0 0,0-1 16,1 1-16,-1 0 0,0-21 0,0 21 16,21-1-16,-20 1 0,-1-21 0,-21 21 15,21 0-15,0 21 0,0-22 16,0 22-16,1-21 0,-1 21 15,0 0 1,-21 21-16,21 1 16,0-1-16</inkml:trace>
  <inkml:trace contextRef="#ctx0" brushRef="#br0" timeOffset="19128.43">16446 7768 0,'0'0'0,"43"0"0,-1 0 16,-21 0-16,22 0 0,-22 0 0,42 0 15,-42-21-15,1 21 16,-1-21-16,-21 0 0,0 0 0,0-1 16,0-20-16,0 21 0,0 0 0,0-22 15,0 22-15,-21 0 16,-1 0-16,1 0 0,0 0 0,-21 21 16,21 0-16,-22 0 0,22 0 0,-21 21 15,-1 0-15,1 21 0,0-21 16,-1 1-16,22 20 0,-21 0 0,21 1 15,0-22-15,-1 21 0,22 0 16,0-20-16,0 20 0,0-21 0,0 0 16,22 22-16,-1-22 0,21 0 15,-21 0-15,22-21 16,-1 0-16,0 0 0,-21 0 0,22 0 0,-1 0 16,0-21-16,1 0 0,-1 0 15,-21-1-15,22 1 0,-22 0 16,0 0-16,0-21 0,0-1 0,0 22 15,-21-21-15,0 21 0,0-22 16,0 22-16,0 0 0,0 0 16,0 42-1,0 0-15,-21 0 16,21 0-16,-21 1 0,21-1 0,0 21 16,0-21-16,0 0 0,0 1 0,0-1 15,21 0-15,0 0 0,1 0 16,-1 0-16,0-21 0,0 0 0,0 22 15,22-22-15,-22 0 0,21 0 16,0 0-16,1 0 0,-22-22 16,21 1-16,1 21 0,-22-21 0,21 0 15,-21 0-15,0-22 0,-21 22 16,0-21-16,0 0 0,22 20 0,-22-20 16,0 21-16,0-21 0,0 20 0,0 1 15,0 42 1,-22-21-16,22 22 15,-21-1-15,21 21 0,0-21 16,0 0-16,0 22 0,-21-22 0,21 0 16,0 21-16,0-20 0,0-1 15,0 21-15,0-21 16,0 0-16,0-42 47,0 0-47,0 0 0,0 0 15,0 0-15,0-1 0,0 1 0,21-21 16,0 21-16,1-22 0,-1 22 16,0-21-16,21 21 0,-21 0 0,22-1 15,-1 1-15,-21 21 0,22 0 16,-1 0-16,-21 0 0,21 0 0,-20 0 16,-1 21-16,0 1 0,0-1 0,-21 0 15,0 0-15,21 0 16,-21 22-16,0-22 0,0 0 0,0 0 15,0 0-15,0 0 0,0 1 0,0-1 16,0 0-16,0 0 0,0 0 16,-21-21-1,21-21 1,0 0-16,0 0 16,0 0-16,0-1 0,0 1 0,21 0 15,0-21-15,1-1 0,-1 22 16,21-21-16,-21 0 0,0-1 0,22 1 15,-22 21-15,21 0 0,-21-1 16,1 1-16,-1 21 0,0 0 16,0 21-16,0 1 0,-21-1 0,21 0 15,-21 21-15,0-21 0,0 64 16,0-43-16,0 1 0,0-22 16,0 21-16,0-21 0,0 1 0,-21-1 15,21 0-15,-21 0 0,21 0 0,0 0 16,0-42 15,21 0-15,0 0-16</inkml:trace>
  <inkml:trace contextRef="#ctx0" brushRef="#br0" timeOffset="19528.21">18563 7641 0,'0'21'31,"0"1"-15,42-22-16,-20 0 15,-1 0-15,0 0 0,0 0 0,21 0 16,-20 0-16,20 0 0,-21 0 16,21-22-16,-20 22 0,20-21 15,-21 0-15,0 21 0,0-21 0,1 0 16,-1 0-16,-21-22 0,0 22 0,0 0 15,0-21-15,0 20 0,0 1 16,-21 0-16,-1 21 0,1 0 16,0 0-16,-21 21 0,-1-21 15,22 21-15,-21 22 0,0-22 0,-1 21 16,1 1-16,21-1 0,0-21 0,-22 21 16,43 1-16,-21-22 0,21 21 15,0-21-15,0 22 0,0-22 0,0 0 16,21 0-16,0 0 0,1 1 15,-1-1-15,21 0 0,-21-21 16,22 0-16,-1 0 0,0 0 0,1 0 16,-1 0-16,0 0 0,1-21 15,20 0-15,1 21 0,-22-22 0,21-20 16,1 21-16</inkml:trace>
  <inkml:trace contextRef="#ctx0" brushRef="#br0" timeOffset="19927.7">20701 6096 0,'0'0'0,"0"-21"0,0 0 0,0 0 16,-21 21-16,0 0 15,-1 0-15,1 0 16,-21 21-16,21 0 0,0 0 16,-22 21-16,1-20 0,0 20 0,-1 21 15,1 1-15,0-1 0,-22 22 0,22-21 16,-1 20-16,1 1 0,0 0 0,-1-1 16,22 22-16,0-21 0,0 21 15,0-1-15,21 1 0,0-21 16,0 0-16,0 20 0,0-20 0,21 0 15,0-1-15,0-20 0,0-1 16,22 22-16,-22-43 0,21 22 0,1-22 16,-1 1-16,0-1 0,1-21 0,20 21 15,-21-42-15,22 22 0,-22-22 16,22 0-16,-22 0 0,22 0 0,-22-22 16,0 1-16</inkml:trace>
  <inkml:trace contextRef="#ctx0" brushRef="#br0" timeOffset="20824.25">20807 7049 0,'0'0'0,"21"0"0,0-22 16,0 22-16,-21-21 0,21 21 15,1-21-15,-1 0 0,0 21 16,-21-21-16,0 0 0,21-1 0,-21 1 15,21 0-15,-21 0 16,-21 21 0,0 0-16,0 0 15,0 21-15,-1 0 0,1 0 0,0 1 16,-21-1-16,21 21 0,-1-21 16,-20 22-16,21-1 0,0 0 0,0 1 15,-1-1-15,1 0 0,0 1 16,21-1-16,0 0 0,0-21 0,0 22 15,0-22-15,0 21 0,21-21 0,0 1 16,1-1-16,20-21 0,-21 21 16,0-21-16,22 0 0,-22 0 15,21 0-15,0 0 0,-20 0 0,20 0 16,0-21-16,-21 0 0,22-1 16,-22 1-16,21-21 0,-21 0 0,1-1 15,-1 1-15,0 0 0,0-1 16,-21-20-16,21 20 0,-21 1 0,0 0 15,0-1-15,0 1 0,-21 21 16,0 0-16,0 0 0,-22-1 0,22 1 16,0 21-16,-21 0 0,-1 0 0,22 0 15,-21 0-15,21 0 0,0 21 16,-22 1-16,22-22 0,21 21 16,0 0-16,21 0 31,22-21-31</inkml:trace>
  <inkml:trace contextRef="#ctx0" brushRef="#br0" timeOffset="21232.03">21632 6414 0,'0'0'0,"-21"-22"0,0 1 15,0 21-15,0-21 0,21 0 16,21 21 0,0 0-16,21 21 15,1 0-15,20 0 0,-21 1 16,22 20-16,-1-21 0,-20 21 0,-1 22 16,0-22-16,1 1 0,-1 20 0,-21-21 15,0 22-15,1-22 0,-22 22 16,21-1-16,-21 1 0,0-1 0,0 1 15,-21-1-15,-1 1 0,1-1 16,0 1-16,0-22 0,0 0 0,-22 1 16,22-1-16,-21 0 0,21-20 15,-22-1-15,22 0 0,0 0 16,-21 0-16,-1 0 0,22-21 16,0 22-16,0-22 0,0 0 15,0 0-15,21-22 31,21 1-31,0 0 0,0 21 16,0-21-16</inkml:trace>
  <inkml:trace contextRef="#ctx0" brushRef="#br0" timeOffset="21456.9">22818 7387 0,'0'0'0,"0"-21"0,0 0 16,0 42 46,0 0-62,0 0 16</inkml:trace>
  <inkml:trace contextRef="#ctx0" brushRef="#br0" timeOffset="21708.75">22796 7832 0,'0'0'0,"22"21"0,-22 0 16,0 0-16,0 0 0,0 1 0,0 20 15,0-21-15,0 0 0,0 22 16,0-1-16,0-21 0,-22 21 0,1-20 16,0 20-16,-21-21 0,-1 21 0,22-20 15,-21-1-15,0 21 16,-1-21-16,1 0 0,0-21 0,-1 22 16,1-1-16,0-21 0,20 0 0,-20 0 15,21 0-15,-21 0 0,20 0 16,-20 0-16,0 0 0,21-21 0</inkml:trace>
  <inkml:trace contextRef="#ctx0" brushRef="#br0" timeOffset="26773.88">7535 4445 0,'-21'0'16,"0"0"15,0 0-16,21 21-15,0 0 16,-21-21-16,21 22 16,-22-22-16,22 21 0,-21-21 15,21 21-15,0 0 16,21-21 15,1 0-31,-1 0 0,0 0 16,0 0-16,0 0 0,0-21 15,-21 0-15,22 21 0,-22-21 0,21-1 16,-21 1-16,0 0 0,0 0 16,0 0-16,0 0 0,0-1 15,-21 1-15,-1 21 16,1 0-16,0 0 0,0 0 0,-21 0 16,20 0-16,1 21 0,-21 1 15,21-1-15,0 0 0,-1 21 16,1-21-16,0 1 0,0 20 0,21-21 15,0 0-15,0 22 0,0-22 16,0 0-16,0 0 0,0 0 16,21-21-16,0 0 0,0 0 15,1 0-15,-1 0 0,0 0 16,0 0-16,0 0 0,0-21 16,1 0-16,-1 21 0,-21-21 15,0 0-15,21 21 0,-21-22 16,0 1-16,0 0 0,0 0 0,0 0 15,0 0 1,-21-1-16,0 22 0,-1 0 0,22-21 16,-21 21-16,0 0 0,0 0 15,0 0-15,0 21 0,-1-21 0,1 22 16,21-1-16,0 0 0,-21 0 0,21 0 16,-21 0-16,21 1 15,0-1-15,0 0 0,21-21 16,-21 21-16,21-21 15,0 0-15,1 0 0,-1 0 16,0 0-16,0 0 0,0-21 16,0 21-16,1-21 0,-1 21 15,-21-21-15,21 21 0,-21-22 16,0 1-16,21 0 0,-21 0 16,0 0-16,0 0 0,0-1 15,-21 1-15,0 0 0,0 0 0,-1 21 16,1 0-16,0-21 0,0 21 15,0 0-15,0 21 0,21 0 16,-22 0-16,22 0 16,-21 1-16,21-1 0,0 0 15,0 0-15,0 0 16,21-21 31,1 0-47,-22-21 0,0 0 15,21 21 1,-21-21-16,21 0 0,-21-1 16,0 1-1,21 21-15,-21-21 16,21 21-16,0 0 16,1 0-16,-1 0 15,0 0-15,0 0 16,21 21-16,-20-21 0,20 21 0,-21-21 15,21 22-15,1-22 0,20 21 16,-20-21-16,-1 21 0,21 0 16,-20 0-16,-1 0 0,0 1 0,1-1 15,-1 0-15,0 21 0,-20-21 16,-1 43-16,0-22 0,0 1 0,-21-1 16,0 21-16,0-20 15,0 20-15,0-20 0,0 20 0,-21-21 0,0 22 16,0-22-16,-1 22 0,1-1 15,-21-20-15,0 20 0,-1 1 0,-41 41 16,20-41-16,1-22 16,20 22-16,-20-22 0,-1 0 0,1 1 15,-1-22-15,22 21 0,0-21 16,-22 1-16,22-1 0,-1 0 16,22 0-16,-21-21 0,21 0 0,0 21 15,-1-21-15,1 0 0,0 0 16,21-21 15,0 0-31,0 0 16,0 0-16,0-1 15,0 1-15</inkml:trace>
  <inkml:trace contextRef="#ctx0" brushRef="#br0" timeOffset="27130.67">7239 5715 0,'0'0'16,"0"-21"-16,0 42 31,0 0-31,0 22 0,0-22 16,0 0-16,0 21 0,0-21 16,0 22-16,-21-1 0,21-21 0,-21 22 15,-1-22-15,1 21 0,21-21 16,-21 0-16,0 1 0,0-1 0,0 0 15,21 21-15,21-42 47,0 0-47,0 0 0,21-21 16,-20 0-16,20 21 0,0 0 16,-21-21-16,22 21 0,-1-21 0,0 21 15,22-22-15,-22 22 16,1-21-16,20 21 0,-21-21 0,1 21 0,-1 0 15,0-21-15,-20 21 0,20-21 16,-21 21-16,-21-21 0,0-1 16</inkml:trace>
  <inkml:trace contextRef="#ctx0" brushRef="#br0" timeOffset="27756.43">8043 1566 0,'0'43'15,"21"-22"-15,-21 0 16,0 21-16,0 1 0,0-1 16,0 0-16,0 1 0,0-1 15,0-21-15,0 22 0,0-1 0,0-21 16,-21 21-16,21-20 0,-21-1 15,21 0-15,0 0 16,0-42 0</inkml:trace>
  <inkml:trace contextRef="#ctx0" brushRef="#br0" timeOffset="28242.73">8191 1312 0,'-127'-190'32,"254"380"-32,-296-380 15,148 190-15,-21 0 0,-1 0 0,1 21 16,0 0-16,-1 22 0,1-22 16,0 21-16,-1 22 0,1-22 0,21 21 15,-22 1-15,1 21 0,21-22 16,0 22-16,0-22 0,-1 1 0,22-1 15,0 1-15,0-1 16,0-20-16,0-1 0,22-21 0,20 21 16,-21-20-16,21-1 0,22-21 15,-22 0-15,22 21 0,-1-21 0,1 0 16,-1 0-16,1-21 0,-1 21 16,1-21-16,-22-1 0,22 1 15,-1 0-15,1-21 0,-22-1 0,21 22 0,-20-42 16,20 20-16,-42-20 0,22-1 15,-22 1-15,-21-22 0,0 22 16,0-1-16,-21 1 0,-22-1 0,1 1 16,0 20-16,-22-20 0,1 42 15,-1-22-15,1 22 0,-1 0 16,1 21-16,-22 0 0,22 0 16,-1 21-16,-21 0 0,22 1 0,21 20 15,-22 0-15,22 1 0,-1-1 16,1 0-16,21 22 0,0 20 0,0-20 15,-1 21-15,22-1 0,-21 1 16,21 0-16,0-1 0,0 22 0</inkml:trace>
  <inkml:trace contextRef="#ctx0" brushRef="#br0" timeOffset="28960.56">9102 5080 0,'21'-21'0,"-42"42"0,63-42 16,-21 0-16,-21 0 16,21-1-16,0 1 0,1 0 0,-1 0 0,0 0 15,0 0-15,-21-1 16,42 1-16,-20 21 0,-1 0 16,0 21-16,-21 1 15,21-1-15,-21 0 0,0 21 0,0 1 16,0-1-16,0 0 0,0 1 15,0-1-15,-21-21 0,0 21 0,0 1 16,-1-22-16,1 0 0,0 0 0,-21 0 16,21 1-16,-1-1 0,1-21 15,0 0-15,0 0 16,21-21 0,0-1-16,0 1 15,0 0-15,0 0 16,21 21-16,-21-21 0,21 21 15,0 0-15,1 0 16,-1 0-16,0 0 16,0 21-16,0-21 15,0 21-15,1-21 16,-1 0-16,0 0 16,0 0-16,0 0 0,0 0 15,1 0-15,-1 0 16,0-21-16,0 21 0,21-21 0</inkml:trace>
  <inkml:trace contextRef="#ctx0" brushRef="#br0" timeOffset="29416.3">9927 4593 0,'0'0'15,"-21"-21"-15,0 0 0,-22 0 0,-20-22 16,21 43-16,-1 0 0,1 0 15,0 0-15,-1 0 0,1 22 0,0-1 16,-22 21-16,22-21 0,-1 43 16,-20-22-16,-1 22 0,1-1 15,-64 85-15,85-84 0,-22-1 16,22 1-16,21-1 0,-22 1 16,43-1-16,0 1 0,0-22 0,0 22 15,43-22-15,-22 0 0,21-21 16,0 22-16,1-22 0,-1 21 0,22-21 15,-1-21-15,-21 22 0,22-22 16,-1 0-16,1 0 0,21 0 0,-22 0 16,22-22-16,-22 1 0,22 21 15,-22-42-15,1 21 0,-1-22 0,-20 22 16,20-21-16,-42 0 0,22-22 0,-22 22 16,0-22-16,0 1 15,-21-1-15,0-20 0,0-1 0,0 0 16,0 22-16,-21-22 0,0 22 15,-21 20-15,20-20 0,-20 20 0,-21 22 16,20 0-16,-20 0 0,-1 0 16,-63 21-16,64 0 0,-1 21 15,1 0-15,-1 0 0,22 0 0,-22 22 16,1-22-16,-1 21 0,-20-21 16</inkml:trace>
  <inkml:trace contextRef="#ctx0" brushRef="#br0" timeOffset="30101.19">698 7557 0,'0'0'0,"22"0"16,-22-22-16,21 22 0,-21-21 15,0 42 1,0 1-16,0-1 16,-21 21-16,-1-21 0,1 22 0,21-1 15,-21-21-15,0 21 0,0 1 16,21-1-16,-21-21 0,21 22 0,-22-22 16,22 21-16,0-21 0,0 0 15,0 1-15,0-1 16,0-42-1,22-1-15</inkml:trace>
  <inkml:trace contextRef="#ctx0" brushRef="#br0" timeOffset="30560.93">593 7176 0,'0'0'16,"-22"-43"-16,-20 1 0,21 21 0,-21 0 0,-1-1 15,1 22-15,0 0 0,-1 0 16,-20 22-16,20 20 0,1 0 16,-21 1-16,20 20 0,1 1 0,42 20 15,0-20-15,0-1 0,0 22 16,0-22-16,0 22 0,0-21 0,0-1 16,0 22-16,0-22 15,0 1-15,0-1 0,0-20 0,0 20 16,42-21-16,22-20 0,-1 20 15,1-21-15,20 0 0,-20-21 16,21 0-16,-22 0 0,22 0 0,-22 0 16,1-21-16,20 0 0,-20 0 15,-1 0-15,1-22 0,-1 1 0,-20-22 16,20 22-16,-20-21 0,-22-1 16,21 1-16,-21-1 0,-21 1 15,0-22-15,0 21 0,0-20 0,-42-1 16,0 0-16,-1 1 0,1 20 15,-22 1-15,1-1 0,-1 22 16,1 21-16,-1 0 0,1-1 16,-1 22-16,-20 0 0,-1 22 0,0 20 15,1 0-15,-22 22 0,21-1 16,1 22-16,20-22 0,43 22 16,21 0-16,0-1 0,0 1 0,0 0 15,0 21-15</inkml:trace>
  <inkml:trace contextRef="#ctx0" brushRef="#br0" timeOffset="31540.4">889 11091 0,'0'-63'15,"0"42"-15,0 0 16,21-1-16,-21 1 16,21 21-1,0 0-15,1 0 0,-1 21 16,0 1-16,0-1 15,21 21-15,-20 0 0,-22 1 0,21-1 16,-21 22-16,0-1 0,0 1 16,0-22-16,-21 21 0,21-20 15,-22-1-15,-20 0 0,21 1 16,0-22-16,0 0 0,-1 0 16,1 0-16,0-21 0,0 0 0,0 0 15,0 0-15,21-21 16,0 0-16,-22 0 0,22 0 0,0-22 15,0 22-15,-21-21 0,21 0 16,0 20-16,0-20 0,0 21 0,0 0 16,0 0-16,0-1 0,21 22 31,1 22-31,-1-1 0,0 0 0,0 21 16,0-21-16,0 1 0,1 20 15,-1-21-15,0 0 0,0 22 0,0-22 16,0 0-16,1 0 0,-1 0 15,0-21-15,42 21 16,-41-21-16,20 0 0,0 0 16,-21 0-16,22-21 0,-1 0 0,0 0 15,-20 0-15,20 0 0,0-22 16,-21 1-16,1 0 0,20-1 16</inkml:trace>
  <inkml:trace contextRef="#ctx0" brushRef="#br0" timeOffset="31996.14">1587 10795 0,'0'0'0,"-63"-42"0,-1-1 0,1 1 16,-1 21-16,1 0 0,-22 0 0,22 21 16,-22 0-16,22 0 15,-22 21-15,21 0 0,-20 21 0,-1 1 16,22-1-16,-22 21 0,0 1 16,22-1-16,-1 22 0,1 0 15,-1 21-15,22-22 0,21 1 0,0 0 16,21-1-16,0 1 0,0-22 15,21 22-15,0-21 0,21-1 16,1-21-16,20 22 0,1-22 0,-1-21 16,22 22-16,-1-22 0,1 0 15,0-21-15,-1 0 0,22 0 16,-21 0-16,21 0 0,0-42 16,-22 21-16,1-1 0,21-20 0,-43 0 15,22-1-15,-22-20 0,1 21 16,-1-22-16,1 22 0,-22-43 0,-21 22 15,22-22-15,-22 0 0,-21 1 16,0-1-16,0 0 0,0 1 0,-21 20 16,-22-21-16,1 22 0,0-1 15,-22 22-15,-20 0 0,-1 21 0,-21-1 16,21 22-16,-20 0 0,-1 22 16,21-22-16,-21 42 0,22-21 15,-1 21-15,0 1 0,1-1 0,20 22 16,-21-22-16,22 21 15,21 1-15,-1-22 0,22 22 0,21-22 16,0 0-16,0 1 0,42-1 16,-20 0-16</inkml:trace>
  <inkml:trace contextRef="#ctx0" brushRef="#br0" timeOffset="33284.4">3111 11726 0,'0'-105'31,"0"83"-31,0 1 0,0-21 16,0 21-16,0-22 0,-21 1 16,0 21-16,0-21 0,-21-1 0,20 22 15,1-21-15,-21 21 0,21-1 16,-22 22-16,1 0 0,0 0 0,-22 22 16,22-1-16,0 21 15,-1 0-15,22 1 0,-21-1 16,21 0-16,21 1 0,0-1 0,-22 0 15,22 1-15,0-1 0,0 0 16,0 1-16,22-22 0,-1 0 16,0 21-16,0-20 0,21-1 0,-20-21 15,20 21-15,0-21 0,-21 0 16,22 0-16,-1 0 0,-21 0 0,22-21 16,-22 21-16,21-21 0,-21-1 15,0 1-15,1-21 0,20 21 16,-42-22-16,21 1 0,0 0 0,0-22 15,1 1-15,-22-1 0,0 1 0,21-22 16,-21 22-16,0-1 0,0 1 16,0 20-16,0-20 0,0 20 0,0 22 15,0 0-15,0 0 0,-21 0 16,-1 21 0,1 0-16,0 21 0,21 0 0,0 0 15,-21 22-15,21-1 0,-21 0 16,21 1-16,0 20 0,0 1 0,0-1 15,0 1-15,0-1 0,0 1 16,0-1-16,0-21 0,0 22 0,0-22 16,21 1-16,0-1 0,0 0 15,22-21-15,-22 22 0,21-22 0,0 0 16,1 0-16,20-21 0,-20 0 16,20 0-16,-21 0 0,22 0 15,-22 0-15,22-21 0,-22 21 16,0-21-16,1-21 0,-1 20 0,-21 1 15,0-21-15,1 21 0,-1-22 0,-21 1 16,0 0-16,0-1 0,0 1 16,0 21-16,-21-21 0,-1 20 0,-20 1 15,21 0-15,0 21 0,-22 0 16,-20 0-16,42 0 0,-22 0 16,22 0-16,21 21 15,0 0-15,0 1 0,21-1 16,1-21-16,-1 21 15,21 0-15,-21 0 0,0 0 16,22 1-16,-22-1 0,0 0 0,21 0 16,-20 0-16,-1 0 0,0 22 15,0-22-15,-21 0 0,21 0 0,0 0 16,-21 1-16,22-1 0,-22 0 16,21 0-16,0-21 0,0 0 15,0 0-15,0 0 16,-21-21-16,22 21 0,-1-21 0,0 0 15,0-1-15,0 1 0,0 0 16,1-21-16,-1-1 0,0 22 0,-21-21 16,21 0-16,0-1 0,-21 1 15,21 0-15,-21-1 0,0 22 16,0 0-16,0 42 31,-21 0-31,0 0 0,21 1 0,0 20 16,-21-21-16,0 0 0,21 0 15,-21 22-15,21-22 0,0 0 0,0 0 16,0 0-16,0 1 16,0-1-16,0 0 15,21-21-15,0 0 16,0 0-16</inkml:trace>
  <inkml:trace contextRef="#ctx0" brushRef="#br0" timeOffset="33469.29">4403 11218 0,'-64'-42'15,"128"84"-15,-149-84 16,64 42-16,0 0 16,21 21-1,21-21 1,0 0-16,-21 21 15,21 1-15,0-22 0</inkml:trace>
  <inkml:trace contextRef="#ctx0" brushRef="#br0" timeOffset="33848.07">4678 11494 0,'0'-22'0,"21"22"15,-21-21-15,21 0 0,0 21 16,-21-21-16,0 0 0,21 21 0,1 0 16,-1 0-1,0 0-15,-21 21 0,21-21 0,0 21 16,0 0-16,-21 22 0,22-22 0,-1 21 16,-21-21-16,0 0 0,0 22 15,0-22-15,0 0 0,0 21 0,0-20 16,0-1-16,0 0 15,0 0-15,21-42 47,0 0-47,-21 0 0,21-1 0,-21 1 16,21 0-16,-21 0 0,22-21 16,-1 20-16,-21-20 0,21 0 15,-21-1-15,21 1 0,0 0 0,-21-1 16,0 1-16,21 21 0,1-21 15,-22 20-15</inkml:trace>
  <inkml:trace contextRef="#ctx0" brushRef="#br0" timeOffset="34487.28">5292 11684 0,'0'0'0,"21"0"0,0 0 0,0 0 0,21 0 16,-20-21-16,-1 0 0,21 21 16,-21-21-16,22-22 0,-22 22 0,0 0 15,0-21-15,0-1 0,-21 22 0,0-21 16,0 21-16,0-1 0,0 1 16,-21 21-16,0 0 0,-21 0 0,20 0 15,1 21-15,-21 1 0,21 20 16,-22-21-16,22 21 0,-21 43 15,21-43-15,21 1 0,0-22 16,0 21-16,0-21 0,0 22 0,0-22 16,0 0-16,21 0 0,0-21 0,0 21 15,0-21-15,1 0 16,-1 0-16,21 0 0,-21 0 0,22 0 16,-1 0-16,-21-21 0,21 0 15,-20 0-15,20 21 0,-21-42 0,21 20 16,-20 1-16,-1-21 0,21 21 0,-21-22 15,0 1-15,1 21 0,20-21 16,-21-1-16,0 22 0,0 0 16,1 0-16,20 0 0,-21 21 0,0 0 15,0 0-15,1 0 0,-1 21 16,0 0-16,0 0 0,-21 21 0,21-20 16,-21-1-16,21 21 0,-21-21 15,0 22-15,0-22 0,0 0 16,0 21-16,0-21 0,0 1 0,0-1 15,0 0-15,0 0 0,0 0 16,-21-21-16,0 0 16,21-21-1,0 0 1,0 0-16,0 0 0,21-1 0,0-20 16,1 21-16,-1-21 0,0-1 15,0 1-15,21-22 0,-20 22 0,20 21 16,0-21-16,1-1 0,-1 22 15,-21 0-15,21 0 0,-20 0 16,20-1-16,-21 22 0</inkml:trace>
  <inkml:trace contextRef="#ctx0" brushRef="#br0" timeOffset="34764.12">6879 11451 0,'0'43'0,"0"-86"0,0 128 16,0-64-16,0 0 0,21 0 15,-21 1-15,21-1 0,1 0 0,-1 0 16,0-21-16,0 0 0,0 0 0,0 0 16,1 0-16,20 0 15,-21 0-15,0-21 0,22 21 0,-22-21 16,0 0-16,0-1 0,-21 1 16,0 0-16,0 0 0,0 0 15,-21 0-15,-21 21 0,20 0 16,1 0-16,0 0 0,-21 0 0,21 0 15,-1 0-15,1 0 0,0 21 16,0-21-16,0 0 0,21 21 16,-21-21-16</inkml:trace>
  <inkml:trace contextRef="#ctx0" brushRef="#br0" timeOffset="36352.86">8467 11748 0,'0'0'0,"0"-22"0,0 1 15,0 0-15,0 0 0,0 0 16,0 0-16,21-22 0,-21 22 15,21-21-15,0-1 0,0 1 0,0-21 16,1 20-16,-1-20 0,21 20 16,-21-20-16,0 21 0,1-1 0,-1-20 15,0 20-15,-21 22 0,0-21 16,0 21-16,0 0 0,-21 21 16,0 0-16,-1 0 0,-20 21 15,21 0-15,-43 21 0,22 1 16,21-1-16,0 0 0,0 1 15,21 20-15,0-21 0,0 1 0,0-1 16,0 22-16,21-43 0,0 21 16,0 0-16,43 22 15,-43-43-15,0 0 0,-21 0 0,21-21 16,-21 22-16,21-22 0,-21 21 16,-21-21-16,0 0 0,0 0 15,0 0-15,-22 0 16,22-21-16,0-1 0,-21 22 0,20-21 15,1-21-15,0 21 0,0 0 16,0-22-16,0 22 0,-1 0 0,1-21 16,21 20-16,0 1 0,0 42 31,0 1-31,0-1 0,0 21 0,0-21 16,0 0-16,21 22 0,1-22 15,-1 21-15,-21-21 0,21 1 16,0-1-16,21 0 0,-20 0 0,-1-21 15,21 0-15,0 0 0,1 0 0,-1 0 16,0 0-16,1 0 0,-1-21 16,0 21-16,1-21 0,-1 0 15,0-22-15,1 22 0,-1 0 0,0-21 16,-20-1-16,20 1 0,-21 0 0,0-22 16,0 22-16,1-22 0,-22 22 15,0 0-15,0 20 0,0-20 16,0 21-16,0 42 15,-22 0-15,22 0 16,-21 1-16,0 20 0,0 0 0,21 1 16,-21-1-16,0 0 0,21 1 15,0-1-15,-22 0 0,22 1 0,0-22 16,0 0-16,0 21 16,0-21-16,22 1 0,-1-22 0,-21 21 15,21-21-15,21 0 0,-21 0 0,1 0 16,-1 0-16,21 0 0,-21-21 15,0 21-15,22-22 0,-22 1 0,21 0 16,-21-21-16,1 21 0,20-22 16,-21 1-16,0 0 0,0-22 0,1 22 15,-22-1-15,21 22 0,-21-21 16,0 21-16,0 0 0,0-1 0,-21 22 16,-1 0-1,1 22-15,0-1 0,21 21 0,0-21 16,-21 0-16,21 22 0,-21-1 15,21-21-15,0 22 0,0-22 16,0 0-16,0 21 0,0 1 16,0-22-16,21 0 0,0 0 15,0-21-15,0 0 0,22 0 16,-22 0-16,21 0 0,-21 0 0,22 0 16,-1 0-16,-21-21 0,22 0 15,-1 0-15,0-1 0,-21 1 0,1 0 16,20-21-16,-21-1 0,0 1 15,0 0-15,1-1 0,-1 1 16,0 21-16,-21-21 0,0 20 0,21 1 16,-21 0-16,-21 42 31,21 0-31,0 1 0,0 20 16,-21-21-16,21 21 0,-21-20 15,21 20-15,0-21 0,0 21 0,0-20 16,0 20-16,0-21 0,0 0 15,21 0-15,0 22 0,0-22 16,0 0-16,0-21 0,1 0 0,-1 0 16,0 0-16,0 0 15,0 0-15,22 0 0,-22 0 0,0-21 16,21 0-16,-21 0 0,1-1 0,20-20 16,-21 21-16,0-21 0,0-1 15,-21 22-15,22-64 0,-22 43 16,0 21-16,0 0 0,0 0 15,0-1-15,-22 22 16,1 0-16,21 22 0,0-1 16,-21 21-16,21-21 0,-21 22 0,21-22 15,-21 21-15,21-21 0,0 22 0,0-22 16,0 0-16,0 0 16,0 0-16,0 0 0,21-21 46,0-21-46,-21 0 0,21 0 0,-21 0 16</inkml:trace>
  <inkml:trace contextRef="#ctx0" brushRef="#br0" timeOffset="36696.67">10604 10732 0,'0'0'0,"-21"0"0,0 0 16,0 0-16,21 21 15,-21 0-15,21 0 16,0 0-16,0 0 0,0 1 16,21-22-1,0 0-15,0 0 0,0 0 0,1 0 16,20 0-16,0-22 0,-21 22 16,22-21-16,-22 0 0,21 0 0,-21 0 15,1 0-15,-22-1 0,0 1 16,0 0-16,0 0 0,0-21 0,0 20 15,-22 1-15,-20 0 0,21 21 0,0 0 16,0 0-16,-22 0 0,22 0 16,-21 0-16,21 21 0,-1 0 0,1 22 15,21-22-15,-21 0 16,21 21-16,0-20 0,-21-1 0,21 21 16,0-21-16,0 0 0,0 1 0,21-22 15,0 21-15,0-21 0,1 0 16</inkml:trace>
  <inkml:trace contextRef="#ctx0" brushRef="#br0" timeOffset="36977.51">11472 10626 0,'0'21'31,"-21"0"-31,0 0 0,0 0 0,0 64 16,-1-64-16,22 22 0,-21-1 16,0 0-16,0 1 0,0-1 15,21 0-15,-21 22 0,-1-22 0,1 0 16,21 1-16,0-1 0,-21 0 0,21-20 16,0-1-16,0 21 0,0-21 15,0 0-15,0 1 0,0-1 16</inkml:trace>
  <inkml:trace contextRef="#ctx0" brushRef="#br0" timeOffset="37164.4">11028 11261 0,'0'-21'0,"0"42"0,0-64 0,-21 43 15,21-21-15,21 21 16,0-21-16,0 21 15,0 0-15,0 0 0,22-21 16,-22 21-16,21 0 0,1-21 0,-1 0 16,0 21-16,22 0 0,-22-22 0,0 22 15,1 0-15,-1-21 0,0 0 16,1 21-16,-1-21 0</inkml:trace>
  <inkml:trace contextRef="#ctx0" brushRef="#br0" timeOffset="37392.26">11959 10922 0,'0'0'0,"-21"0"31,0 0-31,0 0 0,-1 21 0,1 0 16,0 1-16,-21-1 0,21 21 0,-1-21 15,1 22-15,0-1 0,0 0 16,0 1-16,0-1 0,21 0 16,0-21-16,0 22 0,0-22 0,0 21 15,0-21-15,0 1 0,21-22 16,0 21-16,0-21 0,21 21 0,-20-21 15,20 0-15,0 0 0,1 0 16,20-21-16,-21 0 0,1-1 0,-1 1 16,22 0-16,-43-21 0,21 21 0,0-22 15,-20 1-15</inkml:trace>
  <inkml:trace contextRef="#ctx0" brushRef="#br0" timeOffset="37796.04">12404 10753 0,'0'-64'0,"0"128"0,0-149 0,0 43 16,0 21-16,0-1 0,-22 44 31,1-1-31,21 0 0,-21 21 0,21 1 16,0-1-16,0 0 0,0 1 0,-21-1 15,21 0-15,0 1 0,0 20 16,-21-21-16,21 1 0,-21-1 0,21 0 16,0 1-16,0-22 0,0 0 15,0 0-15,-22 0 0,22 1 0,0-44 31,0 1-31,0 0 16,0 0-16,22-21 0,-22 20 0,21-20 16,0 0-16,0-1 0,0 22 15,22-21-15,-22 0 0,21 20 16,-21 1-16,0 0 0,22 0 0,-22 21 16,0 0-16,0 0 0,0 0 15,22 21-15,-22 0 0,-21 0 0,21 1 16,0 20-16,-21-21 0,0 21 0,0 1 15,0-22-15,0 21 0,0 1 16,0-22-16,0 21 0,0-21 0,-21 0 16,0 1-16,21-1 0,0 0 15,21-21 17</inkml:trace>
  <inkml:trace contextRef="#ctx0" brushRef="#br0" timeOffset="38024.91">12996 10837 0,'0'-21'0,"-21"-63"31,42 84-31,0-22 0,1 22 16,20 0-16,0-21 0,22 21 0,-1-21 15,1 21-15,-22 0 0,22 0 16,-1 0-16,1 0 0,-22 0 0,0 0 15,1 0-15,-1 0 16,-21 0-16,0 0 0,-21 21 16,-21-21-16,0 21 15,0-21-15,-22 0 0,22 0 16</inkml:trace>
  <inkml:trace contextRef="#ctx0" brushRef="#br0" timeOffset="38261.76">13420 10732 0,'-22'0'16,"1"21"-16,21 0 16,-21 0-16,0 0 0,21 22 0,0-22 15,-21 21-15,21 0 16,-21 1-16,21-1 0,-22 0 0,22 1 16,0 20-16,0-20 0,-21-1 0,21 0 15,-21-21-15,21 22 0,0-1 16,-21-21-16,21 0 0,0 1 0,0-1 15,0 0-15,0 0 16,21-21-16,0 0 16,0 0-16,22 0 0,-22-21 0,0 21 15</inkml:trace>
  <inkml:trace contextRef="#ctx0" brushRef="#br0" timeOffset="38617.57">13801 11113 0,'0'0'0,"-22"0"16,1 0-16,0 21 0,21 0 16,-21 0-16,0 21 0,0-20 15,-1-1-15,22 0 0,0 0 0,0 0 16,0 0-16,0 1 0,0-1 16,0 0-16,0 0 0,0 0 15,22-21-15,-1 0 0,0 0 16,0 0-16,21 0 0,-20 0 15,-1 0-15,21-21 0,-21 0 16,22 0-16,-22-22 0,0 22 0,0 0 16,0-21-16,-21-1 0,0 1 15,0 21-15,0-21 0,0 20 0,0 1 16,-21 0-16,0 0 0,0 0 16,0 21-16,-1 0 0,-20 0 0,21 0 15,0 0-15,0 0 0,-1 21 16,1 0-16,0-21 0,21 21 0,-21-21 15,21 21-15,21-21 16,0 0-16,0 0 0,22 0 16</inkml:trace>
  <inkml:trace contextRef="#ctx0" brushRef="#br0" timeOffset="38896.4">15113 10710 0,'0'0'0,"0"-21"0,0 0 16,-21 0-16,0 21 0,-22 0 0,22 0 16,0 0-16,-21 0 0,-1 21 15,22 21-15,-21-20 0,-1 20 0,22-21 16,-21 21-16,21 22 0,-22-22 16,22 1-16,0 20 0,0 1 0,0-22 15,21 21-15,0-20 0,0 20 16,0-20-16,0-1 0,0-21 15,0 21-15,21-20 0,0-1 0,0 0 16,0 0-16,22 0 0,-1-21 16,0 0-16,1 0 0,-1 0 0,0 0 15,1-21-15,-1 0 0,22 0 0</inkml:trace>
  <inkml:trace contextRef="#ctx0" brushRef="#br0" timeOffset="39181.24">15600 10732 0,'21'-43'16,"-42"86"-16,63-128 0,-42 64 0,21 0 0,-21-1 16,21 1-16,1 21 0,-1 0 15,0 0-15,0 21 0,0-21 16,0 43-16,1-22 0,-1 21 16,21 1-16,-21-1 0,0 0 0,-21 22 15,0-1-15,22 1 0,-22-1 16,0 1-16,0-1 0,0 1 0,0-1 15,-22 1-15,1-22 0,0 0 0,0 1 16,-21-22-16,20 21 0,1-21 16,0 1-16,0-22 0,21 21 15,0-42 17,0-1-32,21 1 0,0 0 0,0 0 15</inkml:trace>
  <inkml:trace contextRef="#ctx0" brushRef="#br0" timeOffset="39445.08">16362 11176 0,'0'0'0,"-21"21"0,-1 0 0,1 1 16,21-1-16,0 0 0,-21 0 0,21 0 16,0 0-16,0 1 0,0-1 15,21-21-15,0 0 16,1 0-16,-1 0 0,21 0 0,-21 0 15,0 0-15,1 0 0,-1-21 0,0 21 16,0-22-16,-21 1 0,0 0 16,0 0-16,-21 0 15,0 21-15,0 0 0,-1 0 16,1-21-16,0 21 0,0 0 0,0 0 16,0-22-16,-1 22 0,1 0 0,21-21 15,0 0-15</inkml:trace>
  <inkml:trace contextRef="#ctx0" brushRef="#br0" timeOffset="40232.64">17801 11028 0,'64'-21'16,"-64"0"0,0-1-16,0 1 0,0 0 15,0 0-15,0 0 0,0 0 16,0-1-16,0-20 0,-22 21 15,1 0-15,0 0 0,0-1 0,0 1 16,0 21-16,-1 0 0,-20 0 0,21 0 16,0 21-16,-22 1 0,22 20 15,0 0-15,-21-21 0,21 22 0,-22 20 16,22-20-16,0-1 0,0 21 16,0-20-16,-1-1 0,1 22 0,21-22 15,0 21-15,0-41 16,0-1-16,21 0 0,1 0 0,20-21 15,-21 0-15,0 0 0,22 0 16,-1-21-16,-21 0 0,21 0 16,1-1-16,-22 1 0,0-21 0,21 21 15,-20-22-15,-1 1 0,42-64 16,-42 64-16,1 0 0,-1-22 16,0 1-16,0-1 0,0 1 0,-21-22 15,21 21-15,-21 1 0,0-1 16,22 1-16,-22 21 0,0 20 0,0 1 15,0 0-15,-22 42 16,22 0-16,-21 22 0,0-1 0,21 22 16,-21-22-16,21 21 0,-21 1 0,0-1 15,21 1-15,0-1 16,-22-20-16,22 20 0,0-20 0,0-1 16,0 0-16,0 1 0,0-22 0,0 21 15,22-21-15,-1 0 0,0 1 16,0-22-16,0 0 0,0 0 15,1 0-15,-1-22 0,0 22 16,-21-21-16</inkml:trace>
  <inkml:trace contextRef="#ctx0" brushRef="#br0" timeOffset="40613.42">18182 11007 0,'-21'0'0,"0"0"16,42 0 15,0 0-31,21 0 16,-20 0-16,-1 0 0,21-21 0,0 21 15,-20-22-15,20 22 0,0-21 0,-21 21 16,22-21-16,-22 0 0,0 21 16,0-21-16,-21 0 0,0-1 0,0 1 15,-21 21 1,0 0-16,0 0 0,0 0 0,-22 0 15,1 0-15,21 0 0,-22 21 16,22 1-16,-21-1 0,21 0 16,0 0-16,-1 0 0,1 22 0,21-22 15,0 0-15,0 0 0,0 0 16,21 0-16,1 1 0,20-1 0,-21 0 16,21-21-16,22 21 0,-22-21 15,1 0-15,20 0 0,-21 0 0,22 0 16,-22 0-16,22-21 0,-22 0 0,0 21 15,1-21-15,-1-1 0,0-20 16,1 21-16,-1-21 0</inkml:trace>
  <inkml:trace contextRef="#ctx0" brushRef="#br0" timeOffset="41116.12">19346 10245 0,'0'-43'0,"0"86"0,0-128 15,0 64-15,0 0 0,-21 21 16,0 0-1,0 0-15,0 21 0,-1 21 16,1 1-16,0-1 0,0 21 0,21 1 16,-21 21-16,0-1 0,-1-20 15,22 20-15,-21 1 0,21 21 0,0-21 16,0-1-16,-21 22 0,21-21 16,-21 21-16,21-22 0,0 22 0,-21-21 15,0 21-15,-1-1 0,1 1 16,21 0-16,-21 0 0,0 0 0,0-22 15,0 22-15,-1-21 0,1 0 16,0-1-16,0-20 0,0-1 0,21 1 16,-21-22-16,21 0 0,0 1 0,0-22 15,21 0-15,0-21 0,0 0 16,0 0-16,0-21 0,22 0 0,-1 0 16,0-22-16,1 1 0,-1-22 15,64-41-15,-43 41 0,-20 1 16,20-22-16,-20 0 0,-1 1 15,0-1-15,-21-21 0,1 21 16,-22 1-16,0-22 0,0 21 0,-43 1 16,1 20-16,0 1 0,-1-1 15,-20 1-15,-1 20 0,1-20 0,-1 42 16,1-22-16,-1 22 0,1-21 0,20 21 16,1-1-16,0 22 0,21-21 15,-1 21-15,1 0 0,21-21 16,0 0-16,21 21 0,1 0 15,20-21-15,-21 21 0,21-21 16,-20-1-16,20 22 0,0-21 0</inkml:trace>
  <inkml:trace contextRef="#ctx0" brushRef="#br0" timeOffset="42505.34">19621 10732 0,'0'-22'0,"0"44"0,0-65 0,0 22 15,-21 21-15,0 0 0,0 0 16,0 0-16,-22 0 0,22 0 0,-21 0 16,21 21-16,-22 0 0,22 1 15,-21-1-15,21 21 0,-22-21 0,22 22 16,0-22-16,0 21 16,0-21-16,21 22 0,0-22 0,0 0 15,0 21-15,0-21 0,0 1 0,0-1 16,21-21-16,-21 21 0,42-21 15,-21 0-15,1 0 0,-1 0 0,21 0 16,-21 0-16,22-21 0,-22 0 16,21 21-16,-21-22 0,22 1 0,-22 0 15,0-21-15,0 21 0,0-1 0,0-20 16,1 21-16,-1 0 0,-21 0 16,0-1-16,0 1 0,0 42 31,0 1-16,-21-1-15,-1 0 0,22 0 16,-21 0-16,21 0 0,0 1 16,0-1-16,0 0 0,0 0 0,0 0 15,0 0-15,0 1 16,21-22-16,1 21 0,-1-21 16,0 0-16,0 0 0,21 0 0,-20 0 15,20-21-15,-21-1 0,21 22 16,-20-21-16,20 0 0,-21 0 0,0 0 15,0 0-15,1-22 0,-1 22 16,0-21-16,0 21 0,0-22 16,-21 22-16,0 0 0,0 0 0,-21 42 31,21 0-15,0 0-16,-21 0 0,0 1 15,21-1-15,-21 0 0,21 0 0,0 21 16,0-20-16,0-1 0,0 0 15,0 0-15,0 0 0,0 0 16,21-21-16,0 0 16,0 0-16,21 0 15,-20 0-15,-1-21 0,21 0 16,-21 21-16,22-21 0,-22 0 0,0 0 16,21-1-16,-21 1 0,1 0 15,-1 0-15,0-21 0,0 20 0,0 1 16,-21-21-16,0 21 15,0 0-15,0 42 16,0 0-16,-21 0 16,0 0-16,21 0 0,0 1 15,-21-1-15,0 0 0,21 0 0,0 0 16,0 0-16,0 1 0,0-1 16,0 0-16,0 0 0,21-21 15,0 0-15,0 0 16,0 0-16,22 0 0,-22 0 15,0 0-15,0 0 0,0-21 0,22 0 16,-22 0-16,0-1 0,0 1 16,0 0-16,0-21 0,1-1 15,-1 1-15,0 0 0,0-1 0,-21 1 16,21-21-16,0 20 0,1-20 16,-22 20-16,0 1 0,21 0 0,-21-1 15,0 22-15,0 0 0,0 0 16,-21 21-1,21 21-15,-22 21 0,1-20 16,0 20-16,21 0 16,-21 22-16,0-22 0,0 0 0,21 22 15,-22-22-15,22 1 0,-21-1 0,21 0 16,0 1-16,0-1 0,0 0 16,0-21-16,21 22 0,1-22 0,-1 0 15,0 0-15,0 0 0,21-21 16,1 0-16,-22 0 0,21 0 0,-21 0 15,64 0-15,-64 0 16,22-21-16,-22 0 0,21 0 0,-21 0 16,22-22-16,-22 22 0,0-21 15,21 0-15,-21-1 0,22 1 0,-22-22 16,21 1-16,-21 21 0,22-22 0,-22 1 16,0 20-16,-21 1 15,0 21-15,0-22 0,0 22 0,-21 21 16,0 0-1,0 21-15,-1 1 0,1 20 16,-21 0-16,21 1 0,0-1 0,21 0 16,-22 22-16,22-22 0,-21 0 15,21 1-15,0-1 0,0 0 0,0-20 16,0 20-16,0-21 0,0 0 16,0 0-16,0 1 0,0-1 0,0 0 15,21-21-15,1 0 0,-1 0 16,0 0-1,0-21-15,-21 0 16,21 21-16,-21-22 0,0 1 0,0 0 16,0 0-16,0 0 0</inkml:trace>
  <inkml:trace contextRef="#ctx0" brushRef="#br0" timeOffset="42692.23">21209 10689 0,'21'0'31,"0"0"-31,0 0 0,1 0 16,20 0-16,0 0 0,1 0 0,-1 0 16,0 0-16,22 0 0,-22 0 15,0 0-15,22 0 0,-22 0 16,-21 0-16,22 0 0,-1 0 0,-21 0 16,22 0-16,-22 0 15</inkml:trace>
  <inkml:trace contextRef="#ctx0" brushRef="#br0" timeOffset="47068.98">17674 12615 0,'0'0'15,"21"-42"-15,-21 21 0,0-21 0,0-1 0,0 22 16,0-21-16,0 21 0,0-1 15,0 1-15,-21 21 0,0 0 0,0 0 16,-22 0-16,22 0 0,-21 21 16,21 1-16,-22-1 0,22 21 0,0 0 15,-21 1-15,21 20 0,-22 1 16,22-1-16,0 1 0,-21-1 16,-1 85-16,1-84 0,21-22 15,0 22-15,21-1 0,0-20 16,0-1-16,0 0 0,0-21 0,21 1 15,21 20-15,-21-42 0,22 21 16,-1-21-16,21 0 0,-20 0 0,20 0 16,1-21-16,-22 21 0,22-21 15,-1 0-15,-21-22 0,22 22 16,-22-21-16,1 21 0,-1-22 0,0 1 0,1 0 16,-1 20-16,-21-20 15,0 21-15,-21 0 0,0 0 0,0-1 16,-21 22-1,0 22-15,0-1 0,0 0 0,-1 0 16,1 0-16,0 22 0,0-1 16,0-21-16,0 21 0,21-20 0,0 20 15,0-21-15,0 21 0,0-20 0,0-1 16,0 0-16,21 0 0,0 0 16,42 0-16,-41-21 0,20 0 15,21 0-15,-20 0 0,20 0 16,1 0-16,-1 0 0,1-21 0,-22 0 15,22 0-15,-22 0 0,21-22 16,-41 22-16,20-21 0,-21 21 16,0-22-16,-21 1 0,0 0 0,0-1 15,0-20-15,0 21 0,-21-1 16,-21 1-16,21 21 0,-22 0 0,1-1 16,21 1-16,-43 21 0,22 0 15,0 0-15,-1 21 0,22 1 16,-21-1-16,-1 21 0,22 0 0,-21 22 15,21-22-15,21 1 0,0-22 16,0 21-16,0-21 0,0 22 0,0-22 16,21 0-16,0 0 0,0 0 15,22-21-15,-22 21 0,21-21 0,0 0 16,1 0-16,-1 0 16,0 0-16,1 0 0,-22 0 0,21 0 15,1-21-15,-22 0 0,21 0 0,-21 0 16,0 0-16,1-1 0,-1-20 15,0 21-15,21-43 0,-42 43 16,0 0-16,0 0 0,21 0 16,-21 0-16,0 42 15,0 0 1,0 0-16,0 0 16,-21 0-16,21 1 0,-21-1 0,21 0 0,0 0 15,0 0 1,-21 0-16,21 1 15,21-22 17,0 0-32,-21-22 15,21 22-15,1-21 0,-22 0 16,21 0-16,0 0 0,0 0 0,-21-1 16,21 1-16,0 0 0,1 21 15,-22-21-15,21 21 0,0 0 0,-21 21 31,0 0-31,0 0 16,0 1-16,0-1 0,0 0 0,0 0 16,0 0-16,0 0 0,0 1 15,0-1-15,0 0 0,21 0 16,0-21 0,0 0-16,1 0 0,-1 0 0,0 0 15,0 0-15,21 0 0,1-21 0,-1 0 16,0 21-16,1-21 0,-1-1 15,0 1-15,-20 0 0,20 0 0,0-21 16,-21 20-16,22-20 0,-22 0 16,0-22-16,0 22 0,0-22 15,1 22-15,-1-21 0,-21 20 0,0 1 16,0 0-16,0-1 0,0 22 16,0 0-16,0 0 0,0 0 0,-21 21 31,-1 0-31,1 21 0,0 0 0,0 21 15,0-21-15,21 22 0,-21-1 16,-1 0-16,1 1 0,21 20 0,0-20 16,-21-1-16,21 0 0,0 1 0,0-1 15,0-21-15,0 21 0,0-20 16,0-1-16,0 21 0,21-42 16,-21 21-16,21 0 0,1 1 15,-1-22-15,0 0 0,0 21 0,0-21 16,0 0-16,22 0 0,-22 0 0,0 0 15,21 0-15,-20-21 0,-1 21 16,21-22-16,-21 1 0,0 21 0,1-21 16,-1 0-16,0 0 0,0 0 15,0-1-15,-21 1 0,0 0 0,21 21 16,-21-21-16,22 0 0,-22 0 16,0-1-16,0 1 0,0 0 15,21 0-15,0 21 16,-21-21-1,0 0 64,0-1-48,0 1 188,-21 21-126,0 0-77,21 21 0,0 1 249,-22-22-77,1 0-141,21 21-47,0 0 31,0 0 94,-21-21-110,21 21 1,-21-21-16,21 21 16,0 1-1,0-1-15,0 0 16,0 0 0,0 0 15,0 0-16,0-42 95,0 42-1,0 1-109,0-1 16,0 0-1,0 0 1,21-21 62,0 0-47,0 0-15,1 0-16,-1 0 109,0 0-77,0 0-17,0-21 1,0 0 0,1 0-16,-1-1 15,-21 1-15,21 0 0,0 0 0,0 0 16,0 0-16,1-1 0,41-41 15,-42 42-15,0 0 16,1-1-16,20 1 0,-21 21 16,0 0-16,0 0 0,1 0 15,-22 21-15,0 1 16,0-1-16,0 0 0,0 0 0,0 21 16,0-20-16,0-1 0,-22 21 15,1-21-15,21 0 0,-21 1 0,21-1 16,-21 0-16,0 0 0,21 0 15,-21 0-15,-1-21 16,22-21 31,22 0-47,-1 0 16,0 0-16,-21 0 0,21-1 15,0 1-15,0 0 0,22-42 16,-22 20-16,0 22 0,0 0 15,0 0-15,1 0 0,-22-1 16,0 1-16,0 42 31,0 1-31,0-1 0,-22 0 0,1 21 16,0-21-16,21 1 0,0 20 16,0-21-16,-21 0 0,21 0 0,0 1 15,0-1-15,0 0 0,0 0 0,0 0 16,21 0-16,0-21 0,0 22 15,1-22-15,-1 0 0,0 0 0,0 0 16,0 21-16,0-21 0,1 0 16,20 0-16,-21 0 0,0 0 0,0-21 15,22 21-15,-22-22 0,0 1 0,0 0 16,-21 0-16,21 0 0,1 0 16,-1-22-16,0 22 0,-21-21 15,21-22-15,0 22 0,0 0 16,1-22-16,-1 22 0,0-1 0,0-20 15,0 21-15,-21-1 0,21 1 0,1 21 16,-1-22-16,-21 22 0,0 0 16,0 0-16,0 42 15,-21 0 1,21 0-16,-22 1 0,1 20 0,0 0 16,0 1-16,0-1 0,21 21 15,0-20-15,0-1 0,0 0 0,0 1 16,0-1-16,0 0 0,0 1 0,0-22 15,0 21-15,0-21 16,0 1-16,0-1 0,21 0 0,0 0 16,0-21-1,0 0-15,1 0 0,-1 0 16,0 0-16,0-21 16,-21 0-16,21 0 0,-21-1 15,0 1-15,0 0 0,0 0 0</inkml:trace>
  <inkml:trace contextRef="#ctx0" brushRef="#br0" timeOffset="47280.86">21209 12764 0,'0'0'0,"0"-22"0,21 1 16,0 21 0,0 0-16,1 0 0,20-21 0,0 21 15,1 0-15,20 0 0,-21-21 16,1 21-16,20 0 0,-20 0 0,-1-21 15,0 21-15,1 0 0,-1 0 0,0 0 16,-21-21-16,1 21 0,-22-22 16,-22 22-1,-20 0 1,0 0-16,-1 0 0</inkml:trace>
  <inkml:trace contextRef="#ctx0" brushRef="#br0" timeOffset="47513.75">19600 12806 0,'0'0'0,"21"21"16,1-21-1,20 0-15,-21 0 0,21 0 16,1 0-16,-1 0 0,22 0 0,-22 0 15,21-21-15,1 21 0,21-21 16,-22 21-16,22 0 0,-1-21 16,1-1-16,-21 22 0,20-21 0,1 0 15,0 21-15</inkml:trace>
  <inkml:trace contextRef="#ctx0" brushRef="#br0" timeOffset="47869.42">23177 12383 0,'22'0'0,"-44"0"0,65 0 0,-22 0 16,-21-22-16,-21 22 15,-22 0 1,22 22-16,-21-1 0,0 0 0,-1 0 15,1 21-15,-22-20 0,22 20 16,0 21-16,-1-20 0,1 20 0,0-20 16,21 20-16,-1-21 0,22 22 0,0-22 15,0 1-15,0-1 0,0 0 16,22 1-16,-1-22 0,21 0 0,-21 21 16,22-21-16,-1 1 0,0-22 15,1 21-15,-1-21 0,0 0 0,1 0 16,-22 0-16,21 0 0,0 0 15,-20 0-15,20 0 0,-21-21 16,0-1-16,0 1 0,1 0 0,-1-21 16</inkml:trace>
  <inkml:trace contextRef="#ctx0" brushRef="#br0" timeOffset="48160.26">23664 12425 0,'0'0'16,"21"-21"-16,1 0 0,-1-1 0,0 1 0,0 0 15,0 21-15,0 0 16,1 0-16,-1 0 0,0 0 16,0 0-16,0 21 0,22 0 0,-22 1 15,0-1-15,0 21 0,0-21 16,0 22-16,-21-1 0,0 0 0,22 1 16,-22 20-16,0-21 0,0 22 0,0-22 15,0 1-15,-22-1 0,22 0 16,-21 1-16,-21-1 0,21-21 0,0 0 15,-22 0-15,22 1 0,0-1 16,-21 0-16,20-21 0,22 21 16,22-21 15,-1-21-31,21 21 0</inkml:trace>
  <inkml:trace contextRef="#ctx0" brushRef="#br0" timeOffset="48369.14">24511 12721 0,'0'0'0,"-21"-21"31,0 21-31,21 21 62,0 0-46,0 1 0</inkml:trace>
  <inkml:trace contextRef="#ctx0" brushRef="#br0" timeOffset="48569.02">24490 13229 0,'0'0'0,"0"21"0,0 1 16,0-1-16,0 0 0,0 0 0,0 0 15,0 0-15,0 1 0,0-1 16,0 0-16,0 0 16,0 0-16,0 0 0,0 1 15,0-1-15,0 0 16,0 0-16,-21-21 16,-1 0-16,-20 21 0,21-21 15,-21 0-15,-22 0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4T04:23:22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 1651 0,'0'0'0,"0"-21"0,-21 0 0,21 0 16,-22-1-16,1 1 0,0 0 15,21 0-15,-21 0 0,0 0 16,0-1-16,21 1 0,-22 21 0,1-21 16,21 0-16,-21 21 0,0 0 31,21 21-16,-21 0-15,21 0 16,0 1-16,0-1 0,0 0 16,0 21-16,0 1 0,0 20 15,0-21-15,0 22 0,0-22 16,0 22-16,0-1 0,0 1 0,0-1 16,0 1-16,0-1 0,0 1 15,0 20-15,0 1 0,0-21 0,0 20 16,0 1-16,0 0 0,0-1 15,-21 1-15,-1 0 0,22 20 16,0-20-16,-21 0 0,21-1 0,-21 1 16,0 0-16,21-1 0,0 1 0,-21 0 15,0-22-15,-1 22 0,22 0 16,-21-1-16,21 1 0,-21 0 0,0-1 16,21 1-16,-21-22 15,0 22-15,21 0 0,0-22 0,-22 22 16,1 0-16,21-22 0,-21 22 15,21-22-15,0 1 0,0-1 0,0-20 16,0 20-16,0-42 0,0 22 16,0-22-16,0 0 0,0 0 0,0-42 31,0 0-31,0-22 0,0 1 16,0-21-16</inkml:trace>
  <inkml:trace contextRef="#ctx0" brushRef="#br0" timeOffset="1788.97">2349 1439 0,'0'0'0,"0"-21"16,0 0-1,-21 0-15,21 0 16,0 0-16,0-1 16,0 1-16,21 21 15,1 0-15,-1-21 0,21 21 16,0 0-16,1-21 0,20 21 0,1-21 16,-1 21-16,1 0 0,-1 0 15,22-21-15,0 21 16,-1 0-16,22 0 0,21 0 0,-21-22 15,21 22-15,0 0 0,21-21 16,0 21-16,0 0 0,22-21 0,-1 0 16,0 21-16,22-21 0,-22 21 15,22 0-15,-1-21 0,1 21 0,-1 0 16,1-22-16,-22 22 0,22-21 16,-1 21-16,1 0 0,-22-21 15,0 21-15,1 0 0,20-21 0,-21 21 16,1 0-16,-1 0 0,0-21 15,1 21-15,-22 0 0,21-21 0,1 21 16,-22 0-16,0 0 16,0-22-16,-21 22 0,0 0 0,21 0 15,-21 0-15,0-21 0,-21 21 16,0 0-16,0 0 0,0 0 0,-22-21 16,1 21-16,-22 0 0,1 0 15,-1 0-15,1 0 0,-22 0 0,-21 0 16,22 0-16,-22 0 0,0 0 15,-21 21 1,0 0-16,0 1 16,0-1-16,0 21 0,0-21 15,0 0-15,0 22 0,0-22 16,0 21-16,0-21 0,0 22 0,0-1 16,-21-21-16,21 22 0,-21-1 15,21 0-15,0 1 0,0-1 0,-21 21 16,21-20-16,-22 20 0,22 1 15,0-1-15,0 1 0,0-22 0,0 22 16,0-1-16,0 1 0,0-1 16,0 1-16,0 20 0,0-20 0,22 20 15,-1 1-15,-21 0 0,21-22 0,0 22 16,-21 0-16,21-1 0,-21-20 16,21 20-16,-21 1 0,0 0 0,0-1 15,22 1-15,-22 0 0,0-1 16,0 1-16,0 0 0,0-1 15,0 1-15,0 0 0,0-1 0,0 1 16,0 0-16,0-1 0,0-20 16,0 21-16,0-1 0,0 1 0,0-22 15,0 22-15,0 0 0,0-1 0,0-20 16,0 21-16,-22-22 0,22 1 16,0-1-16,0 22 0,-21-22 15,21 1-15,-21-1 0,0 1 0,21-1 16,0 1-16,-21-1 0,0-20 15,-1 20-15,22-21 0,-21 1 0,0 41 16,0-41-16,0-1 0,0 0 16,21-20-16,-22 20 0,1 0 15,0-21-15,-21 22 0,21-22 0,-1 0 16,-20 21-16,21-20 0,-21-1 0,-1 0 16,-41 0-16,41 0 15,-20-21-15,-1 21 0,22 1 0,-43-22 16,22 0-16,-1 21 0,1-21 0,-1 0 15,-20 21-15,20-21 0,1 0 0,-22 21 16,0-21-16,1 0 16,-1 21-16,0-21 0,-21 0 0,1 0 0,20 21 15,-21-21-15,0 0 0,0 0 16,-21 22-16,22-22 0,-1 21 16,-21-21-16,21 0 0,-21 0 0,21 21 15,-21-21-15,21 0 0,-21 0 0,0 0 16,0 21-16,0-21 0,0 0 15,0 0-15,21 0 0,-21 0 0,0 0 16,0 0-16,22 0 0,-22 0 0,-106 0 16,127 0-16,0 0 0,0 0 15,0 0-15,1-21 0,-1 21 16,0 0-16,0-21 0,21 21 0,-20-21 16,-1 21-16,21-22 0,0 22 15,1-21-15,-1 21 0,0 0 16,22-21-16,-1 21 0,1-21 0,-1 21 15,22-21-15,-21 21 0,20-21 16,-20 21-16,20-22 0,-20 22 0,21-21 16,-1 21-16,-20-21 0,20 0 0,1 21 15,21-21-15,-21 0 0,-1 21 16,22-22-16,-21 1 0,21 21 0,-1-21 16,1 21-16,0-21 0,0 21 15,0 0-15,21-21 0,-21 21 0,-1 0 16,22-21-16,-21-1 0,0 22 15,0-21-15,0 0 16,0 21-16,-1 0 0,1-21 0,-21 21 16,21-21-16,0 21 15,-1 0-15,1 0 0,0 0 0,0-21 16,0 21-16,0 0 0,-22 0 0,22 0 16,0 0-16,0 0 0,-22 0 15,22 0-15,-21 0 0,21-22 0,0 22 16,-22-21-16,22 21 0,0-21 15,0 0-15,-22 21 0,22-21 0,0 0 16,0-1-16,0-20 0,0 21 16,-1 0-16,22 0 0,-21-22 15,21 22-15,-21 0 0,21 0 16,0-22-16,0 22 0,0 0 0,-21 0 16,21 0-16,-21 0 0,0-1 15,21-20-15,-22 21 0,22-21 0,0 20 16,0-20-16,0-21 0</inkml:trace>
  <inkml:trace contextRef="#ctx0" brushRef="#br0" timeOffset="2432.6">4043 2350 0,'0'0'15,"21"0"-15,-21-22 16,21 22-16,-21 22 31,0-1-15,0 0-16,21 21 0,-21 1 15,0 20-15,21 1 0,-21-22 16,0 21-16,0 22 0,0-21 16,0 20-16,22 1 0,-22 0 0,0-1 15,21 22-15,-21 0 0,0-21 0,0 20 16,0 1-16,0 0 0,0 0 15,0 21-15,0-21 0,0 0 0,0-1 16,0 1-16,0-21 0,0 21 16,0 0-16,0-22 0,0 1 0,0 0 15,0-22-15,0 1 0,21-1 0,-21-21 16,0 1-16,21-22 0,-21 21 16,0-21-16,0 1 0,21-22 31,-21-22-31,0 1 0,21 0 15,-21-64-15,0 43 0,22-21 16</inkml:trace>
  <inkml:trace contextRef="#ctx0" brushRef="#br0" timeOffset="3538.96">4127 2709 0,'0'0'0,"-21"0"0,0-21 0,0 21 16,42 0 15,0 0-31,0 0 15,22 0-15,-1 0 0,0-21 0,22 21 16,-1 0-16,1-21 0,21 21 16,-1-21-16,22 21 0,0-21 0,0-1 15,0 1-15,21 0 0,0 0 16,0 0-16,21 0 0,-21-1 16,21 1-16,-21 0 0,21 21 0,-21-21 15,21 0-15,0 21 0,1-21 16,-1-1-16,-21 22 0,0-21 0,0 21 15,0-21-15,-21 21 0,21 0 16,-22-21-16,1 0 0,0 21 0,-21 0 16,-1 0-16,1-21 0,-21 21 15,-22 0-15,21 0 0,-20 0 0,-1 0 16,-21 0-16,22 0 0,-22 0 0,21 0 16,-21 0-16,0 0 0,1 0 15,-1 0-15,0 0 16,-21 21-16,21 0 15,-21 0-15,21 0 0,-21 0 16,0 1-16,0 20 0,0-21 16,0 21-16,0 1 0,21-1 0,-21 0 15,0 1-15,0 20 0,0-20 0,0-1 16,0 0-16,0 22 0,0-22 16,22 22-16,-22-22 0,0 21 0,0 1 15,0-1-15,21 1 0,0 21 16,-21-22-16,0 1 0,21-1 15,0 1-15,-21-1 0,21 1 0,1-1 16,-22 22-16,0-22 0,0 22 0,0-22 16,0 1-16,0 21 0,0 42 15,0-64-15,0 1 0,0-22 16,0 21-16,0 1 0,0-1 16,0 1-16,0-1 0,0 1 0,0-22 15,0 22-15,0-22 0,0 22 0,0-22 16,0 21-16,0-20 0,0-1 15,0 0-15,0-20 0,-22 20 0,22 0 16,0-21-16,0 22 0,-21-22 0,0 0 16,0 21-16,0-20 0,0-1 15,-1 0-15,1 0 16,0-21-16,0 0 0,0 21 0,0-21 16,-1 0-16,1 21 0,0-21 0,-21 0 15,21 0-15,-1 0 0,-20 0 16,21 0-16,-21 0 0,20 0 0,-20 0 15,0 0-15,21 0 0,-43 0 0,22 0 16,-1 0-16,-20 0 0,-1 0 16,1 0-16,-1 0 0,1 0 0,-1 0 15,-20 0-15,20 0 0,1 0 0,-22 0 16,22 0-16,-22 0 0,0 0 16,1 0-16,-1 0 0,-21 0 15,0 0-15,22 0 0,-22 0 0,0 0 16,21 0-16,-21 0 0,1 0 15,-1 0-15,21 0 0,-21 0 0,22 0 16,-22 0-16,42 0 0,-20 0 0,20 0 16,-21 0-16,43 0 15,-21 0-15,-1 0 0,22 0 0,-1-21 0,1 21 16,0 0-16,-1 0 0,1-21 0,21 21 16,0 0-16,0 0 0,-1-21 15,1 21-15,0-21 0,0 21 16,0-21-16,0-1 0,-1 1 0</inkml:trace>
  <inkml:trace contextRef="#ctx0" brushRef="#br0" timeOffset="4432.27">4593 2900 0,'-21'0'94,"21"21"-79,0 0-15,0 0 16,0 1-16,0-1 16,0 0-16,0 0 0,0 0 15,0 0-15,0 1 0,0-1 16,0 0-16,0 0 0,0 0 15,0 0-15,0 1 0,21-1 0,-21 0 16,21 0-16,0-21 16,-21 21-16,22-21 0,-1 0 15,0 0-15,0 0 16,0 0-16,0 0 16,1 0-16,-1-21 0,0 0 0,0 21 15,0-21-15,0 0 0,1-1 16,-1 1-16,0-21 0,-21 21 0,0 0 15,21-1-15,-21-20 0,0 21 0,0 0 16,0 0-16,0-1 0,0 1 16,-21 0-16,0 0 0,0 0 15,-1 21-15,1 0 0,0 0 16,0 0-16,0 0 0,0 0 0,-1 0 16,1 0-16,0 0 0,0 0 15,0 0-15,0 0 0,21 21 16,-22-21-16,22 21 15,0 0 1</inkml:trace>
  <inkml:trace contextRef="#ctx0" brushRef="#br0" timeOffset="5000.53">5376 3725 0,'0'0'16,"0"22"15,0-1-31,0 0 0,0 0 0,0 0 16,0 22-16,0-1 0,0 0 16,0 1-16,0-1 0,0 21 0,0-20 15,0 20-15,0-20 16,0 20-16,0-21 0,21 22 0,-21-22 15,0 1-15,0-1 0,0 0 0,0 1 16,0-1-16,0-21 0,0 21 16,0-20-16,0 20 0,0-21 0,0 0 15,0 0-15,0 1 0,0-1 16</inkml:trace>
  <inkml:trace contextRef="#ctx0" brushRef="#br0" timeOffset="5896.11">5419 3662 0,'0'-21'0,"21"21"32,0 0-32,0 0 15,0 0-15,0 0 0,22 0 16,-1 0-16,0 0 0,22 0 16,-1 0-16,1-21 0,-1 21 0,22 0 15,-21 0-15,41-22 0,-20 22 16,42 0-16,-21 0 0,21-21 0,0 21 15,-21 0-15,21-21 0,-21 21 16,-1-21-16,1 21 0,0 0 0,0-21 16,-21 21-16,-1-21 0,1 21 0,0 0 15,-1-22-15,-20 22 0,-1 0 16,1-21-16,-1 0 0,-20 21 0,-1 0 16,0 0-16,1-21 15,-22 21-15,21 0 0,-21 0 0,0 0 16,1 0-16,-1 0 0,0 0 15,-21 21 1,0 0-16,0 0 0,0 1 16,0-1-16,0 0 0,0 0 15,0 0-15,0 22 0,0-22 0,-21 21 16,21 0-16,0 1 0,0-1 16,0 0-16,0 1 0,0-1 0,0 22 15,0-22-15,0 21 0,0-20 16,0 20-16,0-20 0,0 20 0,0-21 15,0 1-15,21-1 0,-21 22 16,0-22-16,0 0 0,0 1 0,0-22 0,0 21 16,21 0-16,-21 1 0,0-1 15,0 0-15,0-20 0,0 20 16,0-21-16,0 21 0,-21-20 0,21-1 16,-21 0-16,0 0 0,-1 0 0,22 0 15,-21-21-15,0 22 0,0-1 16,-21-21-16,20 21 0,1-21 15,-21 0-15,21 0 0,-22 21 0,22-21 16,-21 0-16,0 0 0,-1 0 16,-20 0-16,20 0 0,-20 0 15,-22 0-15,1 0 0,20 0 0,-21 0 16,-20-21-16,20 21 0,0 0 16,1 0-16,-22 0 0,21 0 0,0-21 15,-20 21-15,20 0 0,-21 0 0,21 0 16,1 0-16,-22 0 0,21 0 15,-21 0-15,22-21 0,-1 21 0,0 0 16,1 0-16,20 0 0,1 0 0,-1 0 16,22 0-16,0 0 0,20 0 15,-20 0-15,21 0 0,21-22 32,0 1-17,0 0-15,21 0 0</inkml:trace>
  <inkml:trace contextRef="#ctx0" brushRef="#br0" timeOffset="6332.85">5800 3810 0,'21'0'16,"-21"21"0,0 0-16,0 1 0,0-1 15,0 0 1,0 0-16,0 0 0,0 0 16,0 1-16,0-1 15,0 0-15,0 0 0,0 0 16,0 0-16,0 1 15,0-1 17</inkml:trace>
  <inkml:trace contextRef="#ctx0" brushRef="#br0" timeOffset="6748.62">6456 4255 0,'0'-22'0,"0"44"0,-21-44 32,21 44-17,0-1-15,0 0 0,0 0 16,0 0-16,0 0 0,0 22 0,0-22 16,0 21-16,0-21 0,-22 22 0,22-22 15,0 0-15,0 21 0,0 1 16,0-22-16,0 0 0,0 21 0,0-20 15,0 20-15,0-21 0,0 0 16,0 0-16,0 1 0,0-1 16,0-42 31,0-1-47</inkml:trace>
  <inkml:trace contextRef="#ctx0" brushRef="#br0" timeOffset="7493.19">6498 4212 0,'42'0'32,"-20"0"-32,-1 0 0,0 0 15,0 0-15,0 0 16,0 0-16,1 0 0,20 0 0,0 0 15,1 0-15,-1 0 0,0 0 0,1 0 16,-1 0-16,21 0 0,-20 0 16,20 0-16,1 0 0,-1 0 0,1 0 15,-1 0-15,1-21 0,20 21 0,-20 0 16,-1 0-16,1-21 0,-1 21 16,1 0-16,-1 0 0,-20 0 0,-1 0 15,0-21-15,1 21 16,-22 0-16,21 0 0,-21 0 0,1 0 15,-1 0-15,0 0 16,-21 21-16,0 0 16,0 0-16,0 0 15,0 1-15,0-1 16,0 0-16,0 0 0,0 0 16,0 0-16,0 1 0,0 20 0,0-21 15,0 0-15,0 0 0,0 1 16,0 20-16,0-21 0,0 0 0,0 0 15,0 1-15,0 20 0,0-21 0,21 0 16,-21 0-16,0 22 16,0-22-16,0 0 0,0 0 0,0 0 0,0 1 15,0-1-15,0 0 0,0 0 16,-21-21 0,21 21-16,-21-21 0,0 0 0,-1 0 15,1 21-15,0-21 0,0 0 0,0 0 16,-22 0-16,22 0 0,-21 0 15,0 0-15,-22 0 0,22 0 0,-22 0 16,1 0-16,-1 0 0,-20 0 0,20 0 16,1 0-16,-22 22 0,0-22 15,22 0-15,-22 0 0,0 0 16,1 0-16,-1 0 0,0 0 0,22 0 0,-22 0 16,22 0-16,-1 0 0,22 0 15,0 21-15,-1-21 0,1 0 16,21 0-16,-22 0 0,22 0 0,0 21 15,0-21 1,42 0 15,0-21-15,0 0-16</inkml:trace>
  <inkml:trace contextRef="#ctx0" brushRef="#br0" timeOffset="8160.88">7112 4445 0,'0'0'16,"0"-21"-16,0 0 15,0 0 1,21-1 0,0 22-16,0 0 15,1-21-15,-1 21 16,0 0-16,0 0 15,-21 21-15,0 1 16,0-1-16,0 0 0,0 0 16,0 0-16,0 0 0,0 1 0,-21-1 15,0 0-15,0 0 0,-1 0 16,1 0-16,0 1 0,0-1 0,0 0 16,0 0-16,-1-21 0,1 21 15,0 0-15,0-21 0,0 0 16,21-21 15,0 0-15,0 0-16,0 0 15,21 0-15,0 21 0,0 0 16,-21-22-16,21 22 0,1 0 16,-1 0-16,0 0 0,0 22 15,0-1-15,0 0 16,1-21-16,-1 21 0,-21 0 15,21-21-15,0 21 0,0-21 16,0 0-16,1 0 0,-1 0 16,0 0-16,0 0 0,0 0 0,0 0 15,1 0-15,-1 0 0,0 0 0,0 0 16,-21-21-16,0 0 16,21 21-16,-21-21 0,0 0 15,0 0-15,0-1 16,21 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4T04:23:40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 550 0,'0'0'0,"0"-21"0,0 0 15,0 0 1,0 0-1,0 0 1,0 42 15,0 0-31,0 21 0,0-21 16,0 22-16,0-1 0,0 0 16,0 1-16,0 20 0,21 1 15,-21-1-15,0 22 0,0-22 16,0 1-16,0 21 0,0-22 0,0 1 15,0-1-15,0 1 0,0-22 0,0 21 16,0-20-16,0-1 0,0 0 16,0 1-16,-21-22 0,21 0 15,0 0-15,-21-21 16,21-21 0,0 0-16,0 0 0,-21-22 15,21 22-15</inkml:trace>
  <inkml:trace contextRef="#ctx0" brushRef="#br0" timeOffset="439.74">1990 720 0,'0'0'0,"-22"-21"0,22-22 0,-21 22 16,21-21-16,-21 21 0,21-1 15,-21-20-15,21 21 0,0-21 0,0 20 16,0 1-16,0-21 0,0 21 16,21 0-16,0-22 0,0 22 15,22-21-15,-1 21 0,0-1 0,1-20 16,41 21-16,-20 0 0,21 0 16,-22 21-16,22 0 0,-1 0 15,-20 0-15,-1 21 0,1 21 16,-1 0-16,-20 1 0,-1-1 15,-21 22-15,0-1 0,-21-21 0,0 22 16,0-1-16,-42 1 0,21-1 16,0 1-16,-22-1 0,1-20 0,0-1 15,-1 22-15,1-22 0,-21-21 16,20 21-16,22-20 0,-21-1 16,-1 0-16,22 0 0,0 0 0,0-21 15,0 0-15,0 21 0</inkml:trace>
  <inkml:trace contextRef="#ctx0" brushRef="#br0" timeOffset="957.96">2984 1228 0,'-21'0'32,"0"0"-17,0 21-15,0 0 16,0 0-16,21 0 15,0 1-15,-22-1 0,1 0 0,21 0 16,0 21-16,0-20 0,0 20 16,0-21-16,0 21 0,0-20 0,0 41 15,0-21-15,21-20 16,1-1-16,-1 0 0,0-21 0,0 21 16,0-21-16,0 0 15,1 0-15,-1 0 0,0 0 0,21-21 16,-21 0-16,1 0 0,20-1 15,-21 1-15,0-21 0,0 21 0,1 0 16,-1-22-16,-21 22 0,0-21 16,0 21-16,0-22 0,0 22 0,0-21 15,-21 21-15,-1-1 0,1-20 16,0 21-16,0 21 0,0-21 0,-22 21 16,22 0-16,0 0 0,0 0 15,0 0-15,0 0 0,-1 0 16,1 21-16,0 0 0,0-21 15,21 21-15,-21 0 0,21 1 16,0-1-16,21-21 31,0 0-31,0 0 0</inkml:trace>
  <inkml:trace contextRef="#ctx0" brushRef="#br0" timeOffset="1373.72">3598 1207 0,'0'21'47,"0"0"-47,0 0 16,0 0-16,0 0 15,0 1-15,0-1 0,0 0 0,0 21 16,0-21-16,0 22 0,0-1 16,0 0-16,0 1 0,0 20 0,0-20 15,0 20-15,0 1 0,0-1 16,0 1-16,0-1 0,0 1 0,-21-1 16,21 1-16,-21-1 15,0 1-15,21-22 0,0 21 0,0 1 16,-21-22-16,21 22 0,0-22 0,-22 0 15,22-20-15,0 20 0,0-21 16,0 0-16,0 0 0,0 1 0,0-44 47,0-20-47,22 21 16,-1 0-16,-21-22 0,21 1 0,-21-21 15</inkml:trace>
  <inkml:trace contextRef="#ctx0" brushRef="#br0" timeOffset="1764.49">3429 1291 0,'0'0'0,"-21"-21"0,21 0 0,0 0 15,-21 0-15,21-1 16,0 1-16,0 0 0,0 0 15,0 0-15,21 0 0,0 21 16,0-22-16,21 22 0,-20-21 0,20 21 16,-21 0-16,21 0 0,-20 0 15,20 0-15,0 21 0,-21-21 16,22 22-16,-22-1 0,21 0 16,-21 0-16,1 21 0,-22-20 0,0-1 15,0 0-15,0 0 0,0 21 16,0-20-16,-22-1 0,-20 0 0,21 0 15,0-21-15,-22 21 0,22 0 16,-21 1-16,21-22 0,-22 21 0,22 0 16,0-21-16,0 0 0,21 21 15,-21-21-15,42 0 32,0 0-17,0 0-15,0 0 16,1 0-16</inkml:trace>
  <inkml:trace contextRef="#ctx0" brushRef="#br0" timeOffset="2192.25">4085 1164 0,'0'0'0,"0"-21"0,21 21 15,-21 21 16,0 0-15,0 1-16,0-1 16,0 0-16,0 0 0,0 0 0,0 22 15,0-22-15,0 0 0,0 21 16,0-21-16,0 22 0,0-22 0,0 0 16,0 21-16,0-20 0,0-1 15,0 0-15,0 0 0,21 0 16,1-21-16,-1 0 15,0 0-15,0 0 0,0-21 0,22 21 16,-22-21-16,0 0 0,0 0 16,0-1-16,0 1 0,1 0 15,-22 0-15,0-21 0,0 20 16,0 1-16,0-21 0,0 21 0,0 0 16,0-1-16,-22-20 15,1 21-15,21 0 16</inkml:trace>
  <inkml:trace contextRef="#ctx0" brushRef="#br0" timeOffset="2623.7">4868 1101 0,'0'0'0,"0"21"47,0 0-47,0 0 15,0 0-15,0 1 0,0-1 0,0 21 16,0-21-16,0 22 0,0-22 15,0 21-15,0 0 0,0 1 16,0-1-16,0 22 0,0-22 16,0 21-16,0 1 0,0-22 0,-21 22 15,0-1-15,0 1 0,21-1 16,-21 1-16,-1-1 0,22-20 0,-21 20 16,21 1-16,-21-1 0,21 1 0,0-1 15,-21 1-15,21-22 0,-21 0 16,21 1-16,0-1 0,-21 0 0,21-21 15,0 1-15,0-1 0,0 0 16,0 0-16,0-42 31,0 0-15,21 0-16,-21-1 0,21-20 0,0 21 16,-21-21-16,21-1 0,-21-20 15,21 20-15</inkml:trace>
  <inkml:trace contextRef="#ctx0" brushRef="#br0" timeOffset="2980.49">4678 1334 0,'-21'-43'0,"42"86"0,-64-107 0,22 22 0,0 21 16,0-1-16,0-20 0,21 21 15,0 0-15,0 0 0,0-1 0,0 1 16,0 0-16,0 0 0,21 21 15,21-21-15,-21 21 0,1 0 0,20 0 16,-21 0-16,21 0 0,1 0 16,-22 0-16,21 0 0,1 21 0,-22 0 15,21 0-15,-21 0 0,22 1 16,-22-1-16,-21 0 0,21 21 0,-21-21 16,0 1-16,0-1 0,0 0 15,0 21-15,0-21 0,0 1 0,-21-1 16,0-21-16,-1 21 0,1 0 15,0 0-15,0-21 0,0 21 16,0 1-16,-1-22 0,1 0 16,21 21-16,-21-21 0,0 0 15,0 0 1,21 21-16,-21-21 0,-1 0 16</inkml:trace>
  <inkml:trace contextRef="#ctx0" brushRef="#br0" timeOffset="3643.65">1905 2053 0,'-21'0'0,"42"0"0,-63 0 0,20 0 15,44 0 48,-1 0-63,0 0 0,0 0 15,0 0-15,0 0 16,22 0-16,-22 0 0,21 0 0,1 0 16,20 0-16,1-21 0,-1 21 15,22 0-15,-1 0 0,1-21 0,0 21 16,21-21-16,-1 21 0,1-21 15,0 21-15,0-22 0,21 22 16,0 0-16,21-21 0,-21 21 0,0-21 16,21 21-16,-21 0 0,0-21 15,21 21-15,-21-21 0,0 21 0,0 0 16,0-21-16,-21 21 0,0 0 16,0-22-16,0 22 0,0 0 0,-22 0 15,1-21-15,0 21 0,-22 0 16,1 0-16,-1 0 0,-21 0 0,1 0 15,20-21-15,-42 21 16,1 0-16,-44 0 63,1 0-48,0 0-15,0 0 0,0 0 16,0 0-16</inkml:trace>
  <inkml:trace contextRef="#ctx0" brushRef="#br0" timeOffset="3792.57">5990 1778 0,'0'21'16,"0"0"-1,0 1 1,0-1-1,-21-21 1</inkml:trace>
  <inkml:trace contextRef="#ctx0" brushRef="#br0" timeOffset="9264.28">296 3493 0,'0'-22'16,"0"1"-16,0 0 0,0 0 16,0 0-16,0 0 15,0-1-15,0 1 16,0 0-16,0 0 15,0 42 17,0 0-17,0 0-15,0 22 16,0-22-16,0 21 0,0 1 0,0-1 16,-21 0-16,21 1 0,0-1 15,0 0-15,-21 1 0,21-1 16,0 0-16,-21 1 0,21 20 15,0-21-15,-21 1 0,21-1 16,0-21-16,-22 0 0,22 1 0,0-1 16,0 0-16,0 0 15,0 0-15,0-42 32,0 0-17,0 0-15,0 0 16,22-1-16</inkml:trace>
  <inkml:trace contextRef="#ctx0" brushRef="#br0" timeOffset="9880.49">529 3810 0,'0'0'0,"21"0"16,-21 21-16,21-21 15,1 0 1,-1 0-1,0 0-15,-21-21 0,21 21 16,0-21 0,-21 0-16,0 0 15,0-1 17,-21 22-32,0 0 15,0 22-15,0-22 16,21 21-16,-22-21 0,22 21 15,0 0-15,0 0 16,0 0 0,22-21-1,-1 0-15,0 0 0,0 0 16,-21-21 0,21 21-16,-21-21 15,0 0 16,-21 21-31,0 0 16,21 21 31</inkml:trace>
  <inkml:trace contextRef="#ctx0" brushRef="#br0" timeOffset="12023.87">1609 3493 0,'0'-22'16,"0"44"15,0-1-31,-22 0 16,22 0-16,0 21 0,-21-20 15,21 20-15,-21 0 0,0 1 16,21-22-16,0 21 0,-21 0 16,21 1-16,-21-1 0,21-21 15,-22 22-15,22-22 0,0 21 0,0 0 16,0-20-16,0-1 16,0 0-16,0 0 15,0-42 1</inkml:trace>
  <inkml:trace contextRef="#ctx0" brushRef="#br0" timeOffset="12371.67">1503 3450 0,'21'-21'0,"-42"42"0,63-63 16,-21 21-16,22 0 0,-22 21 16,0-22-16,21 22 0,-21 0 0,22 0 15,-1 0-15,-21 0 0,22 22 16,-22-1-16,21 0 0,-21 21 0,22-21 16,-22 22-16,0-1 15,-21 0-15,21 1 0,-21-1 0,0 0 16,0-20-16,0 20 0,0 0 15,0-21-15,0 22 0,0-22 0,0 21 16,-21-21-16,21 1 0,0-1 16,-21 0-16,21 0 0,-21-21 0,21 21 15,0-42 17,-22 0-32,1 0 15</inkml:trace>
  <inkml:trace contextRef="#ctx0" brushRef="#br0" timeOffset="12588.54">1460 3874 0,'0'0'16,"0"21"-16,22-21 31,-1 0-31,0 0 0,21-21 15,-21 21-15,22 0 0,-22-22 0,21 22 16,1 0-16,-22-21 0,21 21 16,0-21-16,-20 21 0,-1-21 0,21 21 15,-21-21-15,0 21 16</inkml:trace>
  <inkml:trace contextRef="#ctx0" brushRef="#br0" timeOffset="12900.36">2307 3302 0,'0'21'31,"0"0"-31,0 1 0,0 20 16,0-21-16,0 21 0,0-20 0,0 20 15,0 0-15,0 1 0,0-22 16,0 21-16,0 0 0,0 1 0,0-22 16,0 21-16,0-21 0,0 22 15,0-22-15,0 0 0,0 21 0,0-20 16,0-1-16,0 0 16,0 0-16,21-21 31,0-21-31,-21 0 0</inkml:trace>
  <inkml:trace contextRef="#ctx0" brushRef="#br0" timeOffset="13305.45">2688 3725 0,'0'-21'0,"0"42"0,21-63 0,-21 21 15,-21 21 1,0 0-16,0 0 15,0 0-15,-1 0 16,1 0-16,21 21 0,-21 0 0,0 0 16,0 1-16,21-1 0,0 0 15,0 0-15,-21 0 0,21 22 0,0-22 16,0 0-16,0 21 16,0-21-16,0 1 0,0-1 0,21 0 15,-21 0-15,21-21 16,0 0-16,0 21 0,0-21 0,1 0 15,-1 0-15,21 0 0,-21 0 16,0-21-16,22 0 0,-22 21 0</inkml:trace>
  <inkml:trace contextRef="#ctx0" brushRef="#br0" timeOffset="13708.21">2963 3704 0,'0'-21'0,"0"42"0,0-63 15,0 21 1,0 0 0,21 21-16,1 0 15,-1 0-15,0 0 0,0 0 0,0 0 16,0 0-16,1 21 0,-1-21 16,0 21-16,0 0 0,0 0 0,0 0 15,-21 1-15,22-1 0,-22 0 16,0 0-16,0 21 0,0-20 0,0-1 15,0 0-15,0 21 0,-22-21 16,1 1-16,0-1 0,0 0 0,21 0 16,-21-21-16,21 21 0,-21-21 0,21-21 31,0 0-15,0 0-16,0 0 0,0-1 15,0 1-15,0 0 0,21-21 16,-21 21-16,21-22 0,0 22 0,-21-21 15,21 21-15,0-22 0,-21 22 0,22 0 16,-1 0-16,-21 0 0,21-1 16,0 1-16,0 21 0,0-21 0,1 21 15,-1-21-15</inkml:trace>
  <inkml:trace contextRef="#ctx0" brushRef="#br0" timeOffset="14076">3789 3260 0,'0'-21'0,"-21"21"15,-1 0-15,22 21 16,0 0-16,-21 0 0,21 21 15,0-20-15,-21 20 0,21 0 0,0 1 16,0-1-16,-21 0 16,21 1-16,-21-1 0,21-21 0,-21 21 15,21 1-15,0-1 0,0-21 16,0 22-16,-22-22 0,22 21 0,0-21 16,0 0-16,0 1 0,0-1 15,0 0-15,22 0 0,-1-21 16,0 0-16,0 0 0,0 0 0,0 0 15,1 0-15,-1 0 16,0-21-16,-21 0 0,21 0 0,0-1 16,-21 1-16,21 0 0,-21 0 15</inkml:trace>
  <inkml:trace contextRef="#ctx0" brushRef="#br0" timeOffset="14264.32">3577 3662 0,'0'0'0,"-21"0"0,21 21 32,21-21-17,0 0 1,22 0-16,-22 0 0,0 0 16,21-21-16,-21 21 0,1 0 15,20-21-15,-21 21 0,21-21 16,-20 21-16</inkml:trace>
  <inkml:trace contextRef="#ctx0" brushRef="#br0" timeOffset="14680.08">4212 3535 0,'0'21'0,"0"0"16,0 0-16,0 1 15,-21-1-15,21 0 16,0 0-16,0 0 0,0 22 0,0-22 16,-21 0-16,21 0 0,0 21 15,0-20-15,0-1 0,0 0 0,0 0 16,0 21-16,0-20 0,0-1 16,21 0-16,0-21 0,0 0 15,0 0-15,1 0 0,20 0 16,-21-21-16,0 21 0,0-21 15,22-1-15,-22 1 0,0 0 0,0 0 16,0 0-16,1 0 0,-1-22 0,-21 22 16,0-21-16,0 21 0,0-1 15,0-20-15,0 21 0,0 0 16,0 0-16,0-1 0,0 1 16,0 0-16,-21 21 15,-1 0-15,22 21 31,0 0-31</inkml:trace>
  <inkml:trace contextRef="#ctx0" brushRef="#br0" timeOffset="15066.85">4932 3535 0,'-21'0'31,"21"21"-15,0 0-16,0 0 0,0 1 16,0-1-16,0 0 0,0 21 0,0-21 15,0 22-15,0-1 0,0 0 16,-22 1-16,22-1 0,-21 22 15,21-22-15,-21 21 0,0 1 0,21-22 16,-21 22-16,21-1 0,0 1 16,-21-1-16,21-20 0,-22 20 0,22 1 15,0-22-15,0 21 0,0-20 0,0-1 16,0 0-16,0-20 0,0 20 16,0-21-16,0 0 0,0 0 0,0 1 15,0-44 16,0 1-31,22 0 0,-1 0 0,-21 0 16,21-22-16,-21 22 0,0-21 0,21 21 16,0-22-16</inkml:trace>
  <inkml:trace contextRef="#ctx0" brushRef="#br0" timeOffset="15383.68">4847 3831 0,'0'-21'15,"0"42"-15,-21-63 0,21 21 0,0 0 16,0-1-16,0 1 0,0 0 0,0 0 16,0 0-16,21 0 0,0 21 0,0-22 15,22 22-15,-22 0 0,21-21 16,1 21-16,-22 0 0,21 0 0,0 0 16,-20 0-16,20 21 0,-21 1 15,0-1-15,0 0 0,-21 0 16,22 0-16,-22 0 0,0 1 0,0-1 15,-22 21-15,1-21 0,0 0 16,-21 1-16,21-1 0,-1 0 0,-20 0 16,21-21-16,-21 21 0,20 0 0,1-21 15,0 22-15,0-22 0,0 0 16,42 0 15,0 0-31,0-22 0</inkml:trace>
  <inkml:trace contextRef="#ctx0" brushRef="#br0" timeOffset="15860.32">5778 3704 0,'-21'0'0,"42"0"0,-63 0 15,63 0 16,0 0-31,1 0 16,20 0-16,0 21 0,1-21 0,-1 0 16,21 0-16,1 0 0,-1 0 15,22 0-15,-21 0 0,20 22 0,1-22 16,0 0-16,-1 0 0,1 0 0,0 0 16,-1 0-16,-20 0 0,-1 0 15,1 0-15,-1 0 0,-20 0 16,-1 0-16,0 0 0,-21 0 0,22 0 15,-22 0-15,0 0 0,-21-22 32,0 1-17,-21 21 1,21-21-16,-21 21 16</inkml:trace>
  <inkml:trace contextRef="#ctx0" brushRef="#br0" timeOffset="16321.99">7133 3344 0,'-21'0'0,"42"0"0,-63 0 16,21 0-1,21 22 1,0-1-16,0 0 0,0 0 0,0 0 15,0 0-15,21 1 0,0 20 16,0-21-16,0 0 0,0 0 0,22 1 16,-22-22-16,21 21 0,-21 0 15,22-21-15,-1 0 0,-21 21 0,22-21 16,-1 0-16,-21 0 0,21 0 16,-20 0-16,-1 0 0,0 0 15,0-21-15,0 21 0,0 0 0,-21-21 16,0 0-16,-21 21 15,0 0 1,0 0-16,-21 0 0,20 0 0,-20 21 16,21 0-16,-21 0 0,-1 0 0,1 0 15,0 22-15,20-22 0,-20 0 16,0 21-16,-1-20 0,1 20 16,21-21-16,-21 21 0,20-20 0,1-1 15,0 21-15,0-21 0,21 0 0,0 1 16,0-1-16,0 0 15,21-21 17,0 0-32,-21-21 0</inkml:trace>
  <inkml:trace contextRef="#ctx0" brushRef="#br0" timeOffset="21956.25">8361 3662 0,'0'0'0,"21"-21"15,-21 0-15,21 21 0,-21-22 0,21 22 16,-21-21-16,21 0 0,-21 0 16,22 0-16,-22 0 0,21-1 15,-21 1-15,0 0 0,0 0 16,0 0-16,0 0 0,0-1 0,0 1 15,0 0-15,0 0 0,-21 21 16,-1 0-16,1 0 0,0 0 16,0 0-16,0 0 0,0 0 0,-1 42 15,1-21-15,0 1 0,0 20 16,0 0-16,0 1 0,-1-1 0,22 0 16,0 1-16,-21-1 15,21-21-15,0 21 0,0 1 0,0-22 16,0 0-16,0 0 0,0 0 0,0 1 15,0-1-15,21-21 0,1 0 16,-1 0-16,0 0 16,0 0-16,0-21 0,-21-1 15,21 22-15,1-21 0,-22 0 16,21 0-16,0-21 0,-21 20 0,21-20 16,-21 0-16,21-1 0,-21 1 15,21 0-15,-21-22 0,0 22 16,0-22-16,0 22 0,22-21 0,-22 20 15,0-20-15,0 20 0,0 1 16,0 21-16,0 0 0,0 0 0,0-1 16,0 44-1,0-1-15,0 0 0,0 21 0,0 1 16,0-1-16,0 21 0,0 1 16,0-1-16,0 1 0,0-1 0,21-20 15,-21 20-15,0-20 0,0-1 0,0 0 16,0 1-16,0-1 0,0-21 15,21 0-15,-21 0 0,21 1 0,-21-1 16,0 0-16,21-21 16,0 0-16,1 0 15</inkml:trace>
  <inkml:trace contextRef="#ctx0" brushRef="#br0" timeOffset="22376">8721 3641 0,'-22'0'0,"44"0"0,-65 0 16,43-21-16,-21 21 0,21-22 15,0 1-15,0 0 0,0 0 16,0 0 0,21 21-16,0-21 0,22-1 0,-22 22 15,21 0-15,-21-21 0,22 21 0,-1 0 16,-21 0-16,22 21 0,-1 1 15,-21-1-15,21 0 0,-20 0 0,-22 21 16,21-20-16,-21 20 0,0-21 16,0 21-16,0-20 0,-21-1 0,-1 21 15,1-21-15,0 0 0,0-21 0,0 22 16,0-22-16,-1 0 16,1 0-16,21-22 15,0 1-15,0-21 16,21 21-1,-21 0-15,22-1 0,-22-20 0,21 21 16,0-21-16,-21-1 0,21 22 0,0-21 16,0-1-16,-21 22 0,22-21 15,-1 21-15,0 0 0,0-1 0,0 22 16,0 0-16,1 0 0,-1 0 16,0 0-16,0 0 15</inkml:trace>
  <inkml:trace contextRef="#ctx0" brushRef="#br0" timeOffset="22596.23">9461 3366 0,'0'0'0,"0"21"47,0 0-47,0 21 0,0-21 15,0 1-15,0 20 0,0-21 0,0 21 16,0-20-16,0 20 0,0-21 15,0 0-15,0 0 0,0 1 0,0-1 16,22-21 0,-1 0-1,0-21-15,0-1 16,-21 1-16</inkml:trace>
  <inkml:trace contextRef="#ctx0" brushRef="#br0" timeOffset="22919.99">9588 3006 0,'0'0'0,"-21"0"0,0 0 0,0 0 15,0 0-15,0 21 0,21 0 16,0 0-16,0 0 16,0 1-16,21-22 15,0 0-15,0 0 16,21 0-16,-20 0 0,-1 0 15,0 0-15,0-22 0,0 22 0,0-21 16,1 0-16,-22 0 16,0 0-16,0 0 0,-22 21 15,1-22-15,-21 22 0,21 0 0,-22 0 16,22 0-16,0 0 0,0 0 16,0 22-16,0-1 0,-1 0 0,22 0 15,-21 0-15,21 0 0,0 1 16,0 20-16,0-21 0,0 0 0,21 0 15,1 22-15,-1-22 0,0-21 16,21 21-16</inkml:trace>
  <inkml:trace contextRef="#ctx0" brushRef="#br0" timeOffset="23194.83">10012 3281 0,'-21'0'0,"42"0"0,-64 0 0,22 0 15,21 21 1,0 0-16,0 0 0,0 1 16,0 20-16,0-21 0,0 21 15,21-20-15,1-1 0,-22 21 0,0-21 16,21 0-16,-21 1 0,21-1 0,0 0 16,-21 0-16,0 0 15,21-21-15,-21 21 0,21-21 16,1 0-16,-1 0 15,0-21-15,-21 0 16,21 21-16,-21-21 0,0 0 0,21-22 16,0 22-16,1 0 0</inkml:trace>
  <inkml:trace contextRef="#ctx0" brushRef="#br0" timeOffset="23387.72">10372 3175 0,'0'-21'0,"0"42"0,-22-21 31,1 42-31,21-20 15,-21 20-15,0-21 0,0 21 16,0 1-16,-1-22 0,1 21 0,0 1 16,0-22-16,0 21 0,0-21 0,21 0 15,0 1-15,0-1 0,0 0 16,0 0-16,0 0 16,21-21-16,0 0 15,0 0-15,21-21 0,-20 0 16</inkml:trace>
  <inkml:trace contextRef="#ctx0" brushRef="#br0" timeOffset="23752.02">10583 3366 0,'0'0'16,"0"-22"15,21 22-16,1-21-15,-1 21 0,-21-21 16,21 21-16,0 0 0,-21-21 0,21 21 16,-21-21-16,21 21 0,-21-21 15,0-1-15,-21 22 16,0 0 0,0 0-16,0 0 0,0 0 15,-1 22-15,1-1 0,0 0 16,21 21-16,0-21 0,-21 22 15,21-22-15,-21 21 0,21 1 0,0-22 16,0 0-16,0 21 0,0-21 0,0 1 16,21-1-16,0 0 0,0-21 15,0 21-15,1-21 0,-1 0 0,0 0 16,0 21-16,21-21 0,-20 0 0,20 0 16,-21 0-16,0 0 0,22-21 15,-22 21-15</inkml:trace>
  <inkml:trace contextRef="#ctx0" brushRef="#br0" timeOffset="24088.96">10964 3429 0,'0'0'0,"0"-42"16,0 21-16,0-22 0,0 22 0,0-21 15,0 21-15,21-1 0,1 1 16,-22 0-16,21 21 0,0-21 0,21 21 16,-21 0-16,1 0 0,-1 0 15,21 21-15,-21 0 0,22 0 0,-22 1 16,21 41-16,-21-21 0,0-20 15,1 20-15,-22-21 16,0 21-16,0-20 0,0-1 0,0 21 16,0-21-16,0 0 0,0 1 15,-22-22-15,1 0 0,21 21 16,-21-21-16,0 0 0,0 0 16,21-21-16,0-1 0,0 1 15,0 0-15,0 0 16,0-21-16,21 20 0,0-20 0,0 21 15,0-21-15,-21-1 0,43 1 0,-22 0 16,0 20-16,0-20 0,0 21 16,22-21-16,-22 20 0,21 22 0,1-21 15,-22 21-15,21 0 0,-21 0 16</inkml:trace>
  <inkml:trace contextRef="#ctx0" brushRef="#br0" timeOffset="24336.03">11832 3408 0,'0'21'16,"0"-42"-16,0 63 0,0-21 0,21-21 16,0 0-1,1 0-15,-1-21 0,0 21 16,0-21-16,0 21 0,0-21 16,-21 0-16,0 0 0,0-1 0,0 1 15,0 0-15,0 0 0,0 0 0,0 0 16,-21 21-16,0 0 15,0 0-15,0 0 0,0 0 16,-1 21-16,1-21 0,0 21 0,21 0 16,-21-21-16,21 21 0,-21-21 15,21 21-15</inkml:trace>
  <inkml:trace contextRef="#ctx0" brushRef="#br0" timeOffset="25753.25">12933 3471 0,'0'0'0,"0"22"0,-21-22 32,-1 0-32,22-22 31,0 1-31,0 0 0,0 0 15,0 0-15,0-22 0,22 22 0,-1-21 16,0 0-16,0-1 0,0-20 0,0 20 16,22 1-16,-22 0 0,0-1 15,0 1-15,0 0 0,-21-1 0,0 22 16,0 0-16,0 0 0,-21 21 16,0 0-16,-21 21 15,21 0-15,-22 0 0,1 1 0,21 20 0,0-21 16,-1 0-16,22 22 15,0-22-15,0 21 0,0-21 0,0 22 16,22-22-16,-1 21 0,0-21 0,0 22 16,21-1-16,-20-21 0,20 0 15,0 22-15,-21-22 0,22 0 0,-22 0 16,0 0-16,0 0 0,-21 1 16,0-1-16,-21-21 15,0 21-15,-21-21 0,-1 0 0,1 0 16,21 0-16,-22 0 0,1 0 15,0-21-15,21 0 0,-22-1 16,22 1-16,0 21 0,21-42 0,0 21 16,0 0-16,0-1 0,0 1 15,0 0-15,0-21 0,21 21 0,0-1 16,22 1-16,-1 0 0,-21 0 16,21 21-16,1-21 0,-1 21 0,0 0 15,1 0-15,-1 0 0,0 0 0,-20 0 16,-1 21-16,21-21 0,-42 21 15,21 0-15,0 0 0,-21 1 16,0-1-16,0 0 0,0 0 0,0 0 16,0 0-16,0 1 15,0-1-15,0 0 16,0 0-16,22-21 16,-1 0-1,0 0-15,0 0 16,0-21-16,0 21 0,-21-21 0,22 0 15,-1-1-15,-21 1 0,21 0 16,0-21-16,-21 21 0,21-1 0,-21-20 16,21 21-16,-21 0 0,22 21 15,-22-21-15,0 42 16,0 0 0,0 21-16,0-21 15,0 1-15,0-1 0,-22 21 16,22-21-16,0 0 0,-21 1 0,21-1 15,0 0-15,0 0 0,0 0 16,0 0-16,0 1 16,21-22-16,1 0 15,-1 0-15,0 0 16,0-22-16,0 1 0,-21 0 0,21 0 16,1 0-16,-1 0 0,-21-1 15,21-20-15,0 21 0,0-21 0,-21 20 16,21-20-16,1 21 0,-22 0 0,0 0 15,21 21-15,0-22 16,-21 44 0,0-1-16,0 0 15,0 21-15,0-21 16,0 1-16,0-1 0,0 0 0,0 0 16,0 0-16,0 0 0,0 1 0,0-1 15,21 0-15,0-21 16,0 0-16,1 0 0,-1 0 15,0 0-15,0 0 0,0 0 0,0 0 16,22-21-16,-22 0 0,0 21 16,0-22-16,0 1 0,1 0 0,-1-21 15,0 21-15,-21-22 0,21 22 16,-21 0-16,21-21 0,-21 20 16,0 1-16,0 0 0,0 0 0,0 42 31,0 0-31,0 0 15,0 1-15,0-1 0,0 0 0,0 0 16,0 0-16,-21 22 0,21-22 16,0 0-16,0 0 0,0 0 15,0 0-15,0 1 16,21-44 0,0 1-1</inkml:trace>
  <inkml:trace contextRef="#ctx0" brushRef="#br0" timeOffset="26104.19">14436 2752 0,'-22'-21'16,"44"42"-16,-65-42 16,22 21-16,21 21 15,0 0-15,0 0 0,0 0 0,0 0 16,0 1-16,0-1 15,21 0-15,0-21 0,1 0 16,-1 0-16,0 0 16,0 0-16,0-21 15,-21 0-15,0-1 16,0 1-16,0 0 0,0 0 16,0 0-16,0 0 0,-21-22 15,0 43-15,0-21 0,0 21 16,21-21-16,-22 21 0,1 0 15,0 0-15,21 21 0,0 0 16,0 0-16,0 1 0,0-1 16,0 0-1,21-21 1,0 0-16,1 0 16</inkml:trace>
  <inkml:trace contextRef="#ctx0" brushRef="#br0" timeOffset="26360.04">14859 2561 0,'0'0'16,"0"-21"-16,0 42 15,0 0-15,0 1 0,0-1 16,-21 0-16,21 21 0,0 1 16,0-1-16,-21 0 0,21 1 0,-22-1 15,1 21-15,21-20 0,0-1 0,0 0 16,-21 1-16,21-1 15,0-21-15,0 22 0,0-1 0,0-21 16,0 0-16,0 0 0,0 1 0,21-22 16,0 21-16,1-21 15,-1 0-15,0-21 16,-21-1-16,0 1 16</inkml:trace>
  <inkml:trace contextRef="#ctx0" brushRef="#br0" timeOffset="26528.94">14605 3069 0,'0'0'0,"-21"0"0,21-21 16,21 21 15,0 0-31,0 0 0,22 0 0,-22 0 16,21 0-16,0 0 0,1-21 0,-1 21 15,22 0-15,-22-21 0,0 21 16,22 0-16,-22-21 0,22-1 0,-22 22 15</inkml:trace>
  <inkml:trace contextRef="#ctx0" brushRef="#br0" timeOffset="27180.57">15409 2858 0,'-84'0'16,"62"0"-16,1 21 0,-21 0 16,21 0-16,0 0 0,-1 0 15,1 1-15,0 20 0,0-21 16,0 21-16,21-20 0,0 20 0,0-21 15,0 0-15,0 22 0,0-22 0,0 0 16,0 0-16,21 0 0,0 0 16,0-21-16,22 0 0,-22 0 0,21 0 15,0 0-15,1 0 0,-1 0 0,0-21 16,1 21-16,-1-21 0,-21 0 16,22 0-16,-22-22 0,21 22 15,-21-21-15,0 21 0,1-22 0,-1 1 16,-21 0-16,0-22 0,0 22 15,0-22-15,0 1 0,0 21 0,0-22 16,0 1-16,0 20 0,0 1 16,0 0-16,0 20 0,0 1 0,0 64 31,0-22-31,0 21 0,0 0 16,0 1-16,0-1 0,0 0 0,0 22 15,0-22-15,0 1 0,0-1 16,0 21-16,0-20 0,0-1 0,0 0 15,0-20-15,0 20 0,0 0 16,0-21-16,0 1 0,0-1 16,0 0-16,0 0 0,-21-21 31,21-21-15,0 0-16,0 0 0,0-1 0,0-20 15,0 21-15,21-21 0,0 20 16,0-20-16,0 0 0,0-1 0,22 1 15,-22 21-15,21-21 0,1 20 0,-22 1 16,21 21-16,0 0 0,-20 0 16,-1 0-16,21 21 0,-21 1 0,0-1 15,-21 0-15,0 0 16,0 21-16,0-20 0,0 20 0,0-21 16,0 21-16,-21-20 0,0-1 0,0 21 15,21-21-15,0 0 0,-21 1 16,21-1-16,21-42 31,0 21-31</inkml:trace>
  <inkml:trace contextRef="#ctx0" brushRef="#br0" timeOffset="27419.95">16235 2477 0,'0'0'0,"-21"0"0,42 0 32,0 0-32,21 0 15,1 0-15,-1 0 0,0 0 16,22 0-16,-22 0 0,22 0 0,-22 0 16,0 0-16,1 0 0,-1 0 0,0 0 15,-21 0-15,1 0 0,-1 0 16,-42 0 15</inkml:trace>
  <inkml:trace contextRef="#ctx0" brushRef="#br0" timeOffset="27656.86">16637 2540 0,'0'21'0,"0"-42"0,-21 63 0,21 1 0,-21-22 15,-1 21-15,22 1 0,0-1 16,-21 0-16,0 1 0,21-1 0,-21 0 16,0 1-16,21-1 0,-21 0 15,21-21-15,0 22 0,0-1 16,-22-21-16,22 0 0,0 22 0,0-22 16,0 0-16,0 0 0,22-21 15,-1 0 1,0 0-16,-21-21 0,21 21 15,0-21-15</inkml:trace>
  <inkml:trace contextRef="#ctx0" brushRef="#br0" timeOffset="28012.25">16954 2942 0,'-63'43'16,"42"-43"-16,0 21 15,-1 0-15,22 0 0,0 0 16,0 0-16,0 1 0,0-1 0,0 0 16,0 0-16,0 0 15,22-21-15,-1 21 0,0-21 16,0 0-16,0 0 0,0 0 16,1-21-16,-1 21 0,0-21 15,21 0-15,-42 0 0,21 0 0,1-1 16,-22 1-16,21-42 15,-21 42-15,0-1 0,0 1 0,0 0 16,0 0-16,0 0 0,-21 21 16,-1 0-16,1 0 0,-21 0 0,21 0 15,0 0-15,-1 21 0,1 0 16,0-21-16,0 21 0,0 0 0,21 1 16,0-1-16,0 0 15</inkml:trace>
  <inkml:trace contextRef="#ctx0" brushRef="#br0" timeOffset="28312.08">17822 2582 0,'0'0'0,"-21"0"0,0 0 16,0 0-16,0 22 16,-1-22-16,1 21 0,21 0 0,-21 21 15,0-21-15,0 22 0,0-1 0,-1 0 16,1 1-16,0-1 0,0-21 16,21 22-16,0-1 0,0-21 0,0 21 15,0-20-15,0 20 0,0-21 16,21 0-16,-21 0 0,21 1 15,0-22-15,22 0 0,-22 0 0,0 0 16,21 0-16,-20 0 0,20 0 16,-21 0-16</inkml:trace>
  <inkml:trace contextRef="#ctx0" brushRef="#br0" timeOffset="28603.91">18182 2519 0,'21'0'16,"0"0"-16,1 0 15,-1 21-15,0 0 0,0 0 0,0 1 16,0-1-16,1 0 0,-1 21 16,0-21-16,0 22 0,-21-1 0,21-21 15,-21 22-15,0-1 0,0 0 16,-21-21-16,0 22 0,0-22 0,0 21 15,-1-21-15,-20 22 0,21-22 0,0 0 16,0 0-16,-1-21 0,1 21 16,0 1-16,0-22 0,0 0 15,42 0 1,0-22-16</inkml:trace>
  <inkml:trace contextRef="#ctx0" brushRef="#br0" timeOffset="28875.76">18902 3090 0,'42'0'16,"-21"0"-16,0-21 15,-21 0-15,22 21 16,-22-21-16,0 0 16,0 0-16,-22 21 15,1 0-15,0 0 16,0 0-16,0 0 16,0 0-16,-1 0 0,1 0 15</inkml:trace>
  <inkml:trace contextRef="#ctx0" brushRef="#br0" timeOffset="29600.34">20595 2900 0,'0'0'0,"0"-21"0,0 0 15,0-1-15,-21 1 16,21 0-16,-21-21 0,0 21 16,-1-1-16,1 1 0,-21 0 0,21 0 15,0 0-15,-1 0 0,1 21 16,0 0-16,0 0 0,-21 21 15,20 0-15,1 0 0,-21 0 0,21 22 16,0-1-16,-1 0 0,1 1 16,0 20-16,0-21 0,0 1 0,0-22 15,21 21-15,-22 1 0,22-22 0,0 0 16,0 21-16,22-21 16,-1 1-16,0-22 0,0 0 0,0 0 15,22 0-15,-22 0 0,0-22 16,21 1-16,1 0 0,-22 0 0,21 0 15,-21 0-15,22-1 0,-22-20 16,21 21-16,-21-21 0,0-1 16,1 1-16,-1 0 0,0-43 15,-21 43-15,21-1 0,-21 22 0,0 0 16,0 0-16,0 42 16,0 21-16,0-21 15,0 22-15,0-1 0,-21-21 16,21 22-16,-21-1 0,21 0 0,0 1 15,0-1-15,0-21 0,0 0 0,0 22 16,0-22-16,21 0 0,0 0 16,0-21-16,0 0 0,1 0 0,20 0 15,0 0-15,-21-21 0,22 0 16,-1 0-16,0-1 0</inkml:trace>
  <inkml:trace contextRef="#ctx0" brushRef="#br0" timeOffset="29860.19">21251 2138 0,'0'0'0,"0"-21"0,-21 21 15,0 21-15,21 0 16,-21 21-16,0-20 0,-1 20 16,22 0-16,-21 22 0,0-1 0,21 1 15,-21-1-15,21 1 0,0-1 16,-21 1-16,21-22 0,0 22 15,0-22-15,0 0 0,0 1 0,0-1 16,0-21-16,0 21 0,0-20 16,0-1-16,0 0 0,0 0 15,21-21-15,0 0 16,0 0-16,0-21 16,1 0-16</inkml:trace>
  <inkml:trace contextRef="#ctx0" brushRef="#br0" timeOffset="30200">21336 2963 0,'21'0'47,"0"0"-47,0 0 0,1 0 0,-1 0 16,0 0-16,0-21 0,0 21 15,0-21-15,1 21 0,-1-21 0,0 21 16,0-21-16,0 0 0,-21-1 15,0 1-15,0 0 0,0 0 16,-21 21-16,0 0 16,0 0-16,0 0 0,-22 0 15,22 21-15,0 0 0,0 22 0,-22-22 16,22 0-16,0 21 0,0-21 16,21 1-16,0 20 0,0-21 15,0 21-15,0-20 0,0-1 16,21 0-16,0-21 0,0 0 15,1 0-15,20 21 0,-21-21 16,21 0-16,1 0 0,-22 0 0,21 0 16,-21-21-16,1 21 0,-1-21 15</inkml:trace>
  <inkml:trace contextRef="#ctx0" brushRef="#br0" timeOffset="30515.82">21780 2921 0,'0'-21'0,"0"42"0,0-84 0,22 41 0,-22 1 16,0 0-16,0 0 0,21 0 15,0 0-15,0 21 0,0 0 16,0-22-16,1 22 0,-1 0 16,0 0-16,0 22 0,0-1 15,0 0-15,-21 0 0,22 21 0,-1-20 16,0-1-16,-21 21 0,0-21 0,0 0 16,0 22-16,0-22 0,0 0 15,0 0-15,0 0 0,0 1 16,0-1-16,-21-21 0,0 0 15,-1 0 1,1 0-16,21-21 0,0-1 16,0 1-16,0 0 15,0 0-15,0 0 0,0-22 16,21 22-16,1 0 0,-1-21 0,0-1 16,0 22-16,0-21 0,0 0 15,22 20-15,-22 1 0,0-21 0,21 21 16,-20 0-16</inkml:trace>
  <inkml:trace contextRef="#ctx0" brushRef="#br0" timeOffset="30780.17">22648 2328 0,'0'0'0,"0"-42"16,-21 42 0,0 0-16,0 0 15,21 21-15,-21 0 0,-1 22 16,1-22-16,21 21 0,0 1 0,-21-1 15,21 0-15,-21 1 0,21 20 16,-21-21-16,21 1 0,-21-1 16,21 0-16,0 1 0,0-1 0,0-21 0,0 22 15,0-22-15,0 0 0,0 0 16,0 0-16,0 0 0,0 1 16,21-22-16,0 0 15,0 0-15,0 0 16,0 0-16,1 0 0,-1-22 0,0 1 15,-21 0-15</inkml:trace>
  <inkml:trace contextRef="#ctx0" brushRef="#br0" timeOffset="30959.59">22394 2667 0,'0'0'16,"-21"0"-16,42 0 31,0 21-31,22-21 15,-22 0-15,21 0 0,1 0 16,-1 0-16,0 0 0,1 0 0,20 0 16,-21 0-16,1 0 0,20 0 15,-20-21-15,-1 0 0,0 21 0</inkml:trace>
  <inkml:trace contextRef="#ctx0" brushRef="#br0" timeOffset="31181.47">23241 2519 0,'-21'0'16,"42"0"-16,-63 0 0,20 0 0,1 0 16,0 21-16,21 0 0,-21 0 15,0 22-15,0-22 0,21 21 16,-22-21-16,1 22 0,21-1 0,0-21 16,-21 22-16,21-22 0,0 21 15,0-21-15,0 0 0,0 1 0,0-1 16,21 0-16,0-21 0,1 21 15,-1-21-15,0 21 0,21-21 0,-21 0 16,22 0-16,-22 0 0,21 0 0</inkml:trace>
  <inkml:trace contextRef="#ctx0" brushRef="#br0" timeOffset="31444.32">23558 2413 0,'0'0'0,"0"21"16,22-21 0,-22 21-16,21 1 0,0 20 0,-21-21 15,21 21-15,0 1 0,-21-22 16,21 21-16,-21 1 0,22-22 0,-22 21 16,0 0-16,0-20 0,0 20 0,0-21 15,0 0-15,0 22 0,0-22 16,0 0-16,-22 0 0,1 0 0,0-21 15,21 21-15,-21-21 0,0 22 0,0-22 16,-22 0-16,22 0 16,0 0-16,0 0 0,0 21 0</inkml:trace>
  <inkml:trace contextRef="#ctx0" brushRef="#br0" timeOffset="32624.68">8340 4657 0,'0'-21'0,"0"42"0,0-64 15,0 22 1,0 42 15,0 1-31,0 20 16,-22-21-16,22 21 0,-21 1 0,21-1 16,0 22-16,-21-22 0,21 0 15,-21 22-15,21-22 0,0 0 0,0 1 16,0-22-16,0 21 0,0-21 15,21 1-15,0-1 0,0 0 0,1 0 16,-1-21-16,0 0 0,21 0 16,-21 0-16,22 0 0,-22 0 0,21 0 15,-21-21-15,1 0 0,20 21 16,-21-21-16,0-1 0,-21-20 0,0 21 16,21 0-16,-21-22 0,0 1 15,0 0-15,0-1 0,-21 1 0,0 0 16,0-1-16,0 1 0,0 0 15,-1 21-15,1-22 0,0 22 0,0 0 0,0 21 16,0-21-16,-1 21 16,1 0-16,0 0 0,21 21 15,-21 0-15,0 0 0,21 0 16,0 1-16,0 20 0,0-21 16,0 0-16,0 0 0,0 1 0,0-1 15,21 0-15</inkml:trace>
  <inkml:trace contextRef="#ctx0" brushRef="#br0" timeOffset="32916.51">9102 4636 0,'0'0'16,"0"21"-1,0 0-15,0 0 16,0 0-16,0 22 0,0-22 16,0 21-16,0 0 0,0 1 0,0-1 15,0 0-15,0 1 0,0-1 0,0-21 16,0 22-16,0-22 0,0 0 16,0 0-16,0 0 0,0 0 0,0 1 15,0-1-15,21-42 31,0 21-15</inkml:trace>
  <inkml:trace contextRef="#ctx0" brushRef="#br0" timeOffset="33283.61">9398 4741 0,'-21'22'15,"0"-1"1,-1 0-16,1-21 0,0 21 0,0 0 16,0-21-16,21 21 0,-21 1 15,-1-22-15,1 21 0,0-21 16,21 21-16,-21-21 16,21 21-16,0 0 15,0 0-15,0 1 16,0-1-16,0 0 0,0 0 15,21 0-15,-21 0 0,0 1 16,21-1-16,0 0 0,1-21 0,-22 21 16,21 0-16,0 0 0,-21 1 15,21-22-15,0 0 0,-21 21 16,21-21-16,1 0 16,-1-21 15,-21-1-16</inkml:trace>
  <inkml:trace contextRef="#ctx0" brushRef="#br0" timeOffset="33936.28">9948 5038 0,'21'0'16,"1"0"-16,-1 0 0,21 0 0,-21 0 15,22 0-15,-1 0 0,21 0 16,-20 0-16,-1 0 0,22 0 0,-22 0 15,21 0-15,-20 0 0,-1 0 0,0 0 16,1 0-16,-1 0 0,0 0 16,1 0-16,-1 0 0,-21 0 0,0-21 15,22 21-15,-22 0 16,0-22-16,-21 1 16,0 0-1,-21 21-15,0 0 0,0-21 0,-1 21 16,1-21-16,0 21 0,0-21 15,-21 21-15,20 0 0,1-22 0,0 22 16,-21-21-16,21 21 0,-1 0 0,1 0 16,0 0-1,42 0 17,0 0-32,1 0 0,-1 0 15,0 0-15,0 0 0,0 0 16,0 0-16,1 0 0,-1 0 0,0 0 15,0 21-15,0-21 0,0 0 16,1 22-16,-1-1 16,-21 0-16,21-21 0,-21 21 0,0 0 15,0 0-15,0 22 0,0-22 16,-21 0-16,0 21 0,-1-20 0,1-1 16,0 21-16,0-21 0,0 0 0,0 1 15,-1-1-15,22 0 0,-21 0 16,0-21-16,21 21 0,-21 0 0,0-21 31</inkml:trace>
  <inkml:trace contextRef="#ctx0" brushRef="#br0" timeOffset="35603.81">12361 4784 0,'21'0'15,"1"0"-15,-1-21 0,-21-1 16,21 1-16,0 0 16,-21 0-16,21 21 0,-21-21 0,0 0 15,0-1-15,0 1 16,0 0-16,0 0 0,-21 0 16,0 21-16,0 0 0,0-21 15,-1 21-15,1 0 0,0 0 0,-21 0 16,21 0-16,-1 21 0,-20 0 15,21 0-15,0 0 0,-22 22 16,22-22-16,0 21 0,0 0 0,0 1 16,21 20-16,0-20 0,-21-1 15,21 0-15,0-21 0,0 22 0,0-22 16,0 0-16,21 0 0,0 0 0,0 1 16,0-22-16,0 0 0,22 0 15,-22 0-15,0 0 0,21 0 0,-20-22 16,-1 1-16,0 21 0,0-21 15,0 0-15,0-21 0,1 20 0,-1 1 16,-21-21-16,0 21 0,0-22 0,0 1 16,21 21-16,-21-21 15,0-1-15,0 22 0,0 0 0,0 0 16,0 0-16,0 42 31,0 0-31,0 0 16,0 21-16,0-20 0,0-1 15,0 21-15,0-21 0,0 22 0,0-22 16,0 0-16,0 21 0,0-21 0,0 1 16,0-1-16,21 0 15,0 0-15,0-21 0,1 0 16,-1 0-16,0 0 0,21-21 16</inkml:trace>
  <inkml:trace contextRef="#ctx0" brushRef="#br0" timeOffset="35888.65">13208 4530 0,'0'0'15,"0"-21"-15,0-1 0,0 1 16,-42 21-16,-1 0 16,22 0-16,0 0 15,0 0-15,-22 21 0,22 1 0,0-1 16,0 0-16,0 0 0,0 0 15,-1 22-15,1-1 0,0-21 16,0 43-16,0-22 0,21 0 0,0 1 16,0-1-16,0 0 0,0-21 0,0 22 15,0-22-15,21 0 0,0 0 16,0 0-16,22-21 0,-22 0 0,21 0 16,0 0-16,-20 0 0,41 0 0,-21 0 15,1-21-15,-1 0 0,0 21 16</inkml:trace>
  <inkml:trace contextRef="#ctx0" brushRef="#br0" timeOffset="36148.5">13758 4530 0,'0'-21'0,"0"42"0,-21-42 16,0 21-16,0 0 15,0 0-15,-1 0 16,1 21-16,0 0 0,0 0 0,0 21 15,0-20-15,-1-1 0,1 21 16,0 0-16,21-20 0,0 20 0,-21 0 16,21-21-16,0 22 0,0-22 0,0 0 15,0 0-15,0 0 16,21 1-16,0-1 0,0-21 0,1 0 16,-1 21-16,0-21 0,0 0 0,0 0 15,22 0-15,-22 0 0,21-21 16,0 0-16,1 21 0,-1-22 0</inkml:trace>
  <inkml:trace contextRef="#ctx0" brushRef="#br0" timeOffset="36567.76">14182 4614 0,'0'0'0,"-22"0"15,1 0-15,21 22 0,0-1 0,-21-21 0,21 21 16,0 0-1,21-21 1,0 0-16,1 0 0,-1 0 0,0 0 16,0 0-16,0 0 0,0 0 15,22 0-15,-22-21 0,0 21 0,0-21 16,0 21-16,1-21 0,-1-1 16,0 22-16,-21-21 0,21 0 0,-21 0 15,0 0-15,0 0 0,0-1 16,-21 22-1,0 0-15,0 0 0,-1 0 0,1 0 0,0 22 16,-21-22-16,21 21 0,-1 0 0,1 21 16,0-21-16,0 22 15,0-22-15,0 21 0,-1 1 0,22-1 16,-21-21-16,21 21 0,0-20 16,0 20-16,0-21 0,21 0 0,1 0 15,-22 1-15,21-1 0,0 0 0,0-21 16,0 0-16,22 21 0,-22-21 15,0 0-15,0 0 0,21 0 0,-20-21 16,20 0-16,-21 21 0,21-21 0,-20-1 16,20 1-16</inkml:trace>
  <inkml:trace contextRef="#ctx0" brushRef="#br0" timeOffset="36871.58">14859 4509 0,'0'-22'0,"0"44"0,0-86 0,0 43 16,0 0-16,0 42 31,0 0-31,-21 0 0,21 0 16,-21 22-16,21-1 0,0 0 15,0 1-15,0-1 0,0 0 0,-22 22 0,22-22 16,0 22-16,0-22 0,-21 22 16,21-22-16,0 21 0,0-20 15,0-1-15,0 0 0,0 1 0,0-22 16,0 21-16,0-21 0,0 22 15,0-22-15,0 0 0,0 0 16,0-42 15,21 0-31,-21 0 0,0 0 16,0-22-16,0 22 0,0-21 0,0-1 16,22 1-16,-22 0 0,0-1 15</inkml:trace>
  <inkml:trace contextRef="#ctx0" brushRef="#br0" timeOffset="37136.43">14859 4445 0,'0'-42'0,"42"-64"31,-21 106-31,1 0 0,-1 0 16,0 0-16,0 0 0,0 0 16,0 0-16,1 0 0,20 21 0,-21 0 15,0 22-15,0-22 0,1 21 0,-1-21 16,-21 22-16,0-22 0,0 21 15,0 0-15,-21-20 0,-1 20 0,1-21 16,0 21-16,-21-20 0,21-1 16,-22 0-16,22 0 0,0 0 0,-43-21 15,43 21-15,21-42 32,0 0-17,21 0-15,1 0 0,-1 0 0,0-1 16</inkml:trace>
  <inkml:trace contextRef="#ctx0" brushRef="#br0" timeOffset="37400.28">15727 4064 0,'0'21'0,"0"0"0,0 1 15,0 20-15,0-21 0,0 21 16,-21 1-16,-1-22 0,22 21 15,-21 1-15,21-1 0,0-21 0,0 21 16,0 1-16,0-22 0,0 21 0,0-21 16,0 22-16,0-22 0,0 0 15,0 0-15,0 0 0,0 1 0,0-1 16,21-21-16,1 21 16,-1-21-16,0-21 15,0 21-15,-21-21 0,21-1 16,-21 1-16,0 0 15</inkml:trace>
  <inkml:trace contextRef="#ctx0" brushRef="#br0" timeOffset="37570.18">15621 4382 0,'-21'0'0,"42"0"0,-21 0 47,21 0-47,0 0 0,0 0 0,1 0 15,-1 0-15,21-22 0,-21 22 16,22 0-16,-22-21 0,21 21 0,0-21 16,1 0-16,-1 21 0</inkml:trace>
  <inkml:trace contextRef="#ctx0" brushRef="#br0" timeOffset="37832.03">16637 3916 0,'0'0'0,"-21"0"16,0 0-16,-1 0 16,1 0-16,0 21 0,21 0 15,-21 22-15,0-22 0,21 21 16,-21 0-16,21 1 0,-22-1 16,22 0-16,-21 1 0,21-22 0,0 21 15,0 1-15,0-1 0,0-21 0,0 0 16,0 0-16,21 1 0,1-1 15,-1 0-15,-21 0 0,21-21 16,0 0-16,21 21 0,-20-21 0,-1 0 16,0 0-16,21 0 0,-21 0 0,1-21 15,20 21-15</inkml:trace>
  <inkml:trace contextRef="#ctx0" brushRef="#br0" timeOffset="38088.89">17187 3810 0,'0'0'0,"21"0"15,1 0-15,-1 0 0,0 21 16,0 0-16,0-21 16,0 22-16,1 20 0,-1-21 0,0 21 15,0-20-15,0 20 0,-21 0 16,21 1-16,-21-1 0,22 21 0,-22-41 15,0 20-15,0 0 0,0 1 0,-22-22 16,1 21-16,21-21 0,-21 0 16,0 1-16,0-1 0,0 0 0,-22-21 15,22 21-15,0-21 0,0 21 16</inkml:trace>
  <inkml:trace contextRef="#ctx0" brushRef="#br0" timeOffset="38903.78">8530 6519 0,'0'0'0,"21"-21"16,0 21-16,-21-21 0,22 0 16,-1 0-16,-21 0 0,0-1 15,21 1-15,-21 0 0,0 0 16,0 0-16,-21 21 0,0-21 16,-1 21-16,1-22 0,0 22 15,-21-21-15,21 21 0,-1 0 0,1 0 16,0 0-16,-21 0 0,21 21 15,-1 1-15,1-1 0,0 21 0,0 0 16,21 1-16,0-1 0,0 0 16,0 22-16,0-22 0,0 1 0,0-1 15,0 0-15,0 1 0,0-1 0,21-21 16,0 0-16,0 22 0,22-22 16,-22 0-16,0-21 0,21 0 15,1 0-15,-22 0 0,21 0 16,22-21-16,-22 0 0,0 21 0,1-22 15</inkml:trace>
  <inkml:trace contextRef="#ctx0" brushRef="#br0" timeOffset="39787.26">9102 6456 0,'0'0'0,"-43"-85"31,22 85-31,-21 0 16,21 0-16,-22 43 15,22-22-15,0 21 0,0 0 0,21-20 16,-21 20-16,21 0 0,-22 1 0,22-1 16,0-21-16,0 21 15,0-20-15,0-1 0,0 21 0,22-21 16,-1 0-16,0-21 0,21 0 16,-21 0-16,1 0 15,-1 0-15,0 0 0,0-21 0,21 0 16,-20 0-16,-1 21 0,0-21 0,-21 0 15,21-1-15,-21 1 0,21-21 16,-21 21-16,0 0 0,0-1 0,0-20 16,0 21-16,0 0 15,0 0-15,0-1 0,-21 1 0,0 21 16,21 21 0,0 1-16,0-1 15,0 0-15,0 0 0,0 0 0,0 22 16,0-22-16,0 0 0,0 0 0,0 0 15,21 0-15,0 1 0,0-22 16,-21 21-16,22-21 0,-1 0 0,0 0 16,0 0-16,0 0 0,0 0 0,1 0 15,-1 0-15,21 0 0,-21-21 16,0-1-16,1 22 0,-1-21 0,0 0 16,-21 0-16,0 0 0,21 0 0,-21-22 15,0 22-15,0-21 0,0 21 16,0-22-16,0 22 0,0-21 0,0 21 15,0-1-15,0 1 16,0 42 0,0 1-1,0-1-15,0 0 0,0 21 0,0-21 16,0 1-16,0-1 0,0 21 16,0-21-16,0 0 0,0 1 0,0-1 15,0 0-15,0 0 0,0 0 16,0 0-16,0-42 31,0 0-15,0 0-16,0 0 0,0 0 15,0-1-15,21 1 0,0 0 16,-21-21-16,22 21 0,-22-1 16,21-20-16,0 21 0,0 0 0,0 0 15,22 21-15,-22 0 0,0 0 0,21 0 16,-21 0-16,1 0 0,20 21 15,-21 0-15,0 0 0,0 0 0,1 0 16,-22 22-16,0-1 0,0-21 16,0 22-16,0-22 0,0 0 15,0 0-15,0 0 0,0 0 0,-22-21 16,22 22-16,-21-1 0,0-21 16,21-21 15,21 21-31,0-22 15,1 1-15,-1 0 0</inkml:trace>
  <inkml:trace contextRef="#ctx0" brushRef="#br0" timeOffset="40052.12">10562 6265 0,'0'-21'15,"0"0"1,-21 21-1,0 21-15,0-21 0,-1 21 16,1 1-16,0-1 16,0 21-16,21-21 0,-21 22 0,0-1 15,-1 0-15,1 1 0,21-1 0,0 0 16,0 1-16,0-1 0,0-21 16,0 21-16,0-20 0,0-1 0,21 0 15,1 0-15,-1-21 0,0 0 16,0 0-16,0 0 0,0 0 15,1 0-15,20 0 0,-21-21 0,21 0 16,-20 21-16,20-21 0</inkml:trace>
  <inkml:trace contextRef="#ctx0" brushRef="#br0" timeOffset="40740.78">11007 6392 0,'-43'22'16,"43"-1"-16,0 0 16,0 0-1,21-21 1,1 0-16,-1 0 16,0 0-16,0 0 0,0-21 15,0 21-15,1-21 0,-22 0 16,21 21-16,0-22 15,-21 1-15,0 0 0,0 0 16,0 0-16,0 0 16,0-1-16,-21 22 15,0 0-15,-1 0 0,1 0 16,0 0-16,0 22 0,21-1 0,-21 0 16,0 0-16,21 0 0,0 22 15,-22-22-15,1 21 0,21-21 0,-21 22 16,21-1-16,0-21 0,0 21 15,0-20-15,0-1 0,0 0 16,0 0-16,21 21 0,0-42 16,1 0-16,-1 22 0,0-22 0,0 0 15,0 0-15,43 0 16,-22-22-16,-21 22 0,22-21 0,-1 0 16,0 0-16,-21 0 0,22-22 0,-22 22 15,21-21-15,-21 0 0,22-1 16,-22 1-16,0 0 0,0-1 0,0 1 15,1 0-15,-22-22 0,21 22 16,-21-1-16,21 1 0,-21 0 0,21 21 16,-21-1-16,0 1 0,0 0 15,0 42 1,-21 22-16,0-22 16,21 21-16,-21-21 0,21 22 15,-22-1-15,22 0 0,0 1 16,0 20-16,0-21 0,0 1 0,0-1 15,0 0-15,0 1 0,0-22 0,0 21 16,0-21-16,0 1 0,22-1 16,-1 0-16,0-21 0,-21 21 15,21-21-15,0 0 0,0 0 0,1 0 16,-1-21-16,0 21 0,0-21 16,0 0-16,22-1 0</inkml:trace>
  <inkml:trace contextRef="#ctx0" brushRef="#br0" timeOffset="41243.49">12255 6350 0,'-21'0'31,"21"21"-31,21-21 16,1 21-16,-1-21 0,21 0 15,-21 0-15,22 0 0,-22 0 16,21 0-16,0 0 0,1 0 16,-1 0-16,0 0 0,1-21 0,-1 21 15,0-21-15,1 21 0,-1 0 0,-21-21 16,22 21-16,-22 0 0,0-21 16,0 21-16,0-21 0,-21-1 15,-21 1-15,0 21 16,0 0-16,0-21 0,-22 21 15,22-21-15,-21 21 0,21 0 0,-1 0 16,1-21-16,0 21 0,0 0 0,0-21 16,42 21 31,0 21-47,0-21 15,0 21-15,1-21 0,-1 21 0,0 0 16,0-21-16,-21 21 0,0 1 15,0-1-15,0 0 0,0 0 16,0 0-16,0 0 0,0 1 0,0-1 16,-21-21-16,0 21 0,0 0 0,-1 0 15,22 0-15,-21-21 0,0 22 16,0-22-16,0 0 0,21 21 0,-21-21 16,-1 0-16</inkml:trace>
  <inkml:trace contextRef="#ctx0" brushRef="#br0" timeOffset="42344.16">14097 6435 0,'0'0'0,"21"0"0,0 0 0,0-21 0,1-1 16,-1 22-16,0-21 0,0 21 15,0-21-15,-21 0 0,0 0 16,0 0-16,0-1 16,0 1-16,-21 21 0,0-21 15,0 0-15,0 0 0,-1 21 16,1-21-16,0 21 0,0 0 0,0 0 15,0 0-15,-22 0 0,22 0 16,-21 21-16,21 0 0,-22 0 0,22 0 16,-21 0-16,21 22 0,-1-1 0,-20 64 15,42-64-15,0 43 16,0-43-16,0 1 0,0-22 16,0 21-16,21-21 0,0 0 0,1 1 15,-1-22-15,0 0 16,21 0-16,1 0 0,-22 0 0,21 0 0,0 0 15,-20-22-15,20 22 0,0-21 0,-21-21 16,22 21-16,-22 0 16,21-22-16,-21 1 0,1 0 0,-1-1 15,0 1-15,-21-22 0,0 22 0,21 0 16,-21-1-16,21-20 0,-21 21 16,0-1-16,0 1 0,0 21 0,0-22 15,21 22-15,-21 0 0,0 0 0,0 42 31,0 0-31,0 0 0,0 1 0,0-1 16,-21 0-16,21 21 0,-21-21 16,21 22-16,0-1 0,0 0 0,0 1 15,0-22-15,0 21 0,0 1 16,0-1-16,0 0 0,0-21 0,0 22 16,21-22-16,0 0 0,1 0 15,-1-21-15,0 0 0,21 0 0,-21 0 16,1 0-16,-1 0 0,21 0 0,-21 0 15,0-21-15,1 0 0,-1 0 16,0 0-16,0-1 0,0-20 0,0 21 16,1-21-16,-22 20 0,0 1 0,0-21 15,0 21-15,0 0 16,0-1-16,0 44 16,0-1-1,0 0-15,0 0 16,-22 0-16,22 22 0,0-22 0,-21 0 15,21 0-15,0 0 0,0 0 0,0 1 16,0-1-16,21-21 31,1 0-31,-22-21 16</inkml:trace>
  <inkml:trace contextRef="#ctx0" brushRef="#br0" timeOffset="42504.07">14880 6117 0,'0'-21'0,"0"42"0,-21-63 0,0 21 16,0 21-1,21 21 17,21 0-17,0-21-15</inkml:trace>
  <inkml:trace contextRef="#ctx0" brushRef="#br0" timeOffset="42877.1">15473 6138 0,'-43'0'0,"22"0"15,0 0-15,0 0 0,-21 0 16,20 0-16,-20 0 0,21 0 0,0 22 15,0-22-15,-1 21 0,22 0 16,0 0-16,0 0 16,22-21-16,-1 21 0,0 1 15,21-22-15,-21 21 0,22 0 0,-22 0 16,0 0-16,21-21 0,-20 21 16,-1 1-16,0-1 0,-21 21 15,0-21-15,0 0 0,0 1 16,-21-22-16,0 21 15,-22-21-15,22 0 0,-21 21 0,-1-21 16,1 0-16,0 0 0,-1 0 0,1 0 16,21 0-16,-21 0 0,20 0 15,1 0-15,21-21 0,0 0 16,0-1-16,21 22 0,1-21 16,20 0-16,-21 21 0,21-21 15,-20 0-15</inkml:trace>
  <inkml:trace contextRef="#ctx0" brushRef="#br0" timeOffset="44400.23">15811 6138 0,'0'0'0,"-42"0"16,21 22-1,21-1 1,0 0-16,0 0 0,0 0 0,0 0 15,0 1-15,0-1 0,0 0 0,0 21 16,0-21-16,0 1 0,0-1 16,0 0-16,0 0 0,0 0 15,0 0-15,0-42 47,-21 0-47,21 0 0,0 0 16,0 0-16,0-1 0,0 1 15,0-21-15,0 21 0,21-22 0,-21 22 16,21 0-16,0-21 0,0 21 0,1-1 16,-1 1-16,0 0 0,21 21 15,-21 0-15,1-21 0,-1 21 0,0 0 16,0 0-16,0 21 0,0-21 0,1 21 16,-22 0-16,0 1 15,21-1-15,-21 0 0,0 0 0,21 0 16,-21 0-16,0 1 0,0 20 0,0-21 15,0 0-15,0 0 0,0 1 16,0-1-16,-21-21 16,0 0-1,21-21 1,0-1-16,0 1 0,0 0 16,0 0-16,21 0 0,0 0 0,0-1 15,0-20-15,0 21 0,1-21 16,-1 20-16,21 1 0,-21-21 15,22 21-15,-22 0 0,21 21 0,-21-22 16,22 22-16,-22 0 0,0 0 16,0 0-16,-21 22 0,21-22 15,-21 21-15,21 0 0,-21 0 0,0 21 0,0-20 16,0-1-16,0 0 0,0 0 16,0 0-16,0 22 0,0-22 0,0 0 15,0 0-15,0 0 0,0 0 16,0 1-16,22-22 0,-1 0 15,0 0-15,0 0 0,0 0 16,0 0-16,1-22 0,-1 22 0,0-21 16,0 0-16,0 0 15,0 0-15,1 0 0,-1-1 16,-21 1-16,21 0 0,-21-21 0,21 21 16,0-1-16,-21-20 0,0 21 15,0 0-15,0 0 0,-21 42 47,21 0-47,0 0 0,0 0 0,-21 0 16,21 1-16,-21-1 15,21 0-15,0 0 0,0 0 0,0 0 16,0 1-16,0-1 0,21 0 0,0 0 16,0 0-16,0-21 15,1 0-15,-1 0 0,0 0 16,0 0-16,0 0 0,0 0 0,1 0 15,-1-21-15,0 0 0,0 0 16,0 21-16,0-21 0,1-1 0,-1 1 16,0-21-16,0 21 0,0 0 0,0-22 15,-21 22-15,22 0 0,-22 0 16,21 0-16,-21 42 31,-21-21-31,21 21 16,-22 0-16,22 0 0,0 0 0,0 1 15,0-1-15,0 0 0,0 0 16,22 0-16,-1 0 16,-21 1-16,21-22 0,0 0 15,-21 21-15,21-21 0,-42 0 47,0 0-47,0 0 16,21-21-16,-21 21 15,-1 0-15,1 0 0,21 21 32,21-21-17,1 0-15,-1 0 16,0 0-16,0 0 0,0 0 0,0 0 16,1 0-16,20 0 0,-21 0 0,0 0 15,0 0-15,1-21 0,20 21 16,-21-22-16,0 1 0,0 21 0,1-21 15,-1 0-15,0 0 0,0 0 0,0-1 16,0-20-16,1 21 0,-22 0 16,21-22-16,-21 22 0,21-21 0,-21 21 15,0 0-15,-21 21 16,0 21 0,21 0-16,-22 0 15,22 0-15,0 0 0,0 1 16,0-1-16,0 21 0,0-21 0,0 0 15,0 1-15,0-1 0,0 0 0,22 0 16,-22 0-16,0 0 0,0 1 16,0-1-16,0 0 0,-22 0 15,1-21 1,0 0-16,0 0 16,0 0-16,0-21 15,-1 21-15,22-21 0,-21 0 16,0-1-16,21 1 0,-21 0 0</inkml:trace>
  <inkml:trace contextRef="#ctx0" brushRef="#br0" timeOffset="44597.11">17124 5715 0,'-21'0'16,"42"0"-16,-64 0 0,22 0 15,42 0 32,1 0-47,-1 0 0,0 0 0,0 0 16,0 0-16</inkml:trace>
  <inkml:trace contextRef="#ctx0" brushRef="#br0" timeOffset="44913.93">18711 5567 0,'0'0'0,"-21"0"16,0 0-1,0 0-15,21 21 0,-21 0 16,-1 0-16,1 1 0,0-1 0,0 21 16,0 0-16,21-20 0,-21 20 0,-1 0 15,22 1-15,0-1 0,0-21 16,0 21-16,0 1 0,0-22 0,0 0 16,0 0-16,22 0 0,-1 1 0,0-1 15,0 0-15,0-21 0,0 21 16,1-21-16,20 0 0,-21 0 15,0 0-15,0 0 0,22 0 0</inkml:trace>
  <inkml:trace contextRef="#ctx0" brushRef="#br0" timeOffset="45244.74">19135 5440 0,'0'0'0,"0"-21"0,0 0 16,0-1-16,21 22 16,0 0-16,0 0 15,0 0-15,0 22 0,22-1 0,-22 0 16,21 0-16,1 21 0,-22-20 0,21 20 16,0 0-16,1 1 0,-22-1 15,21 0-15,-21 22 0,1-22 16,-1 0-16,-21 1 0,0-1 0,0 0 15,0 1-15,-21-22 0,-1 21 0,1 1 16,0-22-16,-21 0 0,21 0 16,-22 0-16,1 0 0,21 1 0,-22-1 15,22-21-15,-21 21 0,21-21 0,0 0 16,-22 0-16,22 0 0,0 0 16,0 0-1</inkml:trace>
  <inkml:trace contextRef="#ctx0" brushRef="#br0" timeOffset="50460.17">9419 7684 0,'0'-22'0,"0"1"16,0 0-16,0 42 62,0 0-62,0 22 16,0-1-16,0-21 0,0 43 0,0-22 15,0 0-15,0 22 0,0-22 0,0 22 16,0-22-16,0 22 0,-21-22 16,21 0-16,0 1 0,0-1 0,-21-21 15,21 0-15,0 0 0,0 1 16,0-1-16,0 0 0,0 0 15,0-42 17,0 0-17,0 0-15</inkml:trace>
  <inkml:trace contextRef="#ctx0" brushRef="#br0" timeOffset="50832.21">9377 7620 0,'0'0'0,"21"0"31,0 21-15,0 0-16,-21 22 0,21-22 0,22 21 16,-1 43-16,0-22 15,-20-20-15,-1-1 0,21 22 0,-21-22 16,0 0-16,1 1 0,-1-1 0,0 0 16,0-21-16,-21 1 0,0 20 15,21-21-15,-21 0 0,0 0 16,0 1-16,0-1 15,0-42 17,0-1-32,0 1 15,0 0-15,0 0 0</inkml:trace>
  <inkml:trace contextRef="#ctx0" brushRef="#br0" timeOffset="51119.3">9948 7493 0,'0'-21'0,"0"42"0,0 0 31,-21 0-31,21 22 0,0-1 16,-21 0-16,21 1 0,0-1 15,0 22-15,0-22 0,0 21 0,-21 1 16,21-22-16,-21 22 0,21-22 0,-22 0 15,22 1-15,0-1 0,0 0 16,-21-20-16,21-1 0,0 21 0,0-21 16,0 0-16,21-21 31,1 0-15,-22-21-16,21 0 0,0 0 15</inkml:trace>
  <inkml:trace contextRef="#ctx0" brushRef="#br0" timeOffset="51508.08">10308 7916 0,'0'0'0,"0"22"16,0-1-16,0 0 0,0 21 16,0-21-16,0 22 0,-21-22 0,21 21 15,0 1-15,0-22 0,-21 21 16,21 0-16,0-20 0,0-1 15,0 21-15,0-21 0,0 0 0,0 1 16,21-22-16,0 21 0,0-21 0,0 0 16,1 0-16,-1 0 0,21 0 0,-21 0 15,22 0-15,-22-21 0,21-1 16,-21 1-16,22 0 0,-22 0 0,0 0 16,0 0-16,0-22 0,-21 22 0,0-21 15,0-1-15,0 1 0,0-21 16,0 20-16,-21 1 0,0 21 0,-21-22 15,20 22-15,1 0 0,0 0 0,-21 21 16,21 0-16,-1 0 16,1 0-16,0 0 0,-21 0 0,21 21 15,-1 0-15,22 0 0,-21 1 0,21-1 16,0 21-16,0-21 0,0 0 16,0 1-16,0-1 0,21-21 0,-21 21 15,43-21-15,-22 0 0,0 0 0</inkml:trace>
  <inkml:trace contextRef="#ctx0" brushRef="#br0" timeOffset="52452.48">11726 7747 0,'0'0'15,"0"-21"-15,0 0 0,0 0 0,0-1 16,-21 1-16,0 21 0,0 0 0,0 0 15,-1 0-15,-20 0 0,21 0 16,-21 21-16,-1 1 0,1-1 0,0 0 16,-1 0-16,22 21 0,-21-20 0,21 20 15,-22-21-15,43 0 0,0 22 16,0-22-16,0 0 0,0 0 0,0 0 16,21 0-16,43 1 15,-43-1-15,21 0 0,1-21 0,-1 21 16,0 0-16,1-21 0,-1 21 15,-21 1-15,22-1 0,-22 0 0,0 0 16,0 0-16,-21 22 0,0-22 16,0 0-16,0 0 0,0 0 0,-21 0 15,0-21-15,-22 22 0,22-1 0,-21-21 16,0 21-16,-1-21 0,1 0 0,0 0 16,-1 0-16,1 0 0,0 0 15,-1 0-15,1 0 0,0 0 0,20-21 16,-20 0-16,21 21 0,-21-22 15,20 1-15,1 21 0,21-21 0,-21 21 16,42 0 15,0 0-31,1 21 0,-1 0 0,21 1 16,-21-1-16,22 0 0,-1-21 16,0 21-16,-21 0 0,22-21 0,-1 0 15,0 21-15,1-21 0,20 0 0,-20 0 16,-1 0-16,0 0 0,1 0 15,-1-21-15,0 0 0,1 0 16,-1 21-16,-21-21 0,21 0 0,-20-1 0,20 1 16,-21-21-16,0 21 0,0-22 0,-21 1 15,22 21-15,-22-21 16,21-1-16,-21 1 0,0 0 0,0-1 0,0 22 16,0-21-16,0 21 15,0 42 1,-21 0-16,-1 0 0,22 21 15,-21-20-15,21 20 0,0-21 0,0 21 16,0 1-16,0-22 0,0 0 16,0 21-16,0-20 0,0-1 0,21 0 15,1 0-15,-1 0 0,0-21 16,0 0-16,0 0 0,22 0 16,-22 0-16,0 0 0,0 0 0,21 0 15,-20 0-15,-1-21 0,0 0 16,0 0-16,0 0 0,-21-1 0,21 1 15,-21 0-15,22-21 0,-22-1 16,21 22-16,-21-21 0,0 0 16,0 20-16,0 1 0,0 42 31,0 1-31,-21-1 0,21 0 0,0 21 16,-22-21-16,22 1 0,-21 20 0,21-21 15,-21 0-15,21 22 0,0-22 16,0 0-16,0 0 0,0 0 15,0 0-15,21-21 16,0 0-16,1 0 0,-1 0 0,0 0 16,0 0-16,0 0 0,22 0 15,-22-21-15</inkml:trace>
  <inkml:trace contextRef="#ctx0" brushRef="#br0" timeOffset="52700.34">12954 7938 0,'0'0'0,"0"-22"0,0-20 15,0 21-15,0 0 0,-21 21 16,0 0-16,-1 0 0,1 0 16,0 0-16,0 21 0,0 0 15,0 0-15,-1 0 0,1 22 0,21-1 16,-21 0-16,21-20 0,-21 20 16,21 0-16,0 1 0,0-22 0,0 21 15,0-21-15,0 0 0,0 22 0,21-22 16,0-21-16,0 21 0,1 0 15,-1-21-15,21 0 0,-21 0 0,22 0 16,-1 0-16,-21 0 0,21 0 0,1 0 16,-1-21-16,0 0 0,1 0 15</inkml:trace>
  <inkml:trace contextRef="#ctx0" brushRef="#br0" timeOffset="53108.19">13377 7726 0,'0'-42'0,"0"84"0,0-127 0,0 64 0,0 0 15,0 0-15,0 0 0,0 42 16,0 21 0,-21-21-16,21 0 0,0 22 0,0-1 15,0 0-15,0 1 0,0-1 16,0 0-16,0 1 0,0 20 0,0-20 16,0-1-16,0 0 0,0 1 0,0-22 15,0 21-15,0-21 0,0 0 16,0 1-16,0-1 0,0 0 0,0-42 47,0 0-47,0-1 15,0 1-15,21-21 0,0 21 0,-21-22 16,22 1-16,-1 0 0,21-1 16,-21 1-16,0 0 0,22-1 0,-22 1 15,21 21-15,-21 0 0,22 0 0,-1 21 16,-21 0-16,0 0 0,1 0 15,20 21-15,-21 0 0,-21 21 16,21-21-16,-21 22 0,21-1 0,-21-21 0,0 22 16,0-1-16,0 0 0,0-21 0,-21 22 15,21-22-15,-21 0 0,0 0 16,21 0-16,0 1 0,-21-22 16</inkml:trace>
  <inkml:trace contextRef="#ctx0" brushRef="#br0" timeOffset="53883.78">14711 7641 0,'0'0'15,"-21"-21"-15,21 0 0,-22 0 0,1 21 16,21 21-1,0 0 1,0 21-16,-21 1 0,21-1 0,-21 0 16,21 22-16,-21-22 0,21 22 15,0-1-15,-21-20 0,-1-1 0,22 0 16,-21 1-16,21-1 0,0-21 16,0 21-16,0-20 0,-21-1 15,21-42 16,0-1-31,0 1 0,0 0 16,0-21-16,0 21 0,0-22 16,21 1-16,-21-22 0,0 22 0,21 0 15,1-22-15,-1 22 0,-21-22 0,21 22 16,0-21-16,0 20 0,0 22 16,1-21-16,-1 21 0,0 21 15,0 0-15,0 0 0,0 21 0,1 0 16,-1 21-16,0 1 0,0-1 15,0 0-15,0 1 0,-21 20 0,0 1 16,0-22-16,0 0 0,0 22 0,0-22 16,0 0-16,0 1 0,0-22 15,0 21-15,0-21 0,0 1 0,-21-1 16,0 0-16,0 0 0,0-21 16,0 0-16,-1 0 15,1 0-15,0 0 0,-21 0 0</inkml:trace>
  <inkml:trace contextRef="#ctx0" brushRef="#br0" timeOffset="54279.79">14351 8065 0,'0'0'15,"0"-22"-15,0 1 0,21 21 16,0 0 0,0 0-16,22 0 0,-22 0 0,21 0 15,-21-21-15,22 21 0,-1-21 0,0 21 16,22-21-16,-1 0 0,-20 21 15,20-22-15,1 1 0,-1 0 0,1 0 16,-1-21-16,1 20 0,-22 1 16,0-21-16,1 21 0,-22-22 15,0 22-15,0-21 0,-21 0 0,21-1 16,-21-20-16,0 42 0,0-22 16,0 22-16,-21 21 15,0 21-15,21 0 16,0 22-16,0-1 0,-21 0 15,21 1-15,-21 20 0,21-20 0,-21-1 16,21 21-16,0-20 0,0-1 0,0 22 16,0-22-16,0 0 0,0 1 15,0-1-15,0 0 0,0-21 0,0 1 16,0 20-16,0-21 0,21 0 0,0 0 16,0-21-16,0 0 15,0 0-15,1 0 16,-1 0-16,0-21 0,0 0 0,0 0 15,0 0-15</inkml:trace>
  <inkml:trace contextRef="#ctx0" brushRef="#br0" timeOffset="54664.57">15706 8022 0,'0'21'15,"21"-21"16,0-21-15,0 21-16,0-21 0,0 21 16,1-21-16,-1 0 0,0 0 0,0 21 15,0-22-15,0 1 0,1 0 16,-22 0-16,0 0 0,0 0 16,0-1-16,-22 22 15,1 0-15,0 0 16,0 0-16,0 22 0,0-22 0,-1 42 15,1-21-15,0 0 0,0 22 0,21-22 16,0 21-16,-21-21 0,21 22 16,0-22-16,0 0 0,0 21 0,0-21 15,0 1-15,21-22 0,0 21 16,0 0-16,0-21 0,1 0 16,-1 0-16,0 0 0,21 0 0,-21 0 15,22 0-15,-22 0 0,21 0 0,-21-21 16,22 21-16,-22-21 0,0-1 15,0 1-15,0 0 0,1 0 0</inkml:trace>
  <inkml:trace contextRef="#ctx0" brushRef="#br0" timeOffset="54970.24">16214 7916 0,'0'-21'15,"0"42"-15,0-63 0,0 21 0,0 0 0,0 0 16,0-1-16,21 1 0,0 21 16,0-21-16,0 21 15,0 0-15,22 0 0,-22 0 0,0 0 16,21 0-16,-20 21 0,-1-21 0,21 21 15,-21 1-15,0-1 0,1 0 16,-1 21-16,0-21 0,0 22 0,-21-22 16,0 21-16,0-21 0,0 1 0,0 20 15,0-21-15,0 0 0,-21 0 16,0 1-16,21-1 0,-21-21 16,-1 0-16,1 0 15,21-21 1,0-1-16,0 1 0,0 0 0,0 0 15,0 0-15,21-22 0,-21 22 0,22-21 16,-1 21-16,0-22 16,0 1-16,-21 0 0,42 21 0,-20-22 15,-1 22-15,0-21 0,0 21 0,0-1 16,22-20-16</inkml:trace>
  <inkml:trace contextRef="#ctx0" brushRef="#br0" timeOffset="55256.08">17251 7281 0,'0'0'0,"-21"0"0,-1 0 15,1 0-15,21 22 0,-21-1 16,21 0-16,-21 21 16,21-21-16,0 22 0,0-1 0,0 0 15,-21 1-15,21-1 0,0 0 0,0 1 16,0-1-16,-21 0 0,21 1 15,0-1-15,0-21 0,0 22 0,0-22 16,0 21-16,0-21 0,0 0 0,0 1 16,0-1-16,0 0 0,21-21 15,0 0-15,0 0 16,0 0-16,0 0 0,1-21 16,-22 0-16,21-1 0,-21 1 15,21 0-15</inkml:trace>
  <inkml:trace contextRef="#ctx0" brushRef="#br0" timeOffset="55463.96">17060 7662 0,'0'0'0,"-21"0"32,42 0-32,0 0 0,22 0 15,-22 0-15,21 0 0,1 0 16,-1 0-16,0 0 0,22 0 0,-22 0 15,22-21-15,-22 21 0,21 0 0,-20 0 16,-22 0-16,21 0 0,-21-21 16,1 21-16</inkml:trace>
  <inkml:trace contextRef="#ctx0" brushRef="#br0" timeOffset="57063.4">18267 7303 0,'0'0'0,"-21"-22"16,-1 22 15,22 22-31,0-1 16,0 21-16,0 0 0,0 1 15,-21 20-15,21 64 0,0-63 16,0-1-16,-21 1 0,21 20 16,0-20-16,0-22 0,0 22 0,-21-1 15,0-20-15,21-1 0,-21 0 0,21 1 16,0-22-16,0 21 0,0-21 0,0 0 15,0-42 17</inkml:trace>
  <inkml:trace contextRef="#ctx0" brushRef="#br0" timeOffset="57400.24">17992 7535 0,'0'0'16,"0"-42"-16,0 0 0,0-22 0,0 22 0,0 0 16,0-1-16,0 1 0,21 21 15,21-22-15,-21 22 0,0 0 16,22 0-16,-1 0 0,0 0 0,1 21 0,20 0 16,-20 0-16,-1 21 0,21 21 15,-20 0-15,-1 1 0,-21-1 16,0 0-16,1 22 0,-22-22 0,0 1 15,-22 20-15,1-21 0,0-20 16,-21 20-16,-1 0 0,1-21 0,-21 1 16,20-1-16,1 0 0,0 0 15,20 0-15,-20-21 0,21 0 0,0 21 16,0-21-16,42 0 31,0 0-31,0 0 0,0 0 0,0 0 16,22 0-16,-22 0 0,21-21 0</inkml:trace>
  <inkml:trace contextRef="#ctx0" brushRef="#br0" timeOffset="57816">18648 7789 0,'-21'0'0,"-1"0"31,22-21-31,0 0 16,43 0 0,-22 21-16,0 0 0,0 0 0,0 0 15,22 0-15,-22 0 0,0 0 16,21 0-16,-20 0 0,-1 21 16,0 0-16,0 0 0,0 1 0,0-1 15,-21 0-15,0 21 0,0-21 0,0 22 16,0-22-16,0 0 0,0 21 15,-21-20-15,0-1 0,0 0 16,0-21-16,0 0 0,-1 0 16,22-21-1,0 0-15,0-1 16,0 1-16,0 0 0,22 0 16,-1-21-16,-21 20 0,21-20 0,0 21 15,0-21-15,0 20 0,1-20 0,-1 21 16,0-21-16,0 20 15,21 1-15,-20 0 0,-1 0 0,21 21 16,-21 0-16,0 0 0,1 21 16</inkml:trace>
  <inkml:trace contextRef="#ctx0" brushRef="#br0" timeOffset="59328.99">19262 7938 0,'0'21'0,"42"-21"15,-21 0-15,0 0 16,0 0-16,1-21 0,-1 21 0,0-22 16,0 22-16,0-21 0,22 0 15,-22 0-15,0 21 0,0-21 16,0 0-16,0-1 0,1-20 0,-1 21 16,-21 0-16,0 0 0,0-1 15,-43 22 1,22 0-16,0 0 0,-21 22 15,21-1-15,-22 0 0,22 0 0,-21 0 16,21 22-16,-1-22 0,1 0 16,0 0-16,21 21 0,-21-20 15,21-1-15,0 0 0,0 0 0,0 0 16,21-21-16,0 21 0,0-21 0,22 0 16,-22 0-16,21 0 0,-21 0 15,22 0-15,-1 0 0,-21-21 0,22 21 16,-1-21-16,0 0 0,1 0 15,-1 0-15,0-1 0,1 1 0,-22 0 16,21-21-16,-21 21 0,0-1 0,1-20 16,-1 21-16,-21 0 0,0 0 15,0-1-15,-21 22 16,-1 0-16,1 0 0,0 22 16,0-1-16,0 0 15,21 0-15,0 0 0,0 0 0,0 1 0,0-1 16,0 0-16,0 0 0,0 0 15,21 0-15,0 1 0,0-1 16,-21 0-16,21-21 0,1 21 0,-1 0 16,0-21-16,-21 21 0,-21-21 31,0 0-15,-1 0-16,1 0 0,0-21 0,-21 21 15,21 0-15,-1-21 0,1 21 16,0 0-16,0 0 0,21 21 31,0 0-15,21-21-16,0 0 0,0 22 15,22-22-15,-22 0 0,21 0 0,1 0 16,-22 0-16,21 0 0,0 0 16,1-22-16,-1 22 0,22-21 0,-22 0 15,0 0-15,22 0 0,-22 21 0,-21-21 16,22-22-16,-1 22 0,-21 0 15,0 0-15,0-22 0,-21 22 0,0-21 16,0 21-16,0-22 0,0 22 16,0 0-16,0 0 0,-21 21 15,0 0-15,0 21 0,0-21 16,0 21-16,-1 22 0,1-22 16,0 0-16,21 21 0,-21-21 15,21 22-15,0-22 0,0 21 0,0-21 16,0 1-16,21 20 0,0-21 0,0 0 15,1 0-15,20 1 0,-21-22 16,21 21-16,1-21 0,-1 0 0,-21 0 16,22 0-16,-1 0 0,-21 0 0,21-21 15,1-1-15,-22 1 16,0 0-16,0 0 0,0 0 0,1-22 16,-22 22-16,0 0 0,0-21 0,0 21 15,21-1-15,-21 1 0,0 0 16,0 42-1,0 0 1,-21 1-16,21-1 0,0 0 16,0 0-16,-22 0 0,22 0 0,-21 1 15,21-1-15,0 0 0,0 0 0,0 0 16,0 0-16,21-42 47,-21 0-47,0 0 0,22 0 15,-1 21-15,0-21 0,0-1 16,-21-20-16,21 21 0,0 0 0,1 0 16,-1-1-16,-21 1 0,21 21 15,0 0-15,-21 21 16,0 1 0,0-1-16,0 0 0,0 0 15,0 0-15,21 0 0,-21 1 0,21-1 16,1 0-16,-22 0 0,21 0 0,0-21 15,0 21-15,0-21 0,0 0 16,1 0-16,20 0 0,-21 0 0,21 0 16,-20 0-16,-1 0 0,21-21 0,-21 21 15,0-21-15,1 0 16,-1 0-16,0 0 0,0-22 0,0 22 16,22-64-16,-22 43 0,-21 0 15,21-1-15,0-20 0,-21 21 16,0-22-16,21 1 0,-21 20 0,21-20 15,-21 42-15,0-22 0,0 22 16,-21 42 0,0 0-16,0 1 0,0 20 0,0 0 15,-1 1-15,1-1 0,0 0 16,0 1-16,21-1 0,0 0 0,0 1 16,0-1-16,0 0 0,0 1 0,0-22 15,0 21-15,0-21 0,0 22 16,0-22-16,21 0 0,-21 0 15,21-21-15,-21 21 0,21-21 0,1 0 16,-1 0-16,0 0 16,0 0-16,-21-21 0,21 0 0,0 21 15,1-21-15</inkml:trace>
  <inkml:trace contextRef="#ctx0" brushRef="#br0" timeOffset="59515.88">21653 7472 0,'0'0'0,"0"21"47,43-21-47,-22 0 0,0 0 16,21 0-16,-20 0 0,20 0 0,0 0 16,1 0-16,-1 0 0,21 0 0,-20 0 15,-1-21-15,22 0 0,-22 21 16,21-21-16</inkml:trace>
  <inkml:trace contextRef="#ctx0" brushRef="#br0" timeOffset="60268.45">22860 7345 0,'21'0'0,"43"0"15,-43 0 1,0-21-16,0 21 0,21 0 0,-20-21 15,-1 21-15,21-22 0,-21 22 16,22-21-16,-22 0 0,21 0 0,-21 21 16,0-21-16,22 0 0,-43-1 0,21 1 15,-21-21-15,0 21 0,0 0 16,-21-1-16,0 1 0,-1 21 16,1 0-16,-21 0 0,21 0 15,-22 0-15,1 0 0,0 0 16,-22 21-16,22 22 0,0-22 0,-1 21 15,22 1-15,-21-1 0,21 0 16,-1 1-16,22-1 0,0 0 0,0 43 16,43-43-16,-22-21 0,21 22 15,-21-22-15,22 0 0,-1 0 16,0 0-16,-20 1 0,20-1 0,21-21 16,-41 0-16,-1 0 0,0 0 15,0 0-15,0 0 16,-21-21-16,0-1 0,-21 1 15,0 0-15,-21 21 16,20 0-16,-20-21 0,21 21 16,-21 0-16,-1 0 0,-20 21 0,20-21 15,1 21-15,0 0 0,-1 1 0,22-1 16,-21 0-16,21 0 0,21 0 16,0 0-16,0 1 0,0-1 0,0 0 15,42 0-15,-21 0 0,0-21 0,22 21 16,-1 1-16,0-22 0,-20 0 15,20 0-15,21 0 0,1 0 16,-22 0-16,1 0 0,-1-22 0,0 22 16,1-21-16,-22 0 0,21 0 15,-21 0-15,22 0 0,-22-1 16,0-20-16,21 21 0,-21-21 0,1-1 16,-1 22-16,0-21 0,-21-1 15,0 22-15,21 0 0,-21 0 0,21 0 16,-21 42-1,21 0-15,-21 0 16,22 22-16,-1-22 0,-21 0 0,21 21 16,0-21-16,0 1 0,0-1 0,1 21 15,-1-21-15,0 0 0,-21 1 16,21-22-16,0 21 0,0-21 0,1 21 16,-1-21-16,0-21 31,0 21-31,0-21 0</inkml:trace>
  <inkml:trace contextRef="#ctx0" brushRef="#br0" timeOffset="60464.33">24151 7451 0,'0'0'0,"0"-21"0,-42 21 16,21 0-16,-1 21 16,-20 0-16,21 0 0,-21 0 0,20 0 15,-20 1-15,0-1 0,-1 21 0,22-21 16,-21 0-16,21 22 0,0-22 15,-1 0-15,1 0 0,21 0 0,0 1 16,0-1-16,0 0 16,21-21-16,1 0 15,-1 0-15,21 0 0,-21 0 0,22 0 16</inkml:trace>
  <inkml:trace contextRef="#ctx0" brushRef="#br0" timeOffset="60744.17">24511 7451 0,'0'0'16,"0"-21"-16,21-1 0,-21 1 0,0 42 31,-21 1-31,0-1 0,21 21 0,-21-21 16,-1 22-16,22-1 0,-21 0 16,0 22-16,21-22 0,-21 22 15,21-22-15,0 21 0,-21-20 0,21 20 16,-21 1-16,21-22 0,-22 22 0,22-22 15,0 0-15,0 1 0,-21-1 16,21 0-16,-21 1 0,21-1 0,0-21 16,-21 21-16,21-20 0,0-1 0,0 0 15,0 0-15,0 0 0,0 0 16,21-42 0</inkml:trace>
  <inkml:trace contextRef="#ctx0" brushRef="#br0" timeOffset="61010.29">24384 7662 0,'0'0'0,"0"-42"0,0 0 16,0-1-16,0 22 0,0-21 16,0 21-16,21 0 0,0-1 0,22 22 15,-22-21-15,21 21 0,0-21 0,22 21 16,-22 0-16,22 0 0,-22 21 15,0 0-15,1 1 0,-1-1 0,-21 42 16,-21-42-16,0 22 16,0-1-16,-21-21 0,-21 22 15,21-22-15,-22 0 0,1 0 0,0 0 16,-22 0-16,22 1 0,-1-1 0,1-21 16,0 21-16,-1-21 0,1 0 15,0 0-15,-1 21 0,1-21 0</inkml:trace>
  <inkml:trace contextRef="#ctx0" brushRef="#br0" timeOffset="62452.33">656 9948 0,'0'-21'16,"-21"0"-16,0 0 15,21 0-15,0 0 0,0-1 16,0 1-16,0 0 0,0 0 16,0 0-16,0 0 0,21 21 0,0-22 15,0 1-15,0 21 16,1 0-16,-1 0 0,0 21 16,0 1-16,21 20 0,-20-21 15,-1 21-15,0 1 0,-21-1 0,0 0 16,0 1-16,0-1 0,0 0 15,0 1-15,-21-1 0,0 0 0,-22 1 16,22-1-16,-21 0 0,-1 1 16,1-22-16,0 0 0,-1 0 0,22 0 15,-21 1-15,0-22 0,-1 0 16,1 0-16,21 0 0,-22 0 0,22-22 16,-21 1-16,21 0 0,0 0 15,21 0-15,0 0 0,0-22 0,0 22 16,0-21-16,0 21 0,0-1 15,0-20-15,21 21 0,0 0 16,0 0-16,21-1 0,-20 22 0,20 0 16,-21 0-16,21 0 0,1 0 15,-22 22-15,21-1 0,1 0 0,-22 0 16,21 0-16,-21 0 0,0 22 16,1-22-16,-1 21 0,-21-21 0,0 22 15,21-22-15,0 0 0,-21 0 16,0 0-16,0 1 0,21-1 0,0-21 15,1 0-15,-1 0 16,0 0-16,0 0 16,0-21-16,0-1 15,1 1-15</inkml:trace>
  <inkml:trace contextRef="#ctx0" brushRef="#br0" timeOffset="62656.22">1376 10075 0,'0'0'16,"0"22"-16,-21-1 16,-1 0-16,1-21 15,21 21 1,0-42 46</inkml:trace>
  <inkml:trace contextRef="#ctx0" brushRef="#br0" timeOffset="63264.43">1926 9546 0,'0'-21'0,"0"42"0,0-63 0,-21 42 0,21-21 16,0 42-1,0 0 1,0 21-16,0 1 0,0-1 0,0 0 16,21 1-16,-21 20 0,0-20 15,0 20-15,0-21 0,0 1 0,0-1 16,0 0-16,0 1 0,0-1 16,0 0-16,0-20 0,0 20 0,0-21 15,0 0-15,0 0 0,0 1 16,0-1-16,0-42 31,0-1-15,0 1-16,0 0 31,0 0 125</inkml:trace>
  <inkml:trace contextRef="#ctx0" brushRef="#br0" timeOffset="63665.13">2265 9525 0,'0'0'0,"0"21"31,0 0-31,0 22 0,0-1 0,21 43 16,0-43-16,-21 0 0,0 22 16,0-22-16,0 1 0,0-1 0,0 0 15,0 1-15,0-1 0,0 0 16,-21-21-16,21 1 0,0 20 16,0-21-16,0 0 0,0 0 15,0-42 16</inkml:trace>
  <inkml:trace contextRef="#ctx0" brushRef="#br0" timeOffset="64028.92">1841 10160 0,'0'0'0,"-21"0"0,42 0 31,22 0-16,-22 0-15,21 0 0,-21 0 0,22 0 16,20 0-16,-20 0 0,-1 0 0,21-21 16,-20 0-16,20 21 0,-20-21 15,20-1-15,1 1 0,-22 21 0,0-21 16,1 0-16,-1 0 0,0 0 16,-21 21-16,1-22 0,-1 22 0,0 0 15,-21 22 1,0-1-1,-21 0-15,21 0 0,-21 0 0,21 0 16,0 22-16,-22-22 0,22 0 16,-21 0-16,21 0 0,0 1 15,0-1-15,0 0 0,0 0 0,0 0 16,21-21 15,-21-21-31,0 0 16,22 0-16,-1 0 15</inkml:trace>
  <inkml:trace contextRef="#ctx0" brushRef="#br0" timeOffset="64195.85">2730 9821 0,'0'0'0,"0"-21"16,-21 0-16,21 0 0,-21 0 0,21 0 16,0 42 15,0 0-31,0 0 15,0 0-15,0 0 0,21-21 16,0 0-16,1 0 0,-1 22 0,0-1 16,0-21-16,0 21 0</inkml:trace>
  <inkml:trace contextRef="#ctx0" brushRef="#br0" timeOffset="65815.91">3492 10054 0,'0'0'16,"0"-21"-16,0 0 0,0 0 16,0 0-16,0-1 15,0 1-15,0 0 0,0 0 16,-21 0-16,0 21 16,0 0-16,0 0 0,0 0 15,-1 0-15,-20 21 0,21 0 0,0 0 16,0 22-16,-1-22 0,1 0 15,0 21-15,0 1 0,0-22 16,21 21-16,0 0 0,0 1 16,0-22-16,0 0 0,0 0 15,21 0-15,21 1 0,-21-1 0,1-21 16,-1 0-16,21 0 0,-21 0 0,22 0 16,-22 0-16,21-21 0,-21 21 15,0-22-15,22 1 0,-22 0 0,0 0 16,0 0-16,0 0 0,1-22 15,-1 22-15,-21-21 0,0 21 0,0-22 16,0 1-16,0-22 0,0 22 0,0 0 16,0-22-16,0 1 0,0 20 15,0 1-15,0 0 0,0-1 0,0 22 16,0 0-16,0 42 31,0 22-31,0-22 0,0 21 16,0 0-16,0 1 0,0-1 0,0 0 15,0 1-15,0-1 0,0 0 16,21 1-16,0-22 0,0 21 0,0 1 16,1-22-16,-1 0 0,0 21 15,0-21-15,21 1 0,-20-1 0,-1-21 16,21 0-16,-21 21 0,22-21 16,-22 0-16,21 0 0,0 0 15,-20-21-15,20 21 0,-21-21 0,21 21 0,-20-22 16,-1 1-16,0 0 15,0 0-15,0 0 0,0-43 16,-21 43-16,0-21 0,0-22 16,0 43-16,0 0 0,0 0 0,-21 0 15,0 21-15,0 0 16,0 0-16,0 0 0,-1 0 0,1 21 16,21 0-16,-21 0 0,0 0 0,0 0 15,21 22-15,0-22 0,-21 0 16,21 0-16,0 0 0,0 22 0,0-22 15,0 0-15,0 0 0,0 0 16,21 1-16,0-22 16,0 21-16,0-21 0,0 0 15,1 0-15,-1 0 0,0-21 16,0 21-16,0-22 0,0 1 0,1 21 16,-22-21-16,21 0 0,-21-21 15,21 20-15,-21-20 0,0 0 0,0-1 16,0 1-16,0-21 0,0 20 0,0-20 15,21-1-15,-21 22 0,0-22 16,0 22-16,21 21 0,-21-21 0,0 20 16,0 1-16,0 42 15,0 1 1,0 20-16,0 0 0,-21 1 16,21-1-16,0 0 0,-21 1 0,21 20 15,0-21-15,0 1 0,0-1 16,0 0-16,0 1 0,0-1 0,0-21 15,0 22-15,0-22 0,21 0 0,0 0 16,0 0-16,1 0 0,20-21 0,-21 0 16,0 22-16,22-22 0,-1 0 15,0 0-15,1 0 0,-1 0 0,0-22 16,1 22-16,-1-21 0,0 0 0,1 0 16,-22 0-16,21 0 0,-21-1 15,0 1-15,1-21 0,-22 21 16,0 0-16,0-22 0,0 22 0,0 0 15,0 0-15,-22 21 16,1 0-16,0 0 16,0 21-16,0 0 0,0 0 0,-1 0 15,22 1-15,0-1 0,-21 21 0,21-21 16,0 0-16,0 1 0,0-1 16,0 0-16,0 0 0,21-21 0,1 21 15,-1-21-15,0 0 0,0 21 0,0-21 16,22 0-16,-22 0 0,0 0 0,21 0 15,1 0-15,-22 0 16,21-21-16,-21 21 0,22-21 0,-22 0 16,0 0-16,0 21 0,-21-43 0,21 22 15,-21 0-15,21 0 0,-21-21 0,0 20 16,0 1-16,0 0 0,0 0 16,0 42-1,0 0 1,0 22-16,0-22 0,0 0 15,0 0-15,-21 0 0,21 0 0,0 1 16,0-1-16,0 0 0,0 0 0,-21 0 16,21 0-1,-21-21 1,21-21 0,0 0-1,0 0-15,0 0 0,0-22 16,21 22-16,0 0 0,0-21 15,22-1-15,-1 1 0,0 0 0,1-1 16,20 1-16,-20 21 0,20 0 16,1 0-16,-22-1 0,0 22 0,1 0 0,-1 0 15,-21 22-15,0-1 16,0 0-16,1 42 0,-22-20 16,0-1-16,0-21 0,0 22 0,0-22 15,-22 21-15,1-21 0,0 0 0,0 1 16,0-1-16,0 0 0,-1 0 15,1 0-15,21 0 0,-21-21 16</inkml:trace>
  <inkml:trace contextRef="#ctx0" brushRef="#br0" timeOffset="66759.67">6858 10075 0,'21'0'0,"21"0"32,-20-21-32,-22 0 0,21 21 15,-21-21-15,0 0 0,0 0 0,0-1 16,0 1-16,0 0 0,0 0 0,-21-21 15,-1 20-15,1 1 0,0-21 16,0 0-16,-21 20 0,20-20 0,1 21 16,0 0-16,0 0 0,-21-1 0,20 22 15,1 0-15,0 0 0,0 0 16,0 22-16,0-1 0,-1 0 16,22 0-16,-21 21 0,21-20 0,-21 20 0,21 0 15,0 1-15,0-1 0,0 0 16,0 1-16,0-1 0,21-21 15,0 21-15,1-20 0,-1-1 0,0 0 16,0 0-16,21-21 0,-20 0 0,20 0 16,-21 0-16,21 0 0,-20 0 15,20 0-15,-21 0 0,21-21 16,-20 21-16,-1-21 0,21 0 0,-21-1 0,0-41 16,1 21-16,-22 20 0,21-20 15,-21 0-15,0-1 0,0-20 16,0 21-16,0-22 0,0 22 0,0-22 15,0 22-15,0 0 0,0-1 16,0 1-16,0 21 0,0 0 16,0-1-16,0 1 0,0 42 15,0 1-15,0-1 0,-21 0 16,-1 21-16,22 1 0,-21-1 16,21 21-16,0-20 0,0 20 0,0-20 15,0 20-15,0-21 0,0 1 0,0-1 16,0 0-16,0-20 0,0-1 0,21 21 15,1-21-15,-1-21 0,0 21 16,0-21-16,0 0 0,0 0 0,1 0 16,-1 0-16,0 0 0,0 0 15,0-21-15,0 0 16,1 0-16,-22 0 0,0 0 0,21-1 16,-21 1-16,21-21 0,-21 21 0,0-22 15,0 1-15,0 21 0,0 0 16,0 42-1,0 0 1,0 0-16,0 22 0,0-22 0,0 0 16,-21 0-16,21 0 0,0 0 15,0 1-15,0-1 0,0 0 16,21-21 15,-21-21-15</inkml:trace>
  <inkml:trace contextRef="#ctx0" brushRef="#br0" timeOffset="66936.25">7387 9525 0,'-21'0'0,"42"0"0,-63 0 16,21 0-16,-1 0 15,1 0-15,21 21 16,0 0-16,0 1 15,21-22 1,1 21-16,-1-21 16,0 0-16</inkml:trace>
  <inkml:trace contextRef="#ctx0" brushRef="#br0" timeOffset="68844.86">7768 9631 0,'0'85'32,"0"-43"-32,0-21 0,0 0 0,0 22 15,0-22-15,0 21 0,0-21 16,0 22-16,0-22 0,0 0 0,21 21 16,0-21-16,-21 1 0,22-1 15,-22 0-15,21-21 0,0 0 16,0 0-16,0 0 15,0 0-15,1-21 0,-1 0 16,0-1-16,0 1 16,-21 0-16,21 0 0,0-21 0,1 20 15,-1-20-15,-21 21 0,21-21 0,0-1 16,-21 1-16,0 0 0,21 20 16,-21-20-16,21 21 0,-21 0 15,0 42 1,0 0-16,0 0 0,0 0 15,0 1-15,-21 20 0,0 0 16,21-21-16,-21 22 0,21-22 0,0 21 16,0-21-16,0 22 0,0-22 0,0 0 15,0 0-15,0 0 0,0 1 16,21-22-16,0 0 0,0 0 16,1 0-16,-1 0 0,0 0 0,0 0 15,0 0-15,22 0 0,-22-22 0,0 22 16,0-21-16,21 0 0,-20 0 15,-1 0-15,0 0 0,-21-22 0,21 22 16,0-64-16,0 43 16,-21 21-16,0-21 0,0-1 0,0 22 15,0 0-15,0 0 0,0 42 32,-21 0-32,21 0 0,-21 0 0,21 22 15,-21-22-15,21 21 0,0-21 16,0 22-16,-21-1 0,21-21 0,0 0 15,0 22-15,0-22 0,0 0 0,21 0 16,-21 0-16,21 1 0,0-22 0,0 0 16,22 21-16,-22-21 0,21 0 15,-21 0-15,22 0 0,-22 0 16,21 0-16,1-21 0,-1-1 0,-21 22 16,21-21-16,-20 0 0,20 0 0,-21 0 15,21-22-15,-20 22 0,-1-21 16,0 0-16,0 20 0,-21-20 0,0 21 15,0 0-15,0 0 0,0-1 0,-21 22 16,0 0 0,0 22-16,-1-1 0,1 0 0,0 0 15,21 0-15,0 0 0,0 22 0,0-22 16,0 0-16,0 0 0,0 0 16,0 1-16,0-1 0,21 0 0,0 0 15,1 0-15,-1-21 0,-21 21 16,21-21-1,-42 0 17,21-21-32,-21 21 0,-1 0 15,1 0-15,0-21 0,0 21 16,21 21 0,21 0-1,0-21 1,0 0-16,1 0 0,-1 0 0,21 0 15,-21 0-15,0 0 0,1 0 16,20 0-16,-21 0 0,0-21 16,22 0-16,-22 21 0,0-21 0,0 0 15,0 0-15,0 21 0,1-43 0,-1 22 16,0 0-16,0 0 16,0-22-16,-21 22 0,21-21 0,-21 0 0,22 20 15,-22 1-15,0 0 0,0 0 0,0 42 31,0 0-31,0 0 0,-22 1 16,1 20-16,0-21 0,21 21 16,0-20-16,-21 20 0,21-21 0,-21 21 15,21-20-15,0-1 0,0 0 16,0 0-16,0 0 0,21 0 0,21-21 16,-42 22-16,21-22 0,22 0 15,-1 0-15,-21 0 0,0 0 16,1-22-16,20 1 0,-21 21 15,0-21-15,22 0 0,-22 0 0,0 21 16,0-21-16,0-1 0,22 1 0,-43 0 16,21 0-16,-21 0 0,21 0 0,-21-1 15,-21 22 1,0 0-16,-1 22 16,1-1-16,0-21 0,21 21 15,-21 0-15,21 0 0,-21 0 0,21 1 16,0-1-16,0 0 0,0 0 15,0 0-15,0 0 0,21 1 16,0-22-16,0 0 16,0 0-16,1 0 0,20 0 15,-21 0-15,0 0 0,0 0 0,-21-22 16,22 22-16,-22-21 0,0 0 16,0 0-16,0 0 0,0 0 15,-22-22-15,1 22 0,0 0 16,0-21-16,0 20 0,0 1 15,-1 0-15,22 0 0,-21 0 0,21 0 16,0-1-16,21 1 16,1 21-1,-1 0-15,21 0 0,-21-21 0,22 21 16,-1 0-16,0 0 0,1 0 0,-1 0 16,0 0-16,1 0 0,-1 0 15,-21 21-15,21 0 0,-20 1 0,-1-1 16,0 0-16,0 0 0,-21 0 0,0 0 15,0 1-15,0 20 0,0-21 16,0 0-16,0 0 0,0 1 0,-21-1 16,21 0-16,0 0 15,0 0-15,0 0 0,-21 1 16,21-44 15,-21 1-31,21 0 16,0 0-16,0 0 0,0 0 0,0-1 15,0-20-15,0 21 0,21-21 16,0-1-16,21 1 0,-21-22 0,22 22 16,-22 0-16,21-1 0,1 22 0,-1 0 15,0 0-15,1 21 0,-1 0 16,0 0-16,1 21 0,-22 0 16,0 0-16,0 22 0,0-1 0,-21 0 0,0 1 15,0-1-15,0 0 0,0-20 0,-21 20 16,0 0-16,0-21 15,0 1-15,-1-1 0,1 0 0,0 0 16,0 0-16,0-21 0,0 0 16,-1 0-16,1 0 15,0 0-15,0-21 16,21 0-16</inkml:trace>
  <inkml:trace contextRef="#ctx0" brushRef="#br0" timeOffset="69053">9652 9292 0,'0'0'0,"-42"0"0,20 0 0,1 0 16,0 0-16,0 21 0,21 1 16,-21-22-16,21 21 0,0 0 15,0-42 32,0 0-47</inkml:trace>
  <inkml:trace contextRef="#ctx0" brushRef="#br0" timeOffset="69204.42">8848 9356 0,'-22'21'0,"44"-42"0,-65 42 0,22-21 15,21 21-15,0 0 32,21-21-17</inkml:trace>
  <inkml:trace contextRef="#ctx0" brushRef="#br0" timeOffset="69852.36">12340 9800 0,'0'0'0,"21"0"31,0 0-31,1 0 16,-1 0-16,21 0 0,0 0 0,1 0 16,20 0-16,-20 0 15,20 0-15,1 0 0,-1 0 0,22 0 0,-22-21 16,1 21-16,-1 0 0,-20-21 16,20 0-16,-42 21 0,22-21 0,-22 21 15,0-22-15,-21 1 16,-21 0-16,0 21 0,-22-21 15,22 0-15,-21 0 0,-1 21 0,1-22 16,0 1-16,-1 0 0,22 21 16,-21-21-16,21 21 0,42 0 31,0 0-15,0 0-16,0 21 0,1 0 0,-1 0 15,0 1-15,21-1 0,-21 0 16,1 0-16,-1 21 0,0-20 0,-21-1 15,21 0-15,-21 0 0,0 0 16,0 0-16,0 1 0,0-1 0,0 0 16,-21 0-16,0 0 0,0-21 15,-1 0-15,1 0 0,0 0 0,0 0 16</inkml:trace>
  <inkml:trace contextRef="#ctx0" brushRef="#br0" timeOffset="70792.64">14732 9906 0,'0'0'0,"0"-21"47,21 0-47,0 0 0,0-1 0,22 1 16,-22 0-16,0-21 0,0 21 0,0-22 15,1 1-15,-22 21 0,0-22 16,21 1-16,-21 0 0,0-1 0,0 1 16,0 0-16,0 21 0,0-22 0,0 1 15,-21 21-15,-1 0 0,22-1 16,-21 22-16,0 0 0,0 0 16,21 22-16,-21-1 0,21 21 15,-21 0-15,21 1 0,0-1 16,0 22-16,0-1 0,0 1 15,0 20-15,0-20 0,0-1 0,0 1 16,0 20-16,0-20 0,0-1 16,0 1-16,0-1 0,0 22 0,0-21 15,0 20-15,0-20 0,0 20 0,0-20 16,0-1-16,0 1 0,0-1 0,0 1 16,0-22-16,0 22 0,0-22 15,0 0-15,0-20 0,0 20 0,21-21 16,0-21-16,0 0 0,0 0 0,22 0 15,-22 0-15,21 0 0,-21-21 16,22-21-16,-1 20 0,0-20 16,22 21-16,-22-21 0,0-1 0,-20 1 15,20 0-15,-21-22 0,0 22 0,-21-22 16,0 22-16,-21-85 0,0 63 16,0 1-16,-22 21 0,1-22 15,0 22-15,-22-1 0,22 1 0,0 0 16,-22-1-16,22 22 0,-1 0 0,22 0 15,-21 0-15,21 21 0,0 0 16,-1-21-16,22-1 16,0 1-1,22 21-15,20-21 0,-21 0 16,0 21-16,22-21 0,-22 0 16,21-1-16,0 1 0,1 0 0,20 0 15,-20 0-15,-1-22 0,0 22 16,1 21-16,-22-21 0,0 0 0,0 21 15,0 0-15,-21 21 32,0 0-32,-21-21 0,0 21 15,21 1-15,-21-1 0,0-21 16,21 21-16,-22-21 16,22 21-1,0-42 16,0 0-31,0 0 16</inkml:trace>
  <inkml:trace contextRef="#ctx0" brushRef="#br0" timeOffset="70952.56">15303 9419 0,'0'-21'0,"0"42"0,0-63 16,0 63 15,0 0-31,0 0 15,0 1-15,22-1 16,-22 0-16,21-21 0,0 0 0,-21 21 16,21-21-16,0 0 0,0 0 15,1 0-15</inkml:trace>
  <inkml:trace contextRef="#ctx0" brushRef="#br0" timeOffset="71760.1">15684 9546 0,'0'0'0,"0"21"0,0 1 0,0 20 15,0-21-15,0 0 0,0 0 16,0 22-16,0-22 0,0 0 0,0 21 16,0-20-16,0-1 0,0 0 0,-21-21 15,21 21-15,0 0 16,0-42 15,0 0-31,0-21 16,0 20-16,21 1 0,-21 0 15,22-21-15,-1 21 0,0-22 0,0 1 16,-21 21-16,42-22 0,-20 22 16,-1 21-16,0-21 0,0 21 0,0 0 15,0 0-15,22 0 0,-22 21 0,-21 0 16,21 1-16,0 20 0,0-21 16,-21 21-16,0-20 0,0 20 0,0-21 15,22 21-15,-22-20 0,0-1 16,21 0-16,-21 0 0,21 0 0,0 0 15,0-21-15,0 0 16,1 0-16,-1 0 0,21 0 0,22 0 16,-22-21-16,0 21 0,1-21 15,-1 0-15,0 21 0,-21-21 16,22 0-16,-1-1 0,-21-20 0,0 21 16,1-21-16,-1-1 0,-21 22 0,0-21 15,0-1-15,0 1 0,0 0 0,0 21 16,-21-22-16,-1 22 0,1 0 15,0 0-15,0 21 0,0 0 0,0 0 16,-22 0-16,22 0 0,0 21 16,-21 0-16,20 0 0,-20 22 15,21-22-15,-21 21 0,20 0 0,1 1 16,0-1-16,21 0 0,0-20 0,0 20 16,0-21-16,0 21 15,21-20-15,0-1 0,1 0 0,-1-21 0,0 0 16,21 21-16,-21-21 0,22 0 0,-1 0 15,-21 0-15,22-21 0,-22 0 0,21 0 16,-21-1-16,0 1 0,22-21 16,-22 21-16,0-22 0,0 1 0,0 0 15,-21-1-15,22-20 0,-1-22 16,-21 22-16,21 20 16,0-20-16,-21 21 0,21 20 0,-21-20 15,0 21-15,0 42 16,-21 0-1,0 0-15,0 22 0,21-22 0,-21 21 16,-1 1-16,22-1 0,0 0 0,0 1 16,0-1-16,0 0 0,0 1 15,0-1-15,0-21 0,0 0 0,0 22 16,0-22-16,22 0 0,-1-21 0,-21 21 16,21-21-16,0 0 0,0 0 15,0 0-15,1 0 0,-1-21 0</inkml:trace>
  <inkml:trace contextRef="#ctx0" brushRef="#br0" timeOffset="72297.89">17462 9292 0,'-21'0'0,"42"0"0,-63 0 0,42 21 15,0 1-15,0-1 0,0 0 31,21-21-31,0 0 0,22 0 0,-22 0 16,0 0-16,0 0 0,0 0 0,22 0 16,-22-21-16,0 21 15,0-21-15,0-1 0,1 22 0,-1-21 16,-21 0-16,0 0 0,0 0 16,0 0-16,-21 21 0,-1 0 15,-20 0-15,21 0 0,0 0 16,-22 0-16,1 0 0,21 21 0,-21-21 15,-1 42-15,1-21 0,21 0 0,-22 22 16,22-22-16,0 21 16,0-21-16,21 22 0,0-22 0,0 21 15,0-21-15,0 22 0,21-22 0,21 0 16,-20 0-16,-1 0 0,21 1 0,-21-1 16,0-21-16,22 0 0,20 0 15,-42 0-15,1 0 0,-1 0 16,0 0-16,0 0 0,-21-21 15,0-1 1,-21 22-16,0 0 0,0 0 16,-22 0-16,22 22 0,-21-1 0,21 0 15,-22 0-15,1 0 0,21 22 16,-22-22-16,22 0 0,0 0 16,21 0-16,0 43 0,0-43 15,0 0-15,21 0 0,0-21 16,22 0-16,-22 0 0,21 0 15,1 0-15,-1 0 0,0-21 0,1 21 16,-1-21-16</inkml:trace>
  <inkml:trace contextRef="#ctx0" brushRef="#br0" timeOffset="72547.75">18182 9208 0,'0'-43'0,"0"86"16,0-128-16,0 43 0,0 20 0,-21 22 15,0 0 1,21 43-16,-21-22 0,21 21 16,0 1-16,-22-1 0,22 0 0,-21 22 15,21-22-15,0 22 0,-21-22 16,21 21-16,0-20 0,0 20 0,0-20 16,0-1-16,0-21 0,0 21 0,0-20 15,0-1-15,0 0 0,21 0 0,-21 0 16,21-21-16,1 0 0,-1 0 15,0 0-15,0 0 16,0-21-16</inkml:trace>
  <inkml:trace contextRef="#ctx0" brushRef="#br0" timeOffset="74592.42">18373 9758 0,'0'21'16,"21"-21"-1,0 0-15,0 0 16,0 0-16,0 0 0,22 0 16,-22 0-16,0-21 0,0 21 0,0-21 15,22 21-15,-22-21 0,-21-1 16,21 22-16,-21-21 0,21 0 0,-21 0 16,0 0-16,0 0 0,0-1 15,0 1-15,0 0 0,-21 21 16,0 0-16,0 0 0,0 0 0,-1 0 15,1 21-15,0 0 0,0 22 16,0-22-16,0 0 0,21 21 0,-22-20 16,22 20-16,0-21 0,0 0 15,0 22-15,0-22 0,0 0 0,0 0 16,22 0-16,20-21 0,-21 21 0,0-21 16,0 0-16,22 0 0,-1 0 15,-21 0-15,22 0 0,-22 0 0,21-21 16,-21 21-16,22-21 0,-22 0 0,0 0 15,0 0-15,0-1 0,0 1 16,-21 0-16,22-21 0,-22 21 16,21-1-16,-21-41 0,21 42 15,-21 0-15,21-1 0,-21 44 32,0-1-32,0 0 0,0 0 0,0 21 15,0-20-15,0-1 0,0 0 16,0 21-16,0-21 0,-21 22 0,21-22 15,0 0-15,0 0 16,0 0-16,0-42 47,0 0-47,0 0 16,0 0-16,21 0 0,0-1 15,-21-20-15,21 21 0,1-21 0,-1 20 16,0-20-16,-21 21 0,21-21 15,0 20-15,0 1 0,1 21 0,-1 0 16,0 0-16,0 0 0,0 0 16,-21 21-16,21 1 15,-21-1-15,0 0 0,0 0 0,0 21 16,0-20-16,0-1 0,0 0 0,0 21 16,0-21-16,0 1 0,0-1 0,0 0 15,22-21-15,-1 21 16,-21 0-16,21-21 0,0 0 15,0 0-15,0 0 16,-21-21-16,22 0 16,-22 0-16,0 0 0,21-1 15,-21 1-15,21 0 0,0 0 0,0 0 16,0-22-16,1 22 0,-1-21 0,0 21 16,0 0-16,0-1 0,22 1 15,-22 21-15,0 0 16,-21 21-16,0 1 15,0-1-15,0 0 0,0 0 16,0 21-16,0-20 0,0-1 16,0 0-16,42 42 0,-21-41 15,-21-1-15,22 0 0,-1 0 0,21 0 16,-21-21-16,22 21 0,-1 1 16,0-22-16,1 0 0,-1 0 0,0 0 15,1 0-15,-1 0 0,-21 0 16,21-22-16,-20 22 0,-1-21 0,0 0 15,0-21-15,0 21 0,0-22 0,-21 1 16,22 0-16,-22-1 0,0 1 16,0 0-16,0 20 0,0 1 0,0-21 15,-22 42-15,1 0 16,0 0-16,0 0 0,0 21 0,0 0 16,-1 0-16,1 1 0,21 20 0,0-21 15,-21 21-15,21-20 0,0 20 0,0-21 16,0 21-16,0-20 0,0-1 15,21 0-15,0 0 0,1-21 0,-22 21 16,21-21-16,0 0 0,21 0 0,-21 0 16,1 0-16,-1 0 0,0 0 15,0 0-15,0 0 0,0 0 0,1-21 16,20-21-16,-42 21 0,21-1 16,0 1-16,-21 0 0,21-21 15,1 21-15,-22-1 0,0 1 0,21 0 16,-21 0-16,21 0 0,-21 42 31,0 0-31,-21 0 16,21 0-16,-21 1 0,21-1 0,0 21 15,0-21-15,0 0 0,-22 1 16,22-1-16,0 0 16,0 0-16,0-42 31,22 21-16,-1-21-15,-21 0 0,21-1 16,0-20-16,21 21 16,-20 0-16,-1 0 0,0-22 0,0 22 15,21 0-15,-20 0 0,20 0 16,-21-1-16,21 22 0,-20 0 16,-1 0-16,0 22 0,-21-1 0,0 21 15,0-21-15,0 0 0,0 1 16,21-1-16,-21 21 0,0-21 15,0 0-15,21-21 0,-21 43 16,0-22-16,21-21 0,1 0 0,-1 21 16,0-21-16,0 0 15,0 0-15,0 0 16,1-21-16,-1 0 0,-21 0 16,21-1-16,-21 1 0,0 0 0,21 0 15,0-21-15,0-1 0,-21 1 16,22 0-16,-1-1 0,0 1 0,0 0 15,0-22-15,0 22 0,1-1 0,-1 1 16,-21 21-16,21-21 0,-21 20 16,0 1-16,-21 42 15,21 1-15,-21-1 16,-1 0-16,22 21 0,0-21 16,0 22-16,-21-1 0,21 0 0,0 1 15,0-1-15,0 0 0,0 1 16,0-1-16,0 0 0,0-20 0,21 20 15,1-21-15,-1 0 0,-21 0 16,21 1-16,0-1 0,0 0 0,0-21 16,22 0-16,-22 0 0,0 0 0,21 0 15,-20 0-15,-1 0 0,21 0 16,-21-21-16,0 0 0,1-1 0,-1 1 16,0 0-16,0 0 0,0-21 0,-21 20 15,0 1-15,21-21 0,-21 21 16,0 0-16,22-1 0,-22 1 0,0 42 47,0 1-47,0-1 0,0 21 15,0-21-15,0 0 0,21 1 0,0-1 16,-21 0-16,0 0 0,21 0 16,-21 0-16,21 1 0,-21-1 15,0 0-15,0 0 0,0 0 16,-21-21-1,0 0-15,0 0 16,0 0-16,-1 0 0,1 0 16,0-21-16,0 0 0,0 0 15,0 0-15,-1-1 16,22 1-16</inkml:trace>
  <inkml:trace contextRef="#ctx0" brushRef="#br0" timeOffset="74797.31">21548 9356 0,'0'0'0,"21"0"15,0 21 1,0-21-16,21 0 0,-20 0 0,20 21 16,0-21-16,-21 0 0,22 0 0,-1 0 15,0 0-15,1 0 0,-1 0 16,-21 0-16,22 0 0,-1 0 15,0 0-15,-21 0 0,22 0 0,-1 0 16,-21 0-16</inkml:trace>
  <inkml:trace contextRef="#ctx0" brushRef="#br0" timeOffset="75057.17">23156 9229 0,'-63'21'32,"42"0"-32,-1 0 0,22 0 15,-21 1-15,0-1 0,0 21 0,21-21 16,0 22-16,0-22 0,-21 21 0,21 0 16,0-20-16,0 20 0,0-21 15,0 21-15,0-20 0,0-1 16,0 21-16,0-21 0,21 0 0,0 1 15,0-22-15,0 0 0,1 0 16,20 0-16,-21 0 16</inkml:trace>
  <inkml:trace contextRef="#ctx0" brushRef="#br0" timeOffset="75336.55">23601 9186 0,'0'0'0,"0"-21"0,0 0 16,0 0-16,21 21 0,0 0 16,0 0-16,0 0 15,1 21-15,-1 0 0,0 22 0,0-22 16,0 21-16,0-21 0,1 22 16,-1-1-16,0 43 0,-21-43 15,0 0-15,0 22 0,0-22 16,0 0-16,0 1 0,0-1 15,0-21-15,-21 22 0,-22-22 0,22 0 16,0 0-16,-21-21 0,-1 21 0,22-21 16,-21 0-16,0 21 0,-1-21 15,1 0-15,0 0 0,-1 0 0</inkml:trace>
  <inkml:trace contextRef="#ctx0" brushRef="#br0" timeOffset="76556.83">423 11684 0,'0'-21'0,"0"0"16,21 21-16,1-21 15,-1 21 1,0-22-16,0 22 15,0-21-15,0 21 0,1 0 16,-1 0-16,0 0 0,21 0 0,-21 0 16,1 21-16,-1 1 0,-21-1 15,0 0-15,0 0 0,0 0 0,0 22 16,0-22-16,-43 0 0,22 0 16,0 21-16,0-20 0,-21-1 15,20 0-15,1-21 0,0 21 16,0-21-16,0 0 0,0 0 15,21-21 1,0 0 0,21 0-16,0-1 0,0 22 15,0-21-15,22 21 0,-22 0 16,21 0-16,-21 0 0,22 0 0,-1 0 16,0 0-16,1 0 0,-22 0 15,21 21-15,0 1 0,-20-1 0,20 0 16,-21 0-16,0 21 0,-21-20 15,0 20-15,0-21 0,-21 21 0,0-20 16,-21 20-16,-1-21 0,1 21 16,-43 1-16,43-22 15,-22-21-15,22 21 0,0-21 16,-22 0-16,22 0 0,0 0 0,-1 0 16,1 0-16,21 0 0,0 0 15,-1-21-15,1 0 0,0 21 0,21-21 16,0-1-16,0 1 15,0 0-15,21 0 16,0 21-16,22-21 0,-22 0 0</inkml:trace>
  <inkml:trace contextRef="#ctx0" brushRef="#br0" timeOffset="76755.98">1566 11853 0,'0'0'0,"21"0"16,-21-21 62,22 21-78,-1 0 0</inkml:trace>
  <inkml:trace contextRef="#ctx0" brushRef="#br0" timeOffset="77043.72">2646 11451 0,'0'0'0,"-21"0"0,-1 21 15,1 1-15,0 20 0,21-21 16,0 21-16,0 1 0,-21-1 0,21 22 16,-21-22-16,21 21 0,0-20 15,0 20-15,-21-20 0,-1-1 16,22 0-16,-21 1 0,21-1 0,0-21 16,0 0-16,0 0 0,0 1 15,21-22 1,1-22-1,-1 1-15,0 0 0,0-21 16</inkml:trace>
  <inkml:trace contextRef="#ctx0" brushRef="#br0" timeOffset="77245.6">2476 11599 0,'0'0'0,"0"-42"15,0 21-15,0 0 0,0 0 16,0-1-16,0 1 0,22 21 15,20-21-15,-21 21 0,0-21 0,0 21 16,22 0-16,-1-21 0,-21 21 16,22 0-16,-1-21 0,-21 21 0,21 0 15,1 0-15,-22 0 0,0 0 16,21 21-16,-42 0 0,0 0 0,0 21 16,0 1-1</inkml:trace>
  <inkml:trace contextRef="#ctx0" brushRef="#br0" timeOffset="77415.75">2455 11875 0,'0'21'0,"21"-21"16,1 0 0,-1 0-16,0 0 0,0 0 0,0 0 15,22 0-15,-22 0 0,21 0 16,-21 0-16,22 0 0,-1-21 0,-21 21 15,21-22-15,-20 22 0,20-21 16</inkml:trace>
  <inkml:trace contextRef="#ctx0" brushRef="#br0" timeOffset="77623.77">3154 11769 0,'0'0'0,"0"21"16,0 0-16,0 0 0,0 0 0,0 1 15,-21-22-15,21 21 0,0 0 16,0 0-16,-22 0 0,22 22 16,0-22-16,0-42 47,0-1-47,0 1 15,0 0-15</inkml:trace>
  <inkml:trace contextRef="#ctx0" brushRef="#br0" timeOffset="77776.67">3196 11557 0,'0'0'0,"-21"0"15,0 0 1,0 0 0,42 0 15,0 0-31,0 0 0,0-21 15</inkml:trace>
  <inkml:trace contextRef="#ctx0" brushRef="#br0" timeOffset="78020.6">3619 11197 0,'0'0'16,"0"-21"-16,0 0 0,-21 21 15,0 0-15,21 21 16,0 0-16,-21 22 0,21-22 15,0 21-15,0 22 16,0-22-16,0 21 0,0-20 0,0 20 16,0 1-16,0-22 0,0 22 0,0-22 15,-21 21-15,21-20 0,0-1 16,0 0-16,0 1 0,0-22 0,0 0 16,0 0-16,21-21 15,0 0-15,0 0 0,22 0 16,-22-21-16,0 0 0</inkml:trace>
  <inkml:trace contextRef="#ctx0" brushRef="#br0" timeOffset="78356.55">3852 11769 0,'0'21'15,"0"0"-15,21-21 16,1 0-16,-1 0 15,0 0-15,0 0 0,0 0 16,0-21-16,22 21 0,-22-21 0,-21 0 16,21 21-16,0-22 0,0 1 0,-21 0 15,0 0-15,0 0 16,0 0-16,0-1 0,-21 22 16,0-21-16,0 21 15,0 0-15,0 0 0,-1 0 16,1 21-16,-21 1 0,21-1 0,21 21 15,-21-21-15,-1 0 0,22 22 0,0-22 16,0 0-16,0 21 0,0-20 16,0-1-16,0 0 0,0 0 0,22 0 15,-1-21-15,0 0 0,-21 21 0,21-21 16,0 0-16,0 0 0,1 0 16</inkml:trace>
  <inkml:trace contextRef="#ctx0" brushRef="#br0" timeOffset="79272.06">4974 11070 0,'0'0'0,"0"21"16,-21 1-16,21-1 16,-21 21-16,0 22 0,-1-22 15,1 21-15,0-20 0,0 20 0,0-20 16,-22 20-16,22-21 0,0 1 16,0-1-16,0 0 0,0 1 0,21-22 15,-22 0-15,22 0 0,-21 0 16,21 1-16,0-44 31,0 1-31,0 0 16,0 0-16,0 0 0,21 0 0,-21-22 15,22 22-15,-22-21 0,0-1 16,0 22-16,0-21 0,0 21 0,0 0 16,21-1-16,-21 1 0,0 0 0,21 42 31,-21 0-31,0 1 0,0-1 0,0 21 15,21-21-15,0 22 0,-21-22 0,21 21 16,-21-21-16,22 0 16,-1 22-16,0-22 0,0 0 0,0 0 15,0 0-15,1 1 0,-1-22 0,0 21 16,21-21-16,-21 0 0,22 0 0,-22 0 16,21 0-16,1-21 0,-22 21 15,21-22-15,0 1 0,1 0 0,-1 0 16,-21 0-16,22 0 0,-1-22 0,-21 22 15,0-21-15,0-1 0,1 1 16,-22 0-16,0-1 0,0-20 16,0 21-16,-22-22 0,1 1 0,0 20 15,0 1-15,-21-22 0,20 22 0,-20 21 16,0-21-16,-1 20 16,22 1-16,-21 21 0,0 0 0,20 0 0,-62 21 15,63 1-15,-1 20 16,1 0-16,0 1 0,0-1 0,21 21 15,-21 1-15,21-22 0,0 22 0,0-22 16,0 64-16,21-64 0,0 1 16,0-1-16,0-21 0,1 0 15,20 22-15,-21-43 0,21 21 0,-20 0 16,20-21-16,0 0 0,1 0 0,-1 0 16,0 0-16,1-21 0,-1 0 15,21 21-15,-20-22 0,-1-20 0,0 21 16,1 0-16,-1-22 0</inkml:trace>
  <inkml:trace contextRef="#ctx0" brushRef="#br0" timeOffset="80543.33">5863 11367 0,'-42'127'16,"84"-276"-16,-42 171 0,0-65 0,0 64 15,0 1 1,-21-1-16,21 0 0,-21 0 16,21 21-16,-21-20 0,21 20 0,-22-21 15,22 0-15,0 0 0,0 22 0,0-22 16,0 0-16,0 0 0,0 0 15,22 1-15,-1-22 0,0 0 16,0 0-16,0 0 0,22 0 0,-22 0 16,0 0-16,21 0 0,1-22 15,-22 22-15,21-21 0,-21 0 16,22 0-16,-22 0 0,21-22 0,-21 22 16,0 0-16,-21-21 0,0-1 0,0 22 15,0-21-15,0 0 0,0 20 16,0-20-16,-42 0 15,21 21-15,0-1 0,-64 22 0,43 0 16,21 0-16,-22 0 0,1 22 16,0-1-16,-1 0 0,1 0 0,21 21 15,0-20-15,-1 20 0,1-21 16,21 21-16,0-20 0,0-1 0,0 0 16,21 21-16,1-42 0,-1 21 15,0 1-15,21-1 0,-21-21 0,22 0 16,-1 0-16,-21 0 0,22 0 0,-1 0 15,21-21-15,-20-1 16,-1 1-16,-21 0 0,22 0 0,-22 0 16,21 0-16,-21-1 0,0-20 15,1 21-15,-1 0 0,0-22 0,0 22 0,-21 0 16,0 0-16,0 42 31,0 21-31,-21-20 16,0-1-16,21 21 0,-21-21 15,21 0-15,0 22 0,0-22 16,0 0-16,0 0 0,0 22 0,0-22 16,0 0-16,0 0 0,21 0 15,0-21 1,0 0-16,0 0 0,22 0 0,-22 0 16,21 0-16,0-21 0,-20 21 0,20-21 15,-21 0-15,0 21 0,22-21 0,-22-1 16,0 1-16,-21 0 0,21-21 15,0 21-15,-21-1 0,0 1 16,0 0-16,0 0 0,0 42 31,-21-21-15,0 21-16,21 0 0,0 1 0,0-1 16,0 0-16,0 0 0,0 0 0,0 0 15,0 1-15,0-1 16,0 0-16,21-21 0,0 0 0,0 21 15,1-21-15,20 0 0,-21 0 0,21 0 16,-20 0-16,20 0 0,0-21 16,-21 0-16,1 21 0,-22-21 15,0-1-15,0 1 0,0 0 16,0 0-16,0 0 0,0 0 0,0-1 16,0-20-16,-22 21 0,22 0 0,-21-22 15,0 22-15,0 0 0,0 0 16,21 0-16,-21 21 0,21-21 15,21 21 1,0 0 0,0 0-16,0 0 0,0 0 0,1 0 15,-1 0-15,21 0 0,-21 0 0,0 0 16,1 21-16,20 0 0,-21-21 16,0 21-16,0 21 0,22-20 0,-22-1 15,0 0-15,0 21 0,0-21 16,-21 1-16,0-1 0,0 0 0,0 0 15,0 0-15,0 0 0,0 1 16,0-1-16,0 0 16,-21-21-16,0 0 0,0 0 15,21-21 1,0 0 0,0-1-16,0 1 0,21-21 15,-21 21-15,21 0 0,0-22 0,1 1 16,-1 0-16,0-1 0,0 1 15,0 21-15,22-22 0,-22 22 0,0 0 16,21 21-16,-21 0 0,1 0 16,20 21-16,-21 0 0,0 1 0,-21 20 15,0-21-15,0 21 0,21 1 16,-21-1-16,0-21 0,0 22 0,0-1 16,0-21-16,0 21 0,-21-20 0,21-1 15,-21 0-15,21 0 0,0 0 0,0 0 16,-21-21-1</inkml:trace>
  <inkml:trace contextRef="#ctx0" brushRef="#br0" timeOffset="81429.19">8467 11070 0,'0'0'0,"-22"0"0,1 0 16,0 21-1,21 22-15,-21-22 0,0 0 0,21 21 16,0 1-16,0-22 0,0 21 0,-21-21 16,21 1-16,0 20 0,0-21 0,0 0 15,-22 0-15,22 1 16,0-1-16,0 0 16,0 0-16,0 0 15,0 0-15,0 1 0,0-1 16,0 0-16,0 0 0,0 0 15,0 0-15,0 22 0,0-22 0,0 0 16,0 0-16,0 0 0,0 1 0,0-1 16,0 0-16,0 0 15,0 0 1,-21-21-16,0 0 16,21 21-16,0 1 15,0-1 1,0 0-16,0 0 15</inkml:trace>
  <inkml:trace contextRef="#ctx0" brushRef="#br0" timeOffset="81736">8276 11324 0,'0'-63'16,"0"126"-16,0-169 0,0 64 0,0 21 0,0-21 0,0 20 16,21-20-16,0 21 0,1 0 15,-1 21-15,21 0 0,-21 0 16,0 0-16,1 0 0,20 21 16,-21 0-16,0 0 0,0 0 0,1 22 15,-1-1-15,0-21 0,-21 22 0,0-1 16,0 0-16,0-21 0,0 22 15,-21-22-15,0 21 0,-1-21 0,1 1 16,-21-1-16,21 0 0,0 0 0,-1-21 16,1 0-16,21 21 0,-21-21 15,21-21 1,21 0-16,0 0 0,1 0 16,-1-22-16</inkml:trace>
  <inkml:trace contextRef="#ctx0" brushRef="#br0" timeOffset="82267.71">9123 11155 0,'0'0'0,"0"21"0,0 0 0,-21 22 16,-1-22-16,1 0 0,0 0 0,0 21 16,0-20-16,0-1 0,-1 0 15,22 0-15,-21 0 0,21 22 16,0-22-16,0 0 15,21-21-15,22 0 0,-22 0 16,0 0-16,0-21 0,0 0 16,22 21-16,-22-22 0,0 1 15,0 0-15,0 0 0,1 0 0,-1 0 16,-21-64-16,0 64 16,0 0-16,0-1 0,-21 1 15,-1 0-15,1 21 0,0 0 0,0 0 16,0 0-16,0 0 0,-1 0 0,1 0 15,0 0-15,42 0 16,0 0 0,1-21-16,20 21 0,-21-21 0,21 21 15,1-21-15,-1 21 0,-21 0 16,22-22-16,-1 22 0,-21 0 0,21 0 16,-20 0-16,20 0 0,-21 0 15,0 0-15,0 22 0,-21-1 0,0 21 16,22-21-16,-22 0 0,0 22 15,0-1-15,0 0 0,0-20 0,0 20 16,0 0-16,0 22 0,0-22 0,0 0 16,0-20-16,0 20 0,0 0 0,0 1 15,0-1-15,-22-21 0,22 21 16,0-20-16,0-1 0,0 0 0,0 0 16,0 0-16,0 0 0,0 1 15,-21-22-15</inkml:trace>
  <inkml:trace contextRef="#ctx0" brushRef="#br0" timeOffset="82568.53">9588 11261 0,'0'-43'0,"0"86"0,0-107 15,0 43-15,0-21 0,0 21 0,22-1 16,-1 22-16,0 0 0,0-21 15,0 21-15,0 0 0,1 0 16,-1 0-16,0 0 0,21 21 0,-21 1 16,1-22-16,-22 42 0,21-21 15,-21 21-15,0 1 0,0-22 16,-21 0-16,-1 0 0,1 0 0,0 1 16,-21-1-16,21 0 0,-22 0 0,22-21 15,0 21-15,-21-21 0,20 0 16,1 0-16,42 0 31,1 0-31,-1-21 0,0 0 16,21 0-16,1 21 0</inkml:trace>
  <inkml:trace contextRef="#ctx0" brushRef="#br0" timeOffset="82892.2">10202 11049 0,'0'0'16,"-21"0"-1,21 21-15,-21 0 16,0 1-16,21-1 0,0 0 0,0 21 16,-21-21-16,21 22 0,0-22 15,0 21-15,0-21 0,0 22 16,0-22-16,0 0 0,0 0 0,21 0 16,0-21-16,0 22 0,0-22 0,0 0 0,1 0 15,-1 0-15,0 0 16,0 0-16,0-22 0,22 1 0,-22 21 15,0-21-15,0-21 0,0 21 0,0-1 16,1 1-16,-22-63 0,0 62 16,21-20-16,-21 0 0,0 21 15,0-22-15,0 22 0,0 0 0,-21 21 32,21 21-1,0 0-31</inkml:trace>
  <inkml:trace contextRef="#ctx0" brushRef="#br0" timeOffset="83160.03">10816 11049 0,'0'21'0,"0"0"15,0 1-15,0-1 0,0 0 0,0 21 16,0 1-16,-21-1 0,21 0 0,0 1 15,-21 20-15,21-21 0,0 22 0,0-22 16,-21 1-16,21 20 0,-22-21 16,1 1-16,21 20 0,0-20 0,-21-1 15,21 0-15,-21 1 0,21-1 16,0 0-16,0 1 0,0-1 0,0-21 16,0 0-16,0 22 0,0-22 15,0 0-15,21-21 0,0 0 16,0 0-16,-21-21 15,22 0-15,-1-1 0</inkml:trace>
  <inkml:trace contextRef="#ctx0" brushRef="#br0" timeOffset="83441.05">10816 11578 0,'0'0'0,"0"-63"0,0-1 16,0-42-16,0 43 15,21-1-15,0 22 0,1 0 0,-1-1 0,0 1 16,21 21-16,-21 0 15,1 0-15,20 21 0,21 0 16,-20 0-16,-22 0 0,21 21 0,-21 0 16,22 0-16,-22 0 0,0 22 0,-21-1 15,0 0-15,0-21 0,0 22 16,0-1-16,0-21 0,-21 22 0,0-22 16,0 21-16,-22-21 0,1 0 15,21 1-15,-22-1 0,1-21 0,0 21 0,-1-21 16,22 0-16,-21 0 0,21 0 15,0 0-15,-1 0 0,22-21 16,22 0 0,20 21-16,-21-22 0</inkml:trace>
  <inkml:trace contextRef="#ctx0" brushRef="#br0" timeOffset="83976.46">12298 11367 0,'-43'0'0,"86"0"0,-107 0 0,22 0 16,21 0-16,21 21 0,21-21 15,0 21-15,21-21 16,-20 0-16,20 0 0,21 0 0,-20 0 16,20 0-16,1 0 0,-1 0 0,1 0 15,-1 0-15,22 0 0,-22 0 16,1-21-16,21 0 0,-22 21 0,1-22 16,-1 22-16,-21-21 0,1 0 0,-1 21 15,0-42-15,-20 21 0,-22-1 16,0 1-16,-22 0 15,1 0-15,-21 21 0,21-21 16,-22 0-16,1 21 0,0-22 0,-1 22 16,1 0-16,21-21 0,-21 0 15,63 0 1,0 21-16,0 0 16,21 0-16,-20 0 0,-1 0 0,21 0 15,-21 0-15,22 21 0,-22 0 0,0 0 16,0 1-16,0 20 0,0-21 0,-21 21 15,0 1-15,0-22 16,0 21-16,0 1 0,0-22 0,-21 21 16,0-21-16,0 0 0,0 1 0,0 20 15,-22-42-15,22 21 0,0 0 0,0-21 16,0 0-16,-1 0 0</inkml:trace>
  <inkml:trace contextRef="#ctx0" brushRef="#br0" timeOffset="84404.21">15981 10689 0,'0'0'0,"-21"-21"0,21 0 0,0 0 16,-22 21-1,22 21-15,0 0 16,-21 21-16,21 1 0,0-1 0,0 0 16,0 1-16,-21 20 0,21-20 15,0 20-15,0-21 0,0 1 0,0 20 16,0-20-16,0-1 0,-21 0 16,0 1-16,21-22 0,-21 21 0,21-21 15,0 0-15,0 1 0,0-1 0</inkml:trace>
  <inkml:trace contextRef="#ctx0" brushRef="#br0" timeOffset="84887.52">15811 11049 0,'0'-42'0,"0"84"0,-21-105 0,21 20 0,0 1 16,0 21-16,0-22 0,0 1 0,0 0 15,0 21-15,21-22 0,1 22 16,-1-21-16,0 21 0,21-1 0,1 1 16,-1 21-16,0 0 0,1 0 0,-1 21 15,21 1-15,-20 20 0,20-21 16,-20 21-16,-22 1 0,21-22 16,-21 21-16,-21 1 0,0-22 0,0 21 15,0 0-15,-42-20 0,21-1 16,-22 0-16,1 0 0,0 0 0,-1 0 15,1 1-15,-21-22 0,20 21 0,1-21 16,0 0-16,20 0 0,-20 0 0,21 0 16,-21 0-16,20 0 0,22-21 15,-21 21-15,21-22 0,0 1 16,0 0-16,21 21 16,1 0-16,-1 0 15,0 21-15,0 0 16,0 22-16,0-22 0,1 0 0,-1 21 15,0-20-15,21 41 0,-21-21 16,1-20-16,20 20 16,-21-21-16,0-21 0,0 21 0,1-21 15,-1 0-15,0 0 0,0 0 16,21 0-16,-20 0 0,20-21 0,-21 0 16,21 21-16,-20-21 0,20 0 0,-21-1 15,21 1-15,-20-21 0,-1 21 0</inkml:trace>
  <inkml:trace contextRef="#ctx0" brushRef="#br0" timeOffset="85236.12">16743 10986 0,'0'-22'0,"-21"149"0,42-275 0,-21 191 0,0-107 16,-21 85-1,21 0-15,-22 1 16,1 20-16,0-21 0,21 0 16,-21 22-16,0 20 0,21-42 15,0 0-15,0 22 0,0-22 0,0 0 16,0 0-16,0 0 15,21 1-15,0-22 0,0 0 0,0 0 16,1 0-16,20 0 0,0 0 16,-21-22-16,22 1 0,-22 21 0,0-21 15,0 0-15,0 0 0,1 0 16,-1-1-16,0-20 0,-21 21 16,0-21-16,0 20 0,0-20 0,0 0 15,-21 21-15,0-1 0,-1 1 16,1 0-16,-21 0 0,21 21 15,0 0-15,-22 0 0,22 0 0,-21 0 16,21 21-16,-1 0 0,1-21 0,0 21 16,0 1-16,21-1 0,0 0 15,0 0-15,0 0 0,0 0 16,21-21-16,0 0 0,0 0 0,22 22 16,-22-22-16</inkml:trace>
  <inkml:trace contextRef="#ctx0" brushRef="#br0" timeOffset="85723.84">17378 10732 0,'0'-43'15,"0"86"-15,0-128 0,0 64 0,0-22 16,0 22-16,0 0 0,0 0 0,0 42 16,0 0-16,0 0 15,-21 22-15,21-1 0,-22 0 16,22 1-16,-21-1 0,21 0 0,-21 1 15,21 20-15,0-20 0,0-1 0,-21 0 16,21 1-16,-21-1 0,21 0 0,0-21 16,0 22-16,-21-22 15,21 0-15,0 0 0,-22-21 0,22 21 16,0-42 0,0 0-1,0 0-15,0 0 0,22 0 16,-1-1-16,-21-20 0,21 21 0,0-21 15,21 20-15,-20 1 0,-1-21 0,0 21 16,21 0-16,-21 21 0,22-22 16,-22 22-16,21 0 0,-21 0 0,1 0 15,-1 22-15,0-22 0,0 21 0,0 0 16,0 0-16,-21 0 0,22 22 0,-22-22 16,0 0-16,0 21 15,0-21-15,0 1 0,0-1 0,-22 21 16,1-21-16,0 0 0,0-21 0,-21 22 15,20-1-15,-20 0 0,0-21 0,21 0 16,-22 21-16,22-21 0,0 0 16,-21 0-16,20 0 0,22-21 15,0 0-15,22 0 16,-1-1-16</inkml:trace>
  <inkml:trace contextRef="#ctx0" brushRef="#br0" timeOffset="86113.66">18224 10880 0,'0'42'32,"-21"-21"-32,0 0 0,0 1 0,0-1 15,0 21-15,-1-21 0,1 22 0,0-1 0,0-21 16,21 21-16,-21-20 0,21 20 0,0-21 15,0 0-15,0 0 0,0 1 16,0-1-16,0 0 16,21-21-16,0 0 0,0 0 0,0 0 15,1 0-15,20 0 0,-21 0 0,0-21 16,22 21-16,-22-21 0,0-1 16,0 1-16,0 0 0,-21 0 0,0-21 15,21 20-15,-21-20 0,0 21 0,0-21 16,0 20-16,-21-20 0,0 21 0,0 0 15,0 0-15,0-1 16,-1 1-16,1 21 0,0 0 0,0 0 0,0 0 16,0 0-16,-1 0 0,1 0 15,21 21 1,21-21 0,1 22-16</inkml:trace>
  <inkml:trace contextRef="#ctx0" brushRef="#br0" timeOffset="86416.49">19050 10647 0,'0'-21'0,"0"42"0,0-63 0,0 20 0,0 1 16,-21 21-1,0 0-15,21 21 0,0 1 16,-22-1-16,1 21 0,0 0 0,21 1 15,-21-1-15,0 0 0,0 1 0,-1-1 16,22 0-16,-21 1 0,0-1 16,21 0-16,0 1 0,-21-1 0,21 0 15,0 1-15,0-22 0,0 21 0,0-21 16,0 1-16,0-1 0,0 0 0,0 0 16,21-21-16,0 0 15,0 0-15,1 0 0,-1 0 0,21 0 16,-21-21-16,0 21 0,22-21 0,-22 0 15,0-22-15,21 22 0,-20 0 16</inkml:trace>
  <inkml:trace contextRef="#ctx0" brushRef="#br0" timeOffset="86657.35">18711 10922 0,'0'0'0,"-42"0"0,21 0 0,42 0 31,21 0-31,-21 0 0,22 0 0,-1 0 16,0 0-16,1 0 0,-1 0 0,0 21 15,1-21-15,-1 0 16,0 0-16,1 0 0,-22 0 0,21 0 16,-21 0-16,22 0 0,-22 0 0,0 0 15,0 0-15,0 0 16,-21 21-16,0 1 15</inkml:trace>
  <inkml:trace contextRef="#ctx0" brushRef="#br0" timeOffset="87979.64">593 13335 0,'0'85'31,"0"-43"-31,-22 0 0,22 1 0,-21 20 0,0-20 16,0 20-16,0-21 0,0 22 15,-22-22-15,22 1 0,0-1 0,-21-21 16,20 21-16,1-20 0,0-22 16,21 21-16,-21-21 15,21-21 1,0-1-16,0 1 15,21 0-15,0 0 0,0 0 0,22 0 16,-22-1-16,21 22 0,1-21 16,-1 21-16,0 0 0,1-21 0,-1 21 15,21 0-15,-20 0 0,-1 0 16,0-21-16,1 21 0,-22 0 0,21 0 16,-21-21-16,1 21 15,-1-21-15,0 21 0,-21-22 0,0 1 16,0 0-16,0 0 0,0 0 15,0 0-15,0-1 16,0-20-16,0 21 0,-21 0 0,0 0 16,21-1-16,-22 1 0,22 0 15,-21 21-15,0 21 16,0 0-16,21 1 16,0 20-16,-21 0 0,0 1 0,21-1 15,0 0-15,0 1 0,0-22 16,0 21-16,0 0 0,0-20 15,0-1-15,0 0 0,0 21 16,21-21 0,0-21-16,0 0 15,-21-21 1,21 0-16,0 0 0</inkml:trace>
  <inkml:trace contextRef="#ctx0" brushRef="#br0" timeOffset="88172.53">1355 13674 0,'0'0'0,"0"-21"31,21 21 16,0 0-32,0 0-15,0 0 0,0 0 16</inkml:trace>
  <inkml:trace contextRef="#ctx0" brushRef="#br0" timeOffset="88664.25">2222 13399 0,'0'0'0,"0"-22"0,0 1 16,0 0 0,0 0-16,0 0 0,0 0 15,0-1-15,0 1 16,0 0-16,-21 21 31,0 0-15,0 21-16,0 0 0,0 1 15,21 20-15,0 0 0,-22 1 0,22 20 16,0-21-16,0 22 0,0-1 16,0-20-16,0 20 0,0-20 15,22-1-15,-22 0 0,21-21 0,0 22 16,0-22-16,0 0 0,22-21 16,-22 21-16,21-21 0,0 0 0,1 0 15,-1 0-15,0 0 0,22-21 16,-22 0-16,1 0 0,20-22 0,-21 22 15,1-21-15,-1 0 0</inkml:trace>
  <inkml:trace contextRef="#ctx0" brushRef="#br0" timeOffset="89115.7">2963 13293 0,'0'-43'16,"0"86"-16,-21-107 0,0 43 0,21 0 0,0 0 16,-21 21-16,0 21 15,-1 0-15,22 0 0,-21 22 16,21-1-16,0 0 0,0 1 15,0-1-15,-21 21 0,21-20 0,0 20 16,0-20-16,0-1 0,0 0 16,0 1-16,0-1 0,0-21 0,0 21 15,0-20-15,0-1 0,0 0 16,0 0-16,21-21 16,0 0-16,1 0 0,-1-21 15,-21 0-15,21 21 0,0-21 16,0-22-16,0 22 0,1 0 0,-1-21 15,0-1-15,0 22 0,0-21 16,-21 21-16,21-22 0,1 22 16,-1 21-16,0 0 0,0 0 0,0 0 15,0 21-15,1 0 0,-1 1 16,-21 20-16,0-21 0,21 21 0,-21 1 16,21-22-16,-21 21 0,0-21 15,0 22-15,0-22 0,0 0 0,0 0 16,0 0-16,0 1 0,21-22 31,0 0-31,1-22 16,-1 1-16,0 0 15,0 0-15,0 0 0,0 0 16,1-1-16,-22-20 0,21 21 0,0-21 0,0-1 16,0 1-16</inkml:trace>
  <inkml:trace contextRef="#ctx0" brushRef="#br0" timeOffset="89292.6">3641 13589 0,'21'-42'16,"-42"84"-1,42-63-15,-21 42 16,0 0-16,0 22 0,0-22 0,0 21 16,0-21-16,0 0 0,0 22 15,-21-22-15,21 0 0,0 0 0,0 0 16,0 1-16,-22-1 0,22 0 16,0-42 15,22 0-31,-1-1 15,-21 1-15,21 0 0,-21 0 0,0-21 16</inkml:trace>
  <inkml:trace contextRef="#ctx0" brushRef="#br0" timeOffset="89445.51">3662 13462 0,'0'0'0,"0"-21"0,-21-21 16,-1 20-16,1 1 0,0 0 16,0 21-16,0 0 15,21 21 1,0 0-1,21-21 1,0 0-16,0 0 16,0 0-16,1 0 0,-1 0 0</inkml:trace>
  <inkml:trace contextRef="#ctx0" brushRef="#br0" timeOffset="89689.37">4149 13081 0,'0'0'0,"0"-21"0,-22 42 31,1 0-15,21 22-16,0-22 0,0 21 0,-21 0 15,21 1-15,0 20 0,-21 43 16,21-64-16,0 22 0,0-22 16,0 22-16,-21-22 0,21 0 15,0 1-15,-21-1 0,21-21 0,0 22 16,0-22-16,0 0 0,0 0 0,21-21 15,0 0-15,0 0 16,0 0-16,22 0 0,-22-21 0,21 21 16,0-21-16</inkml:trace>
  <inkml:trace contextRef="#ctx0" brushRef="#br0" timeOffset="90184.08">4826 13547 0,'0'-21'0,"0"42"0,-21-64 0,0 22 0,21 0 16,-22 0-16,1 21 0,-21 0 0,21 0 16,0 0-16,-1 0 0,-20 0 15,21 0-15,0 21 0,0 0 0,-22 0 16,22 1-16,-42 62 16,41-63-16,-20 43 15,42-43-15,0 0 0,0 22 16,0-22-16,0 0 0,0 0 0,0 0 15,21-21-15,0 21 0,1-21 0,-1 22 16,0-22-16,21 0 0,-21 0 16,22 0-16,-22-22 0,21 1 15,1 21-15,-22-21 0,21 0 0,-21-21 16,22 20-16,-22-20 0,0 21 0,0-21 16,0-1-16,0 1 0,-21-22 15,0 22-15,22 0 0,-22-22 0,0 22 16,0 0-16,0-22 0,0 22 0,0-1 15,0 1-15,0 0 0,-22 21 16,22-1-16,0 1 0,-21 21 0,0 0 16,0 0-16,21 21 0,0 1 15,-21-1-15,21 21 0,-21 0 0,21 1 16,0 20-16,0-20 0,0 20 16,0-21-16,0 22 0,0-22 15,0 1-15,0 20 0,0-21 0,21 1 16,-21-1-16,0-21 0,21 22 0,-21-22 15,0 0-15,0 0 0,21 0 16,0-21-16,0 0 0,1 0 0,-1 0 16</inkml:trace>
  <inkml:trace contextRef="#ctx0" brushRef="#br0" timeOffset="90867.69">5482 13039 0,'21'-21'15,"-42"42"-15,42-64 0,-21 22 0,0 0 0,0 0 16,0 42 0,0 0-16,0 22 15,0-1-15,0 0 0,21 1 0,-21-1 16,0 0-16,22 1 0,-22 20 15,0-21-15,0 1 0,0-1 0,21 0 16,-21 1-16,0-22 0,0 21 0,0-21 16,0 1-16,0-1 15,0 0-15,21 0 0,-21-42 47,0 0-47,0 0 0,0-1 16,0-20-16,-21 21 0,21 0 0,0-22 15,0 22-15,0-21 0,0 21 16,0-22-16,21 22 0,0-21 0,0 21 16,22 0-16,-1-1 0,0 1 15,1 0-15,-1 21 0,0 0 0,22 0 16,-22 21-16,0 0 0,1 1 0,-1-1 16,22 21-16,-22 0 15,-21-20-15,-21 20 0,0-21 16,0 21-16,0-20 0,0 20 0,-21-21 0,0 21 15,0-20-15,-64 20 16,43-21-16,-1 0 0,1 0 16,0-21-16,-1 0 0,22 22 0,-21-22 15,21 0-15,-1 0 0,1-22 16,21 1-16,0 0 16,0 0-16,0 0 0,21 0 0</inkml:trace>
  <inkml:trace contextRef="#ctx0" brushRef="#br0" timeOffset="91252.88">6329 13208 0,'0'0'0,"0"-21"0,-21 21 16,21-21-1,21 21 1,0 0-16,0 0 0,0 0 15,0 0-15,22 0 0,-1 21 16,0 0-16,1 0 0,-1 0 0,0 1 16,-20-1-16,20 0 0,-21 21 0,0-21 15,-21 1-15,0 20 16,0-21-16,0 0 0,0 0 0,-21 1 16,0-1-16,0 0 0,0-21 0,-22 0 15,22 0-15,0 0 16,0 0-16,21-21 15,0 0-15,0-1 0,0 1 16,0 0-16,21-21 0,0 21 16,0-1-16,0 1 0,-21 0 0,22-21 15,-1 21-15,0-1 0,21-20 0,-21 21 16,1 0-16,20 0 0,-21-1 16,0 1-16,22 21 0,-22 0 15,0-21-15,0 21 0</inkml:trace>
  <inkml:trace contextRef="#ctx0" brushRef="#br0" timeOffset="91652.06">7260 13081 0,'0'21'31,"0"0"-31,-21 1 16,0-1-16,21 21 0,0-21 0,-21 0 15,21 1-15,-22 20 16,22-21-16,-21 0 0,21 22 0,0-22 0,0 0 15,0 0-15,0 0 0,21 0 0,22 1 16,-22-22 0,0 21-16,0-21 0,0 0 0,22 0 15,-22 0-15,0 0 0,21-21 0,-20-1 16,-1 1-16,0 21 0,0-21 16,0 0-16,0 0 0,1 0 0,-22-22 15,0 22-15,0 0 0,0-21 0,0 20 16,0-20-16,0 0 0,0-1 0,-22 1 15,1 0-15,0 21 0,-21-22 16,21 22-16,-1 0 0,1 21 0,-21 0 16,21 0-16,0 0 0,-22 21 15,22 0-15,0 22 0,0-22 0,0 21 16,-1-21-16,1 22 0,21-1 16,0-21-16,0 21 0,0-20 0,0 20 15,21-21-15,1 0 0,-1 0 16,21 1-16,-21-22 0,22 0 0,-22 0 15</inkml:trace>
  <inkml:trace contextRef="#ctx0" brushRef="#br0" timeOffset="92231.63">7832 13123 0,'0'-21'15,"0"42"-15,0-63 0,-22 42 16,1 21-1,21 0-15,0 1 0,-21-1 0,0 0 16,21 21-16,-21-21 0,21 1 16,0-1-16,0 21 0,0-21 0,0 0 15,0 1-15,0-1 0,0 0 16,21-21-16,0 0 16,0 0-16,0 0 0,1 0 15,-1 0-15,0 0 0,-21-21 0,21 21 16,0-21-16,0-1 0,1 22 0,-1-21 15,-21 0-15,21 0 16,0 0-16,-21 0 0,21-1 0,-21 1 16,0 0-16,21 0 0,-21 0 0,22 21 15,-22 21 1,0 0-16,0 0 16,0 22-16,0-22 0,0 0 15,0 0-15,0 0 0,0 0 0,0 1 16,0-1-16,0 0 15,21-21-15,0 0 0,0 21 0,21-21 16,-20 0-16,-1 0 0,21 0 16,-21 0-16,0-21 0,1 21 15,-1-21-15,0 21 0,0-21 0,0-1 16,-21 1-16,0 0 0,21 0 0,-21 0 16,0-22-16,0 22 0,0-21 15,0 21-15,0-22 0,0 1 0,-21 21 16,0-21-16,0 20 0,21 1 15,-21 21-15,0 0 0,-1 0 16,1 21-16,0 1 16,21-1-16,0 0 0,0 0 0,0 0 15,0 0-15,21 1 0,22-22 16,-22 0-16,0 21 0,0-21 16</inkml:trace>
  <inkml:trace contextRef="#ctx0" brushRef="#br0" timeOffset="92560.08">8932 13060 0,'0'0'0,"-42"0"15,21 0-15,0 0 16,-22 21-16,22 0 0,-21-21 0,21 21 16,-22 1-16,22-1 0,21 0 15,-21 0-15,21 0 16,0 0-16,21-21 0,-21 22 0,21-22 15,22 0-15,-22 21 0,0-21 0,0 0 16,0 21-16,22-21 16,-22 0-16,0 21 0,-21 0 0,21-21 15,-21 21-15,0 1 0,0-1 16,-21 0-16,0-21 16,0 0-16,-22 21 0,22-21 15,0 0-15,-21 0 0,20 0 0,1 21 16,0-21-16,0 0 0,0 0 0,0 0 15,21-21 1,0 0-16,0 0 0,21 21 16</inkml:trace>
  <inkml:trace contextRef="#ctx0" brushRef="#br0" timeOffset="93153.14">9334 13187 0,'22'-21'0,"41"-64"31,-42 85-31,-21-21 0,0 0 16,0 0-16,0-1 0,-21 22 16,0 0-16,0 0 15,0 22-15,-1-1 0,1 0 16,0 0-16,0 0 15,21 0-15,0 22 0,0-22 0,0 0 0,0 0 16,0 22-16,0-22 0,0 0 16,0 0-16,0 0 0,21-21 0,-21 21 15,42 1-15,-20-22 0,-1 0 0,0 0 16,0 21-16,0-21 0,0 0 16,22 0-16,-22 0 0,0 0 15,-21-21-15,21 21 0,-21-22 0,21 22 0,-21-21 16,0 0-16,0 0 0,22 0 0,-22 0 15,21-1-15,-21-20 0,21 0 16,-21 21-16,21-22 0,0 1 16,0 21-16,1-22 0,20 22 0,-21 0 15,21 21-15,-20 0 0,20 0 16,0 0-16,-21 0 0,22 21 0,-22 0 16,0 1-16,0-1 0,-21 21 0,0-21 15,21 0-15,-21 22 0,0-22 16,0 21-16,0-21 0,0 1 0,0-1 15,0 0-15,0 0 0,0 0 16,-21-21-16,0 0 16,0 0-16,0 0 15,21-21-15,0 0 16,0 0-16,0 0 16,0-1-16,0 1 0,21 0 15,0 0-15,0-21 0,0 20 0,1-20 16,-1 21-16,0-21 0,0 20 0,21 1 15</inkml:trace>
  <inkml:trace contextRef="#ctx0" brushRef="#br0" timeOffset="93579.9">10647 13039 0,'0'-21'0,"0"-1"0,0 1 15,0 0-15,0 0 16,0 42-1,0 0-15,0 0 16,0 22-16,0-1 0,0 0 16,0 1-16,0-1 0,21 22 15,-21-22-15,21 21 0,-21-20 0,0 20 16,0 1-16,0-22 0,0 22 16,0-1-16,0-21 0,-21 22 0,0-22 15,0 1-15,-1-1 0,1 0 0,0-21 16,21 22-16,0-22 0,0 0 15,0-42 1,21 0-16,0-22 16,1 22-16,-22-21 0,0 0 15,21-22-15,-21 22 0</inkml:trace>
  <inkml:trace contextRef="#ctx0" brushRef="#br0" timeOffset="93811.76">10604 13250 0,'-21'-63'0,"21"-1"0,43 361 0,-86-636 0,64 508 0,-42-380 16,21 168-16,0 1 0,21 0 15,-21 21-15,22-22 0,-1 43 0,0-21 16,0 0-16,0 21 0,22 0 0,-22 0 16,0 0-16,0 21 0,21 0 15,-20 0-15,-1 1 0,0 20 0,0-21 16,-21 0-16,0 0 0,0 22 0,0-22 16,0 0-16,0 0 0,-21 0 15,0 1-15,0-1 0,-22-21 16,22 21-16,0-21 0,0 0 0,0 0 15,42-21 17,0 0-32</inkml:trace>
  <inkml:trace contextRef="#ctx0" brushRef="#br0" timeOffset="94176.07">11324 12848 0,'-21'43'15,"0"-22"1,0 0-16,-1 0 0,1 21 0,0-20 16,-21 20-16,21-21 0,-1 0 15,22 0-15,0 1 0,0-1 16,0 0-16,0 0 0,0 0 16,22-21-16,-1 0 0,0 0 0,0 0 15,21 0-15,-20 0 0,-1 0 16,21 0-16,-21-21 0,0 0 0,1 21 15,-1-21-15,0 0 0,0-1 16,-21 1-16,0 0 0,0-21 0,0 21 16,0-1-16,0-20 0,-21 21 0,0 0 15,0 0-15,-22-1 0,22 1 16,0 21-16,0 0 0,0 0 0,-1 0 16,1 0-16,0 0 0,21 21 15,0 1-15,21-1 16,0-21-16,1 0 15,20 0-15,0 0 0,-21 0 16,64-21-16</inkml:trace>
  <inkml:trace contextRef="#ctx0" brushRef="#br0" timeOffset="94387.94">11705 12869 0,'0'22'0,"0"-1"0,0 0 0,0 21 15,0 1-15,0-22 0,0 21 16,0 0-16,0 1 0,0 20 15,0-20-15,0-1 0,0 21 0,21-20 16,-21 20-16,0-20 0,21 20 0,-21-21 16,0 22-16,0-22 0,0 1 15,0-1-15,0 0 0,0 1 0,0-1 16,0-21-16,0 21 0,0 1 16,22-43-1,-1 0-15</inkml:trace>
  <inkml:trace contextRef="#ctx0" brushRef="#br0" timeOffset="94676.78">11811 13229 0,'0'-42'16,"0"84"-16,0-148 0,0 64 0,0 0 0,0-1 15,0 1-15,0 21 0,0-21 0,0 20 16,21 1-16,0 0 0,0 0 15,1 21-15,-1 0 0,21 0 0,-21 0 16,0 0-16,1 21 0,-1 0 0,0 0 16,0 22-16,0-22 0,-21 0 15,0 21-15,0-20 0,0-1 0,0 0 16,-21 21-16,0-21 0,0-21 0,0 22 16,-1-1-16,1-21 0,0 0 15,0 0-15,0 0 16,42-21-1,0-1 1,0 1-16,0 0 0</inkml:trace>
  <inkml:trace contextRef="#ctx0" brushRef="#br0" timeOffset="94984.15">12319 12827 0,'-21'106'16,"21"-85"-1,0 0-15,-21 0 0,21 22 0,0-22 16,0 0-16,0 0 0,0 0 16,0 1-16,0-1 0,21 0 0,0-21 15,0 21-15,0-21 0,0 0 16,1 0-16,-1 0 16,21 0-16,-21-21 0,0 0 0,1 0 0,-1-1 15,0 1-15,0 0 0,-21 0 0,0 0 16,21-22-16,-21 22 0,0-21 15,0 21-15,0 0 0,0-1 0,0 1 16,0 0-16,0 0 0,-21 21 31,21 21-15</inkml:trace>
  <inkml:trace contextRef="#ctx0" brushRef="#br0" timeOffset="95283.97">12890 12785 0,'0'21'16,"0"0"-16,0 21 0,0-20 16,0 20-16,-21 0 0,21 1 0,-21-1 15,21 21-15,0-20 0,-21-1 0,0 22 16,21-22-16,-21 21 0,21-20 15,0 20-15,0-20 0,-22 20 0,1-21 16,0 22-16,0-22 0,21 1 0,-21-1 16,0 0-16,-1 1 0,1-1 0,21-21 15,0 0-15,0 22 0,0-22 16,0 0-16,0-42 31,0 0-31,21-1 16,-21 1-16,22 0 0,-22-21 15,21-1-15,-21 1 0</inkml:trace>
  <inkml:trace contextRef="#ctx0" brushRef="#br0" timeOffset="95572.81">12975 12869 0,'0'-42'0,"0"84"0,0-126 0,0 63 0,0-1 15,0 1-15,0 0 0,0 0 16,21 21-16,0 0 15,1 0-15,-1 0 16,0 0-16,0 0 16,0 21-16,0 0 0,1 0 0,-22 1 15,21-1-15,-21 21 0,0-21 0,0 22 16,0-1-16,0-21 0,-21 21 16,-1-20-16,1-1 0,-21 21 0,21-21 15,0 0-15,-22-21 0,22 22 0,0-1 16,-21-21-16,20 0 0,1 0 0,21 21 15,-21-21-15,21-21 32,21 0-32,0 21 0,1-22 15</inkml:trace>
  <inkml:trace contextRef="#ctx0" brushRef="#br0" timeOffset="96079.52">13610 12954 0,'0'21'31,"21"-21"-31,0 0 0,1 0 16,20 0-16,-21 0 0,21 0 0,22 0 16,-22 0-16,43 0 15,-22 0-15,22 0 0,0 0 0,-22 0 16,22 0-16,-22 0 0,1 0 0,-1 0 15,-20-21-15,-1 21 0,-21 0 16,0-21-16,1 21 0,-1-21 16,-21 0-16,-21-1 15,-1 22-15,1-21 0,0 0 16,0 0-16,0 0 0,-22 21 0,22-21 16,0-1-16,-21 1 0,21 0 15,-1 21-15,44 0 31,-1 0-15,0 0-16,0 21 0,21-21 0,-20 0 16,-1 21-16,21-21 0,-21 0 15,0 22-15,1-22 0,-1 21 0,0-21 16,-21 21-16,0 0 0,0 0 0,0 0 16,0 1-16,0 20 0,-42-21 15,-1 43-15,1-43 0,0 21 16,-1-21-16,-20 0 0,20 22 0,1-22 15,0 0-15,-1 0 0,1 0 16,21-21-16,-21 22 0,20-22 0,1 0 16</inkml:trace>
  <inkml:trace contextRef="#ctx0" brushRef="#br0" timeOffset="97931.84">16468 12488 0,'0'0'0,"21"0"0,0-21 0,0 21 16,0-21-16,0 21 0,1-21 0,-1 21 15,0-21-15,-21 0 0,21-1 16,-21 1-16,0 0 16,0 0-1,-21 21 1,0 0-16,0 0 0,-22-21 0,22 21 15,-21 0-15,21 0 16,-22 0-16,22 0 0,-21 0 0,-1 0 16,22 21-16,-21 0 0,21 0 0,-22 0 15,22 22-15,-21-22 0,21 21 16,0 1-16,-22-1 0,22 0 0,0 1 16,0-1-16,21 0 0,0 22 15,0-43-15,0 21 0,0 1 0,0-22 16,0 0-16,21 0 0,-21 0 0,42-21 15,-21 0-15,1 0 0,20 0 16,0-21-16,1 0 0,-1 21 16,0-21-16,1 0 0,-1-22 0,0 22 15,1 0-15,-22-21 0,0 20 16,21-20-16,-21 21 0,-21-21 0,0 20 16,0 1-16,22-21 0,-22 21 0,0 0 15,0-1-15,-22 22 31,22 22-31,-21-1 0,21 0 16,0 0-16,0 21 0,0 1 0,0-1 16,0 22-16,0-1 0,0-21 0,0 22 15,0-1-15,0 1 0,0-1 16,0 1-16,21-1 0,1 1 0,-22 21 16,0-22-16,0 22 0,0-1 0,0 1 15,0-21-15,0-1 16,0 1-16,-22-1 0,1 1 0,0-22 15,0 0-15,0 1 0,0-1 0,-22-21 16,22 0-16,0 0 0,0 1 16,-22-22-16,22 0 0,0 0 0,0-22 15,-21 1-15,20-21 0,-20 21 0,21-22 16,0 22-16,-22-21 0,22-22 16,0 22-16,0-21 0,21 20 15,0-20-15,0-1 0,0 1 0,0-1 16,21 22-16,0-22 0,0 22 0,22-21 15,-22 20-15,21 1 0,22 0 0,-22-22 16,22 22-16,-22-1 0,21 1 0</inkml:trace>
  <inkml:trace contextRef="#ctx0" brushRef="#br0" timeOffset="98463.14">17018 12785 0,'0'0'0,"21"0"16,-21-21-16,21 21 0,-21-22 15,21 1-15,1 0 0,-22 0 16,21 0-16,0 0 0,0-1 0,-21 1 16,21 0-16,-21-21 0,21 21 15,-21-1-15,0 1 0,0 0 0,0 0 16,-21 21 0,0 0-16,-21 0 0,21 0 15,-1 21-15,1 0 0,-21 22 0,21-22 16,0 21-16,-1 0 0,1 1 15,21-1-15,0 0 0,0 1 0,0-1 16,0-21-16,0 22 0,0-22 0,0 0 16,0 0-16,21 0 0,1-21 15,-1 0-15,21 0 0,-21 0 0,22 0 16,-1 0-16,0 0 0,1-21 0,-1 0 16,0 21-16,1-42 15,-1 20-15,0-20 0,1 21 0,-1-21 16,-21-1-16,21 1 0,-20 0 0,-1-1 15,0 1-15,0-22 0,-21 22 16,0 0-16,0-1 0,0 1 0,0 0 16,0 21-16,0-1 0,0 1 15,-21 21-15,21 21 16,0 1-16,-21-1 0,0 21 0,21 0 16,0 1-16,0-22 0,0 21 15,-22 1-15,22-1 0,0 0 0,0 1 16,0-1-16,0-21 0,0 21 0,0-20 15,0 20-15,0-21 0,0 0 16,0 0-16,22 1 0,-1-22 16,0 0-16,0 0 15,0 0-15,0-22 0</inkml:trace>
  <inkml:trace contextRef="#ctx0" brushRef="#br0" timeOffset="98644.04">17335 12637 0,'0'0'0,"0"-22"16,22 22-1,20 0-15,-21 0 0,0-21 16,22 21-16,-1-21 0,0 21 16,1 0-16,-1-21 0,0 21 15,1-21-15,-1 21 0,0-21 0,1-1 16,-1 22-16,0-21 0</inkml:trace>
  <inkml:trace contextRef="#ctx0" brushRef="#br0" timeOffset="99184.5">18119 12404 0,'0'21'16,"0"-42"-16,0 63 0,-22-21 15,1 22-15,21-22 16,-21 21-16,21-21 0,0 22 0,0-1 16,-21-21-16,21 21 0,0 1 15,-21-22-15,21 21 0,0-21 0,0 1 16,0-1-16,0 0 0,0 0 15,21-21 1,0 0 0,0-21-16,0 0 0,1-22 15,-1 22-15,0 0 0,0 0 16,-21-21-16,21 20 0,0-20 0,1 21 16,-22 0-16,21 0 0,-21-1 15,21 22-15,-21 22 16,0-1-1,0 0-15,0 21 0,0-21 0,0 1 16,0 20-16,0-21 16,0 0-16,0 22 0,0-22 0,21 0 15,0-21-15,0 21 0,1 0 0,-1-21 16,21 0-16,0 0 0,1 0 16,-1 0-16,0 0 0,1-21 0,-1 0 15,0 21-15,1-21 0,-1-22 16,-21 22-16,22-21 0,-22 21 0,0-22 15,-21 1-15,0-21 0,0 20 0,0 1 16,0-22-16,0 22 0,0-21 16,0 20-16,-42-41 15,20 41-15,1 22 0,0 0 0,-21 21 16,21 0-16,-22 0 0,22 21 16,-21 0-16,21 22 0,-22-1 0,22-21 15,0 21-15,0 1 0,0-1 16,21 0-16,0-20 0,0 20 0,0-21 15,21 21-15,21-20 0,-21-1 0,0 0 16,22 0-16,-1-21 0,0 0 16</inkml:trace>
  <inkml:trace contextRef="#ctx0" brushRef="#br0" timeOffset="99375.39">19198 12637 0,'0'-22'15,"0"44"-15,-21-22 31,21 21-31,-21 0 0,0 0 16,21 0-16,0 0 0,0 1 16,-22-1-16,22 0 15,0-42 17,0 0-17</inkml:trace>
  <inkml:trace contextRef="#ctx0" brushRef="#br0" timeOffset="99541.29">19198 12404 0,'0'-21'0,"0"42"0,0-64 0,-21 22 15,0 42 1,21 1 0,-21-1-16,21 0 0,0 0 15,0 0-15,0 0 0,0 1 16,0-1-16,0 0 0,21 0 15,0-21-15,0 0 0,0 21 0</inkml:trace>
  <inkml:trace contextRef="#ctx0" brushRef="#br0" timeOffset="100332.24">19537 12764 0,'0'0'16,"0"21"-16,-21 0 0,-1 0 0,22 0 15,-21-21-15,21 21 0,-21-21 16,0 0-16,21-21 31,0 0-15,0 0-16,0 0 0,21 0 16,0-22-16,0 22 15,22 0-15,-22 0 0,0 0 0,21-1 16,-20 22-16,-1-21 0,21 21 0,-21 0 15,0 0-15,1 0 0,-1 21 16,-21 1-16,0-1 0,0 0 16,0 0-16,0 0 0,21 22 0,0-1 15,-21-21-15,21 0 16,0 0-16,1 1 0,-1-1 0,0 0 16,0-21-16,21 0 0,-20 0 15,20 0-15,-21 0 0,21 0 0,1 0 16,-1 0-16,0 0 0,1-21 0,-22 21 15,21-21-15,-21-1 0,1 1 16,-1 0-16,0 0 0,-21 0 16,21 0-16,-21-22 0,0 1 0,0 21 15,0-22-15,0 22 0,-21-21 16,0 21-16,0 0 0,-1-1 0,1 22 16,0 0-16,0 0 0,-21 0 0,20 0 15,-20 0-15,21 22 0,0-1 16,0 0-16,-22 21 0,43-21 0,-21 1 15,0 20-15,21-21 0,0 21 0,0-20 16,0-1-16,0 21 0,21-21 16,0-21-16,0 21 0,1-21 15,-1 0-15,0 0 0,21 0 0,-21 0 16,1 0-16,20 0 0,-21 0 16,0-21-16,0 0 0,1 0 0,-1 0 15,0 0-15,0-22 0,0 22 0,-21-21 16,21-1-16,-21 1 0,22 0 15,-22-1-15,0 1 0,0-21 0,21-64 16,0 63-16,-21 22 16,21-22-16,-21 22 0,0 21 0,0 0 15,0-1-15,0 44 16,0-1-16,-21 0 0,0 21 16,0 1-16,-1 20 0,22-21 15,-21 22-15,21-22 0,-21 22 0,21-22 16,-21 0-16,21 22 0,0-22 15,0 1-15,0-1 0,0 0 0,0 1 16,0-22-16,0 21 0,21-21 16,0-21-16,0 21 0,1-21 0,-1 0 15,0 0-15,0 0 0</inkml:trace>
  <inkml:trace contextRef="#ctx0" brushRef="#br0" timeOffset="101211.71">21040 12594 0,'0'0'0,"0"-21"0,0 0 15,0 0-15,-22 21 32,1 21-32,0-21 0,0 21 15,0 0-15,0 22 0,-1-22 0,22 0 16,-21 21-16,21-21 0,-21 22 0,21-22 16,0 0-16,0 0 0,0 0 15,0 1-15,0-1 0,21 0 0,0-21 16,1 0-16,-1 0 0,0 0 0,0 0 15,0 0-15,0 0 0,22 0 16,-22 0-16,0-21 0,0 0 16,0 21-16,1-22 0,-22 1 0,21-21 15,-21 21-15,21-22 0,-21 22 0,0-21 16,0 21-16,0-22 0,0-20 16,0 42-16,-21 0 15,0 21-15,-1 0 0,1 0 0,0 0 16,0 0-16,0 21 0,-22 0 0,22 0 15,0 0-15,0 0 0,0 22 16,0-22-16,21 21 0,-22-21 0,22 1 16,0-1-16,0 21 0,0-21 0,22-21 15,-1 21-15,-21 1 0,21-22 16,0 0-16,21 0 0,-20 0 0,-1 0 16,21 0-16,-21 0 0,22 0 0,-1 0 15,0-22-15,1 1 0,-1 0 16,-21 0-16,21 0 0,-20 0 15,-1-1-15,0 1 0,21-21 0,-42 21 16,21 0-16,1 21 0,-22-22 16,0 44-1,-22-22-15,1 21 16,0 0-16,21 0 0,-21 0 16,21 0-16,-21 1 0,21-1 0,0 0 15,0 0-15,0 0 0,0 0 16,21-21-16,0 22 15,0-22-15,0 0 16,1 0-16,-1 0 0,0-22 0,0 22 16,0-21-16,0 0 0,1 21 15,-1-21-15,0 0 0,0 0 0,-21-1 16,21 1-16,0 0 0,1 0 16,-22 42 15,0 0-31,0 0 15,0 1-15,0-1 0,0 0 0,0 0 16,21 0-16,0-21 16,0 0-16,0 0 0,22 0 15,-22 0-15,0 0 0,21 0 0,-21 0 0,1-21 16,-1 21-16,0-21 16,0 0-16,-21 0 0,0-1 0,0 1 15,0 0-15,0 0 0,0-21 0,0 20 16,0 1-16,0 0 0,0 0 15,0 0-15,0 0 0,-21-1 0,0 22 16,0 0-16,-1 0 0,1 0 16,0 0-16,0 0 15,0 0-15</inkml:trace>
  <inkml:trace contextRef="#ctx0" brushRef="#br0" timeOffset="101640.13">22564 12002 0,'0'0'0,"0"21"15,0 0-15,0 21 0,-22 1 16,1-1-16,21 0 0,-21 1 0,0-1 15,21 0-15,-21 1 0,0-1 16,21 0-16,0 1 0,-22-1 16,1 0-16,0-21 0,21 1 0,0 20 15,0-21-15,0 0 0,0 0 16,21-21 0,0-21-1,1 21-15,-1-21 0,0 0 0,21 0 16,-21 0-16</inkml:trace>
  <inkml:trace contextRef="#ctx0" brushRef="#br0" timeOffset="101836.02">22923 12192 0,'0'0'0,"64"-42"31,-64 63-31,0 0 0,0 21 16,0-20-16,0 20 0,-21 0 15,0 1-15,-1-1 0,22 0 0,0 1 16,-21-22-16,0 21 0,21 0 15,-21-20-15,21 20 0,0-21 16,0 0-16,0 0 0,0 1 0,0-1 16,-21-21-16,0 0 15,-1 0-15</inkml:trace>
  <inkml:trace contextRef="#ctx0" brushRef="#br0" timeOffset="102040.9">22415 12552 0,'0'0'0,"22"0"32,-1 0-32,0 0 15,21 0-15,1 21 0,-1-21 0,0 0 16,22 0-16,-1 0 0,1 0 16,-1 0-16,1 0 0,-1 0 0,1 0 15,-1 0-15,-20 0 0,20 0 0,1-21 16,-1 21-16,-21-21 0,1 0 15,-1-1-15,0 1 0</inkml:trace>
  <inkml:trace contextRef="#ctx0" brushRef="#br0" timeOffset="103195.24">23601 12383 0,'-43'-43'31,"-62"22"-15,253 85-16,-318-107 0,149 64 0,-21-21 16,21 43-16,0-22 0,-1 0 0,1 21 15,0-20-15,0 20 0,0-21 0,21 21 16,-21-20-16,21 20 0,0-21 15,0 0-15,0 0 0,0 1 0,21-1 16,0-21-16,0 0 0,0 0 16,0 0-16,1 0 0,20 0 15,-21 0-15,0-21 0,0-1 16,1 1-16,-1 0 0,0 0 0,0 0 16,0 0-16,0-1 0,1-20 15,-22 21-15,21-21 0,0 20 0,0-20 16,-21 21-16,21 0 15,-21 42 1,0 0-16,0 0 16,0 22-16,-21-22 0,21 0 15,-21 0-15,21 0 0,0 22 0,0-22 0,0 0 16,0 0-16,0 0 16,21 0-16,0-21 0,0 0 0,1 0 15,-1 0-15,0 0 0,0 0 16,0 0-16,0 0 0,22-21 0,-22 21 15,0-21-15,0 0 0,0 0 16,22 0-16,-22-1 0,0 1 16,0 0-16,0 0 0,1 0 0,-1 21 0,0-21 15,0 21 1,-21 21 0,0 0-16,-21 0 0,21 0 15,-21 0-15,21 1 0,-21-1 16,21 0-16,0 0 0,0 0 15,21-21 17,-21-21-32,21 0 15,0 21-15,0-21 0,0 21 16,1-21-16,-1 21 0,0-22 16,21 1-16,-21 21 0,1 0 0,-1-21 15,0 21-15,0 0 0,0 0 0,0 0 16,-21 21-1,22-21-15,-22 21 0,0 1 16,0-1-16,21 0 0,0-21 16,-21 21-16,21-21 0,0 0 15,0 0-15,1 21 0,-1-21 0,0 0 16,0 0-16,0 0 16,0 0-16,1 0 0,-1 0 0,0-21 0,0 21 15,-21-21-15,21 21 0,0-21 16,-21 0-16,0-1 0,22 1 15,-22 0-15,0-21 0,0 21 16,0-1-16,0 1 0,0-21 0,0 21 16,0 0-16,-22 21 15,1 0-15,0 0 0,0 0 0,0 0 16,0 21-16,-22 0 0,22 0 16,0 0-16,0 22 0,0-22 0,-1 0 15,1 0-15,21 21 0,0-20 0,0-1 16,0 0-16,0 0 0,0 0 15,21-21-15,1 21 0,-1-21 0,0 0 16,0 0-16,0 0 16,0 0-16,22-21 0,-22 0 15,0 21-15,21-21 0,-20 0 0,-1 0 16,21-43-16,-21 43 0,0-21 16,-21-1-16,22 1 0,-1 0 15,0-1-15,-21-20 0,21-1 0,0 1 16,0-1-16,-21 22 0,0-22 15,0 22-15,0 0 0,0 21 0,0-1 16,-21 22-16,0 43 16,0-22-16,0 21 15,0 1-15,-1 20 0,22-21 16,0 22-16,0-1 0,0 1 16,0-22-16,0 22 0,22-1 0,-1-20 15,0-1-15,0 0 0,21 1 0,-20-1 16,-1-21-16,0 0 0,0 0 15,-21 1-15,21-22 0,0 0 0,1 0 16,-1 0-16,0-22 16,0 1-16,-21 0 0,21 0 0</inkml:trace>
  <inkml:trace contextRef="#ctx0" brushRef="#br0" timeOffset="103436.11">25527 11875 0,'0'0'0,"-21"21"16,0 0-16,21 0 16,-22 21-16,1 1 0,21-1 15,-21 0-15,21 1 0,-21 20 0,0-20 16,21-1-16,0 21 0,0-20 0,-21-1 16,21-21-16,0 22 0,0-22 15,0 0-15,0 0 0,0 0 0,0 0 16,21-21-16,0 0 15,0 0-15,0 0 0,0 0 0,1 0 16,-1-21-16,0 0 16,0 21-16</inkml:trace>
  <inkml:trace contextRef="#ctx0" brushRef="#br0" timeOffset="103743.93">25569 12488 0,'0'-21'16,"0"0"0,0 63-16,21-84 31,1 42-31,-1 0 15,0 0-15,0 0 0,0 0 16,0 0-16,1 0 0,-1 0 0,21-21 16,-21 21-16,0-21 15,1 21-15,-1-21 0,-21-1 0,0 1 0,0 0 16,0 0-16,0 0 0,-21 21 16,-1-21-16,1 21 15,-21 0-15,21 0 0,-22 21 0,22 0 16,-21 0-16,21 21 0,0-20 0,-22 20 15,22-21-15,0 21 0,21-20 16,0-1-16,0 21 0,0-21 0,0 0 16,0 1-16,0-1 0,0 0 15,21-21-15,0 21 0,0-21 0,22 0 16,-1 0-16,0 0 16,1 0-16,20 0 0,-20 0 15</inkml:trace>
  <inkml:trace contextRef="#ctx0" brushRef="#br0" timeOffset="104012.05">27284 11875 0,'-21'0'0,"42"0"0,-64 0 15,1 0-15,0 0 0,-1 21 0,1 0 16,0 21-16,-22 1 0,1-1 0,-1 21 15,22 1-15,-85 63 16,63-64-16,1 22 0,-1-21 16,1 20-16,21-20 0,-22-1 0,1 1 15,20-1-15,1 1 0,0-22 16,-1 0-16,1 1 0,21-1 0,-22 0 16,22-20-16,0-1 0,0 0 0,0-21 15,0 21-15,-1 0 0,-20-21 16</inkml:trace>
  <inkml:trace contextRef="#ctx0" brushRef="#br0" timeOffset="104927.42">16827 14520 0,'0'22'16,"85"-22"-1,-64 0-15,0 0 16,1-22-16,20 22 0,-21-21 16,21 0-16,1-21 0,-22 21 0,21-1 15,1-20-15,-22 21 0,0-21 16,-21 20-16,0-20 0,0 21 0,0-21 16,0 20-16,-42 1 0,20-21 0,1 21 15,-21 21-15,0-21 0,20 21 16,1 0-16,-21 0 0,21 0 0,0 21 15,-1 0-15,1 0 0,0 0 16,0 22-16,21-22 0,-21 21 0,21 0 16,0-20-16,0 20 15,0-21-15,0 0 0,21 0 0,0 1 16,-21-1-16,42-21 0,-20 0 0,-1 0 16,21 0-16,-21 0 0,22 0 15,-1-21-15,-21 21 0,0-22 0,43-20 16,-43 21-16,0 0 0,0 0 15,-21-1-15,0 1 16,0 0-16,0 42 31,0 0-31,0 22 0,0-1 16,0 0-16,0 1 0,0 20 0,21 1 16,1-22-16,-1 22 0,-21-1 15,0 1-15,21-1 0,-21 1 16,0-1-16,0 1 0,0-1 0,0 1 15,0-22-15,0 21 0,-21-20 16,0-1-16,-1 0 0,1 1 0,0-22 16,-21 0-16,-1 0 0,22 0 0,-21-21 15,0 0-15,-1 0 0,-20 0 16,20 0-16,1 0 0,-21-21 0,20 0 16,1 0-16,-22 0 0,43-22 0,-21 1 15,21 0-15,0-1 0,21 1 16,0 0-16,0-22 0,0 22 0,21 0 15,0 20-15,0-20 0,21 0 16,1-1-16,-1 22 0</inkml:trace>
  <inkml:trace contextRef="#ctx0" brushRef="#br0" timeOffset="105487.97">17780 14478 0,'0'0'15,"0"-21"1,0 0-16,0 0 16,0-1-16,21 1 0,-21 0 15,21 0-15,-21 0 0,0 0 16,21-1-16,-21 1 0,22 0 16,-22 0-16,0 0 0,0-22 15,0 22-15,-22 21 16,1 0-16,0 0 15,0 21-15,0 1 0,0 20 0,21-21 16,-22 21-16,1 1 0,21-1 16,-21 0-16,21 1 0,0-1 0,0-21 15,0 22-15,0-22 0,21 0 16,0 0-16,1-21 0,-1 0 0,0 0 16,21 0-16,-21 0 0,22 0 0,-22 0 15,21-21-15,-21 0 0,22 0 16,-1-1-16,-21 1 0,22-21 15,-22 21-15,21-22 0,-21 1 0,0 0 16,1-1-16,-1 1 0,-21 0 16,0-22-16,0 22 0,21 0 0,-21-1 15,0 1-15,0 0 0,0 20 0,0 1 16,0 0-16,-21 21 16,21 21-16,-21 22 0,21-22 15,-22 21-15,22 0 0,0 1 16,0-1-16,0 0 0,0 1 15,0-1-15,0 22 0,0-22 0,0 0 0,0 1 16,0-1-16,0-21 0,0 21 16,0-20-16,0-1 0,0 0 15,0 0-15,22-21 16,-1 0-16,0-21 16</inkml:trace>
  <inkml:trace contextRef="#ctx0" brushRef="#br0" timeOffset="105677.86">17970 14097 0,'64'0'16,"-64"21"-16,42-21 15,-21 0-15,1 0 0,20 0 16,-21 0-16,21 0 0,1 0 0,-1 0 15,0 0-15,1 0 0,-1 0 0,22 0 16,-22 0-16</inkml:trace>
  <inkml:trace contextRef="#ctx0" brushRef="#br0" timeOffset="106467.21">18923 13970 0,'-21'42'16,"0"1"-16,-1-22 15,22 21-15,-21 22 0,21-22 16,-21 0-16,0 43 0,21-43 16,0-20-16,-21 20 0,21-21 15,0 0-15,0 22 0,0-22 0,0 0 16,21-21 0,0 0-1,0 0-15,-21-21 0,21 0 0,1-1 16,-1 1-16,0-21 0,-21 21 15,21-22-15,0 1 0,0 21 16,-21-21-16,22 20 0,-22 1 0,21 0 16,-21 0-16,21 21 0,-21 21 31,0 0-31,0 0 0,0 1 0,0 20 16,0-21-16,0 0 0,0 22 15,0-22-15,21 0 0,0 0 0,-21 0 16,21 0-16,1 1 0,20-1 15,-21-21-15,0 0 0,0 0 16,22 0-16,-22 0 0,0 0 0,21-21 16,-20-1-16,-1 1 0,0 0 15,0 0-15,0 0 0,0-22 0,-21 1 16,22 0-16,-22-1 0,0 1 16,0 0-16,0-1 0,0 1 15,0 0-15,0-1 0,0 1 0,0 0 16,0 21-16,0-1 0,0 44 15,0-1 1,-22 0-16,1 0 0,21 21 0,-21 1 16,21-22-16,0 21 0,0 1 0,0-1 15,-21 0-15,21 1 0,0-1 16,0 0-16,0-21 0,0 1 0,0 20 16,21-21-16,0-21 0,0 21 15,1-21-15,20 0 0,-21 0 16,21 0-16,1 0 0,-22 0 0,21-21 15,-21 0-15,22 21 0,-22-21 0,21-22 16,-21 22-16,1 0 0,-1 0 16,-21-21-16,21 20 0,-21 1 0,21 0 15,-21 0-15,0 0 16,0 42 0,0 0-16,0 0 15,-21 0-15,0 1 16,21-1-16,0 0 0,0 0 15,0 0-15,0 0 16,0-42 31,21 0-47</inkml:trace>
  <inkml:trace contextRef="#ctx0" brushRef="#br0" timeOffset="106640.62">20002 14076 0,'0'-21'0,"0"42"0,0-63 16,0 20-16,0 1 0,-21 21 16,21 21 15,0 1-15,0-1-16,0 0 15,21-21 1,1 21-16</inkml:trace>
  <inkml:trace contextRef="#ctx0" brushRef="#br0" timeOffset="107460.09">20278 14203 0,'0'0'0,"0"21"16,0 0-16,0 0 0,-22 1 16,1-1-16,21 0 0,-21 21 15,21-21-15,-21 1 0,0-1 0,21 0 16,0 0-16,0 0 0,-43 43 31,43-85 0,0-1-31,0 1 16,0 0-16,0 0 0,0-21 0,22 20 16,-1 1-16,0-21 0,0 21 15,0-22-15,0 22 0,1 0 0,-1-21 16,0 42-16,21-21 0,-21 21 0,1 0 15,-1 21 1,-21 0-16,0 0 16,0 0-16,0 0 0,0 22 0,0-22 15,21 0-15,0 0 0,0 22 16,0-22-16,1 0 0,20 0 0,21-21 16,-20 21-16,-1 0 0,22-21 0,-22 0 15,21 0-15,-20 0 0,-1 0 16,0 0-16,-20 0 0,20 0 0,-21 0 15,-21-21-15,21 21 0,-21-21 0,21 0 16,-21 0-16,0-22 0,0 22 16,0-21-16,0 21 0,0-22 0,0 22 15,0-21-15,0 21 0,-21 0 0,0-1 16,21 1-16,-21 21 16,0 0-16,0 0 0,-22 0 0,22 0 15,-21 21-15,21 1 0,-1-1 0,-20 0 16,21 0-16,0 21 0,21-20 15,0 20-15,0-21 0,0 21 0,0-20 16,0 20-16,0-21 0,21 0 0,-21 0 16,21 1-16,0-22 0,0 0 15,1 0-15,-1 0 0,0 0 0,0 0 16,0 0-16,0 0 0,1-22 16,-1 1-16,0 0 0,0 0 0,-21 0 15,21-22-15,0 1 0,-21 0 16,22 21-16,-1-85 0,-21 63 15,21 1-15,0-21 0,-21 20 16,0-20-16,21 20 0,-21-20 0,21 21 16,-21 20-16,0 1 0,0 0 15,-21 21-15,0 42 16,0-20-16,0 20 0,0 0 0,21 1 16,-22 20-16,1-21 0,21 1 15,-21-1-15,21 0 0,0 1 16,0-1-16,0 0 0,0-20 0,0 20 15,0-21-15,21 0 0,0 0 16,1 1-16,-1-1 0,0-21 0,42 0 16,-41 0-16,20 0 15,0 0-15,-21 0 0</inkml:trace>
  <inkml:trace contextRef="#ctx0" brushRef="#br0" timeOffset="107843.86">21738 14245 0,'0'0'0,"0"-21"0,0 0 15,-21 21-15,0 0 16,0 0-16,-1 0 16,1 21-16,0 0 0,0 0 0,0 1 15,21 20-15,-21-21 0,21 0 0,-22 22 16,22-22-16,0 0 16,0 0-16,0 0 0,0 0 0,0 1 15,0-1-15,22-21 0,-1 21 0,0-21 16,0 0-16,0 0 0,0 0 15,22 0-15,-22 0 0,0 0 0,0-21 16,0 21-16,1-21 0,-1-1 0,0 1 16,0 0-16,-21 0 0,0-21 15,0 20-15,0-20 0,0 21 0,0-64 16,-21 64 0,0 0-16,0 0 0,-1 21 15,-20 0-15,0 0 0,21 0 16,-1 21-16,1 0 0,0 0 15,21 0-15,-21 1 0,21-1 16,0 0-16,0 21 0,0-21 0,21-21 16,0 22-16,-21-1 0,21 0 15,1-21-15,-1 0 0,21 0 0,-21 0 16,0 0-16</inkml:trace>
  <inkml:trace contextRef="#ctx0" brushRef="#br0" timeOffset="108333.04">22056 14415 0,'84'-85'16,"-190"191"-16,128-127 15,83-85-15,-105 85 0,0-1 0,0 1 0,0 0 16,-21 21 15,0 21-31,21 0 0,-21 22 16,21-22-16,-21 0 0,0 0 0,21 22 16,0-22-16,0 0 0,0 0 15,0 0-15,0 0 0,0 1 16,21-22-16,0 0 15,0 0-15,0 0 16,0 0-16,1-22 0,-22 1 16,21 21-16,0-21 0,-21 0 15,21 0-15,0 0 0,-21-1 0,21 1 16,1 0-16,-22 0 16,21 21-1,-21 21 1,0 0-16,0 0 0,0 1 15,0-1-15,0 0 0,0 0 16,0 0-16,21-21 0,-21 21 0,21-21 16,0 0-16,0 22 0,22-22 0,-22 0 15,0 0-15,0 0 0,22 0 16,-22 0-16,0-22 0,0 1 0,0 21 16,0-21-16,-21 0 0,0 0 0,0 0 15,0-1-15,0 1 0,0 0 16,0 0-16,0 0 0,0 0 15,0-1-15,0 1 0,0 0 0,-21 0 16,0 21 0</inkml:trace>
  <inkml:trace contextRef="#ctx0" brushRef="#br0" timeOffset="108815.76">23114 13949 0,'-21'0'0,"42"0"0,-63 0 0,20 0 16,1 21-16,0 0 16,21 0-16,-21 1 0,0 20 0,21 0 15,-21 1-15,-1-1 0,22 0 16,0 22-16,-21-22 0,21 0 0,-21 22 16,21-22-16,0-21 0,0 22 15,0-1-15,0-21 0,0 0 0,21 1 16,0-22-16,1 0 0,-1 0 15,0 0-15,0 0 0,0 0 16,0-22-16,1 1 0,20 0 16,-21 0-16,0 0 0</inkml:trace>
  <inkml:trace contextRef="#ctx0" brushRef="#br0" timeOffset="109031.77">23516 13970 0,'21'-21'0,"-42"42"16,63-63-16,-42 21 0,22 21 0,-22 21 15,0 0-15,-22 21 16,1-21-16,21 1 0,0 20 16,-21-21-16,21 21 0,-21 1 0,0-22 15,21 21-15,-21 1 0,21-22 0,0 21 16,0-21-16,0 22 0,0-22 16,0 0-16,0 0 0,0 0 0,0 0 15,0 1-15</inkml:trace>
  <inkml:trace contextRef="#ctx0" brushRef="#br0" timeOffset="109220.64">23114 14330 0,'-21'0'0,"42"0"0,-63 0 0,20 0 15,1 0-15,21 21 16,0 0-16,21-21 15,22 0 1,-22 0-16,21 0 0,1 0 0,-1 0 16,0 0-16,1 0 0,20 0 0,-21 0 15,22-21-15,-1 21 0,1-21 16,-1 21-16</inkml:trace>
  <inkml:trace contextRef="#ctx0" brushRef="#br0" timeOffset="110748.62">24151 14161 0,'0'0'15,"0"-22"-15,-21 22 16,0 0-16,-22 0 0,22 0 16,-21 0-16,21 0 0,-22 22 0,1-1 15,21 0-15,-21 0 0,20 0 0,-20 0 16,21 1-16,0-1 0,0 21 16,21-21-16,0 0 0,0 1 0,0-1 15,0 0-15,0 0 0,0 0 16,21-21-16,0 0 0,0 0 15,0 0-15,22 0 0,-22 0 16,0 0-16,21-21 0,-21 0 16,1 21-16,-1-21 0,0 0 0,0-1 15,0-20-15,0 21 0,1 0 0,-1-22 16,0 22-16,-21 0 0,0 0 16,0 0-16,21 21 0,-21 21 31,0 0-31,-21 0 0,21 22 15,0-22-15,0 42 16,0-42-16,0 22 0,0-22 0,0 0 16,0 0-16,0 0 0,21 1 0,0-1 15,0-21-15,1 0 0,-1 0 16,21 0-16,-21 0 0,0 0 16,22 0-16,-22-21 0,0 21 0,0-22 15,0 1-15,22 0 0,-22 0 0,0 0 16,0-22-16,-21 22 0,21-21 15,1 21-15,-22 0 0,21-22 0,-21 22 16,0 0-16,0 42 31,-21-21-31,-1 21 0,22 0 0,0 1 16,-21 20-16,0-21 0,21 0 0,-21 0 16,21 1-16,0-1 15,0 0-15,0 0 0,-21 0 16,21-42 31,0 0-47,21 0 0,-21-22 15,21 22-15,0 0 0,0 0 16,-21-21-16,22 20 0,-1 1 0,0 0 16,0-21-16,0 42 0,-21-21 0,21-1 15,1 22-15,-1 0 16,0 0-16,-21 22 15,0-1-15,0 0 16,0 0-16,0 0 0,0 0 0,0 1 16,0-1-16,0 0 0,0 0 15,0 0-15,0 0 0,0 1 0,21-1 16,0 0-16,0-21 0,1 21 16,-1-21-16,0 0 0,0 0 0,21 0 15,1 0-15,-22 0 0,21 0 0,1 0 16,-22 0-16,21 0 0,0 0 15,-20-21-15,41-21 0,-42 20 16,0 1-16,1-21 0,-1 21 16,0 0-16,-21-22 0,0 22 15,0 0-15,0 0 0,0 0 0,0-1 0,0 1 16,-42 21-16,20 0 16,1 0-16,0 0 0,0 0 0,0 0 15,-22 0-15,22 0 0,-21 21 0,21 1 16,0-1-16,-1 0 0,1 0 15,0 0-15,0 0 0,21 22 0,-21-22 16,21 0-16,0 0 0,0 22 0,0-22 16,0 0-16,0 0 0,21-21 15,0 21-15,0-21 0,0 21 16,1-21-16,-1 0 0,0 0 16,0 0-16,0 0 0,0-21 15,1 21-15,-1-21 0,0 0 0,21 0 0,-42 0 16,21-22-16,1 1 15,-1 21-15,0-22 0,0 1 0,0 0 16,-21 21-16,21-22 0,1 1 0,-22 0 16,0 20-16,21-20 0,-21 21 15,0 0-15,0 0 0,0 42 32,-21 0-32,-1 0 15,22 0-15,0 22 0,-21-22 0,21 0 16,-21 21-16,21-21 0,0 22 15,0-1-15,0-21 0,0 22 16,0-22-16,0 21 0,21-21 0,0 0 16,-21 1-16,0-1 0,22-21 0,-1 21 15,0-21-15,0 0 0,0 0 16,0 0-16,1 0 0,-1 0 0,0-21 16,21 21-16,-21-21 0,1-1 15,-1 1-15,0 0 0,0-21 0,-21 21 16,21-22-16,0 1 0,1 0 0,-1-1 15,-21 1-15,21 0 0,0-1 16,0 1-16,-21 21 0,0-22 0,0 22 16,21 0-16,-21 0 15,0 42 1,-21-21-16,0 21 0,21 22 16,-21-22-16,0 0 0,0 21 0,21-21 15,0 22-15,-22-22 0,22 21 16,-21-21-16,21 1 0,-21 20 0,21-21 15,0 0-15,0 22 0,0-22 16,0 0-16,0 0 0,0 0 0,0 0 16,0 1-16,0-1 0,0 0 15,21-21 17,0 0-32,1 0 15,-1 0-15</inkml:trace>
  <inkml:trace contextRef="#ctx0" brushRef="#br0" timeOffset="111464.12">26204 14288 0,'21'0'47,"1"0"-31,-1 0-16,0 0 15,0-22-15,0 1 0,0 21 16,1-21-16,-1 0 0,0 21 16,-21-21-16,0 0 15,0-1-15,0 1 16,0 0-16,-21 21 16,0 0-1,-1 21-15,1-21 0,0 21 16,0 1-16,0-1 0,0 0 0,-1 0 15,22 0-15,0 0 0,0 1 16,0-1-16,-21 0 0,21 0 0,0 0 16,0 0-16,0 1 0,0-1 15,0 0-15,21-21 0,-21 21 16,22-21-16,-1 0 0,0 0 0,0 0 16,0 0-16,0 0 0,1 0 15,20 0-15,-21 0 0,0-21 0,0 21 16,1-21-16,-1 0 0,0-1 0,0 1 15,0-21-15,22 21 0,-22-22 16,0 22-16,0 0 0,0-21 0,0 21 16,1-22-16,-1 22 0,0-21 0,0 21 15,0-1-15,-21 1 0,-21 21 32,0 0-32,0 21 15,0 1-15,21-1 0,-22 21 16,22-21-16,0 0 0,0 1 0,0 20 15,0-21-15,0 0 0,0 0 16,0 1-16,22-1 0,-1 21 0,0-21 16,0-21-16,0 21 0,0 1 0,1-1 15,-22 0 1,0 0-16,-22-21 16,22 21-16,-21-21 15,0 0-15,0 0 0,0 0 16,0 0-16,-1 0 0,1 0 0,0 0 15,0 0 1,21-21 0,0 0-1</inkml:trace>
  <inkml:trace contextRef="#ctx0" brushRef="#br0" timeOffset="111660">26712 14626 0,'0'0'0,"-42"0"32,42 21-32,-21-21 0,21-21 46</inkml:trace>
  <inkml:trace contextRef="#ctx0" brushRef="#br0" timeOffset="113288.05">0 4001 0,'0'-22'15,"0"44"16,0-1-15,0 0-16,0 0 0,0 21 16,0-20-16,0 20 0,0 0 0,0 1 15,0-22-15,0 21 0,0-21 16,0 22-16,0-22 0,0 0 0,0 0 16,21 0-16,0 0 0,0 1 15,1-1-15,-1-21 0,0 21 0,0-21 16,0 0-16,22 0 0,-1 0 15,0 0-15,1 0 0,-1 0 16,21 0-16,1 0 0,-1-21 0,22 0 16,0-22-16,-1 22 0,43-21 15,0-22-15,22 22 0,-1-22 16,21 1-16,0-22 0,43 22 16,-21-22-16,20 22 0,-20-22 0,20 0 15,-20 1-15,-1-1 0,1 0 16,-43 22-16,0-1 0,64-42 15,-127 64-15,-22 21 0,-21 0 16,1 0-16,-22-1 0,0 22 0,0 0 16,-21 22 77,-21-1-93,21 0 0</inkml:trace>
  <inkml:trace contextRef="#ctx0" brushRef="#br0" timeOffset="114091.95">698 10139 0,'0'0'0,"-21"21"0,0-21 16,0 21-16,21 0 0,-21 1 15,21-1-15,-21 0 0,21 0 0,0 0 16,0 0-16,0 1 0,0-1 15,0 0-15,21-21 16,0 0-16,0 0 0,0 0 16,0 0-16,22 0 0,-22-21 0,21 0 15,1-1-15,-1 1 0,21-21 16,1 0-16,21-1 0,42 1 0,0-22 16,0-20-16,21-1 0,21 0 15,22-20-15,-1 20 0,1-21 0,-1 21 16,1-20-16,-22 20 0,0 0 15,1 1-15,-43 20 0,-22 1 0,1-1 16,-42 22-16,-22 21 0,0-1 16,-42 1-16,0 0 0,-21 21 15,0 0-15,-21 21 0,-1-21 16</inkml:trace>
  <inkml:trace contextRef="#ctx0" brushRef="#br0" timeOffset="114608.18">254 12256 0,'0'0'0,"0"21"0,-21 0 0,21 0 15,0 0 1,21-21-16,0 21 16,0-21-16,0 0 0,1 0 15,20 0-15,0-21 0,22 0 16,-1 0-16,22-21 0,0-1 0,42-20 15,0-22-15,21 0 0,21 1 0,22-22 16,20-21-16,1 21 0,21-21 16,0 21-16,232-84 15,-253 105-15,0 0 0,-43 22 0,-21-22 16,-21 22-16,-21 20 0,-21-20 16,-43 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4T02:51:39.2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1947 0,'21'-21'16,"-21"0"15,0 42 78,0 0-93,0 1-1,21-22-15,0 21 16</inkml:trace>
  <inkml:trace contextRef="#ctx0" brushRef="#br0" timeOffset="4510.88">1968 1926 0,'0'0'0,"-21"0"157,0 0-157,0 0 0,0 0 15,0 0-15,-1 0 0,1 0 16,-21 0-16,21 0 0,0 0 15,-22 0-15,22 0 0,0 0 0,-21 0 16,20 0-16,1 0 0,0 0 16,0 0-1,0 0 1,42 0 46,0 0-62,0 0 0,0 0 16,1 0-16,20 0 0,-21 0 16,21 0-16,1 0 0,-1 0 0,0 0 15,1 0-15,-1 0 0,0 0 16,1 0-16,-1 21 0,22-21 0,-22 0 16,21 0-16,-20 0 15,-1 0-15,0 0 0,1 0 0,-22 0 16,21 0-16,-21 0 0,1 0 15</inkml:trace>
  <inkml:trace contextRef="#ctx0" brushRef="#br0" timeOffset="4902.72">1736 2201 0,'0'0'0,"-22"0"0,1 0 0,0 0 16,0-21-16,0 21 16,0 0-16,-1 0 0,1 0 15,0 0-15,0 0 0,0 0 16,0 0-16,63 0 31,-21 0-31,21 0 16,1 0-16,20 0 0,1 0 15,-1 21-15,1-21 0,42 0 0,-22 0 16,43 0-16,-21 0 0,42 0 16,-21 0-16,21 0 0,-21 0 0</inkml:trace>
  <inkml:trace contextRef="#ctx0" brushRef="#br0" timeOffset="72956.57">1079 3493 0,'-21'0'31,"21"21"0,21-21 16,1 0-31,-22-21-1,21-1-15,-21 1 16,0 0-16,0 0 15,0 0-15,0 0 16,-21 21 0,-1 0-16,1 21 15,0 0 1,21 0-16,-21 0 0,0 0 16,21 1-16,-21-1 0,21 0 15,0 0-15,0 0 16,0 0-16,21-21 31,0 0-15,0 0-16,-21-21 15,21 21-15,-21-21 0,21 0 0,-21 0 16,0 0-16,0-1 16,0 1-16,0 0 15,-21 21 1,0 0-1,0 21-15,21 0 0,-21 1 0,21-1 16,0 0-16,0 0 0,-21 0 16,21 0-16,-22 22 0,22-22 0,0 0 15,0 0-15,0 0 0,0 1 16,0-1-16,22-21 31</inkml:trace>
  <inkml:trace contextRef="#ctx0" brushRef="#br0" timeOffset="73315.36">1291 3577 0,'-21'0'0,"0"0"16,21 21-16,0 1 15,21-22 17,0 0-32,0 0 0,0 0 0,1-22 15,-1 1-15,0 21 16,0-21-16,-21 0 0,0 0 16,0 0-16,0-1 15,-21 22 1,0 0-16,0 0 0,-1 22 15,1-22-15,0 21 0,0 0 16,0 21-16,0-21 0,21 1 0,0-1 16,-22 0-16,22 0 0,0 0 15,0 0-15,0 1 0,22-22 16,-1 0 0,0 0-16</inkml:trace>
  <inkml:trace contextRef="#ctx0" brushRef="#br0" timeOffset="74195.49">2222 3747 0,'0'0'0,"0"-22"0,0 1 0,22 0 0,-22 0 16,0 0-16,0 0 0,0-1 0,0 1 16,-22 21 15,22 21-31,0 1 0,-21-1 16,21 0-16,-21 21 0,21-21 15,-21 22-15,21-1 0,0 22 0,-21-22 16,0 0-16,21 1 0,0 20 15,0-21-15,-22-20 0,22 20 0,0-21 16,0 0-16,0 0 0,0 1 16,0-1-16,22-42 31,-1-1-31,0 22 0,-21-42 16,21 21-16,0 0 0,0-22 15,1 1-15,-1 21 0,0-21 0,-21-1 16,21 22-16,0-21 0,0 21 15,1-1-15,-1 1 0,0 21 0,0 0 16,0 21 0,-21 1-16,0-1 0,21 0 15,-21 21-15,0-21 0,22 1 16,-22 20-16,0-21 0,21 0 0,-21 0 16,21 1-16,0-1 15,0 0-15,0 0 0,1-21 0,-1 0 16,0 0-16,0 0 0,21 0 15,-20 0-15,20 0 0,-21 0 0,21-21 16,-20 0-16,20 0 0,-21-1 0,0-20 16,0 21-16,1-21 0,-1-1 15,0 1-15,-21 0 0,0-1 0,0 1 16,0-64-16,0 64 16,-21-22-16,0 22 0,-1 0 0,1 20 15,0 1-15,0 0 0,0 0 16,-22 21-16,1 0 15,0 21-15,21 0 0,-1 0 16,22 22-16,0-22 0,0 21 0,0 1 16,0-1-16,0-21 0,0 21 15,0 1-15,0-1 0,0-21 0,22 22 16,-22-22-16,21 0 0,0 21 16,0-21-16,0 1 0</inkml:trace>
  <inkml:trace contextRef="#ctx0" brushRef="#br0" timeOffset="74447.34">3450 3831 0,'0'21'15,"0"1"-15,-21-1 16,0 0-16,21 0 0,-21 0 0,21 22 15,-22-22-15,22 0 0,-21 0 16,21 0-16,0 0 0,0 1 0,0-1 16,0 0-16,21-21 31,-21-21-15,22 0-16,-1-1 0</inkml:trace>
  <inkml:trace contextRef="#ctx0" brushRef="#br0" timeOffset="74810.41">3514 3344 0,'0'0'16,"-22"0"-16,1 0 0,0 22 16,0-1-16,0 0 0,0 0 0,21 0 15,0 22-15,-22-22 0,22 0 16,0 0-16,0 0 0,0 0 15,0 1-15,22-1 0,-1-21 16,0 0-16,0 0 0,0 0 0,22 0 16,-22 0-16,0 0 0,0 0 15,21-21-15,-20 21 0,-22-22 0,21 1 16,-21-21-16,0 21 0,0 0 16,0-22-16,0 22 0,-21-21 0,-1 21 15,1-22-15,0 22 0,-21 0 16,21 21-16,-22 0 0,22 0 0,-21 0 15,21 21-15,-1-21 0,-20 42 16,21-20-16,0 20 0,21-21 0,0 21 16,0 1-16,0-1 0,0 0 15,0 1-15,0-1 0,0-21 16,0 22-16,21-22 0,0 0 16</inkml:trace>
  <inkml:trace contextRef="#ctx0" brushRef="#br0" timeOffset="75314.71">3937 3895 0,'0'0'0,"-42"148"31,20-127-31,22 0 0,-21 0 16,21 1-16,0-1 0,-21 0 0,21 0 15,0 0-15,-21-21 47,21-21-47,0 0 16,0 0-16,0 0 0,0-22 15,0 22-15,0-21 0,0-1 0,21 22 16,0-21-16,-21 0 0,43 20 16,-22 1-16,0-21 0,21 21 0,-21 0 15,22-1-15,-1 22 0,0 0 16,1 0-16,-1 0 0,0 0 0,1 0 16,20 0-16,-20 22 0,-22-1 15,21 21-15,-21-21 0,0 0 0,-21 22 16,0-22-16,0 21 0,0-21 15,0 1-15,-21 20 0,0-21 0,-21 43 16,21-64-16,-1 21 0,1 0 16,0 0-16,0-21 15,21 21-15,21-42 32</inkml:trace>
  <inkml:trace contextRef="#ctx0" brushRef="#br0" timeOffset="75883.31">5228 3789 0,'0'0'0,"0"-21"0,0 0 16,0-1-16,0 1 0,-21 0 15,0 0-15,21 0 0,-21 21 16,-1-21-16,-20-1 0,21 22 0,0 0 15,0 0-15,-1 0 0,1 0 16,-21 22-16,21-1 0,0 0 0,-22 21 16,22-21-16,0 1 0,0 20 15,0 0-15,-1-21 0,1 22 0,21-1 16,0-21-16,0 22 0,0-22 0,0 21 16,0-21-16,0 0 0,21 1 15,1-1-15,-1 0 0,0-21 0,0 0 16,0 0-16,22 0 15,-22 0-15,0 0 0,21 0 0,-21-21 16,1 0-16,-1-1 0,21 1 0,-21-21 16,0 21-16,1-22 0,-1 1 15,0 0-15,0-1 0,0-20 0,0 21 16,1-22-16,-1 1 0,0-1 16,0 1-16,0-1 0,0 1 0,-21-22 15,0 43-15,0 20 0,0 1 16,0 0-16,0 0 0,-21 42 15,21 0-15,-21 22 16,0-1-16,21 0 0,-21 1 16,21 20-16,0 1 0,-21-22 15,21 21-15,0-20 0,0 20 16,0-20-16,-22-1 0,22 0 0,0 1 16,0-1-16,0-21 0,0 21 0,0-20 15,0-1-15,0 21 0,22-21 16,-1 0-16,0-21 15,0 0-15,0 0 16,0 0-16,1 0 0</inkml:trace>
  <inkml:trace contextRef="#ctx0" brushRef="#br0" timeOffset="76315.07">5863 3662 0,'-21'0'15,"0"21"1,0 0-16,21 0 0,-22 1 16,1-1-16,0 21 0,21-21 15,-21 0-15,0 22 0,21-22 0,-21 21 16,21-21-16,0 1 0,0-1 0,0 21 16,0-21-16,0 0 0,21-21 0,0 22 15,0-22-15,0 0 16,22 0-16,-22 0 0,21 0 0,-21 0 0,22 0 15,-22 0-15,21-22 0,-21 1 16,22 0-16,-22 0 0,21-43 16,-42 43-16,0-21 0,21 0 15,-21-1-15,0 1 0,0 21 16,0-22-16,-21 22 0,0-21 0,0 21 16,0 0-16,-1 21 0,1 0 0,0 0 15,-21 0-15,21 0 0,-22 0 16,22 21-16,-21 0 0,21 0 0,-1 0 15,1 0-15,0 22 0,0-22 16,21 0-16,0 21 0,0-20 16,0-1-16,0 0 0,0 21 0,0-21 15,0 1-15,21-1 0,0-21 0,0 21 16,22-21-16,-22 0 0,0 0 16,0 0-16</inkml:trace>
  <inkml:trace contextRef="#ctx0" brushRef="#br0" timeOffset="76853.44">6329 3747 0,'0'0'16,"0"-22"-16,0 1 0,0 42 31,0 1-31,0-1 16,0 0-16,0 0 15,0 21-15,0-20 0,-21 20 0,21-21 16,-22 0-16,22 22 0,0-22 0,0 0 15,0 0-15,0 0 0,0 0 16,0 1-16,22-22 16,-1 0-1,0-22-15,0 1 0,0 21 16,0-21-16,1-21 0,-1 21 0,0-1 16,0 1-16,21 0 0,-20 0 15,-1 0-15,-21 0 0,21 21 16,0 0-16,-21 21 15,0 0 1,0 0-16,-21 0 0,0 0 0,21 1 16,-21 20-16,21-21 0,0 0 0,0 0 15,0 1-15,0-1 0,21 0 16,0-21-16,0 21 0,0-21 0,22 0 16,-22 0-16,21 0 0,-21 0 15,22 0-15,-1 0 0,0-21 0,1 0 16,-1 0-16,-21-1 0,21 1 0,-20 0 15,-1-21-15,-21-1 0,0 22 16,21-21-16,-21 0 0,0-1 0,0 1 16,0 21-16,0-22 0,0 22 0,-21 0 15,0 0-15,-1 21 16,1 0-16,0 0 16,0 0-16,0 0 0,0 0 15,-1 0 1</inkml:trace>
  <inkml:trace contextRef="#ctx0" brushRef="#br0" timeOffset="77750.49">8911 3725 0,'-21'-21'15,"42"42"-15,-42-63 0,0 21 0,21 0 16,0 0-16,-21 21 31,21 21-15,-22 0-16,22 21 0,0-21 0,0 22 15,-21-22-15,21 21 0,-21 1 16,0-1-16,21 0 0,0 1 16,-21-1-16,21 0 0,-21 1 0,21-22 15,-22 0-15,22 21 0,0-21 16,0 1-16,0-44 31,22 1-31,-1 0 16,0-21-16,0 21 0,0-22 0,0 1 15,1 21-15,-1-22 0,0 1 16,0 0-16,0 21 0,0-1 16,1 1-16,-1 0 0,0 0 15,0 21-15,0 21 16,-21 0-16,0 0 0,21 1 15,-21 20-15,0-21 0,22 0 16,-22 22-16,0-22 0,21 0 0,-21 21 16,21-21-16,0 1 0,0-1 15,0-21-15,1 0 0,-1 0 16,21 0-16,-21 0 0,0 0 0,22-21 16,-22 21-16,21-43 0,-21 22 15,22 0-15,-22-21 0,21 20 16,-21-20-16,1 0 0,-1-1 0,0 1 0,-21 0 15,0-1-15,0 1 16,0 0-16,0-1 0,0 22 0,-21 0 16,0 0-16,-22 0 0,22 21 15,0 0-15,0 0 0,0 0 16,-1 0-16,1 21 0,0-21 0,0 21 0,0 0 16,0-21-16,21 21 0,0 1 15,0-1-15,0 0 0,0 0 16,21-21-1,0 0-15,0 0 0,0 0 0,0-21 16</inkml:trace>
  <inkml:trace contextRef="#ctx0" brushRef="#br0" timeOffset="78307.17">10160 2900 0,'0'-21'0,"0"42"0,-21-42 31,0 42-31,-1 0 16,22 0-16,-21 0 0,0 22 0,21-1 15,-21 22-15,21-1 0,-21 1 16,0-1-16,21 1 0,0-1 0,-22 1 16,22-1-16,-21 1 0,0-1 0,21-21 15,0 22-15,0-22 16,-21 22-16,21-22 0,-21 0 0,21 1 15,-21-22-15,21 21 0,0-21 0,0 1 16,0-1-16,0-42 31,0-1-15,0 1-16,0 0 0,0-21 0,0-1 16,0 22-16,21-21 0,0 0 0,0-1 15,0 1-15,0 0 0,22-1 16,-22 1-16,21 0 0,-21 20 15,22 1-15,-1 0 0,-21 0 0,22 21 16,-22 0-16,21 0 0,-21 0 16,0 0-16,1 21 0,-1 0 0,0 0 15,0 22-15,-21-22 0,0 21 16,0-21-16,0 22 0,0-1 0,0-21 16,0 22-16,0-1 0,0-21 0,0 21 15,0-20-15,0-1 0,0 0 16,0 0-16,0 0 0,0 0 0,21-21 31,0 0-31,1 0 16,-1-21-16,0 21 0,0-21 0,0 0 15,0 0-15,-21-22 16,22 22-16,-1-21 0,0 21 0</inkml:trace>
  <inkml:trace contextRef="#ctx0" brushRef="#br0" timeOffset="78515.06">10880 3620 0,'0'0'0,"0"21"16,0 0 0,0 0-16,0 0 0,0 0 0,0 1 15,-22-1-15,22 21 0,0-21 16,0 0-16,-21 1 0,21 20 0,-21-21 16,21 0-16,-21 0 0,21 22 15,0-22 1,0-42 15,21 0-31,0-1 16</inkml:trace>
  <inkml:trace contextRef="#ctx0" brushRef="#br0" timeOffset="78871.64">11007 3323 0,'0'0'16,"-22"-21"-16,1 0 0,0 21 15,0 0-15,0 0 0,0 0 0,-1 21 16,1 0-16,0 0 0,21 1 16,-21-1-16,21 21 0,0-21 0,0 0 15,0 1-15,0-1 0,0 0 0,21 0 16,0 0-16,0-21 0,1 0 16,-1 21-16,21-21 0,-21 0 0,22 0 15,-22 0-15,0 0 0,0-21 0,0 21 16,0-21-16,1 0 0,-1 0 15,-21 0-15,0-1 0,0 1 0,0 0 16,0-21-16,0 21 0,-21-1 16,-1 1-16,1 0 0,-21 21 15,21 0-15,0 0 0,-22 0 0,1 0 16,21 0-16,0 21 0,-22 0 16,22 1-16,0-1 0,0 0 0,21 21 15,0-21-15,0 22 0,0-22 16,0 0-16,0 21 0,0-20 15,0-1-15,21 0 0,21 21 0</inkml:trace>
  <inkml:trace contextRef="#ctx0" brushRef="#br0" timeOffset="79170.47">11578 3556 0,'0'0'0,"0"-42"15,-21 42 1,0 0-16,0 0 0,-1 21 16,1-21-16,0 42 0,-21-21 15,21 1-15,-1 20 0,1-21 0,0 21 16,0-20-16,0 20 0,0 0 16,-1-21-16,22 22 0,0-22 0,0 21 15,0-21-15,0 1 0,0-1 0,0 21 16,22-42-16,-1 21 0,0 0 15,0-21-15,21 0 0,-20 0 16,20 0-16,-21 0 0,21 0 0,1 0 16,-22-21-16,21 0 0,1 0 15,-1 0-15,-21-22 0,21 22 0,1-21 16</inkml:trace>
  <inkml:trace contextRef="#ctx0" brushRef="#br0" timeOffset="79634.81">12128 2900 0,'0'-21'0,"0"42"0,0-63 0,0 20 0,0 1 0,0 42 31,0 1-31,0-1 0,0 0 16,0 21-16,0 1 0,0-1 0,0 0 16,0 1-16,0 20 0,-21 1 15,21-1-15,-21 1 0,0-22 0,0 21 16,0 1-16,21-22 0,-22 22 15,1-22-15,0 0 0,0-20 0,21 20 16,-21-21-16,21 21 0,-21-20 0,21-1 16,0 0-16,0 0 15,-22-21-15,22-21 16,0 0 0,0 0-16,0-1 15,22 1-15,-22 0 0,21-21 0,0-1 16,21 1-16,-21 0 0,22-1 15,20-41-15,-20 41 0,-1 22 16,0 0-16,1 0 0,-22 21 0,0 0 16,21 0-16,-21 0 0,1 21 15,-22 0-15,0 0 0,21 1 0,-21 20 16,0 0-16,0-21 0,0 22 16,0-1-16,0-21 0,0 22 0,0-22 15,0 21-15,0-21 0,0 0 0,0 1 16,0-1-16,-21-21 15,21 21-15,-22-21 0</inkml:trace>
  <inkml:trace contextRef="#ctx0" brushRef="#br0" timeOffset="80479.32">14245 3789 0,'21'0'16,"0"0"-1,-21-21-15,0 0 16,22-1-16,-22 1 16,0 0-16,0 0 0,0 0 15,0-22-15,-22 22 0,1 0 0,0-21 16,0-1-16,0 1 0,0 21 15,-22-21-15,22-1 0,-21 22 16,21 0-16,-22 0 0,22 21 16,-21 0-16,21 0 0,-22 0 0,22 21 15,-21 0-15,21 21 0,-1-20 16,-20 41-16,21-21 0,0 1 0,0 20 16,-1-20-16,22-1 0,0 21 0,-21-20 15,21-1-15,0 0 0,0-20 16,0 20-16,0-21 0,0 0 0,21 0 15,1 1-15,-1-22 0,0 0 16,0 0-16,21 0 0,-20 0 0,20-22 16,-21 22-16,21-21 0,1 0 0,-1 0 15,-21-21-15,22 20 16,-22 1-16,0-21 0,0 21 0,0-22 16,0 1-16,1 0 0,-22 21 0,21-22 15,-21 1-15,0 21 0,0 0 16,0-1-16,0 44 15,0-1-15,0 0 16,0 0-16,0 21 0,0-20 0,0 20 16,0 0-16,0-21 0,0 22 0,0-22 15,0 0-15,0 0 0,0 0 16,21 1-16,0-1 0,0 0 0,0-21 16,1 0-16,20 0 0,0 0 15,-21 0-15,22 0 0,-1 0 16,-21 0-16,22 0 0,-22-21 0</inkml:trace>
  <inkml:trace contextRef="#ctx0" brushRef="#br0" timeOffset="80796.05">14965 3323 0,'0'-21'0,"0"42"0,0-63 0,0 21 16,0 0-16,-21 42 15,-1 0 1,1 21-16,21-21 0,0 22 0,-21 20 0,0-20 15,21-1-15,-21 21 16,21 1-16,0-1 0,0 1 0,-21-1 16,21 1-16,-22 21 0,22-22 15,-21 22-15,21-1 0,-21-20 0,0 21 16,0-1-16,0-20 0,-1 20 0,1 1 16,0-21-16,0 20 0,0-20 15,0-1-15,-1 1 0,22-1 0,-21-20 16,21-1-16,0-21 0,-21 0 0,21 0 15,0-42 1,21 0-16,0 0 16,-21 0-16,22-22 0,-1 1 15,-21-21-15,21 20 0,0-20 0,0-1 16</inkml:trace>
  <inkml:trace contextRef="#ctx0" brushRef="#br0" timeOffset="81090.88">14859 3747 0,'0'0'0,"0"-64"0,0 22 0,0-1 16,0 1-16,0 0 0,0 21 16,0-22-16,0 22 0,0 0 0,42 0 15,-21 21-15,1 0 0,-1 0 16,21 0-16,0 0 0,1 0 16,20 21-16,-20 0 0,-1 0 15,0 0-15,1 1 0,-22 20 0,0-21 16,-21 21-16,0-20 0,0-1 15,-21 21-15,0-21 0,-22 0 0,1 1 16,-22-1-16,1 0 0,21-21 16,-22 21-16,22 0 0,-1-21 0,1 0 15,21 0-15,0 0 0,0 0 0,42 0 32,0 0-32,0 0 15,0-21-15,22 21 0,-1-21 0</inkml:trace>
  <inkml:trace contextRef="#ctx0" brushRef="#br0" timeOffset="81426.69">15727 3471 0,'0'0'0,"0"-21"31,0 42-15,0 22-16,-21-22 15,21 0-15,-22 21 0,1 1 0,21-1 16,0 22-16,-21-22 0,21 21 0,-21 1 16,0 21-16,21-22 15,0 22-15,-21-1 0,-1 1 0,22-21 0,-21 20 16,0-20-16,0 20 0,0-20 16,0 21-16,-1-22 0,1 22 15,0-43-15,0 22 0,0-1 0,-22-21 16,22-20-16,0 20 0,21-21 0,0 0 15,-21 0-15,21-42 32,21 0-32,-21 0 0,21 0 0,0-22 15,1 1-15,-1 0 0,0-22 16,0 1-16</inkml:trace>
  <inkml:trace contextRef="#ctx0" brushRef="#br0" timeOffset="81711.52">15642 3768 0,'0'0'0,"0"-43"0,0-20 16,0 21-16,0-1 0,0 22 0,0-21 16,0-1-16,0 22 0,0 0 15,0-21-15,21 21 0,0-1 0,1 1 16,-1 0-16,0 21 0,21 0 16,-21 0-16,22 0 0,-22 0 0,21 21 15,1 0-15,-22 1 0,0-1 16,0 21-16,-21 0 0,0-20 0,0 20 15,0 0-15,-21-21 0,0 22 16,-22-22-16,22 0 0,-21 21 16,0-20-16,20-1 0,-20-21 0,21 21 15,0 0-15,-22-21 0,22 21 16,42-21 0,-21-21-1,22 0-15,-1 0 0</inkml:trace>
  <inkml:trace contextRef="#ctx0" brushRef="#br0" timeOffset="82063.14">16129 3598 0,'0'0'0,"21"0"16,0 0-1,0 0-15,1 0 0,-1 0 16,0 0-16,0 0 0,0 0 0,0-21 15,1 21-15,-1-21 0,21 0 16,-21 21-16,0-21 0,1 0 0,-1-1 16,-21 1-16,0 0 0,0 0 15,0 0-15,0 0 16,-21 21-16,-1 0 0,1 0 0,-21 0 16,0 0-16,20 0 0,-20 0 15,21 21-15,-21 0 0,20 21 0,1-21 16,0 1-16,0 20 0,0-21 15,21 21-15,0-20 0,0-1 0,0 21 16,0-21-16,0 0 0,0 1 16,0-1-16,21-21 0,0 21 0,21-21 15,-20 0-15,-1 0 0,21 0 16,0 0-16,1 0 0,-1 0 0,0 0 16</inkml:trace>
  <inkml:trace contextRef="#ctx0" brushRef="#br0" timeOffset="82503.91">17145 3408 0,'0'-21'0,"0"42"0,0-63 15,-21 20-15,0 22 0,-1 0 0,-20-21 16,21 21-16,0 0 0,-22 21 16,1 1-16,21-1 0,0 0 15,0 21-15,-22-21 0,22 22 0,0-22 16,0 21-16,21-21 0,0 1 15,-21 20-15,21-21 0,0 0 0,0 0 16,0 1-16,0-1 0,0 0 16,21-21-16,-21 21 0,21-21 0,0 0 15,0 0-15,0 0 0,22 0 0,-22 0 16,0 0-16,0 0 16,0-21-16,22 0 0,-22 0 0,0-1 15,-21 1-15,21 0 0,0-21 16,1 21-16,-22-22 0,0 1 0,21 21 15,-21-22-15,21 22 0,-21 0 16,0 42 0,0 0-16,0 1 15,-21 20-15,21-21 0,-21 0 16,21 22-16,0-22 0,0 0 0,0 21 16,0-21-16,0 1 0,0-1 15,21 0-15,0 0 16,0-21-16,0 0 0,0 0 0,1 0 15,20 0-15,-21 0 0,0 0 0,22 0 16</inkml:trace>
  <inkml:trace contextRef="#ctx0" brushRef="#br0" timeOffset="82854.7">17526 3493 0,'0'-22'0,"0"44"0,0-65 0,0 22 0,0 0 15,0 0-15,0 0 0,21-1 16,0 22-1,0 0-15,1 0 0,-1 0 16,0 0-16,21 22 0,-21-1 0,1 0 16,-1 0-16,21 0 15,-42 22-15,21-22 0,0 21 0,-21-21 16,22 22-16,-22-22 0,0 21 0,0-21 16,0 0-16,-22 1 0,1-1 15,0 0-15,0 0 0,0-21 16,0 0-16,-1 0 15,22-21 1,0 0-16,0 0 0,0-1 16,0 1-16,0 0 15,22 0-15,-1-21 0,0 20 0,0-20 16,0 0-16,0 21 0,1-22 0,-1 22 16,0 0-16,0 0 0,0 0 15,0 21-15,1 0 0,-1-22 16,0 22-16,0 0 0,0 0 0</inkml:trace>
  <inkml:trace contextRef="#ctx0" brushRef="#br0" timeOffset="83251.47">18627 3450 0,'0'0'0,"21"0"0,-21-21 0,0 0 0,0 0 15,0 0 1,-43 21 0,22 0-16,0 0 0,-21 0 0,-1 0 15,22 0-15,-21 21 0,21 0 16,-22-21-16,22 21 0,0 0 0,0-21 16,21 21-16,0 1 15,0-1-15,0 0 0,21-21 16,0 0-16,0 21 0,22-21 15,-22 0-15,21 21 0,-21-21 16,22 0-16,-22 21 0,0-21 0,21 22 16,-20-22-16,-1 21 0,-21 0 15,0 0-15,0 0 16,-21-21-16,-1 0 16,1 0-16,0 0 0,-21 0 15,21 21-15,-1-21 0,-20 0 0,21 0 16,-21 0-16,20 0 0,1 0 15,0-21-15,0 21 0,0-21 0,0 0 16</inkml:trace>
  <inkml:trace contextRef="#ctx0" brushRef="#br0" timeOffset="84387.36">20299 3344 0,'0'0'0,"21"-21"0,-21-21 0,0 0 0,0-1 0,0 1 16,0 21-16,0-22 0,0 22 16,-21-21-16,0 42 0,-1-21 0,1 21 15,0 0-15,0 0 0,0 0 16,0 21-16,-22 0 0,22 0 0,-21 22 15,21 20-15,-22-21 16,22 22-16,-21-1 0,21 1 0,-22-1 16,22-20-16,0 20 0,0 1 0,0-22 15,21 0-15,0 22 0,0-43 16,0 21-16,0 1 0,21-1 0,0-21 16,0 0-16,21 1 0,1-1 15,-22-21-15,21 0 0,1 0 0,20 0 16,-21 0-16,1 0 0,20-21 0,-20-1 15,20 1-15,-21-21 0,22 21 16,-22-22-16,1 1 0,-1 0 0,-21-1 16,0-20-16,0 21 15,-21-22-15,0-21 0,0 22 0,0-1 0,-42 1 16,21-1-16,-21 1 0,-1 21 16,1 20-16,-22-20 0,22 42 15,0 0-15,-1 0 0,-20 0 0,21 21 16,-1 0-16,22 22 0,-21-1 15,-1 22-15,22-1 0,0-21 0,21 22 16,0-1-16,0-20 0,0-1 16,0 22-16,0-22 0,42-21 0,-20 21 15,-1-20-15,21 20 0,0-21 16,1 0-16,-1 0 0,0-21 0,1 0 16,-1 0-16,0 0 0,43 0 15,-43 0-15,1 0 16,-22-21-16,21 0 0,-21 0 0,22 0 15,-22 0-15,0-22 0,21 1 0,-20 21 16,-1-22-16,0 1 0,0 21 16,0 0-16,0 0 0,1-1 0,-22 1 15,21 21-15,0 21 16,-21 1-16,0-1 0,0 0 16,0 0-16,0 0 0,0 22 15,0-22-15,0 0 0,0 0 0,0 21 16,-21-20-16,21-1 0,-21 0 0,21 0 15,-22 0 1,22 0-16,-21-21 0,0 0 16,21-21-1,0 0 1,0 0-16,0-21 0,0 20 16,0 1-16,21-21 0,22 0 15,-22-1-15,0 1 0,21 0 0,-21 20 16,22-20-16,-1 21 0,-21 0 15,22 21-15,-1 0 0,0 0 0,1 0 16,-22 21-16,0 0 0,21 0 16,-42 0-16,21 22 0,-21-22 0,0 64 15,0-64-15,0 21 16,0-21-16,0 0 0,-21 22 16,0-22-16,0 0 0,21 0 0,-21-21 15,0 21-15,-1 1 0,1-22 16,21-22 15,21 1-31</inkml:trace>
  <inkml:trace contextRef="#ctx0" brushRef="#br0" timeOffset="84682.96">22627 2963 0,'0'0'0,"-21"0"0,0 0 15,0 0-15,-1 22 0,1-1 16,0 0-16,0 21 0,-21 1 16,20-1-16,1 21 0,-21 1 0,21-22 15,0 22-15,-22-1 0,22 1 16,21-22-16,0 22 0,-21-22 0,21 0 15,0-21-15,0 22 0,0-22 0,0 0 16,0 0-16,0 0 16,21-21-1,0 0-15,0 0 16,-21-21-16,22 0 0,-1 0 0</inkml:trace>
  <inkml:trace contextRef="#ctx0" brushRef="#br0" timeOffset="85155.69">22966 2985 0,'0'0'0,"0"-22"0,-21 44 31,-1-1-31,1 0 16,0 21-16,0 1 0,0-1 0,0 21 15,-1-20-15,1 20 0,0 1 16,0-1-16,0-20 0,0 20 0,-22-21 15,22 22-15,21-22 0,-21-21 16,0 22-16,21-22 0,-21 21 0,21-21 16,0 1-16,0-1 15,0-42 1,0-1-16,0 1 16,0 0-16,21 0 15,0 0-15,0-22 0,21 1 0,-20 21 0,20-43 16,0 22-16,1 0 15,-1-1-15,0 22 0,1-21 0,-1 21 16,0 0-16,1 21 0,-22 0 0,0 0 16,0 0-16,0 21 0,0 0 15,-21 0-15,0 21 0,0-20 0,0 20 16,0 0-16,0-21 0,0 22 16,0-1-16,0-21 0,0 0 0,-21 22 15,0-22-15,21 0 0,0 0 16,-21-21-16,21 21 0,-21-21 15,21 22-15,0-44 32,21 1-17</inkml:trace>
  <inkml:trace contextRef="#ctx0" brushRef="#br0" timeOffset="85567.59">23431 3620 0,'0'0'16,"0"21"-16,22-21 15,-1 0 1,0 0-16,21 0 16,-21 0-16,1 0 0,20 0 0,-21-21 15,0 21-15,0-22 0,1 1 0,20 0 16,-21-21-16,0 21 15,-21-1-15,0 1 0,0 0 0,0 0 16,-21 21 0,-21 0-16,21 0 0,-22 0 0,1 21 15,21 0-15,-22 22 0,1-22 16,21 0-16,0 21 0,0-21 16,-1 22-16,22-22 0,-21 0 0,21 0 15,0 0-15,0 1 0,0-1 16,21 0-16,1-21 0,-1 21 0,0-21 15,21 0-15,1 21 0,-1-21 16,0 0-16,1 0 0,-1 0 0,0 0 16,1 0-16,-1 0 0,-21-21 0,21 0 15,-20 21-15,-1-21 0,0 0 16,0-22-16,0 22 0,-21-21 0,0 21 16,21-22-16</inkml:trace>
  <inkml:trace contextRef="#ctx0" brushRef="#br0" timeOffset="85850.33">21992 3344 0,'106'0'31,"-64"0"-31,1 0 0,-1 0 0,21-21 0,1 21 16,-1-21-16,22 21 0,-21-21 15,84 21-15,-85-21 16,1 21-16,-1 0 0,-20 0 0,-1-21 16,0 21-16,-21 0 0,-42 0 15,0 0 1,-21 0-16</inkml:trace>
  <inkml:trace contextRef="#ctx0" brushRef="#br0" timeOffset="86869.06">4508 5503 0,'22'-21'15,"-44"42"-15,65-42 0,-22 0 16,0 21-16,0-21 0,0 0 0,1 21 16,20-21-16,-21-1 0,21 22 15,-20-21-15,-1 0 0,21 0 16,-21 0-16,0 0 0,-21-1 0,0 1 15,0 0-15,0 0 0,0 0 16,0 0-16,-42-1 0,21 1 0,-43 0 16,22 21-16,-21 0 0,-1 0 15,-21 0-15,22 0 0,-1 21 0,1 0 16,21 1-16,-22-1 0,22 0 0,-1 0 16,22 0-16,-21 0 0,42 22 15,0-22-15,0 42 0,0-41 16,21-1-16,0 0 0,0 21 15,22-21-15,-1 1 0,0 20 16,22-21-16,-22 0 0,22 22 0,-22-22 16,22 21-16,-22-21 0,21 22 15,-20-22-15,-22 21 0,21-21 16,-21 22-16,1-22 0,-1 0 0,-21 0 0,0 21 16,0-20-16,-21-1 0,-22 0 15,1 0-15,0-21 0,-22 21 0,22-21 16,-22 0-16,-20 0 0,20 0 15,1 0-15,20 0 0,-20 0 0,-1 0 16,1-21-16,20 0 0,1 21 0,0-21 16,-1-22-16,1 22 0,21 0 15,0-21-15,-22 21 0,22-22 16,21 22-16,0-21 0,-21 21 0,21-22 16,0 22-16,0 0 0,21 0 15,0 0-15,1 21 0,20-22 0,-21 22 16,21 0-16,1 0 15,-1 0-15,0 0 0,1 0 0</inkml:trace>
  <inkml:trace contextRef="#ctx0" brushRef="#br0" timeOffset="87179.88">5228 5503 0,'0'0'15,"0"-21"-15,0 0 16,-21 21-16,0 0 0,0 0 16,-1 0-16,1 0 0,0 21 15,0 0-15,0 1 0,21-1 0,-21 0 16,-1 0-16,1 21 0,0 1 0,0-22 16,21 21-16,0 1 0,-21-22 15,21 21-15,0-21 0,0 22 0,0-22 16,0 0-16,0 0 0,21 0 0,-21 0 15,21-21-15,0 22 16,22-22-16,-22 0 0,0 0 0,21 0 16,-21 0-16,22 0 0,-22 0 0,21 0 15,-21-22-15,22 1 0,-22 21 16,0-21-16,21 0 0</inkml:trace>
  <inkml:trace contextRef="#ctx0" brushRef="#br0" timeOffset="87571.65">5567 5630 0,'0'-21'0,"0"42"0,0-63 16,0 21-16,0 0 15,0 0-15,0-1 16,21 22-16,0-21 16,0 21-16,0 0 0,1 0 0,-1 0 15,21 0-15,-21 0 0,0 0 0,22 0 16,-22 0-16,0 21 0,21 1 15,-20-1-15,-1 0 0,0 21 16,0-21-16,0 22 0,-21 20 0,0-20 16,0-22-16,0 0 0,-21 21 15,0-21-15,0 1 0,0-1 0,-1-21 16,1 21-16,21-42 31,0 0-31,0-1 16,0 1-16,0 0 0,0 0 0,21-21 15,1 20-15,-22-20 0,21 0 16,0-1-16,0 22 0,-21-21 0,21 21 16,0-22-16,1 22 0,-1 0 0,0 21 15,0-21-15,0 21 0,0 0 16,1 0-16,-1 0 0,0 0 0,0 0 16,0 0-16,0 0 0</inkml:trace>
  <inkml:trace contextRef="#ctx0" brushRef="#br0" timeOffset="87914.88">6413 5821 0,'0'0'0,"22"0"16,-1 0 0,0 0-16,0 0 0,0 0 0,0-21 15,1 21-15,20-21 0,-21-1 0,0 1 16,22 0-16,-22-21 0,21 21 15,-21-1-15,0 1 0,1-21 0,-1 21 16,-21 0-16,0-1 0,0 1 16,-21 21-16,-1 0 15,1 0-15,-21 0 0,0 0 16,20 0-16,-20 21 0,0 1 0,21-1 16,-22 0-16,22 21 0,0-21 15,0 22-15,0-22 0,21 0 0,0 21 16,0-20-16,0-1 0,0 21 15,0-21-15,21 0 0,0-21 0,0 22 16,0-1-16,0-21 0,1 0 0,20 0 16,-21 0-16,21 0 0,1 0 15,-1 0-15,0 0 0</inkml:trace>
  <inkml:trace contextRef="#ctx0" brushRef="#br0" timeOffset="88294.66">7133 5673 0,'-21'0'16,"0"0"-16,42 0 31,0 0-15,0 0-16,0 0 0,1 0 15,-1-21-15,21 21 0,-21-22 16,0 22-16,1-21 0,-1 0 15,-21 0-15,21 21 0,-21-21 0,21 0 16,-21-1-16,0 1 0,0 0 16,0 0-16,-21 21 15,0 0-15,0 0 0,-1 0 0,1 0 16,0 21-16,0-21 0,0 21 16,-22 0-16,22 1 0,0 20 0,0-21 15,0 0-15,21 22 0,0-22 0,-21 21 16,21-21-16,0 0 0,0 1 15,0 20-15,0-21 0,21 0 16,0 0-16,0-21 0,0 0 0,22 0 16,-22 0-16,21 0 15,-21 0-15,22 0 0,-1 0 0,21-21 16</inkml:trace>
  <inkml:trace contextRef="#ctx0" brushRef="#br0" timeOffset="88771.68">7874 5482 0,'0'-21'0,"0"42"0,0-63 0,0 21 16,-21 21 0,0 0-16,-1 0 0,22 21 15,0 0-15,-21 0 16,21 0-16,0 1 0,-21 20 16,21-21-16,0 0 0,0 22 0,0-22 0,0 0 15,0 21-15,0-21 0,0 1 16,0-1-16,0 0 0,0 0 15,0 0-15,0 0 0,0-42 47,0 0-47,0 0 0,0 0 16,0 0-16,0-1 0,0-20 0,0 21 16,0-21-16,0-1 0,21 1 15,0 0-15,1-1 0,-1 22 16,21-21-16,0 21 0,1-22 0,-1 22 15,0 0-15,22 21 0,-22 0 16,1 0-16,20 0 0,-21 0 0,1 0 16,-1 0-16,0 21 0,22 43 15,-43-43-15,0 21 0,0-21 16,-21 22-16,0-1 0,0 0 0,0 1 16,0-22-16,0 21 0,-21-21 0,0 22 15,0-22-15,0 0 0,0 0 16,-1-21-16,1 21 0,0-21 0,0 0 15,0 0-15,21-21 16,0 0 0,0 0-16</inkml:trace>
  <inkml:trace contextRef="#ctx0" brushRef="#br0" timeOffset="89323.06">9377 4657 0,'0'0'0,"21"0"16,0 0 0,-21 21-1,0 0-15,0 0 16,0 0-16,-21-21 16,21 22-16,-21-22 0,0 0 15,21 21-15,-22-21 16,22-21 15,0-1-15,0 1-16,0 0 0,22 0 15,-1 21 1,0-21-16,0 21 0,0 0 16,0 0-16,1 0 15,-1 21-15,-21 0 16,0 0-16,0 0 0,0 1 0,0-1 15,0 21-15,0-21 0,0 0 16,0 1-16,0-1 0,0 0 0,-21 0 16,-1 0-16,1-21 0,21 21 0,-21-21 15,0 0-15,0 0 16,21-21 0,0 0-16</inkml:trace>
  <inkml:trace contextRef="#ctx0" brushRef="#br0" timeOffset="89678.86">9864 4657 0,'0'-21'63,"0"-1"-48,21 1 1,0 21-16,0-21 16,0 21-16,0 0 0,1 0 15,-1 0-15,0 0 16,-21 21-16,21-21 0,-21 21 15,0 1-15,0-1 0,0 0 16,0 0-16,0 0 0,-21 0 0,0 1 16,-22-1-16,22 0 0,-21 0 15,21 0-15,-22 0 0,1 1 0,0-1 16,-1-21-16</inkml:trace>
  <inkml:trace contextRef="#ctx0" brushRef="#br0" timeOffset="97694.35">1693 7789 0,'0'-21'0,"0"0"16,0 0-16,0 0 15,0 0-15,0-1 0,0 1 16,0 0-16,0 0 0,0 0 0,0 0 15,0-1-15,0 1 16,0 0-16,0 0 0,0 0 16,0 42-1,0 0 1,0 0-16,0 0 0,0 22 16,0-1-16,0 0 0,-21 1 0,21-1 15,0 22-15,0-22 0,-21 21 16,0 1-16,0-1 0,21 1 15,-22-22-15,22 1 0,0-1 16,0 0-16,0 1 0,0-22 0,0 0 16,0 0-16,0 0 0,0 0 15,0 1-15,0-44 32</inkml:trace>
  <inkml:trace contextRef="#ctx0" brushRef="#br0" timeOffset="98167.19">2011 8170 0,'0'0'15,"21"22"-15,0-22 32,0 0-32,-21-22 15,0 1 1,0 0-16,0 0 0,0 0 15,0 0-15,0-1 16,-21 22 0,0 0-16,0 0 15,21 22-15,-21-22 16,21 21-16,-22 0 0,22 0 16,22-21 15,-1 0-16,0-21 1,-21 0 15</inkml:trace>
  <inkml:trace contextRef="#ctx0" brushRef="#br0" timeOffset="99751.65">3429 7472 0,'21'-21'0,"-42"42"0,63-63 0,-42 20 0,21 1 15,1-21-15,-22 21 16,21 21-16,-21 21 15,0 0 1,-21 0-16,-1 22 0,1-1 16,0 21-16,0 1 0,0-22 15,0 22-15,-22 20 0,43-20 0,-21-1 16,0 22-16,0-21 0,0-1 0,21-21 16,-22 22-16,1-1 0,0-20 0,0-1 15,21 0-15,-21-20 0,21-1 16,-21 0-16,21 0 0</inkml:trace>
  <inkml:trace contextRef="#ctx0" brushRef="#br0" timeOffset="100071.46">3323 7684 0,'0'0'0,"0"-22"0,21-20 15,-21 21-15,21-21 0,1 20 0,-1 1 16,0 0-16,0-21 0,0 42 16,22-21-16,-22-1 0,21 1 15,0 21-15,1 0 0,-1 0 0,-21 0 16,22 21-16,-1 22 0,0-22 0,-21 21 16,22 1-16,-22-1 0,0 0 15,0 22-15,0-22 0,1 22 16,-22-1-16,0 1 0,0-1 0,0-21 15,0 22-15,0-1 0,0-20 16,0-1-16,-22 0 0,1-20 0,21 41 16,0-42-16,-21 0 0,21 1 15,-21-22-15,21 21 16,-21-21-16,0-21 16,-1 21-16</inkml:trace>
  <inkml:trace contextRef="#ctx0" brushRef="#br0" timeOffset="100278.34">3154 8149 0,'42'-21'32,"-21"0"-32,0 21 0,22 0 15,-1-21-15,0 0 0,1 21 16,-1-22-16,22 22 0,-1-21 0,1 0 15,-22 21-15,21-21 0,1 0 0,-22 0 16,22 21-16,-22-22 0,0 1 16,1 0-16,-22 0 0,21 21 0</inkml:trace>
  <inkml:trace contextRef="#ctx0" brushRef="#br0" timeOffset="100550.9">4445 7345 0,'0'0'0,"21"0"0,-21-21 16,0 0-16,0 42 31,0 0-31,0 0 0,0 21 16,0-20-16,-21 20 0,0 21 16,21-20-16,0-1 0,-21 22 0,-1-22 15,1 21-15,0 1 0,21-1 0,-21 1 16,0-22-16,0 22 0,-1-1 15,22-20-15,0-1 0,0-21 0,0 21 16,0-20-16,0-1 0,0 0 16,0 0-16,22-21 0,-1 0 15,0 0-15,0 0 0,0 0 16,0-21-16</inkml:trace>
  <inkml:trace contextRef="#ctx0" brushRef="#br0" timeOffset="100921.69">4593 8001 0,'0'0'0,"-21"0"0,0 0 15,0 0 1,42 0 15,0 0-31,21 0 0,-21-21 16,22 0-16,-22 21 0,21-21 0,1-1 15,-22 22-15,0-21 0,0 0 16,0 21-16,0-21 0,-42 21 31,0 0-15,0 0-16,-21 21 0,20 0 16,-20 22-16,21-22 0,0 0 0,0 21 15,-1 1-15,1-22 0,0 0 16,21 21-16,0 1 0,0-22 15,0 0-15,0 0 0,21-21 16,0 21-16,1-21 0,-1 0 0,0 0 16,0 0-16,21 0 0,-20 0 0,20-21 15,-21 21-15,21-21 16</inkml:trace>
  <inkml:trace contextRef="#ctx0" brushRef="#br0" timeOffset="101303.47">5143 7895 0,'0'0'0,"0"-21"0,-21 21 0,21-21 15,0 0-15,0 0 0,0-1 16,21 1 0,1 21-16,-1 0 0,21 0 15,-21 0-15,0 0 16,1 0-16,20 21 0,-21 1 0,0-1 15,22 0-15,-22 21 0,0-21 16,0 22-16,-21-1 0,0-21 16,0 22-16,0-1 0,0-21 0,0 21 15,0-20-15,-21-1 0,21 0 0,-21 0 16,0 0-16,-1-21 0,1 0 16,0 0-16,0 0 15,21-21-15,0 0 0,0 0 16,0 0-16,0-1 0,0 1 15,0 0-15,0 0 0,21-21 0,0 20 16,0-20-16,-21 21 0,22-21 0,-1 20 16,0 1-16,0 0 0,21 0 15,-20 0-15,-1 0 0,21-1 16,-21 1-16,0 0 0</inkml:trace>
  <inkml:trace contextRef="#ctx0" brushRef="#br0" timeOffset="101598.3">6159 7345 0,'0'0'0,"0"-21"0,-21 21 16,0 21 0,21 0-16,0 0 0,0 0 15,-21 22-15,21-1 0,-21 0 16,0 1-16,21-1 0,-22 0 15,1 1-15,21-1 0,-21 22 0,0-22 16,21 0-16,-21 1 0,21-1 0,-21 21 16,-1-20-16,22-22 15,0 21-15,0-21 0,0 1 16,0-1-16,22-21 0,-1 0 0,0 0 16,21 0-16,-21 0 0,1 0 15,-1 0-15,0-21 0,0-1 0,0 1 16,0 21-16</inkml:trace>
  <inkml:trace contextRef="#ctx0" brushRef="#br0" timeOffset="101787.19">5800 7832 0,'0'0'16,"-22"0"-16,1 0 0,0-21 0,0 21 15,0 0-15,42 0 31,21 0-31,-21 0 0,22 0 0,-1 0 16,0-22-16,1 22 0,-1 0 16,22 0-16,-22-21 0,0 21 0,22 0 15,-22 0-15</inkml:trace>
  <inkml:trace contextRef="#ctx0" brushRef="#br0" timeOffset="102131">7345 7620 0,'0'-21'0,"-21"21"31,21 21-31,0 0 0,-22 0 16,22 22-16,0-22 0,0 21 15,0 1-15,0-1 0,-21 0 0,21 22 16,-21-22-16,21 22 0,-21-1 0,0-21 16,21 22-16,-21-1 0,21-20 15,-22 20-15,1-20 0,21-1 0,-21 0 16,21 22-16,0-22 0,0 0 0,-21 1 16,0 20-16,21-20 15,0-22-15,0 0 0,0 0 0,0-42 47,0 0-47</inkml:trace>
  <inkml:trace contextRef="#ctx0" brushRef="#br0" timeOffset="102446.81">7070 8213 0,'0'0'0,"0"-43"0,-22 1 15,1 0-15,0-1 0,0 1 0,0 0 16,0 21-16,21-22 0,0 1 15,0 21-15,0-22 0,0 22 0,0 0 16,21-21-16,0 21 0,21-1 0,-21 1 16,22 0-16,-1 21 0,0-21 15,1 21-15,20 0 0,-20 0 0,-1 0 16,0 21-16,1 0 16,-1 0-16,-21 1 0,0 20 0,-21-21 15,0 21-15,0-20 0,0 20 0,-21 0 16,0-21-16,-21 22 0,-1-22 15,22 21-15,-21-21 0,-1 1 0,1-1 16,21 0-16,-21-21 0,20 21 0,1-21 16,0 0-16,0 0 0,42-21 31,0 0-31,0 21 16,1-21-16,20-1 0</inkml:trace>
  <inkml:trace contextRef="#ctx0" brushRef="#br0" timeOffset="102847.58">7832 7747 0,'0'0'0,"-22"0"16,1 0-16,0 0 16,0 0-16,0 21 0,0 0 15,-1 1-15,1-1 0,0 0 0,0 0 16,0 21-16,0-20 0,21 20 15,0-21-15,0 0 0,0 22 16,0-22-16,0 0 0,0 0 0,0 0 16,0 0-16,42 1 0,-21-22 0,0 0 15,0 0-15,22 0 0,-22 0 16,21 0-16,-21 0 0,22-22 0,-22 22 16,21-21-16,-21 0 0,1 0 15,-1 0-15,0-22 0,-21 22 0,0-21 16,0 21-16,0-22 0,0 1 0,0-21 15,-21 20-15,21 22 16,-21-21-16,-22 21 0,22 21 0,0-22 16,0 22-16,-22 0 0,22 0 15,-21 0-15,21 22 0,-22-22 16,22 21-16,0 0 0,0 0 0,0 0 16,21 0-16,0 1 0,0-1 0,0 0 15,21 0-15,0 0 16,0-21-16</inkml:trace>
  <inkml:trace contextRef="#ctx0" brushRef="#br0" timeOffset="103192.36">8488 7705 0,'0'-21'16,"-43"42"-1,22-21-15,21 21 0,-21 21 16,21 1-16,-21-22 0,21 21 16,-21 0-16,21 22 0,0-22 0,-21 22 15,-1-1-15,1 1 0,21-22 16,-21 22-16,0-1 0,0 1 0,21-1 16,-21 1-16,-1-22 0,1 21 0,0 1 15,21-1-15,0-20 0,-21 20 0,21-20 16,-21-22-16,21 21 0,0-21 15,0 0-15,0 1 16,0-1-16,21-21 16,-21-21-1,0-1-15,21 1 0,0 0 0,-21-21 16,21 21-16,-21-22 0,0 1 0,22 0 16,-22-22-16</inkml:trace>
  <inkml:trace contextRef="#ctx0" brushRef="#br0" timeOffset="103454.64">8234 7980 0,'0'-42'0,"0"84"0,0-127 0,0 43 16,0 0-16,0 20 0,0 1 15,21-42-15,0 42 0,0 21 16,0-22-16,1 1 0,-1 21 16,0 0-16,0 0 0,21 0 0,-20 0 15,20 0-15,-21 0 0,0 21 16,0 1-16,1-1 0,-22 21 0,0-21 15,0 0-15,0 22 0,0-22 0,0 21 16,-22-21-16,1 22 0,0-22 16,0 0-16,0 0 0,-22 0 0,22 1 15,-21-1-15,21 0 0,0-21 16,-1 0-16,1 0 0,0 0 0,0 0 16,0 0-1</inkml:trace>
  <inkml:trace contextRef="#ctx0" brushRef="#br0" timeOffset="104406.75">9842 6922 0,'22'-22'0,"-44"44"0,65-44 0,-43 1 15,21 0-15,0 0 0,-21 0 16,0 0-16,21-1 0,-21 1 0,21 0 15,-21 0-15,0 42 32,-21 0-32,0 22 0,0-1 15,0 21-15,-22 22 0,1 0 16,0-1-16,-1 1 0,1 0 16,0-1-16,-22 22 0,22-21 0,-22-22 15,22 22-15,0 0 0,-22-1 16,22-20-16,0-1 0,-22 1 0,43-1 15,-21 1-15,-1-22 0,22 1 0,0-22 16,21 0-16,0 0 0,0 0 16,21-21-1</inkml:trace>
  <inkml:trace contextRef="#ctx0" brushRef="#br0" timeOffset="105447.6">10668 7345 0,'0'-42'0,"0"84"0,21-106 15,0 43-15,0-21 0,-21 21 16,0-22-16,0 22 0,0 0 0,0-21 16,0 21-16,0-1 0,0 1 15,-21 21-15,0 0 16,0 0-16,0 0 0,0 0 0,-1 0 0,1 21 16,0 1-16,0 20 0,0 0 15,0 1-15,-1-1 0,22 21 16,-21 1-16,21-1 0,-21 1 0,0-1 15,21 1-15,0-1 0,-21-20 0,21 20 16,-21-20-16,21 20 0,0-21 16,0 1-16,0-22 0,21 21 15,0-21-15,0 1 0,0-1 0,0-21 16,22 0-16,-22 0 0,21 0 0,-21 0 16,22-21-16,-22-1 0</inkml:trace>
  <inkml:trace contextRef="#ctx0" brushRef="#br0" timeOffset="106130.72">11112 7578 0,'0'0'0,"0"-21"0,0-1 15,-21 22 1,0 22-16,0-1 0,0-21 16,0 21-16,-1 21 0,1-21 15,21 1-15,-21-1 0,0 0 16,21 21-16,0 1 0,0-22 0,0 0 15,0 0-15,0 0 16,21-21-16,0 0 0,0 21 16,1-21-16,-1 0 0,0 0 0,0 0 15,0 0-15,0 0 0,1 0 0,-22-21 16,0 0-16,21 0 16,-21 0-16,0 0 0,0-22 15,0 22-15,-21 0 0,-1 0 0,22 0 16,-21-22-16,21 22 0,0-21 15,0 21-15,0-22 0,0 22 0,21 0 16,1 0-16,-1 0 0,21-1 16,-21 1-16,22 21 0,-1 0 0,-21 0 15,21 0-15,1 0 0,-22 21 0,21 1 16,1-1-16,-22 0 16,0 21-16,21-21 0,-21 22 0,-21-22 15,0 21-15,0-21 0,0 1 0,0 20 16,0-21-16,0 0 0,0 0 15,0 1-15,0-1 0,-21-21 0,21 21 16,0 0-16,-21-21 0,0 0 16,0 0-1,21-21-15,0 0 16,0 0-16,0-1 0,0 1 0,0 0 16,0 0-16,21 0 0,0-22 15,0 1-15,0 21 0,1-21 16,20-1-16,-21 1 0,21 0 0,1 20 15,-1 1-15,22 0 0,-22 21 0,0 0 16,1 0-16,-1 0 0,0 21 16,-21 0-16,22 22 0,-22-22 15,-21 21-15,0-21 0,0 22 0,0-1 0,0-21 16,0 0-16,0 22 0,-21-22 16,0 0-16,-1 0 0,1 0 0,21 1 15,-21-22-15,21 21 16,0-42 15,21-1-31</inkml:trace>
  <inkml:trace contextRef="#ctx0" brushRef="#br0" timeOffset="106998.56">12234 7684 0,'43'0'31,"-22"0"-15,0 0-16,0-22 0,0 22 0,0-21 0,1 0 15,-1 0-15,21 0 16,-21 0-16,0-1 0,22 1 0,-22-21 16,0 21-16,0 0 0,0-22 0,-21 1 15,0 21-15,0-22 0,0 1 16,0 21-16,0-21 0,0 20 0,0-20 15,0 21-15,-21 0 0,0 21 16,0 0-16,0 21 16,0 0-16,-1 21 15,22 1-15,0-1 0,-21 22 0,0-1 16,21 1-16,-21-1 0,0 1 16,21-1-16,-21 1 0,-22 84 15,43-64-15,-21 1 0,0 0 16,21-1-16,-21 1 0,0 0 15,-1 21-15,1-22 0,0 1 0,0 21 16,0-22-16,-22 1 0,22 0 0,0-1 16,0 1-16,0-21 0,0-1 0,-22 43 15,43-64-15,0 1 16,0-1-16,0-21 0,0 0 0,0 0 16,21-21-16,1 0 0,20-21 15,0 0-15,1-21 0,-1 21 0,0-22 16,22 1-16,-22 0 0,22-22 15,-1 1-15,-21-1 0,22 1 0,-22-22 16,22 0-16,-22 1 0,0-1 16,-20 0-16,20 1 0,-21-1 0,-21 0 15,0 1-15,0-1 0,-21 0 16,-21 1-16,20 20 0,-62-21 16,41 43-16,1 0 0,0 21 0,-1-22 15,22 22-15,-21 21 0,0-21 16,20 0-16,1 21 0,0 0 0,0 0 15,21-21-15,21 21 16,0 0 0,22 0-16,-22 0 0,0-22 0,21 22 15,-21 0-15,22-21 0,-1 21 0,0-21 16,1 0-16,-1 21 16,0-21-16,-20 0 0,20-1 0,0 1 15,-21 21-15,22-21 0,-22 0 0,-21 0 16,21 0-16,-42 21 31,0 21-15,0 0-16,21 0 0,-22 0 15,1 0-15,21 1 0,0-1 0,-21 0 16,21 0-16,-21 0 16,21 0-16,0 1 15,21-22 16,0 0-31,0-22 16</inkml:trace>
  <inkml:trace contextRef="#ctx0" brushRef="#br0" timeOffset="107170.98">12975 7239 0,'0'0'0,"-63"0"31,41 0-15,44 0 0,-1 0-1,0 0-15,0 0 0,0 0 0,0 21 16</inkml:trace>
  <inkml:trace contextRef="#ctx0" brushRef="#br0" timeOffset="107556.76">13271 7408 0,'0'0'0,"-21"0"0,0-21 15,21 0-15,0 0 16,0 0-16,21 21 16,0-21-16,1 21 0,20-22 15,-21 22-15,0 0 0,0 0 16,1 0-16,-1 22 0,0-1 0,0 0 15,0 0-15,0 21 0,1-20 0,-1 20 16,-21-21-16,0 21 0,0-20 16,0 20-16,0-21 0,0 0 0,0 22 15,0-22-15,0 0 0,-21-21 0,-1 21 16,1-21-16,0 0 0,0 0 16,0 0-1,0 0-15,21-21 0,0 0 16,0 0-16,0-1 15,0 1-15,0-21 0,21 21 0,0 0 16,0-22-16,0 22 0,0-21 0,1 21 16,20-1-16,-21-20 0,0 21 15,22 0-15,-22 0 0,0-1 0,21 22 16,22-21-16</inkml:trace>
  <inkml:trace contextRef="#ctx0" brushRef="#br0" timeOffset="108199.39">14012 7260 0,'0'21'16,"-21"1"-16,21-1 0,-21 0 0,0 0 16,21 0-16,-21 43 15,21-43-15,-22 21 0,22-21 0,0 1 16,0 20-16,0-21 0,0 0 0,0 0 16,0 1-16,0-1 0,0 0 15,0 0-15,0-42 31,0 0-15,0 0-16,0-1 0,0 1 16,0 0-16,0 0 0,0-21 15,0 20-15,0-20 0,22 0 16,-1 21-16,0-22 0,0 1 0,0 21 16,0 0-16,1-22 0,20 22 15,-21 21-15,0 0 0,22 0 0,-22 0 16,0 0-16,0 0 0,0 21 0,-21 0 15,21 1-15,1 20 0,-22-21 16,21 21-16,-21-20 0,0 20 0,0-21 16,21 0-16,-21 22 0,0-22 0,0 0 15,0 0-15,0 0 16,0 0-16,-21-21 0,21 22 16,-21-22-16,-1 0 15,1 0-15,21-22 16,0 1-16,0 0 15,0 0-15,0 0 0,0 0 0,21-22 16,1 22-16,-1-21 0,21-1 16,-21 1-16,0 21 0,22-21 0,-1 20 15,-21-20-15,22 21 0,-1 21 16,0 0-16,-21 0 0,22 0 0,-1 0 16,-21 21-16,0 0 0,1 0 0,-1 1 15,0 20-15,-21-21 0,0 21 16,0-20-16,0 20 0,0 0 0,0-21 15,-21 22-15,0-22 0,21 0 16,-22 0-16,1 0 0,0 1 16,0-1-16,0 0 0,0 0 15,42-21 17,21 0-32,-21-21 0</inkml:trace>
  <inkml:trace contextRef="#ctx0" brushRef="#br0" timeOffset="108687.11">15473 7430 0,'0'0'0,"0"-22"0,0 1 0,0 0 16,0 0-16,0-21 16,-21 20-16,-1 22 0,1-21 0,0 0 15,0 0-15,0 21 0,-22 0 16,22 0-16,0 0 0,-21 0 0,21 0 15,-1 21-15,-20 0 0,21 0 0,-21 22 16,20-22-16,1 21 0,0 1 16,0-22-16,21 21 0,0 0 15,0-20-15,0 20 0,0-21 0,0 0 16,0 0-16,0 1 0,0-1 16,21 0-16,0-21 0,22 21 0,-22-21 0,0 0 15,0 0-15,0 0 0,22 0 16,-22 0-16,0 0 0,0-21 15,0 0-15,22 21 0,-22-21 0,0-1 16,0-20-16,0 21 0,0-21 0,1 20 16,-22-20-16,21 0 0,0-1 15,-21 22-15,21 0 0,-21 0 0,0 0 16,0 0-16,0 42 16,-21 0-1,0 0-15,21 21 0,-21-20 16,21 20-16,-22-21 0,22 21 0,0-20 15,0-1-15,0 0 0,0 0 0,0 0 16,22 0-16,-1 1 0,0-1 16,0-21-16,0 0 0,22 21 15,-22-21-15,0 0 0,0 0 16,21-21-16,-20 21 0,-1-21 0,0-1 16</inkml:trace>
  <inkml:trace contextRef="#ctx0" brushRef="#br0" timeOffset="108954.96">15917 6900 0,'0'0'16,"-106"233"-1,106-190-15,-21 20 16,0-21-16,21 22 0,-21-22 15,0 43-15,21-43 0,-21 1 16,21-1-16,0-21 0,0 0 0,0 22 16,0-22-16,0 0 0,0 0 15,0 0-15,21-21 16,0 0-16,0 0 16,0 0-16,0 0 0,1-21 0,20 0 15</inkml:trace>
  <inkml:trace contextRef="#ctx0" brushRef="#br0" timeOffset="109174.83">16362 7239 0,'0'0'0,"0"-21"15,-21 21 1,-1 0-16,22 21 0,-21-21 16,0 42-16,0-20 0,0-1 0,0 0 15,-1 21-15,1-21 0,21 22 0,-21-22 16,21 21-16,-21-21 0,21 22 15,-21-22-15,21 0 0,0 0 16,0 0-16,0 1 0,0-1 0,0 0 16,21-21-16,0 0 15,0 0-15,22 0 0,-22 0 0,21 0 16,-21 0-16</inkml:trace>
  <inkml:trace contextRef="#ctx0" brushRef="#br0" timeOffset="109762.61">16700 7430 0,'0'0'0,"0"-22"16,0 1 0,-21 21-16,0 0 15,21 21-15,0 1 0,-21-1 16,21 0-16,-21 0 0,21 0 0,0 0 16,0 22-16,0-22 0,0 0 15,0 0-15,0 0 0,0 1 0,21-22 16,-21 21-16,21 0 0,0 0 15,0-21 1,-21-21 0,0 0-1,0 0-15,0-1 0,0 1 16,0-21-16,0 21 0,0-22 0,0 22 16,0-21-16,22 0 15,-1-1-15,0 1 0,0 0 0,0-1 16,0 22-16,22 0 0,-22 0 0,21 0 15,1 21-15,-22 0 0,21 0 16,0 0-16,1 21 0,-22 0 0,21 0 16,-21 21-16,1-20 0,-1 20 15,-21-21-15,21 21 0,-21 1 0,0-22 16,0 42-16,0-20 0,-21-22 16,0 0-16,-1 0 0,1 0 15,0 1-15,0-1 0,0-21 0,21 21 16,-21-21-16,-1 0 15,1 0-15,21-21 32,0 0-32,21-1 0,1 1 15,-1-21-15,0 21 0,0-22 16,21 22-16,-20-21 0,20 0 0,0-1 16,1 1-16,-1 0 0,0-1 15,22 1-15,-22 21 0,22 0 0,-22-1 16,0 22-16,1 0 0,-22 0 0,21 0 15,-21 0-15,0 22 0,-21-1 0,0 21 16,0-21-16,0 22 0</inkml:trace>
  <inkml:trace contextRef="#ctx0" brushRef="#br0" timeOffset="109867.55">17801 7493 0,'-21'21'0,"84"-127"0,-105 191 0,0-21 0,21-43 16,-1 0-16,1 21 0,0-21 16,0-21-16,0 22 0,21-1 0,-21-21 15,-1 0-15,22 21 0,-21-21 16,21-21-1</inkml:trace>
  <inkml:trace contextRef="#ctx0" brushRef="#br0" timeOffset="110218.35">16912 6646 0,'-21'22'15,"42"-44"-15,-63 65 0,21-22 0,-1 0 0,22 0 16,0 0-16,0 1 0,0-1 0,0 0 16,22-21-16,-1 21 15,0-21-15,21 0 0,-21 0 16,1 0-16,20 0 0,-21-21 0,0 0 15,22 21-15,-22-21 0,-21-1 16,0 1-16,0 0 0,0 0 16,0-21-16,0 20 0,-21 1 15,-1 0-15,1 21 0,0 0 16,0 0-16,0 0 0,0 0 0,-1 0 16,1 21-16,0 0 0,0 1 15,0-22-15,0 21 0,-1 0 0</inkml:trace>
  <inkml:trace contextRef="#ctx0" brushRef="#br0" timeOffset="110510.53">15642 6964 0,'21'0'0,"-42"0"0,63 0 16,1 0-16,-22 0 0,21 0 0,1 0 16,-1 0-16,0 0 0,1 0 15,20 0-15,-21 0 0,1 0 16,-1 0-16,0 0 0,1 0 0,-22 0 15,0 0-15,0 0 0</inkml:trace>
  <inkml:trace contextRef="#ctx0" brushRef="#br0" timeOffset="117394.57">18627 6646 0,'0'0'0,"21"-42"0,-21 21 16,21-21-16,-21-1 0,0 22 15,21-21-15,0 21 0,-21-22 0,21 22 16,-21 0-16,0 0 0,0 0 16,0-1-16,0 44 15,0-1 1,0 42-16,0-20 0,-21 41 0,0-20 15,0 20-15,-21 1 0,20 0 0,-20 21 16,0-1-16,-1 1 0,1-21 16,0 21-16,-22 0 0,22-1 15,-85 65-15,63-64 0,22-22 16,-21 1-16,20 0 0,-20-1 16,20-20-16,1-1 0,0 1 0,-1-1 15,22-20-15,0-22 0,0 21 0,21-21 16,0 0-16,21-42 15,0 0 1,0 0-16,22 0 0,-22-22 0,21 1 16,-21-21-16</inkml:trace>
  <inkml:trace contextRef="#ctx0" brushRef="#br0" timeOffset="117646.42">18923 6922 0,'0'-22'0,"0"44"0,0-65 16,21 43-16,0-21 0,22 21 16,-22 0-16,42 0 0,-20 0 15,20 0-15,1 0 0,-1 0 0,1 0 16,-1 0-16,1 0 0,-1 0 15,1 0-15,-22 0 0,0 0 16,-21 0-16,1 0 0,-44 21 16</inkml:trace>
  <inkml:trace contextRef="#ctx0" brushRef="#br0" timeOffset="118031.2">19156 6943 0,'0'0'0,"21"0"0,-21 21 16,21 0-16,-21 0 0,0 0 15,21 1-15,-21-1 0,0 0 16,0 21-16,0 1 0,0-22 16,0 21-16,0 0 0,0 22 0,0-22 15,0 1-15,0-1 0,0 0 0,0 1 16,-21-22-16,21 21 0,-21 0 15,21-20-15,-21 20 0,0-21 0,-1 0 16,1 22-16,-21-22 0,21 0 0,0-21 16,-1 21-16,-20 0 0,21-21 15,-21 0-15,20 0 0,-20 0 0,21 0 16,-21 0-16,20 0 0,1 0 0,0 0 16,0-21-16,0 0 0,21 0 15,-21 21-15,21-21 0,0-1 16,0 1-16,0 0 0,0 0 0,0 0 15,21 0-15,0-1 16,0 22-16,0-21 0,0 21 0,1 0 16,20 0-16,-21-21 0,0 21 0,22 0 15</inkml:trace>
  <inkml:trace contextRef="#ctx0" brushRef="#br0" timeOffset="118534.77">19748 7472 0,'0'0'0,"0"-21"0,0 0 15,0-1-15,0 1 16,-21 21-16,0 0 16,0 0-16,0 0 0,-22 0 0,22 21 15,0 1-15,0-1 0,-21 0 16,20 0-16,1 21 0,0-20 0,-21 20 15,21-21-15,-1 0 0,22 22 0,-21-22 16,21 0-16,-21 0 0,21 0 16,0 0-16,0 1 0,0-1 15,21 0-15,0-21 0,1 0 16,-1 0-16,0 0 0,21 0 16,-21 0-16,1-21 0,20 0 15,-21 21-15,21-22 0,-20 1 0,-1 0 16,0 0-16,21-21 0,-21 20 0,1 1 15,-1-21-15,-21 0 0,21 20 16,-21-20-16,21 21 0,-21-21 0,0 20 16,0 1-16,0 42 31,0 1-31,0-1 0,0 0 16,0 21-16,0-21 0,0 22 15,-21-22-15,21 0 0,0 21 0,0-20 16,0-1-16,0 0 0,0 0 0,21 0 15,-21 0-15,21-21 0,0 22 16,1-22-16,-1 0 0,0 0 0,0 0 16,21 0-16,-20 0 0,-1 0 0,0 0 15,0 0-15</inkml:trace>
  <inkml:trace contextRef="#ctx0" brushRef="#br0" timeOffset="118758.64">20235 7493 0,'0'-42'0,"0"84"0,0-105 0,0 20 15,0 22-15,0 0 0,0 0 16,0 42 0,21 0-16,-21 21 15,0-20-15,0 20 0,0-21 0,0 21 16,0-20-16,0 20 0,0-21 16,0 0-16,0 22 0,0-22 0,0 0 15,0 0-15,0 0 0,0 0 16,22-21-1,-1 0 1,0 0-16</inkml:trace>
  <inkml:trace contextRef="#ctx0" brushRef="#br0" timeOffset="118967.52">20722 7366 0,'0'0'0,"0"-21"0,0 0 0,0 0 16,-21 21-1,0 0-15,0 0 0,-1 21 16,-20 0-16,21 0 0,0 0 0,-22 22 16,22-22-16,-63 42 0,62-42 15,1 22-15,-21-22 16,21 0-16,0 0 0,21 0 0,0 1 16,0-1-16,0 0 15,21-21-15,0 0 0,0 0 16</inkml:trace>
  <inkml:trace contextRef="#ctx0" brushRef="#br0" timeOffset="119439.25">21124 7493 0,'0'-21'0,"0"42"0,0-63 0,0 21 15,0-1-15,0-20 0,0 21 16,0-21-16,-21 20 0,21 1 15,-21 21-15,21-21 0,-21 21 16,0 0-16,-1 0 16,1 21-16,0-21 0,0 43 0,0-22 15,0 21-15,-1-21 0,-20 22 16,21-1-16,21 0 0,-21-21 0,0 22 16,21-22-16,-22 21 0,22-21 0,0 1 15,0-1-15,0 0 0,0 0 0,22 0 16,-1-21-16,0 0 0,0 0 15,0 0-15,0 0 0,1 0 16,-1 0-16,0 0 0,0 0 0,21-21 0,-20 0 16,-1 21-16,0-21 0,0-22 15,0 22-15,0 0 0,1-21 16,20-22-16,-21 43 0,-21-21 16,0 21-16,0-1 0,0 44 31,0-1-31,0 21 0,0-21 15,-21 0-15,0 22 0,21-22 16,-21 21-16,21-21 0,0 1 0,0-1 16,0 0-16,0 0 0,0 0 0,0 0 15,21-21 1,0 0-16,0 0 0,0 0 0,0 0 16</inkml:trace>
  <inkml:trace contextRef="#ctx0" brushRef="#br0" timeOffset="119835.45">22034 7176 0,'22'-43'15,"-44"86"-15,65-128 0,-43 43 0,0 20 0,0-20 16,0 21-16,0 0 0,0 0 16,-21 21-16,-1 0 0,-20 0 0,-21 0 15,20 21-15,1 0 0,0 0 16,-1 0-16,1 22 0,0-1 15,-1-21-15,22 21 0,-21 1 16,42-1-16,0 0 0,0-20 0,0 20 16,0-21-16,21 21 0,0-20 15,21-1-15,-20 21 0,20-21 0,0 0 16,1 1-16,-1 20 0,-21-21 16,21 0-16,-20 0 0,-1 1 0,0-1 15,-21 0-15,0 0 0,0 0 0,0 0 16,-21 1-16,0-22 0,-22 21 15,22-21-15,-21 0 0,-64 0 16,42 0-16,22 0 0,-43 0 16,43 0-16,0 0 0,21 0 15,-22 0-15,22-21 0,21-1 16,0 1-16,0 0 16,21 21-16,0-21 0,1 0 0,20 0 15,0 21-15</inkml:trace>
  <inkml:trace contextRef="#ctx0" brushRef="#br0" timeOffset="120551.01">22394 7345 0,'0'0'0,"0"-21"0,0 0 15,-21 21 1,0 21-1,0 0-15,0 0 0,-1 0 0,1 0 16,0 1-16,0 20 0,21-21 16,-21 21-16,0-20 0,21-1 0,0 21 15,-22-21-15,22 0 0,0 1 0,0-1 16,0 0-16,0 0 0,0 0 16,22 0-16,20-21 15,-21 22-15,0-22 0,22 0 0,-22 0 16,21 0-16,0 0 15,1 0-15,-1-22 0,-21 22 0,22-21 0,-1 0 16,-21 0-16,21 0 0,-20 0 0,-1-22 16,0 1-16,0 21 15,-21-22-15,0 22 0,0-21 0,0 21 16,0 0-16,-21-1 0,0 1 0,0 21 16,-1 0-16,1 0 15,21 21 1,0 1-16,0-1 15,0 0-15,21 0 0,-21 0 0,22 0 16,-22 1-16,21-1 0,-21 0 0,0 0 16,0 0-16,0 0 15,0 1-15,0-1 0,0 0 0,0 0 16,0 0-16,0 0 0,21-21 31,0 0-31,0 0 0,22 0 16,-22 0-16,0 0 0,0 0 0,21-21 15,-20 0-15,-1 21 0,21-21 16,-21 0-16,0 0 0,22-22 0,-22 22 16,0 0-16,21 0 0,-20 0 0,-1-1 15,0 1-15,0 0 0,-21 42 32,0 0-17,0 1-15,0-1 0,0 0 16,-21 0-16,0 0 0,21 0 0,-21 1 15,21-1-15,0 0 16,0 0-16,21-21 31,0-21-15</inkml:trace>
  <inkml:trace contextRef="#ctx0" brushRef="#br0" timeOffset="120894.33">23431 7154 0,'0'0'0,"-21"-21"0,0 0 16,0 0-16,0 21 0,0 0 15,-1 0-15,1 0 0,21 21 16,-21 0-16,0 0 0,21 22 16,0-22-16,0 0 0,0 0 15,21 0-15,0 1 0,22-1 16,-22-21-16,0 0 0,0 0 0,0 0 15,0 0-15,1 0 0,-1 0 16,0-21-16,0-1 0,0 22 0,-21-42 16,0 21-16,0 0 0,0 0 15,0-22-15,0 22 0,0 0 16,0 0-16,-21 0 0,0 21 0,0 0 16,0 0-16,-1 0 15,1 0-15,0 0 0,0 0 0,0 21 16,0 0-16,-1 0 0,22 21 0,-21-20 15,21 20-15,0-21 0,0 21 16,0 1-16,0-22 0,21 21 0,1-21 16,-1 22-16</inkml:trace>
  <inkml:trace contextRef="#ctx0" brushRef="#br0" timeOffset="121251.13">24003 7430 0,'-21'-43'16,"0"43"-1,-1 21-15,1 1 16,0-1-16,21 0 0,-21 0 0,0 21 16,21-20-16,-21 20 0,21 0 0,-22 1 15,22-1-15,0 0 0,-21 22 16,21-22-16,-21 22 0,21-1 0,-21 1 15,21-1-15,0 1 0,0-1 0,0 1 16,0-1-16,0 1 16,0-22-16,0 21 0,0 1 0,-21-22 15,0 22-15,-1-22 0,22 0 0,0 1 16,-21-1-16,0 0 0,21-20 16,0-1-16,0 0 0,0 0 0,0-42 31,0 0-31,0 0 0,0-1 15,21 1-15,0-21 0,-21 0 16</inkml:trace>
  <inkml:trace contextRef="#ctx0" brushRef="#br0" timeOffset="121540.96">23918 7641 0,'0'0'0,"0"-63"0,0-1 0,0 22 0,0 0 16,0-1-16,0 1 0,0 0 15,0-1-15,0 22 0,21 0 0,1 0 16,-1 0-16,21-1 0,-21 22 16,0 0-16,22 0 0,-22 22 15,0-1-15,-21 0 0,21 0 0,-21 0 16,0 22-16,0-1 0,0 0 16,0-21-16,0 22 0,-21-1 0,0-21 15,0 22-15,0-22 0,-22 0 0,22 0 16,0 0-16,-21 0 15,20-21-15,1 0 0,0 22 0,0-22 16,21-22 15,21 22-31,-21-21 0</inkml:trace>
  <inkml:trace contextRef="#ctx0" brushRef="#br0" timeOffset="121830.8">24723 6837 0,'0'0'0,"0"-21"0,21 0 0,-21-1 15,-21 44 17,-1-1-32,1 21 0,0-21 15,0 22-15,0-1 0,-22 0 0,22 1 16,0-1-16,0 21 0,0-20 15,0 20-15,21-20 0,0 20 0,0-21 16,0 1-16,0-1 0,0 0 0,0-20 16,0 20-16,0-21 0,0 0 15,0 0-15,21 1 0,0-22 16,0 0-16,0 0 0,0 0 16,1 0-16,-1-22 15,0 1-15</inkml:trace>
  <inkml:trace contextRef="#ctx0" brushRef="#br0" timeOffset="122066.66">24426 7112 0,'0'0'0,"-21"0"0,0 0 15,42 0 16,21 0-31,-20 0 0,-1 0 0,21 0 16,0 0-16,1 0 0,-22 0 0,21 0 16,1 21-16,-1-21 0,0 0 15,-21 0-15,22 0 0,-22 0 0,0 0 16,0 0-16,0 0 0,1 0 16</inkml:trace>
  <inkml:trace contextRef="#ctx0" brushRef="#br0" timeOffset="125162.4">1587 9673 0,'0'-21'0,"0"0"15,0 0 1,0 0-16,-21 21 0,21-22 0,0 1 15,0 0-15,0 0 16,0 0-16,0 0 0,0-1 16,21 1-16,1 21 15,-1-21-15,0 21 0,0 0 16,0 0-16,0 0 0,1 21 16,20-21-16,-21 21 0,0 22 0,0-22 15,1 21-15,-1 1 0,-21-22 16,0 21-16,0 0 0,0 22 0,-21-22 15,-1-21-15,-20 22 0,21-1 16,-21 0-16,-1-20 0,1-1 0,0 21 16,20-21-16,-20-21 0,21 21 0,0-21 15,-22 0-15,22 0 0,0 0 16,0 0-16,0 0 0,0 0 16,-1 0-16,22-21 0,0 0 15,-21 21-15,21-21 0,0 0 0,0 0 16,0-22-16,0 22 0,0 0 15,0 0-15,0 0 0,21-1 0,1 1 16,-1 21-16,0 0 0,0 0 16,21 0-16,-20 0 0,-1 0 0,21 21 15,-21 1-15,22-1 0,-22 0 16,0 21-16,0-21 0,0 1 0,0 20 16,1-21-16,-1 0 0,-21 0 15,0 1-15,21-1 0,-21 0 0,0 0 16,0 0-16,21-21 15,0 0 17,-21-21-17,21 21-15</inkml:trace>
  <inkml:trace contextRef="#ctx0" brushRef="#br0" timeOffset="125323.3">2053 9948 0,'21'-21'0,"0"0"31,-21 0-15,22 21 31,-1-21-47</inkml:trace>
  <inkml:trace contextRef="#ctx0" brushRef="#br0" timeOffset="125751.06">2921 9525 0,'0'0'0,"0"-42"0,0 21 0,0-43 15,21 43-15,-21 0 16,0 0-16,0-1 0,0 1 0,21 0 15,-21 42 17,0 0-32,0 22 0,0-22 15,-21 21-15,21 22 0,0-22 0,0 22 16,-21-1-16,0 1 0,21-1 16,-21-21-16,21 22 0,0-1 0,0-20 15,0-1-15,-22 0 0,22 1 0,0-22 16,0 0-16,0 0 0,0 0 15,0 1-15</inkml:trace>
  <inkml:trace contextRef="#ctx0" brushRef="#br0" timeOffset="126014.91">3260 9504 0,'0'0'0,"42"-169"31,-42 147-31,21 22 0,-21 22 16,0-1 0,0 21-16,0-21 0,0 22 15,0-1-15,0 21 0,0-20 16,-21 20-16,21-20 0,-21 20 0,0-21 16,21 22-16,-22-22 0,22 1 15,-21-1-15,21-21 0,-21 21 16,21-20-16,0-1 0,0 0 0,0 0 15,0 0-15,-21-21 16</inkml:trace>
  <inkml:trace contextRef="#ctx0" brushRef="#br0" timeOffset="126358.23">2773 10097 0,'0'0'0,"0"-22"16,21 22-1,0-21-15,21 21 16,-20 0-16,-1 0 0,21-21 0,0 21 16,1-21-16,-1 21 15,0-21-15,22 0 0,-1 21 0,-20-22 16,20 1-16,1 0 0,-1 0 16,-20 21-16,20-21 0,-21 0 0,-20-1 15,20 22-15,0-21 0,-21 21 16,-21 21-1,0 1 1,0-1-16,-21 0 0,21 0 0,-21 0 16,21 0-16,0 1 0,-21-1 15,21 0-15,-21 0 0,0 0 16,21 0-16,0 1 16,0-44 15,21 22-31,0-21 15</inkml:trace>
  <inkml:trace contextRef="#ctx0" brushRef="#br0" timeOffset="126524.13">3725 9694 0,'0'-42'16,"0"84"-16,0-105 0,0 42 0,0 0 16,-21 21-16,0 0 15,21 21 16,0 0-31,0 0 0,0 0 0,21-21 16,0 21-16,0 1 0,1-1 16,20 0-16,-21 0 0</inkml:trace>
  <inkml:trace contextRef="#ctx0" brushRef="#br0" timeOffset="128162.7">4508 10054 0,'0'-21'0,"0"42"0,0-63 16,0 21-16,0 0 0,0-1 0,0 1 15,0 0-15,0-21 0,-21-1 16,0 22-16,0 0 0,0 0 16,0 0-16,-1 21 0,-20 0 0,21 0 15,0 0-15,-22 0 0,22 0 16,0 21-16,-21 0 0,21 0 0,-1 0 15,-20 1-15,21 20 0,0 0 16,-22-21-16,22 22 0,0-22 0,0 21 16,21-21-16,0 22 0,0-22 0,0 0 15,0 0-15,0 0 0,21 1 16,21-22-16,-20 0 0,-1 21 0,21-21 16,0 0-16,-20 0 0,20 0 15,0-21-15,22 21 0,-22-22 0,0 1 16,1 0-16,-1 0 0,0 0 0,1-22 15,-22 22-15,21-21 0,-21 0 16,22-1-16,-22 1 0,0-22 0,0 22 16,0-21-16,1 20 0,-22-20 0,21 20 15,-21-20-15,21 42 0,-21-22 16,0 22-16,0-21 0,0 21 16,-21 42-1,0 0 1,-1 21-16,1-20 0,0 20 0,0 0 15,0 22-15,0-22 0,-1 22 0,22-22 16,-21 0-16,21 22 0,0-22 16,0 0-16,0 1 0,0-22 0,0 21 15,0-21-15,21 22 0,1-22 0,-1 0 16,21 0-16,0-21 0,-20 21 0,20-21 16,21 0-16,-20 0 0,-1 0 15,0 0-15,1 0 0,20 0 0,-20-21 16,-1 0-16,0 21 0,1-21 0,-22 0 15,21 0-15,-21-22 16,22 22-16,-22 0 0,-21-21 0,0 20 16,21 1-16,-21-21 0,0 21 0,0 0 15,0-1-15,-21 1 0,0 0 16,-1 21-16,1 0 0,0-21 16,0 21-16,0 0 0,-43 0 0,43 21 15,-21 0-15,21 0 0,-1 1 16,1-1-16,-21 0 0,21 0 0,21 21 15,-21-20-15,21-1 0,-22 21 16,22-21-16,0 0 0,0 1 16,0-1-16,22 0 0,-1-21 15,0 0-15,0 0 16,0 0-16,22 0 0,-22 0 0,0 0 16,21-21-16,-21 0 0,1-1 15,20 1-15,-21-21 0,21 21 0,-20-22 16,-1 1-16,21 0 0,-21-22 0,0 22 15,1-22-15,-1 1 0,0-1 16,0 22-16,0-21 0,-21 20 16,0 1-16,0 21 0,0-22 0,0 22 0,0 0 15,0 0-15,-21 21 32,0 0-32,21 21 0,-21 21 0,0-20 0,-1-1 15,22 21-15,-21 0 0,21 22 16,-21-22-16,21 1 0,0 20 15,0-21-15,0 1 0,0-1 0,0 0 16,0 1-16,0-1 0,0 22 16,0-22-16,21-21 0,0 0 15,1 0-15,-1-21 0,21 22 0,-21-22 16,0 0-16,22 0 0,-22 0 0,64 0 16,-43 0-16,-21-22 0,21 1 15,-20 0-15,20 0 0,-21 0 16,21 0-16,-20-1 0,-22-20 15,21 21-15,-21-21 0,0 20 0,0 1 16,0 0-16,0 0 0,0 0 16,-21 21-16,-1 0 15,1 21-15,0-21 0,0 21 0,21 0 16,-21 0-16,0 22 0,21-22 0,-22 0 16,22 0-16,0 0 15,0 1-15,0-1 0,0 21 0,0-21 16,0 0-16,43-21 0,-22 0 0,0 22 15,0-22-15,0 0 0,22 0 16,-22 0-16,21 0 0,22-22 16,-22 1-16,-21 0 0,22 21 15,-22-21-15,21 0 0,-21-22 0,0 22 16,1 0-16,-1-21 0,0 21 16,-21-1-16,0-20 0,0 21 0,0 0 15,0 0-15,0 42 16,0 0-1,0 0-15,0 0 0,-21 0 0,0 1 16,21-1-16,-22 21 0,22-21 0,-21 0 16,21 1-16,-21 20 0,21-21 15,-21 0-15,21 0 0,0 1 16,0-1-16,-21-21 16,21-21 15,0-1-31,0 1 15,21 0-15,0 0 0,0 0 0,0-22 16,1 1-16,-1 21 0,0-21 0,21-1 16,1 1-16,-22 0 0,21 20 15,0 1-15,1 0 0,20 0 0,-20 21 16,-1 0-16,0 0 0,1 0 0,-1 21 16,-21 0-16,0 22 0,0-22 15,1 21-15,-22-21 0,0 22 0,0-22 16,0 21-16,0-21 0,0 22 15,0-22-15,0 0 0,0 0 0,-22 0 16,22 0-16,-21 1 16,0-22-16,0 0 0</inkml:trace>
  <inkml:trace contextRef="#ctx0" brushRef="#br0" timeOffset="129118.62">8297 10097 0,'0'0'0,"21"-22"0,1 22 0,-1-21 16,0 21-16,0-21 0,0 0 0,-21 0 15,21 0-15,-21-1 0,22 1 0,-22 0 16,0-21-16,0 21 0,0-22 16,0 1-16,0 21 0,-22-22 0,1 22 15,0-21-15,0 21 0,0 0 16,-22-1-16,22 22 0,0 0 0,-42 0 16,20 22-16,22-1 0,-21 0 15,21 21-15,-22 1 0,22-1 16,-21 0-16,21 1 0,-1-1 0,1 0 15,21 1-15,0-1 0,0 0 16,0-21-16,0 1 0,0 20 0,21-21 16,1-21-16,-1 21 0,0 0 15,0-21-15,0 0 0,0 0 0,1 0 16,20 0-16,-21 0 0,21 0 0,-20-21 16,-1 0-16,21 0 0,-21 0 15,22 0-15,-22-1 0,21-20 0,-21 21 16,0-21-16,1-22 0,-1 22 0,0-1 15,0-20-15,0-1 0,0 1 16,-21 21-16,0-22 0,0 22 0,22-1 16,-22 1-16,0 21 0,0 0 15,0 0-15,-22 42 32,22 21-32,-21 0 0,0 1 0,0-1 15,21 22-15,-21-22 0,0 21 16,-1 1-16,22-1 0,0-20 0,-21 20 15,21 22-15,0-64 0,0 21 16,0-20-16,0 20 0,21-21 0,1-21 16,-1 21-16,0-21 0,0 0 15,21 0-15,1 0 0,-1 0 0,0 0 16,1-21-16,-1 21 0,0-21 0,-20 0 16,20 0-16,0-1 15,1 1-15,-22-21 0,0 21 0,0 0 16,0-22-16,0 22 0,-21 0 15,-21 21 1,0 21 0,21 0-16,-21 0 0,0 1 0,0-22 15,21 21-15,0 0 0,-22 0 0,1 0 16,21 0 0,0-42 30,21 0-46</inkml:trace>
  <inkml:trace contextRef="#ctx0" brushRef="#br0" timeOffset="129290.51">8975 9716 0,'0'-22'16,"0"44"-16,0-65 15,-22 43-15,1 0 16,0 0-16,21 21 31,21-21-31,0 22 16,1-22-16,-1 0 0,0 21 15,0-21-15,0 0 0</inkml:trace>
  <inkml:trace contextRef="#ctx0" brushRef="#br0" timeOffset="131358.87">9313 9758 0,'21'-21'16,"1"21"-16,-1 0 31,0 0-31,-21 21 16,21 0-16,-21 0 0,21 0 0,0 1 16,-21-1-16,0 0 0,22 0 15,-22 0-15,0 0 0,21 22 16,-21-22-16,0 0 0,0 21 15,0-20-15,0-1 0,0 0 16,0 0 0,0-42-1,21 0 1,0 0-16,-21-1 0,21 1 16,0 0-16,1 0 0,-1-21 15,0 20-15,0-20 0,21 0 16,-20-1-16,-1 1 0,0 21 0,-21-21 15,21 20-15,0 1 0,-21 0 16,21 0-16,-21 42 16,0 0-16,-21 0 15,0 1-15,0-1 0,21 21 16,-21-21-16,0 22 0,-1-22 0,1 0 16,0 21-16,21-21 0,0 22 0,-21-22 15,21 0-15,0 0 0,0 0 0,0 1 16,0-1-16,21-21 15,0 0-15,0 21 0,1-21 0,20 0 16,0 0-16,1 0 0,-1 0 0,0 0 16,1-21-16,-1 21 0,-21-21 15,21-1-15,1 1 0,-22 0 16,21 0-16,-21 0 0,1-22 0,-1 22 16,0 0-16,0-21 0,-21 21 0,0-1 15,0-20-15,0 21 16,0 0-16,-21 21 15,21 21-15,-21 0 16,0-21-16,21 21 0,-22 0 0,1 22 16,21-22-16,-21 0 0,21 0 15,-21 22-15,21-22 0,-21 0 0,21 0 16,0 0-16,0 0 16,0 1-16,0-1 0,21-21 15,0 0-15,0 21 0,0-21 0,1 0 16,20 0-16,-21 0 0,21 0 0,-20 0 15,20-21-15,-21 0 0,0 21 0,22-22 16,-22 1-16,0 0 0,21-21 16,-21 21-16,1-22 0,-1 22 0,-21 0 15,21-21-15,-21 20 0,0 1 0,0 0 16,0 0-16,-21 21 16,0 0-1,-1 21-15,22 0 16,-21 0-16,21 1 0,0-1 15,0 0-15,0 21 0,0-21 16,0 1-16,0-1 0,0 0 0,0 0 16,0 0-16,0 0 0,0 1 15,0-1-15,0 0 0,0 0 16,-21-21 15,21-21-15,-21 0-16,21 0 0,-21 21 15,21-22-15,0 44 47,0-1-31,0 0-16,21-21 0,0 21 16,0-21-16,0 0 0,1 0 15,-1 0-15,21 21 0,-21-21 0,22 0 16,-1 0-16,0 0 0,1 0 0,-22-21 15,21 0-15,0 21 0,-20-21 0,20 0 16,-21-1-16,0 1 0,22 0 16,-22 0-16,-21-21 0,21 20 0,0-20 15,-21 21-15,21-21 0,-21 20 16,0-20-16,21 21 0,-21 0 0,0 0 16,0 42-1,-21 0 1,0 0-16,0 0 0,21 0 15,-21 22-15,0-22 0,-1 21 0,22-21 16,0 1-16,-21 20 0,21 21 16,0-41-16,0-1 15,21 0-15,1-21 0,-1 0 16,0 21-16,0-21 0,0 0 0,22 0 16,-22 0-16,21 0 0,-21 0 0,43-42 15,-43 42-15,0-21 0,21-1 16,-20 1-16,-1 0 15,0 0-15,21-21 0,-21 20 0,1 1 16,-1-21-16,-21 21 0,21 0 0,-21-1 16,21 22-16,-21 22 31,0-1-31,-21 0 0,0 0 0,0 0 16,21 22-16,0-22 0,0 0 0,-22 0 15,22 0-15,0 0 0,0 1 16,0-1-16,0 0 0,22 0 15,-1-21 1,0 0-16,0 0 0,0 0 16,0 0-16,1 0 0,-1-21 0,0 0 15,0 0-15,-21-1 16,0 1-16,0 0 0,0-21 0,0 21 16,0-22-16,0 22 0,0-21 15,-21 21-15,21-22 0,-21 22 0,0 0 16,-1 0-16,1 21 0,0 0 0,0 0 15,0 0-15,0 0 0,42 0 47,0 0-47,0 0 0,0 0 0,22 0 16,-22 0-16,21 0 0,0 0 16,1 0-16,20 0 0,-20 0 0,-1 0 15,0 0-15,22 0 0,-22 0 16,-21 0-16,22 0 0,-22 21 15,0-21-15,0 21 0,0 0 0,-21 0 16,0 1-16,0 20 0,0-21 0,0 0 16,0 0-16,0 1 0,0-1 0,0 21 15,-21-21-15,0-21 0,0 21 16,21 1-16,0-1 0,-21-21 0,-1 21 16,1-21-16,21 21 15,-21-21-15,0 0 31,21-21-31,0 0 0,0 0 16,0-1-16,0 1 16,0-21-16,21 21 0,0-22 0,0 22 15,1-21-15,20-22 0,-21 22 16,0 0-16,22-1 0,-1 1 0,0 0 16,-21-1-16,22 22 0,-1 0 15,22 21-15,-22 0 16,-21 0-16,0 0 0,0 21 0,1 0 15,-1 1-15,-21 20 0,21 0 0,-21 1 16,0-22-16,0 21 0,0 0 0,0 1 0,-21-1 16,0-21-16,-1 22 0,22-22 15,-21 0-15,0 0 0,0 0 16,21 0-16,0 1 0,-21-1 0,0-21 16,-1 0-16,1 0 15,0 0 1,0-21-16,0-1 15</inkml:trace>
  <inkml:trace contextRef="#ctx0" brushRef="#br0" timeOffset="131574.75">11663 9208 0,'0'0'0,"-21"0"0,-1 0 0,1 0 15,0 0-15,0 0 16,0 0-16,21 21 47,-21-21-31,-1 0-16</inkml:trace>
  <inkml:trace contextRef="#ctx0" brushRef="#br0" timeOffset="131742.65">10604 9250 0,'0'21'0,"0"-42"0,-21 42 16,21 0-16,0 0 15,-21 1 1,0-22-1,0 0-15</inkml:trace>
  <inkml:trace contextRef="#ctx0" brushRef="#br0" timeOffset="132856.01">1249 11261 0,'0'0'15,"-21"0"-15,-1 0 0,22-21 16,-21 21-16,0 0 16,21-22-1,0 1 1,21 0-16,0 21 16,22 0-16,-22 0 0,0 0 15,21 0-15,1 0 0,-22 0 16,0 0-16,0 21 0,0 0 0,-21 1 15,0-1-15,0 0 0,0 21 16,-21 1-16,0-22 0,-21 21 0,21-21 16,-22 22-16,1-22 0,0 21 15,-1-21-15,1 0 0,21 1 0,-22-22 16,22 21-16,0-21 16,21-21-1,21-1 1,0 1-16,22 21 0,-22-21 0,21 0 15,1 0-15,-1 0 0,0-1 16,1 22-16,-1-21 0,0 21 16,1 0-16,-1 0 0,0 0 15,1 0-15,-1 21 0,0 1 0,-21-1 16,1 0-16,-1 0 0,-21 21 16,0-20-16,0 20 0,-21-21 15,-22 21-15,22 1 0,-21-22 0,-22 21 16,22 1-16,-22-22 0,22 0 0,-21 21 15,20-21-15,1-21 0,0 22 16,-1-22-16,1 0 0,0 0 16,20 0-16,1 0 15,0-22-15,0 22 0,21-21 0,-21 0 16,21 0-16,0 0 0,0 0 16,0-1-16,0 1 0,0 0 15,0 0-15,0 0 0,0 0 16,21-1-16</inkml:trace>
  <inkml:trace contextRef="#ctx0" brushRef="#br0" timeOffset="133050.9">1990 11494 0,'21'0'0,"-42"0"0,63 0 0,-21 0 78</inkml:trace>
  <inkml:trace contextRef="#ctx0" brushRef="#br0" timeOffset="133467.66">3133 11261 0,'0'-43'0,"0"86"0,0-107 15,0 22-15,0 21 0,0-22 16,0 22-16,0 0 0,0 0 0,0 63 31,0-21-15,0 22-16,0-1 0,0 22 0,0-1 15,0 1-15,0-1 0,0 1 16,0-1-16,-22-21 0,22 22 0,-21-1 16,0-20-16,21 20 0,0-20 0,-21-1 15,21 0-15,-21-21 0,21 1 16,0-1-16,0 0 0,0 0 0,21-42 31,0 21-15</inkml:trace>
  <inkml:trace contextRef="#ctx0" brushRef="#br0" timeOffset="133690.82">3154 11197 0,'0'0'0,"0"-21"0,0 0 0,0 0 0,0 0 15,0-1-15,0 1 0,21 21 16,0-21-16,21 21 0,-20 0 0,-1-21 15,21 21-15,0-21 0,-20 21 0,20 0 16,0 0-16,1 0 0,-1 0 16,-21 0-16,21 0 0,-20 0 15,-1 0-15,0 0 0,0 0 0,-21 21 16,0 0-16,0 0 0,-21 0 16,-21 22-16</inkml:trace>
  <inkml:trace contextRef="#ctx0" brushRef="#br0" timeOffset="133864.72">3133 11705 0,'42'0'32,"-21"0"-32,0 0 0,0 0 15,22 0-15,-22-21 16,0 0-16,0 21 0,22-21 0,-22 0 15,0 21-15</inkml:trace>
  <inkml:trace contextRef="#ctx0" brushRef="#br0" timeOffset="134075.12">3831 11515 0,'0'0'0,"0"63"31,0-42-31,0 1 0,0 41 15,0-42-15,0 22 0,0-22 0,0 0 16,0 0-16,0 0 0,0 0 16,0 1-16,0-1 0,0 0 0,0 0 15,0-42 17</inkml:trace>
  <inkml:trace contextRef="#ctx0" brushRef="#br0" timeOffset="134403.93">3979 11324 0,'0'0'0,"0"-21"0,-21 21 0,0 0 16,0 0-16,0 21 16,21 0-16,-22 1 0,22-1 15,0 0-15,0 0 16,22-21-16,-1 0 15,0 0-15,0 0 0,0 0 16,0 0-16,1-21 0,-1 21 0,0-21 16,-21 0-16,21-1 0,-21 1 15,0 0-15,0 0 0,0 0 16,-21 0-16,21-1 0,-21 1 16,0 0-16,-22 0 0,22 21 0,0 0 15,0 0-15,0 0 0,-1 0 16,1 0-16,21 21 0,0 0 0,-21-21 15,21 21-15,0 1 0,0-1 0,0 0 16,0 0-16,21 0 0,0-21 16,1 21-16,-1-21 0,0 0 0</inkml:trace>
  <inkml:trace contextRef="#ctx0" brushRef="#br0" timeOffset="134671.78">4530 11007 0,'0'-43'0,"0"86"0,0-107 16,0 43-16,0 0 0,0 0 16,0 0-16,0 63 15,0-21 1,0 21-16,-22 1 0,22-1 16,-21 22-16,0-1 0,21 1 0,-21 20 15,0-20-15,0-1 0,-1 1 0,1-1 16,0 1-16,0-1 0,0-20 15,21-1-15,0 0 0,0-21 16,0 22-16,0-22 0,0 0 0,0 0 16,21-21-16,0 0 15,21 0-15,-20-21 0,-1 0 0,0 21 16</inkml:trace>
  <inkml:trace contextRef="#ctx0" brushRef="#br0" timeOffset="135006.57">4699 11642 0,'21'0'47,"0"0"-47,0 0 16,1 0-16,-1-21 0,0-1 15,0 22-15,0-21 0,-21 0 0,21 0 16,-21 0-16,0 0 0,0-1 15,0 1-15,-21 21 16,0 0-16,0 0 0,0 0 16,0 21-16,-22 1 0,22 20 15,0-21-15,0 0 0,0 22 0,-1-22 16,1 21-16,21-21 0,0 22 0,0-22 16,0 0-16,0 0 0,0 0 15,21 0-15,1-21 0,-1 22 16,0-22-16,21 0 0,1 0 0,-1 0 15,0 0-15,22 0 0,-22 0 0,22 0 16,-22-22-16,21 1 0</inkml:trace>
  <inkml:trace contextRef="#ctx0" brushRef="#br0" timeOffset="135767.31">5990 11726 0,'0'-21'31,"21"0"-31,0 0 16,1 0-16,-22 0 0,21-22 15,0 22-15,-21-21 0,21-1 0,0 1 16,-21 0-16,21-22 0,-21 22 16,22-22-16,-22 22 0,0-21 0,0 20 15,0-20-15,0 20 0,0 1 0,0 21 16,0-21-16,0 20 0,0 1 15,-22 21-15,1 0 0,0 0 16,0 43-16,0-22 0,21 21 16,-21 0-16,-1 1 0,1 20 15,21 22-15,0-22 0,0 1 0,0 21 16,0-22-16,0 1 0,0-1 0,0 1 16,0-1-16,0-21 15,21 1-15,-21-1 0,22 0 0,-1-20 16,21-1-16,-21 0 0,0 0 0,22-21 15,-22 0-15,21 0 0,1 0 16,-1-21-16,0 0 0,1 0 16,20-1-16,-21 1 0,1-21 0,41-22 15,-41 22-15,-1-21 0,0 20 16,1 1-16,-22-22 0,21 1 0,-21-1 16,1 1-16,-22-1 0,0 1 0,21-1 15,-21 22-15,0 0 0,0-1 0,0 22 16,0 0-16,0 0 0,0 0 15,-21 42 1,21 0-16,-22 0 0,1 22 16,21-22-16,-21 42 0,21-20 15,-21 20-15,0-21 0,21 22 0,0-1 16,-21 1-16,-1 42 0,22-43 16,0-20-16,0-1 0,0-21 15,0 21-15,0-20 0,0 20 0,22-42 16,-1 21-16,0 0 0,0-21 0,21 0 15,-20 0-15,-1 0 0,21 0 0,-21 0 16,22-21-16,-22 0 0,21 0 16</inkml:trace>
  <inkml:trace contextRef="#ctx0" brushRef="#br0" timeOffset="136015.1">7408 11388 0,'0'0'16,"0"21"-1,0 0-15,-21 0 0,21 0 16,-21 1-16,21-1 0,-21 21 0,21 0 16,-21-20-16,21 20 0,-22 0 0,22 1 15,-21-1-15,21 21 0,-21-20 16,21 20-16,-21-20 0,0 20 0,21 1 16,0-22-16,0 21 0,-21-20 15,21 20-15,0-42 0,-22 22 0,22-1 16,0-21-16,0 0 0,0 1 0,22-22 31,-1 0-31</inkml:trace>
  <inkml:trace contextRef="#ctx0" brushRef="#br0" timeOffset="136306.93">7281 11705 0,'0'0'0,"0"-42"0,0 0 16,0-22-16,0 22 0,0 21 15,0-22-15,21 1 0,1 21 16,-22 0-16,21-22 0,0 22 0,0 0 16,0 21-16,22-21 0,-22 21 15,0 0-15,21 0 0,-21 0 0,22 21 16,-22-21-16,21 42 0,-21-21 0,1 1 16,-1 20-16,-21 0 0,0-21 0,0 22 15,0-1-15,0-21 0,-21 22 16,-1-22-16,-20 0 0,21 0 0,-21 0 15,20 0-15,-20 1 0,21-1 16,0-21-16,0 0 0,-1 0 16,1 0-16,21-21 15,21-1 1,1 1-16,-1 21 0</inkml:trace>
  <inkml:trace contextRef="#ctx0" brushRef="#br0" timeOffset="137095.48">7895 11663 0,'0'0'0,"21"0"0,0 0 16,1 0-1,-1 0-15,0 0 0,0 0 16,0-21-16,0 0 0,1-1 16,-1 1-16,0 0 15,0 0-15,0-21 0,0-1 0,1 22 0,-1-21 16,0-1-16,-21-20 0,0 21 15,0-1-15,21-20 0,-21 20 16,0 1-16,0 21 0,0-21 0,0 20 16,0 1-16,0 0 0,-21 21 15,21 21-15,-21 0 16,0 1-16,-1-1 0,1 21 16,21 0-16,-21 1 0,0 20 0,0-20 15,21 20-15,0-21 0,0 1 0,0-1 16,0 0-16,0 1 15,0-1-15,0-21 0,0 22 0,21-22 0,42 21 16,-41-21 0,-1-21-16,0 0 0,21 0 0,-21 0 15,1 0-15,-1 0 0,21-21 16,-21 21-16,0-21 0,1 0 0,-1 0 16,0-1-16,0 1 0,0 0 0,0-21 15,1 21-15,-22-1 0,0-20 16,21 21-16,-21 0 0,0 0 0,0-1 15,0 44 1,-21-1 0,21 0-16,-22 0 15,22 0-15,0 0 0,0 1 0,0-1 16,0 0-16,0 0 0,0 21 16,0-20-16,22-1 15,-1-21-15,21 21 16,-21-21-16,0 0 0,1 0 0,20 0 15,-21 0-15,21 0 0,-20 0 0,20 0 16,-21-21-16,0 21 0,22-21 16,-22-1-16,0 1 0,-21 0 0,21 0 15,-21-21-15,0-22 16,0 22-16,0 21 0,0-22 0,-21 1 16,0 21-16,0-22 0,-1 22 15,1 0-15,-21 0 0,21 21 0,0 0 16,-22 0-16,22 0 0,-21 0 0,21 21 15,-1 0-15,-20 0 0,21 1 16,0 20-16,0-21 0,-1 21 0,22 1 16,0-22-16,0 21 0,0-21 15,0 22-15,0-22 0,22 0 0,-1 0 16,0 0-16,0 1 0,21-1 0,1 0 16,-22-21-16,21 0 0,1 21 15,20-21-15,-21 0 0,1 0 0,-1 0 0,0 0 16</inkml:trace>
  <inkml:trace contextRef="#ctx0" brushRef="#br0" timeOffset="137989.07">9546 11430 0,'0'0'15,"21"-42"-15,-21 21 0,0-1 0,0-20 16,0 21-16,0 0 0,0 0 0,0-1 16,-21 22-16,0 0 0,0 0 15,0 0-15,-1 0 16,1 22-16,0-1 0,0 0 0,0 0 15,0 21-15,-1-20 0,1-1 0,0 21 16,21-21-16,0 0 0,0 22 0,0-22 16,0 0-16,0 0 0,0 0 15,0 1-15,0-1 16,21-21-16,0 0 16,1 0-16,-1 0 0,0 0 15,0 0-15,0-21 0,0-1 0,1 22 16,20-21-16,-21 0 0,0-21 0,0 21 15,1-1-15,-1-20 0,0 21 0,0-21 16,-21 20-16,0 1 0,21 0 16,-21 0-16,-21 21 31,21 21-31,0 0 0,0 0 16,-21-21-16,21 22 0,0-1 15,0 0-15,0 0 0,0 0 16,0 0-16,0 1 0,0-1 0,21 0 15,0-21-15,22 21 0,-22-21 16,21 0-16,0 21 0,1-21 16,-1 0-16,0 0 0,1 0 0,126 0 15,-127 0-15,1-21 0,-1 0 16,0 0-16,1 0 0,-22-1 16,0 1-16,0-21 0,0 21 0,1-22 15,-22 22-15,0-21 0,0 21 0,0-22 16,0 22-16,0 0 0,0 0 15,-22 21-15,1-21 0,0 21 0,-21 0 16,21 0-16,-22 0 0,1 0 16,21 21-16,-22-21 0,1 21 0,21 21 15,-21-20-15,20-1 0,1 21 16,0-21-16,21 0 0,0 22 0,0-22 16,0 0-16,0 21 0,0-20 0,21-1 15,0 0-15,1 0 16,20-21-16,-21 0 0,0 0 0,22 0 15,-22 0-15,0 0 0,21 0 0,-21-21 16,1 21-16,20-21 0,-21 0 0,0-1 16,0-20-16,1 21 0,-1-21 15,0-1-15,0 1 0,0 0 16,0-22-16,1 22 0,-1-22 0,0 22 16,-21-22-16,0 22 0,21 0 15,-21-1-15,0 1 0,0 21 0,0 0 16,0 0-16,-21 21 0,0 0 15,0 21-15,-1 21 0,1-21 0,0 22 16,0-1-16,0 0 0,0 1 16,-1 41-16,22-20 0,0-22 15,22 43-15,-1-43 0,21-21 16,-21 22-16,22-22 0,-1 0 16,0 0-16,1 0 0,20-21 0,-21 0 15,22 0-15,42 0 16,-64 0-16,22 0 0,-1-21 0,-21 0 15,1 0-15</inkml:trace>
  <inkml:trace contextRef="#ctx0" brushRef="#br0" timeOffset="139079.03">1609 12975 0,'0'-21'0,"0"42"0,-22-63 0,22 21 16,0 0-16,0-1 0,-21 1 15,0 21-15,0 0 0,0 0 16,0 21-16,21 1 15,-22-1-15,1 21 0,0-21 16,0 22-16,0-1 0,0 0 0,-1 1 16,22-22-16,-21 21 0,0-21 15,21 0-15,-21 1 0,21-1 16,0 0-16,21-21 31,0 0-31,0 0 16,1-21-16,20 21 0,0-21 0,-21 21 15,22-22-15,-1 22 0,0-21 16,1 21-16,-22-21 0,21 21 0,1-21 16,-22 21-16,0-21 0,0 0 15,0 21-15,0-22 0,-21 1 0,0 0 16,0 0-16,0 0 16,0 0-1,-21 42 1,21 0-16,-21 0 15,0 0-15,21 22 0,-21-1 0,0-21 16,21 21-16,-22 1 0,22-1 16,-21-21-16,21 22 0,0-1 0,-21-21 15,21 0-15,0 22 0,0-22 16,0 0-16,21-21 16,0 0-16,1 0 15</inkml:trace>
  <inkml:trace contextRef="#ctx0" brushRef="#br0" timeOffset="139262.74">2222 13208 0,'-21'0'31,"42"0"0,22 0-15,-22 0-16,0 0 0,21 0 0</inkml:trace>
  <inkml:trace contextRef="#ctx0" brushRef="#br0" timeOffset="139542.57">3746 12742 0,'0'0'0,"0"22"15,0-1-15,0 21 16,0-21-16,0 43 0,0-22 16,-21 0-16,0 22 0,21-22 15,-21 22-15,0-1 0,0-20 0,-1 20 16,-20-21-16,21 22 0,0-22 15,0 1-15,-1-1 0,1 0 0,0-21 16,21 22-16,0-22 0,0 0 16,21-21-1,0-21-15,1 0 0</inkml:trace>
  <inkml:trace contextRef="#ctx0" brushRef="#br0" timeOffset="139770.44">3598 12912 0,'0'0'16,"-21"-43"-16,21 22 0,0 0 0,0 0 15,0 0-15,0 0 0,21-1 16,0 1-16,22 21 0,-22-21 16,21 21-16,-21-21 0,22 21 15,-1 0-15,0 0 0,1-21 0,-1 21 0,-21 0 16,22 0-16,-22 0 0,21 0 15,-21 21-15,-21 0 0,0 0 16,0 0-16,0 1 0,-21 20 16</inkml:trace>
  <inkml:trace contextRef="#ctx0" brushRef="#br0" timeOffset="139943.35">3641 13314 0,'0'21'0,"0"-42"0,0 63 0,0-21 15,21-21 1,0 0 0,0 0-16,0 0 0,0 0 15,22-21-15,-22 21 0,21-21 16,-21 21-16,22-21 0,-1 0 0,-21 21 16,22-21-16</inkml:trace>
  <inkml:trace contextRef="#ctx0" brushRef="#br0" timeOffset="140139.23">4297 13250 0,'0'22'0,"0"-1"15,0 0-15,-21 0 0,21 0 16,0 22-16,0-22 0,-22 0 0,22 21 16,-21-21-16,21 1 0,0-1 15,0 0-15,0 0 0,0 0 0,21-21 31,1 0-31,-1 0 16,0-21-16,0 0 0,0 0 16</inkml:trace>
  <inkml:trace contextRef="#ctx0" brushRef="#br0" timeOffset="140459.72">4530 13060 0,'0'-42'0,"0"84"0,-22-106 0,22 43 16,-21 21-16,0 0 0,0 0 15,0 0-15,0 21 16,21 1-16,-22-22 0,22 21 16,0 0-16,22-21 15,-1 0-15,0 0 16,0 0-16,0 0 0,0 0 16,1 0-16,-1-21 0,0 21 0,0-43 15,0 22-15,-21 0 16,0 0-16,0 0 0,-21 0 15,0-1-15,0 1 0,0 0 0,-22 21 16,22 0-16,0 0 0,0 0 16,-22 0-16,22 0 0,0 0 0,0 21 15,21 0-15,0 1 16,0-1-16,0 0 0,0 0 16,0 0-16,21-21 0,0 21 15,0-21-15,22 0 0</inkml:trace>
  <inkml:trace contextRef="#ctx0" brushRef="#br0" timeOffset="140735.56">5059 12742 0,'0'-21'0,"0"42"0,-21-42 31,-1 42-31,1 1 16,21-1-16,-21 21 0,0 0 0,0 1 15,0-1-15,21 22 0,-22-22 16,1 0-16,0 1 0,0 20 16,0-21-16,0 1 0,21-1 0,0-21 15,-22 22-15,22 20 0,0-42 16,0 0-16,0 1 0,0-1 16,22-21-16,-1 0 0,0 0 15,0 0-15,0 0 0,0-21 16,1 21-16,-1-22 0,21 1 0,-21 0 15</inkml:trace>
  <inkml:trace contextRef="#ctx0" brushRef="#br0" timeOffset="141054.38">5165 13293 0,'0'21'15,"21"-21"1,0 0-1,0 0-15,0 0 0,22 0 16,-22 0-16,0 0 0,21-21 0,-21 21 16,1-21-16,-1 21 0,0-22 0,-21 1 15,0 0-15,0 0 16,0 0-16,0 0 0,-21 21 16,0 0-16,-1 0 0,1 0 15,0 0-15,0 0 0,0 21 16,-22 0-16,22 0 0,0 21 0,0-20 15,21-1-15,-21 21 0,21-21 0,0 0 16,0 1-16,0-1 0,0 0 16,0 0-16,0 0 0,21 0 0,0-21 15,21 0-15,-20 0 0,20 0 16,-21 0-16,21 0 0</inkml:trace>
  <inkml:trace contextRef="#ctx0" brushRef="#br0" timeOffset="141759.54">7091 13568 0,'21'-21'0,"-42"42"0,63-63 0,-42 20 0,21 1 15,0 0-15,-21-21 0,0 21 16,0-22-16,0 22 0,0-21 0,0-1 15,-21 22-15,0-21 0,0 0 0,-21 20 16,-1-20-16,1 21 0,0 0 16,-1 0-16,1 21 0,-22 0 0,22 0 15,-21 0-15,20 21 0,-20 0 16,20 21-16,1-21 0,0 22 0,21-1 16,-22 0-16,22 1 0,21-1 0,0 0 15,0 1-15,0 20 16,0-20-16,0-22 0,21 21 15,0-21-15,1 0 0,20-21 0,-21 22 16,21-22-16,1 0 0,-22 0 0,21 0 16,1-22-16,20 22 0,-21-21 15,1 0-15,20-21 0,-20 21 0,20-22 16,-21 22-16,1-21 0,-1-1 0,0 1 16,1-21-16,-22 20 0,0-20 15,0-1-15,0 1 0,-21-1 0,0 1 16,0-1-16,0 1 0,0 20 0,0 1 15,0 0-15,0 21 0,0-1 16,0 1-16,-21 21 16,0 21-16,0 43 0,21-22 15,-21 1-15,21 20 0,0-21 16,-21 22-16,21-1 0,-22-20 0,22 20 16,0-20-16,0 20 0,0-21 0,0 1 15,0-22-15,0 21 16,0-21-16,22 22 0,20-1 0,-21-21 15,0-21-15,0 0 0,22 0 16,-22 0-16,21 0 0,1 0 0</inkml:trace>
  <inkml:trace contextRef="#ctx0" brushRef="#br0" timeOffset="142190.29">7937 13018 0,'0'0'16,"0"-22"-16,0 1 0,-21 21 0,0 0 0,0 0 15,0 0-15,0 0 0,-1 21 0,1 1 16,0-1-16,0 21 0,-21-21 16,20 0-16,22 22 0,-21-22 0,0 21 15,0-21-15,21 22 0,0-22 0,0 0 16,0 0-16,0 22 0,0-22 16,0 0-16,0 0 0,21-21 15,0 21-15,0 0 0,22-21 0,-22 0 16,21 0-16,-21 0 0,22 0 15,-22 0-15,21-21 0,-21 0 0,22 0 16,-22 0-16,21 0 0,-21-1 0,1 1 16,-22 0-16,0-21 0,0-1 0,0 22 15,0-21-15,0 0 0,-22-1 16,1 1-16,0 21 0,-21-22 0,21 22 16,-22 0-16,22 21 0,-21 0 15,-1 0-15,22 0 0,-21 0 0,21 21 16,-22 0-16,22 1 0,0-1 0,0 21 15,21-21-15,0 22 0,0-22 16,0 21-16,0-21 0,0 22 16,0-22-16,21 0 0,0 0 0,0 0 15,1-21-15,20 21 0,0-21 0,1 0 16,-22 0-16,21 0 0,0 0 16,1 0-16</inkml:trace>
  <inkml:trace contextRef="#ctx0" brushRef="#br0" timeOffset="143082.62">8488 13039 0,'0'0'0,"0"-21"0,0-1 16,0 1-16,0 42 31,0 1-31,-21-1 0,-1 21 16,22-21-16,-21 22 0,21-22 0,-21 21 15,21 0-15,-21-20 0,0 20 16,21-21-16,0 0 0,0 0 0,0 1 15,0-1-15,0 0 0,0 0 0,21-21 16,0 0-16,0 0 16,0 0-16,1 0 0,20 0 0,-21-21 15,21 0-15,-20 0 0,20-1 0,0 1 16,-21 0-16,22 0 0,-22 0 16,0-22-16,0 22 0,0 0 15,-21 0-15,0 0 0,0 42 31,0 0-31,0 0 0,-21 0 16,21 1-16,0-1 0,-21-21 0,21 21 16,-21 0-16,21 0 0,0 0 0,0 1 15,0-1-15,21-21 16,0 0-16,0 0 0,1 0 16,-1 0-16,21 0 0,-21 0 15,0 0-15,22 0 0,-22 0 16,0-21-16,0-1 0,0 22 0,1-21 15,-22 0-15,21-21 0,-21 21 0,0-1 16,0-20-16,0 21 0,0-21 16,0 20-16,0-20 0,-21 0 15,-1 21-15,22-1 0,-21-20 0,21 21 16,0 0-16,0 0 0,0-1 16,0 1-16,21 21 15,1-21-15,-1 21 0,0 0 16,0 0-16,0 0 0,0 21 15,22 0-15,-22 1 0,21-1 16,1 0-16,-22 21 0,21-21 0,0 1 16,-20 20-16,-1-21 0,21 21 15,-42-20-15,21-1 0,-21 0 0,0 21 16,0-21-16,0 1 0,-21-1 16,21 0-16,-21-21 0,0 21 15,0-21-15,-1 0 16,1 0-16,21-21 15,0 0 1,0 0-16,0-1 0,0 1 16,0 0-16,0-21 0,21 21 0,-21-22 15,43 1-15,-22 0 0,0-1 0,21 1 16,1 0-16,-22 20 0,21 1 16,22 21-16,20 0 15,-20 0-15,-22 0 0,1 43 0,-22-22 0,21 0 16,-21 21-16,-21 1 15,0-22-15,0 21 0,0 0 0,0-20 16,0-1-16,0 21 0,-42 0 16,21-20-16,21-1 0,-21 0 15,-1-21-15,22 21 0,-21-21 0,21-21 32,0 0-17</inkml:trace>
  <inkml:trace contextRef="#ctx0" brushRef="#br0" timeOffset="144718.47">10435 12594 0,'0'-21'0,"0"42"0,0-84 16,0 42-16,0-1 0,0 1 0,0 0 15,0 0-15,-21 21 31,0 21-31,21 0 0,-21 22 0,-1-22 16,1 21-16,21 22 0,-21-22 16,0 21-16,21-20 0,0 20 0,-21-20 15,21-1-15,0 0 0,-21 1 16,21-1-16,0 0 0,0-21 0,0 1 16,0-1-16,21 0 0,0 0 15,-21 0-15,21-21 0,0 0 0,0 0 16,22 0-16,-22 0 0,21 0 0,-21 0 15,22 0-15,-22-21 0,21 0 16,-21 0-16,1 0 0,20-1 0,-21 1 16,21-42-16,-20 20 0,-1 22 15,0-21-15,-21 21 0,0 0 16,0-1-16,0 1 0,0 0 0,-21 21 31,0 21-15,-1 0-16,1 1 0,0-1 0,0 0 15,0 21-15,21-21 0,-21 22 0,21-22 16,-22 0-16,22 21 0,0-20 0,0-1 16,0 0-16,0 0 0,0 0 15,0 0-15,22 1 0,-1-22 0,0 21 16,0-21-16,21 0 0,-20 0 0,20 0 16,-21 0-16,21 0 0,-20 0 15,20 0-15,-21-21 0,0-1 0,22 22 16,-22-21-16,0-21 0,0 21 0,0 0 15,-21-22-15,0 1 0,21 0 16,-21-1-16,0-20 0,0 20 16,0-20-16,-21 21 0,0 20 15,0 1-15,0 0 0,0 21 0,-22 0 16,22 0-16,-21 0 0,21 21 16,-22 0-16,22 1 0,-21-1 0,21 21 15,-1 0-15,1-20 0,0 20 16,21 0-16,0 1 0,0-22 0,0 21 15,0-21-15,21 22 0,0-22 0,1 0 16,20 0-16,0 0 0,43 0 16,-43-21-16,22 22 0,-22-22 15,22 0-15,-22 0 0,21 0 16,-20 0-16,-1-22 0,0 22 0,1-21 16,-1 0-16,0 0 0,1 0 0,-1 0 15,0-22-15,1 22 0,-1-21 16,-21-1-16,22 1 0,-22 21 0,-21-21 15,0 20-15,0-20 0,0 21 0,0 0 16,0 0-16,-21 21 0,-1 0 16,1 0-16,0 0 0,-21 0 0,21 0 15,-1 21-15,1 0 0,0 0 0,-21 0 16,21 0-16,-1 22 0,1-22 16,0 0-16,21 21 0,0-20 15,-21-1-15,21 0 0,0 0 0,0 0 16,0 0-16,0 1 0,0-1 15,21-21-15,0 0 0,0 0 0,1 0 16,-1 0-16,0 0 0,0 0 16,0 0-16,0-21 0,1-1 15,-1 1-15,0 0 0,0 0 0,0-21 16,0 20-16,-21 1 0,22-21 16,-22 21-16,0 0 0,0-1 15,0 1-15,0 42 31,0 1-31,0-1 16,0 0-16,0 0 0,0 0 16,0 0-16,0 1 0,0-1 0,0 0 15,0 0-15,21 0 0,21 0 16,-21 1-16,0-22 0,22 21 0,-1-21 16,0 0-16,1 0 0,-1 0 15,22 0-15,-22 0 0,0 0 0,22 0 16,-22 0-16,0-21 0,1 21 0,-1-22 15,0 1-15,22-21 16,-43 21-16,0-22 0,0 22 16,-21-21-16,0 21 0,0-22 0,0 22 15,0-21-15,0 21 0,-21 0 0,0-1 16,0 22-16,0 0 0,-22 0 0,22 0 16,-21 0-16,0 0 0,-1 0 15,1 22-15,21-1 0,-22 21 16,1-21-16,21 0 0,0 22 0,0-22 15,21 0-15,0 21 0,0-20 0,0-1 16,0 0-16,0 0 0,21 0 16,0 0-16,0 1 0,0-22 15,0 21-15,1-21 0,-1 0 0,0 0 16,0 0-16,0 0 0,0 0 0,1 0 16,-1 0-16,0-21 0,0-1 15,0 1-15,0 0 0,1-21 16,-1 21-16,-21-22 0,21 1 0,0 0 15,-21-22-15,21 22 0,0-22 16,-21 22-16,22-22 0,20-41 16,-21 62-16,-21 1 0,21-43 15,-21 43-15,0 21 0,0 0 16,-21 21 0,0 21-16,0 21 0,0-21 0,-1 22 15,1-1-15,0 0 0,0 1 16,0-1-16,0 21 0,-1 1 15,22-1-15,0-20 0,0 20 0,0 1 16,0-22-16,22 0 0,-1 1 16,0-1-16,0 0 0,21-20 0,-20-1 15,20 21-15,0-42 0,1 21 0,-1 0 16,0-21-16,22 0 0,-22 0 16,22 0-16,-22 0 0,0 0 0,1-21 15,-1 0-15,0 0 0,-21 21 0</inkml:trace>
  <inkml:trace contextRef="#ctx0" brushRef="#br0" timeOffset="145474.78">1460 14499 0,'-21'0'15,"42"0"-15,-63 0 0,42 21 16,21-21-1,0 0-15,22 0 16,-1 0-16,-21 0 0,22 0 16,-1 0-16,0 0 0,1 0 0,-1 0 15,0 0-15,1 0 0,-22 0 16,21 0-16,-21 0 0,0 0 16,-42 0-1,0 0 1,-21 0-16,21 0 0</inkml:trace>
  <inkml:trace contextRef="#ctx0" brushRef="#br0" timeOffset="145946.51">1460 14584 0,'-63'85'32,"42"-85"-32,0 21 15,21 0-15,0 0 0,-22 0 16,22 0-16,-21 1 0,0-1 0,21 0 15,-21 0-15,21 0 16,-21 22-16,0-22 0,42-21 47,0-21-47,0 21 16,21-22-16,-20 1 0,-1 0 0,21 0 15,-21 21-15,0-21 0,22 0 16,-22-1-16,21 22 0,-21 0 0,22 0 15,-22 0-15,21 0 0,-21 0 16,1 0-16,20 22 0,-21-22 0,0 21 16,0 0-16,1 0 15,-1 0-15,0 0 0,-21 1 0,0-1 16,0 0-16,0 21 0,0-21 16,-21 1-16,0-1 0,-1 21 0,-20-21 15,21 0-15,-21 1 0,-1-1 16,-20 0-16,20 0 0,1-21 15,0 0-15,21 0 0,-22 0 16,22 0-16,0 0 0,0 0 0,0 0 16,-1 0-16,22-21 15,0 0-15,0 0 16,22 21-16,-1-22 16,21 22-16,-21-21 0</inkml:trace>
  <inkml:trace contextRef="#ctx0" brushRef="#br0" timeOffset="146267.32">2307 15007 0,'0'0'0,"21"0"0,-21 21 16,21-21-1,1 0 1,-1 0-16,0-21 0,0 0 16,-21 0-1,0 0-15,0 0 16,-21 21-16,0 0 0,0 0 16,-1 0-16,1 0 15,0 0-15,0 0 16,21 21-16,0 0 15,0 0 1,21-21-16,0 0 16</inkml:trace>
  <inkml:trace contextRef="#ctx0" brushRef="#br0" timeOffset="148590.48">3916 14584 0,'21'0'0,"21"-64"31,-21 43-31,-21 0 0,0 0 16,0 0-16,-21 21 0,0 0 15,0 0-15,-21 0 0,-1 0 16,1 0-16,0 0 0,-1 21 0,1 0 16,0 21-16,-1-20 15,1 20-15,0 21 0,-1-20 0,22-1 16,-21 22-16,42-22 0,0 21 15,0-20-15,0-1 0,0 0 0,0 1 16,21-1-16,0 0 0,21-20 0,1-1 16,-1 0-16,43 0 15,-22-21-15,1 0 0,-22 0 0,22-21 16,-1 0-16,1 0 0,-1-1 16,1 1-16,-22-21 0,21 21 0,-20-22 15,20 22-15,-20-21 0,-22 0 0</inkml:trace>
  <inkml:trace contextRef="#ctx0" brushRef="#br0" timeOffset="149204.13">4572 14457 0,'0'0'0,"0"-106"16,-21 64-1,-22 21-15,22 21 0,0 0 16,0 0-16,0 21 16,0 21-16,-1-21 0,1 22 0,21 20 15,-21-21-15,21 1 0,-21 20 0,21-20 16,-21-1-16,21 21 0,0-20 15,-21-1-15,21 0 0,-22 1 0,22-1 16,0-21-16,0 22 0,0-22 16,0 0-16,0 0 0,0 0 15,0-42 1,22 21 0,-1-21-16,-21 0 0,21-22 0,-21 22 15,21 0-15,0-21 0,0-1 16,1 22-16,-1-21 0,0 0 0,0 20 15,21-20-15,-20 21 0,20 0 0,-21 21 16,21 0-16,-20 0 0,-1 0 16,0 0-16,0 21 0,0 0 0,0 0 15,-21 0-15,0 1 0,22-1 16,-22 0-16,0 21 0,0-21 0,0 1 16,0-1-16,0 0 0,0 0 0,21 0 15,-21 0 1,21-21-16,0 0 15,0 0-15,0 0 0,1 0 16,-1-21-16,0 21 0,0-21 16,0 0-16,22 0 0,-22 0 0,0-1 15,0 1-15,0-21 0,-21 21 16,21-22-16,1 22 0,-22 0 0,0 0 16,0 0-16,0 0 0,0-1 0,0 44 31,0-1-31,0 0 0,0 21 15,0-21-15,0 1 0,-22-1 0,22 0 16,-21 21-16,21-21 0,0 1 16,0-1-16,0 0 15,0 0-15,21-21 32,1-21-17</inkml:trace>
  <inkml:trace contextRef="#ctx0" brushRef="#br0" timeOffset="149538.54">5270 14372 0,'0'-21'16,"-21"21"-16,0 0 0,0 0 0,0 21 16,21 0-16,-21-21 15,21 22-15,0-1 0,0 0 16,0 0-16,0 0 0,21-21 15,0 0-15,0 0 16,0 0-16,0 0 16,1-21-16,-1 21 0,-21-21 0,0 0 15,21 0-15,-21-1 16,0 1-16,0 0 0,0-21 0,-21 21 16,0 21-16,-1-22 0,1 1 15,0 0-15,0 21 0,0 0 16,0 0-16,-1 0 0,1 21 15,21 0-15,0 1 0,0-1 16,0 0-16,0 0 0,0 0 16,0 0-16,0 1 0,21-22 0,1 21 15,-1-21-15,0 0 0</inkml:trace>
  <inkml:trace contextRef="#ctx0" brushRef="#br0" timeOffset="149791.4">5905 14203 0,'-21'21'15,"0"21"-15,0-20 16,0 20-16,21-21 0,-21 21 16,-1 1-16,1-1 0,0 22 0,0-22 15,0 0-15,0 1 0,-1-1 0,1 0 16,21 1-16,-21-22 0,0 21 15,21-21-15,-21 0 0,21 1 0,0-1 16,0 0-16,21-21 16,21 0-16,-21 0 15,1 0-15,-1-21 0</inkml:trace>
  <inkml:trace contextRef="#ctx0" brushRef="#br0" timeOffset="150279.12">6625 14626 0,'0'0'0,"0"-21"0,0 0 15,0 0-15,-21 0 0,0 21 16,21-22-16,-43 22 0,22 0 0,0 0 16,-21 0-16,21 0 0,-22 22 15,22-1-15,-21-21 0,-1 42 16,22-21-16,-21 0 0,-22 43 15,43-43-15,0 21 0,0-20 16,0 20-16,21-21 0,0 0 0,0 0 16,0 1-16,0-1 0,0 0 0,21 0 15,0-21-15,0 0 0,22 21 16,-22-21-16,21 0 0,-21 0 0,22 0 16,-1-21-16,0 21 0,1-21 0,-1 0 15,0 0-15,-21-1 0,22 1 16,-1-21-16,0 21 0,1-22 0,-22 1 15,0-21-15,21 20 0,-42-20 16,22-1-16,-22 22 0,21-22 0,-21 1 16,0 21-16,0 20 0,0-20 15,0 21-15,-21 0 0,-1 21 0,1 0 16,-21 63-16,21-20 16,0-1-16,-1 0 0,22 1 15,-21 20-15,21-21 0,-21 22 0,21-22 16,0 1-16,0 41 15,0-41-15,0-1 0,0-21 0,21 0 16,0 0-16,1 1 0,-1-1 0,0-21 16,0 0-16,21 0 0,1 0 0</inkml:trace>
  <inkml:trace contextRef="#ctx0" brushRef="#br0" timeOffset="150986.53">8043 14245 0,'0'-42'15,"0"84"-15,0-105 0,0 42 0,0-1 0,-21 44 31,21-1-15,0 21-16,-21 0 0,21 1 0,-21-1 16,21 22-16,0-22 0,0 21 15,0-20-15,-21-1 0,21 22 0,-22-22 16,22 0-16,-21-21 0,21 22 0,0-22 16,-21 0-16,0 21 0,0-20 15,21-1-15,-21-21 31,21-21-31,0-1 16,0 1-16,0 0 0,0-21 16,0 21-16,0-22 0,21 22 15,0-21-15,0-1 0,21 1 16,1 21-16,-1-21 0,0 20 0,1 1 16,-1 0-16,0 21 0,1 0 15,-1 0-15,0 0 0,-20 21 0,20 0 16,0 1-16,-21-1 0,1 21 0,-1-21 15,-21 22-15,0-22 0,0 21 16,0-21-16,-21 22 0,-1-22 0,-20 0 16,-21 42-16,20-41 0,1-1 15,21-21-15,-22 21 0,22-21 16,0 0-16,0 21 0,0-21 0,0 0 16,21-21-1,0 0 1,0 0-16,21-1 0,0 1 15</inkml:trace>
  <inkml:trace contextRef="#ctx0" brushRef="#br0" timeOffset="151378.31">8636 14542 0,'0'0'0,"21"0"0,-21-22 16,21 22-16,-21-21 0,21 21 15,1 0 1,-1 0-16,0 0 0,0 0 16,0 0-16,0 0 0,1 0 0,20 21 15,-21 1-15,0-1 0,0 21 16,1-21-16,-1 0 0,-21 22 0,0-1 16,0-21-16,0 0 0,0 22 0,0-22 15,-21 0-15,-1 0 0,1 0 16,0 1-16,0-22 0,0 0 0,0 21 15,-1-21-15,1 0 0,21-21 32,0-1-32,0 1 0,0-21 15,21 21-15,1 0 0,-1-1 16,0-20-16,0 21 0,0-21 16,22 20-16,-22-20 0,0 21 0,21-21 15,-21 20-15,22 1 0,-22 0 0,21 21 16,-21-21-16,22 21 0,-22 0 15,0 0-15,0 0 0,0 0 0,1 0 16</inkml:trace>
  <inkml:trace contextRef="#ctx0" brushRef="#br0" timeOffset="151771.07">9546 14457 0,'-21'63'16,"21"-41"-1,-21-1-15,21 21 0,-21-21 16,-1 22-16,22-22 0,0 42 16,-21-20-16,21-22 0,0 0 0,0 0 15,0 0-15,0 0 0,0 1 16,21-22-16,1 21 16,-1-21-16,0 0 0,0 0 0,21 0 0,22-21 15,-22-1-15,1 22 16,-22-21-16,21 0 0,-21 0 0,22 0 15,-22 0-15,0-1 0,-21-20 0,0 0 16,0 21-16,0-22 0,0 1 16,0 0-16,-21-1 0,0 1 15,-1 21-15,-20 0 0,21-1 0,-21 1 16,20 21-16,-20 0 0,0 0 16,21 21-16,-22-21 0,22 22 0,0 20 15,0-21-15,0 0 0,-1 22 16,1-22-16,21 21 0,0-21 0,0 0 15,0 22-15,0-22 0,0 0 0,21-21 16,1 21-16,-1-21 0,0 0 0,21 0 16,1 0-16</inkml:trace>
  <inkml:trace contextRef="#ctx0" brushRef="#br0" timeOffset="152338.63">10245 14499 0,'21'-21'0,"-42"42"0,63-63 0,-42 21 15,0 42 17,0 21-32,0-21 0,0 1 15,0 20-15,-21-21 0,21 0 0,0 22 16,0-22-16,-21 21 0,21-21 16,0 0-16,-22 1 0,22-1 0,0 0 15,0 0-15,22-21 16,-1 0-1,0 0-15,0-21 16,0 0-16,0 0 0,1-1 16,-1 1-16,0 0 0,-21 0 0,21 0 15,0 0-15,0-1 0,1 1 16,-1 21-16,-21-21 0,0 42 16,0 0-1,0 1-15,0-1 0,0 0 16,0 0-16,0 0 0,0 0 0,0 1 15,21-1-15,-21 0 0,21-21 16,0 21-16,0-21 0,22 21 16,-22-21-16,0 0 0,0 0 15,22 0-15,-22 0 0,0 0 0,21 0 16,-21-21-16,1 21 0,-1-21 0,0 0 16,0 0-16,0-1 0,0-20 15,-21 21-15,0-21 0,0 20 0,0-20 16,0 0-16,0-43 15,0 43-15,0-1 0,0 22 0,-21 0 16,0 0-16,0 0 0,0 21 16,0 0-16,-1 0 0,22 21 15,-21 0-15,0 0 0,0 0 16,21 1-16,0-1 0,0 0 0,0 0 16,0 0-16,0 0 0,0 1 0,21-1 15,0-21-15,0 0 0</inkml:trace>
  <inkml:trace contextRef="#ctx0" brushRef="#br0" timeOffset="152704.13">11472 14478 0,'0'0'0,"0"-21"0,0 0 16,0 0 0,-21 21-1,0 0-15,0 0 0,0 0 0,-1 0 16,-20 0-16,21 0 0,0 0 15,0 21-15,-1 0 0,1-21 0,0 21 16,21 0-16,0 0 0,0 1 0,0-1 16,21 0-16,0-21 15,1 21-15,-1 0 0,21-21 0,-21 21 16,0 1-16,1-1 0,20-21 0,-21 21 16,-21 0-16,21-21 0,-21 21 15,21 0-15,-21 1 0,0-1 16,-21-21-16,0 0 0,0 0 15,-21 0-15,20 21 0,-20-21 16,21 0-16,-21 0 0,20 0 16,-20 0-16,21 0 0,0 0 0,0 0 15,-1 0-15,22-21 16,22 21 0,-1-21-16,0 21 0,0-22 0,0 22 15</inkml:trace>
  <inkml:trace contextRef="#ctx0" brushRef="#br0" timeOffset="153351.38">11769 14669 0,'0'0'0,"21"-22"0,0 22 16,-21-21-16,21 21 0,0-21 0,0 0 15,1 0-15,-1 0 0,-21-1 16,21 1-16,-21 0 0,21 0 15,-21-21-15,0 20 0,0 1 16,0 0-16,-21 21 16,0 0-16,0 0 0,-1 0 15,1 21-15,0 0 0,0 1 0,0-1 16,0 0-16,-1 21 0,1-21 0,21 1 16,-21 20-16,21-21 15,0 0-15,0 22 0,0-22 0,0 0 16,0 0-16,21 0 0,43 0 15,-43 1-15,21-1 0,1-21 16,-1 21-16,-21-21 0,21 0 0,1 0 16,-1 0-16,-21 0 0,0 0 0,1 0 15,-1 0-15,0 0 0,0-21 16,-21 0-16,0-1 16,21 1-16,-21 0 0,0-21 0,21 21 0,-21-22 15,0 1-15,22 21 0,-1-22 16,-21 1-16,21 21 0,0 0 0,0 0 15,0-1-15,1 1 0,20 21 16,-21 0-16,21 0 0,-20 0 16,41 21-16,-21 1 0,-20-1 15,20 0-15,-21 21 0,21-21 0,-20 22 16,-22-22-16,21 0 0,-21 21 16,0-20-16,0-1 0,0 0 0,0 21 15,-21-21-15,21 1 0,-22-22 16,1 0-16,0 0 0,0 0 0,0 0 15,0 0-15,21-22 16,0 1 0,0 0-16,0 0 0,0 0 0,0 0 15,0-1-15,21 1 16,0 0-16,0-21 0,0 21 0,22-22 16,-22 1-16,0 21 0,0 0 0,21-22 15,-20 22-15,20 0 0,0 0 16,-21 0-16,22 21 0</inkml:trace>
  <inkml:trace contextRef="#ctx0" brushRef="#br0" timeOffset="153803.12">13928 14203 0,'0'-21'0,"0"42"0,0-85 0,0 43 0,0-21 15,0 21-15,0 0 0,0 42 32,0 0-32,0 0 15,0 21-15,0 22 0,0-22 0,0 22 16,-22-1-16,22 1 0,-21-1 16,0 22-16,21-22 0,0 1 0,-21-1 15,21 1-15,-21-1 0,21 1 0,0-22 16,0 22-16,-21-1 0,21 1 15,-22-22-15,22 0 0,-21 1 0,21-1 16,0-21-16,0 0 0,0 1 0,0-1 16,21-42-1,1-1 1,-1 1-16,-21 0 0</inkml:trace>
  <inkml:trace contextRef="#ctx0" brushRef="#br0" timeOffset="154095.92">13779 14605 0,'0'0'0,"0"-85"0,-21 22 16,21-106 0,0 126-16,0 1 0,0 0 0,21-1 15,1 22-15,-1-21 0,21 21 0,0-1 16,1 22-16,-1 0 0,0-21 16,1 21-16,-1 0 0,22 0 0,-22 21 15,21 22-15,-20-1 16,-22-21-16,0 22 0,-21-22 15,0 21-15,0 0 0,-21 1 0,-21-22 16,20 21-16,-20 1 0,0-22 16,-1 21-16,1-21 0,0 0 0,-1 1 15,1-1-15,21 0 0,-21-21 16,63 0 0,0-21-1,21 0-15,1 21 0,-1-22 0,0 1 16</inkml:trace>
  <inkml:trace contextRef="#ctx0" brushRef="#br0" timeOffset="154490.69">14711 14203 0,'0'-21'0,"0"42"0,21-42 16,-42 42 0,0 0-1,-1 0-15,1 0 0,0 1 0,0-1 16,0 21-16,0-21 0,-1 22 15,1-22-15,0 0 0,21 21 0,0-21 16,0 1-16,0 20 16,0-21-16,21 0 0,0-21 0,1 21 15,-1-21-15,0 0 0,0 0 16,21 0-16,-20 0 0,-1 0 0,21 0 16,-21-21-16,0 21 0,22-21 0,-1-21 15,-21 21-15,-21-22 16,0 22-16,0-21 0,0-1 0,0 1 15,0 21-15,-21-21 0,0 20 0,0-20 16,0 21-16,-1 0 0,-20 21 16,21 0-16,0 0 0,-22 0 0,22 0 15,0 0-15,0 0 0,0 21 0,0 0 16,21 0-16,0 0 0,0 1 16,0-1-16,0 0 0,0 0 15,21 0-15,0 0 0,0 1 0,0-1 16,22-21-16,-22 0 0,21 0 15,0 0-15,-20 0 0</inkml:trace>
  <inkml:trace contextRef="#ctx0" brushRef="#br0" timeOffset="154806.51">15261 14245 0,'0'-21'0,"0"42"0,0-63 0,21 21 16,-21 0-16,0-1 0,-21 22 31,21 22-31,-21-1 0,21 21 15,-21-21-15,0 22 0,21 20 16,0-21-16,-22 22 0,1-1 0,21-20 16,-21 20-16,0 1 0,21-1 0,-21 1 15,0-1-15,21 22 0,0-22 16,0 1-16,-22-1 0,22 1 0,-21-22 16,21 22-16,-21-22 0,21 0 0,0 1 15,0-1-15,0 0 0,-21-20 16,21-1-16,0 0 0,0 0 15,0-42 17,0 0-32,21 0 0,0-22 0,-21 22 15,21-21-15,-21-1 0,22-20 16,-1 21-16,-21-22 0,0 1 0</inkml:trace>
  <inkml:trace contextRef="#ctx0" brushRef="#br0" timeOffset="155096.37">15176 14457 0,'0'0'0,"0"-64"0,22 1 15,-22 21-15,0-1 0,21-41 16,-21 62-16,21-20 0,0 21 16,0 0-16,0 21 0,1 0 15,20 0-15,-21 0 0,0 0 16,22 21-16,-22-21 0,21 21 16,-21 0-16,0 0 0,1 22 0,-1-22 15,-21 0-15,0 21 0,0-20 16,0-1-16,-21 21 0,-22 0 15,1-20-15,21-1 0,-22-21 16,22 21-16,-21-21 0,0 0 0,20 0 16,1 0-16,0 0 0,0 0 15,0 0-15,21-21 16,21 0-16,0 21 16,0-22-16,0 1 0,22 0 0,-22 0 15,21 0-15,-21-22 0,22 22 16</inkml:trace>
  <inkml:trace contextRef="#ctx0" brushRef="#br0" timeOffset="155406.7">15727 14097 0,'0'-21'16,"-85"63"-16,191-84 0,-127 63 0,42-21 15,-21 21 1,0 0-16,-21 1 0,0-1 16,21 21-16,0-21 0,0 0 0,-22 22 15,22-22-15,0 0 0,0 0 16,0 22-16,0-22 0,22 0 15,-1 0-15,0-21 0,0 0 16,0 0-16,0 0 0,1 0 16,-1 0-16,0 0 0,21 0 0,-21-21 0,1 0 15,-1 0-15,0-1 0,0-20 16,-21 21-16,0-21 0,21 20 16,-21-20-16,0 21 0,21 0 0,-21-22 15,0 22-15,0 0 0,-21 21 31,0 0-31,21 21 16,0 0-16,0 1 16</inkml:trace>
  <inkml:trace contextRef="#ctx0" brushRef="#br0" timeOffset="155690.54">16531 14097 0,'0'0'16,"0"-21"-16,-21 42 31,0 0-31,0 0 0,-1 1 16,22-1-16,-21 21 0,0 0 16,0 1-16,0 20 0,21-20 0,-21 20 15,-1 1-15,1-22 0,0 85 16,21-85-16,0 22 0,-21-1 15,21-20-15,0 20 0,-21 1 16,21-22-16,0 21 0,0-20 0,0-1 16,0 0-16,0 1 0,-21-1 0,21 0 15,0-20-15,-22-1 0,22 21 16,0-21-16</inkml:trace>
  <inkml:trace contextRef="#ctx0" brushRef="#br0" timeOffset="156016.35">16235 14436 0,'0'0'0,"0"-64"16,0 1-16,0 20 0,0-20 0,0 21 15,0-1-15,21 22 0,-21-21 0,21 21 16,-21-1-16,21 1 0,0 0 15,1 21-15,20 0 0,-21 0 0,0 0 16,22 0-16,-1 0 0,-21 0 16,21 21-16,-20 0 0,20 1 0,-21 20 15,21-21-15,-20 0 0,-22 22 0,0-1 16,0-21-16,0 21 0,0-20 16,0 20-16,0-21 0,-22 0 0,-20 22 15,21-22-15,0 0 0,-22 0 16,22-21-16,0 21 0,-21-21 15,21 21-15,-22-21 0,22 0 0,0 0 16,-21 0-16,20 22 0,-62-22 16</inkml:trace>
  <inkml:trace contextRef="#ctx0" brushRef="#br0" timeOffset="157215.74">1778 15939 0,'-21'-43'31,"0"43"-31,-1 0 0,1 0 16,0 0-16,0 0 0,-21 0 16,20 21-16,1 1 0,-21-1 0,21 21 15,-22 0-15,22-20 0,0 41 16,0-21-16,0 1 0,0 20 0,-1-20 16,22 20-16,0-21 0,0 1 15,0 20-15,0-20 0,43-1 16,-22-21-16,0 21 0,21-20 15,1 20-15,-1-21 0,0 0 0,1-21 16,-1 0-16,0 0 0,1 0 16,-1 0-16,0 0 0,-20-21 0,20 21 15,-21-21-15,0 0 0,-21 0 16,0-1-16,0-20 0,0 21 0,0 0 16,0-22-16,0 22 0,-21 0 15,0 0-15,0 0 0,0 0 0,-22-1 16,22 1-16,0 21 0,-21 0 15,20 0-15,-20 0 0,21 21 16,0 1-16,0-1 0,-1 0 16,1 0-16,0 0 0,21 0 0,-21 1 15,21-1-15,0 0 0,0 21 16,0-21-16,21 1 0,0-1 16,0-21-16,1 0 0,-1 0 15,21 0-15,-21 0 0,22 0 0</inkml:trace>
  <inkml:trace contextRef="#ctx0" brushRef="#br0" timeOffset="157516.57">2349 16404 0,'0'43'31,"-21"-22"-31,21 0 0,0 0 15,0 0-15,0 0 16,21-21 0,1 0-1,-1-21-15,-21 0 0,21 21 0,-21-21 16,0 0-16,0 0 0,0-1 16,0 1-16,0 0 0,0 0 15,-21 21 1,0 0-16,-1 0 15,1 0-15,0 21 0,21 0 0,-21 0 16,0 1-16,0-22 0,-1 21 16</inkml:trace>
  <inkml:trace contextRef="#ctx0" brushRef="#br0" timeOffset="160495.26">4043 15896 0,'0'0'0,"0"-21"0,21 0 0,-21 0 16,0 0-16,0 63 31,0-21-31,0 21 15,0 22-15,-21-22 0,0 22 0,21-1 16,-22-20-16,1 20 0,0 1 16,0-22-16,0 0 0,0 22 0,-1-22 15,1-21-15,0 22 0,21-1 16,0-21-16,-21 0 0,21 0 0,0 1 16,21-22 15,-21-22-31,0 1 15,0 0-15,0 0 0,0 0 0</inkml:trace>
  <inkml:trace contextRef="#ctx0" brushRef="#br0" timeOffset="160911.01">3683 16171 0,'0'0'0,"-21"-42"0,0 21 0,21-21 16,0-1-16,0 1 0,0 0 0,0-1 15,0 22-15,21-21 0,21 21 16,-21-22-16,22 22 0,-1 0 0,0 21 15,1-21-15,20 21 0,-21 0 16,22 21-16,-22 0 0,22 0 16,-1 22-16,-20-1 0,20 0 0,-21 22 15,1-1-15,-1-20 0,-21 20 16,0 1-16,-21-1 0,0-21 0,0 22 16,0-22-16,0 1 0,0-1 15,0 0-15,-21-21 0,0 22 0,21-22 16,0 0-16,0 0 0,0-42 31,0 0-31,0 0 16,0 0-16,0-22 0,0 22 15,21-21-15,0-1 0,-21-20 0,22 21 16,-1-22-16,-21 1 0,21 20 16,0-20-16,0-1 0,0 22 15,-21-22-15,22 43 0,-1-21 0,0 21 16,-21 0-16,21 21 15,0 21 1,-21 21-16,0-21 16,0 0-16,21 22 0,-21-22 0,0 0 15,0 21-15</inkml:trace>
  <inkml:trace contextRef="#ctx0" brushRef="#br0" timeOffset="161335.62">5101 16214 0,'0'0'0,"0"-21"0,-21 21 16,0 0-1,0 0-15,-1 21 0,1 0 16,0 0-16,0 0 0,0 22 16,0-22-16,21 21 0,-22-21 0,1 22 15,21-22-15,0 21 0,0-21 16,0 0-16,0 1 0,0-1 0,21 0 15,1-21-15,-1 21 0,0-21 0,0 0 16,21 0-16,-20 0 0,20 0 16,-21 0-16,21-21 0,-20 21 15,-1-21-15,21 0 0,-21-1 16,0 1-16,22 0 0,-22-21 0,0 21 16,-21-85-16,0 63 15,0 1-15,0 0 0,-21-1 16,0 1-16,0 0 0,-22 21 0,22-1 15,0 1-15,0 0 0,0 21 16,-22 0-16,22 0 0,0 21 0,0 0 16,0 1-16,-1 20 0,1-21 15,0 21-15,0-20 0,21 20 0,0-21 16,0 0-16,0 0 0,0 1 16,0-1-16,21 0 0,0-21 15,22 0-15,-22 0 0</inkml:trace>
  <inkml:trace contextRef="#ctx0" brushRef="#br0" timeOffset="161783.37">5905 15896 0,'0'0'0,"22"-42"0,-22 21 0,0-22 0,0 22 16,0 0-16,0 0 0,0 42 31,-22 0-31,1 0 15,21 22-15,-21-22 0,0 21 16,21 22-16,-21-22 0,21 22 0,-21-22 16,-1 0-16,22 22 0,0-22 0,0 0 15,0 1-15,0-1 0,0-21 16,0 22-16,0-22 0,0 0 0,0 0 16,22 0-16,-1 0 0,0-21 15,21 0-15,-21 0 0,22 0 16,-22 0-16,21 0 0,-21 0 0,22-21 0,20-21 15,-42 21 1,1 0-16,-1-22 0,0 22 0,0 0 16,-21 0-16,0 0 0,0-1 0,0 1 15,0 42 17,-21 1-32,21-1 0,0 0 15,-21 0-15,21 0 0,-21 0 0,21 1 16,0-1-16,0 0 0,0 0 15,0 0 1,0-42 0,21 21-1</inkml:trace>
  <inkml:trace contextRef="#ctx0" brushRef="#br0" timeOffset="161967.26">6286 16023 0,'0'-21'0,"0"42"0,0-63 0,0 21 16,0 42 15,0 0 1</inkml:trace>
  <inkml:trace contextRef="#ctx0" brushRef="#br0" timeOffset="162147.16">5440 16214 0,'0'21'0,"0"-42"0,21 42 16,0-21-16,21 0 15,-20 0-15,20 0 0,21-21 16,-20 21-16,20-21 0,-20-1 16,20 1-16,-21 21 0</inkml:trace>
  <inkml:trace contextRef="#ctx0" brushRef="#br0" timeOffset="163152.26">6667 16404 0,'0'0'0,"0"21"0,22-21 31,-1 0-31,0 0 0,0-21 16,0 0-16,22 21 0,-22-21 0,21 0 16,-21 0-16,22-1 15,-1 1-15,0 0 0,1-21 0,-22 21 16,21-1-16,-21-20 0,0 21 15,1-21-15,-1-1 0,-21 22 0,0-21 16,0-1-16,0 1 0,0 0 0,0 21 16,0-22-16,0 22 0,0 0 15,0-21-15,0 20 0,-21 22 16,-1 0-16,1 22 16,0-1-16,0 0 0,0 21 15,0 22-15,-22-1 0,22 1 16,0-1-16,0 22 0,0-22 0,-1 22 15,1 0-15,0-1 0,0 1 16,21 0-16,-21 21 0,0-22 0,21 1 16,-22 21-16,22-22 0,0 1 15,0 0-15,-21-1 0,21 1 0,0 0 16,0-22-16,0 22 0,0-43 16,0 22-16,0-22 0,21 0 0,1-20 15,-1-1-15,21 0 0,-21-21 16,22 0-16,-1 0 0,0-21 0,1 0 15,-1-22-15,0 22 0,1-21 0,-1-1 16,0 1-16,1 0 16,-1-22-16,0 22 0,-21-22 0,1 22 0,-1-21 15,-21-1-15,0 1 16,0-1-16,0 1 0,-21-1 0,-1 1 16,-20-1-16,0 1 0,-1-1 0,1 22 15,-21-1-15,20 22 0,-20-21 16,20 21-16,1 21 0,-21-21 0,20-1 15,1 22-15,21 0 0,-22 0 16,22 0-16,21-21 16,21 21-1,1 0-15,-1 0 0,21-21 16,-21 21-16,22-21 0,-1 0 16,21 21-16,-20-21 0,-1-1 0,0 1 15,1-21-15,-1 21 0,0 0 16,-20-22-16,41 1 0,-42 21 15,0-22-15,-21 22 0,22 21 16,-22-21-16,0 0 0,-22 21 31,1 21-31,0 0 0,21 0 0,0 1 16,-21-1-16,21 0 0,-21 0 16,21 0-16,-21-21 0,21 21 15,0 1-15,21-44 47,0 22-31,-21-21-16,21 0 0</inkml:trace>
  <inkml:trace contextRef="#ctx0" brushRef="#br0" timeOffset="163323.17">7451 15981 0,'0'0'0,"0"-21"0,0 0 0,0-1 16,0 1-1,0 42 48,21-21-63,-21 22 0,21-22 0,0 0 16,0 0-16,0 21 0</inkml:trace>
  <inkml:trace contextRef="#ctx0" brushRef="#br0" timeOffset="163586.82">7916 15939 0,'0'0'15,"0"-22"-15,-21 22 16,0 0-16,0 0 0,0 0 16,-1 0-16,-20 22 0,21-22 0,-21 21 15,20 0-15,-20 0 0,21 21 16,0-20-16,0 20 0,-1-21 15,1 21-15,21-20 0,0 20 16,0-21-16,0 0 0,0 22 0,0-22 16,21-21-16,1 21 0,-1 0 0,0 0 15,21-21-15,1 0 0,-22 0 16,42 0-16,-20 0 0,-1 0 16,0 0-16,22 0 0,-22 0 0,22 0 15,-22-21-15,21 21 0</inkml:trace>
  <inkml:trace contextRef="#ctx0" brushRef="#br0" timeOffset="164064.54">8699 16044 0,'0'-21'15,"0"42"-15,0-84 0,0 42 0,0 0 16,-21-22-16,0 22 0,0 0 0,0 21 16,0-21-16,-1 21 0,1 0 0,-21 0 15,21 0-15,0 21 0,-1-21 16,1 21-16,-21 21 0,21-20 0,0 20 15,-1-21-15,1 21 16,21 1-16,-21-1 0,21-21 0,-21 22 0,21-1 16,0-21-16,0 0 0,0 22 15,0-22-15,0 0 0,21-21 0,0 21 16,0-21-16,22 0 0,-22 0 16,0 0-16,21 0 0,-20 0 0,20 0 15,-21 0-15,21 0 0,-20-21 16,20 0-16,-21 0 0,21-1 0,-20-20 15,20 21-15,-21-21 0,0 20 16,-21-20-16,21 0 0,-21-1 0,22 1 16,-22 0-16,0 21 0,0-1 0,0 1 15,0 0-15,0 0 0,-22 21 16,1 0-16,0 21 16,0 0-16,0 0 0,0 22 15,21-22-15,-22 21 0,22 1 16,-21-22-16,21 21 0,0-21 0,0 22 15,0-22-15,0 21 0,0-21 0,21 0 16,1 1-16,20-1 16,-21-21-16,0 0 0,22 0 0,-22 0 15,21 0-15,-21 0 0,22 0 0,-22 0 16,21-21-16,0 21 0,-20-22 16</inkml:trace>
  <inkml:trace contextRef="#ctx0" brushRef="#br0" timeOffset="164336.39">9398 15642 0,'0'0'16,"0"-42"-16,0 21 0,0 0 0,0-1 15,0 1-15,-21 21 0,0 0 16,-1 0 0,1 21-16,21 1 0,-21-1 0,21 0 15,0 21-15,-21-21 0,21 22 0,-21-1 16,21 0-16,0 1 0,0 20 15,0-20-15,0-1 0,0 0 16,0 1-16,0-1 0,0 0 0,0-21 0,0 22 16,0-22-16,0 0 0,21 0 15,0 0-15,0 1 0,0-22 16,1 0-16,-1 0 0,42 0 16,-42 0-16,22-22 0,-22 22 15,0-21-15,21 0 0</inkml:trace>
  <inkml:trace contextRef="#ctx0" brushRef="#br0" timeOffset="165235.1">9906 15875 0,'0'-21'16,"0"42"-16,21-63 0,-21 21 0,0-1 15,-21 22 1,0 22-16,0-1 16,21 0-16,-22 0 0,1 0 15,21 22-15,0-22 0,-21 21 16,0 0-16,21-20 0,0 20 0,0-21 15,0 0-15,0 0 0,0 1 16,0-1-16,0 0 0,0 0 0,21-21 16,0 0-16,0 21 0,1-21 0,20 0 15,-21 0-15,21 0 0,1 0 16,-22-21-16,21 0 0,1 21 16,-22-21-16,21 0 0,-21-1 0,22 1 0,-22-21 15,0 21-15,0 0 0,-21-22 16,21 22-16,-21 0 0,21 0 0,-21 0 15,-21 21 17,0 21-32,21 0 0,-21 21 15,0-21-15,21 1 0,-21-1 16,21 0-16,0 0 0,0 21 0,0-20 16,0-1-16,0 0 0,21 0 15,0-21-15,0 21 16,0-21-16,0 0 0,1 0 15,-1 0-15,0-21 16,-21 0-16,0 0 16,0 0-16,0-1 0,0 1 0,0 0 0,0-21 15,0-1-15,0 22 0,0-21 16,0 0-16,0 20 0,0-20 16,0 21-16,21-21 0,-21 20 0,21 1 15,0 21-15,1-21 0,-1 0 0,0 21 16,0 0-16,21-21 0,-20 21 15,20 0-15,-21 0 0,21 0 0,-20 21 16,20-21-16,-21 21 0,0 0 16,-21 22-16,21-22 0,1 0 0,-22 21 15,0 1-15,0-22 0,0 21 0,0 22 16,0-43-16,0 0 16,0 0-16,0 0 0,-22 0 0,22 1 15,-21-22-15,0 21 16,0-21-16,0 0 15,21-21 1,0-1-16,0 1 0,0-21 16,21 21-16,-21-22 0,21 22 15,21-21-15,-20 0 0,-1-1 0,21 1 16,0 0-16,1-1 0,-1 1 0,22 0 16,-22 20-16,0-20 0,1 42 15,-1-21-15,0 21 0,-21 0 0,43 21 16,-22-21-16,-21 21 0,-21 22 15,0-22-15,0 21 0,0-21 16,0 22-16,0-1 0,0 0 16,0 1-16,0-1 0,0-21 0,-21 21 15,21 1-15,-21-22 0,0 0 16,21 0-16,-21 0 0,21 1 0,0-1 16,-21-21-16,-1 0 0,1 0 31,0 0-31,0 0 0,0-21 15</inkml:trace>
  <inkml:trace contextRef="#ctx0" brushRef="#br0" timeOffset="165446.99">10477 15452 0,'0'0'0,"-21"0"0,0 0 15,0 0-15,0 0 0,0 0 0,-1 0 16,1 0 47</inkml:trace>
  <inkml:trace contextRef="#ctx0" brushRef="#br0" timeOffset="165651.24">9229 15769 0,'127'21'16,"-85"-21"-16,0-21 15,1 21-15,-1 0 0,0-21 0,-21 21 16,22 0-16,-1 0 0,0-21 16,1 21-16,-22 0 0,0 0 0</inkml:trace>
  <inkml:trace contextRef="#ctx0" brushRef="#br0" timeOffset="166438.56">995 17187 0,'0'0'0,"-21"85"31,21-64-31,0 0 16,0 1-16,21-22 0,-21 21 16,21-21-16,21 0 0,-21 0 15,22 0-15,-1 0 0,0 0 16,1 0-16,-1 0 0,22 0 0,-22 0 16,21 0-16,-20-21 0,20-1 15,-20 1-15,-1 0 0,0 21 0,1-21 16,-22 0-16,21 0 0,-21-1 15,-21 1-15,0 0 0,0 0 16,0 0-16,0 0 0,0-1 0,-21 22 16,0 0-1,0 0-15,0 22 0,-1-1 16,1 21-16,0-21 0,0 22 16,0-1-16,0 21 0,-22-20 0,22 20 15,0-20-15,-21 20 0,20-21 16,1 22-16,0-22 0,0 1 0,0-1 15,21 0-15,0-21 0,0 22 16,0-22-16,0 0 16,21-21-16,0 0 15,0-21 1,-21 0-16,0 0 16</inkml:trace>
  <inkml:trace contextRef="#ctx0" brushRef="#br0" timeOffset="166643.45">1079 17632 0,'0'0'0,"43"0"31,-22 0-31,0 0 16,21 0-16,1 0 0,-1 0 15,22 0-15,-22 0 0,21-21 0,-20 0 16,20 21-16,-20 0 0,20-22 15,-21 22-15,1-21 0,-1 21 16,-21-21-16,22 21 0,-22 0 16,0-21-16</inkml:trace>
  <inkml:trace contextRef="#ctx0" brushRef="#br0" timeOffset="166822.85">2053 17526 0,'0'0'16,"21"0"-16,-21 21 15,21-21 32,1 0-31,-1 0-16,0 0 0,0 0 16,21 0-16,-20-21 0</inkml:trace>
  <inkml:trace contextRef="#ctx0" brushRef="#br0" timeOffset="169807.7">3683 17484 0,'-21'-21'15,"42"42"-15,-63-64 0,20 1 0,22 21 16,-21 0-16,21 0 0,-21-1 15,21 1-15,0 0 0,-21 21 32,21 21-32,0 0 15,0 22-15,0-22 0,0 21 0,0 22 16,0-22-16,0 0 0,0 22 16,-21-22-16,21 22 0,0-22 0,0 0 15,0 1-15,0-22 0,0 21 16,0-21-16,0 1 0,0-1 0,21-21 15,0 0 1,0 0-16,0 0 0,1 0 0,-22-21 16,42-1-16,-21 1 0,0 0 0,0 0 15,1-21-15,-1 20 0,21-20 16,-21 0-16,0-1 0,1 22 16,-1-21-16,0 0 0,-21 20 15,21 1-15,-21 0 0,21 0 0,-21 42 31,21 0-31,-21 22 0,0-22 16,0 0-16,0 21 0,0-21 16,0 22-16,22-22 0,-22 21 0,0-21 15,0 1-15,21 20 0,0-21 16,0-21-16,-21 21 0,21 0 0,0-21 16,22 0-16,-22 0 0,0 0 15,21 0-15,-20 0 0,20 0 16,0-21-16,-21 21 0,22-21 15,-1 0-15,-21 0 0,22-22 0,-22 22 16,21-21-16,-21 0 0,0-1 16,1 1-16,-1-22 0,0-41 15,-21 62-15,0 1 0,0 0 16,0-1-16,0 1 0,0 21 0,0 0 16,0-1-16,0 44 15,-21-1 1,0 21-16,-1-21 0,22 22 15,0-1-15,-21 0 0,21 1 0,-21-1 16,21 21-16,-21-20 16,21-1-16,0 0 0,0 1 0,0-1 15,0-21-15,21 22 0,0-22 16,0 0-16,1 0 0,20 0 16,-21-21-16,21 0 0,1 0 0,-1 0 15,-21 0-15,22 0 0,-1 0 0,0 0 16,1-21-16,-1 0 0,-21 0 15,21 0-15,1-1 0,-22 1 0,21-21 16,-21 21-16,1-22 0,-1 22 16,-21 0-16,0 0 0,21 0 0,-21 0 15,0-1-15,0 1 16,-21 21 0,0 21-16,-1 1 15,22-1-15,0 0 0,-21 0 0,21 0 16,-21 22-16,21-22 0,0 0 15,0 0-15,0 0 0,0 0 0,21 1 16,-21-1-16,21 0 0,1-21 16,20 0-16,-21 21 0,21-21 0,-20 0 15,20 0-15,0 0 0,1 0 16,-1-21-16,0 21 0,1-21 0,-1 0 16,0-1-16,-21 1 0,22 0 15,-22 0-15,0-21 0,0 20 16,-21 1-16,0-21 0,0 21 15,0 0-15,0-1 0,0 44 32,0-1-32,-21 0 15,21 0-15,-21 0 0,0 0 16,21 1-16,-21 20 0,-1 0 16,22-21-16,0 1 0,-21-22 15,21 21-15,0 0 0,-21-21 0,42 0 47,0-21-47,1 0 0,-22-1 16,21 1-16,0 0 0,0-21 15,0 21-15,0-22 0,1 22 0,20 0 16,-21-21-16,0 20 0,0 22 16,1-21-16,-1 21 0,0 0 0,0 0 15,-21 21 1,21 1-16,-21-1 0,0 0 0,0 0 15,0 0-15,21 22 0,-21-22 16,22 0-16,-22 0 0,0 0 0,21 0 16,0 1-16,0-1 15,-21 0-15,42-21 0,-20 21 0,-1-21 16,21 0-16,-21 0 0,22 0 16,-1 0-16,0 0 0,1 0 0,-1 0 15,0-21-15,1 0 0,-1 21 16,-21-21-16,21-1 0,-20 1 0,20 0 15,-21-21-15,0 21 0,-21-22 16,0 22-16,0-21 0,0-1 0,0 22 16,0-21-16,0 21 0,-21 0 15,-21-22-15,21 43 0,-1 0 16,1 0-16,-21 0 0,21 0 0,-22 21 16,22 1-16,-21-1 15,21 0-15,-43 42 0,43-41 16,0 20-16,21 0 0,0-21 15,-21 22-15,21-22 0,0 21 0,0-21 16,0 1-16,0-1 0,21 0 16,0 0-16,0 0 0,0-21 0,1 0 15,-1 0-15,21 0 0,-21 0 16,0 0-16,22 0 0,-22 0 0,21 0 16,-21-21-16,1 0 0,20 0 15,-21 0-15,0-22 0,0 22 0,1-21 16,-22-1-16,21 1 0,-21 0 15,0-22-15,0 22 0,0-22 16,0 1-16,0 21 0,0-22 0,0 22 16,0-1-16,0 1 0,0 0 15,0 21-15,0-1 0,0 1 0,0 42 32,0 1-32,0-1 0,0 0 0,0 21 15,0 1-15,0-22 0,0 21 16,0 0-16,0 1 0,0-1 0,0 0 15,0 1-15,0 20 0,0-20 16,21-1-16,-21 0 0,21 1 16,0-22-16,0 21 0,1-21 0,-1 0 15,0 1-15,0-1 0,0 0 16,0 0-16,1-21 0,-1 0 0,0 0 16,21 0-16,-21 0 0,1-21 15,20 0-15,-21 0 0,0 21 0,0-43 16,22 22-16,-22 0 0,-21 0 15,21-22-15,0 22 0,-21-21 0,21 21 16,-21-22-16,0 22 0,0-21 16,0 21-16,0 42 31,-21-21-31,21 21 0,-21 0 16,21 0-16,-21 22 0,21-22 15,0 0-15,0 21 0,0-20 16,0-1-16,0 0 0,0 0 0,21 0 15,0 0-15,0 1 0,-21-1 16,22 0-16,-1-21 0,0 0 0,0 0 16,0 0-16,22 0 15,-1 0-15,-21 0 0,0-21 0,0 0 16,1-1-16,-1 1 16,-21 0-16,21 0 0,-21 0 15,0-22-15,0 1 0,0 21 0,0-21 16,0-1-16,-21 1 0,0 0 15,21-1-15,-22 22 0,22-21 0,-21 21 16,0 21-16,0 0 16,0 0-16,0 0 0,21 21 15,-22-21-15,1 42 0,21-21 16,-21 0-16,21 22 0,0-22 0,0 21 16,0-21-16,0 22 0,0-22 15,0 21-15,0-21 0,0 22 0,21-22 16,0 0-16,1 0 0,-1 0 15,0-21-15,0 22 0,0-22 16,0 0-16,1 0 0,20 0 0,-21 0 0,0 0 16,22 0-16,-22-22 15,0 1-15,21 0 0,-21 0 0,1 0 16,-1 0-16,0-1 0,0 1 16,0-21-16,0 21 0,1 0 0,20-22 15,-21 43-15,0 0 16,-21 21-1,0 1 1,0-1-16,0 0 0,0 0 0,0 0 16,0 0-16,-21 1 0,21-1 0,0 0 15,0 0-15,0 0 16,0 0-16,21-21 16,0 0-16,1 0 15,-1 0-15,0-21 16,0 0-16,0 21 0,0-21 15,1 0-15,-1 0 0,0-22 0,0 22 16,-21 0-16,21-21 0,0 20 16,1 1-16,-22-21 0,21 42 0,-21-21 15,21 0-15,-21 42 16,0 0 0,0 0-16,0 0 0,0 0 15,0 1-15,0-1 0,0 0 16,0 0-16,0 0 0,0 0 0,0 1 0,0-1 15,0 0-15,0 0 0,42 0 16,-21-21-16,1 0 0,-1 0 16,0 0-16,0 0 0,0 0 15,0 0-15,1-21 0,-1 0 16,0 0-16,0 0 0,0-1 0,-21 1 16,0-21-16,21 21 0,-21-22 15,0 1-15,0 0 0,0-1 0,0 1 16,0 0-16,0 21 0,0-1 15,0-20-15,-21 21 0,0 21 16,0 0-16,0 0 0,0 0 16,-1 0-16,1 0 0,0 0 15,0 0-15,0 21 0,0-21 16,-1 0-16,1 0 0,-21 21 0</inkml:trace>
  <inkml:trace contextRef="#ctx0" brushRef="#br0" timeOffset="170054.56">5884 17103 0,'0'0'0,"-42"0"0,21 21 0,0-21 15,-1 0-15,22 21 16,-21-21 0,42 0 15</inkml:trace>
  <inkml:trace contextRef="#ctx0" brushRef="#br0" timeOffset="170795.13">9356 17209 0,'0'0'0,"-22"-22"15,22 1-15,0 0 0,0-42 16,0 41-16,0-20 0,0 21 15,0 0-15,0 0 0,0-1 0,22 22 16,-22 22 0,0-1-16,21 0 0,-21 21 15,0-21-15,0 22 0,0-1 16,0 22-16,0-22 0,21 0 0,-21 1 16,0-1-16,0 21 0,0-20 15,0-1-15,0 0 0,0 1 16,0-1-16,0-21 0,0 22 15,0-22-15,0 0 0,0 0 0,0 0 16,0 0-16,0 1 16,0-44-1,0 1 1,0 0-16,0 0 0,0 0 0,0 0 16,21-22-16,0 1 0,-21 0 0,43-1 15,-22 1-15,0 21 0,21-22 16,1 22-16,-22 0 0,21 0 15,0 0-15,1 21 0,-22 0 0,21 0 16,-21 0-16,22 21 0,-22-21 16,0 21-16,0 0 0,0 22 15,-21-22-15,0 0 0,0 21 0,0-21 16,-21 1-16,-21-1 0,21 0 0,-22 21 16,22-21-16,-21 1 0,0-22 15,-22 42-15,22-42 0,21 0 16,-22 21-16,22-21 0,0 0 15,0 0-15,0 0 0,21-21 32,0 0-32,21 0 0,0 21 15,0-22-15,0 22 0</inkml:trace>
  <inkml:trace contextRef="#ctx0" brushRef="#br0" timeOffset="171950.47">10668 17378 0,'21'-21'0,"-42"42"0,42-63 0,-21 20 16,-21 1 0,0 21-16,-22-21 0,22 21 0,0 0 15,0 0-15,-21 0 16,20 0-16,-20 21 0,21 0 0,0 1 15,-22-1-15,22 0 0,-21 0 16,21 21-16,0-20 0,-1 20 0,1-21 16,21 0-16,0 22 0,0-22 0,0 0 15,0 0-15,0 0 0,0 0 16,21 1-16,1-1 0,-1-21 0,0 0 16,21 0-16,-21 0 0,22 0 15,-22 0-15,0 0 0,21-21 0,-20 21 16,-1-22-16,0 1 0,0 0 15,0 0-15,0 0 0,1-22 0,-1 1 16,-21 21-16,0-21 16,21-1-16,-21 22 0,21-21 0,-21 21 15,0-1-15,0 1 0,0 0 16,0 42 0,0 0-16,0 1 15,-21-1-15,21 21 0,-21-21 16,21 22-16,0-22 0,0 21 0,0-21 15,0 22-15,0-22 0,0 21 16,0-21-16,0 0 0,0 1 0,21-1 16,0 0-16,0 0 0,0-21 15,1 0-15,-1 0 0,21 0 16,-21 0-16,22 0 0,-1 0 16,0-21-16,-21 21 0,22-21 0,-1 0 15,0-22-15,1 22 0,-22 0 16,21-21-16,-21-1 0,1 22 0,-1-21 15,0 21-15,0-22 0,-21 22 0,0 0 16,0 0 0,-21 21-16,0 0 0,21 21 15,0 0-15,-21 0 0,21 0 16,-22 1-16,22-1 0,0 0 0,0 0 16,0 21-16,0-20 0,0-1 15,0 21-15,0-21 0,0 0 0,0 1 16,0-1-16,0 0 0,0 0 15,0 0-15,0-42 47,-21 0-47,21 0 16,0 0-16,-21 21 16,21-22-16,-21 22 0,21 22 31,0-1-16,0 0 1,0 0-16,21-21 0,0 21 16,0-21-16,1 0 0,-1 0 0,0 21 15,21-21-15,1 0 0,-22 0 16,21 0-16,0 0 0,1 0 0,-22 0 16,21-21-16,1 0 0,-22 0 15,21 21-15,-21-21 0,0-22 0,1 22 16,-1 0-16,0-21 0,-21-1 15,21 1-15,-21 0 0,21-1 0,-21 22 16,0-21-16,0 21 0,0 0 16,0-1-16,-21 22 15,0 0-15,0 0 0,21 22 16,-21-1-16,-1 21 0,1-21 16,21 22-16,-21-22 0,21 21 0,-21-21 15,21 43-15,0-22 16,0-21-16,0 0 0,0 1 0,0-1 15,21 0-15,0 0 0,0 0 16,1 0-16,-1-21 0,21 0 0,-21 22 16,22-22-16,-22 0 0,21 0 15,-21 0-15,22 0 0,-1 0 0,-21 0 16,21 0-16,1 0 0,-22 0 0,21-22 16,1 1-16,-1 21 15</inkml:trace>
  <inkml:trace contextRef="#ctx0" brushRef="#br0" timeOffset="172451.18">12721 17526 0,'0'0'16,"0"-21"-16,0 0 0,0-22 0,0 22 15,-21 0-15,0 0 0,21 0 0,-21 0 0,-1 21 16,1 0-16,0-22 0,0 22 16,0 0-16,0 22 0,-1-22 15,-20 21-15,21 0 0,0 0 16,0 0-16,-1 22 0,1-22 0,0 21 15,0-21-15,21 22 16,0-22-16,-21 21 0,21-21 0,0 0 16,0 22-16,0-22 0,0 0 0,21 0 15,0 0-15,0-21 16,0 0-16,1 0 0,20 0 0,-21 0 16,0 0-16,0-21 0,22 0 15,-22 0-15,0 0 0,0-22 0,0 1 16,1 0-16,-1-1 0,0-20 15,0 21-15,0-22 0,0 1 16,1-1-16,-1 1 0,0-1 0,0 22 16,0-22-16,0 22 0,-21 21 0,0-22 15,0 65 1,-21-1 0,0 21-16,0 0 0,0 1 0,0-1 15,-1 0-15,1 22 0,21-22 16,0 1-16,0 20 0,0-21 0,0 1 15,0-1-15,0 0 0,0 1 16,0-22-16,21 21 0,1-21 0,-1 1 16,0-22-16,0 21 0,0-21 0,22 0 15,-22 0-15,0 0 0,0 0 16,0 0-16,0-21 0,1 21 0,20-22 16,-21 22-16,0-21 0</inkml:trace>
  <inkml:trace contextRef="#ctx0" brushRef="#br0" timeOffset="172679.05">13674 17759 0,'0'0'0,"0"21"16,-22-21 15,1 0-15,0 0-1,21-21-15,0 0 16,0 0-16</inkml:trace>
  <inkml:trace contextRef="#ctx0" brushRef="#br0" timeOffset="-86166.57">10668 13949 0</inkml:trace>
  <inkml:trace contextRef="#ctx0" brushRef="#br0" timeOffset="-25553.52">15452 6731 0</inkml:trace>
  <inkml:trace contextRef="#ctx0" brushRef="#br0" timeOffset="-24490.13">15452 6731 0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4T02:57:30.2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445 0,'0'-85'31,"0"64"-31,0 0 0,0-1 16,0 1-16,0 0 0,0 0 15,0 0-15,0 0 0,0-1 16,-21 44 15,21-1-31,-21 21 16,-1 0-16,22 1 0,0-1 0,-21 22 16,0-1-16,0 1 0,21-1 15,-21 1-15,-22 84 0,22-85 16,0 1-16,0-1 0,0 1 15,21-1-15,-21-20 0,-1-1 16,22 0-16,-21 1 0,21-22 0,0 0 16,0 0-16,0 0 0,0 0 15,0-42 17,21 0-32,1 0 0,-22-21 15,21 20-15</inkml:trace>
  <inkml:trace contextRef="#ctx0" brushRef="#br0" timeOffset="364.78">1312 550 0,'0'0'0,"-63"-84"31,63 63-31,0-1 0,0 1 16,0 0-16,0 0 0,0 0 15,21 0-15,0-1 0,21 1 16,1 21-16,-1-21 0,0 21 16,22 0-16,-22 0 0,22 21 15,-1 0-15,-20 22 0,20-22 0,-21 21 16,1 22-16,-1-22 0,-21 22 16,0-1-16,1 1 0,-22-1 15,0 1-15,0-1 0,0 1 0,0-1 16,0 1-16,-22-1 0,1-21 15,0 1-15,0-1 0,21 0 0,0-20 16,-21 20-16,21-21 0,-21-21 16,21 21-16,-22-21 31,22-21-15,0 0-16,-21 0 0</inkml:trace>
  <inkml:trace contextRef="#ctx0" brushRef="#br0" timeOffset="599.64">1228 1101 0,'0'0'16,"-43"0"-16,22 0 0,0 21 0,0-21 16,0 0-16,42 0 31,0 0-31,21 0 0,1-21 15,20 0-15,-21 21 0,22-22 16,-1 1-16,1 0 0,-1 0 0,1 21 16,-22-21-16,1 0 0,-1 21 15,21-43-15,-41 43 16,-1-21-16,0 0 0</inkml:trace>
  <inkml:trace contextRef="#ctx0" brushRef="#br0" timeOffset="943.05">2265 275 0,'0'0'15,"0"-21"-15,0 0 0,0 42 31,0 0-31,0 0 16,0 22-16,0-22 0,0 42 16,0-20-16,0-1 0,0 22 0,0-1 15,0 1-15,0-1 16,0 1-16,0-1 0,-21 1 0,21-1 16,-22-21-16,22 1 0,-21 20 15,21-42-15,0 22 0,0-1 0,0-21 16,0 0-16,0 1 0,0-1 15,21-21 1,1 0-16,-1 0 0,0 0 16,-21-21-16,21-1 0,0 1 0</inkml:trace>
  <inkml:trace contextRef="#ctx0" brushRef="#br0" timeOffset="1327.83">2476 1037 0,'0'0'0,"-21"0"16,0 21-16,0 1 16,21-1-16,-21-21 0,21 21 0,21-21 31,0 0-15,0 0-16,22 0 0,-22-21 0,21 0 15,-21-1-15,22 1 0,-22 0 16,0 0-16,0 0 0,-21 0 15,0-1-15,0 1 0,0 0 16,-21 21 0,0 0-16,-22 0 15,1 0-15,21 21 0,-21 0 16,20 1-16,-20 20 0,21-21 0,0 0 16,0 22-16,-1-22 0,22 21 15,0-21-15,0 0 0,0 1 0,0-1 16,0 0-16,0 0 0,22 0 15,-22 0-15,21-21 0,0 22 0,0-22 16,0 0-16,0 0 0,22 0 16,-22 0-16,0 0 0,0 0 0,0 0 15,22 0-15</inkml:trace>
  <inkml:trace contextRef="#ctx0" brushRef="#br0" timeOffset="1715.61">3027 995 0,'-21'0'0,"42"0"0,-42-21 16,-1 0-16,22-1 15,0 1-15,0 0 0,0 0 0,0 0 16,22 21-16,-1-21 0,-21-1 16,21 22-16,0 0 0,21 0 0,-20 0 15,-1 0-15,0 22 0,0-1 16,0 0-16,0 0 0,1 0 15,-1 0-15,-21 22 0,21-22 16,-21 21-16,0-21 0,0 22 0,0-22 16,0 0-16,-21 21 0,0-20 15,21-1-15,0 0 0,-22 0 0,1-21 16,21 21-16,-21-21 0,21-21 31,0 0-15,0 0-16,0 0 0,0-1 15,0-20-15,0 21 0,0-21 0,0 20 16,0-20-16,21 0 0,0-1 16,1 22-16,-22-21 0,63-22 15,-42 22-15,0 21 0,22 0 16</inkml:trace>
  <inkml:trace contextRef="#ctx0" brushRef="#br0" timeOffset="2006.79">4000 148 0,'0'0'16,"-21"0"-16,0 0 15,0 0-15,0 0 0,21 21 0,-21 1 16,-1-1-16,1 21 0,0 0 16,21-20-16,-21 41 0,0-21 15,21 1-15,-21 20 0,21-20 0,0 20 16,-22-21-16,22 22 0,0-22 15,0 22-15,0-22 0,0 0 0,0 1 16,0-1-16,0-21 0,0 22 16,0-22-16,0 0 0,0 0 0,22 0 15,-1-21 1,0 0-16,0 0 16,0 0-16,-21-21 15,0 0-15,21 0 0,-21 0 0</inkml:trace>
  <inkml:trace contextRef="#ctx0" brushRef="#br0" timeOffset="2187.69">3662 804 0,'0'0'16,"-21"0"-16,-1 0 0,44 0 47,-1 0-47,21 0 0,-21 0 0,22 0 15,-22 0-15,21 0 0,-21-21 16,0 21-16,22-21 0,-22 21 0,-21-21 16,21 21-16</inkml:trace>
  <inkml:trace contextRef="#ctx0" brushRef="#br0" timeOffset="2671.06">4805 741 0,'0'0'0,"0"-21"0,0 0 16,0-1-16,0 1 0,0 0 16,0 0-16,0 0 15,0 42 1,0 0-16,0 21 15,0 1-15,21-1 0,-21 0 16,21 22-16,-21-1 0,0 1 0,0-1 16,0 22-16,0-21 0,0-1 15,0 1-15,0-1 0,0 22 0,0-22 16,0 1-16,0-1 0,0 22 16,0-22-16,0 1 0,0-22 0,-21 22 15,21-22-15,0 0 0,0-20 0,0 20 16,0-21-16,0 0 15,0-42 1,21 0-16</inkml:trace>
  <inkml:trace contextRef="#ctx0" brushRef="#br0" timeOffset="2995.87">4678 1228 0,'0'0'0,"-21"-21"0,-1-22 0,1 1 15,21 0-15,0-1 0,-21 1 16,21 0-16,0-1 0,0 1 0,0 0 16,21 20-16,-21-20 0,43 21 15,-22 0-15,21 0 0,0-1 0,1 22 16,-1 0-16,0 0 0,22 0 16,-22 0-16,1 22 0,-1-1 15,0 21-15,-21-21 0,1 22 0,-1-1 16,-21 21-16,0-20 0,0-1 15,-21 0-15,-1 1 0,1-22 0,-21 21 16,21-21-16,-22 22 0,1-22 16,21 0-16,-21 0 0,20-21 0,1 21 15,0-21-15,42-21 32,0 21-32,1-21 0,-1 0 15</inkml:trace>
  <inkml:trace contextRef="#ctx0" brushRef="#br0" timeOffset="3423.43">5588 720 0,'0'0'0,"0"-21"16,0-1-16,-21 22 16,0 0-1,-1 22-15,1-1 0,0 0 16,0 0-16,0 21 0,0 1 15,-1-1-15,1 0 0,-21 1 16,21-22-16,21 21 0,-21 1 0,21-1 16,-22-21-16,22 21 0,0-20 15,0-1-15,0 0 0,22 0 0,-1 0 16,0-21-16,21 0 0,-21 0 0,22 0 16,-1 0-16,0 0 0,1 0 15,-22-21-15,21 0 0,1 0 0,-22 0 16,0-1-16,0 1 0,0 0 15,-21-21-15,0 21 0,0-22 0,0 1 16,-21 0-16,-21 20 0,21-20 16,-22 0-16,22 21 0,-21-1 0,-1 1 15,1 0-15,21 21 0,-21 0 16,20 0-16,-20 0 0,21 0 0,0 21 16,0-21-16,-1 21 0,22 1 15,-21-1-15,21 0 0,0 0 16,0 0-16,0 0 0,0 1 0,21-1 15,1 0-15,-1 0 0,0-21 16,0 21-16,21-21 0</inkml:trace>
  <inkml:trace contextRef="#ctx0" brushRef="#br0" timeOffset="3779.22">5990 804 0,'0'0'0,"0"-21"0,0 0 15,21 21-15,-21-21 0,0 42 32,0 0-17,0 22-15,0-1 0,0 0 16,0 1-16,0-1 0,0 21 0,0-20 16,0 20-16,0 1 0,0-1 0,0-20 15,0 20-15,0 1 0,0 20 16,0-20-16,0-1 0,0 1 0,0-1 15,0 22-15,0-22 0,-21 1 16,0-1-16,0-20 0,0 20 0,-1-20 16,22 20-16,-21-21 0,0-20 15,21 20-15,-21-21 0,21 0 0,0-42 32,0-21-17,21 21-15,0-22 0,-21 1 0,21 0 16,1-1-16,-22-20 0,21-1 15,-21 1-15</inkml:trace>
  <inkml:trace contextRef="#ctx0" brushRef="#br0" timeOffset="4071.05">5948 1101 0,'-21'-43'0,"42"86"0,-64-107 16,43 22-16,-21 0 0,21 20 0,0 1 15,0-21-15,0 21 0,0 0 16,0-1-16,0 1 0,0 0 0,21 21 15,1-21-15,20 21 0,-21 0 16,21 0-16,-20 0 0,20 0 16,0 21-16,-21 0 0,22 0 0,-22 1 15,0-1-15,0 0 0,0 0 16,-21 21-16,0-20 0,0 20 0,0-21 16,0 21-16,-21-20 0,0-1 15,0 0-15,0 0 0,0 0 16,-1 0-16,1 1 0,0-22 0,0 21 15,42-42 17,0-1-32,0 22 15</inkml:trace>
  <inkml:trace contextRef="#ctx0" brushRef="#br0" timeOffset="4459.64">6689 741 0,'0'0'0,"0"-21"0,0 0 16,-22 21 15,22 21-31,-21 0 0,21 0 16,-21 0-16,21 22 0,0-22 0,0 21 16,0 0-16,0 1 0,0-1 15,0-21-15,0 22 0,0-1 0,0-21 16,0 0-16,0 0 0,21 1 15,-21-1-15,21-21 0,1 0 0,-1 21 16,21-21-16,-21 0 0,0 0 16,22 0-16,-22-21 0,0 21 0,21-21 15,-20-1-15,-1 1 0,-21 0 0,21-21 16,-21 21-16,0-1 16,0-20-16,0 0 0,0 21 0,0-22 15,0 22-15,0 0 0,0 0 16,-21 0-16,21-1 0,-21 22 31,21 22-15,21-22-16,0 0 15,-21 21-15,21-21 0</inkml:trace>
  <inkml:trace contextRef="#ctx0" brushRef="#br0" timeOffset="4823.43">7451 720 0,'0'0'16,"0"-21"-16,0-1 15,0 44 1,0-1-16,0 0 16,-22 0-16,22 0 0,0 22 15,0-1-15,0 0 0,0 22 0,-21-1 16,21-20-16,0 20 0,0 1 15,0-1-15,0 1 0,0 20 0,0-20 16,0-1-16,0 22 0,0 0 16,0-22-16,-21 22 0,21-22 15,-21 22-15,21-22 0,-21 1 0,21-1 16,0 1-16,-21-1 0,21-20 0,0 20 16,-22-20-16,22-22 0,0 21 15,0-21-15,0 0 0,0-42 31,0 0-31,0 0 16,22 0-16,-22-22 0,21 1 0,0 0 16,-21-1-16,0-20 0,21-1 0,0 1 15</inkml:trace>
  <inkml:trace contextRef="#ctx0" brushRef="#br0" timeOffset="5127.26">7429 1037 0,'0'0'0,"0"-21"0,-21-21 0,0-1 16,21 22-16,-21-21 0,21 21 16,0 0-16,0-1 0,0 1 0,0 0 15,0 0-15,21 21 0,21 0 16,-20 0-16,20-21 0,-21 21 16,21 0-16,1 0 0,-1 0 15,0 0-15,1 21 0,-1 0 16,0 0-16,-20 0 0,-1 1 0,-21 20 15,0-21-15,0 21 0,0-20 16,-21 20-16,-22 0 0,22-21 0,-21 1 16,-1 20-16,22-21 0,-21 0 0,0 0 15,20 1-15,-20-22 0,21 21 16,0-21-16,0 0 0,21 21 0,-22-21 16</inkml:trace>
  <inkml:trace contextRef="#ctx0" brushRef="#br0" timeOffset="15250.89">8678 318 0,'0'-43'16,"0"22"-1,0 0 1,0 0 0,0 0-1,0-1-15,0 1 0,0 0 16,0 0 0,0 0-16,0 0 15,0-1 1,0 1-16,0 42 47,0 1-47,0 20 15,0 0-15,0 1 0,-21 20 16,21 1-16,-21 20 0,0-20 0,0 20 16,-1 1-16,1 21 0,-21-21 15,21-1-15,0 22 0,-22-21 0,22-1 16,-21 1-16,-1 0 0,1-22 15,0 22-15,-1-22 0,22 1 0,-21-1 16,21-20-16,0-1 0,-1 0 16,1 1-16,0-22 0,21 21 15,0-21-15,0 1 0,0-44 32,0 1-32,0 0 15,0 0-15,0-21 0</inkml:trace>
  <inkml:trace contextRef="#ctx0" brushRef="#br0" timeOffset="15911.78">9292 529 0,'0'0'0,"-21"-21"0,0 21 0,0 0 16,-1 0-16,22-21 15,-21 21-15,0 0 16,21-21-1,21 21 1,22 0-16,-22 0 0,21 0 0,0 0 16,1-21-16,20 21 0,1 0 15,-1 0-15,1-22 0,20 22 0,-20 0 16,-1-21-16,1 21 16,-1 0-16,1 0 0,-22 0 0,-21 0 15,1 0-15,-1 0 0,-21 21 16,-21-21-1,-1 0-15,-20 0 0,0 22 0</inkml:trace>
  <inkml:trace contextRef="#ctx0" brushRef="#br0" timeOffset="16319.54">9546 572 0,'0'0'0,"21"0"0,-21 21 16,0 0-16,0 0 0,0 0 16,0 22-16,0-22 0,0 21 0,0 0 15,0 1-15,0-1 0,0 0 16,0 1-16,0 20 0,0-20 0,0-1 16,0-21-16,0 21 0,0 1 0,0-22 15,0 21-15,-21-21 0,21 1 16,-21-1-16,0 0 0,0 0 15,-1 0-15,1-21 16,0 0-16,0 0 0,0 0 0,0 0 16,-1 0-16,-20 0 0,21 0 15,0-21-15,-22 21 0,1-21 16,21 0-16,-21 0 0,-1 21 0,22-22 16,-21 1-16,21 0 0,-1 0 15,1 0-15,0 0 0,0-1 0,21 1 16,0 0-16,0 0 15,21 21-15,0 0 16,0 0-16,22 0 0,-22 0 0,0 0 16,21 0-16,1 0 0</inkml:trace>
  <inkml:trace contextRef="#ctx0" brushRef="#br0" timeOffset="16830.87">10245 847 0,'0'0'0,"0"-21"0,0-1 15,0 1-15,-22 21 16,1 0-16,0 0 16,0 0-16,-21 21 0,20 1 0,-20-1 15,21 21-15,-21 0 0,20 1 16,-20-1-16,21 0 0,0 1 15,0-1-15,-1 0 0,1-20 0,21 20 16,0-21-16,0 21 0,0-20 16,0-1-16,0 0 0,21 0 15,1-21-15,-1 0 0,0 0 0,21 0 16,-21 0-16,1 0 0,20 0 16,-21 0-16,21-21 0,-20 0 0,20 0 15,-21-1-15,0 1 0,0 0 16,1 0-16,-1-21 0,0-1 0,0 22 15,-21-21-15,21-1 0,-21 1 16,0 0-16,0 21 0,0-1 16,0 1-16,0 42 15,0 1 1,-21-1-16,21 0 0,0 21 0,0 1 16,-21-22-16,21 21 0,0-21 15,0 22-15,0-22 0,0 0 0,0 21 16,21-21-16,0 1 0,0-22 0,-21 21 15,22 0-15,-1-21 0,0 0 16,0 0-16,0 0 0,0 0 16,1 0-16,-1 0 0,0-21 15,0 0-15</inkml:trace>
  <inkml:trace contextRef="#ctx0" brushRef="#br0" timeOffset="17014.77">10647 847 0,'0'-21'0,"0"42"0,0-64 0,0 22 0,0 42 47,21 22-47,-21-22 0,21 0 0,-21 21 16,0 1-16,21-22 0,0 21 16,1-21-16,-22 22 0,0-22 0,0 0 15,21 0-15,-21 0 0,21 1 16,0-1-16</inkml:trace>
  <inkml:trace contextRef="#ctx0" brushRef="#br0" timeOffset="17279.62">10964 762 0,'0'0'16,"0"-21"-16,21 0 0,-21 0 0,0 42 15,0 0 1,0 0-16,-21 21 0,0 1 0,0-1 16,21 0-16,-21 1 0,0-1 15,-1 0-15,1 1 0,0-1 16,0-21-16,0 22 0,21-22 0,-21 0 16,21 0-16,0 0 0,0 0 15,0 1-15,21-22 16,0 0-16,0 0 0,0 0 0,0 0 15</inkml:trace>
  <inkml:trace contextRef="#ctx0" brushRef="#br0" timeOffset="17760.06">11493 910 0,'0'0'0,"0"-21"0,0-21 31,0 21-31,0-1 0,0 1 16,0 0-16,-21 21 16,0 0-16,0 0 15,0 21-15,0 0 16,-1 22-16,1-22 0,0 21 16,0 1-16,21-1 0,-21 0 0,21-21 15,-21 22-15,21-22 0,0 21 16,0-21-16,0 1 0,0-1 15,0 0-15,0 0 0,21-21 0,0 0 16,0 0-16,0 0 16,0 0-16,1 0 0,-1 0 15,0-21-15,-21 0 0,21 21 0,0-21 16,0-1-16,1 1 0,-1 0 16,-21-21-16,21 21 0,0-1 0,-21-20 15,0 21-15,21 0 0,-21 0 16,0 42-1,0 0-15,0 0 16,0 0-16,0 0 0,0 22 16,0-22-16,0 0 0,-21 21 0,21-20 15,0-1-15,0 0 0,0 0 16,0 0-16,0 0 0,21-21 16,22 0-1,-22 0-15,21 0 0,-21 0 16</inkml:trace>
  <inkml:trace contextRef="#ctx0" brushRef="#br0" timeOffset="18224.79">12763 360 0,'0'0'15,"-42"0"-15,21 0 0,-21 0 0,20 21 16,-20 0-16,0-21 0,-1 43 0,1-22 16,0 0-16,-1 0 0,22 21 15,-21-20-15,21-1 0,0 21 0,-1-21 16,22 0-16,0 1 0,0-1 0,0 0 16,0 0-16,22 0 0,20 0 15,-21 1-15,0-1 0,22 0 0,-1 0 16,0-21-16,22 42 15,-22-20-15,0-1 0,-20 0 16,20 0-16,-21 21 0,21-20 0,-20-1 16,-1 0-16,-21 0 0,0 0 15,0 22-15,0-22 0,-21 0 0,-1 0 16,1-21-16,0 21 0,-21 0 16,-22-21-16,22 22 0,0-22 0,-22 0 15,1 0-15,20 0 0,-20 0 0,20 0 16,1 0-16,0 0 0,-1 0 15,1 0-15,21 0 0,0-22 0,0 22 16,21-21-16,0 0 0,0 0 16,0 0-16,0 0 0,0-1 15,21 1-15,0 0 0,0 0 0,0-21 16,22 20-16,-22 1 0</inkml:trace>
  <inkml:trace contextRef="#ctx0" brushRef="#br0" timeOffset="18990.96">13271 699 0,'0'0'0,"0"-22"16,0 1-16,22-42 31,-22 42-31,-22 21 15,1 0-15,21 21 0,-21 0 0,0 0 16,0 0-16,0 0 0,-22 22 16,22-1-16,0 0 0,0 1 15,0-1-15,-1 0 0,22 1 0,0-1 16,-21 0-16,21-20 0,0 20 0,0-21 16,0 0-16,0 0 0,21 1 0,1-1 15,20 0-15,-21-21 0,21 0 16,1 0-16,-1 0 0,43 0 15,-43 0-15,0-21 0,1 0 16,-1-1-16,0 1 0,-20 0 16,20 0-16,-21-21 0,0-1 0,0 22 15,1-21-15,-1-1 0,-21 1 16,0 0-16,0 21 0,0-1 0,0 1 16,0 0-16,-21 0 0,-1 21 0,1 0 15,0 0-15,0 21 16,0 0-16,0 0 0,21 1 0,0-1 15,0 0-15,0 0 0,0 21 16,0-20-16,0-1 0,0 21 16,0-21-16,0 0 0,0 1 0,0-1 15,21 21-15,-21-21 0,21 0 16,-21 1-16,21-1 0,0-21 16,0 21-16,1-21 15,-1 0-15,0 0 0,0 0 16,0 0-16,0 0 0,1 0 0,20-21 15,-21 21-15,0-21 0,0-1 16,1-20-16,20 21 0,-21 0 0,0-22 16,0 1-16,1 21 0,-1-21 15,0 20-15,0-20 0,-21 21 16,0 0-16,0 42 16,0 0-1,0 0-15,0 0 0,0 22 0,-21-22 16,21 0-16,-21 21 0,21-20 15,0-1-15,0 21 0,0-21 0,0 0 16,0 1-16,0-1 0,0 0 16,21-21-16,0 0 0,0 0 15,0 0-15,1 0 0,-1 0 16,0 0-16,0 0 0,0-21 0,0 0 16,1-1-16,-1 22 0</inkml:trace>
  <inkml:trace contextRef="#ctx0" brushRef="#br0" timeOffset="19335.75">14266 466 0,'-42'-21'0,"84"42"0,-126-42 0,41 21 16,22 0-16,-21 0 0,21 0 0,-22 21 16,22 0-16,0 0 0,0 0 15,0 22-15,21-22 0,0 0 0,0 0 16,0 0-16,0 0 0,21 1 0,0-1 15,0 0-15,0-21 0,0 0 16,22 21-16,-22-21 0,21 0 16,1 0-16,-22 0 0,21-21 15,0 21-15,-20-21 0,-1 0 0,0-1 16,0 1-16,0 0 0,-21-21 0,0 21 16,0-22-16,0 22 0,0 0 15,0 0-15,-21 0 0,0-1 0,0 1 16,0 21-16,-22 0 0,22 0 15,-21 21-15,21 1 0,-22-1 0,-20 21 16,42-21-16,-1 22 0,1-22 16,21 0-16,-21 21 0,21-21 15,0 1-15,0-1 0,0 0 0</inkml:trace>
  <inkml:trace contextRef="#ctx0" brushRef="#br0" timeOffset="19700.24">14626 699 0,'0'0'0,"0"21"31,0 0-15,0 0-16,0 0 0,0 22 0,0-1 0,0 0 15,0 1-15,0 20 16,0 1-16,0-22 0,0 21 0,0 43 16,0-42-16,0-1 0,-21 1 15,21 20-15,-21-20 0,21-1 16,0 1-16,-21-1 0,-1 22 0,1-21 16,21-1-16,-21-21 0,21 22 0,-21-22 15,21 22-15,0-22 0,0 0 16,0 1-16,0-22 0,0 0 0,0 21 15,0-20-15,0-1 16,0-42 0,0-1-1</inkml:trace>
  <inkml:trace contextRef="#ctx0" brushRef="#br0" timeOffset="20003.07">14690 974 0,'21'-43'0,"-42"86"0,42-128 0,0 64 15,0 0-15,0 0 16,0-1-16,1 22 0,-1 0 0,0 0 16,0 0-16,0 0 0,0 22 0,1-1 15,-22 0-15,21 0 0,-21 21 16,0-20-16,0-1 0,0 0 0,0 21 15,-21-21-15,-1 1 0,1-1 16,0 0-16,-21 21 16,-1-42-16,22 21 0,0 1 0,0-22 15,0 0-15,0 0 0,21 21 0,-22-21 16,22-21 15,22-1-31,-1 1 0</inkml:trace>
  <inkml:trace contextRef="#ctx0" brushRef="#br0" timeOffset="20291.9">15621 466 0,'0'0'16,"0"-21"-16,0-1 15,-21 22 1,0 22-16,-1-1 0,1 0 15,0 0-15,0 0 0,0 22 0,0-22 16,-1 21-16,1 0 0,0 22 16,21-22-16,-21 1 0,21-1 15,-21 21-15,21-20 0,0-1 0,0 0 16,0-20-16,0 20 0,0-21 16,21 21-16,0-20 0,-21-1 0,42 0 15,-20 0-15,-1-21 0,0 21 16,0-21-16,0 0 0,0 0 15,1 0-15,-1-21 0,0 0 0,21 0 16</inkml:trace>
  <inkml:trace contextRef="#ctx0" brushRef="#br0" timeOffset="20475.8">15198 783 0,'0'0'0,"-22"0"0,1 0 0,64 0 15,-22 0 1,0 0-16,21 0 0,1 0 16,-22 0-16,21 0 0,0 0 0,1 0 15,-1 0-15,0 0 0,1 0 0,-1-21 16,-21 0-16,22 21 0</inkml:trace>
  <inkml:trace contextRef="#ctx0" brushRef="#br0" timeOffset="21067.02">16700 64 0,'0'0'0,"22"-43"0,-1 22 16,0 21-16,0 0 15,-42 42 32,0 22-47,-22 21 0,1-1 0,21 1 16,-43 0-16,22 20 0,0-20 15,-22 21-15,1 0 0,20-22 0,-20 1 16,21 0-16,-1-1 0,1-20 16,0 21-16,-1-22 0,1-21 0,21 22 15,0-22-15,-1 1 0,1-22 16,21 21-16,0-21 0,0 0 15,0-42 1,0 0 0,0 0-16,0 0 0</inkml:trace>
  <inkml:trace contextRef="#ctx0" brushRef="#br0" timeOffset="22919.71">17484 402 0,'0'-21'15,"0"42"-15,0-63 0,21 42 0,-21-21 16,0 0-16,0-1 0,0 1 16,-21 0-16,-1 21 0,1 0 15,0 0-15,0 0 16,-21 0-16,20 21 0,1 0 0,-21 22 15,21-1-15,0 0 0,-22 1 16,22 20-16,0 1 0,-21-22 0,20 22 16,1-1-16,21 1 0,-21-22 15,21 21-15,0-20 0,0-1 0,0 0 16,0 1-16,0-22 16,0 0-16,21 21 0,0-42 0,1 22 15,-1-1-15,0-21 0,21 0 0,-21 0 16,1 0-16,20 0 0,-21 0 15,21-21-15,-20 21 0,20-22 0,0 1 16,-21 0-16</inkml:trace>
  <inkml:trace contextRef="#ctx0" brushRef="#br0" timeOffset="23579.58">17759 762 0,'21'-21'0,"-42"42"0,42-63 16,-21 21-16,0 42 15,0 0 1,-21 0-16,21 0 0,-21 22 15,-1-1-15,1-21 0,21 21 16,-21 1-16,21-1 0,-21-21 0,21 0 16,0 22-16,0-22 0,0 0 0,0 0 15,0 0-15,0 1 16,21-22-16,0 0 0,0 0 0,1 0 16,-1 0-16,0 0 15,0 0-15,0-22 0,-21 1 0,0 0 16,21 21-16,-21-21 0,0-21 0,0 20 15,22 1-15,-22-21 0,0 0 16,0 20-16,0-20 0,0 0 0,0 21 16,0-22-16,0 22 15,0 0-15,0 0 0,0 0 0,21-1 16,0 22-16,0 0 0,-21-21 0,21 21 16,0 0-16,22 0 0,-22 0 15,21 0-15,-21 21 0,22 1 16,-22-1-16,21 0 0,-21 21 0,1-21 15,-1 22-15,0-1 0,-21-21 0,0 22 16,0-1-16,0-21 0,0 0 16,0 22-16,0-22 0,0 0 0,0 0 15,0 0-15,0 0 16,-21-21 0,21-21-1,0 0-15,0 0 0,0 0 16,0 0-16,21-1 0,0-20 0,0 0 15,0-1-15,1 1 0,-1 0 16,21-1-16,-21 1 0,22 0 0,-1 21 16,0-22-16,-21 22 0,22 0 0,-1 21 15,-21 0-15,22 0 0,-22 0 16,0 42-16,0-21 0,21 1 0,-42 20 16,0 0-16,22 1 0,-22-1 15,0 0-15,0 1 0,0-22 0,0 21 16,-22 0-16,1-20 0,21-1 15,0 0-15,-21 0 0,21 0 16,-21-21-16,42 0 31,0-21-31</inkml:trace>
  <inkml:trace contextRef="#ctx0" brushRef="#br0" timeOffset="24376.8">19156 974 0,'0'0'0,"0"-21"0,42-1 16,-21 1-16,-21 0 15,21 0-15,22-21 0,-22 20 16,0-20-16,21 21 0,-20-21 0,-1-1 16,21-20-16,-21 20 0,0 1 15,1 0-15,20-22 0,-21 22 0,21-43 16,-42 43-16,0 0 15,0 20-15,0 1 0,0 64 32,-21-22-32,0 21 0,0 0 0,0 22 15,0-22-15,-1 43 0,-20-22 16,21 22-16,0 0 0,0-1 16,-22 22-16,1 85 0,42-85 15,-21-22-15,0 22 0,21-21 0,-22 21 16,1-22-16,21 1 0,-21 0 15,21-1-15,-21-20 0,0 20 0,0-20 16,21-1-16,-43 64 0,22-84 16,21 20-16,0-20 0,0-1 15,0 0-15,0-21 0,0 1 0,0-1 16,21-21-16,22 0 16,-22-21-16,21-1 0,0 1 0,22-21 15,-22 0-15,22 20 0,-22-41 16,22 21-16,-22-1 0,21 1 15,-20-22-15,-1 1 0,-21-1 0,22 1 16,-43-1-16,0 1 0,0-1 0,0 1 16,-22-1-16,1 1 0,-21-1 15,21 1-15,-43 21 0,22-1 0,0 1 16,-1 0-16,1 20 0,0-20 0,-1 21 16,22 0-16,0 21 0,21-21 15,0-1-15,0 1 16,0 0-16,21 21 15,21-21-15,-20 21 0,20-21 0,-21 0 16,21-1-16,1 1 16,-1 0-16,-21 0 0,22 0 0,-1 0 15,-21-22-15,0 22 0,0 0 0,1-21 16,-1 20-16,0 1 0,-21 0 16,0 0-16,0 0 0,0 42 46,0 0-30,-21 0-16,21 0 0,-21 22 0,21-22 16,-22 0-16,22 0 0,0 0 0,0 1 15,0-1-15,0-42 47</inkml:trace>
  <inkml:trace contextRef="#ctx0" brushRef="#br0" timeOffset="24534.71">19854 550 0,'0'0'16,"-21"0"-16,0 0 16,21 22 30,21-22-46</inkml:trace>
  <inkml:trace contextRef="#ctx0" brushRef="#br0" timeOffset="24923.49">20129 720 0,'0'-21'15,"0"-1"1,0 1 0,22 0-1,-1 21-15,0 0 16,0 0-16,0 0 0,22 0 0,-22 21 16,0 0-16,0 1 0,0-1 15,0 0-15,1 21 0,-1 1 0,0-1 16,-21 0-16,0 1 0,0-22 15,0 21-15,0 0 0,0-20 16,0-1-16,0 21 0,-21-42 0,0 21 16,-1 0-16,1-21 0,0 0 15,21-21-15,0 0 0,-21 21 16,21-21-16,0 0 0,0-22 16,0 22-16,0 0 0,21 0 15,-21-21-15,21-1 0,0 22 16,1-21-16,20 21 0,-21-22 0,0 22 15,0 0-15,22 0 0,-22-22 0,0 22 16,21 21-16</inkml:trace>
  <inkml:trace contextRef="#ctx0" brushRef="#br0" timeOffset="25591.1">21082 656 0,'0'0'0,"-21"0"0,0 21 15,-1 1-15,1-22 0,0 21 16,21 0-16,-21 0 0,0 0 0,0 22 16,21-22-16,0 21 0,0-21 15,0 22-15,0-22 0,0 21 0,0-21 16,0 0-16,0 1 0,0-1 16,0 0-16,0 0 0,21-21 0,-21 21 15,0-42 16,0 0-31,0 0 16,0 0-16,0-1 0,0 1 16,0-21-16,0 0 0,0 20 0,21-20 0,0 0 15,-21-1-15,21 22 16,0-21-16,1 21 0,-1 0 0,0-1 16,0 1-16,0 21 0,0 0 15,22 0-15,-22 0 0,0 0 0,21 0 16,-20 21-16,20 1 0,-21-1 0,0 0 15,22 21-15,-22 1 0,-21-22 16,21 21-16,-21 0 0,0 1 0,0-1 16,0-21-16,0 22 0,-21-22 15,0 0-15,21 0 0,-22 0 0,1 0 16,0-21 0,0 0-16,0 0 15,21-21 1,0 0-16,0 0 0,0 0 15,0 0-15,21-1 0,0-20 0,0 0 16,22 21-16,-1-22 0,-21 1 16,43 0-16,-22-1 0,0 22 0,22-21 15,-22 21-15,0-1 0,22 22 0,-22 0 16,-21 0-16,22 0 0,-22 0 16,0 22-16,0-1 0,-21 0 0,0 21 15,0 1-15,0-1 16,0 0-16,0 1 0,0-1 0,0-21 15,-21 21-15,0-20 0,21 20 0,-21-21 16,0 0-16,21 0 0,-22-21 16</inkml:trace>
  <inkml:trace contextRef="#ctx0" brushRef="#br0" timeOffset="26043.67">22585 677 0,'0'-21'0,"0"42"0,-21-63 15,-1 21-15,1 21 0,0-21 0,-21 21 16,21 0-16,-1 0 0,-20 0 16,21 0-16,-21 0 0,20 21 0,-20 0 15,21 0-15,-21 0 0,20 22 16,1-1-16,0-21 0,0 22 0,0-1 15,0 0-15,21-21 0,0 64 16,0-43-16,0-20 0,0-1 16,21 21-16,0-21 0,-21 0 0,42-21 15,-21 22-15,1-22 0,-1 0 16,0 0-16,21 0 0,-21 0 16,1-22-16,-1 22 0,0-21 15,0 0-15,0 0 0,0-21 0,1 20 16,-1-20-16,0 0 0,0-1 15,0 1-15,-21 0 0,21-1 0,1 1 16,-1 21-16,-21 0 0,0 0 0,0 42 31,0 0-31,0 0 0,-21 21 0,-1 1 16,22-1-16,-21 0 0,0 1 16,21-1-16,-21-21 0,21 22 0,0-22 15,0 21-15,0-21 0,0 0 0,21 1 16,0-22-1,-21 21-15,21-21 0,1 0 0,-1 0 16,0 0-16</inkml:trace>
  <inkml:trace contextRef="#ctx0" brushRef="#br0" timeOffset="26316.51">23072 445 0,'0'0'0,"0"-43"0,21-41 31,-42 105-15,-1 21-16,1 0 0,0-20 15,0 20-15,0 21 0,0-20 16,-1-1-16,22 22 0,-21-22 0,21 21 16,-21-20-16,21 20 0,0-20 0,0-1 15,0 0-15,0 1 0,0-22 16,0 21-16,0-21 0,0 0 0,0 1 15,0-1-15,21-21 16,0 0-16,22 0 0,-22 0 0,0 0 16,0 0-16,22 0 0</inkml:trace>
  <inkml:trace contextRef="#ctx0" brushRef="#br0" timeOffset="27239.95">23453 847 0,'0'0'16,"0"-21"-16,0-1 0,-22 44 31,1-1-31,0 0 16,21 21-16,-21-21 0,0 22 15,0-22-15,21 21 0,0-21 0,-22 22 16,22-22-16,-21 0 0,21 21 16,0-20-16,0-1 0,0 0 15,0 0-15,0 0 0,21 0 16,1-21-16,-1 0 15,0 0-15,21 0 0,-21 0 16,22 0-16,-1-21 0,-21 21 16,22-21-16,-1 0 0,-21 0 0,21 0 15,-20-22-15,-1 22 0,21-21 16,-42 21-16,21-1 0,-21 1 0,0 0 16,-21 21-1,0 21 1,0 0-16,0 1 0,-1-1 0,22 0 15,0 0-15,-21 0 16,21 0-16,-21 1 0,21-1 0,0 0 0,0 0 16,21 0-1,0-21 1,1 0-16,-1 0 16,0-21-16,-21 0 15,21 0-15,-21 0 0,21-22 16,-21 22-16,0-21 0,0-1 15,21 1-15,-21 0 0,22-1 0,-1 1 16,-21 0-16,21 21 0,-21-22 0,21 22 16,0 0-16,0 21 0,-21-21 15,22 21-15,-1 0 0,0 0 0,0 0 16,0 0-16,0 0 16,1 0-16,-1 21 0,0 0 0,0 0 15,0 0-15,-21 1 0,0-1 0,0 21 16,21-21-16,-21 22 0,0-22 15,0 21-15,0-21 0,0 22 0,0-22 16,0 0-16,0 0 0,-21 0 16,21 0-16,-21 1 0,0-22 15,21-22 17,0 1-32,0 0 15,0 0-15,0 0 16,0-22-16,0 22 0,0-21 0,21 0 15,0-1-15,0 1 0,1 0 16,20-1-16,0 1 0,-21 0 0,64-22 16,-43 43-16,1 0 0,-1 21 15,0 0-15,-20 0 0,20 0 16,-21 0-16,0 0 0,0 0 0,1 21 16,-1 0-16,-21 0 0,21 0 15,-21 22-15,0-22 0,0 21 0,-21 1 16,0-22-16,-1 21 0,1 0 15,0-20-15,0 20 0,0-21 0,0 0 16,-1 0-16,1 1 0,0-22 16,21 21-16,-21 0 15,0-21-15,0-21 16,21 0 0,0-1-16,0 1 0,0 0 0</inkml:trace>
  <inkml:trace contextRef="#ctx0" brushRef="#br0" timeOffset="27432.35">24151 212 0,'0'0'0,"-21"-21"0,0 21 0,0 0 16,-1 0-16,1 0 0,0 0 0,0 0 15,0 0-15,21 21 16,0 0-1,0 0 1</inkml:trace>
  <inkml:trace contextRef="#ctx0" brushRef="#br0" timeOffset="27628.23">22923 466 0,'-42'0'15,"84"0"-15,-126 21 0,63-21 0,21 21 0,21 0 16,0-21 0,21 21-16,-21-21 0,43 0 0,-22 0 15,1 22-15,20-22 0,-21 0 16,22 0-16,-1 21 0,1-21 0,-22 0 16,1 0-16,20 21 0,-42-21 15,22 0-15</inkml:trace>
  <inkml:trace contextRef="#ctx0" brushRef="#br0" timeOffset="29759.24">762 2223 0,'0'0'0,"-42"0"0,20-22 0,1 22 15,-21 0-15,21 0 0,0 0 16,-1 0-16,1 0 0,0 0 15,42 0 32,0 0-31,1 0-16,-1 0 0,0 0 0,0 0 16,0 0-16,22 0 0,-22 0 15,21 0-15,0 0 0,-20 0 0,20 0 16,0 0-16,22 0 0,-22 0 15,22 0-15,-1 0 0,1 0 16,20 0-16,1 0 0,-22 0 16,22 0-16,0 0 0,-1 0 0,1 0 15,0 0-15,21 0 0,-22 0 16,1 0-16,21 0 0,0 0 0,-1 0 16,1 0-16,-21-21 0,21 21 15,-22 0-15,22 0 0,0 0 0,-21 0 16,21 0-16,-1 0 0,1 0 0,0 0 15,0 0-15,21 0 0,-21 0 16,0 0-16,-1 0 0,22 0 0,-21 0 16,21 0-16,-21 0 0,21 0 0,-21 0 15,0 0-15,0 0 16,-1 0-16,1 0 0,0 0 0,0 0 16,127 0-16,-127 0 0,21 0 15,-22 0-15,22 0 0,0 0 16,0 0-16,0 0 0,0 0 0,0 0 15,0 0-15,0 0 0,0 0 0,0 0 16,0 0-16,0 0 0,-21 0 16,21 0-16,0 0 0,-21 0 0,0 0 15,21 0-15,-21 0 0,0 0 16,-1 0-16,1 0 0,21 0 0,-21 0 16,0 0-16,0 0 0,0 0 0,-1 0 15,1 0-15,0 0 0,0 21 16,21-21-16,-21 0 0,0 0 15,21 0-15,-22 0 0,1 0 0,0 0 16,0 0-16,0 0 0,21 0 0,-21 0 16,-1 0-16,1 0 0,-21 0 15,21 0-15,-22 0 0,22 0 0,-21 0 16,21 0-16,-22 0 0,22 0 0,-21 0 16,21 0-16,0 0 0,-22 0 15,22 0-15,0 22 0,-21-22 0,20 0 16,1 0-16,21 0 0,-21 0 0,0 0 15,21 0-15,-21 0 0,0 0 0,21 0 16,84 0 0,-84 0-16,-21 0 0,21 0 0,-21 0 15,21 0-15,-21 0 0,21 0 0,-21 0 16,21 0-16,0 0 0,0 0 16,0 0-16,0 0 0,0 0 0,-22 0 15,22 0-15,0 0 0,0 0 0,-21 0 16,21 0-16,0 0 0,0 0 15,0 0-15,-21 0 0,21 0 0,-21 0 16,21 0-16,0 0 0,-21 0 0,21 0 16,-21 0-16,21 0 0,-22 0 15,22 0-15,-21 0 0,21 0 0,-21 0 16,0 0-16,21 0 0,-21 0 16,0 0-16,-1 0 0,1 0 15,0 0-15,0 0 0,0 0 0,0 0 16,-1 0-16,22 0 0,-21 0 0,21 0 15,-21 0-15,21 0 0,0 0 16,0 0-16,0 0 0,0 0 0,0 0 16,0 0-16,106 0 15,-106 0-15,-21 0 0,21 0 0,-21 0 16,21 0-16,-22 0 0,1 0 0,0 0 16,0 0-16,0 0 0,0 21 15,-22-21-15,22 0 0,0 0 16,0 0-16,0 0 0,-1 0 0,1 0 15,0 0-15,-21 0 0,-1 0 16,1 0-16,0 0 0,-1 0 0,1 0 16,0 0-16,-22 0 0,1 0 0,20 0 15,-20 0-15,-1 0 0,1 0 16,-1 0-16,-20 0 0,20 0 0,-20 0 16,-1 0-16,21 0 0,-20 0 0,-1 0 15,0 0-15,1 0 0,-1-21 16,0 21-16,1 0 0,-1 0 15,-21-22-15,22 22 0,-22 0 0,0 0 16,21 0-16,-42-21 0,21 21 16,1 0-16,-1 0 0,-42 0 62,-1 0-62,1 0 0,0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4T03:03:09.6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1482 953 0,'0'0'0</inkml:trace>
  <inkml:trace contextRef="#ctx0" brushRef="#br0" timeOffset="916.6">868 3090 0,'-21'-21'16,"21"42"31,0 1-47,0-1 15,0 0-15,0 21 0,0 1 16,0-1-16,0 0 0,0 1 0,0 20 15,0-21-15,0 22 0,0-22 16,-22 1-16,22 20 16,0-21-16,-21 1 0,21-22 0,0 21 0,0 1 15,0-22-15,0 0 16,0 0-16,0 0 0,0 0 0,0 1 16,0-44 15,0 1-31,0 0 15,0 0-15,0 0 0</inkml:trace>
  <inkml:trace contextRef="#ctx0" brushRef="#br0" timeOffset="1204.43">1079 3747 0,'0'0'16,"22"0"-16,-1 0 0,0 0 16,0 0-1,-21-22 1,0 1-16,0 0 0,-21 21 16,0-21-1,0 21-15,-1 0 16,1 21-1,42-21 17,1 0-17</inkml:trace>
  <inkml:trace contextRef="#ctx0" brushRef="#br0" timeOffset="2340.78">2032 3387 0,'0'0'0,"0"-21"0,0-1 16,0 1-16,-21 0 0,21 0 16,0 0-16,0 0 0,0-1 15,0 1-15,-21 21 0,21 21 31,0 1-15,0 20-16,0 0 0,0-21 16,0 43-16,0-22 0,0 1 0,0-1 15,0 0-15,0 1 0,0-1 16,0 0-16,0-21 0,0 22 0,0-22 16,0 0-16,0 0 0,0 0 15,0 1-15,21-44 31,0 22-31,-21-21 0,0 0 16,21 0-16,-21 0 16,21-22-16,-21 22 0,0-21 0,0 21 15,21-22-15,-21 22 0,0 0 16,22 0-16,-22 0 0,21 21 31,0 21-31,-21 0 16,0 0-16,0 0 0,0 1 0,0-1 15,21 0-15,-21 0 0,21 21 16,-21-20-16,0-1 0,21 0 0,1 0 16,-1 0-1,0 0-15,0-21 0,0 0 0,0 22 16,1-22-16,-1 0 0,0 0 16,0 0-16,21 0 0,-20-22 0,-1 1 15,0 0-15,21 0 0,-21 0 16,-21 0-16,22-22 0,-1 22 0,0-21 15,-21-1-15,0 1 0,21 0 16,-21-22-16,21 22 0,-21 0 16,0 20-16,0-20 0,0 21 0,21 0 15,-21 0-15,0-1 0,0 44 32,0-1-32,0 0 0,0 0 15,0 0-15,0 22 0,-21-1 16,21 0-16,0-21 0,0 22 0,0-1 15,0 0-15,0-20 0,0 20 16,0-21-16,0 21 0,0-20 0,21-1 16,1 0-16,-1 0 0,-21 0 15,21 0-15,0-21 0,0 0 0,22 0 16,-22 0-16,21 0 0,-21 0 16,22 0-16,-22 0 0,21 0 15,-21-21-15,22 0 0,-22 0 0,0 0 16,21-43-16,-21 22 0,-21 21 15,22-22-15,-22 22 16,0-21-16,0 21 0,0 0 0,0-22 16,0 22-16,-22 0 15,1 21-15,0 0 0,0 0 0,21 21 16,-21 0-16,0 0 0,21 1 16,-22-1-16,22 0 0,0 21 0,0-21 15,0 22-15,0-22 0,0 21 16,0-21-16,0 1 0,0-1 0,0 0 15,0 0-15,22 0 0,-22 0 16,21-21-16,0 0 0,0 0 0,0 0 16,22 0-16,-22 0 0,0 0 15,21 0-15,-21-21 0</inkml:trace>
  <inkml:trace contextRef="#ctx0" brushRef="#br0" timeOffset="2857.49">4911 3260 0,'0'0'0,"0"-21"0,0-1 15,0-20-15,0 21 0,0 0 16,0 0-16,0-1 0,-22 1 15,1 0-15,0 21 0,0 0 16,0 0-16,0 0 0,-1 0 16,1 0-16,0 21 0,0 0 15,-21 1-15,20 20 0,1 0 0,0 1 16,0-1-16,21 0 0,-21 22 16,21-22-16,-21 0 0,21 64 15,0-63-15,0-1 0,0 0 16,0 1-16,0-22 0,21 0 0,21 42 15,-21-63-15,22 22 16,-1-1-16,0-21 0,1 0 0,41 0 16,-41 0-16,-1 0 0,0 0 15,1-21-15,-22 21 0,21-22 16,0 1-16,-20 0 0</inkml:trace>
  <inkml:trace contextRef="#ctx0" brushRef="#br0" timeOffset="3344.21">5419 3387 0,'0'0'0,"0"-21"0,0-1 0,0 1 0,-22 21 16,1 0-16,0-21 0,0 21 15,0 0-15,0 0 0,-1 0 0,1 0 16,0 21-16,0 0 0,0 1 16,0 20-16,-1-21 0,22 21 15,-21-20-15,0 20 0,21 0 0,0-21 16,0 22-16,0-22 0,-21 21 15,21-21-15,0 1 0,0-1 0,0 0 16,0 0-16,21 0 0,0-21 16,0 0-16,1 0 0,-1 0 0,0 0 15,0 0-15,0 0 0,0 0 0,1 0 16,-1-21-16,0 0 0,0 0 16,0 0-16,0-1 0,1 1 0,-22-21 15,0 21-15,0-22 0,0 22 16,21-63-16,-21 62 15,0-20-15,0 21 0,0 0 16,0 0-16,-21 42 31,21 0-31,-22 21 0,22-21 16,0 1-16,0 20 0,0-21 0,0 21 16,0-20-16,0-1 0,0 21 15,0-21-15,0 0 0,0 1 16,22-1-16,-1-21 0,0 0 15,-21 21-15,21-21 0,21 0 0,-20 0 16,-1 0-16,0 0 0,21-21 0,-21 21 16,1-21-16,20-1 15,-21 1-15,0 0 0,0 0 0,22-21 16</inkml:trace>
  <inkml:trace contextRef="#ctx0" brushRef="#br0" timeOffset="3789.33">5905 3366 0,'0'0'0,"0"-22"0,-21 44 31,21-1-15,-21 0-16,21 21 0,-21-21 16,21 1-16,0 20 0,0-21 0,-21 0 15,21 22-15,0-22 0,-21 0 16,21 0-16,0 0 0,0 22 16,0-22-16,0-42 62,0-1-62,-22 1 0,22 0 0,0-21 16,0 21-16,0-22 0,0 22 0,0-21 15,0-1-15,22 22 0,-22-21 16,21 21-16,21-22 0,-21 22 0,0 0 16,22 21-16,-1-21 0,-21 21 15,22 0-15,-1 0 0,0 21 0,-21-21 16,22 42-16,-22-20 0,21-1 15,-21 21-15,1-21 0,-1 22 0,-21-22 16,0 21-16,0-21 0,0 22 16,0-22-16,0 0 0,0 0 15,0 21-15,-21-42 0,21 22 0,0-1 16,-22-21-16,22 21 16,0-42-1,0 0 1,22-1-16,-22 1 0,21 0 15,0 0-15</inkml:trace>
  <inkml:trace contextRef="#ctx0" brushRef="#br0" timeOffset="4248.6">6689 3323 0,'0'0'0,"0"21"31,0 1-31,0-1 15,0 21-15,0-21 0,0 0 16,0 1-16,0 20 0,0-21 16,-22 21-16,22-20 0,0-1 0,0 0 15,0 21-15,0-21 0,0 1 16,0-1-16,-21-21 0,21 21 0,0 0 16,-21-21 15,21-21-16,0 0-15,0 0 0,0-1 0,0 1 16,0 0-16,0-21 0,0-1 16,0 22-16,21-21 0,0 0 0,1-1 15,20 22-15,0-21 0,-21 21 16,43-1-16,-22 1 0,1 21 0,20 0 16,-21 0-16,1 0 0,-1 0 15,22 43-15,-43-22 0,0 0 16,0 21-16,0-21 0,-21 1 15,0 20-15,0 0 16,0-21-16,0 22 0,-21-22 0,0 0 16,0 0-16,0 0 0,-1 1 15,22-1-15,-21-21 0</inkml:trace>
  <inkml:trace contextRef="#ctx0" brushRef="#br0" timeOffset="4656.74">7683 3323 0,'0'0'0,"-21"0"15,0 21-15,0 1 0,-21-1 0,20 0 16,1 0-16,0 21 0,0-20 15,0 20-15,0-21 0,-1 21 0,1-20 16,21 20-16,0-21 0,0 0 0,0 0 16,0 1-16,0-1 0,0 0 15,21-21-15,1 0 0,-1 21 16,0-21-16,21 0 0,1 0 0,-1 0 16,0 0-16,-21 0 0,22-21 15,-1 0-15,0 0 0,-20 21 0,20-22 16,-21-20-16,0 21 0,-21 0 15,0-22-15,0 1 0,0 21 0,0-21 16,-21-1-16,0 1 0,0 21 16,-22 0-16,22-1 0,-21 1 0,0 21 15,20 0-15,-20 0 0,21 0 0,-21 21 16,20 1-16,1-1 0,0 0 16,21 0-16,0 0 0,-21 0 0,21 1 15,0-1-15,0 0 16,0 0-16,21-21 0,0 0 0</inkml:trace>
  <inkml:trace contextRef="#ctx0" brushRef="#br0" timeOffset="4965.35">8382 2963 0,'0'0'15,"0"22"1,-21-1 0,0 21-16,21-21 0,-22 22 0,22-1 15,-21 0-15,0 1 0,21-1 0,-21 0 16,21 22-16,0-22 16,-21 0-16,21 1 0,-21-1 0,21-21 15,0 22-15,0-22 0,0 0 16,0 0-16,0 0 0,21 0 0,0-21 15,0 0-15,0 22 0,0-22 0,1 0 16,-1 0-16,0 0 0,0-22 16,0 22-16,0-21 0,1 0 0,-1 0 15,0 0-15,0 0 0</inkml:trace>
  <inkml:trace contextRef="#ctx0" brushRef="#br0" timeOffset="5132.25">8107 3302 0,'-21'0'0,"42"0"0,-64 0 0,22 0 0,21 21 16,0 0-1,21-21-15,1 0 16,-1 0-16,21 0 0,-21 0 16,22 0-16,-1 0 0,0 0 0,1 0 15,-1-21-15</inkml:trace>
  <inkml:trace contextRef="#ctx0" brushRef="#br0" timeOffset="5595.98">9969 3239 0,'0'-22'16,"0"44"-16,0-65 0,0 22 15,0 42 1,-21 0-16,21 1 0,0-1 16,-21 0-16,0 21 0,21-21 15,-21 22-15,21-22 0,0 21 16,0-21-16,-21 1 0,21 20 0,0-21 15,0 0-15,0 0 0,0 1 16,21-22 15,-21-22-31,0 1 16</inkml:trace>
  <inkml:trace contextRef="#ctx0" brushRef="#br0" timeOffset="5964.83">9991 2858 0,'-22'0'0,"44"0"0,-65-22 16,22 22-16,0 0 0,-21 0 15,20 0-15,1 22 0,-42-1 16,42 0-16,21 0 0,0 0 16,0 0-16,0 1 0,0-1 15,0 0-15,21-21 0,0 21 16,0-21-16,0 0 0,22 0 0,-22 0 15,21 0-15,0 0 0,-20 0 0,20 0 16,0-21-16,1 21 0,-22-21 16,0 0-16,0-1 0,-21 1 15,0 0-15,0 0 16,-21-21-16,0 42 0,0-22 0,-22 1 16,1 0-16,0 21 0,20 0 0,-20 0 15,0 0-15,-1 0 0,1 21 16,21 0-16,-21 1 0,20-1 0,22 0 15,0 21-15,0-21 0,0 22 16,0-1-16,0-21 0,0 22 0,22-1 16,-1 0-16,0-21 0,21 22 15,-21-22-15,22 0 0</inkml:trace>
  <inkml:trace contextRef="#ctx0" brushRef="#br0" timeOffset="6440.56">10435 3196 0,'0'0'0,"0"-21"16,-21 21-16,0 0 15,0 21-15,21 0 0,0 1 0,-22-1 16,1 0-16,21 0 0,-21 21 16,21-20-16,0-1 0,0 21 0,0-21 15,0 22-15,0-22 0,0 0 16,0 0-16,0 0 0,0 0 0,0 1 15,0-1 1,0-42 15,0-1-31,0 1 0,0 0 16,0-21-16,0 21 0,0-22 16,0 1-16,0 0 0,42-43 15,-20 43-15,-1-1 0,21 22 16,-21-21-16,22 21 0,-1-1 0,21 1 15,-20 21-15,20 0 0,-20 0 16,-1 0-16,21 21 0,-20 1 0,-1-1 16,-21 0-16,22 0 0,-22 21 0,-21 1 15,0-22-15,0 21 16,0 1-16,0-22 0,-21 21 0,-1-21 16,1 0-16,-21 22 0,21-22 0,0 0 15,-1-21-15,1 21 0,0 0 16,0-21-16,42-21 31,0 21-31,0-42 0,22 21 16</inkml:trace>
  <inkml:trace contextRef="#ctx0" brushRef="#br0" timeOffset="6880.13">11642 3069 0,'0'0'0,"0"-21"16,0 0-16,0 0 16,-22 0-16,1 21 15,0 0-15,0 0 0,0 0 16,-22 0-16,22 0 0,-21 0 16,0 21-16,-1 0 0,1 0 0,0 21 15,-1-20-15,1-1 0,21 21 0,0-21 16,-1 0-16,22 1 0,0-1 15,0 0-15,22 0 0,-1-21 16,21 0-16,0 0 0,1 0 0,-1 0 16,0 0-16,22 0 0,-22 0 15,1 21-15,-1-21 0,0 0 0,22 21 16,-22-21-16,-21 22 0,43-1 16,-64 0-16,0 0 0,0 0 15,-21 0-15,-1 1 16,-20-22-16,21 21 0,-21 0 0,-1-21 15,1 21-15,0-21 0,-1 0 0,1 21 16,0-21-16,-1 0 0,1 0 16,0 0-16,20 0 0,-20 0 0,21 0 15,0 0-15,0 0 0,21-21 16,0 0-16,0 0 16,21 0-16,21-1 0,-21 1 15,22 0-15</inkml:trace>
  <inkml:trace contextRef="#ctx0" brushRef="#br0" timeOffset="7240.93">12128 3048 0,'0'0'0,"-42"85"31,21-43-31,21 0 0,0 1 16,0-1-16,0 22 0,0 105 16,0-106-16,0 1 15,0-1-15,0 22 0,0-21 0,0 20 16,-21 1-16,0-22 0,-1 22 16,1-21-16,0-1 0,0 1 0,0-1 15,0 1-15,21-22 0,-22-21 0,22 21 16,-21-20-16,21-1 0,0 0 15,0 0-15,0-42 32,0 0-32,21 0 0,1-1 15,-22 1-15,21 0 0,0-21 0,0 21 16,0-22-16,0 1 0,1 0 0,-1-22 16,0 22-16</inkml:trace>
  <inkml:trace contextRef="#ctx0" brushRef="#br0" timeOffset="7544.26">12065 3281 0,'0'0'0,"0"-42"0,0 20 0,0 1 0,0-21 15,0 21-15,0 0 16,21 21-16,0-22 16,0 22-16,22 0 0,-22 0 0,21 0 15,1 0-15,-22 0 0,21 0 0,0 0 16,-20 22-16,-1-1 0,21 0 15,-42 0-15,0 0 0,0 0 0,0 1 16,0-1-16,-21 0 0,0 21 16,0-21-16,-22 1 0,1-1 0,0 0 15,-1-21-15,1 21 0,21 0 0,-22-21 16,1 21-16,21-21 16,0 0-16,0 0 0,42 0 31,21 0-31,-21-21 0,22 21 15,-22-21-15,21 0 0,0 0 0</inkml:trace>
  <inkml:trace contextRef="#ctx0" brushRef="#br0" timeOffset="7896.84">12636 3281 0,'0'0'16,"22"21"-1,-1-21-15,0 0 16,0 0-16,0 0 15,0 0-15,1 0 0,-1 0 16,21-21-16,-21 21 0,0-21 16,22 0-16,-22 21 0,21-43 15,-21 22-15,-21 0 0,0 0 16,0 0-16,0-1 0,-21 22 16,-21 0-16,21 0 0,0 0 0,-22 0 15,22 0-15,-21 0 0,21 22 16,-22-1-16,22 0 0,0 0 0,-21 0 15,20 22-15,1-1 0,0-21 0,21 21 16,0-20-16,-21 20 0,21-21 16,0 0-16,0 22 0,0-22 0,0 0 15,21 0-15,0-21 16,0 0-16,22 0 0,-1 0 16,0 0-16,1 0 0,-1 0 0,0-21 15,22 21-15,-22-21 0,22 0 16,-22-1-16</inkml:trace>
  <inkml:trace contextRef="#ctx0" brushRef="#br0" timeOffset="8141.7">13483 3112 0,'0'0'0,"0"-22"0,0 1 16,-21 21 0,0 0-16,0 0 15,-1 0-15,1 21 0,0 1 16,0-1-16,0 0 0,0 0 0,-1 21 15,22 1-15,0-22 0,0 21 0,0-21 16,0 22-16,0-22 0,0 21 16,0-21-16,0 1 0,0-1 0,22 0 15,-1 0-15,21 0 0,-21-21 16,22 0-16,-22 0 0,21 0 0,0 0 16,-20 0-16,20 0 0,0 0 0,-21-21 15,43-21-15</inkml:trace>
  <inkml:trace contextRef="#ctx0" brushRef="#br0" timeOffset="8419.54">14012 2709 0,'0'-21'0,"0"42"0,0-63 0,0 21 16,-21 21 0,0 0-16,0 21 15,0 0-15,21 22 0,-22-22 16,1 21-16,0 0 0,0 1 0,21 20 15,0-20-15,-21-1 0,21 0 0,0 22 16,0-22-16,0 0 0,0 22 16,0-22-16,0 1 0,0-22 0,0 21 15,0-21-15,21 22 0,0-22 16,-21 0-16,21-21 0,0 21 16,1-21-16,-1 0 0,0 0 15,21 0-15,-21 0 0,1-21 16,-1 21-16,0-21 0,21 0 0,-21-1 15,1-20-15,-1 21 0</inkml:trace>
  <inkml:trace contextRef="#ctx0" brushRef="#br0" timeOffset="8660.4">13801 2985 0,'0'0'0,"0"21"15,21-21 1,21 0-16,0 0 16,1 0-16,-1 0 0,22 0 0,-1 0 15,1 0-15,-1 0 0,-21 0 16,22-21-16,-43 21 0,21 0 0,-20 0 16,-1 0-16,0 0 0,-21-22 0,-21 22 31,0 0-31,-22 0 15</inkml:trace>
  <inkml:trace contextRef="#ctx0" brushRef="#br0" timeOffset="9937.36">889 5207 0,'0'-21'0,"-21"21"16,0 0-16,21-21 16,-22 21-16,1-21 15,0-1 1,21 1-16,0 0 15,0 0-15,0 0 16,21 0-16,0-1 0,1 22 16,-1-21-16,0 0 0,0 21 15,0 0-15,0 0 0,1 0 0,-1 0 16,21 21-16,-21 0 0,0 1 16,1 20-16,-1 0 0,0 1 0,-21-1 15,0 0-15,0 1 0,0 20 16,0-21-16,-21 1 0,-22 20 15,22-20-15,-21-1 0,0 0 0,-1 1 16,22-1-16,-21 0 16,-1-21-16,22 1 0,-21-1 0,21 0 15,0 0-15,-1-21 0,1 0 16,0 0-16,0 0 0,0-21 0,0 0 16,21 0-16,-22-1 0,22-20 15,0 21-15,0-21 0,0 20 16,0-20-16,0 21 0,0-21 0,0 20 15,22 1-15,-22 0 0,21 21 16,0 0-16,0 0 0,0 0 0,22 0 16,-22 21-16,0-21 15,42 64-15,-41-43 0,-1 0 16,0 21-16,0-20 0,-21 20 16,21-21-16,-21 21 0,21-20 15,-21-1-15,22 21 0,-22-21 16,0 0-16,21 1 0,0-22 15,0 0 1,0-22-16,0 1 0</inkml:trace>
  <inkml:trace contextRef="#ctx0" brushRef="#br0" timeOffset="10120.25">1482 5461 0</inkml:trace>
  <inkml:trace contextRef="#ctx0" brushRef="#br0" timeOffset="11261.59">2815 5207 0,'0'-21'15,"0"42"-15,0-63 0,0 21 0,-21-1 16,0 22 15,21 22-31,-21-1 0,21 0 0,0 21 16,0-21-16,0 22 0,0-1 16,0-21-16,0 22 0,0-1 15,0 0-15,0 1 0,0-1 16,0-21-16,0 21 0,0-20 0,0-1 15,0 0-15,0 0 0,0 0 16,21-21 0,0-21-1,-21 0-15,21 0 0,-21 0 0,21-22 16,0 22-16,-21-21 0,22 21 16,-1-22-16,-21 22 0,21-21 15,-21-1-15,0 22 0,21-21 0,0 21 16,-21 0-16,21 21 0,-21-22 0,22 22 31,-22 22-31,0-1 0,0 0 16,21 0-16,-21 0 0,21 43 15,-21-43-15,21 0 0,-21 21 16,0-20-16,0-1 0,21 21 0,0-21 16,-21 0-16,22 1 0,-1-1 15,0-21-15,0 0 0,0 0 16,0 0-16,1 0 15,-1 0-15,0 0 0,0-21 0,0-1 16,0 1-16,1 0 0,-1-21 16,0 21-16,-21-22 0,21 22 0,0-64 15,-21 43-15,0 21 16,0-21-16,0-1 0,21 22 16,-21-21-16,0 21 0,0-1 0,0 1 15,0 42 1,0 1-1,0 20-15,0-21 16,0 0-16,0 22 0,0-22 16,0 21-16,0 0 0,0-20 0,0 20 15,0-21-15,0 21 0,0-20 0,22 20 16,-22-21-16,21 0 0,0 0 16,0 1-16,0-22 0,0 21 0,1-21 15,20 0-15,0 0 0,-21 0 16,22 0-16,-1 0 0,0-21 15,1-1-15,-1 1 0,0 0 0,-20 0 16,20 0-16,-21-22 0,0 22 16,0-21-16,1 21 0,-1-22 0,-21 1 15,0 21-15,0-21 0,0 20 16,0 1-16,0-21 0,0 21 16,-21 21-16,-1 0 0,1 21 15,0-21-15,0 42 16,21-21-16,0 1 0,0 20 0,0-21 15,0 21-15,0-20 16,0-1-16,0 21 0,0-21 0,0 0 16,0 22-16,0-22 0,21 0 0,0-21 15,0 21-15,1 0 0,-1-21 16,0 0-16,21 0 0,-21 0 0,22 0 16,-1 0-16,-21-21 0,22 0 15,-22 21-15,21-21 0</inkml:trace>
  <inkml:trace contextRef="#ctx0" brushRef="#br0" timeOffset="11748.31">5863 5144 0,'0'0'16,"21"-22"-16,0 1 0,-21 0 0,22 0 0,-1-21 15,-21 20-15,0 1 0,0 0 16,0-21-16,0 21 0,0-1 0,0-20 16,0 21-16,-21 21 0,-1-21 0,1 21 15,0 0-15,0 0 16,0 0-16,-22 21 0,22 21 0,0-21 16,0 22-16,0 20 0,0-20 15,21 20-15,-22-21 0,22 22 0,-21-22 16,21 22-16,0-22 0,0 0 15,0 1-15,0-1 0,0 0 0,0 1 16,21-22-16,1 21 0,-1-21 16,21 1-16,-21-22 0,22 21 15,-1-21-15,0 0 0,22 0 0,-22 0 16,0-21-16,22-1 0,-22 1 0,22 0 16,-22 0-16,0-21 0</inkml:trace>
  <inkml:trace contextRef="#ctx0" brushRef="#br0" timeOffset="12205.57">6583 5122 0,'0'0'16,"0"-21"-16,0 0 0,-21 0 0,21-21 0,-22 42 16,1-22-16,0 1 0,0 21 15,-21 0-15,20 0 0,1 0 16,0 21-16,0 1 0,0-1 0,0 21 16,21-21-16,0 22 0,-22-1 15,22 0-15,-21-21 0,21 22 0,-21-1 16,21 0-16,0-20 0,0-1 15,0 21-15,0-21 0,0 0 0,21 1 16,0-1-16,1-21 0,-1 0 16,0 0-16,0 0 0,21 0 15,-20 0-15,-1-21 0,0 21 16,21-22-16,-21 1 0,1 0 0,-22-21 16,21 21-16,-21-1 0,0-20 0,0 0 15,0 21-15,0-22 0,0 22 16,0-21-16,0 21 0,0-1 15,0 44 1,0-1-16,0 0 16,0 21-16,0-21 0,0 22 15,0-22-15,0 21 0,0-21 0,0 22 16,0-22-16,21 0 0,0 0 16,0 0-16,0 1 0,1-22 0,-1 0 15,21 21-15,-21-21 0,22 0 0,-1 0 16,-21 0-16,21-21 0,1 21 15,-1-22-15,-21 1 0,22 0 0,-22 0 16,0 0-16,21-43 16,-42 22-16,0 0 0,0-1 15</inkml:trace>
  <inkml:trace contextRef="#ctx0" brushRef="#br0" timeOffset="12594.39">7154 5165 0,'0'-85'16,"0"170"-16,0-191 0,0 85 0,0 0 16,-21 21-16,21 21 15,0 0-15,-21 0 0,0 21 0,21-20 16,-21 20-16,21 0 0,0 1 15,0-1-15,0-21 0,0 21 0,0 1 16,0-22-16,0 0 0,0 0 0,0 0 16,0 1-16,0-1 0,0 0 15,0-42 17,0 0-32,0-1 15,0 1-15,0 0 0,0 0 0,0-21 16,0 20-16,0-20 0,0 0 15,21-1-15,-21 1 0,21 0 0,0-1 16,0 1-16,22 21 0,-22-21 16,0 20-16,21 22 0,1 0 0,-22 0 15,21 0-15,0 22 0,1 20 0,-1-21 16,-21 21-16,0-20 0,1 20 16,-22 0-16,0 1 0,0-22 15,0 21-15,0 0 0,0-20 0,-22 20 16,1-21-16,21 0 0,-21 0 15,21 1-15,-21-1 0,21 0 0,21-21 32,0-21-32,22 0 15,-22-1-15,21 1 0,-21 0 0</inkml:trace>
  <inkml:trace contextRef="#ctx0" brushRef="#br0" timeOffset="13028.66">8107 4974 0,'0'0'0,"-21"21"16,-1 1 0,1-1-16,0 0 0,21 0 0,-21 21 15,21 1-15,-21-22 0,0 21 16,-1 1-16,22-22 0,0 21 0,-21-21 16,21 22-16,-21-22 0,21 21 15,0-21-15,0 0 0,0 1 16,0-1-16,0-42 31,0-1-15,0 1-16,0 0 0,0 0 0,0 0 15,0-22-15,21 22 0,0-21 16,1 0-16,-1-1 0,21 22 16,-21-21-16,22-1 0,-1 1 0,-21 21 15,21 0-15,1 0 0,-22 21 16,21 0-16,1 0 0,-22 0 0,0 21 15,21 0-15,-21 0 0,1 0 0,-22 22 16,0-22-16,0 21 0,0-21 16,0 22-16,0-22 0,0 0 0,0 0 15,0 21-15,0-20 0,-22-1 16,1 0-16,21 0 16,-21 0-16</inkml:trace>
  <inkml:trace contextRef="#ctx0" brushRef="#br0" timeOffset="13409.44">8932 5017 0,'0'0'0,"-21"0"0,0 0 15,0 0-15,0 0 0,-1 21 16,1 0-16,0 0 0,0 0 0,0 22 15,0-22-15,-22 42 16,22-20-16,0-22 0,21 21 16,-21-21-16,21 0 0,0 1 0,0 20 15,0-21-15,21-21 0,0 21 0,0 0 16,0-21-16,1 0 0,20 0 16,-21 0-16,21 0 0,1 0 0,-1 0 15,0 0-15,1-21 0,20-21 16,-42 21-16,1 0 0,-1-1 15,-21-20-15,0 21 0,0-21 0,0-1 16,-21 22-16,-1-21 0,1-1 0,0 22 16,-21 0-16,-1 0 0,22 21 15,-21 0-15,0 0 0,20 0 0,-20 0 16,21 21-16,-21-21 0,20 21 16,22 0-16,0 1 0,0-1 15,0 0-15,0 0 0,22-21 16,20 0-16,-21 0 0,0 0 15</inkml:trace>
  <inkml:trace contextRef="#ctx0" brushRef="#br0" timeOffset="13684.28">9440 4699 0,'0'0'0,"-21"0"15,0 42-15,21-20 16,0 20-16,-21-21 0,0 21 16,21 22-16,-22-22 0,22 1 0,0-1 15,-21 0-15,21 1 0,0-1 0,0 0 16,0 1-16,0-22 0,0 21 16,0-21-16,0 0 0,0 1 0,21-1 15,1-21-15,-1 21 0,0-21 16,0 0-16,0 0 0,0 0 15,1-21-15,20 21 0,-21-21 0,0-1 16,0 1-16,1 0 0</inkml:trace>
  <inkml:trace contextRef="#ctx0" brushRef="#br0" timeOffset="13856.18">9356 4974 0,'-22'0'0,"44"0"0,-65 0 16,22 0-16,21 21 15,0 1 1,21-22 0,0 0-16,22 0 0,-22 0 0,21 0 15,1 0-15,-1 0 0,21 0 16,-20-22-16,-1 22 0</inkml:trace>
  <inkml:trace contextRef="#ctx0" brushRef="#br0" timeOffset="14775.78">11155 5207 0,'0'-21'0,"0"42"0,0-63 0,0 21 16,0-22-16,0 22 0,0 0 15,0-21-15,0 20 0,0 1 16,21 0-16,0 0 0,-21 0 0,21 0 15,0-1-15,1 22 0,-1 0 0,0 0 16,0 0-16,0 0 16,0 0-16,1 22 0,20-22 15,-21 42-15,0-21 0,0 0 0,-21 22 0,22-1 16,-22-21-16,21 21 0,-21 1 16,21-22-16,-21 21 0,0-21 0,0 22 15,0-22-15,0 0 0,0 0 16,0 0-16,0 1 0,0-1 0,0 0 15,-21-21 17,21-21-17,0 0-15,0-1 0,0 1 0,0 0 16,0-21-16,21-1 16,0 22-16,0-21 0,0 0 0,1-1 15,20-41-15,-21 62 0,21-20 16,1 21-16,-22 21 0,21-21 15,1 21-15,-22 0 0,21 0 0,-21 21 16,22 0-16,-22 0 16,21 22-16,-21-22 0,0 63 0,-21-41 15,22-22-15,-22 21 0,0 1 0,0-22 16,0 0-16,0 21 0,0-21 16,0 1-16,-22-1 0,22 0 15,-21-21 1,21-21-1,0 0 1,0-1-16,0 1 0,0 0 16,0-21-16,21-1 0,1 22 15,-1-42-15,0 20 0,0 1 0,21 0 16,-20-1-16,20 22 0,0-21 0,-21 21 16,22 0-16,-22-1 15,21 22-15,-21 0 0,1 0 0,-1 22 0,0-1 16,0 21-16,21-21 0,-42 22 15,22-1-15,-1-21 0,-21 21 16,0 1-16,0-1 0,0-21 0,0 0 16,0 22-16,0-22 0,0 0 15,0 0-15,-21 0 0,-1-21 0,22 22 16,-21-1-16,21-42 31,0-1-15,21 1-16</inkml:trace>
  <inkml:trace contextRef="#ctx0" brushRef="#br0" timeOffset="15928.04">13166 4826 0,'0'0'0,"0"-21"16,0 0-16,-43 21 15,1 0-15,21 21 16,0-21-16,-1 42 0,1-21 0,-21 22 15,21-22-15,0 21 0,-1 1 0,1-1 16,0 0-16,21 1 0,0-1 16,0-21-16,0 21 0,0-20 0,0 20 15,0-21-15,21 0 0,0 0 0,1 1 16,-1-22-16,21 21 0,-21-21 16,22 0-16,-1 0 0,0 0 0,1 0 15,-1 0-15,0 0 0,-21-21 16,22 21-16,-1-22 0,-21 1 15,22 0-15,-22-21 0,0 21 0,-21-22 16,0 1-16,0 0 0,0-1 0,0-20 16,-21 20-16,21-20 0,-43 21 15,22-1-15,0 1 0,-21 21 0,-1 0 16,22-1-16,-21 22 0,0 0 16,-43 0-16,64 0 15,-22 22-15,22-1 0,-21 0 0,21 21 16,0 1-16,-1-1 0,22-21 0,0 21 15,0 1-15,0-1 0,0 0 0,0-20 16,22 20-16,-1-21 0,0 21 16,0-20-16,21-1 0,-20 0 15,20 0-15,0-21 0,1 21 0,-1-21 16,0 0-16,1 0 0,-1 0 0,-21 0 16,21 0-16,1 0 0,-1 0 15,-21-21-15,22 0 0,-22 0 16,0 0-16,21-1 0,-21-20 0,1 0 15,-1 21-15,0-22 0,0 1 0,0 21 16,0-22-16,1 22 0,-1 0 0,-21 0 16,0 0-1,0 42 1,0 0-16,0 0 0,0 22 16,0-22-16,0 21 0,0-21 15,0 22-15,0-22 0,0 21 0,0 0 16,0-20-16,0-1 0,0 21 0,0-21 15,0 0-15,0 1 16,0-1-16,21-21 0,0 0 0,0 0 16,0 0-16,1 0 15,-1-21-15,0-1 16,0 1-16,0 0 0,0 0 0,1 0 16,-1-22-16,0 1 0,0 0 15,0-1-15,22 1 0,-22 21 16,0-21-16,0-1 0,0 22 0,0 0 15,-21 0-15,22 21 0,-22 21 32,0 0-32,0 0 0,0 22 0,0-22 15,0 21-15,-22-21 0,22 22 16,0-1-16,0-21 0,0 21 0,0-20 16,0 20-16,0-21 0,0 0 0,22 0 15,-1 1-15,0-1 0,0 0 16,0 0-16,0-21 0,1 0 0,-1 21 15,21-21-15,-21 0 0,22 0 16,-1 0-16,-21 0 0,21-21 0,1 0 16,-22 0-16,42-22 15,-20 22-15,-22-21 0,0 0 0,0 20 16,0-20-16,1 0 0,-22-1 16,0 1-16,0 21 0,0-21 0,0 20 15,0 1-15,-22 21 0,1 0 16,0 0-16,0 0 0,0 21 15,0 1-15,-1 20 0,1-21 0,21 21 16,0-20-16,0 20 0,0 0 16,0 1-16,0-22 0,0 21 0,0-21 15,0 22-15,21-22 0,1 0 16,-1 0-16,0 0 0,0-21 0,0 0 16,0 21-16,1-21 0,-1 0 15,0 0-15,42 0 0,-41-21 16,-1 0-16,0 0 0,0 21 0,0-21 15,0 0-15,-21-1 0,22 1 16,-1 21-16</inkml:trace>
  <inkml:trace contextRef="#ctx0" brushRef="#br0" timeOffset="16099.94">15346 5419 0,'0'0'0,"0"21"16,-21-21 0,-1 0-1,1 0-15,0 0 16</inkml:trace>
  <inkml:trace contextRef="#ctx0" brushRef="#br0" timeOffset="18452.29">3429 6985 0,'0'0'0,"-21"-21"15,21 0-15,0 0 16,0-1-16,0 1 15,0 0-15,0 0 16,0 0-16,0 0 16,0-1-1,0 1 17,0 42 14,0 1-46,-21-1 0,21 0 16,0 0-16,0 0 0,-22 0 16,22 1-16,0 20 0,0-21 0,0 21 15,0 1-15,0-1 0,0 0 16,0 22-16,0-22 0,0 22 0,0-22 16,0 22-16,0-22 0,0 21 15,0-20-15,0 20 0,0-20 0,-21 20 16,21 1-16,0-1 0,-21 1 0,21-1 15,0 22-15,-21-1 0,21-20 16,-21 21-16,21-1 0,-21 1 16,21 0-16,0-1 0,0 1 15,-22 0-15,22 20 0,-21-20 0,21 0 16,-21-1-16,21 1 0,0 21 0,0-21 16,-21-1-16,21 22 15,-21-21-15,21-1 0,0 1 0,-21 21 16,-1-21-16,22 20 0,-21-20 0,21 21 0,0 0 15,0-22-15,-21 22 0,21-21 16,0 21-16,0-22 0,-21 22 0,21-21 16,0 21-16,0-22 0,0 1 0,0 0 15,0-22-15,0 22 0,0-22 16,0 1-16,0-22 0,21 22 16,-21-22-16,0 22 0,0-22 0,0-21 15,0 21-15,0-20 0,0-1 16,0 0-16,0 0 0,0-42 31,0 0-31,0 0 16,0-22-16,0-20 0,0 20 0</inkml:trace>
  <inkml:trace contextRef="#ctx0" brushRef="#br0" timeOffset="20832.43">3577 6879 0,'0'-21'0,"0"0"31,21 21 0,0 0-31,1 0 16,-1 0-16,0 0 0,0 0 16,0 0-16,22 0 0,-22 0 15,21-21-15,0 21 0,1 0 0,-1 0 16,0 0-16,22 0 0,-22 0 15,1 0-15,20 0 0,1 0 16,-1 0-16,1 0 0,20 0 0,-20 0 16,20 0-16,1 0 0,0 0 15,21 0-15,-22 0 0,22 0 0,0-21 16,0 21-16,21 0 0,0 0 16,0-22-16,0 22 0,0-21 15,0 21-15,21 0 0,0 0 0,0-21 0,0 21 16,22 0-16,-22 0 0,0-21 15,0 21-15,0 0 0,1 0 0,-1 0 16,0-21-16,0 21 0,0 0 0,0 0 16,1 0-16,-1-21 0,0 21 15,0 0-15,-21 0 0,21 0 16,0 0-16,1 0 0,-1 0 16,0-22-16,0 22 0,-21 0 0,21 0 15,-21 0-15,21 0 0,1 0 0,-22 0 16,21 0-16,-21 0 0,0 0 15,0 0-15,0 0 0,0 0 0,-21 0 16,-1-21-16,1 21 0,0 0 0,0 0 16,-21 0-16,-1 0 0,-20-21 15,20 21-15,-41 0 0,20 0 0,-20-21 16,-1 21-16,0-21 0,-21 21 16,1 0-16,-1 0 0,0-21 0,0-1 31,-21 1-16,0 0 1,0 42 62,21 0-62,-21 1-16,0-1 0,0 0 15,0 21-15,0-21 0,21 1 16,-21-1-16,0 21 0,0-21 16,0 22-16,22-22 0,-22 21 0,0 0 15,0-20-15,0 20 0,0 0 0,0 1 16,0 41-16,0-41 16,0-1-16,0 21 0,0-20 0,0 20 15,0-20-15,0 20 0,0-21 0,0 1 16,-22 20-16,22-20 15,0 20-15,0 1 0,0-22 0,0 21 0,0 86 16,0-86-16,0 1 0,0-1 16,0 1-16,0 20 0,-21-20 15,21-1-15,0 1 0,0-1 16,0 1-16,-21 20 0,21-20 0,-21-1 16,0 22-16,21-21 0,0-1 15,-21 1-15,21-1 0,-22 1 0,1-1 16,21 1-16,-21-1 0,21 1 0,0-1 15,0 1-15,-21-1 0,21 1 16,0-1-16,-21-21 0,21 22 16,0-22-16,0 1 0,0 20 0,0-21 0,0 1 15,0-1-15,0 0 0,0 22 0,-21-22 16,21 1-16,0-1 0,0 0 16,0 1-16,0-1 0,-22-21 15,22 21-15,0-20 0,0 20 0,0-21 16,0 21-16,0-20 0,0-1 0,-21 0 15,21 0-15,0 0 0,-21 0 16,21 1-16,0-1 0,0 0 0,0 0 16,0 0-16,0 0 0,-21-21 15,21 22-15,0-1 0,-21 0 16,21 0 0,-21-21-1,-1 0-15,1 0 16,0 0-16,0 0 15,0 0-15,0 0 0,-1 21 0,-20-21 16,21 0-16,-21 0 0,20 0 16,-20 21-16,21-21 0,-21 0 0,-1 0 15,1 22-15,-22-22 0,22 0 16,-21 0-16,-1 21 0,1-21 0,-22 0 16,21 0-16,-20 21 0,-22-21 0,21 0 15,-21 0-15,1 0 0,-1 0 16,0 0-16,0 0 0,0 21 0,-21-21 15,21 0-15,-21 0 0,0 0 0,0 0 16,22 0-16,-22 0 0,0 0 0,21 0 16,-21 0-16,0 0 0,0 0 15,0 0-15,0 0 0,0 0 16,-127 0-16,148 0 0,-21 0 16,21 0-16,-21-21 0,0 21 0,21 0 15,0 0-15,1 0 0,-1 0 16,-21 0-16,-85 0 0,106 0 15,22 0-15,-22 0 0,0 0 0,0 0 16,21 0-16,-20 0 0,20 0 0,0 0 16,1 0-16,-1 21 15,0-21-15,-21 0 0,22 0 0,20 0 16,-20 21-16,-1-21 0,21 0 0,-20 0 0,20 0 16,1 0-16,-1 21 0,1-21 15,-1 0-15,1 0 0,-1 0 16,1 0-16,-1 22 0,1-22 0,-1 0 15,1 0-15,20 0 0,-20 0 0,21 21 16,-22-21-16,22 0 0,-1 0 16,-20 21-16,21-21 0,-1 0 0,1 21 15,0 0-15,-1-21 0,1 0 0,0 21 16,-1-21-16,1 0 0,0 22 16,-22-22-16,22 0 0,-1 0 0,1 21 15,-21-21-15,20 0 0,1 0 0,0 0 16,-22 0-16,22 0 15,-1 0-15,-20 0 0,21 0 0,20 0 16,-20 0-16,21 0 0,-21 0 16,20 0-16,1 0 0,-21 0 15,21 0-15,0 0 0,-1 0 0,-20 0 16,21 0-16,0 0 0,0 0 0,-1 0 16,1 0-16,21 21 15,21-42 32,1 21-31,-22-21-16,21-1 0,0 1 0,0 0 15</inkml:trace>
  <inkml:trace contextRef="#ctx0" brushRef="#br0" timeOffset="21684.54">6350 8022 0,'0'-21'0,"0"42"0,0-63 15,0 21-15,0 0 0,0-1 16,0 1-16,0 0 16,0 0-1,-21 21 1,21 21-16,0 0 0,-21 0 16,21 1-16,0 20 0,0 21 15,0-20-15,0 20 0,0 1 16,0-1-16,0 1 0,0-1 0,0 22 15,0-22-15,0 1 0,0 21 0,0-22 16,-22 22-16,22-22 0,-21 1 16,21-22-16,-21 22 0,21-22 0,0 0 15,0 1-15,-21-1 0,21-21 0,-21 0 16,21 0-16,0 1 0,0-1 16,-21-21-16,21 21 0,0-42 31,21 0-16,-21-1-15,0 1 0,21-21 0,-21 21 16,0 0-16,0-22 0</inkml:trace>
  <inkml:trace contextRef="#ctx0" brushRef="#br0" timeOffset="23172.34">6519 7853 0,'0'0'0,"-21"-21"31,21 0 0,21-1 1,0 22-32,22 0 0,-22-21 15,0 21-15,21 0 0,1 0 0,-1-21 16,0 21-16,1 0 0,20 0 16,-20 0-16,20-21 0,1 21 15,-1 0-15,1 0 0,20 0 0,1 0 16,0-21-16,-1 21 0,22 0 15,0 0-15,0 0 0,0 0 0,-22 0 16,22-21-16,0 21 0,0 0 16,-22 0-16,22 0 0,0 0 0,0 0 15,0 0-15,0 0 0,-1 0 0,1 0 16,-21 0-16,21 0 0,-22 0 16,1 0-16,21 0 0,-21-22 0,-1 22 15,1 0-15,0 0 0,-22 0 16,22 0-16,-22 0 0,-20-21 0,20 21 15,-21 0-15,-20 0 0,20 0 16,-21 0-16,21 0 0,-20 0 16,-1 0-1,-21 21 17,0 1-17,0-1-15,0 0 0,0 0 16,0 21-16,0-20 15,0-1-15,0 0 0,0 21 0,21 1 16,-21-1-16,0 0 0,0 1 0,0-1 16,0 0-16,0 22 0,0 42 15,0-64-15,0 21 16,0-20-16,0 20 0,0 1 0,0-1 16,0-20-16,0 20 0,0 1 15,0-1-15,0 1 0,0-22 0,0 21 16,0-20-16,0 20 0,0-20 0,0-1 15,0 0-15,21 1 0,-21-1 16,0 0-16,0 1 0,0-1 0,0 0 16,0 1-16,0-1 0,-21-21 0,21 21 15,-21-20-15,0-1 0,-1 21 16,1-21-16,0 0 0,0 1 16,0-1-16,0-21 0,-1 21 0,1 0 15,0-21-15,0 21 0,-21-21 0,20 0 16,1 0-16,-21 0 0,21 0 15,-22 0-15,1 0 0,0 0 0,-1 0 16,-20 0-16,21 0 0,-22 0 0,22 0 16,-22 0-16,1 0 0,20 0 15,-20 0-15,-1 0 0,22 0 0,-64-21 16,43 21-16,-1 0 0,1 0 16,-1 0-16,1 0 0,-1 0 0,1 0 15,-1 0-15,1 0 0,-1 0 16,1 0-16,-1 0 0,1-21 15,-1 21-15,-42 0 0,43 0 0,-1 0 16,22 0-16,-21 0 16,20 0-16,-20 0 0,-1 0 0,22 0 15,-22 0-15,22 0 0,-64 0 16,64 0-16,-22 0 0,22 0 16,0 0-16,-1 0 0,1 0 0,21 0 15,-21 0-15,-1 0 0,22 0 16,-21 0-16,-1 0 0,22 0 0,-21 0 15,21 0-15,-22 0 0,22 0 0,-21 0 16,21 0-16,-22 0 0,22 0 0,0 0 16,-21 0-16,21 0 0,-1 0 15,1 0-15,-21 0 0,21 0 16,0 0-16,-1-21 0,1 21 0,0 0 16,0 0-16,0 0 0,0 0 15,-1 0-15,1 0 16,0 0-16,0 0 0,0 0 15,0 0-15,-1 0 0,1 0 16,0 0 0,0 0-16,0 0 15,0 0-15,-1 0 0,1 0 16,0 0 0,0 0-16,0 0 15,0 0-15,-1 0 31,22-21-15,-21 21-16,21-22 16,0 1-16,0 0 15,0 0-15,0 0 0,0 0 16,0-1-16,0 1 0,0-21 0,0 21 16,0-22-16,0 22 0,0-21 15,0 0-15,0 20 0,21-20 0,-21 21 16,0-21-16,0 20 0,0-20 15,0 21-15,0 0 0,22 0 0</inkml:trace>
  <inkml:trace contextRef="#ctx0" brushRef="#br0" timeOffset="24112.17">6858 8996 0,'0'0'0,"-21"0"47,0 0-32,-1 21-15,1 0 0,0 0 16,21 1-16,-21-1 0,21 0 0,0 21 16,-21-21-16,0 1 0,21 20 0,-22-21 15,22 21-15,0-20 0,0-1 16,0 21-16,0-21 0,0 0 16,0 1-16,22-1 0,-1 0 15,0-21-15,0 0 0,0 21 16,0-21-16,1 0 0,20 0 0,-21 0 15,0 0-15,0-21 0,1 21 0,-1-21 16,0 21-16,0-21 0,0-1 16,0 1-16,-21 0 0,0 0 15,0-21-15,0 20 0,0 1 0,0 0 16,0-21-16,-21-1 16,21 22-16,-21-21 0,0 21 0,0-22 0,0 22 15,-1 0-15,1 0 16,0 21-16,0 0 0,0 0 15,0 0-15,-1 0 0,1 21 16,0 0-16,0 0 0,21 1 16,0-1-16,0 0 15,0 0-15,0 0 16,21-21 0</inkml:trace>
  <inkml:trace contextRef="#ctx0" brushRef="#br0" timeOffset="24412">7218 8996 0,'0'0'16,"0"-21"-16,0 42 47,0 0-47,0 0 0,0 22 15,0-22-15,0 21 0,0-21 16,0 0-16,0 22 0,0-22 0,0 21 16,0-21-16,0 1 0,0-1 15,0 0-15,-21 0 0,21 0 16,0 0-16,0 1 0,0-44 47,0 1-47,21 0 15</inkml:trace>
  <inkml:trace contextRef="#ctx0" brushRef="#br0" timeOffset="24760.07">7429 9038 0,'0'0'0,"22"0"15,-44 21 16,1-21-31,0 22 0,21-1 0,-21-21 16,0 21-16,0-21 0,-1 21 0,1-21 16,0 21-16,0 0 15,0-21-15,21 22 16,-21-1-16,21 0 31,0 0-31,0 0 16,21-21-16,-21 21 0,0 1 15,21-22-15,0 21 0,0 0 16,-21 0-16,21-21 0,-21 21 16,22-21-16,-22 21 0,21 1 0,0-1 15,0-21 1,-42 0 15</inkml:trace>
  <inkml:trace contextRef="#ctx0" brushRef="#br0" timeOffset="25160.1">6519 8805 0,'0'0'0,"-21"0"0,0 0 16,21 22 0,0-1-16,0 21 15,0-21-15,0 22 0,0-22 16,0 21-16,0 0 0,0 1 15,0-1-15,0 0 0,0 1 0,0-1 16,0 0-16,0 1 0,0-1 16,0 0-16,0 1 0,0-22 0,0 21 15,0-21-15,0 1 0,0-1 0,0 0 16,0 0-16,0-42 31,0 0-15,0 0-16,0-1 15,0 1-15</inkml:trace>
  <inkml:trace contextRef="#ctx0" brushRef="#br0" timeOffset="25828.72">6604 8742 0,'21'0'15,"0"0"1,0 0-16,1 0 16,20 0-16,-21 0 0,21 0 15,1 0-15,-1-21 0,0 21 0,22 0 16,-22 0-16,22 0 0,-22 0 16,22-21-16,-22 21 0,21 0 0,1 0 15,-22 0-15,22 0 0,-22 0 0,0 0 16,1 0-16,-22 0 0,21 0 15,-21 0-15,1 21 0,-1 0 16,0 0-16,-21 0 16,21-21-16,-21 21 0,0 1 15,0-1-15,0 0 0,0 0 16,0 0-16,0 0 0,0 1 16,0-1-16,0 0 15,0 0-15,0 0 0,0 22 0,0-22 16,0 0-16,0 21 0,0-21 0,-21 1 15,21 20-15,0-21 0,-21 21 16,21-20-16,0-1 0,0 21 0,0-21 16,0 0-16,0 1 0,0 20 0,0-21 15,0 0-15,0 0 0,0 1 16,0-1-16,0 0 0,0 0 0,0 0 16,0 0-16,0 1 0,-21-22 15,-1 0-15,1 21 16,0-21-16,0 0 0,0 0 0,0 0 15,-1 0-15,-20 0 0,0 0 16,-1 0-16,-20 0 0,21 0 0,-22 0 16,1 0-16,-1 0 0,1 0 15,-1 0-15,-63 0 0,64 0 16,-1 0-16,22 0 0,-22 0 0,22 0 16,0 0-16,20 0 0,1 0 15,0 0-15,0 0 0,0 0 16,42 0 15,0-21-31,0-1 16,0 22-16,1-21 0,20 0 0</inkml:trace>
  <inkml:trace contextRef="#ctx0" brushRef="#br0" timeOffset="26217.01">8149 8763 0,'-21'0'15,"21"21"1,0 0-16,-21 1 0,21-1 0,0 0 16,0 21-16,0 1 0,0-1 15,0 0-15,0 1 0,0-1 0,0 0 16,0 1-16,0-1 0,-21 0 0,21 1 16,-22-1-16,22 0 0,0 1 0,0-22 15,0 21-15,-21-21 0,21 22 16,0-22-16,0 0 0,-21-21 15,21 21-15,0-42 47,0 0-47,0 0 0,21-1 0</inkml:trace>
  <inkml:trace contextRef="#ctx0" brushRef="#br0" timeOffset="26960.07">8107 8827 0,'-21'-22'0,"42"44"0,-42-65 0,42 43 47,0 0-47,0 0 0,21 0 15,-20 0-15,20 21 0,0-21 16,1 0-16,-1 0 0,21 0 0,1 0 15,21 0-15,-1 0 0,1 0 0,0 0 16,-1 0-16,1 0 0,-22 0 16,22 0-16,-21 0 0,-1 0 0,1 0 15,-1 0-15,1 0 0,-1 0 16,-21 0-16,22 0 0,-22-21 16,1 21-16,-1 0 0,-21 0 0,0-21 15,0 21-15,1 0 0,-1 0 0,0 0 16,-21 21 15,21 0-15,-21 1-16,0-1 15,0 0-15,21 0 0,-21 0 0,0 0 16,0 1-16,0-1 0,0 0 16,0 21-16,0-21 0,0 1 0,0 20 15,0-21-15,21 21 0,-21-20 0,0 20 16,0-21-16,22 21 15,-22-20-15,21-1 0,-21 21 0,0-21 16,0 0-16,0 1 0,0-1 0,0 0 0,0 0 16,0 0-16,0 0 15,0 1-15,0-1 0,-21-21 0,-1 21 16,22 0-16,-21-21 0,0 21 0,0-21 16,0 0-16,0 21 0,-1-21 15,1 0-15,0 0 0,0 0 16,0 0-16,0 0 0,-22 0 15,22 0-15,-21 0 0,21 0 0,-22 0 16,1 0-16,-22 0 0,22 0 0,-21 0 16,-1 0-16,1 0 0,-1 0 0,-21 0 15,1 0-15,-1 0 0,22 0 0,-22 0 16,0 0-16,22 0 16,-22 0-16,22 0 0,-1 0 0,22 0 15,-22 0-15,-20 22 0,41-22 16,22 0-16,0 0 0,0 0 0,0 0 15,21 21-15,-22-21 0,22-21 32</inkml:trace>
  <inkml:trace contextRef="#ctx0" brushRef="#br0" timeOffset="27287.88">8572 9165 0,'0'0'0,"0"-21"0,-21 21 31,0 0-31,0 0 0,0 0 15,0 0-15,21 21 16,-22 0-16,1 1 0,0-1 0,21 0 16,0 0-16,0 0 0,-21 0 15,21 1-15,0-1 0,0 21 0,0-21 16,0 0-16,0 1 0,0-1 0,0 0 16,21 0-16,0 0 15,0-21-15,1 21 0,-1-21 0,21 0 16,-21 0-16,0 0 0,22 0 15,-22 0-15</inkml:trace>
  <inkml:trace contextRef="#ctx0" brushRef="#br0" timeOffset="27747.5">9017 9271 0,'0'0'16,"-21"0"-16,0 0 0,-1 0 0,1 0 15,0 0-15,0 0 0,0 0 0,0 0 16,-1 21-16,1-21 0,0 21 0,0 1 16,0-1-16,0 0 0,-1 0 15,22 0-15,0 0 0,0 1 0,0-1 16,0 0-16,0 0 0,0 0 0,0 0 16,0 1-16,22-1 15,-1-21 1,0 0-16,0 0 0,0 0 0,22 0 15,-22-21-15,0 21 0,0-22 0,21 1 16,-20 0-16,-1 0 0,0 21 16,0-21-16,-21-22 0,21 22 0,-21 0 15,21 0-15,-21 0 0,0 0 0,0-1 16,0 1-16,0 0 16,-21 42-1,21 0 1,-21-21-16,21 22 0,0-1 15,0 0-15,0 0 0,0 0 16,0 0-16,0 1 0,0-1 16,0 0-16,0 0 0,21-21 31,0 0-31,1 0 0,-1 0 0,0 0 16,0 0-16,-21-21 0</inkml:trace>
  <inkml:trace contextRef="#ctx0" brushRef="#br0" timeOffset="28220.23">9271 9271 0,'0'21'47,"0"0"-47,-21 1 15,21-1-15,0 0 0,0 0 16,0 0-16,0 0 0,0 1 15,0-1-15,0 0 16,0 0-16,0 0 16,0-42 15,0 0-15,0 0-16,0 0 0,0-1 15,0 1-15,0 0 16,0 0-16,0 0 0,21 21 15,-21-21-15,21-1 0,0 1 0,0 0 16,1 21-16,-1-21 0,0 21 16,0 0-16,0 0 0,0 0 15,1 0-15,-22 21 0,21 0 16,-21 0-16,0 1 0,0-1 16,0 0-16,0 0 0,0 0 15,0 0-15,-21-21 0,-1 22 16,22-1-16,-21-21 0,21 21 15,-21-21 1,42 0 15,-21-21-15</inkml:trace>
  <inkml:trace contextRef="#ctx0" brushRef="#br0" timeOffset="28475.79">9715 9271 0,'0'-21'31,"-21"21"-31,0 0 16,0 0-16,0 21 0,21 0 16,-21-21-16,-1 21 0,22 1 0,0-1 15,0 0-15,-21 0 0,21 0 16,-21-21-16,21 21 0,0 1 0,0-1 15,0 0-15,21 0 32,0-21-32,1 0 0,-1 0 15,0 0-15,0 0 0,0-21 16,0 21-16</inkml:trace>
  <inkml:trace contextRef="#ctx0" brushRef="#br0" timeOffset="29076.23">9758 9398 0,'0'0'16,"21"0"46,0 0-62,-21-21 0,21 21 16,0 0-16,-21-21 15,0 0 1,-21 21 0,0 0-16,0 0 15,0 0-15,0 21 16,21 0-16,-22-21 0,1 21 16,21 0-16,0 0 0,0 1 15,0-1-15,0 0 16,0 0-16,0 0 0,21-21 15,1 0-15,-1 0 16,0 0-16,0 0 0,0 0 16,0 0-16,1 0 0,-22-21 15,21 21-15,0-21 0,0 21 0,0-21 16,-21 0-16,21 21 0,-21-22 16,22 1-16,-22 0 0,0 0 15,0-21-15,0 20 0,0 1 0,21-21 16,-21 0-16,0 20 0,0 1 15,0 0-15,0 0 0,0 0 16,0 42 0,0 0-1,0 0-15,0 0 0,0 1 16,0 20-16,0-21 0,-21 0 0,21 22 16,0-22-16,-22 0 0,22 0 15,0 0-15,0 22 0,0-22 0,0 0 16,0 0-16,22-21 15,-1 0-15,0 0 0,0 0 0,0 0 16,22 0-16,-22 0 0,0 0 0,21-21 16,-21 0-16,1 0 0,20-1 0</inkml:trace>
  <inkml:trace contextRef="#ctx0" brushRef="#br1" timeOffset="36880.37">2921 12044 0,'21'0'16,"21"-21"-1,-20 0 1,-22-1-1,21 22-15,0 0 16,-21-21 0,0 42 15,0 1-31,0-1 0,0 0 0,0 0 16,0 21-16,0 1 0,0-1 15,0 0-15,0 1 0,0 20 0,-21-20 16,21-1-16,0 0 0,-21 1 15,21-1-15,0 0 0,0 1 0,0-22 16,0 21-16,0-21 0,0 0 16,0 1-16,0-1 0,0 0 0,0-42 47,0 0-47,0-1 0,0 1 15,0-21-15</inkml:trace>
  <inkml:trace contextRef="#ctx0" brushRef="#br1" timeOffset="37152.21">3302 12002 0,'0'0'16,"0"-22"-16,0 1 16,0 42-1,0 1-15,0-1 16,0 21-16,0 0 0,0-20 15,0 20-15,21 0 0,-21 22 16,0-22-16,0 0 0,0 1 0,0-1 16,0 0-16,0 1 0,0-22 0,0 21 15,0 1-15,0-22 0,0 0 16,0 21-16,0-21 0,0 1 16,-21-22-16,21-22 31</inkml:trace>
  <inkml:trace contextRef="#ctx0" brushRef="#br1" timeOffset="37368.08">2942 12552 0,'0'0'0,"21"0"31,0 0-31,1 0 15,-1 0-15,0 0 0,0 0 16,0 0-16,0 0 0,1-21 0,20 21 16,-21 0-16,21 0 15,-20 0-15,-1 0 0,0-21 0,0 21 16,0 0-16,0 0 0,1 0 16,-1 0-16</inkml:trace>
  <inkml:trace contextRef="#ctx0" brushRef="#br1" timeOffset="37985.74">4085 12594 0,'21'0'16,"-21"-21"-16,0 0 15,0 0-15,0 0 0,0-1 16,0 1-16,0 0 16,-21 0-16,21 0 0,-21 0 0,0-1 15,21 1-15,-21 0 0,-1 21 16,1 0-16,0 0 0,0 0 0,0 0 16,-22 0-16,22 0 0,0 21 0,-21 0 15,21 1-15,-1-1 0,-20 21 16,21-21-16,0 0 0,0 22 0,21-22 15,0 21-15,-22-21 16,22 22-16,0-22 0,0 21 0,0-21 16,0 1-16,22-1 0,-22 0 15,21-21-15,0 21 0,0-21 0,21 0 16,-20 0-16,-1 0 0,0 0 0,21-21 16,-21 21-16,43-42 15,-43 20-15,0 1 0,22-21 16,-22 0-16,0 20 0,-21-20 15,0 21-15,0 0 0,0-22 0,0 22 16,0 0-16,0-21 0,0 21 16,0-1-16,0 1 0,0 42 31,0 1-31,0-1 16,0 0-16,0 0 0,0 21 0,0-20 15,0-1-15,0 21 0,0-21 0,0 0 16,0 1-16,21-1 0,-21 0 15,21 0-15,0 0 0,1-21 16,-1 21-16,0-21 16,0 0-16,0 0 0,0-21 0,1 21 15,20-21-15,-21 0 0,0 0 0,0 0 16,1-1-16,-1 1 0</inkml:trace>
  <inkml:trace contextRef="#ctx0" brushRef="#br1" timeOffset="38419.76">4487 12383 0,'0'0'0,"0"-22"0,0 44 47,0-1-47,-21 0 0,21 0 0,0 0 15,0 0-15,-21 1 0,21-1 16,0 0-16,0 0 0,0 0 0,0 0 16,0 1-16,0-1 0,0 0 0,0 0 15,0 0-15,0 0 16,0 1-1,0-44 1,0 1 0,0 0-16,0 0 15,0 0-15,0 0 0,0-22 16,0 22-16,0 0 0,0 0 0,0 0 16,0-22-16,21 22 0,0 0 15,0 0-15,22 0 0,-22-1 0,21 1 16,1 21-16,-1 0 0,0 0 15,22 0-15,-22 0 0,0 0 0,1 21 16,-22 1-16,21-1 0,-21 0 0,22 0 16,-22 21-16,-21-20 0,0-1 15,0 0-15,0 21 0,0-21 16,0 1-16,0-1 0,0 0 0,-21 0 16,21 0-16,-21 0 0,-1 1 15,22-1-15,0-42 31,0-1-31</inkml:trace>
  <inkml:trace contextRef="#ctx0" brushRef="#br1" timeOffset="38992.44">5821 12446 0,'0'-21'0,"0"42"0,0-63 0,0 21 0,0-1 16,-21 1-16,-1 21 0,1-21 15,0 21-15,0 0 0,0 0 16,0 0-16,-22 0 0,22 0 0,-21 21 16,-1 0-16,1 1 0,21-1 0,-21 0 15,-1 0-15,22 21 0,-21-20 16,21 41-16,21-42 15,-22 22-15,22-22 0,0 0 0,0 0 16,0 0-16,22 0 0,-1 1 16,0-22-16,0 0 0,0 21 0,0-21 15,22 0-15,-22 0 16,21 0-16,1-21 0,-22 21 0,21-22 0,-21 1 16,22 0-16,-22 0 0,21 0 0,-21 0 15,0-1-15,1-20 0,-1 21 16,0-21-16,-21-1 0,21-41 15,-21 41-15,0-20 0,0 20 16,0 1-16,0 0 0,0 21 0,0-22 16,0 22-16,0 0 0,-21 21 31,21 21-31,0 21 0,-21-20 16,21 20-16,0 0 0,0 1 0,0-22 15,0 21-15,0 0 0,0 1 16,0-1-16,0 0 0,0-20 0,0 20 15,0-21-15,21 21 0,0-20 16,-21-1-16,21 0 0,0 0 0,1-21 16,-1 21-16,0-21 0,0 0 15,0 0-15,0 0 0,1 0 16,-1-21-16,0 0 0,0 0 0,0 21 16,0-21-16</inkml:trace>
  <inkml:trace contextRef="#ctx0" brushRef="#br1" timeOffset="39284.26">6498 11896 0,'0'21'31,"0"21"-31,0-21 16,-21 22-16,21-1 0,-21 0 0,21 1 15,0-1-15,-21 0 0,-1 1 16,22-1-16,-21 0 0,21 1 16,0-1-16,0-21 0,0 22 0,0-22 15,0 0-15,0 0 0,0 0 16,0 0-16,0 1 0,21-22 31,1 0-15,-1 0-16,0-22 0,0 1 15</inkml:trace>
  <inkml:trace contextRef="#ctx0" brushRef="#br1" timeOffset="39731.8">6837 12446 0,'0'0'0,"0"21"16,21-21 0,0 0-1,0 0-15,0 0 0,1 0 16,-1 0-16,0-21 0,0 0 0,0 21 0,0-21 16,1 21-16,-22-21 0,21 21 15,-21-22-15,21 22 0,-21-21 0,0 0 16,0 0-16,0 0 15,-21 21-15,0 0 16,-1-21-16,1 21 0,0 0 0,0 0 16,0 0-16,-22 0 0,22 0 0,0 0 15,0 21-15,0-21 0,0 21 16,-1 0-16,1 0 0,0 22 0,0-22 16,21 0-16,-21 21 0,21-21 15,0 1-15,0-1 0,0 21 0,0-21 16,0 0-16,21 1 0,0-22 15,0 21-15,0 0 0,1-21 0,-1 0 16,21 21-16,0-21 0,-20 0 16,20 0-16,0 0 0,-21 0 0,22 0 15,-1-21-15,-21 21 0,0-21 0,1 0 16,-1-1-16,0 22 0</inkml:trace>
  <inkml:trace contextRef="#ctx0" brushRef="#br1" timeOffset="43156.31">3344 8022 0,'0'-21'16,"0"42"31,0 0-47,0 1 0,0-1 15,0 0-15,0 0 16,0 0-16,0 0 0,0 1 16,21-22-1,1 0-15,-1 0 16,0 0-16,0 0 16,0 0-16,0 0 0,1 0 0,-1-22 15,0 1-15,-21 0 0,21 21 16,-21-21-16,21 0 0,-21 0 0,0-1 15,0 1-15,0 0 16,-21 0-16,0 21 0,0-21 0,0 21 16,-1 0-16,1 0 15,0 0-15,0 0 0,0 0 0,0 0 16,-1 0-16,1 21 0,21 0 16,0 0-16,0 0 0,-21 22 15,21-22-15,0 0 0,0 0 16,0 0-16,0 1 0,0-1 0,0 0 15,21 0-15,0-21 0,1 21 16,-1-21-16,21 0 0,-21 0 16,0 0-16,1 0 0,-1 0 15,21-21-15,-21 21 0,0-21 0,1 0 16,-22 0-16,0-1 0,21 22 16,-21-21-16,0 0 0,0 0 0,0 0 15,-21 0-15,-1-1 0,1 1 16,0 0-16,0 0 0,0 21 0,0 0 15,-1-21-15,1 21 0,0 0 16,0 0-16,0 0 0,0 21 16,-1 0-16,1 0 0,21 0 15,0 1-15,0-1 0,0 0 0,0 21 16,0-21-16,0 1 16,0-1-16,0 0 0,0 0 0,21-21 0,1 21 15,-1-21-15,0 0 16,0 0-16,0 0 0,0 0 15,1 0-15,-1-21 16,0 0-16,-21 0 0,0 0 16,0-1-16,0 1 0,0 0 15,0 0-15,0 0 0,0 0 16,-21-1-16,0 1 16,-1 21-16,1 0 0,0 0 15,0 0-15,0 0 0,21 21 16,-21-21-16,21 22 0,-22-1 15,22 0-15,0 0 16,0 0-16,0 0 0,0 1 16,22-22-16,-1 0 15,0 21-15,0-21 0,0 0 16,0 0-16,1 0 16,-1-21-16,0-1 0,0 1 15,-21 0 1,0 0-16,0 0 0,0 0 15,0-1-15,-21 1 16,0 21-16,0-21 0,-1 0 16,1 21-16,0 0 0,0 0 15,0 0-15,21 21 0,-21 0 16,21 0-16,0 1 0,0-1 16,-22 0-16,22 0 0,0 0 0,0 0 15,0 1-15,0-1 16,0 0-16,22 0 0,-1-21 15,0 0-15,0 0 16,0 0-16,0 0 16,1 0-16,-1-21 15,-21 0-15,21 0 0,0-1 16,-21 1-16,0 0 16,0 0-16,0 0 0,-21-22 15,0 43-15,0-21 0,-1 21 16,1 0-16,0 0 15,0 0-15,0 0 0,21 21 16,0 1-16,0-1 0,-21 0 0,21 0 16,0 0-16,0 0 0,0 1 15,0-1-15,0 0 0,21-21 16,0 21-16,0-21 16,0 0-16,0 0 15,1 0-15,-1 0 0,0-21 16,-21 0-16,21 21 0,-21-21 15,21 21-15,-21-22 0,0 1 16,0 0 0,-21 0-16,0 21 0,0 0 15,0 0 1,-1 21-16,22 0 16,-21-21-16,21 21 0,0 1 15,0-1-15,0 0 16,0 0-16,21 0 31,1-21-31,-1 0 16,0 0-1,0-21-15,-21 0 16,0 0-16,21 0 16,-21-1-1,0 1-15,0 0 0,21 0 16,-21 0-16,22 21 0,-22-21 15,0-1-15,0 1 0,0 0 16,21 0-16,-21 0 0,21 0 16,-21-1-16,0 1 0,0 0 0,21 0 15,0 0-15,0 0 0,-21-1 16,22 22-16,-22-21 0,21 0 16,0 21-16,-21-21 0,21 0 0,0 0 15,0-1-15,1 1 16,-1 0-16,0 0 0,0 0 15,0 0 1,0-1-16,-21 1 0,22 21 0,-22-21 16,21 0-16,0 0 0,0 0 15,-21-1-15,21 1 16,0 0-16,1 21 0,-22-21 16,21 0-16,0 0 0,0-1 0,21 1 15,-20 0-15,-1 21 0,21-21 16,-21 0-16,22 0 0,-22-1 0,21 1 15,-21 21-15,22-21 0,-1 0 16,0 21-16,-21-21 0,22 0 0,-1 21 16,-21-22-16,22 22 0,-22-21 15,21 21-15,0-21 0,-20 21 0,20 0 16,-21-21-16,21 21 0,-20 0 16,-1-21-16,42 21 15,-42-21-15,1 21 0,-1-22 0,21 22 16,-21 0-16,22 0 0,-1-21 15,0 21-15,1 0 0,-1 0 0,0-21 16,1 21-16,-1-21 0,0 21 16,1 0-16,20 0 0,-21-21 0,1 21 15,-1 0-15,0 0 0,1-21 16,-1 21-16,0 0 0,-20 0 0,20-22 16,-21 22-16,21 0 0,-20 0 15,-1 0-15,0 0 0,0 0 0,21 0 16,-20 0-16,20 0 0,-21 0 15,21 0-15,1 0 0,-1 0 16,0 0-16,1 0 0,-1 0 16,0 0-16,-20 0 0,20 0 0,0 0 15,-21 0-15,22 0 0,-1 0 16,-21 0-16,22 0 0,-22 22 0,0-22 16,0 0-16,0 21 0,0-21 0,1 21 15,-1-21-15,-21 21 0,21-21 16,0 21-16,0 0 0,0-21 0,1 22 15,-1-1-15,0 0 16,0-21-16,-21 21 0,0 0 0,21-21 16,0 21-16,-21 1 0,22-22 15,-1 21-15,-21 0 0,0 0 0,21 0 16,-21 0-16,21 1 16,-21-1-16,0 0 0,0 0 15,0 0-15,21 0 0,-21 1 16,0-1-16,21 0 0,-21 0 15,0 0-15,22-21 0,-22 21 0,0 1 16,0-1-16,0 0 0,0 0 16,0 0-16,21 0 0,-21 1 15,0-1-15,0 0 16,0 0-16,0 0 16,0 0-16,0 1 31,0-44 47,0 1-47,0 0-31,-21 21 0,-1-21 16,1 21-16</inkml:trace>
  <inkml:trace contextRef="#ctx0" brushRef="#br1" timeOffset="44740.01">7070 7345 0,'0'0'0,"-22"-21"0,1 21 16,21-21-16,-21 21 15,21-22-15,21 22 32,0 0-32,1 0 0,-1 0 15,0 22-15,0-1 16,0 0-16,0 0 0,-21 0 0,22 0 15,-1 1-15,-21-1 0,0 0 0,21 0 16,0 0-16,-21 0 0,0 1 16,21-1-16,-21 0 0,21 0 0,-21 0 15,22 0-15,-22 1 0,0-1 16,0 0-16,21-21 0,-21 21 16,0 0-16,21-21 0,-21 21 15,0 1 1,21-22 46,0 0-46,-21-22-16,21 1 16,1 21-16,-22-21 0,0 0 0,21 0 15,0 0-15,-21-1 0,21 1 16,-21 0-16,21-21 0,0 21 0,-21-22 15,22 22-15,-1 0 0,0 0 16,-21 0-16,21-22 0,-21 22 16,21 21-16,-21-21 0,0 0 15,21 0-15,1-1 0,-22 1 16,21 21-16,-21-21 0,21 21 31,-21 21 0,-21 0-31,0-21 0,21 22 16,-22-1-16,-20 42 16,42-42-16,-21 1 0,0 20 15,21-21-15,-21 0 0,-1 0 0,1 22 16,21-22-16,-21 0 0,0 0 16,-21 22-16,42-22 0,-22 0 15,1 0-15,0 0 0,21 0 16,-21 1-16,0-1 15,21 0-15,-21-21 0,21 21 16,0 0 0,-22-21-16,22-21 47,0 0-32,0 0 1,-21 21-16,21-21 0,0-1 15,0 1-15,0 0 0,0 0 16,0 0-16,-21 0 0,21-1 16,0 1-16,-21 0 0,21 0 0,0 0 15,-21 21-15,21-21 0,0-1 16,0 1-16,-21 0 0,21 0 0,-22 0 16,1 0-16,21-1 15,0 1-15,0 0 0,-21 0 16,21 0-16,0 0 0,0-1 31,0 44 32,0-1-63,0 0 0,0 0 15,0 0-15,21 22 0,-21-22 16,0 0-16,21 0 0,-21 21 15,22-20-15,-22-1 0,21 0 0,-21 21 16,0-21-16,0 1 0,21-1 16,-21 0-16,21 0 0,-21 0 15,0 0-15,21 1 0,-21-1 16,21-21-16,-21 21 16,0 0-16,22-21 15,-22 21 1,21-21 31,-21-21-32,0 0-15,21 0 16,-21 0-16,21-1 16,0 22-16,-21-21 0,21 0 0,1-21 0,-1 21 15,0-1-15,0-20 0,0 21 16,22-21-16,-22 20 0,0-20 15,21 21-15,-21 0 0,1 0 0,-1-1 16,0 1-16,-21 0 16,21 0-16,0 0 15,-21 42 110,-21 0-109,0 0 0,0-21-16</inkml:trace>
  <inkml:trace contextRef="#ctx0" brushRef="#br1" timeOffset="48916.13">1757 14647 0,'0'22'0,"21"-44"62,0 1-62,-21 0 0,21 0 16,-21 0-16,0 0 16,0-1-16,0 1 0,0 0 15,-21 0-15,0 0 0,0 0 16,-22-1-16,22 22 0,-21 0 16,0 0-16,-1 0 0,1 0 15,0 0-15,-1 22 0,1-1 16,0 0-16,-1 21 0,22-21 15,-21 22-15,21-1 0,-1 0 0,1 1 16,0-1-16,21-21 0,-21 22 16,21-1-16,0-21 0,0 21 15,0-20-15,0-1 0,21 0 0,0 0 16,0-21-16,1 0 0,-1 0 16,0 0-16,0 0 0,21 0 0,-20 0 15,20-21-15,0 0 0,43-22 16,-43 22-16,43-63 15,-43 62-15,1-41 16,-1 21-16,0-1 0,-21-20 16,1-1-16,-1 22 0,0-22 0,0 22 15,-21-21-15,0 20 0,0 1 16,0 0-16,0-1 0,0 22 0,0 0 16,0 0-16,0 0 0,0 42 15,0 0 1,0 0-16,-21 0 0,21 22 15,0-1-15,0 0 0,0 22 16,0-22-16,0 22 0,0-1 0,0-21 16,0 22-16,0-22 15,0 1-15,0-1 0,0-21 0,21 21 16,0-20-16,0-1 0,-21 0 16,22 0-16,-1-21 0,-21 21 0,21-21 15,0 0-15,0 0 16,-21-21-16,21 0 15,1 0-15</inkml:trace>
  <inkml:trace contextRef="#ctx0" brushRef="#br1" timeOffset="49367.91">2244 14584 0,'-43'-42'0,"43"20"15,0 1-15,0 0 16,0 0-16,0 0 0,0 0 0,0-1 16,0 1-16,0 0 0,21 21 15,1-21-15,-1 21 16,21 0-16,-21 0 0,0 0 0,22 21 16,-22 0-16,21 0 0,-21 1 15,22-1-15,-22 21 0,0-21 0,0 22 16,0-1-16,1-21 0,-22 21 15,0 1-15,0-22 0,0 21 16,0-21-16,-22 1 0,22 20 16,-21-21-16,0 0 0,0 0 0,0-21 15,0 22-15,-1-22 16,22-22 0,0 1-1,0 0-15,0 0 0,22 0 16,-22-22-16,21 1 0,0 21 0,0-21 15,0-1-15,0 1 0,1 21 0,-1-22 16,0 22-16,0 0 0,0-21 16,0 42-16,1-21 0,20-1 15,-21 22-15,0 0 0,0 0 16,1 0-16,-1 0 0</inkml:trace>
  <inkml:trace contextRef="#ctx0" brushRef="#br1" timeOffset="49644.51">3111 14415 0,'0'21'16,"0"0"0,0 0-16,0 0 15,0 0-15,0 1 0,0-1 16,-21 0-16,21 0 0,0 21 15,0-20-15,0-1 0,0 0 0,-21 0 16,21 0-16,0 0 0,0 1 16,0-1-1,21-21 17,-21-21-32,0-1 15,0 1-15,21-21 0,-21 21 16</inkml:trace>
  <inkml:trace contextRef="#ctx0" brushRef="#br1" timeOffset="49984.31">3154 14118 0,'0'-21'0,"0"42"0,-21-42 16,-1 21-16,1 0 16,0 0-16,21 21 0,-21 0 15,21 1-15,0-1 16,0 0-16,0 0 0,0 0 15,0 0-15,21-21 16,0 0-16,0 0 16,1 0-16,-1 0 0,0 0 15,0-21-15,-21 0 16,0 0-16,0 0 16,0 0-16,-21-1 15,21 1-15,-21 21 0,0 0 0,-1-21 16,1 21-16,0 0 15,0 0-15,0 0 0,21 21 0,0 0 16,-21-21-16,21 22 0,0-1 16,0 21-16,0-21 0,0 0 0,0 1 15,0 20-15,0-21 0,0 0 16,21 0-16,0 1 0,0-22 0</inkml:trace>
  <inkml:trace contextRef="#ctx0" brushRef="#br1" timeOffset="50312.32">3450 14457 0,'0'-42'32,"0"63"-17,21-21-15,-21 21 16,21 0-16,-21 21 0,0-20 0,0-1 15,22 21-15,-22-21 0,21 22 16,-21-22-16,21 21 0,-21-21 16,0 0-16,0 22 0,0-22 0,21-21 15,-21 21-15,0 0 0,21-21 16,0 0 0,-21-21-1,22 21-15,-22-21 16,21 0-16,-21 0 0,21-1 15,0-20-15,-21 21 0,21-21 0,0 20 16,-21-20-16,22 21 0</inkml:trace>
  <inkml:trace contextRef="#ctx0" brushRef="#br1" timeOffset="50540.18">3958 14351 0,'0'0'0,"21"-21"16,-42 42 15,0-21-31,0 21 0,0 0 15,-1 1-15,1 20 0,0-21 0,-21 21 16,21-20-16,-1 20 0,-20 0 16,21-21-16,0 22 0,0-22 0,-1 21 15,1-21-15,0 22 0,21-22 16,0 0-16,0 0 16,0 0-16,21-21 15,0 0-15,1 0 0,20 0 16,-21 0-16,0 0 0,0-21 15,1 0-15</inkml:trace>
  <inkml:trace contextRef="#ctx0" brushRef="#br1" timeOffset="50934.65">4085 14669 0,'0'-22'31,"21"22"-31,0 0 16,-21-21-16,22 21 0,-22-21 16,21 21-16,0-21 0,-21 0 0,21 21 15,0-21-15,-21-1 0,21 1 16,-21 0-16,22 0 0,-22 0 0,0 0 16,-22 21-1,1 0-15,0 0 16,0 21-16,0 0 15,21 0-15,-21 0 0,-1 0 0,22 1 16,0 20-16,0-21 0,0 0 16,0 0-16,0 22 0,0-22 0,0 0 15,0 0-15,0 0 0,0 1 16,0-1-16,22-21 16,-1 21-16,0-21 0,0 0 15,0 0-15,0 0 0,1 0 16,-1 0-16,0 0 0,21 0 0,-21-21 15,1 0-15,-1-1 0,0 1 16,0 21-16,21-42 0</inkml:trace>
  <inkml:trace contextRef="#ctx0" brushRef="#br1" timeOffset="51284.45">4572 14520 0,'21'-21'16,"-42"42"-16,42-63 0,-21 21 0,0 0 16,0 0-16,21-1 0,0 1 15,-21 0-15,22 21 0,-1 0 16,0-21-16,0 21 0,0 0 15,0 0-15,1 0 0,-1 21 0,0-21 16,0 21-16,0 0 0,0 22 16,1-22-16,-22 21 0,21-21 0,0 43 15,-21-22-15,0 1 16,0-22-16,0 21 0,0-21 0,0 0 16,0 1-16,-21-1 0,0 0 15,21 0-15,-22-21 0,1 0 16,21-21 15,0 0-31,0 0 0,0-1 16,21 1-16,1-21 0,-22 21 15,21-22-15,0 1 0,0 21 0,-21-21 16,21-1-16,0 1 0,1 21 16,-1 0-16,0-22 0,0 22 0,0 21 15,-21-21-15,43 0 16,-22 21-16,0 0 0</inkml:trace>
  <inkml:trace contextRef="#ctx0" brushRef="#br1" timeOffset="51596.27">5588 14669 0,'21'21'16,"0"-21"0,0 0-16,1-21 0,-1-1 15,-21 1-15,0 0 0,21 0 16,-21 0-16,0 0 16,0-1-16,0 1 0,-21 21 15,0-21-15,-1 21 0,1 0 16,0 0-16,0 21 15,0-21-15,0 21 0,21 1 0,-22-1 16,22 0-16,-21 0 16,21 0-16</inkml:trace>
  <inkml:trace contextRef="#ctx0" brushRef="#br1" timeOffset="53292.42">6710 14774 0,'0'0'0,"-21"0"0,-1 0 15,1 0-15,21-21 16,-21 21-16,21-21 0,0 0 0,0 0 16,0 0-16,0-1 0,0 1 15,21-21-15,0 21 0,1-22 0,-1 1 16,0-21-16,21 20 0,-21 1 16,22 0-16,-22-22 0,21 22 0,1-1 15,-22 1-15,0 0 0,0-1 16,0 22-16,-21 0 0,0 0 15,-21 21-15,0 0 16,-21 0-16,20 21 0,-20 0 16,0 0-16,-1 1 0,1-1 0,0 21 15,-1-21-15,22 22 0,0-22 16,21 21-16,0 0 0,0 1 0,21-1 16,0-21-16,1 22 0,-1-1 15,21-21-15,0 21 0,-20-20 16,20 20-16,0-21 0,-21 21 0,1-20 0,20-1 15,-21 0-15,-21 0 0,0 0 16,0 0-16,0 1 16,-21-22-16,0 0 0,0 0 15,-22 0-15,22 0 0,0 0 16,0 0-16,-22 0 0,22 0 0,0-22 16,0 1-16,21 0 0,-21 0 15,0 0-15,21 0 0,0-1 0,0 1 16,0 0-16,0 0 0,0 0 15,0 42 1,21 0 0,0 0-16,-21 0 15,21 1-15,0-1 0,-21 0 0,21 0 16,1 0-16,-1-21 16,0 21-16,0 1 0,0-22 0,0 0 15,1 0-15,-1 0 0,0 0 0,0 0 16,21 0-16,-20 0 0,20 0 15,-21-22-15,21 1 0,-20 0 0,20 0 16,-21 0-16,0 0 0,0-22 16,-21 1-16,0 21 0,0-22 15,0 1-15,0 0 0,0-1 0,0 1 16,0 21-16,0 0 0,0 0 16,0-1-16,0 1 0,0 42 31,0 1-31,0 20 0,0-21 0,0 21 15,0-20-15,0 20 0,0 0 0,0 1 16,0-1-16,0-21 0,0 21 16,0-20-16,22 20 0,-22-21 0,21 0 15,-21 0-15,21-21 0,-21 22 16,21-22-16,0 0 0,0 0 0,1 0 16,-1 0-16,0 0 0,0-22 0,0 1 15,0 21-15,1-21 0,-1 0 16,0-21-16,0 20 0,0-20 0,0 21 15,1-21-15,-1-1 16,0 22-16,-21-21 0,0 21 0,0-1 16,21-20-16,-21 21 0,0 42 31,0 0-31,0 0 16,-21 1-16,21-1 0,0 21 15,0-21-15,0 22 0,0-22 0,0 0 16,0 21-16,0-21 0,0 1 15,0-1-15,0 0 0,0 0 0,0 0 16,21 0-16,0-21 16,0 0-16,1 0 0,-1 0 15,0 0-15,21 0 0,-21-21 16,1 21-16,-1-21 0,0 0 16,21 0-16,-21 0 0,1-22 0,-1 22 15,0-21-15,0-1 0,-21 22 0,21-21 16,-21 0-16,21 20 0,-21-20 15,0 21-15,0 0 0,0 0 0,0-1 16,0 44 0,0-1-1,0 0-15,0 0 0,0 0 16,-21 22-16,21-22 0,0 21 16,-21-21-16,21 22 0,0-22 0,0 21 0,0-21 15,0 0-15,0 22 16,0-22-16,0 0 0,21 0 15,0-21-15,1 0 0,-1 0 16,0 0-16,0 0 0,21 0 16,-20 0-16,-1-21 0,0 0 0,0 21 15,21-21-15,-20-22 0,-1 22 16,0 0-16,21-21 0,-21 21 16,-21-22-16,22 1 0,-1 21 0,-21-22 15,21 22-15,-21-21 0,0 21 16,0 0-16,0 42 15,0 0 1,0 0-16,0 0 0,-21 0 16,21 22-16,-21-22 0,21 21 15,0-21-15,0 43 0,0-43 16,0 0-16,0 0 0,0 1 0,0-1 16,0 0-16,21-21 15,0 0 1,0-21-16,0 0 15,0 21-15,-21-22 0</inkml:trace>
  <inkml:trace contextRef="#ctx0" brushRef="#br1" timeOffset="53656.21">8890 14118 0,'0'-21'0,"0"42"0,0-63 0,-21 21 15,0 21-15,-1 0 0,1 0 0,0 0 16,0 0-16,0 0 0,0 0 15,21 21-15,-22-21 0,22 21 0,-21 0 16,21 0-16,0 1 0,0-1 16,0 0-16,21-21 0,1 21 15,-1-21-15,0 0 0,21 0 16,-21 0-16,1 0 16,-1 0-16,0 0 0,0 0 0,0-21 15,0 0-15,-21 0 0,0-1 16,0 1-16,0 0 0,0 0 15,0 0-15,-21 21 0,0-21 0,0-1 16,0 22-16,0 0 0,-22 0 16,22 0-16,0 0 0,-21 0 0,20 22 15,1-1-15,0-21 0,0 21 16,21 0-16,0 0 0,0 0 16,0 1-16,0-1 15,21-21-15,21 0 0,-20 0 0,20 0 16,0 0-16,-21 0 0,22 0 0</inkml:trace>
  <inkml:trace contextRef="#ctx0" brushRef="#br1" timeOffset="53944.04">9356 13928 0,'21'-21'0,"-42"42"0,42-64 0,-21 22 16,0 0-16,0 42 31,0 0-31,-21 1 0,21-1 15,-22 21-15,22-21 0,-21 22 16,0-1-16,21 0 0,0 1 0,-21-1 16,0 0-16,21 1 15,0-1-15,-21 21 0,21-20 0,0-1 16,0 0-16,0-20 0,0 20 0,0-21 16,0 21-16,0-20 0,0-1 15,21 0-15,0-21 16,0 0-16,0 0 15,0 0-15,1-21 16,-22 0-16,21-1 0,-21 1 16,0 0-16</inkml:trace>
  <inkml:trace contextRef="#ctx0" brushRef="#br1" timeOffset="54122.94">9080 14436 0,'0'0'0,"-21"0"0,0 0 15,-21 0-15,21 0 0,42-21 31,0 21-31,0 0 16,21 0-16,1 0 0,-22 0 16,21-22-16,1 22 0,-1 0 0,0-21 15,1 21-15,-1-21 0,21 21 0,-20-21 16,-1 0-16,0 21 0,1-21 16,-1-1-16,0 1 0</inkml:trace>
  <inkml:trace contextRef="#ctx0" brushRef="#br1" timeOffset="54828.54">9991 14139 0,'0'0'0,"0"-21"0,-22 21 16,1 0-16,0 0 0,0 0 15,0 0-15,0 0 0,-1 0 16,1 0-16,0 0 0,0 21 16,0 1-16,0-1 0,-1 0 0,22 0 15,-21 21-15,0-20 0,21 20 16,0 0-16,0 1 0,0-22 15,0 21-15,0 0 0,0-20 0,0 20 0,21-21 16,0 0-16,1 0 0,-1 1 16,21-22-16,0 0 0,1 21 0,-1-21 15,0 0-15,1 0 0,-1-21 16,0 21-16,1-22 0,-1 1 16,-21 0-16,22 0 0,-22-21 0,0-1 15,0 1-15,0 0 0,0-1 16,1-20-16,-1 20 0,-21-20 0,0 21 15,0-22-15,21 22 0,0-22 0,-21 22 16,0 0-16,0-1 0,0 22 16,0 0-16,0 0 0,0 42 15,0 0 1,0 21-16,-21-20 0,21 20 0,-21 0 16,21-21-16,-21 22 0,21-1 15,-22 0-15,22 22 0,0-22 16,0 1-16,0-1 0,0 0 0,0 1 15,0-1-15,-21 0 0,21 1 16,0-22-16,0 0 0,0 0 0,0 0 16,-21 0-16,21-42 31,0 0-15,21 0-16,0 0 0,-21-22 0,22 1 15,-1 21-15,0-21 0,21-1 16,-21 1-16,22 21 0,-22-22 15,21 22-15,1 0 0,-1 0 0,0 0 16,1 21-16,-1 0 0,-21 0 16,21 0-16,-20 21 0,-1 0 0,0 0 15,-21 0-15,0 1 0,0 20 16,0-21-16,0 21 0,-21 1 0,0-22 16,21 0-16,-43 21 0,22-20 0,0-1 15,0 0-15,0 0 0,21 0 16,-22-21-16,1 21 0,21-42 31,21 0-15,1 0-16,-1-21 0</inkml:trace>
  <inkml:trace contextRef="#ctx0" brushRef="#br1" timeOffset="55100.02">11176 13885 0,'-21'0'0,"42"0"0,-63 0 0,63 22 31,0-22-31,0 0 0,0 0 16,22 0-16,-1 0 0,-21 0 0,21 0 15,1 0-15,20 0 16,-20 0-16,-1 0 0,0 0 0,-21 0 15,22-22-15,-1 22 0,-21 0 16,0 0-16,1 0 0,-44 0 31,1 0-31,0 0 16,0 0-16</inkml:trace>
  <inkml:trace contextRef="#ctx0" brushRef="#br1" timeOffset="55360.87">11515 13907 0,'-43'42'16,"43"-21"0,0 0-16,0 0 15,-21 1-15,21-1 0,-21 0 0,21 0 16,-21 0-16,21 22 0,0-1 0,0-21 16,-21 21-16,21 1 0,-22-1 15,22 0-15,0 1 0,0-22 0,0 21 16,0 1-16,0-22 0,0 0 15,-21 0-15,21 21 0,0-20 16,0-1-16,0 0 16,21-42 15,-21 0-31,22 21 0,-1-22 0,0 1 16</inkml:trace>
  <inkml:trace contextRef="#ctx0" brushRef="#br1" timeOffset="55700.15">11896 14182 0,'0'0'16,"-22"0"-16,1 0 0,0 0 15,0 0-15,0 0 0,0 21 0,-1 0 16,1 0-16,0 0 0,0 1 16,0 20-16,21-21 0,0 21 0,-21-20 15,21 20-15,0-21 0,0 0 16,0 22-16,0-22 0,0 0 15,21-21-15,-21 21 0,21 0 0,0-21 16,0 0-16,22 0 0,-22 0 16,0 0-16,21 0 0,-21-21 0,43-21 15,-43 21-15,0-1 0,0 1 16,1 0-16,-22-21 0,0 21 16,0-22-16,0 1 0,0 21 0,0-22 15,0 22-15,0 0 0,-22 0 16,1 21-16,0 0 0,-21 0 15,21 0-15,-1 0 0,1 0 0,0 0 16,0 0-16,0 0 0,21 21 16</inkml:trace>
  <inkml:trace contextRef="#ctx0" brushRef="#br1" timeOffset="56263.82">12785 13864 0,'0'0'0,"0"-21"0,0 0 16,0 0-16,-22 21 15,1 0-15,0 0 16,0 21-16,0 0 0,0 0 16,-1 22-16,1-1 0,0-21 15,-21 21-15,21 22 0,-1-22 0,1 1 16,0-1-16,0 21 0,0-20 0,0 20 15,21-20-15,0-1 16,0 21-16,0-20 0,0-22 0,0 21 16,21-21-16,0 22 0,0-22 0,0 0 15,22 0-15,-22-21 0,21 0 16,-21 0-16,22 0 0,-1 0 0,0 0 16,-21 0-16,22-21 0,-1 0 15,22 0-15,-22 0 0,0-1 0</inkml:trace>
  <inkml:trace contextRef="#ctx0" brushRef="#br1" timeOffset="56596.92">13356 13864 0,'0'0'0,"0"-21"0,0 0 16,0 0-16,21 0 0,0 21 15,1 0-15,-1 0 16,0 0-16,0 0 0,0 0 15,0 21-15,22 0 0,-22 0 0,0 0 16,21 0-16,-20 22 0,-1-22 16,0 21-16,0-21 0,0 22 0,-21-1 15,0-21-15,0 22 0,0-1 16,0 0-16,0 1 0,0-1 0,-21 0 16,0-21-16,0 22 0,0-1 15,-1-21-15,-20 22 0,21-22 16,0 0-16,-22 0 0,22 0 0,0 0 15,0 1-15,0-1 0,21 0 16,0-42 15,0 0-31,42 21 16</inkml:trace>
  <inkml:trace contextRef="#ctx0" brushRef="#br1" timeOffset="56971.7">14203 14330 0,'0'0'0,"-21"21"16,21 0-16,-22-21 0,22 21 15,0 1-15,0-1 16,22-21-1,-1 0-15,0 0 16,0 0-16,0-21 16,-21-1-16,0 1 0,0 0 15,0 0-15,0 0 16,0 0-16,0-1 16,-21 22-16,0 0 15,0 0-15,0 0 0,-1 22 0,22-1 16,0 0-16,-21 0 0,0 0 15,21 0-15,0 1 0,0-1 16,0 0-16,0 0 16,21-21-1,0 0-15,1 0 0,-1-21 16</inkml:trace>
  <inkml:trace contextRef="#ctx0" brushRef="#br1" timeOffset="59054.15">15536 14309 0,'0'0'0,"0"-21"15,21 21-15,-21-22 0,22 1 16,-22 0-16,0 0 15,21 0-15,-21 0 16,0-1-16,0 1 0,0 0 0,0 0 16,-21 0-16,21 0 0,-22-1 15,1 22-15,0 0 0,0 0 16,0 0-16,0 0 0,-1 0 16,1 22-16,-21-22 0,21 21 0,-22 0 15,-20 42-15,42-20 16,0-1-16,-1 0 0,1 1 0,0-1 15,0 0-15,21 1 0,0-1 16,0-21-16,0 22 0,0-22 16,21 0-16,0 21 0,0-42 0,1 21 15,-1 1-15,0-22 0,21 0 0,-21 0 16,1 0-16,20 0 0,-21 0 0,0-22 16,22 1-16,-22 0 0,0 0 15,0 0-15,21 0 0,-20-1 0,-1-20 16,0 21-16,-21-21 0,21-1 15,-21 1-15,21 21 0,-21-22 16,21-41-16,-21 63 0,0-22 16,0 22-16,0 0 0,22 21 15,-22-21-15,0 42 16,0 0 0,0 0-16,0 22 0,-22-22 15,22 21-15,0-21 0,0 22 0,0-1 16,0 0-16,0-21 0,0 22 15,0-1-15,0-21 0,0 0 0,22 22 16,-1-22-16,0 0 16,0 0-16,0-21 0,22 0 15,-22 0-15,0 0 0,21 0 0,-21 0 16,1-21-16,20 0 0,-21 21 16,0-21-16,22-22 0,-22 22 0,0-21 15,0 0-15,0-1 0,-21 1 0,21 0 16,-21-1-16,22-20 0,-22 20 15,0 1-15,0-21 0,0 20 0,0 1 16,0 0-16,0-1 0,0 22 16,0 0-16,0 0 0,0 0 0,-22 42 31,22 0-31,0 0 0,-21 21 0,0-20 16,0 20-16,21 0 0,-21-21 0,21 22 15,-21-1-15,21 0 16,-22 1-16,22-1 0,0 0 0,0 1 15,0-1-15,0 0 0,0 1 0,0-1 16,0-21-16,22 22 0,-1-22 16,0 0-16,0 0 0,0 0 0,0 0 15,1-21-15,20 0 0,-21 0 16,0 0-16,22 0 0,-22 0 0,21 0 16,0 0-16,-20-21 0,20 0 0,-21 0 15,21 0-15,-20 0 0,-1-1 16,0-20-16,0 21 0,-21-21 0,0-1 15,21 22-15,-21-21 16,0 21-16,0-1 0,0 1 0,0 0 16,-21 21-1,0 0-15,0 0 0,0 21 16,-1 0-16,1 1 0,21-1 16,0 0-16,0 0 0,0 21 15,0-20-15,0-1 0,0 21 0,0-21 16,0 0-16,0 1 0,0-1 15,0 0-15,21 0 0,1 0 16,-1 0-16,0-21 0,0 22 0,0-22 16,0 0-16,22 0 0,-22 0 0,0 0 15,21 0-15,-20-22 16,-1 1-16,21 21 0,-21-21 0,0 0 16,1 0-16,-1-22 0,0 22 15,0-21-15,0 21 0,-21-22 0,0 1 16,0-21-16,0 41 0,0 1 15,0 0-15,0 0 16,-21 21 0,0 0-16,21 21 0,0 0 15,0 0 1,21-21-16,0 0 16,0 0-16,1 0 0,-1 0 15,0 0-15,0 0 16,0-21-16,0 21 0,1 0 0,-1-21 15,0 0-15,0 21 0,0 0 16,0 0-16,-21-21 0,0 42 31,-21-21-15,21 21-16,-21 0 0,0 0 0,21 1 16,0-1-16,-21 0 0,0 21 15,21-21-15,0 1 0,0-1 0,0 21 16,0-21-16,0 0 0,0 1 0,0-1 15,0 0-15,42 0 16,-21 0-16,0-21 0,22 0 16,-22 21-16,21-21 0,-21 0 0,22 0 15,-22 0-15,21 0 0,0 0 16,1 0-16,-22-21 0,0 0 0,21 0 16,-20 0-16,-1 0 0,0-22 15,0 22-15,0-21 0,0-22 0,-21 22 16,22 0-16,-1-22 0,-21 22 0,21-22 15,-21 22-15,0-22 0,21 22 16,-21 0-16,0-1 0,21 1 0,-21 21 16,0 0-16,0 0 15,-21 42 1,0 0-16,21 0 0,-21 0 16,21 0-16,0 1 0,-21 20 15,21 0-15,-22-21 0,22 22 0,0-1 16,0 0-16,0 1 0,-21-1 15,21 0-15,0 1 0,0-1 0,0 0 16,0 1-16,0-22 0,0 21 0,0-21 16,0 22-16,0-22 0,0 0 15,21-21-15,-21 21 0,22 0 0,-1-21 16,0 0-16,0 0 16,0 0-16,0 0 0,1 0 15,-1 0-15,0-21 0,0 0 0,0 21 0,0-21 16,1 0-16,-1 0 15,0-22-15,-21 22 0,42-42 16,-42 41-16</inkml:trace>
  <inkml:trace contextRef="#ctx0" brushRef="#br1" timeOffset="59276.02">17886 14097 0,'-43'0'15,"86"0"-15,-107 0 0,43 0 16,21 21-1,21-21-15,0 0 16,1 0-16,-1 21 0,0-21 16,0 0-16,0 0 0,22 0 15,-22 0-15,0 0 0,21 0 0,1 0 16,-22 0-16,0 0 0,21 0 16,-21-21-16,1 21 0,-1 0 0,0 0 15,0-21-15,-21 0 0,21 21 16,-21-21-16</inkml:trace>
  <inkml:trace contextRef="#ctx0" brushRef="#br1" timeOffset="59616.83">19008 13822 0,'0'0'0,"0"-21"16,-22 21 0,1 0-16,0 21 0,0 0 15,0 21-15,0-20 16,-1-1-16,22 21 0,-21 0 0,0 1 16,21-1-16,-21 0 0,21 1 15,0-1-15,0 0 0,0 1 16,0-1-16,0 0 0,0-20 0,0 20 15,0 0-15,21-21 0,0 1 0,0-1 16,1 0-16,-1 0 0,0 0 16,0-21-16,0 0 0,64 0 15,-43 0-15,-21-21 16,22 21-16,-22-21 0,21 0 0,-21 0 16,22-1-16</inkml:trace>
  <inkml:trace contextRef="#ctx0" brushRef="#br1" timeOffset="59938.16">19558 13737 0,'-21'-21'16,"63"-21"0,-21 42-16,0 0 15,22 0-15,-22 0 0,21 21 16,1 0-16,-1 0 0,-21 0 15,21 1-15,1 20 0,-1-21 0,0 21 16,1-20-16,-1 62 0,-21-63 16,0 22-16,-21-1 0,0 0 0,0 1 15,0-1-15,0 0 0,0 1 16,-21-22-16,0 21 0,0 1 16,0-22-16,0 21 0,-1-21 15,1 0-15,0 1 0,0-22 0,21 21 16,-21 0-16,0-21 0,-1 0 15,1 0 1,21-21-16</inkml:trace>
  <inkml:trace contextRef="#ctx0" brushRef="#br1" timeOffset="62179.94">3471 8276 0,'0'-21'0,"-21"21"47,0 0-31,0 0-1,0 0 16,21 21-31,0 0 16,21-21 0,0 0-1,0-21-15,0 0 16,-21 0-16,21 21 0,-21-21 16,0 0-16,0-1 15,0 1-15,-21 21 16,0 0-1,0 0-15,0 0 16,0 0-16,-1 0 0,22 21 16,-21-21-16,21 22 15,0-1 1,21-21 0,1 0 15,-22-21-16,0-1 1,0 1 0,0 0-16,0 0 15,-22 21 1,1 0-16,0 0 16,0 0-1,21 21 1</inkml:trace>
  <inkml:trace contextRef="#ctx0" brushRef="#br1" timeOffset="66975.72">5292 15833 0,'0'0'0,"0"-21"0,0-1 0,0 1 16,0 0-16,0 0 0,0 0 15,0 0-15,0-1 0,0 1 0,0 0 16,-22 21 15,22 21-31,-21 0 16,0 1-16,21-1 0,-21 0 0,21 21 15,-21 1-15,21-1 0,-21 21 16,21-20-16,-22 20 0,22 1 16,0-22-16,0 22 0,0-22 0,0 0 15,0 1-15,0-1 0,0-21 16,22 21-16,-1-20 0,0-1 0,0 0 16,21-21-16,-20 0 0,20 0 15,0 0-15,1 0 0,-1 0 0,0 0 16,1-21-16,-1 0 0,0-1 15,1 1-15,-1-21 0,-21 21 0,0-22 16,0 1-16,1 0 0,-22-1 16,0-20-16,0 21 0,0-22 0,-22 22 15,1-22-15,-21 22 0,0 0 16,-1-1-16,22 22 0,-21 0 16,-1 0-16,1 0 0,0 21 0,21 0 15,-22 0-15,22 0 0,-21 0 16,21 0-16,-1 21 0,1 0 0,0-21 15,21 42-15,0-21 0,-21 1 16,21-1-16,0 21 0,0-21 0,0 22 16,0-22-16,0 21 0,0-21 15,21 0-15,0 1 0,0-1 0,1-21 16,20 0-16</inkml:trace>
  <inkml:trace contextRef="#ctx0" brushRef="#br1" timeOffset="67288.53">6032 15685 0,'0'0'0,"0"-22"0,0 1 0,0 42 47,0 1-47,0-1 16,0 21-16,0-21 0,0 22 0,0-1 15,0 0-15,0 1 0,0-1 16,0 21-16,0-20 0,-21-1 16,21-21-16,0 22 0,0-22 0,0 21 15,0-21-15,0 0 0,-21 1 16,21-1-16,-21-21 0,21 21 16,0-42 15,0 0-31,0-1 0,21 1 0,-21 0 15</inkml:trace>
  <inkml:trace contextRef="#ctx0" brushRef="#br1" timeOffset="67785.25">6329 15727 0,'42'-42'16,"-84"84"-16,84-63 46,-63 42-46,0-21 0,0 21 0,-1 0 16,-20 0-16,21-21 0,0 22 16,-22-1-16,22 0 0,-21-21 0,21 21 15,0 0-15,-1 0 0,1-21 16,0 0-16,21 22 0,-21-22 0,42 0 62,0 21-46,0 0-16,1 0 0,-22 0 16,0 22-16,21-22 0,-21 21 15,21-21-15,0 22 0,-21-22 0,21 21 16,0-21-16,1 0 0,-1 1 16,-21-1-16,21 0 0,0 0 0,0-21 15,22 0-15,-22 21 0,0-21 0,0 0 16,0 0-16,22 0 0,-22-21 15,0 21-15,21-21 0,-21 0 0,1 0 16,-1-1-16,0 1 16,-21 0-16,0 0 0,0 0 0,0-22 15,0 1-15,0 21 0,0 0 16,0 0-16,0-1 16</inkml:trace>
  <inkml:trace contextRef="#ctx0" brushRef="#br1" timeOffset="68743.96">7493 16023 0,'-42'-21'32,"20"21"-32,1 0 15,0 0-15,42 0 47,22 0-47,-1 0 0,0 0 16,1 0-16,20 0 0,1 0 0,20 0 15,-20 0-15,20 0 0,-20 0 16,21 0-16,-22 0 0,22 0 0,-1 0 16,-20 0-16,21 0 0,-22 0 15,1 0-15,20 0 0,-20 0 0,-22-21 16,0 21-16,1 0 0,-22 0 0,21 0 15,-42-21 1,-21 21 0,0-21-16,0 21 15,0 0-15,-1-22 0,1 22 0,-21-21 16,21 21-16,0-21 0,-22 21 16,22-21-16,0 21 0,-21 0 15,20-21-15,-20 21 0,21-21 0,-21 21 16,20-22-16,1 22 0,0 0 15,0-21-15,0 21 0,21-21 16,-21 21 0,42 0 15,0 0-31,0 0 0,0 0 16,22 0-16,-22 21 0,0-21 0,21 0 15,1 21-15,-1 1 0,-21-22 16,21 0-16,1 0 0,-1 21 15,0-21-15,-20 0 0,20 0 0,-21 0 16,0 0-16,0 0 0,1 0 16,-1 0-16,-21 21 0,0 0 15,0 0-15,-21-21 0,-1 21 16,-20 1-16,21-1 0,-21 21 16,-1-21-16,22 0 0,-21 22 0,-1-22 15,1 21-15,0 1 16,21-22-16,-22 21 0,22-21 0,-21 0 15,21 22-15,-22-22 0,22 0 0,0 0 16,0 0-16,0-21 0,-1 22 0,22-1 16,0 0-1,22-21 1,-1-21-16,0 0 16,0-1-16,0 1 0</inkml:trace>
  <inkml:trace contextRef="#ctx0" brushRef="#br1" timeOffset="70948.92">10308 15896 0,'0'0'0,"21"0"0,0 0 31,1 0-31,-22-21 16,0 0-16,21 21 0,-21-21 0,21 21 15,-21-21-15,0-1 0,0 1 16,0 0-16,0 0 0,0 0 15,0 0-15,-21-1 0,0 1 16,-1 21-16,1-21 0,0 21 16,0 0-16,0 0 0,0 0 0,-22 0 15,22 0-15,0 21 0,0-21 16,-43 43-16,43-1 0,0-21 16,0 21-16,0 1 0,-1-1 15,1 0-15,0 1 0,21-1 0,-21 0 16,21-20-16,0 62 0,0-63 15,0 1-15,21-1 0,0 0 16,0-21-16,1 0 0,20 0 0,-21 0 16,21 0-16,-20 0 15,20 0-15,0-21 0,-21 0 0,22-1 16,-22 1-16,21 0 0,-21 0 0,1-21 16,-1 20-16,0-20 0,-21-21 15,21 20-15,-21 22 0,0-21 16,0 21-16,0-1 0,0 1 15,0 0-15,0 42 32,0 0-32,0 1 15,0-1-15,21 21 0,-21-21 0,0 0 16,0 22-16,21-22 0,-21 0 16,22 21-16,-1-20 0,-21-1 0,21 0 15,0-21-15,0 21 0,0-21 16,22 0-16,-22 0 15,0 0-15,0 0 0,0 0 0,1-21 16,-1 0-16,-21 0 0,21-1 16,0 1-16,-21 0 0,0-21 0,0 21 15,21-22-15,0 22 0,-21-21 16,22-1-16,-22 22 0,21-21 0,0 21 16,-21 0-16,21-1 0,0 1 0,0 21 15,1 0 1,-1 0-16,-21 21 15,0 1-15,0-1 16,0 0-16,21-21 16,-21 21-16,21-21 15,0 0 1,-21-21 0,0 0-1,0 0-15,0-1 16,-21 1-16,0 21 0,21-21 15,-21 21-15,0 0 16,-1 0-16,1 0 0,0 0 16,21 21-16,-21 0 15,0 1-15,21-1 0,-21 0 16,21 21-16,0-21 0,0 22 0,0-22 16,0 21-16,0 1 0,0-22 15,0 21-15,0-21 0,21 0 0,0 1 16,0-1-16,0 0 0,0 0 15,1-21-15,20 0 0,-21 0 0,21 0 16,-20 0-16,20 0 0,-21 0 0,21 0 16,-20-21-16,-1 0 0,21 0 15,-21-1-15,0 1 0,1-21 0,-1 21 16,0-22-16,0 1 0,0 21 16,0-21-16,1-1 0,-1 22 0,-21 0 15,21-21-15,0 20 0,-21 1 16,21 21-16,0-21 15,1 21-15,-22 21 16,0 0-16,0 1 16,0-1-16,0 0 0,0 0 15,0 0-15,0 0 0,21-21 63,-21-21-63,0 0 0,0 0 15,0 0-15,0 0 16,0-1-16,0 1 0,-21 21 16,21-21-16,-22 0 0,1 21 31,0 0-31,0 0 0,21 21 16,-21 0-16,21 0 0,-21 1 15,-1-1-15,22 0 0,0 21 16,0-21-16,0 1 0,0 20 15,0-21-15,0 21 0,0-20 0,0 20 16,0-21-16,0 0 0,0 0 0,22 1 16,-1-1-16,0 0 0,0 0 15,0 0-15,22-21 0,-22 0 16,21 0-16,0 0 0,1 0 0,-1 0 16,0 0-16,22-21 0,-22 21 0,1-21 15,-1 0-15,0-22 0,1 22 16,-1 0-16,0-21 0,-21 21 0,1-22 15,-1 1-15,0 0 0,-21 20 16,0-20-16,0 21 0,0 0 0,0-22 16,0 22-16,0 0 15,-21 21-15,0 0 0,-1 0 0,1 0 16,0 0-16,0 21 0,21 0 16,-21 1-16,0-1 0,-1 0 15,22 21-15,0-21 0,0 22 0,0-22 16,0 21-16,0-21 0,0 22 0,0-22 15,22 21-15,-1-21 0,0 1 16,0-1-16,0 0 0,22 0 0,-22-21 16,21 0-16,0 0 0,-20 0 15,20 0-15,-21 0 0,21 0 0,-20 0 16,20-21-16,-21 0 0,0 0 0,0-1 16,1-20-16,-1 21 0,0-43 15,-21 22-15,21 0 0,-21 21 16,0-22-16,0 22 0,0-21 15,0 21-15,0-1 0,0 1 0,0 0 16,0 42 15,0 0-31,0 1 0,0-1 16,0 21-16,0-21 0,0 22 0,0-1 16,0 0-16,0 22 0,0-22 15,0 22-15,0-22 0,0 21 0,0-20 16,0 20-16,-21-20 0,21 20 15,0 1-15,0-22 0,0 21 0,0-20 16,0 20-16,0 43 16,0-42-16,0-22 0,0 0 15,0 1-15,0-1 0,0 0 0,0-21 16,0 1-16,0-1 0,0 0 16,0 0-16,-21-21 15,21-21 1,0 0-1,0 0-15,0-1 0,0-20 0,0 21 16,21-21-16,-21-1 0,0 1 16,0 0-16,0-1 0</inkml:trace>
  <inkml:trace contextRef="#ctx0" brushRef="#br1" timeOffset="71276">12679 15917 0,'0'-21'16,"0"42"-16,0-84 0,-21 21 0,21 20 15,0 1-15,0 0 0,-22 0 0,22 0 16,0 0-16,0-1 0,0 1 16,22 21-16,-1-21 0,0 21 15,0 0-15,0 0 0,22 0 0,-22 0 16,21 0-16,0 0 0,-20 0 16,20 0-16,-21 21 0,21 0 0,-20 1 15,-1 20-15,-21-21 0,0 0 0,0 22 16,0-22-16,0 21 0,-21-21 15,-22 22-15,22-22 0,0 0 0,-21 21 16,20-21-16,-20 1 0,21-22 16,0 21-16,0 0 0,-1-21 15,1 0-15,0 21 0,0-21 16,42-21 15,0 0-31,0 0 16,1-1-16</inkml:trace>
  <inkml:trace contextRef="#ctx0" brushRef="#br1" timeOffset="71613.67">13462 15388 0,'0'0'0,"0"-42"16,-21 42-1,0 0 1,21 21-16,0 0 0,0 0 0,0 1 16,-22-1-16,22 21 0,0-21 0,-21 22 15,21-1-15,0 0 0,0 1 16,-21-1-16,0 0 0,21 1 16,0-1-16,0 0 0,-21 1 0,21-1 15,0 0-15,0-21 0,0 22 16,0-22-16,0 0 0,0 0 0,0 0 15,21-21-15,0 22 0,0-22 16,0 0-16,1 0 0,-1 0 16,0 0-16,0-22 0,0 22 15,0-21-15,1 0 0,-1 0 0,0-21 16,-21 20-16,21-20 0,0 21 0,-21-21 16</inkml:trace>
  <inkml:trace contextRef="#ctx0" brushRef="#br1" timeOffset="71819.55">13420 15685 0,'-22'0'0,"44"0"0,-65 0 16,22 0-16,42 0 31,0 0-15,1 0-16,-1 0 0,0 0 15,0 0-15,0 0 0,0 0 16,1 0-16,-1 0 0,0 0 0,0 0 15,0 0-15,0 0 16,1 0-16,-1-22 0,0 22 16,0 0-16</inkml:trace>
  <inkml:trace contextRef="#ctx0" brushRef="#br1" timeOffset="72164.36">14478 15473 0,'0'-21'15,"-21"21"1,21-21-16,-21 21 16,-1 0-16,1 0 15,0 21-15,21 0 16,-21 0-16,0 0 0,0 43 15,-1-43-15,1 21 0,0 1 16,21-22-16,-21 21 0,0 0 0,21 1 16,0-22-16,0 21 0,0 1 0,0-1 15,0-21-15,0 21 0,0-20 16,0-1-16,0 0 0,42 21 16,-21-21-16,0-21 0,1 0 15,-1 22-15,0-22 0,0 0 0,0 0 16,0 0-16,22-22 0,-22 22 0,0-21 15,0 0-15</inkml:trace>
  <inkml:trace contextRef="#ctx0" brushRef="#br1" timeOffset="72524.14">14944 15367 0,'0'-21'0,"0"42"0,21-63 16,0 42-16,0 0 15,0 0-15,0 0 0,1 0 0,-1 0 16,21 0-16,-21 21 0,0 0 16,1 0-16,20 22 0,-21-22 15,0 21-15,0-21 0,1 22 0,-1-22 16,-21 21-16,21 0 0,-21 1 15,0-22-15,0 21 0,0 1 0,0-22 16,-21 21-16,0 0 0,-1-20 0,1 20 16,0-21-16,0 0 0,0 0 15,0 1-15,-1-1 0,1 0 0,0 0 16,-21 0-16,21-21 16,-1 0-16,1 0 0,0 0 15,0 0 1</inkml:trace>
  <inkml:trace contextRef="#ctx0" brushRef="#br1" timeOffset="73956.2">3429 17082 0,'21'0'31,"0"-22"-15,-21 1 15,21 0-31,-21 0 16,0 0-1,-21 21-15,0 0 0,0 0 16,0 0-16,0 0 0,-22 0 16,22 0-16,-21 0 0,-1 0 15,22 0-15,-21 21 0,21 0 0,-22 0 16,22 0-16,0 1 0,0-1 15,0 21-15,0 0 0,21-20 16,0 20-16,0 0 0,0 22 0,0-22 16,0 0-16,0 22 0,0-22 15,0 1-15,0-1 0,21 0 0,0 1 16,0-22-16,0 21 16,0-21-16,1 0 0,-1 1 0,0-1 15,0 0-15,21-21 0,-20 0 16,20 0-16,0 0 0,-21 0 0,22 0 15,-1 0-15,0-21 0,1 21 16,-22-21-16,21-1 0,1 1 16,-1 0-16,-21 0 0,21 0 0,-20 0 15</inkml:trace>
  <inkml:trace contextRef="#ctx0" brushRef="#br1" timeOffset="75772.78">3937 17484 0,'0'-21'15,"0"42"-15,0-64 0,0 22 0,0 0 0,0 0 16,-21 0-16,0 0 15,-1-1-15,1 1 0,0 0 0,0 21 0,0 0 16,0 0-16,-1 0 0,1 0 16,0 0-16,0 0 0,0 21 15,0 0-15,-1 1 0,1-1 0,0 21 16,0 0-16,0-20 0,21 20 16,0 0-16,-21 1 0,21-1 0,-22 0 15,22 1-15,0-1 0,0-21 16,0 0-16,0 0 0,0 1 15,22-22-15,-1 0 0,0 0 16,0 0-16,0 0 0,0 0 0,1 0 16,20-22-16,-21 1 0,0 0 15,22-21-15,-22 21 0,0-22 16,0 22-16,0-21 0,0 21 0,1-22 16,-22 22-16,21-21 0,-21 21 15,0-22-15,0 1 0,0 21 16,0 42-1,-21 0 1,21 0-16,0 22 16,0-22-16,0 21 0,0-21 15,0 22-15,0-1 0,0-21 16,0 0-16,21 22 0,-21-22 16,21 0-16,0 0 0,0-21 15,0 21-15,1-21 0,-1 0 16,0 0-16,0-21 0,0 21 0,0-21 15,1 0-15,-1 0 0,0-1 16,0 1-16,0-21 0,0 21 0,1 0 16,-22-22-16,0 22 0,0 0 15,0 0-15,0 0 0,0-1 16,0 1-16,0 0 0,0 42 31,0 0-31,0 1 16,0-1-16,0 21 0,0-21 15,0 22-15,-22-22 0,22 21 0,0-21 16,0 0-16,0 22 0,0-22 16,-21 0-16,21 0 0,0 0 0,0 1 15,0-44 17,0 1-32,0 0 15,21-21-15,1 21 0,-22-1 16,21-20-16,-21 0 0,21-1 0,0 22 15,-21-21-15,21 0 16,0 20-16,1 1 0,-1 0 0,0 0 16,0 21-16,0 0 15,0 0-15,-21 21 0,0 0 0,22 0 16,-1 1-16,0-1 0,-21 21 16,0-21-16,21 22 0,0-22 0,0 21 15,-21-21-15,22 22 0,-1-22 16,0 0-16,21 0 0,-21 0 15,1 0-15,-1-21 0,0 0 0,0 0 16,0 0-16,0 0 16,22 0-16,-22 0 0,-21-21 0,21 0 0,0 0 15,0 0-15,-21 0 16,0-22-16,22 22 0,-22-21 0,21 21 16,-21-22-16,0 1 0,0 0 15,21 20-15,-21-20 0,21 21 0,0 0 16,-21 0-16,21 21 15,1 0-15,-1 0 0,-21 21 16,0 0-16,21 0 16,-21 0-16,0 0 0,0 1 15,0-1-15,21 0 16,-21-42 31,0 0-47,0-1 15,0 1-15,0 0 16,0 0-16,0 0 0,0 0 0,-21 21 16,21-22-16,-21 22 15,0 0-15,-1 0 16,1 0 0,0 22-16,21-1 0,0 21 0,0-21 15,-21 0-15,21 22 0,-21-1 16,21-21-16,0 22 0,0 41 15,0-63-15,0 22 0,0-22 16,0 21-16,21-21 0,-21 1 0,21-1 16,0-21-16,0 21 15,22 0-15,-1-21 16,-21 0-16,22 0 0,-1 0 0,0 0 16,22-21-16,-22 0 0,0 0 15,1-1-15,20 1 0,-20 0 0,-22-21 16,21 21-16,-21-22 0,0 22 15,1-21-15,-22-1 0,21 1 0,-21 21 16,0 0-16,0-22 0,0 22 16,0 0-16,-21 21 0,-1-21 15,1 21-15,0 0 0,0 0 16,0 0-16,0 21 0,-1 0 16,22 0-16,-21 22 15,21-22-15,-21 0 0,21 21 0,0 1 16,0-22-16,0 21 0,0-21 15,0 22-15,0-22 0,21 0 0,0 21 16,1-20-16,-1-22 0,0 21 16,21 0-16,-21-21 0,22 0 15,-22 0-15,21 0 0,1 0 16,-1 0-16,0-21 0,-21 0 0,22-1 16,-1 1-16,0 0 15,-20-21-15,41-22 0,-63 22 16,21 0-16,0-22 0,1 22 15,-22-1-15,21 1 0,-21 0 0,0-1 16,0 1-16,0 0 0,0 21 16,0-1-16,0 1 0,0 0 0,0 0 15,-21 21 1,21 21-16,0 0 16,-22 0-16,22 1 0,0 20 15,0-21-15,0 21 0,0 1 0,0-22 16,0 21-16,0 1 0,0-1 15,0 0-15,0 1 0,0-1 16,0 0-16,0-21 0,0 22 16,0-22-16,22 0 0,-1 0 0,-21 0 15,21 1-15,0-22 0,0 0 16,22 0-16,-1 0 16,-21 0-16,21 0 0,1-22 0,-22 1 15,21 0-15,1 0 0,-22 0 16,21 0-16</inkml:trace>
  <inkml:trace contextRef="#ctx0" brushRef="#br1" timeOffset="76632.36">7768 17484 0,'0'0'0,"-21"0"0,0 0 0,0 0 16,-1 0-16,1 0 0,0 0 0,0 0 16,0 0-16,0 0 15,42 0 1,21 0-1,0 0-15,1 21 0,20-21 0,1 0 16,-1 0-16,22 0 16,-22 0-16,22 21 0,0-21 0,-1 0 15,1 0-15,-21 0 0,20 0 16,1 0-16,-22 0 0,1 0 0,-1-21 16,1 0-16,-22 21 0,1 0 15,-1-21-15,0 21 0,-21 0 0,-21-22 16,0 1-16,0 0 15,0 0-15,-21 21 0,-21-21 16,21 0-16,-22 21 0,22 0 16,-21-22-16,0 22 0,-1 0 0,1 0 15,21 0-15,-22 0 0,22 0 16,0 0-16,-21 0 0,21 0 16,-1 0-16,1 0 0,42 0 46,1 0-46,20 0 0,-21 0 16,21 0-16,1 0 0,-1 0 0,0 0 16,1 0-16,-1 0 0,0 0 15,1 0-15,-1 0 0,0 0 0,-20 0 16,20 0-16,-21 0 0,0 0 16,-21 22-1,0-1-15,0 0 16,-21 0-16,0 21 0,-21-20 15,20 20-15,1-21 0,-42 64 16,20-64-16,22 21 0,-21-21 16,21 22-16,-22-22 0,22 0 0,0 0 15,0 0-15,0 1 0,21-1 16,0-42 0,0-1-1,21 1-15</inkml:trace>
  <inkml:trace contextRef="#ctx0" brushRef="#br1" timeOffset="79544.77">10329 17336 0,'21'0'16,"1"0"-16,-1 0 0,0 0 15,0-22-15,0 1 16,0 21-16,-21-21 0,22 0 16,-1 21-16,0-21 0,0 0 15,-21-1-15,0 1 0,0 0 0,0 0 16,0 0-16,0 0 0,-42 21 15,21-22-15,-1 1 0,1 0 16,-21 21-16,21 0 0,-22 0 0,1 0 16,21 0-16,-21 21 0,20 0 15,-20 1-15,21-1 0,0 21 0,0-21 16,21 22-16,0-1 0,-22-21 16,22 21-16,0 1 0,0-22 0,0 21 15,0-21-15,0 22 0,22-22 16,-1 0-16,21-21 15,-21 0-15,0 0 0,1 0 16,20 0-16,-21-21 0,0 21 0,0-21 16,22-22-16,-22 22 0,0 0 15,0 0-15,0-21 0,1-1 16,-1 22-16,0-21 0,0-1 0,0-20 16,0 21-16,-21-1 0,0-20 0,22-1 15,-22 22-15,21-22 0,-21 22 16,0 0-16,0 21 0,0-22 15,0 22-15,0 42 16,0 0 0,0 1-16,0 20 0,0 0 15,0 1-15,-21 20 0,21-21 16,-22 22-16,22-22 0,0 22 0,0-22 16,0 22-16,0-22 0,0 0 15,0 1-15,0-1 0,0 0 0,0 1 16,22-22-16,-1 0 0,0 0 15,0 0-15,43-21 0,-22 0 16,-21 0-16,21-21 0,1 21 16,-22-21-16,21 0 0,1 0 15,-22-22-15,21 22 0,0 0 16,-20-21-16,-1 20 0,0-20 0,0 21 16,-21-21-16,0 20 0,21 1 15,-21 0-15,0 0 0,0 42 31,0 0-31,0 0 16,0 22-16,-21-22 0,21 0 16,0 21-16,0-20 0,0-1 0,-21 0 15,21 21-15,0-21 0,0 1 16,0-1-16,0 0 0,21-21 16,64-21 15,-64 0-31,-21-1 0,21 1 15,-21 0-15,21-21 0,-21 21 0</inkml:trace>
  <inkml:trace contextRef="#ctx0" brushRef="#br1" timeOffset="79844.6">11388 16785 0,'0'-21'0,"0"42"0,-22-42 15,22 42 1,-21 0-16,21 1 0,0-1 15,0 0-15,0 0 16,21 0-16,1-21 16,-1 0-16,0 0 15,0-21-15,0 21 0,-21-21 0,21 0 16,-21 0-16,0-1 16,0 1-16,-21 0 15,0 21-15,0 0 16,0 0-16,0 0 0,-1 0 0,1 21 15,0 0 1,21 1-16,0 20 0,0-21 16,0 0-16,0 0 0,0 22 0,21-22 15,0 0-15,-21 0 0,22 0 16</inkml:trace>
  <inkml:trace contextRef="#ctx0" brushRef="#br1" timeOffset="81920.44">11684 17547 0,'42'-21'16,"-21"0"0,-21 0-16,22 0 0,-1-1 0,0 1 0,0 0 15,0 0-15,22-21 16,-22 20-16,0-20 0,0 21 0,0-21 15,0 20-15,1-20 0,-22 21 16,0 0-16,0 0 0,0-1 0,-22 22 16,1 0-16,0 0 15,0 0-15,0 0 0,-22 22 0,22-1 16,0 0-16,0 0 0,0 21 16,21-20-16,0-1 0,0 0 0,0 0 15,0 0-15,21 0 0,0 1 16,0-1-16,0-21 0,1 21 15,20 0-15,-21 0 0,21 0 0,-20-21 16,-1 22-16,0-1 0,0-21 16,-21 42-16,0-21 15,-21-21 1,0 0-16,0 0 0,-22 0 16,22 0-16,0 0 0,0-21 15,0 0-15,-22 21 0,22-21 0,0 0 16,0 21-1,21 21 1,0 0 0,0 0-16,21 0 0,0-21 0,0 21 15,-21 1-15,21-1 0,1-21 16,20 0-16,-21 0 0,21 0 16,-20 0-16,20 0 0,21 0 15,-20 0-15,20-21 0,-20-1 0,-1 22 16,0-21-16,1 0 0,-1-21 15,-21 21-15,21-1 0,-20 1 16,-1-21-16,-21 21 0,0 0 0,0-22 16,0 22-16,0-21 0,0 21 0,0-1 15,0 1-15,0 0 0,-21 21 32,21 21-32,0 0 15,-22 22-15,22-22 0,0 0 0,0 21 16,0-20-16,0 20 15,0-21-15,0 0 0,-21 22 0,21-22 16,0 0-16,0 0 0,0 0 16,0 0-16,0 1 0,0-1 15,0-42 1,0-1 0,0 1-16,0 0 15,0 0-15,21 0 0,-21-22 0,0 22 16,0 0-16,22-21 0,-1 21 15,-21-22-15,21 22 0,0 0 0,-21 0 16,21 0-16,0-1 0,-21 1 16,22 21-16,-1 0 15,0 21-15,-21 1 16,21-1-16,-21 0 0,0 0 16,0 0-16,0 0 0,0 1 0,0-1 15,0 0-15,0 0 0,0 0 16,0 0-16,0 1 0,21-1 0,0 0 15,1-21 1,-1 0 0,0 0-16,-21-21 15,21 21-15,-21-21 0,21-1 16,0 1-16,-21 0 0,22 0 0,-1-21 16,0 20-16,0 1 0,0-21 15,0 21-15,1-22 0,20 22 16,-21 0-16,0 0 0,0 21 0,1 0 15,-1 0-15,0 0 0,-21 21 16,0 0-16,0 0 16,0 22-16,0-22 0,0 0 0,0 0 15,0 22-15,0-22 0,0 21 16,0-21-16,0 22 0,0-22 0,0 0 16,0 0-16,21 0 0,0 0 15,0 1-15,1-22 0,-1 0 16,0 0-16,21 0 0,-21 0 15,1 0-15,20 0 0,-21 0 0,0-22 16,22 1-16,-22 0 0,0 0 16,0 0-16,0 0 0,0-1 15,-21-20-15,0 21 0,22 0 0,-22 0 16,0-22-16,0 22 0,0 0 16,0 42-1,-22 0 1,22 0-16,0 1 0,0-1 15,0 0-15,-21 0 0,21 0 16,0 0-16,0 1 0,0-1 0,0 0 16,0 0-16,0 0 15,21-21-15,1 0 0,-1 0 16,0 0-16,0 0 0,0 0 16,0-21-16,22 21 0,-22-21 0,0 0 15,21 0-15,-20-1 0,20 1 16,-21 0-16,0 0 0,0 0 0,1-22 15,-22 22-15,0 0 0,21-21 16,-21 21-16,0-43 16,0 43-16,0 0 0,0 42 31,0 0-31,0 0 16,0 0-16,0 1 0,0 20 0,0-21 15,0 0-15,0 0 0,0 1 0,0-1 16,0 21-16,0-21 0,0 0 15,21 1-15,-21-1 0,21 0 16,0 0-16,0 0 16,-42-21 15,21-21-15,-21 21-16,0-21 0,0 21 15,0 0 1,21 21 15,0 0-31,21 0 16,0-21-16,0 0 15,0 0-15,0 0 0,1 0 0,-1 0 16,0 0-16,21 0 0,-21 0 16,22-21-16,-1 0 0,-21 21 0,22-21 15,-1 0-15,-21 0 0,21-1 16,1 1-16,-22-21 0,21 21 15,-21 0-15,1-22 0,-1 22 0,0-21 16,0 21-16,-21-22 0,0 22 16,0-21-16,0 21 15,-21 21 1,0 0-16,0 21 0,-1 0 0,1 0 16,21 0-16,0 0 0,0 22 15,0-22-15,0 0 0,0 0 0,0 0 16,0 1-16,21-1 0,-21 0 15,0 0-15,22 0 0,-1 0 0,0-21 16,-21 22-16,0-1 0,21 0 16,-21 0-16,0 0 15,-21-21 1,0 0 0,0 0-16,-1 0 15,1 0-15,0 0 0,0-21 16,0 21-16,0-21 0,-1 0 15,1 0-15,-21-1 0,21 22 0</inkml:trace>
  <inkml:trace contextRef="#ctx0" brushRef="#br1" timeOffset="82268.24">13398 16870 0,'0'0'16,"0"21"-16,0 0 0,-21-21 0,21 21 15,0 1-15,0-1 16,21-21-16,1 0 0,-1 0 0,0 0 16,0 0-16,0 0 0,0 0 15,1-21-15,-1 21 0,0-22 0,0 22 16,-21-21-16,21 0 0,-21 0 15,0 0-15,0 0 0,-21-1 16,0 22-16,0 0 16,0 0-16,-1 0 0,1 0 0,0 0 15,0 0-15,21 22 0,-21-1 0,21 0 16,-21 0-16,21 0 0,0 0 16,0 1-16,0-1 0,21-21 0,0 21 15,21 0-15,-21-21 0,43 21 16</inkml:trace>
  <inkml:trace contextRef="#ctx0" brushRef="#br1" timeOffset="82683.52">15875 17018 0,'0'0'0,"-21"0"0,0-21 0,21 0 16,-22 0-16,22-1 0,-21 22 0,21-21 16,-21 0-16,0 0 15,0 21-15,0 0 16,21 21-16,0 0 15,-22 0-15,1 1 0,0 20 0,21 0 16,-21 1-16,0-1 0,0 0 16,-1 1-16,1-1 0,0 0 0,21 1 15,-21-1-15,0 0 0,21 1 0,-21-22 16,21 21-16,0 0 0,0-20 16,0-1-16,21 0 0,0 0 0,0 0 15,0 0-15,0-21 16,22 0-16,-22 0 0,0 0 0,21 0 0,-20 0 15,-1 0-15,21-21 0,-21 0 16,0 0-16,22 0 0</inkml:trace>
  <inkml:trace contextRef="#ctx0" brushRef="#br1" timeOffset="83013.32">16256 16828 0,'0'0'0,"0"-22"0,42 1 31,-21 21-31,1 0 16,-1 0-16,0 21 0,21 1 0,-21-1 16,1 0-16,-1 21 0,0 1 15,0-1-15,0-21 0,0 21 0,1 1 16,-22 20-16,21-42 0,-21 22 15,0-1-15,0 0 0,0 1 0,-21 20 16,-1-20-16,22-22 0,-21 21 16,0-21-16,-21 0 0,21 1 15,-1-1-15,1 0 0,-21-21 0,21 21 16,-22-21-16,22 0 0,-21 21 16,21-21-16,0 0 0,-1 0 0,1 0 15,0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4T03:31:42.1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635 0,'0'0'0,"0"-21"16,0 0-16,0 0 16,0-1-1,0 1 1,0 42 15,0 1-15,0-1-16,0 21 0,0 0 15,0 1-15,0-1 0,0 22 0,0-22 16,0 21-16,0 1 0,0-1 16,0-20-16,-22 20 0,22-20 15,0 20-15,0-21 0,0 1 16,0-22-16,0 21 0,0-21 16,0 1-16,0-1 0,0 0 0,0 0 15,0 0 1,22-21-16,-1 0 15,-21-21-15,0 0 16,21 0-16,0 0 0,-21-1 16</inkml:trace>
  <inkml:trace contextRef="#ctx0" brushRef="#br0" timeOffset="376.78">1757 614 0,'0'0'0,"0"-21"0,-21 21 0,-1-21 16,1 21 0,21 21 15,0 0-31,0 0 0,0 0 0,0 0 15,0 22-15,0-1 16,21 0-16,-21 64 0,0-63 16,0-1-16,0 21 0,0-20 15,0-1-15,0-21 0,0 22 16,0-22-16,0 21 0,0-21 0,0 0 16,0 1-16,0-44 62,0 1-62,0 0 16</inkml:trace>
  <inkml:trace contextRef="#ctx0" brushRef="#br0" timeOffset="796.54">1122 1249 0,'-21'21'0,"42"-42"0,-21 42 47,42-42-47,-21 0 0,22 21 16,20-21-16,-21-1 0,22 1 16,-22 21-16,22-21 15,-1 0-15,1 0 0,-22 0 0,22-1 16,-1 1-16,-21 0 0,1 0 15,-1 21-15,0-21 0,1 21 0,-22 0 16,21 0-16,-21 0 0,-21 21 16,0 0-16,0 0 15,0 0-15,0 1 0,-21 20 16,21-21-16,-21 0 0,21 0 16,-21 22-16,21-22 0,-21 0 0,21 0 15,0 0-15,0 1 16,0-1-16,0 0 0,0 0 15,0-42 48,0 0-47</inkml:trace>
  <inkml:trace contextRef="#ctx0" brushRef="#br0" timeOffset="1000.49">2138 762 0,'0'0'0,"-21"-21"0,-1 21 16,1 0 0,0 0-1,21 21 16,0 0-15,0 0-16,21 1 16</inkml:trace>
  <inkml:trace contextRef="#ctx0" brushRef="#br0" timeOffset="2835.89">2836 1291 0,'0'0'16,"21"-21"15,1 0-31,-1 0 0,0 0 15,-21-1-15,21 22 16,0-21-16,0 0 0,-21-21 0,0 21 16,22-1-16,-22 1 0,0 0 15,0-21-15,0 21 0,0-1 0,-22 1 16,1 21-16,0-21 0,0 21 16,0 0-16,-22 0 0,22 0 0,-21 0 15,0 21-15,-1 0 0,1 1 16,0 20-16,-1-21 0,1 21 0,21 1 15,-22-1-15,22-21 0,0 22 16,0-1-16,0-21 0,21 21 16,0-20-16,0 20 0,0-21 0,0 0 15,21 0-15,0 1 16,0-22-16,0 0 0,1 0 16,20 0-16,-21 0 0,21 0 0,1-22 15,-1 1-15,-21 0 0,22 0 16,-1-21-16,-21 20 0,21-20 0,-20 0 15,20-1-15,-21-20 0,21 21 16,-20-22-16,-1 1 0,0-1 16,-21 1-16,21-1 0,-21 22 0,21-1 15,-21 1-15,0 21 16,0 0-16,0 0 0,0-1 0,0 44 16,-21 20-1,0-21-15,21 21 16,0 1-16,-21-1 0,21 0 15,-21 22-15,21-22 0,0 22 0,0-22 16,0 0-16,0 22 0,0-22 16,21-21-16,0 22 0,-21-1 0,21-21 15,21 0-15,-20 1 0,-1-1 16,21-21-16,-21 0 0,22 0 0,-1 0 16,0 0-16,1 0 0,-1 0 15,0 0-15,1 0 0,-1-21 0,0-1 16,-21 1-16,22 0 0,-1 0 15,-21 0-15,22 0 0,-22-22 0,0 22 16,0-21-16,-21 21 16,0-1-16,0-20 0,0 21 0,0 0 15,0 0-15,0-1 0,0 1 16,-21 0-16,0 21 0,-22 0 16,22 0-16,0 0 0,0 0 15,0 0-15,0 0 0,-22 21 0,22 0 16,0 1-16,0-1 0,0 21 15,-1-21-15,1 22 0,0-22 16,21 21-16,-21-21 0,21 22 16,0-22-16,0 0 0,0 0 0,0 0 0,21 0 15,0-21-15,0 22 0,1-22 16,-1 0-16,0 0 0,21 0 16,-21 0-16,1 0 0,-1-22 15,21 22-15,-21-21 0,0 0 0,1 0 16,-1-21-16,0 20 0,0-20 15,0 0-15,0-22 0,1 22 0,-1-22 16,0 1-16,0-1 0,0 22 16,-21-21-16,0 20 0,0 1 0,0 0 15,0-1-15,0 22 0,0 0 16,0 0-16,0 0 0,0 42 31,0 0-31,0 0 0,-21 21 16,0-20-16,21 20 0,-21 21 15,21-20-15,0 20 0,0 1 0,0-1 16,0 1-16,0-22 0,0 22 16,0-1-16,0-21 0,0 1 0,0-1 15,0 0-15,21-20 0,0-1 16,0 0-16,22 0 0,-22 0 0,0-21 16,21 0-16,-21 0 0,22 0 0,-1 0 15,0 0-15,1-21 0,-1 0 16,-21 0-16,22 0 0,-22-1 15,21-20-15,-21 0 0,0 21 0,1-22 16,-22 1-16,0 0 0,0 20 16,0-20-16,0 21 15,0 0-15,0 0 0,0-1 0,-22 22 16,1 0-16,0 22 16,0-1-16,0 0 0,0 0 0,21 0 15,-22 22-15,22-22 0,-21 21 16,21-21-16,0 22 0,0-22 15,0 21-15,0-21 0,0 0 0,21 1 16,1-1-16,-1 0 0,0 0 0,42-21 16,-41 0-1,20 0-15,0 0 0,1 0 0,-1 0 16,0 0-16,1-21 0,-1 0 0,0 0 16,1-1-16,-22 1 0,0 0 15,21 0-15,-42-21 0,21-1 0,-21 22 16,22-21-16,-22 21 0,0-22 15,0 22-15,0 0 0,0 0 0,-22 42 32,22 0-17,0 0-15,0 0 0,0 1 16,0 20-16,0-21 0,0 0 16,-21 22-16,21-22 0,0 0 0,0 0 15,-21 0-15,21 0 0,0 1 16,0-1-16,0 0 0,0 0 15,0-42 17,0 0-17,0 0-15,21-1 0,0 1 0,1-21 16,20 0-16,-21-1 0,21 1 16,-20 0-16,20-1 0,0 1 0,1 21 15,-1 0-15,0-1 0,-21 22 16,43 0-16,-22 0 0,-21 22 15,1-1-15,-22 21 0,0-21 16,0 22-16,0-22 0,0 21 16,0-21-16,0 22 0,0-22 0,0 0 15,0 0-15,0 0 0,0 0 16,0 1-16,-22-22 0,22 21 0,-21-21 31,21-21-15,0-1-16</inkml:trace>
  <inkml:trace contextRef="#ctx0" brushRef="#br0" timeOffset="3792.34">6646 1164 0,'21'0'15,"1"0"-15,-1 0 0,0 0 16,0-21-16,21 21 0,-20-21 16,-1 0-16,21 0 0,-21-1 0,0 1 15,-21 0-15,0 0 0,0-21 16,0 20-16,0-20 0,0 21 0,-21-21 16,0 20-16,-21 1 0,-1 0 15,22 0-15,-21 0 0,0 21 0,-1 0 16,1 0-16,0 0 0,-1 21 15,22 0-15,-21 21 0,-1 1 16,22-1-16,-42 43 0,42-43 16,-1 22-16,22-22 0,0 0 15,-21 1-15,21-1 0,0 0 0,0-21 16,0 1-16,0-1 0,21 0 16,1-21-16,20 0 0,0 0 0,-21 0 15,22 0-15,20 0 0,-20 0 16,-1 0-16,21-21 0,-20 0 0,-1-1 15,0 1-15,1-21 0,-1 21 0,-21-22 16,0 1-16,22-21 0,-22-1 16,-21 1-16,21-1 0,-21 1 15,0-1-15,0 1 0,0-1 16,0 1-16,0-1 0,0 1 0,0 20 16,-21 1-16,21 0 0,0 20 15,0 44 1,0 20-16,0-21 15,0 21-15,0 22 0,0-22 0,0 22 16,-21-22-16,21 22 0,-21-1 16,21 1-16,-22-1 0,22 1 0,0-1 15,0-21-15,0 22 0,0-22 16,0-21-16,0 22 0,0-22 0,0 21 16,22-21-16,-1-21 0,-21 22 15,21-22-15,0 21 0,21-21 16,-20 0-16,-1 0 0,0 0 0,0-21 15,21-1-15,-20 1 0,-1 0 16,0 0-16,0 0 0,0-22 0,0 22 16,1-21-16,-22 0 0,21-1 15,-21 22-15,0 0 0,21 0 0,-21 0 16,0-1-16,0 44 16,0-1-16,0 21 15,-21-21-15,21 0 0,0 22 16,-21-22-16,21 0 0,0 21 0,0-20 15,0-1-15,0 0 0,0 0 16,0 0-16,21-21 31,0 0-31,0-21 16,0 0-16,-21 0 0</inkml:trace>
  <inkml:trace contextRef="#ctx0" brushRef="#br0" timeOffset="4132.14">7493 550 0,'-21'22'0,"42"-44"0,-63 65 0,20-22 16,1 0-16,21 0 0,-21 0 16,21 1-16,0-1 0,0 0 15,0 0-15,0 0 16,21-21-16,0 0 0,1 0 0,-1 0 15,0 0-15,0 0 0,21 0 16,-20-21-16,-1 0 0,0 21 0,0-21 16,-21 0-16,0-1 0,0 1 15,0 0-15,-21 0 0,0 0 16,0 0-16,-1 21 0,1 0 16,0 0-16,0 0 0,0 0 15,0 0-15,-1 21 0,1 0 0,0 0 16,21 0-16,0 0 0,0 22 15,0-22-15,0 0 0,0 21 0,0-20 16,0-1-16,0 0 0,21 0 16,0 0-16,1 0 0</inkml:trace>
  <inkml:trace contextRef="#ctx0" brushRef="#br0" timeOffset="6260.48">7810 995 0,'0'-21'0,"0"42"31,22 0-15,-22 0-16,21 22 16,0-22-16,0 0 0,-21 21 0,0-21 15,0 22-15,21-22 0,-21 21 16,0-21-16,21 1 0,-21 20 0,0-21 15,0 0-15,0 0 0,22-21 0,-22 22 16,0-1-16,21-21 16,0 0-1,0-21-15,0-1 16,0 22-16,-21-21 0,22-21 0,-1 21 16,0 0-16,0-22 0,0 1 0,0 0 15,1-1-15,-1 1 0,0 0 16,0-1-16,0 1 0,0 0 0,-21 20 15,0 1-15,0 0 0,0 42 32,0 0-32,0 1 0,0-1 15,0 21-15,-21 0 0,21-20 0,-21 20 16,0 0-16,21-21 0,0 22 16,-21-1-16,0 0 15,21 1-15,0-22 0,0 0 0,0 0 16,0 0-16,0 1 0,21-22 15,0 21-15,0-21 0,0 0 0,0 0 16,1 0-16,-1 0 0,0 0 16,21-21-16,-21 21 0,22-22 0,-22 1 15,21 0-15,1 0 0,-22 0 16,21 0-16,-21-22 0,0 22 0,1-21 16,-1 21-16,0-22 0,0 22 0,0 0 15,-21 0-15,0 0 0,0-1 16,-21 44 15,0-1-15,0 0-16,21 21 0,-21-21 0,-1 1 15,22 20-15,-21-21 0,21 21 16,0-20-16,0-1 0,0 21 0,0-21 16,0 0-16,0 1 0,0-1 15,21 0-15,1-21 0,-1 0 16,0 0-16,21 0 0,-21 0 0,22 0 15,-1 0-15,0-21 0,1 21 16,-1-21-16,0-1 0,1 1 0,-1 0 16,0 0-16,1-21 15,-22 20-15,0-20 0,0 21 0,0-21 16,-21 20-16,0-20 0,0 21 0,0 0 16,0 0-16,0-1 0,-21 22 15,0 0-15,0 0 0,0 0 16,21 22-16,-21-1 0,21 0 15,0 0-15,0 0 0,0 0 0,0 1 16,21-1-16,-21 21 0,21-21 16,0 0-16,0 1 0,-21-1 15,0 0-15,21 0 0,1 0 16,-22 0 0,-22-21 15,1 0-31,0 0 15,21-21-15,0 0 0,-21 0 16,0 0-16,21 42 47,0 0-31,0 0-16,21-21 0,0 21 0,0-21 15,0 22-15,1-22 0,-1 0 16,0 0-16,0 0 0,0 0 0,0 0 15,22 0-15,-22 0 0,21 0 16,1-22-16,-22 22 0,21-21 16,0 0-16,-20 0 0,20 0 15,-21 0-15,0-22 0,0 22 0,1-21 16,-1 21-16,0-22 0,-21 1 0,21 0 16,-21 20-16,0 1 0,0-21 0,0 21 15,-21 42 1,0 0-1,21 0-15,0 22 0,-21-22 16,-1 21-16,1 0 0,21-20 0,0 20 16,0 0-16,-21-21 0,21 22 15,0-22-15,0 0 0,0 0 16,0 0-16,21 1 0,0-1 0,1 0 16,-1-21-16,0 0 0,21 0 15,-21 0-15,22 0 0,-1 0 0,-21 0 16,22 0-16,-1-21 0,0 21 0,1-21 15,-1-1-15,-21 1 0,21 0 16,1-42-16,-22 41 0,0 1 16,-21-21-16,21 21 0,-21 0 15,0-1-15,0 1 0,-21 42 32,21 1-17,-21-1-15,0 0 0,21 0 0,0 0 16,0 22-16,-21-22 0,21 0 15,0 21-15,0-21 0,0 1 0,0-1 16,0 0-16,0 0 0,0 0 0,21 0 16,0-21-16,0 22 15,0-22-15,0 0 0,1 0 0,-1 0 16,0 0-16,0-22 0,0 22 16,0-21-16,1 0 0,-22 0 0,21 0 15,-21 0-15,0-1 0,0 1 0,0-21 16,0 21-16,-21-22 0,-1 22 15,1 0-15,0-21 0,0 21 16,0-1-16,0 1 0,-1 0 16,1 21-16,-21 0 0,21-21 0,0 21 15,-1 0-15,44 0 32,-1 0-32,21 0 15,-21 0-15,22 0 0,-22 0 16,21 0-16,0-21 0,1 21 0,-1 0 15,0 0-15,1 0 0,-1 0 16,0 0-16,-20 0 0,20 0 16,-21 21-16,0 0 0,0 0 0,-21 0 0,0 1 15,22-1-15,-22 0 16,0 0-16,0 21 0,0-20 0,0-1 16,0 0-16,0 21 0,0-21 0,0 1 15,0-1-15,0 0 0,0 0 16,0 0-16,0 0 0,0 1 0,0-1 15,0 0 1,-22-21-16,1 0 16,21-21-16,0 0 15,0-1-15,0 1 0,0 0 16,0 0-16,0 0 0,0-22 16,0 1-16,21 21 0,1-43 0,-1 22 0,0 0 15,0-22-15,21 22 16,-20-22-16,20 22 0,0 0 0,1-1 15,-1 22-15,-21 0 0,21 21 16,1 0-16,-22 0 0,0 21 0,0 0 16,0 22-16,1-1 0,-1 0 15,0 1-15,0-1 0,-21 0 0,0 1 16,0-1-16,0 0 0,0 1 0,0-1 16,0-21-16,0 22 0,0-22 15,0 0-15,0 0 0,-21 0 0,21 0 16,-21-21-16,0 22 0,-1-22 31,1-22-31,0 1 16,0 0-16,0-21 0</inkml:trace>
  <inkml:trace contextRef="#ctx0" brushRef="#br0" timeOffset="6594.29">10308 572 0,'0'0'0,"-21"21"0,0 0 0,0 0 0,-1 0 16,22 0-16,0 1 0,0-1 15,0 0-15,0 0 0,22-21 16,-1 0-16,21 0 0,-21 0 15,0 0-15,1 0 0,-1-21 0,0 0 16,0 21-16,0-21 0,-21-1 16,0 1-16,0 0 0,0 0 15,0 0-15,-21 21 0,0-21 0,0 21 16,0-22-16,-1 22 0,1 0 16,0 0-16,0 0 0,0 0 15,-22 0-15,22 0 0,0 0 16,-21 0-16,21 0 0,-22 22 15,1-22-15</inkml:trace>
  <inkml:trace contextRef="#ctx0" brushRef="#br0" timeOffset="6909.64">8572 699 0,'-21'21'0,"42"-42"0,-42 63 16,21-21-16,21-21 16,1 0-16,-1 0 15,0 0-15,0 0 0,21 0 0,-20 0 16,-1-21-16,21 0 0,-21 21 16,0-21-16,1 21 0,-22-22 15,-22 22 1,-20 0-16,21 0 0,0 0 15,0 0-15,-22 0 0,22 0 16,0 0-16,0 22 0,21-1 16,21-21-1,0 0-15,21 0 16,22 0-16</inkml:trace>
  <inkml:trace contextRef="#ctx0" brushRef="#br0" timeOffset="7487.82">13970 402 0,'0'0'0,"21"-21"0,0-21 0,-21 21 0,0-1 16,0 1-16,0 0 0,0 0 16,-21 21-16,0 0 0,0 0 0,0 21 15,-22 0-15,22 22 0,-21-1 16,-1 0-16,22 22 0,-21-22 0,21 43 15,-22-22-15,1 22 0,0 0 16,-1 20-16,1-20 0,-64 84 16,43-84-16,20 0 0,-20-1 15,-1-20-15,22 21 0,0-22 16,-1-21-16,1 22 0,0-22 0,21 1 16,-1-1-16,1-21 0,0 0 0,21 0 15,0 1-15,0-44 16,21 1-1,0 0-15,1-21 0,20-1 16,0-20-16</inkml:trace>
  <inkml:trace contextRef="#ctx0" brushRef="#br0" timeOffset="7785.65">14033 1101 0,'0'0'0,"64"-21"0,-22-1 15,22-20-15,-22 21 0,0 0 16,-20-22-16,-1 22 0,0 0 0,-21 0 15,0-21-15,0 20 0,0 1 16,0 0-16,-21 21 0,0-21 0,-1 21 16,1 0-16,-21 0 0,0 0 0,-1 21 15,1 0-15,0 0 0,-1 22 16,-20-1-16,20 22 0,22-22 0,-21 21 16,0 1-16,20-22 0,1 1 15,0 20-15,21-21 0,0 1 0,0-22 16,0 21-16,0-21 0,0 22 15,21-22-15,0 0 0,22 0 16,-22 0-16,21-21 0,22 0 0,-22 22 16,22-22-16,-1 0 0,1 0 15,-1 0-15,-21-22 0,22 1 16,-1 21-16,1-21 0</inkml:trace>
  <inkml:trace contextRef="#ctx0" brushRef="#br0" timeOffset="10183.83">15155 1143 0,'0'-42'0,"0"84"0,0-105 0,0 41 16,0 1-16,0 0 0,-21 21 0,0-21 16,0 21-16,-22 0 15,1 0-15,0 21 0,-1 0 0,22 0 16,-21 1-16,0-1 0,20 21 16,-20 0-16,21-20 0,-21 20 0,20 0 15,1-21-15,0 22 0,21-1 0,0-21 16,0 22-16,0-22 0,0 0 15,0 0-15,0 0 0,21 0 0,0-21 16,1 0-16,-1 22 0,21-22 16,-21 0-16,22 0 0,-1-22 0,0 22 15,1-21-15,20 0 0,-21 0 16,1 0-16,-1 0 0,0-22 0,1 22 16,-22-21-16,0-1 0,0 1 15,0-21-15,-21 20 0,0 1 16,0 0-16,0-1 0,0 22 0,0 0 15,0 0-15,0 0 0,-21 21 16,0 0-16,0 21 16,21 0-16,-21 21 0,0-21 0,-1 22 15,22-1-15,0 0 0,-21 1 16,21-1-16,0-21 0,0 22 0,0-1 16,0-21-16,0 21 0,21-20 15,1-1-15,-1 0 0,0 0 16,42-21-16,-20 0 0,-22 0 0,21 0 15,1 0-15,-1 0 0,0-21 16,-21 21-16,22-21 0,-1 0 16,0-22-16,-20 22 0,20-21 0,-21-1 15,0 1-15,0-21 0,22-1 16,-22 1-16,-21-1 0,21-21 0,0 22 16,0-1-16,-21-41 15,0 62-15,0 1 0,0 21 0,0 0 16,0-1-16,-21 22 15,0 22-15,21-1 16,-21 21-16,0-21 0,21 43 16,-21-22-16,-1 22 0,1 41 15,21-41-15,0-1 0,0-20 16,0 20-16,0-20 0,0-1 16,0 0-16,0 1 0,0-1 0,21-21 15,1 21-15,-1-20 0,0-1 16,0-21-16,21 21 0,-20-21 0,20 0 15,-21 0-15,21 0 0,1 0 0,-1 0 16,0 0-16,1-21 0,-1 0 16,0-1-16,1 1 0,-22 0 0,21 0 15,-21-21-15,1 20 0,-1-20 16,0 0-16,-21 21 0,0-22 0,0 22 16,0 0-16,0 0 0,0 0 15,-21 21-15,0 0 0,-1 0 0,1 0 16,0 0-16,0 21 0,0 0 15,0 0-15,21 21 0,-22-20 16,22-1-16,-21 0 0,21 21 0,0 1 16,0-22-16,0 21 0,21-21 15,1 0-15,-1 1 16,0-22-16,0 0 0,0 21 0,22-21 16,-22 0-16,21 0 0,0 0 15,1 0-15,-22-21 0,21-1 0,1 22 16,-1-21-16,-21 0 0,0-21 15,22 21-15,-22-1 0,-21-20 16,21 0-16,0-1 0,-21 22 0,0 0 16,0-21-16,0 21 15,0 42 1,-21 0-16,21 0 16,-21 0-16,21 22 0,0-22 0,0 21 15,0-21-15,0 22 0,0-22 16,0 0-16,0 21 0,0-21 0,0 1 15,0-1-15,0 0 0,0 0 0,21 0 16,0-21 0,0 0-16,0 0 15,1 0-15,-1-21 0,-21 0 0,21 0 16,0 21-16,0-21 0,22-22 16,-22 22-16,0 0 0,21-21 0,-21-1 15,1 1-15,20 21 0,0-22 16,1-20-16,-22 63 0,0-21 15,0 21-15,-21 21 16,0 0-16,0 21 0,0-20 16,0-1-16,0 21 0,0 0 15,0-20-15,0-1 0,0 21 0,21-21 16,0 0-16,1 1 0,-22-1 0,21 0 16,0 0-16,21-21 15,-21 0-15,22 21 0,-22-21 0,21 0 16,1 0-16,-1 0 0,-21 0 15,21-21-15,1 21 0,-1-21 16,-21 0-16,22 0 0,-22-1 0,0-20 0,0 21 16,0-21-16,0-1 0,-21-20 15,0 20-15,0 1 0,0 0 0,0-1 16,0 1-16,0 0 0,-21 21 16,0-1-16,0 22 0,0 0 15,-22 0-15,22 22 0,0-1 16,0 0-16,-21 21 0,20 1 0,1-1 15,0 0-15,0 1 16,0-22-16,21 21 0,-21 0 0,21 1 16,0-22-16,0 21 0,0-21 0,0 1 15,21-1-15,0 0 0,0 0 16,0-21-16,22 21 16,-22-21-16,0 0 0,21 0 0,-21 0 15,1-21-15,-1 0 0,0 21 0,0-21 16,0-22-16,0 22 0,1-21 0,-22 0 15,21-22-15,-21 22 0,21-43 16,-21 22-16,0-22 0,21 0 16,-21 22-16,21-1 0,-21 1 15,0-1-15,0 22 0,0 21 0,0 0 0,0-1 16,0 1-16,0 42 16,-21-21-1,0 43-15,21-22 0,0 21 16,-21 1-16,21-1 0,-21 0 0,21 22 15,0-1-15,0 1 0,0-1 16,0 1-16,21-22 0,0 22 0,-21-22 16,21 0-16,0 1 0,0-1 0,1 0 15,-1-21-15,0 22 0,0-22 16,0-21-16,0 21 0,1 0 0,-1-21 16,21 0-16,-21 0 15,22 0-15,-22 0 0,21-21 0,0 0 0,1 21 16,-22-21-16,21 0 0,-21-22 15,22 22-15,-22-21 0,0-1 16,0 1-16,-21 0 0,0 21 0,0-22 16,0 22-16,0 0 0,-21 21 31,0 21-31,0 0 0,0 0 16,-1 1-16,1 20 0,0-21 15,21 21-15,0-20 0,-21 20 0,21 0 16,0-21-16,0 22 0,0-22 15,0 21-15,0-21 0,21 1 0,0-1 16,-21 0-16,21 0 0,1-21 16,-1 0-16,21 0 0,-21 0 0,22 0 15,-22 0-15,21 0 0,0 0 0,1-21 16,-22 0-16,21 0 0,1-1 16,-22-20-16,21 21 0,0-64 15,-20 43-15,-1 0 0,-21-1 16,0 1-16,0 0 0,0 20 0,0 1 15,0 0-15,-21 21 0,-1 0 16,1 0-16,0 0 0,0 0 16,21 21-16,0 0 15,0 1-15,0-1 16,21-21 0,0 0-16,0 0 0,1 0 15,-1 0-15,0 0 0,0 0 0,21 0 16,-20 0-16,-1 0 0,0 0 15,0 0-15,-21 21 16,0 0-16,0 0 0,0 22 16,0-22-16,-21 21 0,0-21 15,0 22-15,21-22 0,-22 21 0,22-21 16,0 22-16,0-22 0,0 0 0,0 0 16,0 0-16,22 0 15,-1-21-15,0 22 0,21-22 0,-21 0 16,1 0-16,20 0 0,0 0 15,1 0-15,-1 0 0,0-22 0,1 22 16,-1-21-16,-21 0 0,21 0 0,-20 0 16,-1 0-16,0-1 0,0 1 15,0 0-15,-21 0 0,0 0 16,0 0 0</inkml:trace>
  <inkml:trace contextRef="#ctx0" brushRef="#br0" timeOffset="11304.19">20299 1990 0,'0'0'15,"-21"0"-15,-1 0 0,1 0 0,0 0 16,0 0-16,-21 0 0,20 0 0,1 0 16,-21 0-16,21 0 0,-22 0 15,1 0-15,0 0 0,-22 0 16,22 0-16,-22 0 0,1 0 0,-1 0 16,-20 0-16,20 0 0,-20 0 15,-1 0-15,0 0 0,1 0 0,-1 0 16,-21 0-16,21 0 0,-20 0 0,-1 0 15,0 0-15,0 0 0,0 21 16,-21-21-16,21 0 0,1 0 0,-22 0 16,0 0-16,0 0 0,0 0 15,0 0-15,0 0 0,0 0 16,0 0-16,0 0 0,0 0 0,0 0 0,-22 0 16,22 0-16,0 0 0,-21 0 15,21 0-15,-21 0 0,0 0 16,0 0-16,0 0 0,21 0 0,-22 0 15,1 0-15,-148 0 16,148 0-16,0 0 0,-1 0 0,1 0 16,0 0-16,-21 0 0,21 0 0,-22 0 15,22 0-15,-21 0 0,21 0 16,-22 0-16,1 0 0,0 0 0,-1 0 16,1 0-16,0 0 0,20 0 0,-20 0 15,-21 0-15,20 0 0,1 0 16,-170 0-16,170 0 15,-22 0-15,22 0 0,0 0 0,-1 0 0,1 0 16,0 0-16,-1 0 16,1 0-16,0 0 0,21 0 0,-22 0 15,22 0-15,-148 0 16,148 0-16,-1 0 0,1 0 0,21 0 16,-21 0-16,21 0 0,0 21 0,-21-21 15,21 0-15,0 0 0,0 0 16,21 0-16,-21 0 0,-85 0 15,107 21-15,-22-21 0,21 0 16,0 0-16,21 0 0,-21 21 0,1-21 16,20 0-16,-21 0 0,21 22 0,-20-22 15,20 0-15,0 0 0,1 21 16,-1-21-16,0 0 0,1 0 16,-1 21-16,0-21 0,22 0 0,-22 0 15,22 21-15,-1-21 0,1 0 16,-1 0-16,1 21 0,-1-21 0,1 0 15,-1 0-15,-21 0 0,22 0 0,-1 0 16,1 0-16,-22 0 0,22 0 16,-1 0-16,-20 0 0,20 0 0,1 0 15,-1 0-15,1 0 0,-1 0 16,1 0-16,-1 0 0,1 0 0,-1 0 16,1 0-16,-1 0 15,1 0-15,-1 0 0,1 0 0,-1 0 0,1 0 16,-1 0-16,1 0 15,-1 0-15,-21 0 0,22 0 0,-1 0 16,1 0-16,-1 0 0,1 0 16,21 0-16,-22 0 0,22 0 0,-1 0 15,1 0-15,0 0 0,-1 0 16,22 0-16,-21 0 0,21 0 0,0 0 16,-1 0-16,1 0 0,0 0 15,0 0-15,0 0 16,0 0-1,-1 0 1,22-21-16,-21 21 16,0 0-16,21-21 31,0 0-15,0 0-16,21 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4T03:33:53.8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4868 3535 0,'21'0'47,"1"0"-47,-1 0 15,0 21-15,0-21 16</inkml:trace>
  <inkml:trace contextRef="#ctx0" brushRef="#br0" timeOffset="812.74">1333 3281 0,'0'0'0,"-21"-21"16,21-22-16,0 22 0,-21 0 0,21 0 16,0 0-16,0 0 0,0-1 15,0 1-15,0 42 32,0 1-17,0-1-15,0 21 0,21 0 0,-21 1 16,0 20-16,0-20 0,21 20 15,-21 1-15,0-22 0,22 21 0,-22 1 16,0-22-16,0 1 0,0-1 16,0 0-16,0 1 0,21-1 0,-21-21 15,0 21-15,0-20 16,21-1-16,-21 21 0,0-21 16,0 0-16,0-42 31,0 0-16,0 0-15</inkml:trace>
  <inkml:trace contextRef="#ctx0" brushRef="#br0" timeOffset="1264.48">1863 3768 0,'21'0'16,"-42"0"-16,63 0 0,-21 0 16,0 0-1,0-21-15,-21-1 0,0 1 16,0 0-16,0 0 15,0 0-15,0 0 0,0-1 16,-21 22 0,0 0-16,0 0 0,21 22 15,-21-1-15,21 0 16,-21 0-16,21 0 0,-22 0 0,22 1 16,0-1-16,0 0 15,0 0-15,22-21 16,-1 0-1,0 0-15,-21-21 16,0 0 0,0 0-16,0-1 15,0 1 1,0 0 0</inkml:trace>
  <inkml:trace contextRef="#ctx0" brushRef="#br0" timeOffset="2569.33">3683 3260 0,'0'0'15,"0"-21"-15,0-1 0,0 1 16,0 0-16,0 0 0,0 0 15,0 0-15,0 42 32,0 0-17,0 0-15,0 21 16,0 1-16,0-1 0,0 22 0,0-22 16,0 21-16,0-20 0,0-1 15,0 22-15,0-22 0,0-21 0,0 21 16,0 1-16,0-22 0,0 0 15,0 0-15,0 0 0,21-21 0,0 22 16,0-22-16,1 0 16,-1-22-16,-21 1 15,21 0-15,0 0 0,-21 0 0,21 0 16,0-22-16,1 22 0,-22-21 16,21-1-16,0-62 15,0 62-15,-21 1 0,0 21 0,21-22 16,-21 22-16,21 0 0,-21 42 31,22 0-31,-22 1 0,0 20 16,0 0-16,0-21 0,0 22 0,0-1 15,0 0-15,0 1 0,0-22 16,0 21-16,0-21 0,0 22 0,21-22 16,-21 0-16,0 0 0,0 0 0,21 1 15,0-22-15,-21 21 0,21-21 16,0 0-16,1 0 0,-1 0 0,0 0 15,0 0-15,0-21 0,22-1 16,-22 1-16,21 0 0,-21 0 16,0 0-16,1-22 0,20 22 15,-21-21-15,-21 0 0,21-22 0,0 22 16,-21-1-16,0 1 0,0 0 0,0-1 16,22 1-16,-22 21 0,0 0 15,0-22-15,0 22 0,0 42 31,0 1-15,0-1-16,0 21 0,0-21 0,-22 22 16,22-1-16,0 0 0,0 1 15,0-1-15,0 0 0,0 1 0,0-1 16,0-21-16,0 0 16,22 0-16,-1 22 0,0-43 0,0 21 15,0 0-15,22-21 0,-22 0 0,21 0 16,0 0-16,-20 0 0,20 0 15,0 0-15,1 0 0,-1-21 0,-21 21 16,21-21-16,1 0 0,-22-1 16,21-20-16,-21 21 0,1-21 0,20-1 15,-21 1-15,-21 21 0,21-22 0,-21 1 16,0 0-16,0 21 0,0-22 16,0 22-16,0 0 0,0 0 0,0 0 15,-21-1-15,0 22 16,0 0-16,0 0 0,21 22 15,-22-1-15,1 0 0,21 0 0,0 21 16,-21 1-16,21-22 0,0 21 16,0 1-16,0-22 0,0 21 0,0-21 15,0 22-15,0-22 0,0 0 16,21 0-16,0 0 0,1-21 0,-22 21 16,21-21-16,0 0 0,0 0 0,0 0 15,0 0-15,1 0 0,20 0 16,-21 0-16,0-21 0,106-63 15</inkml:trace>
  <inkml:trace contextRef="#ctx0" brushRef="#br0" timeOffset="3062.14">7302 3027 0,'0'-21'0,"0"42"0,22-63 0,-1-1 16,-21 22-16,0 0 0,0 0 0,0-22 16,0 22-16,0 0 0,0 0 15,0 0-15,-21 0 0,-1-1 16,1 22-16,0 0 16,0 0-16,0 22 0,0-1 15,-22 0-15,22 21 0,0-21 0,0 22 0,0-1 16,-1 0-16,1 22 15,0-22-15,0 22 0,21-1 0,0 1 16,-21-22-16,21 22 0,0-22 16,0 21-16,0-20 0,0-1 0,0-21 15,21 22-15,0-22 0,0 0 0,22 0 16,-22 0-16,21 0 0,0-21 16,1 0-16,-1 0 0,0 0 0,1 0 15,-1 0-15,22 0 0,-22-21 0,21 0 16,-20 21-16,20-42 0,-20 21 15</inkml:trace>
  <inkml:trace contextRef="#ctx0" brushRef="#br0" timeOffset="3912.65">8107 3112 0,'-21'-22'0,"42"44"0,-64-65 16,22 22-16,-21 21 0,21 0 15,0 0-15,-1 0 0,-20 0 0,21 0 16,-21 0-16,20 21 0,1 0 15,-21 1-15,21-1 0,0 21 0,-1 0 16,22 1-16,-21-1 0,21 0 16,-21 1-16,21-1 0,0-21 15,0 22-15,0-22 0,0 0 0,21 0 0,0 0 16,1 0-16,-1-21 0,21 0 16,-21 0-16,22 0 0,-22 0 15,21 0-15,0 0 0,-20 0 0,20-21 16,-21 0-16,21 0 0,-20 0 15,-1-22-15,0 22 0,0-21 0,0 0 16,-21-1-16,21 1 0,-21 0 0,0-1 16,0 22-16,0 0 0,0 0 15,0 0-15,-21 42 16,0 0 0,0 0-16,0 0 15,21 0-15,0 22 0,-21-22 0,21 21 16,0-21-16,0 22 0,0-22 0,0 0 15,0 0-15,21 0 0,0 1 16,-21-1-16,42-21 0,-21 0 0,1 0 16,20 0-16,-21 0 0,21 0 15,-20 0-15,20 0 0,0 0 0,-21-21 16,22-1-16,-22 1 0,0 0 0,0 0 16,0-21-16,-21 20 0,22-20 15,-22 0-15,0 21 0,0-22 0,0 22 16,0 0-16,0 0 0,-22 0 15,1 21 1,0 21 0,21 0-16,-21 0 0,21 0 15,0 22-15,0-1 0,0-21 0,0 21 16,0-20-16,-21 20 0,21-21 0,0 21 16,-21-20-16,21-1 0,0 0 15,0 0-15,0 0 0,0 0 16,0-42 15,0 0-31,0 0 0,0 0 16,0-22-16,21 1 0,0 0 15,0-1-15,0 1 0,0-21 16,1 20-16,-1 1 0,21 0 0,0-1 16,1 1-16,-1 21 0,0-22 15,1 43-15,20-21 0,-20 21 0,-1 0 16,0 0-16,1 21 0,-22 1 15,21-1-15,-21 21 0,0-21 0,1 22 16,-22 20-16,0-21 0,0 1 0,0-1 16,0 0-16,0 1 0,-22-1 15,1-21-15,0 22 0,21-22 0,0 0 16,-21 0-16,0 0 0,21-42 31</inkml:trace>
  <inkml:trace contextRef="#ctx0" brushRef="#br0" timeOffset="5287.86">10626 3281 0,'0'21'16,"0"-42"-1,21 0-15,0 0 16,0-1-16,0 1 0,-21 0 15,21-21-15,1 21 0,-1-22 0,0 22 16,0-21-16,0-1 0,0 1 16,1 0-16,-1-1 0,-21-20 15,0 21-15,0-1 0,21 22 0,-21-42 16,0 84 0,0 0-1,0 21-15,0 1 0,0-1 0,0 0 16,0 22-16,0-1 0,0 1 15,0-1-15,0 22 0,0-22 0,0 1 16,0-1-16,0 1 0,0-22 16,0 22-16,0-22 0,0 0 0,0 1 15,0-22-15,0 0 0,0 21 0,-21-42 16,21 22-16,0-1 0,-21-21 16,-1 0-16,1 0 0,0 0 15,0 0-15,0 0 0,0 0 16,-1-21-16,1-22 0,0 22 15,0 0-15,0-21 0,0-1 0,-1 1 16,1 21-16,21-22 0,0 22 0,-21 0 16,21 42-1,21 0-15,-21 1 16,21-1-16,1 21 0,-1-21 16,-21 22-16,21-22 0,0 0 0,21 0 15,-20 0-15,-1 0 0,21-21 0,0 0 16,1 22-16,-22-22 0,21 0 15,1 0-15,-1 0 0,0-22 0,1 1 16,-1 21-16,0-21 0,1-21 0,-1 21 16,-21-1-16,21-20 15,-20 0-15,-1-1 0,0-20 0,0 21 16,-21-22-16,0 22 0,21-1 0,-21 1 16,0 21-16,21 0 0,-21 42 31,0 0-31,0 21 0,0-20 0,0 20 15,0 21-15,-21-20 0,21-1 16,-21 0-16,21 1 0,-21-1 0,21 0 16,0-20-16,0-1 0,0 0 15,0 0-15,0 0 0,0 0 0,0 1 32,0-44-17,0 1-15,0 0 16,0 0-16,21 0 0,-21-22 0,21 22 15,0-21-15,1-22 0,-22 22 16,21-21-16,21 20 0,-21 1 0,0 0 16,22-1-16,-1 22 0,-21-21 0,22 42 15,-22-21-15,21 21 0,-21 0 16,22 0-16,-22 21 0,0 0 0,-21 0 16,21 0-16,-21 0 0,0 22 15,0-1-15,0 0 0,0-20 16,0 20-16,0 0 0,0 1 0,-21-22 15,21 21-15,0-21 0,0 0 0,0 1 16,0-1-16,0 0 0,21-21 16,0 0-16,22 0 0,-22 0 0,0 0 15,21 0-15,1 0 0,-1 0 0,0-21 16,1 0-16,-1-1 0,0 1 16,1 0-16,-1-21 0,-21 21 0,21-22 15,1 1-15,-22-22 0,0 22 0,-21 0 16,0-1-16,21 1 0,-21 0 15,0 21-15,0-1 0,0 1 16,-21 21-16,0 0 0,0 0 16,0 0-16,-22 21 0,22 1 15,0 20-15,0-21 0,21 21 0,0-20 16,0 20-16,0-21 0,0 21 16,0 1-16,0-22 0,21 0 0,-21 21 15,21-20-15,0-1 0,0 0 0,1 0 16,-1 0-16,0 0 0,-21 1 15,21-1-15,-21 0 16,-21-21-16,0 0 16,0 0-1,-1 0-15,1 0 0,0 0 0,0 0 16,0 0-16,21-21 0,0 0 16,0-1-1,0 1-15,21 0 0,0 0 0</inkml:trace>
  <inkml:trace contextRef="#ctx0" brushRef="#br0" timeOffset="5651.65">13039 3112 0,'0'0'0,"-43"0"32,22 0-32,0 0 0,0 0 15,21 21-15,-21 0 0,21 0 0,-22 0 16,22 0-16,0 22 0,0-1 15,0 0-15,0 22 0,0-22 0,0 22 16,22-1-16,-1 1 0,-21-22 0,0 43 16,21-22-16,-21 22 0,21-22 15,-21 22-15,21 0 0,-21-1 0,0 1 16,0-21-16,21 20 0,-21 1 0,22 0 16,-22 20-16,0-20 0,0 0 15,0 21-15,0-22 0,0 1 0,0-22 16,0 22-16,0-21 0,0-1 0,0-21 15,0 1-15,0-1 0,0-21 16,0 0-16,0 1 0,0-44 31,0 1-31,0 0 0,0-21 0,0-1 16,0 1-16,0-21 0,21-1 0,0 1 16,0-22-16,0 0 0,0 1 15</inkml:trace>
  <inkml:trace contextRef="#ctx0" brushRef="#br0" timeOffset="5959.56">13208 3556 0,'0'0'0,"-21"-106"0,0 43 0,-1-85 15,1 105-15,0 1 16,21 0-16,0-1 0,-21 22 0,21 0 16,0 0-16,0 0 0,0-1 0,21 1 15,0 21-15,0 0 16,22 0-16,-22 0 0,21 0 0,1 0 15,-1 21-15,-21 1 0,21-1 0,-20 21 16,-1-21-16,-21 22 0,0-1 16,0 0-16,-21 1 0,-1-1 0,-20 0 15,0 1-15,-1-1 0,1-21 16,-21 0-16,20 22 0,1-22 0,21-21 16,0 21-16,-1-21 0,1 0 0,42 0 31,22 0-16,-22 0-15,21-21 0,-21 21 0,22-21 16,-1-1-16,0 1 0</inkml:trace>
  <inkml:trace contextRef="#ctx0" brushRef="#br0" timeOffset="6292.39">13674 3281 0,'0'0'0,"21"0"16,-21-21-1,21 0-15,0 21 0,0-22 16,0 22-16,1-21 16,-1 0-16,0 0 0,0 21 0,0-21 15,0 0-15,1-1 0,-22 1 16,0 0-16,-22 21 16,1 0-1,-21 21-15,21 0 0,0 1 16,-1 20-16,-20-21 0,21 21 0,0-20 15,0 20-15,21 0 0,-22-21 0,22 22 16,-21-22-16,21 21 0,0-21 16,0 1-16,0-1 0,0 0 0,0 0 15,0 0-15,21-21 0,1 0 16,-1 0-16,21 0 0,0 0 16,-20 0-16,41 0 0,-21 0 0,1-21 15,20 0-15,-20 0 0,20 0 16</inkml:trace>
  <inkml:trace contextRef="#ctx0" brushRef="#br0" timeOffset="6790.11">14457 3175 0,'0'0'0,"21"-21"0,-21 0 0,0 0 0,0-1 15,-21 22 1,0 0 0,-1 22-16,1-1 0,0 0 15,0 0-15,0 21 0,0 1 0,-1-22 16,1 21-16,0 1 0,21-1 15,0-21-15,0 21 0,0-20 0,0 20 16,0-21-16,0 0 0,0 0 16,21 1-16,0-1 0,1-21 0,-1 0 15,0 21-15,0-21 0,21 0 0,1 0 16,-22 0-16,21-21 0,-21 0 16,22-1-16,-1 1 0,-21-21 0,0 0 15,43-43-15,-22 21 0,-21 1 16,1-1-16,20 1 0,0-1 15,-21 1-15,22-1 0,-22 1 0,0-1 16,0 22-16,0 0 0,1-1 16,-22 1-16,0 21 0,-22 21 15,1 0 1,0 42-16,0-21 0,-21 22 16,20-1-16,1 0 0,0 1 0,0-1 15,21 22-15,0-22 0,-21 21 16,21-20-16,0 20 0,0 1 0,0-22 15,0 0-15,0 1 0,0-1 16,0 0-16,0 1 0,0-22 0,0 0 16,0 21-16,21-20 0,-21-1 15,21-21-15,0 0 16,0 0-16,1 0 0,-1-21 0,0-1 16,0 1-16,0 0 0,22 0 15,-22-21-15,21-1 0,0 1 0</inkml:trace>
  <inkml:trace contextRef="#ctx0" brushRef="#br0" timeOffset="7036.96">14859 3112 0,'0'0'16,"-21"0"-16,0-22 0,-1 22 0,22-21 15,22 21 1,20 0-16,0 0 0,1-21 15,20 21-15,1-21 0,20 21 0,-20 0 16,20-21-16,1 21 0,-21 0 16,20 0-16,-20 0 0,-1 0 0,1 0 15,-22 0-15,0 0 0,1 0 0,-22 0 16,-42 0 0,0 0-1,-22 0-15,-20 21 0</inkml:trace>
  <inkml:trace contextRef="#ctx0" brushRef="#br0" timeOffset="7984.84">1333 5630 0,'0'0'0,"0"-21"0,0 0 0,0 0 16,-21 0-16,21 0 0,0-1 15,0 1-15,0 0 0,0-21 16,0 21-16,21-1 0,1 1 16,-1 0-16,21 0 0,-21 0 0,22 0 15,-22 21-15,21 0 0,0 0 16,1 21-16,-1 21 0,-21-21 0,22 43 15,-22-22-15,-21 22 0,0-1 16,0 1-16,0-1 0,0 1 0,-43-1 16,1 1-16,0-1 15,-1-21-15,-20 1 0,21-1 0,-22 0 16,22-20-16,-1 20 0,-20-21 16,21-21-16,-1 21 0,1-21 0,0 0 15,20 0-15,1 0 0,-21-21 16,42 0-16,-21-21 0,21 20 0,0-20 15,0 0-15,0-1 0,0 1 16,0 0-16,21-22 0,0 43 0,0-21 16,0 21-16,1-1 0,20 22 15,-21 0-15,21 0 0,1 22 16,-1 20-16,-21-21 0,22 21 0,-22 1 16,21-1-16,-21 0 15,0 1-15,1-1 0,-22-21 0,21 22 16,0-22-16,-21 21 0,0-21 15,21 0-15,-21 1 0,21-22 0,0 0 16,-21 21-16,22-21 0,-1 0 16,0 0-16,0-21 0,0-1 0,0 1 15,1 0-15</inkml:trace>
  <inkml:trace contextRef="#ctx0" brushRef="#br0" timeOffset="8157.74">2159 5736 0,'-64'0'16,"43"0"0,21 21-16,-21-21 15,0 0 1,21 22-16,21-22 31,0-22-31</inkml:trace>
  <inkml:trace contextRef="#ctx0" brushRef="#br0" timeOffset="9198.14">3429 5461 0,'0'0'0,"-42"-21"0,20 0 0,1 21 16,0-21-16,0-1 0,0 1 16,0 0-16,21-21 0,0-1 0,0 22 15,0-21-15,0 0 0,0 20 16,0-20-16,0 21 0,-22 21 0,22-21 16,0 42-1,0 0-15,0 0 16,0 22-16,0-1 0,0 21 0,0-20 15,0 20-15,0-20 0,0 20 16,0 1-16,0-1 0,0 1 0,0-22 16,0 21-16,0-20 0,-21-1 15,21 0-15,0 1 0,0-22 0,0 0 16,0 0-16,0 0 0,21-21 16,1 0-16,-1 0 15,0 0-15,0 0 0,0-21 0,0-21 16,22 21-16,-22-22 0,0 1 15,0 0-15,0-1 0,1-20 0,-1 21 16,0-22-16,-21 22 0,21-1 16,-21 1-16,0 21 0,0 0 15,0 0-15,0-1 0,0 44 32,0-1-32,0 0 0,0 21 0,0-21 15,0 22-15,0-1 0,0 0 16,0 1-16,0-1 0,0 0 0,0-20 15,0 20-15,0 0 0,0-21 0,21 1 16,0-1-16,-21 0 0,22 0 16,-1-21-16,0 0 0,0 0 0,0 0 15,22 0-15,-22 0 0,21-21 0,-21 0 16,22 0-16,-22-1 16,21 1-16,-21-21 0,22 0 0,-22-1 15,0 1-15,0 0 0,0-22 16,0 22-16,-21-22 0,0 22 0,0-22 15,0 22-15,0 0 0,0-1 0,0 1 16,0 21-16,0 0 0,0 0 16,0 42-1,0 0-15,0 21 16,0-21-16,0 22 0,0-1 16,0 0-16,0 22 0,0-22 0,0 1 0,0-1 15,0 0-15,0 1 0,0-1 16,22 0-16,-22-21 0,21 1 15,0 20-15,0-21 0,0-21 0,22 21 16,-22 0-16,21-21 0,-21 0 16,22 0-16,-1 0 0,0-21 0,1 0 15,-1 0-15,0 0 0,-21 0 0,22-22 16,-22 22-16,21-21 0,-21-1 16,1 1-16,-22 0 0,0-1 0,0 1 15,0 0-15,0 21 0,0-1 16,0 1-16,0 0 0,-22 42 15,1-21 1,0 21-16,0 22 0,21-22 0,-21 21 16,21 1-16,-21-1 0,21 0 15,0 1-15,0-1 0,0-21 0,0 21 16,0-20-16,0-1 0,21 0 16,0 0-16,0 0 0,0-21 0,0 0 15,1 0-15,-1 0 0,21 0 16,-21 0-16,22 0 0,-1-21 0,0 0 15,1 0-15,-1 0 0,0-1 0</inkml:trace>
  <inkml:trace contextRef="#ctx0" brushRef="#br0" timeOffset="11521.2">6477 5228 0,'0'0'0,"0"-21"0,0 0 0,0 0 15,0 0-15,0-1 0,0 1 16,0-21-16,0 21 0,0-22 0,0 22 15,0-21-15,0 21 0,0 0 16,-21-1-16,0 1 0,-1 21 16,1 0-16,0 0 0,-21 0 15,21 21-15,-1 22 0,1-1 0,0 0 16,0 22-16,0-22 0,0 22 0,-1-1 16,1 1-16,21-1 0,-21 1 15,21-1-15,0-20 0,0 20 0,0-21 16,0 22-16,21-22 0,0-21 0,1 22 15,20-22-15,-21 0 0,21 0 16,1 0-16,-1 1 0,0-22 0,22 0 16,-1 0-16,1 0 0,-1-22 15,1 1-15,-1 21 0,1-21 16,-1 0-16,1-21 0,-22 20 0,22-20 16,-22 21-16,0-21 0,1-1 0,-22 1 15,0 21-15,0-22 0,-21 1 16,0 0-16,0 21 0,0-1 0,-21 1 15,0 0-15,0 0 0,-22 21 0,22 0 16,-21 0-16,0 0 0,-1 0 16,1 0-16,21 0 0,-22 21 0,1 0 15,21 0-15,-21 1 0,20-1 16,1 21-16,0 0 0,0-20 0,21 20 16,0 0-16,0-21 0,0 22 15,0-22-15,0 21 0,0-21 0,0 1 16,21-1-16,0-21 0,0 21 15,22-21-15,-22 0 0,0 0 0,21 0 16,-20 0-16,20 0 0,-21 0 0,21-21 16,-20 0-16,20-1 0,-21 1 15,0 0-15,22-21 0,-22 21 0,-21-22 16,21 22-16,0-64 16,-21 64-16,0-21 0,0 21 15,0 0-15,0-1 0,0 1 0,0 0 16,0 42-1,0 0-15,0 1 0,-21-1 0,21 0 16,0 21-16,0-21 0,0 22 16,0-22-16,0 21 0,0-21 0,0 22 15,0-22-15,0 0 0,0 0 0,21-21 16,0 21-16,0-21 0,1 0 16,-1 0-16,21 0 0,-21 0 0,22 0 15,-1 0-15,0-21 0,1 0 0,-1 0 16,0 0-16,-21 0 0,22-1 15,-1-20-15,-21 21 0,0-21 16,1-1-16,-1 22 0,-21-21 0,0-1 16,0 1-16,0 21 0,0 0 15,0 0-15,0-1 0,-21 22 16,-1 0-16,22 22 0,-21-1 16,0 0-16,0 21 0,21-21 15,-21 22-15,21-1 0,-21 0 0,21-20 16,0 20-16,-22 0 0,22-21 0,0 22 15,0-22-15,0 0 0,0 0 16,0 0-16,22-42 31,-22 0-15,21 0-16,0 0 16,-21-22-16,0 22 0,21-21 0,0 21 15,-21-22-15,21 22 0,1-21 0,-1 21 16,-21-22-16,21 22 0,0 0 15,0 0-15,0 21 0,1 0 0,-1 0 16,0 0-16,-21 21 0,0 0 0,21 0 16,-21 1-16,0-1 0,21 0 15,-21 42-15,0-20 0,0-22 16,0 0-16,21 21 0,1-20 0,-22-1 16,21 0-16,0-21 15,-21 21-15,21-21 0,0 0 0,0 0 16,22 0-16,-22 0 0,0 0 0,0 0 15,22-21-15,-22 0 0,0 0 0,21-1 16,-21 1-16,1 0 0,-1 0 16,0-21-16,0 20 0,-21-20 0,0 21 15,21-21-15,-21 20 0,0-20 0,0 21 16,0 0-16,0 0 0,0-1 16,0 44-1,-21-1-15,21 0 0,-21 0 0,21 21 16,0-20-16,-21 20 0,0-21 15,21 21-15,-22 1 0,22-22 16,0 21-16,0-21 0,0 1 0,0-1 16,0 0-16,0 0 0,0 0 0,0 0 15,22-42 17,-22 0-32,21 0 15,0 0-15,0 0 0,0-22 16,0 22-16,1-21 0,-1-1 0,21 22 15,-21-21-15,0 0 0,22 20 0,-22 1 16,0 0-16,0 0 0,0 21 16,1 0-16,-1 21 15,-21 0-15,0 0 0,0 1 16,0-1-16,0 0 0,0 0 0,0 0 16,0 22-16,0-22 0,0 0 15,0 0-15,0 0 0,0 0 0,21 1 16,0-1-16,0-21 0,0 0 0,1 21 15,-1-21-15,21 0 0,-21 0 16,0 0-16,22 0 0,-22-21 0,21 0 16,-21-1-16,22 22 0,-22-21 0,0-21 15,21 21-15,1-22 0,-22 1 16,-21 0-16,21 21 0,0-22 16,-21 22-16,0 0 0,0 0 0,0 0 15,21-1-15,-21 44 16,0-1-1,0 0-15,0 0 0,-21 0 0,21 0 16,0 1-16,0-1 0,0 21 0,-21-21 16,21 0-16,0 1 0,0 20 15,0-21-15,0 0 0,0 0 0,0 1 16,21-1-16,0-21 0,1 0 16,20 0-16,-21 0 0,0 0 15,22 0-15,-22 0 0,21 0 16,-21-21-16,22-1 0,-22 1 0,0 0 15,21 0-15,-21 0 0,1 0 16,-1-22-16,-21 1 0,0 0 0,0-1 16,0 1-16,0 0 0,0-1 15,0-20-15,-21 20 0,21 1 0,-22 21 16,1 0-16,0 0 0,0-1 0,0 22 16,-22 0-16,22 22 0,0-1 15,-21 0-15,21 0 0,-1 21 0,1 1 16,0-1-16,0 0 0,21-20 15,-21 20-15,21 0 0,0 1 0,0-22 16,0 21-16,0-21 0,42 43 16,0-43-16,-20 0 0,-1 0 15,21-21-15,-21 0 0,22 0 0,-1 0 16,0 0-16,1 0 0,-1 0 16,0 0-16,1-21 0,-1 0 0,0 0 15,1 0-15,-1-22 0,-21 22 0,21-21 16,1-1-16,-22 1 0,0-21 15,21-64-15,-20 63 0,-1 1 16,-21-1-16,21 1 0,-21 20 0,0 1 16,0 21-16,0 0 0,0-1 15,-21 44 1,0-1-16,21 21 0,-22 0 0,1 1 16,21 20-16,-21 1 0,21-22 15,0 22-15,0-1 0,-21-21 0,21 1 16,0 20-16,0-20 0,0-22 15,0 21-15,0-21 0,0 22 0,0-22 16,0 0-16,21 0 0,0-21 16,0 0-16,1 0 0,-1 0 15,0 0-15,0 0 0,0-21 0,0 0 16,1 0-16,-1-1 0,0 1 16,0 0-16,0-21 0</inkml:trace>
  <inkml:trace contextRef="#ctx0" brushRef="#br0" timeOffset="11712.31">10181 5059 0,'0'0'0,"-21"0"0,0 42 32,42-42-32,0 0 15,21 0-15,-20 0 0,-1 0 16,21 0-16,0 0 0,1 0 0,-1 0 15,-21 0-15,22 0 0,-1-21 0,0 21 16,-21-21-16,22 0 0,-22 21 0</inkml:trace>
  <inkml:trace contextRef="#ctx0" brushRef="#br0" timeOffset="12652.77">11663 5313 0,'0'0'0,"0"-21"0,0 0 16,0-1-16,0 1 0,0 0 16,0 0-16,0 0 0,0-22 0,21 22 15,0-21-15,0 21 0,0-22 0,1 22 16,-1 0-16,0 0 0,21 21 15,-21 0-15,1 0 0,20 0 16,-21 0-16,0 0 0,22 21 0,-22 21 0,0-20 16,0 20-16,0 0 15,0 1-15,-21 20 0,0-21 0,0 1 16,0-1-16,0 22 0,0-22 0,0 0 16,-21-21-16,21 22 0,-21-22 15,21 21-15,0-21 0,0 1 16,0-1-16,0-42 31,0-1-31,0 1 0,0 0 0,21-21 16,0 21-16,-21-22 0,22 22 15,-1-21-15,0-1 0,0-20 0,0 21 16,0-1-16,1 1 0,-1 0 16,21-1-16,-21 1 0,0 21 0,1 0 15,20-1-15,-21 22 0,0 0 0,0 0 16,1 0-16,-1 22 0,0-1 15,0 21-15,0-21 0,-21 22 16,0-1-16,0 0 0,0-21 0,0 22 0,0-1 16,0-21-16,0 22 0,0-22 15,0 21-15,0-21 0,0 0 0,0 1 16,0-1-16,0 0 0,0-42 47,0 0-47,21-1 15,1 1-15,-1 0 0,-21-21 0,21 21 16,0-22-16,0 1 0,22 0 16,-22-1-16,21 1 0,-21 0 0,22-1 15,-22 22-15,0-21 0,21 21 0,-21 21 16,1 0-16,-1 0 0,0 0 16,-21 21-16,0 0 0,0 21 0,0-21 15,0 22-15,0-1 0,0 0 0,0 1 16,0-22-16,0 21 0,0 1 15,0-1-15,0-21 0,0 21 16,0-20-16,0-1 0,0 0 0,0 0 16,0 0-16,0 0 0,21-21 15,0 22-15,0-22 16,1 0-16,-1-22 0,0 1 16,0 0-16,0 21 0,0-21 15</inkml:trace>
  <inkml:trace contextRef="#ctx0" brushRef="#br0" timeOffset="13797.55">13779 5038 0,'0'0'0,"0"-21"0,0-1 15,-21 22 1,0 0-16,0 0 16,21 22-16,-21-22 0,0 21 15,-1 0-15,22 21 0,-21-21 0,0 22 16,0-22-16,21 21 0,0 1 0,0-22 15,-21 21-15,21 0 0,0-20 16,0 20-16,0-21 0,0 21 0,0-20 16,0-1-16,0 0 0,21 0 0,0 0 15,0 0-15,0-21 0,1 22 16,20-22-16,-21 0 0,21 0 0,1 0 16,-1 0-16,-21 0 0,22-22 0,-1 22 15,0-21-15,1 0 16,-1 0-16,-21 0 0,0-22 0,0 22 15,1-21-15,-1 0 0,-21-1 0,0 1 16,0-22-16,0 22 0,0-21 16,-21 20-16,-1 1 0,1 0 0,0 20 15,0-20-15,-21 42 0,-1-21 0,22 21 16,-21 0-16,21 21 0,-22-21 16,1 42-16,21-20 0,0 20 0,-22-21 15,22 21-15,0 22 0,0-22 0,0 1 16,21-1-16,0 0 0,0 1 15,0-1-15,0-21 0,21 21 0,0-20 16,0-1-16,0 0 0,22 0 16,-22 0-16,21-21 0,0 0 0,1 0 15,-1 0-15,22 0 0,-22 0 16,0-21-16,22 0 0,-22 21 0,22-21 16,-22 0-16,0-22 0,-21 22 0,22 0 15,-22-21-15,21 20 0,-21-20 16,1 0-16,-22 21 0,21-22 15,0 22-15,-21 0 0,21 0 0,-21 0 0,0 42 32,0 0-17,0 0-15,0 0 0,0 0 0,0 1 16,-21-1-16,21 21 0,0-21 16,0 0-16,-21 1 0,21 20 15,0-21-15,0 0 0,0 0 0,0 1 16,0-1-16,21 0 0,0-21 15,0 0-15,0 0 0,1 0 16,-1 0-16,21 0 0,-21 0 0,22 0 16,-22-21-16,21 21 0,0-21 0,-20-1 15,20 1-15,-21 0 0,21-21 16,-20 21-16,-1-22 0,21 22 0,-21-21 16,-21-1-16,21 22 0,1-21 0,-22 0 15,21 20-15,-21 1 16,0 0-16,0 42 31,0 0-31,0 1 0,-21 20 16,21-21-16,-22 21 0,22-20 0,0 20 15,0-21-15,0 0 0,0 22 0,0-22 16,0 0-16,0 0 0,22 0 0,-1 0 16,0 1-16,0-1 0,21-21 15,-20 0-15,20 21 0,0-21 0,-21 0 16,22 0-16,-1 0 0,0 0 0,1-21 15,-22 21-15,21-21 0,1-1 16,-1 1-16,-21 0 0,21 0 16,-20-21-16,20 20 0,-21-20 0,0 0 15,0-1-15,-21 1 0,0 0 16,22 21-16,-22-22 0,0 22 0,0 0 16,0 0-16,-22 21 15,1 0-15,0 21 0,0 0 16,0 0-16,0 0 0,-1 22 0,22-22 15,0 21-15,-21-21 0,21 1 0,0 20 16,0-21-16,0 0 0,0 0 16,21 1-16,-21-1 0,22-21 15,20 0-15,-21 21 0,0-21 16,22 0-16,-1 0 0,0 0 0,1 0 16,-1 0-16,-21-21 0,21 21 15,1-21-15,-1-1 0,0 1 0,1 0 16,-22 0-16</inkml:trace>
  <inkml:trace contextRef="#ctx0" brushRef="#br0" timeOffset="13997.34">16616 5376 0,'0'0'0,"0"22"16,-21-22-1,21 21 1,-22-21 0,1 0-1,0 0-15,0 0 16</inkml:trace>
  <inkml:trace contextRef="#ctx0" brushRef="#br0" timeOffset="18652.11">974 7684 0,'0'21'0,"0"0"16,0-42 62,0 0-62,21 21-16,-21-22 0,21 1 15,0 21-15,0-21 0,0 0 16,1 21-16,-1-21 0,0 21 0,21 0 15,-21-21-15,22 21 0,-22 0 16,0 0-16,21 0 0,-20 21 0,-1 0 16,0 0-16,0 0 0,-21 0 15,0 22-15,0-22 0,0 21 0,-21 1 16,0-1-16,0-21 16,-22 21-16,22 1 0,-21-1 0,-1 0 15,22-20-15,-21-1 0,21 0 16,0 0-16,-1 0 0,1-21 0,21-21 31,0 0-15,0 0-16,21 0 15,1-1-15,-1 1 0,0 0 0,0 0 16,21 21-16,-20-21 16,-1 21-16,21 0 0,-21 0 0,22 0 0,-1 0 15,0 0-15,-21 0 0,22 21 16,-22 0-16,21 21 0,-21-20 15,1 20-15,-1-21 0,0 21 16,-21 1-16,0-1 0,0 0 0,0 1 16,0-1-16,-21 0 0,-22-20 15,22 20-15,-21 0 0,0-21 0,-1 22 16,1-22-16,0 0 0,-22 0 16,22 0-16,-1-21 0,1 0 0,0 0 15,-1 0-15,1 0 0,0 0 16,21 0-16,-22 0 0,22 0 0,0-21 15,0 0-15,0 0 0,-1 21 16,22-21-16,-21 0 0,21-1 0,0 1 16,0 0-16,0 0 15,0 0-15,0 0 0,0-1 16,21 22-16,1-21 0,-1 0 0,0 21 16,0-21-16,0 21 0,0-21 15</inkml:trace>
  <inkml:trace contextRef="#ctx0" brushRef="#br0" timeOffset="18997.41">2371 8234 0,'0'0'0,"21"0"0,-21 21 0,21-21 16,0 0 0,0-21-16,0 0 0,-21 0 15,22-1-15,-22 1 0,0 0 16,0 0-16,0 0 0,0 0 0,0-1 16,0 1-1,-22 21-15,-20 0 0,21 0 0,0 0 16,-22 0-16,22 21 0,-21-21 15,21 22-15,0-1 0,-1 0 0,1 0 16,0-21-16,21 21 0,0 0 16,0 1-16,21-22 0,0 0 15,1 0-15,-1 0 0,21 0 0,0 0 16</inkml:trace>
  <inkml:trace contextRef="#ctx0" brushRef="#br0" timeOffset="20132.12">3852 8361 0,'0'0'0,"-21"0"0,0 0 32,21-21-17,21 0-15,0 21 16,0-22-16,22-20 0,-22 21 0,0 0 15,21-22-15,-20 22 0,20-21 0,-21 0 16,21-1-16,1 1 0,-22 0 16,0-1-16,21 1 0,-20 0 0,-1-1 15,0 1-15,0-22 0,-21 22 0,0-21 16,0 20-16,0-20 16,0 20-16,0-20 0,0 21 0,-21-1 15,0-20-15,0 42 0,-1-22 0,1 22 16,21 0-16,-21 0 0,0 0 15,0 21-15,0 0 16,21 21-16,-22 21 0,22 0 0,-21 1 16,0 20-16,21 1 0,0 20 0,-21-20 15,0 21-15,21 20 0,-21-20 0,21 21 16,0 0-16,0-22 0,0 22 16,0 0-16,0 0 0,0 0 0,0 0 15,0 21-15,0 0 0,0-22 0,0 22 16,0-21-16,0 21 0,0-21 15,0 21-15,0 0 0,0-21 16,0 21-16,0-21 0,0 0 0,0 21 0,-22-22 16,22 1-16,0 0 0,-21-21 15,21-1-15,0 1 0,0 0 16,0-22-16,0 1 0,0-22 0,0 0 16,21 1-16,1-22 0,-1 0 0,0-21 15,0 0-15,0-21 0,0 0 0,22 0 16,-22-22-16,21 1 0,-21-22 15,22 1-15,-1-1 0,0-20 0,1-1 16,-1 0-16,0-20 0,1 20 0,-22-21 16,21 0-16,-21 0 0,1 1 15,-1-1-15,-21 0 0,0 0 0,0 0 16,-21 0-16,-1 22 0,1-1 0,-21 0 16,0 1-16,-22-1 0,1 22 15,20-1-15,-20 22 0,-1-22 16,1 22-16,-1 21 0,22-22 0,-22 22 15,22 0-15,-21 0 0,20 21 0,1 0 16,0-21-16,-1 21 0,22 0 16,0 0-16,0 0 0,21-21 15,21-1 1,0 1-16,0 21 0,0-21 16,22 0-16,-1 0 0,-21 21 15,22-43-15,-1 22 0,0 0 0,22 0 16,-22-21-16,0 20 0,22-20 15,-22 0-15,1 21 0,-1-22 0,0 1 16,1 21-16,-22-22 0,0 22 16,0-21-16,-21 21 0,21 0 0,-21-1 15,-21 22 1,0 22-16,0-22 16,21 21-16,0 21 0,0-21 0,-21 0 15,21 22-15,0-22 0,-22 21 0,22-21 16,0 1-16,0-1 0,0 0 15,0 0-15,0 0 0,0 0 16,0 1-16,22-22 16,-1 0 15</inkml:trace>
  <inkml:trace contextRef="#ctx0" brushRef="#br0" timeOffset="20468.14">4657 7662 0,'-64'0'32,"64"22"-32,-21-22 15,42 0 1,0 0-16,0 0 15,1 0-15,-1 0 16,0-22-16,0 1 0,0 21 0,0-21 16,-21 0-16,0 0 15,-21 21-15,0 0 16,0 0-16,0 0 0,0 0 0,-1 0 16,1 0-16,21 21 0,-21 0 15,0-21-15,21 21 0,-21 0 0,21 1 16,0 20-16,0-21 0,0 0 15,0 0-15,0 1 0,0 20 16,0-21-16,0 0 0,0 0 0,21-21 16,21 22-16</inkml:trace>
  <inkml:trace contextRef="#ctx0" brushRef="#br0" timeOffset="20888.88">5165 7895 0,'0'85'31,"0"-43"-31,0-21 0,0 1 16,0-1-16,0 0 0,0 0 15,-22 0-15,22 0 0,0 1 0,-21-1 16,0 0-16,21 0 0,0 0 0,-21-21 16,21 21-16,-21-21 0,0 0 15,-1 0 1,22-21-16,0 0 15,0 0-15,0 0 0,0 0 16,0-1-16,0-20 0,0 0 0,22-1 16,-22 1-16,21 21 0,0-21 15,0-1-15,0 22 0,22-21 0,-22 21 16,21-1-16,0 1 0,1 21 16,20 0-16,-20 0 0,-1 0 0,0 0 15,1 0-15,-1 21 0,0 22 16,-21-22-16,1 21 0,-1-21 0,0 22 15,-21-1-15,0 0 0,0 1 0,0-1 16,0-21-16,0 22 0,-21-1 16,21-21-16,-21 0 0,21 0 0,0 1 15,0-1-15,21-42 32</inkml:trace>
  <inkml:trace contextRef="#ctx0" brushRef="#br0" timeOffset="21440.06">6689 7705 0,'-64'-64'15,"22"64"-15,-1-21 0,22 0 0,-21 0 16,0 0-16,-1 21 0,22 0 0,-21 0 15,21 0-15,-1 0 16,-20 0-16,21 21 0,0 0 0,0 0 16,-1 0-16,1 22 0,0-1 0,0 0 15,0 1-15,21-1 0,0 21 16,0-20-16,0-1 0,0 22 0,0-22 16,0-21-16,0 21 0,0 1 0,21-22 15,0 0-15,0 0 0,22-21 16,-22 0-16,21 0 0,0 0 0,1 0 15,-1-21-15,0 21 0,22-42 0,-22 21 16,1-1-16,20-20 0,-21 21 16,1-21-16,-1-1 0,0-20 0,1 20 15,-1-20-15,-21-1 0,22 22 16,-22-43-16,0 22 0,0-1 16,0-20-16,0-1 0,1 22 0,-22-1 15,21 1-15,-21-1 0,0 22 0,0-1 16,0 1-16,0 21 15,-21 21-15,-1 0 0,1 21 16,0 0-16,0 22 0,0-1 0,0 0 16,-1 22-16,1-1 0,21 1 15,-21 20-15,0-20 0,0-1 0,21 1 16,0-1-16,0-20 0,0 20 0,0-20 16,0-1-16,21 0 0,0-21 15,0 22-15,0-22 0,1 0 0,-1 0 16,0 0-16,0-21 0,21 0 15,-20 0-15,20 0 0</inkml:trace>
  <inkml:trace contextRef="#ctx0" brushRef="#br0" timeOffset="22150.31">8001 7430 0,'0'0'0,"-21"0"0,-22 0 16,1 0-16,21 0 0,0 0 0,0 0 15,21 21-15,21-21 31,0 0-31,0 0 16,21-21-16,-20-1 0,20 22 16,0-21-16,-21 0 0,22 0 0,-1-21 15,0 20-15,1 1 0,-1-21 16,-21 0-16,22 20 0,-22-20 16,0 21-16,-21 0 0,0-22 0,0 22 15,0 0-15,-21 0 0,-22 21 16,22 0-16,-21 0 0,0 0 15,-1 0-15,1 21 0,-22 0 0,22 0 16,0 22-16,-1-22 0,1 21 0,21 1 16,-21 20-16,20-21 0,22 1 15,0-1-15,0 22 0,0-43 0,0 21 16,0 0-16,22-20 0,20 20 0,-21-21 16,21 0-16,-20 0 0,20-21 15,0 22-15,1-22 0,-1 0 16,0 0-16,1 0 0,-22 0 0,21 0 15,0 0-15,-20 0 0,20-22 0,-21 22 16,-21-21-16,0 0 16,0 0-16,-21 0 15,-21 21-15,20 0 0,-20 0 0,0 0 16,-1 21-16,-20 0 0,21 0 16,-22 0-16,22 22 0,-22-22 0,22 21 15,0 1-15,-1-1 0,22 0 0,0 1 16,-21-1-16,42 0 0,-22 22 15,22-22-15,0-21 16,0 22-16,22-22 0,-1 0 0,0 0 16,21-21-16,1 0 0,-1 0 15,0 0-15,22 0 0,-22-21 0,22 21 16,-1-21-16,1-22 0,-22 22 0,21-21 16,1 21-16,-1-22 0,1 1 0</inkml:trace>
  <inkml:trace contextRef="#ctx0" brushRef="#br0" timeOffset="22432.25">9165 6795 0,'0'0'0,"-21"-22"16,21 1-16,-21 21 0,-22 0 16,22 0-16,0 0 0,0 21 0,0 1 15,0 20-15,-1-21 0,1 21 16,21 22-16,0-22 0,0 22 0,0-1 15,0 22-15,0-22 0,0 22 0,0-21 16,0-1-16,0 1 0,0-1 0,0 1 16,0-1-16,0-21 0,0 22 15,0-22-15,0 1 0,0-1 0,0-21 16,0 21-16,0-20 0,0-1 0,0 0 16,0 0-16,21-21 15,1 0-15,-1 0 0,0 0 0,0-21 16,0 0-16,0 0 0,1-22 15</inkml:trace>
  <inkml:trace contextRef="#ctx0" brushRef="#br0" timeOffset="22816.03">9377 7747 0,'0'21'31,"21"-21"0,0 0-31,0 0 16,0-21-16,1 0 0,-1 21 16,0-21-16,0 0 0,0 21 15,-21-22-15,0 1 0,0 0 0,0 0 16,0 0-16,0 0 0,0-1 16,0 1-16,-21 21 0,0 0 15,0 0-15,0 0 0,-1 21 16,1-21-16,0 22 0,0-1 0,0 21 0,0-21 15,-1 0-15,1 22 0,0-22 16,21 21-16,0-21 0,0 22 0,0-22 16,0 0-16,0 21 0,0-20 15,0-1-15,0 0 0,21-21 16,0 21-16,1-21 0,-1 0 0,21 0 16,-21 0-16,22 0 0,-1 0 0,21-21 15,-20 0-15,20 21 0,-20-21 0,-1-1 16,21 1-16,-20-21 0,-1 21 15,0 0-15,1-22 0</inkml:trace>
  <inkml:trace contextRef="#ctx0" brushRef="#br0" timeOffset="24404.65">10160 7535 0,'0'0'0,"0"-21"15,0 0-15,-21 42 16,21 0 0,0 1-16,-21-1 0,21 21 0,-22-21 15,22 0-15,-21 22 0,21-22 16,0 0-16,0 21 0,0-20 15,0-1-15,0 0 0,0 0 0,0 21 16,0-20-16,0-1 0,0 0 16,0 0-1,0-42 1,0 0-16,0 0 16,0-1-16,0 1 15,0 0-15,21 0 0,-21-21 0,22 20 16,-1-20-16,-21 21 0,0-21 0,21 20 15,0 1-15,0 0 0,-21 0 0,21 0 16,1 0-16,-1 21 16,0 0-16,0 0 0,0 0 15,0 21-15,-21 0 16,0 0-16,22 0 0,-22 22 0,21-22 16,-21 0-16,21 0 0,-21 0 15,0 0-15,0 1 0,21-1 0,-21 0 16,21 0-16,-21 0 0,21-21 0,-21 21 15,22-21 1,-1 0 0,-21-21-1,0 0-15,21 0 0,0 0 0,-21 0 16,21-1-16,0-20 0,1 0 16,-1 21-16,21-22 0,-21 22 15,0-21-15,22 21 0,-22-22 0,0 22 16,0 0-16,0 21 0,1-21 0,-1 21 15,0 0-15,0 0 0,0 21 16,-21 0-16,0 0 0,0 0 16,0 1-16,0 20 0,0-21 15,0 0-15,0 0 0,0 22 0,0-22 0,0 0 16,0 0-16,0 0 0,21 1 16,1-1-16,-1 0 0,0 0 15,0 0-15,0-21 0,0 21 0,1-21 16,20 0-16,0 0 0,-21 0 0,22 0 15,-1 0-15,0 0 0,1 0 16,-22-21-16,21 0 0,1 21 0,-1-21 16,0 0-16,-21 0 0,1-1 0,20-20 15,-21 21-15,-21 0 0,21-22 0,-21 1 16,21 21-16,-21-21 0,0-1 16,0 22-16,0-21 0,0 21 0,0-1 15,-21 22-15,0 0 16,0 0-16,0 22 15,0-1-15,-1 0 0,1 21 0,21-21 16,0 22-16,0-22 0,0 0 0,0 21 16,0-20-16,0-1 0,0 21 15,0-21-15,0 0 0,0 1 16,21-1-16,1 0 0,-1-21 0,0 21 16,0-21-16,0 0 0,0 0 0,22 0 15,-22 0-15,21 0 0,-21 0 0,22 0 16,-22 0-16,21-21 0,-21 0 15,22 21-15,-22-21 0,0-1 0,0-20 16,0 21-16,1 0 0,-1-22 0,0 22 16,-21-21-16,0 21 0,21 0 15,-21-1-15,21 1 0,-21 0 16,0 0-16,0 42 31,0 0-31,-21 0 0,21 1 16,-21-1-16,21 21 0,-21-21 0,21 0 15,0 1-15,0-1 0,0 21 0,0-21 16,0 0-16,0 1 0,0-1 16,0 0-16,0 0 15,0-42 17,0 0-32,0 0 0,21 21 15,0-22-15,-21-20 0,21 21 16,0-21-16,1 20 0,-1-20 0,0 0 15,0 21-15,21-22 0,-20 1 0,-1 21 16,0 0-16,0-1 0,-21 1 0,21 21 16,0 0-16,-21 21 31,0 1-31,0-1 0,0 0 0,0 21 16,0 1-16,0-22 15,0 21-15,22-21 0,-22 0 0,21 1 16,0 20-16,0-21 0,0 0 0,0 0 15,1 1-15,-1-1 0,21-21 16,-21 21-16,22-21 0,-22 0 16,21 0-16,-21 0 0,22 0 0,-22 0 15,21 0-15,-21 0 0,0-21 0,1 0 16,-22-1-16,21 1 0,-21 0 0,21-21 16,0 21-16,-21-43 0,0 22 15,21-1-15,0-20 0,1-22 0,-22 22 16,21-1-16,0 1 0,-21-1 0,21 1 15,0-1-15,-21 1 0,21 20 16,-21 1-16,0 21 0,0-21 16,22 20-16,-44 22 15,1 22 1,0-1-16,0 0 0,0 21 0,0 1 16,-1-1-16,1 21 0,0 1 0,21-1 15,-21 1-15,21-1 0,-21 22 16,21-21-16,0-22 0,0 21 0,0-20 15,0 20-15,0-20 0,0-22 0,0 21 16,21-21-16,0 22 0,0-22 0,0 0 16,-21 0-16,22-21 0,-1 0 15,0 21-15,0-21 0,0 0 16,0 0-16,1-21 0,-1 0 0,0 21 16,0-21-16,0 0 0,0-1 0,1-20 15</inkml:trace>
  <inkml:trace contextRef="#ctx0" brushRef="#br0" timeOffset="24584.55">13060 7387 0,'0'0'0,"-85"43"32,85-22-32,0 0 15,21-21-15,0 0 0,1 0 0,-1 0 16,21 0-16,0 0 0,1 0 15,20 0-15,-20-21 0,-1 21 16,0-21-16,22-1 0,-22 1 0</inkml:trace>
  <inkml:trace contextRef="#ctx0" brushRef="#br0" timeOffset="25052.43">14647 6964 0,'0'0'0,"0"-21"0,0 0 0,0-1 16,-21 22-16,0 0 15,0 22-15,0-1 16,-1 0-16,1 0 0,0 0 0,0 22 15,0-1-15,0 0 0,-1 1 0,22-1 16,0 21-16,-21-20 0,21 20 16,0-20-16,0-1 0,0 21 0,0-20 15,21-22-15,1 21 0,-1 1 0,0-22 16,0 0-16,21 0 0,1 0 0,-1 0 16,-21-21-16,22 0 0,-1 0 15,0 0-15,1 0 0,-1 0 0,0-21 16,1 21-16,-1-21 0</inkml:trace>
  <inkml:trace contextRef="#ctx0" brushRef="#br0" timeOffset="25336.27">15409 6900 0,'0'0'0,"21"0"0,1-21 0,-1 21 16,0 0-16,0 0 0,21 0 0,-20 0 15,20 0-15,0 0 0,1 21 16,-1 1-16,-21-1 0,21 0 16,1 0-16,-1 21 0,-21 1 0,0-1 0,1 0 15,-1 22-15,-21-22 0,0 22 0,0-1 16,-21-20-16,-1 20 16,-20-21-16,21 1 0,-21-1 0,-1 0 15,1 1-15,21-22 0,-22 0 0,1 0 16,21 0-16,0 1 0,0-22 0,-1 0 15,22-22 1</inkml:trace>
  <inkml:trace contextRef="#ctx0" brushRef="#br1" timeOffset="31576.4">17759 5419 0,'0'0'0,"0"-21"0,0-22 16,0 1-16,0 0 0,0 20 0,0 1 15,21-21-15,-21 21 16,21 21-1,-21 21-15,0 0 0,0 0 16,0 22-16,0-1 0,0 0 16,0 22-16,0-1 0,0-20 0,-21 20 15,21 1-15,-21-1 0,0 1 0,21-1 16,-22 1-16,1-22 0,21 0 16,-21 1-16,21-1 0,0-21 0,-21 21 15,21-20-15,0-1 0,0 0 16,0-42-1,21 21 1,0-21-16</inkml:trace>
  <inkml:trace contextRef="#ctx0" brushRef="#br1" timeOffset="31820.26">18309 5144 0,'0'0'0,"21"-22"31,-21 44-31,0-1 0,0 0 0,0 0 0,0 21 16,0 1-16,0-1 0,0 0 15,0 22-15,0-1 0,-21 1 0,0-22 16,21 22-16,-21-1 0,21-20 16,-21 20-16,21-21 0,-22 1 0,22-1 15,0-21-15,-21 0 0,21 22 16,0-22-16,0 0 0</inkml:trace>
  <inkml:trace contextRef="#ctx0" brushRef="#br1" timeOffset="32008.15">17801 5800 0,'0'0'0,"-21"0"16,21-21-1,21 21 1,0 0-16,22 0 0,-22 0 16,21 0-16,-21-22 0,22 22 0,20 0 15,-21-21-15,22 21 0,-22-21 16,22 21-16,-1 0 0,1-21 0</inkml:trace>
  <inkml:trace contextRef="#ctx0" brushRef="#br1" timeOffset="32495.87">19113 5588 0,'0'0'0,"0"-21"0,0 0 15,0 0-15,0-1 0,-21 1 16,0 0-16,0 21 0,21-21 0,-21 0 16,0 21-16,-1 0 0,1 0 15,0 0-15,0 0 0,0 0 16,0 21-16,-1 21 0,1-21 15,-21 22-15,21-22 0,0 21 0,-1 1 16,1 20-16,0-21 0,0-20 16,0 20-16,21 0 0,0 1 0,0-22 15,0 0-15,0 21 0,21-42 16,-21 21-16,21 1 0,21-1 0,-20-21 16,-1 0-16,21 0 0,-21 0 15,22 0-15,-22 0 0,21-21 0,-21-1 16,22 1-16,-1 0 0,-21 0 0,0 0 15,22-22-15,-22 22 0,0-21 16,0 0-16,0-22 0,-21 22 0,0 21 16,21-22-16,-21 22 0,0-21 15,0 21-15,-21 42 16,21 0 0,-21 0-16,0 0 15,0 22-15,21-22 0,0 21 0,-21-21 16,21 22-16,-22-22 0,22 21 0,0-21 15,0 0-15,0 1 0,0-1 16,22 0-16,-1 0 0,0 0 0,0-21 16,0 0-16,0 0 0,22 0 15,-22 0-15,21 0 0,1 0 0,-1-21 16</inkml:trace>
  <inkml:trace contextRef="#ctx0" brushRef="#br1" timeOffset="32937.35">19770 5630 0,'0'-42'15,"0"84"-15,0-105 0,0 42 0,0 0 16,-22 21 0,1 0-16,0 21 0,21 0 15,0 0-15,-21 21 0,21-20 16,0 20-16,-21-21 0,21 21 0,0-20 16,0 20-16,0-21 0,0 0 15,0 0-15,0 1 0,0-1 0,0 0 16,0 0-16,0 0 15,-21-21 1,21-21 0,0 0-16,0 0 0,0 0 15,0-1-15,0 1 0,0 0 0,0-21 16,21-1-16,0 1 0,0 0 16,21-1-16,1 22 0,-22-21 15,21 21-15,1-22 0,-1 22 0,21 21 16,-20 0-16,-1 0 0,0 0 0,1 0 15,-1 21-15,0 1 0,-20-1 16,20 0-16,-21 21 0,-21 1 0,0-1 16,0-21-16,0 21 0,0 1 15,0-22-15,0 0 0,-21 21 0,0-20 16,0-1-16,-1 0 0,1-21 16,0 21-16,21 0 15,21-21 1,0-21-1,1 0-15</inkml:trace>
  <inkml:trace contextRef="#ctx0" brushRef="#br1" timeOffset="33468.05">21103 5609 0,'0'0'15,"0"-21"-15,0 0 0,0 0 0,0 0 0,0-1 16,-21 1-16,0 0 0,0 0 15,-1 0-15,1 21 0,0-21 0,0 21 16,-21 0-16,20 0 0,1 0 0,-21 21 16,21-21-16,-22 21 15,22 21-15,-21-21 0,21 22 0,-22-1 16,22 0-16,0 1 0,0-1 16,21 0-16,0 1 0,0-1 0,0-21 15,0 22-15,21-22 0,-21 0 0,42 0 16,-20 0-16,-1-21 0,21 21 15,0-21-15,-20 0 0,20 0 0,-21 0 16,21 0-16,1 0 0,-22-21 0,0 0 16,21 0-16,-20 0 15,-1 0-15,0-22 0,0 1 0,0-22 16,0 22-16,1-21 0,-1-1 16,0 1-16,0-1 0,-21 1 0,21-1 15,0 1-15,-21 20 0,0-20 0,0 20 16,0 22-16,0 0 0,0 0 15,-21 42 1,0 0-16,0 22 0,0-1 16,21 0-16,0 22 0,0-22 0,0 0 15,0 22-15,0-1 0,0-20 0,0 20 16,0 1-16,21-22 0,-21 0 16,21 1-16,0-1 0,-21-21 0,21 22 15,1-22-15,-22 0 0,21-21 16,0 21-16,0-21 0,0 0 15,0 0-15,1 0 0,-1 0 0,0 0 16,0-21-16,21 0 0,-20 0 16,-1-1-16</inkml:trace>
  <inkml:trace contextRef="#ctx0" brushRef="#br1" timeOffset="33723.9">22034 4932 0,'0'0'16,"0"-42"-16,0-1 0,0 22 0,0 0 15,0 63 1,-21-21-16,21 22 0,-21-1 16,0 22-16,21-22 0,-21 21 15,21 1-15,0-1 0,0-20 0,0 20 16,0 1-16,0-22 0,0 22 0,0-22 16,0 0-16,0 1 0,0-1 15,0 0-15,0-21 0,0 1 0,0-1 16,0 0-16,0 0 0,21-21 15,0 0-15,0 0 16,0-21-16,1 0 0,-1 0 16,21-1-16</inkml:trace>
  <inkml:trace contextRef="#ctx0" brushRef="#br1" timeOffset="34067.69">22310 5588 0,'0'21'16,"0"0"-16,0 1 15,21-22 1,0 0-16,21 0 0,-21 0 16,22 0-16,-22 0 0,21 0 15,1 0-15,-1-22 0,-21 22 0,0-21 16,22 0-16,-22 0 0,-21 0 0,21-22 16,-21 22-16,0 0 15,0-21-15,0 21 0,0-1 0,-21 22 16,0-21-16,-1 21 0,-20 0 0,0 0 15,-1 0-15,1 21 0,0 1 16,-1-1-16,22 0 0,-21 21 0,21-21 16,0 22-16,-1-1 0,22-21 15,0 22-15,0-22 0,0 21 0,22-21 16,-1 22-16,0-22 0,21 0 0,1 0 16,-1 0-16,0 0 0,1-21 15,-1 22-15,21-22 0,-20 0 0,-1 0 16,0 0-16,1 0 0,-22 0 0,21 0 15,-21 0-15</inkml:trace>
  <inkml:trace contextRef="#ctx0" brushRef="#br1" timeOffset="34636.54">17653 6583 0,'-85'0'15,"170"0"-15,-254 0 0,84 0 0,21 0 16,-20 0-16,20-21 0,1 21 0,-1 0 16,22 0-16,0-21 0,20 21 0,-20 0 15,21 0-15,0 0 0,21-22 16,42 22 0,-21-21-16,22 21 15,20-21-15,1 21 16,20-21-16,22 21 0,0-21 0,21 21 15,21-21-15,0 21 0,22-22 0,-1 1 16,21 21-16,1-21 0,-1 0 16,22 21-16,0-21 0,-1 21 0,1-21 15,-21 21-15,20 0 0,1-22 16,-22 22-16,1 0 0,-1-21 0,-20 21 16,-1 0-16,0 0 0,-20-21 0,-22 21 15,0 0-15,-22 0 0,-20-21 16,-21 21-16,-1 0 0,1 0 0,-43 0 15,21-21-15,-21 21 0,0 0 0,-21-21 16,-42 21 0,21 0-1,-21 0-15,-1 0 0,1 0 0,-22 0 16,1 21-16,-22 0 0,22-21 0,-43 21 16</inkml:trace>
  <inkml:trace contextRef="#ctx0" brushRef="#br1" timeOffset="35133.26">19283 6519 0,'0'0'16,"0"-63"0,0 42-16,21 21 15,0 0 1,0 0-16,0 0 0,1 21 16,-1 0-16,21 0 0,-21 0 15,0 1-15,1 20 0,-1-21 16,0 21-16,0-20 0,-21 20 0,0 0 15,0 1-15,0-22 0,0 21 0,0 0 16,0 1-16,-21-1 0,-21 0 16,-1 1-16,1-1 0,0 0 0,-43 1 15,21-1-15,-20 0 0,-1 1 0,0-1 16,-20 0-16,-1-20 0,0 20 0,0-21 16,0 0-16,0 22 0,22-22 15,-22-21-15,42 21 0,-20 0 0,20-21 16,-20 21-16,41-21 0,-20 21 0,20-21 15,1 0-15,0 0 0,21 0 16,-1 0-16,1 22 0,21-44 31,0 1-31,21 21 16,1-21-16,-1 0 0</inkml:trace>
  <inkml:trace contextRef="#ctx0" brushRef="#br1" timeOffset="35496.05">18034 7197 0,'0'0'0,"0"-21"0,21-1 16,-21 1-16,0 42 31,0 1-15,0-1-16,-21 0 0,0 0 15,0 21-15,-1-20 0,-20-1 0,21 21 16,-21-21-16,20 22 0,-20-22 0,0 21 15,-22-21-15,22 0 0,0 1 16,-1-1-16,22 0 0,-21 0 0,-1 0 16,22-21-16,0 0 0,21 21 0,0 1 31,21-22-31,0 0 16,22 21-16,-22-21 0,21 21 15,1-21-15,-1 21 0,0 0 0,22-21 16,-22 21-16,0-21 0,1 22 15,-1-1-15,0-21 0,1 21 0,-1-21 16,-21 0-16,0 21 0,1-21 0,-22 21 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4T03:38:11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741 0,'0'-21'0,"0"0"0,0-1 16,-21 1-16,21 0 0,-22 0 16,22 0-16,0 0 15,0-1-15,0 44 47,0-1-47,0 21 16,0-21-16,0 22 0,0 20 15,0-21-15,0 22 0,0-1 16,0 1-16,0-1 0,0 1 0,0-22 16,0 22-16,0-1 0,0-20 15,0-1-15,0 0 0,0 1 0,0-1 16,0 0-16,0 1 0,0-22 16,0 21-16,0-21 0,0 0 15,0 1-15,0-44 31,0-20-15,0 21-16,0 0 0,0-22 16</inkml:trace>
  <inkml:trace contextRef="#ctx0" brushRef="#br0" timeOffset="343.8">1439 529 0,'0'0'0,"21"0"47,1 0-47,-1-21 16,21 21-16,0 0 0,1 0 15,-1-21-15,0 21 0,1-21 16,-1 21-16,0 0 0,1 0 0,-1 0 16,-21-21-16,22 21 0,-22 0 15,0 0-15,-21 21 16,0 0 0,-21-21-16,21 21 15,-21-21-15,-1 21 0,1-21 0,21 21 16,-21 1-16,0-22 0,0 21 15</inkml:trace>
  <inkml:trace contextRef="#ctx0" brushRef="#br0" timeOffset="603.66">1460 1228 0,'0'0'0,"22"0"16,-1 0-1,0 0-15,0 0 0,0 0 16,0 0-16,1 0 0,-1 0 16,0-21-16,0 21 0,0 0 0,0 0 15,1 0 1,-22-22-16,21 22 0,0 0 15,0 0-15</inkml:trace>
  <inkml:trace contextRef="#ctx0" brushRef="#br0" timeOffset="880.51">2074 1122 0,'0'21'16,"0"0"0,0 0-16,0 1 0,0-1 0,-21 0 15,21 0-15,0 0 0,0 0 16,0 22-16,0-22 0,0 0 0,0 21 16,0-20-16,-21-1 0,21 0 15,0 0-15,0 0 0,0 0 0,0 1 16,21-22-1,0 0 1,-21-22-16,21 22 16,1-21-16</inkml:trace>
  <inkml:trace contextRef="#ctx0" brushRef="#br0" timeOffset="1252.3">2201 804 0,'0'0'0,"-21"0"0,-42 22 31,41-1-31,22 0 0,-21 0 0,21 0 16,0 0-16,0 1 0,0 20 16,0-21-16,0 0 0,0 0 15,21 1-15,1-22 0,-1 0 16,0 0-16,0 0 0,21 0 15,-20-22-15,-1 1 0,21 0 16,-21 21-16,0-21 0,1-21 0,-1 20 16,-21 1-16,0 0 0,0-21 15,0 21-15,0-1 0,-43 1 16,22-21-16,0 42 0,-21-21 0,21 21 16,-1-21-16,-20 21 0,21 0 15,0 0-15,0 21 0,-1 0 0,1 0 16,21 0-16,-21 0 0,21 1 15,0-1-15,0 0 0,0 0 16,0 0-16,42 0 16</inkml:trace>
  <inkml:trace contextRef="#ctx0" brushRef="#br0" timeOffset="1580.11">2773 381 0,'0'-21'16,"0"42"-16,-21-21 15,21 21 1,-22 0-16,1 22 0,21-22 16,0 21-16,0 1 0,-21 20 15,21-21-15,-21 22 0,21-1 0,-21 22 16,21-21-16,0 20 0,0-20 15,0-1-15,-21 1 0,21-1 16,-22 1-16,22-1 0,0-20 0,0-1 16,0 0-16,0 1 0,0-1 15,0-21-15,0 21 0,0-20 16,0-1-16,22-21 16,-1-21-1,0-1-15,0-20 0,0 21 16</inkml:trace>
  <inkml:trace contextRef="#ctx0" brushRef="#br0" timeOffset="1959.89">2900 1376 0,'0'0'0,"0"21"0,-21 0 0,21 0 15,0 1 1,21-22-1,0 0-15,0 0 0,0 0 16,0-22-16,1 1 0,-1 21 0,0-21 16,0 0-16,21 0 15,-20 0-15,-1-1 0,-21 1 0,21 0 16,-21 0-16,21 0 0,-21 0 16,0-1-16,0 1 0,0 0 0,-21 21 15,0 0-15,0 0 0,-1 0 16,-20 0-16,21 21 0,0 0 0,-22 1 15,22-1-15,0 21 0,0-21 16,21 22-16,0-22 0,-21 21 0,21-21 16,0 0-16,0 1 0,0-1 15,0 0-15,0 0 0,21 0 0,0 0 16,0-21-16,0 22 16,1-22-16,20 0 0,-21 0 15,0 0-15,22-22 0,-1 1 16,0 21-16,1-21 0</inkml:trace>
  <inkml:trace contextRef="#ctx0" brushRef="#br0" timeOffset="2960.32">4784 529 0,'0'0'0,"21"0"16,-21-21-16,0 0 15,0 0-15,0 42 32,-21 21-17,21-21-15,0 22 0,-22-1 16,22 22-16,-21-1 0,0 1 0,0 20 15,0-20-15,0-1 0,-1 22 16,-20-43-16,21 22 0,-21-1 0,20-20 16,1-1-16,-21-21 0,21 21 15,0-20-15,-1-1 0,1 0 16,21 0-16,-21-21 0,0 0 16,21-21-1,0 0-15,0 0 16,0-1-16,0 1 0,0 0 15,0-21-15,0-1 0,0 22 0,0-21 16,0 0-16,0-1 0,0 22 16,0 0-16,0 0 0,0 0 0,0-1 15,21 22-15,0 0 16,-21 22-16,21-1 0,-21 0 0,22 0 16,-1 0-16,0 22 0,-21-1 15,21-21-15,0 21 0,0-20 16,-21 20-16,22-21 0,-1 0 15,0 22-15,0-22 0,0 0 0,0-21 16,22 21-16,-22 0 0,0-21 16,21 0-16,-20 0 0,-1 0 0,21 0 15,0 0-15,-20 0 0,20-21 0,-21 21 16,21-21-16,1 0 0,-22 0 16,21-22-16,-21 22 0,1-21 0,20-1 15,-21-20-15,0 21 0,-21-22 16,21-21-16,-21 22 0,0-1 0,0-20 15,0 20-15,0 1 0,0-1 16,-21 22-16,0-22 0,-21 22 16,21 0-16,-22-1 0,22 22 15,-21 0-15,-1 0 0,1 0 0,0 21 16,-1 0-16,1 0 0,0 0 16,-1 21-16,22 0 0,-21 0 0,21 22 15,0-1-15,21 0 0,0 1 16,0 20-16,0-21 0,0 22 0,21-1 15,0 1-15,0-1 0,0 1 16,0-22-16,1 22 0,-1-22 0,0 0 16,0-20-16,0 20 0,22-21 15,-22 0-15,0 0 0,0 1 0,21-1 16,-20-21-16,-1 0 0,0 0 16,21 0-16,-21 0 0,1 0 15,-1 0-15,21 0 0,-21-21 0,0-1 16,22 1-16</inkml:trace>
  <inkml:trace contextRef="#ctx0" brushRef="#br0" timeOffset="3448.04">5800 931 0,'0'-21'0,"-64"21"15,43 0 1,0 0-16,0 0 0,-22 21 0,22 1 15,0-1-15,0 0 0,-22 21 16,22-21-16,0 22 0,0-1 0,21 0 16,-21-20-16,21 20 0,-21 0 0,21-21 15,0 1-15,0 20 0,0-21 16,0 0-16,21 0 0,0-21 0,-21 22 16,42-1-16,-21-21 0,1 0 15,-1 0-15,21 0 0,-21 0 0,22 0 16,-22 0-16,21 0 0,0 0 15,-20-21-15,20-1 0,-21 22 16,21-21-16,-20-21 0,-1 21 0,0 0 16,0-22-16,0 1 0,0 0 15,-21-1-15,0-20 0,0 20 0,0 1 16,0 0-16,-21 21 0,0-22 16,0 22-16,-21 0 0,20 0 0,-20 21 15,0 0-15,21 0 0,-22 0 16,1 0-16,21 21 0,-22 0 0,22 0 15,-21 22-15,21-22 0,0 21 16,-1-21-16,1 22 0,21-1 0,0-21 16,0 21-16,0-20 0,0 20 15,0-21-15,0 0 0,0 0 0,21 1 16,1-1-16,-1-21 0,0 21 16,0-21-16,21 0 0,-20 0 15,20 0-15,-21 0 0,21 0 0</inkml:trace>
  <inkml:trace contextRef="#ctx0" brushRef="#br0" timeOffset="4469.99">6286 974 0,'0'0'0,"22"-21"16,-22-1-16,0 1 16,0 42-1,0 1 1,0-1-16,-22 0 0,1 0 15,21 21-15,-21-20 0,21 20 16,0-21-16,0 21 0,-21-20 0,21 20 16,0-21-16,0 0 0,0 0 15,0 1-15,0-1 0,0 0 0,0 0 16,0 0-16,21-21 16,0 0-16,0 0 15,1 0-15,-1 0 0,0-21 16,0 21-16,0-21 0,0 0 15,1 0-15,-1-22 0,0 22 0,0 0 16,0-21-16,0 20 16,1-20-16,-1 21 0,0 0 0,-21 0 0,21-1 15,-21 44 17,0-1-17,0 0-15,0 0 0,0 0 0,0 0 16,0 22-16,0-22 0,0 0 0,0 0 15,0 0-15,0 1 0,0-1 16,0 0-16,21 0 0,0-21 16,1 0-16,-1 0 15,0 0-15,21 0 0,-21 0 16,1 0-16,-1 0 0,0 0 0,21 0 16,-21-21-16,1 0 0,-1 0 0,-21-1 15,0 1-15,0-21 0,0 21 16,0-22-16,0 22 0,0-21 15,0 21-15,-21-22 0,-1 22 0,1 0 16,0 0-16,21 0 0,-21 0 16,0-1-16,21 1 0,0 0 15,21 0 1,0 21-16,0-21 16,0 21-16,22 0 0,-22-21 15,21 21-15,1-22 0,-22 22 0,21 0 16,-21 0-16,0 22 15,1-1-15,-1 0 0,0 0 0,0 0 16,0 22-16,-21-22 0,0 21 16,0-21-16,0 22 0,21-1 0,-21-21 15,0 21-15,0-20 0,0-1 0,0 0 16,0 21-16,0-21 0,-21 1 16,21-1-16,-21 0 15,0-21 1,0 0-16,0-21 31,21 0-31,0-1 0,0 1 16,0 0-16,0-21 0,0 21 15,21-22-15,-21 1 0,21 0 16,0-1-16,0 1 0,0 0 0,22-1 16,-22 22-16,21-21 0,1 21 15,-1-1-15,0 22 0,1 0 0,-1 0 16,0 0-16,-21 0 0,22 43 15,-22-22-15,0 0 0,0 21 0,-21-20 16,0 20-16,0-21 0,0 21 16,0-20-16,0 20 0,0-21 0,0 0 15,-21 22-15,0-22 0,0-21 0,21 21 16,-21 0-16,-1 0 0,1 0 16,0-21-1,0 0 1,21-21-16</inkml:trace>
  <inkml:trace contextRef="#ctx0" brushRef="#br0" timeOffset="5508.71">8001 1249 0,'0'0'0,"0"21"0,-21-21 0,0 21 0,-1 0 16,1-21 0,0 0-16,21 22 0,21-22 46,0 0-46,1 0 0,-1 0 0,0-22 16,0 1-16,21 21 0,-20-21 16,-1 0-16,0 0 0,21-22 15,-21 22-15,1-21 0,-1-22 16,21 22-16,-21-21 0,0 20 0,22-20 16,-22-1-16,0 22 0,-21-22 15,21 22-15,-21 0 0,21 21 0,-21-22 16,0 22-16,0 0 0,0 0 15,0 0-15,-21 21 16,0 0-16,21 21 0,-21 21 16,0-21-16,0 22 0,21-1 15,-22 0-15,1 1 0,0 20 0,0 1 16,21-22-16,-21 21 0,21 1 16,-21-22-16,21 22 0,0-22 15,0 0-15,0 1 0,0-22 16,0 21-16,0-21 0,0 1 0,0-1 15,21 0-15,0 0 0,0 0 0,0-21 16,0 0-16,1 0 0,-1 0 16,21 0-16,-21 0 0,22 0 0,-1 0 15,0-21-15,-21 0 0,22 0 16,-1 0-16,0-1 0,1 1 0,-1-21 16,0 21-16,1-22 0,-22 1 15,0 21-15,21 0 0,-42-22 0,22 22 16,-22 0-16,0 0 15,-22 21 1,1 21-16,0 0 16,0 0-16,21 1 0,-21 20 15,0-21-15,-1 0 0,1 22 0,0-22 16,21 0-16,0 21 0,0-21 0,0 1 16,0-1-16,0 0 0,0 0 15,0 0-15,0 0 0,21-21 16,0 0-16,1 0 0,20 0 15,-21 0-15,21 0 0,-20 0 0,20 0 16,0 0-16,1 0 0,-22-21 0,21 0 16,0 0-16,-20 0 15,20-22-15,-21 22 0,0-21 0,0 0 16,-21-1-16,0 1 0,0 0 16,0-1-16,0 1 0,0 0 0,0 20 15,-21-20-15,-21 21 0,21 0 16,0 0-16,-22 21 0,22 0 0,-21 0 15,21 0-15,-22 21 0,22 0 0,-21 0 16,21 0-16,-22 22 0,22-1 16,0-21-16,0 21 0,0 1 0,21-22 15,0 21-15,0 1 16,0-22-16,0 21 0,0-21 0,0 0 0,21 1 16,0-1-16,0 0 0,0 0 15,22 0-15,-22 0 0,21-21 16,0 22-16,1-22 0,20 0 0,-20 0 15,-1 0-15,0 0 0,22 0 16,-22 0-16,0 0 0,1 0 0,20-22 16,-20 1-16,-1 0 0</inkml:trace>
  <inkml:trace contextRef="#ctx0" brushRef="#br0" timeOffset="6035.87">10118 1016 0,'0'0'0,"0"-42"0,0-64 16,0 85-1,-22 0-15,1-1 0,0 22 16,-21 0-16,21 0 0,-1 0 0,-20 22 16,21-1-16,-21 21 0,20-21 15,-20 22-15,21-1 0,-21-21 0,20 21 16,1 1-16,0-1 0,21 0 16,0-20-16,0 20 0,0-21 0,0 21 15,0-20-15,0-1 0,0 0 16,0 0-16,21 0 0,0-21 0,-21 21 15,43-21-15,-22 0 0,0 0 0,0 0 16,22 0-16,-22 0 16,21 0-16,-21 0 0,22-21 0,-22 0 15,0 21-15,21-21 0,-21 0 0,1-22 16,20 22-16,-21-21 0,0 0 16,0 20-16,1-20 0,-22 0 0,21-1 15,-21 22-15,21-21 0,-21 21 16,0 0-16,-21 42 31,0 0-31,-1 0 0,22 21 16,-21-20-16,21-1 0,-21 21 0,21-21 15,0 22-15,0-22 16,0 21-16,0-21 0,0 0 0,0 1 0,0-1 16,0 0-16,0 0 15,21-21-15,0 0 0,1 21 16,-1-21-16,0 0 0,21 0 0,-21 0 15,22 0-15,-1 0 0,0-21 16,1 21-16,-1-21 0,0 21 0,1-21 16,-1 0-16,22-1 0,-22 22 0,0-21 15,1 0-15,-22 0 0,21 0 16,0-22-16</inkml:trace>
  <inkml:trace contextRef="#ctx0" brushRef="#br0" timeOffset="6612.04">11007 1164 0,'42'-21'16,"-21"0"-16,-84 63 0,147-105 0,-63 20 0,-21 22 15,22-21-15,-22 21 0,0 0 16,0-1-16,0 1 0,0 0 0,-22 0 0,1 0 15,21 0-15,-21 21 16,0 0-16,0 0 0,0 0 0,-1 0 16,1 0-16,0 21 0,-21 0 15,21 0-15,-1 0 0,-20 0 0,21 22 16,0-1-16,0 0 0,-1-20 0,1 20 16,0 0-16,21-21 0,-21 22 15,21-22-15,0 21 0,0-21 0,0 1 16,0-1-16,0 0 0,0 0 15,21-21-15,0 21 0,0-21 0,1 0 16,-1 0-16,0 0 0,0 0 16,0 0-16,0 0 15,1 0-15,-1-21 0,0 0 0,0 0 16,0 0-16,0-22 0,1 1 0,-1 0 16,0-22-16,0 1 0,21-1 15,-20 1-15,-22-1 0,21 1 0,0-1 16,0 1-16,-21-1 0,0 1 15,21-1-15,-21 22 0,21-1 0,-21-20 16,0 21-16,0-1 0,0 22 16,0-21-16,0 21 0,0-1 0,-21 44 31,0-1-31,0 0 0,0 21 0,0 1 16,-1 20-16,1 1 0,21-22 15,0 21-15,0 22 0,0-21 16,0-1-16,0 22 0,0-22 0,21 1 15,1-22-15,-1 22 0,0-22 16,21 0-16,-21-21 0,22 22 0,-22-22 16,21 0-16,-21 0 0,22-21 15,-1 0-15,-21 0 0,22 0 0,-1 0 16,-21 0-16,21 0 0,1 0 0,-22-21 16,21 0-16,-21 21 0,22-21 15,-22 0-15,21-1 0,-21 1 0,1 0 16,-1 0-16,0 0 0,0 0 0,-21-1 15,0 1-15,0 0 16</inkml:trace>
  <inkml:trace contextRef="#ctx0" brushRef="#br0" timeOffset="7871.93">1460 2371 0,'0'0'16,"-42"0"-16,0 0 0,-1 0 0,1-21 16,21 21-16,-21-22 0,-1 22 0,22 0 15,0 0-15,-21-21 0,20 21 16,1 0-16,0 0 0,0 0 15,21-21 1,21 21 31,0 0-47,0 0 0,1 0 16,-1 0-16,21 0 0,0 0 15,-20 0-15,41 0 0,-21 0 0,1 0 16,20-21-16,-20 21 0,20 0 15,1 0-15,-1 0 0,1 0 0,-1-21 16,1 21-16,-1 0 0,1 0 16,20-21-16,1 21 0,0 0 0,-1 0 15,1-22-15,21 22 0,-22-21 16,22 21-16,-21 0 0,0 0 0,20-21 16,-20 21-16,21 0 0,0 0 15,0-21-15,21 21 0,0 0 16,-22-21-16,22 21 0,0 0 0,22-21 15,-22-1-15,21 22 0,0 0 16,0-21-16,0 21 0,22 0 0,-22 0 16,0-21-16,0 0 0,0 21 0,0 0 15,1 0-15,-1-21 0,-21 21 16,21 0-16,21 0 0,-21-21 0,1 21 16,-22 0-16,21 0 15,0-22-15,0 22 0,0 0 0,0 0 0,1 0 16,-1 0-16,0 0 0,0 0 15,0 0-15,0 0 0,1 0 16,-1-21-16,0 21 0,0 0 0,0 0 16,0 0-16,1 0 0,-1 0 15,0 0-15,0 0 0,-21 0 0,21 0 16,-42 0-16,21 0 0,0 0 0,-21 0 16,21 0-16,-42 0 0,20 0 15,-20 0-15,0 0 0,-22 0 16,1 0-16,-22 0 0,0 0 0,1 0 15,-1 0-15,-21 0 0,0 0 0,1 0 16,-1 0-16,0 0 16,-42 0 77,0 0-93,-1 0 16,1 0-16,0 0 0</inkml:trace>
  <inkml:trace contextRef="#ctx0" brushRef="#br0" timeOffset="8008.15">11493 1969 0,'0'21'0,"-21"-21"78,0 0-78,0 21 0</inkml:trace>
  <inkml:trace contextRef="#ctx0" brushRef="#br0" timeOffset="20888.56">1799 3196 0,'0'-21'0,"0"0"16,0 0-16,0 0 15,0-1-15,0 1 16,0 0 0,-21 21-16,21 21 31,0 0-16,0 1-15,0-1 0,0 21 0,0 0 16,0 22-16,0-22 16,0 22-16,0-22 0,0 22 0,0-1 15,0-21-15,0 22 0,0-22 16,0 1-16,0-1 0,0 0 0,0 1 16,0-1-16,0 0 0,0-21 15,0 22-15,0-22 0,0 0 0,0 0 16,0-42 15,0 0-31,0 0 0,0 0 16,0-22-16,0 22 0,0-21 0</inkml:trace>
  <inkml:trace contextRef="#ctx0" brushRef="#br0" timeOffset="21173.43">1693 3048 0,'0'0'0,"-21"0"0,0 0 15,21-21-15,21 21 32,0 0-32,22-21 15,-1 21-15,-21 0 0,21 0 16,1 0-16,-22-21 0,42 21 15,-20 0-15,-1 0 0,22-22 16,-22 22-16,-21 0 0,0 0 16,0 0-16,-21 22 15,0-1 1,-21-21-16,0 21 0,0-21 16</inkml:trace>
  <inkml:trace contextRef="#ctx0" brushRef="#br0" timeOffset="21443.27">1757 3641 0,'0'0'0,"0"21"15,21-21 16,0 0-15,0 0-16,0-21 0,1 21 0,-1-21 16,0 21-16,0-22 0,0 22 15,0 0-15,1-21 0,-1 21 16,0-21-16,0 21 16,-21-21-16,21 21 15</inkml:trace>
  <inkml:trace contextRef="#ctx0" brushRef="#br0" timeOffset="21728.11">2349 3493 0,'0'21'15,"0"0"1,0 0-1,0 0-15,0 0 0,0 1 0,0-1 16,0 21-16,0-21 0,0 0 16,0 1-16,0-1 0,0 0 0,0 0 15,0 0-15,0 0 16,0 1-16,0-44 47,0 1-47,0 0 15,22 0-15</inkml:trace>
  <inkml:trace contextRef="#ctx0" brushRef="#br0" timeOffset="21940.99">2371 3281 0,'0'0'0,"-22"-21"16,1 21-1,42 21 64,1-21-79,-1 21 15</inkml:trace>
  <inkml:trace contextRef="#ctx0" brushRef="#br0" timeOffset="22423.71">2667 3514 0,'0'-21'16,"0"-1"-1,0 1-15,21 0 16,0 21-16,0-21 0,1 21 16,-1 0-16,0 0 0,0 0 15,0 0-15,0 0 0,1 0 0,-1 0 16,0 21-16,0 0 0,0 0 16,0 1-16,1 20 0,-22-21 0,21 21 15,0-20-15,-21 20 0,21-21 0,-21 21 16,0-20-16,0 20 0,0-21 15,0 0-15,0 0 0,0 1 0,0-1 16,0 0-16,-21-21 16,0 0-1,21-21 1,0 0 0,0-1-16,0 1 0,0 0 0,0 0 15,0 0-15,0-22 0,0 22 16,0 0-16,0-21 0,42-1 15,-21 22-15,-21 0 0,21 0 16,1 0-16,-1 0 0,0 21 0,-21-22 16,21 22-16,0 0 0,0-21 15,1 0-15,-1 21 0,0 0 0,0 0 16,0-21-16,0 21 16,1 0-16</inkml:trace>
  <inkml:trace contextRef="#ctx0" brushRef="#br0" timeOffset="22823.48">3535 3620 0,'0'0'0,"0"21"0,0 0 16,21-21 0,0 0-16,0 0 15,22 0-15,-22 0 16,0 0-16,21-21 0,-21 21 15,22-21-15,-1-1 0,-21 1 0,22 21 16,-22-21-16,0 0 0,0 0 0,-21 0 16,0-22-16,0 22 0,0 0 15,0 0-15,0 0 0,0-1 0,-21 22 16,0 0-16,-22-21 0,22 21 16,-21 0-16,21 0 0,-22 21 0,1 1 15,0-1-15,21 0 0,-22 21 0,22-21 16,0 22-16,0-22 0,21 21 15,0 1-15,0-22 0,0 21 0,0-21 16,0 0-16,0 22 16,0-22-16,0 0 0,21 0 0,0-21 15,0 21-15,0-21 0,1 0 0,20 0 16,-21 0-16,21 0 0,-20 0 16,20 0-16,0 0 0,1 0 0,-1-21 15,0 0-15,1 0 0</inkml:trace>
  <inkml:trace contextRef="#ctx0" brushRef="#br0" timeOffset="24308.89">4572 2900 0,'0'0'0,"0"-21"0,-21 0 16,0-1-16,-1 1 0,22 0 15,0 0-15,-21 21 0,21-21 16,-21 21-16,21 21 15,-21 21 1,21-21-16,0 1 0,0 20 16,0 0-16,-21 22 0,21-22 0,0 22 15,-21 20-15,21-20 0,0 20 0,0 1 16,-22 0-16,22-1 0,-21 1 16,21 0-16,-21-1 0,21 1 0,0 21 15,0-21-15,-21-1 0,21 1 16,-21 0-16,21-22 0,-21 22 15,21-1-15,-22 1 0,22-21 0,0 20 16,0 1-16,-21-22 0,21 22 16,0-21-16,0-1 0,0 1 0,0-1 15,0-21-15,0 1 0,0-1 0,0 0 16,21 1-16,1-22 0,-1 0 16,0 0-16,0-21 0,0 0 0,0 0 15,1 0-15,20 0 0,-21 0 0,21-21 16,-20 0-16,20 0 0,-21 0 15,0-1-15,22 1 0,-22-21 0,0 0 16,21-1-16,-21 1 0,1 0 16,-1-22-16,0 1 0,-21-1 15,0-21-15,0 1 0,0 20 0,0-20 16,0 20-16,-21-21 0,0 22 0,-22-1 16,1-20-16,0 20 0,-1 1 15,-20-1-15,-1 1 0,1-1 0,20 22 16,-20 0-16,-1-1 0,1 22 15,21-21-15,-1 21 0,1-1 0,0 22 16,20-21-16,1 21 0,0-21 0,0 21 16,21-21-1,21 21 1,0-21-16,0 21 0,1 0 16,20-21-16,-21 21 0,21-22 15,1 1-15,-1 21 0,0-21 0,1 0 16,20 0-16,-20 0 0,20-1 15,1 1-15,-22 0 0,21 0 0,-20-21 16,-1 20-16,0 1 0,1 0 16,-1 0-16,22-21 0,-43 20 15,0 22-15,0-21 0,-21 0 16,21 21-16,-42 0 31,0 21-31,0 0 16,21 1-16,-21-1 0,-1 21 0,22-21 0,-21 0 15,21 22-15,-21-1 0,0-21 16,21 22-16,0-22 0,-21 21 16,21-21-16,0 0 0,0 1 0,0-1 15,0 0-15,0 0 0,21 0 16,0 0-16,0-21 0,0 0 0,1 22 16,-1-22-16,0 0 0,0 0 0,0 0 15,0 0-15,22 0 0,-22-22 16,0 1-16,0 0 0,0 0 0,1 0 15,-22 0-15,0-1 0,0-20 16,0 21-16,0 0 0,0-22 16,0 22-16,-22 0 0,22 0 0,-21 0 0,0 0 15,0-1-15,0 22 16,0-21-16,-1 21 0,1 0 0,21-21 16,0 0-1,0 0 1,21 21-16,1 0 0,20-21 0,-21-1 15,21 22-15,1-21 0,-22 21 16,21-21-16,1 21 0,-1 0 16,0 0-16,1 0 0,-1-21 0,21 21 15,-20 0-15,-22 0 0,21 0 0,1 21 16,-22 0-16,0 0 0,0 1 16,-21-1-16,0 0 0,0 0 15,0 0-15,0 22 0,-21-22 0,0 21 16,0-21-16,-1 0 0,1 22 15,-21-22-15,21 0 0,0 0 0,-1 0 16,1 1-16,0-1 0,0 0 0,21 0 16,0 0-16,0 0 15,21-21 17,0-21-32,0 21 15,22-21-15,-22 0 0,0 0 0,21 0 16,-20-22-16,20 22 15,-21-21-15,21-1 0,-20 1 0,41-43 16,-42 22-16,0 21 0,1 20 16,-1-20-16,-21 21 0,21-21 15,-21 20-15,0 1 0,-21 21 16,0 0 0,-1 21-16,1 1 0,0 20 0,-21-21 15,21 21-15,-1 1 0,1-1 16,21 22-16,0-22 0,0 0 0,0 1 15,0-22-15,0 21 0,21 0 0,1-20 16,-1-1-16,-21 0 0,21 0 16,0 0-16,0 0 0,0-21 15,22 0-15,-22 22 0,0-22 0,0 0 16,0 0-16,1 0 0,-1 0 16,0-22-16,0 22 0</inkml:trace>
  <inkml:trace contextRef="#ctx0" brushRef="#br0" timeOffset="24999.52">1630 4784 0,'0'0'0,"-43"0"0,1 0 0,0 0 15,-1-21-15,1 21 0,0 0 16,-1-22-16,22 22 0,-21 0 16,0-21-16,20 0 0,1 21 0,0 0 15,0 0-15,0-21 0,0 21 16,42 0 15,0 0-31,21 21 16,1-21-16,-1 0 0,21 0 15,1 21-15,-1-21 0,43 0 16,-21 0-16,0 0 0,20 0 16,22 0-16,0 0 0,0 0 0,22 0 0,-1 0 15,0 0-15,0-21 16,-21 21-16,42-21 0,-20 21 0,-1-21 16,0 0-16,0 21 0,0-22 15,0 22-15,1-21 0,20 0 0,-21 21 16,0-21-16,-21 21 0,0-21 0,0 21 15,-21-21-15,0-1 0,-21 22 16,20-21-16,-20 21 0,0-21 0,-22 21 16,1-21-16,-1 21 0,1 0 0,-22-21 15,0 21-15,1 0 0,-22-21 16,0 21-16,0 0 0,0 0 16,-21-22-16,-21 22 31,0 0-16,0 0 1,0 0-16</inkml:trace>
  <inkml:trace contextRef="#ctx0" brushRef="#br0" timeOffset="25179.85">6159 4466 0,'0'0'0,"0"21"15,22-21-15,-22 22 16,0-1 31,-22-21-31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4T03:40:43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2307 0,'0'0'0,"-254"0"16,0 0-16,42 0 0,43 0 0,42 0 15,21 0-15,21 0 0,22 0 16,20-21-16,1 21 0,21 0 0,0 0 16,0 0-16,21-21 15,21 21 32,0 0-47</inkml:trace>
  <inkml:trace contextRef="#ctx0" brushRef="#br0" timeOffset="4283">1757 6943 0,'0'-21'0,"21"-1"0,-21 1 16,0 0 0,0 0-1,0 42 17,0 0-32,0 0 15,0 22-15,0-22 0,0 21 16,0 22-16,0-22 0,0 0 15,0 22-15,21-1 0,-21 1 0,0-22 16,0 22-16,0-22 0,0 0 16,0 1-16,0-1 0,0 0 0,21-20 15,-21 20-15,0-21 0,0 0 16,21 0-16,-21 1 0,0-44 47,0 1-47,0 0 15,0 0-15,22 0 16</inkml:trace>
  <inkml:trace contextRef="#ctx0" brushRef="#br0" timeOffset="4650.79">2222 7366 0,'0'0'0,"0"21"16,0 0-16,0 1 0,22-22 31,-1 0-15,0 0-16,0 0 0,0 0 15,0-22-15,1 22 0,-22-21 16,0 0-16,0 0 15,0 0-15,0 0 0,-22 21 16,1 0-16,0 0 16,0 0-16,0 0 0,0 0 0,-1 0 15,1 0-15,21 21 0,-21 0 16,0 0-16,21 0 0,0 0 16,0 1-1,21-22 1,0 0-16,0 0 0,1 0 15,-1 0-15,0-22 0</inkml:trace>
  <inkml:trace contextRef="#ctx0" brushRef="#br0" timeOffset="5786.63">3873 6922 0,'0'-22'0,"0"44"0,-21-65 0,21 22 0,-21 21 15,21-21-15,-21 42 32,21 0-32,0 0 0,0 1 15,0 20-15,0-21 0,0 21 0,0 22 16,0-22-16,0 22 0,0-1 15,-21-20-15,21 20 0,0-21 0,0 22 16,0-22-16,0 1 0,0-1 16,0-21-16,0 0 0,0 0 0,0 1 15,0-1-15,21-21 32,0-21-32,-21-1 0,21 1 0,0-42 15,1 42-15,-22-22 16,0 1-16,21 0 0,-21-1 15,21 1-15,0 21 0,-21-22 0,0 1 16,21 21-16,-21 0 0,21 0 16,1 21-1,-22 21-15,0 21 16,0-21-16,21 0 0,-21 22 16,0-1-16,0-21 0,0 22 0,0-1 15,0-21-15,21 21 16,-21-20-16,21-1 0,-21 21 0,21-21 0,-21 0 15,0 1-15,21-22 0,1 21 16,-1-21-16,0 0 16,0 0-16,0 0 0,0 0 0,22-21 15,-22 21-15,0-22 0,0-20 0,22 21 16,-22-21-16,0 20 0,0-20 16,0-21-16,0 20 0,-21-20 0,22-1 15,-1 22-15,-21-22 0,21 22 16,-21 0-16,0-1 0,21 22 0,-21-21 15,21 21-15,-21 0 0,0-1 0,0 44 32,0-1-17,0 0-15,0 0 0,0 21 16,0 1-16,0-1 0,0 0 0,0 1 16,0-1-16,0 0 0,0 1 0,0-1 15,21 0-15,1 1 0,-22-1 16,21-21-16,0 22 0,0-22 0,21 0 15,-20 0-15,20-21 0,0 21 0,1-21 16,-1 0-16,0 0 0,1 0 16,-1 0-16,21-21 0,-20 21 0,-1-21 15,0-21-15,1 20 0,20 1 16,-20-21-16,-1 0 0,-21-1 0,21 1 16,-20 0-16,-1-1 0,-21-20 0,0 20 15,0 22-15,0-21 0,0 21 16,0 0-16,-21-1 0,-22 22 15,22 0-15,0 0 0,-21 0 0,20 22 16,1-1-16,-21 0 0,21 21 16,0 1-16,21-22 0,0 21 0,-22 0 15,22 1-15,0-1 0,0 0 0,0 1 16,0-1-16,22-21 0,-22 0 16,21 22-16,0-22 0,0-21 0,21 21 15,-20 0-15,20-21 0,0 0 0,1 0 16,-1 0-16,0 0 15,1 0-15,-1-21 0,0 0 0,1 0 16,-1 0-16</inkml:trace>
  <inkml:trace contextRef="#ctx0" brushRef="#br0" timeOffset="6267.37">7683 6858 0,'0'-21'0,"22"-106"31,-1 106-31,0-22 0,0-20 16,-21 42-16,0 0 0,0-1 15,0 1-15,0 0 0,0 0 16,-21 21-16,0 0 0,0 0 0,-22 0 16,1 0-16,21 21 0,-22 0 0,1 0 15,0 22-15,-1-1 0,22 0 16,-21 1-16,21 20 0,0-20 15,-1 20-15,22-21 0,0 22 0,0-1 16,0 1-16,0-22 0,0 22 0,0-22 16,0 22-16,22-22 0,-1 0 15,21 1-15,-21-22 0,22 21 0,-22-21 16,21 0-16,22 1 0,-22-1 0,0-21 16,22 0-16,-22 0 0,22 0 15,-22 0-15,21 0 0,-20 0 0,-1 0 16,0-21-16,1-1 0,-1 1 15</inkml:trace>
  <inkml:trace contextRef="#ctx0" brushRef="#br0" timeOffset="7134.57">8424 7070 0,'0'0'0,"-42"-191"32,21 191-32,0-21 0,-1 21 0,1 0 15,-21 0-15,21 0 0,0 0 16,-22 21-16,22 0 0,0 1 0,-21-1 15,20 21-15,1-21 0,-21 22 0,21-1 16,0 21-16,21-20 0,0-1 16,-22 0-16,22 1 0,0-1 15,0 0-15,0-20 0,43 41 16,-22-42-16,0-21 0,21 21 16,-20-21-16,20 0 0,0 0 0,-21 0 15,22 0-15,-1-21 0,-21 21 0,22-21 16,-22 0-16,0 0 0,0-22 15,0 22-15,0-21 0,-21 0 0,22-1 16,-22 1-16,0 0 0,0-1 16,0 22-16,0 0 0,0 0 0,0 0 15,0-1-15,-22 22 0,1 0 16,0 22-16,21-1 16,-21 21-16,21-21 15,0 0-15,-21 22 0,21-22 0,0 21 16,0-21-16,0 22 0,0-22 0,0 0 15,21 0-15,0 0 0,-21 1 16,21-22-16,0 0 0,1 21 0,20-21 16,-21 0-16,21 0 0,-20 0 0,20-21 15,0 21-15,1-22 0,-22 1 16,21 0-16,0-21 0,-20 21 0,-1-22 16,0 22-16,0-21 0,0-1 15,0 22-15,-21-21 0,0 21 0,0 0 16,0-1-16,0 1 0,0 0 0,0 42 31,0 0-31,0 1 16,0-1-16,-21 0 0,21 21 0,0-21 15,-21 22-15,21-1 0,0-21 0,-21 22 16,21-22-16,0 21 0,0-21 16,0 0-16,0 1 0,0-1 0,0 0 15,0 0-15,0-42 31,0 0-15,0 0-16,0-1 0,0-20 0,0 21 16,0-21-16,0-1 0,0 1 15,0-22-15,42 22 0,-21 0 16,1-1-16,-1-20 0,21 21 0,-21-1 16,22 22-16,-1 0 0,0 0 15,1 21-15,-1 0 0,0 0 0,1 0 16,-1 21-16,0 21 0,1-21 0,-22 22 15,21-22-15,-21 21 0,0 1 0,1-1 16,-22 0-16,0 1 0,0-1 16,0-21-16,0 21 0,0-20 0,0 20 15,-22-21-15,1 0 0,0 0 0,21 1 16,-21-22-16,21-22 47,0 1-47,21 0 0</inkml:trace>
  <inkml:trace contextRef="#ctx0" brushRef="#br0" timeOffset="8018.38">11218 6900 0,'-21'-21'0,"21"-63"31,0 41-31,0 22 0,0 0 0,0-21 15,0 20-15,21 1 0,0 0 16,1 0-16,-1 0 0,0 21 0,21 0 16,-21 0-16,22 0 0,-1 0 0,0 0 15,-20 21-15,20 21 16,0-21-16,1 22 0,-1-1 0,-21 0 16,21 1-16,-20-1 0,-1 22 0,-21-22 15,0 0-15,0 22 0,0-22 16,0 0-16,0 1 0,0-1 0,-21-21 15,21 22-15,-22-22 0,1 0 0,0 0 16,0 0-16,0-21 0,0 0 16,-1 0-1,22-21-15,0 0 0,0 0 0,0-22 16,0 22-16,0-21 0,22 0 16,-1-22-16,-21 22 0,21-1 0,21-20 15,-21-1-15,1 22 0,20-21 16,0 20-16,1 1 0,-1 0 15,0 20-15,22-20 0,-22 42 0,22 0 16,-22 0-16,0 0 0,1 0 0,-22 21 16,21 22-16,-21-22 0,0 21 15,1 0-15,-22-20 0,0 20 0,0 0 16,0 1-16,0 20 16,0-42-16,0 22 0,-22-22 0,1 0 15,21 21-15,-21-42 0,0 21 0,0 1 16,0-22-1,21-22 1,0 1 0,0 0-16,0-21 0,21 21 0,0-22 15,0 1-15,0 0 0,0-1 16,1-20-16,20 20 0,-21-20 0,21 21 16,1-1-16,-1 1 0,22 21 0,-22 0 15,21-1-15,-20 22 0,-1 0 16,0 22-16,1-1 0,-22 0 0,0 21 15,0-21-15,-21 22 0,0-1 16,0 0-16,0 1 0,0-1 16,-21 0-16,0 1 0,0-22 0,0 21 15,-1-21-15,22 1 0,-21-1 0,0 0 16,21 0-16,0 0 16,21-42-1,0 21 1,1-21-16,-1 0 0,21 0 15</inkml:trace>
  <inkml:trace contextRef="#ctx0" brushRef="#br0" timeOffset="9202.69">13737 6456 0,'0'-21'16,"0"42"-16,0-63 0,0 20 0,-21 22 15,0 0-15,0 0 16,-1 22-16,1-1 0,0 0 0,0 0 15,0 0-15,0 22 0,-1-1 16,1 0-16,0 1 0,21-1 0,0 0 16,-21 1-16,21-1 0,0-21 0,0 21 15,0 1-15,0-22 0,0 21 16,21-21-16,0 1 0,0-1 0,1 0 16,-1-21-16,0 21 0,21-21 0,-21 0 15,22 0-15,-22 0 0,21 0 16,1 0-16,-1-21 0,-21 21 15,21-21-15,1 0 0,-22-1 0,21 1 16,-21 0-16,1-21 0,-1-1 16,-21 1-16,0 0 0,0-1 0,0 1 15,0-21-15,0 20 0,-21-20 0,-1 20 16,1 1-16,0 0 0,-21 21 16,21-1-16,-22 1 0,1 21 0,21 0 15,-22 0-15,22 21 0,-21 1 0,21 20 16,-22-21-16,22 21 0,0 1 15,0 20-15,21-20 0,0-1 0,0 0 16,0 1-16,0-1 0,0-21 0,0 21 16,0-20-16,21 20 15,0-21-15,0 0 0,1 0 0,-1-21 16,21 22-16,-21-22 0,22 0 0,-22 0 16,21 0-16,0 0 0,1 0 15,-1-22-15,22 1 0,-22 0 0,0 0 16,22 0-16,-22-22 0,0 22 0,1-21 15,-1 0-15,0-1 0,-20 1 16,20 0-16,-21-1 0,0 22 0,0-21 16,1 21-16,-22 42 31,0 21-31,0-21 0,0 22 16,-22-22-16,1 21 0,21 0 15,0-20-15,0 20 0,0-21 16,-21 0-16,21 22 0,0-22 0,0 0 15,0 0-15,0 0 0,0 0 0,21-21 16,-21 22-16,21-22 0,1 0 16,-1 0-16,0 0 0,0 0 0,0 0 15,0 0-15,1-22 0,-1 1 16,0 0-16,21 0 0,-21 0 0,1 0 16,20-1-16,-21-20 0,0 0 0,22-1 15,-22 1-15,0 21 0,21-21 0,-21-1 16,1 22-16,-1 0 0,0 0 15,0 0-15,0-1 0,-21 44 32,0-1-32,0 0 0,0 0 15,0 0-15,0 0 0,-21 22 0,0-22 16,0 21-16,21-21 0,0 22 0,-21-1 16,21-21-16,0 0 0,0 22 15,0-22-15,0 0 0,0 0 0,0 0 16,0 1-16,21-1 0,0 0 0,0-21 15,21 21-15,1-21 0,-1 0 0,0 0 16,1 0-16,20 0 0,-20 0 16,20 0-16,1 0 0,-22-21 0,21 0 15,-20 0-15,20 21 0,-20-22 16,-1-20-16,0 21 0,1-21 16,-1 20-16,-21-20 0,0 0 0,0-1 15,1 1-15,-1 0 0,-21-1 0,0 1 16,0 0-16,0 21 0,0-1 15,0 1-15,-21 21 0,-1 0 0,1 0 16,0 0-16,-21 21 0,21 1 0,-1-1 16,-20 21-16,21 0 0,0-20 15,21 20-15,0 0 0,0 1 16,0-1-16,0-21 0,0 21 0,0-20 0,0 20 16,0-21-16,21 0 0,0 0 15,0 1-15,0-22 0,1 21 16,-1-21-16,0 0 0,0 0 0,21 0 15,-20 0-15,-1 0 0,21 0 0,-21 0 16,0 0-16,22 0 0,-22-21 16,0 21-16,0-22 0,22 1 0,-22 0 15,0 0-15,21 0 0,-21 0 0</inkml:trace>
  <inkml:trace contextRef="#ctx0" brushRef="#br0" timeOffset="9378.59">16976 6985 0,'0'0'0,"0"21"31,0 0-15,-22-21 0,1 0-16,0 0 15,0 0-15,0 0 16</inkml:trace>
  <inkml:trace contextRef="#ctx0" brushRef="#br0" timeOffset="10324.54">1905 9186 0,'0'0'0,"-21"0"0,21-21 0,-21 0 0,21 0 16,0 0-16,0 0 15,-22-1-15,22 1 0,0 0 0,0 0 16,0 0-16,0 0 16,22 21-16,-1 0 0,0 0 15,0 21-15,0 0 0,0 0 16,22 21-16,-22 1 0,21-1 0,-21 0 15,22 22-15,-22-1 0,0-20 16,-21 20-16,0 1 0,0-1 0,0 1 16,-21-1-16,0-20 0,-22 20 0,22-21 15,-21 1-15,0-1 16,-1 0-16,1-20 0,0-1 0,-1 0 0,22 0 16,-21-21-16,21 0 15,-22 0-15,22 0 0,0-21 0,0 0 16,0 0-16,21-1 0,0 1 15,-22-21-15,22 0 0,0-1 0,0 1 16,0 0-16,0-1 0,0 22 16,22-21-16,-1 21 0,0-1 0,0 1 15,0 21-15,22 0 0,-22 0 16,21 21-16,-21 1 0,0-1 0,22 0 16,-22 21-16,0 1 0,0-22 15,0 21-15,1 0 0,-1-20 16,-21 20-16,21-21 0,-21 0 0,21 22 15,-21-22-15,0 0 0,21 0 0,-21 0 16,21-21-16,-21 21 0,22-21 16,-1 0-16,0 0 15,0-21-15</inkml:trace>
  <inkml:trace contextRef="#ctx0" brushRef="#br0" timeOffset="10458.46">2625 9758 0,'0'0'0,"21"-21"47,0 21-47,0-21 16</inkml:trace>
  <inkml:trace contextRef="#ctx0" brushRef="#br0" timeOffset="11514.86">4000 9017 0,'0'0'15,"-21"0"-15,21 21 0,0 0 16,0 1-16,0-1 0,0 21 15,0 0-15,0 1 0,0 20 0,0-20 16,0 20-16,0-21 0,0 22 16,0-1-16,0-20 0,0 20 0,0-20 15,0-1-15,0 0 0,0-21 0,21 1 16,-21-1-16,22 0 0,-22 0 16,21-21-16,0 0 0,0 0 15,-21-21-15,21 0 0,0 0 0,1-1 16,-22 1-16,21-21 0,0 21 15,0-22-15,-21 1 0,0 0 0,21-1 16,-21 1-16,21 0 0,-21-1 16,0 1-16,0 21 0,0 0 15,0 0-15,0-1 0,0 1 0,22 21 16,-22 21-16,0 1 16,21-22-16,-21 21 0,0 21 0,0-21 15,0 22-15,0-22 0,0 21 0,0 0 16,0 1-16,0-22 0,0 21 15,0 1-15,0-22 0,0 21 0,21-21 16,0 0-16,-21 1 0,21-22 0,0 0 16,1 0-16,-1 0 0,0 0 15,21 0-15,-21 0 0,1-22 0,20 1 16,-21-21-16,21 21 0,-20-22 0,-1 1 16,0 0-16,0-1 15,0 1-15,0 0 0,1-22 0,-22 22 16,0 0-16,21-22 0,-21 22 0,21 21 15,-21-22-15,0 22 0,0 0 16,0 0-16,0 42 16,0 0-16,0 0 15,0 22-15,0-22 0,0 21 0,0 0 16,0-20-16,0 20 0,0 0 0,0 22 16,0-22-16,0 0 15,21 1-15,0-22 0,0 21 0,-21-21 0,22 22 16,20-22-16,-21 0 0,0 0 15,22-21-15,-22 0 0,21 0 16,0 0-16,1 0 0,-22 0 0,21 0 16,1-21-16,-1 0 0,0 0 0,1 0 15,-1-1-15,0-20 0,-21 21 16,22-21-16,-22-1 0,0 1 0,-21 21 16,0-22-16,0 1 0,0 0 0,0 21 15,0-22-15,0 22 0,-21 21 16,0 0-16,0 0 15,-1 21-15,1 0 0,0 1 0,0 20 16,0-21-16,0 21 0,21 1 16,-22-1-16,22-21 0,0 22 0,0-22 15,0 21-15,0-21 0,22 0 16,-1 1-16,0-1 0,0-21 0,0 0 16,0 21-16,22-21 0,-22 0 15,21 0-15,1 0 0,-1-21 0,0 0 16,1-1-16,-1 1 0,0 0 0</inkml:trace>
  <inkml:trace contextRef="#ctx0" brushRef="#br0" timeOffset="13878.86">7726 9102 0,'0'0'16,"0"-21"-16,0-1 0,0 1 0,0-21 0,-21 21 15,21-22-15,-22 1 0,22 21 16,0-21-16,0-1 0,-21 22 0,0-21 15,21 21-15,-21-1 0,0 1 16,0 21-16,-1 0 16,1 0-16,0 0 0,0 21 0,0 1 15,0 20-15,-1 0 0,1 1 16,0 20-16,21 1 0,0-1 0,0 1 16,0-1-16,0-21 0,0 22 0,0-1 15,0-20-15,0 20 0,0-20 16,21-1-16,0 0 0,22 1 0,-22-22 15,21 0-15,1 0 0,20 0 0,-21 0 16,22-21-16,-1 0 0,1 0 16,-22 0-16,22 0 0,-1-21 0,1 0 15,-22 0-15,22 0 0,-22-22 16,0 22-16,1 0 0,-1-21 0,-21 21 16,21-22-16,-20 1 0,-22 0 15,0 20-15,0-20 0,0 0 0,-22-1 16,1 1-16,0 0 0,-21 21 0,21-22 15,-22 22-15,1 21 0,21 0 16,-22 0-16,1 0 0,0 21 0,21 0 16,-22 1-16,1 20 0,21-21 15,-22 21-15,22 1 0,0-1 0,0 22 16,0-22-16,21 0 0,0 43 16,0-64-16,0 21 0,0-20 15,21-1-15,0 0 0,21 0 16,-20 0-16,20-21 0,-21 0 0,21 0 15,1 0-15,-1 0 0,0-21 0,-20 0 16,20 0-16,0 0 0,-21-22 16,22 22-16,-22 0 0,0-21 0,0-1 15,0 22-15,-21-21 0,22-1 0,-22 1 16,0 0-16,0 21 0,0-22 16,0 22-16,0-42 15,-22 84 1,22 0-16,0 21 15,0-21-15,0 22 0,-21-22 0,21 21 16,0 1-16,0-1 0,0-21 0,0 21 16,0-20-16,21 20 0,-21-21 15,22 21-15,-1-20 0,0-1 0,0-21 16,21 21-16,-20-21 0,20 0 0,-21 0 16,21 0-16,1 0 0,-1 0 0,0-21 15,1 0-15,-1-1 0,-21 1 16,22 0-16,-1 0 0,-21 0 0,21-22 15,-20 22-15,-1-21 0,0 0 0,-21 20 16,0-20-16,0 0 0,0-1 16,0 1-16,0 21 0,0-21 15,0 20-15,-21 22 16,0 22 0,21-1-16,-22 21 0,22-21 0,0 22 15,-21-22-15,0 21 0,21-21 0,-21 22 16,21-22-16,0 21 0,0-21 0,0 0 15,0 1-15,0-1 0,0 0 16,0 0-16,0 0 0,0-42 47,21 0-47,0 0 0,-21 0 0,21-1 16,1 1-16,-22-21 0,21 21 15,0-22-15,-21 1 0,21 0 16,0 21-16,0-22 0,1 22 0,-1 0 15,0 0-15,0 0 0,0 21 0,0 0 16,-21 21-16,0 0 0,22 0 0,-22 0 16,21 0-16,-21 22 0,21-22 15,-21 21-15,0 1 0,0-22 0,21 21 16,-21-21-16,21 0 0,-21 1 0,21-1 16,-21 0-16,22 0 0,-1 0 15,0-21-15,0 0 0,0 0 16,0 0-16,1 0 0,20 0 0,21 0 15,-41-21-15,20 0 0,0 0 16,1 0-16,-22-1 0,21 1 16,0 0-16,-20-21 0,20 21 0,-21-22 15,0 1-15,0 21 0,1-22 0,-1-41 16,-21 41-16,0 22 16,0 0-16,0 0 0,0 42 15,0 0-15,0 0 16,0 1-16,-21 20 0,-1-21 15,22 21-15,-21 1 0,0-22 0,21 21 16,0-21-16,-21 22 0,0-22 16,21 0-16,-21 43 0,21-43 15,0 0-15,21-42 47,0 0-47,0 21 0,0-22 0,0 1 16,-21-21-16,22 21 0,-1 0 15,0-22-15,0 1 0,0 21 0,22-22 16,-22 1-16,0 21 0,0 0 0,0 0 16,0-1-16,1 22 15,-1 0-15,-21 22 0,0-1 16,0 0-16,0 0 0,0 21 16,0-20-16,0-1 0,0 21 0,0-21 15,0 0-15,0 22 0,0-22 16,0 0-16,0 0 0,21 0 0,0-21 15,0 22-15,0-22 0,22 0 16,-22 0-16,0 0 0,21 0 16,-20 0-16,20-22 0,0 1 0,-21 21 15,22-21-15,-1 0 0,0 0 0,1-22 16,-22 22-16,21-21 0,1 21 16,-22-22-16,0 1 0,21 21 15,-21-21-15,-21-1 0,22 22 0,-1 0 16,-21 0-16,0 42 15,0 0-15,0 0 0,0 0 16,-21 22-16,-1-1 0,1-21 16,21 22-16,0-1 0,-21-21 0,21 21 15,-21-20-15,21 20 0,0-21 0,0 0 16,0 0-16,0 1 0,21-1 16,0 0-16,0 0 0,22-21 0,-22 0 15,21 0-15,-21 0 0,22 0 0,-1 0 16,0 0-16,1 0 0,-1-21 0,0 0 15,1 0-15,-22 21 0,21-22 16,-21 1-16,1-21 0,-1 21 16,-21 0-16,0-22 0,0 22 0,0-21 15,0-1-15,0 1 0,0 0 0,-21-1 16,-1 1-16,1 0 0,0-1 16,-21 1-16,-1 21 0,1 0 0,0 21 15,-1 0-15,1 0 0,0 21 16,21 0-16,-22 21 0,1 1 0,21-22 0,0 21 15,-1 22-15,22-22 0,0-21 16,0 22-16,0-1 0,0 0 0,22-21 16,20 22-16,-21-22 0,0 0 15,22 0-15,-1-21 0,0 21 0,1-21 0,-1 0 16,0 0-16,1 0 0,-1 0 16,0 0-16,-21 0 0,22-21 15,-1 0-15,0 21 0,1-21 0,-1-21 16,0 20-16,-20 1 0,20-21 0,-21 0 15,0-1-15,0 1 0,1-22 16,-1 1-16,-21-1 0,0 1 0,21-1 16,-21-63-16,21 85 0,-21 0 15,0-1-15,0 1 0,0 21 16,0 0-16,-21 21 0,0 0 16,0 21-16,-1 0 0,22 0 15,-21 22-15,0-1 0,0 21 0,21-20 16,0 20-16,0 1 0,0-1 0,0-20 15,0 20-15,0-21 0,0 1 16,21-1-16,0 0 0,0 1 0,1 20 16,-1-42-16,0 1 0,0-1 15,0 0-15,0-21 16,1 0-16,-1 0 0,0 0 16,0 0-16,0-21 0,-21 0 0,21-1 15,1 1-15,-1-21 0,-21 21 0,0-22 16</inkml:trace>
  <inkml:trace contextRef="#ctx0" brushRef="#br0" timeOffset="14067.31">11938 8763 0,'0'0'0,"-21"21"0,0-21 0,21 21 0,0 1 16,0-1-1,21-21-15,0 0 0,0 21 16,21-21-16,-20 0 0,20 0 0,-21 0 15,21 0-15,1 0 0,-1 0 0,-21-21 16,22 21-16,-1-21 0,-21 21 0,0-22 16,0 1-16,1 0 0,-1 21 15</inkml:trace>
  <inkml:trace contextRef="#ctx0" brushRef="#br0" timeOffset="14499.06">13928 8784 0,'0'0'15,"0"-21"-15,0 0 0,0 0 0,0 0 0,0-22 16,0 22-16,0 0 16,-22 21-1,22 42-15,0-21 16,0 1-16,-21 20 0,21 0 15,0 1-15,0-1 0,0 0 0,0 1 16,0-1-16,0 0 0,0-21 0,0 22 16,0-22-16,0 0 0,0 0 15,0 0-15,21-21 32,1 0-32,-1-21 15,-21 0-15,21 0 0,-21 0 0</inkml:trace>
  <inkml:trace contextRef="#ctx0" brushRef="#br0" timeOffset="14886.84">14097 8297 0,'0'0'0,"-21"-42"0,0 21 0,21 0 0,-22 21 16,1 0-16,0 0 0,0 0 15,0 21-15,0 0 0,-1 0 16,1 22-16,0-22 0,21 0 0,-21 21 15,21 1-15,0-1 0,0-21 16,0 0-16,21 0 0,0-21 16,0 22-16,1-22 0,20 0 0,-21 0 15,0 0-15,22 0 0,-22 0 0,0 0 16,21 0-16,-21-22 0,1 1 16,-1 21-16,0-21 0,0 0 0,-21-21 15,0 20-15,0 1 0,0-21 16,-21 21-16,0-22 0,0 22 0,-1-21 15,-20 21-15,21 0 0,0 21 16,-22 0-16,22 0 0,0 0 0,-21 21 16,21 0-16,-1 0 0,1 0 15,0 22-15,0-1 0,0 0 0,21-21 16,0 22-16,0-1 0,0-21 0,0 22 16,0-1-16,0-21 0,0 0 15,21 0-15,21 1 0,-21-1 0,22 0 16,-1-21-16,0 0 0</inkml:trace>
  <inkml:trace contextRef="#ctx0" brushRef="#br0" timeOffset="15340.89">14690 8594 0,'0'21'0,"0"0"15,0 0-15,-22 22 0,1-22 0,21 21 16,-21 0-16,21 1 0,0-1 0,0-21 15,-21 22-15,21-1 0,0 0 16,0 1-16,0-22 0,0 21 0,0-21 16,0 0-16,0 1 0,0-1 0,0 0 15,0 0-15,0-42 47,0 0-47,0 0 0,0-1 16,0-20-16,0 21 0,0-21 15,0-1-15,21 1 0,0 0 0,0-22 16,1 22-16,-1-22 0,0 22 0,21 0 16,1 20-16,-1-20 0,0 21 0,22 0 15,-22 21-15,22 0 0,-22 0 16,21 0-16,-20 21 0,-1 0 0,0 21 16,1-20-16,-1 20 0,0 0 15,-20 1-15,-1-1 0,-21 0 0,0 1 16,0-1-16,0 0 0,0 1 15,-21-22-15,-1 21 0,1-21 0,0 0 16,0 1-16,0-22 0,0 21 16,-1-21-16,22 21 0,0-42 15,0 0 1,22 21-16,-1-22 0</inkml:trace>
  <inkml:trace contextRef="#ctx0" brushRef="#br0" timeOffset="15815.65">16150 8721 0,'21'0'0,"-42"0"0,42-21 0,-21-1 16,0 1-16,21 21 16,-21-21-16,0 0 0,0 0 15,22 21-15,-22-21 0,0-1 0,0 1 16,0 0-16,0 0 0,-22 21 15,1-21-15,0 21 0,0 0 16,-21 0-16,20 21 0,-20 0 16,21 0-16,-21 0 0,-1 1 0,1-1 15,21 21-15,-22-21 0,22 0 0,0 22 16,21-22-16,0 0 0,0 0 0,0 22 16,21-22-16,0 0 15,22-21-15,-22 0 0,21 21 16,1-21-16,-1 0 0,21 0 0,-20 21 15,20-21-15,-20 21 0,20-21 0,-21 22 16,1-1-16,-1-21 0,0 21 16,-20 0-16,-1 0 0,-21 0 0,0 1 15,0-1-15,-21-21 0,-22 21 0,22 0 16,-21 0-16,-1-21 0,-20 21 0,21 1 16,-22-22-16,1 21 0,-1-21 15,1 0-15,20 0 0,-20 21 16,20-21-16,1 0 0,0 0 0,21 0 15,-1 0-15,1 0 0,21-21 16,0 0-16,21-1 16,1 1-16,-1 0 0,21 0 0,0 0 15</inkml:trace>
  <inkml:trace contextRef="#ctx0" brushRef="#br0" timeOffset="16369.07">16997 8848 0,'0'0'0,"-21"-21"0,21-22 15,0 22-15,0 0 0,0 0 16,0 0-16,21-22 0,0 22 16,-21 0-16,0-21 0,21 20 0,-21 1 15,0 0-15,21 0 0,-21 0 16,0 0-16,0 42 31,0 0-31,0 0 0,0 21 0,0 1 16,0-1-16,0 22 0,0-1 15,0 1-15,0 20 0,0-20 0,0 20 16,0 1-16,0 0 0,0-1 0,0 1 16,0 0-16,0-1 0,-21 1 15,21 21-15,0-21 0,-21-1 0,21-20 16,0 20-16,-21 1 0,0 0 0,21-1 16,-22-20-16,1 21 0,21-22 0,0 1 15,-21-22-15,21 0 0,0 1 0,0-1 16,0-21-16,0 0 0,21-42 31,-21 0-15,0 0-16,0 0 0,21-22 0,-21 22 15,0-21-15,0-1 0,22 1 16,-22-21-16,0 20 0,0-20 0,0-1 16,0 1-16,21-1 0,-21 1 0,0-22 15,0 22-15</inkml:trace>
  <inkml:trace contextRef="#ctx0" brushRef="#br0" timeOffset="16688.97">17081 8573 0,'0'0'0,"-21"-22"0,21 1 16,0 0-16,0 0 0,0 0 15,0 0-15,21 21 16,1 0-16,-1 0 0,21 0 15,-21 0-15,22 0 0,-1 21 0,0 0 16,-21 0-16,22 21 0,-1-20 0,-21 20 16,22 0-16,-22 1 0,-21-1 15,0 0-15,0 1 0,0-1 0,0 0 16,-21 1-16,-1-22 0,-20 21 0,21-21 16,-21 0-16,20-21 15,-20 22-15,21-1 0,0-21 0,-22 0 16,22 0-16,0 0 0,21-21 31,21-1-31,0 1 16,1 0-16,-1 0 0,0 0 0</inkml:trace>
  <inkml:trace contextRef="#ctx0" brushRef="#br0" timeOffset="17042.9">17759 8721 0,'0'0'0,"21"0"16,0 0 0,0-21-16,0-1 15,1 1-15,-1 0 16,0 0-16,-21 0 0,21 0 16,-21-1-16,0 1 15,0 0-15,0 0 0,-21 21 16,0 0-1,0 0-15,-1 0 0,-20 21 0,21 0 16,0 0-16,0 1 0,-1-1 0,-20 0 16,21 21-16,0-21 0,21 1 15,-21 20-15,21-21 0,-22 21 16,22-20-16,0-1 0,0 0 0,0 0 16,0 0-16,0 0 0,22 1 15,-1-22-15,21 21 0,-21-21 0,22 21 16,-22-21-16,21 0 0,43 0 15,-64 0-15,21-21 0,1 0 16,-1 21-16,0-22 0</inkml:trace>
  <inkml:trace contextRef="#ctx0" brushRef="#br0" timeOffset="17587.06">18775 8424 0,'0'-21'0,"0"42"0,-21-21 31,-1 22-31,1-1 16,0 0-16,0 0 0,0 21 0,-22-20 15,22-1-15,0 21 0,21-21 0,-21 22 16,21-22-16,-21 21 0,21-21 16,0 43-16,0-43 0,0 0 15,21 0-15,0 0 0,0 1 0,0-22 16,22 0-16,-22 21 15,21-21-15,-21 0 0,22 0 0,-1 0 16,-21-21-16,22 21 0,-1-22 0,0 1 16,-21 0-16,22-21 0,-1 21 15,-21-22-15,22 22 0,-22-21 0,21-1 16,-21-20-16,0 21 0,1-1 0,-1-20 16,0-1-16,0 22 0,0-22 15,0 1-15,-21-1 0,22 22 0,-22 0 16,21-1-16,-21 22 0,0 0 15,0 0-15,0 42 16,-21 0-16,-1 22 16,1-1-16,0 0 15,0 1-15,0 20 0,0-21 0,-1 22 16,1-22-16,21 1 0,0 20 0,0-21 16,0 22-16,0-22 0,0 1 15,0 20-15,0-21 0,0 1 0,21-22 16,1 21-16,-1-21 0,-21 1 0,21-1 15,0 0-15,0 0 0,-21 0 0,21-21 16,1 0-16,-1 0 0,0 0 16,0 0-16,0-21 0,0 0 15,1 21-15,-1-21 0,0-22 0,0 22 16,0 0-16,0-21 0</inkml:trace>
  <inkml:trace contextRef="#ctx0" brushRef="#br0" timeOffset="17838.91">19071 8530 0,'21'0'16,"0"0"-16,1-21 0,20 21 16,-21 0-16,21 0 0,1-21 15,-1 21-15,0 0 0,1 0 0,-1 0 16,22 0-16,-22 0 0,0 0 15,1 0-15,-1 0 0,0 0 16,-21 0-16,22 0 0,-22 0 0,0 0 16,0 0-16,-21 21 31,0 0-31</inkml:trace>
  <inkml:trace contextRef="#ctx0" brushRef="#br0" timeOffset="18090.41">20532 9229 0,'0'0'0,"0"21"0,0 0 16,-22-21 62</inkml:trace>
  <inkml:trace contextRef="#ctx0" brushRef="#br0" timeOffset="23502.8">1926 11515 0,'-21'0'15,"21"-21"32,0-1-31,0 1 0,21 21-16,0 0 0,0 0 0,1 0 15,-1 0-15,0 0 0,0 0 16,0 0-16,0 0 0,1 21 0,-1 1 15,0-1-15,0 0 0,0 21 16,-21-21-16,0 22 0,0-22 0,0 21 16,0-21-16,-21 22 0,0-1 15,0 0-15,0-20 0,-1 20 0,1-21 16,0 21-16,0-20 0,0-1 16,0 0-16,21 0 0,-22-21 15,22 21-15,0-42 31,0 0-15,0 0-16,0 0 0,0-1 16,0 1-16,22 0 0,-1 0 15,0 0-15,0 21 0,0 0 16,0-21-16,1 21 0,-1 0 16,21 0-16,0 0 0,1 0 0,-22 0 15,21 21-15,1 0 16,-22 0-16,21 0 0,-21 0 0,22 1 0,-22 20 15,-21-21-15,0 21 16,0 1-16,0-22 0,0 21 0,0 1 16,0-1-16,-21-21 0,-22 21 15,22-20-15,0 20 0,-21-21 0,20 0 16,1 0-16,-21 1 0,21-22 16,-22 21-16,22-21 0,-21 21 0,21-21 15,-22 0-15,22 0 0,0 0 16,-21 0-16,21-21 0,-22 0 0,22 21 15,0-22-15,0 1 0,0 0 16,-1 0-16,1 0 0,0 0 0,21-1 16,0 1-16,0 0 0,0 0 15,0 0-15,0 0 16,0-1 0,21 22-1,0-21 1</inkml:trace>
  <inkml:trace contextRef="#ctx0" brushRef="#br0" timeOffset="23838.61">3069 12129 0,'21'0'16,"0"0"0,1-22-1,-22 1-15,0 0 0,21 0 16,-21 0-16,0 0 16,0-1-16,0 1 0,-21 21 15,-1 0-15,1 0 16,-21 0-16,21 0 15,0 21-15,-1 1 0,1-1 0,0-21 16,0 21-16,21 0 0,0 0 16,0 0-16,0 1 0,0-1 0,0 0 15,21-21-15,0 0 0,0 21 16,1-21-16,20 0 0</inkml:trace>
  <inkml:trace contextRef="#ctx0" brushRef="#br0" timeOffset="24298.3">4614 11494 0,'0'0'0,"-21"-22"0,-21 1 31,21 21-31,21 43 16,0-22-16,0 21 0,0 0 0,0 1 16,0 20-16,0 1 0,0-1 0,0 1 15,0-1-15,0 1 0,0-1 16,0 1-16,0-1 0,0-20 0,0-1 16,0 21-16,0-20 0,0-22 15,0 21-15,0-21 0,21 1 0,0-1 16,0-21-16,0 21 15,0-21-15,1 0 16,-1-21-16,0 21 0,0-21 0,0-22 16</inkml:trace>
  <inkml:trace contextRef="#ctx0" brushRef="#br0" timeOffset="24555.16">5080 11599 0,'0'-42'16,"0"84"-16,0-126 0,0 63 0,0-1 15,0 1-15,0 42 16,0 22-16,0-22 0,0 21 16,0 1-16,0-1 15,0 0-15,0 22 0,0-22 0,0 22 16,0-22-16,0 21 0,0 1 16,0-22-16,0 22 0,0-22 0,0 0 15,0 1-15,21-1 0,-21 0 0,0-20 16,0-1-16,21 0 0,-21 0 15,0 0-15,0 0 0</inkml:trace>
  <inkml:trace contextRef="#ctx0" brushRef="#br0" timeOffset="24756.04">4614 12298 0,'-21'0'15,"42"0"-15,-63 0 0,63 0 32,0 0-32,0 0 0,1 0 15,-1 0-15,21 0 0,-21 0 0,22 0 16,-1 0-16,0-21 0,1 21 16,-1-21-16,0-1 0,1 1 0,-1 21 15,0-21-15,22 0 0,-22 0 0,22 0 16</inkml:trace>
  <inkml:trace contextRef="#ctx0" brushRef="#br0" timeOffset="25638.29">5884 11853 0,'0'0'0,"-21"0"32,-21 0-32,21 0 15,-1 22-15,1-1 0,-21 0 0,21 0 16,0 0-16,-1 22 0,1-22 0,0 21 15,0 0-15,0 1 0,21-22 16,0 21-16,-21 1 0,21-1 0,0-21 16,0 21-16,0-20 0,0-1 15,0 0-15,21 0 0,0 0 16,0-21-16,0 0 0,22 0 0,-22 0 16,0 0-16,21 0 0,-21-21 0,22 21 15,-22-21-15,0 0 0,21 0 16,-20-1-16,-1-20 0,0 21 15,0 0-15,-21-22 0,0 1 0,21 0 0,-21 21 16,0-22-16,0 1 0,0 0 16,0 20-16,0 1 0,0 0 0,0 0 15,0 0-15,-21 21 0,21 21 16,0 0 0,0 0-16,0 22 0,0-22 0,0 21 15,0 0-15,0-20 0,0 20 16,0-21-16,0 21 0,0-20 15,0-1-15,21 0 0,0 0 0,1 0 16,-22 0-16,42-21 0,-21 0 0,0 0 16,0 0-16,22 0 0,-22 0 15,21 0-15,-21 0 0,22-21 0,-1 0 16,0 0-16,-20 0 0,20 0 0,-21-1 16,21 1-16,-20-21 0,-1 0 15,-21 20-15,0-20 0,0 0 0,0 21 16,0-64-1,0 64-15,0 42 16,0 0 0,-21 21-16,21-20 0,0-1 15,-22 21-15,22-21 0,0 22 16,0-22-16,-21 21 0,21-21 0,0 22 16,0-22-16,0 0 0,0 0 0,0 0 15,0 0-15,0-42 47,21 0-31,1 0-16,-1-21 0,-21 20 0,21-20 15,0 0-15,21-1 0,-20 1 0,-1 0 16,21-1-16,0 22 0,1-21 16,-1 0-16,0 20 0,1 1 0,-1 0 15,0 21-15,1 0 0,-1 0 0,-21 0 16,22 0-16,-22 21 0,0 0 0,0 1 15,0-1-15,0 21 0,-21-21 16,22 22-16,-22-22 0,0 21 0,0-21 16,0 22-16,0-22 0,0 21 0,0-21 15,0 0-15,-22 1 0,22-1 16,0 0-16,0 0 0,0 0 16,22-21-1,-1 0-15,21-21 16,-21 0-16,22 0 0</inkml:trace>
  <inkml:trace contextRef="#ctx0" brushRef="#br0" timeOffset="26218.96">8361 11790 0,'0'-42'15,"0"84"-15,0-106 0,0 43 0,-21 0 16,-1 0-16,1 21 0,0 0 15,0 0-15,-21 0 0,20 0 16,-20 0-16,0 0 0,21 21 0,-22 0 16,22 0-16,-21 22 0,21-22 0,-22 21 15,22 1-15,0-1 0,0 0 16,0 1-16,-1-1 0,22 21 0,0-41 16,0 20-16,0 0 0,0-21 0,0 22 15,0-22-15,0 0 0,22 0 0,-1-21 16,0 21-16,0-21 0,0 0 15,22 0-15,-22 0 0,21 0 0,-21-21 16,22 21-16,-22-21 0,21 0 16,0 0-16,1-22 0,-22 22 15,21-21-15,-21 0 0,22-1 0,-22-20 16,21 20-16,1-62 0,-22 41 16,0 1-16,0-1 0,-21-21 15,0 22-15,0-1 0,0 22 0,0-21 16,0 20-16,0 1 0,0 21 0,0 0 15,0-1-15,-21 22 16,0 0-16,0 22 0,-1-1 0,22 21 16,0 0-16,-21 1 0,21-1 0,0 22 15,-21-22-15,21 21 0,0-20 16,0 20-16,0-20 0,0 20 0,0-21 16,0 22-16,0-22 0,21 1 15,0-1-15,-21 0 0,22 1 16,-1-22-16,-21 0 0,21 21 0,0-42 15,0 21-15,0 1 0,1-22 0,-1 0 16,0 0-16,0 0 0,0 0 0,22-22 16,-22 1-16,21 21 0,-21-21 15,22-21-15,-22 21 0,21-22 0,-21 22 16,22-21-16,-22-1 0,21-20 0</inkml:trace>
  <inkml:trace contextRef="#ctx0" brushRef="#br0" timeOffset="26486.8">9377 11155 0,'0'0'0,"0"-21"0,0 0 0,0-1 16,0 1-16,0 0 0,-21 21 15,-1 0-15,22 21 16,0 22-16,0-22 0,0 42 0,0-20 16,-21 20-16,21-21 0,0 22 15,0-1-15,0 1 0,0-1 0,0 1 16,-21-22-16,21 22 0,0-22 0,0 22 15,-21-22-15,21 0 0,-21 1 0,21-22 16,0 21-16,0-21 0,0 0 16,0 1-16,0-1 0,0 0 0,21-21 15,0 0 1,0 0-16,0 0 0,-21-21 16,22 0-16,-1-1 0,0 1 0,0 0 15</inkml:trace>
  <inkml:trace contextRef="#ctx0" brushRef="#br0" timeOffset="26858.59">9694 11811 0,'21'0'47,"1"0"-47,-1 0 15,0 0-15,0 0 0,0-21 16,0 21-16,1-21 0,20 21 0,-21-21 15,0 21-15,22-22 0,-22 1 0,0 0 16,0 0-16,-21 0 0,0 0 16,21-1-16,-21 1 0,0 0 15,0 0-15,-21 21 0,0 0 0,0 0 16,0 0-16,-22 0 0,22 21 0,0 0 16,-21 0-16,-1 1 0,22-1 15,0 21-15,0-21 0,0 22 0,-1-1 16,22-21-16,-21 21 0,21-20 15,0 20-15,0-21 0,0 0 0,21 22 16,1-22-16,20 0 0,-21-21 16,21 21-16,1 0 0,-1-21 0,0 0 15,1 0-15,20 0 0,-20 0 0,-1 0 16,0 0-16,1 0 0,-22 0 16,21-21-16,-42 0 0,21 21 0</inkml:trace>
  <inkml:trace contextRef="#ctx0" brushRef="#br0" timeOffset="27456.49">5080 12912 0,'0'0'0,"-42"0"0,20 0 16,1 0-16,-21 0 0,21 0 0,-22-21 15,22 21-15,0-22 0,0 22 16,0 0-16,0 0 0,21-21 15,-22 21-15,44 0 32,-1-21-32,0 21 0,21 0 15,1 0-15,-1 0 0,21-21 0,1 21 16,-1-21-16,22 21 0,0-21 0,-1 21 16,22-22-16,21 22 0,0-21 15,0 21-15,0-21 0,21 21 16,1-21-16,20 21 0,-21-21 0,21 0 0,1 21 15,20-22-15,-20 1 0,-1 21 16,21-21-16,1 0 0,-22 21 16,1-21-16,20 0 0,-21 21 0,1-22 15,-1 1-15,0 21 0,-20-21 0,-1 0 16,0 21-16,0-21 0,-21 21 16,0 0-16,-21-21 0,0 21 0,0 0 15,-22 0-15,-20-22 0,-1 22 0,1 0 16,-22 0-16,-21 0 0,22 0 15,-22 0-15,0 0 16,-42 0 15,0 0-31,-1 22 16</inkml:trace>
  <inkml:trace contextRef="#ctx0" brushRef="#br0" timeOffset="27927.34">5927 13864 0,'0'-21'15,"0"42"-15,0-63 0,0 21 0,0 0 0,-22-1 16,1 1-16,0 21 0,0 0 15,21 21 1,0 1-16,0-1 0,0 21 16,0-21-16,0 22 0,0-1 0,0 0 15,21 22-15,0-22 0,-21 22 16,0-22-16,21 21 0,-21 1 0,22-1 16,-22 1-16,0-22 0,0 22 0,0-22 15,0 0-15,0 1 0,0-1 16,-22-21-16,22 0 0,0 1 0,0-1 15,0-42 1,0-1 0</inkml:trace>
  <inkml:trace contextRef="#ctx0" brushRef="#br0" timeOffset="28847.81">5778 14139 0,'0'0'0,"-42"-42"0,21 21 0,0 0 16,-22-22-16,22 22 0,0 0 0,0 0 16,0-21-16,21 20 0,0 1 15,0-21-15,0 21 0,21-22 0,0 22 16,21-21-16,1 21 0,-1-22 0,22 22 16,-22 0-16,21 0 0,1 0 15,-1 21-15,1 0 0,-22 0 16,22 21-16,-1 21 0,1-21 0,-22 22 15,0-1-15,1 0 0,-1 1 16,-21 20-16,-21-20 0,0-1 0,0 21 16,-21-20-16,0-1 0,-21 22 0,-1-22 15,-20 0-15,-1 1 0,22-1 0,-22 0 16,1 1-16,-1-22 0,22 0 16,0 0-16,-1 0 0,1-21 0,21 0 15,-21 0-15,20 0 0,22-21 0,0 0 16,-21 0-16,21 0 0,0-1 15,0-20-15,0 21 0,0 0 16,21-22-16,1 22 0,20 0 0,-21 21 16,0-21-16,22 21 0,-22 0 15,21 0-15,0 0 0,-20 21 0,20 0 16,-21 0-16,0 22 0,22-22 0,-22 21 16,0 1-16,0-22 0,0 21 15,0 0-15,-21 1 0,22-22 0,20 42 16,-42-41-16,21-1 0,0 0 15,0 0-15,-21 0 0,22-21 0,-1 0 16,0 0-16,0 0 0,0 0 16,22 0-16,-22 0 0,0-21 15,21 0-15,-21 21 0,1-21 0,20-22 16,-21 22-16,21 0 0,-20-21 16,-1 21-16,21-22 0,-21 22 0,0-21 15,1-1-15,-1 1 0,0 0 0,0-1 16,-21 22-16,0-21 0,21 21 0,-21 0 15,0-1-15,21 1 0,-21 42 32,0 1-32,-21-1 15,0 0-15,21 21 0,0-21 16,0 22-16,-21-1 0,21-21 0,0 22 16,0-1-16,0 0 0,0-21 15,0 1-15,0 20 0,0-21 0,21 0 16,-21 0-16,21-21 0,0 0 15,22 22-15,-22-22 0,0 0 0,0 0 16,22 0-16,-22-22 0,0 1 0,21 0 16,-21 0-16,1 0 0,-1 0 0,21-22 15,-21 22-15,-21 0 16,21-21-16,-21-1 0,22 22 0,-22-21 0,0-1 16,0 1-16,-22 0 0,1 21 0,0-22 15,0 1-15,0 21 0,-22 0 16,22-1-16,0 22 0,-21 0 15,21 0-15,-1 0 0,-20 0 0,21 22 16,0-1-16,0 0 0,-1 0 0,22 0 16,0 0-16,-21 22 0,21-22 15,0 0-15,0 0 0,21 0 16,1-21-16,-1 0 0,21 0 0,-21 0 16</inkml:trace>
  <inkml:trace contextRef="#ctx0" brushRef="#br0" timeOffset="29418.81">8001 13589 0,'0'-21'0,"0"42"0,-21-63 0,0 21 0,-1-1 15,22 1-15,-21 21 0,0-21 16,0 21-16,21 21 15,-21-21-15,21 21 0,0 22 16,0-22-16,0 21 0,0 1 0,0-1 16,0 0-16,0 22 0,0-22 15,0 22-15,0-22 0,0 21 16,-21-20-16,21-1 0,-22 0 0,1 1 16,21-1-16,0 0 0,-21 1 0,0-22 15,21 0-15,0 0 0,-21 0 16,21 1-16,0-44 31,0 1-31,0 0 0,21 0 16,-21 0-16,21 0 0,0-22 15,-21 22-15,21 0 0,1 0 0,-1-22 16,0 22-16,0 0 0,21 0 0,-20 0 16,20 0-16,-21 21 0,21 0 15,-20-22-15,20 22 0,0 0 0,-21 0 16,22 22-16,-22-22 0,0 21 0,21 0 15,-20 0-15,-1 0 0,0 0 16,-21 22-16,21-22 0,-21 0 16,0 21-16,0-20 0,0 20 0,0-21 15,0 21-15,0-20 0,-21-1 0,0 21 16,-22-21-16,22 0 0,-21 1 0,21-22 16,-22 21-16,22 0 0,-21-21 15,21 0-15,0 0 0,-1 0 0,1 0 16,0 0-16,21-21 15,0 0-15,0-1 0,0 1 0,0 0 16,0 0-16</inkml:trace>
  <inkml:trace contextRef="#ctx0" brushRef="#br0" timeOffset="29962.55">9229 13780 0,'0'0'0,"-22"0"0,1 0 16,0 0-16,0 0 16,0 0-16,0 0 0,-1 0 15,1 21-15,0 0 0,0 0 16,0 0-16,0 22 0,-1-22 15,1 21-15,0 0 0,0-20 0,0 20 16,0 0-16,-1 22 0,22-22 0,-21 0 16,21 1-16,-21-1 0,21-21 15,0 22-15,0-22 0,0 21 0,21-21 16,0 0-16,1-21 0,-1 22 0,0-22 16,21 0-16,-21 0 0,22 0 0,-1 0 15,0-22-15,-20 22 0,20-21 16,0 0-16,-21 0 0,22 0 0,-22 0 15,0-22-15,0 22 0,0-21 0,-21 21 16,0-22-16,0 22 0,0-21 16,0-1-16,-21 1 0,0 0 15,0-1-15,-21 1 0,20 21 0,-20-21 16,0-1-16,-1 22 0,1 0 0,0 21 16,-1 0-16,1 0 0,21 0 15,-21 21-15,20-21 0,-20 21 0,21 22 16,0-22-16,21 0 0,0 21 0,0-21 15,0 22-15,0-22 0,0 21 16,0-21-16,21 1 0,0-1 0,0 0 16,22 0-16,-22 0 0,21-21 0,0 0 15,1 0-15,-1 0 0,22 0 16,-22-21-16</inkml:trace>
  <inkml:trace contextRef="#ctx0" brushRef="#br0" timeOffset="30242.8">9906 13483 0,'0'0'0,"0"-63"0,0 20 0,0 1 16,-21 0-16,21-1 0,0 22 15,-21 0-15,-1 21 0,1 0 16,0 21-16,0 0 16,21 22-16,0-1 0,0 0 0,-21 1 15,21 20-15,0 1 0,0-1 16,0 1-16,0-1 0,0 1 0,0-1 15,0-20-15,0 20 0,0-21 16,0 22-16,0-22 0,0 1 0,0-22 16,0 21-16,0-21 0,0 22 0,21-22 15,-21 0-15,21-21 0,0 21 0,0-21 16,1 0 0,-1 0-16,-21-21 0,21 0 0,0 21 15,0-21-15</inkml:trace>
  <inkml:trace contextRef="#ctx0" brushRef="#br0" timeOffset="30455.67">9758 13780 0,'0'0'0,"-43"0"0,1 0 0,0 0 0,21 0 16,-1 0-16,22 21 15,22-21-15,-1 0 16,21 0-16,0 0 0,1 0 0,-1 0 15,22 0-15,-1-21 0,1 21 0,20-22 16,-20 1-16,-1 21 0,22-21 16,-22 0-16,1 0 0,-22 21 0,1-21 15,-1 21-15,0 0 0,-21-22 16</inkml:trace>
  <inkml:trace contextRef="#ctx0" brushRef="#br0" timeOffset="30622.58">7789 14309 0,'0'0'0,"-21"0"0,0 0 0,0 0 0,0 0 15</inkml:trace>
  <inkml:trace contextRef="#ctx0" brushRef="#br0" timeOffset="30926.48">8064 14076 0,'0'21'31,"0"0"-31,0 0 0,0 1 0,0-1 16,0 21-16,0-21 0,0 22 15,0-1-15,0 0 0,0-21 0,22 22 16,-22-22-16,21 21 0,-21-21 0,21 1 15,0-1-15,0-21 0,0 0 16,22 0-16,-22 0 0,21-21 16</inkml:trace>
  <inkml:trace contextRef="#ctx0" brushRef="#br0" timeOffset="31388.84">11980 12383 0,'0'-22'15,"0"44"1,0-1-1,0 0-15,0 0 0,0 0 16,-21 22-16,21-22 0,-21 0 0,21 21 16,0-21-16,0 1 0,0-1 0,0 0 15,0 0-15,0 0 0,0 0 16,0 1-16,0-1 0,21-21 16,0 21-16,0-21 0,22 0 0,-22 0 15,21-21-15,-21 21 0,22-21 16,-1-1-16,-21 1 0</inkml:trace>
  <inkml:trace contextRef="#ctx0" brushRef="#br0" timeOffset="31894.6">12340 12107 0,'0'0'0,"-21"-42"16,0 21-16,-43-21 0,22 20 15,0 1-15,-1 21 0,-20 0 16,20 0-16,-20 0 0,21 0 0,-22 0 15,1 21-15,-1 1 0,22-1 0,-1 0 16,-20 21-16,21 1 0,20-1 16,-20 0-16,0 22 0,21-1 0,-1-20 15,1 20-15,21 1 0,0-1 0,-21 1 16,21-1-16,0 1 16,0-1-16,0-21 0,21 22 0,0-22 15,1 1-15,-1-1 0,21 0 0,0-21 16,1 1-16,20-1 0,-20 0 0,20-21 15,1 0-15,20 0 0,-20 0 16,-1 0-16,1 0 0,20-21 0,-20 21 16,-1-21-16,-20-22 0,20 22 0,-20 0 15,20-21-15,-42-1 0,22 1 16,-1 0-16,-21-22 0,0 22 0,-21-22 16,0 1-16,0-1 0,0 1 0,0-1 15,-21 1-15,0-1 0,0 1 16,0-1-16,-22 1 0,1 20 15,-22 1-15,22 0 0,-21 21 0,-1-1 0,1 22 16,-1 0-16,-21 0 0,22 22 16,-1-1-16,1 21 0,-1 0 15,22 1-15,0 20 0,-1-20 0,22 20 16,0-21-16,0 1 0,21-1 0,0 0 16,0 1-16,0-22 0,0 21 15,0-21-15,21 1 0,0-1 0,0 0 16,1 0-16,-1-21 0,0 0 0</inkml:trace>
  <inkml:trace contextRef="#ctx0" brushRef="#br0" timeOffset="32415.23">11896 12552 0,'0'0'0,"-43"-64"31,43 43-31,0 0 16,0 0-16,21 21 0,1-21 16,-1 21-16,0 0 0,0-21 15,0 21-15,0 0 0,1 0 16,-1 0-16,0 0 15,0 0-15,0 0 16,-21 21 0,-21-21 15,0 0 0,0 0-31,21-21 16,-21 21-1,-1 0-15,1 0 0,0 0 16,0 0-16,0 0 0,21 21 16,-21 0-16,-1-21 0,22 21 0,0 21 15,0-20-15,-21-1 0,21 21 0,0-21 16,0 0-16,0 22 0,0-22 16,0 21-16,0-21 0,0 1 0,21-1 15,1 0-15,20-21 0,0 0 0,1 0 16,-1 0-16,0 0 0,1 0 15,20-21-15,-21 21 0,1-21 0,-1-1 16,0 1-16</inkml:trace>
  <inkml:trace contextRef="#ctx0" brushRef="#br0" timeOffset="115438.22">5905 17145 0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4T03:57:18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1799 0,'21'0'31,"0"0"-15</inkml:trace>
  <inkml:trace contextRef="#ctx0" brushRef="#br0" timeOffset="1176.82">1672 1058 0,'21'0'0,"0"0"16,-21-21-16,22 21 15,-22-21-15,0 0 16,0 0-1,0 0-15,0-1 16,0 1-16,0 0 16,-22 21-1,1 0-15,0 0 16,0 0-16,0 0 0,-22 0 0,22 21 16,-21 0-16,21 22 0,-22-22 15,22 21-15,-21 1 0,21-22 16,-22 21-16,22 22 0,0-22 15,0 0-15,0 1 0,21-1 0,0 0 16,0 1-16,0 20 0,0-21 0,0 1 16,21-1-16,0 0 15,0 1-15,0-1 0,22 0 16,-22-20-16,21 20 0,-21-21 0,22 0 16,-1 0-16,0-21 0,-20 0 15,20 22-15,0-22 0,-21 0 0,22 0 16,-22 0-16,0-22 0,21 1 15,-20 21-15,-1-21 0,0 0 0,0-21 16,0 20-16,0-20 0,1 0 16,-1-1-16,-21 1 0,21 0 0</inkml:trace>
  <inkml:trace contextRef="#ctx0" brushRef="#br0" timeOffset="1813.17">2434 741 0,'0'0'0,"0"-42"0,-21 20 16,-43-41-1,43 63-15,0 0 16,0 0 0,21 21-16,0 0 0,-21 0 15,21 1-15,0 20 0,0 0 0,0 1 16,0-1-16,0 0 0,0 22 15,0-22-15,0 22 0,21-1 16,-21-21-16,0 22 0,0-22 16,0 1-16,0-1 0,0 0 0,0 1 15,0-1-15,0 0 0,0 1 16,0-1-16,0-21 0,0 0 16,0 0-16,0 1 0,0-1 0,-21-21 15,0 0 16,21-21-31,0-1 0,-22 1 16,22 0-16,0 0 0,0 0 16,0 0-16,0-22 0,0 22 15,0 0-15,0-21 0,22 20 0,-1-20 16,0 21-16,-21 0 0,21-22 16,0 22-16,22 0 0,-22 0 0,0 0 15,0 0-15,21 21 0,-20 0 16,-1 0-16,0 0 0,21 0 0,-21 0 15,1 0-15,-1 21 0,0 0 16,0 0-16,0 0 0,-21 22 16,0-22-16,21 0 0,-21 0 0,0 21 15,0-20-15,0-1 0,0 0 16,0 0-16,0 21 0,0-20 16,0-1-16,0 0 0,0 0 15,0 0-15,0 0 0,-21-21 16,21 22-16,0-1 15,0-42 17,0-1-32,0 1 15,0 0-15,0 0 0</inkml:trace>
  <inkml:trace contextRef="#ctx0" brushRef="#br0" timeOffset="2136.98">3090 1249 0,'0'0'0,"0"-21"16,0 42 15,0 0-31,0 0 0,0 0 16,0 1-16,0-1 0,0 21 15,0-21-15,0 0 0,0 1 0,0-1 16,0 0-16,0 0 0,0 0 16,0 0-16,0 1 0,0-1 15,0 0-15,0 0 16,0-42 15,0 0-15,0 0-16,0-1 0,0-20 15,0 21-15</inkml:trace>
  <inkml:trace contextRef="#ctx0" brushRef="#br0" timeOffset="2592.85">3217 974 0,'0'0'0,"0"-21"0,-21-1 0,21 1 16,-21 0-16,0 0 0,21 0 15,-21 21 1,-1 0-16,22 21 16,0 0-16,0 0 15,0 0-15,0 1 0,0-1 0,0 0 16,0 0-16,0 0 0,0 0 16,0 1-16,22-22 15,-1 0-15,0 0 0,0 0 16,0 0-16,0 0 15,1 0-15,-1 0 0,0-22 16,0 1-16,-21 0 0,0 0 16,0-21-16,0 20 15,0 1-15,0-21 0,0 21 16,0 0-16,-21-1 0,0 1 0,0 0 16,-1 21-16,1 0 0,0 0 15,0 0-15,0 0 0,0 0 16,-1 21-16,22 0 0,0 1 15,0-1-15,0 0 16,0 0-16,0 0 0,0 0 16,0 1-16,22-1 15,-1-21 1,0 0-16,0 0 0,0 0 16,0 0-16</inkml:trace>
  <inkml:trace contextRef="#ctx0" brushRef="#br0" timeOffset="2984.62">3704 550 0,'0'0'0,"0"-21"16,0 0-16,0 42 47,0 0-47,0 1 15,0-1-15,0 21 0,0-21 16,0 22-16,0-22 0,0 21 0,-21 22 16,21-22-16,0 0 0,-21 22 15,21-22-15,0 22 0,0-1 0,-21-21 16,-1 1-16,22 20 0,-21-20 16,21-1-16,-21 0 0,21 1 0,0-1 15,0 0-15,0 1 0,-21-22 16,21 21-16,0-21 0,-21 0 0,21 1 15,0-1-15,0 0 16,0 0-16,0 0 0,0-42 47,0 0-47,21 0 16,-21-22-16,21 22 0,0 0 0,0 0 15,1 0-15,-1 0 0</inkml:trace>
  <inkml:trace contextRef="#ctx0" brushRef="#br0" timeOffset="3721.19">4445 1439 0,'0'0'16,"21"-21"-16,0 21 0,-21-21 15,21 21-15,-21-21 0,0 0 16,0 0-16,0-1 16,0 1-16,0 0 0,0 0 15,0 0-15,-21 0 0,0-1 16,0 1-16,21 0 0,-21 21 0,0-21 16,-22 21-16,22 0 0,0 0 15,-21 0-15,20 0 0,-20 0 16,21 0-16,0 21 0,-22 0 0,22 0 15,0 1-15,0-1 0,0 0 16,0 21-16,-1-21 0,1 22 0,21-22 16,0 21-16,0-21 0,0 22 15,0-22-15,0 21 0,0-21 0,0 22 16,0-22-16,0 0 0,21 0 16,1 0-16,-1 1 0,-21-1 0,21 0 15,0-21-15,0 0 16,0 0-16,1 0 0,-1 0 0,0 0 15,21 0-15,-21-21 0,1 0 16,20-1-16,-21 1 0,21 0 0,-20-21 16,-1 21-16,21-22 0,-21 1 15,0 0-15,22-1 0,-22 1 0,0-22 16,0 22-16,0-21 0,1 20 0,-1-20 16,0-1-16,-21 22 0,0 0 15,21-22-15,-21 22 0,0 21 16,0-22-16,0 1 0,0 21 0,0 0 15,0-1-15,-21 22 16,0 0 0,0 43-16,21-22 15,-22 21-15,1 1 0,21-1 16,0 21-16,0-20 0,-21 20 0,21-20 16,0 20-16,-21-21 0,21 1 15,0 20-15,0-20 0,0-1 0,0 0 16,0-21-16,0 22 0,0-1 15,0-21-15,21 0 0,0 22 0,-21-22 16,21 0-16,1-21 0,-1 21 16,0-21-16,21 0 0,-21 0 0,1 0 15,20 0-15,-21 0 0,0 0 16,22 0-16,-22-21 0,0 0 16,0 21-16,0-21 0,-21 0 0</inkml:trace>
  <inkml:trace contextRef="#ctx0" brushRef="#br0" timeOffset="4376.35">6773 614 0,'0'-21'0,"0"42"0,21-63 0,-21-1 15,0 22-15,22 0 0,-22 0 0,21 0 16,-21-1-16,0 1 0,0 0 16,0 42 15,0 0-31,0 22 16,0-22-16,0 21 0,0 1 0,0-1 15,0 0-15,0 22 0,0-1 16,0 1-16,-21-22 0,21 22 0,-22-1 15,22-21-15,-21 1 0,21-1 16,0 0-16,0 1 0,0-1 0,0-21 16,0 0-16,0 1 0,0-1 15,0 0-15,0-42 47,0 0-47,0-1 0,0 1 16,0 0-16,21-21 0</inkml:trace>
  <inkml:trace contextRef="#ctx0" brushRef="#br0" timeOffset="5056.96">6773 614 0,'0'0'0,"-21"-21"0,21 0 0,-21-1 15,0 1-15,21 0 16,0 0-16,0 0 0,0 0 0,0-1 15,0 1-15,0 0 0,21 0 16,21 0-16,-21 0 0,22-1 16,20 1-16,-20 21 0,20-21 0,1 21 15,-22 0-15,21 0 0,-20 0 16,20 0-16,1 0 0,-22 21 0,0 0 16,1 1-16,-22 20 0,21-21 15,-42 21-15,0 1 0,0-1 0,0 0 16,-42 1-16,21-1 0,-22 0 15,-20 1-15,21 20 0,-22-20 0,22-1 16,-22-21-16,22 21 0,-22-20 16,43-1-16,-21 0 0,21 0 15,-22-21-15,22 0 0,21-21 32,21 0-17,1 0-15,-1-1 0,21 1 0,-21 0 16,22 21-16,-22-21 0,21 0 15,0 21-15,-20 0 0,20 0 0,0 0 16,-21 0-16,22 0 0,-1 0 16,-21 0-16,0 0 0,22 21 0,-22 0 15,0 0-15,0 0 0,0 22 16,1-22-16,-22 21 0,0-21 0,21 22 16,-21-22-16,0 21 0,0-21 15,0 22-15,0-22 0,-21 0 0,-1 21 16,-20-20-16,21-1 0,-21 0 15,-1 0-15,1 0 0,0 0 16,-22 1-16,22-1 0,-1-21 0,-20 0 16,21 0-16,-1 0 0,1 0 15,0 0-15,-1 0 0,1 0 0,21-21 16,0-1-16,-1 22 0,1-21 16,0 21-16,21-21 0,0 0 0,0 0 15,0 0 1,21 21-1,0 0-15,1 0 0,-1-22 16,0 22-16,0 0 16,0 0-16,0 0 0,1 0 15,-1 0-15</inkml:trace>
  <inkml:trace contextRef="#ctx0" brushRef="#br0" timeOffset="5532.69">7641 953 0,'0'0'15,"0"-22"-15,21-41 16,0 42-16,1 0 16,-1-1-16,0 22 0,0-21 0,0 0 15,0 21-15,22 0 0,-22 0 16,21 0-16,1 0 0,-1 0 0,-21 0 15,21 21-15,-20 0 0,20 1 16,-21 20-16,0-21 0,0 21 0,1 1 16,-1-1-16,-21 0 0,0 1 0,0-1 15,0 0-15,0-20 0,0 20 16,0 0-16,-21-21 0,-1 1 0,22-1 16,-21 0-16,0 0 0,0 0 15,0-21-15,0 0 0,21-21 31,0 0-15,0 0-16,0 0 0,0-1 0,21-20 16,-21 21-16,21-21 0,0-1 15,0 1-15,0 0 0,1-1 0,-1 1 16,0 0-16,0-1 0,-21 22 16,21 0-16,0 0 0,1 0 0,-22-1 15,21 22 1,-21 22 15,0-1-31</inkml:trace>
  <inkml:trace contextRef="#ctx0" brushRef="#br0" timeOffset="6074.38">8826 826 0,'0'0'0,"-21"-22"31,0 22-31,0 0 0,0 0 16,0 0-16,-1 22 0,1-1 16,21 0-16,-21 0 15,0 21-15,0-20 0,21 20 0,0-21 16,-21 21-16,-1 1 0,22-22 15,-21 21-15,21 1 0,0-22 0,0 0 16,0 21-16,0-21 0,0 1 16,0-1-16,21 0 0,-21 0 0,22 0 15,20-21-15,-21 21 0,0-21 0,22 0 16,-1 0-16,-21 0 0,21 0 16,1 0-16,-22 0 0,21 0 0,1-21 15,-22 0-15,21 21 16,-21-21-16,0 0 0,1-22 0,-1 22 15,0-21-15,-21 0 0,0-1 0,0 1 16,0 0-16,0-22 0,0 22 16,0-22-16,0 22 0,-21 0 0,21-1 15,-21 22-15,-1 0 0,1 0 16,0 0-16,0 21 0,-21 0 0,20 0 16,1 0-16,0 0 0,0 21 15,0 21-15,0-21 0,-22 22 0,22-1 16,0 0-16,0 1 0,0-1 15,-1 0-15,1-21 0,21 22 0,0-1 16,-21-21-16,21 22 0,0-22 16,0 0-16,0 0 0,0 0 15,21-21-15,-21 21 0,21-21 0,22 0 16,-22 0-16</inkml:trace>
  <inkml:trace contextRef="#ctx0" brushRef="#br0" timeOffset="6737">9440 974 0,'21'-21'0,"-42"42"0,42-64 0,-21 22 15,0 0-15,22 21 16,-22-21-16,0 42 16,0 0-1,0 22-15,0-22 16,0 0-16,0 21 0,0-21 0,0 22 15,0-1-15,0-21 0,0 22 16,0-22-16,0 21 0,0-21 0,0 22 16,0-22-16,0 0 0,0 0 0,0 0 15,0 0-15,0 1 16,21-22-16,0 0 16,0 0-1,0-22-15,0 1 0,1 0 16,-1 0-16,0 0 0,0 0 0,0-22 15,0 1-15,22 0 0,-22 20 16,0-20-16,0 21 0,0-21 0,1 20 16,-1 22-16,-21-21 0,21 21 15,0 0 1,-21 21-16,0 1 0,0-1 16,0 0-16,0 0 0,0 21 0,0-20 15,0-1-15,0 21 0,0-21 0,0 0 16,0 1-16,0-1 0,0 0 15,0 0-15,21 0 0,0-21 16,1 21-16,-1-21 16,0 0-16,0 0 0,0 0 0,22 0 15,-22 0-15,0-21 0,0 0 0,0 0 16,0 0-16,1 0 0,-1-1 16,0-20-16,0 0 0,0-1 0,-21 1 15,0 0-15,0-1 0,0-20 16,0 21-16,0-1 0,0 22 0,0-21 15,0 21-15,0-1 0,-21 22 16,0 0 0,0 0-16,0 0 0,21 22 15,-22-22-15,1 21 0,21 0 16,0 0-16,0 0 16,-21-21-16,21 21 0,0 1 15</inkml:trace>
  <inkml:trace contextRef="#ctx0" brushRef="#br0" timeOffset="7236.71">10985 953 0,'0'0'0,"0"-22"0,0 1 15,0 0 1,-21 21-16,0 0 15,-21 0-15,21 0 16,-1 0-16,-20 0 0,21 21 0,0 0 16,0-21-16,-22 22 0,22-1 15,0 0-15,21 0 0,-21-21 0,21 21 16,0 0-16,0 1 0,0-1 16,0 0-16,21-21 0,0 21 15,0-21-15,0 21 0,22 0 0,-22-21 16,21 22-16,1-1 0,-1-21 15,0 21-15,1-21 0,-1 21 0,-21 0 16,21-21-16,-20 21 16,-1 1-16,0-22 0,-21 21 0,0 0 15,0 0-15,-21 0 16,0 0-16,-1-21 0,-20 0 16,21 0-16,-21 22 0,-1-22 0,1 0 15,0 0-15,-1 0 0,22 0 0,-21 0 16,21 0-16,-22 0 0,22 0 15,0 0-15,0 0 0,0-22 0,-1 22 16,1 0 0,21-21-16,0 0 15,21 21 17,1-21-32,-1 0 0,21 21 15,-21 0-15,22-21 0</inkml:trace>
  <inkml:trace contextRef="#ctx0" brushRef="#br0" timeOffset="7605.5">11578 1207 0,'0'0'0,"21"-43"31,0 43-31,1-21 0,-22 0 0,0 0 0,21 0 15,-21-1-15,21 1 0,-21 0 16,0 0-16,0 0 0,0 0 16,0-1-16,-21 1 0,0 0 15,-1 21-15,1 0 16,0 0-16,0 0 0,0 21 0,0 0 16,-1 1-16,1 20 0,0-21 15,21 21-15,-21-20 0,21 20 0,-21-21 16,21 21-16,0-20 0,0 20 15,0-21-15,0 0 0,0 0 16,0 1-16,0-1 0,21 0 0,0-21 16,-21 21-16,21-21 0,0 0 0,1 0 15,-1 21-15,21-21 0,-21 0 16,0 0-16,22 0 0,-22 0 0,21-21 16,-21 21-16,1-21 0,20 21 15,-21-21-15</inkml:trace>
  <inkml:trace contextRef="#ctx0" brushRef="#br0" timeOffset="8025.26">12044 1058 0,'0'0'0,"0"-21"0,0-42 32,0 42-32,21-1 0,0 22 15,0-21-15,0 21 0,22 0 0,-22-21 16,21 21-16,-21 0 0,22 0 15,-22 0-15,21 0 0,-21 21 0,1 0 16,-1 1-16,0-1 0,-21 0 16,0 0-16,0 21 0,0-20 0,0 20 15,0-21-15,0 21 0,-21-20 0,0 20 16,-1-21-16,1 0 0,0 22 16,0-22-16,0 0 0,0-21 0,21 21 15,-22-21-15,1 0 16,21 21-16,-21-21 0,21-21 15,0 0 1,0 0-16,21 0 16,0-1-16,1 1 0,-1-21 0,0 21 15,0-22-15,0 1 0,0 21 0,1-21 16,-1 20-16,0-20 0,0 21 16,0 0-16,0 0 0,1-1 0,-1 22 15,0-21-15,-21 0 0,0 0 16,-21 21 15</inkml:trace>
  <inkml:trace contextRef="#ctx0" brushRef="#br0" timeOffset="8657.9">14287 635 0,'0'-21'0,"0"42"0,0-63 0,0-1 15,0 22-15,0-21 0,0 21 0,0-22 16,0 22-16,0 0 0,0 0 16,0 0-16,0 0 0,0 42 31,-21 0-31,0 21 0,21 1 15,-21-1-15,21 0 0,0 22 16,-21-1-16,21 1 0,-21-1 0,21 22 16,0-22-16,-22 1 0,1 21 15,0-22-15,0-21 0,21 22 16,-21-22-16,0 1 0,21-1 0,-22 0 16,22-21-16,0 1 0,0-1 15,0 0-15,22-21 16,-1 0-1,-21-21-15,0 0 16,0-1-16</inkml:trace>
  <inkml:trace contextRef="#ctx0" brushRef="#br0" timeOffset="8997.7">13928 656 0,'0'-42'0,"0"84"0,0-105 0,-22 20 15,22 22-15,0 0 0,0-21 0,0 21 16,22-1-16,-1 1 0,0 0 16,21 0-16,1 0 0,-1 21 0,0-21 15,22-1-15,-1 22 0,-20 0 16,20 0-16,1 0 0,-22 0 0,0 22 16,22-1-16,-43 0 0,21 21 15,-21-21-15,1 22 0,-22-1 0,0 0 16,0 1-16,0-22 0,-22 21 15,-20 1-15,0-1 0,-1 0 16,1 1-16,0-22 0,-22 21 0,22-21 16,0 0-16,-1 1 0,1-1 15,21 0-15,0-21 0,-1 21 0,22 0 32,22-21-32,-1 0 0,0 0 15,0 0-15,0 0 0,0 0 16,1 0-16</inkml:trace>
  <inkml:trace contextRef="#ctx0" brushRef="#br0" timeOffset="9461.43">14690 1016 0,'21'-21'0,"-21"0"15,0 42 32,0 0-47,0 0 16,-21 0-16,21 1 0,-22-1 0,22 0 15,0 21-15,0-21 0,-21 1 0,21 20 16,0-21-16,-21 0 0,21 0 16,0 22-16,0-22 0,0 0 15,21 0-15,0-21 16,1 21-16,-1-21 0,0 0 15,0 0-15,21 0 0,-20 0 0,-1-21 16,21 0-16,-21 21 0,22-21 16,-22 0-16,21 0 0,-21-1 0,0-20 15,1 21-15,-1-21 0,-21-1 16,0 1-16,0 0 0,0-1 0,0 1 16,-21 0-16,21 20 0,-43-20 15,22 21-15,0 0 0,-21 21 16,20 0-16,-20 0 0,21 0 0,0 0 15,-22 0-15,22 0 0,0 21 16,0 0-16,0 0 0,0 0 0,-1 1 16,22-1-16,0 0 0,0 0 15,0 0-15,0 0 0,0 1 0,22-1 16,-1-21-16,0 0 0,21 0 16</inkml:trace>
  <inkml:trace contextRef="#ctx0" brushRef="#br0" timeOffset="9825.21">15515 889 0,'0'0'0,"21"0"0,-21-21 15,0 42 17,0 0-17,0 0-15,0 1 0,0 20 0,-21-21 16,21 21-16,0-20 0,0 20 15,0 0-15,0 1 0,0-1 0,-21 21 16,21-20-16,-21-1 0,0 22 16,-1-1-16,22 1 0,-21 20 0,0-20 15,21 20-15,-21-20 0,0 21 0,21-22 16,-21 22-16,-1-22 16,1 22-16,21-22 0,-21 1 0,21-1 15,-21 1-15,0-1 0,21-20 0,-21-1 16,21 0-16,0-20 0,0-1 15,-22 0-15,22-42 16,0 0-16,0-1 16,0 1-16,0-21 0,0 0 15,22-1-15,-22 1 0,21 0 0,-21-22 16,0 22-16</inkml:trace>
  <inkml:trace contextRef="#ctx0" brushRef="#br0" timeOffset="10190.02">15388 1312 0,'0'-42'0,"0"84"0,0-126 16,0 41-16,0 22 0,0-21 0,0 21 15,0-22-15,0 22 0,0 0 0,0 0 16,0-21-16,0 20 0,42 1 16,-20 0-16,20 0 0,0 0 0,1 0 15,-1-1-15,0 22 0,1 0 16,-1 0-16,0 0 0,1 0 0,-1 0 15,0 22-15,-21-1 0,22 0 16,-22 0-16,0 0 0,0 22 16,-21-1-16,0-21 0,0 21 15,0-20-15,0 20 0,-21-21 0,-21 0 16,21 0-16,-22 1 0,1-1 0,0 0 16,20 0-16,-20-21 0,0 0 15,-1 21-15,22-21 0,0 0 0,0 0 16,0 0-16,0 0 15,42 0 1,0 0-16,0 0 16,0-21-16,0 21 0,22-21 15,-22 21-15,0 0 0</inkml:trace>
  <inkml:trace contextRef="#ctx0" brushRef="#br0" timeOffset="10632.76">16235 1037 0,'21'-21'0,"-42"42"0,63-63 0,-21 42 0,-21-21 16,0 0-16,0-1 16,0 1-16,0 0 0,0 0 15,0 42 17,0 0-17,-21 0-15,21 1 0,-21-1 0,21 21 16,0-21-16,0 22 0,-21-22 15,21 21-15,0-21 0,-21 22 16,21 20-16,0-42 0,0 0 16,0 1-16,0-1 0,21-21 15,0 21-15,0-21 0,0 0 0,0 0 16,22 0-16,-22 0 0,21 0 0,1 0 16,-22 0-16,21-21 0,0 0 15,1-1-15,-22 1 0,21 0 0,-21 0 16,1-21-16,-1-1 15,-21 1-15,0 21 0,0-22 0,0 1 16,21 21-16,-21-21 0,0 20 0,0 1 16,0 0-16,0 0 15,-21 42 17,21 0-32,0 0 15,-21 1-15,21-1 0,0 0 16,0 0-16,0 0 0</inkml:trace>
  <inkml:trace contextRef="#ctx0" brushRef="#br0" timeOffset="11040.55">17187 889 0,'0'0'0,"0"-21"0,0 0 0,0 0 16,0-1-16,0 1 0,-21 21 15,0 0 1,21 21-16,0 1 0,0-1 16,-21 0-16,21 0 0,0 21 15,-21 1-15,21-22 0,0 21 0,0 1 16,0 20-16,-22-21 0,22 1 16,0 20-16,0-20 0,0-1 0,0 21 15,0 1-15,0-1 0,0 1 16,0-1-16,0-20 0,0 20 0,0 1 15,0-1-15,0-20 0,-21 20 16,21-21-16,0 1 0,0-1 16,-21 0-16,21 1 0,0-22 0,-21 21 15,21-21-15,-21 1 0,21-1 0,0 21 16,0-21-16,0 0 16,-21 1-16,-1-22 15,22-22 16,0 1-15,0 0-16,0 0 0,0 0 0,0 0 16,22-1-16</inkml:trace>
  <inkml:trace contextRef="#ctx0" brushRef="#br0" timeOffset="11460.24">17251 1080 0,'0'0'0,"0"-43"0,0 22 15,0 0-15,0 0 16,0 0-16,0-1 0,0 1 0,0 0 16,0 0-16,21 0 0,-21 0 15,21 21-15,0-22 0,-21 1 0,21 21 16,1 0-16,-1-21 0,0 21 15,21 0-15,-21 0 0,1 0 0,20 0 16,-21 0-16,0 0 0,0 0 0,1 0 16,-1 21-16,0 0 0,-21 1 15,0 20-15,0-21 0,0 21 0,0 1 16,-21-1-16,0-21 0,-1 22 16,-20-1-16,0 0 0,-1-21 0,1 22 15,0-22-15,-22 0 16,22 0-16,0 0 0,20-21 0,-20 22 15,21-22-15,-21 0 0,20 0 16,1 0-16,0 0 31,21-22-15,0 1 0</inkml:trace>
  <inkml:trace contextRef="#ctx0" brushRef="#br0" timeOffset="12596.74">1884 2350 0,'0'0'0,"-21"0"0,-128 0 31,107 0-31,0 0 0,-1 0 0,22 0 16,-21 0-16,21 0 0,0-22 0,-1 22 16,1 0-16,0 0 15,0 0-15,42 0 32,0 0-32,22 0 15,-22 0-15,21 0 0,0 0 0,22 0 16,-1 0-16,1 0 0,21 0 15,-1 0-15,22 0 0,0 0 16,21 0-16,0 0 0,0 0 0,0 0 16,0 0-16,21 0 0,-21 0 15,0 0-15,0 0 0,0 0 0,-21-21 16,21 21-16,-21 0 0,-22 0 16,22 0-16,-21-21 0,-22 21 0,1 0 15,-1 0-15,-20 0 0,-1 0 16,0-21-16,-20 21 0,-1 0 15,-21-21 32,-21 21-31,21-21 0</inkml:trace>
  <inkml:trace contextRef="#ctx0" brushRef="#br0" timeOffset="13508.56">6900 1926 0,'-42'0'0,"84"0"0,-126 0 16,41 0-16,1 0 0,-22 21 16,22-21-16,0 0 0,-1 0 0,-20 0 15,21 0-15,-1 0 0,22 0 16,-21 0-16,21 22 0,-1-22 0,1 0 15,0 0-15,0 0 0,42 0 63,0 0-63,0 0 0,22 0 0,-1 0 16,0 0-16,1 0 0,20 0 15,22 0-15,-22 0 0,22 0 0,21-22 16,-21 1-16,20 21 0,-20 0 0,21-21 15,21 21-15,-21 0 0,42 0 16,-21-21-16,0 21 0,0 0 0,21 0 16,0 0-16,0 0 0,1 0 15,-1 0-15,0 0 0,0 0 0,0 0 16,0 0-16,1 0 0,-22 0 16,21 0-16,0 0 0,-21-21 0,0 21 15,-21 0-15,0 0 0,-1 0 16,1 0-16,0 0 0,-21-21 15,-1 21-15,-20 0 0,-1 0 0,1 0 16,-22 0-16,1 0 0,-22-22 16,0 22-16,0 0 0,0 0 15,-21-21 17,-21 21-1,21-21-16</inkml:trace>
  <inkml:trace contextRef="#ctx0" brushRef="#br0" timeOffset="14414.21">14139 1736 0,'0'0'16,"-21"0"-16,0 21 0,0-21 15,0 0-15,-1 21 0,-20-21 0,21 0 0,0 21 16,0-21-16,-1 0 16,22 21-16,-21-21 0,0 0 15,42 0 32,0 0-47,1 0 16,-1 0-16,0-21 0,0 21 0,0 0 15,0-21-15,1 21 0,20-21 0,0 21 16,1 0-16,-1 0 0,21-21 16,-20 21-16,20 0 0,1 0 0,-1 0 15,1 0-15,20 0 16,-20 0-16,42 0 0,-22 0 0,22 0 16,0 0-16,0 0 0,21 0 0,-21 0 15,21 0-15,-21 21 0,21 0 16,0-21-16,0 21 0,0-21 0,0 0 15,0 21-15,-22-21 0,22 0 16,-21 0-16,0 0 0,0 0 0,0 0 16,-22 0-16,1 0 0,0 0 15,-22 0-15,1 0 0,-22-21 0,0 21 16,-20 0-16,-1 0 0,0 0 0,0 0 16,-21-21-1,-21 21 32,0 0-47,0 0 0,-1 0 0,1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5D3F-5ED7-4AA8-81BF-C77F55A86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17C70-6CA0-4EF7-912F-4036C4994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2B2BB-30E4-4287-B87B-DCAB925D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D963-6291-445A-9AA9-F07EA63C68F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4287-CED9-4B60-BB9A-27F34765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601A9-747C-4D43-B720-23919772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8FDA-B51C-428B-BB34-60A3B1861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9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D3F1-91D5-40F4-A794-E44DA969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F9861-3180-4B20-88A3-64DF5600C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CE7FA-38B9-4F2C-B032-C6497ADB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D963-6291-445A-9AA9-F07EA63C68F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A88E0-A16B-452D-A99A-BDB771BE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88072-E5E6-4B6D-A0DC-18E58B49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8FDA-B51C-428B-BB34-60A3B1861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1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BC5BC-BEEB-4030-A98E-B0D6A9250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17AB3-3C7E-40F4-A398-719532585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486AC-FFFB-4AC1-81ED-DCE701E5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D963-6291-445A-9AA9-F07EA63C68F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2246E-FD2C-4C24-9CE4-BEFB5950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037FA-7A96-47B8-A5FC-37830793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8FDA-B51C-428B-BB34-60A3B1861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25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D667-5C38-46F7-BCC8-2F291327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0460-CF06-4BCC-8112-523420B46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C520D-D2A5-45E2-964B-9243F09A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D963-6291-445A-9AA9-F07EA63C68F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8277E-0455-434B-8279-9F905B8E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A5297-4FC3-41A8-ACB9-F7C6D49D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8FDA-B51C-428B-BB34-60A3B1861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97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5FAF-CA1F-4223-8997-EE6BF93E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26909-C945-4714-9BBD-4E3C85799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7E41E-6D1A-4657-B1AE-587A6896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D963-6291-445A-9AA9-F07EA63C68F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8E93C-82F0-4295-8D35-18536E81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1C9C3-DE2C-4C5F-9D54-B75B8E17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8FDA-B51C-428B-BB34-60A3B1861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78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80E9-87DA-404C-AA82-C6668ACA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06147-D720-49B8-997D-CF9BB72FE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01645-BAE8-4754-816F-849C494A7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24E83-0EC1-4A5B-A9C7-F42FB88E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D963-6291-445A-9AA9-F07EA63C68F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2E4EC-F435-4E7E-AF6C-6D84A49F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0D602-79A3-49B5-86D3-D449F98F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8FDA-B51C-428B-BB34-60A3B1861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48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B0D8-E406-401E-B481-D66E690A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185A9-8C0A-486B-BDEE-BC7B8B85A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EAADF-BA25-4A7E-97B3-786141BAA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249CC-9FBE-4E92-A77D-D768CBD6D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43E77-90EC-483C-913C-34ACD9DDE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CE520-03FF-4C9F-9439-346A3159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D963-6291-445A-9AA9-F07EA63C68F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4AA3F-B943-4200-AA07-B044F195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356B6-EE36-4E1D-9D96-04BD2076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8FDA-B51C-428B-BB34-60A3B1861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89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36CB-6DAB-4348-A6CB-186A1DF3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A6C33-4C7F-40A5-8214-1635C535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D963-6291-445A-9AA9-F07EA63C68F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6A1FD-2D93-4C2E-AE1E-6D35EFE5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AC276-54AE-4A10-AB8A-8AC35B79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8FDA-B51C-428B-BB34-60A3B1861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6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5946D-2BEE-483A-85D1-E1D4677F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D963-6291-445A-9AA9-F07EA63C68F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56390-7BF5-4523-96D2-9A6DE357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CB770-C32F-4286-B8DE-34853891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8FDA-B51C-428B-BB34-60A3B1861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10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237A-2526-4963-9BC7-5FA851EC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E4A75-7597-41DC-803C-2668EEDF3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16221-F9D0-4D1E-B822-9E6EB6D75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4F242-F27F-48F0-8EA9-B7C5B60F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D963-6291-445A-9AA9-F07EA63C68F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F46-638B-4B2D-A305-E4723B52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3101B-3B61-4255-9319-02C0EC3D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8FDA-B51C-428B-BB34-60A3B1861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94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BD57-DB51-4987-BC90-D68DCFFC8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58B24-884C-44C0-BA09-ADD555048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E2DB-8088-44A1-8215-B83184758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0522A-1F70-4C94-8691-0AFCFF60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D963-6291-445A-9AA9-F07EA63C68F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B025C-6752-47B8-8F94-59186B64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2641B-4F63-4A54-9847-9BB73A0C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8FDA-B51C-428B-BB34-60A3B1861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55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84306-B3EA-41EB-A12F-A5EB7517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70DA0-300F-4C81-AA9B-F18341C3A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16BE-F094-4E02-887F-FD0F64776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D963-6291-445A-9AA9-F07EA63C68F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76EC3-B995-4D73-8E12-F749C8EAE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065F2-BFF3-4C2C-8F26-B33FE1ABE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8FDA-B51C-428B-BB34-60A3B1861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92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69FB-83E5-48B5-A9AA-238B02E99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1BF73-FE81-4843-B526-7B90AFF5BC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801B92-EECF-42E6-9B8E-599E3C32A8CD}"/>
                  </a:ext>
                </a:extLst>
              </p14:cNvPr>
              <p14:cNvContentPartPr/>
              <p14:nvPr/>
            </p14:nvContentPartPr>
            <p14:xfrm>
              <a:off x="495360" y="0"/>
              <a:ext cx="5509440" cy="315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801B92-EECF-42E6-9B8E-599E3C32A8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-9360"/>
                <a:ext cx="5528160" cy="31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8E3237-957B-493F-9B22-5BABBEF4CD52}"/>
                  </a:ext>
                </a:extLst>
              </p14:cNvPr>
              <p14:cNvContentPartPr/>
              <p14:nvPr/>
            </p14:nvContentPartPr>
            <p14:xfrm>
              <a:off x="342720" y="685800"/>
              <a:ext cx="8649360" cy="5791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8E3237-957B-493F-9B22-5BABBEF4CD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360" y="676440"/>
                <a:ext cx="8668080" cy="58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94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69FB-83E5-48B5-A9AA-238B02E99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1BF73-FE81-4843-B526-7B90AFF5BC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59BF69-6DA3-47E7-88D1-72CDAE316B39}"/>
                  </a:ext>
                </a:extLst>
              </p14:cNvPr>
              <p14:cNvContentPartPr/>
              <p14:nvPr/>
            </p14:nvContentPartPr>
            <p14:xfrm>
              <a:off x="190440" y="0"/>
              <a:ext cx="8763480" cy="94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59BF69-6DA3-47E7-88D1-72CDAE316B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-9360"/>
                <a:ext cx="8782200" cy="9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30E5C4-2076-4B3A-984C-52C772336E41}"/>
                  </a:ext>
                </a:extLst>
              </p14:cNvPr>
              <p14:cNvContentPartPr/>
              <p14:nvPr/>
            </p14:nvContentPartPr>
            <p14:xfrm>
              <a:off x="205560" y="343080"/>
              <a:ext cx="7041240" cy="6103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30E5C4-2076-4B3A-984C-52C772336E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200" y="333720"/>
                <a:ext cx="7059960" cy="612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534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64DA-C7C1-4EF0-9260-10A7C04F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CA54C-6FF1-45C1-A35E-4601FEA22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5E4C51-B1AC-4616-AA51-0C6407BA185A}"/>
                  </a:ext>
                </a:extLst>
              </p14:cNvPr>
              <p14:cNvContentPartPr/>
              <p14:nvPr/>
            </p14:nvContentPartPr>
            <p14:xfrm>
              <a:off x="373320" y="83880"/>
              <a:ext cx="6934680" cy="70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5E4C51-B1AC-4616-AA51-0C6407BA18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74520"/>
                <a:ext cx="6953400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EAB057-C55E-4B57-9D3E-76A21C94B32C}"/>
                  </a:ext>
                </a:extLst>
              </p14:cNvPr>
              <p14:cNvContentPartPr/>
              <p14:nvPr/>
            </p14:nvContentPartPr>
            <p14:xfrm>
              <a:off x="289440" y="937440"/>
              <a:ext cx="7963200" cy="3086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EAB057-C55E-4B57-9D3E-76A21C94B3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080" y="928080"/>
                <a:ext cx="7981920" cy="31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83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69FB-83E5-48B5-A9AA-238B02E99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1BF73-FE81-4843-B526-7B90AFF5BC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B9580C-DDE6-4C31-BA54-7BCFE9195644}"/>
                  </a:ext>
                </a:extLst>
              </p14:cNvPr>
              <p14:cNvContentPartPr/>
              <p14:nvPr/>
            </p14:nvContentPartPr>
            <p14:xfrm>
              <a:off x="365760" y="60840"/>
              <a:ext cx="3939840" cy="195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B9580C-DDE6-4C31-BA54-7BCFE91956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51480"/>
                <a:ext cx="3958560" cy="19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6B1C6F-3439-4EF6-866C-8DD80D01C881}"/>
                  </a:ext>
                </a:extLst>
              </p14:cNvPr>
              <p14:cNvContentPartPr/>
              <p14:nvPr/>
            </p14:nvContentPartPr>
            <p14:xfrm>
              <a:off x="571320" y="815400"/>
              <a:ext cx="6820560" cy="5357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6B1C6F-3439-4EF6-866C-8DD80D01C8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1960" y="806040"/>
                <a:ext cx="6839280" cy="537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98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69FB-83E5-48B5-A9AA-238B02E99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1BF73-FE81-4843-B526-7B90AFF5BC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BA1C1E-0ECC-4471-B0CF-615C3F169465}"/>
                  </a:ext>
                </a:extLst>
              </p14:cNvPr>
              <p14:cNvContentPartPr/>
              <p14:nvPr/>
            </p14:nvContentPartPr>
            <p14:xfrm>
              <a:off x="449640" y="91440"/>
              <a:ext cx="5913360" cy="90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BA1C1E-0ECC-4471-B0CF-615C3F1694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82080"/>
                <a:ext cx="5932080" cy="9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2CFFB88-CDC7-401B-812C-A9F39B3DAB58}"/>
                  </a:ext>
                </a:extLst>
              </p14:cNvPr>
              <p14:cNvContentPartPr/>
              <p14:nvPr/>
            </p14:nvContentPartPr>
            <p14:xfrm>
              <a:off x="426600" y="1226880"/>
              <a:ext cx="10195920" cy="5623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2CFFB88-CDC7-401B-812C-A9F39B3DAB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240" y="1217520"/>
                <a:ext cx="10214640" cy="56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134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69FB-83E5-48B5-A9AA-238B02E99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1BF73-FE81-4843-B526-7B90AFF5BC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CCB080-58FE-4C07-877A-7C6FE5CE2D37}"/>
                  </a:ext>
                </a:extLst>
              </p14:cNvPr>
              <p14:cNvContentPartPr/>
              <p14:nvPr/>
            </p14:nvContentPartPr>
            <p14:xfrm>
              <a:off x="632520" y="182880"/>
              <a:ext cx="8069760" cy="429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CCB080-58FE-4C07-877A-7C6FE5CE2D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173520"/>
                <a:ext cx="8088480" cy="43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733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69FB-83E5-48B5-A9AA-238B02E99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1BF73-FE81-4843-B526-7B90AFF5BC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41E646-517E-47DB-97FE-BD18D5EAB7DF}"/>
                  </a:ext>
                </a:extLst>
              </p14:cNvPr>
              <p14:cNvContentPartPr/>
              <p14:nvPr/>
            </p14:nvContentPartPr>
            <p14:xfrm>
              <a:off x="0" y="403920"/>
              <a:ext cx="8824320" cy="449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41E646-517E-47DB-97FE-BD18D5EAB7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94560"/>
                <a:ext cx="8843040" cy="451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771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69FB-83E5-48B5-A9AA-238B02E99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1BF73-FE81-4843-B526-7B90AFF5BC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FBE49C-32EB-45C9-AE4E-F909C5998A8E}"/>
                  </a:ext>
                </a:extLst>
              </p14:cNvPr>
              <p14:cNvContentPartPr/>
              <p14:nvPr/>
            </p14:nvContentPartPr>
            <p14:xfrm>
              <a:off x="708480" y="320040"/>
              <a:ext cx="3208680" cy="214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FBE49C-32EB-45C9-AE4E-F909C5998A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310680"/>
                <a:ext cx="3227400" cy="216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239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69FB-83E5-48B5-A9AA-238B02E99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1BF73-FE81-4843-B526-7B90AFF5BC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D66726-09B2-46AD-92FD-A1B5A642E570}"/>
                  </a:ext>
                </a:extLst>
              </p14:cNvPr>
              <p14:cNvContentPartPr/>
              <p14:nvPr/>
            </p14:nvContentPartPr>
            <p14:xfrm>
              <a:off x="0" y="23040"/>
              <a:ext cx="9822600" cy="557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D66726-09B2-46AD-92FD-A1B5A642E5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680"/>
                <a:ext cx="9841320" cy="55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169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2021-10-04T04:26:26Z</dcterms:created>
  <dcterms:modified xsi:type="dcterms:W3CDTF">2021-10-04T04:26:50Z</dcterms:modified>
</cp:coreProperties>
</file>