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48:47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529 0,'21'0'16,"-21"-21"46,0 0-46,0 0-16,-21 0 16,-1 21-1,1 0-15,0 0 16,0 0-16,0 0 0,-22 0 16,22 0-16,0 0 0,-21 0 15,21 0-15,-22 21 0,22-21 0,-21 21 16,-1 0-16,22 0 0,-21 0 15,0 1-15,20-1 0,-20 21 16,21-21-16,0 22 0,0-22 16,-22 21-16,43 0 0,-21 1 15,21-1-15,-21 0 0,21 1 0,0-1 16,0-21-16,0 22 0,0-1 16,0-21-16,0 21 0,21-20 0,0-1 15,0 21-15,1-21 0,-1 0 16,0 1-16,0-22 0,21 21 15,-20 0-15,-1-21 0,21 0 0,-21 21 16,0-21-16,22 0 0,-22 0 0,21 0 16,-21 0-16,1 0 15,20 0-15,-21-21 0,21 0 0,-20 0 0,-1-1 16,21 1-16,-21 0 16,0 0-16,22 0 0,-22-22 0,0 22 15</inkml:trace>
  <inkml:trace contextRef="#ctx0" brushRef="#br0" timeOffset="651.55">3471 339 0,'0'0'0,"-21"0"0,0-21 15,0 21-15,0 0 16,-1 0 0,22 21-1,0 0-15,0 0 0,0 21 0,0-20 16,0 20-16,0 0 0,0-21 16,0 22-16,0-1 0,0 0 0,0 22 15,0-22-15,0 1 0,0-1 16,0 21-16,0-20 0,0-1 0,0 0 15,0 1-15,0-1 0,0 0 16,0-20-16,0-1 0,0 21 16,0-21-16,0 0 15,0 1-15,0-44 47,0 1-47,0 0 0,0 0 16,0 0-16,0-22 0,0 22 0,0-21 15,0 21-15,0-22 0,0 22 16,0-21-16,22 0 0,-1 20 0,0-20 16,0 21-16,0 0 0,0 0 15,1-1-15,-1 1 0,21 0 0,-21 0 16,22 21-16,-22 0 16,21 0-16,0 0 0,-20 0 0,-1 0 15,21 21-15,-21 0 0,0 0 16,1 22-16,-22-22 0,0 21 0,0-21 15,0 22-15,0-1 0,0-21 16,0 22-16,0-22 0,0 21 0,0-21 16,-22 0-16,1 1 0,21-1 15,0 0-15,-21 0 0,21 0 16,-21-21-16,21 21 0,0-42 47,0 0-47,21 0 0</inkml:trace>
  <inkml:trace contextRef="#ctx0" brushRef="#br0" timeOffset="1283.74">4614 974 0,'0'-85'31,"0"64"-31,0 0 16,0 0-16,0-1 0,0 1 0,-21 0 15,0 0-15,0 0 0,21 0 16,-21-1-16,-1 22 0,1-21 0,0 21 16,0 0-16,0 0 0,0 0 15,-22 0-15,22 0 0,0 0 0,0 21 16,-22 1-16,22-1 0,0 21 15,0 0-15,0 1 0,0-1 0,-1 0 16,1 1-16,0-1 0,21 22 16,0-43-16,0 21 0,0 0 15,0 1-15,0-22 0,0 0 0,0 0 16,0 0-16,21 1 0,0-1 0,1-21 16,-1 0-16,0 0 0,21 0 15,-21 0-15,1 0 0,20 0 16,0 0-16,-21-21 0,22 21 0,-22-22 15,0-20-15,21 21 0,-20 0 16,-1-22-16,0 22 0,0-21 0,0 0 16,0-1-16,-21 1 0,0 21 15,22-22-15,-22 22 0,0 0 0,0 0 16,0 0-16,0 0 0,0-1 16,-22 44 15,22-1-31,0 0 0,0 0 15,-21 0-15,21 0 0,0 22 16,0-22-16,0 0 0,0 21 0,0-20 16,0-1-16,0 0 0,0 0 15,0 0-15,0 0 0,21 1 0,1-22 16,-22 21-16,21-21 0,0 0 16,0 0-16,0 0 0,0 0 0,22 0 15,-22 0-15,0 0 0,0 0 16,0-21-16,22-1 0,-22 1 0,0 0 15</inkml:trace>
  <inkml:trace contextRef="#ctx0" brushRef="#br0" timeOffset="1685.72">5122 826 0,'0'0'0,"0"-22"0,0 1 16,0 0-16,0 0 15,0 42 32,0 0-47,0 22 0,0-22 16,0 21-16,0 0 0,0 1 0,0-1 15,0 0-15,0 22 16,0-22-16,0 1 0,0 20 0,0-21 16,0 22-16,-21-22 0,21 22 0,0-1 15,0 22-15,0-22 0,0 1 16,0-1-16,0 1 0,0 21 0,0-22 15,0 1-15,0-1 0,0-21 16,0 22-16,21-1 0,-21 1 0,0-22 16,0 1-16,0 20 0,21-21 0,-21-20 15,0 20-15,22-21 0,-22 21 16,0-20-16,0-1 0,0 0 16,0-42 15,21-22-31,-21 22 15,0 0-15,21-21 0,-21-1 16,0-20-16,0 21 0,0-22 0</inkml:trace>
  <inkml:trace contextRef="#ctx0" brushRef="#br0" timeOffset="2063.94">5016 1016 0,'0'0'0,"0"-42"16,0 21-16,0-1 0,0-20 16,0 21-16,0 0 0,0 0 0,0-1 15,0 1-15,0 0 0,22 0 16,-1 0-16,0 21 0,0-21 0,21 21 16,-20 0-16,20 0 0,0 0 15,1 0-15,-22 0 0,21 0 0,0 21 16,1-21-16,-22 21 0,21 21 15,-21-21-15,1 22 0,-22-22 0,0 21 16,0 1-16,0-1 0,0-21 16,-22 21-16,1 1 0,0-22 15,0 0-15,-21 21 0,20-20 0,-20-1 16,21-21-16,-21 21 0,20 0 16,1-21-16,0 21 0,0-21 0,0 0 15,0 0-15,21-21 47,21 0-47,0 0 0,0 0 0,-21-1 16</inkml:trace>
  <inkml:trace contextRef="#ctx0" brushRef="#br0" timeOffset="2399.75">5884 423 0,'0'0'0,"0"-21"0,0 0 15,0 42 17,0 0-32,-21 1 0,21-1 0,-21 21 15,21-21-15,0 22 0,0-1 16,-21 0-16,21 1 0,-21-1 0,21 0 15,0 22-15,0-22 0,0 0 16,0 1-16,0-22 0,0 21 0,0 1 16,0-22-16,0 0 15,0 0-15,0 0 0,21 0 0,0-21 16,0 0-16,0 0 16,0 0-16,1 0 0,-1 0 15,0-21-15,0 0 0,-21 0 0,21 0 16,0 0-16</inkml:trace>
  <inkml:trace contextRef="#ctx0" brushRef="#br0" timeOffset="2631.62">5715 762 0,'0'0'0,"-21"0"0,0 0 15,21 21 1,21-21 0,0 0-16,0 0 0,0 0 15,0 0-15,22 0 0,-22 0 0,0 0 16,0 0-16,22 0 0,-22 0 16,0-21-16,0 21 0,0-21 0,0 21 15,1 0-15</inkml:trace>
  <inkml:trace contextRef="#ctx0" brushRef="#br0" timeOffset="3048.49">6159 889 0,'0'0'15,"0"21"-15,22-21 16,-1 0-16,0 0 15,0 0-15,0 0 16,0 0-16,22 0 0,-22-21 16,0 0-16,0 21 0,0-21 15,-21 0-15,22 21 0,-22-22 0,21 1 16,-21 0-16,0 0 16,0 0-16,-21 21 15,-1 0-15,1 0 0,0 0 0,0 0 16,0 0-16,0 0 0,-1 0 15,1 21-15,21 0 0,-21 0 0,0 0 16,0 22-16,21-22 0,0 0 16,0 21-16,0-20 0,0 20 0,0-21 15,0 21-15,0-20 16,0-1-16,0 0 0,0 0 0,21 0 16,0 0-16,0-21 15,0 0-15,1 0 0,-1 0 0,21 0 16,-21 0-16,22 0 0,-22 0 15,21-21-15,-21 0 0,22 0 0,-22 0 16</inkml:trace>
  <inkml:trace contextRef="#ctx0" brushRef="#br0" timeOffset="3479.24">6710 762 0,'0'0'0,"-21"-21"15,21 0-15,0 0 16,0-1-16,0 1 15,21 21 1,0-21-16,0 21 0,0 0 0,0 0 16,22 0-16,-22 0 0,0 0 15,21 0-15,-20 21 0,-1 0 0,21 1 16,-21-1-16,0 0 0,1 0 0,-1 0 16,0 22-16,0-22 0,-21 21 15,0-21-15,0 0 0,0 22 0,0-22 16,0 21-16,0-21 0,0 1 15,-21-1-15,21 0 0,-21 0 16,0-21-16,21 21 0,-22-21 16,1 21-16,0-21 15,21-21 1,0 0-16,0 0 0,0 0 16,0-22-16,0 22 0,0-21 0,0 21 15,21-22-15,-21 1 0,21 0 16,1-1-16,-22 1 0,21 21 0,0-21 15,0 20-15,-21 1 0,21 0 16,0 0-16,-21 0 0,22 21 0,-1 0 16,-21-21-16,21 21 0,0 0 15,0 0 1</inkml:trace>
  <inkml:trace contextRef="#ctx0" brushRef="#br0" timeOffset="3772.07">7493 804 0,'0'0'0,"-21"22"31,42-22-16,0 0 1,0 0-16,22 0 0,-22 0 0,0 0 16,21 0-16,-21 0 0,22-22 15,-22 22-15,21 0 0,-21 0 0,1 0 16,-1-21-16,-21 0 16,0 0-1</inkml:trace>
  <inkml:trace contextRef="#ctx0" brushRef="#br0" timeOffset="4595.6">8594 656 0,'0'0'0,"-43"-21"31,22 21-31,0 0 0,21-21 0,-21 21 16,21-21-16,0 0 0,0-1 16,0 1-16,0 0 0,0 0 15,0 0-15,21 21 0,0-21 16,0-1-16,0 1 0,1 0 0,-1 21 15,21-21-15,-21 0 0,22 21 16,-1-21-16,0 21 0,1 0 0,-22 0 16,21 0-16,0 0 0,-20 0 0,20 0 15,-21 0-15,0 21 0,0-21 16,1 21-16,-22 21 0,0-21 0,0 1 16,0 20-16,0-21 0,0 21 15,0-20-15,0 20 0,0-21 0,-22 21 16,1 1-16,0-1 15,0-21-15,0 22 0,0-1 0,-22 0 16,22-21-16,-21 22 0,21-22 16,-22 21-16,22-21 0,-21 1 0,-1-1 15,22 21-15,-21-21 0,0-21 0,20 21 16,1 1-16,0-1 0,0-21 16,0 0-16,0 21 0,-1-21 0,1 0 31,21-21-31,0 0 0,0-1 15,0-20-15,0 21 16,0 0-16,0-22 0,0 22 0,0 0 16,21-21-16,-21 21 0,22-1 15,-1-20-15,-21 21 0,21 0 16,0 0-16,0 21 0,0-22 0,1 22 16,-1 0-16,0 0 0,0 0 15,0 0-15,0 0 0,1 22 0,-1-1 16,0 0-16,-21 0 0,21 0 15,0 0-15,-21 22 0,21-22 16,1 0-16,-22 21 0,21-20 0,0-1 16,0 0-16,0 0 0,0 0 0,1 0 15,20-21-15,-21 22 0,0-22 16,0 0-16,22 0 0,-22 0 0,0 0 16,0 0-16,22 0 0,-22 0 15,0-22-15,0 22 0,0-21 16,0 0-16,1 0 0,-1 0 0,0 0 15,-21-1-15,21 1 0,-21 0 16,0 0-16,0 0 0,0 0 16,0-1-16,0 1 15,-21 0-15,0 21 0,0 0 0,-22 0 16</inkml:trace>
  <inkml:trace contextRef="#ctx0" brushRef="#br0" timeOffset="5620.04">2540 1842 0,'0'0'0,"-21"0"16,0 0-16,-1 0 16,44 0 30,-1 0-46,0 0 16,21 0-16,-21 0 0,22 0 16,-1 0-16,0 0 0,1 0 0,-1-22 15,0 22-15,22 0 0,-22 0 16,1 0-16,20 0 0,-21 0 0,22-21 16,-1 21-16,1 0 0,-1 0 15,1 0-15,21 0 0,-1 0 0,-20 0 16,42 0-16,-22-21 0,1 21 15,21 0-15,0 0 0,-1 0 16,1 0-16,21 0 0,0 0 16,0 0-16,-21 0 0,21 0 0,-21 0 15,21 0-15,0 0 0,-21 0 16,21 0-16,0 0 0,0 0 0,-21-21 16,21 21-16,0 0 0,0 0 15,21 0-15,0 0 0,-21 0 0,21 0 16,0 0-16,-21 0 0,21 0 0,1 0 15,-1 0-15,0 0 0,0 0 16,-21 0-16,21 0 0,-21 0 0,-21-21 16,21 21-16,0 0 0,-21 0 15,21 0-15,-21 0 0,-22 0 16,22 0-16,-21 0 0,-22-21 16,22 21-16,-21 0 0,-1 0 0,1 0 15,-22 0-15,0 0 0,1 0 0,-22 0 16,0 0-16,0 0 0,0 0 15,0 0-15,-21-22 32,-21 22-17,0 0-15,0 0 16,0 0-16,0 0 0,21-21 0,-22 21 16,1 0-16,-21 0 0</inkml:trace>
  <inkml:trace contextRef="#ctx0" brushRef="#br0" timeOffset="7095.69">2603 1990 0,'0'0'0,"-21"0"16,0 0-16,0 0 0,0 0 0,0 0 16,-1 0-16,1 0 0,0 0 15,0 0-15,0 0 0,0 0 16,-1 0-16,1 0 0,0 0 16,0 0-16,0 0 0,0 0 15,-1 0-15,1 0 16,21-21 31,21 21-32,1 0 1,-1 0-16,0 0 16,0-22-16,21 22 0,-20 0 0,20 0 15,0 0-15,1 0 0,-1-21 16,0 21-16,1 0 0,-1 0 15,21 0-15,-20 0 0,20 0 0,-20-21 16,20 21-16,-21 0 0,1 0 16,20 0-16,-20 0 0,-1 0 0,21 0 15,1-21-15,-22 21 0,22 0 0,-1 0 16,1 0-16,-1 0 16,1 0-16,-1 0 0,1 0 0,-1 0 15,22-21-15,-22 21 0,1 0 16,21 0-16,-22 0 0,22 0 0,-22 0 15,22-21-15,0 21 0,-1 0 16,1 0-16,0 0 0,-1 0 0,1-22 16,0 22-16,-22 0 0,22 0 15,-1 0-15,1-21 0,0 21 0,-1 0 16,1-21-16,0 21 0,-1 0 16,1 0-16,0 0 0,-1 0 15,-20 0-15,21-21 0,-1 21 0,-20 0 16,20 0-16,1 0 0,0 0 15,-1 0-15,1 0 0,-21 0 0,20 0 16,1 0-16,0 0 0,-22 0 16,22 0-16,-22 0 0,1 0 0,-1 0 15,1 0-15,20-21 0,-20 21 16,-1 0-16,1 0 0,-1 0 0,1 0 16,-1 0-16,1 0 0,-1 0 15,1-21-15,-1 21 0,1 0 0,-22 0 16,22 0-16,-22 0 0,22 0 15,-22 0-15,21 0 0,-20 0 0,-1-22 16,0 22-16,22 0 0,-22 0 16,1 0-16,-1 0 0,0 0 15,1 0-15,-1 0 0,-21 0 0,21 0 16,1 0-16,-1 0 0,0 0 16,-20 0-16,20-21 0,0 21 0,-21 0 15,22 0-15,-22 0 0,0 0 16,0 0-16,0 0 0,1 0 0,-1 0 15,0 0-15,0-21 0,0 21 16,0 0-16,1 0 0,-1 0 0,0 0 16,0 0-16,0 0 0,0 0 0,1 0 15,-1 0-15,0 0 16,0 0-16,0 0 0,0 0 0,1-21 16,-1 21-16,0 0 15,0 0 1,0 0-16,0 0 31,-42 0 16</inkml:trace>
  <inkml:trace contextRef="#ctx0" brushRef="#br0" timeOffset="7968.19">2752 1863 0,'-22'0'15,"1"0"1,0 0-1,0 0-15,0 0 16,0 0-16,-1 0 0,1 0 16,-21 21-16,21-21 0,0 0 0,-1 0 15,-20 0-15,21 0 0,0 21 16,0-21-16,-1 0 16,1 0-16,0 0 15,21 21 16,-21-21-15,0 0 0,21 21-16,-21-21 15,-1 0 1</inkml:trace>
  <inkml:trace contextRef="#ctx0" brushRef="#br0" timeOffset="-210191.44">19050 5673 0</inkml:trace>
  <inkml:trace contextRef="#ctx0" brushRef="#br0" timeOffset="-122944.37">9313 2688 0,'-21'0'15,"0"0"16,0 0-15,21-21 15,0 0-15,0 0-16,0 0 16,0-1-16,0 1 15,21 21 1,-21-21-16,21 21 15,0-21 1,0 21 0,1 0-16,-1 0 0,0 21 15,-21 0-15,21 0 16,0-21-16,-21 22 0,21-1 16,-21 0-16,0 0 0,0 0 15,0 0-15,0 1 0,0 20 0,0-21 16,0 0-16,0 22 0,0-22 15,0 0-15,-21 0 0,0 21 0,21-20 16,-21-1-16,21 0 0,-21 0 16,0 21-16,-1-20 0,22-1 0,-21 0 15,0 21-15,0-21 0,0 1 0,0 20 16,-1-21-16,1 0 0,-21 0 16,21 1-16,0-1 0,-1-21 0,1 21 15,-21-21-15,21 0 0,0 0 0,-1 0 16,1 0-16,0 0 15,0 0-15,0 0 0,21-21 16,-21 0-16,21-1 0,-22-20 16,22 21-16,0 0 0,0-22 15,0 22-15,0-21 0,0 21 0,0-22 16,0 22-16,0 0 0,22 0 0,-22 0 16,21 0-16,0 21 0,-21-22 15,21 22-15,0 0 0,0 0 0,1 0 16,-1 0-16,0 0 0,0 0 15,0 22-15,0-1 0,1-21 0,-1 21 16,-21 0-16,21 21 0,0-20 0,0-1 16,-21 0-16,21 0 0,-21 0 15,22 22-15,-22-22 0,0 0 16,21 0-16,-21 0 0,21 0 0,0 1 16,-21-1-16,21-21 15,0 0-15,1 0 16,-1 0-16,0 0 0,0 0 15,-21-21-15,21-1 0,0 22 16,1-21-16</inkml:trace>
  <inkml:trace contextRef="#ctx0" brushRef="#br0" timeOffset="-122432.46">10033 2773 0,'0'0'0,"-21"-21"16,0 21-16,-1 0 15,1 0-15,0 0 16,0 0-16,0 21 0,0 0 16,-1 0-16,1 0 0,0 1 15,21 20-15,-21-21 0,0 0 0,0 22 16,21-22-16,-22 21 0,22-21 15,-21 22-15,21-22 0,0 21 16,0-21-16,0 0 0,0 22 0,0-22 16,0 0-16,21 0 0,1 0 15,-1-21-15,0 0 0,21 22 16,-21-22-16,1 0 0,20 0 0,0 0 16,-21 0-16,22-22 0,-1 22 0,0-21 15,1 0-15,-22 0 0,21 0 16,1 0-16,-22-22 0,0 22 0,0 0 15,0-21-15,-21-1 0,0 22 0,0-21 16,0-1-16,0 22 0,-21-21 16,0 21-16,0-22 0,0 22 0,-22 0 15,22 21-15,0-21 0,-21 21 16,20 0-16,1 0 0,-21 0 16,21 0-16,0 0 0,-1 0 0,-20 21 15,21-21-15,0 21 0,0 0 16,-1 1-16,22-1 15,0 0-15,22-21 16,-1 0 0</inkml:trace>
  <inkml:trace contextRef="#ctx0" brushRef="#br0" timeOffset="-121864.67">10753 2731 0,'0'-64'31,"0"43"-31,-22 21 0,22-21 0,0 0 16,22-1 0,-1 22-1,0 0-15,0 0 0,0 0 0,0 22 16,1-1-16,-1 0 0,0 0 15,0 0-15,0 0 0,0 1 16,1 20-16,-1-21 0,-21 21 0,0-20 16,0 20-16,0-21 0,0 21 15,0-20-15,-21 20 0,-1-21 0,1 21 16,0-20-16,-21-1 0,21 21 0,-22-21 16,22 0-16,-21 1 0,21-1 15,-1 0-15,-20 0 0,21-21 0,0 0 16,0 21-16,-1-21 0,1 0 15,0 0-15,21-21 16,0 0-16,-21 21 0,21-21 0,0-22 16,0 22-16,0 0 0,0-21 0,0 21 15,0-22-15,0 22 16,0-21-16,21 21 0,0-1 0,-21 1 16,21 0-16,1 21 15,-1 0-15,0 0 0,0 21 16,0 0-16,0 1 0,-21-1 15,22 0-15,-1 0 0,0 0 0,-21 0 16,21 22-16,0-22 0,0 0 16,1 0-16,-22 0 0,21 1 0,0-1 15,0-21-15,0 21 0,0-21 0,1 0 16,-1 0-16,0 0 16,0 0-16,0 0 0,0 0 0,1-21 15,20 0-15</inkml:trace>
  <inkml:trace contextRef="#ctx0" brushRef="#br0" timeOffset="-121376.95">11853 2752 0,'-21'-21'0,"42"42"0,-63-42 0,21-1 16,0 22-16,-1 0 15,1 0-15,0 0 0,0 0 16,21 22-16,-21-1 0,0 0 0,-1 0 16,-20 0-16,42 0 0,-21 22 0,0-22 15,0 0-15,-1 21 0,22-20 16,0-1-16,-21 21 0,21-21 0,0 0 16,0 1-16,0-1 0,0 0 0,0 0 15,0 0-15,21 0 0,1-21 16,-1 22-16,0-22 0,0 0 0,0 0 15,22 0-15,-22 0 0,21 0 16,-21 0-16,22-22 0,-22 1 0,21 21 16,-21-21-16,22 0 0,-1 0 0,-21 0 15,0-1-15,22-20 0,-22 21 16,-21-21-16,0-1 0,0 22 16,0-21-16,0-1 0,0 1 0,0 21 15,-21-21-15,-22 20 0,22 1 16,0 0-16,-21 0 0,20 21 0,-20 0 15,0 0-15,21 0 0,-1 0 0,-20 0 16,21 0-16,0 0 0,-22 21 16,22 0-16,0-21 0,21 21 0,-21 1 15,21-1-15,0 0 16,21-21 0,0 0-16,22 0 0</inkml:trace>
  <inkml:trace contextRef="#ctx0" brushRef="#br0" timeOffset="-121000.58">13039 2180 0,'0'0'15,"0"-21"-15,0 0 0,0 0 31,-22 42 1,22 0-32,-21 0 0,0 22 0,0-1 15,0 0-15,0 1 0,-1 20 16,1-21-16,0 22 0,0-1 0,-43 64 16,22-42-16,21-21 0,-21-1 15,-1 1-15,1-1 0,0 1 16,-1-1-16,1-21 0,0 22 0,20-1 15,-20 1-15,21-22 0,-21 1 0,20-1 16,1 0-16,21 1 0,0-22 16,-21 0-16,21 0 0,0 0 0,0 0 15,21-21 1,0 0-16,1-21 0,-1 0 16,21 21-16,-21-42 0</inkml:trace>
  <inkml:trace contextRef="#ctx0" brushRef="#br0" timeOffset="-120180.74">13737 2582 0,'0'0'0,"0"-63"31,0 42-31,21 21 0,-21-21 16,21 21-16,1 0 0,-1-22 15,0 22-15,0 0 0,0 0 16,-21 22-1,21-1-15,1-21 0,-22 21 0,0 21 16,0-21-16,0 1 0,0 20 0,0 0 16,0-21-16,0 22 0,0-1 15,-22-21-15,1 22 0,0-22 16,0 21-16,0-21 0,-22 22 0,22-22 16,-21 0-16,21 0 0,-22 0 15,22 0-15,-21 1 0,21-1 0,-22 0 16,22-21-16,-21 21 0,21-21 0,0 0 15,-1 0-15,1 0 0,0 0 16,0 0-16,0-21 0,0 0 0,-1 21 16,1-21-16,0-1 0,0 1 0,21-21 15,-21 21-15,21-22 0,0 22 16,0-21-16,0 21 0,0 0 0,0-22 16,0 22-16,0 0 0,21 0 15,-21 0-15,21-1 0,0 22 16,0 0-16,1 0 0,-1 0 15,0 0-15,0 0 0,0 0 16,0 22-16,1-1 0,-1 0 0,0 0 16,0 0-16,0 22 0,0-22 0,1 0 15,-22 0-15,21 0 0,0 22 16,-21-22-16,0 0 0,21-21 0,0 21 16,-21 0-16,21 0 0,-21 1 15,22-1-15,-1-21 16,0 21-16,0-21 0,0 0 15,0 0-15,1 0 0,-1 0 16,0 0-16,0-21 0,21 0 16,-20 21-16</inkml:trace>
  <inkml:trace contextRef="#ctx0" brushRef="#br0" timeOffset="-119701.02">14499 2582 0,'0'0'0,"-21"0"16,0 0-16,0 0 15,-1 22-15,22-1 0,-21 0 16,0 0-16,0 0 0,0 0 16,0 22-16,-1-22 0,1 21 0,0-21 15,0 1-15,0 20 0,21-21 0,0 0 16,-21 0-16,21 22 0,-22-22 15,22 0-15,0 0 0,0 0 16,0 1-16,0-1 0,22-21 0,-1 21 16,0-21-16,0 0 0,0 0 15,0 0-15,1 0 0,-1 0 0,21 0 16,-21 0-16,22 0 0,-22 0 0,21-21 16,-21 0-16,22-1 15,-22 1-15,0 0 0,0 0 0,21 0 16,-42-22-16,22 22 0,-1-21 0,-21 21 15,0-22-15,0 1 0,0 21 16,0 0-16,0-22 0,0 22 0,0 0 16,-21 21-16,-1-21 0,1 0 0,0 21 15,0 0-15,0 0 0,0 0 16,-1 0-16,1 0 0,0 0 0,0 0 16,0 0-16,0 0 0,21 21 15,21-21 16,0 0-15</inkml:trace>
  <inkml:trace contextRef="#ctx0" brushRef="#br0" timeOffset="-119034.83">15303 2667 0,'0'-42'32,"0"21"-32,0-1 15,0 1-15,0 0 16,22 0-16,-1 0 16,0 0-16,21 21 0,-21-22 0,1 22 15,-1-21-15,0 21 0,0 0 16,21 0-16,-20 0 0,-1 0 0,0 0 15,0 0-15,0 21 16,-21 1-16,0-1 0,0 0 0,0 0 16,0 21-16,0-20 0,0 20 0,0 0 15,0-21-15,-21 22 0,21-1 16,-21 0-16,0-20 0,0 20 0,-1-21 16,1 21-16,-21-20 0,21-1 0,-22 0 15,22 0-15,-21 0 16,21 0-16,-22 1 0,22-1 0,-21 0 15,21-21-15,-22 21 0,22-21 0,0 0 16,0 0-16,-21 21 0,20-21 16,1 0-16,0 0 0,0-21 15,0 0-15,21 0 0,-21 0 16,21-1-16,0 1 0,0-21 16,0 21-16,0 0 0,0-1 0,0-20 15,0 21-15,0 0 0,21 0 16,0 21-16,0-22 0,0 22 15,0 0-15,1 0 0,-1 0 0,0 0 0,0 0 16,0 0-16,22 0 0,-22 0 16,0 22-16,0-1 0,0-21 15,0 21-15,1 0 0,-1 0 0,-21 0 16,0 1-16,0-1 0,21 0 0,-21 0 16,21-21-16,-21 21 0,0 0 15,0 1-15,21-1 0,0-21 16,-21 21-16,22-21 0,-1 0 15,0 0 1,0 0-16,0 0 0,0-21 16,1 0-16,20 21 0,-21-22 15,21 1-15</inkml:trace>
  <inkml:trace contextRef="#ctx0" brushRef="#br0" timeOffset="-118320.43">16404 2752 0,'0'0'0,"-21"0"15,21-21-15,-21 21 0,21-22 16,0 1-16,0 0 16,0 0-1,21 0-15,0 0 0,0-1 16,-21 1-16,21 0 0,1 0 0,-1 0 15,0 0-15,-21-1 0,0 1 16,21 0-16,0 0 16,-21 42-1,0 0 1,-21 0-16,21 22 0,-21-22 16,21 0-16,-21 21 0,21 1 15,0-22-15,0 21 0,-21 1 0,21-1 16,-22-21-16,22 21 0,0 1 15,0-22-15,-21 21 0,21-21 16,-21 1-16,21 20 0,-21-21 0,21 0 16,0 0-16,0 1 0,0-1 15,-21-21-15,21 21 0,0 0 0,0 0 16,-21-21-16,-1 0 47,1 0-47,0 0 0,0-21 15,0 21-15,0 0 0,-1-21 16,1 21-16,0 0 0,0 0 0,0-21 16,0 21-16,-22 0 0,22 0 15,0 0-15,0 0 16,0 0-16,42 0 31,0 0-15,21 0-16,1 21 0,-22-21 0,21 0 15,0 0-15,1 0 0,-1 0 16,0 0-16,1 0 0,-1 0 0,-21 0 16,22 0-16,-22 0 0,0 0 0,21 0 15,-21 0-15,1 0 16,-1 0-16</inkml:trace>
  <inkml:trace contextRef="#ctx0" brushRef="#br0" timeOffset="-115312.64">9059 3789 0,'-21'0'62,"21"21"-31,0 0-15,0 0-16,0 1 16,0-1-16,0 0 15,0 0-15,0 0 0,21 0 0,0 1 16,-21-1-16,22 0 0,-22 0 0,21 0 15,0 0-15,0-21 0,-21 22 16,21-1-16,0 0 0,1 0 0,-1 0 16,0 0-16,0 1 15,0-22-15,0 21 0,1-21 0,-1 0 16,21 0-16,-21 0 0,0 0 0,1 0 16,-1 0-16,21 0 0,-21 0 15,22 0-15,-22 0 0,21-21 16,0 21-16,1-22 0,-22 22 0,21-21 15,1 0-15,-1 21 0,0-21 16,1 0-16,-1 21 0,21-21 0,-20-1 16,-1 1-16,22 0 0,-22 21 0,21-21 15,-20 0-15,-1 0 0,22-1 16,-22 1-16,0 21 0,22-21 0,-22 0 16,0 21-16,22-21 0,-22 21 0,22 0 15,-22-21-15,22 21 0,-22 0 16,21-22-16,-20 22 0,20 0 15,-20 0-15,-1 0 0,21 0 0,-20 0 0,-1 0 16,22 0-16,-22 0 16,0 0-16,1 0 0,-1 0 0,21 0 15,-20 0-15,-1 0 0,0 0 0,1 0 16,-1 0-16,0 0 0,1 0 16,-1 22-16,0-22 0,1 21 0,-22 0 15,21-21-15,-21 21 0,22-21 0,-22 21 16,0 0-16,0-21 0,22 22 15,-22-1-15,0 0 0,0 0 0,0 0 16,0 0-16,1 1 0,-1-1 16,0 0-16,-21 0 15,0 0-15,21 0 0,0 1 0,0-1 16,-21 0-16,0 0 16,22-21-16,-22 21 15,21-21-15,-21 21 16,21-42 31,-21 0-32,21 21-15,-21-21 16,0 0-16,21 21 0,-21-21 0,21-1 16,1 1-16,-1 0 0,-21 0 15,21 0-15,0 0 0,0-1 16,0 1-16,1 0 0,20 0 0,-21 0 15,0 0-15,22 21 0,-1-22 0,-21 1 16,21 21-16,1-21 0,-22 21 16,21 0-16,1-21 0,-1 21 0,0 0 15,1-21-15,-1 21 0,21 0 0,-20 0 16,-1-21-16,0 21 0,1 0 16,-1 0-16,0 0 0,22-22 0,-22 22 15,1 0-15,20-21 0,-21 21 0,22 0 16,-22 0-16,22 0 0,-22 0 15,0 0-15,22 0 0,-22 0 16,1 0-16,-1 0 0,0 0 0,1 0 16,-1 0-16,0 0 0,1 0 15,-1 0-15,0 21 0,1 1 0,-1-22 16,21 21-16,-20-21 0,20 21 0,-20-21 16,-1 21-16,21-21 0,-20 21 15,20-21-15,-20 21 0,20-21 0,-21 22 16,22-1-16,-1-21 0,-20 21 15,20-21-15,-20 21 0,-1-21 0,21 21 16,-20-21-16,-1 0 0,0 0 0,22 21 16,-22-21-16,1 0 0,-1 0 15,0 0-15,1 0 0,-1 0 16,0 0-16,1 0 0,-1 0 0,0 0 16,1 0-16,-22 0 0,21 0 15,0-21-15,-20 21 0,20 0 0,-21 0 16,21-21-16,-20 0 0,-1 21 0,0 0 15,0 0-15,0-21 0,0 21 16,-21-21-16,22 21 16,-22-22-1,-22 22 63,1 0-78,0-21 16,0 21-16,0 0 0</inkml:trace>
  <inkml:trace contextRef="#ctx0" brushRef="#br0" timeOffset="-108280.83">13017 4953 0,'0'-21'0,"0"0"16,0 0-16,0-1 0,0 1 15,0 0-15,0 0 0,0 0 16,0 42 31,0 0-47,0 0 16,0 22-16,-21-22 0,0 21 0,21 0 15,-21 1-15,0-1 0,0-21 0,21 22 16,-22-1-16,1 0 0,0 1 15,0-1-15,0-21 0,0 21 0,-1 1 16,22-22-16,-21 0 0,21 21 0,-21-20 16,21-1-16,0 0 0,0 0 15,0 0-15,0 0 0,0 1 16,21-1-16,0-21 0,1 0 16,-1 21-16,21-21 0,0 0 0,1 0 15,20 21-15,1-21 0,-1 0 16,22 0-16,-22 0 0,22 0 0,0 0 15,-1 0-15,1 0 0,0 0 0,-1 0 16,1 0-16,0 0 0,-1 0 16,1 0-16,0 0 0,-1 0 0,-20 0 15,-22 0-15,22 0 0,-22 0 16,0 0-16,-20-21 0,20 21 0,-21 0 16,0 0-1,-42 0 32,0 0-31,0-21-16,0 21 15,-1 0-15,1-21 0</inkml:trace>
  <inkml:trace contextRef="#ctx0" brushRef="#br0" timeOffset="-107912.91">14414 5482 0,'0'0'0,"-21"-21"0,0 0 0,21 0 16,-21 21-16,21-21 16,-21 21-16,42 0 31,0 21-31,0-21 16,0 21-16,1-21 0,-1 21 0,0-21 15,21 21-15,-21-21 0,1 0 16,-1 21-16,0-21 0,0 0 0,0 22 15,0-22-15,1 0 0,-22 21 0,21 0 16,-21 0 0,0 0-16,-21 0 15,21 1-15,-22-22 16,1 21-16,0 0 0,0 0 16,-21 0-16,20 0 0,1 1 0,-21-1 15,21 0-15,-22 0 0,22-21 0,0 21 16,-21 0-16,21 1 0,-1-1 15,1-21-15,0 21 0,0-21 0,0 21 16,0-21-16</inkml:trace>
  <inkml:trace contextRef="#ctx0" brushRef="#br0" timeOffset="-107336.49">15727 5228 0,'0'-21'0,"0"42"0,-21-63 0,21 21 0,0 0 16,0-1-16,0 1 0,0 0 16,0 42 15,-22 0-15,22 22-16,0-22 0,0 21 15,0 1-15,-21-1 0,21 0 0,0 1 16,0-1-16,0 0 0,-21 1 15,21-1-15,-21 0 0,0 1 0,21-22 16,0 21-16,0-21 0,-21 22 0,21-22 16,0 0-16,0 0 0,-22 0 15,22 0-15,22-21 47,-22-21-47,21 0 16,-21 0-16,21 21 0,0-21 0,-21 0 15,21-1-15</inkml:trace>
  <inkml:trace contextRef="#ctx0" brushRef="#br0" timeOffset="-106789.73">15663 5376 0,'0'0'0,"-21"-21"0,0 0 16,0 0-16,0-21 0,-1 20 0,22 1 15,-21 0-15,21 0 0,-21 0 0,21 0 16,0-1-16,0-20 0,0 21 15,0 0-15,0 0 0,21-1 0,0 1 16,22 0-16,-22 0 0,0 0 16,21 0-16,-20 21 0,20 0 15,0 0-15,1 0 0,-22 0 0,21 21 16,0 21-16,1-21 0,-1 22 16,-21-22-16,0 21 0,1 0 0,-1 1 15,-21-1-15,0 0 0,0-20 0,-21 20 16,-1 0-16,1-21 0,-21 22 15,21-22-15,-22 0 0,1 0 0,0 0 16,-1 1-16,22-1 0,-21 0 0,21-21 16,-22 21-16,22-21 0,0 0 15,0 0-15,0 0 16,21-21-16,0 0 16,0 0-16,0-1 15,0 1-15,21 21 0,0 0 16,0 0-16,0 0 15,1 0-15,-1 21 16,0 1-16,-21-1 0,21 0 16,-21 0-16,0 0 0,21 0 0,0 1 15,1-1-15,-1 0 16,0 0-16,-21 0 0,21 0 0,0 1 16,0-22-16,1 21 0,-1 0 15,0-21-15,0 0 0,0 0 16,0 0-16,1 0 15,-1 0-15,0 0 0,0 0 0,0-21 16,0 21-16,1-21 0,-1-1 16,0 1-16,0 0 0,0 0 15</inkml:trace>
  <inkml:trace contextRef="#ctx0" brushRef="#br0" timeOffset="-106388.96">16341 5525 0,'0'0'0,"21"0"63,0 0-63,0 0 15,0 0-15,22 0 16,-22 0-16,0 0 0,0 0 0,0 0 16,0-22-16,1 22 0,-22-21 0,21 0 15,-21 0 1,0 0-16,0 0 0,-21 21 15,-1 0-15,1 0 16,0 0-16,-21 0 0,21 0 16,-1 0-16,1 21 0,-21 0 0,21 0 15,0 0-15,-1 0 0,1 1 0,0-1 16,21 0-16,0 0 16,0 0-16,0 22 0,0-22 0,0 0 15,0 0-15,0 0 0,0 0 16,0 1-16,21-22 0,0 0 15,1 21-15,-1-21 0,0 0 0,0 0 16,0 0-16,22 0 0,-22 0 0,21 0 16,0 0-16,-20-21 0,20 21 15,0-22-15,-21 1 0,22 21 0,-1-21 16,0 0-16,1 0 0,-22 21 16</inkml:trace>
  <inkml:trace contextRef="#ctx0" brushRef="#br0" timeOffset="-105188.68">17081 5546 0,'0'0'0,"22"-43"16,-1 22-16,-21 0 0,0 0 0,0 0 15,0 0-15,0-1 0,0 1 16,-21 0-16,-1 21 16,1 0-16,0 0 0,0 0 15,0 0-15,0 0 0,-1 21 16,1 0-16,0 1 0,0-1 0,0 0 16,0 0-16,-1 0 0,1 0 0,0 22 15,21-22-15,0 0 0,0 0 16,0 22-16,0-22 0,0 0 15,0 0-15,0 0 0,21-21 16,0 21-16,1-21 16,-1 0-16,0 0 0,0 0 15,0-21-15,0 0 0,1 21 0,-1-21 16,0 0-16,0 0 0,0-1 0,0 1 16,1 0-16,-22 0 0,0 0 15,21-22-15,-21 22 0,21 0 0,-21 0 16,0 0-16,0 0 0,21-1 15,-21 44 17,0-1-32,0 0 0,0 0 15,0 0-15,0 0 0,-21 22 16,21-1-16,0 0 0,0 1 0,-21-1 16,21 0-16,-21 1 0,21 20 0,-22-20 15,22-1-15,0 21 0,0-20 0,0 20 16,-21-20-16,21 20 0,-21 1 15,21-22-15,0 21 0,0-20 0,0-1 16,0 0-16,-21 1 0,21-1 0,0-21 16,0 0-16,0 1 0,0-1 0,0 0 15,0 0-15,21-21 16,0 0-16,-21-21 16,21 0-16,1 0 0,-22-1 15,21 1-15,0-21 0,0 0 0,0-1 16,0 1-16,1 0 0,-1-22 15,21 22-15,-21-22 0,0 22 0,22-22 16,-22 1-16,0-1 0,0 1 0,0 21 16,1-22-16,-1 1 0,-21 20 15,0-20-15,0 20 0,0 1 0,0 21 16,0-21-16,0 20 0,0 1 0,0 0 16,0 0-16,0 0 0,0 0 15,0 42 16,0 0-15,0 0-16,-21 0 0,21 0 16,0 1-16,0-1 0,0 0 0,0 21 15,0-21-15,0 1 0,0-1 16,0 0-16,0 0 0,0 0 0,21-21 16,0 21-16,0-21 0,0 22 15,0-22-15,1 0 0,-1 0 16,0 0-16,0 0 0,21 0 0,-20-22 15,-1 22-15,0-21 0,0 0 0,21 0 16,-20 0-16,-1-22 0,0 22 16,0-21-16,-21 21 0,21-22 0,0 22 15,1-21-15,-22 21 0,0 0 16,0-1-16,21 1 0,-21 42 31,-21-21-15,21 22-16,0-1 0,-22 0 15,22 21-15,-21-21 0,21 1 0,0-1 16,0 21-16,0-21 0,0 0 0,0 1 16,0-1-16,0 0 0,0 0 15,21-21-15,1 0 16,-1 0-16,0 0 16,0 0-16,0 0 0,0 0 0,1-21 15,-1 0-15,0 0 0,0-1 16,-21 1-16,21 0 0,0 0 0,1 0 15,-1 0-15,-21-1 0,0 1 16,0 0-16,21 21 0,-21 21 31,0 0-31,0 1 0,-21-1 16,21 0-16,0 0 0,-21 0 16,21 0-16,0 1 0,0-1 0,0 0 15,0 0-15,21-21 47,0 0-47,0-21 0</inkml:trace>
  <inkml:trace contextRef="#ctx0" brushRef="#br0" timeOffset="-104980.7">18330 5101 0,'0'0'0,"-21"0"0,0-21 16,0 21-16,0 0 0,21 21 47,0 0-31,21-21-16,0 22 0,0-22 15,0 0-15,-21 21 0,21-21 16</inkml:trace>
  <inkml:trace contextRef="#ctx0" brushRef="#br0" timeOffset="-104572.93">18627 5313 0,'0'-21'31,"0"0"-15,21 21-16,0 0 15,0 0-15,0 0 0,0 0 16,1 0-16,-1 0 16,0 21-16,-21 0 0,21 0 15,-21 0-15,21 0 0,-21 22 0,0-22 16,0 21-16,0-21 0,0 22 16,0-22-16,0 0 0,0 0 0,0 0 15,0 1-15,-21-1 0,21 0 0,-21-21 16,0 0-16,21 21 15,-21-21-15,-1 0 0,22-21 16,0 0-16,0 0 16,0-1-16,0 1 15,22 0-15,-1 0 0,-21-21 0,21 20 16,0 1-16,0 0 0,-21 0 0,21 0 16,1 0-16,-1-1 0,0 1 15,0 0-15,0 21 0,0 0 16,1 0-16,-1 0 0,0 0 15,0 0-15</inkml:trace>
  <inkml:trace contextRef="#ctx0" brushRef="#br0" timeOffset="-104244.55">19198 5503 0,'21'-21'47,"0"21"-47,-21-21 0,22 21 0,-1-21 16,0 0-16,0 0 15,0-1-15,-21 1 16,0 0-16,-21 21 16,0 0-1,0 0-15,0 0 0,-1 0 16,1 21-16,0 0 0,21 1 0,-21-1 15,0 0-15,21 0 0,-21 0 16,21 0-16,0 1 0,0-1 0,0 0 16,0 0-16,0 0 0,0 0 15,0 1 1,21-22-16,0 0 0,0 0 0,0 0 16,0 0-16,1 0 0,-1 0 0,21-22 15</inkml:trace>
  <inkml:trace contextRef="#ctx0" brushRef="#br0" timeOffset="-103540.95">19621 5419 0,'0'0'0,"22"-21"0,-22-1 16,0 1-16,0 0 0,0 0 15,0 42 17,0 0-17,0 0-15,0 1 0,0-1 0,0 0 16,0 0-16,0 0 0,0 0 15,0 1-15,0-1 0,0 0 0,0 0 16,-22 0-16,22 0 0,0 1 16,0-1-16,0-42 47,0-1-32,0 1-15,0 0 0,0 0 0,0 0 16,0 0-16,0-22 0,0 22 0,22-21 15,-22 21-15,21-1 0,0 1 16,0-21-16,0 21 0,0 0 0,22 21 16,-22-22-16,0 22 0,21 0 0,-20 0 15,-1 0-15,0 0 0,0 0 16,0 0-16,0 22 0,1-1 0,-22 0 16,0 0-16,0 0 0,21 22 0,-21-22 15,0 0-15,0 0 0,0 0 16,0 0-16,0 1 0,0-1 15,0 0-15,0 0 0,-21-21 16,21 21-16,-22-21 16,22-21 15,0 0-31,0 0 0,0 0 16,22-1-16,-22 1 0,21 0 15,0-21-15,0 21 0,21-1 16,-20 1-16,-1-21 0,21 21 15,-21 0-15,22 21 0,-1-22 0,-21 22 0,21 0 16,1 0-16,-22 0 16,0 22-16,21-1 0,-20 0 15,-22 21-15,0-21 0,21 1 0,-21-1 16,0 21-16,0-21 0,0 0 16,0 22-16,0-22 0,-21 0 0,-1-21 15,1 21-15,0 0 0,0-21 0,21 22 16,-21-22-16,0 0 15,21-22 1,21 1 0,0 0-1,0 0-15</inkml:trace>
  <inkml:trace contextRef="#ctx0" brushRef="#br0" timeOffset="-103175.16">20807 5440 0,'0'0'0,"21"0"47,0 0-31,0 0-16,0-21 16,1 21-16,-1 0 0,0 0 15,0-21-15,0 21 0,0-22 0,1 22 16,-1-21-16,-21 0 0,21 21 15,-21-21-15,0 0 0,0 0 16,0-1-16,-21 22 16,0 0-16,-1 0 15,-20 0-15,21 0 0,0 0 0,0 22 16,-1-1-16,1 0 0,0 0 0,0 0 16,21 0-16,0 22 0,0-22 15,0 0-15,0 0 0,0 0 0,0 1 16,0-1-16,0 0 0,21 0 0,-21 0 15,21-21-15,0 21 16,1-21-16,20 0 0,-21 0 0,0 0 16,0 0-16,22 0 0</inkml:trace>
  <inkml:trace contextRef="#ctx0" brushRef="#br0" timeOffset="-102704.43">21484 5271 0,'0'0'15,"0"-22"-15,-21 22 32,0 22-32,0-1 15,21 0-15,0 0 0,-22 21 0,22-20 16,-21-1-16,21 0 0,0 21 16,0-21-16,-21 1 0,21-1 0,0 0 15,-21 0-15,21 0 0,0 0 31,0-42-15,0 0-16,0 0 16,0 0-16,0 0 0,0-1 15,0 1-15,0 0 0,0 0 0,21-21 16,0 20-16,-21 1 0,21 0 0,1-21 16,-1 21-16,0-1 15,0 22-15,0-21 0,22 0 0,-22 21 16,0 0-16,21 0 0,-21 0 0,1 0 15,20 21-15,-21 0 0,0 1 16,-21-1-16,0 0 0,21 0 0,-21 21 16,0-20-16,0-1 0,0 21 0,0-21 15,-21 0-15,21 1 0,-21-1 16,0 0-16,21 0 0,-21 0 0,0 0 16,-1-21-1,44-21 16,-1 0-31,-21 0 0</inkml:trace>
  <inkml:trace contextRef="#ctx0" brushRef="#br0" timeOffset="-102440.58">22352 4890 0,'0'-22'15,"-21"44"1,0-1-16,21 0 0,-22 21 0,1-21 16,0 22-16,0-1 0,0 22 0,0-22 15,-1 0-15,22 1 16,-21-1-16,0 21 0,0-20 0,0-22 16,21 21-16,-21 1 0,21-1 0,0-21 15,0 0-15,0 0 0,0 1 16,0-1-16,21 0 15,0-21-15,0 0 0,0 0 0,0 0 16,1-21-16,-1 21 0</inkml:trace>
  <inkml:trace contextRef="#ctx0" brushRef="#br0" timeOffset="-102204.71">22119 5271 0,'0'0'0,"-21"0"0,0 0 15,0 0-15,-1 0 0,44 0 47,20 21-47,-21-21 0,0 0 16,0 0-16,22 0 0,-22 0 0,0 0 16,21 0-16,-20 0 0,-1 0 0,21 0 15,-21 0-15,0 0 0,1 0 16,-1 0-16,0-21 0,0 21 0,0-22 15,-21 1-15</inkml:trace>
  <inkml:trace contextRef="#ctx0" brushRef="#br0" timeOffset="-101324.22">20553 2413 0,'0'0'0,"-21"-21"0,21 0 16,-22 21-16,22-21 0,0-1 15,0 1-15,0 0 16,22 0-16,-1 21 15,0-21-15,21 21 0,-21 0 16,1 0-16,20 0 0,-21 0 16,21 0-16,-20 0 0,-1 21 0,21 0 15,-21 21-15,0 1 0,1-1 0,-22 0 16,0 1-16,0 20 0,0-20 16,0 20-16,0-21 0,-22 1 0,1-1 15,0 0-15,0 1 0,-21-22 16,20 21-16,-20-21 0,21 1 0,-64-1 15,64 0-15,-21-21 0,21 0 16,-22 0-16,22 0 0,-21 0 16,21 0-16,-22 0 0,22-21 15,0 0-15,0-1 0,0 1 0,-1 0 16,22 0-16,0-21 0,0 20 16,0-20-16,0 0 0,0-1 0,0 1 15,0 0-15,22 21 0,-1-22 16,0 22-16,0 0 0,0 0 0,0 0 15,1 21-15,20 0 0,-21 0 0,0 0 16,0 21-16,22 0 0,-22 0 16,0 21-16,0-20 0,0 20 0,1 0 15,-22-21-15,0 22 0,21-22 16,0 21-16,-21-21 0,0 1 0,0-1 16,21 0-16,0 0 0,0 0 15,1-21 1,-1 0-16,0 0 0,0 0 0,21 0 15,-20 0-15,-1-21 0,0 0 16</inkml:trace>
  <inkml:trace contextRef="#ctx0" brushRef="#br0" timeOffset="-100884.52">21484 2371 0,'0'0'16,"0"-21"-16,0-1 0,-21 22 31,0 0-31,0 0 0,-1 22 16,1-1-16,0 0 0,0 0 15,0 21-15,0 1 0,21-22 0,-22 21 16,1 1-16,21-1 0,-21 0 0,21 1 16,-21-22-16,21 21 0,0-21 15,0 22-15,0-22 0,0 0 0,21 0 16,0-21-16,0 21 0,1-21 15,-1 0-15,0 0 0,21 0 0,-21 0 16,1 0-16,20 0 0,-21 0 0,21-21 16,-20 21-16,-1-21 0,0 0 15,0 0-15,0-1 0,0-20 16,-21 0-16,0-1 0,0 1 0,0 0 16,0-1-16,0 1 0,0-21 15,0 41-15,0-20 0,-21 0 0,0 21 16,21-1-16,-21 1 0,0 21 15,0 0-15,-1 0 0,1 0 16,0 0-16,0 0 0,0 21 16,0 1-16,-1-1 0,22 0 15,-21 0-15,21 0 0,-21 0 0,21 1 16,0-1-16,0 0 0</inkml:trace>
  <inkml:trace contextRef="#ctx0" brushRef="#br0" timeOffset="-100588.49">21950 2223 0,'21'0'16,"0"0"-16,-21 21 15,0 0 1,0 0-16,0 0 0,0 22 0,0-22 15,0 21-15,-21 0 0,21 1 16,-21-22-16,21 21 0,-21 1 16,21-1-16,0 0 0,-22-21 0,22 1 15,-21 20-15,21-21 0,-21 0 16,21 0-16,0 1 0,0-1 16,0-42 15,21-1-31,0 1 15</inkml:trace>
  <inkml:trace contextRef="#ctx0" brushRef="#br0" timeOffset="-99941.23">22606 2519 0,'0'0'0,"21"0"16,-21-21-16,21 0 0,-21-1 15,0 1-15,0 0 0,0 0 16,0 0-16,0 0 0,0-1 16,0 1-16,0 0 0,0 0 0,0 0 15,-21 21-15,0 0 16,0 0-16,0 0 0,-1 0 16,-20 0-16,21 0 0,-21 0 15,20 21-15,-20-21 0,21 21 16,-21 0-16,20 0 0,1 1 0,0-1 15,0 0-15,0 21 0,21-21 16,0 1-16,0-1 0,0 0 0,0 0 16,0 0-16,0 0 0,21 1 0,0-22 15,0 0-15,0 21 0,1-21 16,-1 0-16,21 0 0,-21 0 0,0 0 16,22 0-16,-22-21 0,21-1 15,-21 22-15,1-21 0,-1 0 0,21 0 16,-21 0-16,-21 0 0,21-1 15,-21 1-15,22 0 0,-22 0 16,0 0-16,21 21 0,-42 0 31,21 21-31,-22 0 16,1 0-16,21 22 0,0-22 16,0 21-16,0-21 0,-21 22 0,21-22 15,-21 21-15,21-21 0,0 22 0,0-22 16,0 0-16,0 21 0,-21-21 15,21 1-15,0 20 0,0-21 0,-21 0 16,21 0-16,0 1 0,-22-1 16,1 0-16,0-21 15,0 0 1,0 0-16,0 0 16,-1 0-1,1 0-15</inkml:trace>
  <inkml:trace contextRef="#ctx0" brushRef="#br0" timeOffset="-99428.35">21463 3175 0,'0'0'15,"0"-21"-15,-21 21 16,21 21-1,-21 0-15,21 0 0,0 22 16,0-1-16,0 0 0,0 1 0,0-1 16,0 0-16,0 1 0,0 20 0,0-42 15,0 22-15,0-1 16,0-21-16,0 22 0,0-22 0,-22 0 16,22 0-16,-21 0 0,0 0 15,21-42 32,21 0-47,0 0 0,-21 0 16,22 0-16</inkml:trace>
  <inkml:trace contextRef="#ctx0" brushRef="#br0" timeOffset="-99124.53">21590 3323 0,'0'-42'15,"0"84"-15,21-126 0,-21 62 0,0-20 0,0 21 16,0 0-16,0 0 0,0-1 15,0 1-15,0 0 0,0 42 32,0 0-32,21 1 15,-21 20-15,0 0 0,0 1 0,0-1 16,0 0-16,0 22 0,0-22 16,0 0-16,0 22 0,0-22 0,0 1 15,0-1-15,0-21 0,-21 21 16,0-20-16,21 20 0,-21-21 0,21 0 15,-21 0-15,21 1 0,-22-22 16,22 21-16,0 0 0,-21-21 16,21 21-16,-21-21 47,0 0-47</inkml:trace>
  <inkml:trace contextRef="#ctx0" brushRef="#br0" timeOffset="-98848.33">21167 3641 0,'-22'0'0,"44"0"0,-65-21 0,22-1 15,0 22-15,21 22 47,21-1-47,-21 0 0,21 0 0,22 21 16,-22-20-16,0 20 0,0-21 0,0 21 15,22-20-15,-22 20 0,0 0 16,0-21-16,0 22 0,0-22 0,1 21 16,-22-21-16,21 1 0,-21-1 0,21 0 15,-21 0-15,0 0 0,21-21 32,0 0-17,-21-21-15,21 0 0,-21 0 16,22 0-16,-1-1 0</inkml:trace>
  <inkml:trace contextRef="#ctx0" brushRef="#br0" timeOffset="-98673">21950 3641 0,'0'0'0,"0"-21"0,0-1 0,21 22 16,-21 22 0,-21-1-16,0 0 0,-1 0 15,-20 21-15,21-20 0,-21 20 16,20-21-16,-20 21 0,0 1 15,21-1-15,-22-21 0,22 22 0,0-22 16,0 21-16,0-21 0,-1 0 0,22 1 16,-21-22-16</inkml:trace>
  <inkml:trace contextRef="#ctx0" brushRef="#br0" timeOffset="-83796.99">18500 6033 0,'0'0'0,"21"-22"16,-21 1 15,21 21-31,0 0 0,-21-21 16,0 0-16,-21 42 78,0-21-78,-22 21 0,22 0 15,0-21-15,-21 22 0,21-1 0,-22 0 16,1 0-16,21 21 0,-22-20 16,1-1-16,0 21 0,-1-21 15,1 22-15,0-1 0,-1 0 0,1 22 16,0-22-16,-1 0 0,-20 1 0,21-1 15,-1 0-15,-20 1 0,20-1 16,1-21-16,-21 22 0,20-1 0,1-21 16,0 21-16,-1-20 0,1-1 0,21 0 15,-22 0-15,22 0 0,-21 0 16,21 1-16,0-1 0,-1-21 16,22 21-16,-21-21 0,0 0 15,21-21 32,0 0-47,0-1 0,21 1 16,0 0-16</inkml:trace>
  <inkml:trace contextRef="#ctx0" brushRef="#br0" timeOffset="-83413.21">17272 6646 0,'0'0'0,"0"-21"16,0 42 15,0 1-31,0-1 16,0 0-16,0 0 0,-21 0 16,0 22-16,21-22 0,-22 0 0,22 0 15,-21 0-15,0 0 0,21 1 0,-21-1 16,0 0-16,0 0 0,-1 0 15,22 0-15,-21 1 0,0-1 16,21 0-16,0 0 31,21-21-15,0 0 0,1 0-16,-1 0 0,0 0 15,21 0-15,-21 0 0,22-21 0,-22 21 16,21 0-16,-21 0 0,1 0 0,-1 0 15,0 0-15,0-21 0,0 21 16,-42 0 15,0 0-31</inkml:trace>
  <inkml:trace contextRef="#ctx0" brushRef="#br0" timeOffset="-82456.75">14520 7006 0,'0'0'0,"-21"0"47,0 0-47,0 21 0,0-21 0,-1 22 16,22-1-16,-21 0 0,0 21 15,0-21-15,0 22 0,0-1 16,21 0-16,-22-20 0,1 20 0,21 0 16,-21 1-16,21-1 0,0-21 15,0 21-15,0-20 0,0 20 0,0-21 16,0 0-16,0 0 0,0 1 0,21-1 15,0 0-15,1 0 0,-1 0 16,0-21-16,0 21 0,21-21 0,-20 0 16,20 0-16,-21 0 0,21 0 0,1 0 15,-1 0-15,-21 0 0,22 0 16,-1 0-16,-21-21 0,21 21 16,1-21-16,-1 0 0,-21 0 0,22 0 0,-22-1 15,0 1-15,0-21 0,0 0 16,0-1-16,1 1 0,-22 0 15,21-1-15,-21-20 0,0 20 0,0-20 16,0 21-16,0-22 0,0 22 0,-21-1 16,-1 1-16,1 0 0,0 21 15,0-1-15,0-20 0,0 42 0,-1-21 16,-20 21-16,21 0 0,0 0 0,-22 0 16,22 21-16,-21 0 0,21-21 15,-22 43-15,22-22 0,0 21 0,0-21 16,0 22-16,0-1 0,-1 21 0,22-20 15,0-1-15,0 0 0,0 1 16,0-1-16,0 0 0,0-20 16,22 20-16,-1 0 0,0-21 0,0 22 15,0-22-15,22 0 0,-22 0 16,21 22-16,-21-22 0,22 0 0,-22 0 16,21 0-16,-21 0 0,0 1 0,1-1 15,-1 21-15,0-21 0,-21 0 16,0 1-16,0 20 0,0-21 0,-106 106 31,64-106-31,-1 0 0,22 1 0,-21-1 16,0-21-16,20 21 0,-20-21 15,21 0-15,0 0 0,0 0 0,-1 0 16,1 0-16,0 0 0,0 0 16,0-21-16,21 0 0,0-1 15,0 1-15,0 0 0,0 0 16,0 0-16,21 0 0,0-1 0,0 1 15,0 0-15,1-21 0</inkml:trace>
  <inkml:trace contextRef="#ctx0" brushRef="#br0" timeOffset="-81957.04">15727 7430 0,'0'0'0,"0"-22"0,0-20 16,0 21 0,0 0-16,0 0 0,-21 21 15,-1-22-15,-20 22 16,21 0-16,0 0 0,0 0 16,-1 22-16,-20-22 0,21 21 0,0 0 15,0 0-15,-1 0 0,1-21 16,0 21-16,0 1 0,21-1 15,-21 0-15,21 0 0,0 0 0,0 0 16,0 1-16,21-22 0,0 21 16,0 0-16,0-21 0,22 21 15,-22-21-15,0 0 0,21 21 0,-20-21 16,-1 21-16,21-21 0,-21 22 0,0-22 16,1 0-16,-1 21 0,-21 0 15,0 0-15,0 0 16,-21-21-16,-1 0 0,1 21 15,0-21-15,-21 0 0,21 0 16,-22 22-16,22-22 0,-21 0 0,-1 0 16,22 0-16,-21 0 0,21 0 15,-22 0-15,22 0 0,0 0 0,0 0 16,0 0 0,21-22-16,0 1 15,21 21-15,-21-21 16,21 21-16,0 0 0,22-21 15,-22 0-15</inkml:trace>
  <inkml:trace contextRef="#ctx0" brushRef="#br0" timeOffset="-81593.51">16002 7472 0,'0'0'0,"0"-21"0,0 0 0,21 21 16,-21-22-1,0 44 17,0-1-32,0 0 15,0 0-15,0 0 0,0 0 0,0 22 16,0-22-16,0 21 0,0-21 0,0 22 16,0-1-16,0-21 0,-21 22 15,21-1-15,-21 0 0,21 1 0,0-1 16,-21 0-16,21 1 0,-22-1 0,22 0 15,0 1-15,0-1 0,-21 0 16,21-21-16,-21 1 0,21 20 16,0-21-16,0 0 0,-21 0 0,21 1 15,0-1-15,-21-21 0,21 21 0,0-42 47,21 21-47,-21-21 16,21-1-16,0 1 0,0-21 0</inkml:trace>
  <inkml:trace contextRef="#ctx0" brushRef="#br0" timeOffset="-80708.02">16150 7684 0,'0'-43'0,"0"86"0,0-107 0,0 43 15,0 0-15,0 0 0,0-1 0,0 1 16,0 0-16,0-21 0,0 21 15,0-1-15,0 1 16,21 0-16,-21 0 0,21 0 0,1 21 16,20-21-16,-21 21 0,0 0 0,0 0 15,22 0-15,-22 0 0,0 0 16,21 0-16,-20 0 0,-1 0 0,0 0 16,0 21-16,0 0 0,-21 0 0,0 0 15,21 0-15,-21 22 16,0-22-16,0 0 0,0 0 0,-21 0 15,21 1-15,-21-1 0,-21 0 0,21 0 16,-1 0-16,-20-21 0,0 21 16,21 1-16,-22-22 0,1 21 0,0-21 15,20 0-15,-20 21 0,21-21 0,0 0 16,0 0-16,-1 21 0,1-21 16,0 0-16,0 0 0,0 21 15,0-21 1,42 0 234,-21-21 0,0 0-235,0 0-15</inkml:trace>
  <inkml:trace contextRef="#ctx0" brushRef="#br0" timeOffset="-79888.67">19494 5990 0,'-21'0'0,"42"0"0,-63 0 0,21 0 15,0 0-15,0 0 32,21 21-17,21-21 1,0 0-16,-21 22 0,21-22 0,0 21 16,0-21-16,1 21 0,20-21 15,-21 21-15,0 0 0,22 0 0,-22 1 16,21-1-16,0 0 0,1 0 0,-22 0 15,21 22-15,1-22 0,-1 21 16,0 0-16,1-20 0,-1 20 0,0 0 16,1 1-16,-1-22 0,0 21 0,1-21 15,-1 22-15,-21-22 16,21 0-16,-20 0 0,-1 0 0,0 0 16,0-21-16,0 22 0,0-1 15,1-21 1,-1 0-1,-21-21 48,0-1-63</inkml:trace>
  <inkml:trace contextRef="#ctx0" brushRef="#br0" timeOffset="-79509.1">20595 6562 0,'0'21'47,"0"0"-47,0 0 15,0 0-15,0 1 16,21-1-16,0-21 15,-21 21-15,22 0 0,-1-21 16,-21 21-16,21-21 0,0 21 0,-21 1 0,21-1 16,0-21-1,-21 21-15,0 0 16,0 0-16,0 0 16,-21-21-16,-21 22 0,21-22 15,0 21-15,-22 0 0,1-21 16,21 21-16,-22-21 0,22 21 0,-21-21 15,0 21-15,20-21 0,1 22 0,-21-22 16,21 0-16,0 0 0,-1 21 16,1-21-16,0 0 15</inkml:trace>
  <inkml:trace contextRef="#ctx0" brushRef="#br0" timeOffset="-62584.82">14901 7959 0,'0'0'0,"-21"0"0,0 0 16,0 0-16,21-21 16,-21 21-16,-1 0 0,1 0 15,0 0-15,21-22 0,-21 22 16,0 0-16,0 0 15,63 0 32,-21 0-47,21 0 0,1 0 16,-1 22-16,22-22 0,-1 0 0,22 0 16,-22 21-16,22-21 0,0 0 15,-1 0-15,1 21 0,0-21 0,-1 0 16,-20 0-16,-1 0 0,1 0 0,-1 21 15,1-21-15,-1 0 0,-20 0 16,-1 0-16,0 0 0,-21 0 16,22 0-16,-22 0 0,0 0 15,-42 0 17,0 0-32,0 0 0,-1 0 0,1 0 15,0 0-15,0 0 0,-21 0 16,20 0-16,-20 0 0,21 0 0,-21 0 15,-1 0-15</inkml:trace>
  <inkml:trace contextRef="#ctx0" brushRef="#br0" timeOffset="-62013.21">14986 8043 0,'0'0'0,"-21"0"0,0 0 16,-1 0-16,44 0 47,-1 0-47,21 0 0,0 0 0,1 0 15,20 0-15,1 0 0,20 0 0,-20 0 16,21 0-16,-22 0 0,22 0 16,-22 0-16,22 0 0,-22 0 15,1 0-15,-1 0 0,1 0 0,-1 0 16,-20 0-16,20 0 0,-20 0 15,-22 0-15,21 0 0,-21 0 0,0 0 16,1 0-16,-1 0 0,0 0 16,-21-21 62,0 0-47,0 0 0,-21 21 110,0 0-141,-1 0 16</inkml:trace>
  <inkml:trace contextRef="#ctx0" brushRef="#br0" timeOffset="-56852.81">20447 7514 0,'0'0'0,"0"-21"16,0 0-1,0 0-15,0 0 16,0-1-16,0 1 0,0 0 15,0 0-15,0 0 16,0 0 0,0 42-1,0 0 1,0 0-16,0 0 0,0 22 16,0-1-16,0 0 0,-21 1 0,21-1 15,0 0-15,0 1 0,-21-1 16,21 0-16,-22 1 0,1-1 0,21 0 15,0-21-15,0 22 0,0-22 16,-21 0-16,21 0 0,0 0 0,0 1 16,0-1-16,0-42 47,0-1-47,0 1 0,0 0 15,0 0-15,0 0 16,21 0-16</inkml:trace>
  <inkml:trace contextRef="#ctx0" brushRef="#br0" timeOffset="-56205.18">20426 7239 0,'0'0'0,"0"-21"31,21 21-31,0 0 0,0 0 15,0 0-15,1 0 0,20 0 16,-21 0-16,21 0 0,1 0 16,-1 0-16,22 0 0,-22 0 0,21 0 15,1 0-15,-1 21 0,-20-21 16,20 0-16,1 0 0,-1 0 0,1 0 16,-1 0-16,-20 0 0,20 0 0,-21 0 15,1 0-15,-1 0 0,0 0 16,1 0-16,-1 0 0,-21 0 0,0 0 15,1 0-15,-1 0 0,0 0 32,-21 21-32,0 0 0,0 1 15,0-1-15,0 21 16,0-21-16,0 0 0,0 1 0,0-1 16,0 0-16,-21 21 0,21-21 15,0 1-15,0-1 0,0 21 0,0-21 16,0 0-16,0 1 0,0-1 0,0 0 15,21 21-15,-21-21 0,21 1 16,-21-1-16,0 0 0,0 0 16,0 0-16,21 0 0,-21 1 15,0-1-15,0 0 16,-21-21-16,0 0 0,0 21 16,0-21-16,-22 0 15,22 0-15,-21 0 0,-22 0 0,22 21 16,0-21-16,-22 0 0,1 0 0,-1 0 15,1 0-15,-1 0 0,1 0 16,-22 0-16,21 0 0,-20 0 0,20 0 16,1 0-16,-1 0 0,22 0 0,-22 0 15,22 0-15,0 0 0,21 0 16,-1 0-16,1 0 0,0 0 0,0 0 16,42 0 30,0-21-46</inkml:trace>
  <inkml:trace contextRef="#ctx0" brushRef="#br0" timeOffset="-55960.32">20870 8001 0,'0'21'15,"0"0"32</inkml:trace>
  <inkml:trace contextRef="#ctx0" brushRef="#br0" timeOffset="-51421.06">7366 8954 0,'-21'0'78,"21"-22"-63,0 1 1,0 0-16,0 0 16,0 0-16,0 0 15,0-1-15,0 1 16,21 21 0,0 0-16,-21-21 0,21 21 15,0 0-15,1 0 0,-1 0 16,0 0-1,0 0-15,0 0 0,0 0 0,1 21 16,-1 0-16,-21 1 0,21-1 0,-21 0 16,21 0-16,-21 21 0,0-20 15,0 20-15,0-21 0,0 21 0,0 1 16,-21-22-16,0 21 0,0 1 16,-22-1-16,22-21 0,0 21 0,0-20 15,-22 20-15,22-21 0,-21 21 0,21-20 16,-22-1-16,22 21 0,-21-21 0,21 0 15,-22 1-15,22-22 0,-21 21 16,21-21-16,-22 0 0,22 0 16,0 0-16,0 0 0,0 0 0,-22 0 15,22-21-15,0-1 0,21 1 16,-21 0-16,0 0 0,21 0 0,-21 0 16,21-22-16,0 22 0,0-21 0,0 21 15,0-1-15,0-20 0,0 21 16,0 0-16,21 0 0,0-1 0,0 1 15,0 0-15,0 21 0,22 0 16,-22 0-16,0 0 0,21 0 0,-20 0 16,-1 21-16,21-21 0,-21 21 15,0 1-15,1-1 0,-1 21 16,21-21-16,-42 0 0,21 1 0,0-1 16,1 0-16,-22 0 0,0 0 0,0 0 15,21 1-15,0-1 0,-21 0 16,0 0-1,21-21-15,0 0 0,0 0 16,1 0-16,-1 0 16,-21-21-16,21 0 0,0 21 0</inkml:trace>
  <inkml:trace contextRef="#ctx0" brushRef="#br0" timeOffset="-50920.35">7895 9059 0,'0'0'0,"0"-21"32,-21 21-17,21 21-15,0 1 16,-21-1-16,0 0 0,21 0 0,0 0 16,-22 0-16,1 1 0,21 20 0,-21-21 15,21 0-15,0 22 0,0-22 16,0 0-16,0 0 0,0 0 0,0 0 15,0 1-15,0-1 16,0 0-16,21-21 0,-21 21 16,21-21-16,1 0 0,20 0 0,-21 0 15,0 0-15,0 0 0,22 0 0,-22 0 16,0 0-16,0-21 0,22 0 16,-22 21-16,0-21 0,0-1 0,0 1 15,-21 0-15,21 0 0,-21 0 0,22-22 16,-22 22-16,0-21 0,0 21 15,0-22-15,0 22 0,0-21 0,-22 0 16,1-1-16,0 22 0,0-21 16,0 21-16,0-1 0,-1 1 0,1 0 15,0 0-15,0 21 0,0 0 16,0 0-16,-1 0 0,1 0 0,0 0 16,0 21-16,21 0 0,-21-21 15,0 21-15,-1 1 0,22-1 0,0 0 16,0 21-16,0-21 0,0 1 0,0-1 15,0 0-15,0 0 0,0 0 16,0 0-16,22 1 0,-1-22 0,0 21 16,0-21-16,0 0 0,0 0 0</inkml:trace>
  <inkml:trace contextRef="#ctx0" brushRef="#br0" timeOffset="-50584.49">8551 8954 0,'0'0'0,"0"-22"0,0 1 0,21 21 0,-21-21 15,0 0 1,0 42 0,0 0-1,0 0-15,0 1 0,0-1 16,0 21-16,0-21 0,0 22 0,0-22 15,-21 21-15,21-21 0,-21 22 16,21-22-16,0 21 0,0-21 16,-21 0-16,21 1 0,-21-1 0,21 0 15,0 0-15,0 0 0,0 0 0,0 1 16,-21-1-16,42-21 31,0 0-31,0 0 16,0-21-16,0-1 15,1 22-15</inkml:trace>
  <inkml:trace contextRef="#ctx0" brushRef="#br0" timeOffset="-49996.82">9229 9017 0,'0'0'0,"0"-21"0,21 0 0,-21 0 16,0-1-16,0 1 0,0 0 15,-21 0-15,-1 21 0,1 0 16,0 0-16,0 0 0,-21 0 16,20 0-16,1 0 0,-21 21 0,21 0 15,0 0-15,-1 1 0,-20-1 16,21 0-16,0 0 0,0 0 0,21 22 16,0-22-16,-22 0 0,22 0 0,0 0 15,0 0-15,0 1 16,22-22-16,-1 0 15,0 0-15,0 0 0,0 0 0,0 0 16,1 0-16,20 0 0,-21 0 0,0 0 16,22-22-16,-22 1 0,0 21 15,0-21-15,0 0 0,-21 0 0,21 21 16,-21-21-16,22-1 0,-22 1 16,0 0-16,0 42 31,0 0-16,0 1-15,0-1 0,0 0 16,0 0-16,0 21 0,0-20 16,0-1-16,0 0 0,0 21 0,0-21 15,0 1-15,0-1 0,0 0 16,0 21-16,0-21 0,0 1 0,0-1 16,0 0-16,-22 0 0,22 0 0,-21 0 15,0-21-15,21 22 0,-21-1 16,0-21-16,0 0 0,-1 21 0,1-21 15,0 0-15,0 0 0,0 0 0,0 0 16,-1 0-16,1 0 0,0 0 16,0 0-16,0-21 0,0 21 15,21-21-15,-22 21 16,22-22 0,0 1-16,22 21 15</inkml:trace>
  <inkml:trace contextRef="#ctx0" brushRef="#br0" timeOffset="-49724.98">9715 9504 0,'0'21'0,"-21"-21"0,21 21 0,-21-21 16,21 21-16,-21 1 0,21-1 15,-21 0-15,0 0 0,-1-21 0,22 21 16,0 0-16,-21-21 0,0 22 16,0-1-16</inkml:trace>
  <inkml:trace contextRef="#ctx0" brushRef="#br0" timeOffset="-49136.32">10456 9123 0,'0'0'0,"0"-21"15,-21 21-15,21-21 0,-21-1 0,21 1 16,0 0-16,0 0 16,0 0-16,0 0 0,0-1 0,0 1 15,21 0-15,0 21 0,0 0 16,1 0-16,-1 0 15,0 0-15,0 21 0,0 0 0,-21 22 16,21-22-16,1 21 0,-22-21 16,21 22-16,-21-1 0,0-21 0,0 22 15,0-1-15,0-21 0,-21 21 0,-1-20 16,1 20-16,0-21 0,-21 0 0,21 0 16,-1 1-16,-20-1 15,21 0-15,-21 0 0,20 0 0,1-21 16,0 0-16,0 0 0,0 0 15,0 0 1,21-21-16,0 0 0,0 0 16,0 0-16,0-1 0,0 1 0,0 0 15,21 0-15,-21 0 16,21 21-16,-21-21 0,21 21 16,0 0-16,-21 21 15,21 0-15,1-21 0,-1 21 16,-21 0-16,21 0 0,0 1 15,0-1-15,0 0 16,-21 0-16,22-21 0,-1 21 0,0 0 16,0 1-16,0-22 15,0 0-15,1 0 0,-1 0 0,0 0 16,0 0-16,0 0 0,0 0 0,1-22 16</inkml:trace>
  <inkml:trace contextRef="#ctx0" brushRef="#br0" timeOffset="-48736.55">11134 9186 0,'0'0'0,"0"-21"0,0 0 0,0 0 15,-22 21-15,1 0 16,0 0-16,0 21 0,0 0 16,0-21-16,-1 43 0,1-22 0,0 0 15,21 0-15,0 0 0,-21 22 0,21-22 16,0 0-16,0 0 0,0 0 0,0 0 15,0 1-15,21-1 0,0 0 16,-21 0-16,21-21 0,1 0 0,-1 21 16,0-21-16,21 0 0,-21 0 0,1 0 15,-1 0-15,0-21 0,0 0 16,0 21-16,0-21 0,1 0 0,-1-1 16,0 1-16,0 0 0,0 0 0,0-21 15,-21 20-15,0-20 0,0 21 16,0 0-16,0-22 0,0 22 15,-21 0-15,21 0 0,-42 0 0,21 0 16,0 21-16,-22 0 0,22 0 0,-21 0 16,21 0-16,-22 0 0,22 0 15,0 0-15,0 0 0,0 21 0,21 0 16,0 0-16,0 0 0,0 0 16,0 1-16,0-1 15,21-21-15</inkml:trace>
  <inkml:trace contextRef="#ctx0" brushRef="#br0" timeOffset="-48496.68">11747 9102 0,'0'0'0,"0"21"31,0 0-31,0 0 0,0 0 15,0 1-15,-21-1 0,21 21 0,0-21 16,0 0-16,0 22 0,0-22 16,0 0-16,-21 21 0,21-20 0,0-1 15,0 0-15,0 0 0,0 0 0,0 0 16,0 1-16,21-22 16,0 0-16</inkml:trace>
  <inkml:trace contextRef="#ctx0" brushRef="#br0" timeOffset="-48047.94">12107 9271 0,'0'0'0,"-21"-21"16,0 0-16,21 0 0,-21-1 0,0 1 16,21 0-16,-22 0 0,22 0 0,0 0 15,0-1-15,0 1 0,22 0 0,-1 21 16,21-21-16,-21 0 15,22 21-15,-1 0 0,21 0 0,-20 0 16,-1 0-16,0 0 0,1 0 0,-22 21 16,0 0-16,0 0 0,0 0 15,-21 1-15,0-1 0,0 21 0,-21-21 16,-21 0-16,21 1 0,-22 20 0,1-21 16,-21 0-16,20 0 0,1 1 15,-22-1-15,22 0 0,0 0 0,21 0 16,-1 0-16,1 1 0,0-1 15,21 0-15,0 0 0,21 0 16,0-21-16,1 0 16,-1 0-16,21 21 0,-21-21 0,22 0 15,-1 0-15,0 0 0,1 0 0,-1-21 16,-21 21-16,21-21 0,-20 0 16,-1 21-16,0-21 0,0 0 0,-21-1 15,0 1 1,-21 21-1,0 0 1,0 0-16,21 21 16</inkml:trace>
  <inkml:trace contextRef="#ctx0" brushRef="#br0" timeOffset="-47881.03">12615 9546 0,'0'0'0,"0"64"16,0-43-16,0 0 16,-21 0-16,0 0 0,0 1 0,21-1 15,-21 0-15,-1 0 0,1 0 0,0 0 16,0-21-16,0 22 0</inkml:trace>
  <inkml:trace contextRef="#ctx0" brushRef="#br0" timeOffset="-47853.05">12340 9906 0,'0'0'16,"21"-21"-16</inkml:trace>
  <inkml:trace contextRef="#ctx0" brushRef="#br0" timeOffset="-47504.96">14541 9525 0,'0'0'15,"-21"0"-15,0 0 0,0 0 0,21-21 0,-21 21 16,0 0-16,21-21 47,21 21-47,0 0 15,0 0-15,0 0 0,0 0 16,1 0-16,-1 0 0,0 0 16,0-21-16,0 21 0</inkml:trace>
  <inkml:trace contextRef="#ctx0" brushRef="#br0" timeOffset="-47337.06">15198 9462 0,'0'0'0,"21"0"0,0 0 15,0 0-15,0 0 16,0 21-16,1-21 16,-1 0-16,0 0 15,0 0-15,0 0 0,0 0 16,1 0-16,-1 0 0,0 0 0,0 0 15</inkml:trace>
  <inkml:trace contextRef="#ctx0" brushRef="#br0" timeOffset="-47151.16">16002 9483 0,'21'0'0,"-42"0"0,63 0 15,-21 0-15,1 0 16,-1 0-1,0 0-15,0 0 16,0 0-16,0 0 16,-21 21-16,22-21 15,-1 0 1</inkml:trace>
  <inkml:trace contextRef="#ctx0" brushRef="#br0" timeOffset="-46985.26">16933 9504 0,'21'0'0,"-42"0"0,85 0 16,-43 0-16,-21-21 63,21 21-48</inkml:trace>
  <inkml:trace contextRef="#ctx0" brushRef="#br0" timeOffset="-45676.39">18859 9335 0,'-63'-85'31,"42"64"-31,21 0 0,0-1 16,0 1-16,0 0 0,0 0 15,21 0-15,0 0 0,0 21 16,0 0-16,1-22 0,20 22 15,-21 0-15,21 0 0,-20 0 16,20 22-16,-21-1 0,21-21 0,-20 42 16,-22-21-16,0 0 0,0 1 0,0-1 15,0 0-15,-22 21 0,1-21 16,0 1-16,-21-1 0,21 0 0,-22 0 16,22 0-16,-21-21 0,21 21 0,-1 1 15,1-22-15,0 0 0,21 21 16,21-21-1,0 0-15,1 0 16,20-21-16,-21 21 0,21-22 16,1 22-16,-1-21 0,0 21 15,1-21-15,-1 21 0,22-21 0,-22 0 16,0 21-16,22-21 0,-22 21 0,0-22 16,1 1-16,-1 21 0,0-21 15,-20 21-15,-1 0 0,0-21 0,-42 21 31,0 0-31,-1 0 16,1 0-16,0 21 0,0-21 0,0 21 16,0 0-16,-1-21 0,22 22 0,-21-1 15,21 0-15,0 0 16,0 0-16,21-21 16,1 0-16,-1 21 0,0-21 15,0 0-15,0 0 0,22 0 16,-22 0-16,0 0 0,0 0 0,0 0 15,0 0-15,1-21 0,-1 0 16,-21 0-16,0 0 0,0 0 16,-21-1-16,-1 1 0,1 0 15,0 0-15,0 0 0,0 0 0,21-1 16,-21 1-16,21 0 16,21 21-1,0 0-15,0 0 0,21 0 16,-20 0-16,20 0 15,-21 0-15,21 0 0,1 21 0,-22 0 16,0-21-16,0 22 0,0-1 0,1-21 16,-22 21-16,0 0 0,0 0 15,0 0-15,0 1 0,0-1 16,-22 0-16,1-21 0,21 21 0,-21-21 16,21 21-16,-21-21 0,21 21 15,21-21 16,0 0-31,0 0 0,1 0 16,-1 0-16,0 0 0,0 0 16,0-21-16,0 21 0,22-21 15,-22 0-15,-21 0 0,0 0 16,0-1-16,0 1 16,0 0-16,0 0 0,0 0 0,0 0 15,0-1-15,-21 22 0,21-21 16,21 21-1,0 0 1,0 0-16,0 0 0,1 0 16,-1 0-16,0 0 0,0 0 15,0 21-15,0 1 0,1-1 0,-1-21 16,-21 21-16,0 0 0,0 0 0,21 0 16,-21 1-16,0-1 15,0 0-15,0 0 16,0 0-1,21-21 1,0 0 0,-21-21-16,21 21 0,1-21 0,-22 0 15,21 0-15,0-1 0,-21 1 16,0 0-16,0 0 0,0 0 16,0 0-16,0-1 0,0 1 0,0 0 15,-21 0-15,0 0 0,-1 21 0,1 0 16,0 0-16,0 0 15,0 0-15,0 0 0,-1 21 16,22 0-16,0 0 0,-21 0 16,21 1-16</inkml:trace>
  <inkml:trace contextRef="#ctx0" brushRef="#br0" timeOffset="-45465.51">21040 9440 0,'0'22'16,"0"-1"-16,0 0 15,-22-21-15,1 21 0,0 0 0,21 0 16,-21 1-16,0-1 0,0 0 16,21 0-16,-22 0 0,22 0 0,0 1 15,-21-1-15,21 0 0,21-21 31</inkml:trace>
  <inkml:trace contextRef="#ctx0" brushRef="#br0" timeOffset="-45196.67">22500 9123 0,'0'0'0,"-21"-21"0,21 0 16,-21 21-16,0 0 16,-1 0-16,22 21 15,0 0-15,-21 0 0,0 0 0,21 0 16,-21 22-16,0-22 0,21 21 0,0-21 16,-21 1-16,21 20 0,0-21 15,-22 0-15,22 0 0,0 1 0,0-1 16,0 0-16,22-21 15,-1 0-15,21 0 0,-21 0 16</inkml:trace>
  <inkml:trace contextRef="#ctx0" brushRef="#br0" timeOffset="-44816.35">23050 9229 0,'0'0'15,"22"-21"-15,-22-1 0,21 22 0,-21-21 16,-21 21-1,-1 0-15,1 0 0,-21 0 0,21 0 16,-22 0-16,1 21 0,0-21 0,21 22 16,-22-22-16,22 21 0,0-21 15,0 0-15,21 21 0,-21-21 0,21 21 16,21-21 0,0 0-16,0 0 0,21 0 15,-20 0-15,20 0 0,0 0 0,-21 0 16,22 0-16,-1 0 0,0 0 0,1-21 15,-22 21-15,0 0 0,0-21 16,0 21-16,1 0 0,-22 21 31,-22 0-31,22 0 0,-21-21 16,0 21-16,0 1 0,0-1 0,0 0 16,21 0-16,-22 0 15,22 0-15,22-21 16,-22 22-1,21-22-15,0 0 0,0 0 0,21 0 16,-20 0-16</inkml:trace>
  <inkml:trace contextRef="#ctx0" brushRef="#br0" timeOffset="-44465.26">23685 9208 0,'0'0'0,"22"0"0,-22-22 0,0-20 31,0 21-31,-22 21 15,1 0-15,0 0 16,0 0-16,0 0 0,0 0 0,-1 0 16,22 21 15,22-21-15,-1 0-16,0 0 0,21 0 15,-21 0-15,1 0 0,20 0 0,-21 0 16,0 0-16,0 21 0,-21 0 31,0 1-31,-21-1 16,0 0-16,0-21 0,0 21 15,0 0-15,-1 0 16,1 1-16,0-22 0,21 21 0,-21-21 16,21 21-16,0 0 0,21-21 31,0 0-31,0 0 15</inkml:trace>
  <inkml:trace contextRef="#ctx0" brushRef="#br0" timeOffset="-44144.44">24236 9102 0,'0'0'0,"21"-21"0,-42 21 31,0 21-15,-1 0-16,1 0 15,0 0-15,21 0 0,0 1 16,0-1-16,0 0 0,0 0 16,21-21-1,0 21-15,1-21 0,-1 0 16,0 0-16,0 0 0,0 0 16,0 0-16,1 0 0,-1 0 15,0-21-15,0 21 0,0 0 16,-21 21 15,0 0-15,-21-21-16,0 22 0,0-1 15,0-21-15,-1 21 16,22 0-16</inkml:trace>
  <inkml:trace contextRef="#ctx0" brushRef="#br0" timeOffset="-43956.55">25188 9483 0,'21'0'16,"1"0"-16,-1 0 0,0 0 15,0 0-15,21 0 0,-20 0 0,20 0 16,0 0-16,1 0 0,-1 0 15,-21 0-15,21 0 0</inkml:trace>
  <inkml:trace contextRef="#ctx0" brushRef="#br0" timeOffset="-43812.63">26352 9440 0,'0'0'0,"22"0"0,-22 22 16,21-22-16,-21 21 15,0 0-15,-21-21 0,-1 0 16,1 21-16,-21-21 0,21 21 0</inkml:trace>
  <inkml:trace contextRef="#ctx0" brushRef="#br0" timeOffset="-40141.23">7578 10202 0,'0'0'0,"0"-21"0,0 0 16,0 0-16,0 0 15,0 0 1,0 42 15,0 0-15,0 0-16,0 0 0,0 0 15,21 1-15,-21 20 0,21-21 0,-21 21 16,21 1-16,0-1 0,0 0 16,1-20-16,-1 20 0,0 0 15,0-21-15,0 22 0,22-22 0,-22 21 0,21-21 16,-21 1-16,22-1 15,-1 0-15,0 0 0,1-21 0,-1 0 16,21 21-16,-20-21 0,-1 0 0,0 0 16,22 0-16,-22 0 0,22-21 15,-1 21-15,-20-21 0,20 0 0,1 0 16,20-1-16,-20-20 0,-1 21 0,1-21 16,20 20-16,-20-20 0,-1 0 15,1-1-15,21 1 0,-22 0 0,1-1 16,20 1-16,1 0 0,0 21 15,-1-1-15,1-20 0,0 21 16,-1 0-16,1 21 0,0-21 0,-1-1 16,-20 22-16,20 0 0,1 0 15,-21-21-15,20 21 0,-20 0 0,20 0 16,-20 0-16,21 21 0,-22 1 0,1-1 16,-1-21-16,1 21 0,-1 0 15,-21 21-15,22-20 0,-22-1 0,1 21 16,-1-21-16,0 22 0,1-1 0,-22-21 15,21 21-15,-21-20 0,0 20 16,22-21-16,-22 0 0,0 0 0,0 1 16,0-1-16,1-21 0,-1 21 15,0-21-15,0 0 0,0 0 16,0 0-16,1 0 0,-1 0 0,0 0 16,0 0-16,0 0 0,0 0 0,1-21 15,-1 21-15,0-21 0,0-1 16,0 1-16,0 0 0,1 0 0,20-21 15,0 20-15,-21-20 0,22 21 16,-1-21-16,0-1 0,1 22 0,-1 0 16,22-21-16,-22 20 0,21 1 0,1 0 15,-1 0-15,1 21 0,-1-21 16,1 21-16,-1 0 0,1 0 0,-1 0 16,1 0-16,-1 21 0,1-21 15,-1 21-15,1 0 0,-1 0 16,1 22-16,-1-22 0,-20 21 0,20-21 15,1 22-15,-1-22 0,1 21 0,-1-21 16,-20 1-16,20-1 0,1 0 16,-22 0-16,21-21 0,-20 0 0,20 0 15,-20 0-15,-1 0 0,0 0 0,22 0 16,-22 0-16,0-21 0,1 0 16,-1 0-16,0-1 0,1-20 0,-1 21 15,0-21-15,1 20 0,-1-20 0,0 0 16,-20 21-16,-1-22 0,21 22 15,-21 0-15,-21 0 0,0 0 16,21-1-16,-21 1 0,0 0 16,0 0-16,0 0 15,0 0 1,22 21-16</inkml:trace>
  <inkml:trace contextRef="#ctx0" brushRef="#br0" timeOffset="-35569.21">15240 10943 0,'0'0'0,"0"21"16,0 1-1,0-1 1,0 0-16,21-21 31,0 0-31,0 0 0,1 0 16,-1 0-16,0 0 0,0 0 0,0 0 15,0 0-15,22 0 0,-22 0 0,21 0 16,-21-21-16,1 21 0,-1 0 16,0-21-16,0-1 0,0 22 0,0-21 15,1 0-15,-22 0 16,0 0-16,0 0 16,0-1-16,-22 1 0,1 21 15,0 0-15,-21 0 0,21 0 0,-1 0 16,-20 0-16,21 0 0,-21 0 15,-1 21-15,22 1 0,-21-1 0,-1 0 16,1 0-16,21 0 0,-21 22 0,20-22 16,1 0-16,0 21 0,0-21 15,21 22-15,0-22 0,0 21 0,0-21 16,0 1-16,0-1 0,0 0 0,0 0 16,21 0-16,0 0 15,0 1-15,1-22 0,-1 21 16,0-21-16,0 0 0,0 0 0,0 0 15,22 0-15,-22 0 0,0 0 16,0 0-16,0-21 0,1 21 16,-22-22-16,0 1 15,-22 21 1,1 0-16,0 0 0,0 0 16,0 0-16,0 0 0,-22 21 0,22 1 15,0-1-15,-21-21 0,20 42 16,1-21-16,-21 0 0,21 1 15,0-1-15,-1 21 0,1-21 0,0 0 16,21 1-16,0-1 0,0 0 16,0 0-16,0 0 0,0 0 0,0 1 15,0-1-15,21 0 0,22-21 16,-22 0-16,0 0 16,0 0-16,21 0 0,-20 0 0,20 0 15,0 0-15,-21 0 0,22 0 0,-1 0 16,0 0-16,-20-21 0,20 21 15,-21-21-15,21-1 0,-20 22 0,-1-21 16,0 0-16</inkml:trace>
  <inkml:trace contextRef="#ctx0" brushRef="#br0" timeOffset="-35267.38">15854 11345 0,'21'0'47,"-21"22"-47,0-1 0,21-21 0,0 21 16,0 0-16,-21 0 0,22 0 16,-1 1-16,0-1 0,0 0 15,0 0-15,0 0 0,1 0 0,-22 1 16,21-22-16,0 21 0,0 0 0,-21 0 15,21-21-15,0 0 16,-21-21 15,0 0-15,0 0-16</inkml:trace>
  <inkml:trace contextRef="#ctx0" brushRef="#br0" timeOffset="-35000.54">16298 11282 0,'0'0'0,"0"-21"0,-21 21 31,0 21-31,0 0 0,0 0 0,-1-21 16,1 21-16,0 1 0,0-1 15,-21 0-15,20 0 0,1 21 0,-21-20 16,21-1-16,0 0 0,-22 21 0,22-21 15,0 1-15,0-1 0,0 0 16,-1 0-16,22 0 0,0 0 16,22-21 15,-1 0-31,0 0 0,0 0 16,21-21-16,-20 21 0,20-21 0</inkml:trace>
  <inkml:trace contextRef="#ctx0" brushRef="#br0" timeOffset="-34556.79">16616 11303 0,'0'0'0,"0"-21"16,0 42 15,0 0-31,-21 0 0,21 1 15,0-1-15,0 21 0,0-21 0,0 22 16,0-1-16,0-21 0,0 21 0,0 1 16,0-1-16,0 0 0,0 22 0,0-22 15,0 22-15,0-22 0,0 22 16,0-22-16,0 21 0,0 1 0,0-22 16,-22 22-16,22-22 0,0 0 0,-21 22 15,21-22-15,0 1 0,0-1 16,0 0-16,-21-21 0,21 22 0,0-1 15,0-21-15,-21 22 0,21-22 0,0 0 16,0 0-16,0 0 0,0 0 16,0 1-16,0-1 15,0-42 17,0-1-32,0 1 15,21 21-15,-21-21 0,21-21 0,-21 21 16,21-1-16,-21 1 0,0-21 0,0 21 15,22-22-15,-22 22 0,21-21 0,-21 0 16,0 20-16,0-20 0,21 0 16</inkml:trace>
  <inkml:trace contextRef="#ctx0" brushRef="#br0" timeOffset="-33072.68">16658 11705 0,'0'0'0,"0"-21"0,0-21 16,0 21-16,0-1 0,0 1 0,0 0 15,0 0-15,0 0 0,0 0 16,0-1-16,0 1 0,0 0 0,0 0 16,21 21-16,-21-21 0,21 0 0,1-1 15,-1 1-15,0 0 16,0 21-16,0 0 0,0-21 16,1 21-16,-1 0 0,0 0 0,0 0 15,0 0-15,0 0 0,1 0 16,-1 0-16,0 21 0,0 0 15,0 0-15,-21 1 0,0 20 16,0-21-16,0 0 0,0 22 16,0-22-16,0 21 0,-21-21 0,0 22 15,21-22-15,-42 0 0,20 0 0,1 0 16,-21 0-16,21 1 0,-22-1 16,1-21-16,21 21 0,-21-21 0,20 21 15,1-21-15,0 0 0,-21 0 0,21 21 16,-1-21-16,1 0 15,0 0-15,0 0 16,0 0 0,0 0 15,-1 0-15,22 21 30,0-42 236,0 0-235,-21 0 624,0 21-671,0-21 16</inkml:trace>
  <inkml:trace contextRef="#ctx0" brushRef="#br0" timeOffset="-32028.39">12531 10372 0,'0'0'0,"-22"-21"0,22-1 16,-21 22-1,21-21-15,-21 21 16,21 21 15,0 1-15,0-1-16,0 0 0,0 0 15,21 21-15,0 1 0,-21-1 0,22 0 16,-1 1-16,21-1 0,-21 0 0,0 1 16,22-1-16,-22 0 0,21 1 0,1-1 15,-1 0-15,-21 1 0,21-1 16,1 0-16,20 1 0,-20-22 0,-1 21 15,0 1-15,1-22 0,-1 21 16,21-21-16,-20 22 0,-1-22 16,0 0-16,1 0 0,-1 0 0,0 0 15,1-21-15,-1 22 0,0-22 0,-20 0 16,20 21-16,-21-21 0,0 0 0,0 0 16,1 0-16,-1 0 0,0 0 15,0 0-15,0 0 0,0 0 0,1 0 16,-22-21-1,0-1 1,0 1 0,-22 0-1,22 0-15,-21 0 0,0 0 16</inkml:trace>
  <inkml:trace contextRef="#ctx0" brushRef="#br0" timeOffset="-31460.72">12848 10435 0,'0'0'0,"-21"-21"15,0 0-15,0 0 0,-1 0 0,1-1 16,21 1-16,-21 21 0,0-21 16,0 21-16,21-21 15,-21 21-15,-1 0 16,22 21 0,0 0-16,0 0 15,0 1-15,0 20 0,0-21 0,0 21 16,0-20-16,22 20 0,-1 0 0,-21 1 15,21-1-15,0 0 0,0 1 16,22-1-16,-22 0 0,21 22 16,-21-22-16,22 0 0,20 1 0,-21-1 15,22 22-15,-22-22 0,1 0 16,20 1-16,-21-1 0,22 0 0,-22 1 16,1-1-16,-1 0 0,0-21 0,1 22 15,-1-22-15,0 0 0,-21 0 0,22 0 16,-22 1-16,21-1 0,-21 0 15,22-21-15,-22 0 0,0 21 0,0-21 16,0 0-16,1 0 0,-1 0 0,0 0 16,-21-21 62,0 0-63</inkml:trace>
  <inkml:trace contextRef="#ctx0" brushRef="#br0" timeOffset="-30940.01">13885 11218 0,'0'0'0,"-21"-21"0,21 0 0,-21 21 16,21-21-16,-21 21 0,21 21 47,0 0-47,0 0 16,0 1-16,0-1 0,21 21 15,0-21-15,-21 0 0,21 1 0,0 20 16,1-21-16,-1 0 0,0 22 15,0-22-15,0 0 0,22 0 0,-22 0 16,0 0-16,0 1 0,0-1 16,0 0-16,1-21 0,-1 21 0,0-21 15,-21 21-15,-21-21 47,0 0-47,-22 0 0,22 0 16,0 0-16,-21 21 0,20-21 15,-20 0-15,0 22 0,-1-22 0,1 21 16,0 0-16,-22-21 0,22 21 0,0 0 16,-22 0-16,22 1 0,-1 20 15,1-21-15,0 0 0,-1 22 16,1-22-16,21 0 0,0 0 0,-22 0 16,43 0-16,-21 1 0,0-1 0,0 0 15,21-42 16,21 21-31,0-21 16,-21-1-16,21 22 0</inkml:trace>
  <inkml:trace contextRef="#ctx0" brushRef="#br0" timeOffset="-26876.91">6731 7980 0,'0'0'0,"21"0"0,0 0 0,0 0 0,1-21 16,-1 21-16,-21-21 15,-21 21 17,-1 0-17,1 0-15,0 0 0,0 0 16,0 0-16,0 0 0,-1 0 15,1 0-15,-21 0 0,21 0 0,-22 0 16,1 0-16,0 0 0,-1 21 0,22-21 16,-21 21-16,0-21 15,-1 21-15,1-21 0,21 21 0,-22-21 16,22 21-16,-21 1 0,21-1 0,-22-21 16,22 21-16,0 0 0,0 0 15,-21 0-15,20 1 0,1-22 0,0 21 16,0 0-16,0 0 0,0 0 15,-1 0-15,1 1 0,0-1 0,0 0 16,21 0-16,0 0 0,-21 0 0,21 1 16,-21-1-16,21 0 0,0 0 15,0 0-15,0 0 0,0 1 0,0-1 16,0 0-16,0 0 0,21 0 0,-21 0 16,21 1-16,0 20 0,0-21 15,0 0-15,1 22 0,-1-22 16,0 0-16,0 21 0,0-21 0,0 22 15,1-22-15,20 0 0,-21 21 16,0-20-16,22-1 0,-22 21 0,0-21 16,0 0-16,21 1 0,-20 20 15,-1-21-15,0 0 0,0 0 0,0 22 16,0-22-16,-21 0 0,22 0 0,-1 22 16,-21-22-16,0 0 0,21 0 15,-21 21-15,0-20 0,0-1 0,0 21 16,0-21-16,0 0 0,0 22 15,0-22-15,-21 0 0,0 0 0,-1 0 16,1 1-16,0 20 0,0-21 16,0 0-16,0 0 0,-22 1 0,22-1 15,0 0-15,-21 0 0,20 0 0,-20-21 16,21 21-16,0 1 0,-22-1 16,22-21-16,0 21 0,0 0 0,0-21 15,0 21-15,21 0 31,21 1 1,0-22-32,0 21 0,0-21 15,0 0-15,1 21 16,-1 0-16,0 0 0,0-21 16,0 21-16,0 1 0,1-22 0,-22 21 15,0 0-15,21 0 0,-21 0 0,21-21 16,-21 21-16,0 1 0,21-1 15,-21 0-15,0 0 0,0 0 0,0 0 16,0 1-16,0-1 0,0 0 0,0 0 16,0 21-16,-21-20 0,0-1 15,21 0-15,-21 21 0,-1-21 0,22 22 16,-21-22-16,21 21 0,-21-21 0,21 22 16,0-1-16,-21 0 0,21 1 0,-21-1 15,21 0-15,0 1 16,0-1-16,0 0 0,0 1 0,0-1 15,0-21-15,0 22 0,0-1 0,0-21 16,0 21-16,0-20 0,0 20 0,0-21 16,0 21-16,0-20 0,0-1 15,0 21-15,0-21 0,0 0 0,0 22 16,21-22-16,-21 0 0,21 21 0,-21-20 16,0-1-16,21 21 0,0-21 0,-21 22 15,22-22-15,-1 0 0,-21 21 16,21-21-16,0 1 0,0-1 0,-21 0 15,21 21-15,1-21 0,-1-21 16,0 22-16,0-1 0,0 0 0,0-21 16,1 21-16,20-21 0,-21 0 15,21 0-15,1 0 0,-1 0 0,22 0 16,-1 0-16,1 0 0,-1 0 0,1 0 16,20 0-16,1 0 0,0 0 0,-1 0 15,-20 0-15,20 0 0,1 0 0,0-21 16,-1 21-16,-20 0 0,21 0 15,-22 0-15,1 0 0,-1 0 0,1-21 16,-1 21-16,-21 0 0,1 0 0,-1 0 16,-21 0-16,22-21 0,-22 21 15,0 0-15,0 0 0,0 0 0,0 0 16,-21-22-16,22 22 16,-1 0-16,0 0 0,-21-21 15,21 21-15,-21-21 47,0 0 0,0 0-31,0 0-16</inkml:trace>
  <inkml:trace contextRef="#ctx0" brushRef="#br0" timeOffset="-25696.29">6646 8192 0,'0'0'0,"-21"0"0,0 0 0,0 0 0,0 0 16,-1 0-16,1 0 0,0 0 0,0 0 15,0 0-15,0 0 16,-1 0-16,1 0 16,42 0 15,1 0-31,-1 0 16,0 0-16,0 0 0,21 0 0,-20 0 15,20 0-15,-21 0 0,21 0 16,1 0-16,-1 0 0,22 0 0,-22 21 15,21-21-15,1 0 0,-1 0 16,1 0-16,-1 0 0,22 21 0,0-21 16,-1 0-16,192 21 15,-149-21-15,84 0 16,-84 21-16,0-21 0,0 0 16,21 0-16,1 0 0,-1 21 0,0-21 15,0 0-15,0 0 0,22 22 16,-1-22-16,0 0 0,1 0 0,-1 21 15,21-21-15,-20 0 0,20 0 0,-20 21 16,-1-21-16,0 0 0,1 21 16,-22-21-16,21 0 0,-21 21 0,-21 0 15,21-21-15,-21 0 0,-21 0 16,21 22-16,-21-22 0,-21 0 0,21 0 16,-22 0-16,1 21 0,-22-21 15,1 0-15,-1 0 0,1 0 16,-22 0-16,-21 0 0,22 0 0,-22 0 15,0 0-15,0 0 16,-42 0 47,0 0-48,0 0-15,0 0 0,-1 0 16,1 0-16,0 0 0,-21 0 0,-1 0 15,22 0-15,-21-21 0,21 21 16,0 0-16</inkml:trace>
  <inkml:trace contextRef="#ctx0" brushRef="#br0" timeOffset="-21832.46">17420 6625 0,'0'-21'0,"0"0"31,-21 21 1,21 21-32,-21 0 15,21 0-15,-21 1 0,-1-1 16,22 0-16,-21 0 0,21 0 15,0 22-15,-21-22 0,0 21 0,21-21 16,-21 22-16,0-22 0,21 21 0,-22-21 16,1 0-16,21 22 0,-21-22 15,0 21-15,0-21 0,0 1 0,21-1 16,-22 0-16,22 0 0,-21 0 0,21 0 16,0 1-16,-21-22 15,21 21-15,21-21 78,0-21-78,1 21 0,-1-22 0,0 1 16,21 21-16,1-21 0,20 0 16,1 0-16,-22 0 0,21-1 0,1 1 15,-1 0-15,1 0 0,-22 0 0,1 0 16,-1-1-16,0 22 0,1 0 15,-22-21-15,0 21 0,0 0 0,-21-21 235,0 0-220,21 0-15,0 21 0</inkml:trace>
  <inkml:trace contextRef="#ctx0" brushRef="#br0" timeOffset="-16676.53">19177 12383 0,'0'0'0,"0"-22"0,0 1 16,0 0-1,21 0 1,-42 21 15,0 0-15,0 21-16,21 0 0,-22 0 0,22 1 16,-21-1-16,0 0 0,0 0 15,21 21-15,0-20 0,-21 20 0,21-21 16,-21 21-16,-1-20 0,22 20 15,0 0-15,0 1 0,-21-1 0,21 0 16,0 1-16,0-1 0,0 0 0,0-21 16,0 22-16,0-22 0,0 0 15,21 21-15,1-20 0,-1-1 16,0-21-16,0 21 0,0 0 16,22-21-16,-22 0 0,0 21 0,21-21 15,-21 0-15,22 0 0,-1 0 0,-21 0 16,22 0-16,-22-21 0,21 0 15,-21 21-15,22-21 0,-22 0 0,21-1 16,-21-20-16,22 21 0,-22-21 0,0-1 16,0 1-16,0 0 0,0-1 15,-21 1-15,0-22 0,0 22 0,0 0 16,0-22-16,0 22 0,0 0 16,0-1-16,0 1 0,0 0 0,0-1 15,-21 1-15,0 21 0,0-22 16,0 22-16,-22 0 0,22 0 15,-21 0-15,21 21 0,-22 0 0,1 0 16,21 0-16,-21 0 0,-1 21 16,1 0-16,0 21 0,-1-20 0,22 20 15,-21 0-15,21-21 0,-1 22 0,1-1 16,0 0-16,0 1 0,21-1 16,0 0-16,0 1 0,0-1 0,0 0 15,0-20-15,0 20 16,0 0-16,0-21 0,21 1 0,0-1 0,-21 0 15,21 0-15,1 0 0,20 0 0,-21-21 16,0 0-16,0 0 16,22 0-16,-22 0 0</inkml:trace>
  <inkml:trace contextRef="#ctx0" brushRef="#br0" timeOffset="-16296.96">20256 12637 0,'0'-85'31,"-21"85"-31,21-21 16,-21 21-16,0 0 0,0 0 15,0 0-15,-1 21 16,1 0-16,21 0 0,-21 0 0,0 1 15,0 20-15,21-21 0,-21 21 16,-1 1-16,22-22 0,-21 21 0,21-21 16,0 22-16,0-22 0,0 21 0,0-21 15,0 1-15,0-1 0,0 0 16,21 0-16,1 0 0,-1-21 16,0 21-16,0-21 0,0 0 0,22 0 15,-22 0-15,0 0 0,21 0 16,-21 0-16,22 0 0,-22 0 0,21 0 15,1-21-15,-22 0 0,21 0 16,0 0-16,1 0 0,-22-22 0,21 1 16,1 0-16,-1-1 0,-21 1 0</inkml:trace>
  <inkml:trace contextRef="#ctx0" brushRef="#br0" timeOffset="-15984.14">20934 12446 0,'0'0'0,"21"-42"16,0-1-16,0 1 0,-21 0 15,0 21-15,0-22 0,0 1 0,0 21 16,0 0-16,0-1 0,0 1 15,0 42 1,-21 1-16,0-1 16,21 0-16,-21 21 0,0 1 15,21-1-15,-22 0 0,1 1 0,0-1 16,0 21-16,0-20 0,0-1 0,21 22 16,-22-22-16,22 21 0,-21-20 15,21-1-15,-21 0 0,21 1 0,0-1 16,0-21-16,0 22 0,0-22 15,0 0-15,21 0 0,0 0 0,1 0 16,-1 1-16,0-22 0,0 0 0,0 21 16,0-21-16,22 0 15,-22 0-15,0 0 0,0 0 0,0 0 16,1-21-16,20-1 0,-21 22 0,0-21 16,-21 0-16,21 0 0,1 0 15,-1 0-15,-21-1 0,0-20 0</inkml:trace>
  <inkml:trace contextRef="#ctx0" brushRef="#br0" timeOffset="-15725.29">20722 12573 0,'0'0'0,"21"0"31,0 0-31,1 0 16,-1 0-16,0 0 0,21 0 0,-21 0 16,1 0-16,20 0 0,-21 0 15,0 0-15,0 0 0,22-21 0,-22 21 16,0 0-16,0 0 0,0 0 0,1 0 16,-22-21-16,21 21 15,0-21 1</inkml:trace>
  <inkml:trace contextRef="#ctx0" brushRef="#br0" timeOffset="-15320.52">21950 12319 0,'0'-21'0,"0"0"31,0 42 1,0 0-32,0 0 15,0 22-15,0-22 0,0 21 0,0 0 16,-21 1-16,-1-1 0,1 0 15,21 1-15,-21-1 0,0 0 0,21 1 16,-21-1-16,21-21 0,-21 22 0,-1-22 16,22 21-16,0-21 0,0 0 15,0 1-15,0-1 0,0 0 0,0 0 16,22-21 15,-1 0-15,0 0-16,-21-21 15,21 21-15,0-21 0,-21 0 0,21-1 16,1 1-16</inkml:trace>
  <inkml:trace contextRef="#ctx0" brushRef="#br0" timeOffset="-14512.98">22521 12319 0,'0'0'0,"0"-21"0,21 0 0,-21 0 15,22 21-15,-22-22 16,0 1-16,0 42 31,0 1-31,0-1 16,-22 0-16,1 21 0,0-21 0,0 22 15,21-22-15,-42 21 0,42 1 0,-43-22 16,22 21-16,0 0 16,0 1-16,0-22 0,21 21 0,-22-21 15,1 22-15,0-22 0,21 0 0,0 0 16,0 0-16,-21 1 15,42-22 17,0-22-32,-21 1 15,21 21-15,1-21 0,-1 21 0,0-21 16,0 21-16,0 0 0,0-21 16,1 21-16,-1-21 0,0 21 0,0 0 15,0 0-15,22 0 0,-22 0 16,0 0-16,0 0 0,0 0 15,0 0-15,1 0 0,-1 0 16,0 0-16,0-22 0,0 1 0,0 21 16,1-21-16,-1 21 0,-21-21 0,0 0 15,21 0-15,-21-1 0,21 1 16,-21 0-16,0 0 0,0 0 16,0 0-16,0-1 0,0 1 15,0 0-15,0 42 47,0 0-47,-21 1 0,0-1 16,21 21-16,-21-21 0,-1 22 15,22-1-15,-21 0 0,0-21 16,21 22-16,0-1 0,-21-21 0,0 22 16,21-1-16,-21-21 0,21 0 15,0 22-15,0-22 0,0 0 0,0 0 16,0 0-16,0 0 0,21-21 62,-21-21-62,21 0 0,0 0 0,-21 0 16,21 0-16,0-1 0,-21 1 0,22-21 16</inkml:trace>
  <inkml:trace contextRef="#ctx0" brushRef="#br0" timeOffset="-14136.2">23537 11726 0,'0'0'0,"0"-21"0,0 0 16,0 0 0,-21 42-1,0 0 1,21 0-16,-21 1 0,21-1 16,0 21-16,-21-21 0,21 22 0,-22-22 15,22 21-15,0 0 0,0-20 16,0 20-16,0 0 0,-21-21 0,21 1 15,0-1-15,0 0 0,0 0 16,0 0-16,0 0 0,0 1 16,0-44 15,21 1-15</inkml:trace>
  <inkml:trace contextRef="#ctx0" brushRef="#br0" timeOffset="-13545.21">23749 12234 0,'0'0'0,"0"-63"31,0 42-31,21 0 0,0-1 16,0-20-16,1 21 0,-22-21 16,21 20-16,0 1 0,0-21 0,21 21 15,-20 0-15,-1-1 0,0 22 0,21-21 16,-21 0-16,1 21 15,20 0-15,-21 0 0,0 0 0,0 0 16,1 0-16,-1 0 0,0 21 0,-21 0 16,0 1-16,0-1 15,0 21-15,0-21 0,-42 149 32,42-149-32,-22 0 0,1 0 15,21 0-15,-21 0 16,0-21-16,21 22 0,-21-22 15,0-22 17</inkml:trace>
  <inkml:trace contextRef="#ctx0" brushRef="#br0" timeOffset="-13145.44">23262 11853 0,'-21'0'0,"42"0"0,-63 0 0,63 0 63,0 0-63,0 0 0,0 0 15,1 0-15,20 0 0,-21 0 0,0 0 0,22 0 16,-22 0-16,21 0 15,-21 0-15,0 0 0,22 0 0,-22 0 16,0 0-16,0 0 0,0 0 16,-21-21 15</inkml:trace>
  <inkml:trace contextRef="#ctx0" brushRef="#br0" timeOffset="-12708.8">23918 11578 0,'0'0'0,"0"-21"15,21 21 1,-21 21 15,0 0-31,0 1 16,0-1-16,0 0 0,-21 0 16,0 0-16,21 0 0,-21 1 15,0-1-15,0 21 0,21-21 16,0 0-16,-22 22 0,1-22 0,21 21 15,-21-21-15,21 1 0,0-1 16,0 0-16,0 0 0,-21 0 0,21 0 16,0 1-16,0-1 15,21-21 32,0-21-31,0 21-1</inkml:trace>
  <inkml:trace contextRef="#ctx0" brushRef="#br0" timeOffset="-11936.71">19494 13653 0,'0'0'16,"-21"0"-16,0 0 0,0 0 0,0 0 16,0 0-16,-1 0 0,1 0 15,0 0-15,0 0 0,0 0 16,0 0-1,63 0 17,-21 0-32,21 0 0,1 0 0,-1-22 15,22 22-15,20 0 0,-20 0 0,20 0 16,1-21-16,21 21 0,-21 0 16,20 0-16,1 0 0,21 0 0,-21 0 15,0 0-15,21 0 0,-21 0 16,0 0-16,-22 0 0,1 0 0,0 21 15,-1-21-15,1 0 0,-22 0 0,1 0 16,-1 0-16,-20 0 0,-1 22 16,0-22-16,1 0 0,-22 0 0,0 0 15,0 0-15,0 0 0,1 0 16,-44 0 31,1 0-47,0 0 0,-21 0 0,21 0 15,-22 0-15,1 0 0,0 0 0,-1 0 16,-20 0-16,20 0 0</inkml:trace>
  <inkml:trace contextRef="#ctx0" brushRef="#br0" timeOffset="-11572.92">19516 13780 0,'105'21'32,"-62"-21"-32,20 0 15,1 0-15,-1 0 0,22 0 16,0 0-16,-1 0 0,1 0 0,21 0 15,0 0-15,-1 0 0,1 0 16,0 0-16,0 0 0,-21 0 16,-1 0-16,1 0 0,-22 0 0,22 0 15,-43 0-15,22 0 0,-22 0 0,1 0 16,-1 0-16,-21 0 0,0 0 16,0 0-16,1 0 0,-44 0 31,1 0-16,-21 0-15,21 0 0,0 0 0,-22 0 16</inkml:trace>
  <inkml:trace contextRef="#ctx0" brushRef="#br0" timeOffset="-9752.69">9567 12975 0,'0'0'0,"0"-21"0,0 0 16,-21 0-16,0 21 15,0-21-15,0 21 0,-1 0 16,1 0-16,0 0 0,0 0 16,0 21-16,0 0 0,-1 0 0,1 0 15,-21 0-15,21 22 0,0-22 0,-1 21 16,1 1-16,0-1 0,0 0 15,21-21-15,0 22 0,0-1 0,0 0 16,0-20-16,0 20 0,0 0 16,0-21-16,21 1 0,0-1 0,0 0 15,1 0-15,20 0 0,-21-21 0,21 0 16,-20 0-16,20 0 0,0 0 16,1-21-16,-1 0 0,0 0 0,1 0 15,-1-1-15,0 1 0,1 0 16,-1-21-16,-21 21 0,21-22 15,-20 22-15,-1-21 0,0-1 0,0 1 16,-21 0-16,21-1 0,-21 1 16,0 0-16,0-22 0,0 22 0,0 0 15,0 20-15,0-20 0,0 21 0,0 0 16,-21 21 0,21 21-16,-21 0 0,21 0 15,-21 0-15,21 22 0,-21-1 16,21 0-16,0 1 0,0-1 15,-22 0-15,22 1 0,-21-22 0,21 21 0,0 1 16,0-22-16,0 21 16,0-21-16,-21 0 0,21 1 0,0-1 15,0 0-15,21-42 47,-21 0-47,21-1 0,1 1 16,-1 0-16,0 0 0,-21 0 15,21 0-15,0-1 0,0 1 0,-21 0 16,22 21-16,-1 0 0,0 21 31,-21 0-31,0 1 16,21-1-16,-21 0 0,0 0 0,0 0 16,0 0-16,0 1 0,21-1 15,-21 0-15,21 0 0,1 0 0,-1 0 16,0-21-16,0 0 15,0 0-15,0 0 0,22 0 0,-22 0 16,21 0-16,-21 0 0,22 0 0,-22-21 16,21 0-16,-21 0 0,1 21 15,-1-21-15,0 0 0,0-1 0,-21 1 16,0-21-16,0 21 0,0 0 0,0-1 16,0 1-16,-21 21 15,0 0-15,0 0 16,-1 0-16,1 0 0,0 21 15,0 1-15,0-22 0,0 21 16,-1 0-16,1 0 0,0 0 0,0 0 16,21 1-16,0-1 15,21-21 1,0 0 0,0 0-16,1 0 0,-1 0 0,0 0 15,0 0-15,0-21 16,0 21-16,-21-22 0,22 1 0,-1 21 15,0-21-15,-21 0 0,21 0 16,0 21-16,-21-21 0,0-1 16,21 22-16,-21-21 0,0 42 31,22-21-31,-22 22 16,0-1-16,0 0 0,0 0 0,0 0 15,0 0-15,0 1 0,21-1 16,-21 0-16,21 21 0,-21-21 0,21 1 15,-21-1-15,21 0 0,0-21 0,1 21 16,-1 0-16,0-21 0,21 0 16,-21 0-16,1 0 0,20 0 15,-21 0-15,21 0 0,-20-21 0,-1 0 0,0 0 16,21 0-16,-21-1 16,1 1-16,-1-21 0,-21 21 0,21 0 15,-21-22-15,21 22 0,-21 0 0,0 0 16,0-22-16,0 22 15,0 0-15,0 42 16,0 0-16,-21-21 16,0 22-16,21-1 0,-21 21 15,-1-21-15,22 22 0,0-22 0,-21 21 16,0 0-16,21 22 0,-21-22 0,21 1 16,-21 20-16,0-21 0,21 22 15,-22-22-15,22 22 0,0-22 0,-21 0 16,0 22-16,21-22 0,0 1 15,-21-1-15,21 0 0,-21-21 16,21 1-16,0-1 0,0 0 0,0 0 16,21-42 15,-21 0-31,21 0 0,-21-1 16,0 1-16,0-21 0</inkml:trace>
  <inkml:trace contextRef="#ctx0" brushRef="#br0" timeOffset="-9456.86">11134 13356 0,'0'0'0,"21"-42"0,-21 21 15,0 0-15,21-22 0,-21 22 16,0 0-16,21 0 0,0 21 16,0 0-16,-21-21 0,22 21 15,-1 0-15,0 0 0,0 0 16,0 21-16,-21 0 0,0 0 15,0 0-15,0 0 0,0 22 16,0-22-16,0 0 0,0 21 16,-21-20-16,0-1 0,0 21 0,-22-21 15,22 0-15,-21 1 0,21-1 0,0 0 16,-1-21-16,1 21 0,0-21 16,0 0-16,21-21 31,21 0-31,0 0 0,0-1 15,1 1-15,-1 0 0</inkml:trace>
  <inkml:trace contextRef="#ctx0" brushRef="#br0" timeOffset="-9216.6">11557 12933 0,'0'0'0,"21"0"16,-21 21-1,0 0-15,0 0 0,0 22 16,-21-22-16,21 21 0,-21 1 0,21-22 16,-21 21-16,21 0 0,0-20 15,-22 20-15,22-21 0,-21 0 0,21 0 16,0 1-16,0-1 0,0 0 0,0 0 16,0 0-16,21-21 15,1 0 1,-1-21-16,0 21 15</inkml:trace>
  <inkml:trace contextRef="#ctx0" brushRef="#br0" timeOffset="-8860.8">11705 13293 0,'-21'0'15,"21"21"-15,21-21 47,0 0-47,0 0 16,1 0-16,-1 0 0,0 0 0,0-21 15,0 21-15,-21-21 0,21 21 16,-21-22-16,-21 22 16,0 0-1,0 0-15,0 0 16,0 0-16,-22 22 0,22-22 0,0 21 15,0 0-15,0 0 0,-1 0 16,22 0-16,0 1 0,0-1 16,0 0-16,0 0 0,0 0 15,22-21 1,-1 0-16,0 0 0,0 0 0,0 0 16,0 0-16,22 0 0,-22 0 0,0 0 15,0-21-15,22 21 0</inkml:trace>
  <inkml:trace contextRef="#ctx0" brushRef="#br0" timeOffset="-8497.01">12065 13208 0,'0'0'0,"0"-21"0,21 21 31,0 0-31,0 0 0,1 0 16,-1 0-16,0 0 15,0 21-15,-21 0 0,0 0 0,21 1 16,0-1-16,1 0 0,-22 0 16,21 0-16,-21 0 0,21 1 0,-21-1 15,0 0-15,0 0 0,0 0 16,0 0-16,0 1 0,-21-1 16,0-21-16,-1 0 15,1 0-15,0 0 16,21-21-16,0-1 15,0 1-15,0 0 16,0 0-16,0 0 0,21 0 16,0-1-16,1 1 0,-22 0 15,21 0-15,0 0 0,0 0 0,0-1 16,0 22-16,-21-21 0,22 0 16,-1 21-16,-21-21 0</inkml:trace>
  <inkml:trace contextRef="#ctx0" brushRef="#br0" timeOffset="-8237.06">11282 12996 0,'84'0'32,"-62"0"-32,-1 0 15,21 0-15,0 0 0,-20 0 0,20 0 16,0 0-16,-21 0 0,22 0 16,-1 0-16,-21 0 0,0-21 0,22 21 15,-22 0-15,0 0 0</inkml:trace>
  <inkml:trace contextRef="#ctx0" brushRef="#br0" timeOffset="-7821.27">12700 13166 0,'0'0'16,"21"0"-1,0 0 1,0 0-16,1 0 0,-1 0 0,0 0 16,0 0-16,0 0 15,0 0-15,1 0 0,-1 0 16,0 0-16,0 0 15,0-21-15,0 21 16</inkml:trace>
  <inkml:trace contextRef="#ctx0" brushRef="#br0" timeOffset="-7224.42">13420 12975 0,'0'0'0,"0"-21"16,0 0-16,21 21 15,-21-21-15,21 21 16,0 0-16,0 0 0,0 0 15,1 0-15,-1 0 16,-21 21-16,21 0 0,-21 0 16,0 0-16,0 1 15,0-1-15,0 0 0,-21 0 16,0 0-16,-1-21 0,1 21 16,0-21-16,0 0 0,0 22 15,0-22-15,-1 0 0,1 0 0,0 0 16,0 0-16,42 0 31,0 0-15,0 0-16,1 0 0,-1 0 0,0 0 15,0 0-15,21 0 0,-20 0 16,20 0-16,-21 21 0,0 0 0,22 0 16,-22 0-16,0-21 0,0 21 15,-21 1-15,0-1 0,0 0 16,0 0-16,0 0 0,0 0 0,0 1 15,0-1-15,-21 0 0,0 0 16,0-21-16,-1 21 0,1 0 0,-21-21 16,21 0-16,0 22 0,-22-22 0,22 0 15,0 0-15,-21 0 0,20 0 16,1 0-16,0 0 0,0 0 16,0 0-16,0-22 0,21 1 0,-22 21 15,22-21-15,0 0 0,0 0 16</inkml:trace>
  <inkml:trace contextRef="#ctx0" brushRef="#br0" timeOffset="-6432.88">13801 12615 0,'0'-21'15,"21"21"17,-21 21-32,21-21 0,-21 22 15,0-1-15,0 0 16,21-21-16,-21 21 0,21 0 0,-21 0 15,0 1-15,0-1 0,0 0 16,21 0-16,-21 0 16,0 0-16,-21-42 62,21 0-62,0 0 16,0 0-16,0 0 15,0-1-15,0 1 16,0 0 0,0 0-16,0 0 15,0 0-15,0-1 0,0 1 16,0 0-16,0 0 16,0 0-16,0 0 0,0-22 0,0 22 15,0 0-15,0 0 0,0 0 16,0-1-1,-21 44 17,0-1-32,21 0 0,0 0 15,0 0-15,-21 22 0,21-22 0,0 0 0,0 21 16,-21-21-16,21 1 16,-22 20-16,22-21 0,-21 0 0,21 22 15,0-22-15,0 0 0,0 0 16,0 0-16,21-21 15,1 0-15,-1 0 16,0 0-16,0 0 0,0 0 16</inkml:trace>
  <inkml:trace contextRef="#ctx0" brushRef="#br0" timeOffset="-5961.26">14203 12446 0,'0'0'0,"0"-21"15,0 0-15,0 0 32,-21 21-17,21 21-15,-22-21 0,22 21 16,0 0-16,0 0 0,0 0 0,0 1 16,0-1-16,0 21 0,0-21 15,0 0-15,0 1 0,-21-1 0,21 0 16,0 0-16,0 0 0,-21 0 15,21 1-15,0-1 0,0 0 16,0-42 31,0 0-47,21-1 16,0 1-16,-21 0 0,22 0 15,-1 0-15,0 0 0,0-1 16,0 22-16,-21-21 0,21 21 15,1 0 1,-1 21 0,-21 1-16,0-1 15,21 0 1,0-21-16,-21 21 16,21-21-16,0 0 0,1 0 15,-1 0 1,0 0-16,-21-21 15</inkml:trace>
  <inkml:trace contextRef="#ctx0" brushRef="#br0" timeOffset="-5585.48">13674 12531 0,'21'0'0,"0"0"16,0 0-16,0 0 0,0 0 15,1 0-15,20 0 0,-21 0 16,21 0-16,-20 0 0,20-21 0,-21 21 15,21 0-15,-20 0 0,20 0 16,-21 0-16,0-22 0,22 22 16,-22 0-16,0 0 0,0 0 15,0 0-15</inkml:trace>
  <inkml:trace contextRef="#ctx0" brushRef="#br0" timeOffset="-4692.27">17886 13166 0,'0'0'0,"-21"0"0,-1-21 0,44 21 47,-1-22-47,0 22 16,21 0-16,1 0 0,-1 0 0,0 0 15,22 0-15,-1 0 0,1 0 16,-1 0-16,22 0 0,-22 0 0,1 0 16,-1 0-16,1 0 0,-22 0 0,22 0 15,-43 0-15,21 0 0,-21 0 16,1 0-16,-1 0 0,-42 0 31,-1 0-31,1 0 16,0 0-16,-21 0 0,21 0 0,-22 0 15,22-21-15,-21 21 16,-1 0-16,1 0 0</inkml:trace>
  <inkml:trace contextRef="#ctx0" brushRef="#br0" timeOffset="-4424.42">17822 13208 0,'21'0'32,"1"0"-32,-1 0 0,0 0 0,0 0 15,21 0-15,-20 0 16,20 0-16,0 0 0,22 0 16,-22 0-16,0 0 0,1 0 0,-1 0 15,0 0-15,1 0 0,-22 0 16,21 0-16,-21 0 0,1 0 0,-1 0 15,0 0-15,0 0 0,-21-21 16,21 0-16,-21 0 0,0-1 16</inkml:trace>
  <inkml:trace contextRef="#ctx0" brushRef="#br0" timeOffset="-4011.79">18521 12764 0,'0'0'0,"-21"0"16,-1 21 0,22 0-16,0 0 0,0 0 15,-21-21-15,21 21 0,0 1 0,0-1 16,0 0-16,0 0 0,21 0 16,1 0-16,-1 1 0,0-22 0,21 21 15,-21 0-15,22-21 0,-22 0 0,21 0 16,-21 0-16,22 0 0,-1 0 15,-21 0-15,0 0 0,22 0 0,-22 0 16,0 0-16,0 0 0,-42 0 47,0 21-47,0-21 16,-22 21-16,1 0 0,21 1 0,-21-1 15,-1 0-15,1 0 0,0 0 0,-22 22 16,22-22-16,-1 0 0,1 0 15,0 0-15,-1 0 0,22 1 0,-21-1 16,0 0-16,20 0 0,1 0 16,0 0-16,0 1 0,0-22 15,0 21-15</inkml:trace>
  <inkml:trace contextRef="#ctx0" brushRef="#br0" timeOffset="-2064.44">15748 14372 0,'0'0'0,"0"-21"16,0 0-16,0 0 31,0 42-15,0 0-16,0 0 15,0 22-15,0-22 0,0 21 16,0 0-16,0 1 0,0 20 16,0-20-16,0-1 0,0 0 0,0 1 15,0-1-15,0 0 0,0 1 0,0-1 16,0 0-16,0 1 0,0-22 16,0 0-16,0 21 0,0-21 0,-21-21 15,21 22-15,0-44 31,0 1-31,-21 0 16,21 0-16,0 0 0</inkml:trace>
  <inkml:trace contextRef="#ctx0" brushRef="#br0" timeOffset="-1812.59">15684 14415 0,'0'0'15,"0"-22"-15,0 1 16,0 0-16,22 21 16,-1-21-16,0 21 15,0 0-15,0 0 16,0 0-16,22 0 0,-22-21 0,0 21 16,0 0-16,0 0 0,1 0 15,-22 21 1,0 0-16,0 0 15,0 0-15,-22-21 16,1 22-16,0-22 0,21 21 0</inkml:trace>
  <inkml:trace contextRef="#ctx0" brushRef="#br0" timeOffset="-1620.7">15473 14838 0,'-21'0'15,"42"0"-15,-42 21 0,42-21 32,0 0-32,0 0 0,21 0 15,-20 0-15,-1 0 0,0 0 0,0 0 16,21 0-16,-20 0 0,-1 0 16,0 0-16,0 0 0,0 0 0,0 0 15</inkml:trace>
  <inkml:trace contextRef="#ctx0" brushRef="#br0" timeOffset="-1172.95">15938 14859 0,'-42'-42'16,"42"21"-1,21 21 1,0 0-16,1-22 0,-1 22 16,0 0-16,0 0 0,0 0 15,22 0-15,-22 0 0,21 22 0,-21-1 16,0-21-16,22 21 0,-22 0 16,0 0-16,-21 0 0,21 1 0,-21-1 15,0 0-15,0 0 0,0 21 0,0-20 16,0-1-16,-21 0 0,0 0 15,0 21-15,0-20 0,-22-1 16,22-21-16,0 21 0,-21-21 0,20 0 16,1 0-16,0 0 0,0 0 0,21-21 15,0 0 1,0-1-16,0 1 0,0-21 0,0 21 16,21 0-16,0-22 0,-21 22 0,43 0 15,-22 0-15,0-22 0,0 22 16,21 0-16,-20 21 0,20-21 15,-21 21-15,21-21 0,-20 21 0,20 0 16,-21 0-16,0 0 0,22 0 16,-22 0-16,0 21 0,0-21 0</inkml:trace>
  <inkml:trace contextRef="#ctx0" brushRef="#br0" timeOffset="155.47">17081 14901 0,'0'0'0,"0"-63"16,-21 42-16,21 0 16,-21 21-16,0 0 0,0-22 0,0 22 15,-1 0-15,1 0 0,0 0 0,-21 0 16,21 22-16,-1-1 0,-20-21 15,21 21-15,-21 21 0,20-21 0,1 1 16,0 20-16,0-21 0,0 21 0,0-20 16,21 20-16,0-21 0,0 21 15,0-20-15,0-1 0,0 0 0,0 0 16,21-21-16,0 0 0,0 0 16,0 0-16,0 0 0,1 0 15,-1 0-15,21 0 0,-21-21 0,0 21 16,1-21-16,20 0 0,-21-1 15,0-20-15,0 21 0,1 0 0,-1 0 16,0-1-16,-21 1 0,0-21 0,0 21 16,0 0-16,0-1 15,0 44 1,0-1 0,0 0-16,0 0 15,0 0-15,0 0 0,0 1 0,0-1 16,0 0-16,21 0 0,0 0 0,0 0 15,1-21-15,-1 0 16,0 22-16,0-22 0,21 0 0,-20 0 16,20 0-16,0 0 0,-21-22 0,22 22 15,-22-21-15,0 0 0,21 21 16,-20-21-16,-22 0 0,21 0 0,-21-1 16,0 1-16,0 0 0,0 0 0,0 0 15,0 0-15,-21-1 16,-1 22-16,1 0 15,0 0-15,0 22 0,21-1 16,0 0-16,-21 0 0,0 0 16,21 0-16,0 1 0,0-1 0,-22 0 15,22 0-15,0 0 0,-21 0 16,21 1-16,0-1 16,0-42-1,0-1 1,0 1-16,0 0 0,0 0 15,21 21-15,-21-21 0,22 0 0,-22-1 16,0 1-16,21-21 0,0 21 0,-21 0 16,21-1-16,-21 1 15,21 0-15,0 21 0,1 0 16,-22 21 0,21-21-16,-21 21 0,21 1 15,-21-1-15,0 0 0,0 0 16,21 0-16,-21 0 0,21 1 0,-21-1 15,21 0-15,-21 0 16,22 0-16,-1-21 0,0 21 16,0-21-16,0 0 15,0 0-15,1 0 0,-1 0 0,-21-21 16,21 0-16,0 21 0,0-21 0,0 0 16,1 0-16,-22-1 0,21 1 15,0 0-15,-21 0 0,0 0 16,21 0-16,0-1 0,-21 1 0,0 42 47,0 1-47,0-1 0,0 0 15,0 0-15,0 0 0,0 0 16,0 1-16,0-1 0,0 0 0,0 0 16,0 0-16,0 0 0,21 1 15,1-22-15,-1 0 0,0 0 16,0 0-16,0 0 0,22 0 0,-22 0 15,0 0-15,21 0 0,-21-22 0,1 1 16,20 0-16,-21 0 0,0 0 16,0 0-16,1-1 0,-1 1 15,0 0-15,-21 0 0,21 0 0,-21 0 16,0-1-16,0 1 16,-21 21-16,0 0 15,0 0-15,-1 0 0,22 21 0,-21 1 16,0-22-16,21 21 0,-21 0 15,21 0-15,0 0 0,0 0 16,0 1-16,0-1 0,0 0 16,0 0-16,21-21 15,0 0-15,0 21 0,1-21 0,-1 0 16,0 0-16,0 0 0,0 0 16,0 0-16,1 0 0,-1-21 15,21 21-15,-21-21 0,0 0 16,1 0-16,20-1 0,-21 22 0</inkml:trace>
  <inkml:trace contextRef="#ctx0" brushRef="#br0" timeOffset="699.15">18859 14838 0,'0'0'0,"0"-21"0,0 0 0,0-1 15,0 44 1,0-1 0,0 0-16,0 0 0,-21 0 15,0 0-15,21 1 0,-21-1 0,0 0 16,21 21-16,-21 43 15,21-64 1,0 0-16,21-42 31,0 21-15,-21-21-16,21 0 0,0 21 0,0-21 16,-21-1-16,22 1 0,-1 0 0,0 0 15,-21 0-15,21 21 0,0-21 16,0 21-1,1 21 1,-22 0-16,0 0 16,0 0-16,0 0 0,0 1 15,0-1-15,0 0 0,0 0 0,21-21 0,0 21 16,-21 0-16,21-21 16,0 0-16,0 22 0,1-22 0,-1 0 15,0 0-15,0 0 0,0 0 0,0 0 16,1-22-16,-1 22 0,0-21 15,0 0-15,0 0 0,0 0 0,-21 0 16,0-1-16,22-20 0,-22 21 0,0-21 16,0-1-16,0 22 0,0-21 15,0-1-15,0 22 0,0-21 0,0 21 16,0 0-16,0-1 0,0 1 0,-22 21 16,1 0-1,0 21-15,21 1 16,0-1-16,-21 0 15,21 0-15,0 0 16,0 0-16,0 1 0,21-1 16,0-21-16</inkml:trace>
  <inkml:trace contextRef="#ctx0" brushRef="#br0" timeOffset="1106.92">19791 14796 0,'0'0'16,"21"0"-16,-42 21 47,0-21-47,-1 21 0,1 0 0,0-21 15,0 21-15,21 0 0,-21 1 16,0-1-16,21 0 0,-22 0 0,22 0 16,0 0-16,0 1 0,0-1 15,0 0-15,0 0 16,22-21-16,-1 0 0,0 0 0,0 0 15,0 0-15,22 0 0,-22 0 0,0 0 16,0 0-16,0-21 0,0 0 16,1 21-16,-22-21 0,0-1 15,0 1-15,0 0 0,0 0 16,0 0-16,0 0 0,0-1 0,0 1 16,0 0-16,-22 0 0,1 21 0,0 0 15,0 0-15,0 0 16,0 0-16,-1 0 0,22 21 15,0 0-15,0 0 16,22 1 0,-1-22-16,0 0 0,0 0 15,0 0-15,22 0 0,-22 0 0,0 0 16,0 0-16</inkml:trace>
  <inkml:trace contextRef="#ctx0" brushRef="#br0" timeOffset="1419.74">20024 14901 0,'-22'22'0,"44"-44"0,-22 1 0,0 0 16,0 0-1,0 0-15,21 21 16,0-21-16,0 21 0,0 0 16,0 0-16,-21 21 15,22 0-15,-1-21 0,-21 21 16,0 0-16,0 0 0,0 1 16,21-1-16,-21 0 0,0 0 0,0 0 15,0 0-15,0 1 0,0-1 0,0 0 16,0 0-16,0 0 15,-21-21 1,21-21 0,0 0-16,0 0 15,0 0-15,0-1 0,0 1 16,21 0-16,0 0 0,-21 0 16,21-22-16,0 22 0,1 0 0,-1 0 15,0-21-15,0 20 0,0 1 0,0 0 16,1-21-16,20 21 0,-21-1 15,21 1-15,1-21 0</inkml:trace>
  <inkml:trace contextRef="#ctx0" brushRef="#br0" timeOffset="1959.43">20913 14415 0,'0'21'0,"0"0"0,0 0 0,-22 0 15,1 0-15,0 22 16,21-22-16,-21 0 0,0 21 0,21-20 15,-21-1-15,21 21 0,0 0 16,0-20-16,0-1 0,0 21 0,0-21 16,0 0-16,0 1 0,-22-1 0,22 0 15,0 0-15,-21 0 0,21 0 16,-21-21-16,21 22 0,-21-22 31,21-22-15,0 1-16,21 21 15,0-21-15,0 21 0,1-21 0,-1 0 16,21 21-16,-21-21 0,0-1 16,22 1-16,-22 21 0,0-21 0,21 21 15,-20 0-15,-1 0 0,0-21 0,21 21 16,-21 0-16,1 0 16,-44 0 15,1 0-31,0 0 15,-21 0-15,21 0 0,-22 21 0,22-21 16,-21 0-16,21 0 0,-22 21 0,22-21 16,0 0-16,0 21 0,0-21 15,21 22-15,0-1 0,0 0 16,21 0-16,0-21 16,0 0-16,21 21 0,-20-21 0,-1 0 15,21 0-15,-21 21 0,22-21 0,-22 0 16,21 0-16,-21 0 0,0 0 15,22 0-15,-22 0 0,0 0 16,0 0-16,-21-21 16,0 0-16,21 21 0,-21-21 15</inkml:trace>
  <inkml:trace contextRef="#ctx0" brushRef="#br0" timeOffset="14467.53">23834 13293 0,'0'0'0,"0"-21"15,0-1 1,0 1-16,0 0 16,0 42 15,0 0-16,0 1-15,0 20 16,0-21-16,0 0 0,0 22 16,0-22-16,0 21 0,0 0 0,0-20 15,0 20-15,0-21 0,0 21 0,0-20 16,0 20-16,0-21 0,0 0 16,0 0-16,0 1 0,0-1 0,0 0 15,21-21-15,0 0 0,0 0 16,21 0-16,-20 0 0,20-21 15,21 0-15,1-1 0,-1 1 0,1 0 16,21-21-16,20 21 0,1-22 0,0 1 16,21 0-16,0 20 0,0-20 15,0 0-15,-21 21 0</inkml:trace>
  <inkml:trace contextRef="#ctx0" brushRef="#br0" timeOffset="16335.22">23453 14880 0,'0'0'0,"-22"-21"15,1 0-15,21 0 16,-21 21-16,21-21 0,-21 21 0,21-22 16,0 1-16,-21 21 0,21-21 15,0 0-15,21 21 16,0 0-16,0 0 16,0 0-16,1 21 15,-1-21-15,0 21 0,-21 0 16,21 1-16,-21-1 0,21 0 0,-21 21 15,0-21-15,0 1 0,0-1 0,0 0 16,-21 0-16,0 0 0,-21 0 16,20 1-16,1-1 0,-21 0 0,21-21 15,0 21-15,-22 0 0,22-21 0,0 0 16,-21 0-16,20 0 0,1 0 16,0 0-16,0-21 15,21 0-15,0 0 16,0 0-16,0-1 0,0 1 0,0 0 15,21 0-15,0 0 0,0 0 16,1 21-16,-1 0 0,-21-22 0,21 22 16,0 0-16,0 0 0,0 0 0,1 22 15,-22-1-15,21-21 0,0 21 16,0 0-16,-21 0 0,21 0 0,0-21 16,-21 22-16,22-1 0,-22 0 0,21 0 15,0-21-15,0 0 16,0 0-16,0 0 15,1 0-15,-1 0 0,0 0 16,0 0-16,0 0 0,0-21 0,1 0 16,-1 21-16,0-21 0,0-1 15,21 1-15</inkml:trace>
  <inkml:trace contextRef="#ctx0" brushRef="#br0" timeOffset="16655.67">24066 14796 0,'0'0'0,"0"21"15,-21 0-15,0 0 16,0 0-16,0 0 0,21 1 0,-21-1 16,-1 0-16,22 0 0,-21-21 15,21 21-15,-21 0 0,21 1 16,0-1 0,21-21-1,0 0-15,1 0 0,-1-21 0,0 21 16,0-22-16,0 1 0,0 21 15,1-21-15,-1 0 0,-21 0 0,0 0 16,0-1-16,0 1 0,0 0 16,0 0-16,-21 21 0,-1-21 0,1 21 15,0 0-15,0 0 0,0 0 16,0 0-16,-1 0 0,1 0 0,0 0 16,0 0-1,21 21-15,-21-21 0</inkml:trace>
  <inkml:trace contextRef="#ctx0" brushRef="#br0" timeOffset="16939.5">24299 14372 0,'0'0'0,"0"-21"31,0 42-15,0 0-16,0 1 0,0 20 0,0-21 15,0 21-15,0 1 0,-21-22 16,21 21-16,-21-21 0,21 22 0,0-22 16,-21 0-16,0 21 0,21-20 0,-22-22 15,22 21-15,0 0 0,22-21 47,-22-21-47,21 0 0</inkml:trace>
  <inkml:trace contextRef="#ctx0" brushRef="#br0" timeOffset="17303.3">24447 14351 0,'0'0'0,"0"21"16,0 0-1,0 22-15,0-22 0,0 0 16,0 0-16,0 22 0,0-22 0,0 0 16,0 0-16,0 0 0,0 0 0,0 1 15,0-1-15,0 0 0,0 0 16,22-21 0,-1 0-16,0 0 15,0 0 1,0 0-16,-21-21 0,21 21 15,-21-21-15,22 21 0,-22-21 16,21 21-16,-21 21 16,0 0-1,0 0-15,0 0 0,0 0 16,21 1-16,0-1 0,0 0 16,0-21-1,1 0-15,-1 0 16,0 0-16,0 0 0,0 0 0,0 0 0,1 0 15,-22-21-15,21 21 16,-21-21-16</inkml:trace>
  <inkml:trace contextRef="#ctx0" brushRef="#br0" timeOffset="17483.19">24172 14563 0,'0'0'0,"-21"0"0,42 0 16,0 0-16,22 0 15,-1 0-15,0 0 0,22 0 16,-1-21-16,1 21 0</inkml:trace>
  <inkml:trace contextRef="#ctx0" brushRef="#br0" timeOffset="23018.97">14668 8149 0,'0'0'0,"-21"0"0,0 0 15,42 0 1,0 0-16,1 0 15,-1 0-15,21 0 0,0 0 16,22 0-16,-1 0 0,22 0 0,0 0 16,-1 0-16,1 0 0,0 0 15,-1 0-15,1 0 0,-21 0 0,20 0 16,-20 0-16,-22 0 0,22 0 16,-43 0-16,21-21 0,-21 21 0</inkml:trace>
  <inkml:trace contextRef="#ctx0" brushRef="#br0" timeOffset="23383.45">15155 8149 0,'0'0'0,"43"0"0,62 21 15,-41-21-15,-1 0 0,1 0 16,-1 0-16,1-21 0,21 21 0,-22-21 16,22 0-16,-1 21 0,1-21 0,21 0 15,-21-1-15</inkml:trace>
  <inkml:trace contextRef="#ctx0" brushRef="#br0" timeOffset="24475.33">17589 6181 0,'0'0'0,"-21"42"0,-275 297 31,232-276-31,1 1 0,-1 20 16,1-41-16,-1 20 0,22-20 16,-21 20-16,20-21 0,-20 1 0,20-22 15,22 21-15,0-21 0,0 1 0,0-1 16</inkml:trace>
  <inkml:trace contextRef="#ctx0" brushRef="#br0" timeOffset="24799.14">16722 6731 0,'0'0'0,"0"-21"0,21 21 0,0 0 16,-21 21-1,0 0-15,0 22 0,0-22 0,0 21 16,0-21-16,0 22 0,0-1 16,-21-21-16,0 21 0,-1 1 0,1-1 15,-21 0-15,21-20 0,0 20 0,-1-21 16,22 21-16,0-20 0,0-1 16,22-21-1,-1 0-15,42 0 0,-20-21 16,41-1-16,1 1 0,21-21 0,21 0 15,21 20-15,0-20 0,0 0 0</inkml:trace>
  <inkml:trace contextRef="#ctx0" brushRef="#br0" timeOffset="25548.45">19918 6308 0,'0'0'0,"0"-21"16,0 42-1,0 0 1,21 21-16,0-21 0,0 22 16,0-1-16,-21 0 0,22 1 0,-1 20 15,0-20-15,0 20 0,0-21 0,-21 1 16,21 20-16,1-20 0,-1-22 15,0 21-15,0-21 0,0 22 0</inkml:trace>
  <inkml:trace contextRef="#ctx0" brushRef="#br0" timeOffset="65460.01">487 5186 0,'0'-21'15,"0"42"-15,0-63 0,0 20 0,0 1 16,-21 0-16,21 0 0,0 0 15,0 42 17,0 0-32,0 21 0,0 1 0,0-1 15,0 0-15,0 1 0,0 20 16,0 1-16,0-22 0,0 22 0,0-1 16,-22 1-16,22-22 0,-21 21 15,21-20-15,0-1 0,0 0 16,0 1-16,-21-1 0,21-21 0,0 0 15,0 1-15,0-1 0,0-42 47,0-1-47</inkml:trace>
  <inkml:trace contextRef="#ctx0" brushRef="#br0" timeOffset="65778.82">423 5186 0,'275'212'78,"-529"274"-78,551-951 0,-615 232 0,657 508 0,-318-254 0,21 22 16,-20-22-16,-1 0 0,0 0 16,0 0-16,0 0 0,-21 1 0,0-1 15,21-21-15,1-21 32,-22-1-32,0 1 15,0 0-15,0-21 0,0 21 16,21-22-16,-21 1 0</inkml:trace>
  <inkml:trace contextRef="#ctx0" brushRef="#br0" timeOffset="65998.83">1143 4974 0,'0'-42'15,"0"84"-15,21-84 0,0 42 16,-21 21-16,0 0 0,0 22 16,0-1-16,0 0 0,0 1 15,0 20-15,0-21 0,0 22 0,0-22 16,-21 22-16,0-22 0,0 0 15,21 1-15,-21-1 0,-1 0 0,1 1 16,21-22-16,0 0 0,-21 0 16,21 0-16,0 1 0,0-44 31,0 1-31,0-21 0,0 21 16,0-22-16,21 1 0</inkml:trace>
  <inkml:trace contextRef="#ctx0" brushRef="#br0" timeOffset="66267.67">1249 4911 0,'0'0'0,"21"-21"15,0 21 1,0 0-16,-21 21 16,21 0-16,1 21 0,-1 1 15,0-1-15,0 0 0,0 22 16,0-22-16,1 22 0,-1-1 0,0 1 15,0-22-15,0 21 0,0 1 16,-21-1-16,0 1 0,22-1 0,-22-20 16,21 20-16,-21-20 0,0-1 15,0 0-15,21-21 0,-21 1 0,21-1 16,-21 0-16,21-21 16,0 0-16,-21-21 15,0 0-15,0-1 0</inkml:trace>
  <inkml:trace contextRef="#ctx0" brushRef="#br0" timeOffset="66550.93">2222 4995 0,'0'0'0,"0"-21"0,0 42 31,0 22-15,0-22-16,0 21 0,0 1 0,0-1 16,0 21-16,0-20 15,0-1-15,0 22 0,0-22 0,0 0 16,0 1-16,0-1 0,0 0 0,0 1 16,0-1-16,0-21 0,0 21 15,0-20-15,0-1 0,0 0 0</inkml:trace>
  <inkml:trace contextRef="#ctx0" brushRef="#br0" timeOffset="66751.82">1863 5546 0,'0'0'0,"0"-21"31,21 21-15,0 0-16,0 0 0,0 0 16,0-22-16,22 22 0,-1 0 0,-21-21 15,22 0-15,-1 21 0,0-21 16,22 21-16,-22-21 0,0 0 0,1-1 16,-1 22-16,0-21 0</inkml:trace>
  <inkml:trace contextRef="#ctx0" brushRef="#br0" timeOffset="67007.68">3027 5059 0,'63'-21'31,"-42"21"-31,1 0 15,-1 0-15,21-21 0,-21-1 0,0 22 16,22-21-16,-1 21 0,-21-21 0,22 21 16,-1 0-16,-21-21 0,0 21 15,0 0-15,1 0 0,-22-21 16,-22 21 0,1 0-1,0 0-15</inkml:trace>
  <inkml:trace contextRef="#ctx0" brushRef="#br0" timeOffset="67303.56">3260 4974 0,'0'0'16,"-22"21"-16,22 1 0,0-1 16,-21 0-16,21 0 0,0 0 15,0 0-15,0 1 16,0-1-16,21 0 0,-21 0 0,22 0 16,-1 0-16,0 22 0,-21-22 15,21 21-15,0-21 0,0 22 16,1-22-16,-22 21 0,0 1 0,21-1 15,-21-21-15,0 21 0,0-20 16,0 20-16,-21-21 0,-1 21 0,1-20 16,0-1-16,0 0 0,0 0 15,-22-21-15,22 21 0,0 0 0,-21-21 16,21 0-16,-1 0 0,1 0 0,0 0 16,0 0-16,0 0 15,0-21-15,21 0 0,0 0 16,0 0-16,0 0 15,0-22-15,0 22 0,21 0 16,0 0-16</inkml:trace>
  <inkml:trace contextRef="#ctx0" brushRef="#br0" timeOffset="67567.18">4022 4890 0,'0'0'0,"0"21"32,0 21-32,0-21 0,0 22 15,0-1-15,0 0 0,0 1 16,0-1-16,0 0 0,0 1 16,0-1-16,0-21 0,0 21 15,0 1-15,0-22 0,0 0 0,0 0 16,0 22-16,0-22 0,0 0 15</inkml:trace>
  <inkml:trace contextRef="#ctx0" brushRef="#br0" timeOffset="67744.08">3746 5376 0,'0'-21'15,"22"21"1,-1 0-16,0-21 0,0 21 0,0 0 16,22 0-16,-1-21 0,-21 21 15,21-21-15,1 21 0,-1-21 0,0-1 16,-20 22-16,20-21 0,0 0 16,1 0-16</inkml:trace>
  <inkml:trace contextRef="#ctx0" brushRef="#br0" timeOffset="68387.56">5207 5207 0,'-21'0'16,"21"-85"-1,0 64 1,0 0-16,0 0 0,0 0 0,21 0 16,-21-1-16,0 1 0,21 0 0,-21 0 15,21 0-15,-21 0 0,0-1 16,-21 22 15,0 0-31,0 0 0,0 0 0,-22 22 16,22-1-16,-21-21 0,21 21 0,-1 21 15,1-21-15,0 1 0,21-1 16,0 0-16,0 0 0,0 21 0,0-20 16,21-1-16,-21 0 0,21 0 15,1 0-15,-1 0 0,0 1 0,0-1 16,0 0-16,0 0 0,1 0 0,-22 0 16,0 1-16,0-1 15,-22-21-15,1 21 16,0-21-16,0 0 0,-21 0 15,20 0-15,-20 0 0,0 0 16,-1 0-16,22 0 0,-21-21 0,21 21 16,0-21-16,-1-1 0,1 22 15,21-21-15,0 0 0,0 0 0,0 0 16,0 0-16,0-1 16,0 1-16,21 0 0,1 0 0,20 21 15,-21-21-15,0 21 0</inkml:trace>
  <inkml:trace contextRef="#ctx0" brushRef="#br0" timeOffset="68763.35">5397 5271 0,'22'21'0,"-44"-42"0,65 42 16,-22-21-1,0 0-15,0 0 16,0-21-16,1 21 0,20-22 0,-21 1 15,0 0-15,0 0 0,1 0 16,20 0-16,-21-22 0,-21 22 0,0-21 16,21-1-16,-21 22 0,0 0 15,0-21-15,0 21 0,-21-1 16,0 22-16,-21 0 0,20 0 16,1 0-16,-21 22 0,21-1 15,0 0-15,-22 21 0,22-21 0,0 22 16,0-1-16,21 0 0,0-20 15,0 20-15,0-21 0,0 21 0,0-20 16,21 20-16,0-21 0,0 0 0,0 0 16,1-21-16,20 22 0,0-1 15,1-21-15,-1 0 0,0 0 0,22 0 16,-22 0-16,0 0 0,22-21 16,-22-1-16,1 1 0,-1 0 0,0 0 15,1 0-15,-1-22 0</inkml:trace>
  <inkml:trace contextRef="#ctx0" brushRef="#br0" timeOffset="69012.21">6413 4657 0,'0'0'16,"22"-64"-16,-22 22 0,0 21 0,0-22 15,0 22-15,0 0 0,-22 21 16,1 0-16,21 21 16,0 0-16,-21 1 0,0 20 0,21 0 15,-21 1-15,21 20 0,0-21 0,-21 22 16,21-1-16,-22 1 0,22-1 15,0-20-15,0-1 0,0 22 0,0-43 16,0 21-16,22 0 0,-1-20 16,0-1-16,0 0 0,0 0 15,0-21-15,1 0 0,20 0 0,-21 0 0,21 0 16,1 0-16,-1 0 16,0-21-16,1 0 0,-1 0 0,-21-1 15,22 1-15,-22 0 0</inkml:trace>
  <inkml:trace contextRef="#ctx0" brushRef="#br0" timeOffset="69715.8">1778 6160 0,'0'0'0,"-21"0"15,-127-22 1,126 1 0,1 21-16,0 0 0,0 0 0,0-21 15,42 21 17,0-21-32,21 21 15,-20 0-15,41-21 0,-21 21 0,22-21 16,-1 21-16,22-22 0,-21 1 15,41 21-15,1-21 0,0 0 0,21 0 16,21 0-16,-21 21 0,21-22 16,22 1-16,-22 0 0,21 0 15,1 0-15,-1 0 0,21-1 0,-20 1 16,20 0-16,-20 0 0,20 0 16,-21 21-16,1-21 0,-1-1 0,0 1 15,-20 0-15,-1 21 0,0-21 16,-21 0-16,0 0 0,-21 21 0,0-22 15,-22 22-15,1-21 0,0 21 0,-22 0 16,1-21-16,-1 21 0,-21 0 16,1 0-16,-1-21 0,-21 21 0,22 0 15,-22 0-15,0 0 16,0 0-16,-21 21 78,-21 0-62,0-21-16,0 0 15,-1 0-15,1 21 0</inkml:trace>
  <inkml:trace contextRef="#ctx0" brushRef="#br0" timeOffset="69850.72">6689 5546 0,'21'0'0,"-21"21"47,0 0-32,-21-21-15,21 21 0,-22-21 16,1 21-16</inkml:trace>
  <inkml:trace contextRef="#ctx0" brushRef="#br0" timeOffset="70447.64">5038 6625 0,'21'0'0,"-42"0"0,42-21 15,-21 0-15,21 21 0,-21-21 16,21 21-16,-21-21 15,-21 21 17,0 0-32,0 0 0,-1 0 15,1 0-15,0 21 0,-21 0 16,-1 0-16,22 0 0,-21 0 0,21 1 16,0-1-16,21 0 0,0 0 0,0 0 15,0 0-15,21-21 0,0 22 16,0-1-16,21 0 0,-20 0 0,20-21 15,0 21-15,1 0 0,-22-21 16,21 22-16,-21-1 0,22 0 16,-22-21-16,0 21 0,-21 0 0,0 0 15,0 1-15,-21-22 0,0 21 16,-1-21-16,-20 21 0,21-21 16,-21 0-16,-1 0 0,22 0 0,-21 0 15,21 0-15,-22 0 0,22 0 0,0 0 16,0 0-16,0 0 0,21-21 15,0 0-15,-22-1 0,22 1 0,0 0 16,0 0-16,0 0 0,0 0 0,0-1 16,0-20-16</inkml:trace>
  <inkml:trace contextRef="#ctx0" brushRef="#br0" timeOffset="70951.35">5334 6519 0,'42'-21'0,"-84"42"0,105-63 0,-41 42 15,-1-21-15,0 21 0,0 0 0,0 0 16,-21 21 0,0 0-16,0 0 15,0 22-15,-21-22 0,0 21 0,0-21 16,21 1-16,-21 20 0,-1-21 16,22 21-16,0-20 0,0 20 0,-21-21 15,21 0-15,0 0 0,0 1 16,0-1-16,0 0 0,0 0 15,21-21-15,1 21 0,-1-21 16,0 0-16,0 0 0,21 0 0,-20 0 16,20-21-16,-21 0 0,21 21 0,1-21 15,-22 0-15,0-1 0,21 1 16,-20 0-16,-1-21 0,-21 21 0,0-22 16,0 1-16,0 21 0,0-22 15,0 1-15,-21 0 0,-22-1 0,22 22 16,-21-21-16,21 21 0,-22 0 0,1-1 15,21 1-15,-22 21 0,1 0 16,21 0-16,-21 21 0,20 1 16,1-1-16,0 21 0,21-21 0,0 22 15,0-1-15,0-21 0,0 21 16,0 1-16,42-22 0,-20 21 0,-1 1 16,21-22-16,0 0 0,1 21 0,-1-21 15,0 1-15,1-1 0,-22 0 16,21 0-16,-21 0 0,1 0 0,-1-21 15,-21 22-15,0-1 0,0 0 0,0 0 16,-21-21 0,-1 0-16</inkml:trace>
  <inkml:trace contextRef="#ctx0" brushRef="#br0" timeOffset="71247.18">5990 6456 0,'0'0'0,"21"-21"16,0 0-16,1-1 0,-1 1 0,0 21 16,0 0-16,-21 21 15,0 22 1,0-22-16,0 21 0,0 1 0,0-22 16,0 21-16,0 0 0,0 1 15,0-1-15,0 0 0,0 1 0,-21-22 16,21 21-16,0-21 0,0 1 15,0-1-15,0 0 0,0 0 16,21-21 0,0 0-16,0 0 0,22-21 15,-22 21-15,21-21 0,-21 0 0,22-22 16,-1 22-16,0 0 0,1-21 0,-1-1 16,0 22-16</inkml:trace>
  <inkml:trace contextRef="#ctx0" brushRef="#br0" timeOffset="71547.66">6900 6498 0,'-21'0'0,"42"0"0,-63 21 16,21-21-16,42 0 31,0 0-31,0 0 0,22 0 16,-1-21-16,0 0 0,22 0 15,-22 0-15,22 0 0,-1-1 0,22 1 16,-22-21-16,22 21 0,-22 0 16,22-22-16,-21 22 0,20-21 0,-20 21 15,-22-1-15,22-20 0,-43 21 0,21 0 16,-21 0-16,0 21 0,-21-22 15</inkml:trace>
  <inkml:trace contextRef="#ctx0" brushRef="#br0" timeOffset="71782.52">7874 5969 0,'106'21'0,"-212"-42"0,85 21 0,42 0 62,0 0-62,0 0 0,0 0 16,22 0-16,-22 0 0,0 0 0,0 0 16,0 21-16,1-21 0,-1 21 15,-21 1-15,21-1 0,-21 0 0,0 0 16,-21 0-16,0 22 0,-1-22 0,-20 0 16,0 21-16,-1-21 0,1 22 15,-21-22-15,41 0 0,-20 0 0,21 0 16,-21 1-16,42-1 0</inkml:trace>
  <inkml:trace contextRef="#ctx0" brushRef="#br0" timeOffset="72092.35">8699 5630 0,'-21'0'0,"21"22"15,0-1-15,0 0 16,0 0-16,0 21 0,0-20 16,0-1-16,0 0 0,0 0 0,0 0 15,0 0-15,21 1 0,-21-1 0,22-21 16,-22 21-16,21-21 15,0 0 17,0 0-32,-21 21 15</inkml:trace>
  <inkml:trace contextRef="#ctx0" brushRef="#br0" timeOffset="72464.18">6858 6731 0,'0'0'0,"-21"0"16,21 21 0,21-21-1,0 21-15,21-21 16,1 0-16,-1 0 0,22 0 16,-1 0-16,1 0 0,-1 0 0,22 0 15,21 0-15,-22 0 0,22 0 0,-21 0 16,21 0-16,-1-21 0,-20 0 15,0 21-15,-22-21 0,1 0 0,-1 21 16,-20-21-16,-1-1 0,-21 1 16,0 0-16,0 21 0,-21-21 0,0 0 15,0 0-15</inkml:trace>
  <inkml:trace contextRef="#ctx0" brushRef="#br0" timeOffset="72675.2">8234 6477 0,'21'21'0,"0"-21"16,0 0-16,22 0 0,-22 21 0,21-21 15,-21 0-15,22 22 0,-22-22 16,21 21-16,-21-21 0,0 21 0,1-21 16,-1 21-16,-21 0 0,0 0 0,-21 1 15,-1-1-15,1 0 16,-21 0-16,0 0 0,-1 0 15,-20-21-15,20 22 0,-20-1 0,21-21 16</inkml:trace>
  <inkml:trace contextRef="#ctx0" brushRef="#br0" timeOffset="73931.48">7006 6943 0,'0'0'0,"-21"0"16,42 21-1,21 0-15,-20 0 0,20 0 16,21 22-16,-20-1 0,41-21 16,-20 22-16,21-1 0,-22 0 0,22 1 15,-1-22-15,1 21 0,0-21 0,-22 22 16,1-22-16,-1 0 0,1 0 15,-1-21-15,-20 21 0,-22-21 0,21 0 16,-21 0-16</inkml:trace>
  <inkml:trace contextRef="#ctx0" brushRef="#br0" timeOffset="74127.37">8424 7197 0,'0'0'15,"21"0"-15,-21 21 0,0 0 0,0 0 16,0 0-16,0 22 0,0-22 16,0 21-16,0-21 0,0 22 0,-21-1 15,0 0-15,0-20 0,0 20 0,-22-21 16,1 21-16,0-20 0,-1-1 16,22 0-16,-21 0 0,21 0 0</inkml:trace>
  <inkml:trace contextRef="#ctx0" brushRef="#br0" timeOffset="74412.21">9144 7112 0,'0'0'0,"0"-21"0,-21 21 16,0 21-1,-1 0-15,1 0 0,0 1 16,0-1-16,0 21 0,0 0 0,21-20 16,0 20-16,0-21 0,21 0 0,0 0 15,21-21-15,22 0 0,-1 0 0,22-21 16,21-21-16,21 21 0,0-22 15</inkml:trace>
  <inkml:trace contextRef="#ctx0" brushRef="#br0" timeOffset="75383">4212 6435 0,'0'-21'32,"0"42"-1,-21 0-31,0-21 0,21 21 15,-21 0-15,-1 0 0,22 1 16,-21-22-16,21 21 0,-21 0 0,21 0 16,0 0-1,21-21 1,0 0-16,1 0 0,-1 21 0,0-21 16,0 22-16,21-22 15,-20 0-15,-1 21 0,0-21 0,0 21 0,0 0 16,0 0-1,-21 0-15,0 1 0,0-1 0,0 0 16,-21 0-16,0 0 0,0 0 0,0 1 16,0-1-16,21 0 0,-22 0 15,1 0-15,0-21 0,0 21 0,21 1 47,21-22-47,0 0 16,0 0-16,22 0 0,-22 21 15,0 0-15,21 0 0,-20 0 16,20 0-16,-21 1 0,21-1 0,-20 21 16,-1 0-16,0 1 0,-21-22 15,0 21-15,0 1 0,0-1 0,0 0 16,0 1-16,0-22 0,0 21 0,0-21 16,0 0-16,0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4:27:16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1482 0,'0'0'16,"-21"0"-16,0 0 0,0 0 0,-1 0 15,1 0 1,0 0-16,0 0 0,0 0 0,0 0 16,-22 0-16,22 0 0,-21 0 15,-1 0-15,1 0 0,21 0 16,-21 0-16,-1 0 0,1 0 0,0 0 15,20 0-15,-20 0 0,21 0 16,0 0-16,0 0 16,42 0 15,0 0-31,21 0 16,1 0-16,20 0 0,1 0 0,20 0 15,-20 0-15,20 0 16,1 0-16,21-21 0,-21 21 0,20 0 15,1 0-15,0-22 0,0 22 16,-21 0-16,-1 0 0,1 0 0,0-21 16,-22 21-16,-21 0 0,22 0 15,-22 0-15,1 0 0,-22 0 16,21 0-16,-21-21 0,0 21 0,1 0 16,-1 0-16,-21-21 15,0 0 16,-21 21-31,-1 0 0,1-21 16,0 21 0,0 0-16,0 0 0</inkml:trace>
  <inkml:trace contextRef="#ctx0" brushRef="#br0" timeOffset="562.66">1566 1058 0,'0'0'0,"-21"-21"15,21 42 32,21-21-47,-21 22 0,43-22 16,-22 21-16,0 0 0,21-21 15,-21 21-15,22-21 0,-1 21 16,0-21-16,1 0 0,-1 21 0,0-21 16,1 0-16,-1 0 0,0 0 15,-20 0-15,20 0 0,0 0 0,-21 0 16,22 0-16,-22 0 0,0-21 16,0 21-16,0-21 0,1 21 0,-22-21 15,0 0 1,-22 21-1,1 0-15,0 0 16,0 0-16,-21 0 0,-1 21 16,22 0-16,-21 0 0,-1 0 0,1 1 15,0-1-15,-1 21 0,1-21 16,0 0-16,-1 22 0,22-1 0,0-21 16,0 22-16,0-22 0,21 21 15,-21 0-15,21-20 0,0 20 16,0-21-16,0 21 0,0-20 15,0-1-15,0 0 0,0 0 16,0 0-16,0 0 16,0-42 31,21 21-47,-21-21 0,21 21 0,0-21 15,-21 0-15</inkml:trace>
  <inkml:trace contextRef="#ctx0" brushRef="#br0" timeOffset="8890.81">4085 1418 0,'0'0'0,"0"-21"15,0 0 1,0 0 0,0 0-16,0-1 15,0 1 1,0 0-16,0 0 15,0 0-15,0 0 16,0 42 0,0 0-1,0 0-15,-21 0 0,21 22 0,-21-1 16,0 0-16,21 1 0,-22 20 16,22 1-16,-21-1 0,0 1 0,0-1 15,0 1-15,0-1 16,-22 1-16,22-22 0,0 21 0,-21-20 15,20-1-15,-20 0 0,21 1 16,0-1-16,0-21 0,-1 0 0,22 1 16,0-1-16,-21-21 0,0 0 15,0 0-15,21-21 16,0-1-16,-21 1 0,21 0 16,-21 0-16,21-21 0,-22 20 0,22-20 15,0 0-15,0 21 0,0-22 16,0 1-16,0 0 0,0 20 0,0-20 15,0 21-15,0 0 16,22 42 0,-1 0-16,0 21 15,0-20-15,0-1 0,0 21 0,22-21 16,-22 0-16,0 22 0,0-22 0,22 0 16,-22 21-16,0-20 0,21-22 15,-21 21-15,22 0 0,-1-21 0,-21 0 16,22 0-16,-1 0 0,0 0 15,1 0-15,-22 0 0,21-21 0,0 0 16,1-1-16,-1 1 0,-21-21 16,22 21-16,-22-22 0,0 22 0,0-21 15,-21 0-15,21-22 0,-21 22 16,0-1-16,0-20 0,0 21 16,0-22-16,-42 22 0,21-1 15,0 1-15,-1 0 0,1-1 0,-21 1 16,21 21-16,-22 0 0,1 0 15,21-1-15,-21 22 0,-1 0 0,1 0 16,0 22-16,-1-1 0,22 0 16,-21 0-16,-1 21 0,22 22 0,0-22 15,0 22-15,21-1 0,0 1 16,0-1-16,0 1 0,0-22 16,21 0-16,0 1 0,0-1 0,22 0 15,-22-20-15,21-1 0,-21 0 0,22 0 16,-1-21-16,-21 0 15,22 0-15,-22 0 0,21 0 0,0 0 16,-20 0-16,20 0 0,-21-21 16,0 21-16,0-21 0,1 0 0,-1-1 15,0 22-15,0-21 0</inkml:trace>
  <inkml:trace contextRef="#ctx0" brushRef="#br0" timeOffset="9687.54">4530 2011 0,'0'0'15,"21"0"-15,-21 21 16,21-21-16,0 0 15,0 0-15,0 0 16,1 0-16,-1 0 0,0-21 0,0 0 16,0 21-16,22-21 15,-22-1-15,0 1 0,0 0 0,0-21 16,22 21-16,-43-22 0,21 22 16,-21-21-16,0 21 0,0-22 0,0 22 15,0 0-15,0 0 0,-21 21 16,-1 0-16,1 0 0,0 0 0,0 0 15,0 21-15,-22 21 0,22-21 16,0 22-16,-21-22 0,21 21 0,-1 1 16,1-1-16,0-21 0,21 21 15,0 1-15,0-22 0,0 21 0,0-21 16,0 1-16,0-1 0,0 0 0,21-21 16,22 21-16,-22-21 15,0 0-15,21 0 0,-21 0 0,22 0 16,-1 0-16,0-21 0,1 0 15,-22 0-15,21-1 0,1 1 0,-1 0 16,0-21-16,1 21 0,-1-22 16,0 1-16,1 0 0,-22 20 0,0-20 15,0 0-15,-21 21 0,0-1 16,0 1-16,-21 21 16,0 21-16,0 1 15,-1-1-15,1 0 0,0 21 0,21-21 16,0 1-16,0 20 0,0-21 15,0 0-15,0 0 0,0 1 16,21-1-16,-21 0 0,21 0 0,1 0 16,-1-21-16,0 21 0,0-21 15,0 22-15,0-22 16,-21 21-16,-21-21 16,0 0-1,0 0-15,0 0 16,-22 0-16,22 0 0,0 0 0,0 0 15,0 0-15,0-21 0,-1 21 16,1 0-16,21 21 63,21-21-63,1 0 0,-1 0 15,0 21-15,0-21 16,0 0-16,0 0 0,1 0 15,-1 0-15,0 0 16,0 0-16,0 0 0,0 0 0,1 0 16,-1-21-16,0 21 15,-21-21-15,21 21 0,0-22 16,-21 1 0,21 0-16,-21 0 0,0 0 15,0 0-15</inkml:trace>
  <inkml:trace contextRef="#ctx0" brushRef="#br0" timeOffset="10278.98">5609 1863 0,'0'0'0,"-21"0"31,21-21-15,0-1-16,21 1 15,0 0-15,0 0 0,1 0 0,-1 0 16,0-22-16,0 22 0,0 0 15,-21-21-15,0 20 0,0 1 0,0 0 16,0 0-16,0 0 0,0 0 16,-21 21-16,0 0 0,0 0 15,0 0-15,-22 21 0,22 0 16,-21 0-16,21 21 0,-1 1 16,1-1-16,0 0 0,0 22 0,0-22 15,21 1-15,0-1 0,0 0 16,0 1-16,0-22 0,21 0 0,0 21 15,0-21-15,22-21 0,-22 22 16,21-22-16,-21 0 0,22 0 0,-1 0 16,0-22-16,1 1 0,-1 21 15,0-42-15,1 21 0,-1-22 0,-21 1 16,21 0-16</inkml:trace>
  <inkml:trace contextRef="#ctx0" brushRef="#br0" timeOffset="10518.85">6181 1185 0,'0'0'0,"0"-42"0,0 0 0,-22-1 0,1 1 16,21 21-16,-21 21 0,0 0 16,0 21-16,0 0 0,21 22 15,0-1-15,0 0 0,-22 22 16,22-1-16,0 1 0,0-1 0,0 1 16,0 20-16,0-20 0,0-1 15,0 1-15,0-1 0,0 1 0,0-22 16,0 1-16,0-1 0,0-21 15,22 21-15,-1-20 0,0-22 0,0 21 16,0-21-16,0 0 0,1 0 0,-1-21 16,21-1-16,-21 1 15,0 0-15,1-21 0,20 21 0</inkml:trace>
  <inkml:trace contextRef="#ctx0" brushRef="#br0" timeOffset="11250.43">6413 1672 0,'0'0'0,"-21"21"0,21 1 15,-21-22-15,21 21 0,-21 0 0,21 21 16,-21-21-16,21 1 0,0-1 16,0 0-16,0 0 0,0 0 15,21-21-15,0 0 0,0 0 16,0 0-16,1 0 0,20 0 0,-21 0 16,0-21-16,22 0 0,-22 0 15,21 0-15,-21-1 0,0 1 16,1-21-16,-1 0 0,-21 20 0,0-20 15,0 21-15,0 0 0,0 0 16,0-1-16,0 1 0,-21 21 0,-1 0 16,-20 0-16,21 0 15,0 21-15,0 1 0,-1-1 0,1 21 16,0-21-16,0 22 0,0-1 16,21 0-16,0 1 0,-21-1 15,21 0-15,0-21 0,0 22 0,0-22 0,0 21 16,0-21-16,21 1 15,0-1-15,0-21 0,21 0 0,-20 21 16,20-21-16,0 0 0,1 0 16,-1 0-16,21-21 0,-20 0 0,-1-1 15,0 1-15,1 0 0,-1 0 0,-21-21 16,22 20-16,-22-20 0,0 0 16,0-1-16,0 1 0,0 0 0,1-1 15,-22 22-15,0-21 0,0 0 16,0 20-16,0 1 0,0 0 0,0 0 15,0 0-15,-22 21 32,1 21-32,0 0 15,0 0-15,21 0 0,-21 22 16,21-22-16,-21 21 0,21-21 0,-22 22 16,22-22-16,0 21 0,0-21 15,0 22-15,0-22 0,0 0 0,0 0 16,0 0-16,0 1 0,22-1 15,-1-21-15,0 21 0,0-21 16,0 0-16,0 0 0,1 0 16,-1-21-16,21 0 0,-42-1 15,42 1-15,-42-21 0,22 21 16,-1-22-16,0 1 0,0 0 16,-21-1-16,0 1 0,21 0 0,-21-1 15,0 1-15,0 0 0,0 21 16,0-1-16,0 1 0,0 0 0,0 0 15,0 0-15,0 0 0,-21 21 16,0 0 0</inkml:trace>
  <inkml:trace contextRef="#ctx0" brushRef="#br0" timeOffset="12228.87">7175 1799 0,'-21'0'0,"21"-21"31,0 0-31,0 0 15,21 0-15,-21-1 16,0 1-16,0 0 0,22 0 0,-22-21 16,0 20-16,21 1 0,-21 0 15,0 0-15,0 0 0,0 0 0,0 42 47,0 0-47,0 0 16,0 0-1,-21-21-15,-1 0 32,22 21-32,-21-21 31,21 22-31,-21-22 0,21 21 16,-21 0-16,21 0 0,0 0 0,0 0 15,0 1-15,0 20 0,0-21 16,-21 21-16,21-20 0,0 20 0,-21-21 15,21 21-15,0-20 0,0-1 16,0 0-16,0 0 0,0 0 0,21 0 16,0-21-16,0 0 15,0 0-15,0 0 0,1-21 16,-1 21-16,0-21 0,0 0 16,0-21-16,-21 20 15,21-20-15,1 0 0,-22-1 0,0 1 16,21-21-16,-21-1 0,0 22 15,0-22-15,0 1 0,0 20 0,0-20 16,0 21-16,0-1 0,0 1 16,0 0-16,0 20 0,-21 22 15,-1 22 1,22 20-16,0-21 0,0 21 16,0 1-16,0-1 0,0 22 15,0-22-15,0 21 0,0 1 0,0-22 16,0 22-16,0-22 0,0 0 0,0 22 15,22-43-15,-1 21 0,-21-20 16,21-1-16,0 0 0,0 0 16,0 0-16,1-21 0,-1 0 15,0 0-15,21 0 0,-21 0 0,1-21 16,-1 0-16,21 0 0,-21 0 0,0-1 16,1-20-16,-1 21 0,0-21 15,-21 20-15,0-20 0,21 21 0,-21 0 16,0-22-16,0 22 15,0 42 1,0 1-16,-21 20 16,21-21-16,0 0 0,0 22 0,-21-22 15,21 0-15,0 21 0,0-21 0,0 1 16,0-1-16,0 0 16,0 0-16,21-21 0,0 0 0,0 21 15,22-21-15,-22 0 16,0 0-16,0 0 0,0-21 0,22 0 15,-22 0-15,0 0 0,0-1 0,0 1 16</inkml:trace>
  <inkml:trace contextRef="#ctx0" brushRef="#br0" timeOffset="12414.76">7429 1418 0,'0'0'0,"-21"21"0,-21-21 15,21 22-15,0-22 0,21 21 16,42 0 0,-21-21-16,0 0 0,22 0 15,-1 0-15,0 0 0,1 0 0,-1 0 16,0 0-16,1-21 0,-1 21 0,0-21 16</inkml:trace>
  <inkml:trace contextRef="#ctx0" brushRef="#br0" timeOffset="12727.35">8107 1101 0,'0'0'15,"-21"-21"-15,-1 21 0,1 0 0,0 0 16,0 21-16,0 0 0,21 0 0,0 21 16,0 1-16,0-1 0,0 22 0,0-22 15,0 21-15,0 1 0,0-1 0,0 1 16,0-1-16,0-20 16,0 20-16,21-20 0,-21-1 0,21 0 15,0-21-15,-21 1 0,21-1 16,-21 0-16,22-21 0,-1 0 0,0 0 15,0-21-15,-21 0 16</inkml:trace>
  <inkml:trace contextRef="#ctx0" brushRef="#br0" timeOffset="13206.71">8043 1355 0,'0'0'0,"-21"-43"0,0 1 0,0 0 0,21-1 15,0 22-15,0-21 16,0 21-16,21 0 0,0 21 0,0-22 15,22 22-15,-1 0 0,-21 0 16,21 22-16,1-1 0,-1 0 0,0 0 16,-20 21-16,20 1 0,-21-22 0,0 21 15,-21 1-15,0-22 0,0 21 16,0 0-16,-42-20 0,21 20 0,-22-21 16,1 21-16,0-20 0,-22-1 15,22 0-15,0 0 0,-1-21 0,22 0 16,0 0-16,0 0 0,21-21 15,0 0-15,21 0 0,0 21 16,21-22-16,-20 1 0,20 0 16,21 21-16,-20 0 0,-1-21 15,22 21-15,-22 0 0,0 0 0,1 0 16,-1 21-16,0-21 0,1 21 16,-22 0-16,21 1 0,-21-1 15,-21 0-15,0 0 0,0 21 16,0-20-16,-21-1 0,0 0 0,0 21 15,-22-21-15,1 1 0,21 20 0,-21-21 16,-1 0-16,1 0 0,21 1 16,0-1-16,-1-21 0,22 21 15,22-42 1,-1 21-16,0-21 0,21-1 16,-21-20-16,22 21 0,-1 0 15,0-22-15,1 1 0,-1 0 16,-21-1-16,22 1 0,-1 0 0</inkml:trace>
  <inkml:trace contextRef="#ctx0" brushRef="#br0" timeOffset="13655.45">8911 1524 0,'21'0'0,"-42"0"0,42 21 16,-21 0-16,0 1 15,0-1-15,0 0 0,0 0 16,0 21-16,0-20 0,0-1 0,0 0 16,0 0-16,21 0 0,1 0 15,-22 1-15,21-22 0,0 0 0,0 0 16,0 0-16,22 0 0,-22 0 15,0-22-15,0 1 0,21 0 16,-20 0-16,-1 0 0,0 0 0,0-22 16,0 22-16,-21 0 0,0-21 15,21 20-15,-21 1 0,0 0 0,0 0 16,0 0-16,0 42 31,0 0-31,-21 0 0,21 0 0,-21 22 16,21-1-16,-21 0 0,21 1 15,0 20-15,0-20 0,0 20 0,0 1 16,0-1-16,0 1 0,0 20 16,21-20-16,-21 20 0,21-20 15,0 21-15,1-1 0,-1 1 0,-21-22 16,21 1-16,-21-1 0,0 1 0,0-1 16,0-20-16,0-1 0,-21-21 15,0 22-15,-1-43 0,-20 21 0,21-21 16,-21 0-16,20 0 0,-20-21 0,0 21 15,-1-43-15,1 22 0,0-21 16,-1 21-16,1-43 0,-43-42 16,64 43-16,0-1 0,21 1 0,0-22 15,0 22-15,0-22 16,21 0-16,22 1 0</inkml:trace>
  <inkml:trace contextRef="#ctx0" brushRef="#br0" timeOffset="15392.46">9525 1334 0,'21'-22'31,"0"1"-31,0 21 16,1-21-16,-1-21 0,0 21 0,21-1 15,-21-20-15,1 21 16,-1-21-16,0-1 0,0 22 0,0-21 15,-21-1-15,0 22 0,0 0 16,0 0-16,-21 42 16,0 0-16,0 22 15,21-1-15,-21 0 0,-1 22 0,22-22 16,0 22-16,-21-1 0,21 1 16,-21-1-16,21 22 0,0-22 0,-21 1 15,21-1-15,0 1 0,0-1 0,0-20 16,0-1-16,0 0 0,0-21 15,0 22-15,0-22 0,0-42 32,0 0-32,0-1 15,0 1-15,0-21 0,0 0 0,-21-1 16,21 1-16,-21 0 0,21-1 16,0 22-16,0-21 0,-22 21 0,1 21 15,21 21 1,0 0-1,0 21-15,0-21 0,21 1 0,1 20 16,-22-21-16,21 0 0,0 0 16,0 22-16,21-22 0,-20-21 0,-1 21 15,21 0-15,-21-21 0,22 0 16,-1 0-16,-21 0 0,21 0 16,1 0-16,-22-21 0,21 0 0,1 21 15,-22-21-15,21 0 0,-21-1 16,0 1-16,1-21 0,-1 21 0,0 0 15,-21-1-15,0-20 0,21 21 16,-21 0-16,21 21 0,-21-21 16,0 42-1,0 0-15,0 0 0,0 0 16,0 0-16,0 1 0,0 20 0,0-21 16,0 0-16,0 22 15,21-22-15,1 0 0,-22 0 0,21 0 16,0 0-16,0 1 0,21-22 0,-20 0 15,-1 21-15,21-21 0,-21 0 16,0 0-16,22 0 0,-22-21 0,0-1 16,21 22-16,-20-21 0,-1-21 0,0 21 15,0 0-15,0-22 0,-21 1 16,21 0-16,-21-1 0,0 1 0,0 21 16,0-22-16,0 22 0,0 0 15,0 0-15,-21 21 0,0 0 0,0-21 16,0 21-16,0 0 0,-1 0 0,-20 21 15,21 0-15,0 0 0,0 0 16,-1 1-16,22 20 0,0-21 16,-21 21-16,21 1 0,0-22 15,0 21-15,0-21 0,0 1 0,0-1 16,21 0-16,1 0 0,-1 0 0,0-21 16,0 0-16,0 0 15,22 0-15,-22 0 0,0-21 0,0 0 16,0 0-16,0-22 0,1 22 15,-22-21-15,21 0 0,0-1 0,0 1 16,-21-22-16,0 1 0,21-1 0,-21 22 16,0-21-16,0-1 0,0 1 15,0-1-15,0 22 0,0 21 0,0-22 16,0 22-16,-21 0 16,0 21-16,0 0 0,0 21 15,-1 0-15,22 0 0,-21 22 16,21-1-16,-21 0 0,21 1 0,0-1 15,0 22-15,0-22 0,0 21 0,0-20 16,0 20-16,0-20 0,21-1 16,0 0-16,1 1 0,-1-1 0,0 0 15,0-21-15,21 1 0,-20-1 16,20 0-16,-21-21 0,21 0 0,-20 0 16,20 0-16,-21 0 0,21-21 15,1 0-15,-22-1 0,0-20 16,21 21-16,-20-21 0,-1-1 0,-21 1 15,0 0-15,21 20 0,-21-20 16,0 21-16,0 0 0,0 0 0,0-1 16,-21 22-16,0 0 15,-1 0-15,22 22 0,0-1 16,-21-21-16,21 42 0,0-21 0,-21 0 16,21 1-16,0 20 0,0-21 15,0 0-15,0 0 0,21 1 0,-21-1 16,21 0-16,-21 0 0,22-21 15,-1 0-15,0 0 0,0 0 16,0 0-16,0 0 0,1-21 0,-1 21 16,0-21-16,0 0 0,0-22 15,0 22-15,22-21 0,-22 21 16,21-22-16,-21 22 0,22-21 0,-1 21 16,-21-1-16,22 22 0,-22-21 15,0 21-15,21 0 0,-21 0 0,1 21 16,-22 1-16,0-1 0,0 0 15,0 0-15,0 21 0,0-20 16,0 20-16,-22-21 0,1 0 0,0 22 16,21-22-16,-21 0 0,0 0 15,0 0-15,21 0 16,0-42 0,0 0-1,0 0-15,21 0 0,0 0 0,0-1 16,0 1-16,-21-21 0,21 21 0,1-22 15,-1 1-15,0 0 0,0-1 16,0 22-16,0-21 0,-21 21 0,0 0 16,0 63-1,0-21 1,-21 0-16,0 22 0,0-1 0,21 21 16,-21-20-16,21-1 15,-21 0-15,21 1 0,0-1 0,0 0 16,0 1-16,21-22 0,0 21 0,21-21 15,-21 1-15,22-22 0,-1 0 16,0 0-16,1 0 0,-1 0 0,64-22 16,-64 1-16,1 0 15,-1 0-15,21 0 0</inkml:trace>
  <inkml:trace contextRef="#ctx0" brushRef="#br0" timeOffset="17435.06">3048 3408 0,'0'0'0,"0"42"0,0 22 0,0-1 16,0-20-16,0 41 0,0-20 15,0-1-15,-21 22 0,0-22 0,-1 22 16,1-21-16,-21-1 0,21 1 15,0-22-15,-1 0 0,1-21 0,0 22 16,0-22-16,0-21 0,21-21 31,0 0-31,0-1 0,0 1 16,0-21-16,0 0 0,-21-22 16,21 22-16,0-22 0,-22 1 0,22 20 15,0-20-15,0 21 0,0-1 16,0 22-16,0-21 0,22 63 15,-22 0 1,42 21-16,-21 1 0,0-1 0,0 0 16,1 22-16,-1-1 15,0-20-15,0 20 0,0-20 0,22-1 0,-22 0 16,0-21-16,21 1 16,-21-1-16,22 0 0,-22-21 0,21 0 15,1 0-15,-1 0 0,0 0 0,1-21 16,-1-22-16,0 22 0,1-21 15,-22 21-15,21-22 0,-21-20 0,0 21 16,1-1-16,-22-20 0,0-1 16,0 22-16,-22-22 0,1 1 0,0-1 15,-21 1-15,-1-1 0,1 1 16,-21-1-16,20 1 0,-20 21 0,20-1 16,1 1-16,0 42 15,-1 0-15,1 0 0,0 21 0,21 0 16,-1 22-16,1 20 0,0-21 15,21 22-15,0 21 0,0-22 0,0 1 16,21-1-16,0 1 0,1 20 16,-1-41-16,0 20 0,21 1 0,-21-22 15,22 0-15,20-21 0,-20 1 16,-1-1-16,21 0 0,1-21 0,-22 0 16,22 0-16,-1 0 0,-20-21 15,-1 0-15,21-1 0,-20 1 0,-1-21 16,0 21-16,-20-22 0,-1 1 0,0 0 15,0-1-15,-21 1 0,0 0 16,0-1-16,0 22 0,0-21 0,0 21 16,-21 0-16,0-1 15,0 22-15,-1 0 0,22 22 16,-21-1-16,0 0 0,21 0 16,-21 0-16,21 22 0,0-1 0,0-21 15,0 21-15,0 1 0,0-1 0,0 0 16,21-20-16,-21 20 0,21-21 15,22 0-15,-22 0 0,0-21 0,0 0 16,21 0-16,-20 0 0,-1 0 16,21 0-16,-21-21 0,22 21 0,-22-21 15,21-21-15,0 21 0,-20-1 16,20-20-16,0 0 0,1-1 16,-22 1-16,0 21 0,0-21 0,-21-1 15,0 22-15,0-21 0,0 21 16,0-1-16,0 44 31,0-1-31,0 0 0,0 0 16,0 21-16,0-20 0,0-1 0,21 21 15,0-21-15,-21 22 0,22-22 16,-1 0-16,-21 0 0,0 0 0,0 0 16,21 1-16,-21-1 15,0 0-15,-21-21 31,0-21-31,-1 21 0,1-21 16,0-1-16,0 1 0,0 0 0,0-21 16,-1 21-16,1 21 0,21-22 15,-21 1-15,0 21 0,21 21 16,0 1 0,0-1-16,0 0 0,21 0 0,0 0 15,0 0-15,1 22 0,-1-22 16,0 0-16,0 0 0,21 0 0,-20-21 15,20 22-15,0-22 0,22 0 16,-22 0-16,22 0 0,-1 0 16,-21-22-16,22 22 0,-22-21 0,1 0 15,-1 0-15,0-21 0,1 20 16,-22 1-16,21-21 0,-21 21 0,-21-22 16,0 1-16,21 0 0,-21 21 0,0-22 15,0 1-15,0 21 0,0-22 16,0 22-16,-21 0 0,0 21 0,0 0 15,0 0-15,0 0 16,-1 21-16,22 0 0,-21 1 0,0-1 16,21 21-16,0-21 0,0 22 0,0-1 15,0 0-15,0-21 16,0 22-16,0-1 0,0 0 0,21-20 16,0-1-16,1 0 0,-1 0 0,21 0 15,-21-21-15,0 0 0,22 0 16,-22 0-16,21 0 0,1 0 0,-22-21 15,21 0-15,-21-21 0,22 20 16,-22-20-16,21 0 0,-21 21 0,0-22 16,1-20-16,-1 20 0,-21 1 0,0-21 15,0-1-15,0 1 0,0-1 16,0 1-16,0-1 0,0 22 0,0-22 16,0 43-16,0-21 0,0 21 15,-21 21-15,-1 21 16,22 0-16,-21 21 0,21 1 15,0-1-15,0 0 0,0 22 0,0-1 16,-21-20-16,21 20 0,0-21 0,0 22 16,-21-22-16,21 1 0,0-1 15,0 0-15,0 1 0,0-22 0,0 0 16,21 0-16,0 0 0,0-21 0,1 0 16,-1 0-16,0 0 15,0-21-15</inkml:trace>
  <inkml:trace contextRef="#ctx0" brushRef="#br0" timeOffset="17782.93">5905 3895 0,'0'0'0,"0"21"16,22-21 0,-1 0-16,0 0 15,0 0-15,0 0 0,0 0 16,1-21-16,20 21 0,-21-21 0,0-1 15,22 22-15,-22-21 0,0 0 16,0 0-16,-21 0 0,0 0 0,0-1 16,0 1-16,0 0 0,0 0 15,-21 21 1,0 0-16,0 0 0,-1 21 16,1 0-16,-21 0 0,21 1 15,0-1-15,-1 0 0,1 21 0,0-21 16,0 22-16,21-1 0,0-21 0,0 22 15,0-22-15,0 21 0,0-21 16,0 0-16,21 1 0,0-22 0,22 21 16,-22-21-16,21 0 0,0 0 0,1 0 15,-1-21-15,0 21 0,1-22 16,20 1-16,-20 0 0</inkml:trace>
  <inkml:trace contextRef="#ctx0" brushRef="#br0" timeOffset="18231.68">6773 3725 0,'0'-21'15,"0"42"-15,0-63 0,-21 42 32,0 21-32,21 0 0,-21 1 15,21-1-15,0 0 0,-21 21 16,21-21-16,-22 22 0,22-22 0,0 21 16,0-21-16,0 1 0,0 20 15,0-21-15,0 0 0,22-21 0,-1 21 16,0-21-16,0 0 0,0 0 0,22 0 15,-22 0-15,21-21 0,0 0 16,1 0-16,-22 0 0,21 0 16,1-22-16,-22 22 0,21-21 0,-21-1 15,0 22-15,1-42 0,-1 20 16,0-20-16,0 21 0,-21-22 0,21-21 16,-21 22-16,0 21 0,0-22 15,0 22-15,0-1 0,0 22 0,0 0 16,-21 21-16,0 0 0,21 42 15,-21-20-15,0 20 0,21 0 16,0 22-16,-22-1 0,22-20 0,-21 20 16,21 1-16,-21-22 0,21 21 15,0-20-15,0-1 0,0 0 16,0 1-16,0-1 0,0-21 0,0 22 0,21-22 16,0-21-16,1 21 15,-1-21-15,21 0 0,-21 0 16,0-21-16,1 21 0,-1-21 0,0-1 15,0 1-15,0 0 0,0-21 16,1 21-16</inkml:trace>
  <inkml:trace contextRef="#ctx0" brushRef="#br0" timeOffset="18371.14">7197 3577 0,'0'0'0,"0"21"16,21-21-16,0 0 15,0 0-15,21 0 0,-20 0 16,-1 0-16,0 0 0,21 0 0,-21-21 16,22 0-16</inkml:trace>
  <inkml:trace contextRef="#ctx0" brushRef="#br0" timeOffset="18620">8170 3027 0,'0'0'15,"-21"0"-15,0 0 0,0 0 0,0 0 16,-1 21-16,1 0 0,21 22 16,-21-1-16,0 0 0,0 1 0,21 20 15,0-21-15,-21 22 0,-1-1 16,22 1-16,-21-22 0,21 22 0,0-22 16,0 0-16,0 1 0,0-22 15,0 21-15,0-21 0,0 1 0,0-1 16,0 0-16,0 0 0,21-21 0,1 0 15,-1 0-15,0-21 16,0 0-16,0 21 0,0-21 0,-21-1 16</inkml:trace>
  <inkml:trace contextRef="#ctx0" brushRef="#br0" timeOffset="19567.06">8064 3577 0,'-21'-275'16,"42"550"-16,-42-592 15,21 274-15,0 1 0,21 0 0,1 21 16,-1-1-16,0 1 0,0 21 0,21 0 15,-20 0-15,20 0 0,-21 0 16,0 0-16,22 0 0,-22 21 0,0 22 16,-21-22-16,0 0 0,21 21 15,-21 1-15,0-22 0,0 21 0,0-21 16,-21 22-16,0-22 0,0 21 0,-1-21 16,1 1-16,-21-1 0,21 0 15,0-21-15,-1 21 0,1-21 16,42 0-1,1-21-15,-1 21 16,21 0-16,-21-21 0,0 21 0,22-21 16,-22 21-16,0 0 0,21 0 15,-20 0-15,-1 0 0,0 21 0,0-21 16,0 21-16,0 0 0,1 0 0,-1 0 16,0 1-16,-21-1 0,0 0 15,21 0-15,-21 21 0,0-20 0,0-1 16,0 0-16,-21 0 0,0 0 0,0 0 15,-1-21-15,-20 22 0,21-1 16,0-21-16,0 0 0,-1 21 0,1-21 16,21-21-1,21 21 1,1-21-16,-1-1 0,0 1 0,0 0 16,21-21-16,-20 21 0,20-22 15,-21 22-15,21-21 0,1 21 0,-22-22 16,21 22-16,1 0 0,-22 0 0,0 0 15,0 21-15,0 0 0,0 0 16,-21 21 0,0 0-16,0 0 15,0 0-15,22 0 0,-22 1 0,0-1 16,21 0-16,0 0 0,-21 0 0,21 0 16,21 1-16,-20-1 15,-1-21-15,21 0 0,-21 21 0,0-21 16,22 0-16,-22 0 0,0 0 0,0-21 15,0 21-15,-21-21 0,22-1 16,-22 1-16,21 0 0,0 0 0,-21 0 16,0-22-16,0 22 0,0 0 0,21 0 15,-21-21-15,0 20 0,21 1 16,-21 42 0,0 1-1,0-1-15,0 21 0,0-21 16,0 22-16,-21-1 0,0 0 15,21 1-15,0-1 0,0 21 16,0 1-16,0 21 0,21-22 0,0 22 16,0-22-16,1 22 0,-1-22 0,0 22 15,0-21-15,0-1 0,0 1 16,-21 20-16,0-20 0,0-1 0,0-20 16,0 20-16,0 1 0,-21-22 0,21 0 15,-21 1-15,0-1 0,0-21 16,-22 0-16,22 0 0,0 1 15,0-22-15,-21 0 0,20 0 0,1-22 0,0 22 16,21-63-16,0 21 16,0-1-16,0 1 0,0-22 15,21 1-15,0-1 0,1 1 0,-1-22 16,0 22-16,0-1 0,0-20 16,0 20-16,1 1 0,-1-1 0,21 1 15,-21-1-15,0 22 0,22-22 0</inkml:trace>
  <inkml:trace contextRef="#ctx0" brushRef="#br0" timeOffset="20126.82">9144 3175 0,'0'0'0,"21"0"0,-21-21 0,0 0 16,21 21-16,0 0 15,1 0-15,-1 0 16,21 21-16,-21 0 0,0 21 0,1 1 16,20-1-16,-21 0 0,0 22 15,0-22-15,1 22 0,-1-22 0,0 0 16,-21 22-16,21-43 0,-21 21 0,0 1 16,0-22-16,0 0 0,0 0 15,0 0-15,0-42 16,0 0-1,0 0-15,0 0 0,0-22 16,21 1-16,0 0 0,1-1 16,-1-20-16,0-1 0,0 1 0,0-22 15,22 22-15,-22-1 0,21 1 16,0-1-16,1 22 0,-22 0 0,21 20 16,1 1-16,-22 0 0,0 21 15,0 0-15,0 0 0,22 21 16,-43 0-16,0 22 0,0-22 15,21 21-15,-21 1 0,0 20 0,0-21 16,0 1-16,0 20 0,0-20 0,0-1 16,21 0-16,-21 1 0</inkml:trace>
  <inkml:trace contextRef="#ctx0" brushRef="#br0" timeOffset="21456.28">10372 3662 0,'0'0'0,"21"-21"0,63-64 31,-62 64-31,-1 0 0,-21-22 0,21 1 0,-21 0 16,21-1-16,-21 1 0,0 0 16,0 21-16,0-22 0,-21 22 0,0 0 15,0 21-15,-1 0 0,-20 0 16,21 0-16,-21 21 0,-1 0 0,22 0 16,-21 22-16,-1-22 0,1 21 15,21 1-15,0-1 0,0 0 0,-1 1 16,1-22-16,21 21 0,0 0 15,0-20-15,0 20 0,0-21 0,0 0 16,21 0-16,1-21 0,-1 0 16,0 22-16,21-22 0,-21 0 0,1 0 15,20 0-15,-21-22 0,21 1 0,1 0 16,-1 0-16,-21 0 0,22 0 16,-22-22-16,0 1 0,21 21 0,-21-43 15,-21 22-15,22 0 0,-1-1 16,-21 22-16,21-21 0,-21 21 0,0-1 15,0 1-15,0 42 16,0 1 0,-21 20-16,0-21 0,21 21 15,-22-20-15,22 20 0,0 0 0,0 1 16,0-22-16,0 21 0,0-21 16,0 22-16,0-22 0,0 0 0,0 0 15,0 0-15,0 0 0,22-21 0,-1 0 16,0 0-16,21 0 0,-21 0 15,1 0-15,20 0 0,-21-21 0,21 0 16,1 0-16,-1 0 0,0-22 0,1 1 16,-1 21-16,-21-43 15,22 22-15,-22-21 0,0-1 0,0 1 16,-21-1-16,21 1 0,-21-1 0,0 1 16,0-1-16,0 22 0,0-1 15,0 1-15,0 21 0,-21 0 0,21 0 16,-21 21-16,0 0 0,21 21 15,0 0-15,-21 0 0,21 21 0,-22 1 16,22-1-16,0 0 0,-21 1 0,21-1 16,0 22-16,0-1 0,0-21 15,0 22-15,0-22 0,0 1 0,0-1 16,0 0-16,0 1 0,0-1 0,0-21 16,0 0-16,0 0 15,21-21-15,1 0 0,-1 0 0,0 0 16,0 0-16,0 0 0,0-21 0,22 0 15,-22 0-15,0 0 0,0-22 16,0 22-16,1-21 0,-1 0 0,0 20 16,0-20-16,0 21 0,0-21 15,1 20-15,-1 22 0,-21-21 0,21 21 16,-21 21 0,0 1-16,0-1 15,0 0-15,0 0 0,0 0 0,0 0 16,0 22-16,0-22 0,0 0 0,0 0 15,21 0-15,-21 1 16,21-22-16,0 21 0,1 0 0,-1-21 16,0 0-16,0 0 0,0 0 0,0 0 15,1 0-15,-1 0 0,0-21 16,0 21-16,0-21 0,0-1 0,1 1 16,-1-21-16,0 21 0,0-22 0,0 22 15,0-21-15,-21 21 0,22-22 16,-22 22-16,21 0 0,-21 0 0,21 21 15,-21-21-15,0 42 16,0 0 0,0 0-16,0 22 0,0-22 15,0 0-15,0 0 0,0 21 16,0-20-16,0-1 0,0 0 16,0 0-16,0 0 0,0 0 0,21 1 15,0-1-15,0-21 0,22 0 16,-22 0-16,21 0 0,-21 0 0,22 0 15,-22 0-15,21-21 0,-21 21 0,22-22 16,-22 1-16,0 0 0,0 0 16,0-21-16,22 20 0,-43-20 0,21 0 15,0-1-15,-21 22 0,21-21 0,-21 21 16,0 0-16,0-1 0,0 1 16,-21 21-16,0 0 0,0 0 15,-22 0-15,22 21 0,0 1 16,0-1-16,21 21 0,0-21 15,-21 22-15,21-1 0,0-21 0,0 21 16,0-20-16,0-1 0,21 21 0,-21-21 16,21 0-16,0-21 0,0 22 15,1-1-15,-1-21 0,0 0 0,21 0 16,-21 0-16,1 0 0,20 0 0,-21-21 16,21-1-16,-20 1 0,-1 0 15,21 0-15,-21 0 0,0 0 16,1-1-16,-1 1 0,0 0 0</inkml:trace>
  <inkml:trace contextRef="#ctx0" brushRef="#br0" timeOffset="23003.5">3175 5609 0,'0'0'16,"0"-21"-16,0 0 0,-21 42 31,0 21-31,21 1 0,-22 20 15,22-20-15,-21 20 0,0 1 0,21 20 16,-21-20-16,0-1 16,0 1-16,-1-1 0,22-20 0,-21 20 15,0-21-15,21 1 0,-21-1 16,21-21-16,0 0 0,0 1 0,0-1 16,0-42-1,0-1-15,0-20 0,0 21 16,0-21-16,0-1 0,0 1 0,0 0 15,0-22-15,0 22 0,-21-22 16,21 22-16,-21-22 0,21 22 0,0 0 16,0-1-16,0 22 0,21 64 31,0-22-31,0 21 16,0 0-16,0 1 0,22-1 0,-22 0 15,0 22-15,21-22 0,-20 1 16,20-1-16,-21 0 0,21 1 0,1-1 15,-1-21-15,0 0 0,1 0 0,-1 1 16,22-22-16,-22 0 0,0 0 16,22-22-16,-22 22 0,22-42 0,-22 21 15,21 0-15,-20-22 0,-1 1 16,-21 0-16,22-1 0,-22 1 16,0 0-16,-21-1 0,0-20 0,0 21 15,0-22-15,-42 1 0,20-22 0,-20 21 16,21 1-16,-43-1 0,22 1 15,-21-1-15,20 22 0,-20 0 16,20 21-16,1-1 0,-21 22 0,20 0 16,1 0-16,21 22 0,-22 20 15,1 0-15,21 22 0,0-1 0,0 1 16,-1 20-16,22 1 0,0-21 0,0-1 16,0 1-16,22-1 0,-1 1 15,0-22-15,21 0 0,1 1 0,-1-1 16,0-21-16,1 0 0,20 0 15,1 1-15,-22-22 0,21 0 0,1 0 16,-22-22-16,22 1 0,-1 0 16,-20 0-16,20 0 0,-21-22 15,1 22-15,-1-21 0,0 0 16,1-1-16,-22 1 0,0 0 0,0-1 16,-21 1-16,0-22 0,0 22 0,0 0 15,0 21-15,-21-22 0,21 22 16,-21 21-16,0 0 0,0 0 0,-1 21 15,22 0-15,-21 1 0,0-1 0,0 21 16,21 0-16,0 1 0,-21-1 16,21 0-16,-21 1 0,21-22 15,0 21-15,0 1 0,0-22 0,0 21 16,0-21-16,21 0 0,0 1 0,0-22 16,21 21-16,-20-21 0,20 0 15,-21 0-15,21 0 0,1 0 16,-1-21-16,0-1 0,1 1 0,-1 21 15,0-42-15,1 21 0,-1 0 0,0-1 16,1-20-16,-1 0 0,-21 21 16,0-22-16,1 1 0,-22 0 0,0-1 15,0 1-15,0 21 0,-22 0 16,1-1-16,0 22 0,0 0 0,0 0 16,0 22-16,-1-1 0,1 0 0,21 0 15,0 0-15,0 0 16,0 22-16,0-22 0,0 21 0,0-21 0,21 1 15,22-1-15,-22 0 0,0 0 16,0 0-16,22 0 0,-22-21 16,0 22-16,0-22 0,-21 21 15,-21-21 1,0 0 0,0 0-16,-1 0 0,-20 0 0,21 0 15,-21 0-15,20 0 0,-20 0 16,21-21-16,0 21 0,0 0 0,21-22 15,0 1-15,21 0 16,0 21-16,0-21 16,0 21-16,22-21 0,-22 21 0</inkml:trace>
  <inkml:trace contextRef="#ctx0" brushRef="#br0" timeOffset="23352.46">5461 5821 0,'0'0'15,"21"0"-15,-21-21 0,21 21 0,-21-21 16,0-1-16,0 1 0,21 0 16,-21 0-16,0 0 15,22 0-15,-22-1 0,0 1 0,0 0 16,0 0-16,0 0 16,-22 21-16,1 0 15,0 21-15,21 0 0,-21 0 0,0 0 16,0 22-16,-1-1 0,1 0 0,0 1 15,0-1-15,21 0 0,-21 1 16,21-1-16,0 0 0,0 1 0,0-1 16,0-21-16,0 22 0,0-22 15,21 0-15,0-21 0,0 21 0,0-21 16,22 21-16,-1-21 0,0 0 0,1 0 16,-1-21-16,0 0 15,22 21-15,-22-21 0,22 0 0,-1-22 16,-20 22-16,20-21 0,-21 21 0,22-43 15,-22 22-15,-21-1 0,22-20 16</inkml:trace>
  <inkml:trace contextRef="#ctx0" brushRef="#br0" timeOffset="23578.33">6286 5376 0,'0'-63'15,"0"126"-15,0-190 0,0 64 0,0-1 16,0 22-16,0 0 0,0-1 0,0 22 16,-21 42-1,21 22-15,-21-1 0,21 0 0,0 22 16,-21-1-16,0 1 0,21-1 0,-21 1 15,21 21-15,0-22 16,0 1-16,0 20 0,0-20 0,0-22 16,0 22-16,0-22 0,0 0 0,0-21 15,0 22-15,0-22 0,0 0 16,21 0-16,0-21 0,0 0 16,0 0-16,22 0 0,-22-21 0,21 21 15,-21-21-15,22-21 0,-22 20 16,21 1-16,0-21 0</inkml:trace>
  <inkml:trace contextRef="#ctx0" brushRef="#br0" timeOffset="23923.07">6731 5821 0,'21'21'31,"0"-21"-15,0 0-16,1 0 15,-1 0-15,0 0 0,0 0 16,0-21-16,0 21 0,1-21 0,-1 0 15,0-1-15,0 1 0,0 0 0,0 0 16,-21 0-16,0 0 0,0-1 16,0 1-16,0-21 0,0 21 0,0 0 15,-21-1-15,0 22 0,0 0 16,0 0-16,-22 22 0,22-22 16,0 42-16,0-21 0,0 0 0,0 22 15,-1-1-15,1 0 16,21 1-16,0-1 0,0-21 0,0 21 15,0 1-15,0-22 0,0 21 0,0-21 16,21 1-16,1-1 0,-1-21 16,21 21-16,-21-21 0,22 0 0,-1 0 15,0 0-15,1 0 0,-1 0 0,0-21 16,1 0-16,-1-1 0,0 1 16,1 0-16,-1-21 0</inkml:trace>
  <inkml:trace contextRef="#ctx0" brushRef="#br0" timeOffset="24367.85">7599 5567 0,'0'0'0,"0"-42"0,0-1 0,0 22 0,0 0 16,-21 21 0,21 21-1,-22 0-15,22 0 0,-21 1 0,21-1 16,0 21-16,0 0 0,0-20 0,0 20 16,0 0-16,0-21 0,0 22 15,0-22-15,0 0 0,0 0 0,0 0 16,21 1-16,1-22 0,20 0 0,-21 0 15,21 0-15,-20 0 0,20 0 16,0 0-16,1-22 0,-1 1 0,21 0 16,-20 0-16,-1 0 0,0-22 15,-20 1-15,20 21 0,-21-21 0,21-22 16,-20 22-16,-1-1 0,0-20 16,-21 21-16,0-22 0,0 1 0,0 20 15,0-20-15,0-1 0,0 22 16,0 0-16,0 20 0,-21 1 0,0 21 15,-1 0-15,22 21 16,0 22-16,0-1 0,0 0 0,0 1 16,0 20-16,0-20 0,-21 20 0,21 1 15,0-22-15,0 21 0,-21 1 16,21-1-16,0-20 0,0-1 0,0 0 16,0 1-16,0-1 0,0-21 15,21 0-15,22 1 0,-22-1 0,0 0 16,0-21-16,21 0 0,-20 0 15,-1 0-15,21 0 0,-21-21 0,0 0 16,1-1-16,-1 1 0,0 0 16</inkml:trace>
  <inkml:trace contextRef="#ctx0" brushRef="#br0" timeOffset="24526.75">8318 5419 0,'0'0'0,"-21"0"0,-21 0 31,42-21-31,21 21 0,0-22 16,22 22-16,-22 0 0,21-21 0,-21 21 16,22-21-16,-22 0 0,21 21 15,0-21-15,1 0 0,-1-1 16,22 1-16</inkml:trace>
  <inkml:trace contextRef="#ctx0" brushRef="#br0" timeOffset="24970.93">9123 4890 0,'0'-22'0,"0"44"0,0-86 0,0 43 15,0 42 1,0 0-1,0 43-15,0-22 0,21 22 16,-21-1-16,0 1 0,0-1 0,0 1 16,0-1-16,0 1 0,0-1 0,0 1 15,0-1-15,0-21 0,0 22 16,0-22-16,0 1 0,0-22 0,0 0 16,0 0-16,0 0 0,0 0 0,0-42 31,0 0-31,0 0 0,0-21 15,0 20-15,0-20 0</inkml:trace>
  <inkml:trace contextRef="#ctx0" brushRef="#br0" timeOffset="25921.38">9017 5461 0,'0'0'0,"-21"-42"0,0-22 15,-22 22-15,22-22 0,0 1 0,21 21 16,0-22-16,0 1 0,0 20 16,0 1-16,21 21 0,0-22 0,22 43 15,-1-21-15,0 21 0,22 0 16,-22 21-16,22 1 0,-1 20 0,1 0 15,-22 1-15,21-1 0,-20 0 0,-22 1 16,0-1-16,0 0 0,-21 1 16,0-1-16,-21 0 0,0-21 0,0 22 15,-22-1-15,1-21 0,0 22 0,-22-22 16,22 0-16,-22 0 16,22 0-16,0-21 0,-1 0 0,22 0 15,0 0-15,0 0 0,21-21 0,0 0 16,0 0-16,0 0 0,21-1 15,21 1-15,-20 0 0,20 21 0,21-21 16,-20 0-16,-1 21 0,22 0 16,-1 0-16,1 0 0,-1 0 0,1 0 15,20 0-15,-20 21 0,-1-21 0,-20 21 16,-1 0-16,0 0 0,-21 22 16,1-22-16,-22 0 0,0 21 15,-22-20-15,1 20 0,-21-21 0,0 21 16,-22-20-16,22-1 0,-22 0 0,22 21 15,-22-21-15,22 1 0,0-22 16,-1 21-16,1-21 0,0 0 0,21 0 16,-22 0-16,22 0 0,21-21 15,0-1-15,0 1 16,21 0-16,0 0 0,1 0 0,-1 0 16,21-1-16,-21-20 0,22 21 0,-1 0 15,0 0-15,1-1 0,20 1 16,-21 21-16,1-21 0,-1 21 15,0 0-15,1 0 0,-22 0 0,21 0 16,-21 0-16,1 0 0,-1 21 0,-21 0 16,21-21-16,0 22 15,0-22-15,0 21 16,1-21-16,-1 0 0,0 0 16,21 0-16,-21 0 0,1-21 0,20 21 15,-21-22-15,21 1 0,-20 0 16,-1 0-16,21-21 0,-21 20 0,0 1 15,1-21-15,-22 21 0,21-22 0,-21 22 16,21 0-16,-21 0 0,0 0 16,-21 42 15,21 0-31,-21 0 0,21 0 0,0 22 16,0-22-16,0 21 0,0 1 15,0-1-15,0 21 0,0-20 0,0 20 16,0-20-16,0 20 0,0 1 15,0-1-15,0-21 0,21 22 0,-21-1 16,21 1-16,0-1 0,-21 1 0,0-1 16,21 1-16,-21-1 0,21 1 0,-21-1 15,0 1-15,0-1 0,0-20 16,0-1-16,-21 22 0,0-22 0,21-21 16,-21 21-16,0-20 0,0-1 15,-22 0-15,22 0 0,0-21 0,-21 0 16,20 0-16,1-21 0,0 0 0,0-22 15,0 1-15,0 0 0,21-1 16,-22-20-16,22-1 0,0 1 0,0-22 16,0 1-16,0-1 0,0 0 0,0 1 15,22-1-15,-1 0 0,0 1 0,21-1 16,-21 0-16,22 1 0,-1-1 16,0 21-16</inkml:trace>
  <inkml:trace contextRef="#ctx0" brushRef="#br0" timeOffset="26569.02">10795 4530 0,'0'0'0,"0"-21"0,0 42 31,0 0-31,0 21 0,0 1 0,21 20 16,0 1-16,22-1 0,-22 22 16,0-22-16,21 1 0,-21-1 0,22 1 15,-22-1-15,0-20 0,21-1 16,-20 0-16,-1-21 0,0 1 0,0-1 16,21 0-16,-20-21 0,-1 0 0,0 0 15,0 0-15,0-21 0,22 0 16,-22-1-16,0 1 0,21-21 15,-21 21-15,1-22 0,-1-20 0,21 21 16,-21-22-16,0 1 0,1-1 16,-22 1-16,0-1 0,0 22 0,0-22 15,0 22-15,0 0 0,0-1 0,-22 22 16,1 0-16,0 0 0,0 21 16,0 0-16,0 0 0,21 21 15,-22 0-15,1 0 0,0 22 0,0 20 16,21-21-16,-21 22 0,0-1 15,21-20-15,-22 20 0,22 1 0,-21-1 16,21-20-16,0 20 0,0-21 16,0-20-16,0 20 0,0-21 15,0 0-15,21 0 0,1-21 0,-1 0 16,0 0-16,21 0 0,-21 0 0,1-21 16,20 0-16,-21 0 0,21 0 15,-20 0-15,20-22 0,-21 1 0</inkml:trace>
  <inkml:trace contextRef="#ctx0" brushRef="#br0" timeOffset="26722.93">11790 5017 0,'0'0'15,"0"-43"-15,21 1 0,-21 21 0,0 0 16,0-1-16,0 1 0,0 42 16,0 1-16,0-1 15,0 0-15,0 0 0,-21 21 0,21-20 16,-21 20-16,-1-21 0,22 21 16,0-20-16,0-1 0,0 0 15,0 0-15,0 0 0,0 0 0,22-21 31,-1 0-31,-21-21 0</inkml:trace>
  <inkml:trace contextRef="#ctx0" brushRef="#br0" timeOffset="26878.84">11874 4911 0,'0'0'16,"0"-43"-16,0 1 0,0 21 0,0-21 16,-21-1-16,21 22 0,0 0 0,0 0 15,0 42 16,0 0-15,0 0-16,21 0 0,1 1 0,-1-1 16,0 0-16,0 0 0</inkml:trace>
  <inkml:trace contextRef="#ctx0" brushRef="#br0" timeOffset="27219.05">12382 4890 0,'0'0'16,"22"-22"-16,-22 1 0,0 0 15,-22 21-15,-20 0 16,21 0-16,-21 0 0,20 0 0,-20 0 16,0 21-16,-1 0 0,1 1 15,0-1-15,21 0 0,-1 0 16,1 0-16,21 0 0,0 1 0,0-1 16,0 0-16,21 0 0,22-21 15,-22 21-15,21 0 0,1-21 0,-1 22 16,0-1-16,1-21 0,-1 21 0,0-21 15,-21 21-15,22 0 0,-22-21 16,0 21-16,-21 1 0,0-1 16,0 0-16,0 0 0,-21-21 15,0 21-15,-22-21 0,22 0 16,0 0-16,-21 0 0,21 0 16,-1 0-16,1 0 0,0 0 0,0 0 15,21-21-15,0 0 16,21 0-16,0-22 0,0 22 15,1-21-15,20 0 0</inkml:trace>
  <inkml:trace contextRef="#ctx0" brushRef="#br0" timeOffset="27399.08">12721 4805 0,'0'0'16,"0"42"-16,0-21 0,0 22 0,0-1 0,0 0 15,0 1-15,-21-1 0,21 0 16,-21-20-16,0 20 0,21 0 15,0-21-15,-22 1 0,22-1 0,0 0 16,0 0-16,22-21 16,-1-21-1,0 21-15,0-21 0,0 0 0,0-22 16</inkml:trace>
  <inkml:trace contextRef="#ctx0" brushRef="#br0" timeOffset="27715.91">12700 4445 0,'0'0'0,"-21"0"16,0 0-16,-1 0 0,1 0 15,0 21-15,21 0 0,0 1 0,0-1 16,0 0-16,0 0 16,21 0-1,0-21-15,1 0 0,-1 0 0,21 0 16,-21 0-16,0-21 0,1 21 15,-22-21-15,0 0 16,0 0-16,0-1 0,-22 1 16,1 0-16,0 21 0,0 0 15,0 0-15,0 0 0,-1 0 0,1 0 16,0 0-16,0 21 0,0-21 16,0 21-16,-1 1 0,22-1 15,0 0-15,0 0 0,0 0 0,22 0 16,-1 1-16,0-22 0,21 0 15,1 0-15</inkml:trace>
  <inkml:trace contextRef="#ctx0" brushRef="#br0" timeOffset="28187.03">13271 4382 0,'-21'0'0,"42"0"0,-63 0 0,42 21 16,-21 0-16,21 0 15,0 21-15,0-20 0,0 20 0,0 0 16,0 1-16,0-1 0,0 0 0,0 22 16,0-22-16,0 22 0,0-1 15,0-21-15,0 22 0,0-22 0,0 1 16,0-1-16,0 0 0,21-21 0,-21 1 16,0-1-16,0 0 0,0 0 15,0-42 1,0 0-1,0 0-15,0-22 0,0 1 16,21 21-16,0-22 0,1-20 16,-1 21-16,21-1 0,-21 1 0,22 0 15,-22 20-15,21-20 0,0 42 16,1-21-16,-22 21 0,21 0 0,-21 0 16,22 21-16,-22-21 0,0 21 0,0 0 15,0 22-15,-21-22 0,0 0 16,0 21-16,0-20 0,0 20 0,0-21 15,0 21-15,-21-20 0,-21-1 0,21 0 16,-22 0-16,22 0 0,-21 0 16,0 1-16,-1-1 0,22-21 0,-21 0 15,-1 0-15,22 0 0,0 0 0,0 0 16,21-21-16,0-1 16,0-20-16,21 21 0,0-21 15,0-1-15,1 1 0</inkml:trace>
  <inkml:trace contextRef="#ctx0" brushRef="#br0" timeOffset="28402.61">14012 4318 0,'21'42'16,"1"-20"-16,-22 20 0,0-21 16,0 21-16,0 1 0,0-1 0,0 22 15,0-22-15,0 21 0,0-20 0,-22 20 16,1 1-16,21-22 15,0 0-15,-21 1 0,0-1 0,21 0 16,0 1-16,0-22 0,0 0 0,0 0 16,21-21-16,0 0 15,0 0-15,1 0 0,20-21 0,-21 0 16,21 0-16</inkml:trace>
  <inkml:trace contextRef="#ctx0" brushRef="#br0" timeOffset="28758.41">14393 4847 0,'0'0'0,"-21"43"16,42-43-1,0 21-15,1-21 0,-1 0 16,0 0-16,0 0 0,21 0 0,-20 0 16,-1 0-16,0-21 0,21 21 15,-21-22-15,1 1 0,-1 0 0,0 0 16,0 21-16,0-21 0,-21 0 15,0-1-15,0 1 0,0 0 0,0 0 16,0 0-16,-21 0 0,0 21 0,0 0 16,0 0-16,-22 0 0,22 0 15,-21 21-15,21 0 0,-22 0 16,22 21-16,-21 1 0,21-22 0,-1 21 16,1 1-16,0-1 0,0 0 15,21 1-15,-21-1 0,21-21 0,0 0 16,0 22-16,0-22 0,21-21 0,0 21 15,21-21-15,-20 0 0,20 0 16,-21 0-16,21 0 0,1 0 0,-1-21 16,0 0-16,1-1 0,-1 1 0,0 0 15</inkml:trace>
  <inkml:trace contextRef="#ctx0" brushRef="#br0" timeOffset="29031.25">15007 4064 0,'0'0'0,"-42"0"0,21 0 15,21 21-15,0 0 16,21 1-16,0-22 16,21 0-16,1 0 0,-22 21 0,21-21 15,0 0-15,1 0 0,20 0 16,-20 0-16,-1 0 0,21 0 0,-20 0 15,-1 0-15,0-21 0,-20 21 16,20 0-16,-21 0 0,0 0 16,0-22-16,1 22 0,-22-21 15,-22 21 1</inkml:trace>
  <inkml:trace contextRef="#ctx0" brushRef="#br0" timeOffset="29227.03">15367 4106 0,'0'0'0,"-21"22"0,0 20 0,-1-21 0,22 21 16,0 1-16,0-1 0,-21 0 16,21 22-16,-21-22 0,21 1 15,-21-1-15,21 0 0,0 22 0,0-22 16,-21 0-16,21 1 0,-21-1 16,21-21-16,0 22 0,0-22 0,0 0 15,0 0-15,0 0 0,0 0 0,21-21 16,0 0-16,0 0 0,0 0 15,22 0-15,-22 0 0,21 0 0,0-21 16</inkml:trace>
  <inkml:trace contextRef="#ctx0" brushRef="#br0" timeOffset="30215.47">15706 4826 0,'0'0'0,"21"0"0,0 0 16,0-21-16,0 21 0,0-21 15,22 0-15,-43-1 16,21 22-16,0-21 0,0 0 0,0 0 16,1 0-16,-1 0 0,-21-1 0,0 1 15,0 0-15,0 0 0,-21 21 16,-1 0 0,1 0-16,0 21 0,0 0 15,0 0-15,21 1 0,-21 20 16,21-21-16,-22 21 0,22-20 0,0 20 15,0-21-15,0 21 0,0-20 0,0-1 16,0 21-16,22-21 0,-1 0 16,0-21-16,21 22 0,-21-22 15,1 0-15,20 0 0,-21 0 0,0 0 16,22 0-16,-22 0 0,0 0 16,0-22-16,0 1 0,0 0 0,1 0 15,-1-21-15,0 20 0,21-20 0,-21 21 16,1-21-16,-1-1 0,21 22 15,-21-21-15,0 21 0,22-22 0,-22 22 16,0 0-16,0 21 0,0 0 16,22 0-16,-22 0 0,-21 21 15,21-21-15,-21 21 0,0 0 16,0 1-16,0-1 0,0 21 0,0-21 16,-21 0-16,0 1 0,0 20 15,-1-21-15,22 0 0,-21 0 0,21 1 16,-21-1-16,21 0 15,21-21 1,0 0-16,1 0 16,-1-21-16,0 0 0,0-1 15,0 1-15,22 0 0,-22 0 0,0 0 16,0-22-16,0 22 0,0 0 0,1-21 16,-1 21-16,-21-22 0,21 22 15,-21 0-15,21 0 0,-21 0 0,0 42 31,0 0-31,-21 0 16,21 0-16,-21 0 0,0 22 0,21-22 16,-22 21-16,22-21 0,0 22 15,0-22-15,0 0 0,0 21 0,0-20 16,0-1-16,22 0 0,-1 0 0,0 0 16,21-21-16,1 21 0,-1-21 15,-21 0-15,21 0 0,22 0 0,-22 0 16,1-21-16,-1 21 0,-21-21 0,21 0 15,1 0-15,-1-22 0,-21 22 16,0-21-16,1 0 0,-1-1 16,0 1-16,0-22 0,0 22 0,-21-21 15,0-22-15,0 21 0,0-20 16,0 20-16,0-20 0,0 20 0,0 22 16,0-1-16,0 1 0,0 21 15,0 0-15,0 42 16,0 0-16,0 21 0,0 1 0,0-1 15,0 22-15,-21-1 0,21 1 16,0-1-16,0 1 0,0-1 0,0 1 16,0-22-16,0 21 0,0-20 0,0-1 15,0 0-15,21 1 16,-21-22-16,21 0 0,-21 0 0,22 0 16,-1 1-16,0-22 0,0 0 0,0 0 15,0 0-15,1 0 0,-1-22 16,21 1-16,-21 0 0,0 0 0,1 0 15,-1 0-15</inkml:trace>
  <inkml:trace contextRef="#ctx0" brushRef="#br0" timeOffset="30446.33">17462 4255 0,'0'0'0,"-21"21"0,0 0 0,21 0 16,21 0-1,22-21-15,-22 0 0,21 21 0,0-21 16,1 22-16,-1-22 0,0 0 0,1 0 16,-1 0-16,0 0 0,1 0 15,-22 0-15,21 0 0,-21 0 0,1 0 16,-1 0-16,0 0 0,0 0 16,-42 0-1,-21 0-15,-1 21 0,-20 0 16</inkml:trace>
  <inkml:trace contextRef="#ctx0" brushRef="#br0" timeOffset="31491.44">3556 7705 0,'0'42'0,"0"-84"0,0 148 0,0-64 15,0 43-15,-21-22 0,-22 1 16,22 20-16,0-20 0,-21-1 16,-1 1-16,22-1 0,-21-20 0,0 20 15,20-21-15,-20-20 0,21 20 16,0-21-16,21 0 0,-21-21 16,21-21-1,0-21-15,0 21 16,0-1-16,0-20 0,0 0 0,0-1 15,0-20-15,0 21 0,0-22 16,0 22-16,0-22 0,0 22 0,0 21 16,0-22-16,21 43 15,0 43 1,0-22-16,0 21 0,0 22 0,1-22 16,20 22-16,-21-22 0,0 0 15,22 22-15,-1-22 0,-21 0 0,21 1 16,1-22-16,-1 21 0,22-21 0,-22 1 15,0-22-15,1 0 0,20 0 16,-21 0-16,1 0 0,20-22 0,-20 1 16,-1 0-16,0 0 0,1-21 15,-1 20-15,-21-20 0,21 0 0,-20-1 16,-1 1-16,-21-21 0,0 20 0,0-20 16,0-1-16,0 1 15,-21-1-15,-1 1 0,-20-1 0,21 1 16,-21-1-16,20 22 0,-20-22 0,0 22 15,-1 21-15,1-21 0,21 42 16,-21 0-16,20 0 0,1 0 0,-21 21 16,21 21-16,0 0 0,-1 1 15,22-1-15,-21 22 0,21-1 0,-21 1 16,21 20-16,0-20 0,0-1 0,0-20 16,21 20-16,0-21 0,22 1 15,-22-1-15,21-21 0,1 0 0,-1 1 16,0-1-16,1-21 0,-1 0 0,0 0 15,1 0-15,20-21 16,-21-1-16,-20 1 0,20 0 0,0 0 16</inkml:trace>
  <inkml:trace contextRef="#ctx0" brushRef="#br0" timeOffset="32110.59">4508 8234 0,'0'0'0,"22"21"31,-1-21-15,0 0-16,0 0 0,0 0 15,0 0-15,1 0 16,-1 0-16,0-21 0,0 0 16,0 0-16,0-1 0,1 1 0,-1 0 15,-21 0-15,21 0 16,-21-22-16,0 22 0,0 0 0,0-21 16,0 21-16,0-1 0,0 1 0,-21 0 15,0 21-15,-1 0 0,1 0 16,0 0-16,0 0 0,-21 21 0,20 0 15,1 1-15,0 20 0,-21-21 0,21 21 16,-1 22-16,22-22 0,0 1 16,0-1-16,0 0 0,0-21 0,0 22 15,0-1-15,43 0 0,-22-20 16,0-1-16,21-21 0,1 0 16,-22 0-16,21 0 0,1 0 0,20 0 15,-21 0-15,22-21 0,-1-1 16,-20 1-16,20 0 0,1 0 15,-22-21-15,22 20 0,-22-20 0,0 0 16,1 21-16,-22-22 0,0 1 0,0 21 16,-21-22-16,0 22 0,0 0 15,0 0-15,-21 0 0,0 21 0,0 0 16,-1 0-16,1 0 0,0 21 0,-21 0 16,21-21-16,-1 42 0,1-20 15,21-1-15,0 0 0,0 0 0,0 0 16,0 0-16,21 1 0,22-1 0,-22 0 15,0 0-15,21 0 0,-20 0 16,20-21-16,-21 22 0,0-1 16,22-21-16,-22 21 0,0 0 0,0-21 15,-21 21-15,0 0 16,-42-21-16,21 0 16,-1 0-16,-20 0 0,0 0 0,21 0 15,-22 0-15,22 0 0,-21 0 0,21 0 16,-1 0-16,1 0 0,21-21 15,0 0-15,0 0 0,21 0 16,1 0-16,-1-1 0</inkml:trace>
  <inkml:trace contextRef="#ctx0" brushRef="#br0" timeOffset="32438.4">6138 8192 0,'0'0'0,"21"0"15,1-22-15,-1 22 0,0-21 0,0 0 16,0 0-16,-21 0 0,0 0 0,21-1 16,-21-20-16,0 21 0,0 0 15,0-22-15,0 22 0,0 0 0,0 0 16,0-21-16,-21 42 0,0-22 0,0 1 16,0 21-16,0 0 0,-1 0 15,1 0-15,0 21 0,0-21 16,0 43-16,0-22 0,21 21 0,-22 1 15,22-1-15,-21 0 0,21 1 0,0-1 16,0 0-16,0 1 0,0-1 16,21-21-16,1 21 0,-1-20 0,0-1 15,0 0-15,0 0 0,0-21 0,1 0 16,20 0-16,-21 0 0,21 0 16,1-21-16,-1 0 0,0 0 0,1-22 15,20 22-15,-20-21 0</inkml:trace>
  <inkml:trace contextRef="#ctx0" brushRef="#br0" timeOffset="32675.27">6921 7387 0,'0'0'0,"-21"-42"0,0-22 0,0 22 16,0 21-16,0 0 0,-1 0 16,1 42-16,21 0 0,0 21 15,0 1-15,0 20 0,0 43 16,0-21-16,0-22 0,0 1 15,0-1-15,0 1 0,0-1 0,0 1 16,0-1-16,0 1 0,0-1 16,0-21-16,0 1 0,0-1 0,21-21 15,1 0-15,-1 1 0,0-1 16,21-21-16,-21 0 0,1 0 0,20 0 16,0-21-16,-21-1 0</inkml:trace>
  <inkml:trace contextRef="#ctx0" brushRef="#br0" timeOffset="33027.07">7387 7980 0,'42'21'15,"-20"-21"-15,-1 0 0,0 0 16,0 0-16,-21-21 0,21 21 15,0-21-15,1 0 0,-1-1 0,0 22 16,-21-21-16,0 0 0,21 0 0,-21 0 16,0 0-16,0-1 0,0 1 0,0 0 15,0 0-15,-21 21 16,0-21-16,0 21 0,-1 0 0,1 0 16,0 21-16,0-21 0,0 21 0,0 0 15,21 22-15,-22-22 0,1 0 16,21 21-16,-21 1 0,21-22 0,0 21 15,0 0-15,0-20 0,0-1 0,0 21 16,0-21-16,21-21 16,0 21-16,1 1 0,-1-22 0,21 0 15,-21 0-15,22 0 0,20 0 0,-21-22 16,1 1-16</inkml:trace>
  <inkml:trace contextRef="#ctx0" brushRef="#br0" timeOffset="33470.81">8213 7789 0,'0'0'15,"0"-42"-15,0 21 0,0-21 0,0 20 16,0 1-16,0 0 0,-22 21 0,1 0 16,0 0-16,21 21 15,-21 0-15,21 1 16,0 20-16,0-21 0,-21 21 16,21-20-16,0 20 0,0-21 0,0 21 15,0-20-15,0 20 0,0-21 16,0 0-16,21 0 0,0 1 0,21-22 15,-20 0-15,-1 0 0,21 0 16,-21 0-16,22 0 0,-22-22 16,21 1-16,-21 0 0,22 0 0,-22-21 15,0 20-15,0 1 0,21-21 0,-42 0 16,22-1-16,-1 1 0,0 0 0,0-1 16,0-20-16,-21-1 0,0 1 15,0-1-15,0 22 0,0-22 16,0 22-16,0 0 0,0 21 0,0-1 15,0 1-15,0 42 16,0 1-16,0-1 0,0 21 16,0 22-16,0-22 0,0 21 0,0-20 15,0 20-15,0 1 0,0-22 16,0 22-16,0-22 0,0 0 0,0 1 16,0-1-16,0-21 0,21 21 0,-21-20 15,22-1-15,-1 0 0,0 0 16,0-21-16,0 0 0,0 0 0,22 0 15,-22 0-15,0 0 0</inkml:trace>
  <inkml:trace contextRef="#ctx0" brushRef="#br0" timeOffset="33638.71">8805 7705 0,'0'0'0,"-21"0"0,0 0 0,0 0 15,0 0-15,-1 0 0,22-21 16,22 21-1,-1 0-15,0 0 0,21-22 16,-21 22-16,1 0 0,20-21 16,-21 21-16,21-21 0,1 21 0,-22-21 15,21 0-15</inkml:trace>
  <inkml:trace contextRef="#ctx0" brushRef="#br0" timeOffset="34339.07">10139 7049 0,'0'0'0,"21"-22"0,-21 1 0,0 0 15,-21 21 1,0 0-16,-1 21 16,1 0-16,0 22 0,0-1 0,-21 0 15,20 22-15,1-22 0,0 22 16,-21-1-16,21 1 0,-1-22 0,1 22 16,0-22-16,0 0 0,0 1 0,21-1 15,0 0-15,0-21 0,0 1 16,-21-1-16,42-42 31,-21-1-31,21 1 16,0 0-16,-21 0 0,21-21 0,0 20 15,1-20-15,-22 0 0,21-1 16,0 1-16,-21-21 0,21 20 0,0-20 16,-21 20-16,0 1 0,21 0 15,-21-1-15,22 22 0,-22 0 0,21 0 16,0 42-1,-21 21-15,21-20 0,-21 20 16,21 21-16,-21-20 0,0-1 0,21 22 16,-21-22-16,0 0 0,0 22 0,0-43 15,0 21-15,22 1 0,-22-22 16,0 21-16,0-21 0,0 0 0,0 1 16,0-1-16,-22-21 31,22-21-31,-21-1 15,0 22-15</inkml:trace>
  <inkml:trace contextRef="#ctx0" brushRef="#br0" timeOffset="34974.12">9800 7599 0,'0'0'0,"-42"-21"0,21 0 15,-1-1-15,1 1 0,0 21 0,0 0 16,42 21 15,0-21-31,0 22 0,1-22 0,-1 21 16,21-21-16,0 0 0,1 0 0,20 0 15,-20 0-15,20 0 0,1 0 16,-1-21-16,1 21 0,-1-22 16,-21 1-16,22 0 0,-1-21 0,-20 21 15,-1-1-15,0-20 0,-20 0 0,20 21 16,-21-22-16,0 1 0,0 0 16,-21 20-16,0-20 0,0 0 0,0-1 15,0 1-15,0 21 0,0-21 0,0 20 16,0 1-16,-21 42 15,0 1 1,0-1-16,21 21 0,-21 0 0,0 1 16,21-1-16,-22 22 0,22-1 15,0-21-15,-21 22 0,21-1 0,0-20 16,0 20-16,0-20 0,0-1 16,0 0-16,0-21 0,21 22 15,-21-22-15,22 0 0,-1 0 0,0-21 16,21 0-16,-21 0 0,1 0 0,20 0 15,0 0-15,-21 0 0,22-21 0,-1 0 16,-21 0-16,22 0 0,-22-1 16,21-20-16,-21 0 0,22-1 15,-22 1-15,0 0 0,0-22 0,-21 1 0,0 20 16,21-20-16,-21-1 0,0 1 16,0-1-16,0 1 0,0-1 0,0 22 15,0 0-15,0 21 0,0-22 0,0 64 31,0 1-31,-21 20 16,21 0-16,0 1 0,-21 20 0,21 1 16,-21-1-16,21 1 0,0 20 15,-21-20-15,21-1 0,0 1 0,0-22 16,0 0-16,0 22 0,0-22 0,21-21 16,0 22-16,0-22 0,0 0 15,0 0-15,1-21 0,-1 21 0,0-21 16,21 0-16,1 0 0,-1 0 0,0 0 15,1-21-15,-1 21 0,0-21 0</inkml:trace>
  <inkml:trace contextRef="#ctx0" brushRef="#br0" timeOffset="35243.1">12509 6900 0,'0'0'0,"-84"22"32,63-1-32,21 0 0,-22 21 15,1 1-15,0-1 0,0 0 16,0 22-16,0-22 0,-22 22 0,22-22 16,0 21-16,0-20 0,0-1 15,21 0-15,0 1 0,0-22 0,0 21 16,0-21-16,0 1 0,21-1 0,0-21 15,0 0-15,0 0 0,22 0 0,-22 0 16,21 0-16,0 0 0,-20 0 16</inkml:trace>
  <inkml:trace contextRef="#ctx0" brushRef="#br0" timeOffset="35486.96">12869 6964 0,'0'0'0,"0"-21"0,21 0 0,1-1 0,-22 1 16,21 0-16,21 21 0,-21 0 0,0 0 16,22 21-16,-1 0 0,-21 1 15,0-1-15,1 21 0,-1 0 0,0-20 16,-21 20-16,0 0 0,0 1 0,0 20 16,0-42-16,0 22 0,-21-1 15,0-21-15,-1 21 0,1-20 0,0-1 16,0 0-16,0 0 0,0 0 0,-1 0 15,1-21-15,0 0 0,0 0 16,0 0-16</inkml:trace>
  <inkml:trace contextRef="#ctx0" brushRef="#br0" timeOffset="36119.68">18351 3725 0,'0'22'16,"0"-1"-16,0 21 0,-21-21 15,0 22-15,0 20 0,21-21 0,-21 22 16,0-1-16,-1 1 0,1-22 16,21 22-16,0-22 0,0 0 0,0 1 15,0-22-15,0 21 0,0-21 0,0 1 16,0-1-16,21 0 0,1 0 15,-1-21-15,21 0 0,-21 0 0,22 0 16,-22 0-16,21 0 0,-21 0 0,22-21 16</inkml:trace>
  <inkml:trace contextRef="#ctx0" brushRef="#br0" timeOffset="36342.55">19050 3662 0,'21'0'0,"-42"0"0,63 0 0,-21 0 16,1 0-16,-1 21 0,-21 21 0,21-20 15,0 20-15,-21 0 0,0 1 0,0-1 16,0 0-16,0 1 0,0 20 16,0-21-16,0 22 0,-21-22 15,21 1-15,-21-1 0,0-21 0,-1 21 16,1-20-16,-21-1 0,21 0 15,0 0-15,-22 0 0</inkml:trace>
  <inkml:trace contextRef="#ctx0" brushRef="#br0" timeOffset="36909.23">14118 2879 0,'-21'-21'0,"42"42"0,-42-64 15,0 43-15,21-21 0,-21 21 0,21 21 32,-22 1-32,22-1 0,-21 0 15,21 21-15,-21 1 16,21-1-16,-21 0 0,0 1 0,21-1 15,-21 21-15,21-20 0,0-22 0,0 21 16,-22 1-16,22-22 0,0 0 0,0 0 16,0 0-16,22-21 0,-1 0 15,0 0-15,0 0 0,0 0 0,22 0 16,-22 0-16,21-21 0</inkml:trace>
  <inkml:trace contextRef="#ctx0" brushRef="#br0" timeOffset="37139.1">14817 2794 0,'0'0'0,"21"-42"0,0 21 0,0-1 15,0 1-15,0 21 0,1 0 0,-1 0 16,-21 21-16,21 1 0,0-1 16,0 21-16,-21-21 0,0 22 0,0-1 15,0 0-15,0 1 0,0 20 0,0-21 16,-21 1-16,0-1 0,0-21 15,0 22-15,-1-1 0,1-21 0,0 0 16,0 0-16,0 1 0,0-1 0,-22-21 16,22 0-16,0 21 0,0-21 15,0 0-15</inkml:trace>
  <inkml:trace contextRef="#ctx0" brushRef="#br0" timeOffset="37642.81">12636 847 0,'0'0'0,"-21"0"31,0 0-31,0 21 0,21 0 16,-21 21-16,0-20 0,-1 20 16,22 0-16,-21 1 0,0-1 0,21 0 15,0 22-15,0-22 0,-21 0 0,21 1 16,0-1-16,0 0 0,0-20 15,0 20-15,21-21 0,0 21 0,0-20 16,1-1-16,-1 0 0,21-21 16,-21 0-16,22 0 0,-22 0 0,21 0 15,-21 0-15,22 0 0</inkml:trace>
  <inkml:trace contextRef="#ctx0" brushRef="#br0" timeOffset="37902.66">13589 656 0,'85'106'16,"-170"-212"-16,191 254 15,-64-84-15,-21 21 0,0-22 0,1 1 0,-1 20 16,0-20-16,0-1 15,-21 1-15,0-1 0,0-20 0,0 20 16,0-21-16,0 22 0,-21-22 0,0 1 16,0-1-16,-1 0 0,1 1 15,-21-1-15,21 0 0,-22-21 0,22 22 16,-21-22-16</inkml:trace>
  <inkml:trace contextRef="#ctx0" brushRef="#br0" timeOffset="39090.56">804 11494 0,'-21'0'0,"0"0"0,0 0 0,0 0 16,-1 0-16,-20 0 0,21 0 15,-21 0-15,20 21 0,-20-21 0,0 21 16,-1-21-16,1 21 0,21 0 15,0-21-15,0 21 0,21 1 16,21-22-16,21 0 0,22 0 16,20 0-16,22 0 0,0 0 15,21 0-15,21 0 0,-21-22 0,21 22 16,0-21-16,1 0 0,-22 0 16,21 21-16,-21-21 0,0 0 15,21-1-15,-42 1 0,21 0 0,-21 0 16,-22 0-16,22 0 0,-42 21 15,20-22-15,-20 1 0,-22 21 0,22-21 16,-22 0-16,-21 21 0,21-21 0,-20 21 16,-1-21-16,-21-1 0,0 1 15,0 0-15,-21 0 16,-1 0-16,-20 21 0,21-21 16,-21-1-16,-22 1 0,1 21 0,-1-21 15,-21 0-15,22 21 0,-22-21 0,1 21 16,20 0-16,1-21 15,20 21-15,1-22 0,21 22 0,42 0 32,21 0-32,1 0 0,-1 0 0,21 0 15,1 0-15,-1 0 0,22 0 0,-21 0 16,-1 0-16,22 0 0,-43 0 16,22 0-16,-1 0 0,-21 0 0,1 0 15,-1 0-15,0 0 0,-20 22 0,-1-22 16,0 0-16,0 21 0,-21 0 15,21 0-15,-21 0 0,0 0 0,0 1 16,0 20-16,-21-21 16,0 21-16,-21 1 0,20 20 0,-20-20 15,21 20-15,-43-21 0,22 22 0,0-22 16,-22 22-16,1-22 0,-22 0 16,22 22-16,-1-22 0,22 1 0,-1-1 15,1-21-15,42 21 0,0-20 0,0-1 16,21-21-16,0 0 15,1 0-15</inkml:trace>
  <inkml:trace contextRef="#ctx0" brushRef="#br0" timeOffset="43538.56">6604 10647 0,'0'-21'16,"0"0"-1,0-1-15,0 1 0,0 0 16,0 0-16,0 0 15,0 0-15,0-1 0,0 1 0,0 0 16,0 0-16,0 0 0,0 0 0,0-1 16,0 1-16,0 42 31,0 1-31,0-1 0,0 21 16,0 0-16,0 1 0,0-1 15,0 22-15,0-22 0,0 21 0,0-20 16,0-1-16,0 0 0,0 1 0,0-22 15,0 21-15,0-21 0,0 1 16,21-1-16,-21 0 0,21-21 16,0 0-16,1 0 15,-1 0-15,0 0 0,0-21 16,0 21-16,-21-21 0,43-1 0,-22 1 16</inkml:trace>
  <inkml:trace contextRef="#ctx0" brushRef="#br0" timeOffset="43939.38">7535 10329 0,'0'0'0,"0"-21"0,-21 21 16,0 0 0,0 0-16,0 0 0,-1 0 15,1 0-15,-21 21 0,21 1 0,0-1 16,-1 21-16,1-21 0,0 0 0,0 22 15,21-22-15,-21 0 0,21 0 16,0 0-16,0 1 0,0-1 0,21 0 16,0-21-16,0 0 0,22 0 15,-22 0-15,0 21 0,21-21 16,-21 0-16,22 0 0,-22 0 0,0 21 16,21-21-16,-20 21 0,-1-21 15,0 22-15,0-22 0,-21 21 16,0 0-16,0 0 0,0 0 15,-21 0-15,0 1 0,-22-1 16,22-21-16,-21 21 0,0-21 16,20 21-16,-20-21 0,0 0 0,-1 21 15,22-21-15,-21 0 0,21 0 0,-22 0 16,22 0-16,0 0 0,0 0 0,0 0 16,0-21-16,21 0 0,-22 0 15,22 0-15,-21-1 0</inkml:trace>
  <inkml:trace contextRef="#ctx0" brushRef="#br0" timeOffset="44322.98">6540 9906 0,'-42'0'0,"84"0"0,-126 21 0,41-21 15,1 43-15,21-22 0,-21 0 0,20 21 16,1-21-16,0 1 0,21 20 16,0-21-16,0 0 0,0 0 0,0 1 15,21-1-15,22 0 0,-22 0 16,21-21-16,0 0 0,1 0 16,-1 0-16,0 0 0,22 0 0,-22-21 15,22 0-15,-22 0 0,0-1 0,-20 1 16,20 0-16,-21 0 0,-21 0 15,0 0-15,0-1 0,-21 1 0,0 0 16,-22 0-16,1 0 0,0 0 0,-22-1 16,22 22-16,-22 0 0,22-21 15,0 21-15,-1 0 0,22 0 0,-21 21 16,21 1-16,0-1 0,21 0 0,0 0 16,0 21-16,0-20 0,0 20 15,0-21-15,21 21 0,0-20 0,0 20 16</inkml:trace>
  <inkml:trace contextRef="#ctx0" brushRef="#br0" timeOffset="44818.75">8213 10033 0,'0'-21'0,"0"42"0,0-63 15,0 21-15,-22-1 16,1 22-16,0 0 0,0 0 16,21 22-1,0 20-15,0-21 0,0 21 16,0 1-16,0 20 0,0-20 15,21 20-15,-21 1 0,21-1 0,-21 22 16,21-22-16,-21-20 0,0 20 0,0 1 16,0-22-16,0 0 0,22 1 15,-22-22-15,0 21 0,0-21 0,21 0 16,-21 1-16,0-1 0,0 0 16,0-42-1</inkml:trace>
  <inkml:trace contextRef="#ctx0" brushRef="#br0" timeOffset="45367.44">7789 10499 0,'-21'-43'0,"42"86"0,-63-149 16,21 64-16,0-1 0,21-20 0,0 20 16,0 1-16,0 0 0,21-22 15,0 22-15,21 0 0,-21-1 0,22 22 16,-1-21-16,0 21 0,22-1 15,-22 1-15,22 21 0,-1 0 0,-20 21 16,20 1-16,1 20 0,-1-21 0,1 43 16,-1-22-16,1 21 0,-22 1 15,0-1-15,1 1 0,-22-1 16,0 1-16,0-1 0,-21 1 0,0-1 16,0-20-16,0 20 0,0-20 0,0-22 15,0 21-15,0-21 0,0 0 16,0 1-16,0-44 31,0 1-31,0 0 0,0-21 16,-21-1-16,21 1 0,0 0 0,0-22 15,0 22-15,0-22 0,0 1 16,0-1-16,21 1 0,0-1 16,0 1-16,1-1 0,-1 1 0,0-1 15,0 1-15,21 21 0,-20-22 0,20 43 16,0 0-16,1 21 0,-1 0 15,0 0-15,1 42 0,20 0 0,-21 1 16,1-1-16,-22 22 0,21-1 0,-21 1 16,1-1-16,-1 22 0,-21-22 15,0 22-15,0-22 0,0 22 0,-21-21 16,-1-1-16,1 1 0,0-22 0,21 21 16,-21-20-16,0-1 15,21-21-15,0 0 0,0 1 0,0-1 16,0 0-16,21-21 15,0-21-15,0 21 16,-21-21-16,21-1 0,1-20 0,-1 21 16</inkml:trace>
  <inkml:trace contextRef="#ctx0" brushRef="#br0" timeOffset="46531.82">9758 10393 0,'0'0'0,"21"-42"0,42-64 31,-41 106-31,-22 21 15,0 0 1,0 21-16,0-20 0,0 20 0,0 0 16,0 1-16,0-1 0,0 0 15,21 1-15,-21-1 0,0-21 0,0 21 16,0 1-16,0-22 0,0 0 0,21 0 16,-21 0-16,21 1 0,-21-1 15,21-21-15,0 0 0,1 0 0,-1 0 16,0 0-16,0 0 0,0-21 0,0 21 15,1-22-15,20 1 0,-21 0 0,0-21 16,0 21-16,1-22 0,-1 1 16,0 0-16,0-1 0,0 1 0,-21 0 15,21-1-15,-21 1 0,0 0 16,0-1-16,0 22 0,0 0 16,0 0-16,0 0 0,0 42 15,0 0 1,0 0-16,0 0 0,0 22 15,0-1-15,0 0 0,0-21 0,0 22 16,0-1-16,0 0 0,0 1 0,0-22 16,0 21-16,0-21 0,0 1 15,22 20-15,-1-21 0,0-21 0,0 21 16,21-21-16,-20 0 0,-1 0 16,0 0-16,21 0 0,-21 0 15,22-21-15,-22 0 0,21 0 0,-21 0 16,22-1-16,-22-20 0,21 0 15,-21 21-15,1-22 0,-1-20 0,0 20 16,0 1-16,0 0 0,-21-22 16,0 22-16,0 0 0,0-1 0,0 1 15,0-22-15,0 22 0,0 21 0,-21-21 16,21-1-16,-21 22 0,0 0 16,0 21-16,-1 0 0,1 21 15,21 0-15,-21 0 0,21 22 0,0-1 16,-21 0-16,0 1 0,21 20 15,-21-20-15,21 20 0,0 1 0,0-1 16,0-21-16,-22 22 0,22-22 16,0 1-16,0-1 0,0 0 0,0 1 15,0-22-15,0 21 0,22-21 16,-1-21-16,0 21 0,0-21 0,0 0 16,22 0-16,-22 0 0,21 0 0,0-21 15,1 0-15,-1 0 0,0 0 16,1-22-16,-1 22 0,0-21 0,1 0 15,-1-22-15,0 22 0,-20-22 16,20 22-16,-21-22 0,0 22 0,0-21 16,-21 20-16,0 1 0,0-22 15,0 22-15,0 0 0,0-1 0,0 1 0,0 0 16,0 21-16,0-1 0,0 1 16,0 0-16,-21 21 0,0 0 15,21 21-15,-21 0 0,21 22 16,-21-22-16,21 21 0,0 22 0,0-22 15,0 0-15,-21 22 0,21-22 16,0 22-16,-22-1 0,22-20 0,0 20 16,0-21-16,0 1 0,0-1 0,0 0 15,0 1-15,0-22 0,0 21 16,22-21-16,-1 1 0,0-22 0,0 0 16,0 0-16,22 0 0,-22 0 0,0 0 15,0-22-15,21 22 0,-20-21 0,-1 0 16,21-21-16,-21 21 15,0-22-15,1 22 0,-1-21 0,0-1 16,0 22-16,0-21 0,0 0 0,-21 20 16,0-20-16,0 21 0,0 0 15,22 21-15,-22 21 16,0 0-16,0 0 16,0 0-16,0 22 0,0-22 0,0 21 15,0-21-15,0 22 0,0-22 16,0 0-16,0 0 0,0 0 0,21 1 15,-21-1-15,0 0 0,21-21 0,0 0 16,0 0-16,0 0 16,1 0-16,-1 0 0,0 0 15,0-21-15,0 0 0,0-1 0,1 1 16,-1-21-16,0 21 0</inkml:trace>
  <inkml:trace contextRef="#ctx0" brushRef="#br0" timeOffset="46831.1">12150 9758 0,'0'0'0,"-22"0"0,1 0 15,21 21 1,0 0 0,21-21-16,1 0 15,-1 0-15,0 0 16,0 0-16,0-21 15,-21 0-15,0 0 0,0 0 16,-21 21 0,0-22-16,0 22 0,0 0 0,-22 0 15,22 0-15,0 0 0,0 0 0,0 22 16,-1-22-16,22 21 0,0 0 16,-21 0-16,21 0 0,0 0 0,-21 1 15,21-1-15,0 0 16,0 0-16,-21 0 0</inkml:trace>
  <inkml:trace contextRef="#ctx0" brushRef="#br0" timeOffset="47058.98">11282 10414 0,'0'0'0,"-21"21"0,42-21 31,0 0-16,0-21-15,0 21 0,22-21 16,-1 0-16,0 21 0,1-21 16,-1-1-16,0 1 0,1 21 0,-1-21 15,21 21-15,-20-21 0,-1 21 16,22-21-16,-22 21 0,0 0 0,1-21 16,-1 21-16,0 0 0,1-22 0,-1 22 15,-21 0-15</inkml:trace>
  <inkml:trace contextRef="#ctx0" brushRef="#br0" timeOffset="47354.81">12446 10097 0,'0'0'0,"0"-22"15,-21 22-15,0 0 16,-1 0-16,22 22 16,0-1-1,0 0-15,0 21 0,0-21 0,0 22 16,0-1-16,22 0 0,-1 1 15,-21-1-15,0 22 0,0-22 0,21 21 16,-21 1-16,0-22 0,0 22 0,0-1 16,0-20-16,-21 20 0,0 1 0,-1-1 15,1-21-15,0 22 0,0-1 16,0-20-16,0-1 0,-1 0 0,22 1 16,0-1-16,-21-21 0,21 0 0,0 1 15,0-1-15,21-21 16,1-21-1,-1-1-15,0 1 0,-21 0 16,21-21-16</inkml:trace>
  <inkml:trace contextRef="#ctx0" brushRef="#br0" timeOffset="47658.64">12446 10287 0,'-21'-42'16,"42"84"-16,-63-127 0,20 43 0,1 21 0,21-21 0,0 20 15,0 1-15,0-21 16,21 42-16,22-21 0,-22 0 0,0 21 0,21 0 16,-20 0-16,20 0 0,-21 21 15,21-21-15,-20 21 0,20 21 16,-21-21-16,0 1 0,0 20 0,1-21 16,-22 21-16,0 1 0,0-22 0,0 21 15,-22-21-15,1 22 0,-21-22 0,21 21 16,-22-21-16,22 1 0,-21-1 15,0 0-15,20-21 0,-20 21 0,21-21 16,0 0-16,0 0 0,21-21 31,0 0-31,0 0 0,0-1 0,21 1 0,-21-21 16,21 0-16,0 20 0</inkml:trace>
  <inkml:trace contextRef="#ctx0" brushRef="#br0" timeOffset="47958.47">12975 9589 0,'0'0'0,"21"-22"0,43-62 31,-43 84-31,0 0 16,0 21-16,-21 21 16,0 1-16,0-1 0,0 21 15,0-20-15,0 20 0,0 1 16,0-1-16,0 1 0,0-1 0,0 1 0,0-1 15,0 1-15,-21-22 0,21 22 16,-21-22-16,21 0 0,-21-21 16,21 22-16,0-22 0,0 0 0,0 0 15,0 0-15,21-42 32,0 0-32,0 0 15,0 0-15,1 0 0,-1-22 0,0 22 16,0-21-16,0 21 0,0-22 0</inkml:trace>
  <inkml:trace contextRef="#ctx0" brushRef="#br0" timeOffset="48310.92">13398 10202 0,'0'0'0,"22"0"0,-1 0 15,0 0-15,0 0 16,0 0-16,0 0 0,1 0 16,20 0-16,-21 0 0,0 0 0,22 0 15,-22 0-15,0 0 0,0 0 0,0 0 16,22 0-16,-22-21 0,-21 0 15,21 21-15,0-21 0,-21 0 0,21 0 16,-21-1-16,0 1 0,0 0 0,0 0 16,0 0-16,0-22 0,0 22 15,0 0-15,0 0 0,-21 21 16,0 0-16,0 0 16,0 0-16,-22 21 0,22 21 0,0-20 15,-21 20-15,20 0 0,-20 1 16,21-1-16,0 0 0,0 1 0,-1-1 15,1 0-15,21 1 0,0-1 0,0 0 16,0-21-16,0 22 0,0-22 16,0 21-16,0-21 0,21 1 0,-21-1 15,22-21-15,-1 21 0,21-21 0,-21 0 16,22 0-16,-1 0 0,0 0 0,1-21 16,-1 21-16,0-21 0,22-1 15,-22 1-15</inkml:trace>
  <inkml:trace contextRef="#ctx0" brushRef="#br0" timeOffset="48594.79">14626 9716 0,'0'0'0,"0"-43"0,0-41 16,-21 84-1,0 21 1,21 0-16,0 21 0,-21 1 0,-1-1 15,22 0-15,-21 1 0,21 20 0,-21-21 16,21 1-16,0 20 0,0-20 16,0-1-16,0 0 0,0 1 15,0-22-15,0 21 0,0 0 0,0-20 16,0 20-16,21-21 0,-21 0 16,21 0-16,22 1 0,-22-1 0,0 0 15,0-21-15,0 0 0,22 0 0,-22 0 16,0 0-16,21-21 0,-20 0 15,20-1-15,-21 1 0</inkml:trace>
  <inkml:trace contextRef="#ctx0" brushRef="#br0" timeOffset="48882.92">15155 9440 0,'0'0'0,"21"-21"0,85-42 31,-63 63-31,-1 0 0,0 0 16,85 21-16,-63 0 0,20 0 15,-20 22-15,-1-22 0,1 21 16,21 0-16,-43 22 0,21-22 0,-20 1 16,-22 20-16,0-21 0,0 22 0,-21-22 15,0 1-15,0-1 0,-21 0 16,0 1-16,-21-1 0,20 0 15,-20 1-15,0-22 0,-22 21 0,22-21 16,-22 22-16,1-22 0,-1 0 0,1 0 16,-1 0-16,1 0 0,-1 1 15</inkml:trace>
  <inkml:trace contextRef="#ctx0" brushRef="#br0" timeOffset="51859.09">1143 14944 0,'0'-21'15,"-21"21"16,0 0-31,-1 0 16,1 0-16,0 0 0,-21 0 0,21 0 16,-22 0-16,1 0 0,0 0 15,-1 0-15,-20 0 0,-1 0 16,22 0-16,-22 0 0,1 0 16,-1 0-16,1 0 0,21-22 0,-1 22 15,1 0-15,21 0 0,0 0 16,-1-21-16,44 0 15,-1 21 1,21 0-16,22 0 0,-1-21 16,22 21-16,21 0 0,-22 0 15,22 0-15,21 0 0,-21 0 0,42-21 16,-21 21-16,0 0 0,0 0 16,0-21-16,0 21 0,0 0 0,0-22 15,0 22-15,-21 0 0,21-21 16,-21 0-16,0 21 0,-1-21 15,-20 21-15,0 0 0,-1-21 0,-20 21 16,-1 0-16,1-21 0,-22-1 16,1 22-16,-1 0 0,-21-21 0,0 21 15,0 0-15,1-21 0,-22 0 16,0 0-16,0 0 16,-22 21-16,1-22 0,0 22 15,0-21-15,-21 0 0,20 21 0,-20-21 16,0 0-16,-1 21 0,1-21 0,-21 21 15,20-22-15,-20 22 0,-1-21 16,22 21-16,-22 0 0,22-21 16,0 21-16,-1-21 0,1 21 15,21 0-15,0 0 0,0-21 0,42 21 47,0 21-47,0-21 0,21 21 16,1-21-16,-1 21 0,0-21 0,22 21 15,-22-21-15,22 0 0,-1 22 16,-20-22-16,20 0 0,-21 0 16,22 0-16,-22 0 0,1 0 0,-1 0 15,21 0-15,-20 0 0,-1 0 0,-21 0 16,22 0-16,-22 0 0,0 0 16,0 0-16,-21 21 0,0 0 15,0 0-15,0 0 0,-21 0 16,0 22-16,0-22 0,-22 0 15,22 21-15,-21-20 0,-1 20 0,1-21 16,0 21-16,-1-20 0,1 20 0,0-21 16,-1 21-16,1 1 0,21-22 15,-21 21-15,-1 1 0,22-1 0,-21 0 16,-43 106 0,64-105-16,0-22 0,0 0 15,21 0-15,0 0 16,0 1-16,21-22 15,0-22 1,0 1-16</inkml:trace>
  <inkml:trace contextRef="#ctx0" brushRef="#br0" timeOffset="60999.81">169 4170 0,'-21'-21'16,"42"42"-16,-63-42 0,21 0 15,0 21-15,42 0 32,21 0-17,22 0-15,-1 0 0,1 0 16,41 0-16,-20 0 0,21 0 15,0 0-15,0 0 0,21 0 0,0 0 16,-22-22-16,22 22 0,-21-21 16,0 21-16,0-21 0,-21 0 0,-1 0 15,-20 21-15,-1-21 0,-20-1 16,-1 22-16,-21-21 0,21 21 16,-42-21-16,0 0 15,0 0-15,-21 21 16,-21 0-16,21-21 0,-22 21 0,-20 0 15,21 0-15,-22-22 0,1 22 16,-1 0-16,22 0 0,-1 0 0,22-21 16,-21 21-16,84 0 15,-21 0 1,22 0-16,20 0 0,-20 0 16,20 0-16,-21 0 0,22 21 15,-22 1-15,1-1 0,-1 21 0,-21 0 16,0 1-16,0 20 0,-21 1 15,0-1-15,-21 1 0,0-1 0,-21 1 16,-1-1-16,-20 1 0,21-1 16,-22 1-16</inkml:trace>
  <inkml:trace contextRef="#ctx0" brushRef="#br0" timeOffset="61499.52">656 6371 0,'0'0'0,"-42"43"0,21-22 15,-1-21-15,22 21 0,0 0 16,0 0-16,43-21 0,-1 0 15,0 0-15,1 0 0,41 0 0,-20 0 16,21 0-16,20 0 0,1-21 16,21 21-16,0-21 0,-21 0 0,21 0 15,0-1-15,-21 22 0,0-21 16,-22 0-16,22 0 0,-42 21 0,-1-21 16,-20 21-16,-1 0 0,-21-21 15,-42-1 1,0 22-16,-22-21 0,1 21 15,0 0-15,-22-21 0,22 21 16,0 0-16,-1-21 0,1 21 0,21 0 16,0-21-16,21 0 15,21 21-15,21 0 0,-21 0 16,22 0-16,-1 0 0,0 21 16,1 0-16,-1 0 0,0 0 0,1 22 15,-1-22-15,-21 21 0,0 0 16,-21 1-16,0-1 0,0 22 0,-21-22 15,-21 0-15,-1 22 0,1-22 16,-21 22-16,20-22 0,-20 21 16,-1-20-16</inkml:trace>
  <inkml:trace contextRef="#ctx0" brushRef="#br0" timeOffset="61994.28">402 8636 0,'-21'21'0,"42"-42"0,-84 63 15,63-20-15,0-1 16,42 0-16,0-21 0,1 0 16,20 0-16,1 0 0,20 0 0,-20 0 15,20 0-15,1 0 0,21-21 16,-21 21-16,20-21 0,1-1 0,0 1 16,0 0-16,0 0 0,-22 21 15,22-21-15,-21 0 0,-22-1 16,22 1-16,-43 0 0,22 0 0,-43 21 15,21-21-15,-42 0 0,0-1 16,-42 22-16,21 0 16,-21 0-16,-1 0 0,1 22 15,0-22-15,20 21 0,1 0 0,0-21 16,21 21-16,0 0 16,21-21-16,0 21 0,22-21 15,-22 22-15,0-22 0,21 21 16,-20-21-16,-1 21 0,0 0 0,0 0 15,-21 22-15,0-22 0,0 21 16,0 0-16,-21 1 0,0-1 16,0 22-16</inkml:trace>
  <inkml:trace contextRef="#ctx0" brushRef="#br0" timeOffset="62838.93">2222 13123 0,'0'0'15,"-42"0"-15,0 22 0,21-22 0,-1 0 0,1 21 16,21 0-16,43-21 16,-1 0-16,0 0 0,43 0 15,0 0-15,20-21 0,22 0 16,-21 21-16,21-22 0,21-20 0,1 21 15,-1 0-15,0 0 0,0-22 16,-21 22-16,0 0 0,-21 0 16,0-22-16,0 43 0,-22-21 0,-20 0 15,-1 21-15,-20 0 0,-22-21 0,0 21 16,-42 0 0,0 0-16,-22-21 0,22 21 15,-21 0-15,-1-21 0,1-1 0,21 22 16,-21-21-16,20 21 0,22-21 15,0 0-15,0 0 0,22 21 16,-1 0-16,21 0 16,0 0-16,-20 0 0,20 0 15,0 21-15,-21 0 0,22 0 0,-22 0 16,-21 22-16,0-1 0,0 0 16,0 1-16,-42-1 0,20 0 0,-20 22 15,0-22-15,-1 22 0,22-22 16,-21 0-16,21 1 0,0-22 15,-1 21-15</inkml:trace>
  <inkml:trace contextRef="#ctx0" brushRef="#br0" timeOffset="63666.55">7578 12531 0,'21'0'31,"0"-21"-31,0-1 0,0 1 0,0 21 16,1-21-16,-1 0 0,0 0 15,-21-22-15,0 22 16,-21 0-16,0 0 0,-22 0 0,1 21 16,0 0-16,-1 0 0,-20 0 15,20 0-15,-20 0 0,-1 0 0,1 21 16,21 21-16,-22-21 0,1 1 15,20-1-15,1 21 0,0-21 0,-1 0 16,22 22-16,0-22 0,21 0 0,0 0 16,0 0-16,0 1 0,21-1 15,21-21-15,1 0 0,-1 0 0,0 0 16,1 0-16,-1 0 0,22 0 16,-22-21-16,21-1 0,-20 1 0,20 21 15,1-21-15,-22 0 0,22 0 16,-22 0-16,-21-1 0,21 1 15,-20 0-15,-1 21 16,-21 21 0,0 0-16,0 1 15,-21 20-15,21-21 0,0 43 0,0-22 16,0 21-16,0 1 0,0-1 0,0 22 16,21-21-16,0 20 0,0 1 15,21 0-15,-20-1 0,-1 22 0,0-21 16,0 21-16,0-1 0,0-20 0,-21 0 15,0-1-15,0 22 16,0-42-16,0 20 0,-21-20 0,0 21 0,0-22 16,0-21-16,0 1 0,-22-1 15,-20 22-15,20-43 16,1-21-16,0 0 0,-1 0 0,-20 0 16,21-43-16,-22 22 0,22-42 0,-1-1 15,1 1-15,0-1 0,-1-20 0,1-1 16,21 0-16,0 1 0,0-22 15,21 21-15,0-21 0,0 22 0,0-1 16,21 0-16,21 1 0,-21-1 16,22 21-16,-1 1 0,21-22 0,-20 22 15,20-1-15,1 1 0,-1 20 16,1-20-16,-1 21 0,-20-1 0,20 1 16</inkml:trace>
  <inkml:trace contextRef="#ctx0" brushRef="#br0" timeOffset="64198.94">8213 12615 0,'0'0'0,"21"0"0,-21-21 15,21 21-15,-21-21 0,21 0 16,-21 0-16,0 0 0,0-1 0,21 1 16,-21 0-16,0-21 0,0 21 15,0-1-15,0 1 0,-21 0 16,0 0-16,0 0 0,0 0 0,-1 21 15,1 0-15,0 0 0,-21 21 16,21 0-16,-1 0 0,1 0 0,0 22 16,21-22-16,0 21 0,0 0 0,0 1 15,0-1-15,0 0 0,0 1 16,0-22-16,21 21 0,0-21 0,22 22 16,-22-22-16,21 0 0,-21-21 15,22 0-15,-1 0 0,0 0 16,-20 0-16,20 0 0,0-21 0,22 0 15,-22 0-15,0-22 0,22 22 0,-22-21 16,1-1-16,20 1 0,-21 0 16,-20-22-16,20 22 0,-21-22 0,0 1 15,-21-22-15,0 22 0,0-1 16,0 1-16,0-1 0,0 22 0,0 0 16,0-1-16,0 22 0,0 0 0,0 42 31,0 21-31,0 1 0,0-1 15,0 22-15,0-22 0,0 21 16,0 1-16,0-1 0,0 1 16,21-1-16,-21-20 0,0 20 0,0-20 0,22-1 15,-22 0-15,21-21 0,-21 22 16,21-22-16,-21 0 0,21 0 16,0-21-16,0 0 0,1 0 15,-1 0-15,-21-21 16,0 0-16</inkml:trace>
  <inkml:trace contextRef="#ctx0" brushRef="#br0" timeOffset="64366.84">8763 12361 0,'63'-42'32,"-41"42"-17,20-21-15,0 21 0,1-21 0,-1 21 16,0-21-16,22-1 0,-1 1 15,1 0-15,-1 0 0,1 0 0,20 0 16,-20-22-16,21 22 0,-22-21 16</inkml:trace>
  <inkml:trace contextRef="#ctx0" brushRef="#br0" timeOffset="65138.99">10604 11472 0,'-21'-21'15,"42"42"-15,-63-63 0,21 21 0,-21 21 0,20 0 16,-20-21-16,21 21 0,-21 0 0,20 0 16,-20 21-16,21 0 0,-21 0 15,-1 22-15,22-22 0,-21 42 0,-1-20 16,22 20-16,-21 1 0,21-1 16,-22 1-16,22 20 0,0 1 0,0-22 15,21 1-15,0 21 0,0-43 0,0 21 16,21-20-16,0-1 0,22 0 15,-1-20-15,0-1 0,1 0 0,-1 0 16,21-21-16,-20 0 0,20 0 0,-20 0 16,20-21-16,1 21 0,-22-21 15,21-22-15,-20 22 0,20-21 16,-20 0-16,-1-1 0,0 1 0,1-22 16,-22 1-16,0-1 0,-21-20 15,0 20-15,0 1 0,0-22 0,-21 22 16,0-1-16,-22 1 0,1-1 0,0 1 15,-22 20-15,22 22 0,-22 0 16,22 0-16,-22 21 0,1 0 0,-1 21 16,22 0-16,0 21 0,-1 1 15,1-1-15,21 0 0,0 1 0,0 20 16,21 1-16,0-1 0,0 1 0,0-1 16,0 1-16,21-22 0,21 22 15,-21-22-15,22 0 0,-1 1 16,0-1-16,1-21 0,-1 21 0,21-20 15,1-1-15,21-21 0,-1 0 16,1 0-16,0 0 0,-1 0 0,1 0 16,-22-21-16,22-1 0,-21 1 0,-22 0 15,21-21-15,-41 21 0,20-22 16,-21 22-16,-21-21 0,0-1 0,0 1 16,0 21-16,0-21 0,0 20 0,0 1 15,-21 21 1,21 21-16,0 1 0,-21-1 0,21 21 15,0 0-15,0 1 0,0 20 0,0-20 16,0 20-16,0 1 16,0-1-16,0 1 0,0 20 0,0-20 15,0 20-15,0 1 0,-21 0 0,21-1 16,0 1-16,0 0 0,-22-1 0,22 1 16,0 0-16,-21 21 0,0-22 15,0 1-15,0 21 0,21-22 0,0-20 16,-21 21-16,21-22 0,0 1 0,0-1 15,0 1-15,0-22 0,0 0 16,21 1-16,0-22 0,-21 0 16,21-21-16,0 0 0,0 0 0,-21-42 15,22 20-15</inkml:trace>
  <inkml:trace contextRef="#ctx0" brushRef="#br0" timeOffset="65406.91">11345 12658 0,'-21'-106'16,"42"212"-16,-84-297 0,42 107 0,-1 20 0,22-21 16,0 22-16,0 21 0,0-1 15,22 1-15,-1 0 0,21 20 0,-21 1 16,22 21-16,-1 0 0,0 0 0,-21 21 16,22 1-16,-1-1 0,0 21 15,1 0-15,-22 1 0,21-1 0,-21 0 16,1 1-16,-22 20 0,0-20 15,0-1-15,0 0 0,-22 1 16,1-22-16,-21 21 0,21-21 0,-22 0 16,1 1-16,0-1 0,-1 0 0,22 0 15,-21-21-15,0 0 0,-1 0 16,1 0-16,21 0 0</inkml:trace>
  <inkml:trace contextRef="#ctx0" brushRef="#br0" timeOffset="67002.39">11853 11832 0,'0'0'0,"0"-21"0,-21 0 15,21 0-15,0 0 0,0-1 16,0 1-16,0 0 15,0 0-15,0 0 0,0 0 0,21 21 16,0-22-16,1 22 0,-1 0 16,0 0-16,0 22 15,0 20-15,0-21 16,1 21-16,-1 1 0,-21-1 0,21 0 0,-21 22 16,21-22-16,-21 22 15,0-1-15,0-20 0,0 20 0,0-21 16,0 22-16,0-22 0,0-21 0,0 22 15,0-1-15,0-21 0,0 0 16,0 1-16,0-1 0,21-21 0,0 0 16,1 0-16,-1 0 0,0 0 15,21 0-15,-21-21 0,1-1 16,20 1-16,-21 0 0,21-21 0,-20-1 16,20 1-16,-21 0 0,0-22 0,0 22 15,1 0-15,-1-1 0,0 1 16,0 21-16,-21 0 0,0-1 15,0 44 1,0-1-16,0 0 0,0 21 0,0-21 16,0 22-16,0-1 0,0-21 15,0 22-15,0-22 0,0 21 0,0-21 16,0 0-16,21 1 0,0-1 0,-21 0 16,22 0-16,-1-21 0,0 0 15,0 0-15,0 0 0,0 0 0,22 0 16,-1 0-16,-21 0 0,22-21 0,-1 0 15,0 0-15,1-1 16,-1 1-16,0-21 0,1 21 0,-22-22 16,21 22-16,-21-21 0,0 0 0,1 20 15,-22 1-15,0 0 0,21 0 16,-21 42 0,0 0-16,0 0 0,-21 1 15,21-1-15,-22 21 0,22-21 16,0 22-16,0-22 0,0 0 0,0 0 15,0 0-15,0 0 0,0 1 0,22-1 16,-1-21-16,0 21 0,0-21 16,21 0-16,-20 0 0,20 0 0,0 0 15,-21 0-15,22-21 0,-1 21 16,-21-21-16,22-1 0,-22 1 16,21 0-16,-21 0 0,0-21 0,-21 20 15,0-20-15,0 0 0,0-1 0,0-20 16,0 21-16,0-1 0,-21 1 15,0 0-15,0 20 0,0 1 0,-22 0 16,22 21-16,-21 0 0,0 0 0,20 0 16,-20 0-16,21 42 0,-21-20 15,20-1-15,1 21 0,0-21 0,21 22 16,0-1-16,0 0 0,0-21 0,0 22 16,0-22-16,21 0 0,22 0 15,-22 0-15,21 1 0,-21-1 16,22-21-16,-1 0 0,0 0 0,1 0 15,-1 0-15,0 0 0,1 0 0,-1-21 16,-21 21-16,21-22 0,1-20 16,-1 21-16,-21 0 0,22-22 0,-22 22 15,0-21-15,0 0 0,0 20 0,-21-20 16,0 21-16,21-21 0,-21 20 16,0 1-16,0 42 15,0 1-15,0-1 16,0 0-16,0 0 0,0 21 15,0-20-15,0 20 0,0 0 0,0-21 16,0 22-16,0-22 0,0 0 16,0 21-16,0-20 0,0-1 15,0 0-15,22-21 0,-22 21 0,21-21 16,0 0 0,-21-21-1,21 0-15,0 0 0,0-1 0,-21-20 16,22 21-16,-1-21 0,0-1 0,0 1 15,0 0-15,0-1 0,1 1 16,-1 0-16,0-1 0,-21 22 0,21 0 16,0 0-16,0 0 0,1 42 15,-22 0-15,21 0 16,-21 0-16,0 0 0,0 22 16,0-22-16,0 21 0,0 1 0,0-1 15,0 0-15,0-21 0,0 22 16,0-22-16,21 21 0,0-21 0,0 1 15,-21-1-15,21 0 0,1-21 0,20 21 16,-21-21-16,0 0 0,22 0 0,-22 0 16,0 0-16,21-21 0,-21 0 15,22 0-15,-22-1 0,21 1 0,-21 0 16,1-21-16,20-1 0,-21 1 16,0 0-16,0-1 0,1 1 15,-1 0-15,-21-22 0,0 22 0,0 21 0,0-22 16,0 22-16,0 0 0,-21 21 15,-1 0-15,1 21 16,21 0-16,0 1 0,0-1 16,0 0-16,0 21 0,0 1 0,0-22 15,21 21-15,-21 0 0,0-20 16,0 20-16,0-21 0,0 21 0,0-20 16,0 20-16,0-21 0,-21 0 0,0 0 15,0 1-15,0-22 16,0 21-16,-1-21 0,1 0 0,0 0 15,0 0-15,0 0 0,0 0 0,-1-21 16,1-1-16,21 1 16,-21 0-16,0-21 0</inkml:trace>
  <inkml:trace contextRef="#ctx0" brushRef="#br0" timeOffset="67187.3">13822 11324 0,'-43'0'0,"86"0"0,-128 0 0,64 0 16,-21 0-16,20 0 0,1 0 0,0 0 16,0 0-16,0 21 15,21 1 1,-21-22-16,-1 21 0,1 0 16,0-21-16,0 21 15,0-21-15</inkml:trace>
  <inkml:trace contextRef="#ctx0" brushRef="#br0" timeOffset="67375.19">12234 11875 0,'-63'21'0,"126"-42"0,-147 84 0,41-63 0,22 21 16,21 0-16,21-21 0,0 0 15,22 0-15,-1 0 0,22 0 16,-1 0-16,1 0 0,20-21 15,1 21-15,21-21 0,21 0 0,-21 0 16,42 0-16,-21-1 0,21 1 0,-21 0 16,21-21-16,0 21 0</inkml:trace>
  <inkml:trace contextRef="#ctx0" brushRef="#br0" timeOffset="67680.02">16531 11282 0,'0'-21'0,"0"42"0,0-63 0,-21 42 32,0 21-32,0 21 0,-1-21 15,-20 22-15,21-1 0,-21 0 16,20 1-16,-20-1 0,21 21 0,0-20 15,21 20-15,0-20 0,0-1 0,0 21 16,0-20-16,0-1 16,0 0-16,0 1 0,21-22 0,0 21 15,0-21-15,0 1 0,1-22 0,20 21 16,-21-21-16,21 0 0,1 0 0,-1 0 16,-21-21-16,22 21 0,-1-22 15</inkml:trace>
  <inkml:trace contextRef="#ctx0" brushRef="#br0" timeOffset="67922.88">16997 11261 0,'0'0'0,"21"-43"0,0-20 0,0 21 0,0 20 16,22 1-16,-22 0 0,21 0 16,1 21-16,-1 0 0,0 21 0,22 21 15,-22 1-15,0-1 0,1 0 0,-1 22 16,0-1-16,1 1 15,-22-1-15,0 1 0,-21-1 0,0-20 16,0 20-16,0-20 0,-42-1 0,21 0 16,-22 1-16,1-1 0,0 0 15,-1-21-15,1 22 0,-22-22 0,22 0 16,-21 0-16,-1-21 0,1 21 0,20-21 16,-20 0-16,-22 0 0</inkml:trace>
  <inkml:trace contextRef="#ctx0" brushRef="#br0" timeOffset="72698.64">8699 14669 0,'0'0'0,"-21"0"0,21 21 0,0 0 0,0 0 15,0 0-15,0 0 16,21-21 15,1-21-31,-1 0 16,0 0-16,21 0 0,-21 0 0,22-22 15,-1 22-15,22-64 0,-22 43 16,0 0-16,-21-1 0,22-20 16,-22 21-16,0-1 0,0 1 0,-21-22 15,0 43-15,0-21 0,0 0 16,0 20-16,-42 1 0,21 0 15,0 21-15,-22 0 0,22 0 0,-21 21 16,21 0-16,-1 1 0,1-1 0,0 21 16,21-21-16,0 22 0,0-1 15,0 0-15,21 22 0,0-22 16,22 0-16,-22 1 0,21-1 0,-21-21 16,22 22-16,-22-22 0,21 21 0,-21-21 15,1 0-15,-1 1 0,0-1 16,-21 0-16,0 0 0,0 0 0,0 0 15,-42 1-15,20-22 16,-20 0-16,0 21 0,-1-21 0,1 0 16,-21 0-16,20 0 0,1 0 15,0 0-15,20-21 0,-20 21 16,21-22-16,0 1 0,0 0 0,21 0 0,0 0 16,0 0-16,0-22 0,21 22 15,0 0-15,21-21 0,-21 20 16,22 1-16</inkml:trace>
  <inkml:trace contextRef="#ctx0" brushRef="#br0" timeOffset="73051.69">9440 14542 0,'0'0'0,"21"0"0,1 21 0,-1 0 16,0-21-16,0 21 16,0-21-16,0 0 0,1 0 15,-1-21-15,0 21 0,0-21 16,21 0-16,1-1 0,-22-20 0,21 21 0,-21-21 15,22-1-15,-22 22 0,-21-21 16,0-1-16,0 1 0,0 21 16,0-21-16,0 20 0,0 1 0,-42 0 15,20 0-15,1 21 0,-21 0 16,21 0-16,-22 0 0,1 21 0,21 0 16,0 0-16,-22 22 0,22-1 0,0 0 15,21 1-15,0 20 0,-21-20 16,21 20-16,0-21 0,0 1 15,0-1-15,0 0 0,21 1 0,0-22 16,0 21-16,1-21 0,20 1 0,-21-1 16,21-21-16,-20 0 0,20 0 15,0 0-15,22 0 0,-22-21 16,0-1-16,22 1 0,-22 0 0,1-21 16,-1-1-16,0 1 0,1-21 0</inkml:trace>
  <inkml:trace contextRef="#ctx0" brushRef="#br0" timeOffset="73290.64">10435 13610 0,'0'-42'16,"0"84"-16,0-148 0,-21 85 0,21 0 15,0 0-15,0 42 16,0 0-16,0 22 16,0-1-16,0 21 0,0 1 0,0-1 15,0 1-15,0-1 0,0 22 0,0-21 16,0-1-16,0 1 0,0-1 15,0 1-15,0-1 0,0-21 0,0 22 16,21-22-16,-21 1 0,0-1 16,0-21-16,21 0 0,0 0 0,-21 1 15,22-22-15,-1 0 0,0 0 0,0 0 16,0-22-16,0 1 0,1 0 16</inkml:trace>
  <inkml:trace contextRef="#ctx0" brushRef="#br0" timeOffset="73664.42">10837 14288 0,'0'42'31,"21"-42"-15,1 0-16,-1 0 16,0 0-16,0-21 0,0 21 15,22-21-15,-22-1 0,0 1 0,0 0 16,0 0-16,0 0 0,1 21 0,-22-21 15,0-1-15,0 1 0,0 0 16,0 0-16,-22 0 0,1 21 16,0 0-16,0 0 0,0 0 0,-22 0 15,22 0-15,0 21 0,-21 0 16,21 0-16,-1 22 0,1-22 0,0 21 16,0 0-16,21 1 0,0-1 0,-21 0 15,21 1-15,0-1 0,0-21 16,0 22-16,0-22 0,21 0 0,-21 21 15,21-42-15,21 21 0,-20 1 16,-1-22-16,21 0 0,0 0 0,1 0 16,-1 0-16,0-22 0,1 1 0,20 0 15,-20 0-15,-1 0 16,0-22-16,1 22 0,-1-21 0,0 0 16</inkml:trace>
  <inkml:trace contextRef="#ctx0" brushRef="#br0" timeOffset="74134.17">11832 13970 0,'0'0'0,"0"-21"0,0 0 16,-21 21 0,0 0-16,0 0 0,-1 21 0,1 0 15,0 0-15,0 0 0,21 1 0,-21-1 16,21 21-16,-21-21 0,21 22 16,-22-1-16,22 0 0,0-21 0,0 22 15,0-1-15,0-21 0,22 22 16,-1-22-16,0 21 0,0-21 15,0-21-15,22 21 0,-22 1 0,21-22 16,0 0-16,1 0 0,-1 0 0,0-22 16,1 1-16,20 0 0,-20-21 15,-1 21-15,0-22 0,-21 1 0,22 21 16,-1-43-16,-21 22 0,0 0 0,1-22 16,-1 1-16,0-1 0,-21 1 15,21-22-15,-21 0 0,0 22 0,0-1 16,0 1-16,0-1 0,0 22 15,0 0-15,0 20 0,0 1 0,0 42 32,0 1-32,-21 20 0,21 21 15,0 1-15,0-1 0,0 1 0,0-1 16,0 1-16,0-1 0,0 1 0,0-1 16,-21 1-16,21-22 0,0 22 15,0-22-15,0 0 0,0 1 0,0-1 16,0-21-16,0 22 0,0-22 0,21 0 15,0-21-15,0 0 16,0 0-16,1 0 0,-22-21 16,0 0-16,0-1 0,21 1 0,-21-21 15</inkml:trace>
  <inkml:trace contextRef="#ctx0" brushRef="#br0" timeOffset="74283.08">12277 14034 0,'0'0'0,"-43"0"0,22 0 16,42 0 15,0 0-31,1 0 0,20-22 16,0 22-16,1 0 0,20-21 15,-21 0-15,22 0 0,-1 0 0,1 0 16,-1-1-16,1 1 0</inkml:trace>
  <inkml:trace contextRef="#ctx0" brushRef="#br0" timeOffset="74922.71">13398 13377 0,'0'-21'0,"0"42"0,0-63 16,0 21-16,-21 21 16,0 21-16,21 0 0,-21 22 0,0-22 15,21 21-15,-21 22 0,-1-22 16,22 21-16,-21 1 0,0-22 0,0 22 16,21-1-16,-21-20 0,0 20 0,-1-21 15,22 1-15,0-22 0,0 21 16,0 1-16,0-22 0,0 0 0,0 0 15,0 0-15,0 0 0,0 1 16,22-22-16,-1 0 0,0 0 16,0 0-16,-21-22 0,21 1 0,0 0 15,-21 0-15,0 0 0,0-22 0,22 1 16,-22 0-16,0-1 0,0-20 16,0-1-16,0 1 0,0-1 0,0 1 15,0-22-15,0 43 0,0-22 0,21 22 16,-21 0-16,21 21 0,0-1 15,0 1-15,0 21 0,1 0 0,-1 0 16,0 21-16,0 1 16,0-1-16,0 21 0,-21 0 0,0-20 15,0 20-15,0 0 0,0 1 16,0-1-16,0 0 0,-42-21 16,21 22-16,0-22 0,0 21 0,-22-21 15,22 1-15,0-1 0,0 0 0,21 0 16,21-21-1,0 0-15,0 0 0,22 0 16,-22 0-16,21 0 0,0 0 0,1 0 16,-22 0-16,21 0 0,-21 0 15,22 0-15,-22 21 0,0-21 0,0 21 16,0 1-16,-21-1 0,0 0 16,0 0-16,-21 0 15,0 0-15,-21 1 0,21-1 0,-22 0 16,1 0-16,0 0 0,-1-21 15,1 21-15,0 1 0,-1-22 16,1 21-16,21-21 0,0 0 0,42 0 31,0-21-31,0-1 0,21 1 16,1 0-16,-1-21 0,0 21 0,22-22 16,-22 1-16,1 0 0</inkml:trace>
  <inkml:trace contextRef="#ctx0" brushRef="#br0" timeOffset="75490.44">13928 13801 0,'0'0'0,"21"-21"15,21-1-15,-21 22 0,0 0 0,1 0 16,-1 0-16,-21 22 0,21-1 16,-21 0-16,0 0 0,0 21 15,0-20-15,0-1 0,0 21 0,0-21 16,0 0-16,21 22 0,0-22 16,-21 0-16,21 0 0,1 0 0,-1-21 15,0 22-15,21-22 0,1 0 0,-22 0 16,21 0-16,0 0 0,1 0 15,-1 0-15,0 0 0,1-22 0,-1 1 16,-21 0-16,0 0 0,22 0 0,-43-22 16,21 22-16,0-21 0,-21 21 15,0-22-15,0 22 0,0-21 16,0 21-16,0 0 0,0-1 0,0 44 31,0-1-31,0 21 16,0-21-16,0 22 0,0-22 0,0 21 15,0 0-15,-21 1 0,0-1 16,21 0-16,0 22 0,0-22 0,0 22 16,0-1-16,0 1 0,0 20 0,0-20 15,0-1-15,21 22 0,0-21 16,-21 20-16,21-20 0,0 20 0,1 1 16,-1 0-16,0-1 0,-21-20 15,21 21-15,0-22 0,-21 1 16,21-1-16,-21 1 0,0-1 0,0-21 0,0 1 15,0-1-15,0 0 0,-21-20 16,0-1-16,0-21 0,0 0 0,0 0 16,-1 0-16,-20-21 0,21-22 15,-21 22-15,20-21 0,1-22 0,0 22 16,0-22-16,21-20 0,-21 20 0,21-20 16,0-1-16,0 0 0,0-21 15,0 22-15,0-1 0,0 0 0,21 22 16,-21-22-16,21 1 0,-21 20 0,0 1 15,21-22-15,0 43 16,-21-22-16,22 1 0,-1-1 0,21 22 16</inkml:trace>
  <inkml:trace contextRef="#ctx0" brushRef="#br0" timeOffset="75986.82">14965 13631 0,'-21'-42'0,"42"84"0,-64-105 15,43 42-15,0 0 0,-21-1 0,21 1 16,0 0-16,21 21 15,1 0-15,-1 0 0,21 21 0,0 0 16,1 22-16,-1-1 0,22 0 16,-22 22-16,0-22 0,1 22 0,-1-22 15,-21 22-15,0-1 0,0-21 0,-21 1 16,0-1-16,0 0 0,0 1 16,0-1-16,0-21 0,-21 22 0,0-22 15,21 0-15,-21-21 16,21-21-1,0 0-15,0-22 16,0 22-16,0-21 0,0-1 16,21 1-16,-21-21 0,21 20 0,-21-41 15,21 20-15,1 1 0,-1-22 0,-21 21 16,21 1-16,21-1 0,-21 22 16,1 0-16,-1-1 0,21 22 0,-21 0 15,0 21-15,1 0 0,-1 0 16,0 21-16,-21 0 0,21 22 15,-21-1-15,21 0 0,-21 1 16,0-1-16,0 0 0,21 22 0</inkml:trace>
  <inkml:trace contextRef="#ctx0" brushRef="#br0" timeOffset="77331.05">16129 14161 0,'21'0'0,"-42"0"0,63 0 0,-21 0 0,22 0 16,-22 0-16,0-22 0,21 1 15,-20 0-15,-1 0 0,0 0 0,0-22 16,0 1-16,-21 0 0,0-1 0,0 1 16,0-21-16,-21 20 0,0 1 15,-21 0-15,-1-1 0,1 22 0,0 0 16,-1 21-16,1 0 0,-22 0 16,22 21-16,21 21 0,-21-20 15,-1 20-15,22 0 0,0 22 0,0-22 16,0 0-16,21 1 0,0 20 15,0-20-15,0-22 0,0 21 0,0 0 16,21-20-16,21-1 0,-21 0 0,0 0 16,22 0-16,-1-21 0,0 0 15,1 0-15,-1 0 0,0 0 0,1 0 16,-1-21-16,0 0 0,1 0 0,-1 0 16,-21-22-16,22 22 15,-22-21-15,0-1 0,0 22 0,0-42 16,0 20-16,-21 1 0,0 0 0,0-1 15,0 22-15,0 0 0,0 0 16,0 42 0,0 0-16,0 22 15,-21-22-15,21 21 0,-21-21 0,21 22 16,-21-1-16,21-21 0,0 21 0,0-20 16,0-1-16,21 21 0,0-21 15,0 0-15,1-21 0,-1 22 0,0-22 16,0 0-16,0 0 0,0 0 0,22 0 15,-22 0-15,0 0 16,21 0-16,1-22 0,-22 1 0,21 0 0,-21-21 16,22-1-16,-22 22 0,21-42 15,-21 20-15,1-20 0,-1-1 16,0 1-16,-21-1 0,0-20 0,0-1 16,0 22-16,0-22 0,0 21 0,0 1 15,0 21-15,-21-1 0,0 22 16,-1 0-16,1 21 0,0 0 15,0 21-15,0 21 0,0 1 16,21-1-16,0 0 0,0 22 0,0-22 16,0 22-16,0-1 0,0 1 0,0-1 15,0 1-15,21-1 16,0 1-16,-21-22 0,42 0 0,-21 1 16,1-1-16,-1 0 0,21-20 0,-21 20 15,22-21-15,-22 0 0,21-21 16,-21 0-16,22 0 0,-1 0 0,-21 0 15,21 0-15,1 0 0,-22-21 0,21 0 16,-21 0-16,1-22 0,20 22 16,-21-21-16,0 0 0,0-1 0,-21 1 15,22 0-15,-22-1 0,21 1 16,-21 21-16,0 0 0,0 42 16,0 0-1,0 0-15,0 0 16,0 0-16,0 22 0,0-22 0,0 21 15,0-21-15,0 1 0,0 20 0,0-21 16,0 0-16,0 0 0,21 1 16,0-1-16,0-21 0,0 21 0,1-21 15,-1 0-15,0 0 0,0 0 16,21 0-16,-20 0 0,-1-21 16,0 0-16,0-1 0,0 1 0,0 0 15,1-21-15,-1 21 0,0-22 16,0 1-16,0 21 0,-21-22 0,21 22 15,1-21-15,-22 21 0,0 0 0,0 42 47,0 0-47,0 0 0,0 21 16,0-20-16,0-1 0,0 0 0,0 0 16,0 0-16,0 22 0,0-22 15,0 0-15,0 0 0,21 0 16,0-21-16,0 0 0,0 21 0,22-21 15,-22 0-15,0 0 0,21 0 16,-21 0-16,22-21 0,-1 21 0,-21-21 16,22 0-16,-22 0 0,21 0 15,-21-22-15,22 1 0,-22 0 16,0-1-16,0 1 0,0-22 0,-21 22 16,0 0-16,0-1 0,0 1 0,0 21 15,0 0-15,0 0 0,-21 21 16,0 0-16,0 21 0,0 0 15,-1 0-15,22 21 0,-21 1 16,0-22-16,0 21 0,21 1 0,0-1 16,0 0-16,0 1 0,0-1 0,0 0 15,0-21-15,0 22 0,0-22 16,0 0-16,21 0 0,-21 0 0,21-21 16,0 22-16,1-22 0,20 0 0,-21 0 15,21 0-15,-20 0 16,20-22-16,0 22 0,1-21 0</inkml:trace>
  <inkml:trace contextRef="#ctx0" brushRef="#br0" timeOffset="77582.91">19854 13081 0,'0'0'0,"0"-85"15,-21 85-15,0 0 0,0 0 16,0 22-16,-1-1 0,1 21 15,0 0-15,0 1 0,21-1 0,0 22 16,-21-22-16,21 21 0,-21-20 16,21 20-16,0 1 0,0-22 0,0 0 15,0 22-15,0-22 0,0 1 16,21-22-16,0 21 0,0-21 0,0 0 16,22 1-16,-22-1 0,21-21 15,-21 0-15,22 0 0,-1 0 0,0 0 16,-21-21-16,22 21 0,-1-22 0</inkml:trace>
  <inkml:trace contextRef="#ctx0" brushRef="#br0" timeOffset="77792.78">20510 13081 0,'0'0'0,"22"-63"0,-1 20 0,21-20 16,0 20-16,1 22 0,-1 0 15,0 21-15,1 0 0,-1 21 0,-21 22 16,22-1-16,-22 0 0,21 1 15,-21 20-15,0 1 0,-21-1 0,0 1 16,0-1-16,0 1 0,0-1 0,-21 1 16,0-1-16,0-21 0,-21 22 15,-1-22-15,1 22 0,0-22 0,-22 0 16,1 1-16,-1-1 0,1 0 0,-22 1 16</inkml:trace>
  <inkml:trace contextRef="#ctx0" brushRef="#br0" timeOffset="78622.39">1841 17420 0,'0'0'0,"-21"0"0,0 0 0,-21 0 0,21 0 16,-1 0-16,1 0 0,21-21 16,21 21-1,1 0-15,20-21 16,21 21-16,1-21 0,21 0 15,20 21-15,22-22 0,-21 1 0,21 21 16,21-21-16,-21 0 0,0 0 16,0 21-16,0-21 0,0-1 0,0 1 15,-21 21-15,0-21 0,-21 0 16,-1 21-16,-41 0 0,20 0 0,-42 0 16,1-21-16,-44 21 15,-20 0-15,21 0 16,-21 0-16,-1 0 0,1 0 15,0-21-15,20 21 0,1 0 16,0-22-16,21 1 16,0 0-16,21 21 15,22 0-15,-22 0 0,21 0 16,0 0-16,1 0 0,-1 21 0,0 0 16,1 1-16,-22-1 0,21 21 15,-21-21-15,1 22 0,-22-22 0,0 21 16,0 0-16,-22 1 0,-20-1 15,21 0-15,-21 1 0,-1-1 0,1 0 16,0 1-16,20-22 0,-20 0 16,21 0-16</inkml:trace>
  <inkml:trace contextRef="#ctx0" brushRef="#br0" timeOffset="79263.03">7556 15790 0,'0'22'16,"22"-22"-1,-1-22-15,21 1 0,-21 0 16,22 0-16,-1 0 0,0 0 0,1-1 16,-1-20-16,0 21 0,1 0 0,-1-22 15,-21 22-15,-21 0 0,0-21 16,0 21-16,-42-1 0,21 22 15,-22 0-15,-20 0 0,20 22 16,-20-22-16,-1 21 0,1 0 16,-1 0-16,22 21 0,0-20 0,-1-1 15,22 21-15,21-21 0,0 22 16,0-22-16,0 0 0,21 21 0,22-21 16,-1 1-16,22 20 0,-22-21 15,21 0-15,1 22 0,-1-22 0,1 21 16,-1-21-16,1 22 0,-1-22 15,-20 0-15,-1 21 0,-21-21 0,22 1 16,-43 20-16,0-21 0,0 0 0,-22 0 16,1 1-16,-21-1 0,0 0 15,-22 0-15,22 0 0,-22-21 0,1 0 16,-1 0-16,22 0 0,-22 0 16,22 0-16,0-21 0,-1 0 15,22 0-15,0 0 0,0-22 0,0 1 16,21 21-16,0-22 0,0 1 15,0 0-15,0-1 0,21 1 0,0 0 16,21-1-16,1 22 0,-1 0 16,22 0-16,-22 0 0,21 21 0,1 0 15,-1 0-15</inkml:trace>
  <inkml:trace contextRef="#ctx0" brushRef="#br0" timeOffset="79599.05">8403 16002 0,'42'21'0,"-84"-42"0,106 63 0,-22-20 0,-21-1 16,21-21-16,-20 0 0,20 0 15,-21 0-15,21 0 0,-20 0 0,-1 0 16,21-21-16,-21-1 0,0 1 16,1 0-16,-1 0 0,0-21 0,0 20 15,-21-20-15,0 21 0,0-21 16,0 20-16,-21-20 0,-21 21 0,20-21 16,-20 20-16,0 1 0,-1 0 0,1 0 15,0 21-15,-1 0 0,22 0 16,-21 21-16,21 0 0,0 22 0,-1-22 15,1 21-15,21 0 0,0 1 16,0 20-16,0-20 0,0 20 16,0-21-16,0 22 0,21-22 0,1 1 15,-1-1-15,21-21 0,-21 0 16,22 0-16,-1 1 0,21-1 0,-20-21 16,-1 0-16,22 0 0,-22 0 15,21-21-15,1-1 0,-22 1 0,22 0 16,-22-21-16,22-1 0,-22 1 0,0 0 15,1-22-15,-1 1 0</inkml:trace>
  <inkml:trace contextRef="#ctx0" brushRef="#br0" timeOffset="79802.92">9461 15346 0,'0'0'0,"0"-64"0,0 22 0,-21 0 16,21-1-16,-21 43 0,0 0 16,21 43-16,-21-22 15,21 21-15,0 22 0,0-1 16,0-20-16,0 20 0,0 1 0,0-1 15,0 1-15,0-22 0,0 21 16,0 1-16,21-22 0,-21 22 0,0-22 16,0 0-16,21-20 0,-21 20 0,21-21 15,0 0-15,-21 0 0,22-21 16,-1 0-16,0 0 0,0 0 0,0 0 16,0-21-16,1 0 0</inkml:trace>
  <inkml:trace contextRef="#ctx0" brushRef="#br0" timeOffset="80146.74">9737 15875 0,'21'21'31,"0"-21"-31,0 0 16,0 0-16,0 0 0,22 0 0,-22-21 15,21 21-15,-21-21 0,22 0 0,-22 0 16,0 21-16,21-22 15,-42 1-15,22 0 0,-22 0 0,0 0 0,0 0 16,0-1-16,0 1 16,-22 21-16,1 0 0,0 0 15,0 0-15,-21 0 0,20 0 0,1 21 16,0 1-16,0-1 0,-21 21 0,42-21 16,-22 22-16,22-1 0,-21 0 15,21-21-15,0 22 0,0-1 0,0 0 16,0-20-16,0 20 0,0-21 15,21 0-15,1 0 0,-1 1 0,0-1 16,0 0-16,0-21 0,22 0 0,-22 0 16,21 0-16,-21 0 0,22-21 15,-1 0-15,0-1 0,1 1 16</inkml:trace>
  <inkml:trace contextRef="#ctx0" brushRef="#br0" timeOffset="80602.59">10668 15727 0,'0'-21'0,"0"42"0,0-63 15,0 20-15,-21 22 16,0 0-16,-1 0 16,22 22-16,-21-22 0,21 21 0,-21 0 15,0 0-15,21 21 0,0-20 16,0 20-16,0-21 0,0 21 0,0 1 16,0-22-16,0 21 0,0-21 15,0 22-15,0-22 0,21 0 16,0 0-16,0 0 0,22 1 0,-22-22 15,0 0-15,21 0 0,1 0 16,-1 0-16,0 0 0,1-22 0,-1 1 16,22 0-16,-22-21 0,0 21 0,1-22 15,-1 1-15,0 0 0,-21-1 16,22 1-16,-22-22 0,21 22 0,-21-21 16,1-1-16,-22 22 0,21-22 0,-21 22 15,0-22-15,0 43 0,0-21 16,0 21-16,0 0 0,0 42 15,-21 0-15,-1 0 16,22 21-16,0 1 0,-21-1 0,21 0 16,0 1-16,0-1 0,0 0 15,0 1-15,0-1 0,0 0 16,0 1-16,0-1 0,0-21 0,0 22 16,0-1-16,0-21 0,0 0 0,21 0 15,1 1-15,-1-22 16,0 0-16,0 0 0,0 0 0,0 0 15,1-22-15,-1 1 0,-21 0 0,21-21 16</inkml:trace>
  <inkml:trace contextRef="#ctx0" brushRef="#br0" timeOffset="80763.66">11282 15685 0,'0'0'0,"-21"0"0,-1 0 15,22 21 1,22-21-1,-1 0-15,0 0 0,0 0 16,0 0-16,0 0 0,22 0 16,-22 0-16,21-21 0,-21 21 0,22-22 15,-22 1-15</inkml:trace>
  <inkml:trace contextRef="#ctx0" brushRef="#br0" timeOffset="81170.5">12319 15431 0,'0'0'16,"-42"0"-16,20 0 0,1 0 0,21-22 15,0 1 1,0 0-16,0-21 0,0 21 0,0-22 16,0 22-16,0-21 0,0-1 0,21 1 15,-21 21-15,0 0 0,22 0 16,-1 42 0,0 21-16,0 0 15,-21 22-15,21-1 0,0 1 0,-21-1 16,22-20-16,-22 20 0,21 1 0,-21-1 15,0-20-15,0-1 0,0 0 16,0 1-16,0-1 0,0-21 0,0 0 16,0 0-16,0-42 31,0 0-31,0-21 16,0 21-16</inkml:trace>
  <inkml:trace contextRef="#ctx0" brushRef="#br0" timeOffset="81639.23">12213 15473 0,'-21'-42'0,"42"84"0,-63-148 0,21 43 16,21-1-16,0 22 0,0-22 0,0 22 16,21 0-16,0-1 0,21 22 0,1 0 15,-1 21-15,21 0 0,-20 0 16,-1 0-16,22 21 0,-22 21 0,0-20 16,22 20-16,-43 0 0,21 22 15,-21-22-15,1 0 0,-22 22 16,0-22-16,0 1 0,-22-1 0,-20 0 15,21 1-15,-21-1 0,-1-21 16,1 21-16,21-20 0,-22-1 0,1 0 16,21-21-16,-21 0 0,20 0 15,22-21 1,22 0-16,-1-22 0,0 22 16,21 0-16,-21 0 0,22 0 0,-1-1 15,22 1-15,-22 0 0,21 21 16,1 0-16,-1 0 0,1 0 15,-22 21-15,22 0 0,-22 1 0,0-1 16,1 0-16,-1 0 0,-21 21 16,0-20-16,-21-1 0,0 21 0,0-21 15,-42 0-15,21 22 0,-21-22 16,-1 0-16,-20 21 0,20-20 0,-20-1 16,-64 42-16,85-42 0,-22-21 15,22 22-15,-1-22 0,1 0 16,21 0-16,-21 0 0,20 0 0,22-22 15,0 1-15,0 0 0,0 0 16,22-21-16,-1 20 0,0 1 16,21-21-16,1 21 0,-1-22 0,0 22 15,22 0-15</inkml:trace>
  <inkml:trace contextRef="#ctx0" brushRef="#br0" timeOffset="82137.94">13504 15452 0,'21'0'0,"-42"0"0,42 21 16,-21 0-16,0 0 0,0 0 0,0 1 16,-21-1-16,21 21 0,0-21 15,0 0-15,0 1 0,0-1 0,0 0 16,0 0-16,21 0 0,1 0 0,-1 1 16,21-22-16,-21 0 0,0 0 15,22 0-15,-1 0 0,-21 0 16,22-22-16,-1 1 0,-21 0 0,21 0 15,1 0-15,-22 0 0,0-1 16,0 1-16,0-21 0,1 0 0,-22 20 16,21-20-16,-21 0 0,0-1 0,0 22 15,0-21-15,0 21 0,0 63 32,0-21-17,0 22-15,0-1 0,0-21 16,0 43-16,0-22 0,0 0 0,0 1 0,-21 20 15,21-21-15,0 22 0,0-1 16,0 1-16,0-1 0,0 1 16,0-1-16,0 1 0,0-1 0,0 1 15,0 21-15,21-22 0,0 1 0,-21-1 16,0 1-16,21 20 0,-21-20 16,0-22-16,0 22 0,0-22 0,-21 21 15,0-20-15,0-22 0,-1 21 16,-20-21-16,0-21 0,-1 22 0,1-22 15,0 0-15,-22 0 0,22-22 0,0 1 16,-22-21-16,22 0 0,-22-1 16,22-20-16,0-1 0,20 1 0,1-22 15,0 0-15</inkml:trace>
  <inkml:trace contextRef="#ctx0" brushRef="#br0" timeOffset="84063.54">14795 15198 0,'0'0'0,"22"0"0,-1 0 0,0 21 0,0-21 15,0 0-15,0 0 0,1 0 0,20 0 16,-21 0-16,0 0 0,0 0 15,22 0-15,-22-21 0,21 0 16,-21-1-16,22 1 0,-22 0 0,21-21 16,-21 21-16,1-22 0,-1 22 15,0-21-15,-21-1 0,0 1 0,0 21 16,0-21-16,0-1 0,-21 1 0,21 21 16,-21 0-16,-1-1 0,1 22 15,21 22-15,-21-1 0,21 21 16,0 0-16,0 1 15,0 20-15,0-20 0,0 41 0,0-20 16,0-1-16,0 22 0,0-22 0,0 1 0,0-1 16,0 1-16,0-1 15,0 1-15,0-22 0,0 1 0,0-1 16,0 0-16,0-21 0,0 22 0,0-22 16,0 0-16,0 0 0,-21 0 15,0-21-15,0 0 0,-22 0 16,22 0-16,-21-21 0,21 21 15,-22-21-15,1 0 0,0 0 0,-1-22 16,22 22-16,-21-21 0,21 21 0,-22 0 16,22-22-16,0 22 0,0 0 15,21 42 17,0 0-32,21 0 0,0 1 15,21-1-15,-20 21 0,20-21 0,-21 0 16,21 1-16,22-1 0,-22-21 0,1 21 15,20 0-15,1-21 0,-1 0 16,1 0-16,-1 0 0,22 0 0,-22-21 16,1 0-16,-1 0 0,1-1 15,-22 22-15,22-21 0,-22-21 0,0 21 16,1 0-16,-22-1 0,0-20 0,0 0 16,0-1-1,-21 22-15,0-21 0,0 21 16,0 0-16,0 42 15,0 0-15,0 0 16,0 0-16,0 0 0,0 1 0,0 20 16,0-21-16,0 0 0,0 22 0,0-22 15,0 0-15,0 0 0,21 0 16,1-21-16,-1 0 16,0 0-16,0 0 0,0 0 0,0 0 15,22 0-15,-22-21 0,21 0 16,-21 0-16,22 0 0,-1-1 0,-21 1 15,0 0-15,22 0 0,-22 0 16,0 0-16,0-1 0,0 1 16,1 0-16,-1 0 0,0 21 0,0 0 15,0 21-15,-21 0 16,21 0-16,-21 1 16,22-1-16,-1 0 0,0 0 15,0 0-15,0 0 0,0-21 0,22 22 16,-22-22-16,0 0 15,21 0-15,-20 0 0,20 0 0,0 0 16,-21-22-16,22 1 0,-1 21 0,0-21 16,-20 0-16,20 0 0,-21 0 15,0-1-15,0 1 0,-21-21 16,0 21-16,0-22 0,0 1 0,0 0 16,-21-1-16,0 1 0,0 21 15,0-21-15,-22-1 0,22 22 0,-21 21 16,21 0-16,0 0 0,-22 0 0,22 21 15,0 0-15,-21 1 0,20 20 16,22 0-16,-21 1 0,21-1 0,-21 0 16,21 1-16,0-1 0,0-21 0,0 21 15,0-20-15,21 20 0,0-21 16,1 0-16,-1 0 0,0-21 0,0 0 16,21 0-16,-20 0 0,20 0 0,0 0 15,1 0-15,-1-21 0,0 0 16,-21 0-16,22 0 0,-1-22 15,0 1-15,-20 0 0,20-1 0,-21 1 16,0-21-16,0-1 0,-21 1 16,0-1-16,0-21 0,0 22 0,0-1 15,0-20-15,-21 20 0,21 1 16,-21 20-16,0 1 0,21 21 0,-21 0 16,21 42-16,-21 0 15,21 21-15,-22 1 0,22 20 16,-21-20-16,21 20 0,0-21 0,0 22 15,0-1-15,0 1 0,0-1 0,0 1 16,0-1-16,21-20 16,1 20-16,-1-20 0,0-1 0,0 0 15,0-21-15,22 22 0,-22-22 0,0 0 16,21-21-16,-21 21 0,22-21 16,-22 0-16,0 0 0,21 0 0,-20-21 15,-1 21-15,0-21 0,0 0 0,0 0 16,0-1-16,1-20 0,-22 21 15,0-21-15,0-1 0,0 22 0,0-21 16,0-1-16,0 22 0,0 0 0,0 0 16,0 0-16,0 0 15,21 21 1,0 0-16,0 21 16,0-21-16,0 21 15,1-21-15,20 21 0,-21-21 0,0 0 16,0 0-16,22 0 0,-22 0 0,0 21 15,21-21-15,-20 0 0,-1 21 16,21-21-16,-21 22 0,0-22 0,-21 21 16,22-21-16,-22 21 0,0 0 15,0 0-15,0 0 16,-22-21-16,1 22 0,0-22 16,0 0-16,0 21 0,0-21 15,42-21 16,0-1-15,0 1-16,21 0 0,-20 0 16,-1 0-16,21-22 0,-21 1 0,0 21 15,22-21-15,-22 20 0,0-20 16,21 21-16,-20 0 0,-1 21 0,0 0 16,-21 21-16,0 0 15,0 0-15,0 0 0,0 1 16,0 20-16,-21-21 0,21 21 0,-21-20 15,-1 20-15,1-21 0,21 0 0,0 0 16,0 1-16,0-1 16,0 0-16,0 0 0,21 0 0,1-21 15,20 0-15,-21 21 0,21-21 0,1 0 16,-22 0-16,21 0 0,1 0 16,-1 0-16,21-21 0,-20 0 0,-1 0 15,0 0-15,1 0 0</inkml:trace>
  <inkml:trace contextRef="#ctx0" brushRef="#br0" timeOffset="84354.43">20108 14690 0,'-21'0'0,"42"0"0,-84-21 16,42 21-16,-1-22 0,1 22 15,0-21-15,0 21 0,0 0 16,0 0-16,-1 0 0,1 21 0,0 1 16,21-1-16,-21 0 0,0 21 15,21 1-15,0-1 0,-21 0 0,21 22 16,0-22-16,0 22 0,0-22 0,0 21 16,0-20-16,0-1 15,21 0-15,-21-20 0,21 20 0,0-21 16,0 0-16,22 0 0,-22-21 0,21 0 15,-21 0-15,22 0 0,-1 0 16,0-21-16</inkml:trace>
  <inkml:trace contextRef="#ctx0" brushRef="#br0" timeOffset="84583.97">20680 14647 0,'0'0'0,"21"-63"0,0 21 16,0-1-16,43-20 15,-22 63-15,-21 21 0,0 0 16,1 21-16,-1 1 0,-21 20 16,0-20-16,21 20 0,-21-21 15,0 22-15,0-1 0,0-20 0,0 20 16,0-20-16,-21 20 0,0-21 0,-1 1 16,22-1-16,-42 0 0,21 1 15,0-1-15,-22 0 0,-20-20 0,21 20 16,-43-21-16,21 21 0,-20-20 0</inkml:trace>
  <inkml:trace contextRef="#ctx0" brushRef="#br0" timeOffset="85307.17">5842 18161 0,'-21'21'0,"42"-42"16,-63 42-16,42 0 0,0 1 15,42-22-15,-21 0 16,43 0-16,-22 0 0,21 0 16,-20 0-16,41 0 0,-20 0 15,-1-22-15,22 22 0,-21-21 0,20 0 16,-20 0-16,-1 0 0,1 21 15,-22-21-15,-21-1 0,22 22 0,-22-21 16,-21 0-16,0 0 16,-21 21-16,-22-21 15,22 21-15,-21 0 0,21 0 16,-22 0-16,22-21 0,0 21 16,0 0-16,21-22 15,21 1-15,0 21 16,0-21-16,22 21 0,-1 0 0,0 0 15,1 0-15,-1 0 0,0 21 16,22 0-16,-22 1 0,0-1 16,-20 21-16,20-21 0,-21 22 0,-21-1 15,0 0-15,0 1 0,0-1 16,0 0-16,-21 1 0,0-1 0,0 0 16,-1-21-16,1 1 0,21-1 15</inkml:trace>
  <inkml:trace contextRef="#ctx0" brushRef="#br0" timeOffset="85795.88">8975 17505 0,'0'0'0,"21"-21"0,0 0 0,-21-1 0,0 1 15,21 0-15,-21 0 0,21 0 0,-21 0 16,0-1-16,0 1 0,0 0 16,-21 0-16,0 0 15,0 21-15,-22 0 0,22 0 0,-21 0 16,-22 0-16,22 0 0,0 0 0,-1 21 16,1 0-16,0 0 0,21 22 15,-1-22-15,22 21 0,0-21 0,0 22 16,0-22-16,22 21 0,-1 0 15,21-20-15,0 20 0,1-21 16,20 0-16,-20 22 0,20-22 16,1 0-16,-22 0 0,21 0 0,-20 22 15,-1-22-15,0 0 0,-20 0 16,-1 0-16,-21 0 0,0 1 0,0-1 16,0 0-16,-43 0 0,22 0 15,-21 0-15,0 1 0,-22-22 16,1 21-16,-1-21 0,1 0 0,-1 0 15,1 0-15,20 0 0,-20-21 16,20-1-16,22 1 0,-21 0 0,21-21 16,0 21-16,21-22 0,0-20 15,0 20-15,0 1 0,0 0 0,21-1 16,21 1-16,0 0 0,1 21 16,-1-1-16</inkml:trace>
  <inkml:trace contextRef="#ctx0" brushRef="#br0" timeOffset="86134.69">9356 17717 0,'21'21'0,"-42"-42"0,63 63 16,-21-21-16,0 0 0,0 0 15,1-21-15,-1 0 0,0 0 0,0 0 16,21 0-16,-20 0 0,-1-21 16,0 0-16,0 0 0,0-21 0,0 20 15,1 1-15,-22-21 0,0 0 16,0-1-16,0 22 0,0-21 0,-22-1 15,1 22-15,-21-21 16,21 21-16,0 21 0,-22 0 0,22 0 16,-21 0-16,21 0 0,-1 0 15,1 42-15,0-21 0,0 22 0,0-1 16,21 0-16,-21 1 0,21 20 16,0-21-16,0 22 0,0-22 0,0 22 15,0-22-15,21 0 0,0 1 16,0-22-16,-21 21 0,42-21 0,-20 1 15,-1-1-15,21-21 0,0 0 16,1 0-16,-1 0 0,0-21 0,22-1 16,-22 1-16,1-21 0,-1 0 15</inkml:trace>
  <inkml:trace contextRef="#ctx0" brushRef="#br0" timeOffset="86371.02">10202 17145 0,'0'0'0,"0"-63"0,0-1 0,0 22 15,0-1-15,-21 22 0,21 0 0,-21 21 16,0 0-16,21 21 0,0 22 16,0-22-16,-21 42 0,21-20 0,0-1 15,0 21-15,0 1 0,0-22 16,0 22-16,0-1 0,0 1 0,0-1 16,0 1-16,0-1 0,0-20 15,0-1-15,0 21 0,0-20 16,0-22-16,0 21 0,21-21 15,-21 1-15,21-22 0,0 0 0,21 0 16,-20 0-16,-1 0 0,21-22 16,0 1-16</inkml:trace>
  <inkml:trace contextRef="#ctx0" brushRef="#br0" timeOffset="86694.84">10520 17695 0,'0'0'0,"21"0"47,-21-21-47,21 21 0,0-21 16,-21 0-16,21 21 0,1-21 0,-1 0 15,0-1-15,0 1 0,0 0 16,0 0-16,-21 0 0,0 0 0,0-1 16,0 1-16,-21 21 31,21 21-31,-21 1 0,0-1 0,0 0 15,0 21-15,-1 1 0,22-22 16,-21 21-16,0 0 0,21 1 16,0-1-16,0-21 0,0 22 0,0-22 15,0 0-15,0 0 0,0 0 16,0 0-16,21-21 0,0 0 16,22 0-16,-22 0 0,0 0 15,21-21-15,1 0 0,-1 0 0,0 0 16</inkml:trace>
  <inkml:trace contextRef="#ctx0" brushRef="#br0" timeOffset="87138.58">11197 17484 0,'0'0'0,"0"-43"0,0 1 0,0 21 15,0 0-15,0 0 0,-21 21 0,0 0 16,0 0-16,-1 21 16,1 0-16,21 0 0,0 0 0,0 22 15,-21-1-15,21 0 16,0 1-16,0-1 0,0-21 0,0 21 15,0 1-15,0-1 0,21-21 16,0 22-16,1-22 0,-1 0 0,0 0 16,21-21-16,-21 21 0,22-21 15,-1 0-15,0 0 0,-20 0 16,20 0-16,0-21 0,1 0 0,-22 0 16,21 0-16,-21-22 0,22 22 0,-22-21 15,0-22-15,0 22 0,0-22 16,0 22-16,1-21 0,-22-1 0,0 1 15,0-22-15,0 21 0,0 1 0,0-22 16,0 22-16,0 20 0,0 1 16,0 0-16,0 21 0,-22 21 15,1 0-15,0 21 16,21 21-16,0 0 0,0 1 0,0 20 16,0-20-16,0 20 0,0 1 15,0-22-15,0 21 0,21 1 0,-21-1 16,21-20-16,-21 20 0,0 1 0,0-22 15,22 0-15,-22 1 0,21-22 16,0 21-16,-21-21 0,21-21 0,0 0 16,0 0-16,1 0 15</inkml:trace>
  <inkml:trace contextRef="#ctx0" brushRef="#br0" timeOffset="87314.48">11726 17399 0,'0'0'16,"0"-21"-16,21 21 31,1 0-31,-1 0 16,0 0-16,0 0 0,0 0 0,0-21 16,22 21-16,-22-21 0,0-1 15,21 22-15,1-21 0</inkml:trace>
  <inkml:trace contextRef="#ctx0" brushRef="#br0" timeOffset="87674.57">12890 17018 0,'0'0'0,"-21"0"16,21-106 0,0 85-16,21 0 15,-21-21-15,22 20 0,-22 1 16,21 0-16,-21 0 0,0 0 0,21 21 16,-21 21-1,0 21-15,0-21 0,0 22 0,0 20 16,21-20-16,-21 20 0,21 1 15,-21-22-15,21 21 0,-21-20 0,0 20 16,0 22-16,0-43 16,0 1-16,0-1 0,0-21 0,0 0 15,0 0-15,0 1 0,22-22 16,-1-22 0,-21 1-16,0 0 0</inkml:trace>
  <inkml:trace contextRef="#ctx0" brushRef="#br0" timeOffset="88154.9">12996 17082 0,'0'0'0,"0"-43"0,0-20 0,0-43 16,0 64-16,0-1 0,21 1 15,1 0-15,20 20 0,-21 1 16,21 21-16,1 0 0,-1 0 0,0 0 16,1 21-16,-1 1 15,0 20-15,-20 0 0,-1-21 0,0 22 16,-21-1-16,0 0 0,0 22 0,0-43 15,-21 21-15,0 1 0,-1-1 16,-20 0-16,0-20 0,-1-1 0,22 0 16,-21 0-16,0 0 0,20 0 15,1-21-15,0 0 0,42-21 32,0 0-32,22 0 0,-22 21 0,21-21 15,22 0-15,-22-1 0,0 22 16,22 0-16,-1-21 0,-20 21 0,20 0 15,-20 0-15,20 0 0,-21 21 16,1-21-16,-1 22 0,-21-1 16,0 0-16,1-21 0,-22 21 0,0 0 15,-22 22-15,1-22 0,0 0 16,-21 0-16,-1 21 0,1-20 0,-21-1 16,20 21-16,-20 0 0,-22-20 15,22 20-15,-1-21 0,22 0 0,-22 0 16,22 1-16,0-1 0,20-21 15,44 0 1,-1 0-16,21-21 0,0-1 16,1 1-16,-1 0 0,22-21 15,-1 21-15,-21-1 0,22-20 0,-1 21 0,1 0 16</inkml:trace>
  <inkml:trace contextRef="#ctx0" brushRef="#br0" timeOffset="88723.57">14224 17293 0,'0'21'16,"0"1"-16,0-1 16,0 0-16,0 0 0,0 0 15,0 0-15,21-21 16,0 0-16,0 0 0,22 0 0,-22 0 16,21 0-16,-21 0 0,22 0 15,-1-21-15,-21 21 0,0-21 0,22 0 16,-22 0-16,0 0 0,0-1 15,0 1-15,1 0 0,-1-21 16,-21 21-16,0-1 0,0 1 0,0-21 16,0 21-16,0 0 15,0 42 1,0 0-16,0 0 16,0 21-16,0-20 0,0 20 0,0 0 15,-21 1-15,21-1 0,-22 21 0,1-20 16,21 20-16,0 1 15,0-1-15,-21 22 0,21-22 0,0 1 16,0 21-16,0-22 0,0 22 0,21-1 16,0 1-16,1 0 0,-1-1 15,0-20-15,0 21 0,0-1 16,0-20-16,1 20 0,-22-20 0,21 21 16,-21-43-16,21-42 0,-42 0 31,0 0-31,-1 0 15,1 0-15,0 0 0,0 0 0,0 0 16,0 0-16,-1-42 0,1-22 16,0-21-16,21 1 0,-21-22 15,21 0-15,-21 21 0,21-20 0,0-1 16,0 0-16,0 21 0,0-21 16,0 22-16,0-1 0,21 22 15,0-22-15,0 21 0,22 22 0,-22-21 16,21 20-16,-21 1 0,22 0 15,-1-1-15,0 1 0,22 0 0</inkml:trace>
  <inkml:trace contextRef="#ctx0" brushRef="#br0" timeOffset="90258.08">15642 16722 0,'-21'0'0,"0"21"16,21 0-16,0 0 15,0 0-15,0 1 0,0-1 16,0 0-16,0 0 0,0 0 15,0 0-15,21 1 0,0-1 16,0-21 0,0 0-1,1 0 1,-22-21 0,0-1-1,0 1-15,0 0 16</inkml:trace>
  <inkml:trace contextRef="#ctx0" brushRef="#br0" timeOffset="91958.73">15600 16764 0,'0'0'0,"-21"0"0,21-21 15,-22 0-15,22 0 0,-21-1 16,0 1 0,21 42-16,0 1 15,0-1-15,21 21 0,0 0 16,22 22-16,-22-1 0,0 1 0,0-22 15,22 22-15,-22-1 0,0 1 16,0-22-16,0 22 0,0-22 0,-21 0 16,0 1-16,22-1 0,-1-21 15,-21 21-15,0-20 0,21-1 0,0-21 16,0 0-16,0 0 16,1-21-16,-1-1 0,0-20 15,0 21-15,21-21 0,-20-1 16,-1 1-16,0-22 0,0 22 15,0-21-15,0-1 0,1-21 0,-1 1 16,0 20-16,-21-20 0,0-1 16,21 21-16,-21 1 0,0 21 0,0-1 15,0 1-15,0 21 0,0 0 16,0 42 0,0 0-16,0 0 0,0 0 15,0 22-15,0-1 0,0 0 0,0 22 16,0-22-16,0 22 0,0-22 0</inkml:trace>
  <inkml:trace contextRef="#ctx0" brushRef="#br0" timeOffset="92202.59">16806 17124 0,'0'0'0,"0"-21"0,0 0 15,0-1-15,0 1 0,-21 42 31,21 1-31,-21-1 16,21 21-16,0-21 0,0 22 0,-21-1 16,21-21-16,-21 21 15,-1-20-15,22 20 0,0-21 0,0 0 16,0 0-16,0 1 0,22-22 31,-1-22-31,0 1 16,0 0-16,0 0 0</inkml:trace>
  <inkml:trace contextRef="#ctx0" brushRef="#br0" timeOffset="92371.03">16849 16870 0,'0'0'0,"-22"-42"0,22-1 0,-21 1 16,-21-43 15,42 106-31,0 1 16,0-1-16,0 0 0,0 0 15,0 21-15,21-20 0,0-1 0,0 0 16,1 0-16,-1 0 0,21 0 0,-21 1 16</inkml:trace>
  <inkml:trace contextRef="#ctx0" brushRef="#br0" timeOffset="92722.52">17716 16955 0,'0'0'0,"0"-22"16,0 1-1,-21 21-15,-21 0 0,21 0 0,-22 0 0,1 0 16,0 21-16,-1 1 16,-20-1-16,21 0 0,-1 0 0,1 0 15,21 0-15,0 1 0,-1-1 16,22 0-16,0 0 0,22 0 16,-1-21-16,21 21 0,0-21 15,1 0-15,20 0 0,-20 22 0,20-22 16,-21 0-16,1 21 0,-1-21 0,0 21 15,-20-21-15,-1 21 0,-21 0 16,0 0-16,-21 1 16,-22-1-16,1-21 0,0 21 15,-1-21-15,-20 0 0,20 21 16,-20-21-16,21 0 0,-1 0 16,1 0-16,21 0 0,0 0 0,21-21 15,0 0-15,21 0 0,0-1 16,21 1-16,1 0 0,-1-21 15,0-1-15,1 22 0,20-21 0</inkml:trace>
  <inkml:trace contextRef="#ctx0" brushRef="#br0" timeOffset="92898.41">17970 16912 0,'0'0'0,"22"21"0,-1 1 0,0 20 16,-21 0-16,0-21 15,0 1-15,0 20 0,0-21 16,0 0-16,0 0 0,0 1 0,0-1 15,0 0-15,0 0 0,0 0 0,-21-21 16,21 21-16,0-42 31,0 0-31,21 0 16</inkml:trace>
  <inkml:trace contextRef="#ctx0" brushRef="#br0" timeOffset="93054.93">18034 16531 0,'0'0'0,"0"-21"0,-21 21 16,0 0-16,-1 0 15,22 21 1,22-21 0,-1 0-16,0 0 15</inkml:trace>
  <inkml:trace contextRef="#ctx0" brushRef="#br0" timeOffset="93506.67">18436 16362 0,'0'0'0,"0"21"16,0 0 0,0 22-16,0-22 0,0 21 0,0 0 15,0 1-15,21 20 0,-21-20 0,21 20 16,-21-21-16,22 22 0,-1-1 15,0-20-15,-21 20 0,21-20 0,0-1 16,-21 0-16,0-21 0,0 22 16,0-22-16,0 0 0,0 0 0,0 0 15,-21-21 1,21-21 0,0 0-16,0 0 0,0 0 15,0-22-15,0 22 16,21-21-16,0 0 0,1-1 0,20 22 15,0-21-15,-21 21 0,22-1 0,-1 1 16,0 21-16,1 0 0,-22 0 16,21 0-16,-21 0 0,1 21 0,20 1 15,-21-1-15,0 0 0,-21 0 16,0 0-16,0 22 0,0-22 0,0 0 16,0 0-16,-21 21 0,0-20 0,-21-1 15,20 0-15,-20 0 0,0 0 16,-1 0-16,1-21 0,0 22 15,21-22-15,-22 0 0,22 0 16,0 0-16,21-22 16,0 1-16,21 0 0,0 0 0,22-21 15</inkml:trace>
  <inkml:trace contextRef="#ctx0" brushRef="#br0" timeOffset="93730.55">19304 16425 0,'0'0'15,"0"-21"-15,21 21 0,0 21 16,-21 1-16,0 20 16,0 0-16,21 1 0,-21-1 15,0 21-15,0 1 0,0-22 0,0 22 16,0-1-16,0-20 0,0-1 16,0 0-16,0 1 0,0-1 0,0 0 15,0-21-15,0 1 0,0-1 0,0 0 16,22-21-16,-1 0 15,0 0-15,0 0 0,0 0 16,0-21-16</inkml:trace>
  <inkml:trace contextRef="#ctx0" brushRef="#br0" timeOffset="94034.37">19621 17018 0,'0'0'16,"22"0"-16,-1 0 15,0 0-15,0 0 16,0 0-16,0 0 0,22 0 15,-22 0-15,0 0 0,21-21 16,-20 21-16,20-21 0,-21 0 16,0-1-16,22 1 0,-22 21 0,-21-42 15,21 21-15,-21 0 0,21-1 0,-21 1 16,0-21-16,0 21 0,0 0 16,-21 21-16,0 0 0,0 0 15,-22 0-15,22 21 0,0 0 16,-21 21-16,20-21 0,-20 22 0,21-1 15,0 0-15,0 1 0,-1-1 16,1 0-16,0 1 0,21-22 16,0 0-16,0 21 0,0-20 15,0-1-15,21-21 0,22 0 0,-22 0 16,21 0-16,-21 0 0</inkml:trace>
  <inkml:trace contextRef="#ctx0" brushRef="#br0" timeOffset="94371.43">20891 16383 0,'-63'-21'16,"126"42"-16,-190-42 0,64 21 0,-1 0 0,22 0 15,0 0-15,21 0 0,42 0 16,21 0 0,0 0-16,1 0 0,20 0 15,1 0-15,-22 0 0,22-21 0,-1 21 16,1-21-16,-1-1 0,1 22 16,-22-21-16,21 0 0,-20 21 15,-22-21-15,21 21 0,-42-21 16,-21 21-1,0 0-15,-21 0 16,20 0-16,-20 0 0,0 0 0,-1 0 16</inkml:trace>
  <inkml:trace contextRef="#ctx0" brushRef="#br0" timeOffset="94538.33">20934 16256 0,'0'0'0,"0"21"0,-21 0 16,21 1-16,0 20 0,0-21 0,0 21 15,0 1-15,0-1 0,0 0 16,0 22-16,0-22 0,0 22 0,0-1 15,0-20-15,0 20 0,0-21 16,0 1-16,0-1 0,0 0 16,0-20-16,0-1 0,0 0 0,0 0 15,21 0-15,0-21 16,0 0-16,0 0 0,0 0 16</inkml:trace>
  <inkml:trace contextRef="#ctx0" brushRef="#br0" timeOffset="95518.77">21294 16933 0,'0'0'0,"84"-21"31,-63 0-31,1 21 0,20-21 16,-21 21-16,0-21 0,22 0 0,-22-1 16,0 1-16,21 21 0,-21-21 15,1-21-15,-22 21 0,0-1 16,0 1-16,0 0 0,-22 21 0,-20 0 15,21 0-15,0 21 16,0 0-16,-1 1 0,-20-1 0,21 21 16,0 0-16,0 1 0,21-1 15,0 0-15,0-20 0,-22 20 0,22 0 16,0-21-16,0 1 0,22-1 16,-1 0-16,0 0 0,0 0 0,0-21 15,22 0-15,-1 0 0,0 0 16,1 0-16,-1 0 0,21-21 15,-20 21-15,-1-21 0,-21 0 0,22 0 16,-22-1-16,0 1 0,0 0 16,-21-21-16,0 21 0,21-22 0,-21 1 15,0 21-15,21-22 0,-21 1 0,22 0 16,-1 21-16,-21-22 0,21 22 16,0 21-16,0-21 0,22 21 0,-22 0 15,0 0-15,0 0 0,0 21 16,0 0-16,1 22 0,20-22 0,-42 21 15,21-21-15,0 22 0,-21-1 0,21-21 16,-21 21-16,0 1 16,0-22-16,-21 0 0,0 21 0,21-20 15,-21-1-15,0 0 0,0-21 16,-1 21-16,1-21 16,42-21-1,1 0 1,-1 0-16,0-1 0,21-20 15,-21 21-15,1-21 0,-1 20 16,21-20-16,-21 0 0,0-22 0,22 22 16,-22 0-16,0-1 0,0 1 0,-21 21 15,0 0-15,0-1 16,-21 65 0,0-22-1,0 0-15,0 21 0,-22 1 0,22-1 16,0-21-16,0 22 0,21-1 0,0 0 15,0-21-15,0 22 0,0-22 16,0 21-16,0-21 0,21 1 0,0-1 16,21-21-16,-20 21 0,20-21 15,21 0-15,-20 0 0,-1 0 16,0 0-16,1-21 0,20 0 0,-42-1 0,22 1 16,-1 0-16,0 0 0,-20-21 15,-1 20-15,0-20 0,0 0 16,0-22-16,-21 22 0,0-22 15,0 1-15,21 21 0,-21-22 0,0-21 16,0 22-16,0-1 0,0 22 0,0-21 16,0 20-16,0 22 0,0 0 15,-21 42-15,0 0 16,21 22-16,0-1 0,0 0 16,-21 1-16,21 20 0,0 1 0,0-22 15,0 21-15,0 1 0,0-22 0,0 22 16,0-22-16,0 22 0,0-22 15,21 0-15,-21 1 0,21-22 16,-21 21-16,21-21 0,1 0 0,-1 1 16,0-22-1,0-22-15</inkml:trace>
  <inkml:trace contextRef="#ctx0" brushRef="#br0" timeOffset="95694.67">23050 16722 0,'0'0'0,"0"-21"0,-21-1 0,0 22 16,21-21 0,21 21-1,0 0-15,1 0 0,-1 0 16,0 0-16,21 0 0,1 0 16,-22-21-16,21 21 0,0-21 15,1 0-15,-1 21 0,0-21 0,22-1 16</inkml:trace>
  <inkml:trace contextRef="#ctx0" brushRef="#br0" timeOffset="95910.55">24172 16298 0,'0'0'0,"-21"0"16,0 0-16,0 0 16,0 22-16,-1-1 15,1 0-15,0 21 0,0-21 0,0 22 0,0-1 16,21 0-16,-22 1 0,1-1 15,0 22-15,21-22 0,0 0 16,-21 1-16,21-22 0,0 21 0,0 0 16,0-20-16,0-1 0,21 0 15,-21 0-15,21 0 0,0-21 0,22 0 16,-22 0-16,21 0 0,-21 0 0</inkml:trace>
  <inkml:trace contextRef="#ctx0" brushRef="#br0" timeOffset="96155.41">24680 16235 0,'0'0'0,"43"-42"0,295-22 32,-274 85-32,-22 0 0,0 22 15,1-1-15,-1 0 0,-21 1 16,-21-1-16,0 22 0,0-22 0,0 0 15,0 22-15,-21-22 0,0 0 0,-21 22 16,20-22-16,-20 1 0,0-1 16,-1-21-16,1 21 0,0-20 0,-1-1 15,1 0-15,21-21 0,-21 21 16,20-21-16</inkml:trace>
  <inkml:trace contextRef="#ctx0" brushRef="#br0" timeOffset="96331.31">25315 17018 0,'-21'21'16,"0"-21"-16,0 0 16,0 0-1,-1 0 1,22-21-16,-21 21 0,21-21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57:3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487 0,'22'0'0,"-22"-21"31,21 0-31,0-1 16,-21 1-1,21 21-15,-21-21 0,21 0 16,-21 0-16,0 0 16,0-1-1,0 1 1,-21 21-16,0-21 0,0 21 15,0 0-15,-22 0 0,22 0 16,-21 0-16,-1 21 0,1 0 0,0 1 16,-1-1-16,1 0 0,0 0 15,-1 21-15,1 1 0,0-22 16,-1 21-16,1 22 0,0-22 0,21 0 16,-1 22-16,1-1 0,0-20 15,21 20-15,0-20 0,0 20 16,0-21-16,0 1 0,21-1 0,0-21 15,1 22-15,20-22 16,-21 0-16,21 0 0,1-21 0,-1 0 16,0 0-16,1 0 0,-1 0 15,22 0-15,-22 0 0,-21-21 0,21 21 16,1-21-16,-1-22 0,-21 22 16,22 0-16,-22-21 0,21-1 15,-21 22-15</inkml:trace>
  <inkml:trace contextRef="#ctx0" brushRef="#br0" timeOffset="528.69">2244 360 0,'0'0'0,"0"-21"0,0 0 16,0-1-16,0 1 16,0 42-1,-22 1-15,22-1 16,0 21-16,-21 0 0,21 1 0,-21-1 15,0 0-15,21 1 0,0-1 16,0 22-16,-21-22 0,0 21 16,21-20-16,-22 20 0,22-20 0,0-1 15,0 0-15,-21 1 0,21-1 16,0-21-16,0 21 0,0-20 0,-21-1 16,21 0-1,0-42 1,0 0-1,0-1-15,0 1 0,0 0 16,0-21-16,21-1 0,0 22 0,-21-21 16,22 0-16,-1 20 0,0-20 15,0 0-15,0 21 0,22-22 0,-22 22 16,21 0-16,0 0 0,22 0 16,-22 21-16,1 0 0,20 0 0,-21 0 15,1 0-15,-1 21 0,-21 0 16,22 21-16,-22-21 0,0 22 15,-21-22-15,0 21 0,0 1 16,0-1-16,0-21 0,-21 21 0,0-20 16,-1 20-16,-20-21 0,21 21 15,-21-20-15,20-1 0,1 0 16,0 0-16,0-21 0,0 21 0,0-21 16,42-21 15,0 0-31,21 0 0,-21 21 15</inkml:trace>
  <inkml:trace contextRef="#ctx0" brushRef="#br0" timeOffset="1056.39">3492 826 0,'0'0'0,"0"-22"0,0-62 15,-21 63-15,0 21 16,0-22-16,0 1 0,-22 21 0,22 0 16,0 0-16,0 0 0,-21 0 15,20 0-15,-20 21 0,0 1 0,-1-1 16,22 0-16,-21 21 0,0 1 16,20-1-16,1 0 0,0 1 0,0-1 15,21 0-15,-21 1 16,21-22-16,0 21 0,0-21 0,0 0 15,21 1-15,0-22 0,0 21 16,22-21-16,-22 0 0,21 0 0,-21 0 16,22 0-16,-22-21 0,21 21 15,0-22-15,-20 1 0,20 0 0,0 0 16,-21-21-16,1 20 0,-1 1 16,0-21-16,0 21 0,-21-22 15,0 22-15,0-21 0,0 21 0,0 0 16,0-1-16,0 44 15,-21-1 1,0 0-16,0 0 16,21 0-16,0 22 0,-22-22 0,22 21 15,-21-21-15,21 22 0,0-22 16,0 0-16,0 21 0,0-21 0,0 1 16,0-1-16,21 0 15,1-21-15,-1 0 0,21 0 0,-21 0 16,22 0-16,-1 0 0,0 0 15,1-21-15,-1 0 0,0-1 0,1 1 16,-1 0-16,0 0 16</inkml:trace>
  <inkml:trace contextRef="#ctx0" brushRef="#br0" timeOffset="1397.2">4022 847 0,'0'0'0,"0"-43"0,0 22 0,0 0 16,0 0-16,0 0 0,0 0 15,-22 21 16,22 21-31,-21 0 0,21 0 0,-21 21 16,21-20-16,-21 20 0,0 21 16,0-20-16,-1-1 0,1 22 0,0-1 15,0 1-15,0-1 0,-22 1 16,22 20-16,0 1 0,0 0 16,0-1-16,0 22 0,-1-21 15,1 21-15,0-22 0,21 22 0,-21-21 16,21-1-16,-21 1 0,21 0 0,0-1 15,0-20-15,0-1 0,-21 1 16,21-1-16,0-20 0,0-22 0,-22 21 16,22-21-16,0 1 0,0-1 0,-21-21 31,21-21-31,0-1 16,0-20-16,0 0 0,0-1 15,21 1-15,1-21 0,-22-22 0,21 0 16,0 1-16,0-1 0</inkml:trace>
  <inkml:trace contextRef="#ctx0" brushRef="#br0" timeOffset="1704.62">3810 1249 0,'0'0'16,"0"-64"-16,0 22 0,0 0 0,0-1 16,0 1-16,21 21 0,0-21 0,-21-1 15,21 22-15,1 0 0,-1 0 16,0 0-16,0-1 0,21 22 0,-20 0 15,-1 0-15,0 0 0,0 22 16,0-1-16,0 0 0,1 0 0,-22 21 16,0 1-16,0-22 15,0 21-15,0 1 0,-22-1 0,1-21 16,0 21-16,-21-20 0,21-1 16,-22 0-16,1 0 0,0 0 0,-1 0 15,22-21-15,-21 22 0,-1-22 16,22 21-16,0-21 0,0 0 0,21-21 31,0-1-31,21 1 16,0 0-16,0 0 0,22 0 15,-22 0-15</inkml:trace>
  <inkml:trace contextRef="#ctx0" brushRef="#br0" timeOffset="1988.17">4508 550 0,'0'0'0,"0"-21"16,22 0 0,-22 0-16,-22 42 31,1 0-31,21 22 0,-21-22 0,0 21 16,0 0-16,0 22 0,-1-22 15,1 22-15,0-1 0,0 1 0,0-22 16,0 0-16,21 22 15,0-22-15,0-21 0,-22 22 0,22-22 16,0 21-16,0-21 0,22 1 16,-1-22-16,0 0 15,0 0-15,21 0 0,-20 0 16,-1 0-16,21-22 0,-21 1 0,22 0 16,-22-21-16,0 21 0</inkml:trace>
  <inkml:trace contextRef="#ctx0" brushRef="#br0" timeOffset="2184.21">4318 931 0,'0'0'0,"-42"0"0,20 0 16,1 0-16,21 22 16,21-22 15,1 0-31,-1 0 0,0 0 15,21 0-15,-21 0 0,22-22 16,-1 1-16,-21 21 0,22-21 0,-1 21 16</inkml:trace>
  <inkml:trace contextRef="#ctx0" brushRef="#br0" timeOffset="2552.01">4762 1016 0,'0'0'0,"-21"21"0,21 0 16,21-21 15,1 0-31,-1 0 0,0 0 0,0-21 16,0 21-16,0-21 0,1 21 16,-1-21-16,0 0 0,0 0 0,0-1 15,-21 1-15,0 0 16,0 0-16,0 0 0,0 0 15,-21 21 1,0 0-16,0 0 0,0 0 0,-1 21 16,1-21-16,-21 21 0,21 0 15,0 0-15,-1 22 0,1-22 0,0 0 16,0 21-16,0-21 0,21 1 16,-21-1-16,21 0 0,0 0 0,0 0 15,0 0-15,0 1 16,21-22-16,0 0 0,21 0 0,-21 0 15,22 0-15,-22 0 0,21 0 16,-21-22-16,22 22 0</inkml:trace>
  <inkml:trace contextRef="#ctx0" brushRef="#br0" timeOffset="2964.77">5270 826 0,'0'-22'16,"0"44"-16,-21-44 0,21 1 0,-21 0 15,21 0-15,0 0 16,21 21-16,0-21 16,1 21-16,-1 0 0,21 0 15,-21 0-15,0 0 0,22 21 0,-22-21 16,0 21-16,21 0 0,-20 21 16,-1-20-16,0-1 0,0 21 15,-21 0-15,0-20 0,0 20 16,0-21-16,0 21 0,0-20 0,0 20 15,0-21-15,0 0 0,-21 0 16,0-21-16,0 22 0,-1-22 0,22 21 16,-21-21-16,0 0 0,21-21 15,0-1-15,0 1 16,0 0-16,0-21 0,21 21 16,0-1-16,-21-20 0,22 0 15,-1-1-15,0 1 0,21 0 0,-21-1 16,1 22-16,20-21 0,-21 21 15,0 0-15,0-1 0,22 22 16,-22 0-16,0 0 16,0 0-16,-21 22 15,21-1-15</inkml:trace>
  <inkml:trace contextRef="#ctx0" brushRef="#br0" timeOffset="3224.62">6075 953 0,'0'0'16,"-21"0"-16,42 0 31,0 0-31,0 0 0,-21-22 15,21 22-15,0 0 0,1 0 0,-1-21 16,0 21-16,0-21 0,0 21 16,0-21-16,1 0 15,-1 21-15,-21-21 0,21 21 16,0-22-16,0 1 0</inkml:trace>
  <inkml:trace contextRef="#ctx0" brushRef="#br0" timeOffset="3892.45">6921 614 0,'-42'-21'0,"42"0"15,-21 21-15,21-22 16,0 1-16,0 0 0,0 0 16,21 0-16,0 0 15,0-1-15,1 1 0,20 0 0,-21 21 16,0-21-16,22 21 0,-1 0 16,-21 0-16,21 0 0,-20 0 0,20 0 15,-21 0-15,0 0 0,0 21 16,1 0-16,-22 0 0,0 1 0,0-1 15,0 21-15,0 0 0,0-20 16,-22 20-16,1 0 0,-21 1 0,21 20 16,-22-21-16,1 1 0,-21-1 15,20 0-15,1 1 0,-22-22 16,22 21-16,0-21 0,-1 1 0,22-1 16,-21 0-16,21 0 0,0-21 15,21-21 16,21 0-31,0 0 16,0-1-16,0 1 0,22 0 16,-22 0-16,0 0 0,0 0 0,0 21 15,0 0-15,22 0 0,-22 0 16,0 0-16,0 21 16,0-21-16,1 21 0,-1 21 0,0-21 15,0 1-15,0-1 0,0 0 16,1 0-16,-1 0 0,0-21 15,0 21-15,0-21 0,0 0 0,1 0 16,-1 0-16,21 0 0,-21 0 0,0 0 16,1 0-16,-1-21 0,0 21 15,0-21-15,0 0 0,0 21 0,1-21 16,-22 0-16,0-1 0,0 1 16,0 0-16,0 0 0,0 0 15,-22 21-15,22-21 0,-42 21 16,21 0-16</inkml:trace>
  <inkml:trace contextRef="#ctx0" brushRef="#br0" timeOffset="4460.81">1524 1439 0,'0'0'0,"-42"0"0,-22 0 15,22 0-15,21 0 0,-1 0 16,1 0-16,0 0 0,42 0 31,22 0-15,20 0-16,1 0 0,-1 0 0,22 0 16,21 0-16,-1 0 15,22 0-15,0 0 0,43 0 0,-1 0 16,0 0-16,22 0 0,-1 0 15,22 0-15,0 0 0,21 0 0,-22 0 16,22 0-16,21 0 0,-21 0 16,0 0-16,0 0 0,-1 0 0,-20 0 15,0 0-15,-1 0 0,-20-21 16,-1 21-16,-20 0 0,-1-21 0,-21 21 16,0 0-16,-21 0 0,0 0 15,-21 0-15,0-21 0,-21 21 0,-22 0 16,1 0-16,-1 0 0,-20 0 15,-22 0-15,0 0 0,0 0 16,-21-21 0,-21 21-1,-21 0-15,20-21 0,-20 21 0</inkml:trace>
  <inkml:trace contextRef="#ctx0" brushRef="#br0" timeOffset="5120.54">6159 826 0,'-21'0'47,"0"0"-47,0 0 0,0 0 15,0 0-15,-1 21 16,1-21-16,0 21 15,42-21 17,0 0-32,1 0 15,-1 0-15,21 0 0,-21 0 16,22 0-16,-22 0 0,21 0 0,-21 0 16,22 0-16,-22 0 0,0 0 15,0 0-15,0-21 0,0 21 0,-21-21 31,-21 21-31,-21 0 0,21 0 16,-22 0-16,22 0 0,-21 0 16,21 0-16,-22 0 0,22 0 15,0 0-15,21 21 0,0 0 16,21-21 0,0 0-16,1 0 0,-1 0 15</inkml:trace>
  <inkml:trace contextRef="#ctx0" brushRef="#br0" timeOffset="54184.63">4572 2180 0,'0'0'0,"-21"-21"15,21 0 1,0 0 0,0 42 15,0 0-31,0 0 0,0 0 0,0 22 15,0-22-15,0 42 0,0-20 16,0 20-16,0 1 0,0-22 0,0 22 16,0-1-16,-21 1 0,21-22 15,-22 21-15,22-20 0,0-1 16,0 0-16,0 1 0,0-22 0,0 21 16,0-21-16,0 1 0,0-1 15,0 0-15,22-21 31,-22-21-31,0 0 0,21-1 16,-21 1-16,21-21 0,0 21 16</inkml:trace>
  <inkml:trace contextRef="#ctx0" brushRef="#br0" timeOffset="54488.46">4953 2032 0,'0'0'0,"21"-21"0,-21 0 16,0 63 15,0-21-31,0 0 0,0 22 16,21-1-16,-21 0 0,0 1 0,0 20 16,0-20-16,0 20 0,21 1 15,-21-22-15,0 21 0,0 1 0,0-22 16,0 1-16,0 20 0,0-21 15,0-20-15,0 20 0,0 0 16,0-21-16,0 1 0,0-1 0,0 0 16,0 0-16,0 0 15,0-42 1,0 0 0,0 0-16</inkml:trace>
  <inkml:trace contextRef="#ctx0" brushRef="#br0" timeOffset="54724.33">4530 2752 0,'0'0'0,"-22"0"0,1 0 16,0 0-16,42 0 31,22 0-31,-22 0 0,21 0 0,-21 0 15,22 0-15,-1 0 0,21-21 0,-20 21 16,-1 0-16,0-22 0,1 22 16,-1 0-16,0 0 0,-20 0 0,-1 0 15,0-21-15,0 21 0,0 0 16,-21-21-16</inkml:trace>
  <inkml:trace contextRef="#ctx0" brushRef="#br0" timeOffset="55352.97">5651 2731 0,'0'0'16,"22"0"-16,-1 0 0,0 0 0,0 0 15,0 0-15,0-22 0,1 1 16,-1 0-16,-21 0 15,0 0-15,0 0 16,0-1-16,0 1 0,0 0 0,0 0 16,-21-21-16,-1 20 0,1 1 15,0 0-15,0 21 0,0-21 0,0 0 16,-1 21-16,-20 0 0,21 0 16,0 0-16,-22 21 0,1 0 0,21 21 15,-21-20-15,-1 20 0,22 0 16,-21 1-16,21-1 0,-1 0 0,-20 1 15,42-1-15,0 0 0,-21 1 16,21-1-16,0-21 0,0 21 0,0-20 16,21-1-16,0 0 0,0-21 15,1 21-15,-1-21 0,0 0 16,21 0-16,1 0 0,-22 0 0,21-21 16,0 21-16,1-21 0,-1 0 15,0-1-15,1 1 0,-1 0 0,-21-21 16,22 21-16,-22-22 0,0 22 15,-21-21-15,0-1 0,0 22 0,0-21 16,0 21-16,0-22 0,0 22 16,0 0-16,0 0 0,-21 21 15,0 0-15,-1 21 16,22 0-16,0 0 0,-21 1 16,21 20-16,-21-21 0,21 21 15,0-20-15,0 20 0,0-21 16,0 21-16,0-20 0,0-1 0,21 0 15,0 0-15,1 0 0,-1-21 16,0 21-16,0-21 0,0 0 0,22 0 16,-22 0-16,0 0 0,21 0 0,-21 0 15,22 0-15,-22-21 0,21 0 16,-21 0-16,1 0 0,-1-22 0</inkml:trace>
  <inkml:trace contextRef="#ctx0" brushRef="#br0" timeOffset="55824.7">6286 2434 0,'0'43'31,"0"-22"-31,0 0 0,0 0 0,0 21 16,0-20-16,0 20 0,-21-21 16,21 21-16,0-20 0,0 20 0,0-21 15,0 0-15,0 22 0,0-22 16,-21 0-16,21 0 0,0 0 15,0 0 1,0-42 15,0 0-31,0 0 16,0 0-16,0 0 0,0-1 0,0-20 16,0 0-16,0-1 0,0 22 15,0-42-15,21 20 0,0 1 0,1 0 16,-1 21-16,0-22 0,21 22 15,1 0-15,-22 0 0,21 0 0,0 21 16,1 0-16,-1 0 0,-21 0 0,22 21 16,-1 0-16,-21 21 0,21-21 15,-20 22-15,-1-22 0,0 21 16,0 1-16,-21-22 0,0 21 0,0 0 16,0-20-16,0-1 0,0 21 0,0-21 15,-21 0-15,21 1 16,0-1-16,-21-21 0,21 21 0,-21 0 15,42-21 17,0 0-32,0-21 0,21 21 15</inkml:trace>
  <inkml:trace contextRef="#ctx0" brushRef="#br0" timeOffset="57358.24">7747 2561 0,'0'0'0,"0"-21"0,0 0 15,-21-21 1,0 20-16,-1 1 0,1 0 0,0 21 16,0 0-16,-21-21 0,20 21 0,1 0 15,-21 0-15,21 0 0,0 21 16,-22 0-16,22 0 0,0 1 0,-21 20 15,20-21-15,1 21 0,0 1 16,0-1-16,21-21 0,0 22 0,0-1 16,-21 0-16,21-21 0,0 1 15,0 20-15,0-21 0,21 0 0,0 0 16,0 1-16,0-1 16,1-21-16,-1 0 0,0 0 15,0 0-15,0 0 0,0 0 0,1 0 16,20-21-16,-21-1 0,0 1 15,0 0-15,1 0 0,-1 0 0,0-22 16,0 1-16,0 0 0,0-1 16,1 1-16,-1-21 0,0-1 0,0 1 15,-21 20-15,0-20 0,21 20 0,-21 1 16,21-21-16,-21 41 0,0-20 16,0 21-16,0-21 0,0 20 15,0 1-15,-21 21 31,21 21-31,-21 1 0,21-1 16,-21 21-16,21-21 0,0 22 0,0-1 16,0 21-16,0-20 0,0-1 15,0 22-15,0-22 0,0 21 0,0-20 16,0-1-16,0 0 0,0 1 0,0-1 16,0-21-16,0 22 0,21-22 15,0 0-15,0 0 0,1 0 0,-1-21 16,21 0-16,-21 0 0,0 0 15,22 0-15,-22 0 0,21-21 16,-21 21-16,22-21 0,-22 0 0,0-22 16,21 22-16,-20-21 0,-1 0 15,0-1-15,0 1 0,-21-22 0,21 22 16,0-21-16,-21 20 0,22-20 16,-22 20-16,0 1 0,0 0 0,0-1 15,0 22-15,0-21 0,0 21 16,0 0-16,0-1 0,-22 44 31,22-1-31,-21 0 0,21 0 16,-21 21-16,21-20 0,-21 20 15,21 0-15,0 1 0,0 20 16,0-21-16,0 1 0,0-1 0,0 22 16,0-43-16,0 21 0,0 0 0,0 1 15,21-22-15,-21 0 0,21 0 16,0 0-16,1 1 0,-1-1 0,0-21 15,0 0-15,21 0 16,-20 0-16,-1 0 0,0 0 0,0 0 16,0-21-16,0-1 0,22 1 15,-22 0-15,0 0 0,0-21 0,0 20 16,1 1-16,-22-21 0,21 21 0,-21-22 16,0 22-16,0 0 15,0 0-15,0 0 0,0 42 31,0 0-31,0 0 16,0 0-16,-21 1 0,21-1 0,0 0 16,0 21-16,0-21 0,0 1 15,0-1-15,0 0 0,0 0 0,0 0 16,0 0-16,21 1 0,0-22 16,-21 21-16,21-21 0,0 0 0,0 0 15,1 0-15,-1 0 0,0 0 16,0 0-16,0 0 0,0 0 0,1-21 15,20-1-15,-21 22 0,0-42 16,0 21-16,1 0 0,-1 0 16,0-22-16,0 22 0,-21-21 0,0 21 15,21-22-15,-21 22 0,21 0 0,-21 0 16,0 0-16,0 42 31,0 0-31,-21 0 16,21 0-16,-21 0 0,21 1 0,-21 20 15,21-21-15,-21 0 0,21 22 0,0-22 16,0 0-16,-21 0 0,21 0 16,0 0-16,-22 1 0,22-1 15,0-42 32,0-1-31,0 1-16,0 0 0,22 0 0,-1 0 15,0-22-15,0 22 0,-21-21 16,21 0-16,22 20 0,-22-20 0,0 21 16,21-21-16,-21 20 0,1 1 15,20 0-15,0 21 0,-21 0 0,22 0 16,-1 0-16,0 21 0,-20 0 16,20 1-16,-21-1 0,0 0 15,-21 21-15,0-21 0,0 1 0,0 20 16,0-21-16,0 21 0,0-20 0,0-1 15,0 0-15,-21 21 0,21-21 16,0 1-16,-21-1 0,0 0 16,21 0-16,-21-21 15,21 21-15,21-42 16,0 21 0</inkml:trace>
  <inkml:trace contextRef="#ctx0" brushRef="#br0" timeOffset="58201.15">10541 2498 0,'0'0'0,"0"-21"0,0-43 31,0 43-31,-21 0 0,0 21 0,-1-21 16,1 21-16,0 0 0,0 0 0,0 0 15,0 0-15,-22 0 0,22 21 0,0 0 16,-21 0-16,20 0 0,-20 0 16,0 22-16,21-22 0,-1 21 15,1-21-15,-21 22 0,42-22 16,-21 21-16,21-21 0,0 1 0,0-1 16,0 0-16,0 0 0,0 0 0,21-21 15,0 21-15,0-21 0,0 0 16,22 0-16,-22 0 0,21 0 0,1 0 15,-22 0-15,21-21 0,-21 0 16,22 21-16,-22-21 0,21 0 0,-21 0 16,0-1-16,1 1 0,-1-21 0,-21 21 15,21 0-15,-21-1 0,21-20 16,-21 21-16,0 0 0,0 0 16,0-1-16,0 1 15,0 42 16,0 1-31,0-1 16,0 21-16,0-21 0,-21 22 0,21-22 16,-21 21-16,0 0 0,-1 1 15,1-1-15,21 0 0,0 1 0,0 20 16,0-20-16,0 20 0,0 1 0,0-1 16,21 1-16,1-1 0,-1 1 15,0 20-15,0-20 0,0-1 0,0 1 16,22 20-16,-22-20 0,0-1 15,0 1-15,0 21 0,1-22 16,-1 1-16,0 20 0,0-20 0,0-1 16,0-20-16,-21 20 0,0 1 0,0-22 15,0 21-15,0-20 0,0-1 16,0 0-16,0 1 0,0-1 0,0 0 16,0-20-16,-21-1 0,0 21 0,0-42 15,-21 21-15,20-21 0,-20 0 16,21 0-16,-21 0 0,20-21 0,-20 21 15,21-42-15,-21 21 0,-1-22 0,22 22 16,-21-42-16,21 20 0,-22 1 16,22-22-16,-21 1 0,21-1 15,-1-20-15,1 20 0,0-20 0,21-1 16,-21 0-16,21 22 0,0-1 16,0-20-16,0 20 0,0 1 0,21-22 15,0 21-15,0 1 0,1-1 0,20 1 16,-21-1-16,0 22 0,22-21 15,-22 20-15,21 1 0,-21 0 0,22 20 16,-22-20-16,21 21 0,-21-21 16,0 20-16,1-20 0,-1 21 0,-21 0 15</inkml:trace>
  <inkml:trace contextRef="#ctx0" brushRef="#br0" timeOffset="58633.09">9250 2117 0,'0'0'15,"-21"0"-15,-1 0 0,1 0 16,21 21-16,-21-21 0,21 21 0,-21-21 16,21 21-16,0 0 15,21-21 17,0 0-32,0-21 15,-21 0 1,0 0-1,-21 21 1,0 0-16,0 0 16,0 0-16,0 21 15,21 0 1,0 0 0,0 1-16,0-1 15,21-21-15,0 0 0</inkml:trace>
  <inkml:trace contextRef="#ctx0" brushRef="#br0" timeOffset="59156.78">12404 1736 0,'0'0'0,"0"-21"0,0-1 16,0-20 0,0 63-1,0 0-15,0 1 16,0 20-16,0 0 0,0 1 15,0-1-15,0 21 0,-22-20 0,22 20 16,-21-20-16,21-1 0,0 21 16,-21-20-16,21-1 0,-21 22 0,21-22 15,-21 0-15,21 1 0,0-22 16,0 21-16,0-21 0,0 0 16,0 1-16,0-1 0,0 0 0,21-21 31,-21-21-31,21 0 15,0-1-15</inkml:trace>
  <inkml:trace contextRef="#ctx0" brushRef="#br0" timeOffset="59616.52">12763 2117 0,'0'0'0,"0"-21"0,22-1 0,-44 22 31,1 0-31,0 0 15,-21 0-15,21 22 0,-1-1 16,-20 0-16,21 0 0,0 0 0,-22 0 16,1 22-16,21-22 0,-21 21 0,20-21 15,1 1-15,-21 20 0,21-21 16,0 0-16,21 0 0,0 1 0,-22-22 16,22 21-16,22-21 31,-1-21-31,-21-1 0,21 1 0,0 0 15,21 0-15,-20 0 0,-1 0 16,0-22-16,21 22 0,-21-21 16,1 21-16,-1-22 0,0 22 15,0 0-15,0 0 0,0 0 0,-21-1 16,0 1-16,22 21 16,-1 0-16,-21 21 0,21 1 15,-21-1-15,0 0 0,21 0 0,-21 21 16,21-20-16,0 20 0,-21-21 15,0 21-15,22-20 0,-1-1 0,0 21 16,-21-21-16,21 0 0,0 1 16,0-1-16,1 0 0,-1 0 0,0-21 15,0 0-15,21 0 0,-20 0 0,-1 0 16,0 0-16,21 0 16,-21-21-16,1 0 0,-1 0 0</inkml:trace>
  <inkml:trace contextRef="#ctx0" brushRef="#br0" timeOffset="59896.36">13398 1693 0,'0'0'0,"0"-42"0,0 0 0,0-1 15,0 22-15,-21-63 32,0 105-17,21 0-15,-21 0 0,21 21 0,-21 1 16,21-1-16,0 22 0,-21-1 15,-1 1-15,22-1 0,-21-21 16,0 22-16,0-1 0,21-20 0,-21 20 16,0-20-16,21-1 0,0 0 15,0 1-15,0-1 0,0-21 0,0 21 16,0-20-16,0-1 0,0 0 16,21-21-16,0 0 15,0 0-15,0 0 0,0-21 16,1 0-16</inkml:trace>
  <inkml:trace contextRef="#ctx0" brushRef="#br0" timeOffset="60312.12">13525 2117 0,'0'21'0,"0"42"31,22-63-16,-22 22-15,21-22 0,0 0 0,0 0 16,0 0-16,0 0 0,1 0 0,-1 0 16,0 0-16,0 0 15,0-22-15,22 22 0,-22-21 0,0 0 16,0 0-16,0 0 0,-21 0 0,21-1 16,-21 1-16,0 0 0,0 0 15,0-21-15,0 20 0,0 1 0,-21 0 16,0 21-16,0 0 15,0 0-15,0 0 0,-22 0 0,22 21 16,0 0-16,-21 1 0,20-1 16,-20 21-16,21-21 0,0 22 0,0-1 15,-1 0-15,1-21 0,0 22 0,21-1 16,0 0-16,0-20 0,0 20 16,0-21-16,0 21 0,21-20 15,0-1-15,1 0 0,-1 0 0,0-21 16,21 0-16,-21 0 0,22 0 15,-1 0-15,22 0 0,-22 0 0,0-21 16,22 0-16,-1 0 0,1-1 16,-1-20-16</inkml:trace>
  <inkml:trace contextRef="#ctx0" brushRef="#br0" timeOffset="60828.83">14584 1418 0,'0'-21'0,"0"42"0,-21-42 16,-1 21-16,1 0 0,0 0 0,21 21 16,-21 0-16,21 22 0,-21-1 15,21 0-15,0 22 0,0-1 0,-21 1 16,21-1-16,-22 1 0,22-1 16,-21 1-16,21-1 0,0 1 0,0-22 15,0 22-15,-21-22 0,21 0 16,0 1-16,0-1 0,0 0 0,0-20 15,0-1-15,0 0 0,0 0 0,0-42 47,0-21-47,0 20 16,0 1-16,0-21 0,21 21 0,-21-22 16,21 1-16,-21 0 0,22 21 0,-1-22 15,0 1-15,0 0 0,0 20 16,0-20-16,22 21 0,-22 0 0,21-22 15,-21 43-15,22-21 0,-1 0 16,0 21-16,1 0 0,-1 0 0,0 21 16,1 0-16,-1 1 0,0 20 15,-20-21-15,-1 21 0,0-20 0,-21 20 16,0 0-16,0-21 0,0 22 0,-21-22 16,0 21-16,-22-21 15,1 22-15,0-22 0,-1 0 0,1 0 16,0 0-16,-1 1 0,22-1 0,-21 0 15,-1-21-15,22 0 0,0 0 16,0 21-16,0-21 0,0 0 0,-1-21 16,22 0-16,0 0 0,0-1 15</inkml:trace>
  <inkml:trace contextRef="#ctx0" brushRef="#br0" timeOffset="61728.71">15790 1693 0,'0'0'0,"-21"22"0,0-22 16,21 21-16,-21-21 0,21 21 16,0 0-16,0 0 0,0 0 15,21-21 1,0 0-16,21 0 0,-20 0 16,20 0-16,-21 0 0,21 0 15,1-21-15,20 21 0,-20-21 16,20 0-16,1 0 0,-22 0 0,21-22 15,-20 22-15,-1-21 0,0 21 16,-20-22-16,-1 1 0,0 21 0,-21-22 16,0 1-16,0 0 0,0 21 15,-21-22-15,-22 22 0,22 0 0,0 0 16,-21 0-16,-1 21 0,1 0 16,0 0-16,-1 0 0,-20 21 0,21 0 15,-1 21-15,-20-21 0,20 22 16,1-1-16,0 0 0,-1 1 0,1-1 15,21 0-15,0 1 0,0-1 16,-1 0-16,22 1 0,0-1 16,0 0-16,0 1 0,0-1 0,22-21 15,-1 0-15,21 22 0,-21-22 16,0 0-16,22-21 0,-1 21 0,0-21 16,1 0-16,-1 0 0,-21 0 15,22 0-15,-1 0 0,-21 0 0,0 0 16,0 0-16,-21-21 15,-21 0-15,-21 21 16,21 0-16,-22 0 0,-20 0 0,21 0 16,-1 0-16,-20 0 0,-1 0 15,22 0-15,-22 21 0,22 0 16,0 0-16,-1 22 0,1-22 16,0 0-16,21 21 0,-22 1 0,22-22 15,21 21-15,0 1 0,0-1 0,0-21 16,0 21-16,21 1 0,0-22 15,1 21-15,20-21 0,0 1 0,1-1 16,-1 0-16,21-21 0,1 0 16,-1 0-16,1 0 0,21 0 0,-22 0 15,22-21-15,-1 0 0,1-1 0,0 1 16,-22-21-16,1 0 16</inkml:trace>
  <inkml:trace contextRef="#ctx0" brushRef="#br0" timeOffset="62049.88">16891 1122 0,'0'0'0,"0"-42"0,0-1 15,0 1-15,0 21 0,-21 0 16,0 21-16,-1 0 0,1 21 16,0 21-16,0 0 0,0 22 15,21-1-15,-21 1 0,21-1 0,-22 22 16,22 0-16,-21-1 0,21 1 15,-21 0-15,21-22 0,0 22 16,0 0-16,0-22 0,-21 1 0,21-1 16,-21 1-16,21-22 0,-21 21 15,21-20-15,0 20 0,-22-20 0,22-22 16,0 21-16,0-21 0,0 0 16,0 1-16,0-1 0,22-21 15,-1 0-15,0-21 16,0-1-16,0 1 15,0 0-15,1-21 0,-1-1 0,21 22 16,-21-21-16</inkml:trace>
  <inkml:trace contextRef="#ctx0" brushRef="#br0" timeOffset="63133.39">16933 2159 0,'0'0'0,"0"21"0,0 0 16,0 1-1,21-22-15,1 0 16,-1 0-16,0 0 16,0 0-16,0-22 0,22 22 15,-22-21-15,0 21 0,0-21 0,21 0 16,-20 21-16,-1-21 0,0 0 16,-21-1-16,0 1 0,21 0 0,-21 0 15,0 0-15,0 0 16,0-1-16,-21 22 0,0 0 0,-22 0 15,22 0-15,-21 0 0,21 0 16,-22 22-16,22-1 0,-21 0 0,21 0 16,0 21-16,-1-20 0,1 20 0,0-21 15,0 21-15,21-20 0,-21 20 16,21-21-16,0 0 0,0 22 0,0-22 16,0 0-16,21 0 0,0 0 15,0 0-15,0 1 0,1-22 0,-1 0 16,21 0-16,-21 0 0,22 0 0,-1 0 15,0 0-15,1-22 16,-1 1-16,0 0 0,1 0 0,-1 0 16,0 0-16,1-22 0,-1 22 0,-21-21 15,0 21-15,0-22 0,1 1 16,-1 21-16,-21 0 0,0-22 0,21 43 16,-21-21-16,0 0 0,0 42 31,0 0-31,-21-21 15,21 21-15,0 1 0,0 20 0,-21-21 16,21 0-16,0 0 0,0 1 16,0 20-16,0-21 0,0 0 0,0 0 15,0 1-15,0-1 0,0 0 16,0 0-16,0 0 16,0-42 15,0 0-31,0 0 15,0 0-15,0-1 0,0 1 0,0 0 16,0 0-16,0-21 0,0 20 16,0-20-16,21 0 0,0-1 0,0 22 15,0-21-15,22 0 0,-22 20 16,0 1-16,21 0 0,-21 0 0,22 21 16,-22 0-16,21 0 0,-21 21 0,1 0 15,-1 0-15,0 1 16,0 20-16,0-21 0,0 21 0,1-20 15,-22 20-15,0-21 0,0 21 16,21-20-16,-21 20 0,0-21 0,0 21 16,0-20-16,0-1 0,0 0 0,0 0 15,0 0-15,0 0 0,-21-21 16,21-21 15,-22 21-31,22-21 0,0 0 16,0 0-16,0 0 0,0-1 0,0-20 15,22 21-15,-22-21 0,21 20 0,0-20 16,0 0-16,21 21 0,-20-22 16,20 1-16,-21 21 0,21-22 15,1 22-15,-1 0 0,0 21 0,1 0 16,-1 0-16,0 0 0,1 0 16,-1 21-16,-21 0 0,22 1 0,-22-1 15,-21 21-15,21-21 0,-21 22 16,0-22-16,0 21 0,0-21 0,0 22 15,-21-22-15,21 0 0,-21 0 0,-1 0 16,1 0-16,0 1 16,0-1-16,0 0 0,21 0 0,0 0 31,21-42-15,0 0-1,0 0-15,0 21 0</inkml:trace>
  <inkml:trace contextRef="#ctx0" brushRef="#br0" timeOffset="63985.15">18923 2223 0,'21'0'15,"0"0"1,0 0 0,1 0-16,-1-22 0,0 22 15,0 0-15,0-21 16,0 0-16,1 21 0,-1-21 0,0 21 15,0-21-15,0 0 0,-21-1 16,21 1-16,-21 0 0,0 0 16,0 0-16,0 0 15,-21 21-15,0 0 0,0 0 16,0 0-16,0 21 0,-22 0 0,22 0 16,0 0-16,0 0 0,0 22 15,-1-22-15,1 0 0,0 21 0,21-20 16,0 20-16,0-21 15,0 0-15,0 0 0,0 22 0,0-22 16,0 0-16,21 0 0,0-21 16,1 21-16,20 1 0,0-22 0,1 0 15,-1 0-15,0 0 0,1 0 0,-1 0 16,0-22-16,1 22 0,-1-21 16,0 0-16,1 0 0,-1-21 0,-21 20 15,0 1-15,0-21 0,1 21 16,-1-22-16,0 1 0,0 21 0,-21-21 15,0-1-15,0 1 0,0 21 16,21 0-16,-21-1 0,0 1 0,0 0 16,0 42-1,0 0-15,0 1 16,0-1-16,0 0 0,0 21 0,0-21 16,0 22-16,0-22 0,0 0 15,0 21-15,0-20 0,0-1 0,0 0 16,0 21-16,21-21 0,-21 1 0,0-1 15,0 0-15,0 0 0,0 0 16,0 0-16,0-42 31,0 0-31,0 0 16,0 0-16,0 0 16,0-1-16,0-20 0,0 21 0,0-21 15,22-1-15,-1 1 0,21 21 0,-21-22 16,0 1-16,22 0 0,-22-1 15,21 22-15,-21-21 0,22 21 0,-22 0 16,21 21-16,-21 0 0,1 0 16,20 0-16,-21 0 0,0 0 0,0 21 15,-21 0-15,22 21 0,-22-21 16,21 22-16,-21-1 0,0 0 0,0 1 16,0-1-16,0-21 0,0 22 15,-21-1-15,21-21 0,-22 21 0,22-20 16,0-1-16,0 0 0,0 0 15,0 0-15,-21 0 0,21-42 47,0 0-47,21 0 0,-21 0 16,22-22-16,-1 22 0,0-21 0,0 0 16</inkml:trace>
  <inkml:trace contextRef="#ctx0" brushRef="#br0" timeOffset="64268.99">20786 1355 0,'0'0'0,"0"-43"0,0 1 16,0 0-16,0-1 0,0 22 15,0 0-15,0 0 0,0 42 16,-22 0 0,1 22-16,0-1 0,21 0 15,0 1-15,0 20 0,-21 1 0,0-1 16,21 22-16,-21-22 0,21 1 15,0-1-15,-22 1 0,1-1 0,0 1 16,0-22-16,21 22 0,0-22 16,-21-21-16,21 21 0,-21-20 0,21 20 15,-22-21-15,22 0 0,0 0 0,0 1 16,22-22 15,-1-22-15,0 22-16,0-21 0</inkml:trace>
  <inkml:trace contextRef="#ctx0" brushRef="#br0" timeOffset="64692.75">21272 1926 0,'0'0'0,"0"-21"0,0 0 0,0 0 15,0 0-15,-21 21 16,0 0-16,0 0 0,0 0 15,0 21-15,-1 0 0,1-21 16,-21 21-16,21 0 0,0 0 16,21 1-16,-22-1 0,22 0 0,0 0 15,0 0-15,0 0 16,22 1-16,-1-22 0,0 21 16,0-21-16,0 21 0,0-21 15,22 21-15,-22-21 0,0 21 0,21-21 16,-20 21-16,-1-21 0,0 22 0,0-22 15,-21 21-15,21 0 16,-21 0-16,0 0 0,0 0 16,-21 1-1,0-1-15,0-21 0,0 0 16,-22 21-16,22-21 0,0 0 16,-21 0-16,-1 0 0,22 0 0,0 0 15,-21 0-15,20 0 0,1 0 0,0 0 16,0 0-16,0-21 0,21 0 31,0-1-31,0 1 16</inkml:trace>
  <inkml:trace contextRef="#ctx0" brushRef="#br0" timeOffset="65000.57">20278 1651 0,'0'-21'16,"21"21"-16,0 0 16,21 0-16,-21 0 0,22 0 0,20-21 15,-20 21-15,20 0 0,1 0 16,-1 0-16,1-21 0,-1 21 15,-21 0-15,22 0 0,-22 0 0,1 0 16,-22 0-16,0 0 0,0-22 16,0 22-16,0 0 0,1 0 15,-22 22 1,0-1-16,-22 0 16,1 0-16,-21-21 0,0 21 15,-1 0-15</inkml:trace>
  <inkml:trace contextRef="#ctx0" brushRef="#br0" timeOffset="65928.3">13102 3323 0,'0'0'0,"-21"-21"0,0 21 15,0-21-15,-1 21 0,1-21 16,0 0-16,0 21 0,0 0 16,0-22-16,-1 22 15,44 0 32,-1 0-47,21 0 0,0 22 16,1-22-16,20 21 0,1-21 15,-1 0-15,22 0 0,0 0 16,-1 0-16,1 0 0,21 0 0,0 0 16,-1 0-16,22 0 0,0 0 15,22 0-15,-22 0 0,21 21 0,0-21 16,0 0-16,21 0 0,1 0 15,-22 0-15,21 0 0,1 0 0,-22 0 16,21 0-16,0 0 0,1 0 0,-22 0 16,0 0-16,0 0 0,22 0 15,-22 0-15,0 0 0,0 0 0,0 0 16,0 0-16,-21 0 16,22 0-16,-22 0 0,21 0 0,-21 0 0,21 0 15,-21 0-15,0 21 16,-21 0-16,21-21 0,0 0 0,-21 21 15,-1-21-15,1 0 0,0 0 16,-21 0-16,-1 0 0,-20 0 0,-1 0 16,1 0-16,-22 0 0,1 0 15,-1-21-15,0 21 0,-21 0 0,22-21 16,-22 21-16,0 0 0,0 0 16,0-21-16,1 21 0,-1 0 15,-21-21 16,-21 21-31,-1 0 16,1 0-16,-21 0 0</inkml:trace>
  <inkml:trace contextRef="#ctx0" brushRef="#br0" timeOffset="66919.1">4424 3937 0,'-21'0'16,"42"0"-16,-64 0 0,22-21 0,0 21 15,0 0-15,0 0 0,0 0 0,-1 0 16,1-21-16,0 21 0,0 0 15,42 0 48,0 0-63,0 0 0,22 0 16,-1 0-16,22 0 0,-1 0 0,22 0 15,-1 0-15,22 0 0,-21 0 0,21-21 16,21 21-16,-21 0 0,21 0 15,21 0-15,0 0 0,21 0 0,-21 0 16,212 0-16,-169 0 16,-22 0-16,22 0 0,-22 0 0,21-22 15,-20 22-15,20 0 0,-20 0 16,-22 0-16,21 0 0,-42 0 0,21 0 16,-21-21-16,0 21 0,0 0 15,-21 0-15,0-21 0,0 21 16,-22-21-16,1 21 0,0 0 0,-22 0 15,1-21-15,-1 21 0,-20 0 0,-1 0 16,0 0-16,-21 0 0,1 0 16,-1-21-16,0 21 0,-21 21 62</inkml:trace>
  <inkml:trace contextRef="#ctx0" brushRef="#br0" timeOffset="70032.8">720 5376 0,'0'0'0,"0"-21"0,0 0 0,0 0 16,0 0-16,0 0 0,0-1 0,0 1 16,0 0-16,0 0 0,-22 21 31,1 21-31,0 0 15,21 22-15,0-22 16,-21 21-16,21 0 0,-21 1 0,21-1 16,0 0-16,0 1 0,0 20 15,0-20-15,0-1 0,0 0 16,0 1-16,0-1 0,0 0 0,0-21 16,21 1-16,-21-1 0,21 0 15,-21 0-15,21-42 31</inkml:trace>
  <inkml:trace contextRef="#ctx0" brushRef="#br0" timeOffset="70365.61">974 5567 0,'0'0'0,"21"42"31,-21-21-31,21-21 0,0 0 16,0 0-16,0 0 15,1-21-15,-1 21 16,0-21-16,-21 0 16,0 0-16,-21 0 15,0 21 1,-1 0-16,1 0 0,0 0 15,0 0-15,0 0 16,21 21-16,-21-21 16,21 21-16,0 0 0,0 0 31,21-21-31,0 0 0,21 0 16,-21-21-16</inkml:trace>
  <inkml:trace contextRef="#ctx0" brushRef="#br0" timeOffset="70773.38">2794 4763 0,'0'0'0,"-21"-22"0,0 1 15,21 0-15,-22 0 0,1 0 16,0 21-16,0 0 16,0 0-1,21 21-15,-21 0 0,21 21 0,0 1 16,0 20-16,0 1 0,0-1 15,0 1-15,-22-1 0,22 1 0,-21-1 16,21 1-16,0-1 0,-21 1 16,0-1-16,0 1 0,21-22 15,-21 22-15,21-22 0,0 0 0,0-21 16,0 22-16,0-22 0,0 0 16,0 0-16,21-21 15,0 0-15,-21-21 16,0 0-16,21 0 0</inkml:trace>
  <inkml:trace contextRef="#ctx0" brushRef="#br0" timeOffset="71209">1968 4974 0,'0'0'0,"-42"-42"0,0 21 15,-1-22-15,22 1 0,0 21 16,0 0-16,21-22 0,0 22 15,0 0-15,0 0 0,21 0 16,0 0-16,0-1 0,22 1 16,-1 0-16,0 21 0,22-21 0,-1 21 15,1 0-15,21 0 0,-1 0 16,1 0-16,21 21 0,-22 0 0,1 0 16,0 22-16,-1-1 0,-20 22 15,-1-1-15,1 1 0,-1-1 0,-20 22 16,-1-22-16,-21 1 0,0-1 15,-21 1-15,0-1 0,-21-20 0,-21 20 16,0 1-16,-1-22 0,-20 21 16,-1-20-16,1-1 0,-22 0 15,0 1-15,1-1 0,-1 0 16,0-20-16,1-1 0,20 0 0,22-21 16,0 0-16,-1 0 0,1 0 15,21 0-15,0 0 0,21-21 16,0 0-16,0-1 15,0 1-15,0 0 0,0 0 0,21 0 16,0 0-16,21-1 0,1 1 16,-1 0-16,0 0 0,1 0 0,-1 0 15,21-1-15</inkml:trace>
  <inkml:trace contextRef="#ctx0" brushRef="#br0" timeOffset="72244.42">3154 5503 0,'0'0'0,"0"-21"0,21 21 16,-21-21-16,0 0 0,0 0 15,0 0-15,21 21 0,0-22 0,0 1 16,-21 0-16,22 21 0,-1-21 16,0 21-16,0 0 0,21 0 0,-20 0 15,-1 0-15,21 0 0,-21 0 16,0 0-16,22 21 0,-22 0 0,21 0 15,-21 22-15,1-22 16,-1 21-16,0-21 0,-21 22 0,0-1 16,0-21-16,0 22 0,0-1 15,0-21-15,0 21 0,-21-20 0,21-1 16,-21 0-16,-1-21 0,22 21 16,-21-21-16,0 0 15,0-21-15,21 0 16,0 0-16,0-1 0,0 1 0,0-21 15,0 21-15,0-22 0,0 22 0,0-21 16,0 0-16,21 20 0,0-20 16,0 21-16,1-21 0,-1 20 0,0 1 15,0-21-15,0 21 16,22 0-16,-22-1 0,0 1 0,21 0 16,-21 21-16,22 0 0,-22-21 15,0 21-15,0 0 0,0 0 0,1 0 16,-1 0-16,0 0 0,0 0 15,-21 21-15,0 0 0,0 0 16,0 1-16,0-1 0,0 0 0,0 21 16,0-21-16,0 1 0,-21 20 15,21-21-15,0 21 0,0-20 16,-21 20-16,21-21 0,0 21 0,0-20 16,0 20-16,0-21 0,0 0 15,0 0-15,21 1 0,0-22 16,-21 21-16,42-21 0,-20 0 0,-1 0 15,21 0-15,-21 0 0,22-21 16,-22-1-16,21 22 0,-21-21 0,22 0 16,-22 0-16,0 0 0,0 0 0,-21-1 15,0-20-15,0 21 0,0 0 16,-21 0-16,-21-1 0,20 1 0,-20 0 16,21 0-16,-21 0 0,-1 21 15,22-21-15,-21 21 0,21 0 16,-1 0-16,1-22 0,21 1 15,0 0 1,21 21-16,1-21 0,20 21 16,-21-21-16,21 21 0,1-21 15,-1-1-15,0 22 0,22-21 0,-22 0 16,1 21-16,20 0 0,-21-21 16,1 21-16,-22 0 0,21 0 0,-21 0 15,1 0-15,-1 0 0,0 21 16,-21 0-16,21 0 0,-21 1 0,0-1 15,0 21-15,0-21 0,0 22 16,0-22-16,0 21 0,0 0 0,0 22 16,0-22-16,0 22 0,0-1 15,0 1-15,0-1 0,0 1 0,0-1 16,0 1-16,-21 20 0,0-20 16,21-1-16,-21 22 0,-1-21 0,22-1 15,-21 22-15,21-22 0,-21-20 16,21 20-16,-21-21 0,21 1 0,0-1 15,0-21-15,0 0 0,0 1 0,0-1 16,21-21 0,0-21-16,-21-1 15,21 1-15,-21-21 0,22 21 0,-1-22 16,-21-20-16,21 21 16,0-22-16,-21-21 0,21 22 0,-21-22 15</inkml:trace>
  <inkml:trace contextRef="#ctx0" brushRef="#br0" timeOffset="72480.28">4847 5652 0,'0'0'16,"0"-64"-16,-63-105 16,63 148-16,0-1 0,0 1 15,21-21-15,0 42 0,0-21 0,0 0 16,22-1-16,-22 22 0,21 0 16,0 0-16,1 0 0,-1 0 0,-21 0 15,22 22-15,-22-1 0,0 0 16,0 0-16,0 0 0,-21 0 15,0 22-15,0-22 0,-21 21 16,0-21-16,0 1 0,-22 20 0,22-21 16,-21 0-16,0 0 0,-1 1 0,1-1 15,21 0-15,-22-21 0,22 0 16,0 0-16</inkml:trace>
  <inkml:trace contextRef="#ctx0" brushRef="#br0" timeOffset="74790.11">6011 5059 0,'0'0'0,"0"-42"0,0 20 0,0-20 0,0 0 15,0 21-15,0-22 0,0 22 16,0 0-16,0 0 0,-21 21 15,0 0-15,0 0 16,21 42-16,0-21 0,-21 22 16,21 20-16,-22-21 0,1 22 0,0-22 15,0 22-15,0-1 0,0-20 16,-1 20-16,1 1 0,-21-22 0,21 21 16,0-20-16,-1-1 0,-20 0 0,21 1 15,0-22-15,0 21 16,-1-21-16,1 1 0,21-1 0,-21-21 15,0 0 1,21-21-16,-21-1 0,21 1 16,0 0-16,0 0 0,0-21 0,0-1 15,0 22-15,0-21 0,0-1 16,0-20-16,0 21 0,0-1 0,21 1 16,0 21-16,-21-22 0,21 22 15,-21 0-15,0 0 0,21 0 0,1 21 16,-22 21-16,0 0 15,21 0-15,0 0 0,-21 22 0,21-22 16,0 21-16,-21 1 0,21-22 16,1 21-16,-22 0 0,21 1 0,0-1 15,0 0-15,0-20 0,22 20 16,-22-21-16,0 0 0,21 22 16,1-43-16,-22 21 0,21 0 0,0-21 15,1 0-15,-1 0 0,0 0 0,-20 0 16,20-21-16,0 0 0,1-1 15,-1 1-15,0-21 0,-21 21 0,22-22 16,-22 1-16,0 0 0,21-1 16,-42-20-16,22-1 0,-22 22 0,21-21 15,-21-22-15,0 21 0,0 1 16,-21-22-16,-1 22 0,1-1 0,0 1 16,-21 20-16,-1 1 0,1 0 0,0-1 15,-1 22-15,1 0 16,-21 21-16,-1 0 0,1 0 0,-1 0 15,1 21-15,-1 0 0,1 1 16,20 20-16,-20 0 0,42 22 0,-22-1 16,43 1-16,0-1 0,0 1 15,0 20-15,0-20 0,21-22 0,1 22 16,20-1-16,0-20 0,-21-1 0,22 0 16,-1 1-16,0-1 0,22-21 15,-22 21-15,22-20 0,-22-22 0,22 21 16,-1-21-16,-21 0 15,43 0-15,-21 0 0,-1-21 0,1 21 0,-1-22 16,1 1-16,-22-21 0,21 21 16,-20 0-16,-1-22 0,0 22 15,1-21-15,-22 21 0,0-22 0,0 1 16,0 21-16,1-22 0,-22 22 16,0-21-16,0 21 0,0 0 0,0-1 15,-22 22 1,1 0-16,21 22 0,-21-22 15,0 42-15,21-21 0,0 0 0,-21 22 16,0-22-16,21 21 0,0 0 16,-22-20-16,22 20 0,0 0 0,0-21 15,0 22-15,0-1 0,22-21 0,-1 0 16,0 22-16,0-22 16,0 0-16,22 0 0,-22 0 0,0-21 15,21 0-15,-21 22 0,1-22 0,20 0 16,-21 0-16,21 0 0,-20-22 15,-1 1-15,21 0 0,-21 0 0,0 0 16,1 0-16,20-22 0,-21 22 16,0-21-16,-21-1 0,0 1 0,21 0 15,-21-1-15,0 1 0,0 0 0,0-1 16,-21 1-16,0 0 16,-21 21-16,21-1 0,-1-20 0,-20 42 0,21-21 15,-21 21-15,20 0 0,-20 0 16,0 0-16,21 21 0,-22 0 15,22 0-15,-21 1 0,21 20 0,-1 0 16,1-21-16,0 22 0,0-1 16,21 0-16,0 1 0,0-1 0,0 0 15,0 1-15,21-1 0,0-21 0,0 22 16,1-22-16,-1 0 0,21 0 16,-21 0-16,22-21 0,-1 0 15,-21 0-15,21 0 0,1 0 0,-1 0 16,0 0-16,1-21 0,-1 0 0,22 0 15,-22 0-15,0-22 0,1 22 16,-1-21-16,0 21 0,1-22 16,-1 22-16,-21-21 0,21 21 0,-20-22 15,-1 22-15,0 0 0,-21 0 0,0 0 16,-21 42 15,0 0-31,21 0 16,-22 21-16,1-20 0,21-1 0,0 0 15,0 21-15,-21-21 0,21 1 0,0 20 16,0-21-16,0 0 0,0 0 16,0 1-16,21-1 0,-21 0 0,21-21 15,1 21-15,20-21 0,-21 0 0,0 0 16,22 0-16,-22 0 16,21 0-16,-21-21 0,0 0 0,22 21 15,-22-21-15,0-1 0,0 1 16,0-21-16,22 21 0,-43 0 0,21-22 15,0 22-15,-21 0 0,0 0 0,0 0 16,0-1-16,0 1 0,0 42 31,0 1-15,-21-1-16,21 0 16,0 0-16,0 0 0,0 0 0,0 1 0,0-1 15,0 0-15,0 0 0,21 0 16,-21 0-16,21-21 15,0 22-15,1-22 0,-1 0 0,0 0 16,0 0-16,0 0 0,22 0 16,-22 0-16,0 0 0,0 0 0,0-22 15,0 1-15,1 0 0,-22 0 0,0 0 16,0 0-16,0-1 0,0 1 16,0-21-16,-22 21 0,1-22 0,0 22 15,21-21-15,-21 21 0,0-22 0,21 22 16,-21 0-16,21-21 15,0 21-15,0-1 0,0 1 0,0 0 16,21 0-16,21 21 16,-21 0-16,22 0 0,-22 0 0,21 0 15,22 0-15,-22 21 0,0-21 0,1 21 16,20 22-16,-21-22 0,-20 0 16,20 21-16,-21-21 0,0 22 0,0-22 15,1 21-15,-22-21 0,0 1 0,0 20 16,0-21-16,0 0 0,0 0 15,0 1-15,0-1 0,0 0 0,-22 0 16,22 0-16,-21-21 16,0 0-1,0 0-15,21-21 16,0 0 0,-21 0-16,21 0 0,0-1 0,0-20 15,0 21-15,21-21 0,0-1 0,0 22 16,0-21-16,22-1 0,-22-20 15,21 21-15,1 20 0,-22-20 0,21 21 16,0 0-16,1 0 0,-1 21 16,-21 0-16,22 0 0,20 42 15,-42-21-15,0 21 0,1-20 0,-1 20 16,-21 0-16,21 1 0,-21-1 16,0 0-16,0 1 0,0-1 15,0 0-15,-21-21 0,0 22 0,-1-1 16,1-21-16,-21 22 0,21-22 15,-22 0-15,22 0 0,-21 0 0</inkml:trace>
  <inkml:trace contextRef="#ctx0" brushRef="#br0" timeOffset="75733.07">571 7049 0,'-21'0'0,"42"0"0,-63 0 16,21 0 0,21-22-16,0 1 0,0 0 15,0 0-15,0 0 0,0 0 16,21-1-16,0 1 0,0 0 16,1 21-16,-1-21 0,0 0 0,21 21 15,-21 0-15,22 0 0,-22 0 16,21 21-16,-21 0 0,22 21 15,-22 1-15,0-1 0,0 0 16,0 22-16,-21-1 0,0 1 0,0-1 16,0 1-16,-21-1 0,0 1 15,-21-1-15,21-20 0,-43 20 0,22-20 16,-22-1-16,22 0 0,-22-21 16,22 1-16,-21-1 0,20 0 15,1 0-15,0-21 0,20 0 0,1 0 16,0-21-16,0 0 0,0 0 15,21-1-15,-21 1 0,21-21 0,0 0 16,0-1-16,0 1 0,0-22 16,21 22-16,0-21 0,0 20 15,21 1-15,-20 0 0,20 20 16,-21 1-16,21 21 0,-20 0 16,20 21-16,-21 1 0,21-1 0,-20 21 15,-1 0-15,21 1 0,-21-1 16,0 0-16,1 22 0,-22-43 0,21 21 15,0 1-15,0-1 0,0-21 16,-21 22-16,21-22 0,1 0 0,-1 0 16,-21 0-16,21-21 0,0 0 15,0 21-15,0-21 0,1 0 16,-1-21-16,0 21 0,-21-21 16</inkml:trace>
  <inkml:trace contextRef="#ctx0" brushRef="#br0" timeOffset="75868.99">1418 7557 0,'0'0'0,"0"-22"0,21 22 63,0 0-63</inkml:trace>
  <inkml:trace contextRef="#ctx0" brushRef="#br0" timeOffset="76365.03">2836 6943 0,'0'-43'0,"0"86"0,-21-107 0,0 43 15,21 0-15,-21-21 0,21 20 16,-21 1-16,21 0 0,-22 0 0,22 42 31,0 21-31,0-20 16,0 41-16,0-21 0,0 22 16,0 21-16,0-22 0,0 22 15,0-1-15,0 1 0,0-21 16,0 20-16,0-20 0,0-1 0,0-20 15,0-1-15,-21 0 0,21 1 16,0-22-16,-21 0 0,21 0 0,-21-21 31,0 0-31,21-21 16,-21 0-16,-1 0 0,1-1 0,0 1 16,0 0-16</inkml:trace>
  <inkml:trace contextRef="#ctx0" brushRef="#br0" timeOffset="76869.7">2328 7218 0,'0'0'0,"0"-42"0,0-22 16,0 1-16,0-1 0,21 22 16,1-22-16,-1 22 0,21 0 0,0-1 15,1 22-15,-1-21 0,0 21 16,1 21-16,20 0 0,1 0 0,-22 0 16,22 21-16,-1 21 0,-21-21 15,22 22-15,-1 20 0,-20-21 0,20 22 16,-20-1-16,-1 1 0,0-1 15,-21 1-15,1-1 0,-1 1 0,-21-1 16,0-20-16,0 20 0,0-20 0,0-1 16,0-21-16,0 21 0,-21-20 15,-1-1-15,1-21 16,0 0-16,0 0 16,21-43-16,-21 22 15,21-21-15,0 0 0,0-1 0,0-20 16,0-1-16,0 1 0,21-1 15,0-20-15,0 20 0,0-21 0,22 22 16,-1-22-16,0 22 0,22-1 16,-22 22-16,22 0 0,-1-1 0,1 22 15,-22 21-15,22 0 16,-22 21-16,0 0 0,1 22 0,-1-1 0,0 22 16,-21-22-16,1 21 0,-1 1 15,0-1-15,-21 22 0,0-21 16,0-1-16,0 22 0,0-22 0,-21 1 15,0-1-15,-1-20 0,1 20 16,0-21-16,0 1 0,21-22 0,-21 21 16,21-21-16,0 1 0,0-1 0,0 0 15,21-21 1,0 0-16,0-21 0,0 0 0,22-1 16,-1-20-16,-21 21 0,22-21 0</inkml:trace>
  <inkml:trace contextRef="#ctx0" brushRef="#br0" timeOffset="78312.39">4699 7154 0,'0'-21'16,"0"42"-16,0-63 0,-21 42 15,0 0-15,-1 0 16,1 21-16,21 0 0,-21 1 0,0 20 16,0-21-16,0 21 0,21 1 0,-22 20 15,22-20-15,0-1 0,0 0 16,0 1-16,0-1 0,0 0 0,22-21 15,-1 22-15,0-22 0,0 0 0,21 0 16,-20 0-16,20-21 0,0 0 16,1 0-16,-1 0 0,0 0 15,1 0-15,-1 0 0,-21-21 0,21 0 16,1 0-16,-22 0 0,0 0 16,0-22-16,0 22 0,1-21 0,-22-1 15,21 1-15,-21 0 0,0-22 0,0 22 16,0-22-16,0 22 0,-21 0 15,-1-1-15,-20 1 0,21 0 0,0 21 16,-22-1-16,1 1 0,0 21 16,21 0-16,-22 0 0,1 0 0,0 21 15,-1 1-15,22-1 0,-21 21 0,21 0 16,-1 1-16,1-1 0,0 0 16,21 22-16,0-22 0,0 1 15,0 20-15,0-21 0,0 1 0,21-22 16,0 21-16,22-21 0,-22 1 15,21-1-15,1 0 0,-22 0 0,21-21 16,0 0-16,1 0 0,-1 0 0,-21 0 16,22 0-16,-1-21 0,-21 0 15,21 0-15,-20-1 0,20 1 0,-21 0 16,0-21-16,22-1 0,-22 1 16,0 0-16,0-1 0,-21 1 0,21 0 15,-21-1-15,21 1 0,-21 0 16,0 21-16,0-1 0,0 1 0,0 0 15,0 42 1,0 0-16,0 1 16,0-1-16,0 21 0,0 0 15,0-20-15,0 20 0,0 0 0,0-21 16,0 22-16,0-22 0,0 21 0,0-21 16,0 1-16,0-1 0,22 0 15,-22 0-15,21 0 0,0-21 0,0 0 16,0 0-16,0 0 0,22 0 0,-22 0 15,21 0-15,-21 0 0,22-21 16,-22 0-16,0 0 0,21 0 0,-20-1 16,-1-20-16,0 0 0,0 21 0,0-22 15,0 1-15,-21 0 16,22-1-16,-22 22 0,21-21 0,-21 21 16,0-1-16,0 1 0,0 42 31,0 1-31,-21 20 0,-1-21 15,1 0-15,21 22 0,0-1 16,-21 0-16,0-21 0,21 22 0,0-1 16,0 0-16,0-20 0,0 20 0,0-21 15,0 0-15,21 0 0,0 1 16,0-1-16,1-21 0,-1 21 0,21-21 16,-21 0-16,22 0 0,-22 0 0,21 0 15,-21 0-15,22-21 0,-22 21 16,21-21-16,-21-1 0,22 1 15,-22-21-15,0 21 0,21-22 0,-21 1 16,1 0-16,-1-1 0,0 22 0,-21-21 16,0 0-16,0 20 0,0 1 15,0 0-15,0 42 32,0 0-32,0 128 15,0-128 1,0 21-16,0-21 0,0 22 0,0-22 15,0 0-15,0 0 0,21 0 0,-21 0 16,21 1-16,-21-1 0,0 0 16,-21-21 31,0-21-47,21 0 0,-21 21 15,0-22-15,-1 22 16,1 0-16,21 22 47,21-22-47,1 0 0,-1 0 0,0 21 15,0-21-15,0 0 0,22 0 16,-22 0-16,0 0 0,21 0 16,1-21-16,-1 21 0,0-22 0,1 22 15,-1-21-15,-21 0 0,21 0 0,1 21 16,-22-21-16,21-22 0,-21 22 15,1 0-15,-1 0 0,0-21 0,0 20 16,-21-20-16,0 0 0,0 21 0,0-22 16,0 22-16,0 0 0,0 0 15,-21 21-15,0 0 0,0 0 0,-1 0 16,1 21-16,0 0 0,0 0 16,0 22-16,0-22 0,21 21 15,0 0-15,-22-20 0,22 20 0,0-21 0,0 21 16,0-20-16,22-1 0,-1 0 15,0 0-15,21-21 0,-21 0 16,22 0-16,-22 0 0,21 0 0,1 0 16,-1 0-16</inkml:trace>
  <inkml:trace contextRef="#ctx0" brushRef="#br0" timeOffset="78689.17">8022 6964 0,'-21'-21'0,"42"42"0,-63-63 16,42 20-16,0 1 0,-21-21 15,21 21-15,-22 0 0,1-22 0,21 22 16,0 0-16,0 0 0,-21 21 15,0 0-15,0 21 16,21 21-16,-21 1 0,21-1 16,-22 0-16,22 22 15,0-22-15,0 22 0,0-1 0,-21 1 16,21-1-16,-21 1 0,21-1 0,-21-21 16,21 1-16,0-1 0,0 0 15,0 1-15,0-22 0,0 0 0,0 0 16,0 0-16,0 1 0,21-22 15,0 0-15,0 0 0,1 0 16,-1-22-16,21 1 0,-21 0 0,0 0 16,22-21-16</inkml:trace>
  <inkml:trace contextRef="#ctx0" brushRef="#br0" timeOffset="78917.05">8297 6858 0,'0'0'0,"0"-42"0,0-43 31,0 106-31,0 22 0,0-22 16,-21 21-16,0 0 0,21 22 0,0-22 16,-21 22-16,0-1 0,21-20 0,-22 20 15,22 1-15,0-22 0,0 0 16,0 1-16,0-1 0,0 0 0,0-21 16,0 22-16,22-22 0,-1 0 0,0 0 15,-21 0-15,21-21 16,-21-21-1,0 0 1</inkml:trace>
  <inkml:trace contextRef="#ctx0" brushRef="#br0" timeOffset="80036.69">7895 7408 0,'0'0'0,"-42"0"0,21 0 0,-22-21 16,22 21-16,0 0 0,42 0 31,0 0-31,22 0 0,-1 0 15,0 0-15,1 0 0,-1-21 0,21 21 16,1-21-16,-22 21 0,22-21 0,-22 0 16,22 21-16,-22-22 0,0 1 15,22 0-15,-22 0 0,-21 0 16,22 21-16,-22-21 0,0-1 0,0 22 16,-21 22-1,0-1-15,0 0 16,-21 0-16,0 21 0,0-20 15,21 20-15,-22 0 0,22-21 0,-21 22 16,21-22-16,0 21 0,0-21 0,0 1 16,0-1-16,0 0 0,21 0 15,1 0-15,-1-21 0,21 0 0,-21 0 16,0 0-16,22 0 0,-1 0 16,-21 0-16,22 0 0,-1-21 15,0 0-15,-21 0 0,22 0 0,-1-1 16,-21 1-16,0-21 0,1 0 0,-1-1 15,-21 1-15,0 0 0,0-1 16,0-20-16,0 20 0,0 1 0,-21 21 16,-22-21-16,22 20 0,-21 1 15,-1 21-15,1 0 0,21 0 0,-21 21 16,-1 1-16,1-1 0,0 21 0,-1-21 16,22 22-16,0 20 0,0-21 15,0 1-15,21-1 0,0 0 0,0 1 16,0-22-16,21 21 0,0-21 0,0 1 15,21-1-15,1 0 16,-1 0-16,0-21 0,1 0 0,-1 0 16,0 0-16,1 0 0,-1 0 0,0-21 15,1 0-15,-1 0 0,0-1 16,-20 1-16,20-21 0,-21 21 0,21-22 16,-20 1-16,-1 21 0,0-21 0,0-1 15,-21 22-15,0 0 0,21 0 16,-21 0-16,0 42 15,0 0-15,0 0 0,0 21 16,0-20-16,0-1 0,0 21 16,0-21-16,0 0 0,0 22 0,0-22 15,0 0-15,0 0 0,0 0 16,0 1-16,21-22 0,1 21 16,-1-21-16,0 21 0,0-21 0,0 0 15,22 0-15,-22 0 0,0 0 0,21-21 16,-21 0-16,22 21 0,-22-22 15,0 1-15,21-21 0,-20 21 0,-1 0 16,0-22-16,21 22 0,-21-21 0,1 21 16,-1-22-16,0 22 0,0 0 15,-21 0-15,21 21 0,-21 21 16,0 0-16,-21 0 16,0 0-16,0 1 15,21 20-15,0-21 0,0 0 0,0 22 16,0-22-16,0 0 0,0 0 0,0 0 15,0 0-15,0 1 0,21-1 16,0-21-16,0 21 0,22-21 0,-22 0 16,21 0-16,0 0 0,-20 0 0,20 0 15,0 0-15,-21-21 0,22 0 16,-22-1-16,21 1 0,-21 0 0,1-21 16,-1-1-16,21-41 0,-21 41 15,0 1-15,-21 0 0,0-1 16,0 22-16,0 0 0,0 0 0,-21 21 15,0 0-15,0 21 16,0 0-16,0 0 0,-1 22 16,1-1-16,0 0 0,0-20 0,21 20 15,0 0-15,0 1 0,0-1 0,0-21 16,0 0-16,21 22 0,21-22 16,-20 0-16,-1-21 0,21 21 0,0-21 15,1 0-15,-1 0 0,22 0 0,-22 0 16,0 0-16,1 0 0,-22 0 0,21 0 15,-21 0-15</inkml:trace>
  <inkml:trace contextRef="#ctx0" brushRef="#br0" timeOffset="80920.22">889 9335 0,'-21'0'15,"42"0"-15,-63-22 0,20 22 16,1-21-16,0 21 0,21-21 16,-21 0-1,0 0-15,21 0 16,0-1-16,0 1 15,0 0-15,21 0 0,0 0 0,0 0 16,22-1-16,-22 1 16,21 21-16,-21 0 0,0 0 0,1 0 15,20 21-15,-42 1 0,21-1 16,-21 21-16,0-21 0,0 22 0,0-1 16,-21 0-16,0 1 0,0 20 15,-22-21-15,22-20 0,-21 20 0,21 0 16,-1-21-16,-20 1 0,21-1 15,21 0-15,0 0 0,-21-21 16,21-21 0,21 0-16,0 21 0,0-21 15,0-1-15,1 22 0,20-21 0,-21 21 16,21 0-16,1 0 16,20 0-16,-20 0 0,20 21 0,-21-21 15,1 22-15,-1 20 0,0-21 16,-20 0-16,-22 22 0,0-1 0,-22-21 15,1 21-15,-21-20 0,0 20 16,-1-21-16,-20 0 0,20 0 0,-20 1 16,-1-1-16,22 0 0,-21-21 15,-1 0-15,22 0 0,-22 0 0,22 0 16,0 0-16,-1 0 0,22-21 16,-21 21-16,21-21 0,-1-1 15,1 22-15,21-21 0,0 0 0,0 0 16,0 0-16,21 0 15,1-1-15,-1 1 0,21 21 0,0-21 16,1 0-16</inkml:trace>
  <inkml:trace contextRef="#ctx0" brushRef="#br0" timeOffset="81068.78">1566 9631 0,'0'0'0,"43"0"0,-22 0 0,0 0 16,0 0 31,0 0-47</inkml:trace>
  <inkml:trace contextRef="#ctx0" brushRef="#br0" timeOffset="81532.92">3556 9144 0,'0'0'0,"42"-21"0,1 0 15,-1 0-15,-21-22 0,21 22 0,-20 0 0,-1-21 16,-21 20-16,0-20 0,0 21 16,-21 0-16,-22 0 0,1-1 15,0 22-15,-22 0 0,1 0 16,-22 0-16,21 22 0,1-22 0,-1 21 15,22 21-15,-21-21 0,20 22 16,22-22-16,0 21 0,21-21 0,0 22 16,0-1-16,21-21 0,0 21 15,0 1-15,22-22 0,-1 21 0,22-21 16,-22 22-16,0-1 0,1-21 0,20 22 16,-21-1-16,1-21 0,-22 21 15,21 1-15,-21-22 0,-21 21 0,0 1 16,0-22-16,-42 0 0,21 21 15,-21-21-15,-1 1 0,-20-22 16,-1 21-16,22-21 0,-22 0 0,1 0 16,21 0-16,-22 0 0,22 0 15,-1 0-15,1-21 0,0-1 0,-1 1 16,22-21-16,0 21 0,21 0 16,0-22-16,0 22 0,0-21 0,21 21 15,22-1-15,-22-20 0,21 21 16,0 0-16,1 0 0,-1-1 0,22 22 15,-1-21-15</inkml:trace>
  <inkml:trace contextRef="#ctx0" brushRef="#br0" timeOffset="82060.62">3958 9229 0,'-63'21'15,"41"0"-15,1 0 16,0 0-16,0 1 0,0 20 15,0-21-15,-1 21 0,1 1 0,21-22 16,0 21-16,0 1 0,0-22 16,0 21-16,0-21 0,0 22 0,21-22 15,1 0-15,-1 0 0,21-21 0,-21 0 16,22 21-16,-1-21 0,0 0 16,-21 0-16,22 0 0,-1-21 15,0 0-15,-20 21 0,20-21 16,-21 0-16,0-22 0,0 22 0,1 0 15,-1-21-15,-21-1 0,0 22 0,0-21 16,21-1-16,-21 22 0,21-21 16,0 21-16,-21-22 0,21 22 0,1 0 15,-1 0-15,21 0 0,-21 0 0,0 21 16,22 0-16,-22 0 0,0 0 16,21 21-16,-20 0 0,-1 0 0,0 0 15,21 22-15,-21-22 0,1 21 16,-22-21-16,0 22 0,21-1 15,-21-21-15,0 21 0,0 1 0,0-22 0,0 0 16,-21 0-16,21 0 16,0 1-16,-22-22 0,1 0 15,21-22 1,0 1-16,0 0 0,0-21 16,0 21-16,21-1 0,1-20 0,-1 21 15,0-21-15,21-1 0,-21 22 0,1-21 16,20 21-16,-21-22 0,21 1 15,-20 21-15,20 0 0,-21-1 0,21 1 16,-20 0-16,-1 21 0,21 0 16</inkml:trace>
  <inkml:trace contextRef="#ctx0" brushRef="#br0" timeOffset="82396.42">5397 9250 0,'0'0'0,"0"21"0,0 0 0,0 22 15,0-22-15,0 0 0,0 21 0,-21-21 16,21 1-16,0 20 0,0-21 15,0 0-15,0 0 0,0 1 0,0-1 16,21 0-16,1-21 0,-1 0 0,21 21 16,-21-21-16,22 0 0,-1 0 15,0 0-15,1-21 0,-1 0 0,21 21 16,-20-21-16,-1-1 0,0 1 16,-20 0-16,20-21 0,-21 21 0,0-1 15,-21-20-15,0 21 0,0-21 16,0 20-16,0-20 0,-42 21 0,21-21 15,-22 20-15,1 1 0,0 21 16,-1 0-16,1 0 0,-21 0 0,20 0 16,1 0-16,0 21 0,-1 1 0,22-1 15,-21 0-15,21 0 0,21 0 16,0 0-16,0 1 0,0-1 16,21-21-16,0 0 0,21 0 15,1 0-15,-1 0 0,21 0 16,-20-21-16,20-1 0</inkml:trace>
  <inkml:trace contextRef="#ctx0" brushRef="#br0" timeOffset="82649.28">6689 8742 0,'0'0'0,"21"-21"0,-21 0 0,0-1 16,0 1-16,-21 21 15,-1 43 1,1-22-16,0 21 0,0 0 0,0 1 15,21-1-15,0 22 0,-21-1 16,21-21-16,0 22 0,0-1 0,0-20 16,0-1-16,0 22 0,0-22 15,21 0-15,0-21 0,0 22 16,0-1-16,0-21 0,22 0 0,-22 1 16,21-1-16,1-21 0,-22 0 0,21 0 15,-21 0-15,22-21 0,-22-1 16,21 1-16,-21 0 0,0 0 0</inkml:trace>
  <inkml:trace contextRef="#ctx0" brushRef="#br0" timeOffset="82852.17">7239 9165 0,'0'0'0,"21"-63"16,0-1-16,0-20 0,1 20 0,-22 1 15,21-1-15,-21 22 0,0-1 0,21 22 16,-21 0-16,-21 63 31,0 1-31,21-1 0,-22 0 0,1 22 16,0-1-16,21 1 0,0-1 15,0 1-15,-21-1 0,21 1 0,0-22 16,0 22-16,0-22 0,0 0 0,21 1 16,0-22-16,0 21 0,1-21 15,-1 1-15,21-1 0,-21-21 0,22 0 16,-1 0-16,21 0 0,-20 0 0</inkml:trace>
  <inkml:trace contextRef="#ctx0" brushRef="#br0" timeOffset="83504.33">1418 11028 0,'21'-21'0,"-42"42"0,63-63 16,-42 20-16,22 22 0,-44 22 31,1 20-31,0 0 16,0 1-16,0-1 0,0 0 0,-1 22 0,1-1 15,0 1-15,0-1 0,21-20 16,-21 20-16,21-21 0,-21 1 15,21-1-15,0-21 0,0 0 16,0 1-16,21-1 0,0-21 0,21 0 16,1 0-16,-1 0 0,0-21 15,1-1-15,20 1 0,-21 0 0,1-21 16,20 21-16,-20-22 0,-1 22 16,-21-21-16,21 21 0,-20-1 0,-22 1 15,0 0-15,0 42 16,0 22-1,-22-22-15,1 21 16,0 0-16,0 1 0,0-1 0,21-21 16,-21 22-16,-1-1 0,1 0 15,21 1-15,0-22 0,0 0 0,0 0 16,0 0-16,0 0 0,21-21 16,1 0-16,-1-21 15,21 0-15,-21 0 0</inkml:trace>
  <inkml:trace contextRef="#ctx0" brushRef="#br0" timeOffset="83661">2328 11494 0,'0'0'0,"0"-22"16,21 22 15,1 0-15,-1 0-16,0 0 0,21 0 15,-21-21-15,22 21 0</inkml:trace>
  <inkml:trace contextRef="#ctx0" brushRef="#br0" timeOffset="83856.45">4741 11049 0,'0'0'0,"-21"-21"0,0-21 15,0 20-15,0 1 0,-22-21 16,22 21-16,-21 0 0,-1-22 0,1 22 16</inkml:trace>
  <inkml:trace contextRef="#ctx0" brushRef="#br0" timeOffset="84045.34">4381 10774 0,'-42'0'15,"0"0"-15,126 0 0,-189 0 0,62 0 16,22 21-16,0 0 0,0 22 0,0-1 15,-1 0-15,22 22 0,0-1 16,0 1-16,0 20 0,0 1 0,0-21 16,0 20-16,0-20 0,0-1 0,0 1 15,0-1-15,0 1 0,0-22 16,0 0-16,0 1 0,0-1 0,0-21 16,0 0-16,0 1 0,0-1 15,0-42 1,-21-1-16,0 1 15,0 0-15,0 0 0,-22-21 16</inkml:trace>
  <inkml:trace contextRef="#ctx0" brushRef="#br0" timeOffset="84288.72">3916 11769 0,'-64'-85'16,"43"22"-16,106 211 0,-191-360 15,106 149-15,0-22 0,0 21 16,0-20-16,0 20 0,21-20 0,0 20 16,22 1-16,-1 20 0,0 1 15,1 0-15,-1 20 0,21 1 0,1 21 16,-22 0-16,22 0 0,-1 21 0,-20 1 15,20-1-15,-21 21 0,-20-21 16,-1 22-16,-21 20 0,0-21 0,0 1 16,-21-1-16,-22 22 0,1-22 15,0 0-15,-22 1 0,22-1 0,-1 0 16,1 1-16,0-22 0,21 0 16,-22 0-16,43 0 0,21-21 31,1-21-31,20 0 0,0-21 0,22 20 15,-22-20-15,22 21 0</inkml:trace>
  <inkml:trace contextRef="#ctx0" brushRef="#br0" timeOffset="84792.45">4911 11197 0,'0'0'0,"21"0"0,0 0 16,-21 21-16,0 1 0,0 20 16,0-21-16,-21 21 0,21-20 15,-21 20-15,-1 0 0,1 1 16,0-1-16,0-21 0,0 21 0,21-20 0,0 20 15,0-21-15,0 0 0,0 0 16,21 1-16,0-1 0,0-21 16,22 0-16,-22 0 0,21 0 0,-21 0 15,22 0-15,-1 0 0,0-21 16,-21 21-16,22-22 0,-22 1 0,0 0 16,0 0-16,-21 0 0,0 0 15,0-1-15,-21 1 0,0 0 0,0 0 16,-22-21-16,1 20 0,0 1 0,-1-21 15,1 21-15,21-22 0,-21 22 16,20-21-16,1 21 0,21-22 0,0 22 16,0-21-16,0 21 0,21 0 15,1-1-15,20 1 0,0 21 16,1 0-16,-1 0 0,0 0 0,22 0 16,-22 0-16,22 21 0,-1 22 15,1-22-15,-22 21 0,0 1 0,1-1 16,-1 0-16,-21 1 0,0 20 0,-21-21 15,0 22-15,0-1 0,0-20 16,0 20-16,-21 1 0,0-1 0,0 22 16,0-22-16,-1 1 0,22 21 0,-21-22 15,21 1-15,-21-22 0,21 21 16,-21-20-16,21-1 0,0 0 16,0-20-16,0-1 0,0 0 0,0 0 0,0 0 15,21-21-15,0 0 0,0 0 16,1-21-16,-1 0 0,0 0 15,0 0-15,-21-1 0,21-20 0,0 21 16</inkml:trace>
  <inkml:trace contextRef="#ctx0" brushRef="#br0" timeOffset="85060.52">5651 11578 0,'-21'-360'31,"42"720"-31,-42-762 0,42 360 16,1 21-16,-22-1 0,21 1 15,0 0-15,21 21 0,-21 0 16,1 0-16,-1 0 0,0 21 0,21-21 16,-21 43-16,1-22 0,-22 21 0,0 0 15,0 1-15,0-1 0,0 0 16,-22 22-16,1-22 0,-21-21 0,21 22 16,-22-1-16,1-21 0,21 22 0,0-22 15,-22-21-15,43 21 0,0 0 16,22-21-1,-1-21-15,0 0 0,21 0 16,1-1-16,-22-20 0,21 21 16</inkml:trace>
  <inkml:trace contextRef="#ctx0" brushRef="#br0" timeOffset="85379.88">6223 11134 0,'21'-21'0,"-42"42"0,63-64 0,-21 22 0,-21 0 15,22 21-15,-22 21 16,0 0-16,0 22 15,0-1-15,0 0 0,-22-20 0,22 41 16,0-21-16,0 1 0,0-1 16,0-21-16,0 22 0,0-22 0,0 21 15,22-21-15,-1-21 0,0 21 0,0 1 16,0-22-16,22 0 16,-22 0-16,21 0 0,0 0 0,1-22 15,-1 1-15,0 0 0,1 0 0,-1-21 16,0 20-16,-20-20 0,20 0 15,-21 21-15,0-22 0,-21 1 0,0 21 16,0-22-16,0 22 0,0 0 0,0 0 16,0 0-16,0 0 0,-21-1 15,0 22-15,21-21 0,-21 21 16,42 0 15,0 0-31,0 0 0</inkml:trace>
  <inkml:trace contextRef="#ctx0" brushRef="#br0" timeOffset="85660.71">7112 11007 0,'0'0'0,"21"0"0,0 0 0,-21-21 16,21 21-16,-21 21 15,0 21-15,0-21 16,0 22-16,0-1 0,-21 0 0,21 22 16,-21-1-16,21 1 0,0-1 0,0 1 15,0-1-15,0 1 0,0-1 16,0 22-16,-21-22 0,21 22 0,-21-21 15,21-1-15,0 22 0,-21-22 0,21-20 16,-22 20-16,1-21 16,21 1-16,0-1 0,0 0 0,0-20 0,0-1 15,0-42 17,21-1-32,1 1 0,-22 0 0,21-21 15,-21 21-15,0-22 0,21-20 16,-21 20-16,0-20 0,21-1 0,-21-20 0,0 20 15,0-20-15</inkml:trace>
  <inkml:trace contextRef="#ctx0" brushRef="#br0" timeOffset="85836.5">7133 11515 0,'0'-85'16,"0"0"-16,0 445 0,0-550 0,0-64 0,0 190 0,0 1 0,21-1 15,0 1-15,1 20 0,-1 22 16,0 0-16,0 0 0,21 0 16,-20 21-16,-1 0 0,21 0 0,-21 21 15,22 0-15,-22 0 0,0 22 16,0-22-16,-21 21 0,0 0 0,0 22 15,0-22-15,0 1 0,-42 20 16,21-21-16,-22 1 0,22 20 0,-21-20 16,-1-1-16,1-21 0,0 21 0,-1-20 15,1 20-15,0-21 0</inkml:trace>
  <inkml:trace contextRef="#ctx0" brushRef="#br0" timeOffset="86124.8">5905 13377 0,'0'0'0,"-21"-21"0,-85 0 31,106 0-31,0 0 0,22 21 31,-1 0-31,0 0 16,-21 21-16,0 0 0,0 0 16,0 0-16,0 22 0,-21-22 15,0 21-15</inkml:trace>
  <inkml:trace contextRef="#ctx0" brushRef="#br0" timeOffset="86304.7">5524 14520 0,'0'0'0,"0"43"0,-21 20 16,0-42-16,0 1 0,21-1 0,0 0 15,0 0-15,-21-21 0,21 21 0,-21 0 16,21 1-16,0-1 15,0 0-15,0 0 16,0 0-16,0 0 0</inkml:trace>
  <inkml:trace contextRef="#ctx0" brushRef="#br0" timeOffset="86496.59">5524 15642 0,'0'21'0,"0"-42"0,0 64 15,0-1-15,0-21 0,0 0 0,0 0 0,0 1 16,-21-1-16,21 0 0,-21 21 16,0-21-16,21 1 0,0-1 15,0 0-15,0 0 0,0 0 0,0 0 16,0 1-16,0-1 0,0 0 0,0 0 16,0 0-16,0 0 15</inkml:trace>
  <inkml:trace contextRef="#ctx0" brushRef="#br0" timeOffset="86672.47">5461 16701 0,'0'0'0,"21"42"0,-21-21 0,0 21 15,0 1-15,0-22 0,0 21 0,21-21 16,-21 1-16,0 20 0,0-21 16,21 21-16,-21-20 0,0 20 15,0-21-15,0 21 0,0-20 0,0-1 16,0 21-16,22-21 0,-22 0 15,0 1-15,0-1 0,0 0 0,0 0 16,0 0-16</inkml:trace>
  <inkml:trace contextRef="#ctx0" brushRef="#br0" timeOffset="86812.39">5673 17505 0,'0'0'0,"0"-21"0,0 0 15,0-1 1,0 1-16,0 0 15,21 21-15,-21-21 0,0 0 0,0 0 16,0-1-16,0 1 0,0-21 16,0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2:59:29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889 0,'21'0'16,"-21"-21"15,0 0-15,0 0 0,0-1-1,-21 22 1</inkml:trace>
  <inkml:trace contextRef="#ctx0" brushRef="#br0" timeOffset="744.28">1693 720 0,'21'0'16,"-21"21"-1,0-42 16,0 0-15,22 21-16,-22-22 0,0 1 0,21 0 16,-21 0-16,0 0 15,0 0-15,0-1 0,0 1 0,0 0 16,0 0-16,0 0 0,0 0 16,0-1-16,0 1 31,0 42-16,0 1 1,0-1-16,0 0 0,0 21 16,0-21-16,0 22 0,0-1 15,0 0-15,0 22 0,0-1 0,0 1 16,0-1-16,0 1 0,0-1 16,0 22-16,0-21 0,0-22 15,0 21-15,0 1 0,0-22 0,0 22 16,0-22-16,0 0 0,0-20 15,0 20-15,0-21 0,0 21 0,0-20 16,0-1-16,0-42 47,-21-1-47,21 1 0,-22 0 0,22 0 16,-21 0-16,21-22 0,0 22 15,0-21-15,-21 21 0,21-22 16,-21 1-16</inkml:trace>
  <inkml:trace contextRef="#ctx0" brushRef="#br0" timeOffset="1328.09">1143 804 0,'0'0'15,"-21"0"-15,0 0 0,-1-21 0,1 21 16,0-21-16,0 21 0,0-21 16,21 0-16,-21 0 0,21-1 15,-22 22-15,22-21 16,0 0-16,0 0 0,0 0 16,22 0-16,-1-1 15,0 22-15,0-21 0,21 0 16,-20 21-16,20-21 0,0 0 15,1 21-15,20 0 0,1-21 16,-1 21-16,1 0 0,-1 0 0,22 0 16,-22 21-16,1-21 0,20 21 15,-20 21-15,-1-21 0,1 1 16,-1 20-16,1 0 0,-1 1 0,1-1 16,-22 0-16,22 22 0,-22-22 15,0 22-15,-20-22 0,20 21 0,-21-20 16,0-1-16,0 22 0,-21-22 15,0 0-15,0 1 0,0-1 16,-21 0-16,0 1 0,-21-1 16,-22 0-16,22 1 0,-22-1 0,1 0 15,-1 1-15,-20-1 0,20-21 16,-20 21-16,20-20 0,-21-1 16,22 0-16,-22 0 0,22 0 0,-1-21 15,1 0-15,-1 0 0,1 0 16,-1 0-16,22 0 0,-22 0 0,22 0 15,0-21-15,21 21 0,-22-21 16,22 21-16,21-21 16,0 0-16,0-1 0,21 1 15,0 0-15,1 0 16,-1 0-16,21 0 0</inkml:trace>
  <inkml:trace contextRef="#ctx0" brushRef="#br0" timeOffset="2272.56">2836 1355 0,'-21'0'16,"0"0"0,21-21-1,-21 21-15,21-22 16,0 1-16,0 0 15,0 0 1,21 21-16,0 0 0,0-21 16,0 21-16,1 0 15,-1 0-15,0 0 0,0 0 16,0 0-16,0 21 0,1 0 16,-1-21-16,0 21 0,-21 0 15,21 1-15,0-1 0,0 21 0,-21-21 16,0 0-16,22 1 15,-22 20-15,21-21 0,-21 0 0,0 22 16,0-22-16,0 21 0,0-21 16,0 0-16,0 1 0,-21 20 0,-1-21 15,1 0-15,21 0 0,-21-21 16,0 22-16,21-1 0,-21-21 0,0 0 31,21-21-31,-22-1 0,22 1 0,0 0 16,0 0-16,0 0 0,0-22 15,0 1-15,0 21 0,0-21 16,0 20-16,0-20 0,0 21 0,0-21 16,22 20-16,-1 1 0,0-21 15,0 21-15,0 0 0,-21-1 16,21 1-16,1 0 0,-1 21 16,0-21-16,-21 0 0,21 21 15,0 0-15,0 0 16</inkml:trace>
  <inkml:trace contextRef="#ctx0" brushRef="#br0" timeOffset="2829.28">3746 1249 0,'0'0'0,"0"-21"15,0 0-15,-21 21 16,21-22-16,-21 22 16,0 0-16,0 0 0,0 0 15,-1 0-15,1 0 16,0 22-16,21-1 0,0 0 0,-21 0 15,0 0-15,21 0 16,-21 1-16,21 20 0,-22-21 0,22 0 16,0 22-16,0-22 0,0 0 15,0 21-15,0-21 0,0 1 0,0-1 16,0 0-16,0 0 0,22 0 16,-22 0-16,21 1 0,0-22 0,0 0 15,0 0-15,22 0 0,-22 0 16,0 0-16,0 0 0,21-22 0,-20 22 15,-1-21-15,21 0 0,-21 0 16,0-21-16,1 20 0,-1 1 0,-21 0 16,0-21-16,0 21 0,0-1 15,0-20-15,0 21 0,0-21 16,0 20-16,0 1 0,-21 0 16,-1 0-16,1 0 0,0 0 0,0 21 15,0 0-15,0 0 0,-1 0 16,-20 0-16,21 0 0,0 0 0,0 0 15,-1 21-15,1 0 0,21 0 16,-21 0-16,21 0 16,0 1-16,0-1 0,0 0 15,21 0 1,0-21-16,1 0 0</inkml:trace>
  <inkml:trace contextRef="#ctx0" brushRef="#br0" timeOffset="3276.37">4381 1143 0,'0'0'0,"-21"-21"31,21 42-15,0 0 0,0 0-16,0 1 0,0 20 0,0 0 15,0 1-15,0-1 0,0 0 16,0 22-16,0-22 0,0 22 0,0 20 16,0-20-16,0 20 0,0-20 15,-21 21-15,21-22 0,-21 22 0,21-1 16,0-20-16,-21 21 0,0-1 15,21-20-15,-22-1 0,22 22 0,0-22 16,0-20-16,0 20 0,0 1 16,0-22-16,0 0 0,0 1 15,0-1-15,0-21 0,0 22 0,0-22 16,0 0-16,0 0 0,0 0 16,0-42 15,0 0-31,0 0 0,0 0 15,0-22-15,0 22 0,0-21 0,0-1 16,0-20-16</inkml:trace>
  <inkml:trace contextRef="#ctx0" brushRef="#br0" timeOffset="3639.5">4170 1588 0,'0'0'0,"0"-43"0,0 22 0,0-21 0,0 21 16,0-1-16,0 1 0,0 0 16,0 0-16,0 0 0,0 0 0,0-1 15,0 1-15,21 0 0,0 0 16,0 21-16,0-21 0,22 21 0,-22 0 16,21 0-16,1 0 0,-1 0 15,0 0-15,1 0 0,-1 0 0,0 21 16,-21 0-16,22 0 15,-22 0-15,0 1 0,0 20 0,-21-21 16,0 0-16,0 22 0,0-22 16,-21 21-16,-21-21 0,21 22 0,-22-22 15,1 21-15,0-21 0,-1 0 16,22 1-16,-21-1 0,-1 0 0,22 0 16,-21 0-16,21-21 0,0 0 15,-1 21-15,22-42 31,22 0-31</inkml:trace>
  <inkml:trace contextRef="#ctx0" brushRef="#br0" timeOffset="4799.66">6223 720 0,'0'0'0,"0"-21"0,0-22 16,0 22-16,0 0 0,0 0 31,0 42-16,0 0-15,0 0 16,0 22-16,0-1 0,0 0 0,-21 1 16,21-1-16,-21 21 0,21 1 15,-22-22-15,1 22 0,0-1 0,0-20 16,0 20-16,0-21 0,-1 1 16,1 20-16,0-20 0,-21-1 0,21 0 15,-1-21-15,-20 22 0,21-22 16,0 0-16,0 0 0,-1 0 0,1 1 15,0-22-15,0 0 0,0 0 16,0-22 0,21 1-16,0 0 0,0 0 15,0-21-15,0-1 0,0 22 16,0-21-16,0-1 0,0 22 0,0-21 16,0 0-16,21 20 0,0 1 15,-21-21-15,21 21 0,0 0 0,0-1 16,1 1-16,-1 0 0,0 21 15,0 0-15,0 0 16,0 21-16,-21 0 16,22 1-16,-22-1 0,21 0 0,-21 21 15,0-21-15,0 1 0,21-1 16,0 21-16,-21-21 0,21 0 0,-21 1 16,21-1-16,1 0 15,-22 0-15,21 0 0,0 0 0,0 1 16,0-22-16,0 21 0,1-21 15,20 0-15,-21 0 0,21 0 0,-20 0 16,20 0-16,-21-21 0,21 21 16,1-22-16,-22 1 0,21 0 0,1-21 15,-22 21-15,0-1 0,21-20 0,-21 0 16,-21-1-16,22-20 0,-22 21 16,0-22-16,0 1 0,0 20 0,0-20 15,0-1-15,0 22 0,0-22 16,-22 22-16,1 0 0,0-1 0,0 1 15,-21 0-15,20 21 16,1-1-16,-21-20 0,21 21 0,-22 0 16,22 0-16,0-1 0,-21 22 15,21-21-15,-1 21 0,-20 0 16,21 0-16,0 0 0,-22 0 0,22 21 16,0 1-16,0-1 0,0 21 15,0-21-15,-1 22 0,1-1 0,0 0 16,21 22-16,0-22 0,0 22 15,0-1-15,0-21 0,0 22 0,0-22 16,0 1-16,21-1 0,0 0 16,1 1-16,-1-1 0,21-21 15,-21 0-15,0 0 0,1 1 0,-1-1 16,0-21-16,0 0 0,0 0 16,0 0-16,1 0 0,-1 0 0,0 0 15,0 0-15,0-21 16,0-1-16,1 22 0,-22-21 0,21 21 15,0-21-15,-21 0 0,21 0 16,0 0-16,0-1 16,-21 1-16,22 21 0</inkml:trace>
  <inkml:trace contextRef="#ctx0" brushRef="#br0" timeOffset="5412.31">6985 1058 0,'0'-42'31,"-21"42"-15,0 0-1,21 21-15,-22-21 0,22 21 0,-21 1 16,21-1-16,-21 0 0,0 0 15,21 0-15,0 22 0,0-22 16,-21 0-16,21 21 0,0-21 0,0 1 16,0-1-16,0 21 0,0-21 15,0 0-15,21 1 0,0-1 16,0 0-16,0-21 0,1 21 16,-1-21-16,0 0 0,0 0 0,0 0 15,0 0-15,1 0 0,20 0 16,-21-21-16,0 21 0,0-21 0,1 0 15,-1 21-15,0-22 0,0-20 16,0 21-16,0 0 0,-21 0 0,0-22 16,0 1-16,0 21 0,0-22 15,0 1-15,0 0 0,0 21 16,0-22-16,-21 22 0,0 0 0,0 0 16,0 0-16,0-1 0,-1 22 15,1 0-15,-21 0 0,21 0 16,-22 0-16,22 0 0,-21 22 0,21-1 15,-22 0-15,22 21 0,-21-21 16,21 22-16,0-22 0,-1 21 0,1 1 16,0-22-16,0 21 0,21-21 0,-21 22 15,21-22-15,0 21 0,0-21 16,0 0-16,21 1 0,0-1 0,0 0 16,0 0-16,1 0 15,20-21-15,-21 21 0,21-21 0,-20 0 16,20 22-16,-21-22 0,21 0 15,-20 0-15,20 0 0,0 0 0,-21-22 16,22 1-16,-1 0 0,0 21 16</inkml:trace>
  <inkml:trace contextRef="#ctx0" brushRef="#br0" timeOffset="6527.77">7810 1080 0,'0'0'15,"0"-22"-15,0 1 0,0 0 0,0 0 16,0 0-16,-21 21 16,0 0-16,0 0 15,21 21-15,0 0 16,-21 0-16,21 0 0,-21 1 0,21-1 16,-22 21-16,22 0 0,-21-20 15,21 20-15,0-21 0,-21 21 0,21-20 16,0-1-16,-21 21 0,21-21 15,0 0-15,0 1 0,0-1 16,0 0-16,0 0 0,21-21 16,0 21-16,0-21 15,1 0-15,-1 0 0,0 0 16,21-21-16,-21 21 0,1-21 16,-1 0-16,0 0 0,21-1 0,-21 1 15,1 0-15,-1-21 0,0 21 16,-21-1-16,21 1 0,0-21 0,-21 21 15,21 0-15,-21-1 16,0 1-16,0 42 31,0 1-15,0-1-16,0 0 0,0 0 0,0 0 16,-21 22-16,21-22 15,0 0-15,0 0 0,0 0 0,0 0 16,0 1-16,0-1 15,0 0-15,21-21 0,-21 21 0,22-21 16,-1 0-16,0 0 0,0 0 0,0 0 16,22 0-16,-22 0 0,21 0 15,-21-21-15,0 0 0,1 0 16,-22-1-16,21 1 16,-21 0-16,0 0 0,0-21 0,0 20 15,0 1-15,0-21 0,0 21 16,-21 0-16,-1-1 0,22 1 15,0 0-15,-21 0 0,21 0 0,-21 0 16,21-1-16,0 1 16,0 0-1,21 0-15,0 0 16,1 21-16,-1-21 0,21 21 16,-21 0-16,0-22 0,22 22 0,-22 0 15,0 0-15,21 0 0,-20 22 16,-1-1-16,0-21 0,0 21 0,0 0 15,0 0-15,1 22 0,-1-22 16,0 0-16,0 21 0,-21-21 0,0 1 16,21 20-16,-21-21 0,0 21 0,0-20 15,0-1-15,0 0 16,0 0-16,0 0 0,0 0 0,0 1 16,0-1-16,0 0 0,0 0 15,0 0-15,-21-21 0,0 0 31,0 0-15,21-21-16,0 0 16,0 0-16,0 0 0,0-1 15,0 1-15,0 0 0,0-21 0,0-1 16,21 22-16,0-21 0,0 0 16,0-1-16,22 1 0,-22 0 15,21 20-15,1-20 0,20 21 16,-21-21-16,1 42 0,-1-22 0,22 22 15,-22 0-15,0 0 0,1 22 16,-1-1-16,-21 0 0,21 0 0,-20 21 16,-1-20-16,0 20 0,-21 0 0,0 1 15,0-1-15,0-21 0,0 21 16,0 1-16,0-22 0,-21 21 0,21-21 16,-21 22-16,-1-22 0,1 0 15,0 0-15,21 0 0,0 1 0,-21-1 16,0-21-16</inkml:trace>
  <inkml:trace contextRef="#ctx0" brushRef="#br0" timeOffset="7492.9">1672 2307 0,'0'0'0,"-21"0"0,0 0 0,0-21 16,-1 21-16,1 0 0,0 0 0,0 0 15,0-21-15,0 21 16,-1 0-16,1 0 16,0 0-16,42 0 46,0 0-46,22 0 16,-22 0-16,21 0 0,22 0 16,-22 0-16,22 0 0,-1 0 0,1 0 15,-1 0-15,22 0 16,-1 0-16,22 0 0,0 0 0,0 0 16,21 0-16,-21 0 0,21 0 15,-21 0-15,21 0 0,-22 0 0,22 0 16,22-21-16,-1 21 0,0 0 15,0-21-15,21 21 0,1 0 0,20 0 16,-20-22-16,20 22 0,1 0 0,-1 0 16,1 0-16,-1-21 0,1 21 15,-1-21-15,1 21 0,-1 0 0,1 0 16,-1 0-16,1 0 16,-1-21-16,-21 21 0,1-21 0,-1 21 15,0 0-15,-20 0 0,-22-21 16,0 21-16,0 0 0,-22 0 0,-20 0 15,0 0-15,-1-22 0,-20 22 16,-22 0-16,22 0 0,-43 0 0,21 0 16,-21 0-16,1 0 0,-44 0 47,1 0-47,0 0 15,-21 0-15,-1 0 0,1 0 16,0-21-16</inkml:trace>
  <inkml:trace contextRef="#ctx0" brushRef="#br0" timeOffset="8424.2">1355 2477 0,'0'0'15,"21"0"48,0 0-48,0 0-15,0 0 0,0 0 16,22 0-16,-22 0 0,21 0 16,-21 0-16,22 0 0,-1 0 0,0 0 15,1 0-15,-1 0 0,0 0 16,22 0-16,-22 0 0,22 0 0,20 0 16,1 0-16,0 0 0,-1 0 15,22 0-15,0 0 0,0-22 16,0 22-16,0 0 0,21 0 0,0-21 15,0 21-15,42 0 0,-21-21 16,21 21-16,1-21 0,20 21 0,1 0 16,-1 0-16,1-21 0,-1 21 15,22 0-15,-22 0 0,1 0 16,-1 0-16,1 0 0,-1 0 0,-20 0 16,20 0-16,1-21 0,-22 21 15,0 0-15,-20 0 0,20 0 0,-21 0 16,0 0-16,0 0 0,1 0 15,-22-22-15,-22 22 0,1 0 0,0 0 16,-21 0-16,-1 0 0,-20 0 16,21 0-16,-43 0 0,21 0 0,-20-21 15,-22 21-15,21 0 0,-21 0 0,1 0 16</inkml:trace>
  <inkml:trace contextRef="#ctx0" brushRef="#br0" timeOffset="8552.12">8932 2392 0,'0'0'0,"-21"0"0,0 21 16,0-21 0,21 21-16,-21-21 0,-1 21 15</inkml:trace>
  <inkml:trace contextRef="#ctx0" brushRef="#br0" timeOffset="20232.28">10520 487 0,'21'-21'16,"-21"0"-1,21-1-15,0 22 0,-21-21 16,0 0-16,21 21 0,1-21 16,-1 0-16,-21 0 0,0-1 0,21 1 15,-21 0-15,21 21 0,-21-21 16,0 0-16,0 0 0,0 42 62,0 21-62,-21-21 0,0 22 16,0-1-16,-1 21 0,1-20 16,0 20-16,-21 1 0,21 20 0,-22-20 15,1 21-15,0-1 0,-22 22 16,22-21-16,-22-1 0,1 1 0,20-21 16,-20 20-16,-1 1 0,22-22 15,0 1-15,-1-1 0,1 1 0,0-22 16,21 22-16,-1-22 0,1-21 15,0 22-15,0-22 0,21 0 0,-21 0 16,21 0-16,0 0 16,0-42 15,0 0-31,0 0 16,0 0-16,21-22 15,-21 22-15,21 0 0</inkml:trace>
  <inkml:trace contextRef="#ctx0" brushRef="#br0" timeOffset="21203.73">11811 741 0,'0'0'0,"0"-21"0,0 0 15,0-1-15,0 1 16,0 0-16,-21 21 31,0 0-15,-1 21-16,1 0 0,0 22 15,21-1-15,-21 0 0,0 22 0,0-22 16,-1 22-16,1-1 0,0 1 16,0-1-16,0 1 0,0-1 0,-1 1 15,1-22-15,0 22 0,0-22 16,0 0-16,0 1 0,-1-1 16,1 0-16,0 1 0,21-22 0,0 0 15,-21 0-15,21 0 0,-21-21 16,21 21-16,-21-21 15,21-21-15,0 0 16,0-21-16,0 21 0,0-22 16,0 1-16,0 0 0,0-1 0,0 1 15,0 0-15,0-1 0,0 22 16,0-21-16,0-1 0,0 22 0,21 0 16,-21 0-16,0 0 0,21 21 15,0 21 1,-21 0-16,21 0 0,-21 0 15,21 1-15,-21-1 0,0 21 16,0-21-16,22 0 0,-1 22 0,-21-22 16,21 0-16,0 21 0,0-20 15,0-1-15,1 0 0,-1-21 0,0 21 16,0-21-16,0 0 0,0 0 16,22 0-16,-22 0 0,21 0 0,-21-21 15,22 0-15,-22 0 0,21-1 0,-21 1 16,1-21-16,20 21 15,-21-22-15,0 22 0,-21-21 0,21 0 16,-21 20-16,22-20 0,-22 21 16,0 0-16,0 0 0,0-1 0,0 44 31,0-1-31,0 0 0,0 0 16,0 0-16,-22 0 0,1 1 0,21 20 15,-21-21-15,21 0 0,0 0 16,-21 1-16,21-1 0,-21 0 0,21 0 15,0 0-15,0 0 0,0 1 16,0-1-16,0 0 0,0 0 16,21-42 15,0 0-31,-21 0 0</inkml:trace>
  <inkml:trace contextRef="#ctx0" brushRef="#br0" timeOffset="21555.99">12171 783 0,'0'0'0,"-21"0"31,-1 0-31,22 21 0,-21 1 16,21-1-16,0 0 15,0 0-15,21 0 16,1-21-16,-1 0 15,0 0-15,0 0 16,0 0-16,0-21 0,-21 0 16,22 21-16,-22-21 0,0 0 15,0-1-15,0 1 16,-22 0-16,1 21 0,0 0 16,0 0-16,0 0 0,0 0 15,-1 0-15,1 21 0,0 0 16,0-21-16,0 22 0,0-1 15,21 0-15,0 0 0,0 0 0,0 0 16,0 1-16,0-1 0,0 0 16,0 0-16,42 0 15,-21 0-15</inkml:trace>
  <inkml:trace contextRef="#ctx0" brushRef="#br0" timeOffset="22011.96">12594 1143 0,'42'-42'32,"-42"21"-17,0-1-15,-21 22 32,0 0-32,0 0 0,0 0 0,0 22 15,-1-1-15,-20-21 0,21 21 16,0 0-16,0 0 0,-1 0 0,22 1 15,-21-1-15,21 0 0,0 0 16,0 0-16,0 0 16,21-21-16,1 22 0,-1-22 15,0 21-15,0-21 0,0 21 0,64 21 32,-64-21-32,0-21 0,-21 22 15,0-1-15,0 0 0,0 0 16,0 0-16,-21 0 15,0-21-15,-21 0 16,20 22-16,-20-22 0,0 0 0,-1 0 16,1 0-16,0 0 0,-1 0 0,1 0 15,21 0-15,0 0 0,-22 0 16,22 0-16,21-22 31,21 22-31,1-21 0,-1 21 16,21-21-16,-21 21 0,22-21 15,-1 0-15</inkml:trace>
  <inkml:trace contextRef="#ctx0" brushRef="#br0" timeOffset="22379.85">12933 804 0,'0'0'0,"0"-42"0,0 21 15,0 0-15,0 0 0,0-1 16,0 1-16,0 42 31,0 22-15,-21-22-16,21 21 0,-22 1 16,22-1-16,-21 21 0,21-20 15,0 20-15,-21 1 0,0-22 0,0 0 16,21 22-16,-21-22 0,21 1 15,0-22-15,0 21 0,0-21 0,0 22 16,0-22-16,0 0 16,0 0-16,21-21 0,0 0 15,0 0-15,0 0 0,0 0 16,1-21 0,-1 21-16,0-21 0,0 0 0,0-1 15,-21 1-15,21 0 0,-21 0 0,22 0 0,-22 0 16,21-1-16,-21 1 15</inkml:trace>
  <inkml:trace contextRef="#ctx0" brushRef="#br0" timeOffset="22564.75">12827 1080 0,'-42'0'16,"84"0"-16,-63 0 31,42 0-16,0 0-15,21 0 0,-20 0 0,-1 0 16,21 0-16,-21 0 0,22 0 16,-22 0-16,0 0 0,0 0 0,0 0 15,0 0-15,1-22 0</inkml:trace>
  <inkml:trace contextRef="#ctx0" brushRef="#br0" timeOffset="23061.52">14309 635 0,'0'0'0,"0"-21"15,0 0-15,0 0 0,0-1 0,0 1 16,0 0-16,-22 21 31,22 21-31,0 0 0,0 22 0,0-22 16,-21 21-16,21 1 0,0 20 15,-21-21-15,21 22 0,-21-1 0,21 1 16,0-22-16,0 22 0,-21-22 16,21 0-16,-21 1 0,21-1 0,0-21 15,0 22-15,0-22 0,0 0 16,-22 0-16,44-42 47,-22 0-47,0 0 0,0-1 15,21 1-15,-21-21 0</inkml:trace>
  <inkml:trace contextRef="#ctx0" brushRef="#br0" timeOffset="23656.32">14182 847 0,'-22'-21'0,"44"42"0,-65-85 16,22 43-16,21 0 0,-21 0 0,21 0 15,-21-1-15,21 1 0,0 0 16,0 0-16,0 0 0,0 0 16,21-1-16,0 1 15,0 21-15,22-21 0,-22 0 0,21 0 16,0 21-16,1 0 0,-1 0 16,0 0-16,1 0 0,-1 0 0,0 21 15,-20-21-15,20 21 0,-21 21 0,0-20 16,0 20-16,1 0 0,-22 1 15,0-1-15,0 0 0,-22 1 0,1-1 16,0 0-16,-21 1 0,-1-1 16,-20 0-16,-1-21 0,22 1 0,-21-1 15,20 0-15,1 0 0,21-21 16,-22 0-16,22 21 0,21-42 31,0 0-31,21 0 16,1 0-16,-1 21 0,21-22 0,-21 1 15,22 0-15,-1 21 0,21-21 16,-20 21-16,-1 0 0,0 0 0,1 0 16,-1 0-16,0 0 0,1 0 15,-1 21-15,-21 0 0,22 0 0,-22 1 16,0-1-16,0 0 0,0 0 16,-21 0-16,0 0 0,0 22 0,0-22 15,0 0-15,0 0 0,0 0 16,0 1-16,-21-1 0,0 0 0,-21 0 15,20 0-15,-20-21 0,0 21 16,-1 1-16,1-1 0,0-21 16,-22 21-16,22-21 0,0 21 0,20-21 15,-20 0-15,0 0 0,21 0 0,-1 0 16,1 0-16,0 0 0,0 0 16,0 0-1,21-21-15,0 0 16,0 0-16,21-1 15,0 22-15,0-21 0,0 0 0,1 21 16,20-21-16</inkml:trace>
  <inkml:trace contextRef="#ctx0" brushRef="#br0" timeOffset="24508.83">15663 889 0,'0'-21'0,"0"42"0,0-63 0,-21 42 31,0 0-31,0 0 0,0 0 0,-1 0 16,1 21-16,0 0 0,0 0 16,0 22-16,-22-22 0,22 21 0,0 0 15,0 1-15,0-22 0,0 21 16,-1 1-16,22-22 0,-21 0 15,21 21-15,0-21 0,0 1 0,0-1 16,0 0-16,0 0 0,21-21 16,1 21-16,-1-21 0,0 0 15,0 0-15,0 0 16,-21-21 0,21 0-16,-21 0 0,0 0 0,0-1 15,0 1-15,0-21 16,0 21-16,0-22 0,0 1 0,22 0 0,-22-1 15,21 22-15,0-21 0,0 0 16,0 20-16,0-20 0,22 21 16,-22 0-16,21 0 0,1-1 15,-1 1-15,0 21 0,1 0 0,-1 0 16,0 0-16,-21 21 0,22 1 0,-22-1 16,0 0-16,0 21 0,0-21 15,-21 22-15,0-1 0,0 0 0,0-20 16,0 20-16,0 0 0,-21 1 15,21-22-15,-21 21 0,0-21 0,0 0 16,0 22-16,-1-22 0,22 0 16,-21 0-16,21-42 47,21 0-47,1 0 15,-1 0-15,0-22 0,0 22 16,0-21-16,0-1 0,1 1 0,-1-21 15,21 20-15,-21 1 0,22-22 0,-22 22 16,0 0-16,21-1 0,-21 22 16,1 0-16,-22 0 0,0 0 0,21 0 15,-42 42 1,21 0 0,-22 21-16,1-21 0,0 22 15,0-1-15,0 0 0,0 22 16,-1-22-16,1 1 0,0-1 15,0 0-15,21 1 0,0-1 0,0-21 16,0 21-16,0-20 0,0-1 0,0 0 16,21 0-16,0-21 0,22 21 15,-22-21-15,0 0 0,21 0 0,1 0 16,-22 0-16,21 0 0,0 0 16,1 0-16,-22-21 0,21 0 0,1 21 15,-22-21-15,0 21 0,0-21 0,-21-1 16,0 1-1</inkml:trace>
  <inkml:trace contextRef="#ctx0" brushRef="#br0" timeOffset="25268.23">10858 1990 0,'-42'0'16,"21"0"-16,0 0 16,42 0 31,0 0-47,0 0 15,22 0-15,-22 0 0,21 0 16,0 0-16,1 0 0,20 0 0,1 0 15,-1 0-15,22 0 0,0 0 16,-1 0-16,22 0 0,0 0 16,21 0-16,0 0 0,21 0 0,0 0 15,0-21-15,1 21 0,-1 0 16,21 0-16,22-22 0,-22 22 0,0 0 16,22 0-16,-1-21 0,22 21 15,-22 0-15,1 0 0,-1-21 0,1 21 16,-1 0-16,1 0 0,-1 0 0,-20 0 15,-22 0-15,0 0 0,0 0 16,-21 0-16,-21 0 0,0 0 0,0 0 16,-22 0-16,-20 0 0,-1 0 15,-20 0-15,-1 0 0,0 0 16,-20 0-16,-1 0 0,0 0 16,0 0-16,-21 21 15,-21-21 1,-21 0-16,20 0 15,-41 0-15,21 0 0,-22 0 0</inkml:trace>
  <inkml:trace contextRef="#ctx0" brushRef="#br0" timeOffset="26076.04">11218 1990 0,'0'0'0,"-21"21"0,0-21 16,0 0-16,0 0 0,-1 0 0,1 0 16,0 0-16,0 0 0,0 0 0,0 0 15,-1 0-15,1 0 0,0 0 16,0 0-16,42 0 47,0 0-47,22 0 15,-22 0-15,21 0 0,-21 0 0,43 0 16,-22 0-16,22 0 0,-22 0 16,43 0-16,-22 0 0,22 0 0,-1 0 15,22 0-15,21 0 0,0 0 0,0 0 16,21 0-16,-21 0 0,0 0 16,22 0-16,-22 21 0,21-21 0,0 0 15,-21 0-15,0 0 16,21 0-16,-21 0 0,0 0 0,21 0 15,-21 0-15,21 0 0,1 0 16,-22 0-16,0 0 0,0 0 0,0 0 16,0 0-16,-22 0 0,22 0 0,-21 0 15,0 0-15,-21 0 0,-1 0 16,1 0-16,-21 0 0,-1 0 0,-21 0 16,22 0-16,-22 0 0,1 0 15,-22 0-15,0 0 0,21 0 0,-21 0 16,1 0-16,-1 0 15,-21-21 32</inkml:trace>
  <inkml:trace contextRef="#ctx0" brushRef="#br0" timeOffset="26215.96">16150 2117 0,'0'21'31,"-21"-21"-15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3:03:29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3535 0,'21'0'46,"0"-21"-30,0 21-16,0 0 0</inkml:trace>
  <inkml:trace contextRef="#ctx0" brushRef="#br0" timeOffset="915.54">2455 3514 0,'0'0'0,"0"-21"0,0-1 0,0 1 16,0 0-16,0 0 0,0 0 15,0-22-15,0 22 0,0 0 0,0 0 16,-21 0-16,21 0 0,0-1 16,-21 1-16,0 0 15,0 21 1,-1 21-1,22 0 1,0 22-16,0-22 0,0 21 16,0 1-16,0-1 0,0 0 0,0 1 15,0-1-15,0 0 0,0 22 16,0-22-16,0 0 0,0 1 0,0 20 16,0-20-16,0-1 0,0 0 15,0 1-15,0-1 0,0 0 16,0-21-16,0 22 0,0-22 0,0 0 15,0 0-15,0-42 32,0 0-17,0-21-15,0 20 0,0 1 16,22-21-16</inkml:trace>
  <inkml:trace contextRef="#ctx0" brushRef="#br0" timeOffset="1243.34">2730 3112 0,'0'0'16,"22"0"-16,-22 21 15,0 0-15,0 0 0,0 0 16,0 0-16,0 22 0,0-1 0,0 0 15,0 1-15,0 20 0,0-20 16,0-1-16,0 21 0,0-20 0,0-1 16,0 0-16,0 1 0,0-1 15,0-21-15,0 22 0,-22-1 0,22-21 16,0 0-16,0 0 16,0 1-16,0-1 0,0 0 15,0-42 16,0 0-31,0-1 0,0 1 16</inkml:trace>
  <inkml:trace contextRef="#ctx0" brushRef="#br0" timeOffset="1472.22">2328 3810 0,'21'0'32,"1"0"-17,-1 0-15,0 0 0,0 0 16,0 0-16,0-21 0,1 21 0,-1 0 16,0 0-16,0 0 0,0 0 15,0 0-15,1-21 0,-1 21 0,0 0 16,0 0-16,0 0 15</inkml:trace>
  <inkml:trace contextRef="#ctx0" brushRef="#br0" timeOffset="2147.83">3408 3768 0,'0'0'0,"21"-43"31,-21 22-31,0 0 0,0 0 16,0 0-16,0 0 0,-21-1 15,21 1-15,-21 21 16,21-21-16,-22 21 0,1 0 0,0 0 15,0 0-15,0 0 0,0 0 16,-1 0-16,1 0 0,0 0 0,0 21 16,0 0-16,0 1 0,-1-1 15,1 0-15,0 21 0,0-21 0,0 22 16,0-22-16,-1 0 0,22 21 16,0-20-16,0 20 0,0-21 0,0 0 15,0 22-15,0-22 0,0 0 16,0 0-16,0 0 0,22 0 15,-1-21-15,0 0 16,0 0-16,0 0 0,0 0 16,1-21-16,-1 21 0,0-21 15,21 0-15,-21 0 0,1 0 0,-1-22 16,0 22-16,0 0 0,0-21 0,0 20 16,1-20-16,-1 21 0,-21-21 15,21 20-15,-21 1 0,0 0 0,0 0 16,0 0-16,0 0 0,0-1 15,0 44 17,0-1-32,0 0 15,0 0-15,0 0 0,0 0 16,0 22-16,0-22 0,0 0 0,0 0 16,0 0-16,0 1 0,0-1 0,0 0 15,0 0-15,0 0 0,0 0 16,0 1-16,21-1 0,0-21 0,0 21 15,1-21-15,-1 0 16,0 0-16,0 0 0,0 0 16,0-21-16,1 0 0,-1-1 15,0 1-15</inkml:trace>
  <inkml:trace contextRef="#ctx0" brushRef="#br0" timeOffset="2688.97">3916 3620 0,'0'-22'0,"0"44"32,-21-1-17,21 0-15,0 0 0,0 0 16,-22 0-16,22 1 0,0-1 16,0 0-16,0 0 0,0 21 0,0-20 15,0-1-15,0 0 0,0 0 0,0 0 16,0 0-16,0 1 15,0-1-15,0 0 0,0 0 16,0-42 31,0 0-47,0 0 0,0-1 16,0 1-16,-21-21 0,21 21 15,0 0-15,0-1 0,0 1 16,0 0-16,0-21 0,21 21 0,-21-1 15,22 1-15,-1 0 0,0 0 0,0 0 16,0 0-16,0-1 0,22 22 16,-22-21-16,21 21 0,-21 0 15,22 0-15,-22 0 0,21 0 16,1 0-16,-22 21 0,21 1 0,0-1 16,-20 0-16,-1 0 0,0 0 0,0 0 15,-21 22-15,0-22 0,0 0 16,0 0-16,0 0 0,0 1 0,0-1 15,0 0-15,0 0 0,-21-21 16,21 21-16,-21 0 0,21 1 16,-21-22-16,21-22 47,21 1-32</inkml:trace>
  <inkml:trace contextRef="#ctx0" brushRef="#br0" timeOffset="3339.61">5186 3725 0,'0'0'0,"0"-21"15,0 0-15,0 0 0,0 0 16,0 0-16,0-1 0,0 1 15,-21 0-15,-1 21 16,1 0-16,0 0 16,0 0-16,0 0 0,0 0 0,-1 0 15,-20 21-15,21-21 0,0 21 0,0 1 16,-1-1-16,-20 21 0,21-21 16,0 0-16,0 22 0,21-22 0,-22 0 15,22 0-15,-21 22 0,21-22 16,0 0-16,0 0 0,0 64 15,21-64-15,1-21 16,-1 21-16,0-21 16,0 0-16,21 0 0,-20 0 0,-1 0 15,0-21-15,0 0 0,0 21 16,22-21-16,-22-1 0,0 1 16,0 0-16,0 0 0,0-21 0,-21 20 15,22-20-15,-1 21 0,0-21 16,-21-1-16,21 1 0,-21 0 0,0 20 15,21-20-15,-21 0 0,21-1 0,-21 22 16,0 0-16,0-21 0,0 21 16,0-1-16,0 1 0,0 0 15,0 42 17,0 0-32,0 22 0,-21-22 0,21 21 15,0-21-15,0 22 0,-21-1 16,21 0-16,0 1 0,-21-22 0,21 21 15,0 1-15,0-22 0,0 21 16,0-21-16,0 0 0,0 22 0,0-22 16,0 0-16,0 0 0,21 0 15,0 1-15,0-22 0,1 21 16,-1-21-16,0 0 0,0 0 16,0 0-16,0 0 0,1-21 0,-1 21 15,0-22-15,21 1 0,-21 0 16,1 0-16,20 21 0</inkml:trace>
  <inkml:trace contextRef="#ctx0" brushRef="#br0" timeOffset="3647.84">5842 3302 0,'0'0'0,"0"-21"0,0 0 0,0 0 15,-21 21 1,0 0-16,21 21 15,0 21-15,-22-21 16,22 0-16,-21 22 0,21-1 0,0 0 16,0 1-16,-21-1 0,21 0 15,-21 1-15,21-22 0,-21 21 16,21 1-16,0-22 0,0 21 0,0-21 16,0 22-16,-21-22 0,21 0 0,0 0 15,0 0-15,0 0 0,0 1 16,0-1-16,0 0 0,0 0 15,21-21 1,0 0-16,0 0 0,0-21 16,-21 0-16,21 0 0,1-1 0,-1 1 15,0 0-15</inkml:trace>
  <inkml:trace contextRef="#ctx0" brushRef="#br0" timeOffset="4135.56">6096 3768 0,'0'21'0,"0"0"16,21-21 0,0 0-1,0 0-15,1 0 0,-1-21 16,0 21-16,0-21 0,0 21 15,0-21-15,1-1 16,-1 1-16,0 0 0,-21 0 16,0 0-16,0 0 0,0-1 15,0 1-15,0 0 16,-21 21 0,0 0-16,-1 0 15,1 0-15,0 0 0,0 21 16,0 0-16,0-21 0,-1 22 0,22 20 15,-21-21-15,0 0 16,0 0-16,21 22 0,0-22 0,0 0 0,-21 0 16,21 22-16,0-22 0,0 0 0,0 0 15,0 0-15,0 0 16,21 1-16,0-1 0,0-21 16,0 0-16,1 21 0,-1-21 0,0 0 15,21 0-15,-21 0 0,1 0 16,20 0-16,-21-21 0,21 0 0,-20 21 15,-1-22-15,21 1 0,-21 21 16,0-21-16,1 0 0,-1 0 0,0 21 16,0-21-16,-21-1 0</inkml:trace>
  <inkml:trace contextRef="#ctx0" brushRef="#br0" timeOffset="5147.55">1799 4466 0,'-42'0'0,"84"0"0,-127 0 0,64 0 0,-21 0 16,21 0-16,0 0 0,-1 0 16,1 0-16,0 0 0,0 0 31,42 0 16,0 0-47,22 0 15,-22 0-15,21 0 0,-21 0 0,22 0 16,-1 0-16,21 0 0,-20 0 0,-1 0 16,0 0-16,22 0 0,-1 0 15,1-21-15,-1 21 0,1 0 0,21 0 16,-1 0-16,1 0 0,21 0 16,-22 0-16,22-21 0,-21 21 0,21 0 15,-22 0-15,22 0 0,0 0 16,21-21-16,-21 21 0,0 0 0,21 0 15,-21 0-15,21 0 0,-22 0 16,22-21-16,0 21 0,0 0 16,0 0-16,0 0 0,0 0 0,-21-22 15,21 22-15,-21 0 0,21 0 0,-21 0 16,0 0-16,21 0 0,-21 0 16,21 0-16,-22 0 0,1 0 0,0 0 15,0 0-15,0 0 0,0 0 16,-1 0-16,1 0 0,-21 0 0,21 0 15,-22 0-15,-20 0 0,21 0 0,-22 0 16,1 0-16,-22 0 0,0 0 16,1 0-16,-22 0 0,0 0 0,0 0 15,-42 0 32,0 0-31,0 0-16,-1 0 15,1 0 1,0 0 0</inkml:trace>
  <inkml:trace contextRef="#ctx0" brushRef="#br0" timeOffset="5279.47">7387 4360 0,'21'0'0,"0"0"31,-21 22 16,0-1-32,-21-21-15</inkml:trace>
  <inkml:trace contextRef="#ctx0" brushRef="#br0" timeOffset="13711.56">1482 5842 0,'0'21'15,"0"0"1,0 1 15,21-22-31,0 0 16,0 0 0,0 0-16,0 0 0,1 0 15,-1 0-15,0 0 0,0-22 16,21 1-16,-20 21 0,-1-21 0,0 0 15,0 0-15,0 0 0,0-1 16,1 1-16,-22 0 0,21 0 0,-21 0 16,0 0-16,0-1 0,0 1 15,0 0-15,0 0 0,0 0 0,-21 0 16,-1-1-16,1 22 16,0-21-16,0 21 0,-21 0 0,-1 0 15,1 0-15,0 0 0,-1 0 16,1 0-16,-22 0 0,22 0 15,0 21-15,-1 1 0,-20 20 0,21-21 16,20 0-16,-20 22 0,0-1 16,21-21-16,-22 21 0,22 1 15,0-1-15,21-21 0,-21 22 0,21-1 16,0-21-16,-21 0 0,21 0 16,0 22-16,0-22 0,21 0 15,0 0-15,0 0 0,0 1 16,0-22-16,22 21 0,-22 0 15,21-21-15,1 21 0,-1-21 16,0 21-16,1 0 0,-1-21 0,0 22 16,1-1-16,-1 0 0,-21 0 15,21 0-15,-20 0 0,-1 1 0,0-1 16,0 0-16,0 21 0,-21-21 16,0 1-16,21 20 0,-21-21 15,0 21-15,0 1 0,0-22 0,0 21 16,0 1-16,0-22 0,-21 21 0,0-21 15,-21 22-15,21-22 0,-22 0 16,22 21-16,-21-21 0,-1 1 16,1-1-16,0-21 0,-1 21 0,-20-21 15,21 0-15,-1 0 16,1 0-16,0 0 0,-22 0 0,22 0 16,-1-21-16,1 0 0,-21 21 15,20-22-15,1-20 0,-22 21 0,22 0 16,0 0-16,21-22 0,-22 1 15,1 21-15,21-22 0,0 1 0,-1 0 16,1-1-16,21 22 0,0-21 16,0 21-16,0-22 0,0 22 15,0 0-15,0 0 0,21 0 16,1 21-16,-1 0 16,0-21-16,0 21 0,0 0 0,0 0 15,22 0-15,-22 0 16,0 0-16,21 0 0</inkml:trace>
  <inkml:trace contextRef="#ctx0" brushRef="#br0" timeOffset="14291.22">1968 6816 0,'0'21'0,"22"-21"46,-1-21-46,0 21 16,0-21-16,0-1 0,0 1 16,1 0-16,-1 0 0,0 0 15,0 0-15,0-1 0,0 1 0,1-21 16,-1 21-16,-21-22 0,0 22 0,0 0 16,0-21-16,0 21 0,0-1 15,-21 1-15,-1 0 0,1 21 16,0 0-16,0-21 0,0 21 0,0 0 15,-1 0-15,-20 0 0,21 21 16,0 0-16,-22 0 0,22 1 0,0-1 16,0 21-16,0-21 0,0 22 15,-1-1-15,1-21 0,21 21 0,-21 1 16,21-1-16,0-21 0,0 22 16,0-22-16,0 21 0,0-21 15,0 0-15,21 1 0,0-1 0,1 0 16,-1 0-16,0-21 0,0 21 15,0-21-15,0 0 0,1 0 0,-1 0 16,0 0-16,0 0 0,21 0 16,-20 0-16,-1 0 0,21 0 0,-21-21 15,22 21-15,-22-21 0,21 0 16,-21 0-16,22-1 0</inkml:trace>
  <inkml:trace contextRef="#ctx0" brushRef="#br0" timeOffset="14711.98">2794 5567 0,'0'0'0,"0"-42"31,-21 42-31,0 0 16,-1 21-16,22 0 0,0 21 16,-21 1-16,0-1 0,21 21 15,0-20-15,0 20 0,0 1 16,-21-22-16,21 22 0,0-1 0,0 1 16,-21-1-16,21 1 0,0-1 15,0 22-15,0-22 0,0 1 0,0-1 16,0-20-16,0 20 0,0-21 15,-21 1-15,21-1 0,0 0 0,0 1 16,0-22-16,0 0 0,0 0 16,0 0-16,0 1 0,21-22 15,-21 21-15,21-21 0,0 0 16,0-21 0,-21-1-16,21 22 0,-21-21 15,0 0-15,22 0 0,-1-21 16,0 20-16,-21 1 0</inkml:trace>
  <inkml:trace contextRef="#ctx0" brushRef="#br0" timeOffset="15215.7">3048 6668 0,'0'0'0,"-21"21"15,21 0 1,21-21 15,0 0-31,0 0 16,0 0-16,1-21 0,-1 0 16,0 21-16,0-22 0,0 1 0,0 0 15,1 0-15,-1 0 0,0 0 16,-21-1-16,0 1 0,21 0 0,-21 0 15,0 0-15,0 0 0,0-1 16,0 1-16,-21 21 16,21-21-16,-21 21 0,0 0 15,-1 0-15,1 0 0,0 0 16,0 21-16,0 0 0,0 1 0,-1-1 16,1 0-16,0 21 0,0-21 15,21 22-15,-21-22 0,0 21 0,21-21 16,0 22-16,0-1 0,0-21 15,0 0-15,0 1 0,0 20 0,0-21 16,0 0-16,0 0 0,0 1 16,21-1-16,0 0 0,0-21 15,0 0-15,0 21 0,22-21 16,-22 0-16,0 0 0,0 0 16,22 0-16,-22 0 0,21 0 0,-21 0 15,22-21-15,-22 21 0,21-21 16,-21 21-16,22-21 0</inkml:trace>
  <inkml:trace contextRef="#ctx0" brushRef="#br0" timeOffset="15579.49">4000 6371 0,'0'0'0,"0"-21"0,0 0 16,0 0-16,-21 21 15,0 0-15,0 0 0,0 0 16,0 0-16,-1 0 16,22 21-16,-21 0 0,0 0 15,0 0-15,21 1 0,-21 20 0,0-21 16,21 21-16,0-20 0,0 20 16,-22 0-16,22-21 0,0 22 0,-21-22 15,21 21-15,0-21 0,0 1 0,0-1 16,0 0-16,0 0 0,0 0 15,21 0-15,1 1 0,-1-22 0,-21 21 16,21-21-16,0 0 0,0 0 16,0 0-16,1 0 0,20 0 0,-21 0 15,0 0-15,0 0 0,22 0 0,-22 0 16,0-21-16,21-1 16,-20 22-16,-1-21 0,0 0 0,21 0 15,-21 0-15,1 0 0,20-22 0,-21 22 16</inkml:trace>
  <inkml:trace contextRef="#ctx0" brushRef="#br0" timeOffset="16008.24">4699 5715 0,'0'0'0,"0"-42"0,0-1 15,-21 22-15,21 0 0,0 0 0,0 0 16,-21 0-16,21-1 0,-22 22 15,1 0-15,0 0 16,0 0 0,0 22-16,21-1 0,0 21 0,-21-21 15,21 22-15,-22-1 0,22 0 16,-21 1-16,21 20 0,0-21 0,0 22 16,-21-22-16,21 22 0,-21-22 15,0 0-15,21 22 0,0-22 0,0 22 16,0-1-16,0-20 0,-21-1 15,21 21-15,0-20 0,0-1 0,0 0 16,0 1-16,0-1 0,0-21 16,0 22-16,0-22 0,0 0 0,0 0 15,0 0-15,21 0 0,0 1 16,0-1-16,0-21 0,0 0 16,1 0-16,-1 0 0,0 0 15,21 0-15,-21 0 0,1 0 16,-1 0-16,0-21 0,21-1 0,-21 22 15,1-21-15,-1 0 0,21 0 0,-21 0 16,0 0-16,1-1 0,-1 1 16,0-21-16</inkml:trace>
  <inkml:trace contextRef="#ctx0" brushRef="#br0" timeOffset="16320.06">4445 6223 0,'0'0'0,"-21"0"0,0 0 16,42 0 31,0 0-47,0 0 15,0 0-15,22 0 0,-22 0 0,21 0 16,-21-21-16,22 21 0,-1 0 0,-21 0 16,21 0-16,-20 0 0,-1-21 15,21 21-15,-21 0 0,0 0 0,1 0 16,-22-21-16,21 21 0,0 0 16,-21-22-16</inkml:trace>
  <inkml:trace contextRef="#ctx0" brushRef="#br0" timeOffset="27823.47">7175 6223 0,'0'0'0,"22"0"125,-22-21-109,21 21-16,-21-21 15,0 0-15,0-1 16,0 1-16,0 0 16,0 0-1,0 0 1,-21 21 0,-1 0-16,1 0 0,0 0 0,0 0 15,0 0-15,0 21 16,-22-21-16,22 21 0,0 0 0,0-21 15,0 21-15,-1 1 0,-20-22 16,21 21-16,21 0 0,-21-21 0,0 21 16,-1-21-16,1 21 15,21 0 1,21-21 0,1 0-16,-1 0 15,0 0-15,0 0 0,0 0 16,0 0-16,1 0 0,20 22 15,-21-22-15,0 0 0,0 0 0,1 0 16,-1 0-16,0 0 0,-21 21 0,21-21 16,0 0-16,0 0 0,1 21 15,-1 0-15,0 0 16,-21 0-16,21 1 16,0-1-16,-21 0 15,0 0-15,0 0 16,0 0-16,0 1 0,0-1 15,-21 0-15,21 0 16,-21 0-16,0-21 0,0 21 0,-1-21 16,1 22-16,0-22 0,0 21 0,0-21 15,-22 21-15,22-21 0,-21 0 16,21 0-16,-22 0 0,22 0 0,0 0 16,-21 0-16,21 0 0,-22 0 15,1-21-15,21 21 0,-22-21 16,22-1-16,-21 22 0,21-21 0,0 0 15,-22 0-15,22 21 0,0-21 16,0 0-16,21-1 0,-21 22 16,21-21-16,-22 21 0,22-21 15,0 0 1,22 21 0,-1 0-16,0-21 0,0 0 15,21 21-15,-20 0 0</inkml:trace>
  <inkml:trace contextRef="#ctx0" brushRef="#br0" timeOffset="28735.95">7260 6181 0,'0'0'0,"0"21"63,-21 0-63,0 0 15,0 0-15,-1 1 0,1-1 16,0 21-16,0-21 0,-21 22 0,20-1 16,-20 0-16,21 1 0,-21-1 0,20-21 15,-20 21-15,21 1 16,-21-22-16,-1 0 0,22 21 0,0-20 0,0-22 16,0 21-16,-1 0 0,1-21 15,21-21 16,21 0-15</inkml:trace>
  <inkml:trace contextRef="#ctx0" brushRef="#br0" timeOffset="29204.83">8467 6202 0,'0'0'0,"21"0"47,0 0-47,0 0 15,0 0-15,0-21 0,22 21 16,-22 0-16,21 0 0,1 0 0,-22-21 16,21 21-16,-21 0 0,22 0 0,-22 0 15,0 0-15,0 0 0,0 0 16,-42 0 15,0 0-31,0 0 0,0 0 16</inkml:trace>
  <inkml:trace contextRef="#ctx0" brushRef="#br0" timeOffset="29399.71">8488 6350 0,'63'0'16,"-42"0"-1,1 0-15,-1 0 0,0 0 16,0 0-16,0 0 0,0 0 0,1 0 16,-1 0-16,0 0 0,0-21 0,0 21 15,0 0-15</inkml:trace>
  <inkml:trace contextRef="#ctx0" brushRef="#br0" timeOffset="30159.89">9864 6075 0,'0'-21'0,"0"42"0,-22-42 0,22 0 0,-21 21 16,21-22-16,0 1 15,0 0-15,0 0 0,0 0 16,21 0-16,1-1 0,-1 1 0,0 0 16,0 0-16,0 21 15,0 0-15,1-21 0,-1 21 16,0 0-16,0 0 0,0 0 0,0 0 15,1 0-15,-1 0 0,0 0 16,0 0-16,0 21 0,-21 0 0,21 0 16,1 0-16,-22 22 0,21-22 0,-21 21 15,0-21-15,0 22 0,0-22 16,0 21-16,0-21 0,0 22 0,0-22 16,0 21-16,0-21 0,0 1 0,0 20 15,0-21-15,0 0 0,-21 0 16,21 1-16,-22-1 0,22 0 15,0 0-15,-21-21 16,0 0 0,21-21-16,0 0 15,-21 0-15,21-1 0,0 1 0,0 0 16,0-21-16,0 21 0,0-1 16,21-20-16,0 0 0,0-1 0,1 22 15,-1-21-15,0 0 0,0-1 0,21 1 16,-20 21-16,20-22 0,-21 22 15,21 0-15,1 0 0,-1 21 0,-21 0 16,22 0-16,-1 0 0,0 0 16,-21 0-16,22 21 0,-22 0 15,0 22-15,0-22 0,0 21 0,-21-21 16,0 22-16,0-1 0,0-21 16,0 21-16,0 1 0,0-22 0,-21 0 15,0 21-15,21-20 0,-21-1 0,21 0 16,-21 0-16,21 0 0,0 0 15,-21-21-15,21 22 0,0-44 32,0 1-17,21 21-15,0-21 0,0 0 0,0 0 16</inkml:trace>
  <inkml:trace contextRef="#ctx0" brushRef="#br0" timeOffset="30560.66">11134 6138 0,'21'0'15,"0"0"-15,0 0 0,0 0 16,0 0-16,1-21 16,-1 0-16,0 21 0,0-21 15,0 0-15,0 21 0,1-21 0,-1-1 16,-21 1-16,21-21 0,0 21 0,-21 0 15,0-1-15,0 1 16,0 0-16,0 0 0,0 0 16,-21 21-16,0 0 0,0 0 15,-1 0-15,1 0 0,0 0 16,0 21-16,0 0 0,-22 0 0,22 22 16,0-22-16,0 0 0,21 21 15,-21-21-15,21 22 0,0-22 0,-21 21 16,21-21-16,0 22 0,0-22 0,0 21 15,0-21-15,0 1 0,21-1 16,0 0-16,0 0 0,-21 0 0,21 0 16,0-21-16,22 22 0,-22-22 0,0 0 15,0 0-15,22 0 16,-22 0-16,21 0 0,-21 0 0,0-22 16,22 22-16,-22-21 0,0 0 0</inkml:trace>
  <inkml:trace contextRef="#ctx0" brushRef="#br0" timeOffset="31197.3">11959 5863 0,'0'0'15,"0"-21"-15,0 0 0,0 0 16,0 42 15,-21 0-31,0 0 0,21 0 0,-21 22 16,21-22-16,0 21 0,0-21 15,-22 1-15,22 20 0,-21-21 0,21 21 16,0-20-16,-21-1 0,21 0 0,0 0 16,0 0-16,0 0 0,0 1 15,0-1-15,21-21 32,0 0-32,1 0 0,-1 0 15,0-21-15,0-1 16,0 1-16,0 0 0,1 0 0,20 0 0,-21 0 15,0-1-15,0-20 0,1 21 16,20 0-16,-21 0 0,0-1 16,0 1-16,1 21 15,-22 21 1,0 1-16,0-1 16,0 0-16,0 0 0,0 0 0,0 0 15,0 1-15,0-1 0,0 0 16,0 0-16,21 0 0,0 0 0,-21 1 15,21-1-15,0 0 0,0 0 16,1-21-16,-1 0 16,0 0-16,0 0 0,0 0 0,0 0 15,1 0-15,-1 0 0,0-21 0,0 21 16,0-21-16,0 0 0,1-1 16,-1 1-16,0 0 0,0-21 0,0 21 15,-21-22-15,0 1 0,21 0 0,-21-1 16,0 1-16,0 21 0,0-22 15,0 22-15,0-21 0,0 21 0,0 0 16,-21-1-16,0 22 16,0 0-1,0 0-15,21 22 16,-21-22-16,21 21 0,-22-21 16,22 21-1</inkml:trace>
  <inkml:trace contextRef="#ctx0" brushRef="#br0" timeOffset="32135.76">14838 5355 0,'0'0'0,"21"0"15,-21-21-15,0 0 0,21 21 16,0-21-16,0 0 15,1-1-15,-1 22 0,0-21 0,0 0 16,0 0-16,0-21 0,1 20 0,-1 1 16,0-21-16,21 21 0,-21-22 15,1 1-15,-1 0 0,0 21 0,-21-22 16,0 1-16,0 21 16,0-22-16,0 22 0,0 0 0,-21 0 15,0 0-15,-22 0 0,1 21 0,21 0 16,-43-22-16,22 22 0,0 0 15,-1 0-15,1 0 0,0 0 0,-1 22 16,1-22-16,21 21 0,-22 0 16,1 0-16,0 21 0,21 1 0,-1-22 15,-20 21-15,21 1 0,0-1 0,0 0 16,21 1-16,0-1 0,0 0 16,0 1-16,0-1 0,0 0 0,21 1 15,0-1-15,21 0 0,-21 1 16,22-22-16,-22 21 0,21 0 0,1 1 15,-1-22-15,0 21 0,1-21 16,-1 22-16,0-22 0,1 21 16,-22-21-16,21 22 0,-21-22 0,0 0 15,22 21-15,-22-20 0,-21-1 0,21 0 16,-21 0-16,0 21 0,0-20 16,0-1-16,0 0 0,0 0 0,-21 0 15,0 0-15,0-21 0,-22 22 0,22-1 16,-21 0-16,-1-21 0,1 21 15,0-21-15,-1 0 0,1 21 0,0-21 16,-22 0-16,43 0 0,-21 0 0,-1 0 16,1 0-16,0 0 0,21-21 15,-1 0-15,-20 21 0,21-21 16,0 0-16,0-1 0,-1 1 0,1-21 16,21 21-16,0 0 0,-21-1 15,21-20-15,0 21 0,0 0 0,0 0 16,0-1-16,0 1 0,0 0 15,21 21-15,22 0 0,-22-21 16,0 21-16,0 0 0,21-21 0,-20 21 16,20 0-16,-21 0 0</inkml:trace>
  <inkml:trace contextRef="#ctx0" brushRef="#br0" timeOffset="32571.51">15261 5906 0,'0'0'16,"0"21"-16,21-21 0,0 0 15,1 0 1,-1 0-16,0 0 0,0-21 0,0 21 16,0-22-16,1 1 0,20 0 0,-21 21 15,21-21-15,-20 0 0,-1 0 16,0-1-16,0 1 0,0-21 0,-21 21 15,0 0-15,0-22 0,0 22 16,0 0-16,0 0 0,0 0 16,-21-1-16,0 1 0,0 0 0,0 21 15,-1 0-15,-20 0 0,21 0 16,0 0-16,-22 0 0,1 21 0,21 0 16,-21 22-16,20-22 0,-20 21 0,21 1 15,0-1-15,0 0 0,-1 1 16,1-1-16,21 0 0,0 1 0,0-1 15,0-21-15,0 21 0,0-20 16,0-1-16,21 21 0,1-21 16,20 0-16,-21-21 0,0 22 0,22-1 15,-22-21-15,21 0 0,0 21 0,1-21 16,-22 0-16,21 0 0,1 0 16,-22 0-16,21-21 0,0 0 0,1 21 15,-22-22-15,21 1 0</inkml:trace>
  <inkml:trace contextRef="#ctx0" brushRef="#br0" timeOffset="32943.3">16383 4593 0,'0'-21'0,"0"42"0,0-63 16,-21 21-16,21 0 0,-21 21 15,-1 0-15,1 21 16,0 0-16,0 0 0,21 21 16,-21 1-16,0 20 0,-1-20 0,22 41 15,-21-20-15,0-1 0,21 22 16,-21-22-16,0 22 0,21-21 0,-21 20 16,21-20-16,0 20 0,-22-20 0,1-1 15,21 1-15,-21-1 0,21-20 16,0 20-16,-21-20 0,21-1 15,0-21-15,0 21 0,0-20 0,0-1 16,0 0-16,0 0 0,0 0 16,21-21-16,0 0 15,0 0-15,1 0 16,-1 0-16,0 0 16,-21-21-16,0 0 0,21 21 15,0-21-15</inkml:trace>
  <inkml:trace contextRef="#ctx0" brushRef="#br0" timeOffset="33384.05">16383 5863 0,'0'21'16,"0"1"-1,21-22 1,0 0-16,0 0 15,1 0-15,-1 0 0,0 0 16,0 0-16,0 0 0,22-22 0,-22 22 16,0-21-16,0 21 0,0-21 0,0 21 15,1-21-15,-1 0 0,0 0 16,-21-1-16,0 1 0,0 0 16,0 0-16,0 0 0,0 0 0,0-1 15,0 1-15,-21 21 16,0 0-16,-1 0 0,1 0 0,0 0 15,-21 0-15,21 0 0,-1 21 16,-20 1-16,21-1 0,-21 0 0,20 21 16,1-21-16,0 22 0,0-22 0,0 21 15,0-21-15,21 22 0,0-22 16,0 0-16,0 21 0,0-20 0,0-1 16,0 0-16,0 0 0,21 0 15,0 0-15,0-21 0,0 0 16,0 22-16,1-22 0,-1 0 15,0 0-15,0 0 0,21 0 0,-20 0 16,20-22-16,-21 22 0,21-21 16,-20 0-16,20 21 0</inkml:trace>
  <inkml:trace contextRef="#ctx0" brushRef="#br0" timeOffset="33695.9">17251 5609 0,'0'0'0,"0"-21"0,0 0 0,0 0 16,-21 0-16,-1 21 16,1 0-16,0 0 15,0 0-15,0 0 0,0 21 0,-1-21 16,1 21-16,0 0 0,0 21 16,0-20-16,0 20 0,21-21 0,-22 21 15,1 22-15,21-22 0,-21 1 16,21-22-16,0 21 0,0-21 15,0 0-15,0 1 0,0-1 0,0 0 16,0 0-16,0 0 0,21 0 16,0-21-16,1 22 0,-1-22 0,0 0 15,21 0-15,-21 0 0,22 0 0,-22 0 16,21 0-16,-21 0 0,22 0 0,-1-22 16,-21 1-16,22 0 15,-22 0-15,21 0 0</inkml:trace>
  <inkml:trace contextRef="#ctx0" brushRef="#br0" timeOffset="34067.69">18034 4741 0,'0'-63'0,"0"126"0,0-168 16,0 62-16,0 22 0,0-21 15,0 21-15,0-1 0,-21 22 16,0 0-1,-1 22-15,1-1 16,21 0-16,-21 21 0,0 1 0,0-1 16,0 21-16,21 1 0,-22-1 15,1 22-15,0-21 0,0-1 0,0 22 16,0-22-16,-1 1 0,22 20 16,0-20-16,-21-1 0,21 1 0,-21-1 15,21-20-15,0 20 0,0-20 0,0 20 16,0-42-16,0 22 0,0-1 15,0-21-15,0 0 0,0 22 16,0-22-16,21-21 0,0 21 0,1 0 0,-1-21 16,0 0-1,0 0-15,0 0 0,0 0 16,1 0-16,-1-21 0,0 0 0,0 21 16,0-21-16,0-1 0,1-20 15,-1 21-15</inkml:trace>
  <inkml:trace contextRef="#ctx0" brushRef="#br0" timeOffset="34291.56">17505 5482 0,'0'0'0,"-21"0"0,-1 0 31,44 0-31,-1 0 0,21 0 15,-21 0-15,22 0 0,-22 0 0,21 0 16,0 0-16,1 0 0,-22 0 16,21 0-16,1 0 0,-22 0 0,0 0 15,21 0-15,-21-21 0,1 21 16,-22-21-16</inkml:trace>
  <inkml:trace contextRef="#ctx0" brushRef="#br0" timeOffset="34879.23">19516 4509 0,'0'0'0,"21"-22"0,0-20 0,-21-43 31,0 64-31,0 0 0,0 0 16,-21 0-16,0 21 0,-1 0 16,1 0-16,0 0 0,0 0 0,0 21 15,-22 0-15,1 0 0,0 22 16,21-22-16,-22 42 0,1-20 0,0 20 15,-1 1-15,1-1 0,-22 22 0,22-1 16,0 1-16,-1 0 0,1-1 16,0 1-16,21 0 0,-22-1 0,22 1 15,0 0-15,0-1 0,0-20 16,21-1-16,0 1 0,0-1 0,0-20 16,21 20-16,0-20 0,0-1 0,0-21 15,0 21-15,22-20 0,-22-1 16,21 0-16,1 0 0,-22 0 15,42-21-15,-20 0 0,-1 0 0,0 0 16,22 0-16,-22 0 0,22-21 16,-1 0-16</inkml:trace>
  <inkml:trace contextRef="#ctx0" brushRef="#br0" timeOffset="35387.94">19452 4699 0,'0'0'0,"-21"21"62,21 0-62,-21-21 0,21 22 16,0-1-16,-21 0 0,21 0 16,-22 0-16,22 0 0,-21 1 0,21-1 15,0 0-15,0 0 0,0 0 16,0 0-16,0 1 15,21-22 1,1 0-16,-1 0 16,0 0-16,0 0 0,0 0 0</inkml:trace>
  <inkml:trace contextRef="#ctx0" brushRef="#br0" timeOffset="35627.18">19791 4720 0,'0'-21'16,"-21"21"-1,-1 0 1,1 21-16,21 0 16,-21-21-16,21 22 0,-21-1 15,21 0-15,0 0 0,0 0 16,21-21-1,0 0-15,0 0 16,1 0-16,-1 0 0,0 0 16</inkml:trace>
  <inkml:trace contextRef="#ctx0" brushRef="#br0" timeOffset="37207.44">19367 4826 0,'22'0'78,"-1"-21"-62,0 21-16,-21-21 16,21 21-16,-21-21 0,21 21 15,-21-22 1,0 1-1,0 0 1,-21 21 0,0 0-16,0 0 0,0 0 15,-1 21-15,22 0 0,-21-21 16,21 22-16,-21-22 0,21 21 16,-21 0-16,21 0 0,0 0 15,21-21 16,0 0-31,0 0 16,1 0 0,-1-21-16,-21 0 0,21 21 15,-21-21-15,21 0 0,-21-1 16,0 1 0,0 0-16,0 0 15,-21 21 1,0 0-16,0 0 15,-1 21-15,1 0 0,21 0 0,-21 1 16,0-1-16,21 0 0,-21 0 16,21 21-16,-21-20 0,21-1 0,-22 21 15,22-21-15,0 0 0,0 1 16,0-1-16,0 0 0,0 0 16,22 0-16,-1-21 0,0 0 15,0 0-15,0 0 0,0 0 16,1 0-16</inkml:trace>
  <inkml:trace contextRef="#ctx0" brushRef="#br0" timeOffset="38088.61">19833 4699 0,'-21'21'0,"0"-21"16,21 21-16,0 1 15,0-1 1,21-21 31,0 0-32,-21-21-15,21 21 0,-21-22 16,0 1 0,0 0-1,-21 21 1,0 0-16,0 0 15,0 0-15,-1 0 16,22 21 0,-21-21-16,21 21 0,0 1 15,0-1-15,0 0 16,0 0 0,21-21-1,1 0 1,-1 0-1,0 0-15,-21-21 0,21 21 16,-21-21-16,0 0 16,21-1-16,-21 1 15,0 0-15,-21 21 32,0 0-32,0 0 15,0 21 1,-1 0-16,1 1 15,0-1-15,21 0 0,-21 0 0,0 0 16,0 0-16,21 1 0,-22-1 16,22 0-16,0 0 0,0 0 15,0 0-15,0 1 16,0-1-16,22 0 16,-1-21-16,0 21 0,0-21 15,0 0-15,0 0 0,1 0 16</inkml:trace>
  <inkml:trace contextRef="#ctx0" brushRef="#br0" timeOffset="39099.72">19346 4784 0,'21'0'16,"-21"21"15,0 0-15,-21-21-16,21 21 16,0 0-16,-21 1 15,21-1-15,0 0 0,0 0 16,0 0-16,0 0 15,0 1-15,0-1 16,0 0-16,21-21 16,0 21-1,1-21-15,-1 0 16,0 0-16,0 0 31,-21 21-31,0 0 31,-21-21 1,21 22-32,-21-22 15,0 0-15,-1 0 0,1 0 16,0 0-16,0 0 16,0 0-16,0 0 0,-1 0 15,22-22 1,-21 22-16,21-21 0,-21 0 15,21 0-15,0 0 16,0 0 0,21-1-16,0 22 15,1 0 17</inkml:trace>
  <inkml:trace contextRef="#ctx0" brushRef="#br0" timeOffset="41056.26">20595 5144 0,'0'0'0,"21"0"15,0 0 1,1 0 0,-1 0-16,0 0 0,0-22 15,0 1-15,0 0 0,-21 0 16,22 0-16,-22 0 15,21-1-15,-21 1 0,0 0 16,0 0-16,0 0 0,0 0 16,-21-1-16,-1 22 0,1-21 0,0 21 15,0 0-15,0 0 16,-22 0-16,22 0 0,0 0 16,0 0-16,-21 0 0,20 21 0,1 1 15,-21-1-15,21 0 0,0 21 16,-1-21-16,-20 22 0,21-22 0,0 21 15,0-21-15,21 1 0,-22 20 0,1-21 16,21 0-16,-21 0 0,21 22 16,0-22-16,0 0 0,0 0 15,0 0-15,0 1 16,21-22-16,0 0 0,1 0 16,-1 0-16,0 0 0,0 0 0,0 0 15,0-22-15,22 1 0,-22 21 16,0-21-16,21 0 0,-20 0 15,-1 0-15,21-1 0,-21-20 0,0 21 16,1-21-16,-1 20 0,0 1 16,0-21-16,0 21 0,0 0 0,-21-1 15,0 1-15,22 0 0,-1 21 16,-21 21 0,0 0-1,0 1-15,0-1 0,0 0 16,0 21-16,0-21 0,0 1 0,21 20 15,-21-21-15,0 0 16,21 0-16,-21 1 0,0-1 0,0 0 16,21 0-16,-21 0 0,21-21 0,-21 21 15,22-21-15,-1 0 16,0 0-16,0 0 0,0 0 16,22 0-16,-22-21 0</inkml:trace>
  <inkml:trace contextRef="#ctx0" brushRef="#br0" timeOffset="41623.94">21590 5017 0,'0'0'0,"0"-22"0,0 1 16,0 0-16,0 0 0,0 0 16,-21 0-16,0-1 15,-1 1-15,1 21 0,0 0 16,0 0-16,0 0 0,0 0 15,-1 0-15,1 0 0,0 0 0,0 21 16,0 1-16,0-1 0,-1 0 0,-20 0 16,21 21-16,0-20 0,0 20 15,-1-21-15,1 21 0,21-20 0,-21 20 16,21-21-16,-21 21 0,21-20 16,0-1-16,0 0 0,0 0 0,0 0 15,21 0-15,0-21 0,0 0 0,1 22 16,-1-22-16,0 0 15,21 0-15,-21 0 0,22 0 0,-22 0 16,21-22-16,-21 1 0,22 0 0,-22 0 16,0 0-16,21 0 0,-20-1 15,-1-20-15,0 0 0,0-1 0,0 1 16,0 0-16,1-1 0,-1-20 0,0 21 16,0-22-16,0 22 0,0-1 15,-21 1-15,0 21 0,22-21 0,-22 20 16,0 1-16,-22 21 31,1 21-31,0 22 0,0-22 16,21 21-16,-21 22 15,0-22-15,21 0 0,-22 22 0,22-22 16,0 22-16,0-22 0,0 0 16,0 1-16,0-1 0,0-21 0,0 22 15,0-22-15,0 0 0,0 0 0,0 0 16,22-21-16,-22 21 0,21-21 15,0 0-15,0 0 0,0 0 0,0 0 16,1 0-16,20 0 0,-21 0 0</inkml:trace>
  <inkml:trace contextRef="#ctx0" brushRef="#br0" timeOffset="42171.16">22437 5144 0,'0'0'0,"21"-22"0,-21 1 0,0-85 31,-21 85-31,-1 0 16,1 0-16,0 0 0,0 21 15,0 0-15,0 0 0,-1 0 0,1 0 16,0 0-16,0 21 0,-21-21 0,20 21 16,1 21-16,0-20 0,0 20 15,21-21-15,-21 21 0,0-20 0,21 20 16,-22-21-16,22 0 0,0 22 0,0-22 15,0 0-15,0 0 16,0 0-16,0 0 0,22 1 16,-1-22-16,0 0 0,0 0 0,0 0 15,0 0-15,1 0 0,20 0 16,-21 0-16,0 0 0,0-22 0,1 1 16,20 0-16,-21 0 0,0 0 15,0 0-15,1-22 0,-1 1 0,0 0 16,21-1-16,-42-20 0,21 20 0,1-20 15,-1 21-15,-21-22 0,0 22 16,0-1-16,0 22 0,0-21 16,0 21-16,0 0 0,0-1 0,-21 22 31,-1 0-31,1 22 0,21-1 16,0 0-16,-21 21 0,0 1 15,21-1-15,-21 0 0,21 1 0,0 20 16,0-21-16,-21 1 0,21-1 0,0 0 15,0 1-15,0-22 0,0 21 16,0-21-16,0 1 0,0-1 0,21 0 16,-21 0-16,21-21 0,-21 21 0,21-21 15,0 0-15,0 0 0,1 0 16,20 0-16,-21 0 16</inkml:trace>
  <inkml:trace contextRef="#ctx0" brushRef="#br0" timeOffset="42649.89">23008 5080 0,'0'21'0,"0"-42"0,-21 21 0,0 0 0,21-21 0,0 0 16,0 0-16,0-1 15,0 1-15,0 0 0,0 0 0,21 0 16,0 0-16,0 21 15,22-22-15,-22 22 0,0 0 16,0 0-16,21 0 0,-20 0 0,-1 0 16,21 0-16,-21 22 0,0-1 15,1 0-15,-1 0 0,-21 0 0,21 22 16,-21-22-16,21 21 0,-21 0 0,0-20 16,0 20-16,0-21 0,0 0 15,0 22-15,-21-22 0,0 0 0,21 0 16,-21-21-16,21 21 0,0 0 0,-22-21 15,1 0-15,0 0 16,21-21 15,0 0-31,0 0 0,0 0 16,0 0-16,0-1 0,21-20 0,-21 21 16,21-21-16,1 20 0,-1-20 15,0 0-15,0 21 0,0-22 0,0 22 16,1 0-16,-1 0 0,0 21 0,0-21 15,0-1-15,0 22 16,1 0-16,-1 0 0,0 0 0,0 0 16,0 22-1</inkml:trace>
  <inkml:trace contextRef="#ctx0" brushRef="#br0" timeOffset="43007.69">23834 5122 0,'21'0'0,"0"0"15,0-21 1,0 0-16,0 0 0,1 21 16,-1-21-16,-21 0 0,21 21 0,-21-22 15,21 1-15,-21 0 16,-21 21-1,0 0 1,0 0-16,-1 0 0,1 0 16,0 21-16,-21 0 0,21 1 0,-1 20 15,1-21-15,0 0 0,0 0 16,21 22-16,-21-22 0,21 0 0,-21 0 16,21 0-16,0 1 0,0-1 0,0 0 15,0 0-15,21 0 16,0-21-16,0 0 0,21 0 15,-20 0-15,-1 0 0,0 0 0,21 0 16,-21 0-16,22-21 0,-1 21 16,0-21-16</inkml:trace>
  <inkml:trace contextRef="#ctx0" brushRef="#br0" timeOffset="43452.83">24596 4995 0,'0'-21'0,"0"42"0,0-63 0,0 21 16,0 0 0,-22 21-16,1 0 0,0 0 15,0 0-15,0 0 0,0 0 16,-1 21-16,1-21 0,0 21 16,0 0-16,0 0 0,0-21 15,21 22-15,0-1 0,0 0 16,0 0-16,0 0 15,0 0-15,21 1 16,0-22-16,-21 21 0,21-21 16,0 21-16,0-21 0,1 21 15,-1-21-15,0 21 0,0-21 16,-21 21-16,0 1 16,0-1-1,-21-21 1,0 0-1,0 21-15,-1-21 0,1 0 16,0 0-16,0 0 0,-21 0 0,20 0 16,1 0-16,0 0 0,0 0 15,0 0-15,0 0 16,21-21 0,0 0-1,21-1-15,0 22 0</inkml:trace>
  <inkml:trace contextRef="#ctx0" brushRef="#br0" timeOffset="43952.54">25082 5017 0,'0'0'0,"0"-22"0,22 1 0,-22 0 0,0 0 16,21 0-16,-21 0 16,0-1-16,0 1 15,-21 21-15,-1 0 0,1 0 0,0 0 16,0 0-16,0 0 0,0 0 16,-1 21-16,-20 1 0,21-22 0,0 21 15,0 0-15,-1 0 16,1 0-16,21 0 0,0 1 15,0-1-15,0 0 0,0 0 0,0 0 16,0 0-16,21-21 16,1 22-16,-1-1 0,0-21 0,21 21 15,-21-21-15,1 21 0,20 0 16,-21-21-16,0 21 0,0-21 0,1 0 16,-22 22-16,21-22 0,-21 21 15,-21 0 16,-1-21-31,-20 0 0,21 0 0,0 0 16,0 0-16,-1 21 16,-20-21-16,21 0 0,0 0 0,0 0 15,-1 0-15,1 0 0,0 0 16</inkml:trace>
  <inkml:trace contextRef="#ctx0" brushRef="#br0" timeOffset="45315.66">20256 6096 0,'0'-21'0,"0"42"0,0-63 0,0 21 16,0-1-16,-21 22 16,0-21-16,0 21 0,0 0 15,0 0-15,-1 0 16,1 0-16,21 21 0,-21-21 15,21 22-15,0-1 0,-21 21 16,21-21-16,-21 0 0,21 1 0,-21 20 16,21-21-16,0 0 0,0 22 0,0-22 15,0 0-15,0 0 0,0 0 16,0 0-16,0 1 0,21-1 16,0-21-16,0 0 0,0 0 0,0 0 15,1 0-15,20 0 0,0 0 16,-21 0-16,22-21 0,-1-1 0,0 1 15,1 0-15,-1 0 0,-21 0 0,22 0 16,-22-22-16,0 22 0,-21 0 16,0 0-16,0-22 0,0 22 0,0 0 15,-21-21-15,0 21 0,-22-1 0,22 1 16,-21 0-16,21 21 0,-22 0 16,22-21-16,-21 21 0,21 0 15,-1 0-15,1 0 0,0 0 0,0 0 16,21 21-16,0 0 15,21-21 1,0 0-16,0 0 0,1 0 16,20 0-16,0 0 0,1 0 0,-1 0 15,0 0-15,22 0 0,-22 0 0,0-21 16,1 21-16,-1-21 0,0 21 16,1 0-16,-22-21 0,0 0 0,0 21 15,0-22 1,-21 44 31,0-1-47,0 0 0,0 0 15,-21 0-15,21 0 0,0 22 0,0-22 16,0 21-16,-21 1 0,21-1 16,-21 0-16,21 1 0,-21-1 0,21 0 15,0 22-15,0-1 0,-21-20 0,21 20 16,-22 1-16,22-1 0,-21 1 15,21-1-15,-21 1 0,21-1 0,0 22 16,0-22-16,0 1 0,0-1 16,0 22-16,0-22 0,0 1 15,0-22-15,0 22 0,0-22 0,0 22 16,0-22-16,0 0 0,0 1 0,0-1 16,0-21-16,0 21 0,0-20 0,0-1 15,-21 0-15,0 0 0,21 0 16,-21-21-16,-1 21 0,1-21 15,0 0-15,0 0 0,0 0 0,0 0 16,21-21-16,-22 0 0,1 0 0,0 0 16,0 0-16,0-22 0,0 22 15,-1-21-15,1-1 0,21-20 0,0 21 16,0-22-16,0 1 0,0-1 0,0-21 16,0 1-16,21 20 0,-21 1 15,22-22-15,-1 22 0,0-1 16,21 22-16,-21-22 0,1 22 0,20 0 15,-21-22-15,0 43 0,22-21 16,-22-1-16,0 1 0,0 21 0,0-22 16,0 22-16,1 0 0,-1 0 0,0-21 15,-21 20-15,21 22 0,-21-21 16,21 0-16,0 21 0,-21-21 0,22 0 16,-1 21-16,0 0 15</inkml:trace>
  <inkml:trace contextRef="#ctx0" brushRef="#br0" timeOffset="45627.87">21484 5990 0,'0'0'0,"0"-21"0,0 0 16,0 0-16,-21 42 31,21 0-15,0 21-16,-21-20 0,21-1 15,0 21-15,0-21 0,0 22 16,-21-22-16,21 21 0,0 0 0,-22-20 16,22 20-16,0 0 0,-21-21 0,21 1 15,0-1-15,0 21 0,0-21 16,0 0-16,21-21 31,1-21-15</inkml:trace>
  <inkml:trace contextRef="#ctx0" brushRef="#br0" timeOffset="45995.72">21378 6033 0,'0'0'0,"-21"-22"0,21 1 15,0 0 1,0 0-16,42 0 16,-20 21-16,-1 0 15,0 0-15,21 0 0,1 0 16,-1 0-16,0 0 0,1 21 0,-1 0 16,0 0-16,1 0 0,-1 1 0,-21-1 15,21 0-15,-20 21 0,-22-21 16,0 22-16,0-22 0,0 21 0,0 1 15,-22-22-15,1 21 0,0-21 16,0 22-16,-21-22 0,-1 0 16,1 0-16,21 0 0,-22 0 0,1 1 15,0-1-15,21-21 0,-22 0 0,22 0 16,0 0-16,0 0 0,0 0 16,-1 0-16,44-21 46,-1 21-46,0-22 0,0 22 16,0 0-16,0-21 0</inkml:trace>
  <inkml:trace contextRef="#ctx0" brushRef="#br0" timeOffset="46439.7">22013 6265 0,'0'-84'32,"0"63"-17,0-1 1,21 22-16,1 0 0,-1 0 16,0 0-16,0 0 15,0 0-15,0 0 0,1 22 16,-22-1-16,21 0 0,0 0 0,-21 0 15,0 0-15,0 1 0,0-1 16,0 21-16,0-21 0,0 0 0,0 1 16,0-1-16,0 0 0,0 0 0,0 0 15,-21-21-15,0 0 16,-1 0-16,22-21 16,0 0-1,0 0-15,0 0 0,0-1 16,0 1-16,0 0 0,0 0 0,0 0 15,0 0-15,0-1 0,0 1 16,0 0-16,22 0 16,-1 0-16,0 0 0,0 21 15,0 0-15,-21-22 0,21 22 16,1 0-16,-1 0 16,0 0-16,0 0 0,0 0 15</inkml:trace>
  <inkml:trace contextRef="#ctx0" brushRef="#br0" timeOffset="46867.53">22648 6202 0,'-21'-21'31,"0"21"-31,0 0 16,0 21-1,-1 0-15,1-21 0,21 21 16,0 0-16,0 1 0,-21-1 16,21 0-16,-21 0 0,21 0 0,0 0 15,0 1-15,0-1 0,0 0 0,21 0 16,0 0-16,0-21 16,1 0-16,-1 0 15,21 0-15,-21 0 0,0 0 0,1 0 16,-1 0-16,0-21 0,0 21 15,0-21-15,0 0 0,1 21 0,-22-21 16,0-1-16,0 1 0,0-21 0,0 21 16,0 0-16,0-1 0,0 1 15,-22 0-15,1 0 0,0 0 0,0 21 16,0-21-16,0 21 0,-22 0 16,22 0-16,0 0 0,0 0 0,0 0 15,-1 21-15,22 0 16,0 0-1,0 0-15,22-21 16,-1 21-16,0-21 0</inkml:trace>
  <inkml:trace contextRef="#ctx0" brushRef="#br0" timeOffset="47219.4">22966 6202 0,'0'-21'0,"0"42"47,0 0-32,-21 0-15,21 22 0,-22-22 0,22 21 16,-21-21-16,21 22 0,-21-1 16,21 0-16,0 1 0,-21-1 0,21 21 15,0-20-15,0 20 0,0-20 0,0-1 16,0 21-16,0-20 0,0 20 0,0-20 15,-21 20-15,21-21 0,0 22 16,0-22-16,0 1 0,0-1 0,0 0 16,0-21-16,0 22 0,0-22 0,0 0 15,0 0-15,0 0 0,0-42 47,21 0-47,0 0 16,-21 0-16,21 0 0,0-22 15</inkml:trace>
  <inkml:trace contextRef="#ctx0" brushRef="#br0" timeOffset="47539.16">22987 6329 0,'0'0'15,"-21"-42"-15,21 20 0,0 1 0,-21 0 16,21 0-16,-22 0 0,22 0 15,0-1-15,0 1 0,22 0 16,-1 21-16,0 0 0,0-21 16,0 21-16,0 0 0,22 0 0,-22 0 15,0 0-15,0 0 0,0 0 0,1 21 16,-1 0-16,0 0 0,-21 1 16,0-1-16,0 0 0,0 0 15,0 0-15,0 0 0,-21 1 0,-22-1 16,22-21-16,0 21 0,-21 0 15,21-21-15,-1 0 0,-20 21 0,21-21 16,0 0-16,0 0 0,42 0 31,0 0-15,0-21-16,0 0 0</inkml:trace>
  <inkml:trace contextRef="#ctx0" brushRef="#br0" timeOffset="48251.57">23664 5863 0,'0'0'0,"-21"0"32,0 21-32,0-21 15,21 22-15,-21-1 0,-1 0 0,1 21 16,21-21-16,-21 1 0,0 20 15,21-21-15,0 21 0,-21-20 0,0-1 16,21 0-16,-22 21 0,22-21 0,0 1 16,0-1-16,-21 0 15,21 0-15,0 0 16,0-42 0,0 0-1,0 0-15,0 0 0,0-1 16,21 1-16,-21 0 0,22 0 0,-22 0 15,21 21-15,0-21 16,-21-1-16,21 22 16,0 0-1,-21 22 1,0-1-16,0 0 0,0 0 16,0 0-16,0 0 0,21 1 0,1-1 15,-22 0-15,0 0 16,21-21-16,0 21 0,0-21 0,0 0 15,0 0-15,1 0 0,-1 0 16,0 0-16,0 0 16,21-21-16,-20 21 0,-1-21 0,0 0 0,21 0 15,-21-1-15,1 1 0,-1-21 16,0 21-16,0-22 0,0 1 16,-21 0-16,0-1 0,0 1 0,0-21 15,0 20-15,0 1 0,0 0 0,-21 20 16,0-20-16,0 21 0,-22 0 15,22 0-15,0 21 0,-21 0 0,-1 0 16,22 0-16,-21 21 0,21 0 16,0 0-16,-22 0 0,22 22 0,0-1 15,0-21-15,21 21 0,0 1 16,0-22-16,0 21 0,0-21 0,0 22 16,0-22-16,0 21 0,0-21 15,0 1-15,21-1 0,0 0 16,0 0-16,0-21 0,1 0 0,-1 0 15,21 0-15,-21 0 0,0 0 16,22 0-16,-22 0 0,0 0 0,21 0 16</inkml:trace>
  <inkml:trace contextRef="#ctx0" brushRef="#br0" timeOffset="48652.34">24215 6075 0,'0'0'0,"0"-21"0,0 42 31,-22 0-15,1-21-16,21 21 0,-21 0 16,21 1-16,-21-1 0,21 0 15,-21 0-15,21 0 0,0 0 16,0 1-16,0-1 16,21-21-16,0 0 15,0 0-15,0 0 0,1 0 16,-1 0-16,0 0 0,0 0 15,21-21-15,-20 21 0,-22-22 0,21 1 16,0 0-16,0 0 0,-21 0 0,0 0 16,0-1-16,0 1 15,0 0-15,0 0 0,0 0 0,0 0 16,-21-1-16,0 22 0,0 0 0,-22 0 16,22 0-16,0 0 15,0 0-15,0 0 0,-1 0 0,1 22 16,21-1-16,-21-21 0,21 21 0,0 0 15,-21 0-15,21 0 16,0 1-16,21-1 16,0-21-16,0 0 0,1 0 15,-1 0-15</inkml:trace>
  <inkml:trace contextRef="#ctx0" brushRef="#br0" timeOffset="49243.75">24659 5990 0,'0'0'0,"-21"0"31,0 0-15,21 21-16,-21-21 0,21 22 16,0-1-16,-22 0 0,1 0 0,21 0 15,-21 0-15,21 1 0,0-1 0,0 0 16,-21 0-16,21 0 15,0 0-15,0 1 16,0-1-16,21-21 16,0 0-16,0 0 0,1 0 15,-1 0-15,0-21 16,0-1-16,0 22 0,0-21 0,1 0 16,-1 0-16,0 0 0,0 0 0,0-1 15,-21 1-15,21 0 16,-42 21 15,0 21-31,21 0 16,-21 1-16,21-1 0,-21 0 15,21 0-15,0 0 0,0 0 16,0 1 0,21-22-16,0 21 0,0-21 15,0 0-15,1 0 0,-1 0 0,0 0 16,0 0-16,21 0 0,-42-21 15,22-1-15,-1 22 0,0-21 0,-21 0 16,21 0-16,-21 0 0,0 0 0,0-1 16,0 1-16,0 0 0,0 0 15,0 0-15,-21 0 0,0 21 16,0-22-16,-1 22 0,1 0 0,0 0 16,0 0-1,0 0-15,21 22 0,0-1 16,0 0-1,21-21-15,0 21 0,0-21 16,0 0-16,1 0 0</inkml:trace>
  <inkml:trace contextRef="#ctx0" brushRef="#br0" timeOffset="49723.95">25231 6033 0,'0'21'63,"0"0"-63,-22 0 0,22 0 15,-21-21-15,21 21 0,-21 1 0,21-1 16,0 0-16,0 0 16,0 0-16,-21 0 0,21 1 15,-21-22-15,21 21 16,0-42 15,0-1-31,0 1 16,0 0-1,0 0-15,0 0 0,0 0 0,0-1 16,21 1-16,0 0 0,0 0 0,0 0 16,1 0-16,-1-1 0,0 1 15,0 0-15,0 0 0,0 0 0,1 21 16,-1 0-16,0 0 0,0 0 0,0 0 15,0 21 1,-21 0-16,22 0 0,-22 0 0,0 1 16,0-1-16,0 0 0,0 0 0,0 0 15,0 0-15,0 1 0,0-1 16,0 0-16,-22-21 0,22 21 0,0 0 16,-21-21-16,21 21 15,-21-21 1,21-21-16,0 0 15</inkml:trace>
  <inkml:trace contextRef="#ctx0" brushRef="#br0" timeOffset="50483.64">25188 4445 0,'0'21'31,"0"0"-31,0 1 16,0-1 15,-21-21-31,21-21 62,0-1-46,0 1-16,21 21 0,-21-21 16,21 21-1,1 0-15,-1 21 31,-21 0-31,0 1 16,0-1-16,0 0 16,0 0-16,0 0 15,-21-21 1,21 21-16,-22-21 16,22-21 30</inkml:trace>
  <inkml:trace contextRef="#ctx0" brushRef="#br0" timeOffset="51101.54">25485 4466 0,'-22'0'63,"1"0"-32,21-21 31,0 0-46,21 21 15,1 0-15,-22 21-16,0 0 0,0 0 15,0 1 1,0-1 0,-22-21-1,1 0 17,21-21-17,0-1 1,0 1-1,21 21 1,1 0 0,-22 21-1,0 1-15,0-1 16,0 0-16,0 0 16,0 0-16</inkml:trace>
  <inkml:trace contextRef="#ctx0" brushRef="#br0" timeOffset="51643.48">25527 4043 0,'0'0'0,"-21"-21"16,21 0 0,0-1-16,21 22 31,0 0-31,0 0 0,0 22 16,1-22-16,-1 21 0,0-21 0,0 21 15,21 0-15,-20 0 0,-1 0 16,0 1-16,21 20 0,-21-21 15,1 0-15,-1 22 0,0-22 0,0 0 16,0 21-16,0-21 0,1 22 16,-1-1-16,-21-21 0,0 22 0,21-1 15,0 0-15,0 22 0,-21-22 0,21 22 16,1-1-16,-1 1 0,-21-1 16,0 1-16,21-1 0,0 1 0,-21-1 15,0 1-15,0-22 0,0 21 0,0 1 16,0-1-16,-21 1 0,0-1 15,0-20-15,-1 20 0,-20-20 0,21 20 16,-21-21-16,-1 1 0,1-1 16,-22 0-16,22 1 0,-21-22 15,20 0-15,-20 0 0,20 0 0,1 1 16,0-1-16,-1 0 0,1 0 0,21-21 16,-21 21-16,20-21 0,1 0 15,0 21-15,21-42 31,0 0-15,21 21-16,-21-21 0,21 0 16,1 0-16,20 21 0,-21-22 0,0 1 15</inkml:trace>
  <inkml:trace contextRef="#ctx0" brushRef="#br0" timeOffset="56859.12">26860 5122 0,'-21'0'0,"0"0"0,0 0 16,0 0 0,21 22-16,-21-22 0,21 21 15,0 0-15,21-21 32,0 0-32,0 0 0,0 0 15,0 0-15,1 0 0,-22-21 16,21 21-16,-21-21 0,0-1 15,0 1-15,0 0 16,0 0-16,-21 0 16,-1 21-16,1 0 0,0 0 15,0 0-15,0 0 16,21 21-16,-21-21 0,21 21 16,0 0-16,-22 0 0,1 22 15,21-22 1,0 0-16,0 0 15,0 0-15</inkml:trace>
  <inkml:trace contextRef="#ctx0" brushRef="#br0" timeOffset="57443.79">26649 5884 0,'0'-42'15,"21"42"1,-21-21-16,21 21 0,0 0 15,0 0-15,1 0 16,-1 0-16,0 0 16,-21 21-16,0 0 15,0 0-15,-21 1 0,0-22 16,-1 21-16,1-21 0,0 21 16,0-21-16,-21 0 0,20 21 15,1-21-15,21 21 0,-21-21 0,0 0 16,21-21 15,0 0-31,0 0 16,0 0-1,21 21-15,0-22 0,0 1 16,1 21-16,-1 0 0,0 0 16,0 0-16,0 0 15,0 0-15,-21 21 0,22-21 16,-22 22-16,21-1 0,-21 0 0,0 0 15,0 0-15,0 0 0,0 1 16,0 20-16,-21-21 0,-22 21 16,22 1-16,-21-1 0,-1-21 0,1 22 15,-21 20-15,-1-21 0,1 1 0,-1-1 16,1 0-16,-22 1 0,21-22 0,1 21 16,-1-21-16,1 1 0,21-1 0,-1-21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3:05:18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8615 0,'21'0'0,"0"0"31,0 0-15,1 0 0,-1 0-16,0-21 15,0 0 1,-21-1-1,0 1 1,0 0-16,0 0 16,-21 21 15,0 0-31,0 0 0,-1 0 16,1 0-16,21 21 0,-21-21 15,0 0-15,0 21 0,0 0 16,21 1-16,-22-22 0,22 21 15,-21 0-15,21 0 16,-21-21-16,21 21 0,-21-21 0,21 21 16,0 1-16,0-1 15,0 0 1,0 0 0,21-21-16,0 21 0,0-21 0,1 0 15,-1 0-15,0 0 16,0 0-16,0 0 0,0 21 15,1-21-15,-1 0 0,0 0 16,0 0-16,0 22 0,0-22 16,1 0-16,-1 21 0,0 0 15,0 0-15,-21 0 16,21-21-16,-21 21 0,21 1 0,-21-1 16,0 0-16,0 0 15,0 0-15,0 0 0,0 1 16,-21-22-16,0 21 0,0 0 0,0 0 15,0-21-15,-1 21 0,1 0 16,-21-21-16,21 22 0,0-22 16,-22 21-16,22-21 0,-21 0 0,21 0 15,-22 0-15,22 0 0,-21 0 0,-1 0 16,22 0-16,-21 0 0,21-21 16,-22 21-16,22-22 0,0 22 15,0-21-15,0 0 0,0 21 0,21-21 16,0 0-16,0 0 15,0-1 1,0 1-16,0 0 16,21 21-16,0 0 15,0-21-15,0 21 0,0-21 16,1 21-16,-1 0 16,0-21-16</inkml:trace>
  <inkml:trace contextRef="#ctx0" brushRef="#br0" timeOffset="644.12">5778 8911 0,'22'0'16,"-22"-21"-1,0 0 1,0 0-16,0 0 31,-22 21-15,1 0-16,0 21 15,21 0-15,0 0 16,0 0-16,0 0 0,0 1 16,0-1-1,21-21 1,0 0 0,1 0-16,-22-21 0,0-1 15,0 1 1,0 0-1,0 0 1,-22 21-16,1 0 31,21 21-15</inkml:trace>
  <inkml:trace contextRef="#ctx0" brushRef="#br0" timeOffset="1524.45">7027 8721 0,'0'0'0,"21"0"16,-21-21-16,22-1 15,-1 22-15,0 0 16,-21-21-16,21 21 0,0-21 15,0 0-15,1 21 16,-22-21-16,0 0 0,21 21 0,-21-22 16,0 1-16,0 0 0,0 0 15,-21 21 1,-1 0-16,1 0 16,-21 0-16,21 0 0,-22 0 15,22 0-15,-21 21 0,21-21 0,-22 21 16,22 0-16,-21-21 0,21 22 15,0-1-15,21 0 16,0 0-16,0 0 0,0 0 16,0 1-16,21-22 15,0 21-15,0-21 0,21 21 0,-20-21 16,20 21-16,-21-21 0,21 0 0,-20 21 16,20-21-16,-21 21 0,21-21 15,-20 22-15,-1-22 0,0 21 0,0 0 16,0-21-16,-21 21 0,21 0 15,-21 0-15,0 1 0,0-1 0,0 0 16,0 0-16,0 0 0,-21 0 0,0 1 16,-21-1-16,21 0 15,-1 0-15,-20-21 0,21 21 0,-21 0 16,-1-21-16,1 0 0,0 0 16,-1 0-16,22 0 0,-21 0 0,-1 0 15,1 0-15,21 0 0,0-21 0,-22 0 16,22 0-16,0 0 0,0-22 15,0 22-15,21 0 0,0 0 0,-21 0 16,21 0-16,0-1 0,0 1 16,0 0-16,0 0 0,0 0 15,21 21-15,-21-21 16,21 21-16,0 0 0,0 0 16,-21-22-16,0 1 0,21 21 15,1-21-15,-1 21 0</inkml:trace>
  <inkml:trace contextRef="#ctx0" brushRef="#br0" timeOffset="2837.23">7472 8763 0,'0'21'0,"0"0"31,21-42-15,0 21 0,0-21-16,0 21 0,1-21 15,-1 0-15,0 21 0,0-21 0,21-1 16,-20 22-16,-1-21 0,-21 0 16,21 21-16,-21-21 0,21 0 0,-21 0 15,-21 21 1,0 0-16,0 0 15,-22 0-15,22 0 0,0 21 16,-21 0-16,20 0 0,-20 0 16,21 0-16,-21 22 0,20-1 0,1-21 15,21 22-15,-21-1 0,21 0 0,0 1 16,0-22-16,0 21 0,0-21 16,0 0-16,0 1 0,21-1 0,0 0 15,1 0-15,-1 0 0,0-21 16,21 0-16,-21 0 0,22 0 0,-1 0 15,-21 0-15,22 0 0,-1-21 0,0 0 16,-21 0-16,22 0 0,-22-1 16,21-20-16,-21 0 0</inkml:trace>
  <inkml:trace contextRef="#ctx0" brushRef="#br0" timeOffset="3143.89">8276 7895 0,'0'-21'0,"-21"21"31,21 21-31,0 22 0,-21-22 16,21 21-16,-21 0 0,21 1 16,0 20-16,-22 1 0,22-1 15,0 1-15,0-1 0,-21 1 0,21-1 16,-21 1-16,21-1 0,0 1 15,0-1-15,-21-20 0,21 20 0,-21-21 16,21 1-16,0-1 0,0 0 0,0-20 16,0-1-16,0 0 0,0 0 15,0 0-15,21-21 16,0 0-16,0-21 16,-21 0-16,0 0 0,21 0 15,1-22-15</inkml:trace>
  <inkml:trace contextRef="#ctx0" brushRef="#br0" timeOffset="3531.66">8361 8784 0,'0'0'0,"0"21"0,0 1 16,0-1-16,0 0 0,21 0 15,0-21 1,0 0-16,0 0 0,1 0 15,-1 0-15,0 0 0,0-21 16,0 0-16,0 21 0,22-21 0,-22-1 16,-21 1-16,21 0 0,0 0 15,0 0-15,-21 0 0,0-1 16,0 1-16,0 0 0,-21 21 16,0 0-16,0 0 15,0 0-15,0 0 0,-1 0 16,-20 21-16,21 0 0,0 1 0,0-1 15,-1 21-15,1-21 0,0 22 16,0-22-16,21 21 0,0-21 0,0 22 16,0-22-16,0 0 0,0 0 0,0 0 15,0 0-15,0 1 0,21-1 16,0-21-16,0 0 0,22 0 16,-22 0-16,21 0 0,-21 0 15,22-21-15,-22 21 0,21-22 16,1 1-16</inkml:trace>
  <inkml:trace contextRef="#ctx0" brushRef="#br0" timeOffset="4072.39">9144 8615 0,'0'0'16,"0"-21"-16,0 0 0,-21 21 16,0 0-1,-1 0-15,22 21 0,-21 0 16,0 0-16,0 0 0,0 0 15,0 1-15,21 20 0,0-21 0,-22 21 16,22 1-16,0-22 0,0 21 16,0 1-16,0-22 0,0 0 0,0 0 15,0 0-15,22 0 0,-1 1 16,0-1-16,0-21 0,0 0 0,22 0 16,-22 0-16,0 0 0,21 0 0,-21 0 15,22 0-15,-22-21 0,0-1 16,21 1-16,-20-21 0,-1 21 0,0-22 15,0 1-15,0 0 0,0-1 0,-21-20 16,22 21-16,-1-1 0,0-20 16,-21 20-16,0-20 0,21 21 15,-21-1-15,21-20 0,-21 20 0,0 1 16,0 21-16,0-21 0,0 20 16,0 1-16,0 0 0,0 0 0,-21 21 31,21 21-31,-21 0 0,21 22 15,-21-22-15,21 21 0,0 0 16,-21 1-16,21 20 0,-22-20 0,22-1 16,-21 0-16,21 22 0,0-22 0,0 0 15,0 22-15,0-22 0,0 1 16,0-22-16,0 21 0,0 0 0,0-20 16,21-1-16,1 0 0,-1 0 15,-21 0-15,21-21 0,0 0 16,0 0-16,0 0 0,1 0 0,-1 0 15,0-21-15,0 0 0,0 0 0,0 0 16,22-1-16,-22 1 0</inkml:trace>
  <inkml:trace contextRef="#ctx0" brushRef="#br0" timeOffset="4266.28">9567 8594 0,'0'0'0,"-42"0"0,21 0 15,-22 0-15,22 21 0,0-21 0,42 0 47,0 0-47,22 0 16,-22 0-16,0 0 0,21-21 16,-20 21-16,20 0 0,-21-21 0,0-1 15</inkml:trace>
  <inkml:trace contextRef="#ctx0" brushRef="#br0" timeOffset="4741.01">10562 8192 0,'0'0'0,"0"-22"0,-21 22 0,0 0 16,0 22-1,21-1-15,-22 0 0,22 21 16,0-21-16,0 22 0,-21-1 0,21 0 16,-21 1-16,21-1 0,-21 0 15,21 1-15,0-1 0,0 0 16,0 1-16,-21-1 0,21 0 0,0-20 15,0 20-15,0-21 0,0 0 16,0 0-16,0 1 0,0-1 16,0-42 15,0-1-31,21 1 0</inkml:trace>
  <inkml:trace contextRef="#ctx0" brushRef="#br0" timeOffset="5344.66">10393 8361 0,'-21'-21'0,"42"42"0,-42-63 0,21 20 16,0 1-16,0 0 0,0 0 15,0 0-15,0 0 0,0-1 0,0 1 16,0 0-16,21 21 0,0-21 0,0 0 16,0 21-16,0 0 0,22 0 15,-22 0-15,21 0 0,-21 0 0,22 0 16,-1 21-16,0 0 0,-20 21 15,20-20-15,-21 20 0,0-21 0,0 21 16,-21 1-16,0-1 0,0-21 0,-21 22 16,0-1-16,-21-21 0,21 21 15,-22-20-15,1-1 0,21 0 0,-22 0 16,22 0-16,0 0 0,0-21 16,0 0-16,21-21 31,0 0-16,21 0-15,0 21 16,21-21-16,-20 21 0,-1 0 16,21 0-16,-21 0 0,22 0 15,-1 0-15,0 0 0,1 0 0,-1 0 16,-21 21-16,21-21 0,1 21 0,-1 0 16,-21 0-16,0 1 0,1-1 15,-1 0-15,-21 21 0,0-21 0,0 22 16,0-22-16,-21 21 0,-1 1 15,-20-22-15,21 21 0,-21-21 16,-22 22-16,22-22 0,-1 0 0,-20 0 16,21 0-16,-1 0 0,-20-21 0,20 0 15,1 0-15,0 0 0,-1 0 16,22 0-16,-21 0 0,0-21 0,20 0 16,1 0-16,0 0 0,0 0 0,0-1 15,0-20-15,-1 21 0,22 0 16,-21-22-16,21 22 0,0 0 0,0 0 15,0 0-15,0 0 0,21-1 16,1 1-16,-1 21 0,0-21 0,0 0 16,0 21-16,0 0 15,22 0-15</inkml:trace>
  <inkml:trace contextRef="#ctx0" brushRef="#br0" timeOffset="6024.6">11261 8636 0,'21'0'31,"-21"21"-31,0 0 0,0 1 16,0-1-16,-21 0 0,21 21 16,-22-21-16,22 1 15,0-1-15,0 21 0,0-21 0,0 0 16,0 1-16,0-1 0,0 0 0,22 0 15,-1 0-15,0-21 0,0 0 16,0 21-16,0-21 0,1 0 0,20 0 16,-21 0-16,0 0 0,22-21 0,-22 0 15,21 0-15,-21 0 0,0 0 16,22-1-16,-22-20 0,0 21 0,0-21 16,0 20-16,1-20 0,-1 21 0,-21 0 15,0 0-15,21-1 0,-21 1 16,0 0-16,-21 42 47,21 0-47,0 1 0,-21-1 0,-1 21 15,1-21-15,21 22 0,-21-1 0,21 0 16,0 1-16,-21 20 0,0-21 16,21 22-16,-21-22 0,21 22 0,0-1 15,0 1-15,0 20 0,-22-20 0,22 21 16,0-1-16,-21 1 0,21-22 15,0 22-15,0 0 0,0-22 0,0 22 16,0-22-16,0 22 0,0-21 0,0-1 16,0 1-16,0-1 0,0 1 15,0-22-15,-21 21 0,21-20 16,-21-22-16,21 21 0,-21-21 0,21 1 16,-21-1-16,-1-21 0,1 0 0,0 0 15,0 0-15,0-21 0,0-1 16,-22 1-16,22 0 0,-21-21 0,-1-1 15,1 1-15,0 0 0,-1-22 0,1 22 16,0-22-16,21 1 0,-1 21 16,1-22-16,0 1 0,21 20 0,-21-20 15,21-1-15,0 1 0,0-1 0,0 1 16,21-1-16,0-20 0,22 20 16,-1 1-16,0-1 0,1 1 15,-1-1-15,0 1 0,22-1 0</inkml:trace>
  <inkml:trace contextRef="#ctx0" brushRef="#br0" timeOffset="6400.39">12255 8149 0,'0'0'0,"0"-21"0,-21-64 16,21 107 15,0-1-31,0 0 0,0 21 16,21 1-16,1-1 0,-1 0 15,-21 1-15,21 20 0,-21-21 0,21 22 16,-21-1-16,0-20 0,0 20 0,0 1 15,0-22-15,0 0 0,0 22 16,0-43-16,0 21 0,0-20 0,0-1 16,0 0-16,0 0 0,0-42 31,21 0-31,0 0 16,1-1-16,-22-20 0,21 0 15,0-1-15,0 1 0,-21 0 0</inkml:trace>
  <inkml:trace contextRef="#ctx0" brushRef="#br0" timeOffset="6628.26">12700 8043 0,'0'0'0,"21"-21"0,-21 0 15,-21 42 1,0 22-16,0-1 0,-1 0 16,1 1-16,0-1 0,0 21 15,0-20-15,-22 20 0,22-20 16,0 20-16,-21-21 0,21 22 0,-22-22 15,22 1-15,0 20 0,-21-21 16,20 1-16,22-22 0,-21 21 0,21-21 16,-21 1-16,21-1 0,0 0 15,0 0-15,21-21 0,0 0 16,1 0-16,-1 0 0,21-21 16,-21 0-16,0 0 0</inkml:trace>
  <inkml:trace contextRef="#ctx0" brushRef="#br0" timeOffset="7128.36">13123 8551 0,'0'0'0,"0"-21"0,0 0 0,0 0 0,0 0 16,0 0-16,-21-1 0,0 1 0,0 21 15,0 0-15,-22 0 0,22 0 16,-21 0-16,-1 0 0,22 21 0,-21 1 15,0-1-15,20 0 0,-20 0 0,21 21 16,0 1-16,0-1 0,-1-21 16,1 22-16,0-1 0,21 0 15,0-21-15,0 22 0,0-22 16,0 0-16,0 21 0,21-42 0,0 22 16,1-1-16,-1-21 0,21 0 0,-21 0 15,22 0-15,-1 0 0,-21-21 16,21-1-16,1 1 0,-1 0 0,-21-21 15,22 21-15,-22-22 0,0 1 0,0 0 16,0 20-16,0-20 0,-21 0 16,22-1-16,-22 22 0,0-21 0,0 21 15,0 0-15,-22 21 16,1 21-16,0 0 16,0-21-16,21 21 0,-21 21 15,0-20-15,-1-1 0,22 21 0,0 0 16,0 1-16,0-22 0,0 21 15,0 1-15,0-22 0,0 21 0,0-21 16,22 22-16,-1-22 0,0 0 16,0 0-16,21-21 0,-20 0 0,20 0 15,-21 0-15,21 0 0,1 0 0,-22 0 16,21-21-16,1-21 0,-22 20 16,21-20-16</inkml:trace>
  <inkml:trace contextRef="#ctx0" brushRef="#br0" timeOffset="8012.14">13758 7959 0,'0'-43'16,"0"86"-16,0-107 0,-21 43 0,0 0 15,0 21-15,0 0 0,-1 0 16,22 21-16,-21 21 0,0-20 0,21 20 16,-21 21-16,21-20 0,0 20 15,0 1-15,0-22 0,-21 22 0,21-22 16,0 21-16,0-20 0,0-1 15,0 0-15,0 1 0,0-1 0,0-21 16,0 22-16,0-22 0,0 21 0,21-21 16,0 0-16,0 1 0,0-22 15,1 0-15,-1 0 0,0 0 16,0 0-16,0 0 0,0 0 0,1-22 16,20 1-16,-21 0 0,0 0 15,0 0-15,22-22 0,-22 22 0,0 0 16,0-21-16,0 21 0,1-22 0,-22 22 15,0 0-15,21 21 0,-21-21 16,0 0-16,0 42 16,-21 0-1,21 0-15,0 0 0,0 0 16,-22 1-16,22-1 0,-21 0 0,21 0 16,0 21-16,0-20 0,0-1 15,0 0-15,0 0 0,0 0 16,21 0-16,-21 1 0,22-1 0,-1-21 15,0 0-15,0 0 0,0 0 0,0 0 16,1 0-16,20 0 0,-21-21 16,0-1-16,0 1 0,22 0 0,-22 0 15,0-21-15,0 20 0,0 1 0,1 0 16,-1-21-16,0 21 0,0-1 16,-21 1-16,0 0 0,21 0 0,-21 0 15,21 21-15,-42 21 31,21 0-15,-21-21-16,21 21 0,0 0 0,0 1 16,0-1-16,0 0 0,0 0 15,0 0-15,0 22 0,0-22 0,0 0 16,0 0-16,21 0 0,0-21 0,1 21 16,-1 1-16,0-22 0,0 0 15,0 0-15,0 0 0,1 0 0,-1 0 16,21 0-16,-21 0 0,22 0 0,-22-22 15,21 1-15,-21 0 0,0 0 16,22-21-16,-22 20 0,0-20 16,-21 21-16,21-21 0,-21-1 0,0 22 15,0-21-15,0-1 0,0 22 16,0 0-16,0 0 0,-21 0 0,0 21 16,0 0-16,0 0 0,-22 0 15,22 21-15,0 0 0,0 0 16,21 0-16,-21 22 0,21-22 0,-22 21 15,22-21-15,0 22 0,0-22 0,0 21 16,0-21-16,22 22 0,-1-22 16,0 21-16,0-21 0,0 1 0,0-1 15,1 0-15,20-21 0,-21 0 16,0 0-16,0 0 0,22 0 0,-22 0 16,0 0-16,21-21 0,-20 0 15</inkml:trace>
  <inkml:trace contextRef="#ctx0" brushRef="#br0" timeOffset="8283.99">15833 8065 0,'0'0'0,"0"-22"0,0 1 0,0 0 16,-22 21-16,1 0 15,0 0-15,0 0 0,21 21 16,-21 0-16,0 1 0,-1 20 0,1 0 15,0 1-15,0-1 0,0 0 16,0 1-16,-1-1 0,22 21 0,0-20 16,-21-1-16,21 0 0,0 1 0,0-1 15,0-21-15,0 22 0,21-1 16,1-21-16,-1 0 0,0 22 0,0-43 16,0 21-16,22 0 0,-22-21 0,0 0 15,21 0-15,-21 0 0,22-21 16,-1 0-16</inkml:trace>
  <inkml:trace contextRef="#ctx0" brushRef="#br0" timeOffset="8579.82">16383 8107 0,'0'0'0,"0"-42"0,0 20 0,21 1 15,-21 0-15,21 21 0,0 0 16,1 0-16,-1 0 0,0 0 15,0 0-15,21 21 0,-20 0 16,-1 22-16,0-22 0,0 21 0,0 1 16,0-1-16,1 0 0,-22 1 0,0-1 15,0 0-15,0 22 0,0-22 16,-22-21-16,1 22 0,0-1 16,0 0-16,-21-21 0,20 22 0,-20-22 15,21 0-15,-21 0 0,20 0 16,1-21-16,0 22 0,0-22 0,0 0 15,21-22 1,21 1-16,0 21 16,0-21-16</inkml:trace>
  <inkml:trace contextRef="#ctx0" brushRef="#br0" timeOffset="8823.68">17568 8297 0,'0'0'15,"-21"0"-15,0 0 0,21-21 0,-21 21 16,0 0-16,-1 0 16,22 21 30,0 1-46,0-1 16,22-21-16,-22 21 0</inkml:trace>
  <inkml:trace contextRef="#ctx0" brushRef="#br0" timeOffset="9027.66">17568 8784 0,'0'0'0,"0"21"0,0 1 16,0-1-16,0 0 0,0 0 15,-21 0-15,0 0 0,0 1 0,0-1 16,-22 0-16,22 0 0,-21 0 16,-22 0-16,22-21 0,0 22 15,-22-1-15,1 0 0,-1-21 0,-21 21 16</inkml:trace>
  <inkml:trace contextRef="#ctx0" brushRef="#br0" timeOffset="10128.21">5038 10456 0,'21'0'15,"-42"0"-15,63-21 0,-21 0 0,0 21 16,0-21-16,-21 0 0,22 0 0,-1-1 16,-21 1-16,0 0 15,0 0-15,-43 21 16,22 0-1,-21 0-15,0 0 0,-1 0 0,1 0 16,0 21-16,-1 0 0,1 0 0,0 1 16,-1-1-16,1 0 0,21-21 15,0 21-15,-1 0 0,22 0 16,0 1-16,0-1 16,22-21-16,20 21 0,-21-21 15,21 0-15,1 21 0,-1-21 0,0 21 16,22-21-16,-22 21 0,1 1 15,-1-22-15,0 21 0,1 0 0,-1 0 16,-21 0-16,21 0 0,-20 1 0,-22-1 16,0 0-16,0 0 0,0 0 15,0 0-15,-22 1 0,1-1 16,-21 0-16,0 0 0,-1 0 0,1 0 16,-22-21-16,22 0 0,-21 0 0,20 0 15,-20 0-15,20 0 0,-20 0 16,21 0-16,20 0 0,-20-21 15,0 0-15,21 0 0,-1 21 0,1-21 16,21 0-16,0-22 0,0 22 0,0 0 16,0 0-16,0 0 0,0-1 15,21 1-15,-21 0 0,43-21 0,-22 21 16,0-1-16,21 1 0,-20 0 16,20 0-16</inkml:trace>
  <inkml:trace contextRef="#ctx0" brushRef="#br0" timeOffset="10364.12">5842 10689 0,'0'0'0,"0"-21"78</inkml:trace>
  <inkml:trace contextRef="#ctx0" brushRef="#br0" timeOffset="10996.77">6964 10478 0,'0'-22'0,"21"1"16,0 21-16,0-21 0,0 0 16,22 0-16,-22 0 0,0-1 0,21 1 15,-20 0-15,-1 0 0,0 0 16,0 0-16,0 21 0,-21-22 15,0 1-15,0 0 0,0 0 0,-21 0 16,-21 21-16,-1 0 0,1 0 16,0 0-16,-22 0 0,1 0 0,-22 0 15,22 0-15,-1 21 0,1 0 16,-1 0-16,22 0 0,-1 1 0,1-1 16,21 21-16,0-21 0,21 0 0,0 22 15,0-22-15,42 21 0,-21-21 16,22 22-16,-1-22 0,0 21 0,1-21 15,-1 22-15,0-22 0,22 0 16,-22 21-16,0-20 0,1-1 0,-1 0 16,-21 0-16,0 0 0,1 0 15,-22 1-15,0-1 0,0 0 16,-22 0-16,-20-21 0,0 0 16,-1 21-16,1-21 0,-21 0 0,-1 0 15,22 0-15,-22 0 0,22-21 16,-22 0-16,22 0 0,0 21 0,21-21 15,-22-1-15,22-20 0,0 21 0,0 0 16,21 0-16,0-22 16,0 22-16,0 0 0,0-21 0,0 20 0,42 1 15,-21 0-15,0 21 0,22-21 16,-1 0-16,0 21 0,-20 0 16</inkml:trace>
  <inkml:trace contextRef="#ctx0" brushRef="#br0" timeOffset="11362.58">7197 10732 0,'21'0'0,"21"0"32,-21 0-32,0-22 0,-21 1 0,22 0 15,-1 21-15,0-21 0,0 0 0,0-22 16,0 22-16,1 0 0,-22 0 15,0 0-15,0-22 0,0 22 0,0 0 16,-22 0-16,1 21 16,0 0-16,0 0 0,-21 21 15,20 0-15,1 0 0,0 1 16,0 20-16,0-21 0,0 21 0,-1 1 16,1-1-16,21 0 0,0-20 0,-21 20 15,21 0-15,0-21 0,0 1 16,0-1-16,0 0 0,0 0 0,21 0 15,0 0-15,1-21 0,-1 0 0,0 0 16,0 0-16,0 0 0,0 0 16,22 0-16,-22-21 0,21 0 15,1 0-15,-1 0 0,0 0 0,1-22 16,-1 22-16</inkml:trace>
  <inkml:trace contextRef="#ctx0" brushRef="#br0" timeOffset="11611.45">8001 9970 0,'0'0'16,"0"-43"-16,0 22 0,0 0 0,0 0 0,0 0 16,-21 21-1,0 21-15,21 21 0,0-21 0,0 22 16,-22-1-16,22 0 0,-21 22 0,21-22 16,0 22-16,0-1 15,0 1-15,-21-1 0,21 22 0,0-43 16,-21 22-16,21-1 0,0-21 0,0 1 15,-21-1-15,21 0 0,0-20 16,0 20-16,0-21 0,0 0 16,21-21-16,0 0 0,0 0 0,0 0 15,1-21-15,-1 0 16,0 0-16</inkml:trace>
  <inkml:trace contextRef="#ctx0" brushRef="#br0" timeOffset="11976.25">8149 10605 0,'0'21'0,"0"0"15,21 0-15,0-21 16,1 0-16,-1 0 0,0 21 16,0-21-16,0 0 0,22 0 15,-22 0-15,21 0 0,-21-21 0,0 0 16,1 21-16,-1-21 0,0 0 0,0 21 15,-21-22-15,0 1 0,0 0 16,0 0-16,0 0 0,0 0 16,-21-1-16,0 22 0,0 0 0,-1 0 15,1 0-15,-63 64 16,62-43 0,1 21-16,0-20 0,21 20 15,0 0-15,0-21 0,-21 22 0,21-22 16,0 0-16,0 0 0,0 22 0,0-22 15,0 0-15,21 0 16,0-21-16,0 0 0,1 0 16,20 0-16,-21 0 0,0 0 0,0 0 15,22 0-15,-22-21 0</inkml:trace>
  <inkml:trace contextRef="#ctx0" brushRef="#br0" timeOffset="12475.96">9017 10393 0,'0'0'16,"-21"0"-16,0 0 16,-1 0-16,1 0 0,0 21 15,0 0-15,0 0 0,0 22 0,-1-22 16,1 21-16,21-21 0,-21 22 0,21-1 16,0-21-16,0 22 0,0-22 15,0 21-15,21-21 0,0 0 0,1 1 16,-1-1-16,0 0 0,0-21 15,21 0-15,-20 21 0,20-21 16,-21 0-16,0 0 0,22 0 0,-22-21 16,21 21-16,-21-21 0,0 0 0,1-1 15,-1 1-15,21-21 0,-42 0 0,21-1 16,0 1-16,1 0 0,-1-22 16,-21 1-16,0-1 0,21 1 0,0-1 15,-21 1-15,0-1 0,0 1 16,21-1-16,-21 22 0,0-1 0,0 22 15,0-21-15,-21 84 32,21-21-32,-21 22 0,0-1 15,21 22-15,-21-1 0,21-21 0,-22 22 16,22 21-16,0-43 0,0 21 16,0 1-16,0-1 0,0-20 0,0-1 15,0 0-15,0 1 0,0-22 0,0 0 16,0 21-16,0-20 15,0-1-15,22-21 16,-1 0-16,0-21 0,-21-1 16,21 1-16,0 0 0,-21 0 15,0 0-15,0 0 0</inkml:trace>
  <inkml:trace contextRef="#ctx0" brushRef="#br0" timeOffset="12668.87">9207 10351 0,'22'0'47,"-1"0"-47,0 0 0,0 0 0,0 0 16,0 0-16,1 0 0,-1 0 16,0 0-16,0 0 0,21 0 0,-20 0 15,-1-22-15,0 22 0,0-21 16,0 21-16,0 0 15</inkml:trace>
  <inkml:trace contextRef="#ctx0" brushRef="#br0" timeOffset="13127.78">10329 10033 0,'0'0'16,"0"-21"-16,21 0 0,-21 0 0,0 42 47,0 0-47,0 21 0,0-21 0,0 22 15,0-1-15,-21 0 0,21 22 16,0-22-16,-21 22 0,21-22 0,-21 22 15,0-22-15,21 0 0,-21 1 0,21-1 16,-22 0-16,22-21 0,-21 1 16,21-1-16,0 0 0,0 0 0,21-42 31,-21 0-15,0 0-16</inkml:trace>
  <inkml:trace contextRef="#ctx0" brushRef="#br0" timeOffset="13660.48">10245 10097 0,'0'-22'0,"0"44"0,0-65 15,0 1-15,0 21 0,0 0 16,0-1-16,21 1 0,0 21 16,21 0-16,-21 0 0,1 0 15,20 0-15,-21 0 0,21 21 0,1-21 16,-1 22-16,0 20 0,1-21 0,-22 0 15,21 22-15,-21-1 0,1-21 16,-22 21-16,0-20 0,0 20 0,0 0 16,-22-21-16,-20 22 15,21-22-15,-21 21 0,-1-21 0,22 1 16,-21-1-16,-1 0 0,22-21 0,-21 0 16,21 21-16,0-21 0,21-21 15,0 0 1,0 0-16,0-1 0,21 1 15,0 0-15,0 0 0,21 0 16,-20 21-16,20-21 0,-21 21 0,21 0 16,1 0-16,-1 0 0,0 0 15,1 21-15,-1 0 0,0 0 0,1 21 16,-1-20-16,-21 20 0,0-21 0,1 21 16,-1 1-16,-21-22 15,0 21-15,0 1 0,0-22 0,-21 0 16,-22 21-16,22-21 0,-21 1 0,-1-1 15,1 0-15,0-21 0,-22 21 16,22 0-16,0-21 0,-1 0 0,1 0 16,21 0-16,-22 0 0,22 0 0,-21 0 15,21 0-15,21-21 0,-21 0 16,21 0-16,-22 21 0,22-21 0,0-1 16,0 1-16,0 0 0,22 0 15,-1 0-15,0 0 0,0-22 16,21 22-16</inkml:trace>
  <inkml:trace contextRef="#ctx0" brushRef="#br0" timeOffset="14208.26">11112 10435 0,'0'0'15,"64"0"-15,-22 0 0,-21 0 0,1 0 0,-1 0 16,0 0-16,-21 21 0,0 1 16,0-1-16,0 0 0,0 0 15,-21 0-15,0 22 0,21-22 0,0 0 16,0 21-16,-22-21 0,22 1 0,0 20 15,0-21-15,0 0 0,0 0 16,0 1-16,22-1 0,-1-21 16,0 0-16,0 0 0,21 0 0,-20 0 15,20 0-15,-21 0 16,21 0-16,1-21 0,-1 21 0,0-22 16,1 1-16,-22 0 0,21 0 0,1 0 15,-22 0-15,0-22 0,0 22 16,0 0-16,0-21 0,-21 20 0,22 1 15,-22 0-15,0 0 0,0 0 16,-22 21 0,1 21-16,0 0 15,0 0-15,0 22 0,0-22 16,21 21-16,-22 22 0,22-22 16,0 0-16,-21 22 0,21-1 0,0 1 0,0 20 15,0-20-15,0 21 0,0-1 16,0-20-16,0 20 0,0-20 15,0 21-15,0-1 0,0-20 0,0 20 16,0-20-16,0 21 0,0-22 0,0 1 16,0-1-16,0-21 0,0 1 15,0-1-15,0 0 0,0-20 0,0-1 16,-21-21-16,0 0 16,0 0-16,0 0 0,-1-21 15,1-1-15,-21 22 0,21-21 16,0 0-16,-22 0 0,22 0 0,0-22 0,0 22 15,0-21-15,-1 21 0,22-22 16,-21 1-16,21 0 0,-21-22 16,21 22-16,0 0 0</inkml:trace>
  <inkml:trace contextRef="#ctx0" brushRef="#br0" timeOffset="16412.2">12234 9991 0,'-42'0'31,"42"21"-31,0 0 0,0 0 16,21 0 0,0-21-16,0 0 0,1 0 0,-1 0 15,0 0-15,21 0 0,-21 0 0,22 0 16,-22 0-16,21 0 16,1 0-16,-22-21 0,21 0 0,-21 0 15,22 0-15,-22 0 0,0-1 0,0 1 16,0 0-16,-21 0 0,0-21 15,0 20-15,0 1 0,0 0 0,0 0 16,0 0-16,0 0 0,-21 21 0,0 0 16,0 0-16,0 0 15,21 21-15,-22 0 0,1 21 0,21-21 16,0 22-16,0 20 0,-21-20 16,21-1-16,-21 21 0,21 1 0,0-22 15,0 22-15,0-1 0,-21 1 16,21 20-16,0-41 0,0 20 0,0 1 15,0-22-15,0 22 0,0-22 16,0-21-16,0 21 0,-21-20 0,21-1 16,0 0-16,-22 0 0,22 0 0,-21-21 15,0 0 1,0 0-16,0-21 0,21 0 0,-21 0 16,-1-22-16,1 22 0,0-21 0,-21 21 15,21-22-15,-1 22 0,1-21 16,0 0-16,0 20 0,0 1 0,21 0 15,-21 21-15,-1 0 16,22 21 0,0 0-16,0 1 0,0-1 15,22 0-15,-22 0 0,21 21 0,0-20 16,0-22-16,0 21 0,0 0 16,1 0-16,20-21 0,-21 0 0,21 21 15,1-21-15,-22 0 0,21 0 0,1 0 16,-1 0-16,21-21 0,-20 21 15,-1-21-15,22 0 0,-22 0 0,0-1 16,22 1-16,-22 0 0,0 0 0,-20-21 16,20 20-16,-21-20 0,0 21 15,0 0-15,-21 0 0,0-1 0,0 44 47,0-1-47,-21 0 0,0 0 16,21 0-16,-21 22 0,21-22 0,0 0 15,-21 0-15,21 0 0,-21 0 16,21 1-16,0-1 0,21-21 31,0 0-15,0-21-16,0 21 0,0-22 16,1 1-16,20 0 0,-21 0 0,0 0 15,0 0-15,22-1 0,-22 1 16,0 0-16,0 0 0,0 21 15,1 0-15,-1-21 0,0 21 16,-21 21-16,0 0 16,0 0-16,21 0 0,-21 1 15,0-1-15,0 0 0,0 0 0,21 0 16,-21 0-16,21 1 16,1-22-16,-1 21 0,0-21 0,0 0 15,0 0-15,0 0 0,1 21 0,20-21 16,-21 0-16,0 0 0,22 0 0,-22 0 15,0-21-15,21 0 0,-21 21 16,22-22-16,-22 1 0,0 0 0,0 0 16,0 0-16,-21-22 0,0 22 15,0-21-15,0 0 0,0-1 16,0 22-16,0-21 0,0 21 0,-21-1 16,0 1-16,0 0 0,0 0 0,0 21 15,-1 0-15,1 0 0,-21 0 16,21 0-16,-22 21 0,1 21 15,21 1-15,0-22 0,0 21 0,-1 1 16,22-22-16,-21 21 0,21-21 16,0 22-16,0-22 0,0 21 0,0-21 15,0 0-15,0 1 0,21-1 16,1-21-16,-1 21 0,0-21 16,0 0-16,0 0 0,0 0 15,1 0-15,-1-21 0,0 0 0,0-1 16,21 1-16,-20 0 0,-1-21 15,0-1-15,0-20 0,0 21 0,22-22 16,-43 1-16,21 20 0,0-20 0,0-1 16,0 1-16,-21 20 0,0 1 15,0 0-15,0-1 0,0 1 0,0 21 16,0 0-16,0 0 0,0-1 0,-21 22 16,0 22-1,0-1-15,21 0 0,0 0 16,-21 21-16,21 1 0,0-1 15,-22 0-15,22 1 0,0-1 16,0 22-16,0-22 0,0 21 0,0-20 16,0-1-16,0 22 0,0-22 0,22 0 15,-1-21-15,-21 22 0,21-22 16,0 21-16,0-21 0,0 1 0,1-22 16,20 21-16,-21-21 0,21 0 0,-20 0 15,20 0-15,-21 0 0,21 0 16,-20-21-16,20-1 0,-21 1 0,0 0 15,0-21-15,-21 21 0,0-22 0,22 22 16,-22-21-16,0-1 0,0 22 16,0 0-16,0 0 0,0 0 15,-22 21-15,1 0 16,0 21-16,21 0 16,-21 0-16,21 0 0,0 1 0,0-1 15,0 0-15,0 21 0,0-21 0,0 1 16,0-1-16,0 0 0,0 0 15,0 0-15,21-21 16,0 0-16,0 0 0,1 0 16,-1 0-16,0 0 15,-21-21-15,21 0 0,0 0 16,0 0-16,1-1 0,-1-20 0,21 21 16,-21-21-16,22-1 0,-22 22 15,21 0-15,0-21 0,1 20 0,-22 22 16,21-21-16,-21 21 0,1 0 15,-1 0-15,0 0 0,-21 21 0,0 1 16,0-1-16,0 0 0,0 0 0,0 21 16,0-20-16,0 20 0,-21-21 15,0 21-15,-1-20 0,22-1 0,-21 0 16,0 0-16,0 0 0,0 0 0,21 1 16,-21-22-1,42 0 1,0 0-1,0-22-15,0 1 16,0 0-16,1 0 0,20 0 0,-21-22 16,0 1-16,22 21 0,-22-21 0,42-43 15,-42 64-15,1-22 16,-1 22-16,0 0 0,-21 0 0,0 0 16,-21 21-1,0 21 1,-1 0-16,1 0 0,0 22 0,0-22 15,0 21-15,0 0 0,-1-20 16,22 20-16,0-21 0,0 21 16,0-20-16,0-1 0,0 0 0,0 21 0,22-21 15,-1 1-15,0-22 16,0 0-16,0 21 0,0-21 16,1 0-16,-1 0 0,21 0 0,-21 0 15,0-21-15,1-1 0,20 22 0,-21-21 16,0 0-16</inkml:trace>
  <inkml:trace contextRef="#ctx0" brushRef="#br0" timeOffset="16668.06">15896 10139 0,'0'-21'0,"0"42"0,0-63 0,0 20 16,-21 22-1,0 22 1,21-1-16,-21 21 0,21-21 0,-22 22 15,1-1-15,21 0 0,-21 1 16,21-1-16,0 0 0,0 1 0,0-1 16,0 0-16,0 1 0,0-22 0,0 21 15,0-21-15,0 0 0,0 1 16,21-22-16,0 21 0,1-21 0,-1 21 16,0-21-16,0 0 0,0 0 0,0 0 15,1 0-15,20-21 16,-21 0-16,21-1 0,1 22 0,-22-42 15</inkml:trace>
  <inkml:trace contextRef="#ctx0" brushRef="#br0" timeOffset="16939.9">16319 10139 0,'0'0'0,"0"-21"0,0-22 0,22 22 0,-22 0 16,21 0-16,0 0 15,0 21-15,0 0 0,0 0 0,1 0 16,-1 0-16,0 0 0,0 21 0,0-21 15,0 21-15,22 21 0,-22-20 16,0 20-16,0 0 0,-21 1 16,0-1-16,0 0 0,0 1 0,0-1 15,0 0-15,0 1 0,0-1 16,-21 0-16,21-21 0,-21 22 0,0-22 16,0 0-16,-1 0 0,1-21 0,0 21 15,0-21-15,0 0 0,0 0 16,-1 0-16,22-21 15,0 0-15,0 0 16,0 0-16</inkml:trace>
  <inkml:trace contextRef="#ctx0" brushRef="#br0" timeOffset="17139.79">17208 10075 0,'0'-21'16,"-21"21"0,0 0-1,21 21 1,0 1 0,0-1-16,-21-21 0,21 21 0</inkml:trace>
  <inkml:trace contextRef="#ctx0" brushRef="#br0" timeOffset="17332.68">17187 10626 0,'0'0'0,"0"21"0,0 0 0,0 0 0,0 0 16,0 1-16,0-1 0,0 0 15,0 0-15,0 0 0,-21 0 16,21 1-16,-21-1 0,0-21 0,0 21 15,-22 0-15,22 0 0,-21 0 0,-1 1 16,1-22-16,-21 21 0,-1 0 0,1 0 16,-1 0-16</inkml:trace>
  <inkml:trace contextRef="#ctx0" brushRef="#br0" timeOffset="18316.24">4805 12023 0,'21'0'0,"0"0"16,0-21-16,0-1 15,1 1-15,-1 21 0,0-21 0,0 0 16,0 21-16,0-21 0,1 0 16,-1 21-16,-21-22 0,0 1 15,-21 21 1,-1 0-16,1 0 0,-21 0 16,0 0-16,-1 0 0,1 0 15,0 21-15,20-21 0,-20 22 16,0-1-16,21-21 0,-22 21 0,22 0 15,0 0-15,21 0 0,0 1 16,0-1-16,0 0 0,0 0 16,21 0-16,21 0 0,-20 1 0,20-1 15,0 0-15,1 0 0,-1 0 16,0 0-16,1 1 0,-1-1 0,0 0 16,-21 0-16,22 0 0,-22 0 15,0 1-15,0-1 0,-21 0 16,0 0-16,-21 0 15,-21 0-15,21-21 0,-43 0 16,22 0-16,-22 0 0,22 0 0,-22 0 16,1 0-16,-1 0 0,1 0 15,21 0-15,-22-21 0,22 0 0,-1 0 16,1 0-16,0 0 0,21-1 0,-1 1 16,1 0-16,21-21 0,0 21 15,0-1-15,0 1 0,21 0 0,1 0 16,20 0-16,0 0 0,1 21 15,-1-22-15,21 22 0,-20-21 0,-1 21 16,22 0-16</inkml:trace>
  <inkml:trace contextRef="#ctx0" brushRef="#br0" timeOffset="18509.13">5736 12171 0,'0'0'0,"0"-21"79,21 21-79,0-21 0</inkml:trace>
  <inkml:trace contextRef="#ctx0" brushRef="#br0" timeOffset="19096.43">7239 11959 0,'0'0'0,"21"0"0,0-21 16,-21 0-16,21 21 0,1-21 15,-22 0-15,21-1 0,0 22 16,0-21-16,-21 0 0,21 0 0,0-21 16,-21 20-16,0 1 0,0 0 0,0 0 15,0-21-15,0 20 0,0 1 16,0 0-16,-21 21 0,0-21 0,0 21 16,-21 0-16,-1 0 0,22 0 15,-42 0-15,20 0 0,1 21 0,0 0 16,-1-21-16,1 21 0,21 1 0,0-1 15,-1 0-15,22 0 0,0 21 16,0-20-16,0-1 0,22 0 0,-1 21 16,0-21-16,21 22 0,-21-22 15,1 21-15,20 1 0,-21-22 16,21 21-16,-20 0 0,-1-20 0,21 20 16,-21 0-16,0 1 0,1-22 15,-1 21-15,-21 0 0,0-20 0,0 20 16,0-21-16,0 21 0,-21-20 0,-22-1 15,22 0-15,-21 0 0,-1 0 16,1-21-16,0 0 0,-1 0 0,-20 0 16,21 0-16,-1 0 0,-20 0 0,20-21 15,1 0-15,0 0 0,21 0 16,-22-1-16,22-20 0,-21 21 0,21-21 16,-1-1-16,1 1 0,21 0 15,-21-22-15,21 22 0,0-1 16,0 1-16,0 0 0,0 21 0,0-22 15,21 22-15,0 21 0,1-21 16,-1 21-16,0 0 0,21 0 0,-21 0 16,1 21-16,20-21 0,-21 21 0,0 0 15</inkml:trace>
  <inkml:trace contextRef="#ctx0" brushRef="#br0" timeOffset="19457.22">7662 12192 0,'0'-21'15,"43"-21"1,-43 20-16,21 22 16,-21-21-16,21 0 0,-21 0 0,0 0 15,0 0-15,0-1 0,0 1 16,0 0-16,-21 21 15,0 0-15,-1 0 16,1 0-16,0 21 0,0 22 16,0-22-16,0 21 0,-1-21 0,1 22 15,21-1-15,-21 0 0,21 1 16,-21-1-16,21 0 0,0-21 16,0 22-16,0-22 0,0 0 0,0 0 15,0 0-15,21 1 16,0-22-16,0 0 0,1 0 0,-1 0 15,0 0-15,21 0 0,-21 0 0,22-22 16,-22 1-16,21 0 0,1 0 16,-1 0-16</inkml:trace>
  <inkml:trace contextRef="#ctx0" brushRef="#br0" timeOffset="19708.08">8234 11599 0,'0'0'16,"0"-42"-16,0 21 0,0-21 0,0 20 15,-21 22-15,-1 0 16,1 0-16,21 22 0,0-1 16,0 21-16,-21 0 0,21 1 0,0-1 15,-21 22-15,21-1 0,0 1 0,0 20 16,0-20-16,-21-1 0,21 1 16,-21-1-16,21-20 0,-22 20 0,22-21 15,0-20-15,0 20 0,0-21 16,0 21-16,0-20 0,0-1 15,22-21 1,-1-21-16,-21-1 16</inkml:trace>
  <inkml:trace contextRef="#ctx0" brushRef="#br0" timeOffset="20064.58">8340 12213 0,'0'0'16,"21"21"-16,0-21 15,0 0-15,0 0 0,0 0 16,1 0-16,-1-21 0,0 21 16,0-21-16,0 0 0,0 21 0,1-21 15,-1 0-15,-21-1 0,21 1 0,-21 0 16,0 0-16,-21 21 15,0 0-15,-1 0 16,1 0-16,0 0 0,0 21 16,-21 0-16,20 0 0,1 22 0,0-22 15,21 0-15,-21 21 0,21-20 0,-21 20 16,21-21-16,0 0 0,0 22 16,0-22-16,0 0 0,0 0 15,21 0-15,0-21 0,0 0 16,0 21-16,1-21 0,-1 0 15,0 0-15,0 0 0,21 0 0,-20-21 16,20 21-16</inkml:trace>
  <inkml:trace contextRef="#ctx0" brushRef="#br0" timeOffset="20570.29">9123 11980 0,'0'0'0,"0"-21"0,0 0 0,0 0 16,-21 21-16,-1 0 0,1 0 15,0 21 1,0 0-16,0 0 0,0 1 0,-1 20 16,22-21-16,0 21 0,-21 1 15,21-22-15,0 21 0,0 1 0,0-1 16,0-21-16,0 0 0,0 22 0,0-22 16,21 0-16,1 0 0,-1 0 15,0-21-15,0 0 0,0 21 0,0-21 16,1 0-16,20 0 0,-21 0 0,21-21 15,-20 0-15,-1 0 0,21 0 16,-21 0-16,0-1 0,1 1 0,-1-21 16,21 0-16,-21-1 0,0-20 0,1-1 15,-1 1-15,0-1 16,0 22-16,0-22 0,-21 1 0,0-1 16,21 1-16,-21 21 0,0-1 0,0 1 15,0 0-15,0 20 0,0 1 16,-21 21-16,0 21 15,21 1-15,-21-1 0,0 21 16,21 0-16,0 1 0,-21-1 0,21 22 16,-22-1-16,22 1 0,0-1 0,-21-21 15,21 22-15,0-1 16,0-20-16,0-1 0,0 0 0,0 1 0,0-1 16,21-21-16,1 0 0,-1 1 15,0-1-15,0-21 0,0 0 16,0 0-16,1 0 0,-1 0 15,0-21-15,0-1 0,21-41 16</inkml:trace>
  <inkml:trace contextRef="#ctx0" brushRef="#br0" timeOffset="20724.22">9546 11832 0,'0'0'0,"-21"0"15,0 0-15,42 0 47,0 0-47,0 0 0,0 0 16,22 0-16,-22 0 0,0 0 15,21-21-15,-20 21 0</inkml:trace>
  <inkml:trace contextRef="#ctx0" brushRef="#br0" timeOffset="21165.37">10477 11515 0,'0'0'0,"0"-85"31,0 106-15,0 0-1,0 1-15,0 20 0,0 0 0,0 22 16,0-22-16,0 22 0,0-22 0,0 21 16,-21 1-16,0-1 0,0-20 15,21 20-15,-21-20 0,0-1 0,21 0 16,-22 1-16,22-22 0,0 0 0,0 0 16,0 0-16,0 0 0,22-21 15,-1 0 1,-21-21-16,21 0 0</inkml:trace>
  <inkml:trace contextRef="#ctx0" brushRef="#br0" timeOffset="21712.08">10393 11684 0,'0'-21'16,"0"42"-16,0-63 0,-21 21 0,21-1 0,0 1 15,0 0-15,0 0 16,0 0-16,21 21 0,0 0 15,0-21-15,21-1 0,-20 22 0,20 0 16,0 0-16,1 0 0,-1 0 16,0 22-16,-21-1 0,22 0 0,-22 0 15,0 0-15,0 22 0,-21-1 16,0 0-16,-21 1 0,0-22 16,0 21-16,-22 0 0,1 1 0,0-1 15,21-21-15,-22 22 0,1-22 16,21 0-16,0 0 0,-1 0 0,1-21 15,42-21 17,-21 0-32,22 21 0,20-21 15,-21 0-15,0 21 0,22-22 0,-22 22 16,21 0-16,-21-21 16,22 21-16,-22 0 0,21 0 0,0 0 15,-20 0-15,20 21 0,0 1 16,-21-1-16,1 0 0,-1 0 0,0 0 15,-21 22-15,0-22 0,0 0 0,0 21 16,-21-21-16,0 1 0,-1-1 16,-20 21-16,0-21 0,-1 0 0,1-21 15,0 22-15,-1-1 0,1-21 0,0 0 16,-1 21-16,22-21 0,-21 0 16,21 0-16,-22 0 0,22 0 0,0-21 15,21 0-15,0-1 16,0 1-16,0 0 15,0 0-15,21 21 0,0-21 16,1 21-16,-1-21 0,0 21 0,0-22 16,21 22-16,-20-21 0</inkml:trace>
  <inkml:trace contextRef="#ctx0" brushRef="#br0" timeOffset="22299.97">11197 12002 0,'0'0'0,"0"21"15,0 0 1,0 0-16,0 0 16,-21 0-16,21 1 0,0-1 15,0 0-15,0 0 0,-21 0 0,21 22 16,0-22-16,0 0 0,0 0 0,0 0 16,21 0-16,0-21 15,0 0-15,0 0 0,22 0 16,-22 0-16,21 0 0,1 0 0,-1 0 15,0-21-15,-21 21 0,22-21 16,-1 0-16,0 0 0,1 0 0,-22-1 16,0-20-16,0 21 0,0 0 0,1 0 15,-22-1-15,0 1 0,0 0 16,0 0-16,0 0 16,-22 42-1,22 0 1,-21 0-16,21 0 0,-21 1 0,21 20 15,0 0-15,0-21 0,0 22 0,-21-1 16,21 22-16,0-22 0,0 0 16,0 22-16,0-1 0,0 1 0,0-1 15,0 1-15,0 20 0,0-20 16,0-1-16,0 1 0,0-1 0,0 1 16,0-1-16,0 1 0,0-1 0,0 1 15,0-1-15,-21-20 0,21 20 16,-21-20-16,-1-1 0,1 0 15,0-21-15,0 22 0,0-22 0,0-21 16,-1 21-16,1-21 0,-21 0 0,21 0 16,0-21-16,-1 0 0,1 0 15,-21-22-15,21 1 0,21 0 0,-21-1 16,-1-20-16,22-1 0,0 22 0,-21-22 16,21-20-16,0 20 0,0 1 15,0-1-15,21-20 0,1 20 0,-1 1 16,21-1-16,-21 1 0,0-1 0,22 1 15,-22-1-15</inkml:trace>
  <inkml:trace contextRef="#ctx0" brushRef="#br0" timeOffset="22728.73">12446 11684 0,'-85'-63'16,"170"126"-16,-191-169 0,106 85 15,-21 0-15,0 0 0,0 0 0,-1-1 16,1 1-16,21 42 31,0 22-31,0-22 0,0 21 16,0 1-16,21-1 0,1 0 16,-1 22-16,0-22 0,0 22 0,-21-22 15,0 21-15,21-20 0,-21-1 0,0 0 16,21 1-16,-21-22 15,0 0-15,0 0 0,0 0 0,0 1 16,22-22-16,-1 0 0,0 0 16,0-22-16,0 1 15,-21-21-15,21 21 0,1 0 0</inkml:trace>
  <inkml:trace contextRef="#ctx0" brushRef="#br0" timeOffset="22984.33">12721 11536 0,'0'0'0,"21"-127"31,-42 127-31,0 0 0,0 21 16,0 0-16,-1 0 0,1 1 15,0 20-15,21-21 0,-21 21 16,0 1-16,0-1 0,-1 0 0,1 1 16,0 20-16,0-20 0,21-1 15,0 0-15,-21 1 0,21-22 0,0 21 16,0-21-16,0 0 0,0 1 0,0-1 15,0 0-15,21-21 16,0 0-16,0 0 0,0 0 16,1 0-16,-1-21 0,0 0 0,0-1 15,21 1-15,-20 0 16,-1 0-16</inkml:trace>
  <inkml:trace contextRef="#ctx0" brushRef="#br0" timeOffset="23172.18">12869 11853 0,'0'0'0,"0"22"15,0-1-15,0 0 16,-21 0-16,21 0 0,-21 0 0,0 1 16,21-1-16,-21 0 0,-1 0 0,22 0 15,0 0-15,-21-21 0,21 22 16,0-1-16,-21-21 0,42-21 47,-21-1-47,21 1 0,-21 0 0,22 0 15</inkml:trace>
  <inkml:trace contextRef="#ctx0" brushRef="#br0" timeOffset="23304.1">12869 11705 0,'0'0'0,"0"-42"32,21 42-1,1 0-16,-1 21-15,0-21 0</inkml:trace>
  <inkml:trace contextRef="#ctx0" brushRef="#br0" timeOffset="23716.87">13483 11769 0,'0'0'0,"0"-21"0,-42 21 31,-1 0-31,22 0 0,0 0 16,-21 0-16,21 0 0,-1 21 0,-20-21 15,21 21-15,0 0 0,0-21 16,-1 21-16,22 0 0,0 1 16,0-1-16,0 0 0,22 0 15,-1-21-15,0 21 0,0 0 16,21-21-16,1 22 0,-22-22 0,21 21 15,1 0-15,-22-21 0,21 21 0,-21 0 16,22 0-16,-22 1 0,0-1 16,-21 0-16,0 0 0,0 0 15,0 0-15,-21 1 0,0-22 0,-1 21 16,-20 0-16,0-21 0,21 0 16,-22 0-16,1 0 0,0 0 0,-1 0 15,22 0-15,-21 0 0,21 0 16,-22 0-16,22-21 0,21 0 15,-21-1-15,21 1 0,0 0 16,0 0-16,0 0 0,21 0 16,0-1-16,0 1 0,1 0 0,20 0 15</inkml:trace>
  <inkml:trace contextRef="#ctx0" brushRef="#br0" timeOffset="23919.75">13779 11832 0,'0'106'32,"0"-85"-32,0 0 0,-21 1 0,21 20 15,0-21-15,-21 0 0,21 0 16,-21-21-16,21 22 0,0-1 0,0 0 16,0-42 15,0 0-31</inkml:trace>
  <inkml:trace contextRef="#ctx0" brushRef="#br0" timeOffset="24072.66">13758 11663 0,'0'0'0,"0"-21"0,-21 0 16,21-1-16,-21 22 0,0-21 15,42 21 32,0 0-47</inkml:trace>
  <inkml:trace contextRef="#ctx0" brushRef="#br0" timeOffset="24596.36">14055 11303 0,'0'0'0,"0"-21"0,0 42 31,0 0-31,0 22 16,0-22-16,0 21 0,0-21 0,0 22 15,0-1-15,0-21 0,-22 21 16,22 1-16,0-1 0,0 0 0,-21 1 16,21-1-16,0 0 0,0 1 0,0-1 15,0 0-15,-21-20 0,21 20 16,0-21-16,0 21 0,0-20 0,-21-1 15,21 0-15,0 0 0,0 0 16,0-42 15,0 0-31,21 21 0,0-21 0,-21 0 16,21-1-16,-21-20 0,22 21 16,-1 0-16,0-22 0,0 22 0,0 0 15,0-21-15,1 21 0,-1-1 16,0 1-16,0 0 0,0 21 0,0 0 15,1-21-15,20 21 0,-21 0 0,0 0 16,0 21-16,1 0 0,-1 0 16,0 1-16,0 20 0,0-21 0,-21 21 15,0 1-15,0-22 0,0 21 0,0 1 16,0-22-16,-21 21 16,0-21-16,0 0 0,0 1 0,-22-1 15,22 0-15,-21 0 0,-1-21 0,1 21 16,0-21-16,-1 0 0,22 0 15,-21 0-15,21 0 0,0 0 0,-1 0 16,1 0-16,21-21 0,0 0 0,0 0 16,0 0-16,0-1 0,0 1 15,0-21-15</inkml:trace>
  <inkml:trace contextRef="#ctx0" brushRef="#br0" timeOffset="24872.2">14774 11261 0,'0'0'0,"21"0"15,-21 21 1,0 0-16,0 0 0,0 22 0,0-1 16,0 0-16,0 1 0,-21-1 15,21 21-15,0-20 0,-21 20 0,21-20 16,-21 20-16,21-21 0,0 22 15,0-22-15,-21 22 0,21-22 0,0 0 16,-21-20-16,21 20 0,0-21 0,0 0 16,0 0-16,0 1 0,0-1 15,21-21-15,0 0 16,0 0-16,0 0 0,0-21 16</inkml:trace>
  <inkml:trace contextRef="#ctx0" brushRef="#br0" timeOffset="25216.01">15007 12023 0,'21'0'31,"0"0"-15,1 0-16,-1 0 0,0 0 0,0-21 0,0 21 15,0-22-15,22 1 0,-22 21 16,0-21-16,21 0 0,-20 0 15,-1 0-15,-21-1 0,0 1 16,0 0-16,0 0 0,-21 21 16,-1-21-16,1 21 0,0 0 15,-21 0-15,21 21 0,-22-21 0,1 21 16,21 0-16,-22 22 0,22-22 16,-21 21-16,42-21 0,-21 22 0,21-1 15,-21-21-15,21 21 0,0-20 16,0 20-16,0-21 0,21 0 15,0 0-15,-21 1 0,42-1 0,-21-21 16,1 0-16,-1 0 0,0 0 0,21 0 16,-21 0-16,1-21 0,20 21 15</inkml:trace>
  <inkml:trace contextRef="#ctx0" brushRef="#br0" timeOffset="25631.79">15473 11557 0,'0'0'0,"0"-21"16,0 0-1,21 21-15,0 0 0,0-21 0,22 21 16,-22 0-16,21 0 0,-21-22 15,22 22-15,-1 0 0,0-21 0,1 21 16,-1-21-16,21 21 0,-20 0 0,-1-21 16,-21 21-16,22 0 0,-22 0 15,0 0-15,-21-21 0,-21 21 16,0 0-16,-22 0 16,22 0-16</inkml:trace>
  <inkml:trace contextRef="#ctx0" brushRef="#br0" timeOffset="25863.73">15748 11388 0,'0'63'15,"0"-42"-15,0 1 16,0-1-16,0 21 0,0 0 0,0 43 16,0-43-16,0 1 15,0-1-15,0 0 0,0 22 0,0-22 16,0 1-16,0-1 0,-21 0 0,21-21 15,0 22-15,-21-22 0,21 0 16,0 0-16,0 0 0,21-21 31,0 0-31,0-21 16,0 0-16</inkml:trace>
  <inkml:trace contextRef="#ctx0" brushRef="#br0" timeOffset="26251.5">15917 12002 0,'0'21'32,"21"0"-32,1-21 15,-1 0-15,0 0 16,0 0-16,0 0 0,0 0 0,1 0 16,20 0-16,-21-21 0,21 21 15,-20-21-15,20-1 0,-21 22 0,0-21 16,0 0-16,1 0 0,-22 0 15,0 0-15,0-1 0,0 1 16,0 0-16,-22 21 0,1 0 16,0 0-16,0 0 0,-21 0 0,20 0 15,1 0-15,-21 21 0,0 0 0,20 1 16,-20-1-16,21 21 0,0-21 16,0 22-16,-1-1 0,1 0 0,21-21 15,-21 22-15,21-1 0,0-21 0,0 0 16,0 22-16,21-22 0,0 0 15,1 0-15,20 0 0,-21-21 16,21 22-16,1-22 0,-1 0 0,0 0 16,22 0-16,-22 0 0,22 0 15,-22-22-15,0 22 0,22-21 0,-22 0 16,1 0-16,-1 0 0,-21-22 0,0 22 16</inkml:trace>
  <inkml:trace contextRef="#ctx0" brushRef="#br0" timeOffset="26740.27">16764 11938 0,'0'0'0,"0"-21"0,0 0 0,0-22 15,0 22-15,0 0 16,21 0-16,0 0 0,0 21 16,1 0-16,-1 0 15,0 0 1,0 21-16,-21 21 0,0-21 0,21 22 16,-21-22-16,21 21 0,-21 1 0,0-1 15,0 0-15,0 1 0,0-22 16,-21 21-16,0 0 0,0-20 0,0-1 15,0 0-15,-1 0 0,22 0 0,0 0 16,-21-21-16,21 22 16,0-44-1,21 1 1,1 0-16,-1 0 0,0-21 16,0 20-16,0-20 0,0 21 15,22-21-15,-22-1 0,21 22 16,-21-21-16,22 21 0,-1-22 0,-21 22 15,0 0-15,1 0 0,-1 0 0,0 21 16,-21-22-16,-21 22 31,0 22-31,-1-1 0,1-21 0,21 42 16,-21-21-16,0 0 0,0 1 16,21 20-16,0-21 0,-21 21 0,21-20 15,0 20-15,0-21 0,0 0 0,0 22 16,0-22-16,0 0 0,0 0 15,0 0-15,21-21 16,0 0-16,0 0 0,0 0 0,0 0 16,1 0-16,-1 0 0,21 0 15,-21 0-15,22-21 0,-22 0 0,21 0 16,0 0-16,-20-22 0</inkml:trace>
  <inkml:trace contextRef="#ctx0" brushRef="#br0" timeOffset="27020.1">17801 11642 0,'0'-64'15,"0"128"-15,0-170 0,21 64 0,-21 20 16,0 1-16,0 0 0,0 0 16,0 0-16,0 42 15,-21 0-15,21 0 16,-21 0-16,0 22 0,21-1 0,-21 0 16,21 1-16,-22-1 0,1 0 0,21 1 15,0-1-15,-21 22 0,21-22 16,-21 0-16,21 22 0,0-22 0,0 0 15,0 1-15,0-1 0,0-21 0,0 0 16,0 22-16,0-22 0,0 0 16,21-21-16,-21 21 0,21-21 0,0 0 15,1 0-15,-1 0 16,0 0-16,0-21 16,-21 0-16,0 0 0,0 0 0,21-1 0,-21 1 15,0 0-15</inkml:trace>
  <inkml:trace contextRef="#ctx0" brushRef="#br0" timeOffset="27198.01">17611 11790 0,'0'0'15,"-22"0"-15,44 0 32,-1 0-17,0 0-15,0 0 16,0 0-16,22 0 0,-22 0 0,21 0 15,-21 0-15,22 0 0,-1 0 0,0 0 16,1-21-16,-22 0 0,21 21 0</inkml:trace>
  <inkml:trace contextRef="#ctx0" brushRef="#br0" timeOffset="27459.85">18648 11515 0,'0'0'15,"-21"0"1,-1 21 0,1-21-16,0 21 0,0 0 0,0 22 15,0-22-15,-1 21 0,1-21 0,0 22 16,21-1-16,-21 0 0,21 1 16,-21-1-16,21 0 0,0 1 0,0-1 15,0-21-15,0 21 0,0 1 0,0-22 16,21 0-16,0 0 0,0 0 15,22 1-15,-22-1 0,21-21 0,-21 0 16,22 0-16,-22 0 0,21 0 0,-21 0 16,22 0-16</inkml:trace>
  <inkml:trace contextRef="#ctx0" brushRef="#br0" timeOffset="27756.64">19198 11557 0,'0'0'0,"0"-21"0,0 0 16,21 0-16,0 21 0,1 0 16,-1 0-1,-21 21-15,21 0 0,0 0 0,-21 0 16,21 22-16,-21-22 0,21 21 0,-21-21 16,0 22-16,0-1 0,0 0 15,0 1-15,0-1 0,0 0 0,0 1 16,-21-1-16,0 0 0,0 1 15,0-22-15,0 21 0,21-21 16,-43 0-16,43 1 0,-21-1 0,0 0 16,0 0-16,0-21 0,21 21 15,0-42 1,21 0 0,0 0-16,0 0 0</inkml:trace>
  <inkml:trace contextRef="#ctx0" brushRef="#br0" timeOffset="27964.48">19918 11769 0,'0'0'16,"21"0"-16,-21 21 78,0 0-62,0 0-16,0 0 0</inkml:trace>
  <inkml:trace contextRef="#ctx0" brushRef="#br0" timeOffset="28164.36">19960 12383 0,'0'21'0,"0"0"0,0 0 16,0 0-16,0 0 0,0 1 15,0-1-15,0 0 0,-21 0 16,0 0-16,0 0 0,-1-21 0,-20 22 16,21-1-16,-21 0 0,-1 0 15,1-21-15,0 21 0,-1 0 0,-20-21 16,-1 22-16,1-22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3:34:50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5990 3387 0,'0'-21'47,"21"21"-31,-21-22-16,21 22 0</inkml:trace>
  <inkml:trace contextRef="#ctx0" brushRef="#br0" timeOffset="975.71">6223 3323 0,'0'-21'16,"-21"21"-16,21-21 0,0 0 31,-21 21-31,21-21 15,-22 21 17,22 21-17,0 0 1,0 0-16,0 0 16,0 0-16,0 22 0,0-22 0,0 21 15,0-21-15,0 22 0,0-1 0,0 0 16,0 1-16,0-1 0,0 0 15,0 1-15,0-1 0,0 0 16,0 1-16,0 20 0,0-20 16,0 20-16,0 1 0,0-22 0,0 21 15,0 1-15,0-22 0,0 1 0,0 20 16,0-21-16,0 1 0,22-22 16,-22 21-16,0-21 0,21 22 0,-21-22 15,0 0-15,0 0 0,0 0 0,21 1 16,-21-1-16,0 0 0,21-21 15,-21 21-15,0-42 32,0 0-32,0 0 15,0-1-15,0-20 16,0 21-16,0 0 0</inkml:trace>
  <inkml:trace contextRef="#ctx0" brushRef="#br0" timeOffset="3011.64">6244 3344 0,'0'0'16,"-21"0"-16,21 22 78,21-22-63,0 0-15,0 0 16,1 0-16,-1 0 0,21 0 16,-21 0-16,22 0 0,-1 0 0,0 21 15,1-21-15,-1 0 0,0 0 16,1 0-16,20 0 0,-21 0 0,22 0 15,-22 0-15,22 21 0,-1-21 16,-20 0-16,20 0 0,1 0 16,-1 0-16,22 0 0,-22 0 0,1 0 0,20 0 15,1 0-15,-21 0 16,20 0-16,-20 0 0,20 0 0,-20 0 16,-1 0-16,1 0 0,21 0 15,-22 0-15,1 0 0,-1 0 0,22 0 16,-1 21-16,-20-21 0,21 0 0,-1 0 15,1 0-15,0 0 0,-22 0 16,22 0-16,-22 0 0,22 0 0,-22 0 16,22 0-16,-21 0 0,20 0 15,1 0-15,0 0 0,-1 0 0,1 0 16,0 0-16,-1 0 0,1 21 16,0-21-16,-22 0 0,22 0 15,-1 0-15,1 0 0,0 0 0,-1 0 16,1 0-16,0 0 0,21 0 15,-22 0-15,1 0 0,0 0 0,-1 0 16,1 0-16,0 0 0,-1 21 0,1-21 16,0 0-16,-1 0 0,22 0 15,-21 0-15,-1 0 0,1 0 0,0 22 16,-1-22-16,1 0 0,-21 0 16,20 0-16,1 0 0,-22 21 0,22-21 15,0 0-15,-22 0 0,22 0 0,-22 0 16,1 21-16,21-21 15,-22 0-15,-21 0 0,22 0 0,-22 0 16,22 0-16,-22 0 0,-21 0 0,22 0 16,-22 0-16,21 0 0,-21 0 15,0 0-15,1 0 16,-22 21 62,0 0-62,0 0-1,21 1-15,-21-1 0,0 0 16,0 0-16,0 0 0,0 0 16,0 22-16,0-22 0,0 0 15,0 0-15,0 22 0,0-22 0,0 21 16,0 0-16,0-20 0,0 20 15,0 0-15,0 1 0,-21-1 0,21 0 16,0 1-16,0-1 0,-22 0 0,22-21 16,-21 22-16,21-1 0,-21-21 15,21 22-15,0-22 0,0 21 0,0-21 16,-21 0-16,21 22 0,0-22 0,0 0 16,0 0-16,0 0 15,0 1-15,0-1 0,0 0 16,0 0-16,0 0 0,0 0 31,-21-21 0,0 0-15,-1 0-16,1 0 16,0 0-16,0 0 0,0 0 15,0 0-15,-1 0 0,1 0 16,-21 0-16,21 0 0,-22 0 0,22 0 15,-21 0-15,0 0 0,-1 0 16,1 0-16,-22 0 0,22 0 16,-21 0-16,20-21 0,-20 21 0,20 0 15,-20 0-15,-1 0 0,22 0 0,-21 0 16,-1 0-16,22 0 0,-1 0 16,-20-21-16,21 21 0,-22 0 0,22 0 15,-22 0-15,22 0 0,-22 0 0,1 0 16,21 0-16,-22 0 0,22 0 15,-22-21-15,22 21 0,-22 0 0,22 0 16,0 0-16,-22 0 0,22 0 0,-22 0 16,22 0-16,0 0 0,-22 0 15,22 0-15,-22 0 0,22 0 16,-21 0-16,-1 0 0,1 0 0,-1 0 16,1 0-16,-1 0 0,1 0 15,-1 0-15,1 0 0,-1 0 0,-21 0 16,22 0-16,-1 0 0,1 0 0,-22 0 15,1 0-15,20 0 0,-21 0 16,1 0-16,-1 0 0,22 0 0,-22 0 16,21 0-16,1 0 0,-1-21 15,-20 21-15,20 0 0,1 0 0,-22 0 16,22 0-16,-1 0 0,-21-21 16,22 21-16,-22 0 0,22 0 0,-1 0 15,1 0-15,-22 0 0,22 0 16,20 0-16,-20 0 0,-1-22 0,1 22 15,20 0-15,-20 0 0,-1 0 16,1 0-16,21 0 0,-22 0 0,1 0 16,-1 0-16,22 0 0,-22 0 0,22 0 15,0 0-15,-22 0 0,22 0 16,-1 0-16,1 0 0,0 0 0,-1 0 16,22 0-16,-21 0 0,0 0 0,20 0 15,1 0-15,-21 0 0,21 0 16,-22 0-16,22 0 0,-21 0 0,0 0 15,20 0-15,-20 0 0,0 0 0,21 0 16,-22 0-16,22 0 16,-21 0-16,21 0 0,-1 0 0,-20 0 15,21 0-15,0 0 0,0 0 16,-1 0-16,1 0 0,0 0 0,0 0 16,0 0-16,0 0 0,-1 0 15,1 0-15,0 0 16,0 0-16,0-21 15,0 21-15,-1 0 32,22-21-32,-21 21 0,0 0 15,21-21 32,21 0-47,22 0 0</inkml:trace>
  <inkml:trace contextRef="#ctx0" brushRef="#br0" timeOffset="3820.19">12658 3810 0,'0'0'16,"0"21"-16,-22-21 15,44 0 16,20 0-31,-21 0 16,21 0-16,1 0 0,-1 0 0,0 0 16,1 0-16,-1 0 0,22 0 15,-22 0-15,0 0 0,1 0 0,-1 0 16,0 0-16,-21 0 0,22 0 0,-22 0 16,0 0-16,-42 0 31,0 0-16,0 0-15,-1 0 0,1 0 16,0 0-16,-21 0 0,21 21 0,-1-21 16,-20 0-16,21 0 0</inkml:trace>
  <inkml:trace contextRef="#ctx0" brushRef="#br0" timeOffset="4212.28">12721 3874 0,'0'0'16,"-21"0"-16,21 21 47,0 0-32,0 0-15,21 0 0,0-21 16,-21 21-16,21 1 0,1-1 15,-22 21-15,0-21 0,21 0 0,0 22 16,-21-22-16,0 0 0,21 21 0,0-20 16,-21-1-16,21 0 0,-21 0 15,0 0-15,22 0 0,-22 1 0,21-1 16,-21 0-16,21-21 0,-21 21 16,0 0-1,21-21 1,-21-21 15,21 21-31,-21-21 0,0 0 16,0 0-16,0-1 0,21 1 15,1 0-15</inkml:trace>
  <inkml:trace contextRef="#ctx0" brushRef="#br0" timeOffset="4544.04">13293 3831 0,'0'0'0,"-22"0"31,22 21-15,-21 1-16,0-1 0,21 0 15,0 21-15,-21-21 0,0 22 16,0-22-16,-1 21 0,1 1 0,21-22 16,-21 21-16,0-21 0,0 22 15,0-22-15,21 0 0,-22 21 0,1-21 16,21 1-16,-21-1 16,21 0-16,-21-21 0,21 21 15,0-42 16,21 0-31,0 21 0</inkml:trace>
  <inkml:trace contextRef="#ctx0" brushRef="#br0" timeOffset="6579.95">12848 3937 0,'0'0'16,"-21"0"-16,42 0 46,0 0-46,0 0 16,1 0-16,-1-21 0,0 21 0,21 0 16,-21 0-16,1 0 0,-1 0 15,0 0-15,0 0 0,0 0 0,0 0 16,-42 0 15,0 0-15,0 0-16,0 0 0,0 21 15,-1-21-15,-20 0 0,21 21 0,0-21 16,0 21-16,-1-21 0,1 0 0,0 0 16,0 22-16,0-22 0,0 0 15,42 0 17,0 0-17,0 0-15,0 0 0,0 0 0,1 0 16,-1 0-16,0 0 0,0-22 0,21 22 15,-20 0-15,-1 0 0,0 0 16,0 0-16,-42 0 31,0 0-31,0 0 16,-1 22-16,1-22 0,0 0 16,0 21-16,0-21 0,0 21 15,-1-21-15,44 0 47,-1 0-47,0 0 16,0 0-16,0 0 0,0 0 15,1 0-15,-1 0 16,0 0 0,-21 21 15,-21-21-31,21 21 15,-21-21 1,21 21-16,-22-21 0,1 0 16,21 22-16,0-1 15,-21-21-15,21 21 16,-21-21-16,21 21 16,0 0-1,0 0-15,0 1 16,0-1-1,0 0 1,0-42 47,0 0-63,0-1 15,0 1-15,0 0 0,0 0 0,0-21 16,0 20-16,0 1 0,0 0 15,0-21-15,0 21 0,0-1 0,0 1 16,0 0-16,0 42 47,0 0-47,0 1 16,0-1-16,0 0 0,0 0 15,0 0-15,0 22 0,0-22 0,0 0 16,0 0-16,0 0 0,0 0 0,0 1 15,0-1-15,0 0 0,0 0 16,0 0-16,0-42 63,-21 0-63,21 0 0,0 0 0,0-1 15,-21 1-15,21 0 0,-22-21 16,22 21-16,0-22 0,0 22 15,-21 0-15,21 0 0,-21 0 0,21-1 16,0 1-16,-21 21 0,21 21 47,0 1-47,0-1 0,0 21 16,0-21-16,0 0 0,0 1 0,21-1 15,-21 21-15,21-21 0,-21 0 16,21 1-16,-21-1 0,0 0 15,22-21-15,-22 21 0,21-21 16,-21-21 15,0 0-31,0 0 16,0-1-16,0 1 0,0 0 16,0 0-16,0 0 0,-21-22 0,21 22 15,0 0-15,0-21 0,-22 21 0,22-1 16,-21 1-16,21 0 15,0 42 17,0 0-32,0 1 15,0-1-15,0 0 0,0 21 0,0-21 16,0 1-16,0-1 0,0 0 16,0 21-16,21-21 0,-21 1 15,22-1-15,-22 0 0,0 0 16,21-21-1,0 0-15,0 0 16,0-21-16,-21 0 16,21 0-16,-21-1 15,22 1-15,-1 0 0,-21 0 0,21 0 16,0 0-16,-21-22 0,21 22 0,0 0 16,-21 0-16,22 0 0,-1-1 15,-21 1-15,21 21 0,-21 21 47,0 1-47,-21-1 0,21 0 0,-21 0 16,-1 0-16,22 0 0,-21 1 0,21-1 15,-21 0-15,21 0 0,-21 0 16,21 0-16,0-42 47,0 0-47,21 21 0,-21-21 15,21 0-15,-21 0 0,21-1 16,-21 1-16,0 0 0,0 0 16,0 0-16,0 0 0,0-1 0,-21 22 31,0 22-15,21-1-16,-21-21 0,21 21 15,-21 0-15,21 0 0,-21-21 16,-1 21-16,22 1 15,-21-22-15,0 0 16,21-22 15</inkml:trace>
  <inkml:trace contextRef="#ctx0" brushRef="#br0" timeOffset="8531.96">8086 4043 0,'0'0'0,"21"0"15,-21-21 32,0 0-31,0-1-16,0 1 15,0 0 1,0 0-16,0 0 0,0 0 16,0-1-16,0 1 15,0 0-15,0 0 16,0 0-16,0 0 16,0 42 15,-21 21-31,-1-21 15,22 0-15,-21 22 0,0-1 16,21 0-16,-21 22 0,0-22 0,0 22 16,-22-22-16,22 22 0,0-22 15,0 0-15,0 1 0,-1-1 16,22-21-16,0 21 0,-21-20 0,21-1 16,0 0-16,0 0 15,21-21 1,1-21-1</inkml:trace>
  <inkml:trace contextRef="#ctx0" brushRef="#br0" timeOffset="8843.79">8043 3895 0,'0'0'0,"0"-21"0,0-1 16,0 1-16,21 21 15,1-21-15,-1 21 0,0 0 16,0 0-16,0 0 0,0 0 0,1 21 16,-1-21-16,-21 21 0,21 1 15,0 20-15,0-21 0,0 21 0,-21-20 16,0 20-16,0 0 0,0 1 16,22-1-16,-22 0 0,0-21 0,0 22 15,0-1-15,0-21 0,0 0 0,0 1 16,0 20-16,0-21 15,0 0-15,-22 0 0,22 1 16,-21-22 15,21-22-31,0 1 16</inkml:trace>
  <inkml:trace contextRef="#ctx0" brushRef="#br0" timeOffset="9111.64">7810 4297 0,'0'0'0,"-21"0"0,42 0 31,1 0-31,-1 0 16,21 0-16,-21 0 0,22-21 0,-1 21 15,0-21-15,-21 21 0,22 0 0,-1-22 16,0 22-16,-20 0 0,20-21 15,-21 21-15,0 0 0,0-21 0,1 21 16,-1 0-16,-21-21 16,0 0-1,0 0 1,0-1 0</inkml:trace>
  <inkml:trace contextRef="#ctx0" brushRef="#br0" timeOffset="9380.54">8742 3831 0,'-21'64'31,"21"-43"-31,0 21 16,0-21-16,0 1 0,-22 20 0,22-21 15,0 21-15,0-20 0,0 20 0,0-21 16,0 0-16,0 22 0,0-22 16,0 0-16,0 0 0,0 0 15,0 0-15,0-42 47</inkml:trace>
  <inkml:trace contextRef="#ctx0" brushRef="#br0" timeOffset="10035.62">8721 3895 0,'0'0'0,"0"-21"0,0-1 16,21 22-1,0 0-15,0-21 0,0 21 0,0 0 16,1 0-16,-1 0 0,0 0 0,21 0 16,-21 0-16,1 0 0,-1 21 15,0-21-15,0 22 0,-21-1 16,21 0-16,-21 0 0,0 0 16,0 0-16,0 1 0,-21-1 15,0 0-15,-21 0 0,20 0 16,1 0-16,-21-21 0,21 22 0,0-1 15,-22-21-15,22 21 0,0-21 16,0 0-16,42 0 31,0 0-15,0 0-16,0 0 0,1-21 0,-1 21 16,0 0-16,21 0 0,-21-21 15,1 21-15,20 0 0,-21 0 16,0 0-16,22 0 0,-22 0 0,0 0 15,0 0-15,21 0 0,-20 0 0,-1 21 16,0-21-16,0 21 0,0-21 16,0 21-16,1 0 0,-22 0 15,21-21-15,-21 22 0,0-1 16,0 0-16,0 0 0,-21 0 16,-1-21-16,1 21 0,0 1 0,0-1 15,-21-21-15,-1 21 0,1 0 16,0-21-16,-1 21 0,1-21 0,0 21 15,-1-21-15,22 0 0,-21 0 0,21 0 16,-22 0-16,22 0 16,0 0-16,0 0 0,0 0 0,-1 0 0,22-21 31,0 0-15,0 0-1,22 0-15,-1 21 16,0 0-16,-21-21 0,21 21 15,0-22-15</inkml:trace>
  <inkml:trace contextRef="#ctx0" brushRef="#br0" timeOffset="10575.38">10139 3958 0,'0'0'0,"0"-21"0,0 0 16,-21 21-16,-1-21 16,1 21-16,0 0 15,0 0-15,0 0 0,21-21 16,-21 21-16,-1 0 0,1 0 0,0 0 15,0 0-15,0 21 16,0-21-16,21 21 0,-22-21 16,1 21-16,0 0 0,0 0 15,0 1-15,0-1 0,-1 21 0,1-21 16,0 0-16,0 22 0,0-22 0,21 0 16,0 0-16,-21 22 0,21-22 15,-22 0-15,22 0 0,0 0 0,0 0 16,0 1-16,22-1 0,-1-21 15,0 0-15,0 21 0,0-21 16,0 0-16,22 0 0,-22 0 16,0 0-16,21 0 0,-20 0 0,20 0 15,-21-21-15,0 21 0,22-21 16,-22 21-16,0-22 0,0 22 0,0-21 16,0 21-16,1 0 0,-22-21 0,21 0 15,0 21 1,-21-21-16,21 21 15,-21-21 1</inkml:trace>
  <inkml:trace contextRef="#ctx0" brushRef="#br1" timeOffset="22684.29">7281 4233 0,'0'0'0,"-21"0"16,21-21 140,21 21-140,0 0-1,1 0 1,-1 0 0,-21-21-16,21 21 15,0 0-15,0 0 16,0 0-16,1 0 16,-1 0-16,0 0 0,0 0 15,0 0-15,0 0 0,1 0 16,-1 0-16,0 0 0,21 0 15,-21 0-15,1 0 0,-1 0 16,21 0-16,-21 0 0,22 0 0,-22 0 16,21 0-16,-21 0 0,22 0 15,-22 0-15,21 0 0,-21 0 0,22 0 16,-22 0-16,21 0 0,-21 0 16,22 0-16,-22 0 0,0 0 0,21 0 15,-21 0-15,1 0 0,20 0 16,-21 0-16,21 0 0,1 0 15,-1 0-15,0 0 0,1 0 16,-1 0-16,0 0 0,22 0 0,-22 0 16,1 0-16,-1 0 0,0 0 15,22-21-15,-22 21 0,0 0 0,1 0 16,-1 0-16,0 0 0,1 0 16,-1 0-16,0 0 0,22 0 0,-22 0 15,1-21-15,20 21 0,-21 0 16,22-21-16,-1 21 0,-20 0 0,20 0 15,1 0-15,-1 0 0,-20 0 16,20 0-16,-21 0 0,22 0 16,-22 0-16,22 0 0,-22 0 15,0 0-15,1-22 0,-1 22 0,0 0 16,1 0-16,-1 0 0,0 0 16,1 0-16,-1 0 0,0 0 0,1 0 15,-1 0-15,0 0 0,-20 0 16,20 0-16,0 0 0,1 0 0,-1-21 15,-21 21-15,21 0 0,-20 0 16,-1 0-16,0 0 0,0 0 0,0 0 16,0-21-16,1 21 0,-1 0 15,0 0-15,0 0 16,-21-21 15,-21 21 0,0-21-15,0 21-16,-22 0 0,1 0 0</inkml:trace>
  <inkml:trace contextRef="#ctx0" brushRef="#br1" timeOffset="23888.09">7133 4170 0,'-42'0'0,"84"0"0,-105 0 0,41 0 15,-20 0-15,21 0 0,0 0 16,0-21-16,-1 21 0,1 0 0,0 0 15,-21 0-15,21 0 0,-1 0 16,1 0-16,0 0 0,0 0 0,0 0 16,0 0-1,-1 0 17,44 0 46,-1 0-78,0 0 15,0 0-15,0 0 16,22 0-16,-22-21 0,21 21 0,-21 0 16,22 0-16,-1 0 0,0 0 15,1 0-15,-1 0 0,0 0 0,1 0 16,-1 0-16,0 0 0,1 0 15,-1 0-15,21 0 0,1-22 0,-22 22 16,22 0-16,-1 0 0,1 0 16,-1 0-16,1 0 0,-1 0 15,1 0-15,-1-21 0,1 21 16,-22 0-16,22 0 0,-22 0 0,0 0 16,22 0-16,-22 0 0,22 0 15,-1 0-15,1 0 0,-1 0 0,1 0 16,20 0-16,1 0 0,-22 0 15,1-21-15,21 21 0,-22 0 16,-21 0-16,22 0 0,-1 0 0,-20 0 16,-1 0-16,22 0 0,-1 0 15,1 0-15,-1 0 0,1 0 0,-1 0 16,22-21-16,-22 21 0,1 0 16,20 0-16,-20 0 0,-1 0 15,1 0-15,-1 0 0,1-21 16,-1 21-16,1 0 0,-22 0 0,22 0 15,-1 0-15,1 0 0,-22 0 16,22-21-16,-22 21 0,21 0 0,-20 0 16,20 0-16,-20 0 0,-1-22 15,0 22-15,1 0 0,-22 0 0,21 0 16,-21 0-16,0-21 0,1 21 16,-1 0-16,0 0 0,0 0 0,0 0 31,-42 0 63,0 0-94,0-21 15,-22 21-15,22 0 0,-21 0 0</inkml:trace>
  <inkml:trace contextRef="#ctx0" brushRef="#br1" timeOffset="24727.61">7556 4212 0,'0'0'0,"-21"0"0,42 0 47,1 21-47,-1-21 16,0 0-16,21 0 0,-21 0 0,22 0 15,-1 0-15,0 0 16,22 0-16,-1 0 0,-20 0 0,20 0 16,1 0-16,-1 0 0,22 0 15,-22 0-15,22 0 0,0 0 0,-1-21 16,22 21-16,-21-21 0,21 21 16,0 0-16,-22-21 0,1 21 0,21-21 15,-22 21-15,22 0 0,0-21 16,0 21-16,0 0 0,0 0 0,-1-22 15,1 22-15,0 0 16,0 0-16,-21 0 0,20 0 0,-20-21 0,0 21 16,21 0-16,-22 0 15,1 0-15,-22 0 0,22 0 0,-21-21 16,-1 21-16,1 0 0,-22 0 16,21 0-16,-20 0 0,-1-21 0,0 21 15,-20 0-15,20 0 0,-21 0 16,0 0-16,0 0 0,1 0 0,-1-21 15,0 21-15,0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3:39:49.3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10350 656 0,'0'-21'15,"0"0"-15,0 0 16,0 0 0,0-1-1,0 1 1,0 42 46,0 1-46,0-1-16,0 0 16,0 0-16,0 0 0,0 0 15,0 1-15,0-1 16,0 21-16,0-21 0,0 0 0,0 22 16,0-22-16,0 21 15,0 1-15,0-22 0,0 21 0,0 0 16,0 1-16,0-1 0,0-21 15,0 22-15,0-1 0,0 0 0,0-21 16,0 22-16,0-22 0,0 21 0,0-21 16,0 22-16,-21-22 0,21 21 15,0-21-15,0 1 0,0-1 0,0 21 16,0-21-16,0 0 0,0 1 16,0-1-16,0 0 0,0 0 15,0 0-15,0-42 47,0 0-31,0 0-16,0 0 0,0-1 0</inkml:trace>
  <inkml:trace contextRef="#ctx0" brushRef="#br0" timeOffset="772.01">9758 720 0,'-21'-21'0,"42"42"0,-64-42 0,22 21 0,0-22 15,21 1-15,-21 0 16,21 0 0,0 0-1,21 21-15,-21-21 0,21 21 0,0 0 16,1-22-16,-1 22 0,21 0 16,-21-21-16,22 21 0,-1 0 15,0 0-15,22 0 0,-22 0 16,22-21-16,-22 21 0,21 0 0,1 0 15,-22 0-15,22 0 0,-22 0 16,22 21-16,-22-21 0,21 21 0,-20 1 16,-1-22-16,22 21 0,-22 0 0,0 0 15,1 0-15,-1 0 0,-21 1 16,21 20-16,-20-21 0,20 21 0,-21-20 16,0 20-16,22 0 0,-22 1 15,-21-22-15,21 21 0,0 0 0,-21-20 16,21 20-16,-21 0 15,0 1-15,0-22 0,0 21 0,0 0 16,0 1-16,0-22 0,-21 21 16,0-21-16,-21 22 0,20-22 0,-20 21 15,21-21-15,-21 22 0,-1-1 0,1-21 16,0 0-16,-1 22 0,1-22 16,0 0-16,-1 0 0,1 0 0,-22 1 15,22-1-15,0 0 0,-1 0 16,-20-21-16,21 21 0,-22 0 15,1-21-15,20 22 0,-20-22 0,20 0 0,1 21 16,0-21-16,-1 0 0,1 0 16,21 0-16,-21 0 0,20 0 15,1 0-15,0 0 0,0 0 16,0 0-16,0 0 0,-1 0 16,1 0-16,0 0 15,0 0 1,42 0 31,0 0-32,0 0-15,1 0 0</inkml:trace>
  <inkml:trace contextRef="#ctx0" brushRef="#br0" timeOffset="6477.42">11430 1291 0,'-21'0'0,"0"-21"16,-1 0 15,22 0-15,22 21 15,-1 0-31,0 0 16,0 0-16,0 0 15,0 0-15,1 0 16,-1 0-16,-21 21 0,21-21 16,0 21-16,0-21 0,-21 21 15,21-21-15,1 21 0,-1 1 16,-21-1-16,21-21 0,0 21 0,-21 0 16,0 0-16,21 0 0,0 1 0,-21-1 15,0 0-15,0 0 0,0 0 16,0 22-16,0-22 0,0 0 0,0 0 15,0 0-15,0 22 0,0-22 16,-21 0-16,0-21 0,21 21 0,0 0 16,-21 0-16,0-21 15,21 22-15,-21-22 0,-1 0 16,22-22 15,0 1-31,0 0 0,0 0 16,0 0-16,0 0 0,0-22 15,0 22-15,0-21 0,0 21 0,0-22 16,0 1-16,22 21 0,-22-22 0,0 22 16,21-21-16,0 21 0,0 0 15,-21-22-15,21 22 0,0 0 0,-21 0 16,22 21-16,-1-21 0,0-1 16,0 22-16,-21-21 0,21 21 15,0 0 1,1 0-16,-1 0 15</inkml:trace>
  <inkml:trace contextRef="#ctx0" brushRef="#br0" timeOffset="7039.14">12382 1143 0,'0'0'0,"-21"0"32,0 0-32,21 21 15,-21 0-15,0-21 16,21 22-16,-21-1 0,-1 21 0,22-21 15,0 0-15,-21 1 0,0 20 0,21-21 16,0 0-16,0 22 0,-21-22 16,21 0-16,0 21 0,0-21 0,0 1 15,0-1-15,0 0 0,0 0 16,0 0-16,21 0 0,0 1 16,0-22-16,1 0 15,-1 0-15,0 0 0,0 0 0,0 0 16,0 0-16,1 0 0,-1 0 0,0-22 15,0 22-15,0-21 0,0 0 16,1 21-16,-1-21 0,0 0 0,0 0 16,-21-1-16,0 1 0,21 0 15,-21 0-15,0 0 0,0 0 0,0-22 16,0 22-16,0-21 0,0 21 16,0-1-16,-21-20 0,21 21 0,-21 0 15,0 21-15,0-21 0,-1-1 16,1 22-16,0 0 15,0 0-15,0 0 0,0 0 16,-1 0-16,1 0 16,0 0-16,21 22 0,0-1 15,0 0-15,0 0 16,0 0 0</inkml:trace>
  <inkml:trace contextRef="#ctx0" brushRef="#br0" timeOffset="7467.89">12869 1207 0,'0'-22'15,"0"44"16,0-1-31,0 0 0,0 0 16,0 21-16,0-20 0,0-1 16,0 21-16,0-21 0,0 22 0,0-1 15,0 0-15,0 1 0,0-1 16,0 21-16,21 1 0,-21-22 0,0 22 16,0-1-16,22-20 0,-22 20 15,0 1-15,0-1 0,0-21 16,0 22-16,0-1 0,0 22 0,-22-21 15,1-1-15,0 1 0,21-1 16,-21-21-16,0 22 0,21-1 0,-21-20 16,21-1-16,-22 0 0,22 1 0,0-1 15,-21 0-15,21-20 0,0-1 0,0 0 16,-21 0-16,21 0 0,0 0 16,0-42-1,21 0 1,-21 0-16,21 0 0,-21 0 15,22-22-15,-1 22 0</inkml:trace>
  <inkml:trace contextRef="#ctx0" brushRef="#br0" timeOffset="7835.68">12806 1566 0,'0'0'0,"-21"-42"0,21 21 16,0-21-16,0 20 0,0-20 0,0 21 0,0 0 16,0 0-16,0-1 15,0 1-15,0 0 0,21 0 16,0 0-16,0 21 0,21-21 0,-20-1 16,20 22-16,0 0 0,1 0 15,-1-21-15,0 21 0,1 0 0,-1 0 16,0 0-16,-21 0 0,22 21 15,-22 1-15,21-22 0,-21 21 0,-21 0 16,0 0-16,0 0 0,0 0 16,0 1-16,0 20 0,0-21 0,-21 0 15,-21 0-15,21 1 0,0-1 16,-22 0-16,1-21 0,0 21 16,-1 0-16,1 0 0,21-21 0,-22 22 15,22-22-15,0 0 0,0 0 16,0 0-16,0 0 0</inkml:trace>
  <inkml:trace contextRef="#ctx0" brushRef="#br0" timeOffset="9012.62">14541 910 0,'0'0'0,"0"-21"0,0-106 31,0 106-31,0 0 0,-21 0 16,0 21-16,0 0 0,0 0 16,0 0-16,-1 0 15,22 21-15,-21 0 0,0 0 0,21 21 16,-21 1-16,21-1 0,-21 22 16,0-22-16,21 21 0,0-20 15,-22 20-15,1-20 0,0 20 0,0-21 16,21 22-16,-21-22 0,0 22 15,-1-22-15,1 0 0,0 1 0,0-1 16,0 0-16,0-20 0,-1 20 16,1-21-16,0 0 0,21 0 15,-21-21-15,0 0 0,0 0 16,21-21 0,-22 0-16,22-21 0,0 21 15,0-1-15,0-20 0,0 21 16,0-21-16,0-1 0,0 22 0,0-21 15,0-1-15,0 1 0,22 0 16,-22-1-16,0 1 0,21 21 16,-21-21-16,21 20 0,-21-20 0,21 21 15,-21 0-15,21 21 16,0 0-16,1 21 0,-22 0 16,21 0-16,0 0 0,-21 22 15,21-22-15,0 21 0,-21-21 0,21 22 16,1-1-16,-1-21 0,-21 22 0,21-1 15,0-21-15,0 21 0,0-20 16,1 20-16,20-21 0,-21 0 0,0 0 16,0 1-16,22-22 0,-22 0 15,0 0-15,21 0 0,-20 0 16,20 0-16,-21 0 0,21 0 0,-20-22 16,20 1-16,-21 0 0,21 0 15,-20 0-15,20-22 0,-21 22 0,21-21 16,-20 0-16,-1-1 0,21 1 15,-21 0-15,0-22 0,1 22 0,-22-22 16,0 1-16,0-1 0,0 1 16,0-1-16,0 22 0,-22-22 0,1 22 15,0 0-15,-21-1 0,21 22 0,-22-21 16,1 21-16,0-22 0,-1 43 16,22-21-16,-42 0 0,20 21 0,1 0 15,0 0-15,-1 21 16,1 0-16,0 1 0,-1-1 0,22 21 15,-21 0-15,21 1 0,-1 20 16,1 1-16,21-22 0,0 22 16,0-1-16,0-21 0,0 1 0,0 20 15,21-20-15,1-1 0,-1-21 0,21 21 16,-21-20-16,0-1 0,1 0 0,20 0 16,-21 0-16,0 0 0,22-21 15,-22 0-15,21 0 0,-21 0 0,22 0 16,-22 0-16,21 0 0,-21 0 15,22 0-15,-1 0 0,-21 0 16,21-21-16,1 0 0,-1 21 0,-21-21 16,22 0-16,-1 21 0,0-21 15,-21-1-15,22 1 0</inkml:trace>
  <inkml:trace contextRef="#ctx0" brushRef="#br0" timeOffset="10691.98">15557 1122 0,'0'0'16,"-21"0"0,0 0-16,0 0 15,0 0-15,0 21 0,-1-21 16,22 21-16,-21 0 0,0 1 16,0-1-16,21 0 0,-21 0 0,0 21 15,21-20-15,-22-1 0,22 0 16,0 0-16,-21 21 0,21-20 0,0-1 15,0 21-15,0-21 0,0 0 0,0 1 16,0 20-16,0-21 0,0 0 16,0 0-16,21-21 0,1 22 0,-1-22 15,0 0-15,0 0 0,0 0 16,22 0-16,-22 0 0,0 0 16,21 0-16,-21-22 0,22 1 0,-22 0 15,21 0-15,-21 0 0,1 0 16,-1-22-16,0 22 0,0-21 0,0-1 15,-21 22-15,0-21 0,0 0 16,0-1-16,0 1 0,0 0 0,0 20 16,-21-20-16,0 21 0,-21-21 15,20 20-15,-20 22 0,21-21 0,-21 21 16,-1 0-16,1 0 0,21 0 16,-22 21-16,1 1 0,21-1 0,-21 21 15,20-21-15,1 22 0,0-1 0,0 0 16,21-21-16,0 22 15,0-1-15,0 0 0,0-20 0,0 20 16,0 0-16,21-21 0,0 1 0,0-1 16,1 0-16,-1 0 0,21 0 15,-21 0-15,22-21 0,-1 0 0,-21 0 16,21 0-16,1 0 0,-1 0 16,0 0-16,1 0 0,-1-21 0,-21 0 15,22 0-15,-1 0 0,0 0 16,1-1-16,-1-20 0,-21 21 0,21 0 15,-20-22-15,20 22 0,-21 0 16,0-21-16,0 21 0,-21-1 16,0 1-16,0 0 0,0 0 0,0 0 15,0 0-15,0-1 16,0 44 0,0-1-1,0 0-15,0 0 0,0 0 16,-21 0-16,21 1 0,0 20 0,-21-21 15,21 0-15,0 0 0,0 1 16,0 20-16,0-21 0,0 0 0,0 0 16,0 1-16,0-1 0,0 0 15,0 0-15,0 0 0,21-21 16,0 0-16,1 0 16,-1 0-16,0 0 0,0 0 15,0 0-15,0-21 0,1 21 0,-1-21 16,0 0-16,0 0 0,0-1 15,0 1-15,22 0 0,-43-21 0,21 21 16,0-1-16,0-20 0,0 21 0,1 0 16,-22 0-16,0-1 0,21 22 15,-21-21-15,21 21 0,-21 21 32,0 1-17,0-1-15,-21 0 16,21 0-16,0 0 0,-21 0 15,21 1-15,0-1 0,0 0 0,0 0 16,0 0-16,0 0 16,0 1-16,21-22 0,0 0 0,0 0 15,0 0-15,0 0 16,1 0-16,-1 0 0,0 0 16,0-22-16,0 22 0,-21-21 15,0 0-15,21 21 0,-21-21 16,0 0-16,0 0 0,0-22 0,0 22 0,0 0 15,0 0-15,0 0 0,0-22 16,-21 22-16,0 0 0,21 0 16,-21 0-16,0 21 0,0-22 15,21 1-15,0 0 0,-22 0 16,22 0-16,0 0 16,0-1-16,22 22 0,-22-21 15,21 0-15,21 21 0,-21-21 16,0 0-16,22 21 0,-22-21 0,21 21 15,1 0-15,-1 0 0,0 0 16,-21 0-16,22 0 0,-1 0 0,-21 0 16,0 21-16,1 0 0,-1 0 15,0 0-15,0 0 0,-21 1 16,21-1-16,-21 21 0,0-21 0,0 22 16,0-22-16,0 0 0,0 21 15,0-21-15,0 22 0,0-22 0,-21 0 16,21 0-16,0 0 0,-21 1 15,21-1-15,0 0 0,0 0 0,0 0 16,0 0-16,-21-21 16,21-21 15,0 0-31,0 0 16,0 0-16,0 0 0,0-1 0,0 1 15,0-21-15,21 21 0,0-22 16,-21 1-16,21 0 0,22-1 0,-22 22 15,0-21-15,21 0 16,-21-1-16,22 22 0,-1-21 0,0 21 16,1-1-16,-1 1 0,0 21 15,1 0-15,-1 0 0,0 0 0,-20 0 16,20 21-16,-21 1 0,0 20 16,0-21-16,-21 21 0,0 1 0,0-1 15,0 0-15,0 1 0,0-1 16,0 0-16,0 1 0,0-1 0,0 0 15,0-20-15,0 20 0,-21-21 16,0 21-16,21-20 0,-21-1 0,21 0 16,0 0-16,0 0 0,0 0 15,-21-21 1,21-21 15,-21 21-31,21-21 16</inkml:trace>
  <inkml:trace contextRef="#ctx0" brushRef="#br0" timeOffset="11795.97">10012 2117 0,'0'0'0,"-21"0"0,-22 0 0,22 0 0,-21 0 16,-1 0-16,22 0 0,-21 0 15,0 0-15,-1 0 0,22 0 0,-21 0 16,-1 0-16,1 0 0,0 0 15,21 0-15,-22 0 0,22 0 0,-21 0 16,21 0-16,-1 0 0,1 0 16,0 0-16,0 0 15,42 0 17,0 0-32,0 0 15,1 0-15,20 0 16,-21 0-16,21-21 0,1 21 0,-1 0 15,22 0-15,-1 0 0,1 0 0,20 0 16,1 0-16,0-22 0,-1 22 16,22 0-16,-21 0 0,21-21 0,-1 21 15,1 0-15,0 0 0,21 0 16,-21 0-16,21-21 0,-21 21 0,21 0 16,-21 0-16,21-21 0,-22 21 15,22 0-15,22 0 0,-22 0 0,0 0 16,0 0-16,0 0 0,21-21 15,-21 21-15,21 0 0,-21 0 16,21 0-16,-21-21 0,0 21 0,21 0 16,-21 0-16,0-22 0,21 22 15,-21 0-15,22 0 0,-22-21 0,21 21 16,-21 0-16,21 0 0,-21-21 16,21 21-16,0 0 0,0 0 0,-21 0 15,0 0-15,0 0 0,0-21 0,0 21 16,-21 0-16,21 0 0,-21 0 15,0 0-15,0-21 0,-22 21 0,1-21 16,0 21-16,-1 0 16,-20-22-16,21 22 0,-22 0 0,1-21 15,20 21-15,-20 0 0,-1 0 16,22-21-16,-22 21 0,1 0 0,-1 0 16,-20 0-16,20 0 0,-20 0 15,-1 0-15,0 0 0,-21 0 0,22 0 16,-22 0-16,0 0 0,0 0 15,0 0-15,1 0 0,-1 0 16,-42 0 47</inkml:trace>
  <inkml:trace contextRef="#ctx0" brushRef="#br0" timeOffset="12647.08">11578 2138 0,'21'-21'15,"-42"42"-15,63-42 0,-20 21 0,-1 0 16,0 0-16,0 0 0,0 0 16,0 0-16,1 0 15,-22 21 17,0 0-17,-22-21-15,1 21 0,0 0 0,0 1 16,0-1-16,0 0 0,-22 0 15,22 21-15,-21-20 0,-1 20 16,1 0-16,-21 1 0,-1-1 0,1 0 16,-1 1-16,1 20 0,-22-21 15,21 1-15,1-1 0,-22 0 0,22 1 16,-1-22-16,1 21 0,20 1 0,-20-22 16,21 21-16,-1-21 0,1 22 15,0-22-15,20 21 0,-20-21 0,21 0 16,0 1-16,0-1 0,-1 0 15,22 0-15,0 0 0,-21-21 16,21 21-16,0-42 31,0 0-31,0 0 0,0 0 16,21 21-16</inkml:trace>
  <inkml:trace contextRef="#ctx0" brushRef="#br0" timeOffset="13083.83">10329 2942 0,'0'0'0,"21"0"0,-21-42 31,0 21-31,0 42 47,0 0-47,0 0 16,0 0-16,-21 1 0,0-1 15,21 0-15,-21 0 0,0 0 16,21 0-16,-21 1 0,-1-1 16,22 0-16,0 0 15,22-21 32,-1 0-47,0 0 0,0 0 0,0 0 16,0 0-16,1 0 0,-1 0 15,21 0-15,-21 0 0,0 0 16,1 0-16,20 0 0,-21 0 0,0 0 16,0 0-16,22 0 0,-22 0 15,0 0-15,0 0 0,-42 0 63,0 21-63,0-21 15</inkml:trace>
  <inkml:trace contextRef="#ctx0" brushRef="#br0" timeOffset="14431.95">804 3747 0,'0'0'0,"0"21"0,21-21 0,1 0 16,-1 0 0,0 0-1,0 0-15,0 0 16,0 0-16,-21-21 0,22 21 16,-1-22-16,0 1 0,0 21 15,0-21-15,0 0 0,1 0 16,-22 0-16,21 21 15,-21-22-15,0 1 0,0 0 16,0 0-16,0 0 0,-21 0 16,-1 21-16,1-22 15,-21 22-15,21 0 0,-22 0 16,22 0-16,-21 0 0,0 22 16,-1-22-16,1 21 0,0 0 0,-1-21 15,1 21-15,0 0 0,-1 0 16,22-21-16,0 22 0,0-1 15,21 0-15,-21-21 0,21 21 0,0 0 16,0 0-16,21-21 16,0 22-16,0-22 0,21 21 15,-20-21-15,20 21 0,-21 0 16,21-21-16,-20 21 0,20-21 0,0 21 16,1-21-16,-22 22 0,21-1 15,-21-21-15,22 21 0,-22 0 0,21 0 16,-21 0-16,0 1 0,1-1 15,-1 0-15,0 0 0,-21 0 0,21 0 16,-21 1-16,0 20 0,0-21 16,-21 0-16,-21 0 0,20 22 15,-20-22-15,0 0 0,-1 0 0,1 0 16,0 1-16,-1-22 0,1 21 16,0-21-16,-1 21 0,-20-21 15,21 0-15,-1 0 0,1 0 16,0 0-16,-1-21 0,1 0 0,0 21 15,-1-22-15,22 1 0,-21 0 16,21 0-16,-1 0 0,1 0 0,0-1 16,21 1-16,-21 0 0,21 0 15,0 0-15,0 0 0,21 21 16,0-22-16,0 1 0,22 21 0,-22 0 16,21-21-16,1 21 0,-1 0 15,21 0-15</inkml:trace>
  <inkml:trace contextRef="#ctx0" brushRef="#br0" timeOffset="14699.8">1122 3937 0,'0'21'31,"21"0"-31,-21 1 15,0-1-15,0 0 0,0 0 0,0 0 16,0 0-16,0 22 16,0-22-16,0 0 0,0 0 0,0 0 15,0 1-15,0-1 0,0 0 16,0 0 0,0-42 15,0 0-31</inkml:trace>
  <inkml:trace contextRef="#ctx0" brushRef="#br0" timeOffset="15075.59">1270 3704 0,'0'0'0,"-21"-21"15,0 21-15,-1 0 0,1 21 16,21 0-1,-21 1-15,21-1 16,0 0 0,21-21-16,0 0 15,1 0-15,-1 0 0,0 0 16,0 0-16,0-21 0,0 0 16,1-1-16,-22 1 15,0 0-15,0 0 16,0 0-16,-22 21 15,1-21-15,0 21 16,0 0-16,0 0 0,0 0 16,-1 21-16,1 0 0,0-21 15,21 21-15,0 0 0,-21 0 16,21 1-16,0-1 16,0 0-16,0 0 0,0 0 15,0 0-15,21 1 16,0-22-16,0 0 0</inkml:trace>
  <inkml:trace contextRef="#ctx0" brushRef="#br0" timeOffset="15587.29">1566 3979 0,'0'0'0,"0"22"0,0-1 0,-21-21 16,21 21-16,-21 0 0,21 0 15,0 0-15,0 1 16,0-1-16,0 0 0,0 0 0,0 0 16,0 0-16,0 1 0,0-1 15,0 0-15,0 0 0,0 0 16,0 0 0,-21-42 30,0 0-46,21 0 16,0 0-16,0 0 0,0-1 0,0-20 16,0 21-16,0-21 0,0 20 15,0-20-15,21 21 0,0-21 16,21 20-16,-21 1 0,22 0 0,-22 0 16,21 21-16,1 0 0,-1 0 15,0 0-15,-21 0 0,22 0 0,-1 0 16,-21 21-16,22 0 15,-22 0-15,0 1 0,0 20 0,0-21 16,-21 0-16,0 22 0,0-22 16,0 21-16,0-21 0,0 0 0,0 1 15,0-1-15,0 0 0,0 0 16,-21-21-16,21 21 16,-21-21-16,21-21 31,0 0-31,0 0 15,21 21-15</inkml:trace>
  <inkml:trace contextRef="#ctx0" brushRef="#br0" timeOffset="16176.96">2688 3895 0,'0'0'0,"0"-21"15,-21 21-15,0 0 0,0 0 0,-22-22 16,22 22-16,0 0 16,0 0-16,-22 0 0,22 0 0,-21 0 15,21 22-15,-22-22 0,22 21 16,0 0-16,-21 0 0,21 0 16,-1 0-16,22 22 0,0-22 15,0 0-15,0 0 0,0 0 0,0 1 16,0-1-16,0 0 0,0 0 15,22-21-15,-1 0 0,0 0 16,21 0-16,-21 0 0,22 0 16,-22 0-16,21 0 0,1-21 0,-22 21 15,21-21-15,0 0 0,-20-1 16,20 1-16,-21 0 0,0-21 0,0 21 16,1-1-16,-1 1 0,0 0 15,-21 0-15,21 0 0,-21 0 16,21 21-16,-21 21 31,0 0-31,0 0 16,0 0-16,0 0 0,0 1 15,0 20-15,-21 0 0,21-21 0,0 22 16,0-1-16,0 0 0,0 1 16,0-1-16,0 0 0,0 22 0,0-22 15,0 1-15,0 20 0,0 1 16,0-22-16,0 21 0,21 22 0,0-21 15,-21-1-15,22 1 0,-1-1 16,-21-21-16,21 22 0,0-1 0,0-20 16,0-1-16,-21 22 0,22-22 15,-1 0-15,-21 1 0,0-1 16,0 0-16,0 1 0,0-22 0,-21 21 16,-22-21-16,22 0 0,-21 1 15</inkml:trace>
  <inkml:trace contextRef="#ctx0" brushRef="#br0" timeOffset="16367.95">2879 5800 0,'-106'42'0,"212"-84"16,-255 105-16,86-63 0,21 0 0,-22 0 0,-21 0 15,22-21-15,-1 0 0,1 0 16,-1-22-16,1 22 0,-1-21 0,22 0 16,0-22-16,-1 22 0,1-22 15,21 22-15,0 0 0,0-22 0,21 1 16,0 20-16,0-20 0,0 20 16,0-20-16,0 21 0,21-22 15,0 1-15,0 20 0,21 1 16,-20-22-16,20 22 0,-21 0 0,21-1 15,1 1-15,-1 0 0,0 21 16,1-22-16,-1 1 0,0 21 0,1 0 16,-1-22-16</inkml:trace>
  <inkml:trace contextRef="#ctx0" brushRef="#br0" timeOffset="16675.77">3217 3408 0,'0'0'0,"0"-21"0,0 0 0,-21-1 15,0 22 1,21 22-16,-21-1 0,21 0 16,-21 0-16,21 21 0,0 1 0,0-1 15,0 0-15,0 1 0,-22-1 16,22 22-16,0-22 0,-21 21 0,21 1 15,0-22-15,0 22 16,0-22-16,0 0 0,0 1 0,0-1 0,0 0 16,0 1-16,0-22 0,0 0 15,0 0-15,0 0 0,21-21 16,1 0 0,-1 0-16,0-21 15</inkml:trace>
  <inkml:trace contextRef="#ctx0" brushRef="#br0" timeOffset="17053.56">3302 4022 0,'0'21'0,"-21"0"16,21 0-16,0 0 0,21-21 31,0 0-31,0 0 15,0 0-15,1 0 0,-1-21 16,0 0-16,0 21 0,21-21 0,-20 0 16,-1 0-16,0-1 0,0 1 0,-21 0 15,0 0-15,0 0 16,0 0-16,0-1 0,0 1 16,-21 21-16,0 0 0,0 0 15,-1 0-15,1 0 0,0 21 0,-21 1 16,21-1-16,-1 0 0,1 21 15,0 1-15,21-1 0,-21 0 0,21-21 16,-21 22-16,21-1 16,0 0-16,0-20 0,0 20 0,0-21 15,0 0-15,21 0 0,0 1 0,-21-1 16,21-21-16,0 0 0,22 0 16,-22 0-16,0 0 0,0 0 0,0 0 15</inkml:trace>
  <inkml:trace contextRef="#ctx0" brushRef="#br0" timeOffset="17861.11">5270 3852 0,'0'0'16,"0"-21"0,0 0-1,0 0-15,22 21 0,-1-21 0,0 0 16,0-1-16,0 1 16,22 0-16,-22 0 0,0 0 15,0 0-15,0-1 0,0 1 0,-21 0 16,0 0-16,22 0 0,-22-22 15,0 22-15,0 0 0,-22 0 16,-20 0-16,21 21 0,-21 0 16,-1 0-16,1 0 0,0 0 0,-1 21 15,-20 0-15,20-21 0,1 21 16,0 22-16,-22-22 0,43 0 0,-21 0 16,21 21-16,-1-20 0,1-1 15,21 21-15,0-21 0,0 0 0,0 22 16,21-22-16,22 0 0,-22 21 0,0-20 15,21 20-15,1-21 0,-22 21 16,21-20-16,1 20 0,-22-21 16,21 21-16,-21-20 0,22 20 15,-22-21-15,21 21 0,-21-20 0,0 20 16,-21-21-16,0 0 0,0 22 0,0-22 16,0 0-16,0 0 0,-21 0 15,0 0-15,0 1 0,-21-1 0,-1 0 16,1-21-16,0 21 0,-22-21 15,22 0-15,-1 0 0,1 0 0,-21 0 16,20 0-16,1 0 0,0 0 0,-1 0 16,1-21-16,21 0 0,0 0 15,-22-1-15,22 1 0,0 0 0,0 0 16,21-21-16,-21-1 16,21 22-16,0-21 0,-22 21 0,22-1 15,0-20-15,0 21 0,0 0 16,22 0-16,-1-1 0,0 1 15,0 21-15,21-21 0,-20 21 0,-1 0 16,0 0-16,21 0 0</inkml:trace>
  <inkml:trace contextRef="#ctx0" brushRef="#br0" timeOffset="18276.88">5397 4318 0,'106'0'31,"-85"-21"-31,22 0 16,-22 0-16,0 21 0,0-22 0,0 1 16,1 0-16,20 0 0,-21-21 0,0 20 15,0 1-15,-21 0 0,0-21 16,0 21-16,0-1 0,0 1 0,0 0 15,-21 21-15,0 0 16,0 0-16,-21 0 0,20 0 0,-20 0 16,21 21-16,-21 0 0,20 1 15,-20-1-15,21 0 0,0 21 16,0 1-16,-1-22 0,1 21 0,21 0 16,0 1-16,-21-22 0,21 21 15,0-21-15,0 22 0,0-22 0,0 0 16,21 0-16,0 0 0,1 1 15,-1-22-15,0 21 0,0-21 0,0 0 16,22 0-16,-22 0 0,21 0 0,-21 0 16,22 0-16,-1-21 0,0-1 15,1 1-15,-1 0 0,0 0 0,1 0 16,-1-22-16</inkml:trace>
  <inkml:trace contextRef="#ctx0" brushRef="#br0" timeOffset="18563.71">6308 3408 0,'0'0'0,"-22"0"15,1 0 1,0 21-16,21 0 0,-21 0 0,21 1 16,0 20-16,-21 0 0,0 1 15,21-1-15,-22 0 0,22 22 0,0-22 16,-21 22-16,21-22 0,-21 21 15,21 1-15,0-1 0,0-20 16,0 20-16,0-20 0,0-1 0,-21 0 16,21 1-16,0-22 0,0 0 15,0 0-15,0 0 0,0 0 0,0 1 16,21-22-16,0 0 16,0 0-16,1-22 15,-1 22-15,0-21 0</inkml:trace>
  <inkml:trace contextRef="#ctx0" brushRef="#br0" timeOffset="18972.04">6435 4255 0,'-22'0'0,"22"21"15,0 0-15,22-21 31,-1 0-31,0 0 0,0 0 16,0-21-16,0 21 0,1-21 16,-1-1-16,0 22 0,0-21 0,0 0 15,0 0-15,1 0 0,-1 0 0,-21-1 16,0 1-16,0 0 0,0 0 16,0 0-16,0 0 0,0-1 15,-21 22-15,-1 0 16,1 0-16,-21 0 0,21 0 15,0 22-15,-1-1 0,-20 0 0,21 21 16,0-21-16,0 1 0,-1 20 16,22 0-16,0-21 0,-21 22 0,21-22 15,0 21-15,0-21 0,0 1 0,0-1 16,0 0-16,0 0 0,21 0 16,1-21-16,-1 21 0,0-21 0,0 22 15,21-22-15,-20 0 0,20 0 0,0 0 16,-21 0-16,22 0 15,-1 0-15,0-22 0,-20 1 0,20 21 16</inkml:trace>
  <inkml:trace contextRef="#ctx0" brushRef="#br0" timeOffset="19552.71">7302 3958 0,'0'0'0,"0"-21"16,-21 21-1,0 21 1,0-21-16,0 21 0,21 1 0,-21-1 16,-1 21-16,1-21 15,0 22-15,21-22 0,-21 21 0,0 0 16,21-20-16,0 20 0,0-21 16,0 0-16,0 0 0,0 22 0,0-22 15,0 0-15,0 0 0,21-21 16,0 21-16,0-21 15,0 0-15,1 0 0,-1 0 0,0 0 16,21 0-16,-21-21 0,22 0 0,-22 0 16,21 21-16,1-21 0,-1-22 15,-21 22-15,21-21 0,1 21 16,-22-22-16,21 1 0,-21-21 0,1 20 16,-1-20-16,-21-1 0,21 22 15,-21-22-15,21 1 0,-21 21 0,0-22 16,0 22-16,0-22 0,0 22 15,0 21-15,0-22 0,0 22 0,0 0 16,0 42 0,0 0-1,0 1-15,0 20 0,-21-21 0,0 21 16,21 1-16,-21-1 0,21 0 16,0 22-16,-22-22 0,22 1 0,-21-1 15,21 21-15,-21-20 0,21 20 16,0-20-16,0-1 0,0 0 0,0 1 15,0-22-15,0 21 0,0-21 16,0 0-16,0 1 0,0-1 16,21 0-16,0-21 0,1 0 0,-1 0 15,0 0-15,0 0 0,0 0 16,0 0-16,1 0 0,-22-21 16,21 0-16,0 21 0,0-22 0,0 1 15</inkml:trace>
  <inkml:trace contextRef="#ctx0" brushRef="#br0" timeOffset="19744.59">7662 3895 0,'21'21'31,"1"-21"-31,-1 0 0,21 0 15,0 0-15,1 0 0,-1 0 0,0 0 16,1 0-16,-1 0 0,0 0 0,22 0 16,-22-21-16</inkml:trace>
  <inkml:trace contextRef="#ctx0" brushRef="#br0" timeOffset="20507.15">14139 2244 0,'0'0'15,"0"-21"-15,-21 21 0,0 0 16,0 0 0,21 21-16,0 0 15,21 0-15,0 21 0,21-20 16,-20 20-16,20 0 0,0 22 15,1-1-15,-1-20 0,21 20 16,-20 1-16,20-1 0,1-21 0,-22 22 16,22-1-16,-1-20 0,1 20 0,-1-20 15,-21 20-15,22-21 0,-22 1 16,1-1-16,-1 0 0,0 1 0,-21-22 16,1 21-16,-1-21 0,0 1 15,-21-1-15,0 0 0,0 0 16,0-42 15,0 0-31,0 0 16,0-1-16,0 1 0,0 0 15,0 0-15</inkml:trace>
  <inkml:trace contextRef="#ctx0" brushRef="#br0" timeOffset="20859.95">15261 3133 0,'0'0'0,"-21"-21"31,21 42 0,0 0-15,0 0-16,0 0 0,21 0 16,0 1-16,0-1 0,1 0 0,-1 0 15,0 0-15,0 0 0,0 1 16,0-1-16,1 0 0,-22 0 15,0 0-15,0 0 0,0 1 16,0-1-16,-43-21 0,22 21 16,-21-21-16,-1 0 0,1 0 0,-21 21 15,20-21-15,1 0 0,-22 0 16,22 21-16,-21-21 0,20 0 0,1 0 16,21 21-16,-22-21 0,22 0 15,0 0-15,0 22 0,0-22 16,0 0-16,42 0 31,0 0-31,0 0 0</inkml:trace>
  <inkml:trace contextRef="#ctx0" brushRef="#br0" timeOffset="21472.1">16129 3577 0,'0'0'0,"0"-21"0,0 0 16,0 0-1,0 0-15,0-1 16,0 44 15,0-1-15,0 0-16,0 0 0,0 21 0,0-20 15,0 20-15,0 0 0,-21 1 0,21-1 16,0 0-16,-21 1 0,21-1 16,-22 0-16,22 1 0,0-1 0,0 0 15,-21 1-15,21-22 0,-21 21 0,21-21 16,-21 22-16,21-22 0,0 0 16,0 0-16,0 0 0,0-42 46,-21 0-46,21 0 0,0 0 16</inkml:trace>
  <inkml:trace contextRef="#ctx0" brushRef="#br0" timeOffset="22063.77">15706 3768 0,'0'0'0,"-22"-43"0,1 1 15,0 21-15,21-21 0,-21 20 0,21-20 16,0 21-16,0 0 15,0-22-15,0 22 0,0-21 0,21 21 0,-21 0 16,42-22-16,-20 22 0,-1 0 16,21-21-16,0 20 0,1 22 15,-1-21-15,0 21 0,22 0 16,-22 0-16,22 21 0,-1 1 0,-20 20 16,-1 0-16,0 1 0,1 20 0,-1-21 15,-21 22-15,21-1 0,-42-20 16,22 20-16,-22-20 0,0-1 0,0 21 15,0-20-15,0-1 0,0-21 16,-22 22-16,1-22 0,21 0 0,-21 0 16,21 0-16,-21 0 0,0-21 15,0-21 1,21 0-16,0 0 16,0 0-16,0 0 15,0-1-15,0-20 0,0 21 0,0-21 16,21-1-16,-21 1 0,21 0 0,0-1 15,21-20-15,-20 20 0,-1-20 16,21-1-16,0 1 0,1 21 0,-1-1 16,0 1-16,1 21 0,-22 0 15,21-1-15,1 22 0,-1 0 0,0 22 16,-21-1-16,22 0 0,-22 21 16,0 1-16,0-1 0,0 0 15,-21 22-15,0-22 0,0 22 0,0-22 16,0 21-16,0-20 0,0-1 0,-21 22 15,0-22-15,0 0 0,0-21 16,0 22-16,-1-1 0,22-21 16,0 0-16,-21 1 0,0-1 15,42-42 17,0-1-32,1 1 0,-1-21 15,0 21-15,0 0 0</inkml:trace>
  <inkml:trace contextRef="#ctx0" brushRef="#br0" timeOffset="23331.04">17335 3662 0,'0'0'0,"22"-21"0,-1 21 0,-21-21 0,21-1 0,0 22 31,-21 22-15,0-1-16,0 0 0,0 0 15,0 21-15,-21-20 0,21-1 16,-21 21-16,21 0 0,-21-20 0,21 20 15,0 0-15,-22-21 0,22 22 16,0-22-16,0 21 0,0-21 0,0 22 16,0-22-16,0 0 0,22 0 15,-22 0-15,21-21 0,0 0 0,0 0 16,21 0-16,-20 0 0,-1 0 0,21 0 16,-21 0-16,0-21 0,22 0 15,-22 0-15,21-21 0,-21 20 16,1-20-16,-1 0 0,0 21 0,0-22 15,0 1-15,0 0 0,1-22 16,-1 22-16,0-1 0,-21 22 0,0-21 16,21 21-16,-21 0 0,21-1 15,-21 1-15,0 42 16,0 1 0,0-1-16,0 0 0,0 0 0,-21 0 15,21 22-15,-21-1 0,21-21 0,-21 21 16,21 1-16,0-22 15,0 21-15,0 1 0,0-22 0,0 21 0,0-21 16,21 22-16,0-22 16,-21 0-16,21 0 0,0-21 0,1 0 15,-1 0-15,0 0 0,21 0 0,-21 0 16,1 0-16,-1-21 0,0 21 16,0-21-16,0-22 0,22 22 0,-22-21 15,0 0-15,0 20 0,0-20 16,0 0-16,1-22 0,-1 22 0,0-22 15,0 22-15,-21-21 0,21-1 0,0 1 16,1 20-16,-22 1 0,0 0 16,0-1-16,0 22 0,0 0 15,0 0-15,0 42 16,-22 0-16,1 0 16,21 22-16,-21-22 0,0 21 15,21 22-15,-21-22 0,21 0 0,0 1 16,-21-1-16,21 21 0,0-20 0,0-1 15,0 0-15,0 1 0,0-1 16,0 0-16,0-20 0,0 20 0,21 0 16,-21-21-16,21 1 0,0-1 15,0 0-15,0 0 0,1-21 0,-1 0 16,0 0-16,0 0 0,21 0 16,64-85-1,-63 64-15,-22 0 0,21-21 16,-21-1-16,0 1 0,1 0 15,-1-1-15,21 1 0,-21-21 0,0 20 16,1-20-16,-1 20 0,-21-20 0,0 21 16,21-1-16,-21 1 0,0 21 15,0 0-15,0-1 0,0 1 0,0 0 16,0 42 0,0 0-16,-21 1 15,0 20-15,21-21 0,0 21 16,-22 1-16,22-1 0,-21 0 15,0 1-15,21 20 0,0-20 16,0-1-16,0 0 0,-21 1 0,21-1 16,0 0-16,0 1 0,0-1 0,0-21 15,0 21-15,21-20 0,-21-1 16,21 0-16,0 0 0,-21 0 0,22-21 16,-1 0-16,0 0 0,21 0 15,-21 0-15,1 0 0,-1 0 0,21-21 16,-21 0-16,0 0 0,22 0 0,-22-1 15,0-20-15,21 21 0,-20-21 16,-1 20-16,0-20 0,21 0 0,-42 21 16,21-22-16,1 22 15,-1 0-15,-21 0 0,21 0 0,-21 42 47,0 0-47,0 0 0,-21 0 0,21 0 16,0 1-16,0-1 0,0 21 15,0-21-15,0 22 0,0-22 0,0 0 16,0 21-16,0-21 0,21 1 0,0-22 16,-21 21-16,21 0 0,0-21 15,1 0-15,-1 0 0,0 0 0,0 0 16,0 0-16,0 0 0,1 0 16,-1-21-16,0 0 0,0-1 15,0 1-15,0 0 0,1 0 0,-1-21 16,0-1-16,0 1 0,0 21 15</inkml:trace>
  <inkml:trace contextRef="#ctx0" brushRef="#br0" timeOffset="23520.93">19875 3323 0,'0'0'0,"-21"0"0,0-21 0,0 21 15,0 0-15,0 0 0,-1 0 16,1 0-1,21 21 1,0 0-16,0 1 16,0-1-1</inkml:trace>
  <inkml:trace contextRef="#ctx0" brushRef="#br0" timeOffset="23711.82">18817 3683 0,'0'0'0,"-21"0"0,21 21 16,21-21 0,0 0-16,0 0 0,1 0 15,-1 0-15,0 0 0,0 0 0,21 0 16,-20 0-16,-1-21 0,0 21 15</inkml:trace>
  <inkml:trace contextRef="#ctx0" brushRef="#br0" timeOffset="24603.31">21209 3662 0,'0'-21'31,"21"21"-31,0-21 0,0 21 16,1-22-16,20 22 0,-21-21 0,0 21 15,22-21-15,-22 0 0,21 21 16,-21-21-16,0 0 0,22-1 16,-22 1-16,-21 0 0,0 0 0,0 0 15,0-22-15,0 22 0,-21 0 16,0-21-16,-1 21 0,-20-1 0,0 1 15,-1 0-15,1 21 0,0 0 0,-1 0 16,1 0-16,0 0 0,-1 0 16,1 0-16,0 21 0,21 0 0,-22 1 15,22-1-15,0 21 0,21-21 16,0 22-16,0-22 0,0 21 16,0-21-16,0 22 0,21-22 15,0 21-15,0 0 0,1-20 0,-1-1 16,0 21-16,0-21 0,0 22 0,0-22 15,22 0-15,-22 21 0,0-21 16,0 22-16,22-22 0,-22 0 0,0 21 16,21-20-16,-21 20 0,1-21 15,-1 0-15,-21 22 0,21-22 0,-21 0 16,0 0-16,0 0 0,0 22 0,0-22 16,-21-21-16,0 21 0,-22 0 15,1 0-15,0-21 0,-1 21 16,1-21-16,0 0 0,-1 0 15,-20 0-15,20 0 0,-20 0 0,21 0 16,-1 0-16,1-21 0,0 0 0,20 0 16,-20 0-16,21 0 0,0-22 15,0 22-15,-1-21 0,22-1 0,-21 1 16,21 0-16,0-1 0,0 1 16,0 21-16,0-21 0,0 20 0,21-20 15,1 21-15,-1 0 0,-21 0 0,42-1 16,-21 22-16,0 0 0,1 0 15,-1 0-15,21 0 0,-21 0 0,0 0 16,22 0-16</inkml:trace>
  <inkml:trace contextRef="#ctx0" brushRef="#br0" timeOffset="25056.05">21738 3979 0,'0'0'16,"21"0"-16,0 0 0,1 0 0,-1-21 15,0 0-15,0 0 16,0 0-16,0 21 16,1-21-16,-1-1 0,-21 1 0,21 21 15,0-21-15,0 0 0,-21 0 16,21-22-16,-21 22 0,22 0 0,-22 0 15,0-21-15,0 20 0,0 1 16,0 0-16,0 0 0,-22 0 0,1 21 16,0 0-16,-21 0 0,21 0 15,-1 0-15,1 21 0,0 0 0,0 0 16,0 0-16,0 1 0,-1 20 16,1 0-16,0-21 0,0 22 0,21-1 15,0 0-15,0 1 0,0-1 0,0 22 16,0-22-16,0 0 15,0 1-15,0-1 0,21-21 0,0 21 16,0-20-16,1-1 0,-1 0 0,21 0 16,-21 0-16,22-21 0,-22 0 15,21 0-15,-21 0 0,22 0 0,-22 0 16,0 0-16,21-21 0,-21 0 16,22 0-16,-22 0 0,21-1 0,-21-20 15,22 0-15</inkml:trace>
  <inkml:trace contextRef="#ctx0" brushRef="#br0" timeOffset="25359.88">22691 3048 0,'0'-21'0,"0"42"0,0-84 16,0 41-16,-22 1 0,22 0 16,-21 21-16,0 0 0,0 21 15,21 0-15,-21 22 0,21-22 16,0 21-16,0 1 0,0 20 0,0 1 15,0-1-15,-21 1 0,21-1 16,0 1-16,0-1 0,0 1 0,0-1 16,-22 1-16,22-22 0,0 21 0,0 1 15,0-22-15,0 1 0,0-1 16,0 0-16,0 1 0,0-22 0,0 0 16,0 0-16,0 0 0,0 0 15,0 1-15,22-22 16,-1 0-1,0 0-15,0-22 16,0 1-16,0 0 0</inkml:trace>
  <inkml:trace contextRef="#ctx0" brushRef="#br0" timeOffset="25779.64">22923 3874 0,'-42'0'15,"21"21"1,21 0 0,21-21-16,0 0 15,0 0-15,1 0 0,-1 0 16,0 0-16,0 0 0,0 0 0,0 0 16,1 0-16,-1-21 0,0 0 0,0 21 15,0-22-15,0 22 0,-21-21 16,0 0-16,22 0 0,-22 0 0,0 0 15,0-1-15,0 1 16,0 0-16,-22 21 0,1 0 16,0 0-16,0 0 0,0 0 0,0 0 15,-1 21-15,1 0 16,-21 1-16,21-1 0,0 0 0,-1 0 16,1 21-16,0-20 0,21 20 15,-21-21-15,21 21 0,-21-20 0,21-1 16,0 21-16,0-21 0,0 0 0,0 1 15,0-1-15,0 0 0,21 0 16,0-21-16,0 21 0,0-21 0,1 0 16,-1 0-16,0 0 0,0 0 15,21 0-15,-20 0 0,-1 0 0,21 0 16,-21-21-16,22 0 0</inkml:trace>
  <inkml:trace contextRef="#ctx0" brushRef="#br0" timeOffset="26412.28">23728 3704 0,'0'-21'0,"0"42"0,0-63 0,0 21 0,-21 21 15,-1 0-15,1 0 16,0 0-16,0 0 0,0 0 16,0 21-16,-1 0 0,1 0 15,0 0-15,0 22 0,21-22 16,0 0-16,-21 21 0,21-20 0,-21 20 15,21-21-15,0 21 0,0-20 16,0-1-16,0 21 0,0-21 0,0 0 16,21 1-16,0-1 0,0 0 15,0 0-15,0 0 0,1-21 0,20 0 16,-21 0-16,21 0 0,-20 0 0,20 0 16,0 0-16,-21 0 0,22-21 15,-22 0-15,21 0 0,-21 0 0,22-1 16,-22-20-16,0 21 0,21-21 0,-20-1 15,-1 1-15,21 0 0,-21-22 16,0 22-16,1-22 0,-1-20 16,0 20-16,0-21 0,-21 22 15,0-1-15,21-20 0,-21 20 0,0 22 16,0 0-16,0-1 0,0 1 16,0 21-16,0 0 0,0-1 0,-21 22 15,0 22 1,21-1-16,-21 21 15,21-21-15,-21 22 0,21 20 0,0-21 16,-22 22-16,22-1 0,-21 1 16,21-1-16,0 1 0,0-1 0,0-20 15,0 20-15,0-20 0,0 20 16,0-21-16,0 1 0,0-1 16,21 0-16,-21 1 0,22-1 0,-1-21 15,-21 0-15,0 22 0,21-22 16,0 0-16,0-21 15,0 0-15,1 0 16,-1 0-16,0 0 0,0 0 16,0-21-16,0 0 0,1 21 0,-22-21 15,21-1-15,0-20 0,0 21 16,0 0-16,-21 0 0,21-22 0,1 22 16</inkml:trace>
  <inkml:trace contextRef="#ctx0" brushRef="#br0" timeOffset="26695.14">24045 3535 0,'0'0'16,"-21"0"-16,-21 0 0,63 0 31,0 0-31,21 0 16,1 0-16,-1 0 0,0 0 0,1 0 15,-1 0-15,0 0 0,1 0 16,-1 0-16,0 0 0,1 0 16,-22 0-16,0 0 0,0 0 0,22 0 15,-22 0-15,0 0 16,0 0-16,-21-21 16,21 21-16,0 0 15</inkml:trace>
  <inkml:trace contextRef="#ctx0" brushRef="#br0" timeOffset="28295.45">106 5207 0,'-21'0'0,"-1"0"32,1 0-1,0 0-15,0 0-1,21 21 32,21-21-31,0 21-16,0-21 15,1 0-15,-1 22 0,21-22 16,-21 0-16,22 0 0,20 21 0,-21-21 16,22 0-16,-1 0 0,1 21 15,-1-21-15,1 0 0,-1 0 16,-20 0-16,20 21 0,1-21 15,-1 0-15,1 0 0,20 0 0,-20 0 16,21 0-16,-1 0 0,1 0 16,0 0-16,-1 0 0,1 0 15,0 0-15,-1 0 0,1 0 0,0 0 16,-1 0-16,1 0 0,21 0 16,-22 0-16,22 0 0,0 0 0,-21 0 15,21 0-15,-22 0 0,22 0 16,-21-21-16,-1 21 0,1 0 15,0 0-15,21-21 0,-22 21 0,1 0 16,0 0-16,20 0 0,-20-21 16,0 21-16,21 0 0,-22 0 0,1-22 15,21 22-15,0 0 0,-1 0 16,1 0-16,0-21 0,0 21 0,-21 0 16,20 0-16,-20 0 0,0-21 15,-1 21-15,1-21 0,-21 21 0,20 0 16,-20 0-16,-1-21 0,1 21 15,-1 0-15,1 0 0,-1-21 0,1 21 16,-1 0-16,1-22 0,-22 22 0,0-21 16,22 21-16,-22 0 15,1-21-15,-1 21 0,0 0 0,1-21 16,-22 21-16,21 0 0,0 0 16,1-21-16,-22 21 0,21 0 0,-21 0 15,1 0-15,20 0 0,-21-21 0,0 21 16,0 0-16,1 0 15,-1 0 1,-42 0 47,-1 0-63</inkml:trace>
  <inkml:trace contextRef="#ctx0" brushRef="#br0" timeOffset="29795.45">15557 4720 0,'-21'0'15,"0"0"-15,21-21 16,-21 21-16,0 0 15,0 0-15,-1 0 16,1 0 0,21 21 31,21-21-32,1 0-15,20 21 0,-21-21 0,21 0 16,-20 0-16,20 0 0,0 0 15,1 22-15,-1-22 0,21 0 0,-20 0 16,-1 0-16,22 0 0,-1 0 16,1 0-16,-1 0 0,1 0 0,-1 0 15,22 0-15,-22 0 0,22 0 16,0 0-16,-22 0 0,22 0 0,-1 0 16,1 0-16,0 0 0,21 0 15,-1 0-15,-20 0 0,21 0 16,0 0-16,-22 0 0,1 0 15,0 0-15,-1 0 0,1 0 0,0 0 16,-22 0-16,22 0 0,21 0 16,-22 0-16,1 0 0,21 0 0,-21-22 15,20 22-15,-20-21 0,0 21 0,21 0 16,-1 0-16,1 0 0,0-21 16,0 21-16,0 0 0,0 0 0,-1 0 15,-20-21-15,21 21 16,-21 0-16,20 0 0,1 0 0,0 0 0,0 0 15,0 0-15,21 0 0,-21 0 0,-1 0 16,22 0-16,-21 0 16,0 0-16,0 0 0,21 0 0,-21 0 15,21 0-15,-21 0 0,-1 0 16,1 0-16,0 0 0,-21 0 0,21 0 16,-22 0-16,1 0 0,0 0 15,20 0-15,-20-21 0,0 21 0,-22 0 16,22-21-16,-22 21 0,1 0 0,-1 0 15,1-22-15,-1 22 0,1-21 16,-22 21-16,22 0 0,-22 0 16,22-21-16,-22 21 0,0 0 0,22 0 15,-22 0-15,0 0 0,1-21 16,-1 21-16,0 0 0,1 0 16,-1 0-16,-21 0 0,22 0 0,-22-21 15,0 21-15,0 0 0,0 0 0,0 0 16,1 0-1,-22-21-15,21 21 16,0 0 0,-21-22 31,-21 22-47,0 0 0</inkml:trace>
  <inkml:trace contextRef="#ctx0" brushRef="#br1" timeOffset="42843.51">762 6689 0,'0'-21'16,"0"-1"-1,0 1-15,0 0 16,0 0 0,0 0-16,0 0 0,0-1 15,0 1-15,0 0 16,0 0-1,0 42 32,0 0-31,0 0-16,0 1 0,0-1 0,0 0 16,0 0-16,0 0 0,0 22 15,0-22-15,0 21 0,0-21 16,0 0-16,0 22 0,0-22 0,0 0 15,0 0-15,0 22 0,0-22 16,0 0-16,0 0 0,0 21 0,0-20 16,0-1-16,0 0 0,0 0 15,0 0-15,0 0 0,0 1 16,0-1-16,0 0 16,0-42 30,0 0-46</inkml:trace>
  <inkml:trace contextRef="#ctx0" brushRef="#br1" timeOffset="43528.12">1228 6964 0,'0'21'32,"0"0"-32,0 0 31,21-21 0,0 0-31,-21-21 16,21 0-16,-21 0 15,0 0 1,0 0-16,0-1 16,-21 22 15,0 0-31,0 0 16,21 22-16,-22-22 15,22 21-15,-21-21 0,21 21 16,0 0-16,0 0 31,21-21-31,1 0 16,-1 0-16,0-21 15,0 0 1,-21 0 0,0 0-1,-21 21 1,0 0-1,0 0-15,21 21 16,-22-21-16,22 21 16,22-21 15</inkml:trace>
  <inkml:trace contextRef="#ctx0" brushRef="#br1" timeOffset="46083.09">3154 6414 0,'0'21'16,"21"-21"46,0-21-62,0 21 16,-21-22-16,21 22 0,1-21 16,-1 0-16,0 21 0,0-21 0,0 21 15,0-21-15,-21 0 0,22 21 0,-1-22 16,-21 1-16,0 0 0,21 21 15,-21-21-15,0 0 0,0 0 0,0-1 16,0 1 0,-21 0-16,0 21 0,-1 0 0,1-21 0,0 21 15,0 0-15,0 0 16,-22 0-16,22 0 0,0 21 0,-21 0 16,21-21-16,-1 21 0,1 1 15,0-1-15,0 0 0,0-21 0,21 21 16,-21 0-16,21 0 0,-22 1 15,22-1-15,0 0 0,0 0 0,0 0 16,0 0-16,0 1 0,0-1 16,0 0-16,0 0 0,22 0 0,-1 0 15,0 1-15,0-1 0,0 0 16,0 0-16,1 0 0,-1 0 16,21-21-16,-21 22 0,22-1 15,-22 0-15,21-21 0,-21 21 0,22 0 16,-22-21-16,21 21 0,-21 1 0,0-22 15,1 21-15,-1 0 0,0 0 16,0 0-16,-21 0 0,0 1 16,0-1-16,-21 0 15,0-21-15,0 21 0,-22 0 0,22-21 16,-21 21-16,-1-21 0,1 0 16,0 0-16,-1 0 0,1 0 0,0 0 15,-1 0-15,1 0 0,0 0 0,21-21 16,-22 21-16,1-21 15,0 0-15,20 21 0,1-21 0,-21 0 16,21-1-16,0 1 0,-1 0 16,1 21-16,0-21 0,21 0 0,0 0 15,0-1-15,0 1 16,21 21-16,0-21 16,1 21-16,-1 0 15,21 0-15,-21 0 0,0-21 0,1 21 16,-1 0-16,21 0 0,-21-21 15</inkml:trace>
  <inkml:trace contextRef="#ctx0" brushRef="#br1" timeOffset="46523.54">3789 6752 0,'21'21'0,"0"-21"31,0 0-31,0 0 16,1-21-16,-1 21 15,0-21-15,0 0 0,0 21 0,0-21 16,-21 0-16,22-1 0,-1 1 16,0 0-16,-21 0 15,0 0-15,0 0 0,0-1 0,0 1 16,0 0-16,0 0 0,-21 21 15,0 0-15,-1 0 0,1 0 0,0 0 16,0 0-16,0 0 0,0 21 16,-1-21-16,-20 21 0,21 22 0,0-22 15,0 0-15,-1 21 0,1-21 16,0 22-16,21-22 0,0 21 0,0-21 16,-21 1-16,21 20 0,0-21 0,0 0 15,0 0-15,21 1 16,-21-1-16,21-21 0,0 21 0,1-21 15,-1 0-15,0 21 0,0-21 16,0 0-16,0 0 0,1 0 0,20 0 16,-21 0-16,0-21 0,0 21 0,1-21 15,-1 0-15,0 21 0,0-22 16,0 1-16</inkml:trace>
  <inkml:trace contextRef="#ctx0" brushRef="#br1" timeOffset="46840.36">4445 6054 0,'-21'42'32,"0"-21"-32,21 0 15,0 1-15,0 20 0,-22-21 0,22 21 16,0 1-16,0 20 0,0-20 15,0-1-15,0 21 0,0-20 0,0-1 16,0 0-16,0 1 0,0-1 16,0-21-16,0 22 0,0-22 0,0 0 15,0 0-15,0 0 0,0 0 0,0 1 16,0-1 0,22-21-1,-1 0-15,0-21 16,0-1-16,0 1 15,-21 0-15,21 0 0</inkml:trace>
  <inkml:trace contextRef="#ctx0" brushRef="#br1" timeOffset="47267.11">4741 6689 0,'0'21'16,"0"0"-1,21-21 1,1 0 0,-1 0-16,0 0 15,0-21-15,0 21 0,0-21 0,1 21 16,-1-21-16,0 21 0,0-22 0,0 1 16,0 0-16,1 0 0,-22 0 15,21 0-15,-21-1 0,0 1 16,0 0-16,-21 21 15,-1 0 1,1 0-16,0 0 0,0 0 16,0 21-16,0 0 0,-22 1 15,22-1-15,0 0 0,0 0 0,0 0 16,-1 0-16,1 1 0,21 20 16,0-21-16,-21 0 0,21 0 0,0 1 15,0-1-15,0 0 0,0 0 16,0 0-16,21 0 0,0-21 15,1 22-15,-1-22 0,0 0 16,21 0-16,-21 0 0,1 0 16,20 0-16,-21 0 0,0 0 0,22-22 15,-22 22-15,0-21 0,21 0 0</inkml:trace>
  <inkml:trace contextRef="#ctx0" brushRef="#br1" timeOffset="47895.75">5609 6350 0,'0'0'0,"-21"-21"31,0 0-31,0 21 0,-1 0 0,1 0 16,0 0-16,0 0 0,21 21 15,-21 0-15,0-21 0,-1 42 16,22-20-16,-21-1 0,21 0 0,0 21 15,-21-21-15,21 22 0,0-1 16,0-21-16,0 22 0,0-22 0,0 0 16,0 21-16,0-21 0,0 1 0,0-1 15,0 0-15,21 0 0,0-21 16,1 21-16,-1 0 0,0-21 0,0 0 16,0 0-16,0 0 0,22 0 0,-22 0 15,21 0-15,-21 0 0,22-21 16,-22 21-16,21-21 0,1 0 0,-22 0 15,21 0-15,-21-1 0,22-20 16,-22 21-16,0-21 0,0-1 0,0-20 16,22 20-16,-22 1 0,0-21 15,-21 20-15,21-20 0,0 20 16,-21 1-16,21 0 0,-21-1 0,0 1 16,0 0-16,0 21 0,0-22 15,0 22-15,0 0 0,0 0 16,0 42-1,0 0-15,-21-21 16,0 42-16,21-20 0,-21 20 0,21-21 16,0 21-16,0 1 0,-21-1 15,21 22-15,-21-22 0,21 21 0,0-20 16,0-1-16,0 0 0,0 1 16,0-1-16,0-21 0,0 22 15,0-22-15,21 0 0,-21 0 0,21 0 16,0 0-16,-21 1 0,21-22 0,0 0 15,1 0-15,-1 0 0,0 0 16,0 0-16,0 0 0,0 0 0,1 0 16,20-22-16,-21 1 0,0 0 0,0 0 15,1 0-15,-22 0 0,21-22 16</inkml:trace>
  <inkml:trace contextRef="#ctx0" brushRef="#br1" timeOffset="48103.66">6096 6392 0,'0'0'16,"0"22"-1,21-22 1,0 0 0,0 0-16,1 0 0,-1 0 0,0 0 15,0 0-15,0 0 0,0 0 0,1 0 16,-1-22-16,0 22 0,0 0 15,0-21-15,0 21 0,1-21 0,-1 21 16,0-21-16</inkml:trace>
  <inkml:trace contextRef="#ctx0" brushRef="#br1" timeOffset="50432">7810 5990 0,'0'0'15,"0"-21"-15,0 0 0,0 0 16,0 0-16,0-1 15,-21 22 17,0 0-32,0 22 15,0-22-15,21 42 0,-21-21 0,21 0 16,-22 0-16,1 22 0,21-1 0,0-21 16,-21 22-16,0-1 0,21 0 15,-21 1-15,21-1 0,0 0 0,-21 22 16,21-22-16,0 0 0,0 1 15,0-1-15,0 0 0,0-20 0,0 20 16,21-21-16,0 0 0,0 0 0,0 1 16,0-1-16,1 0 15,-1-21-15,21 0 0,0 0 0,-20 0 16,20 0-16,0 0 0,1 0 0,-1-21 16,0 21-16,1-21 0,-1-1 15,0 1-15,-21-21 0,22 21 0,-1-22 16,-21 1-16,0 0 0,1-1 0,-1 1 15,0 0-15,-21-22 0,0 22 16,0 0-16,0-22 0,0 22 0,0-1 16,-21 1-16,0 0 0,-1-1 15,-20 1-15,21 21 0,-21 0 0,-1-22 16,1 43-16,0-21 0,-1 21 0,1 0 16,0 0-16,-1 0 15,1 0-15,0 21 0,-1 1 0,1-1 16,21 21-16,0-21 0,-1 22 15,1-1-15,21 0 0,-21 1 0,21-1 16,0 0-16,0 1 0,0 20 0,0-21 16,21 1-16,0-1 0,1 0 15,20-20-15,-21 20 0,21-21 16,-20 0-16,20 0 0,0 1 0,22-1 16,-22-21-16,0 0 0,1 0 0,-1 0 15,0 0-15,1 0 0,-1-21 16,0 21-16,1-22 0,-1 1 0,-21 0 15,22 0-15,-22-21 0,0 20 16,0 1-16,0-21 0,-21 21 0,0-22 16,21 22-16,-21 0 0,0 0 15,0 0-15,0 42 32,0 0-32,0 21 15,-21-20-15,21-1 0,-21 0 0,21 21 16,0-21-16,0 1 0,0 20 0,0-21 15,0 0-15,0 0 0,0 1 16,0-1-16,0 0 0,0 0 31,0-42 1,0 0-17,0 0-15,0-1 0,0 1 0,0-21 16,0 21-16,0-22 0,0 22 0,0-21 15,0 21-15,21 0 0,-21-22 16,21 22-16,-21 0 0,22 21 16,-1 0-16,0 0 15,-21 21 1,0 0-16,21 0 0,-21 1 0,21-1 16,-21 0-16,0 0 0,0 0 15,21 22-15,1-22 0,-1-21 16,-21 21-16,21 0 0,0 0 0,0-21 15,0 21-15,1-21 0,-1 0 16,0 0-16,0 0 0,0 0 0,0 0 16,1 0-16,-1 0 0,0-21 15,0 0-15,0 0 0,0 0 16,1-22-16,-22 22 0,21-21 0,0 0 16,0-1-16,0 1 0,-21 0 0,0-22 15,21 22-15,-21-1 16,0-20-16,0 21 0,0-1 0,0 1 15,22 0-15,-22-1 0,0 22 0,0-21 16,0 21-16,0-1 16,0 44-1,0-1-15,0 21 16,0-21-16,-22 22 0,22-1 0,0 0 16,0 1-16,0-1 0,-21 0 0,21 1 15,-21 20-15,21-21 0,0 1 16,0-1-16,0 0 0,0 1 0,0-22 15,0 21-15,21 1 0,0-22 16,-21 0-16,22 0 0,-1 0 0,0-21 16,-21 21-16,21-21 0,0 0 15,0 0-15,1 0 0,-1 0 16,0 0-16,0-21 0,0 21 16,0-21-16,1 0 0,-1 0 0,0 0 15,0-22-15,0 22 0,0 0 16,1 0-16,-1-22 0,-21 22 0,0 0 15,21 0-15,0 0 0,-21 42 47,0 0-47,0 0 0,-21 0 0,21 1 16,0-1-16,0 0 0,0 0 16,0 0-16,0 0 15,0 1-15,0-1 0,21-21 16,0 0-1,0 0-15,1 0 0,-1 0 0,0 0 16,0 0-16,0-21 0,0-1 0,1 22 16,20-21-16,-21 0 0,0 0 15,0 0-15,1 0 0,-1-22 0,0 22 16,0 0-16,0 0 0,0 0 16,1-1-16,-22 1 0,21 0 0,-21 0 15,0 0-15,0 0 16,0 42 15,-21-21-15,-1 21-16,1 0 0,21 0 15,0 0-15,-21 22 0,0-22 0,0 21 16,21 1-16,-21-1 0,21 0 0,0 1 16,-22-1-16,22 0 0,0 1 15,-21-1-15,21 21 0,0-20 0,0-1 16,0 0-16,0 1 0,0-1 0,0 0 15,0 22-15,0-22 0,0 22 16,21-1-16,-21-20 0,22-1 0,-22 21 16,0 22-16,0-43 15,21 1-15,-21-1 0,0-21 0,0 22 16,0-22-16,0 21 0,0-21 16,0 0-16,0 1 0,0-1 0,-21 0 15,-1-21-15,1 21 0,0-21 16,0 0-16,0 0 15,0 0-15,-1 0 0,1-21 16,0 0-16,0 0 0,0-1 16,0 1-16,-1 0 0,1-21 0,0-1 15,-21 1-15,21 0 0,-1-22 16,1 22-16,0-22 0,0 1 0,21-1 16,0 1-16,0-1 0,0 1 15,0 21-15,0-1 0,21-20 16,0 20-16,-21 1 0,21 0 0,1-1 15,-1 22-15,0-21 0,0 21 0,0 0 16,0 21-16,1-22 0,-1 1 16,0 21-16,0 0 0,0 0 0,0 0 15,1 0-15,-1 0 0,0 0 0,0 0 16,0 0-16,-21 21 16,0 1-1,-21-22-15</inkml:trace>
  <inkml:trace contextRef="#ctx0" brushRef="#br1" timeOffset="51491.86">1228 8382 0,'21'0'31,"0"0"-31,-21-21 0,0 0 0,21 0 16,-21-1-16,21 1 15,-21 0-15,0 0 0,0-21 0,0 20 16,21-20-16,-21 21 0,0-21 16,0 20-16,0 1 0,0 0 15,0 0-15,0 0 0,0 42 31,0 0-31,0 21 16,0 1-16,0-22 0,0 21 16,0 1-16,0 20 0,0-21 15,0 1-15,0-1 0,0 0 16,0 1-16,0-1 0,0 0 0,0 1 16,0-22-16,0 21 0,0-21 15,0 22-15,0-22 0,0 21 0,0-21 16,0 1-16,-21-1 0,0 0 15,0 0-15,0 0 0,0-21 16,-1 21-16,1-21 0,0 0 16,-21 0-16,21 0 0,-1 0 15,1 0-15,0 0 0,0 0 0,0 0 16,0 0-16,21-21 16,0 0-1,21 21 1,0 0-16,0 0 0,0-21 15,0 21-15,22 0 0,-1 0 16,0 0-16,1-21 0,-1 21 0,0 0 16,1 0-16,-1 0 0,0-21 15,1 21-15,-1 0 0,-21 0 0,0 0 16,1 0-16,-1 0 0,0 0 16,-21-22 46,0 1-62</inkml:trace>
  <inkml:trace contextRef="#ctx0" brushRef="#br1" timeOffset="53289.73">2688 8276 0,'-21'0'16,"0"-21"0,21 0-16,0 0 15,0 0-15,21-1 0,0 1 16,0 21-16,0 0 15,1 0-15,-1 0 0,21 0 16,-21 0-16,0 21 0,22 1 16,-22 20-16,21-21 0,-21 21 0,1 1 15,-1-1-15,0 0 0,0 1 16,0-1-16,0 0 0,-21 1 0,0-1 16,0 0-16,0-20 0,0 20 0,0-21 15,0 0-15,0 0 0,0 1 16,0-1-16,0-42 31,0-1-15,0 1-16,0-21 0,0 21 15,0-22-15,0 22 0,22-21 16,-1 0-16,-21 20 0,21-20 0,0-21 16,0 20-16,-21 1 0,21 0 15,1-1-15,-22 1 0,0 0 0,21-1 16,0 22-16,-21 0 0,21 0 15,-21 0-15,21 21 16,-21 21 0,0 0-16,0 0 0,0 0 15,0 0-15,0 1 0,0-1 0,21 0 16,-21 21-16,22 1 16</inkml:trace>
  <inkml:trace contextRef="#ctx0" brushRef="#br1" timeOffset="54744.41">3831 8657 0,'0'0'0,"21"0"16,0-21-16,-21 0 0,22 0 16,-22 0-16,0-1 15,0 1-15,0 0 0,0 0 0,0 0 16,0 0-16,-22-22 0,1 22 15,0 0-15,0-21 0,-21 20 0,20 1 16,1 21-16,-21 0 0,21 0 16,0 0-16,-22 0 0,22 0 0,0 21 15,0 1-15,0 20 0,-1-21 16,1 21-16,0 1 0,0-1 0,0 0 16,21 1-16,0-22 0,0 21 15,0 1-15,0-22 0,0 21 0,0-21 16,0 0-16,0 1 0,21-1 0,0-21 15,0 0-15,0 0 16,22 0-16,-22 0 0,0 0 0,0 0 16,0-21-16,22-1 15,-22 1-15,0 0 0,0 0 0,22 0 16,-22 0-16,0-22 0,0 22 0,0-21 16,-21 21-16,21-22 0,-21 1 15,22 21-15,-22-22 0,0 1 0,0 21 16,0 0-16,0 0 0,0-1 15,0 44 1,0-1-16,0 0 0,0 0 16,0 21-16,0-20 0,0 20 15,-22 0-15,22-21 0,0 22 0,0-22 16,0 21-16,0-21 0,0 1 16,0 20-16,22-42 0,-1 21 15,-21 0-15,21 0 0,0-21 0,0 0 16,0 0-16,1 0 0,-1 0 15,0 0-15,0-21 0,0 0 0,0 0 16,22 0-16,-22 0 0,0-1 0,-21 1 16,21-21-16,0 21 0,1-22 15,-22 1-15,0-21 0,21 20 0,-21-20 16,21 20-16,-21-20 0,0-1 0,0 1 16,0 21-16,0-1 0,0 1 15,0 0-15,0 20 0,0 1 16,0 42-1,-21 1-15,21-1 0,-21 21 16,21 0-16,0 1 0,0 20 0,0-20 16,0 20-16,0-21 0,0 22 15,0-22-15,0 22 0,0-22 0,0 0 16,0 1-16,0-1 0,0-21 0,0 22 16,0-22-16,21 0 0,0 0 15,-21 0-15,21 0 0,0-21 0,0 0 16,1 0-16,-1 0 15,0 0-15,0 0 0,0-21 0,0 0 16,1 0-16,-1 0 0,0 0 0,0-1 16,0-20-16,0 21 15,1-21-15,-22 20 0,21-20 0,0 21 16,-21-21-16,0 20 0,21 1 0,-21 0 16,21 21-16,-21 21 31,0 0-31,0 1 0,0-1 0,0 0 15,0 0-15,0 0 0,0 22 16,0-22-16,0 0 0,0 0 0,21 0 16,-21 0-16,0 1 0,22-22 15,-1 0-15,-21 21 0,21-21 16,0 0-16,0 0 0,0 0 16,1 0-16,-1-21 15,0-1-15,0 1 0,0 0 16,0 0-16,1 0 0,-22 0 0,21-1 15,0 1-15,-21-21 0,21 21 16,-21 0-16,21-1 0,-21 1 0,21 0 16,-21 42 15,0 0-31,0 1 0,0-1 16,0 0-16,0 0 0,0 0 0,-21 0 15,21 1-15,0-1 0,0 0 16,0 0-16,0 0 0,0 0 15,0 1-15,21-1 0,1 0 16,-1-21-16,0 0 0,0 0 16,0 0-16,0 0 0,1 0 0,-1 0 15,21 0-15,-21-21 0,0 0 0,1 21 16,-1-22-16,0 1 0,0 0 16,0 0-16,0 0 0,1-22 0,-22 22 15,0 0-15,0-21 0,0 21 0,0-1 16,0 1-16,0 0 0,0 0 15,-22 21-15,1 0 16,0 0-16,0 0 0,0 21 16,21 0-16,-21 0 0,-1 22 15,22-22-15,0 0 0,0 0 0,0 22 16,0-22-16,0 0 0,0 0 0,0 0 16,0 0-16,0 1 0,0-1 15,22 0-15,-1-21 0,0 0 16,0 0-16,0 0 0,0 0 0,1 0 15,-1 0-15,21 0 0,-21 0 16,22 0-16,-1-21 0,0 0 0,1-1 16,-1 22-16</inkml:trace>
  <inkml:trace contextRef="#ctx0" brushRef="#br1" timeOffset="55593.21">6943 8424 0,'0'0'15,"0"-21"-15,0 0 0,0 0 0,0 0 16,0 0-16,0-1 0,0-20 0,0 21 16,-22 0-16,1-22 0,21 22 0,-21 0 15,0 21-15,0-21 0,0 21 16,-1 0-16,1 0 0,0 0 15,0 21-15,0-21 0,0 42 0,-22-20 16,22-1-16,0 21 0,0 0 16,0 1-16,-1-22 0,1 21 0,0 1 15,0-1-15,21-21 0,-21 21 0,21-20 16,0 20-16,0-21 0,0 0 16,0 0-16,21 1 0,0-22 0,-21 21 15,21-21-15,22 0 0,-22 0 0,0 0 16,0 0-16,21 0 0,-20-21 15,20 21-15,-21-22 0,0 1 16,22 0-16,-22 0 0,0 0 0,21-22 0,-21 22 16,1-21-16,-1 0 15,-21-1-15,21 1 0,0 0 0,-21-1 16,0 22-16,0-21 0,0 21 0,21-1 16,-21 44-1,-21-22 1,0 42-16,21-21 0,0 0 0,-21 22 15,21-22-15,0 21 0,0-21 16,0 22-16,0-22 0,0 21 0,0-21 16,0 0-16,21 1 0,-21-1 0,21 0 15,0 0-15,0-21 0,1 21 16,-1-21-16,0 0 0,0 0 0,0 0 16,0 0-16,22 0 0,-22 0 15,0 0-15,0-21 0,0 0 0,1 0 16,-1 0-16,0-1 0,0-20 15,0 21-15,0-21 0,1-22 0,-22 22 16,21-22-16,0 1 0,-21-1 0,0 1 16,21-1-16,-21 22 0,21 0 15,-21-1-15,0 1 0,0 21 0,0 0 16,0-1-16,-21 22 16,0 22-1,21-1-15,-21 21 0,0 0 16,21 1-16,-22-1 0,22 0 0,0 22 15,0-22-15,0 1 0,0 20 16,0-21-16,0 1 0,0-22 0,0 21 16,0 1-16,0-22 0,0 0 0,22 0 15,-1 0-15,0 0 0,-21 1 16,21-22-16,0 0 0,0 21 0,1-21 16,-1 0-16,0 0 0,0 0 0,0 0 15,0-21-15,1 21 0,20-22 16,-21 1-16,0 0 0,0 0 0,22 0 15,-22-22-15</inkml:trace>
  <inkml:trace contextRef="#ctx0" brushRef="#br1" timeOffset="55796.03">7387 8107 0,'-21'21'0,"42"-42"0,-63 42 16,21 0-16,-1 0 0,22 1 15,22-1 1,-1-21-16,0 0 0,0 0 16,0 0-16,0 0 0,22 0 15,-22 0-15,0 0 0,21 0 0,-20-21 16,-1 21-16,21-22 0,-21 1 0,0 21 16,22-21-16,-22 21 0</inkml:trace>
  <inkml:trace contextRef="#ctx0" brushRef="#br1" timeOffset="56640.75">9292 8424 0,'42'0'15,"-20"-21"1,-1 0 0,-21 0-16,21 0 0,-21 0 15,21-1-15,-21 1 0,0-21 16,0 21-16,0 0 0,0-22 0,0 1 15,0 21-15,0-22 0,-21 1 0,0 21 16,0-21-16,-1 20 0,1 1 16,0 0-16,0 0 0,0 0 15,0 21-15,-1 0 0,-20 0 0,21 0 0,0 21 16,0 0-16,-22 21 0,22 1 16,0-1-16,0 0 0,0 1 15,-1 20-15,1-20 0,21-1 0,0 0 16,-21 1-16,21-1 0,0-21 15,0 21-15,0-20 0,0-1 0,21 0 16,0-21-16,1 0 0,-1 0 0,21 0 16,-21 0-16,0 0 0,22 0 15,-22 0-15,0-21 0,21 21 0,-20-21 16,20-1-16,-21 1 0,0 0 0,22-21 16,-22 21-16,0-22 0,0 22 15,0-21-15,0-1 0,1 22 16,-1-21-16,-21 21 0,0-22 0,21 22 0,-21 0 15,0 42 17,0 0-32,0 1 0,0 20 15,0 0-15,0 1 0,0-1 0,0 0 16,0 1-16,0-22 0,0 21 0,0-21 16,0 0-16,21 1 0,0-1 15,0-21-15,1 21 0,20-21 0,-21 0 16,21 0-16,1 0 0,-1 0 0,0 0 15,1-21-15,-1 21 0,0-21 16,1 21-16,-1-22 0,-21 1 0,22 0 16,-22 0-16,21-21 0,-21 20 0,-21 1 15,0-21-15,21 21 0</inkml:trace>
  <inkml:trace contextRef="#ctx0" brushRef="#br1" timeOffset="58428.04">4932 10160 0,'0'21'31,"0"-42"-15,0 0-1,21 21-15,0-21 0,-21 0 0,21-1 16,0 1-16,1 0 0,-22-21 16,21 21-16,0-22 0,-21 22 0,21-21 15,-21-1-15,0 1 0,0-21 16,0 20-16,0 1 0,0-22 0,0 22 15,0 0-15,-21 21 0,0-22 0,21 22 16,0 0-16,-21 0 16,21 0-16,-22 21 0,22 21 15,0 0-15,-21 0 0,21 21 16,-21-20-16,21 20 0,-21 21 16,21-20-16,0-1 0,0 22 0,-21-22 15,21 21-15,-21-20 0,21-1 16,0 0-16,0 1 0,0-1 0,0-21 15,0 22-15,0-22 0,0 0 0,21 0 16,0 0-16,0 0 0,0 1 16,0-22-16,1 0 0,-1 0 0,0 0 15,21 0-15,-21 0 0,1 0 0,20-22 16,-21 22-16,21-21 0,-20 0 16,20 0-16,-21 0 0,21 0 0,-20-1 15,-1-20-15,21 21 0,-21-21 16,0 20-16,1-20 0,-1 21 0,-21-21 15,0 20-15,0-20 0,0 21 16,0 0-16,-21 21 16,-1 0-16,1 0 15,0 0-15,0 21 0,21 0 0,0 0 16,-21 22-16,21-22 0,0 0 0,0 0 16,0 21-16,0-20 0,0 20 15,0-21-15,21 0 0,0 0 0,0 1 16,0-1-16,1 0 0,-1 0 15,0-21-15,21 21 0,-21-21 0,22 0 16,-22 0-16,21 0 0,1 0 16,-22 0-16,21 0 0,-21 0 0,22-21 15,-22 0-15,0 21 0,0-21 0,0-22 16,0 22-16,1 0 0,-1 0 16,-21-21-16,0-1 0,21 22 0,-21-21 15,0-1-15,0 22 0,0 0 0,0 0 16,0 0-16,0 42 31,0 0-31,-21 21 0,21-20 16,-21-1-16,21 21 0,0-21 15,0 22-15,0-22 0,-22 21 0,22-21 16,0 0-16,0 1 0,-21-1 0,21 0 16,0 0-16,0 0 15,0-42 16,21 0-15,-21 0-16,22 0 0,-22-1 16,21-20-16,-21 21 0,21 0 0,0-22 15,0 1-15,0 0 0,1 21 16,-22-22-16,21 22 0,0 0 16,0 0-16,0 21 0,0 0 15,1 21 1,-22 0-16,0 0 0,0 22 0,21-22 15,-21 0-15,0 21 0,21-21 0,-21 22 16,0-22-16,0 0 0,0 0 16,21 0-16,-21 1 0,0-1 0,0 0 15,21 0-15,0-21 32,1-21-17,-22 0-15,21 21 0,0-21 0,0-1 16,0 1-16,0 0 0,1-21 15,-1 21-15,0-22 0,21 22 16,-21-21-16,22-1 0,-22 1 0,21 21 16,-21 0-16,1 0 0,20-1 0,-42 1 15,21 21-15,0 0 16,-21 21-16,0 1 0,0-1 16,0 0-16,0 0 0,0 21 0,0-20 15,0-1-15,0 0 0,0 21 16,0-21-16,0 1 0,0-1 0,0 0 15,0 0-15,0 0 0,21 0 16,-21 1-16,22-1 0,-1-21 0,21 21 16,-21-21-16,0 0 0,1 0 15,-1 0-15,21 0 0,-21 0 0,0 0 16,22 0-16,-22 0 0,0-21 16,21 21-16,-20-21 0,20-1 0,-21 1 15,0 0-15,0 0 0,1-21 0,-1 20 16,0-20-16,0 0 0,0 21 15,-21-22-15,21 1 0,-21 0 0,0 20 16,0 1-16,0 0 0,0 0 0,-21 21 16,0 0-16,0 21 15,0 0-15,0 0 0,21 1 0,-22 20 16,1-21-16,0 21 0,21-20 0,0 20 16,0-21-16,0 21 0,0-20 15,0-1-15,0 0 0,21 0 16,0-21-16,1 21 0,20-21 0,-21 0 15,0 0-15,0 0 0,1 0 0,20 0 16,-21 0-16,0 0 0,0 0 16,1-21-16,-1 21 0,21-21 0,-21 0 15,0 0-15,1 21 0,-1-43 0,-21 22 16,21 0-16,-21 0 0,21-22 16,-21 22-16,0-21 0,0 21 15,0-22-15</inkml:trace>
  <inkml:trace contextRef="#ctx0" brushRef="#br1" timeOffset="58707.88">6286 9292 0,'0'0'0,"-21"0"16,0 0 78,21 21-94,-21-21 0,0 0 15</inkml:trace>
  <inkml:trace contextRef="#ctx0" brushRef="#br1" timeOffset="58983.72">5059 9779 0,'0'0'0,"-21"0"0,42 0 47,0 0-47,0-21 0,0 21 0,0-21 16,1 21-16,20 0 0,-21-21 16,0 21-16,0 0 0,22 0 0,-22-22 15,0 22-15,0 0 0,0 0 16,1 0-16,-22-21 0,21 21 15,0 0 1,0-21-16</inkml:trace>
  <inkml:trace contextRef="#ctx0" brushRef="#br1" timeOffset="60140.05">14076 5630 0,'0'-21'16,"0"0"-16,-21 21 0,21-21 15,0 0-15,0 0 0,0-1 16,-22 22-1,1 22 1,21 20-16,0-21 16,0 21-16,0 1 0,0-1 0,0 0 15,0 1-15,0-1 0,0 22 16,0-22-16,0 0 0,0 1 0,0-1 16,0-21-16,0 21 0,0-20 15,0 20-15,0-21 0,0 0 0,0 0 16,0 1-16,0-1 0,0-42 47,21-1-32,1 1-15,-22 0 0</inkml:trace>
  <inkml:trace contextRef="#ctx0" brushRef="#br1" timeOffset="60447.88">14457 5990 0,'0'0'0,"21"0"0,0 0 16,0 0-1,0 0-15,1 0 16,-1 0-16,0 0 0,0-21 16,0 0-1,-21 0 1,0 0-16,-21 21 15,0 0-15,0 0 16,0 0-16,-1 0 0,1 21 16,0 0-16,0 0 15,0 0-15,21 0 16,0 1-16,21-22 31,0 0-31,0 0 0,0 0 16,1 0-16</inkml:trace>
  <inkml:trace contextRef="#ctx0" brushRef="#br1" timeOffset="61811.74">16489 5863 0,'42'-21'16,"-84"42"-16,105-42 0,-42 0 0,22 0 0,-1 0 0,-21-1 16,22 1-16,-22 0 15,0-21-15,21 21 0,-21-1 0,-21 1 16,0-21-16,22 21 0,-22 0 15,0-1-15,0 1 0,-22 0 0,1 0 16,0 21-16,0 0 0,-21-21 0,-1 21 16,1 0-16,0 0 0,-1 0 15,1 21-15,0-21 0,-1 21 0,1 0 16,0 0-16,20 1 0,1 20 16,21-21-16,0 0 0,0 22 0,0-22 15,0 21-15,0-21 0,43 22 16,-22-22-16,0 21 0,21-21 15,-21 0-15,22 22 0,-1-22 0,0 0 16,-20 21-16,20-20 0,-21-1 16,21 0-16,-20 21 0,-1-21 0,0 1 15,-21-1-15,0 0 0,0 0 0,0 0 16,-21 0-16,0 1 16,-1-22-16,-20 21 0,0 0 0,-1-21 15,1 0-15,0 0 0,-1 0 0,-20 0 16,21 0-16,-1 0 0,1 0 15,0-21-15,-1 21 0,22-21 0,-21-1 16,21 1-16,-1 0 0,1 0 16,0 0-16,0 0 0,21-1 15,0-20-15,-21 21 0,21 0 0,0 0 16,0-1-16,0 1 0,0 0 0,21 21 31,0 0-31,0 21 0,0 0 0,1 1 16,-22-1-16,42 0 0,-42 0 15,42 21-15,-21-20 0,1-1 0,-1 21 16,0-21-16,0 0 0,0 1 0,22 20 16,-22-21-16,0 0 0,21 0 15,-21-21-15,22 22 0,-1-22 16,0 0-16,1 0 0,-1 0 0,0 0 16,1-22-16,-1 1 0,0 0 15,1 0-15,-1 0 0,0 0 0,1-1 16,-1 1-16,0-21 0,-20 21 15,20 0-15,-21-22 0,0 1 0,0 0 16,-21 20-16,0-20 0,0 0 0,0 21 16,0-22-16,0 22 0,0 0 15,-21 21-15,0 0 16,0 0-16,0 0 0,0 21 16,-1 0-16,1 0 0,0 1 0,21 20 15,0-21-15,-21 21 0,21-20 16,-21 20-16,21-21 0,0 21 15,0-20-15,0 20 0,0-21 0,21 0 16,-21 0-16,21 1 0,0-1 0,0-21 16,22 0-16,-22 21 0,0-21 15,21 0-15,-20 0 0,20 0 0,-21 0 16,21-21-16,1 0 0,-22-1 0,21 1 16,-21 0-16,22 0 0,-22 0 15,0 0-15,21-22 0,-20 1 0,-1 0 16,0-1-16,0 1 0,0-22 15,-21 1-15,21 21 0,1-22 16,-22 1-16,21-1 0,-21 22 0,0-22 16,0 22-16,0 21 0,0-22 0,0 22 15,0 0-15,-21 21 16,21 21 0,-22 0-16,1 22 0,21-22 0,0 21 15,0 1-15,-21 20 0,21-21 0,-21 22 16,21-1-16,-21-20 0,21 20 15,0-20-15,0-1 0,0 0 0,0-21 16,0 22-16,0-22 0,0 21 16,0-21-16,21-21 0,0 22 0,-21-1 15,21-21-15,0 0 0,1 0 16,-1 0-16,0 0 0,0 0 16,0-21-16,0 21 0,1-22 15,-1 1-15,0 0 0</inkml:trace>
  <inkml:trace contextRef="#ctx0" brushRef="#br1" timeOffset="62200.12">18097 5884 0,'0'0'0,"0"22"31,22-22-16,-1 0-15,0 0 16,0 0-16,0-22 0,0 22 16,1-21-16,-1 0 0,0 21 0,-21-21 15,21 0-15,0 0 0,-21-1 0,0 1 16,0 0-16,-21 21 31,0 0-31,0 0 0,0 21 16,-1 0-16,1 1 0,-21-1 0,21 21 15,0-21-15,-1 22 0,1-22 0,0 21 16,0-21-16,0 0 0,21 22 16,0-22-16,0 0 0,0 0 15,0 0-15,0 1 0,0-1 16,21-21-16,0 0 0,0 0 16,22 0-16,-22 0 0,21 0 0,0 0 15,1 0-15,-1-21 0,0 21 0,22-22 16,-22 1-16</inkml:trace>
  <inkml:trace contextRef="#ctx0" brushRef="#br1" timeOffset="62695.5">18923 5694 0,'0'0'0,"0"-42"16,0 20-16,0 1 0,-21 21 16,0 0-16,-1 0 0,1 0 15,0 0-15,0 21 0,0 1 0,0 20 16,-1-21-16,1 21 0,0 1 15,0-1-15,0 0 0,21-20 0,0 20 16,-21 0-16,21-21 0,0 22 16,0-22-16,0 0 0,0 0 0,0 0 15,21 1-15,0-22 0,0 21 0,0-21 16,22 0-16,-22 0 0,0 0 16,21 0-16,1 0 0,-22 0 0,21-21 15,0-1-15,1 1 0,-1 0 16,-21 0-16,22 0 0,-1-22 0,-21 1 15,21 0-15,-20-1 0,-1 1 16,21-21-16,-21-1 0,0 22 16,-21-22-16,22 1 0,-22 20 0,0 1 15,0 0-15,0-1 0,0 22 0,0 0 16,0 0-16,0 0 0,-22 42 31,1 0-31,21 21 0,-21-20 16,0 20-16,0 0 0,0 22 0,21-22 15,-22 22-15,1-22 0,21 0 0,0 22 16,0-22-16,0 0 0,0 1 16,0-22-16,0 21 0,0-21 15,0 1-15,0-1 0,0 0 0,0 0 16,21 0-16,1-21 0,-1 0 16,0 0-16,0 0 0,0 0 0,0 0 15,1 0-15,-1 0 0,0-21 0,21 0 16,-21 0-16</inkml:trace>
  <inkml:trace contextRef="#ctx0" brushRef="#br1" timeOffset="62900.38">19304 5694 0,'-21'0'0,"42"0"0,-85 0 0,43 0 15,0 21 1,42-21-1,0 0-15,1 0 16,-1 0-16,0 0 0,0 0 16,0 0-16,0-21 0,22 21 0,-22-21 15,0 0-15,21 21 0,-20-22 16,20 1-16</inkml:trace>
  <inkml:trace contextRef="#ctx0" brushRef="#br1" timeOffset="65027.16">20976 5673 0,'0'0'0,"0"-21"0,0-1 0,21 1 15,-21 0-15,21 0 0,-21 0 0,0 0 16,0-1-16,22 22 0,-22-21 16,21 21-16,-21 21 31,0 22-31,21-22 16,-21 21-16,0 1 0,0-1 0,0 0 15,0 1-15,0-1 0,0 0 16,-21 1-16,21-1 0,0-21 0,-21 21 15,-1-20-15,22-1 0,-21 0 0,21 0 16,-21 0-16,21 0 0,-21-21 31,21-21-15,0 0-16,0 0 0,0 0 16,0-22-16,0 22 0,21-21 0,-21 0 15,21-1-15,0-20 0,-21 20 16,22 1-16,-1-21 0,0 20 15,0 1-15,0 0 0,22 20 0,-22-20 16,0 21-16,0 21 0,21-21 16,-20 21-16,-1 0 0,21 0 0,-21 21 15,0 0-15,1 0 0,20 0 16,-21 22-16,0-1 0,0 0 0,-21 1 16,0-1-16,22 22 0,-22-22 15,0 0-15,0-21 0,0 22 0,0-1 16,0-21-16,0 0 0,0 1 0,0-1 15,-22 0-15,1-21 16,0 0-16,0 0 16,21-21-1,0 0-15,0-1 16,0 1-16,0 0 0,0-21 0,0 21 16,21-22-16,0 1 0,0-22 15,1 22-15,-1 0 0,0-1 0,21 1 16,-21 0-16,22-1 0,-1 1 0,0 21 15,1 0-15,-1 0 0,-21 21 16,22 0-16,-1 0 0,-21 0 0,21 0 16,-20 21-16,-1 0 0,0 21 15,0-21-15,0 22 0,-21-1 0,0 0 16,0 1-16,0 20 0,0-20 0,0-1 16,0 0-16,0-21 15,0 22-15,0-22 0,0 0 0,0 0 16,0 0-16,0 1 0,21-22 15,1 0 1,-1 0-16,0 0 0,0-22 16,0 22-16,0-21 0,1 0 15,-1 0-15,0-21 0,0 20 0,0-20 16,0 0-16,1-1 0,-1 1 0,-21 0 16,21-1-16,0 1 0,-21 0 15,21-1-15,-21 22 0,0-21 0,0 21 16,0 0-1,0 42 1,0 0-16,0 0 0,-21 0 0,21 22 16,0-1-16,0 0 0,0 1 15,-21-1-15,21-21 0,0 21 0,0 1 16,0-1-16,0-21 0,21 22 0,-21-22 16,21 0-16,0 0 0,22 0 15,-22-21-15,0 21 0,21-21 0,-20 0 16,20 0-16,-21 0 0,21 0 15,-20 0-15,-1-21 0,0 21 16,0-21-16,0 0 0,0 0 0,1 0 0,-1-22 16,0 1-16,0 0 15,-21-1-15,21 1 0,0 0 0,-21-1 16,22 1-16,-22 0 0,21-1 16,-21 22-16,0 0 0,0 0 0,0 0 15,0 42 1,0 0-16,0 0 15,0 0-15,0 22 0,0-1 0,0-21 16,0 21-16,0 1 0,0-1 16,0 0-16,0 1 0,0-22 0,0 21 15,0-21-15,0 1 0,21-1 16,0 0-16,0 0 0,0 0 16,1-21-16,-1 0 0,0 0 0,0 0 15,0 0-15,0 0 0,1 0 16,-1-21-16,0 0 15,0-21-15,-21 20 0,21-20 0,0 21 16,1-21-16,-22-22 0,21 22 16,-21-1-16,0-20 0,21 21 0,0-22 15,-21 22-15,21-1 0,-21 1 0,0 0 16,0-1-16,0 22 0,0 0 16,0 42 15,0 22-31,-21-22 0,21 21 15,-21 0-15,21 1 0,-21-1 0,21 0 16,0 22-16,0-22 0,0 1 16,0 20-16,0-21 0,21-20 0,0 20 15,0 0-15,-21-21 0,21 1 0,1-1 16,-1 0-16,0-21 0,0 0 16,0 21-16,0-21 0,1 0 0,-1 0 15,0 0-15,0-21 0,0 0 16,0 0-16,-21-1 0,22 1 0,-1-21 15,0 0-15,0-1 0,-21-20 0,21 20 16,0-20-16,1 21 16,-22-22-16,0 22 0,21-22 0,0 22 15,-21 0-15,0-1 0,0 1 16,21 0-16,-21 20 0,0 1 0,0 42 31,0 1-31,0 20 16,-21-21-16,0 21 0,21 1 0,0-1 15,-21 0-15,21 22 0,-22-22 16,22 22-16,-21-22 0,21 0 0,0 22 16,0-22-16,0 1 0,0-22 0,0 21 15,0-21-15,21 22 0,1-22 16,-1-21-16,0 21 0,0-21 16,0 0-16,0 0 0,1 0 15,-1 0-15,0 0 0,0-21 16,0 0-16,0-1 0,1 1 0,-1 0 15,0 0-15,0-21 0,0-1 16,0 22-16,1-64 0,-1 64 16,0-21-16,-21 21 0,0 42 31,0 21-31,0-21 16,0 1-16,0 20 0,0-21 15,0 0-15,0 22 0,0-22 0,0 0 16,0 0-1,0 0-15,21 0 16,0-21-16,0 0 0,1 0 0,-1 0 16,0-21-16,0 21 15,0-21-15,0 0 0,1 0 0,-22 0 16,21-1-16,0-20 0</inkml:trace>
  <inkml:trace contextRef="#ctx0" brushRef="#br1" timeOffset="65216.06">24659 5292 0,'-21'-21'0,"42"42"0,-63-42 0,-1 21 16,22 0-16,0 0 0,0 0 15,0 0 1,21 21 15,0 0 0</inkml:trace>
  <inkml:trace contextRef="#ctx0" brushRef="#br1" timeOffset="65392.29">23791 5482 0,'0'0'0,"-21"21"0,0-21 0,0 0 16,21 22-1,42-22-15,-21 0 16,0 0-16,22 0 0,-1 0 0,0 0 16,1 0-16,-1 0 0,0 0 15,1 0-15,-1 0 0,22 0 0</inkml:trace>
  <inkml:trace contextRef="#ctx0" brushRef="#br1" timeOffset="65752.09">24892 5482 0,'0'0'0,"-21"0"16,0 0-16,21 21 16,-22 1-16,22-1 15,-21 0-15,21 0 0,-21 21 0,21-20 16,0 20-16,0 0 0,-21 22 0,21-22 15,0 22-15,0-22 0,0 0 16,-21 22-16,21-22 0,-21 22 0,21-22 16,0 21-16,-22-20 0,1 20 15,21-20-15,0 20 0,-21-21 16,21 1-16,0 20 0,0-20 0,0-22 16,0 21-16,0 0 0,0-20 0,0-1 15,-21 0-15,21 0 0,0 0 16,21-42 15,0 21-31,-21-42 16,21 21-16,-21-1 0,22-20 15</inkml:trace>
  <inkml:trace contextRef="#ctx0" brushRef="#br1" timeOffset="66052.91">24744 5736 0,'0'0'15,"-21"-42"-15,21 21 0,0-22 0,0 22 16,0-21-16,21 21 0,0 0 0,0-1 16,0 1-16,0 21 0,22-21 0,-22 21 15,0 0-15,21 0 0,-20 0 16,20 0-16,-21 21 0,0 0 0,0 1 16,-21-1-16,0 21 0,0-21 15,0 22-15,0-1 0,0-21 0,0 21 16,-21 1-16,0-22 0,0 21 0,0-21 15,-22 1-15,22-1 16,-21 0-16,21 0 0,-22-21 0,22 21 16,0-21-16,0 0 0,0 0 15,21-21 1,0 0-16,0 0 16,21-22-16,0 22 15</inkml:trace>
  <inkml:trace contextRef="#ctx0" brushRef="#br1" timeOffset="66331.75">25400 5080 0,'0'0'0,"0"-21"0,0 0 16,0 42 0,-21 0-1,0 21-15,21-20 16,-22 20-16,22 0 0,0-21 0,-21 22 15,21-1-15,-21 22 0,21-22 0,-21 0 16,21 1-16,0 20 0,0-21 16,0 1-16,0-1 0,0 0 0,0 1 15,0-22-15,0 21 0,0-21 16,0 1-16,0-1 0,0 0 16,21-21-16,-21 21 0,21-21 15,0 0-15,1 0 0,-1 0 16,-21-21-16,21 21 0,0-21 0,0 0 15</inkml:trace>
  <inkml:trace contextRef="#ctx0" brushRef="#br1" timeOffset="66680">25527 5757 0,'21'0'31,"0"0"-15,0 0-16,1 0 15,-1-21-15,0 21 0,0-21 0,0 21 16,0-21-16,-21 0 0,22 21 16,-1-21-16,0-1 0,-21 1 0,0 0 15,0 0-15,-21 21 16,0 0 0,-22 0-16,22 0 0,0 21 0,0 21 15,-22-20-15,22-1 0,0 21 16,0-21-16,0 22 0,21-22 0,0 0 15,0 21-15,-21-21 0,21 1 0,0-1 16,0 0-16,0 0 0,21 0 16,0-21-16,0 0 15,0 21-15,0-21 0,1 0 0,-1 0 16,0 0-16,21 0 0,-21 0 16,1 0-16,-1-21 0,0 21 0,-21-21 15,21 0-15</inkml:trace>
  <inkml:trace contextRef="#ctx0" brushRef="#br1" timeOffset="67544.5">14330 7726 0,'-21'-21'15,"42"42"-15,-64-42 0,22 21 0,21-21 16,-21 21-16,0 0 0,21-22 16,0 1-16,-21 0 15,21 0-15,0 0 16,0 0-16,0-1 15,21 22-15,0 0 0,0 0 0,0 0 16,1 0-16,-1 0 16,0 22-16,21-1 0,-21 0 0,1 0 15,20 21-15,-21-20 0,21 20 16,-20 0-16,-1 1 0,0-1 0,0 0 16,0 1-16,0-1 0,-21 21 0,0-20 15,22-1-15,-22 0 0,0 1 16,0-1-16,0-21 0,0 22 15,0-22-15,0 0 0,0 0 0,0 0 16,-22-21 0,22-21-1,0 0-15,0 0 0,0 0 0,0-1 16,0-20-16,0 0 0,0-1 0,0-20 16,0 21-16,22-22 0,-1 1 15,0 20-15,0-20 0,0-1 16,0 1-16,22-1 0,-22 22 0,0-22 15,0 22-15,0 0 0,1 21 16,-1-22-16,0 22 0,0 21 0,0-21 16,0 21-16,1 0 15,-22 21-15,21-21 0,-21 21 16,21 0-16,0 1 0,-21-1 0,0 0 16,21 0-16,-21 0 0</inkml:trace>
  <inkml:trace contextRef="#ctx0" brushRef="#br1" timeOffset="69395.75">15684 8149 0,'0'0'0,"22"-21"0,-1 0 0,0 0 16,-21 0-16,21-22 0,0 22 15,-21-21-15,0-1 0,0 22 0,0-21 16,0 0-16,0-1 0,0 22 16,0-21-16,-21 21 0,21-22 0,-21 22 15,0 0-15,0 21 0,-22 0 0,22 0 16,-21 0-16,21 0 16,-22 21-16,1 0 0,21 0 0,-22 22 15,1-1-15,0 0 0,21 1 0,-22-1 16,22 22-16,0-22 0,0 21 15,21-20-15,0-1 0,0 0 0,0 1 16,0-1-16,0-21 0,21 22 0,0-22 16,21 0-16,-20-21 0,-1 0 15,21 0-15,-21 0 0,22 0 0,-1 0 16,-21 0-16,21 0 0,-20-21 0,20 0 16,-21-1-16,21 1 0,-20-21 15,-1 21-15,0-22 0,0 1 0,0 0 16,0-1-16,-21-20 0,0 21 15,22-1-15,-22 1 0,21 0 16,-21-1-16,0 1 0,0 21 0,0 0 16,0-1-16,0 44 31,-21-1-31,21 0 0,-22 21 0,22-21 16,-21 22-16,21-1 0,0 0 15,0 1-15,0-22 0,0 21 0,0 1 16,0-1-16,21-21 0,1 0 0,-1 22 15,0-22-15,0-21 0,0 21 16,0 0-16,1-21 0,-1 0 16,0 0-16,21 0 0,-21 0 0,22-21 15,-22 0-15,21 0 0,-21-1 16,22-20-16,-22 21 0,21-21 0,1-1 16,-22 1-16,0 0 0,21-1 0,-21-20 15,-21 20-15,22-20 0,-22-1 16,0 22-16,0-21 0,0 20 0,0 1 15,0 21-15,0-22 0,0 22 0,-22 21 16,1 0 0,0 21-16,21 22 0,-21-22 15,21 21-15,0 1 0,0-1 16,-21 0-16,21 1 0,0 20 16,0-21-16,0 1 0,0-1 0,0 0 15,21 1-15,-21-1 0,21 0 16,0 1-16,-21-22 0,21 0 0,1 21 15,-1-42-15,0 22 0,0-1 0,0-21 16,0 0-16,22 0 0,-22 0 16,0 0-16,0 0 0,0-21 0,22-1 15,-22 1-15,0 0 0,0 0 0,0 0 16,1 0-16,-1-22 0,0 22 16,-21-21-16,21-1 0,0 22 0,0-21 15,-21 21-15,0 0 0,0-1 0,0 1 16,22 21-16,-22 21 31,-22 1-15,22-1-16,0 21 0,0-21 15,0 0-15,0 22 0,0-22 0,0 21 16,0-21-16,0 1 0,0-1 0,0 0 16,0 0-16,0 0 0,22-21 15,-1 0-15,0 21 0,0-21 16,0 0-16,0 0 0,1 0 0,-1-21 15,0 0-15,21 21 0,-21-21 16,1 0-16,-1 0 0,0-1 0,0-20 16,0 21-16,22 0 0,-43-22 15,21 22-15,0 0 0,0 0 16,-21-21-16,0 20 0,0 1 16,0 42 15,0 1-31,-21-1 15,21 0-15,-21-21 0,21 21 0,-21 0 16,21 0-16,0 22 0,0-22 16,0 0-16,0 0 0,0 0 15,21 1-15,0-1 0,0-21 16,0 0-16,0 21 0,22-21 0,-22 0 16,21 0-16,-21 0 0,22 0 15,-22-21-15,0 0 0,21 21 16,-20-22-16,20 1 0,-21 0 0,0-21 15,0 21-15,1-1 0,-1 1 0,0-21 16,-21 21-16,21 0 0,-21-22 16,0 22-16,0 0 0,0 0 0,0 0 15,-21 21-15,0 0 0,0 0 16,-1 21-16,1-21 16,0 21-16,0 0 0,0 21 15,21-20-15,0-1 0,0 21 0,0-21 0,0 0 16,0 1-16,0 20 0,0-21 15,21 0-15,-21 0 0,21-21 16,0 22-16,0-1 0,1-21 0,-1 0 16,0 0-16,0 0 15,0 0-15,0 0 0,1-21 0,-1-1 16,0 22-16,0-21 0,-21 0 0,21 0 16,0 0-16,1 0 0,-22-22 15,21 22-15,0 0 0,0-21 0,0 20 16,0 1-16,1-21 0,-1 21 0,0 0 15,0-1-15,0 1 0,22-21 16,-22 21-16,0 21 0,0-21 0,-21-1 16,0 1-16,0 0 15,-21 21 1,0 0-16,0 21 0,-1-21 16,1 21-16,0 1 0,0-1 0,21 0 15,-21 0-15,0 0 0,21 0 16,-22 1-16,22-1 0,0 0 0,0 0 15,0 0-15,0 0 0,0 1 0,22-1 16,-1 0-16,0-21 16,0 21-16,0-21 0,0 21 0,1-21 15,-1 21-15,0-21 0,0 22 16,0-22-16,0 0 0,-21 21 16,22-21-16,-22 21 0,-22 0 31,1-21-31,0 0 0,0 0 15,0 0-15,0 0 0,-1 0 0,1 0 16,0 0-16,0 0 0,0-21 16,21 0-1,0 0-15,0-1 0</inkml:trace>
  <inkml:trace contextRef="#ctx0" brushRef="#br1" timeOffset="70396.17">19537 7620 0,'0'0'0,"42"0"0,-21 0 0,0 0 15,1 0-15,-1-21 0,0 21 0,0-21 16,-21 0-16,0-1 0,21 1 15,-21 0-15,0 0 0,0 0 0,0 0 16,0-1-16,0-20 0,0 21 0,-21 0 16,0 0-16,0 21 0,21-22 15,-21 22-15,-1 0 0,1 0 16,-21 0-16,21 22 0,0-1 0,-22 0 16,22 0-16,0 21 0,-21-20 15,20 20-15,1 0 0,0-21 0,0 22 16,0-1-16,21-21 0,0 22 0,0-22 15,0 21-15,0-21 0,0 0 16,0 1-16,21-1 0,0 0 0,0 0 16,22-21-16,-22 0 0,0 0 0,0 0 15,21 0-15,-20 0 0,-1 0 16,0 0-16,0 0 0,21-21 0,-20 0 16,-1 0-16,0-1 0,0 1 0,0 0 15,-21-21-15,21 21 16,1-22-16,-1 1 0,-21 0 0,21 20 15,-21-20-15,21 0 0,-21-1 0,0 22 16,0 0-16,0 0 0,0 42 31,0 0-31,0 22 16,0-22-16,-21 21 0,21-21 0,-21 22 16,21-1-16,0-21 0,0 21 0,0-20 15,0-1-15,0 21 0,21-21 16,0 0-16,0 1 0,0-1 15,1-21-15,-1 0 0,21 0 0,-21 0 16,0 0-16,1 0 16,-1 0-16,0 0 0,21-21 0,-21-1 15,1 1-15,-1 21 0,0-42 0,0 21 16,0 0-16,-21-22 0,21 1 16,1 0-16,-1-1 0,0-20 0,0-1 15,-21 22-15,0-22 0,21 1 0,-21 21 16,21-1-16,-21 1 0,0 0 15,0 20-15,0 1 0,0 0 0,-21 42 32,0 0-32,21 1 0,0 20 15,-21 0-15,0 1 0,21-1 0,-21 21 16,21-20-16,0 20 0,0-20 16,0-1-16,0 21 0,0-41 15,0 20-15,0 0 0,0-21 0,21 22 16,0-22-16,-21 0 0,21 0 0,0 0 15,0-21-15,1 22 0,-1-22 16,0 0-16,21 0 0,-21 0 0,1 0 16,-1 0-16,0-22 0,0 1 0,0 0 15,0 21-15,1-21 0,-1-21 16</inkml:trace>
  <inkml:trace contextRef="#ctx0" brushRef="#br1" timeOffset="70597.06">20299 7387 0,'0'0'0,"-21"0"0,21 21 15,21-21 1,0 22 0,0-22-16,21 0 0,-20 0 0,-1 0 15,21 0-15,-21 0 0,22 0 16,-1 0-16,0-22 0,22 22 0,-22-21 15,22 21-15,-1-21 0,22 21 0</inkml:trace>
  <inkml:trace contextRef="#ctx0" brushRef="#br1" timeOffset="71227.7">22056 7578 0,'21'0'47,"0"0"-47,0-21 0,-21-1 16,21 1-16,0 21 0,-21-21 0,0 0 16,0-21-16,22 20 0,-22 1 15,0-21-15,0 0 0,21 20 16,-21-20-16,0 0 0,0 21 0,0-1 15,0-20-15,-21 21 0,-1 21 0,1 0 16,0 0-16,0 0 16,-21 0-16,20 21 0,-20 0 0,0 0 15,-1 22-15,1-1 0,0 0 16,-1 1-16,22-1 0,-21 22 0,21-22 16,-22-21-16,22 21 0,21 1 15,0-22-15,0 21 0,0-21 0,0 1 16,0-1-16,0 0 0,21-21 0,1 21 15,-1-21-15,0 0 0,0 0 16,21 0-16,-20 0 0,-1 0 16,21 0-16,-21 0 0,22-21 0,-22 0 15,0 21-15,21-21 0,-21-1 0,1 1 16,-1-21-16,0 21 0,0-22 16,0 22-16,0-21 0,-21 21 0,22-22 15,-22 22-15,21 0 0,-21 0 0,0 0 16,0 42-1,0 0-15,-21 0 16,21 22-16,-22-22 0,22 21 16,0-21-16,0 0 0,0 22 0,0-22 15,0 0-15,22 0 0,-1 0 16,0 1-16,0-1 0,0-21 16,0 21-16,1-21 0,-1 0 0,0 0 15,0 0-15,21 0 0,-20 0 0,-1 0 16,0 0-16,0 0 0,0-21 15,0 21-15,1-21 0,-22-1 0,0 1 16</inkml:trace>
  <inkml:trace contextRef="#ctx0" brushRef="#br1" timeOffset="73107.67">18500 9292 0,'0'0'0,"-22"21"0,44-21 46,-1-21-46,0 0 16,0 21-16,0-21 0,0 0 0,1 0 16,-1-22-16,0 22 0,0-21 0,0-1 15,-21 1-15,0 0 16,21-1-16,-21-20 0,0 21 0,0-22 16,0 22-16,0-1 0,0 1 0,0 0 15,0-1-15,0 1 0,-21 21 16,21 0-16,0 0 0,-21 21 15,0 0-15,0 21 16,21 0-16,0 0 0,-21 0 16,21 22-16,-22-1 0,22 21 0,0-20 15,0 20-15,-21-20 16,21 20-16,0 1 0,-21-22 0,21 21 16,0-20-16,0-1 0,0 0 0,0 1 15,21-1-15,0-21 0,-21 22 16,22-22-16,-1 0 0,21 0 0,-21 0 15,0-21-15,1 0 0,20 21 0,-21-21 16,21 0-16,-20 0 0,20 0 16,-21 0-16,21-21 0,-20 0 0,-1 0 15,21 0-15,-21 0 0,0-1 0,1 1 16,20-21-16,-21 0 0,0 20 0,-21-20 16,21 0-16,1-1 0,-22 1 15,0 0-15,0-1 0,0 22 0,0 0 16,0 0-16,0 42 31,0 0-31,-22 0 0,1 1 0,0-1 16,21 21-16,-21 0 0,21-20 15,-21 20-15,21 0 0,0-21 0,0 22 16,0-22-16,0 21 0,0-21 0,0 1 16,21-1-16,-21 0 0,21-21 0,0 21 15,22-21-15,-22 0 0,0 0 16,21 0-16,-21 0 0,1 0 0,20 0 15,-21 0-15,21 0 0,-20-21 0,20 0 16,-21 0-16,0-1 0,22 1 16,-22 0-16,0 0 0,0 0 0,0-22 15,-21 1-15,21 21 0,1-21 16,-22 20-16,0 1 0,0-21 16,0 21-16,21 21 0,-21 21 31,0 0-31,0 0 15,0 0-15,0 22 0,0-22 0,-21 0 16,21 0-16,0 22 0,0-22 0,0 0 16,0 0-16,0 0 0,-22 0 15,22 1-15,0-1 0,0 0 16,0-42 31,0 0-47,22 21 15,-22-22-15,21 1 0,-21 0 16,21-21-16,0 21 0,-21-22 0,21 22 16,0-21-16,1-1 0,-1 22 0,0-21 15,0 0-15,21 20 0,-42 1 16,22 0-16,-1 21 0,0 0 0,0 0 16,0 21-1,-21 0-15,0 1 0,0 20 16,0-21-16,21 0 0,-21 22 0,0-22 15,22 21-15,-22-21 0,0 0 16,0 22-16,21-22 0,-21 0 16,21 0-16,-21 0 0,0 1 15,21-22-15,-21 21 0,21-21 16,0-21 15,1-1-31,-22 1 0,0 0 16,21 0-16,0 21 0,0-42 0,-21 20 15,21 1-15,0-21 0,1 21 16,20-22-16,-21 22 0,0-21 0,22 0 16,-22-1-16,21 22 0,-21-21 15,22 21-15,-22-1 0,0 1 16,0 21-16,0 0 0,0 0 0,1 0 16,-22 21-1,0 1-15,0 20 0,0-21 16,0 21-16,0-20 0,0 20 0,0-21 15,-22 21-15,22-20 0,-21 20 16,21-21-16,0 21 0,0-20 0,0-1 16,0 0-16,0 0 0,0 0 0,21 0 15,1-21-15,-1 22 16,0-22-16,0 0 0,0 0 0,0 0 16,22 0-16,-22 0 0,0 0 0,21 0 15,-20 0-15,-1 0 0,21 0 16,-21-22-16,22 22 0,-22-21 0,0 0 15,0 0-15,21 0 0,-20 0 0,-1-22 16,0 22-16,0-21 0,0-1 16,0 1-16,1 0 0,-1 21 0,-21-22 15,0 1-15,0 21 0,0 0 0,0-1 16,-21 22 0,-1 0-16,1 22 0,0-1 0,0 0 15,0 0-15,0 0 0,-1 22 16,22-1-16,-21-21 0,21 21 15,-21-20-15,21 20 0,0-21 0,0 0 16,0 22-16,0-22 0,0 0 0,21-21 16,0 21-16,1 0 0,-1-21 15,0 21-15,0-21 0,0 0 16,0 0-16,1 0 0,-1 0 0,0 0 16,0 0-16,0-21 0,22 0 15,-22 21-15,0-21 0,21 0 0,-21 0 16,22-1-16,-1 1 0,-21 0 15,22 0-15,-22 0 0,0-22 0,21 22 16,-21 0-16,-21 0 0</inkml:trace>
  <inkml:trace contextRef="#ctx0" brushRef="#br1" timeOffset="73451.49">19960 8615 0,'-21'0'0,"42"0"0,-63 0 15,21 0 1,-1 0 31,1 0 0,0 0-47</inkml:trace>
  <inkml:trace contextRef="#ctx0" brushRef="#br1" timeOffset="73744.27">18605 8911 0,'0'0'15,"-21"0"-15,0 0 0,0 0 0,21 21 16,-21-21-16,42 0 16,0 0-1,0 0-15,0-21 0,22 21 16,-22 0-16,21-21 0,-21 21 0,22 0 16,-22-21-16,21 0 0,1 21 15,-22 0-15,0 0 0,21-21 0,-21 21 16,1 0-16,-1 0 0,0 0 15,-42 0 17</inkml:trace>
  <inkml:trace contextRef="#ctx0" brushRef="#br1" timeOffset="77872.17">571 12086 0,'0'21'16,"-21"-21"0,0 0 15,0 0 0,21-21-15,0 0-1,0 0-15,0 0 16,21 0-16,0 21 0,-21-22 16,21 22-16,1-21 0,-22 0 15,21 21-15,0 0 0,0-21 0,0 21 16,0 0-16,1 0 16,-1 0-16,0 0 15,-21 21-15,21 0 0,-21 22 16,21-22-16,-21 21 0,0 0 15,21 1-15,-21-1 0,0 0 0,0 1 16,0 20-16,0-20 0,0-1 16,-21 0-16,0 1 0,0-22 0,0 21 15,0 0-15,-1 1 0,-20-22 16,0 21-16,21-21 0,-22 1 0,1-1 16,21 0-16,-22 0 0,1 0 15,21-21-15,-21 0 0,-1 21 16,1-21-16,0 0 0,-1 0 0,1 0 15,-22-21-15,22 21 0,21-21 16,21 0-16,0 0 0,0-22 16,0 22-16,0 0 0,0-21 0,0 21 15,0-22-15,0 22 0,0-21 16,0 21-16,0-22 0,0 22 16,0 0-16,0 0 0,42 0 0,-21-1 15,1 1-15,20 21 0,-21 0 16,21 0-16,-20 0 0,-1 0 0,0 21 15,0 1-15,21-1 0,-20 0 16,-1 21-16,-21-21 0,21 1 0,0 20 16,0-21-16,0 0 0,1 0 15,-22 22-15,21-22 0,-21 0 16,0 0-16,21 0 0,0-21 16,0 22-16,-21-1 0,21 0 15,1-21-15,-1 0 0,0 0 16,0 0-1,0 0 1,0 0-16,1-21 16,-1 0-16</inkml:trace>
  <inkml:trace contextRef="#ctx0" brushRef="#br1" timeOffset="78267.96">1206 12510 0,'22'21'32,"-1"-21"-17,0 0-15,0 0 16,0 0-16,-21-21 0,21 21 15,-21-22-15,0 1 0,0 0 16,0 0 0,0 0-16,0 0 15,-21 21-15,0 0 16,0 0-16,0 21 16,21 0-16,-21-21 15,21 21-15,0 0 0,-22 0 16,22 1-1,22-22 17,-1 0-32,-21-22 15,21 22 1</inkml:trace>
  <inkml:trace contextRef="#ctx0" brushRef="#br1" timeOffset="81232.31">2836 11726 0,'0'-21'16,"0"0"0,0 0 15,0 0-15,-21 21-16,0 0 15,21-21 1,-21 21-16,0 0 15,-1 0-15,1 0 16,0 21-16,0-21 0,0 21 16,0 0-16,21 21 15,-22-20-15,1 20 0,0 0 0,0 1 16,21 20-16,0 1 0,0-22 0,-21 21 16,21 1-16,0-1 0,0-20 15,0 20-15,0-20 0,21-1 0,0 0 16,0 1-16,0-1 0,1-21 15,-1 21-15,0-20 0,0-1 0,21 0 16,-20 0-16,20-21 0,-21 0 16,0 0-16,22 0 0,-22 0 0,21 0 15,-21-21-15,22 0 0,-22 0 16,21-1-16,-21 1 0,22 0 0,-1 0 16,-21-21-16,21-1 0,-20 1 15,-1 0-15,21-1 0,-21 1 16,0-22-16,1 1 0,-22 21 0,0-22 15,0 1-15,0-1 0,0 22 16,0-22-16,-22 22 0,1 0 0,0-1 16,-21 1-16,21 0 0,-22-1 0,1 22 15,0 0-15,-1 0 0,1 0 16,0 21-16,-1 0 0,1 0 0,0 21 16,-22 0-16,22 0 0,-1 0 15,22 22-15,-21-1 0,21 0 0,-22 22 16,22-1-16,21 1 15,0-1-15,0 1 0,0-1 0,0 1 16,21-1-16,1 1 0,-1-22 16,0 0-16,21 1 0,-21-1 0,22-21 15,-1 22-15,0-22 0,1 0 0,-1-21 16,0 21-16,1-21 0,-1 0 16,0 0-16,1 0 0,-1 0 0,22-21 15,-22 0-15,0 21 0,1-21 16,-1-22-16,0 22 0,1 0 0,-1-21 15,0 20-15,-21-20 0,22 0 0,-22-1 16,0 22-16,-21-21 16,21 0-16,-21 20 0,0 1 0,21 0 15,-21 0-15,0 0 0,0 42 16,0 0 0,0 0-16,-21 0 0,21 22 0,-21-22 15,21 21-15,0-21 0,0 22 16,-21-1-16,21-21 0,-21 0 0,21 22 15,0-22-15,-21 0 0,21 0 16,0 0-16,0 1 0,0-1 0,0 0 16,0-42 15,21 0-15,0-1-16,0 1 15,-21 0-15,21-21 0,0 21 16,-21-22-16,22 22 0,-1-21 0,0 21 15,-21-22-15,21 22 0,0 0 16,0 0-16,1 21 0,-1 0 0,0 0 16,0 21-16,-21 0 15,0 0-15,21 0 0,-21 1 16,21-1-16,-21 21 0,22-21 0,-22 0 16,0 1-16,21-1 0,0 0 15,-21 0-15,21 0 0,0 0 0,0 1 16,1-22-16,-1 0 0,0 0 15,0 0 1,0 0-16,0 0 0,1 0 16,-1-22-16,0 1 0,0 0 15,-21 0-15,21 0 0,0 0 16,-21-1-16,22-20 0,-22 21 0,42-43 16,-21 22-16,-21 21 0,21-21 15,0 20-15,1 1 0,-1 21 16,0-21-16,0 21 0,0 0 0,0 0 31,1 0-31,-22 21 0,0 0 16,0 1-16,0-1 0,0 0 15,0 0 17,0-42-1,0 0-31,0 0 15,0-1-15,0 1 16,0 0-16,0 0 0,-22 21 16,1-21-16,0 21 0,0 0 15,0 0-15,0 0 16,-1 0-16,1 0 16,21 21-16,-21 0 0,0 0 0,0 0 15,21 22-15,-21-22 0,-1 0 16,1 21-16,21 1 0,0-22 0,-21 21 15,21-21-15,0 1 0,0 20 16,0-21-16,0 0 0,0 0 0,0 1 16,21-1-16,0-21 0,1 21 0,-1 0 15,0-21-15,0 0 0,0 21 16,22-21-16,-22 0 0,21 0 0,-21 0 16,22 0-16,-1 0 0,-21 0 0,21-21 15,1 21-15,-22-21 16,21 0-16,1 21 0,-22-21 0,21-1 15,-21 1-15,0 0 0,43-42 16,-64 41-16,21-20 0,0 21 16,-21-21-16,21 20 0,-21 1 0,0-21 15,0 21-15,0 0 0,0-1 16,0 1-16,-21 21 16,0 0-16,0 0 0,0 21 15,0 1-15,21-1 0,-22 0 16,22 0-16,0 0 0,0 22 15,0-22-15,0 0 0,0 0 0,0 0 16,0 0-16,0 1 0,0-1 16,0 0-16,22 0 0,-1-21 15,-21 21-15,21-21 0,0 0 0,0 0 16,0 0-16,1 0 0,-1 0 16,0 0-16,0 0 0,0 0 15,0 0-15,1-21 0,-1 21 0,-21-21 16,21 0-16,0 21 0,0-21 0,0-1 15,-21 1-15,0 0 0,22 21 16,-22-21-16,21 0 0</inkml:trace>
  <inkml:trace contextRef="#ctx0" brushRef="#br1" timeOffset="83889.63">6773 11853 0,'21'0'16,"1"0"-1,-1 0-15,0 0 16,0 0-16,0 0 0,0-21 0,1 21 15,20-21-15,-21 0 0,0 21 0,22-21 16,-22 0-16,0-1 0,21 22 16,-21-21-16,1 0 0,-22 0 0,21 0 15,-21 0-15,0-1 0,0 1 16,0 0-16,-21 21 16,-1 0-16,1-21 15,-21 21-15,21 0 0,0 0 0,-22 0 16,22 0-16,-21 21 0,21 0 15,-1 0-15,1-21 0,0 22 0,0-1 16,0 0-16,0 0 0,21 0 0,-22 0 16,22 1-16,0-1 15,0 0-15,0 0 0,0 0 16,22-21 0,-22 21-16,21-21 0,0 0 15,-21 22 204,21-22 0,0 21-219,0-21 15,-21 21 1,22-21-16,-1 0 0,0 21 16,-21 0-16,21-21 0,0 21 15,0-21-15,1 0 0,-1 22 16,0-1-16,0-21 15,0 21-15,0 0 0,1-21 16,-1 21-16,0 0 0,0 1 0,0-1 16,0 0-16,-21 0 15,22 0-15,-22 0 0,0 1 0,0-1 16,0 0-16,0 0 0,0 0 16,0 0-16,-22-21 0,1 22 15,0-22-15,0 21 0,0-21 16,0 0-16,-1 21 0,1-21 15,0 0-15,0 0 16,0 0-16,0 0 16,-1 0-16,1 0 15,0 0 17,0 0-17,21-21-15,-21 21 313,0 0-298,-1 0-15,1 0 16,0 0 0,0-21-16,0 21 0,0 0 15,-1-22-15,1 1 16,0 0-16,0 0 15,21 0-15,-21 0 16,21-1-16,-21 1 16,-1 0-16,22 0 0,0 0 15,-21 0-15,0 21 32,21 21-17,0 0 1,0 0-16,0 0 15,21 0-15,0 1 0,-21-1 0,22 0 16,-1 0-16,0 0 0,0 0 16,0 1-16,0-1 0,22-21 0,-22 21 15,21-21-15,-21 0 0,22 21 0,-22-21 16,21 21-16,1-21 0,-22 0 16,21 0-16,0 0 0,-20 0 15,20 0-15,-21 0 0,21-21 0,-20 0 16,20 21-16,-21-21 0,21 21 15,-20-21-15,-1-1 0,21 1 0,-21 21 16,0-21-16,-21 0 0,22 0 0,-22-22 16,21 22-16,-21 0 0,0 0 15,0-21-15,0 20 0,0 1 0,0 0 16,0 0-16,0 0 0,-21 21 31,-1 0-31,1 0 0,21 21 0,-21 0 16,0 0-16,0 0 0,21 1 15,0-1-15,-21 21 0,21-21 16,0 0-16,0 1 0,0-1 0,0 0 16,0 0-16,0 0 0,0 0 0,21 1 15,0-22-15,-21 21 0,21-21 0,0 0 16,0 0-16,1 0 0,-1 0 16,21 0-16,-21 0 0,0 0 0,1 0 15,20 0-15,-21-21 0,0-1 0,22 1 16,-1 21-16,-21-21 0,21-21 15,-20 21-15,-1-22 0,21 22 0,-21-21 16,0-1-16,1 1 0,-1-21 16,0 20-16,-21 1 0,21-22 15,-21 22-15,0 0 0,0-1 0,0 1 16,0 0-16,0-1 0,0 1 0,0 21 16,0 0-16,0-22 0,0 22 15,0 0-15,0 42 31,0 0-31,-21 1 0,21-1 0,-21 21 16,21-21-16,0 22 0,-21-1 0,21 21 16,-22-20-16,22 20 0,-21-20 15,21 20-15,0-21 0,0 22 16,0-22-16,0 1 0,0-1 0,0 21 16,0-20-16,0-22 0,0 0 15,0 0-15,21 0 0,1 1 16,-1-22-16,0 21 0,0-21 15,0 0-15,0 0 16,1 0-16,-1 0 0,-21-21 0,21-1 16,0 1-16,0 0 0,0 0 0,1 0 15,-1 0-15,0-1 0</inkml:trace>
  <inkml:trace contextRef="#ctx0" brushRef="#br1" timeOffset="84289.41">8509 12086 0,'0'21'0,"0"1"16,21-22 15,0 0-31,0 0 0,1-22 16,-1 22-16,0-21 0,0 21 0,0-21 15,0 0-15,1 21 0,-1-21 16,0 0-16,-21-1 0,0 1 0,0 0 15,0 0-15,0 0 0,0 0 32,-21 21-32,0 0 0,-1 0 15,1 21-15,0 0 0,0 0 0,0 0 16,0 22-16,-1-22 0,1 21 0,21-21 16,-21 22-16,21-1 0,-21-21 15,21 21-15,0-20 0,0-1 0,0 0 16,0 0-16,0 0 0,0 0 0,21 1 15,0-22-15,0 0 0,1 0 16,-1 0-16,21 0 0,-21 0 0,22 0 16,-1 0-16,-21 0 0,21-22 0,1 22 15,-22-21-15,21 0 0,1 0 16,-22 0-16,21-22 0,-21 22 16,0 0-16</inkml:trace>
  <inkml:trace contextRef="#ctx0" brushRef="#br1" timeOffset="84989.05">9165 12044 0,'21'-64'16,"-63"170"-16,63-148 0,0-43 0,0 43 0,-21 21 0,0 0 15,0-1-15,0 1 0,-21 42 32,21 1-32,-21-1 15,0 21-15,21-21 0,-21 22 0,21-22 16,0 21-16,-21-21 0,21 22 16,0-22-16,0 21 0,0-21 0,0 0 15,0 1-15,0-1 0,0 0 0,21 0 16,0 0-16,0-21 15,0 0-15,0 21 0,1-21 0,-1 0 16,0 0-16,21 0 0,-21 0 0,1-21 16,20 21-16,-21-21 0,0 0 15,0 0-15,1 0 0,-1-22 0,0 22 16,0-21-16,0-1 0,0 1 0,1-21 16,-22 20-16,21-20 0,-21 20 15,21-20-15,-21-1 0,0 1 0,0 21 16,0-22-16,0 22 0,21-1 0,-21 1 15,21 21-15,-21-21 0,0 20 16,0 44 0,0 20-1,-21-21-15,21 21 0,0 1 0,0-1 16,0 0-16,-21 1 0,21-1 16,0 22-16,-21-22 0,21 0 0,0 22 15,0-22-15,0 0 0,0 1 0,0-1 16,0 0-16,0-20 0,21 20 15,0-21-15,-21 0 0,21 0 0,0-21 16,1 22-16,-1-22 0,0 0 0,0 0 16,0 0-16,0 0 0,1 0 15,-1-22-15,21 22 0,-21-21 0,0 0 16,1 0-16,-1 0 0,0 0 16,0-1-16,0-20 0,-21 21 15,21-21-15,-21 20 0,0 1 0,0-21 16,0 21-16,0 0 0,-21 21 15,0 0 1,0 0-16,0 21 0,0-21 0,-1 42 16,1-21-16,21 0 0,0 1 0,0 20 15,0-21-15,0 21 0,0-20 16,0-1-16,0 0 0,0 0 0,0 0 16,0 0-16,0 1 0,21-1 0,1-21 15,-1 21-15,0-21 0,0 0 16,0 0-16,22 0 0,-22 0 15,0 0-15,21 0 0,-21 0 0,22 0 16,-22-21-16,0 21 0,21-21 0,-20 21 16</inkml:trace>
  <inkml:trace contextRef="#ctx0" brushRef="#br1" timeOffset="85552.72">10922 11875 0,'0'0'0,"0"-22"0,0 1 15,-21 21-15,0-21 0,-1 21 0,1 0 16,0 0-16,0 0 0,0 0 16,0 0-16,-1 0 0,1 0 15,0 21-15,-21 0 0,21 1 0,-1-1 16,1 0-16,0 0 0,0 0 0,0 22 16,0-22-16,21 21 0,0-21 15,0 0-15,0 22 0,0-22 0,0 0 16,0 0-16,0 0 0,21 1 15,-21-1-15,21-21 0,0 0 16,0 0-16,0 0 0,1 0 0,-1 0 16,0 0-16,0 0 0,0 0 0,0-21 15,22-1-15,-22 1 0,0 0 16,0 0-16,0-21 0,1 20 16,-22-41-16,21 21 0,0-1 0,0-20 15,0 20-15,0-20 0,-21-1 0,0 1 16,0-1-16,0 1 0,0 21 15,0-22-15,0 22 0,0-1 0,0 22 16,0 0-16,0 0 0,0 42 31,0 0-31,-21 0 0,21 22 0,0-1 16,0 22-16,0-22 0,0 0 16,21 1-16,1 20 0,-22-21 0,21 1 15,0-1-15,0 0 0,-21 1 0,0-1 16,21 0-16,0-20 0,-21-1 0,22 21 15,-22-21-15,21 0 16,-21 1-16,21-22 0,0 21 0,0-21 16,0 0-16,1 0 0,-1 0 15,0 0-15,0 0 0,0 0 16,0-21-16,1-1 0,-1 1 0,0 0 16,0 0-16,0 0 0,-21-22 0,21 22 15</inkml:trace>
  <inkml:trace contextRef="#ctx0" brushRef="#br1" timeOffset="85812.15">9694 11748 0,'-63'0'0,"126"0"0,-169 0 16,64 21-16,21-21 0,0 0 0,0 0 15,42 0 1,0 0 0,0-21-16,0 21 0,22 0 0,-1-22 15,-21 22-15,21-21 0,1 21 0,-1 0 16,-21 0-16,22 0 0,-22 0 16,0 0-16,-42 21 15</inkml:trace>
  <inkml:trace contextRef="#ctx0" brushRef="#br1" timeOffset="86824.54">1841 13801 0,'0'0'0,"-21"0"15,0 0-15,0 0 0,0 0 0,0 0 16,-1 0-16,1 0 16,21-21-16,0-1 15,0 1-15,21 0 16,1 0-16,-1 21 0,0-21 0,0 0 16,21-1-16,-20 1 0,20 21 15,-21 0-15,21 0 0,-20 0 0,-1 0 16,21 21-16,-21 1 0,0-1 15,1 0-15,-1 21 0,-21-21 0,0 22 16,0-1-16,0-21 0,0 22 16,0-1-16,0-21 0,0 21 0,-21-20 15,-1 20-15,22-21 0,0 0 16,0 0-16,22-42 31,-1 21-31,21-21 16,-21 0-16,0-21 0,1 20 15,20 1-15,-21-21 0,0 21 16,0-22-16,1 1 0,-1 0 16,0-1-16,0 1 0,-21 21 0,0-21 15,0 20-15,0 1 0,0 0 0,0 42 32,0 0-32,0 22 0,0-22 15,-21 21-15,21 1 0,-21 20 16,21-21-16,0 1 0,0 20 0,0-20 15,0 20-15,0-21 0,0 22 16,0-1-16,0 1 0,0-1 0,0-20 16,21 20-16,0 1 15,-21-22-15,21 22 0,-21-22 0,0 0 16,0 1-16,0-1 0,0 0 0,0 1 16,0-1-16,-21-21 0,0 21 15,0-20-15,-22-1 0,22 0 0,-21 0 16,21 0-16,-22-21 0,1 0 15,0 0-15,-1 0 0,1 0 0,0-21 16,-1 21-16,1-42 0,0 21 16,21-1-16,-22-20 0,22 21 0,0-21 15,0-22-15,0 22 0,21-1 16,0-20-16,0 21 0,0-22 16,21 22-16,0-1 0,0-20 0,0 21 15,22-1-15,-1-20 0,0 20 16,1 1-16,20 0 0</inkml:trace>
  <inkml:trace contextRef="#ctx0" brushRef="#br1" timeOffset="87691.55">2752 13695 0,'0'0'0,"-22"0"16,1 0-1,0 21-15,21 0 16,0 0-16,-21 1 0,21-1 15,-21 21-15,21-21 0,0 22 0,0-22 16,0 21-16,0 0 0,0-20 16,0 20-16,21-21 0,0 0 0,0 0 15,0 1-15,1-1 0,20 0 16,-21-21-16,0 0 0,22 0 0,-22 0 16,0 0-16,21 0 0,-21 0 0,1-21 15,20 21-15,-21-21 0,0-1 16,0 1-16,1 0 0,-1 0 0,0-21 15,-21 20-15,0-20 0,0 0 16,0-1-16,0 1 0,0 0 16,-21-1-16,0 22 0,-1-21 0,1 21 15,0 0-15,0-1 0,0 22 16,-22 0-16,22 0 0,-21 0 0,21 22 16,-22-1-16,22 0 0,-21 21 15,21 1-15,0-1 0,-1 0 0,1 1 16,21-1-16,0 0 0,0 1 15,0-1-15,0 0 0,21 1 16,1-22-16,-1 21 0,0-21 0,21 0 16,1 1-16,-22-22 0,21 0 0,0 0 15,1 0-15,-1 0 0,0 0 0,1 0 16,-1-22-16,0 22 0,1-21 16,-1 0-16,-21 0 0,22 0 15,-22 0-15,21-22 0,-21 22 16,0 0-16,1-21 0,-22-1 0,0 1 15,21 21-15,-21-22 0,0 1 0,0 21 16,0 0-16,0-22 0,0 22 16,0 42-1,-21 1 1,21-1-16,0 0 0,0 0 0,-22 21 16,22-20-16,0-1 0,0 21 0,0-21 15,0 0-15,0 22 0,0-22 16,22-21-16,-22 21 0,21 0 15,0-21-15,0 0 0,0 0 0,0 0 16,1 0-16,-1 0 0,0 0 16,0 0-16,21 0 0,-20-21 0,20 0 15,-21 21-15,0-21 0,0 0 16,22-22-16,-22 22 0,0 0 0,-21-21 16,21-1-16,-21 22 0,21-21 0,-21-1 15,0 22-15,0 0 0,0 0 16,-21 42-1,0 0-15,21 0 16,0 1-16,-21 20 0,21 0 0,0-21 16,0 22-16,0-22 0,0 21 0,0-21 15,0 1-15,0 20 16,21-42-16,0 21 0,0 0 0,22 0 16,-1-21-16,-21 0 0,22 0 0,-1 0 15,21 0-15,-20 0 0,-1 0 16</inkml:trace>
  <inkml:trace contextRef="#ctx0" brushRef="#br1" timeOffset="88176.27">5270 13653 0,'0'0'0,"22"0"0,-1-22 15,0 1-15,-21 0 0,21 0 16,0 0-16,0-22 0,1 22 0,-22 0 15,21 0-15,-21 0 0,0 0 16,0-1-16,-21 1 0,-1 0 0,1 21 16,0 0-16,-21 0 0,-1 0 0,22 0 15,-21 0-15,0 21 0,-1 0 16,1 1-16,0 20 0,20 0 0,-20 22 16,21-22-16,0 22 0,0-1 15,21 1-15,0-22 0,0 21 0,0-20 16,0 20-16,21-20 0,0-1 0,0-21 15,21 21-15,-20-20 0,20-1 16,-21 0-16,21 0 0,1 0 16,20 0-16,-20-21 0,20 0 0,-21 0 15,22 0-15,-22 0 0,22-21 16,-1 0-16,-20 21 0,20-21 0,-21 0 16,22 0-16,-22-1 0,1-20 0,-1 21 15</inkml:trace>
  <inkml:trace contextRef="#ctx0" brushRef="#br1" timeOffset="88979.81">6011 14012 0,'21'-42'16,"1"-106"-1,-65 338-15,86-401 0,-43 168 0,-22 22 0,1-21 16,0 21-16,0 0 0,-21 21 16,20 0-16,1 0 0,-21 0 0,21 0 15,-22 21-15,22 0 0,0 0 16,-21 21-16,21-20 0,-1 20 16,1 0-16,0 1 0,21-22 0,0 21 15,-21 0-15,21-20 0,0 20 16,0-21-16,0 0 0,21 0 0,0 1 15,0-1-15,1 0 0,20-21 0,-21 0 16,21 0-16,-20 0 0,20 0 16,0 0-16,1-21 0,-1 21 0,-21-21 15,21-1-15,-20 1 0,20 0 0,-21 0 16,0 0-16,0 0 0,1-22 16,-1 22-16,-21-21 0,0 21 0,0-22 15,0 22-15,0 0 0,0 0 16,-21 21-1,-1 0 1,22 21-16,0 0 0,-21 0 0,21 22 16,-21-22-16,21 0 0,0 21 15,0-21-15,0 1 0,0-1 0,0 0 16,0 0-16,21 0 0,0-21 0,1 21 16,-1-21-16,0 0 0,0 0 15,0 0-15,0 0 0,22 0 0,-1 0 16,-21 0-16,22-21 0,-22 0 0,21 21 15,-21-21-15,0 0 0,1 0 16,-1-1-16,0 1 0,-21-21 0,0 21 16,0 0-16,21-22 0,-21 22 15,0 0-15,0 0 0,0 0 16,0 42 0,0 0-1,0 0-15,-21 0 0,21 0 16,0 1-16,0 20 0,0-21 0,0 0 15,0 0-15,0 1 0,0-1 0,0 0 16,-21-21-16,21 21 0,0-42 63,0 0-63,0 0 0,21-1 15,-21 1-15,21-21 0,0 21 0,0-22 16,1 1-16,-1 0 0,0-1 0,21 1 15,1 21-15,-22-21 0,21 20 16,0 1-16,1 21 0,-1 0 0,-21 0 16,22 21-16,-22 1 0,21 20 0,-21-21 15,0 21-15,1 1 0,-22-1 16,0-21-16,21 22 0,-21-1 0,0 0 16,0-21-16,0 1 0,0 20 0,0-21 15,0 0-15,-21 0 0,21 1 16,0-1-16</inkml:trace>
  <inkml:trace contextRef="#ctx0" brushRef="#br1" timeOffset="89971.83">8276 14034 0,'42'0'32,"-20"-22"-32,-1 22 0,-21-21 0,21 21 0,0-21 15,0 0-15,-21 0 0,21 0 16,-21-1-16,0 1 16,0 0-16,0-21 0,0 21 0,0-1 15,0-20-15,-21 21 0,0-21 0,0 20 16,0 1-16,0 0 0,-1 0 15,-20 0-15,21 21 0,0 0 0,-22 0 16,1 0-16,21 21 0,-21 0 0,-1 0 16,22 0-16,-21 22 0,-1-1 15,22 0-15,0-20 0,0 20 0,0 0 16,0 1-16,21-1 0,0 0 16,0 1-16,0-22 0,0 0 0,0 0 15,21 0-15,0 0 0,21 1 0,-21-1 16,1-21-16,-1 0 0,21 0 15,0 0-15,-20 0 0,20 0 16,0 0-16,-21-21 0,22-1 0,-22 22 16,21-21-16,-21 0 0,22 0 15,-22-21-15,0 20 0,0-20 0,0 0 16,1-1-16,-22 1 0,0-21 0,21 20 16,-21-20-16,0 20 0,0-20 15,0 21-15,0-1 0,0 1 0,0 0 16,0 20-16,0 1 0,0 0 0,0 0 15,-21 21 1,21 21-16,0 0 0,-22 0 16,22 1-16,-21 20 0,21 0 15,-21 1-15,21-1 0,0 21 16,0-20-16,0 20 0,0-20 0,0-1 16,0 0-16,0 1 0,0-1 15,0 0-15,21-21 0,0 1 0,22-1 16,-22 0-16,21 0 0,-21 0 0,22-21 15,-1 0-15,0 0 0,1 0 16,-1 0-16,-21 0 0,22 0 0,-1 0 16,0-21-16,-21 0 0,22 0 15,-22 21-15,21-21 0,-21-1 0,1-20 16,-1 21-16,-21 0 0,0-22 16,0 22-16,0 0 0,0-21 0,0 21 15,0-1-15,0 1 0,0 0 16,-21 21-16,-1 0 0,1 0 15,0 0-15,0 21 0,0 0 0,21 1 16,0-1-16,-21 0 0,21 21 16,0-21-16,0 1 0,0-1 0,0 21 15,0-21-15,21 0 0,0 1 0,-21-1 16,21-21-16,0 21 0,0 0 16,1-21-16,-1 0 0,0 0 0,0 0 15,0 0-15,0 0 0,1 0 0,-1 0 16,0 0-16,0 0 0,0-21 15,0 0-15,1 21 0,-1-21 16</inkml:trace>
  <inkml:trace contextRef="#ctx0" brushRef="#br1" timeOffset="90448.56">9821 13716 0,'21'0'0,"-42"0"0,42-21 31,-21 0-31,22 21 0,-22-21 0,21 21 16,-21-22-16,0 1 0,0 0 15,0 0-15,0 0 16,-21 21 0,-1 0-16,-20 21 15,21 0-15,-21 0 0,20 0 16,-20 1-16,21-1 0,-21 0 0,20 0 15,1 0-15,21 0 0,0 1 16,0-1-16,0 0 0,0 0 0,21 0 16,1 0-16,-1-21 0,0 22 0,21-1 15,-21-21-15,1 21 16,20 0-16,-21-21 0,0 21 0,0 0 0,1-21 16,-22 22-16,21-1 15,-21 0-15,-21 0 16,-1-21-1,1 0-15,-21 21 0,21-21 0,-22 0 16,22 0-16,-21 0 0,0 0 0,20 0 16,-20 0-16,21 0 0,-21 0 15,20-21-15,1 0 0,0 21 0,21-21 16,0 0 0,0-1-16,0 1 15,21 21-15,0-21 0,1 21 0,-1-21 16,21 21-16</inkml:trace>
  <inkml:trace contextRef="#ctx0" brushRef="#br1" timeOffset="90823.34">10096 13949 0,'0'0'0,"22"0"15,-1 0 1,0 0-16,0-21 0,0 0 15,0-1-15,-21 1 16,22 21-16,-22-21 0,0-21 16,21 21-16,-21-1 0,0 1 0,0-21 15,0 21-15,0 0 0,0-1 16,0 1-16,0 0 0,-21 21 0,-1 0 16,1 0-16,0 0 0,0 0 15,0 21-15,0 0 0,-1 22 0,1-22 16,0 21-16,21-21 0,-21 22 0,21-1 15,0-21-15,0 22 0,0-22 16,0 21-16,0-21 0,0 0 0,21 1 16,0-1-16,-21 0 0,21-21 0,1 21 15,-1-21-15,0 0 0,0 0 16,0 0-16,0 0 16,22 0-16,-22 0 0,0 0 0,0 0 15,0-21-15,22 0 0,-22 0 16,0-1-16,0 1 0</inkml:trace>
  <inkml:trace contextRef="#ctx0" brushRef="#br1" timeOffset="91083.19">10626 13272 0,'0'0'0,"0"-43"0,0 1 16,0 0-16,0 20 0,0 1 16,0 0-16,0 42 15,0 0-15,0 1 0,0 20 16,0-21-16,0 21 15,0 22-15,-22-22 0,22 1 0,0 20 16,0 1-16,-21-1 0,21-21 0,-21 22 16,21-22-16,-21 22 0,21-22 15,0 0-15,0 1 0,0-22 0,0 21 16,-21-21-16,21 1 0,0-1 0,0 0 16,0 0-16,21-21 15,0 0-15,0 0 16,0-21-16,1 21 0,-1-21 15</inkml:trace>
  <inkml:trace contextRef="#ctx0" brushRef="#br1" timeOffset="91451.83">10901 13885 0,'0'22'16,"21"-22"-1,0 0-15,0 0 0,0 0 16,1 0-16,-1 0 0,0-22 16,0 22-16,0-21 0,0 0 0,1 21 15,-22-21-15,21 0 0,-21 0 16,21 21-16,-21-22 0,0 1 16,0 0-16,0 0 0,0 0 15,-21 21-15,0 0 0,-1 0 16,1 0-16,0 0 0,0 21 0,0 0 15,0 0-15,-22 0 0,22 1 16,21-1-16,-21 0 0,0 21 0,21-21 16,-21 1-16,21 20 0,0-21 0,0 0 15,0 0-15,0 1 0,0-1 16,0 0-16,0 0 0,21-21 16,0 0-16,0 0 0,21 0 0,-20 0 15,-1 0-15,21 0 0,-21 0 0,22 0 16,-1 0-16</inkml:trace>
  <inkml:trace contextRef="#ctx0" brushRef="#br1" timeOffset="92019.71">11642 13674 0,'0'-21'0,"0"42"0,0-64 0,-22 43 15,1 0-15,0 0 16,0 0-16,0 22 15,0-1-15,21 0 0,-22 0 0,22 21 16,-21-20-16,21 20 16,-21-21-16,21 21 0,0-20 0,0-1 0,0 0 15,0 0-15,0 0 0,0 0 16,0 1-16,0-1 0,21 0 0,0-21 16,1 21-16,-1-21 15,0 0-15,0 0 0,0 0 0,22 0 16,-22 0-16,0-21 0,0 0 0,0 21 15,0-21-15,1-1 0,20 1 16,-21-21-16,0 21 0,0-22 0,1 1 16,-1 0-16,0-1 0,0-20 0,-21-1 15,21 1-15,0-1 16,1 1-16,-22 21 0,21-22 0,-21 1 16,21-1-16,-21 22 0,0-1 0,0 1 15,0 0-15,0 21 0,0-1 16,0 1-16,-21 0 0,0 21 0,-1 21 15,1 0-15,0 1 16,21-1-16,0 0 0,-21 21 0,21-21 16,0 22-16,0-1 0,0 0 0,0 1 15,0-1-15,0 0 0,21 22 16,-21-22-16,21 1 0,0-1 0,-21 0 16,0 1-16,22-1 0,-22 0 0,21-21 15,0 22-15,-21-22 0,21 0 16,0 0-16,-21 0 0,21-21 15,1 22-15,-1-22 0,0 0 16,0 0-16,0 0 0,0 0 0,1 0 16,-1 0-16,0-22 0,0 1 15,0 21-15,0-21 0,1 0 0,-1 0 16</inkml:trace>
  <inkml:trace contextRef="#ctx0" brushRef="#br1" timeOffset="92275.56">12044 13377 0,'0'0'0,"-21"0"16,-1 0-16,1 0 0,21 22 31,21-22-31,1 0 0,-1 0 16,0 0-16,21 0 0,-21 0 15,22 0-15,-1 0 0,-21 0 0,22 0 16,-22 21-16,21-21 0,-21 0 0,0 0 15,1 0-15,-1 0 0,0 0 16,0 0-16,0 0 16</inkml:trace>
  <inkml:trace contextRef="#ctx0" brushRef="#br1" timeOffset="93527.79">14986 11472 0,'-21'-21'15,"0"21"-15,21-21 16,0 0-16,0 0 16,0 0-16,0-1 15,0 1-15,21 0 0,-21 0 16,21 0-16,0 0 0,0-1 16,0 22-16,22-21 0,-22 0 0,21 21 15,-21 0-15,22 0 0,-22 0 0,21 0 16,-21 0-16,22 21 0,-1 22 15,-21-22-15,0 21 0,1 0 0,-22 22 16,0-22-16,0 1 0,0-1 0,0 21 16,-22-20-16,-20-1 0,21 0 15,-21 1-15,-1-22 0,-20 21 0,20 1 16,1-22-16,0 0 0,-22 21 0,22-21 16,21-21-16,-22 22 15,22-22-15,-21 0 0,21 0 0,0 0 16,-1 0-16,22-22 0,-21 1 15,21 0-15,-21 0 0,21 0 16,0 0-16,0-22 0,0 22 0,0 0 16,0-21-16,0 20 0,21-20 0,0 21 15,1 0-15,-1 0 0,0-1 16,0 22-16,0 0 0,0 0 0,1 0 16,-1 22-16,21-1 0,-21 0 15,0 21-15,1-21 0,-1 22 16,0-22-16,0 21 0,0-21 0,0 22 15,-21-1-15,0-21 0,22 0 0,-1 1 16,-21-1-16,21 0 0,-21 0 16,0 0-16,21-21 0,0 0 0,0 0 15,1 0-15,-1 0 16,0 0-16</inkml:trace>
  <inkml:trace contextRef="#ctx0" brushRef="#br1" timeOffset="93695.69">15727 11748 0,'0'0'0,"0"-22"78,0 1-62</inkml:trace>
  <inkml:trace contextRef="#ctx0" brushRef="#br1" timeOffset="94443.86">17949 11472 0,'0'0'0,"0"-21"31,21 0-31,1 0 16,-1 0-16,0 0 0,0-1 0,21 1 15,-20 0-15,20 0 0,-21 0 16,0 0-16,0-1 0,1-20 0,-22 21 16,0 0-16,0 0 0,0-1 0,-22 1 15,1 0-15,-21 21 16,21 0-16,-22 0 0,1 0 0,0 0 15,-22 0-15,22 21 0,0-21 0,-64 43 16,63-22-16,1 0 16,0 21-16,21-21 0,-1 22 15,1-22-15,21 21 0,0-21 0,0 22 16,0-1-16,0-21 0,21 22 16,1-22-16,-1 21 0,0-21 0,0 22 15,21-22-15,-20 0 0,20 21 0,-21-21 16,21 1-16,-20-1 0,-1 21 15,0-21-15,0 0 0,-21 1 0,0 20 16,0-21-16,0 0 0,0 0 0,-42-21 16,21 22-16,-1-1 0,-20-21 15,0 0-15,-1 21 0,1-21 0,0 0 16,-1 0-16,1 0 0,-21 0 16,41-21-16,-20 21 0,0-21 0,21-1 15,-1 1-15,1 0 0,0-21 16,21 21-16,-21-1 0,21-20 0,0 0 15,0 21-15,0-22 0,0 1 0,0 21 16,0-22-16,0 1 0,0 21 16,21 0-16,0-22 0,0 43 0,1-21 15,-1 0-15,0 21 0,0 0 16,0 0-16,0 0 0,1 0 0,-1 21 16,21-21-16,-21 21 0,0 1 0,1-1 15,-1 0-15,0 0 0,0 0 16</inkml:trace>
  <inkml:trace contextRef="#ctx0" brushRef="#br1" timeOffset="94759.7">17970 11811 0,'22'0'0,"-44"0"0,86 0 16,-43 0-16,0 0 0,0 0 0,22-21 16,-22 0-16,0 21 0,21-21 15,-20-1-15,-1 1 0,0-21 0,21 21 16,-42 0-16,21-22 0,-21 22 0,0 0 15,0-21-15,0 20 0,0 1 16,-21 21-16,0-21 0,0 21 0,-21 0 16,20 0-16,-20 0 0,21 21 0,-21 0 15,-1 1-15,22-1 16,-21 0-16,21 21 0,-1-21 0,22 22 16,0-22-16,-21 21 0,21 1 0,0-22 15,0 21-15,0-21 0,21 0 16,-21 1-16,22-1 0,-1 0 0,0 0 15,0-21-15,21 0 0,-20 0 0,20 0 16,-21 0-16,21 0 0,1 0 16,-1-21-16,0 0 0,1 0 0,-1-1 15,0 1-15</inkml:trace>
  <inkml:trace contextRef="#ctx0" brushRef="#br1" timeOffset="95027.54">18838 11134 0,'0'0'0,"21"-43"15,-21 1-15,0 0 0,0 21 16,0-1-16,0 1 0,0 0 0,0 42 16,0 0-1,0 1-15,0 20 0,-21 0 16,21 1-16,-21 20 0,21-21 0,0 22 16,-21-1-16,0 1 0,21-22 15,-21 22-15,-1-22 0,22 0 0,0 1 16,0-1-16,-21 0 0,21 1 15,0-22-15,-21 0 0,21 0 0,0 0 16,0 1-16,21-22 16,0 0-1,1 0-15,-1 0 0,0-22 0,0 1 16,0 0-16</inkml:trace>
  <inkml:trace contextRef="#ctx0" brushRef="#br1" timeOffset="95399.33">19029 11599 0,'0'0'0,"0"22"16,0-1-16,0 0 15,21-21 1,0 0 0,0 0-16,0 0 0,1 0 0,-1 0 15,0 0-15,0 0 0,0-21 16,0 0-16,1 21 0,-1-22 0,0 1 15,0 0-15,0 21 0,-21-21 0,0 0 16,0 0-16,0-1 0,0 1 16,-21 0-16,0 21 0,0 0 15,0 0-15,-1 0 0,1 0 0,0 21 16,0 0-16,0 1 16,0 20-16,-1-21 0,1 21 0,0-20 15,0 20-15,0-21 0,0 21 0,21-20 16,0 20-16,0-21 0,0 0 15,0 0-15,0 1 0,0-1 0,0 0 16,21-21-16,0 0 0,0 0 16,0 0-16,0 0 0,22 0 0,-22 0 15,21-21-15,-21 21 0,22-21 16,-1-1-16</inkml:trace>
  <inkml:trace contextRef="#ctx0" brushRef="#br1" timeOffset="96068.2">20278 11324 0,'0'0'0,"-43"0"0,22 0 16,0 0-16,0 0 16,42 0 15,0 0-31,0 0 16,0 0-16,1 0 0,-1 0 15,0-21-15,0 0 0,0 0 16</inkml:trace>
  <inkml:trace contextRef="#ctx0" brushRef="#br1" timeOffset="97278.51">19791 11557 0,'21'0'16,"-21"-21"-16,21 21 0,0-21 15,-21 0-15,0-1 16,0 1-1,0 0-15,-21 21 32,0 0-32,0 0 15,0 21-15,-1 0 16,1 22-16,0-22 0,21 0 0,-21 21 16,0-20-16,21-1 0,-21 21 15,21-21-15,0 22 0,0-22 0,0 0 16,0 0-16,0 0 0,0 0 0,0 1 15,21-1-15,0-21 16,0 0-16,21 0 0,-20 0 0,-1 0 16,21 0-16,-21 0 0,22-21 0,-22 21 15,21-22-15,0 1 0,-20 0 16,20 0-16</inkml:trace>
  <inkml:trace contextRef="#ctx0" brushRef="#br1" timeOffset="97588.74">20383 10859 0,'0'0'0,"0"-22"0,-21 22 16,21 22 0,-21-1-16,21 21 0,-21-21 15,21 22-15,0-1 16,0 0-16,-21 22 0,21-22 0,-21 22 15,-1-1-15,22-21 0,-21 22 0,21-22 16,0 1-16,-21-1 0,21 0 16,-21 1-16,21-1 0,0-21 0,0 21 15,0-20-15,0-1 0,0 0 0,0 0 16,21 0-16,0-21 16,0 0-16,1 0 0,-1 0 15,0 0-15,0 0 0,0-21 16,0 0-16,1 21 0,-1-21 15,0 0-15</inkml:trace>
  <inkml:trace contextRef="#ctx0" brushRef="#br1" timeOffset="97824.15">20193 11430 0,'0'0'0,"0"21"31,21-21-15,0 0-16,0 0 0,22 0 0,-22 0 16,21 0-16,1 0 15,-1 0-15,0 0 0,1 0 0,-1 0 0,0 0 16,1 0-16,-22 0 0,21 0 16,0 0-16,-20-21 0,-1 21 15,0 0-15,0-21 0,0 0 0,0 21 16,1-21-16,-1 21 0</inkml:trace>
  <inkml:trace contextRef="#ctx0" brushRef="#br1" timeOffset="98864.56">21653 11578 0,'0'0'0,"0"21"0,22-21 15,-1 0-15,0 0 0,0-21 16,0 21-16,0-21 0,1 21 16,-1-21-16,0 0 0,0 0 0,0-1 15,0 1-15,1 0 0,-1 0 0,-21-21 16,0 20-16,0-20 0,0 21 16,0-21-16,0-1 0,0 1 0,0 21 15,0 0-15,-21-22 0,-1 43 0,-20-21 16,21 21-16,-21-21 0,-1 21 15,1 0-15,-22 21 0,22 0 0,-21 0 16,20 1-16,1 20 0,0 0 0,-1 1 16,1 20-16,21-21 15,0 1-15,-1-1 0,1 0 0,21 1 16,0-1-16,0 0 0,0-20 0,0-1 16,21 21-16,22-42 0,-22 21 15,21 0-15,-21-21 0,22 0 0,-1 0 16,0 0-16,1 0 0,-1 0 0,0 0 15,1-21-15,-1 0 0,0 21 16,1-21-16,-22 0 0,21 0 0,-21-22 16,1 22-16,-1-21 0,-21-1 15,0 1-15,21 0 0,-21-1 0,0 1 16,0 0-16,0 21 0,0-22 0,0 22 16,-21 42-1,21 0 1,0 1-16,-21 20 0,21 0 0,0 1 15,0-22-15,0 21 0,0 0 0,0 1 16,0-1-16,0-21 0,21 0 16,0 22-16,0-22 0,0 0 0,0 0 15,22-21-15,-22 0 0,0 21 0,21-21 16,-20 0-16,20 0 0,-21 0 16,0 0-16,22-21 0,-22 21 0,0-21 15,0 0-15,0 0 0,0 0 0,1-1 16,-1 1-16,-21-21 0,0 21 15,21-22-15,-21 1 0,0 0 16,0-1-16,0 1 0,0 21 0,0-21 16,0 20-16,0 44 15,0-1 1,-21 0-16,21 0 0,0 21 0,0 1 16,0-22-16,-21 21 0,21-21 15,0 22-15,0-22 0,-22 0 0,22 21 16,0-20-16,0-1 0,0 0 15,0 0-15,-21-42 47,21 0-47,0 0 16,0-1-16,0-20 0,0 21 16,21-21-16,1 20 0,-1-20 0,0 0 15,21-1-15,1 1 0,-1 0 16,0-1-16,22 1 0,-1 21 0,-20 0 15,20 21-15,1 0 0,-1 0 0,-21 21 16,1 0-16,-22 0 0,0 0 16,0 22-16,0-1 0,-21 0 15,0-20-15,0 20 0,0 0 0,0-21 16,-21 22-16,0-22 0,21 0 0,-21 0 16,0 0-16,0 1 0,-1-1 15,1-21-15,0 0 0,0 21 0,42-42 47,-21 0-47,21 21 0,0-22 16</inkml:trace>
  <inkml:trace contextRef="#ctx0" brushRef="#br1" timeOffset="99443.23">23939 11324 0,'43'-21'0,"-86"42"0,107-42 15,-43 0-15,0 0 0,-21 0 0,0-22 16,0 22-16,0 0 0,0 0 16,0 0-16,0-1 0,-21 1 0,0 0 15,0 0-15,0 21 0,-1 0 0,-20 0 16,21 0-16,0 0 0,-22 0 16,1 21-16,21 0 0,-21 0 0,-1 22 15,22-1-15,-21 0 0,21 1 0,-22-1 16,22 0-16,0 1 0,21-1 15,0 0-15,0 1 0,0-1 0,0-21 16,0 0-16,21 22 0,0-22 16,0 0-16,1-21 0,-1 21 15,0-21-15,0 0 0,0 0 0,0 0 16,22 0-16,-22 0 0,0-21 0,0 0 16,22 21-16,-22-21 0,0-22 15,21 22-15,-21-21 0,1 0 0,-1-1 16,21 1-16,-21-22 0,0 1 0,1-1 15,-1 1-15,21-1 0,-21 1 16,0-1-16,1-20 0,-1 20 0,0 1 16,0-1-16,0 1 0,-21 20 0,0 1 15,21 21-15,-21 0 0,0 0 16,0 42 0,-21 0-16,0 21 0,0 1 0,0 20 15,0-21-15,-1 22 0,1-1 16,0 1-16,21-1 0,0-20 0,0 20 15,0 1-15,0-1 0,0-20 0,21 20 16,0-21-16,1 1 0,-1-22 16,0 21-16,0-21 0,0 1 0,0-1 15,22 0-15,-22 0 0,21-21 0,-21 0 16,1 0-16,20 0 0,0 0 16,-21 0-16,22 0 0,-22-21 0,21 0 15,-21 21-15,22-21 0,-43-1 0,21 22 16</inkml:trace>
  <inkml:trace contextRef="#ctx0" brushRef="#br1" timeOffset="100284.32">19833 13716 0,'0'0'0,"21"0"0,-21-21 16,21 0-16,1 21 0,-22-21 15,0-1-15,21 22 0,0-21 0,-21 0 16,0 0-16,0 0 0,0 0 15,0-1-15,0-20 0,0 21 0,0 0 16,0 0-16,-21-1 0,0-20 0,-1 21 16,-20 0-16,21 21 0,-21-21 15,-1 21-15,-20 0 0,20 0 0,1 0 16,-21 0-16,20 21 0,-20 0 0,20 0 16,-20 21-16,21 1 0,-1-1 15,1 0-15,0 1 0,20 20 16,1-20-16,0 20 0,21-21 0,0 1 15,0-1-15,0 0 0,0-20 16,21-1-16,0 0 0,1 0 0,-1 0 16,21-21-16,0 0 0,1 0 15,-1 0-15,0 0 0,22-21 0,-22 21 16,22-21-16,-22 0 0,0-22 0,1 22 16,-1-21-16,0 21 0,-20-22 15,-1-20-15,21 21 0,-42-1 0,21-20 16,0-1-16,-21 1 0,22-1 0,-22 1 15,0-1-15,0 1 0,21-1 16,-21 1-16,0-1 0,21 1 16,-21-1-16,0 22 0,0 21 15,0-22-15,0 22 0,0 42 16,-21 1-16,0 20 16,21 0-16,-22 22 0,22-22 15,-21 22-15,21-1 0,-21 1 0,21-1 16,0 1-16,0 20 0,0-41 15,0 20-15,0 1 0,0-22 0,21 21 16,0-20-16,-21-1 0,22-21 0,-1 22 16,-21-22-16,21 0 0,0 0 15,0 0-15,0-21 16,1 0-16,-1 0 16</inkml:trace>
  <inkml:trace contextRef="#ctx0" brushRef="#br1" timeOffset="100627.66">20256 13653 0,'85'-43'31,"-64"22"-31,22 21 16,-22-21-16,0 0 0,21 0 0,1-1 15,-22 22-15,21-21 0,-21 0 16,0 0-16,1 0 0,-1 0 15,-21-1-15,21 1 0,-21 0 16,-21 21-16,-22 0 0,22 0 16,-21 0-16,0 21 0,-1 0 15,1 1-15,0-1 0,-1 0 0,1 21 16,21-21-16,-22 22 0,22-1 0,0 0 16,0-20-16,0 20 0,21 0 15,0-21-15,0 1 0,0 20 0,0-21 16,21 0-16,0 0 0,0-21 0,0 22 15,1-1-15,20-21 16,0 0-16,-21 0 0,22 0 0,-1 0 0,0 0 16,1-21-16,-1-1 0,0 22 15</inkml:trace>
  <inkml:trace contextRef="#ctx0" brushRef="#br1" timeOffset="101015.44">21336 13462 0,'0'0'0,"0"-21"0,0-21 31,-21 42-31,0 0 0,-1 0 16,1 0-16,0 0 0,0 0 0,0 0 15,0 0-15,-1 0 0,1 21 16,0-21-16,0 21 0,21 0 16,-21-21-16,21 21 0,0 0 15,0 1-15,0-1 16,21 0-16,0-21 0,0 21 15,0 0-15,1 0 0,-1 1 0,0-22 16,0 21-16,0 0 0,-21 0 0,21 21 16,-21-20-16,0-1 15,0 0-15,0 0 0,0 0 16,-21 0-16,0-21 0,0 0 0,0 22 16,0-22-16,-22 0 0,22 0 15,-21 0-15,21 0 0,-22 0 16,22 0-16,0 0 0,0-22 0,0 22 15,-1-21-15,22 0 0,0 0 16,0 0-16,0 0 0,0-1 16,0 1-16,22 0 0,-1 0 15,0 0-15,21 0 0</inkml:trace>
  <inkml:trace contextRef="#ctx0" brushRef="#br1" timeOffset="101595.71">21738 13504 0,'0'0'0,"85"-21"31,-64 21-31,0-21 0,-21 0 0,21 0 16,-21 0-16,21-1 0,-21 1 16,0 0-16,0 0 15,-21 21-15,0 0 16,0 0-16,0 0 15,0 21-15,-1 0 0,1 0 16,0 22-16,0-22 0,0 21 0,0 1 16,21-1-16,-22 0 0,22-21 15,0 22-15,0-22 0,0 21 0,0-21 16,0 1-16,0-1 0,22 0 0,-1-21 16,0 21-16,0-21 0,0 0 15,0 0-15,1 0 0,20 0 0,0 0 16,1-21-16,-1 0 0,0 0 0,1-1 15,-22 1-15,21 0 16</inkml:trace>
  <inkml:trace contextRef="#ctx0" brushRef="#br1" timeOffset="101847.57">22373 13018 0,'21'-43'16,"-42"86"-16,42-149 0,-21 63 0,0 1 0,0 0 15,21 21-15,-21 42 16,0 0-1,0 0-15,0 21 0,-21 1 16,21 20-16,0-20 0,-21 20 0,0-21 16,21 22-16,-21-22 0,0 22 0,21-22 15,0 0-15,0 22 0,-22-22 16,22 1-16,0-1 0,0 0 16,-21 1-16,21-22 0,0 21 0,0-21 15,0 0-15,0 1 0,21-22 16,1 0-1,-1 0-15,0 0 0,21-22 16</inkml:trace>
  <inkml:trace contextRef="#ctx0" brushRef="#br1" timeOffset="102211.36">22691 13504 0,'0'0'15,"21"0"1,-21 22-16,21-22 15,0 21-15,0-21 16,0 0-16,1 0 0,-1 0 16,0 0-16,0 0 0,0-21 15,0 21-15,1-22 0,-1 1 0,0 21 16,0-21-16,-21 0 0,0 0 0,0 0 16,0-1-16,0 1 0,0 0 15,0 0-15,-21 21 16,0 0-16,0 0 0,-1 0 0,1 0 15,0 0-15,0 21 0,0 0 16,0 0-16,-1 22 0,1-22 16,0 21-16,0-21 0,0 22 15,21-22-15,0 21 0,-21-21 0,21 22 16,0-22-16,0 0 0,0 0 0,0 0 16,0 1-16,0-1 0,21 0 15,0-21-15,21 21 0,-21-21 0,22 0 16,-22 0-16,21 0 0,1 0 0,-1 0 15,0 0-15</inkml:trace>
  <inkml:trace contextRef="#ctx0" brushRef="#br1" timeOffset="102739.06">23558 13420 0,'0'0'0,"0"-21"0,0-1 0,0 1 15,0 0-15,-21 21 16,0 21-1,0 0-15,0 1 0,21-1 0,-21 0 16,21 0-16,-22 21 0,22-20 0,0 20 16,0 0-16,0-21 0,0 22 15,0-22-15,0 0 0,0 21 0,0-20 16,0-1-16,22-21 0,-1 21 0,0 0 16,0-21-16,0 0 0,0 0 15,22 0-15,-22 0 0,21 0 0,-21 0 16,22 0-16,-22 0 0,0-21 15,21 0-15,-20-22 0,-1 22 16,0-21-16,0 21 0,0-43 0,0 22 16,1 0-16,-1-22 0,0 1 15,0-1-15,0 1 0,0-22 0,-21 21 16,22-20-16,-1 20 0,-21 1 0,0 20 16,0 1-16,0 0 0,21-1 15,-21 22-15,-21 21 16,0 21-16,-1 22 15,22-1-15,-21 0 0,0 1 0,0-1 16,0 22-16,21-1 0,0-21 0,0 22 16,-21-22-16,21 22 15,0-22-15,0 22 0,0-22 0,0 0 16,0 1-16,21-22 0,-21 21 0,21-21 16,0 22-16,-21-22 0,21-21 15,0 21-15,1 0 0,-1-21 0,0 0 16,0 0-16,0 0 0,0 0 0,1 0 15,-1-21-15,0 0 0,0 0 16,0-1-16,0 1 0,1 0 0,-1 0 16</inkml:trace>
  <inkml:trace contextRef="#ctx0" brushRef="#br1" timeOffset="103032.91">23855 13102 0,'0'0'16,"-21"-21"-16,-1 21 0,1 0 0,21-21 16,0 0-16,21 21 15,1-21-15,-1 21 0,0-22 16,21 22-16,1 0 0,-22-21 0,21 21 16,0 0-16,1 0 0,-1 0 15,0 0-15,1 0 0,-22 0 0,21 0 16,1 0-16,-22 0 0,0 0 0,21 0 15,-21 21-15,1-21 16,-1 22-16,0-22 16,-21 21-16,-21 0 31,0-21-31,-22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3:44:47.8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6964 13060 0,'0'-21'0,"-21"21"15,21-21 1,-22-1-1,22 1 1,22 21 15,-1 0-15,0 21-16,-21 1 0,21-1 16,-21 0-16,21 0 0,-21 0 0,0 0 15,21 1-15,-21 20 0,0-21 0,0 0 16,0 0-16,0 1 0,0-1 15,0 0-15,0 0 0,0 0 16,-21-21 15,21-21-15,0 0 0,0 0-16,0 0 15,0-1-15,0 1 0,0-21 0,0 21 16,21 0-16,1-22 0,-1 22 15,-21-21-15,21 21 0,0-1 0,0 1 16,0 21-16,1-21 0,-1 21 0,0 0 16,0 0-16,0 21 15,-21 0-15,21 1 0,-21-1 16,22 0-16,-22 0 0,0 0 16,0 22-16,0-22 0,0 0 0,0 0 15,0 0-15,0 0 0,0 1 0,0-1 16,0 0-16,-22-21 0,22 21 15,-21-21 1,21-21 15,0 0-31,0 0 16</inkml:trace>
  <inkml:trace contextRef="#ctx0" brushRef="#br0" timeOffset="404.26">7599 12933 0,'0'0'0,"-21"21"31,-1-21-15,22 21-16,-21 0 0,21 1 0,0-1 15,-21 0-15,21 0 0,0 21 16,-21-20-16,21-1 0,0 0 0,0 0 15,0 0-15,0 0 0,0 1 16,21-1-16,-21 0 0,21-21 16,0 0-16,1 0 0,-1 0 15,0 0-15,0 0 16,0-21-16,-21 0 16,21-1-16,1 1 0,-22 0 15,0 0-15,0 0 0,0 0 16,0-1-16,0-20 0,0 21 0,0 0 15,-22 0-15,1-1 0,0 1 0,0 0 16,0 21-16,0-21 16,-1 21-16,1 0 15,21 21 17</inkml:trace>
  <inkml:trace contextRef="#ctx0" brushRef="#br0" timeOffset="709.09">8001 12615 0,'0'0'16,"0"22"15,0-1-16,-21 21-15,21-21 0,-21 0 16,21 22-16,0-1 0,0-21 16,0 22-16,0-1 0,0-21 0,0 21 15,0 1-15,0-22 0,0 0 16,0 0-16,0 0 0,0 1 0,0-1 16,0 0-16,21-21 0,0 0 15,0 21-15,0-21 0,0 0 16,1 0-16,-1-21 0,-21 0 15,21 0-15,-21-1 16,21 1-16</inkml:trace>
  <inkml:trace contextRef="#ctx0" brushRef="#br0" timeOffset="919.9">7874 12912 0,'0'-21'0,"21"21"16,0 0-16,0-22 0,1 22 16,-1 0-16,0-21 0,0 21 15,0 0-15,0 0 0,1-21 0,-1 21 16,0-21-16,0 21 0,0 0 16,0 0-16</inkml:trace>
  <inkml:trace contextRef="#ctx0" brushRef="#br0" timeOffset="1350.35">7535 13843 0,'0'0'0,"0"-21"0,0 0 15,0 42 1,0 0-1,0 0-15,0 0 0,0 1 16,0-1-16,0 0 0,0 0 0,0 21 16,0-20-16,0-1 0,0 0 0,0 21 15,0-21-15,0 1 16,0-1-16,-21 0 0,21 0 0,0 0 16,0 0-16,0 22 0,0-22 15,0 0-15,0-42 31,0 0-15,0 0-16,0-1 16,0 1-16</inkml:trace>
  <inkml:trace contextRef="#ctx0" brushRef="#br0" timeOffset="1716.28">7514 13822 0,'-21'-21'15,"0"42"1,0-21 0,21 21-16,-22 0 0,22 0 15,-21 1-15,0-1 0,0 0 16,21 0-16,-21-21 0,21 21 16,0 0-1,-21-21-15,21-21 31,21 21-31,-21-21 16,21 0-16,0 0 0,-21 0 0,21-1 16,0 1-16,-21 0 15,22 0-15,-1 0 0,0 21 16,0 0-16,0 21 16,-21 0-16,21-21 15,1 21-15,-22 0 0,0 1 0,21-1 16,-21 0-16,21-21 0,-21 21 15,0 0 1,21-21-16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8T04:24:04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0 0,'21'0'78</inkml:trace>
  <inkml:trace contextRef="#ctx0" brushRef="#br0" timeOffset="909.51">1122 720 0,'0'0'0,"0"-21"0,0-1 16,0 1-16,0 0 16,0 42 30,0 0-30,0 22-16,0-22 0,0 21 16,0 1-16,0-22 0</inkml:trace>
  <inkml:trace contextRef="#ctx0" brushRef="#br0" timeOffset="1039.43">1079 1439 0,'0'64'31,"0"-43"-31,0 0 15,0-42 17,0 0-32,0 0 15,0 0-15</inkml:trace>
  <inkml:trace contextRef="#ctx0" brushRef="#br0" timeOffset="1388.24">1439 614 0,'21'0'15,"-21"21"1,0 0-16,22 0 15,-22 1-15,0-1 0,0 21 0,0 0 0,0-20 16,0 20-16,0 0 16,21 1-16,-21-1 0,0 0 15,21 1-15,-21-1 0,0 0 0,0-21 16,0 22-16,0-22 0,0 0 16,0 0-16,0 0 0,0 1 0,0-1 15,0 0 1,-21-21-1,0-21 1,-1 21-16</inkml:trace>
  <inkml:trace contextRef="#ctx0" brushRef="#br0" timeOffset="1824">1101 741 0,'0'0'0,"0"-21"16,0 42 15,0 0-31,0 0 0,0 22 16,0-1-16,0 0 0,0 22 16,0-22-16,0 22 0,0-22 0,0 21 15,0-20-15,0-1 0,0 22 16,21-22-16,-21-21 0,0 21 15,0 1-15,0-22 0,0 0 0,0 0 16,0 0-16,0 1 0,0-1 16,21-21-1,0 0-15,0-21 16,0-1-16,-21 1 16,22 0-16,-22-21 0,0 21 0</inkml:trace>
  <inkml:trace contextRef="#ctx0" brushRef="#br0" timeOffset="17984.45">1482 699 0,'0'0'0,"21"0"15,-21-22-15,0 1 16,0 42 46,0 1-62,0-1 16,0 21-16,21-21 0,-21 22 16,21-1-16,-21 0 0,0 1 0,0 20 15,0-21-15,0 1 0,21-1 16,-21 0-16,0 1 0,0-1 0,0-21 15,0 22-15,0-22 0,0 0 16,0 21-16,0-21 0,0 1 16,0-1-16,0 0 0,21 0 15,-21-42 32,0 0-31,0 0-16,-21 21 0,21-22 15</inkml:trace>
  <inkml:trace contextRef="#ctx0" brushRef="#br0" timeOffset="18295.74">1058 1185 0,'0'0'0,"21"0"32,1 0-32,-1 0 15,0-21-15,21 21 0,1-21 16,-1 21-16,21-21 0,-20 21 0,20-21 16,-20 0-16,-1 21 0,0 0 15,1-22-15,-1 22 0,-21 0 0,0 0 16,0 0-16,1 0 0,-1 0 15</inkml:trace>
  <inkml:trace contextRef="#ctx0" brushRef="#br0" timeOffset="19004.33">2201 1207 0,'21'0'31,"-21"-22"-15,0 1-16,22 0 16,-22 0-16,0 0 0,0 0 15,0-1-15,0 1 0,0 0 16,0 0-16,0 0 0,-22 0 16,22-1-16,-21 1 0,0 21 0,0-21 15,0 21-15,0 0 16,-1 0-16,1 0 0,0 0 0,0 0 15,-21 0-15,20 21 0,1 0 16,0 22-16,0-22 0,0 21 16,0-21-16,-1 22 0,22-1 0,0 0 15,-21 1-15,21-1 0,0-21 16,0 22-16,0-22 0,0 21 0,0-21 16,21 0-16,-21 1 0,22-1 15,-1-21-15,0 21 0,0-21 0,0 0 16,0 0-16,1 0 15,-1 0-15,0 0 0,0-21 16,0 0-16,0-1 0,1 22 16,-1-21-16,0-21 0,0 21 15,-21 0-15,21-1 0,-21-20 0,21 21 16,-21-21-16,0-1 0,0 22 16,0-21-16,0 21 0,0-1 0,0 1 15,0 0-15,-21 21 31,21 21-31,0 0 0,-21 1 0,21-1 16,0 0-16,0 21 0,0-21 16,0 1-16,0-1 0,0 0 0,0 21 15,21-21-15,-21 1 0,21-22 16,1 21-16,-22 0 0,21-21 16,0 21-16,0-21 0,0 0 15,0 0-15,1 0 0,-1 0 16,0 0-16,21 0 0,-21-21 15,1 0-15,-1 21 0,0-21 0,0-22 16</inkml:trace>
  <inkml:trace contextRef="#ctx0" brushRef="#br0" timeOffset="19484.09">2667 974 0,'0'0'0,"0"-21"0,0 42 15,-21-21 1,21 21-16,0 0 0,0 0 15,0 22-15,0-22 0,0 0 16,0 21-16,0-21 0,0 1 0,0 20 16,0-21-16,0 0 0,0 0 15,0 22-15,0-22 0,0 0 16,0 0-16,0 0 0,0 1 16,-21-22 15,-1-22-16,22 1-15,0 0 0,0 0 16,0-21-16,0 20 16,0-20-16,0 21 0,0-21 0,0-1 15,22 1-15,-1 0 0,0-1 16,0 22-16,21-21 0,1-1 0,-22 22 16,21 0-16,1 0 0,-1 21 15,0 0-15,1 0 0,-1 0 16,0 21-16,-21 0 0,22 22 0,-22-22 15,0 21-15,0 0 0,0-20 16,-21 20-16,0 0 0,0 1 0,0-22 16,0 21-16,0-21 0,0 22 15,0-22-15,-21 0 0,0 0 0,21 0 16,0 0-16,0 1 16,21-44 15,22 1-31,-22 0 15</inkml:trace>
  <inkml:trace contextRef="#ctx0" brushRef="#br0" timeOffset="20099.99">4064 1016 0,'0'0'0,"0"-21"0,0 0 0,0 0 16,-21-1-16,21 1 0,-21 0 16,-1 21-16,1-21 0,0 21 15,0 0-15,-21 0 0,20 0 0,1 0 16,-21 0-16,21 0 0,0 21 16,-22 0-16,22 0 0,0 22 0,0-22 15,0 21-15,-1 1 0,1-22 16,21 21-16,0 0 0,0 1 0,-21-22 15,21 21-15,0-21 0,0 22 16,0-22-16,21 0 0,-21 0 0,21 0 16,1 1-16,20-22 15,-21 0-15,0 21 0,0-21 0,22 0 16,-22 0-16,0 0 0,21-21 16,-20-1-16,20 22 0,-21-42 0,21 21 15,-20 0-15,-1-22 0,0 1 16,0 0-16,0-1 0,0-20 0,1 21 15,-1-22-15,-21 1 0,0-1 16,0 1-16,0 20 0,0-20 0,0 20 16,0 1-16,0 21 0,0-21 15,0 20-15,0 1 0,-21 21 16,-1 0 0,22 21-16,-21 1 0,21-1 15,0 21-15,0 0 0,0 1 16,0 20-16,0-20 0,0 20 0,0-21 15,0 22-15,0-22 0,0 1 16,0-1-16,0 0 0,0 1 0,0-22 16,21 21-16,1-21 0,-22 0 15,21-21-15,0 22 0,0-22 0,-21 21 16,21-21-16,0 0 0,1 0 16,20 0-16,-21 0 0,0-21 0,0-1 15,1 1-15,-1 0 0,0-21 16,21 21-16</inkml:trace>
  <inkml:trace contextRef="#ctx0" brushRef="#br0" timeOffset="20371.83">4720 529 0,'0'0'16,"0"-21"-16,0 0 0,-21 21 16,0 0-16,0 0 0,21 21 15,0 0-15,0 0 0,0 22 16,-22-1-16,22-21 0,0 43 0,0-22 15,0 0-15,0 22 0,0-22 16,0 1-16,0 20 0,0-21 16,0 1-16,0-1 0,0 0 0,0-20 15,0 20-15,0-21 0,0 0 16,0 22-16,0-22 0,22-21 0,-22 21 16,0 0-16,21-21 15,0 0-15,0 0 16,0 0-16,0 0 15,-21-21-15,22 0 0,-1 0 0</inkml:trace>
  <inkml:trace contextRef="#ctx0" brushRef="#br0" timeOffset="20739.63">4974 1164 0,'0'21'16,"21"-21"-16,0 0 31,1 0-31,-1 0 0,0 0 0,0 0 16,-21-21-16,21 21 0,0-21 15,22 0-15,-22 0 0,0 0 0,0-1 16,-21 1-16,21 0 0,-21 0 16,22 0-16,-22 0 0,0-1 15,0 1-15,0 0 0,-22 21 16,1 0-1,0 0-15,0 0 0,0 21 0,0 0 16,-1 22-16,22-22 0,-21 0 16,21 21-16,-21-20 0,21 20 0,0-21 15,0 21-15,0-20 0,0-1 16,0 0-16,0 0 0,0 0 0,21 0 16,0-21-16,1 22 0,-1-22 15,0 0-15,0 0 0,21 0 0,-20 0 16,-1 0-16,0 0 0,0 0 15,21 0-15</inkml:trace>
  <inkml:trace contextRef="#ctx0" brushRef="#br0" timeOffset="22620.56">7408 529 0,'0'0'0,"0"-21"16,0 0-16,-21 0 0,21 0 0,-21-1 15,21 1 1,-21 21 0,0 21-1,21 22-15,0-22 0,-22 21 16,22 1-16,0-1 0,0 0 16,-21 22-16,21-1 0,-21-20 0,0 20 15,0 1-15,21-1 0,-21-21 16,-1 1-16,1 20 0,0-20 0,0-22 15,0 21-15,0-21 0,-1 22 16,1-43-16,0 21 0,21 0 0,-21-21 16,0 0-1,0-21-15,21 0 0,0-1 16,0 1-16,-22 0 0,22-21 16,-21-1-16,21 1 0,0 0 15,0-22-15,0 22 0,0-22 16,0 22-16,0 0 0,0-1 0,0 1 15,0 21-15,0 0 0,0 0 16,21-1-16,1 22 0,-1 22 16,0-1-16,-21 0 15,21 21-15,0 1 0,0-1 0,-21 21 16,22-20-16,-1-1 0,-21 22 16,21-22-16,0 0 0,0-21 0,0 22 15,-21-22-15,22 21 0,-1-21 16,0 1-16,0-22 0,0 21 15,0-21-15,22 0 0,-22 0 0,0 0 16,21 0-16,-20-21 0,20 21 16,0-22-16,-21 1 0,22-21 0,-1 21 15,-21-22-15,22 1 0,-22 0 16,21-1-16,-21 1 0,0-21 0,1-1 16,-22 22-16,0-22 0,0 22 15,0-22-15,0 22 0,0-21 0,-22 20 16,1 1-16,0 0 0,0-1 15,0 1-15,-22 0 0,1 20 0,21 1 16,-21 0-16,-1 21 0,22 0 16,-21 0-16,21 0 0,-1 21 15,1 0-15,-21 22 0,21-22 16,21 21-16,-21 1 0,21-1 0,-22 21 16,22-20-16,0-1 0,0 22 15,0-1-15,0 1 0,0-22 0,0 21 16,0-20-16,0 20 0,22-20 15,-1-1-15,0 0 0,0-21 0,0 22 16,0-22-16,22 0 0,-22 0 16,21-21-16,-21 21 0,22-21 0,-1 0 15,0 0-15,1 0 16,-1 0-16,0-21 0,1 0 0,-1 0 16,0 21-16,1-42 0,-1 20 15,-21 1-15,22-21 0,20-22 16,-42 43-16,0-21 0,1 0 15,-22 20-15,0-20 0,0 21 0,0 0 16,0 0-16,-22 21 16,1 0-16,0 0 0,-21 0 15,21 0-15,-1 0 0,22 21 16,-21-21-16,21 21 0,0 0 0,0 0 16,0 0-16,0 1 0,21-1 15,-21 0-15,22 0 0,-1 0 0,0 0 16,0 1-16,0-1 0,0 0 15,-21 0-15,22 0 0,-1 0 16,0-21-16,-21 22 0,0-1 16,21 0-16,0 0 0,-21 0 0,21 0 15,1-21 1,-1 0-16,0 0 0,0 0 16,0 0-16,0-21 0,22 21 15,-22-21-15,0 0 0,0 0 16,0 0-16,22-1 0,-22-20 0,0 21 15,0-21-15,-21 20 16,21-20-16,1 0 0,-22 21 0,0-22 16,0 22-16,0 0 0,0 0 15,0 0-15,0-1 16,0 44 0,0-1-16,-22 21 15,1-21-15,0 0 0,21 22 16,0-22-16,-21 21 0,21-21 0,0 22 15,-21-22-15,21 21 0,0-21 16,0 1-16,0-1 0,0 0 0,21-21 16,0 21-16,0 0 0,0-21 15,1 0-15,-1 0 0,21 0 16,-21 0-16,22 0 0,-22 0 0,21-21 16,-21 0-16,0 0 0,22 21 15,-22-21-15,0-1 0,-21-41 16,21 42-16,-21-22 0,0 22 15,0-21-15,0 0 0,-21 20 0,21-20 16,-42 21-16,21-21 0,-1 20 16,-20 1-16,21 21 0,-21-21 0,20 21 15,1 0-15,-21 0 0,21 0 16,0 0-16,-1 0 0,1 21 0,0 0 16,0 1-16,21-1 15,0 0-15,0 21 0,0-21 16,21 1-16,0-22 0,0 21 0,1 0 15,-1-21-15,0 0 0</inkml:trace>
  <inkml:trace contextRef="#ctx0" brushRef="#br0" timeOffset="22980.36">9356 741 0,'0'0'15,"-22"0"1,22 21 0,-21 0-16,21 22 0,0-22 15,0 21-15,0 0 0,0 1 0,0-1 16,0 0-16,0 22 0,0-22 16,0 22-16,0-22 0,0 22 0,0-1 15,0 1-15,0 20 0,0-20 16,0 20-16,0-20 0,0 21 0,0-22 15,0 1-15,-21-1 0,21 1 0,-21-1 16,21-21-16,0 1 0,0-1 16,0-21-16,0 22 0,0-22 0,0 0 15,0-42 17,0 0-32,0-1 0,0 1 0,0 0 15,0-21-15,21-1 0,-21 1 16,0 0-16,0-22 0,0 1 0</inkml:trace>
  <inkml:trace contextRef="#ctx0" brushRef="#br0" timeOffset="23285.18">9271 953 0,'0'-22'0,"0"44"0,0-86 0,0 43 0,0 0 15,0 0-15,0-1 0,0 1 16,0 0-16,0 0 0,21 0 15,0 0-15,0 21 16,22 0-16,-22 0 0,0 0 0,0 0 16,22 0-16,-22 21 0,0 0 15,21 0-15,-21 21 0,-21-20 0,0-1 16,0 21-16,0 0 0,0-20 16,0-1-16,0 21 0,-21-21 0,0 0 15,-21 1-15,21-1 0,-1 0 0,1 0 16,0 0-16,0-21 15,0 0-15,0 21 0,-1-21 0,22-21 32,0 0-32,22 0 15,-1 21-15</inkml:trace>
  <inkml:trace contextRef="#ctx0" brushRef="#br0" timeOffset="24075.93">10308 614 0,'0'0'0,"0"-21"0,0 0 0,-21 42 47,21 21-47,0-21 0,0 22 16,-21-1-16,21 0 0,-21 1 15,21 20-15,0 1 0,0-22 0,-22 21 16,1 1-16,0-22 0,21 1 16,-21-1-16,0 0 0,21 1 0,0-22 15,-21 21-15,-1-21 0,22 0 16,-21 1-16,21-44 31,0 1-31,0-21 16,21 21-16,1 0 0,-22-22 0,21 1 15,0 0-15,-21-1 16,21 1-16,0 0 0,-21 20 0,21-20 16,-21 21-16,22 0 0,-22 0 15,21 21-15,-21 21 16,21 0-16,-21 21 16,0-21-16,21 22 0,-21-22 0,0 21 15,0 1-15,21-22 0,0 21 0,-21-21 16,22 0-16,-22 1 0,21 20 15,0-21-15,0-21 0,-21 21 0,21 0 16,0-21-16,1 0 16,-1 0-16,0 0 0,0 0 0,0 0 15,22-21-15,-22 0 0,0 21 0,0-21 16,21-21-16,-20 20 0,-1-20 16,0 21-16,0-43 0,0 22 0,0 0 15,-21-22-15,0 1 0,0-1 16,0 1-16,0 20 0,-21-20 0,0 21 15,-21-22-15,21 22 0,-22 21 16,1-22-16,0 22 0,-1 0 0,1 0 16,0 21-16,-1 0 0,1 0 15,0 21-15,-1-21 0,1 21 0,0 21 16,20-20-16,1 20 0,0 0 0,21 1 16,0-1-16,0 21 15,0-20-15,0-1 0,21 22 0,0-22 16,22 0-16,-22-21 0,21 22 15,1-1-15,-1-21 0,0 0 0,1 1 16,-1-22-16,0 21 0,1-21 16,-22 0-16,21 0 0,0 0 0,1 0 15,-1 0-15,0-21 0,-20-1 16,20 1-16,0 0 0,-21 0 0,22 0 16,-1 0-16,-21-1 0,22 1 0</inkml:trace>
  <inkml:trace contextRef="#ctx0" brushRef="#br0" timeOffset="25312.32">11261 889 0,'0'0'0,"0"-21"0,0 0 31,-22 21-15,1 21-16,0 0 15,0 0-15,0 0 0,21 22 0,-21-22 16,-1 0-16,1 21 0,0-20 16,21 20-16,0-21 0,0 21 0,0-20 15,0-1-15,0 0 0,0 0 0,21 0 16,-21 0-16,21-21 0,1 22 15,20-22-15,-21 0 0,0 0 16,0 0-16,22 0 0,-22 0 0,0 0 16,21-22-16,-20 1 0,-1 0 15,0 0-15,0 0 0,0 0 0,-21-22 16,0 1-16,0 0 0,0-1 16,0 1-16,0 21 0,0-22 0,-21 1 15,21 21-15,-21-21 0,-21 20 16,20 22-16,1-21 0,0 21 0,-21 0 15,21 0-15,-1 0 0,1 21 16,0-21-16,0 22 0,21-1 16,0 0-16,21-21 31,21 0-31,-20 0 0,-1 0 0,21 0 16,-21 0-16,22 0 0,-22 0 15,21-21-15,-21 21 0,22-21 0,-22 21 16,21 0-16,-21 0 0,0 0 15,22 0-15,-22 0 0,0 0 0,0 0 16,0 0-16,-21 21 0,0 0 16,0 21-16,0-21 0,0 1 0,0 20 15,0-21-15,0 0 0,0 22 16,0-22-16,0 0 0,0 0 0,0 21 16,0-20-16,0-1 0,0 0 15,0 0-15,22-21 16,-1 0-1,0 0-15,0 0 0,0 0 16,0 0-16,1-21 0,-1 0 0,0 0 16,0-1-16,0 1 0,22-21 15,-22 21-15,0 0 0,0-22 0,0 22 16,-21 0-16,21 0 0,-21 0 0,22 21 16,-22 21 15,0 0-31,0 0 0,0 0 15,-22 0-15,22 1 0,-21-1 0,21 0 16,0 0-16,0 0 0,0 0 16,0 1-16,0-1 0,0 0 15,0 0-15,21-21 0,1 21 0,-1-21 16,0 0-16,0 0 0,0 0 16,0 0-16,1 0 0,-1 0 0,0 0 15,0 0-15,0-21 0,-21 0 16,21 21-16,-21-21 0,0 0 0,0-22 15,0 22-15,0 0 0,0-21 0,0-1 16,0 22-16,0-21 0,0-1 16,0 22-16,0-21 0,0 21 0,0 0 15,0-1-15,0 1 16,0 0-16,0 0 0,22 21 16,-1 0-16,0 0 0,0 0 15,0 0-15,0 0 0,1 21 16,-1 0-16,0 0 0,0 1 0,0-1 15,0 21-15,1-21 0,-1 0 16,-21 22-16,0-22 0,0 21 0,0-21 16,21 22-16,-21-22 0,0 0 15,0 0-15,0 0 0,0 1 0,0-1 16,0 0-16,-21-21 31,21-21-15,0 0-16,0-1 15,0-20-15,0 21 0,0 0 16,0-22-16,0 1 0,21 0 16,21-1-16,-21 1 0,1 0 0,20-1 15,-21 22-15,21-21 0,1 21 0,-1 0 16,-21 21-16,22 0 0,-1 0 16,0 0-16,-21 0 0,22 21 0,-22 0 15,0 0-15,0 21 0,0 1 16,-21-1-16,22 0 0,-22 1 15,0 20-15,0-20 0,0-1 0,0 0 0,0 1 16,0-22-16,0 21 0,0 0 16,0-20-16,0-1 0,0 0 15,0 0-15,-22 0 0,1-21 0,0 21 16,0-21-16,0 0 16</inkml:trace>
  <inkml:trace contextRef="#ctx0" brushRef="#br0" timeOffset="26291.72">487 2921 0,'0'0'0,"-64"-42"31,64 21-31,0-1 16,21 22-1,1 0-15,-1 0 0,21 0 0,0-21 16,1 21-16,-1 0 0,22 0 15,-1 0-15,1 0 0,-1-21 0,1 21 16,20 0-16,1 0 0,0-21 16,20 21-16,1 0 0,-21 0 0,21-21 15,0 0-15,-1 21 0,22-22 16,0 22-16,0-21 0,22 21 16,20-21-16,-21 0 0,21 0 15,1 21-15,20-21 0,1-1 0,-1 1 16,1 0-16,-1 21 0,22-21 15,0 0-15,-1 0 0,1-1 0,0 22 16,-22-21-16,22 0 0,-1 21 16,-20-21-16,21 0 0,-1 21 15,1-21-15,0-1 0,-1 1 0,-20 21 16,20-21-16,1 0 0,0 21 0,-1-21 16,1 0-16,-21 21 0,20-22 15,1 1-15,-22 0 0,1 0 0,21 21 16,-1-21-16,-20 0 0,-1-1 15,1 1-15,20 0 0,-20 0 16,-1 21-16,-20-21 0,20 0 0,-20-1 16,20 1-16,-21 0 0,1 21 15,-1-21-15,-21 0 0,0 0 0,1 21 16,-1-22-16,-21 1 0,0 0 0,-21 21 16,-1-21-16,1 21 0,-21-21 15,-22 21-15,1 0 0,-1-21 0,-41 21 16,20 0-16,-21-22 0</inkml:trace>
  <inkml:trace contextRef="#ctx0" brushRef="#br0" timeOffset="45040.23">5270 3598 0,'22'0'0,"-1"0"31,0 0-15,0 0-16,0 0 16,0-21-16,1 0 0,-1 21 15,0-21-15,0 0 0,0 0 16,0-1-16,1 1 16,-22 0-16,0 0 0,0 0 0,0 0 15,0-1-15,0 1 16,0 0-16,0 0 0,-22 0 15,1 0-15,-21 21 0,21 0 16,0 0-16,-22 0 0,22 0 0,-21 0 16,21 0-16,-1 21 0,-20 0 15,21 0-15,0 0 0,0 0 0,-1 1 16,1 20-16,21-21 0,0 21 16,-21-20-16,21 20 0,0-21 0,0 0 15,0 22-15,0-22 0,0 0 0,0 0 16,0 0-16,0 22 0,0-22 15,21 0-15,0 0 0,-21 0 16,22 0-16,-1-21 16,0 22-16,0-1 0,0-21 0,0 21 15,1 0-15,-1-21 0,0 21 0,21 0 16,-21-21-16,1 22 0,20-1 16,-21 0-16,0-21 0,0 21 0,22 0 15,-43 0-15,21 1 0,-21-1 16,21-21-16,-21 21 0,0 0 0,0 0 15,0 0-15,-21 1 0,-21-1 16,20 0-16,-20 0 0,0-21 0,-22 21 16,22 0-16,0-21 0,-22 0 0,1 0 15,20 0-15,-20 0 0,20 0 16,-20 0-16,21 0 0,-1-21 16,1 0-16,0 0 0,-1 0 15,22 0-15,0-1 0,-21 1 0,42-21 16,-22 21-16,22 0 0,0-1 15,0 1-15,0 0 0,0 0 0,22 0 16,-1 0-16,0 21 0,21-22 0,-21 1 16,22 21-16,-22-21 0,21 21 15,1 0-15,-22-21 0</inkml:trace>
  <inkml:trace contextRef="#ctx0" brushRef="#br0" timeOffset="45463.98">5715 4022 0,'21'0'16,"0"0"0,0 0-16,-21-21 15,22-1-15,-1 22 0,0-21 0,0 0 16,0 0-16,0 0 0,-21 0 0,22-1 15,-1 1-15,0 0 0,-21-21 16,0 21-16,0-1 0,0 1 16,0 0-16,0 0 15,-21 21-15,0 0 0,-1 0 16,1 0-16,0 0 0,-21 0 0,21 0 16,-1 21-16,-20 0 0,21 0 15,0 22-15,0-22 0,-1 21 0,1-21 16,0 22-16,21-1 0,-21 0 15,21 1-15,0-1 0,0 0 0,0-20 16,0 20-16,0-21 0,21 21 16,0-20-16,0-1 0,1-21 0,20 21 15,-21-21-15,0 0 0,22 0 0,-22 0 16,0 0-16,21 0 0,-21-21 16,1 0-16,20-1 0,-21 1 15,0-21-15,0 21 0,22-22 0</inkml:trace>
  <inkml:trace contextRef="#ctx0" brushRef="#br0" timeOffset="45744.08">6265 3154 0,'0'0'0,"0"-21"16,0 42-1,0 0-15,0 21 0,0 1 16,0 20-16,0-20 0,0 20 15,0 1-15,0-1 0,-21 1 16,21-1-16,0-21 0,0 22 0,0-1 16,0-20-16,0-1 0,0 22 15,0-22-15,0 0 0,0-21 0,0 22 16,0-22-16,0 0 0,0 0 0,21 0 16,0-21-1,1 0-15,-1-21 0,0 0 16,-21 0-16,21 0 15,0-22-15,0 22 0,-21-21 0</inkml:trace>
  <inkml:trace contextRef="#ctx0" brushRef="#br0" timeOffset="46132.67">6562 3916 0,'0'0'15,"0"21"-15,21-21 16,0 0-16,0 0 16,0 0-16,0 0 0,22-21 15,-22 21-15,0-21 0,21 0 0,-20 21 16,-1-22-16,0 1 0,0 21 0,0-21 16,-21 0-16,21 0 0,-21 0 15,-21-1 1,0 22-16,0 0 15,-21 0-15,20 0 0,1 22 16,-21-1-16,21-21 0,-22 21 0,22 0 16,0 21-16,-21-20 0,21-1 15,21 21-15,-22-21 0,22 22 0,-21-22 16,21 21-16,0-21 0,0 22 0,0-22 16,0 0-16,0 0 15,21 0-15,1 0 0,-1 1 0,0-22 16,0 0-16,21 0 0,-20 0 0,20 0 15,-21 0-15,21 0 0,1 0 16,-1-22-16,0 1 0</inkml:trace>
  <inkml:trace contextRef="#ctx0" brushRef="#br0" timeOffset="46440.41">7429 3683 0,'0'0'0,"-21"0"15,0 0-15,0 0 16,0 0-16,0 21 16,-1 0-16,22 1 0,-21-1 0,0 0 15,21 21-15,0-21 0,-21 22 16,21-22-16,-21 21 0,21 1 0,0-22 16,0 21-16,0-21 0,0 22 0,0-22 15,0 0-15,0 0 0,21 0 16,0 0-16,0-21 0,0 0 15,22 0-15,-22 0 0,0 0 16,21-21-16,1 0 0,-1 0 0,0 0 16,-20 0-16,20-22 0,0 1 0,1 21 15,-22-22-15,21 1 0,-21-21 16,22 20-16,-22 1 0,0-22 16,-21 1-16</inkml:trace>
  <inkml:trace contextRef="#ctx0" brushRef="#br0" timeOffset="46704.26">7916 3217 0,'0'-42'0,"0"84"0,0-105 15,0 42-15,0 0 0,0-1 16,0 1-16,-21 21 16,0 21-16,0 1 15,21-1-15,0 21 0,0 0 0,-21 22 16,21-22-16,-22 22 0,22-1 0,0 1 16,0-22-16,0 22 15,-21-1-15,21-21 0,0 22 0,0-22 16,0 22-16,0-22 0,0 0 15,0 1-15,0-22 0,21 21 0,-21-21 16,22 1-16,-1-1 0,0 0 0,0-21 16,0 0-16,0 0 0,1 0 15,-1 0-15,0 0 0,21-21 0,-21 0 16,1-22-16,-1 22 0,0 0 16,0-21-16,0 20 0,-21-20 0,0 21 15</inkml:trace>
  <inkml:trace contextRef="#ctx0" brushRef="#br0" timeOffset="46893.15">7535 3683 0,'0'0'0,"-21"21"0,42 0 16,0-21-1,1 0-15,-1 0 0,0 0 0,21 0 16,-21 0-16,22 0 0,-1 0 0,0-21 15,1 21-15,-22-21 0,21 21 16,1-21-16,-22 0 0,21 21 0,-21-21 16</inkml:trace>
  <inkml:trace contextRef="#ctx0" brushRef="#br0" timeOffset="47624.74">9737 3662 0,'21'-21'0,"-42"42"0,63-42 16,-21 0-16,0 21 15,0-22-15,1 22 0,-1-21 0,0 0 16,0 21-16,0-21 0,-21 0 16,21 0-16,1-1 0,-1 1 15,-21 0-15,0 0 0,0 0 16,0 0-16,-21 21 16,-1 0-16,-20 0 0,21 0 15,-21 0-15,-1 0 0,1 21 0,0 0 16,-1 0-16,22 0 0,-21 0 15,21 22-15,-1-22 0,1 0 0,21 0 16,0 0-16,0 1 0,0-1 16,0 0-16,21 0 0,1 0 0,20 0 15,-21 1-15,21-22 0,-20 21 16,20 0-16,0-21 0,1 21 16,-1 0-16,0 0 0,1-21 0,-22 22 15,0-22-15,0 21 0,-21 0 0,0 0 16,0 0-16,-21-21 15,-21 21-15,20 1 0,-41-22 0,21 21 16,-22-21-16,22 0 0,-22 0 16,22 0-16,0 0 0,-1 0 0,1 0 15,0 0-15,20-21 0,1-1 0,0 22 16,0-21-16,0 0 0,21 0 16,0 0-16,0 0 15,0-1-15,21 1 16,0 21-16,0-21 0,22 21 0,-22-21 15,21 21-15,0-21 0,22 21 16</inkml:trace>
  <inkml:trace contextRef="#ctx0" brushRef="#br0" timeOffset="47839.61">10710 3598 0,'0'0'0,"21"0"31,1 0-31,-1-21 16,0 21-16,0 0 0,0 0 15,0-21-15,1 21 0,-1 0 0,0 0 16,21 0-16,-21 0 0,1 0 0,-1 0 16,-42 0-1</inkml:trace>
  <inkml:trace contextRef="#ctx0" brushRef="#br0" timeOffset="47991.53">10604 3831 0,'0'21'16,"22"-21"15,-1 0-31,0-21 0,21 21 0,1-21 16,-1 0-16,0 21 0,22-21 0,-22 0 15,22 21-15,-22-22 0</inkml:trace>
  <inkml:trace contextRef="#ctx0" brushRef="#br0" timeOffset="48563.68">11769 3408 0,'0'0'0,"0"-21"0,-22 0 16,22-1-16,0 1 0,0 0 0,0 0 15,0 0-15,0 0 0,22 21 16,-1 0-16,0-22 0,0 22 16,0 0-16,22 0 0,-22 0 0,21 22 15,-21-1-15,22 0 0,-22 0 16,21 0-16,-21 0 0,22 22 0,-22-22 15,0 21-15,-21-21 0,0 22 16,21-22-16,-21 21 0,0-21 0,0 1 16,0 20-16,0-21 0,0 0 15,-21 0-15,21 1 0,-21-22 0,21 21 16,-21-21 0,21-21-1,0-1-15,0 1 16,0-21-16,0 21 0,21 0 0,0-22 15,0 1-15,0 21 0,0-22 0,22 1 16,-22-21-16,21 20 0,-21 22 16,22-21-16,-22 21 0,21-1 0,-21 1 15,22 0-15,-22 21 0,0 0 0,0 0 16,0 21-16,1 0 16,-1 1-16,0 20 0,-21-21 0,0 21 15,21 1-15,-21-1 0,0 0 16,0 1-16,0-1 0,0 0 0,0-20 15,0 20-15,0-21 0,0 21 0,-21-20 16,21-1-16,0 0 16,21-21-1,0 0-15,0 0 16,1-21-16,-1 0 0,0-1 16</inkml:trace>
  <inkml:trace contextRef="#ctx0" brushRef="#br0" timeOffset="48887.74">13081 3514 0,'0'0'0,"21"-21"0,0-1 0,0 22 0,-21-21 16,22 21-16,-1-21 0,0 0 15,0 0-15,0 21 0,-21-21 16,21-1-16,1 1 0,-22 0 0,0 0 16,0 0-16,0 0 15,-22 21 1,1 0-16,0 0 0,0 0 15,0 21-15,0 0 0,-1 0 16,1 0-16,21 22 0,-21-22 0,21 21 16,-21 0-16,21-20 0,-21 20 15,21 0-15,0 1 0,0-22 0,0 21 16,0-21-16,0 0 0,0 1 0,0-1 16,21 0-16,0 0 0,0-21 15,0 0-15,1 0 0,-1 0 0,0 0 16,21 0-16,-21 0 0,22 0 0,-22-21 15,0 0-15,21 0 0,-20-1 16,-1-20-16,21 21 0,-21-21 0</inkml:trace>
  <inkml:trace contextRef="#ctx0" brushRef="#br0" timeOffset="49400.1">13695 3302 0,'0'0'16,"21"0"-16,-21-21 0,0 42 15,0 0 1,0 0-16,0 1 0,0 20 15,0-21-15,-21 21 0,21-20 0,0 20 16,0-21-16,0 0 0,0 22 16,0-22-16,0 0 0,0 0 0,0 0 15,0 0-15,0 1 0,21-22 32,0 0-32,0 0 0,0 0 0,1 0 15,-1-22-15,0 1 0,0 0 16,0 0-16,0 0 0,1-22 15,-1 22-15,0 0 0,0 0 0,-21 0 16,21 0-16,0 21 0,-21-22 16,0 44-1,0-1-15,0 0 16,0 0-16,0 0 0,0 0 0,0 1 16,0-1-16,0 0 0,0 0 15,0 0-15,0 0 0,0 1 0,22-22 16,-1 21-16,0-21 15,0 0-15,21 0 0,-20 0 0,20 0 16,-21 0-16,21 0 0,-20-21 16,-1-1-16,0 1 0,0 0 0,0-21 15,0 21-15,1-22 0,-22 1 16,0-22-16,0 22 0,0 0 0,0-1 16,0 1-16,0 0 0,0 21 0,-22-22 15,1 22-15,0 0 16,0 21-16,0 0 0,0 0 0,-1 0 15,1 0-15,0 0 0,0 0 0,0 0 16,0 0 0,21 21-16</inkml:trace>
  <inkml:trace contextRef="#ctx0" brushRef="#br0" timeOffset="50083.77">16764 3069 0,'0'0'0,"-21"0"0,0 0 0,-1 0 16,44-21 15,-1 21-31,0-21 16,0 0-16,21 0 0,-20-1 0,20 1 15,-21 0-15,21 0 0,-20-21 16,-1 20-16,0 1 0,0-21 0,-21 21 15,0-22-15,0 22 16,-21-21-16,0 21 0,-22 0 0,1 21 0,0 0 16,-22 0-16,1 0 0,20 0 15,-41 0-15,20 21 0,1 0 16,-1 0-16,22 0 0,-22 22 0,22-22 16,21 21-16,0 0 0,21-20 15,0 20-15,0 0 0,21-21 0,21 22 16,-21-1-16,43 0 0,-22 1 15,1-1-15,20 0 0,-21 22 0,1-22 16,-1 1-16,0-22 0,1 21 0,-1 0 16,-21-20-16,0 20 15,-21-21-15,0 21 0,0-20 0,-21-1 0,0 0 16,-21 0-16,-22 0 0,1 0 0,-1 1 16,-20-1-16,-1-21 15,0 0-15,1 21 0,-1-21 0,21 0 16,-20 0-16,41 0 0,-20-21 15,21 0-15,-1-1 0,22 1 0,0-21 16,0 21-16,21-22 0,0 22 0,0-21 16,0 21-16,21-22 0,21 1 15,-21 21-15,22 0 0,-22-22 0,42 22 16,-20 0-16,-1 0 0,22 0 16,-22 0-16,21 21 0,-20 0 15,-1 0-15,0 0 0</inkml:trace>
  <inkml:trace contextRef="#ctx0" brushRef="#br0" timeOffset="50435.96">16743 3598 0,'0'0'0,"21"0"0,0 0 16,0 0-16,0 0 0,1 0 0,20-21 15,-21 0-15,0 0 0,22 0 16,-22 0-16,0-22 0,21 22 15,-21-21-15,1-1 0,-22 22 0,0-21 16,0 0-16,0-1 0,0 22 16,0 0-16,-22 0 0,1 0 0,0 21 15,-21 0-15,21 0 0,-22 0 16,22 21-16,-21 0 0,-1 21 0,22-21 16,0 22-16,-21-1 0,21-21 15,21 22-15,0-1 0,-22 0 0,22 1 16,0-1-16,0-21 0,0 21 0,22-20 15,-1-1-15,21 0 0,-21 0 16,22-21-16,-22 0 0,21 0 0,0 0 16,1 0-16,20 0 0,-20 0 0,-1-21 15,0 0-15,1 0 0,-1-22 16,0 22-16,1-21 0,-22-1 16</inkml:trace>
  <inkml:trace contextRef="#ctx0" brushRef="#br0" timeOffset="50676.82">17484 2582 0,'0'0'16,"0"-63"-16,0-1 0,0 22 0,0 0 0,0 21 16,0-1-16,-22 22 15,22 22-15,-21 20 0,21 0 16,0 22-16,0-1 0,0 1 16,-21 20-16,21-20 0,-21 21 15,21-22-15,0 22 0,-21-22 0,21 22 0,-21-22 16,21 1-16,0-1 0,-22 1 15,22-22-15,0 1 0,0-1 16,0-21-16,0 21 0,22-20 16,-1-1-16,0-21 0,0 0 15,0 0-15,0 0 0,1 0 0,-1-21 16,0-1-16</inkml:trace>
  <inkml:trace contextRef="#ctx0" brushRef="#br0" timeOffset="51008.63">17611 3429 0,'21'0'47,"0"0"-47,0 0 0,0 0 0,0 0 16,22-21-16,-22 21 0,0-21 15,0 0-15,0-1 0,1 1 0,-1 0 16,0 0-16,-21 0 0,21 0 15,-21-1-15,0 1 0,-21 21 16,0 0-16,0 0 16,-1 0-16,-20 0 0,21 21 0,0 1 15,-22-1-15,22 0 0,0 0 16,0 0-16,0 22 0,0-22 16,21 0-16,-22 21 0,22-21 0,0 22 15,0-22-15,0 0 0,0 0 0,22 0 16,-1 1-16,0-22 0,0 21 15,0-21-15,22 0 0,-22 0 0,21 0 16,0 0-16,1 0 0</inkml:trace>
  <inkml:trace contextRef="#ctx0" brushRef="#br0" timeOffset="51256.43">18542 3133 0,'0'0'0,"0"-21"0,0-1 0,0 1 15,-21 21-15,0 0 0,-1 0 16,1 0-16,-21 21 0,21-21 0,0 22 16,-22 20-16,22-21 0,0 21 15,-21-20-15,20 20 0,1 0 0,0 1 16,0-1-16,0 0 0,21-21 16,0 22-16,0-22 0,0 21 0,0-21 15,0 1-15,21-1 0,21-21 0,-21 0 16,22 0-16,-1 0 0,0 0 15,1 0-15,-1 0 0,0-21 0,1-1 16,20 1-16</inkml:trace>
  <inkml:trace contextRef="#ctx0" brushRef="#br0" timeOffset="51548.19">19092 2561 0,'0'0'0,"0"-63"0,0 20 16,0 1-16,0 21 0,0 0 15,0 0-15,-21 21 0,0 0 16,0 21-16,0 0 0,-1 21 16,22 1-16,-21 20 0,0 1 0,0-1 15,21 1-15,0 20 0,-21-20 0,21-1 16,-21 22-16,21-22 16,0 1-16,0-1 0,0-20 0,0 20 15,0-20-15,0-1 0,0 0 16,0 1-16,21-1 0,0-21 0,0 0 15,-21 0-15,21 1 0,0-22 0,1 0 16,-1 0-16,0 0 0,0 0 16,0 0-16,0 0 0,1-22 15,-1 1-15,-21 0 0,0-21 16</inkml:trace>
  <inkml:trace contextRef="#ctx0" brushRef="#br0" timeOffset="51719.83">18775 3133 0,'0'0'0,"-21"-21"31,42 21-31,0 0 0,0 0 16,21-22-16,-20 22 0,20 0 0,0-21 16,1 21-16,-1 0 0,0-21 0,22 0 15,-22 21-15,22-21 0,-1 0 16</inkml:trace>
  <inkml:trace contextRef="#ctx0" brushRef="#br0" timeOffset="52032.37">20235 2117 0,'0'0'0,"-21"-21"0,0-1 15,0 1-15,0 21 0,-1 0 16,1 0-16,0 0 0,0 0 0,0 0 15,0 21-15,-1 1 0,1 20 16,0 0-16,-21 1 0,21 20 0,-1 1 16,-20 20-16,0 22 0,21-21 15,-22 21-15,22-22 0,0 22 0,-21 0 16,20-21-16,1-1 0,21 1 16,0 0-16,0-22 0,0 1 15,0-1-15,0-21 0,21 1 0,1-1 16,20 0-16,-21 1 0,21-22 15,-20 0-15,20 0 0,-21 0 0,21-21 16,1 0-16,-22 0 0,21 0 0,-21 0 16,22-21-16,-1 0 0,-21 0 15</inkml:trace>
  <inkml:trace contextRef="#ctx0" brushRef="#br0" timeOffset="52272.23">20256 2709 0,'0'0'0,"-21"-21"0,0 21 16,0 21 0,21 1-16,0-1 15,0 0-15,0 0 0,0 0 16,0 0-16,0 1 0,0-1 15,0 0-15,0 0 16,21-21 0</inkml:trace>
  <inkml:trace contextRef="#ctx0" brushRef="#br0" timeOffset="52437.14">20383 2646 0,'0'21'31,"0"0"-31,0 0 0,0 1 16,0-1-16,0 0 0,0 0 0,0 0 15,0 0-15,0 1 16,-21-22-16,21 21 0</inkml:trace>
  <inkml:trace contextRef="#ctx0" brushRef="#br0" timeOffset="53164.12">21378 3260 0,'0'-21'31,"0"-1"-31,0 1 16,0 0-16,0 0 15,0 0-15,0 0 0,0-1 16,0 1-16,0 0 16,0 0-16,0 0 0,0 0 0,-21-1 15,0 22-15,0 0 0,0 0 0,-1 0 16,-20 0-16,21 0 0,0 0 15,0 22-15,-22-1 0,22 21 0,0-21 16,0 22-16,0-1 0,21 0 16,-22 1-16,22-1 0,0 0 0,0 1 15,0-1-15,0-21 0,0 0 16,0 0-16,22 1 0,-22-1 16,21-21-16,0 0 0,0 0 0,0 0 15,0 0-15,1-21 0,-1-1 16,0 1-16,0 0 0,0 0 0,22-21 15,-22 20-15,0-20 0,0 21 16,-21-21-16,0-1 0,21 22 0,-21-21 16,0 21-16,21-1 0,-21 1 0,0 0 15,0 42 17,0 0-32,0 1 0,0-1 0,0 0 15,0 21-15,0-21 0,0 22 0,0-22 16,0 21-16,0-21 0,22 1 15,-1-1-15,-21 0 0,21 0 16,0 0-16,0-21 0,0 0 0,22 0 16,-22 0-16,21 0 0,-21 0 0,22 0 15,-1-21-15</inkml:trace>
  <inkml:trace contextRef="#ctx0" brushRef="#br0" timeOffset="53627.96">22056 3133 0,'0'0'0,"0"-43"0,21 22 16,-21-21-16,0 0 0,0 20 0,0 1 15,0-21-15,-21 21 0,-1 21 16,1 0-16,0 0 0,0 0 0,0 0 16,-22 0-16,22 21 15,0 0-15,-21 0 0,21 0 0,-1 1 16,1 20-16,0-21 0,21 21 0,0-20 16,0 20-16,0 0 0,0-21 15,0 22-15,0-22 0,0 0 0,21 0 16,0 0-16,1 1 0,-1-22 15,0 0-15,21 0 0,-21 0 0,22 0 16,-22 0-16,0 0 0,21-22 0,-20 1 16,-1 0-16,0-21 0,-21 21 15,21-22-15,-21 22 0,21-21 0,-21-1 16,0 1-16,0 0 0,0-1 16,0-20-16,0 21 0,0-22 15,0 1-15,0-1 0,0 1 0,0 20 16,-21 1-16,21 0 0,0 20 15,-21 22-15,21 22 16,0-1-16,0 21 0,0 0 16,0 22-16,0-22 0,0 22 0,0-22 15,0 22-15,0-22 0,0 0 16,0 22-16,0-22 0,0 0 0,0 1 16,0 20-16,0-42 0,21 22 15,-21-1-15,21-21 0,0 0 0,1 22 16,20-43-16,-21 21 0,0 0 15,22-21-15,-22 0 0,21 0 16,0 0-16</inkml:trace>
  <inkml:trace contextRef="#ctx0" brushRef="#br0" timeOffset="54084.42">22860 3069 0,'0'0'16,"0"-42"-16,0 0 0,0 20 0,0-20 15,-21 21-15,0 0 0,-22 0 0,22 21 16,-21 0-16,21 0 0,-22 0 15,22 0-15,-21 0 0,21 21 16,-22 0-16,22 0 0,0 0 0,0 22 0,0-22 16,-1 21-16,1-21 15,21 22-15,0-1 0,0-21 0,0 21 16,0 1-16,0-22 0,0 21 0,0-21 16,21 1-16,1-1 0,-1-21 15,0 21-15,21-21 0,-21 0 0,1 0 16,20 0-16,-21-21 0,21 21 15,-20-21-15,20-1 0,0-20 0,-21 21 16,1-21-16,-1-1 0,0 1 0,0 0 16,0-1-16,-21-20 0,0 20 15,0-20-15,0-1 0,0 1 0,0-22 16,0 22-16,0-1 16,0 22-16,0 0 0,0-1 0,0 22 15,0 0-15,0 42 16,0 0-16,0 22 0,-21-1 15,21 0-15,0 22 0,-21-22 16,21 22-16,0-22 0,0 21 0,0-20 16,0-1-16,0 0 0,0 1 0,0-1 15,21 0-15,0 1 0,-21-22 16,21 0-16,1 21 0,-1-20 0,0-22 16,0 21-16,0 0 0,22-21 15,-22 0-15</inkml:trace>
  <inkml:trace contextRef="#ctx0" brushRef="#br0" timeOffset="54460.22">23241 3112 0,'-21'-22'0,"42"44"0,-42-65 15,0 22-15,21 0 0,0 0 16,0 0-16,0-1 0,0 1 16,21 0-16,0 0 15,0 21-15,0 0 0,0 0 16,22 0-16,-22 0 0,0 21 0,21 0 15,-20-21-15,-1 21 0,21 1 16,-21 20-16,-21-21 0,0 0 16,21 0-16,-21 22 0,0-22 15,0 0-15,0 21 0,0-20 0,0-1 16,-21 0-16,21 0 0,-21-21 16,21-21-1,0 0 1,0 0-16,0-1 0,0 1 15,0 0-15,21-21 0,-21 21 0,0-1 16,21-20-16,1 21 0,-22-21 0,21 20 16,0 1-16,-21 0 0,21 0 15,0 0-15,0 21 0,1 0 0,-1-21 16,0 21-16,0 0 16,0 0-16,0 0 0,1 0 0,-1 21 15,0 0-15</inkml:trace>
  <inkml:trace contextRef="#ctx0" brushRef="#br0" timeOffset="55263.9">24066 3090 0,'22'0'0,"-44"0"0,65 0 16,-43-21-16,0 0 0,21 21 0,0-21 16,-21 0-16,21 21 0,-21-21 15,0-1-15,0 1 0,0 0 16,0 0-16,0 0 0,0 0 15,-21 21 1,0 0-16,0 21 16,0 0-16,-1 0 0,22 0 15,0 0-15,-21 1 0,0-1 0,21 21 16,0-21-16,0 0 0,0 22 16,0-22-16,0 0 0,0 0 0,0 0 15,0 1-15,0-1 0,21-21 0,0 0 16,1 0-16,-1 0 0,0 0 15,0 0-15,21 0 0,-20 0 0,-1-21 16,21-1-16,-21 1 16,22 0-16,-22 0 0,21 0 0,-21 0 15,0-22-15,1 22 0,-22 0 0,0 0 16,21 0-16,-21-1 0,0 1 16,0 0-16,-21 21 15,-1 0 1,22 21-16,0 0 0,0 1 15,0-1-15,0 0 0,0 0 16,0 0-16,0 0 0,0 1 16,0-1-16,0 0 0,22 0 0,-22 0 15,0 0-15,0 1 0,0-1 16,0 0 0,-22-21-1,1 0 1,0 0-16,0-21 0,0 21 15,42 0 17,0 0-17,0 0-15,0 0 0,22 0 16,-22 0-16,0-21 0,0 21 0,22-22 16,-1 22-16,-21-21 0,21 0 15,-20 21-15,20-21 0,-21 0 0,21 0 16,-20-1-16,-1-20 0,0 21 15,-21 0-15,0-22 0,21 1 16,-21 21-16,0-21 0,0 20 0,0 1 16,0 0-16,0 0 0,-21 21 15,21 21 1,0 0-16,0 22 0,0-22 16,0 0-16,0 21 0,0-21 15,0 22-15,0-22 0,-21 21 0,21-21 16,0 22-16,-21-22 0,21 0 0,-22 0 15,22 22-15,-21-22 0,0 0 16,0 0-16,0 0 0</inkml:trace>
  <inkml:trace contextRef="#ctx0" brushRef="#br0" timeOffset="56099.76">21484 4614 0,'0'0'0,"0"-21"0,0 0 0,0 0 16,-21 0-16,0 21 0,0 0 16,-1 0-16,1 0 0,0 0 0,0 0 0,-21 0 15,20 0-15,1 21 0,0 0 16,21 21-16,-21-20 0,21-1 15,0 0-15,-21 21 0,21-21 16,0 22-16,0-22 0,0 0 0,0 0 16,21 0-16,0 1 0,0-22 0,0 0 15,22 0-15,-1 0 0,-21 0 16,22 0-16,20-22 0,-21 1 0,1-21 16,-1 21-16,0 0 0,-20-1 15,20-20-15,-21 21 0,0-21 0,0-1 16,-21 22-16,0-21 0,0-1 0,0 1 15,0 21-15,-21-21 0,0 20 16,21-20-16,-21 21 0,0 21 0,0-21 16,-1 21-1,1 0-15,21 21 0,0 0 16,0 0-16,0 0 0,0 22 0,0-22 16,0 21-16,0 1 0,0-1 15,0 21-15,21-20 0,1 20 0,-22 1 16,21-1-16,0 22 0,-21-22 15,21 22-15,0-21 0,-21 20 0,0 1 16,21-22-16,1 43 0,-22-21 0,21 0 16,-21-1-16,0 1 0,0 0 15,0-1-15,0-20 0,0 20 16,0-20-16,0 21 0,0-22 0,0-21 0,0 22 16,0-22-16,0-21 0,-21 22 15,21-22-15,-22-21 0,22-21 16,0 0-1,0-22-15,0 1 0,0 0 0,0-1 16,0-20-16,0-1 0,0 1 16,0-1-16,0-20 0,0 20 0,0-21 15,0 1-15,0-1 0,0 0 0,22 22 16,-1-1-16,-21 1 0,21-1 16,0 22-16,0 0 0,0-1 0,-21 1 15,43 0-15,-22 21 0,0-22 16,0 22-16,0-21 0</inkml:trace>
  <inkml:trace contextRef="#ctx0" brushRef="#br0" timeOffset="56612.11">22521 4487 0,'0'0'0,"-21"-21"0,0 0 15,21 0 1,0 0-16,0 0 0,0-1 15,21 1-15,0 0 0,0 0 0,1 0 16,-1 0-16,21-1 16,-21 1-16,0 0 0,22 0 0,-22 0 15,-21 0-15,21-1 16,-42 22 0,-21 0-16,20 22 0,-20-1 15,0 0-15,-1 0 0,1 21 0,0-20 16,21 20-16,-22-21 0,22 0 0,0 22 15,21-22-15,0 0 0,0 0 16,0 0-16,0 0 0,0 1 0,21-1 16,21-21-16,-20 0 0,-1 21 15,21-21-15,0 0 0,1 0 0,-22 0 16,21 0-16,1 0 0,-22 0 16,0 0-16,0-21 0,0 21 15,-21-21-15,-21 21 16,0 0-16,-21 0 15,-1 21-15,22 0 0,-21 0 0,-1 0 16,1 0-16,0 1 0,21-1 0,-22 0 16,22 21-16,21-21 0,0 1 15,0-1-15,0 0 0,0 0 0,0 0 16,0 0-16,21 1 0,0-22 0,22 0 16,-22 0-16,21 0 0,1 0 15,-1 0-15,0 0 0,1-22 16,-22 1-16,21 0 0,0 0 15,1-21-15</inkml:trace>
  <inkml:trace contextRef="#ctx0" brushRef="#br0" timeOffset="56843.98">23072 4191 0,'0'0'0,"0"-63"0,21-86 16,-21 128 0,0 0-16,0 42 15,0 0-15,-21 22 0,-1-22 16,22 21-16,-21 22 0,21-22 15,-21 0-15,21 22 0,-21-22 0,0 22 16,21-22-16,0 0 0,0 1 16,0-1-16,0-21 0,0 22 15,0-22-15,0 21 0,0-21 0,21 0 16,0 1-16,0-22 0,0 0 16,1 21-16,-1-21 0,0 0 0,0 0 15,0-21-15,0 21 0,1-22 16</inkml:trace>
  <inkml:trace contextRef="#ctx0" brushRef="#br0" timeOffset="58079.88">23220 4403 0,'0'0'0,"-21"-21"0,21-1 0,-22 22 0,22-21 16,-21 21-16,0 0 0,21 21 16,-21 1-1,0-1-15,21 0 16,0 0-16,0 0 0,0 22 0,0-22 15,0 0-15,0 0 0,0 0 0,0 22 16,0-22-16,0 0 0,21 0 16,0 0-16,0 0 0,0 1 15,1-22-15,-1 0 0,0 0 16,21 0-16,-21 0 0,1 0 0,-1 0 16,21-22-16,-21 1 0,0 0 0,1 0 15,-1 0-15,0 0 16,-21-1-16,0-20 0,21 21 0,-21 0 15,0 0-15,0-1 0,0 1 0,0 0 16,-21 21 0,21 21-16,-21 0 15,0 1-15,21 20 16,-22-21-16,22 0 0,-21 0 0,21 1 16,0-1-16,0 21 0,0-21 0,0 0 15,0 1-15,0-1 16,0 0-16,21-42 31,1 0-15,-1-1-16,0 1 0,0 0 15,-21-21-15,21 21 0,0-1 0,-21 1 16,22 0-16,-1 0 0,-21 0 16,21 21-16,0 0 15,-21 21 1,0 0-16,21 0 15,-21 0-15,0 1 0,0-1 16,0 0-16,21 0 16,-21 0-16,0 0 0,0 1 15,22-22-15,-1 0 16,0 0 0,0-22-16,-21 1 0,21 21 15,0-21-15,-21 0 0,22 0 0,-1 21 16,-21-21-16,21-1 0,0 1 15,-21 0-15,0 0 0,21 0 0,0 0 16,-21 42 15,0 0-31,0 0 16,0 0-16,0 0 0,0 1 16,0-1-16,0 0 0,0 0 15,0 0-15,0 0 0,22-21 16,-1 22-16,0-22 15,0 21-15,0-21 0,0 0 0,1 0 16,-1 0-16,0 0 0,0-21 0,0 21 16,0-22-16,1 1 0,-1 0 15,-21 0-15,21 0 0,-21 0 16,21-1-16,-21 1 0,0 0 16,0 0-16,0 0 0,0 0 15,-21 21 1,0 0-1,0 0-15,21 21 0,0 0 16,0 0-16,0 0 0,0 0 16,0 1-1,0-1 1,21-21 15,0 0-15,-21-21-16,0-1 0,0 1 15,21 0-15,-21 0 16,21 21-16,-21-21 0,0 0 31,0 42 1,0 0-32,0 0 15,0 0-15,0 0 16,0 1-16,-21-1 0,21 0 15,0 0 1,0-42 31,-21 0-31,21 0-16,0-1 15</inkml:trace>
  <inkml:trace contextRef="#ctx0" brushRef="#br0" timeOffset="59225.56">22712 4593 0,'21'0'0,"-42"0"0,63 0 15,-42-21 1,0 0-16,0 0 0,0 0 16,0-1-16,-21 1 15,0 0-15,0 0 0,-1 21 16,1-21-16,0 21 0,0 0 0,0 0 0,0 0 16,-1 0-16,1 0 0,-21 0 15,21 21-15,0 21 0,21-21 0,-22 1 16,1 20-16,0 0 0,21 1 15,0-1-15,0-21 0,-21 21 16,21 1-16,0-1 0,0 0 0,0-20 16,0-1-16,0 21 0,21-21 15,0 0-15,0 1 0,1-22 16,-1 0-16,0 0 0,21 0 0,-21-22 16,1 1-16,20 0 0,-21 0 15,21-21-15,-20 20 0,-1-20 0,0 21 16,0-21-16,-21-1 0,0-20 15,21 20-15,-21 1 0,0-21 0,21-1 16,-21 1-16,0-1 0,0-21 16,0 22-16,0-1 0,-21 1 15,21-1-15,-21 22 0,21 0 0,0-1 16,-21 22-16,21 0 0,-21 21 16,21 21-16,0 0 15,-21 22-15,21-1 0,0 22 0,0-22 16,0 21-16,0 1 0,0-1 15,0 1-15,0-1 0,0 1 0,0-22 16,0 22-16,0-22 0,21 0 16,-21 1-16,21-1 0,0 0 0,0 1 15,0-22-15,1 21 0,-1-21 16,0-21-16,0 22 0,21-22 16,-20 0-16,20 0 0,0 0 0,-21 0 15,22 0-15,-22-22 0,0 1 16,0 0-16,0 0 0,-21 0 0,0-22 15,0 22-15,0 0 0,0-21 0,0 21 16,-21-22-16,21 22 0,-21 0 16,0 0-16,21 0 0,0-1 0,-21 22 15,21-21-15,21 42 32,0 1-32,0-1 15,0 0-15,1-21 16,-1 21-16,-21 0 0,21 0 0,-21 1 15,21-1-15,-21 0 0,0 0 0,21 0 16,-21 0-16,21 1 0,1-1 16,-22 0-16,21-21 15,0 21-15,0-21 16,0 0-16,0 0 0,1 0 16,-1 0-16,0 0 0,0 0 15,0-21-15,0 21 0,1-21 16,-1 21-16</inkml:trace>
  <inkml:trace contextRef="#ctx0" brushRef="#br0" timeOffset="59816.46">23728 4530 0,'0'0'0,"0"-21"0,-21 21 16,-1 0 0,1 0-16,21 21 0,0 0 15,-21 0-15,21 0 0,0 0 16,0 1-16,0-1 0,0 0 15,0 0-15,0 0 0,0 0 16,21-21-16,0 22 0,1-22 16,-1 0-16,0 0 0,0 0 15,0 0-15,0 0 0,1 0 16,-1 0-16,0 0 0,0-22 16,-21 1-16,21 0 0,-21 0 15,0 0-15,0 0 0,0-1 16,-21 1-16,0 0 0,0 0 15,0 0-15,-22 0 0,22 21 0,-21 0 16,21-22-16,-1 22 0,1 0 16,0 0-16,0 0 0,42 0 15,0 0 1,0 0-16,1 0 0,20 0 16,-21 0-16,21 0 0,1 0 15,-22 0-15,21 0 0,1 0 0,-22 0 0,0 0 16,21 0-16,-21 0 15,1 0-15,-1 0 0,0 22 16,-21-1-16,0 0 0,0 0 16,0 0-16,0 0 0,0 1 15,0 20-15,0 0 0,0 1 0,0-1 16,0 0-16,0 22 0,0-22 16,0 0-16,0 22 0,0-22 0,0 22 15,0-22-15,0 0 0,0 1 0,0-1 16,0 0-16,0 1 0,0-22 0,0 21 15,0-21-15,0 1 0,0-1 16,21-21-16,0 0 0,0 0 16,1 0-1,-22-21-15,21-1 0,-21 1 16,21 0-16,0 0 0,-21 0 0,0-22 16,0 1-16</inkml:trace>
  <inkml:trace contextRef="#ctx0" brushRef="#br0" timeOffset="60064.31">24257 4826 0,'-21'-169'16,"42"338"-16,-42-381 0,21 191 0,0 0 16,0 0-16,21 0 0,0 0 0,0 21 15,0-22-15,1 22 0,-1 0 16,0 0-16,0 0 16,0 0-16,0 22 0,1-1 0,-1 0 15,-21 0-15,0 0 0,0 0 16,0 1-16,-21-1 0,-1 0 15,1 0-15,0-21 0,0 21 0,-21 0 16,20-21-16,1 0 0,0 22 16,21-44-1,21 1 1,0 0-16,1 0 16</inkml:trace>
  <inkml:trace contextRef="#ctx0" brushRef="#br0" timeOffset="61199.67">24765 4233 0,'0'0'0,"0"-21"0,-21 21 31,0 21-31,-1 1 0,22-1 16,-21 0-16,0 21 0,21-21 0,-21 22 16,21-1-16,-21-21 0,21 22 15,-21-1-15,21-21 0,0 21 0,0-20 16,0-1-16,0 0 0,0 0 15,0 0-15,0 0 0,0 1 0,0-44 47,0 1-47,0 0 16,0 0-16,21 0 0,-21 0 0,21-1 16,-21-20-16,0 21 0,0 0 15,21 0-15,-21 42 47,21 0-47,0 0 0,-21 0 16,22 0-16,-22 1 0,21-1 15,0-21-15,0 21 0,0-21 16,0 0-16,1 21 16,-1-21-16,0 0 0,0 0 0,0 0 15,0 0-15,1-21 0,-1 0 16,0 21-16,0-21 0,-21-1 0,0 1 15,21-21-15,-21 21 0,0-22 0,0 1 16,0 0-16,0-1 0,0 1 16,0 0-16,-21-1 0,0 1 0,0 0 15,0 21-15,-22-1 0,22 1 16,-21 0-16,21 21 0,-22 0 0,22 21 16,-21 0-16,21 1 0,-1-1 15,1 21-15,0 0 0,21-20 16,0 20-16,0 0 0,0 1 0,0-1 15,21 0-15,0-21 0,1 22 16,-1-22-16,0 0 0,0 0 0,21 0 16,-20 1-16,20-1 0,-21-21 0,0 0 15,22 0-15,-22 0 0,21 0 16,-21 0-16,0 0 0,1 0 0,-1-21 16,0-1-16,0 22 0,-21-21 0,0 0 15,21 21-15,-21-21 0,0 0 16,0 42 31,0 0-32,0 0-15,0 0 0,0 1 16,21-22 0,1 0-16,-22 21 0,21-21 15,0 0-15,0 0 16,0 0-16,-21-21 15,21 21-15,-21-22 0,0 1 16,0 0 0,-21 0-16,0 21 0,0-21 0,0 21 15,0 0-15,-1 0 0,1 0 0,0 0 16,0 0 0,42 0 15,0 0-31,0 0 0,1 0 15,-1 0-15,0 0 0,0 0 16,0 0-16,0 0 16,1 0-16,-1 0 0,-21 21 0,21-21 15,0 21-15,-21 0 0,21-21 0,-21 21 16,0 22-16,0-22 0,0 0 16,0 21-16,0 1 0,0-1 15,0-21-15,0 22 0,0-1 0,0 0 16,0 1-16,0-1 0,0 0 15,0-21-15,-21 22 0,21-22 0,0 0 16,0 0-16,0 0 0,0 1 0,0-1 16,21-21 15,-21-21-31,21-1 16,-21 1-16,22-21 0,-22 21 0</inkml:trace>
  <inkml:trace contextRef="#ctx0" brushRef="#br0" timeOffset="61407.55">25485 4784 0,'0'-43'0,"0"86"0,0-128 0,0 43 16,0-1-16,0 1 0,0 0 16,0 21-16,0-22 0,21 22 0,0 0 15,0 21-15,0-21 0,0 21 0,1 0 16,-1 0-16,0 21 0,0 0 16,0-21-16,0 21 0,-21 22 0,0-22 15,0 0-15,0 0 0,0 0 16,0 0-16,0 1 0,-21-1 0,0-21 15,0 21-15,0-21 0,0 0 16,-1 0-16,1 0 0,0 0 16,0 0-16,21-21 0,-21 0 0,21-1 15</inkml:trace>
  <inkml:trace contextRef="#ctx0" brushRef="#br0" timeOffset="61656.34">25400 3725 0,'0'0'0,"0"22"31,0-1-15,0 0-16,0 0 15,0 0-15,0 0 16,0 1-1</inkml:trace>
  <inkml:trace contextRef="#ctx0" brushRef="#br0" timeOffset="61824.96">25527 3725 0,'0'0'0,"0"-21"0,0 42 31,-21 1-31,0-1 16,21 0-16,0 0 0,0 0 16,0 0-1,0 1-15,0-1 0,21-21 16,0 0 0</inkml:trace>
  <inkml:trace contextRef="#ctx0" brushRef="#br0" timeOffset="62263.71">25188 1672 0,'0'0'0,"21"0"16,1 0-16,-1 0 16,0 21-16,0 22 0,0-22 0,22 21 15,-22 1-15,0 20 0,21-21 16,1 1-16,-1 20 0,-21 1 15,21-1-15,-20 1 0,20-1 0,-21 1 16,0 20-16,0-20 0,-21 21 16,0-22-16,0 22 0,0-22 0,0 1 15,-21-1-15,0 1 0,0-22 16,-21 22-16,20-22 0,-20 0 0,21-21 16,-21 22-16,20-22 0,1 0 15,0 0-15,0-21 0,0 0 16,21-21-1,0 0 1,0-21-16,0 20 0,21 1 0,0 0 16</inkml:trace>
  <inkml:trace contextRef="#ctx0" brushRef="#br0" timeOffset="62472.2">25887 2836 0,'0'22'79,"21"-22"-64,-21 21-15,0 0 0,21 0 16</inkml:trace>
  <inkml:trace contextRef="#ctx0" brushRef="#br0" timeOffset="62652.09">26120 3260 0,'0'0'0,"0"21"0,0 0 0,0 0 15,-22 0-15,1 1 0,21-1 0,-21 0 16,0 0-16,21 0 15,-21 0-15,0 1 0,-1-1 0,22 0 16,-21 0-16,0-21 0,0 21 0,0 0 16,-22 1-16,22-1 0</inkml:trace>
  <inkml:trace contextRef="#ctx0" brushRef="#br0" timeOffset="78764.24">1058 6731 0,'0'0'0,"-21"0"32,21-21 14,-21 21-14,0-21-17,0 21-15,-1 0 16,1 0-16,0 0 16,0 0-16,0 0 15,0 0-15,-1 21 0,1-21 16,0 0-16,0 0 0,0 0 15,0 0-15,-1 21 0,1-21 16,0 0-16,0 0 0,0 0 16,0 0-16,-1 0 0,1 0 15,0 0 1,0 0 0,42 0 30,0 0-46,0 0 0,1 0 16,-1 0-16,0 0 0,21 0 16,-21 0-16,22 0 0,-1 0 0,0 0 15,1 0-15,20 0 0,-20 0 16,20 0-16,22 0 0,-22 0 0,22 0 16,0 0-16,-22-21 15,22 21-15,-22 0 0,22 0 0,-22 0 16,22 0-16,-21 0 0,-1 0 15,1 0-15,-22-21 0,21 21 0,-20 0 16,-1 0-16,0 0 0,1 0 16,-1 0-16,-21 0 0,0 0 0,1 0 15,-1 0-15,0 0 0,-21-21 47,-21 21-47,0 0 16,-1 0-16,1 0 0,21-22 0,-21 22 15,0 0-15,0 0 0,0-21 16,-1 21-16,1 0 0,0 0 16</inkml:trace>
  <inkml:trace contextRef="#ctx0" brushRef="#br0" timeOffset="79320.1">1926 6371 0,'0'-21'0,"0"42"0,-21-42 0,0 0 16,0 21-16,21-21 16,-22 21-16,22 21 47,0 0-47,22-21 0,-1 21 15,0 0-15,0 1 0,0-22 0,0 21 16,1 0-16,20 0 0,-21 0 15,21-21-15,1 21 0,-1 1 0,0-22 16,1 21-16,20-21 0,-20 0 16,-1 0-16,0 0 0,1 21 0,-1-21 15,-21 0-15,21 0 0,-20 0 16,20 0-16,-21 0 0,0 0 0,0 0 16,-42 0 30,0 0-46,0 0 0,0 21 0,0-21 16,-22 21-16,22-21 0,-21 21 0,21 1 16,-22-1-16,1 0 0,0 0 15,-1 0-15,1 0 0,-22 1 0,22 20 16,21-21-16,-21 0 0,-1 22 16,22-22-16,0 0 0,0 0 0,0 21 15,-1-20-15,1-1 0,21 0 16,-21 0-16,21 0 0,0 0 15,0 1 1,0-44 31,21 22-47,0-21 0,-21 0 16,22 21-16,-1-21 0</inkml:trace>
  <inkml:trace contextRef="#ctx0" brushRef="#br0" timeOffset="91000.1">4551 6350 0,'21'0'0,"0"0"140,0 0-124,-21-21-1,21 21-15</inkml:trace>
  <inkml:trace contextRef="#ctx0" brushRef="#br0" timeOffset="91560.22">4699 6350 0,'0'-21'63,"21"0"-48,0 0-15,0 21 0,1-22 0,-1 1 16,0 21-16,0-21 0,0 0 16,0 0-16,1 0 0,-22-1 15,0 1-15,0 0 0,0 0 16,-22 21-16,1 0 0,-21 0 15,0 0-15,-1 0 0,-20 0 0,20 21 16,-20 0-16,-1-21 16,1 21-16,21 1 0,-1-1 0,1 0 15,0 0-15,20 0 0,1 0 16,21 1-16,-21-1 0,21 0 0,0 0 16,21 0-16,0 0 0,22 1 15,-1-1-15,0 0 0,1 0 0,20 0 16,1 0-16,-22 1 0,22-1 0,-1 0 15,-21 0-15,1 0 0,-1 0 16,0 22-16,1-22 0,-22 0 16,0 0-16,-21 0 0,0 1 0,0-1 15,0 21-15,-21-21 0,-21 0 0,-1-21 16,1 22-16,0-1 0,-22 0 16,22-21-16,-22 0 0,22 0 15,0 0-15,-22 0 0,22 0 0,-1 0 16,22 0-16,-21-21 0,21 0 15,0 21-15,-1-22 0,1 1 0,21 0 16,0 0-16,-21-21 0,21 20 0,0 1 16,0 0-16,0 0 0,0 0 15,0 0-15,21 21 0,0-22 0,22 1 16,-22 21-16,21 0 0</inkml:trace>
  <inkml:trace contextRef="#ctx0" brushRef="#br0" timeOffset="91925.02">5059 6795 0,'0'0'0,"0"21"0,21-21 0,0 0 16,0-21-16,-21-1 0,21 22 16,1-21-16,-1-21 0,0 21 0,0 0 15,0-22-15,0 22 0,1-21 16,-1-1-16,-21 1 0,0 0 0,21 21 15,-21-22-15,0 22 0,0 0 16,0 0-16,-21 0 0,0 21 0,-1 0 16,1 0-16,0 0 15,0 21-15,0 0 0,-22 21 0,22-21 16,0 22-16,0-1 0,0 0 0,0 1 16,-1 20-16,22-20 0,-21-1 15,21 0-15,0-21 0,0 22 0,0-1 16,0-21-16,0 0 0,21 1 15,1-1-15,-1 0 0,0-21 16,0 0-16,21 0 0,-20 0 0,-1 0 16,0 0-16,21-21 15,-21 0-15,22-1 0,-22-20 0,21 21 16,-21-21-16</inkml:trace>
  <inkml:trace contextRef="#ctx0" brushRef="#br0" timeOffset="92167.41">5588 5948 0,'0'0'16,"-21"-21"-16,21 0 0,-21 21 0,-1 0 16,1 0-16,21 21 15,0 21-15,0-21 0,0 22 0,0-1 16,0 0-16,0 1 0,0 20 0,0 1 16,21-1-16,-21-21 0,0 22 15,0-1-15,0-20 0,0-1 16,0 0-16,22 1 0,-22-1 15,0-21-15,0 0 0,0 1 0,0-1 16,21 0-16,0-21 0,0 0 16,0 0-16,0-21 15,1 0-15,-1-1 0,0 1 0</inkml:trace>
  <inkml:trace contextRef="#ctx0" brushRef="#br0" timeOffset="92524.24">5905 6519 0,'43'22'16,"-22"-22"0,0 0-16,0 0 15,0 0-15,1-22 16,-1 22-16,-21-21 0,21 0 0,0 21 16,0-21-16,-21 0 0,0 0 15,0-1-15,21 1 0,-21 0 0,0 0 16,0 0-16,-21 21 15,0 0-15,0 0 0,0 0 16,0 21-16,-1-21 0,1 21 0,0 21 16,0-20-16,0 20 0,0 0 15,-1-21-15,22 22 0,0-1 0,0-21 16,-21 22-16,21-22 0,0 21 16,0-21-16,0 0 0,0 1 0,21-1 15,1 0-15,-1-21 16,0 0-16,21 0 0,-21 0 15,1 0-15,20 0 0,-21-21 16,21 0-16,-20-1 0,20 1 0,-21 0 16,21 0-16,-20-21 0</inkml:trace>
  <inkml:trace contextRef="#ctx0" brushRef="#br0" timeOffset="93025.95">6583 6265 0,'0'0'0,"0"-21"0,0 0 0,0 0 0,-21 21 47,-1 21-47,1 0 0,21 0 0,-21 22 16,0-22-16,21 21 0,-21 1 0,21-1 15,0 0-15,-21 1 0,21-1 16,0 0-16,0 1 0,0-22 0,0 0 16,0 0-16,0 0 0,21 0 15,0 1-15,0-22 0,0 0 0,22 0 16,-22 0-16,21 0 0,0 0 15,-20 0-15,20-22 0,0 1 0,1 0 16,-22 0-16,21-21 0,0-1 0,-20 22 16,-1-42-16,0 20 0,0 1 15,0-22-15,0 22 0,-21-21 16,0 20-16,0-20 0,0 20 0,0-20 16,0 21-16,0-1 0,0 1 15,0 0-15,0 20 0,0 1 0,-21 21 16,21 21-1,-21 1-15,21 20 0,0 0 16,0 1-16,0-1 0,-21 0 0,21 1 16,0 20-16,0 1 0,0-22 15,0 21-15,0-20 0,0 20 16,0-20-16,0-1 0,0-21 0,0 21 0,0-20 16,0-1-16,21 0 15,-21 0-15,21 0 0,0-21 0,1 0 16,-1 0-16,0 0 0,0-21 15,0 0-15,0 21 0,-21-21 16,22-22-16,-1 22 0,-21 0 0,21-21 16,-21-1-16,0 1 0</inkml:trace>
  <inkml:trace contextRef="#ctx0" brushRef="#br0" timeOffset="93176.86">7006 6287 0,'0'0'0,"-21"21"31,42-21-15,0 0-16,0 0 16,1 0-16,-1 0 0,0 0 15,0 0-15,0-21 0,0 21 0,1-22 16,-1 1-16</inkml:trace>
  <inkml:trace contextRef="#ctx0" brushRef="#br0" timeOffset="93663.59">8234 5863 0,'0'-21'15,"0"42"-15,0-63 0,-21 21 16,-1 21-16,1 0 16,21 21-16,0 21 0,0-21 15,0 22-15,0-1 0,0 0 0,0 1 16,0 20-16,0-20 0,0-1 0,0 21 16,0-20-16,0-1 0,0 22 15,0-22-15,0-21 0,0 21 16,0 1-16,0-22 0,0 0 0,0 0 15,0 0-15,-21-21 16,0 0-16,0 0 16,0-21-16,-1 0 15,-20 0-15</inkml:trace>
  <inkml:trace contextRef="#ctx0" brushRef="#br0" timeOffset="94172.28">7705 6223 0,'-22'-42'0,"44"84"16,-65-105-16,22 20 0,21 1 0,0 21 15,0-22-15,0 22 0,21 0 0,0-21 16,1 21-16,20-1 0,21 1 16,-20 0-16,20 0 0,-20 0 15,20 21-15,1 0 0,-1 0 0,1 0 16,-1 21-16,-21 21 0,22-21 16,-22 1-16,-21 20 0,22 0 0,-22-21 15,-21 22-15,0-1 0,0 0 16,-42 1-16,20-1 0,-20-21 0,0 22 15,-1-1-15,1-21 0,-21 21 0,20-20 16,1-1-16,21 0 0,-22 0 16,22-21-16,0 0 0,0 0 0,21-21 15,0 0 1,0 0-16,21-22 0,0 22 16,0 0-16,22 0 0,-22 0 0,21-1 15,1 1-15,20 21 0,-21 0 0,1 0 16,20 0-16,1 0 0,-22 0 15,22 0-15,-22 21 0,0 1 0,1-1 16,-22 0-16,0 21 0,-21-21 0,0 22 16,0-1-16,-21 0 0,0 1 15,-22-1-15,-20-21 0,-1 22 0,1-1 16,-1 0-16,-20-21 16,20 1-16,-21-1 0,22 0 0,-1 0 0,22 0 15,-21-21-15,20 0 0,22 0 16,-21 0-16,21 0 0,-1-21 15,22 0-15,0 0 0,0-22 16,0 22-16,22 0 0,-1-21 0,0-1 16,21 22-16,1-21 0,-1 0 15,0 20-15,1-20 0,20 0 0,1 21 16</inkml:trace>
  <inkml:trace contextRef="#ctx0" brushRef="#br0" timeOffset="94719.96">8890 6244 0,'0'0'0,"0"21"0,0 1 16,0-1-16,0 0 0,0 21 0,0-21 15,0 1-15,0 20 0,0-21 16,0 21-16,0-20 0,0-1 0,0 0 16,21 0-16,-21 0 0,21 0 15,0 1-15,1-22 0,-1 0 0,0 0 16,0 0-16,0 0 0,22 0 0,-22-22 15,0 1-15,0 0 0,21 0 16,-20 0-16,-1-22 0,0 22 0,0-21 16,-21 21-16,0-22 0,21 22 0,-21 0 15,0-21-15,0 21 0,0-1 16,0 1-16,0 42 47,21 1-47,-21-1 0,0 0 0,22 21 15,-22 1-15,0-1 0,0 0 0,21 1 16,-21 20-16,21-21 0,-21 22 16,0-22-16,21 22 0,0-1 0,0 1 15,1-1-15,-22 1 0,21-1 0,0 1 16,-21-1-16,0 1 0,21-1 0,-21 1 16,21-1-16,-21-20 0,0 20 15,0-21-15,0 1 0,0-1 0,0 0 16,0-20-16,-21-1 0,21 0 15,-21 0-15,0-21 0,0 0 16,-1 0-16,1 0 0,0-21 0,0 0 16,-21 0-16,20-22 0,1 1 0,-21 0 15,21-22-15,0 22 0,-1-22 0,1 1 16,21-1-16,0-20 0,0 20 16,0 1-16,0-1 0,0 1 0,0-1 15,21 1-15,1-1 0,-22 1 0,21-22 16</inkml:trace>
  <inkml:trace contextRef="#ctx0" brushRef="#br0" timeOffset="96733.81">9758 6054 0,'21'0'31,"0"0"-31,0-21 0,0 21 15,1-22-15,-1 1 0,0 0 16,0 0-16,21 0 0,-20 0 0,-1-1 16,0-20-16,0 21 0,0-21 15,0 20-15,-21-20 0,0 21 16,0-21-16,0 20 0,0 1 0,-21 21 16,0 0-1,21 21-15,-21 1 0,21-1 0,0 21 16,0 0-16,0 1 0,0 20 15,0-20-15,0-1 0,0 21 0,0-20 16,0 20-16,0-20 0,21 20 0,-21-21 16,21 22-16,-21-22 0,0 1 15,0-1-15,0 0 0,0-21 0,0 22 16,0-22-16,0 0 0,0 0 0,0 0 16,-21-21-1,0 0-15,0 0 0,0 0 0,-1 0 16,1 0-16,-21-21 0,0 0 0,20-21 15,-20 21-15,21-22 0,-21 22 16,-1-21-16,22 21 0,0-22 0,0 22 16,0 21-16,-1-21 0,1 21 15,21 21-15,0 0 16,0 0-16,0 1 0,0-1 0,0 0 16,21 21-16,22-21 0,-22 22 0,0-22 15,0 0-15,22 0 0,-1 0 16,0 1-16,1-1 0,-1-21 0,0 0 15,1 21-15,20-21 0,-21 0 16,1 0-16,-1 0 0,0-21 16,1 0-16,-1-1 0,0 1 0,-20 0 15,20-21-15,-21 21 0,0-22 0,0 1 16,1 21-16,-22-22 0,0 1 16,0 21-16,21 0 0,-21 0 0,0-1 15,21 22 1,-21 22-1,0-1-15,0 0 0,0 0 0,0 21 16,0-20-16,0-1 0,0 0 0,0 0 16,0 21-16,0-20 0,0-1 15,0 0-15,21-42 47,0 0-47,-21-1 16,21 1-16,1 0 0,-22-21 0,21 21 15,0-1-15,-21 1 0,21 0 16,0 0-16,0 21 0,1-21 16,-1 21-16,0 0 15,-21 21-15,21 0 16,-21 0-16,21 0 0,0 1 0,-21-1 16,22 0-16,-22 0 0,21 0 0,0 0 15,0 1-15,0-1 16,22-21-16,-22 21 0,0-21 0,21 0 15,-21 0-15,22 0 0,-1 0 0,-21 0 16,22-21-16,-1 0 0,-21 21 16,21-22-16,1 1 0,-22 0 0,0-21 15,0 21-15,0-22 0,1 22 0,-22-21 16,0 21-16,0-22 0,0 22 16,0-21-16,0 21 0,0-1 0,0 1 15,-22 0-15,1 21 0,0 0 0,21-21 16,-42 21-16,21 0 0,-1 0 15,1 0-15,0 21 0,0 0 0,0 0 16,0 1-16,-1-1 0,22 0 16,0 21-16,-21-21 0,21 22 15,0-22-15,0 21 0,0-21 0,0 1 16,0 20-16,21-21 0,-21 0 0,22 0 16,-1-21-16,0 22 0,0-22 15,0 0-15,0 0 0,1 0 0,-1 0 16,0-22-16,0 1 0,0 0 0,0 0 15,1 0-15,-1 0 0,0-22 16,0 1-16,-21 21 0,21-22 0,-21 1 16,21-21-16,-21 20 0,0-20 15,0 20-15,0-20 0,0-1 0,0 1 16,0 21-16,0-22 0,0 22 16,0 21-16,0-22 0,0 22 15,-21 21-15,21-21 0,-21 21 0,0 0 16,21 21-16,-21 0 15,21 22-15,0-22 0,0 21 0,0 0 16,0 1-16,0 20 0,0-20 0,0-1 16,0 21-16,0-20 0,0-1 15,21 0-15,0 1 0,0-1 0,-21-21 16,21 22-16,22-22 0,-22 0 0,0 21 16,21-42-16,-20 21 0,20 1 15,-21-22-15,21 0 0,-20 0 16,20 0-16,-21 0 0,0-22 0,22 1 15,-22 0-15,0 0 0,0 0 16,0 0-16,-21-1 0,0 1 0,0 0 16,0-21-16,0 21 0,0-1 0,0 1 15,0 0-15,0 0 0,0 0 16,-21 21-16,0 0 0,0 21 16,21 0-16,-21 0 0,21 0 15,0 1-15,0-1 16,0 0-16,0 0 0,0 0 0,21-21 15,0 21-15,0 1 0,0-22 16,0 21-16,1-21 16,-1 0-16,0 0 0,0 0 15,0 0-15,0-21 0,1-1 16,-1 1-16,0 0 16,0 0-16,0 0 0,0 0 0,1-22 15,-1 22-15,21-21 0,-21 21 0,22-22 16,-22 22-16,21 0 0,-21 0 15,0 0-15,1-1 0,-1 22 16,0 0-16,-21 22 0,21-1 0,-21 0 16,0 0-16,0 0 0,0 0 15,0 22-15,0-22 0,0 21 16,0-21-16,-21 1 0,21 20 0,-21-21 0,0 0 16,-1 0-16,22 1 0,0-1 15,-21 0-15,0 0 16,21-42-1,21 21 1,0-21-16,-21 0 0,22-1 16,-1 1-16,0 0 0,-21 0 0,21 0 15,0-22-15,0 1 0,1 21 0,-22-21 16,0-1-16,21 1 0,-21 0 16,21 20-16,-21-20 0,0 21 0,0 42 31,0 0-31,-21 22 0,0-22 15,-1 21-15,22 0 0,-21-20 16,21 20-16,0 0 0,0 1 0,0-22 16,0 21-16,0-21 0,0 0 15,0 1-15,0-1 0,21 0 0,1-21 16,20 21-16,-21-21 0,0 0 0,22 0 16,-1 0-16,0 0 0,1-21 15,-22 0-15,21 21 0,0-21 0,1-1 16,-22 1-16,21 0 0,-21-21 0</inkml:trace>
  <inkml:trace contextRef="#ctx0" brushRef="#br0" timeOffset="97617.72">5503 8530 0,'0'0'0,"0"-21"0,-21 0 15,21 0-15,0 0 0,0-1 16,0 1-16,0-21 0,0 21 16,0-22-16,0 1 0,0 21 0,0-21 15,0-1-15,-21 22 0,0-21 16,0 21-16,-22-1 0,22 1 0,-21 21 16,-1 0-16,1 0 0,0 0 15,-1 21-15,-20 22 0,21-22 0,-1 21 16,-20 1-16,20-22 0,22 21 15,-21 0-15,21 1 0,21-1 0,0 0 16,0-20-16,42 20 0,-21-21 16,22 21-16,-1-20 0,0-1 15,1 0-15,-1 21 0,21-21 0,1 1 16,-22-1-16,22 21 0,-22-21 16,0 22-16,1-22 0,-22 0 0,0 21 15,-21-21-15,0 22 0,-21-22 0,-21 21 16,-1-21-16,1 1 0,0-1 15,-1 0-15,-20 0 0,20 0 0,1-21 16,-21 0-16,20 0 0,-20 0 16,20 0-16,1 0 0,0-21 0,-1 0 15,1 0-15,0 0 0,21-22 0,-22 1 16,22 0-16,0-1 0,0 1 16,21 0-16,0-1 0,0 1 15,0 0-15,0 20 0,21-20 16,21 21-16,-21 0 0,22 0 0,20-1 15,-20 1-15,20 21 0</inkml:trace>
  <inkml:trace contextRef="#ctx0" brushRef="#br0" timeOffset="97960.52">5651 8827 0,'0'0'0,"22"21"0,-1-21 0,-21 21 15,21-21-15,0 0 0,0 0 16,0 0-16,1-21 0,-1 0 15,0-1-15,0 1 0,0 0 16,0-21-16,1 21 0,-1-22 0,21 1 16,-21 21-16,-21-22 0,0 1 15,21 0-15,-21 21 0,0-22 0,0 22 16,-21 0-16,0 21 0,0 0 16,0 0-16,-22 0 0,1 21 0,0 0 15,21 22-15,-22-1 0,1 0 0,21 1 16,0-1-16,21 21 0,0-20 15,0 20-15,0 1 0,0-22 0,0 0 16,0 1-16,21-1 0,0-21 16,0 22-16,0-22 0,22-21 0,-22 21 15,21-21-15,0 0 0,1 0 16,-1-21-16,-21 0 0,22-1 16,-1 1-16,0-21 0,1 0 0,-1-1 15,0 1-15,1-22 0</inkml:trace>
  <inkml:trace contextRef="#ctx0" brushRef="#br0" timeOffset="98207.38">6392 7768 0,'0'-21'0,"0"42"0,-21-63 0,0 21 0,0 21 16,0 0-16,21 21 0,0 0 16,0 21-16,0 1 0,0-1 15,0 22-15,0-1 0,0 1 16,0-1-16,0 22 0,0-22 0,0 1 15,0-1-15,0 1 0,0-1 16,0-20-16,0 20 0,0-21 0,0 22 16,0-43-16,21 21 0,0 1 15,-21-22-15,21 0 0,0 0 0,0-21 16,22 0-16,-22 0 0,0 0 0,0-21 16,22 0-16,-22 0 0,0 0 15,0-1-15</inkml:trace>
  <inkml:trace contextRef="#ctx0" brushRef="#br0" timeOffset="98536.13">6710 8615 0,'0'-21'31,"21"21"-15,0-21-16,0 21 0,0 0 16,-21-22-16,22 22 0,-1-21 0,0 0 15,0 0-15,0 21 0,0-21 16,-21 0-16,0-1 0,0 1 15,-21 21 1,0 0 0,-21 0-16,21 21 0,-1 1 0,-20 20 15,21-21-15,0 21 0,0-20 16,-1 20-16,22 0 0,0-21 16,0 22-16,0-22 0,0 21 0,0-21 15,0 1-15,22-1 0,-1 0 16,0 0-16,21-21 0,-21 0 0,22 0 15,-1 0-15,-21 0 0,22 0 0,-1-21 16,0 0-16,1 0 0,-1-1 16,0-20-16,-21 21 0,22-21 0,-1 20 15,-21-20-15</inkml:trace>
  <inkml:trace contextRef="#ctx0" brushRef="#br0" timeOffset="98988.97">7429 8297 0,'0'0'0,"0"-21"0,0 0 0,0 0 0,-21 21 16,0 21-1,0 0-15,21 0 0,0 1 16,-21 20-16,21-21 0,-21 21 0,21 1 16,-22-22-16,22 21 0,0 1 15,0-1-15,0-21 0,0 21 0,0-20 16,0 20-16,22-21 0,-1 0 0,0-21 16,0 21-16,21-21 0,-20 0 15,20 0-15,-21 0 0,21 0 0,1-21 16,-1 0-16,0 0 0,22 0 15,-22-22-15,1 22 0,-1-21 0,0 0 16,1-1-16,-22 1 0,21-22 16,-21 22-16,-21-21 0,0-1 15,0 1-15,0-1 0,0 1 0,0-1 16,0 1-16,0 20 0,0 1 0,0 0 16,-21 20-16,21 1 0,-21 0 15,0 42-15,21 0 16,0 22-16,0-1 0,0 0 0,0 22 15,0-1-15,0 1 0,0-1 16,0 1-16,0-1 0,0 1 0,0-1 16,0 1-16,0-22 0,21 1 15,0-1-15,-21-21 0,21 21 0,0-20 16,1-1-16,-1 0 0,-21 0 16,21-21-16,0 0 0,0 0 0,0 0 15,1 0-15,-1-21 0,-21 0 16,21 0-16,-21-1 0,0-20 15,0 21-15</inkml:trace>
  <inkml:trace contextRef="#ctx0" brushRef="#br0" timeOffset="99155.87">7874 8340 0,'21'0'15,"0"0"-15,0 0 16,22 0-16,-22 0 15,21-21-15,-21 21 0,22-22 0,-1 22 16,0-21-16,-20 0 0,20 0 0,0 0 16,22 0-16,-22-22 0,22 22 15</inkml:trace>
  <inkml:trace contextRef="#ctx0" brushRef="#br0" timeOffset="99363.75">9017 7811 0,'-21'0'0,"0"21"0,-22 0 15,22 21-15,0-21 0,0 22 0,0-1 16,-1 22-16,1-22 0,0 21 16,21-20-16,0-1 0,0 22 15,0-22-15,0 0 0,0 1 0,0-22 16,0 21-16,0-21 0,0 0 16,21 1-16,0-1 0,1 0 0,-1-21 15,0 0-15,0 0 0,0 0 16,0-21-1</inkml:trace>
  <inkml:trace contextRef="#ctx0" brushRef="#br0" timeOffset="99808.5">8826 8234 0,'0'0'0,"-21"-42"0,0-170 32,21 191-32,0 0 0,21-22 15,0 22-15,1 21 0,20-21 16,0 0-16,1 21 0,-1 0 0,0 0 15,-21 0-15,22 21 0,-1 0 0,-21 0 16,0 0-16,1 1 0,-22 20 16,0-21-16,0 21 0,0-20 0,-22 20 15,1 0-15,-21-21 0,21 22 0,-22-22 16,1 21-16,0-21 0,-1 1 16,1-1-16,21 0 0,-21-21 0,20 0 15,44 0 16,-1-21-31,21 21 0,0-21 0,1 21 16,-1 0-16,0 0 0,1 0 0,-1 0 16,0 0-16,1 0 0,-1 0 15,0 21-15,-20 0 0,20-21 0,-21 21 16,0 0-16,-21 0 0,0 1 0,0-1 16,0 0-16,0 0 0,0 0 15,-21 0-15,0 1 0,-21-1 0,20 0 16,-20 0-16,0 0 0,21-21 0,-22 21 15,22-21-15,0 0 0,0 0 0,0 0 16,21-21 0,0 0-16,21 0 15,0 0-15,0 0 0,0-22 0,22 1 16,-22 21-16,0-22 0</inkml:trace>
  <inkml:trace contextRef="#ctx0" brushRef="#br0" timeOffset="100321.21">9546 8213 0,'0'0'0,"21"0"15,0 0-15,-21 21 0,0 0 0,0 0 16,0 22-16,0-22 0,0 0 16,0 0-16,0 0 0,0 0 15,0 1-15,0-1 0,0 0 16,0 0-16,0 0 0,22-21 0,-1 0 16,0 21-16,0-21 15,0 0-15,22 0 0,-22-21 0,0 21 16,0-21-16,21 0 0,-20 0 0,-1 0 15,0-1-15,0 1 0,0-21 16,-21 21-16,0 0 0,0-22 0,21 22 16,-21-21-16,0 21 0,0-1 0,0 44 31,0-1-15,0 0-16,0 21 0,0-21 0,0 22 15,0-1-15,0 0 16,0 1-16,0-1 0,0 22 0,22-22 15,-1 21-15,-21 1 0,21-1 0,0 1 16,0-1-16,0 1 0,1-1 0,-1 1 16,-21-1-16,21 1 0,0-1 15,-21 1-15,0-1 0,0 1 0,0-1 16,0-20-16,0 20 0,0-20 0,0-1 16,-21 0-16,0-21 0,0 1 0,-1-22 15,1 0-15,0 0 0,0 0 16,0-22-16,0 1 0,-22-21 0,43 0 15,-21-22-15,0 1 0,0-1 0,0 1 16,21-22-16,0 0 0,0 1 16,0-22-16,0 21 0,0 0 15,0-20-15,0 41 0,21-21 0,0 1 16,21 20-16,-21 1 0,22 20 0,-1-20 16,-21 21-16,22-1 0</inkml:trace>
  <inkml:trace contextRef="#ctx0" brushRef="#br0" timeOffset="100859.9">10477 8022 0,'0'0'0,"-21"-42"0,21 0 0,-21-1 16,21 1-16,0 0 0,0 20 16,0-20-16,0 0 0,0 21 0,21-1 15,0 1-15,1 21 0,20 0 0,-21 0 16,21 0-16,-20 0 15,20 21-15,21 22 0,-20-22 0,-1 21 16,0 22-16,1-22 0,-1 22 0,-21-1 16,0 1-16,1-1 0,-1 1 15,-21-22-15,21 21 0,-21-20 0,0-22 16,0 21-16,0-21 0,0 1 0,0-1 16,0 0-16,0-42 31,-21 0-31,21-1 0,-21 1 0,21-21 15,0 21-15,0-43 0,0 22 16,0-22-16,0 1 0,0-1 16,0 1-16,0-1 0,21 1 0,0-1 15,0 22-15,0-21 0,0 41 16,22-20-16,-22 21 0,0 0 0,21 21 16,-20 0-16,-1 0 0,21 21 0,-21 0 15,0 0-15,1 0 0,-1 22 16,0-22-16,0 21 0,-21 1 0,21-1 15</inkml:trace>
  <inkml:trace contextRef="#ctx0" brushRef="#br0" timeOffset="102172.23">11705 8382 0,'0'0'0,"21"0"0,0 0 16,1 0-16,-1 0 0,0-21 15,0 0-15,-21 0 0,21-1 16,0 1-16,-21 0 0,0 0 0,0-21 15,0 20-15,0-20 0,0 0 0,0-1 16,-21 1-16,0 0 0,-21 21 16,21-22-16,-22 22 0,22 0 0,-21 0 15,-1 21-15,1 0 0,21 0 0,-21 21 16,20 0-16,-20 0 0,21 22 16,0-1-16,0 0 0,21 1 0,0-1 15,0 21-15,0-20 0,0-1 0,0 0 16,0 1-16,0-1 15,21-21-15,0 0 0,0 1 0,0-1 16,0 0-16,1-21 0,20 0 0,-21 0 16,21 0-16,1 0 0,-22-21 15,21 0-15,-21-1 0,22-20 0,-1 21 16,-21 0-16,22-22 0,-22 1 0,0 0 16,0-1-16,-21 1 0,0-21 15,0 20-15,0 1 0,0 0 0,0-1 16,0 1-16,0 21 0,0 0 0,0-1 15,-21 22 1,21 22-16,-21-1 0,21 0 16,0 21-16,0 1 0,0-1 0,0 0 15,0 1-15,0 20 0,0-21 0,0 1 16,0-1-16,0 0 0,21-20 16,0-1-16,0 21 0,0-21 0,1-21 15,20 21-15,-21-21 0,21 0 0,-20 0 16,20 0-16,-21-21 0,21 0 15,-20 0-15,20 0 0,0-22 0,-21 1 16,22 0-16,-22-1 0,0 1 0,0-21 16,0-1-16,-21 1 0,0-1 15,0 1-15,0-1 0,0 1 16,0-1-16,0 1 0,0-1 0,-21 22 16,21-1-16,0 22 0,-21 0 15,0 21-15,0 0 0,21 21 16,0 22-16,-21-1 0,21 0 0,0 1 15,-22 20-15,22-21 0,0 22 16,0-1-16,0 1 0,0-1 0,0-20 16,22 20-16,-1-20 0,-21-1 0,21 21 15,0-41-15,0 20 0,0-21 16,1 0-16,-1 0 0,0 1 0,0-22 16,0 0-16,0 0 0,1 0 15,-1 0-15,21-22 0,-21 1 16,0 0-16,1 0 0,-1-21 0,0 20 15,0-20-15,0 0 0,0-1 0,-21 1 16,22 0-16,-22 21 0,21-22 16,0 22-16,-21 0 0,0 0 0,21 21 15,-21 21 1,0 0-16,21 0 0,-21 0 16,0 22-16,0-22 0,0 21 0,0-21 15,0 22-15,0-22 0,21 21 0,-21-21 16,22 1-16,-22-1 0,0 0 15,21-21-15,0 21 0,0-21 0,0 0 16,0 0-16,1 0 0,-1 0 16,0-21-16,0 0 0,0 21 0,0-21 15,1-1-15,-1-20 0,0 21 16,0-21-16,21-22 0,-42 22 16,22-1-16,-22 22 0,21-21 0,-21 21 15,0 0-15,0-1 0,21 22 16,-21 22-1,21-22-15,-21 21 0,0 0 0,0 21 16,0-21-16,0 1 0,0 20 16,0-21-16,0 0 0,0 22 0,0-22 15,0 0-15,21 0 0,0 0 0,1 0 16,-1 1-16,0-22 16,0 0-16,0 0 0,0 0 0,22 0 15,-22 0-15,0 0 0,21-22 0,-20 1 16,-1 0-16,21 0 0,-21 0 15,0-22-15,1 22 0,-1-21 0,0 0 16,-21-1-16,21 1 0,-21 0 0,0-1 16,0-20-16,0 42 0,-21-1 15,0 1-15,0 21 0,-1 21 16,1 1-16,0-1 0,0 21 16,0-21-16,21 22 0,-21-1 0,21 0 15,0-21-15,0 22 16,0-1-16,0-21 0,21 22 0,0-22 15,0 0-15,0 0 0,0 0 0,1-21 16,-1 0-16,0 0 0,21 0 16,-21 0-16,1 0 0,20-21 0,-21 21 15,0-21-15,0 0 0,1 0 0,-1-1 16</inkml:trace>
  <inkml:trace contextRef="#ctx0" brushRef="#br0" timeOffset="102984.19">6138 10414 0,'0'-42'15,"0"21"1,0-1-16,0 1 0,21 0 15,-21 0-15,0 0 0,22 0 0,-1-1 16,-21 1-16,0 0 0,0-21 16,0 21-16,0-1 0,0 1 0,-43 0 15,22 21-15,-21 0 0,0 0 0,-22 0 16,1 0-16,-1 0 0,-21 21 16,22 0-16,-22 22 0,22-22 0,-1 0 15,22 21-15,0 1 0,20-22 16,22 21-16,0 1 0,22-1 0,-1-21 15,21 21-15,0 1 0,22-22 0,-1 21 16,1-21-16,21 1 16,-22 20-16,22-21 0,-22 0 0,1 22 15,-1-22-15,-20 0 0,-1 21 0,0-21 16,-21 1-16,1-1 0,-22 0 16,0 0-16,0 21 0,-22-20 0,-20-1 15,21-21-15,-21 21 0,-1 0 0,-20-21 16,20 0-16,-20 21 0,-1-21 15,1 0-15,-22 0 0,22 0 0,-1-21 16,22 0-16,-22 21 0,1-21 16,21-22-16,-1 22 0,22 0 0,-21-21 15,21-1-15,-1 22 0,22-21 0,0 0 16,0-1-16,22 1 16,-1 0-16,21 20 0,0-20 0,22 21 15,-1 0-15,22 0 0,0-1 0,-1 22 16,1 0-16,0 0 0,-22 0 15</inkml:trace>
  <inkml:trace contextRef="#ctx0" brushRef="#br0" timeOffset="103287.82">6710 10795 0,'84'0'31,"-84"-21"-31,22 0 0,-22 0 0,0-1 16,21-20-16,-21 21 15,0-21-15,0-1 0,0 1 0,0 0 16,0-1-16,-21 1 0,-1 0 0,1 20 16,-21-20-16,21 42 0,0-21 15,-22 21-15,22 0 0,-21 21 0,21 0 16,-1 0-16,1 1 0,0 20 0,0 21 16,21-20-16,0-1 0,0 22 15,0-22-15,0 0 0,21 1 0,-21-1 16,21 0-16,0-21 0,1 22 15,-1-22-15,0 0 0,0 0 0,21-21 16,-20 0-16,20 0 0,-21 0 16,21 0-16,-20 0 0,20-21 0,0 0 15,-21 0-15</inkml:trace>
  <inkml:trace contextRef="#ctx0" brushRef="#br0" timeOffset="103531.67">7197 10075 0,'0'-42'0,"0"84"0,0-126 0,-22 63 0,22-1 16,-21 1-16,0 21 16,0 21-16,21 1 0,0-1 0,0 0 15,-21 21-15,21 1 0,0-1 16,0 0-16,0 1 0,0 20 16,0 1-16,0-22 0,0 21 0,21-20 15,-21 20-15,0-20 0,21-1 0,0-21 16,-21 21-16,21-20 0,1-1 15,-1 0-15,-21 0 0,21-21 0,0 0 16,0 0-16,0 0 0,1 0 0,-1-21 16,0 21-16,0-21 0,0 0 15</inkml:trace>
  <inkml:trace contextRef="#ctx0" brushRef="#br0" timeOffset="103828.5">7556 10541 0,'0'0'16,"0"-21"-16,0 0 15,0 0 1,0-1-16,0 1 16,22 0-16,-1 0 0,-21 0 0,21 0 15,-21-1-15,0 1 0,0 0 16,-21 42 0,0 0-1,-1 1-15,1-1 0,0 0 16,-21 21-16,21 1 0,21-22 0,-22 21 15,1 0-15,21-20 0,0 20 0,0-21 16,0 21-16,0-20 16,0-1-16,0 0 0,0 0 0,0 0 15,21-21-15,1 0 0,-1 0 0,21 0 16,-21 0-16,22 0 0,-1 0 16,-21-21-16,43 0 0,-22 0 0,21-22 15</inkml:trace>
  <inkml:trace contextRef="#ctx0" brushRef="#br0" timeOffset="104301.65">8276 10224 0,'0'0'0,"-21"0"15,0 0-15,0 0 16,-1 21-16,1 0 0,0 0 0,0 0 16,0 22-16,21-22 0,-21 21 0,21 0 15,-22 1-15,22-22 0,0 21 16,0 1-16,0-1 0,0-21 0,0 21 15,0-20-15,22-1 0,-1 0 0,-21 0 16,21 0-16,21-21 0,-21 0 16,1 0-16,20 0 0,-21 0 0,21 0 15,1-21-15,-22 0 0,21 0 0,1 0 16,-1-22-16,0 22 0,1-21 16,-22-1-16,21 1 0,-21 0 0,0-22 15,1 22-15,-22-22 0,0 22 16,0-21-16,0 20 0,0-20 0,0-1 15,0 1-15,0-1 0,-22 22 16,1 0-16,21-1 0,-21 1 0,21 21 16,-21 21-16,0 0 15,21 21-15,-21 0 0,21 21 0,0 1 16,0-1-16,0 22 0,0-22 0,0 21 16,0-20-16,0 20 0,0 1 15,0-1-15,0-20 0,0 20 0,0-21 16,0 1-16,0-1 0,0 0 0,21-20 15,0-1-15,0 0 16,-21 0-16,21-21 0,0 0 0,1 0 16,-1 0-16,0 0 0,0 0 0,-21-21 15,21 0-15,-21 0 0,21-1 16,-21 1-16</inkml:trace>
  <inkml:trace contextRef="#ctx0" brushRef="#br0" timeOffset="104475.55">8530 10224 0,'-21'-22'0,"42"44"0,-63-44 16,42 1 0,21 21-1,0 0-15,0 0 16,22 0-16,-1-21 0,0 21 0,22-21 16,-1 21-16,1-21 0,20 0 15,-20-1-15,21 1 0,-22 0 0,1 0 16,-1-21-16,1 20 0</inkml:trace>
  <inkml:trace contextRef="#ctx0" brushRef="#br0" timeOffset="104699.63">9779 9546 0,'-64'170'32,"43"-128"-32,0 0 0,21 22 15,0-22-15,0 22 0,-21-1 16,21-21-16,-21 22 0,21-22 15,-21 22-15,21-22 0,0 0 0,0 1 16,0-1-16,0 0 0,0-20 0,0-1 16,0 0-16,0 0 0,0 0 15,21-21-15,0 0 16,0-21-16,-21 0 0,0 0 16,21 0-16,-21-1 0</inkml:trace>
  <inkml:trace contextRef="#ctx0" brushRef="#br0" timeOffset="105143.36">9652 9843 0,'-21'-212'31,"42"424"-31,-21-445 0,0 212 0,21-1 16,0 22-16,22 0 0,-22 0 16,0 0-16,0 22 0,0-1 0,0 0 15,1 21-15,-1-21 0,-21 22 16,0-1-16,0-21 0,0 22 0,0-1 15,0 0-15,0-21 0,-21 22 16,-1-1-16,1-21 0,0 22 0,0-22 16,-21 0-16,20 0 0,1 0 0,0-21 15,0 21-15,0-21 0,21-21 32,21 0-32,0 21 15,21-21-15,1 0 0,-1 21 0,0 0 16,1-21-16,-1 21 0,0 0 15,1 0-15,-1 0 0,0 0 0,-20 21 16,20-21-16,-21 21 0,0 0 0,0-21 16,-21 21-16,0 0 0,0 1 15,0-1-15,0 0 0,-21 0 0,-21 0 16,21 0-16,-22 22 0,22-22 0,-21 0 16,0 0-16,-1 0 0,1 1 15,0-1-15,-1-21 0,-20 0 31,63-21-31,0-1 0,21 1 0,0 0 16,0-21-16,22 21 0,-22-22 16,21 1-16</inkml:trace>
  <inkml:trace contextRef="#ctx0" brushRef="#br0" timeOffset="105668.07">10308 10075 0,'0'0'0,"21"22"15,-21-1-15,0 0 16,0 0-16,0 21 0,0-20 15,0-1-15,0 0 0,21 21 0,-21-21 16,0 1-16,22-1 0,-1 0 16,0 0-16,0-21 0,0 0 15,0 0-15,1 0 0,-1 0 16,0-21-16,0 21 0,0-21 0,22 0 16,-22-1-16,0 1 0,0 0 0,0-21 15,0 21-15,-21-1 0,0-20 16,22 21-16,-22 0 0,0 0 0,21-1 15,-21 1-15,0 0 0,0 42 32,0 0-32,0 1 15,0-1-15,0 21 0,-21-21 0,-1 22 0,22-1 16,-21 0-16,21 22 16,0-1-16,0-20 0,0 20 0,21 1 15,1-1-15,-1 22 0,0-22 0,0 1 16,0-1-16,0 22 0,1-22 0,-22 22 15,21 0-15,0-22 0,0 22 16,-21-22-16,0 1 0,0-1 0,0 1 16,0-1-16,0 1 0,0-22 0,0 1 15,-42 41-15,-1-63 0,22 1 16,-21-1-16,21-21 0,-22 0 16,1 0-16,21-21 0,-21-1 0,-1-20 15,22 21-15,0-43 0,0 22 0,0-21 16,-1-22-16,22 0 0,-21 1 15,21-22-15,0 21 0,0-21 16,0 0-16,0 1 0,21-1 0,1 0 16,-1 0-16,21 21 0,-21 1 0,22-1 15,20 22-15,-21-22 0</inkml:trace>
  <inkml:trace contextRef="#ctx0" brushRef="#br0" timeOffset="106103.83">11261 9821 0,'0'0'0,"0"-63"0,0 21 0,-22-22 16,22 22-16,0-22 0,0 22 0,0 0 16,0 20-16,0 1 0,22 0 15,-1 42 1,0 0-16,0 1 0,-21 20 0,21 0 15,0 22-15,1-1 0,-22 1 16,21-1-16,0 1 0,-21-22 0,0 22 16,0-22-16,21 0 0,-21 1 0,21-1 15,-21 0-15,0-21 0,0 1 16,21-1-16,-21 0 0,22-21 0,-1 0 16,0 0-16,0 0 15,0-21-15,0 0 0,1-1 0,-1-20 16,0 21-16,0-21 0</inkml:trace>
  <inkml:trace contextRef="#ctx0" brushRef="#br0" timeOffset="106313.71">11896 9567 0,'0'0'0,"0"-63"0,0 21 0,0-22 15,0 22-15,0 21 0,0-1 0,-22 1 16,1 21-16,0 21 16,0 22-16,0-22 0,0 21 0,-1 22 15,1-1-15,0 1 0,0-1 16,21 1-16,-21-1 0,0 1 0,21-1 15,-22 1-15,22-22 0,0 0 16,0 1-16,0-22 0,0 21 0,0-21 16,0 1-16,0-1 15,22-21-15,-1 0 0,0 0 16,0-21-16,0-1 0,22 1 0,-22 0 16</inkml:trace>
  <inkml:trace contextRef="#ctx0" brushRef="#br0" timeOffset="106491.62">12065 9864 0,'0'0'0,"0"63"32,0-42-32,0 1 0,0-1 15,0 0-15,-21 0 0,21 0 0,-21 0 16,21 1-16,-22-1 0,22 0 16,0 0-16,0 0 0,22-42 46,-1 0-46,-21 0 0</inkml:trace>
  <inkml:trace contextRef="#ctx0" brushRef="#br0" timeOffset="106652.53">12128 9631 0,'0'-42'0,"0"84"0,0-127 0,0 43 0,0 21 16,0 0-16,0-1 0,0 44 46,22-1-46,-1-21 16,0 21-16,0 0 0,0 0 16,0-21-16,1 21 0,20 1 0</inkml:trace>
  <inkml:trace contextRef="#ctx0" brushRef="#br0" timeOffset="107014.32">12700 9737 0,'21'0'0,"-42"0"0,42-21 15,-42 21 1,0 0-16,0 0 0,-22 0 16,22 0-16,0 0 0,-21 0 15,20 0-15,-20 21 0,21-21 0,21 21 16,0 0-16,-21 0 0,21 0 16,21 1-16,0-1 15,0-21-15,22 0 0,-1 21 0,-21-21 16,21 21-16,1-21 0,-1 21 0,0 0 15,1-21-15,-22 22 0,0-22 16,0 21-16,-21 0 0,0 0 16,0 0-16,-21-21 0,0 21 0,0-21 15,-22 22-15,22-22 0,-21 0 0,0 21 16,20-21-16,-20 0 16,21 0-16,0 0 0,0 0 0,-1 0 15,22-21-15,0-1 0,0 1 16,0 0-16,0 0 0,22-21 15,-1-1-15,0 22 0,0-21 0,0-1 16,0 1-16,1 0 0,-1-1 0</inkml:trace>
  <inkml:trace contextRef="#ctx0" brushRef="#br0" timeOffset="107180.23">12975 9589 0,'0'0'0,"42"21"0,1 0 0,-22 0 16,21 0-16,-21 22 0,1-22 0,-22 21 15,0 0-15,0-20 0,0 20 0,0-21 16,0 0-16,0 22 0,0-22 15,0 0-15,0 0 16,0 0-16,0-42 31,0 0-31,0 0 16,0 0-16</inkml:trace>
  <inkml:trace contextRef="#ctx0" brushRef="#br0" timeOffset="107332.14">13017 9483 0,'0'0'0,"-21"-43"0,0 22 0,0 0 16,0 0-16,21 0 0,-21 21 16,-1-21-1,44 21 1,-1 0 0,0 0-16,0 0 0,21-22 0,-20 22 15,-1 0-15</inkml:trace>
  <inkml:trace contextRef="#ctx0" brushRef="#br0" timeOffset="107784.88">13356 9038 0,'0'0'0,"0"-21"0,21 21 15,-21 21 1,0 0-16,0 22 0,21-1 16,-21-21-16,22 22 0,-22-1 15,21 21-15,-21-20 0,0 20 0,21-20 16,-21 20-16,21 1 0,-21-22 0,0 21 15,21-20-15,-21-1 0,21 0 16,-21 1-16,0-1 0,0-21 0,22 22 16,-22-22-16,0 0 0,0 0 15,0-42 17,0 0-32,0 0 0,0-1 0,0-20 15,0 21-15,0-21 0,21-1 16,0 1-16,0-22 0,0 22 15,0 21-15,22-21 0,-22 20 0,21 1 16,1 0-16,-22 21 0,21 0 16,0 0-16,-20 0 0,-1 21 0,21-21 15,-21 21-15,0 1 0,-21 20 0,0-21 16,0 0-16,0 22 0,0-22 0,0 21 16,-21-21-16,0 22 0,0-22 15,-21 21-15,20-21 0,-20 0 0,0 22 16,21-22-16,-22 0 0,22-21 0,-21 21 15,21-21-15,-1 0 0,1 0 16,21-21-16,0 0 16,21 0-16,1 0 0,-1-22 15,0 1-15</inkml:trace>
  <inkml:trace contextRef="#ctx0" brushRef="#br0" timeOffset="108023.75">14097 9123 0,'21'-42'0,"-42"84"0,63-127 0,-42 64 15,21 0-15,1 42 16,-22 21-16,0-20 16,0 20-16,0 0 0,0 1 15,0 20-15,0-21 0,0 22 16,0-1-16,0 1 0,0-1 0,0 1 16,0-1-16,0-20 0,0 20 15,0-20-15,0-1 0,0-21 0,21 21 16,-21-20-16,21-1 0,0 0 0,0-21 15,0 0-15,1 0 16,-1 0-16,0 0 0,0-21 0,-21 0 16,21 21-16,0-22 0</inkml:trace>
  <inkml:trace contextRef="#ctx0" brushRef="#br0" timeOffset="108363.56">14436 9673 0,'21'0'31,"0"0"-31,0 0 0,0 0 0,0 0 16,1 0-16,-1 0 0,0-21 0,0 0 15,21 21-15,-20-21 0,-1 0 16,0-1-16,0 22 0,-21-21 0,0 0 16,0 0-16,0 0 0,0 0 15,-21 21 1,0 0-16,-22 0 0,22 21 15,0 0-15,0 0 0,0 0 16,0 0-16,-1 22 0,22-1 16,0-21-16,0 22 0,0-22 0,0 21 15,0-21-15,0 0 0,0 22 0,0-22 16,43 0-16,-22 0 16,0-21-16,0 0 0,0 0 0,1 0 15,20 0-15,-21 0 0,21-21 0,1 0 16,-1 21-16,-21-42 0,22 20 15,-1 1-15</inkml:trace>
  <inkml:trace contextRef="#ctx0" brushRef="#br0" timeOffset="108587.43">15198 9059 0,'0'0'0,"-22"0"0,1 0 0,0 0 0,63 0 47,-20 0-47,20 0 0,-21 0 0,21-21 16,22 21-16,-22 0 0,22 0 0,-22 0 15,22-21-15,-22 21 0,0 0 16,1 0-16,-1-21 0,-21 21 0,0 0 16,0-21-16</inkml:trace>
  <inkml:trace contextRef="#ctx0" brushRef="#br0" timeOffset="108804.31">15494 8975 0,'0'0'0,"-21"21"0,0 0 15,-1 0-15,1 0 0,0 1 16,21 20-16,-21-21 0,21 21 0,-21 1 16,21 20-16,-21-20 0,21-1 0,0 21 15,0-20-15,0 20 0,0-20 16,0-1-16,0 0 0,0 1 0,0-1 15,0 0-15,0-21 0,0 1 0,0-1 16,0 0-16,0 0 16,21-21-16,0 0 0,0 0 15,0 0-15,0 0 0,22-21 16,-22 0-16,0 0 0</inkml:trace>
  <inkml:trace contextRef="#ctx0" brushRef="#br0" timeOffset="109135.97">15769 9546 0,'21'0'0,"-21"-21"0,64 0 31,-43 0-31,0 0 0,0 21 0,22-22 16,-22 1-16,0 21 16,0-21-16,0 0 0,0 0 0,1 0 15,-22-1-15,-22 22 31,1 0-31,0 0 0,0 0 0,-21 22 16,20-1-16,-20 21 0,21-21 0,0 22 16,0-1-16,-1 0 0,22 1 15,0-22-15,0 21 0,0 0 0,0-20 16,0-1-16,0 21 0,0-21 0,22 0 16,-1 1-16,0-22 15,0 0-15,21 0 0,1 0 0,-22 0 16,21 0-16,1 0 0,-1-22 15,0 1-15,1 0 0,-22 0 16,21 0-16,-21 0 0,22-1 0</inkml:trace>
  <inkml:trace contextRef="#ctx0" brushRef="#br0" timeOffset="109803.58">16383 9525 0,'21'-63'0,"-42"168"16,42-232-16,-42 212 0,42-212 0,0 106 0,0 0 0,-21-22 16,22 22-16,-1 21 0,0-21 0,0 0 15,21 21-15,-20 0 0,-1 0 16,0 0-16,0 0 0,0 21 0,0 0 15,-21 0-15,0 22 0,22-22 0,-22 0 16,0 21-16,0-20 0,0 20 16,0 0-16,-22-21 0,1 1 15,0 20-15,21-21 0,-21 0 0,0 0 16,0 1-16,-1-22 0,22 21 16,22-42 15,-1-1-31,0 1 15,0 0-15,21 0 0,-20-21 0,-1 20 16,0-20-16,0 0 0,21 21 0,-42-22 16,22 1-16,-1 0 0,-21 20 15,21-20-15,-21 21 0,0 0 16,0 42 0,-21 0-16,0 0 15,21 22-15,-22-22 0,22 21 16,-21-21-16,21 22 0,-21-1 0,21 0 15,0-21-15,0 22 0,0-22 0,0 21 16,0-21-16,21 1 0,0-1 16,22 0-16,-22 0 0,21 0 0,-21-21 15,22 0-15,-1 0 0,0 0 0,1 0 16,20 0-16,-20-21 0,-22 21 16,21-21-16,0 0 0,-20 0 15,20-22-15,-21 22 0,0-21 0,-21-1 16,21 1-16,-21 0 0,22-22 15,-22 1-15,21-1 0,-21-20 0,0 20 16,0-21-16,0 22 0,0-1 0,0 1 16,0-1-16,0 43 0,0-21 15,0 21-15,-21 21 16,-1 0-16,22 42 0,-21-21 0,21 22 16,0-1-16,0 0 0,0 22 15,0-22-15,0 22 0,0-22 0,0 21 16,21-20-16,1 20 0,-22-20 0,21-1 15,-21 0-15,21-21 16,-21 22-16,21-22 0,-21 21 0,0-21 16,21 1-16,0-22 0,-21 21 0,22-21 15</inkml:trace>
  <inkml:trace contextRef="#ctx0" brushRef="#br0" timeOffset="110004.47">17251 9271 0,'0'0'0,"0"-21"0,0 0 16,0 0-16,21 21 0,0-22 15,0 22-15,22-21 16,-1 21-16,0 0 0,1-21 0,20 21 16,-21-21-16,22 21 0,-1-21 0,1 21 15,-1-21-15,-20 21 0,20-22 16,1 22-16,-22-21 0,0 0 0,1 21 15,-1-21-15,0 21 0,-20-21 0,20 21 16,-21 0-16</inkml:trace>
  <inkml:trace contextRef="#ctx0" brushRef="#br0" timeOffset="121562.04">1778 13801 0,'0'0'0,"-21"0"0,-22 0 0,22-21 15,0 21-15,-21 0 0,21 0 16,-22 0-16,1 0 0,-22 0 16,22 0-16,-21 0 0,-1 0 0,1 0 15,-1 0-15,22 0 0,-22 0 0,22 0 16,-22 0-16,22 0 16,0 0-16,-1 0 0,22 0 15,-21 21-15,21-21 0,0 0 0,42 0 31,0 0-15,21-21-16,1 21 0,20 0 16,1-22-16,-1 22 0,22-21 15,-1 21-15,22-21 0,0 0 0,0 0 16,0 21-16,0-21 0,-1-1 16,1 1-16,21 0 0,0 21 0,0-21 15,-21 0-15,21 21 0,-21-21 16,0-1-16,0 22 0,-22-21 15,22 21-15,-21-21 0,-1 21 0,1 0 16,-21-21-16,-1 21 0,-21 0 16,1 0-16,-22 0 0,21-21 0,-42 0 31,-21 21-31,0 0 0,0 0 16,-22-22-16,1 22 0,-21 0 15,20 0-15,-20-21 0,20 21 0,-20-21 16,21 21-16,-22-21 0,22 21 15,-22-21-15,1 21 0,20-21 0,-20-1 16,21 22-16,-1-21 0,1 21 16,0 0-16,20 0 0,1-21 15,0 21-15,42 0 32,0 0-32,22 0 0,-22 0 0,42 0 15,-20 21-15,-1-21 0,22 0 16,-1 0-16,-21 0 0,22 0 0,-1 0 15,22 0-15,-21 0 0,-1 0 16,1 0-16,-1 0 0,-21 0 0,22 0 16,-22 0-16,1 21 0,-22-21 15,21 22-15,-42-1 0,0 0 16,0 0-16,0 0 0,-42 0 16,21 22-16,-22-1 0,-20 0 15,-1 1-15,1-1 0,-1 22 0,1-22 16,-1 0-16,1 22 0,20-22 15,-20 0-15,21 1 0,-1-1 0,1-21 16,21 22-16,-22-22 0,22 0 16,21 0-16,0-42 31,21 0-31</inkml:trace>
  <inkml:trace contextRef="#ctx0" brushRef="#br0" timeOffset="123663.14">4974 12785 0,'0'-21'15,"0"-1"17,0 1-17,0 0 32,0 0-31,0 0-1</inkml:trace>
  <inkml:trace contextRef="#ctx0" brushRef="#br0" timeOffset="150212.16">5059 12573 0,'0'0'0,"0"-21"16,0 0-16,0 0 15,0-22-15,0 22 0,0-21 0,0 21 0,0-22 16,-21 22-16,21-21 0,0 21 15,0-1-15,0 1 0,0 0 0,0 0 16,0 42 15,0 21-31,0-20 0,0 20 0,0 21 16,-22-20-16,22 20 0,0 1 16,-21 20-16,21 1 0,-21 21 0,21-21 15,0-1-15,0 1 0,0 0 16,0-22-16,0 1 0,0-1 0,0 1 15,0-1-15,21-21 0,0 1 16,1-1-16,-1 0 0,0-20 0,0-1 16,0 0-16,22-21 0,-22 0 0,21 0 15,0 0-15,1-21 16,-1 0-16,0-22 0,1 22 0,20-21 16,-20-1-16,20-20 0,-21 21 15,22-22-15,-22 22 0,1-43 0,20 22 16,-21-22-16,1 0 0,-1 1 15,-21-1-15,22 0 0,-22 1 0,0 20 16,0-21-16,0 22 0,-21-22 0,0 22 16,0 20-16,0-20 0,0 21 15,0-1-15,0 22 0,0 0 0,0 0 16,-21 21-16,0 0 16,21 21-16,0 0 0,-21 21 0,0 1 15,-1 20-15,22-20 0,-21 20 16,21 22-16,0-22 0,-21 22 15,0 0-15,21-1 0,0 1 0,0-22 16,0 22-16,0 0 0,0-22 16,0 1-16,0-22 0,0 0 0,21 1 15,21-1-15,-20 0 0,-1-20 0,21-1 16,0-21-16,-20 21 0,20-21 16,0 0-16,1 0 0,-1 0 0,0-21 15,22 0-15,-22-1 0,0 1 16,1-21-16,20 21 0,-20-22 0,-22 1 15,21 0-15,0-22 0,-20 22 16,-1-22-16,0 22 0,0-21 0,-21 20 16,0 1-16,0 0 0,0 20 15,0 1-15,0 0 0,0 42 16,-21 22 0,21-22-16,0 21 0,0 0 0,-21 1 15,21-1-15,-21 0 0,21 1 16,-22-1-16,22 0 0,0 1 0,0-1 15,0-21-15,0 22 0,0-22 16,0 0-16,0 0 0,0 0 0,0 0 16,0-42 15,0 0-31,0 0 0,0 0 16,22 0-16,-22-22 0,21 1 0,-21 0 15,21-1-15,0 1 0,0-22 16,-21 22-16,21-21 0,1 20 0,20-20 15,-21 42-15,21-22 0,-20 22 16,20 0-16,-21 0 0,21 21 0,-20 0 16,-1 0-16,0 21 0,0 0 0,0 21 15,0-20-15,-21 20 0,0 0 16,0 1-16,0-1 0,0 0 0,0 43 16,0-43-16,0-21 0,0 22 15,0-22-15,22 0 0,-22 0 16,21 0-16,0-21 0,0 0 15,0 0-15,0 0 0,22 0 16,-22 0-16,21-21 0,-21 0 16,22 0-16,-1-21 0,-21 20 0,22-20 15,-1 0-15,-21-1 0,21 1 16,-20-21-16,-1 20 0,0 1 0,0 0 16,-21 20-16,0-20 0,0 21 15,-21 21 1,0 0-16,0 21 0,-1 0 15,1 22-15,0-22 0,0 21 0,0 0 16,0-20-16,21 20 0,0 0 0,0-21 16,0 22-16,0-22 0,0 21 15,0-21-15,21 1 0,0-1 16,0 0-16,0-21 0,-21 21 0,21 0 16,1-21-16,-22-21 31,-22 21-16,1-21-15,0 0 0,-21 0 16,21-1-16,-1 22 0,1-21 0,0 0 16,0 21-16,0 0 0,0 0 0,-1 0 31,22 21-31,0 0 16,0 1-16,22-1 0,-22 0 15,21 0-15,0-21 0,0 21 16,21 0-16,-20-21 0,-1 0 0,21 0 15,-21 0-15,22 0 0,-22 0 0,21 0 16,0 0-16,-20 0 0,20 0 16,-21-21-16,21 0 0,1 0 0,-22 0 15,21 0-15,-21-1 0,1 1 16,-1-21-16,0 0 0,0 20 0,0-20 16,0 0-16,-21-1 0,22 22 0,-22-21 15,0 21-15,0 0 0,0-1 16,0 1-16,0 42 15,0 1 1,0-1-16,0 0 0,0 0 16,0 21-16,0-20 0,0 20 0,-22-21 15,22 21-15,0-20 0,0-1 16,0 21-16,0-21 0,0 0 0,0 1 16,22-22-16,-1 0 15,0 0-15,0 0 16,0 0-16,0-22 0,1 1 15,-1 0-15,0 0 0,0 0 16,0-22-16,0 22 0,-21-21 16,22 0-16,-1-1 0,-21 22 0,0-21 15,21-1-15,-21 22 0,21 0 0,-21 0 16,0 0-16,21 21 16,-21 21-16,0 0 15,0 0-15,0 0 0,0 1 16,0 20-16,0 0 0,0-21 0,0 22 15,0-1-15,0-21 0,0 22 0,0-22 16,0 0-16,0 0 0,21 0 16,1 0-16,-1-21 0,0 0 0,0 22 15,21-22-15,-20 0 0,20 0 16,0 0-16,-21-22 0,22 1 16,-22 0-16,21 0 0,-21 0 0,22-22 15,-22 22-15,0-21 0,0 21 0,0-22 16,1 1-16,-22 0 0,0 21 15,21-1-15,-21 1 0,0 0 0,0 0 16,0 42 15,0 21-31,-21-20 0,21 20 0,-22 0 16,22-21-16,-21 43 0,0-22 16,21 1-16,-21 20 0,21 1 0,-21-1 15,21-21-15,-21 43 0,21-21 16,0-1-16,0 22 0,0-22 15,0 1-15,0-1 0,0 1 0,0-1 16,0 1-16,21-22 0,-21 0 0,21 1 16,0-1-16,0-21 0,-21 0 15,21 1-15,-21-1 0,22-21 0,-1-21 32,-21-1-32,21 1 0,-21-21 15,0 0-15,0-1 0</inkml:trace>
  <inkml:trace contextRef="#ctx0" brushRef="#br0" timeOffset="150503.99">9271 12869 0,'0'0'16,"0"-42"-16,-21 21 0,21 0 0,0 0 16,0-1-16,0 1 0,0 0 0,21 0 15,-21 0-15,21 21 0,21 0 0,-20-21 16,-1 21-16,0 0 0,21 0 15,-21 0-15,1 21 0,-1-21 0,0 21 16,0 0-16,-21 0 0,0 22 0,0-22 16,0 0-16,0 21 0,-21-21 15,0 1-15,0 20 0,-1-21 16,-20 0-16,21 0 0,-21 1 0,20-1 0,1 0 16,0-21-16,0 21 15,42-21 1,0-21-16,0 0 15,1 0-15,-1-1 0,0 1 16,21 0-16</inkml:trace>
  <inkml:trace contextRef="#ctx0" brushRef="#br0" timeOffset="150791.82">9821 12637 0,'0'-22'16,"0"44"-16,-21-44 31,21 65-31,0-22 15,0 0-15,0 21 0,0 1 16,0 20-16,0-20 0,0 20 16,0 1-16,0-1 0,0 1 0,0-1 15,0 1-15,0-1 0,0 22 0,0-22 16,-21 22-16,0-22 0,0 22 16,21-21-16,0-1 0,-22 1 15,22-1-15,0-21 0,0 1 0,0-1 0,0 0 16,0-20-16,0-1 0,0 0 15,0 0-15,0 0 0,22-42 16,-22 0 0,21 0-16,0 0 0,0-22 0,0-20 15,0 20-15,1-20 0</inkml:trace>
  <inkml:trace contextRef="#ctx0" brushRef="#br0" timeOffset="151071.67">9821 12869 0,'0'0'0,"-21"-42"0,-21 0 0,21 21 0,-1-22 16,1 22-16,21 0 0,0 0 0,0 0 16,0-1-16,21 1 0,1 0 15,-1 21-15,0 0 0,21-21 16,1 21-16,-22 0 0,21 0 0,0 0 16,-20 21-16,20 0 0,0 0 15,-21 1-15,1-1 0,-1 21 0,-21-21 16,0 0-16,0 22 0,0-22 0,0 0 15,-43 21-15,22-20 0,0-1 16,0 0-16,0 0 0,0 0 0,-1-21 16,1 21-16,0-21 0,21-21 31,21 0-31,0 0 0,1 0 0,-1 0 16,0-1-16,0 1 0</inkml:trace>
  <inkml:trace contextRef="#ctx0" brushRef="#br0" timeOffset="151776.26">10393 12510 0,'0'0'0,"0"21"15,0 0 1,0 0-16,0 0 0,-21 0 16,21 22-16,-22-22 0,22 21 0,0-21 15,0 22-15,0-22 0,0 21 0,0-21 16,0 1-16,22-1 0,-1 0 15,0-21-15,0 21 0,0-21 16,0 0-16,1 0 0,-1 0 0,0 0 16,0 0-16,0-21 0,22 21 15,-22-21-15,0 0 0,0-1 0,-21 1 16,0 0-16,21-21 0,-21 21 0,0-22 16,0 22-16,0 0 0,-21-21 15,21 20-15,-21 1 0,0 0 0,0 0 16,-1 21-16,1 0 0,-21 0 0,21 0 15,0 0-15,-1 0 0,1 21 16,0 0-16,0 0 16,21 1-16,0-1 0,0 0 0,0 0 15,0 0-15,0 0 16,0 1-16,21-1 0,0-21 0,0 21 16,1-21-16,-1 0 0,0 0 0,0 0 15,21 0-15,-20 0 0,-1 0 16,21 0-16,-21 0 0,0-21 0,22 0 15,-22 21-15,0-22 0,0 1 0,0 0 16,1 0-16,-1 0 0,0-22 16,21 22-16,-21 0 0,1 0 0,-1 0 15,0 21-15,0-21 0,0 21 0,0 0 16,1 0-16,-1 0 0,0 0 16,0 21-16,0 0 0,-21 0 0,21 0 15,-21 0-15,22 1 0,-22 20 16,21-21-16,-21 21 0,0-20 15,0 20-15,0-21 0,0 21 0,0-20 16,0-1-16,0 0 0,0 0 0,0-42 47,0 0-47,0-22 0,21 22 0,-21 0 16,0-21-16,0-1 0,21 22 15,-21-21-15,0 21 0,0-22 0,0 1 16,21 21-16,-21-21 0,21 20 0,-21 1 15,22 0-15,-1-21 16,0 21-16,0-1 0,0 1 0,0 0 16,1 0-16,-1 0 0,21 0 0</inkml:trace>
  <inkml:trace contextRef="#ctx0" brushRef="#br0" timeOffset="152703.73">11959 11853 0,'-85'43'31,"170"-86"-31,-191 107 0,85-43 16,21 0-16,-21 22 0,0-1 0,21 0 16,-21 1-16,21-1 15,0 0-15,-22 1 0,22 20 0,-21-21 0,21 1 16,0 20-16,0-20 0,0-1 16,0 0-16,0-21 0,0 22 15,0-1-15,21-21 0,1 22 0,-1-22 16,21 0-16,-21 0 0,0 0 0,22-21 15,-22 0-15,21 0 0,-21 0 16,22 0-16,-22 0 0,21-21 0,-21 21 16,22-21-16,-22 0 0,0 0 0,21-22 15,-20 22-15,-1 0 0,-21-21 16,21 20-16,-21-20 0,21 21 0,-21-21 16,0 20-16,0 1 0,0 0 15,-21 21-15,0 0 0,0 0 16,-1 0-16,1 21 15,0 0-15,21 1 0,0-1 0,-21 0 16,21 0-16,0 21 0,0-20 0,0-1 16,0 0-16,0 0 0,21 0 15,-21 0-15,21 1 0,0-1 0,1 0 16,-1-21-16,0 0 0,21 21 0,-21-21 16,22 0-16,-22 0 0,21 0 15,1 0-15,-1-21 0,0 21 0,22-21 16,-22 0-16,0-1 0,22 1 0,-22 0 15,1 0-15,-1 0 0,0 0 16,-21-1-16,1 1 0,-1 0 16,0 0-16,-21 0 0,0 0 0,0-1 15,0 1-15,-21 0 16,0 21-16,-1 0 0,-20 0 0,21 0 16,0 0-16,-22 0 0,22 0 0,0 0 15,-21 21-15,21 0 0,-1 1 0,22-1 16,-21 0-16,21 21 0,0-21 15,-21 1-15,21-1 0,0 0 0,0 0 16,0 21-16,0-20 0,21-1 16,0 0-16,1-21 0,-1 0 15,0 0-15,0 0 16,0 0-16,0-21 0,22 0 0,-22-1 0,0 1 16,21 0-16,-20 0 15,-1-21-15,0-1 0,0 1 0,0 0 16,0-1-16,1-20 0,-1-85 15,-21 84-15,21 1 0,-21-22 16,0 21-16,0 1 0,0 21 0,0-1 16,0 1-16,-21 21 0,0 0 0,-1 21 15,1 21-15,21 0 16,0 0-16,0 21 0,0 22 0,0-1 16,0 1-16,0-1 0,0 1 0,43 42 15,-22-43 1,0 1-16,0-22 0,0 0 0,22 1 15,-22-1-15,0 0 0,21-20 0,-21-1 16,1 0-16,-1 0 0,0 0 16,0-21-16,0 0 0,0 0 0,1 0 15,41-21-15,-42 0 0,0 0 16,1 0-16,-1-22 0,-21 22 16,21-21-16,-21-1 0,0-20 0,0 21 15</inkml:trace>
  <inkml:trace contextRef="#ctx0" brushRef="#br0" timeOffset="152880.73">12128 12086 0,'0'0'16,"-63"21"-16,-1 1 0,22 20 0,0-21 16,21-21-16,-1 21 0,44-21 15,-1 0-15,0 0 16,21 0-16,1-21 0,-1 21 15,21-21-15,-20 0 0,20 0 0,1-1 16,-22 22-16</inkml:trace>
  <inkml:trace contextRef="#ctx0" brushRef="#br0" timeOffset="153816.17">15536 11472 0,'-42'-21'16,"84"42"-16,-105-105 0,20 41 0,1 1 15,21 0-15,-21-1 0,-1 1 0,1 21 16,0 0-16,-1 0 0,-20 21 16,20 0-16,1 0 0,0 21 0,-22 21 15,22 0-15,0 22 0,-1-1 0,1 22 16,21-21-16,-22 41 15,1-20-15,21 21 0,0 0 0,0 0 0,-1-1 16,22 1-16,0-21 0,0 0 16,0-1-16,0-20 0,22-1 15,20 1-15,-21-22 0,21 0 0,-20 1 16,20-22-16,21 0 0,-20-21 0,20 0 16,22 0-16,-22 0 0,1-21 15,21 0-15,-22-22 0,22 1 0,-22 21 16,1-43-16,-1 22 0,-20 0 15,-1-22-15,0 1 0,-21-1 0,1-20 16,-22-1-16,0 0 0,0 1 0,-22 20 16,-20-21-16,0 1 0,-1-1 15,-41 0-15,-1 22 0,0-1 16,-20 22-16,20 0 0,-21 21 0,21 21 16,1 0-16,-1 21 0,0 21 15,22 0-15,21 22 0,-1-1 0,1 1 16,21 21-16,21 20 0,0-20 15,0 21-15,21-21 0,0-1 0,0 1 16,22-22-16,-1 1 0,0-1 0,22 1 16,-1-22-16,1-21 0,20 22 15,-20-22-15,21 0 0,-1-21 0,22 0 16,-21 0-16,-1-21 0,1 21 0,0-21 16,-1-22-16,-20 22 0,-1-21 15,1 21-15,-22-22 0,1 1 0,-22 0 16,0-1-16,-21-20 0,0 21 15,0-1-15,0 1 0,0 21 16,0 0-16,0-1 0,-21 22 0,0 0 16,-1 22-16,22-1 0,-21 21 0,21 0 15,-21 1-15,21 20 0,0 1 16,0-1-16,0 22 0,0 0 0,0-1 16,0 1-16,0 21 0,21-22 0,0 22 15,-21-21-15,22 21 0,-22-22 16,0 22-16,0 0 0,0-21 0,0-1 15,0 1-15,0-21 0,0-1 16,0 1-16,-22-22 0,22 0 16,0 1-16,0-22 0,0-42 15,0-1 1,0-20-16,22 0 0,-22-1 0,21-20 16,0-1-16</inkml:trace>
  <inkml:trace contextRef="#ctx0" brushRef="#br0" timeOffset="154092.17">16002 12637 0,'0'0'0,"-21"-64"0,0 22 0,-1-22 16,22 22-16,0-22 0,0 22 15,0 0-15,0-1 0,0 22 0,0-21 16,43 21-16,-22 0 0,21-1 16,1 22-16,-1 0 0,21 0 15,-20 22-15,-1 20 0,0-21 0,-20 21 16,20-20-16,-42 20 0,0 0 15,0 1-15,0-22 0,-21 21 0,-22-21 16,22 22-16,-21-22 0,-22 21 0,22-21 16,21 0-16,-21-21 0,20 22 15,1-22-15,0 0 0,42-22 32,0 1-32,1 0 0,-1 0 15,0 0-15,0 0 0,21-1 0</inkml:trace>
  <inkml:trace contextRef="#ctx0" brushRef="#br0" timeOffset="154647.85">16468 12383 0,'0'0'0,"21"0"0,21 0 16,-21 0-16,22-22 0,-22 22 0,21-21 15,-21 0-15,0 21 0,1-21 16,-1 0-16,0 0 0,0-1 0,-21 1 16,21 0-16,-21 0 0,0 0 0,0 0 15,0-1-15,-21 22 16,0 0-16,0 0 0,0 22 15,-1-1-15,1 0 0,0 0 16,21 0-16,-21 0 0,21 22 0,0-22 16,0 21-16,0-21 0,0 1 15,0 20-15,0-21 0,21 0 0,-21 0 16,21-21-16,0 22 0,1-1 16,20-21-16,-21 0 0,0 0 0,0 0 15,1 0-15,-1 0 0,0 0 0,21-21 16,-21-1-16,1 1 0,-1 21 15,-21-21-15,21-21 0,-21 21 0,21-1 16,-21-20-16,0 21 0,21-21 0,0 20 16,1-20-16,-1 21 0,0 0 15,21 0-15,-21-1 0,22 22 0,-1 0 16,0 0-16,1 22 0,-1-1 0,-21 0 16,22 0-16,-1 21 15,-21-20-15,0 20 0,0-21 0,1 21 16,-22-20-16,0 20 0,0-21 0,0 0 15,0 0-15,0 1 0,-22-1 16,1-21-16,0 21 0,0-21 16,0 0-16,0 0 0,21-21 15,-22 0-15,22-1 16,0 1-16,0 0 0,0 0 0,0-21 16,0-1-16,22 22 0,-1-21 15,-21-1-15,21 1 0,0 21 16,0 0-16,0 0 0,-21-1 0,43 1 0,-22 0 15,0 21-15,0 0 0,0 0 16,22 0-16,-22 0 0,0 0 16,21 0-16,-20 21 0</inkml:trace>
  <inkml:trace contextRef="#ctx0" brushRef="#br0" timeOffset="155140.57">18330 12340 0,'21'-21'15,"1"0"1,-22 0-16,0 0 0,0-1 0,0 1 16,21 0-16,-21-21 0,0 21 0,0-1 15,0 1-15,0 0 0,-21 0 16,-1 21-16,1 0 0,0 0 0,-21 0 16,21 0-16,-22 0 0,1 21 0,0 0 15,-22 22-15,22-22 0,21 21 16,-22 0-16,22 1 0,-21-1 0,21-21 15,-1 22-15,22-1 0,0-21 0,0 21 16,0-20-16,0-1 0,0 0 16,22 0-16,-1-21 0,0 0 0,0 0 15,0 0-15,0 0 0,22 0 16,-22-21-16,21 21 0,-21-21 16,22 0-16,-22-1 0,21-20 0,-21 21 15,1-21-15,20 20 0,-21-20 0,0 0 16,0-22-16,1 22 0,-22 0 15,0 20-15,21-20 0,-21 21 0,-21 42 32,-1 0-32,1 22 15,21-22-15,-21 21 0,21-21 0,-21 22 16,21-1-16,0-21 0,0 21 0,0-20 16,0-1-16,21 21 0,0-21 0,0 0 15,1 1-15,20-22 16,-21 21-16,0-21 0,22 0 0,-22 0 15,21 0-15,-21 0 0,22-21 0,-22-1 16,21 1-16,0 0 0,-20 0 16</inkml:trace>
  <inkml:trace contextRef="#ctx0" brushRef="#br0" timeOffset="156215.76">19008 11430 0,'0'0'0,"0"-63"0,0 20 0,-22 1 16,1 0-16,21 20 0,-21 1 0,0 21 15,0 21-15,0 1 16,21-1-16,-22 21 0,1 0 16,21 22-16,-21-22 0,21 22 0,0-1 15,0 1-15,0-1 0,0 22 16,0-22-16,0 1 0,0 21 0,21-22 16,0 1-16,1-22 0,-1 21 0,-21-20 15,21-1-15,0 0 0,-21-20 16,21-1-16,0 0 0,-21 0 0,22-21 15,20 0-15,-21 0 0,0 0 0,0 0 16,1 0-16,20 0 0,-21-21 16,0 0-16,0-22 0,22 22 0,-22 0 15,0-21-15,0-1 0,0 1 0,1 0 16,-1 21-16,0-22 0,0 22 16,-21 0-16,21 21 0,-42 42 31,0-21-31,0 1 0,0 20 15,21-21-15,0 21 0,-22-20 16,22 20-16,0-21 0,0 0 0,0 0 16,0 1-16,0-1 0,22 0 15,-22 0-15,21-21 0,21 0 0,-21 21 16,0-21-16,22 0 0,-22 0 0,21 0 16,-21 0-16,22-21 0,-1 0 0,-21 21 15,0-21-15,22 0 0,-22-1 16,0 1-16,21-21 0,-20 21 15,-1 0-15,0-1 0,-21 1 0,21 21 16,0 0-16,-21 21 31,-21 1-31,0-1 0,0 0 0,21 0 16,-21 0-16,21 0 16,0 1-16,0-1 0,0 0 15,0 0-15,21-21 16,0 0-16,0 0 0,0 0 15,0 0-15,1 0 0,-1 0 16,0-21-16,-21 0 0,0 0 16,0-1-16,0-20 0,0 21 15,0 0-15,0-22 0,-21 22 16,21-21-16,-21 0 0,21 20 0,0 1 16,0-21-16,0 21 0,0 0 0,0-1 15,0 1-15,21 0 16,0 21-16,0 0 0,0-21 0,22 21 15,-22 0-15,21 0 0,-21 21 0,22 0 16,-22 0-16,21 1 16,-21-1-16,0 21 0,1-21 0,-22 22 0,0-22 15,0 21-15,0-21 0,0 0 0,0 22 16,0-22-16,0 0 16,0 0-16,0 0 0,0 1 0,0-1 15,0 0-15,0 0 0,-22-21 16,1 0-1,21-21 1,0 0-16,0 0 0,0-22 16,0 22-16,21-21 0,1-1 0,20 1 15,-21-21-15,21 20 0,1-20 16,-1 20-16,22-20 0,-22 42 0,0-22 16,22 22-16,-22 0 0,0 21 15,1 0-15,-1 0 0,0 21 16,-20 0-16,20 1 0,-42 20 0,21 0 0,-21 1 15,0-1-15,0 0 0,0 1 16,0-1-16,0 0 0,-21 1 16,0-22-16,21 0 0,-21 21 0,-1-21 15,1 1-15,0-22 0,21 21 0,-21-21 16,0 0 0,0 0-16,21-21 15,0-1-15</inkml:trace>
  <inkml:trace contextRef="#ctx0" brushRef="#br0" timeOffset="156429.65">20405 11409 0,'0'0'0,"-43"0"0,1 0 0,0 0 15,-1 0-15,1 0 0,21 0 0,0 0 16,-1 21-16,1-21 0,21 21 15,0 0 1,0 1 0,-21-22 15,0 0-31</inkml:trace>
  <inkml:trace contextRef="#ctx0" brushRef="#br0" timeOffset="156619.76">18648 11980 0,'-21'22'0,"42"-44"0,-64 44 15,22-22-15,42 0 16,1 0 0,20-22-16,0 1 0,1 21 0,-1-21 15,0 0-15,1 0 0,20 21 16,-21-21-16,22-1 0,-1 1 0,1 0 0,21 0 15,-22 0-15</inkml:trace>
  <inkml:trace contextRef="#ctx0" brushRef="#br0" timeOffset="181388.31">22288 11494 0,'0'0'0,"-21"0"16,21 21-1,-21 0-15,0 0 16,21 0-16,0 0 15,0 1-15,21-1 16,0-21 0,0 0-16,1 0 0,20 0 0,-21 0 15,21 0-15,1-21 0,-1-1 0,0 1 16,1 0-16,-1 0 0,22 0 16,-22 0-16,0-22 0,1 1 0,-1 21 15,0-22-15,-21 1 0,1 0 16,-22-1-16,0 1 0,0 21 0,0 0 15,-22-22-15,-20 43 0,21-21 16,-21 21-16,-22 0 0,1 0 16,20 0-16,-20 21 0,-1 1 15,1-1-15,-1 21 0,22 0 0,0 1 16,-1-1-16,22 22 0,0-22 0,0 0 16,21 1-16,0-1 0,0 0 15,0-21-15,0 22 0,21-22 0,0 0 16,21 0-16,1 0 0,-1 1 15,0-22-15,22 0 0,-22 0 0,22 0 16,-1 0-16,-20 0 0,20 0 16,-21 0-16,1-22 0,-22 22 0,21 0 15,-42-21-15,-42 21 16,0 0 0,-1 21-16,-41-21 0,20 22 0,-21 20 15,22-21-15,-22 21 0,22-20 16,-1 41-16,22-21 0,0 1 0,-1 20 15,22-20-15,0-1 0,21 0 16,0 1-16,0-1 0,0 0 0,0-21 16,21 22-16,0-22 0,22 0 0,-1 0 15,0 0-15,1 1 0,20-22 16,-21 0-16,22 0 0,-1 0 16,1 0-16,-1 0 0,-20-22 0,20 1 15,1 0-15,-22 0 0,22-21 16,-22 20-16,0-20 0,-21 0 0,22-1 15,-22 1-15,0 0 0,0-22 16,0 22-16,1 0 0,-1-1 0,-21 22 16,21-21-16,0 21 0,0-1 15,22 1-15,-22 0 0,0 0 0,21 21 16,-21 0-16,22 0 0,-22 0 0,21 0 16,-21 0-16,1 21 0,-1 21 15,-21-20-15,0 20 0,0-21 0,0 21 16,0 1-16,-21-1 0,-1 0 15,1-20-15,0 20 0,0 0 16,-21-21-16,42 22 0,-22-22 0,1 0 16,0 0-16,21 0 0,21-42 47,0 0-47,1 0 0,-1 0 0,0-22 15,0 1-15,21 0 0,-20-1 16,20 1-16,-21-21 0,21 20 0,-20 1 15,20 21-15,-21-22 0,0 22 0,0 0 16,1 0-16,-22 42 16,-22 0-1,1 22-15,0-22 16,0 21-16,0-21 0,0 22 16,-1-1-16,22 0 0,0 1 0,-21-1 15,21-21-15,0 21 0,0-20 16,21-1-16,-21 21 0,22-42 0,20 21 15,-21 0-15,0-21 0,22 0 16,-22 0-16,21 0 0,-21 0 0,22 0 16,-22-21-16,21 21 0,-21-21 0,0-21 15,22 21-15,-22-1 0,0-20 16,0 0-16,0-1 0,-21 1 0,22 0 16,-1 21-16,0-22 15,-21 1-15,21 21 0,0 0 0,-21-1 16,21 1-16,-21 0 0,22 21 0,-1 0 15,-21 21 1,0 0-16,0 1 0,0-1 16,0 0-16,0 0 15,0 0-15,0 0 0,0-42 47,0 0-47,0 0 0,0 0 16,0 0-16,0-1 0,0 1 15,0 0-15,0 0 16,0 0-16,0 0 0,0-1 16,-21 22-16,-1 0 15,1 0-15,0 22 0,0-1 16,21 0-16,-21 0 0,0 21 16,-1-20-16,1 20 0,21 0 0,-21 1 15,21-1-15,-21 0 0,21 1 0,0-1 16,0 0-16,0 1 0,0-22 15,21 0-15,0 21 0,0-21 0,1-21 16,-1 22-16,21-1 0,-21-21 16,22 0-16,-1 0 0,0 0 0,-21 0 15,43 0-15,-22-21 0,1-1 16,-1 1-16,0 0 0,1 0 16,-1-21-16,0-1 0,-21 22 0,22-21 15,-22-1-15,-21 22 0,0-21 0,0 0 16,0 20-16,0 1 0,0 0 15,-21 21-15,0 0 0,-1 0 0,1 0 16,0 0-16,-21 21 0,-1 0 16,22 1-16,0-1 0,-21 21 0,21-21 15,-1 22-15,22-22 0,0 21 0,0-21 16,0 22-16,0-22 0,0 0 16,22 0-16,20 0 0,-21 0 15,0-21-15,22 0 0,-1 22 0,0-22 16,1 0-16,-1 0 0,0 0 15,1-22-15,-1 1 0,0 0 0,-21 0 16,22 0-16,-1 0 0,-21-22 16,0 22-16,1-21 0,-22-1 15,0 22-15,21-21 0,-21 0 0,0 20 0,0-20 16,0 21-16,0 0 0,0 0 16,0 42-1,0 0-15,-21 0 0,21 0 16,0 22-16,-22-1 0,22 0 15,-21 1-15,21 20 0,-21-21 0,21 22 16,0-1-16,-21 1 0,21-1 16,-21 22-16,21 0 0,0-1 15,0 1-15,-21 0 0,21-1 0,-22 1 16,22 0-16,-21-22 0,21 1 16,0 105-1,0-127-15,-21-20 0,21-1 0,0-42 31,0-22-31,0 22 16,0-21-16,0-1 0,21 1 0</inkml:trace>
  <inkml:trace contextRef="#ctx0" brushRef="#br0" timeOffset="181648.16">25167 12319 0,'0'0'0,"0"-63"0,0-1 15,0 1-15,0 20 0,0-20 16,0 20-16,21 22 0,-21-21 0,21 21 15,1 0-15,-1 21 0,0 0 0,0 0 16,0 0-16,0 0 0,1 0 16,-1 21-16,21 0 0,-21 0 0,0 21 15,-21-20-15,0 20 0,0 0 16,0 1-16,0-22 0,-21 21 16,0-21-16,0 22 0,-21-22 0,20 0 15,-20 0-15,21 0 0,-21 0 0,20-21 16,1 0-16,0 0 0,0 0 15,21-21 1,0 0-16,0 0 0,21 0 16,0 0-16,0-22 0</inkml:trace>
  <inkml:trace contextRef="#ctx0" brushRef="#br0" timeOffset="182683.6">25612 11494 0,'0'0'0,"21"-22"0,-21 1 16,0 0-16,0 42 15,0 0-15,0 22 16,0-22-16,0 21 0,0 1 16,0-1-16,0 0 0,-21 1 15,-1-1-15,22 21 0,-21-20 16,21 20-16,0-20 0,0-1 0,0 0 16,0 1-16,0-22 0,0 21 0,0-21 15,0 0-15,0 1 0,21-22 16,1 0-16,-1 0 15,0 0-15,21 0 0,-21-22 16,1 1-16,-1 0 0,0-21 0,21-1 16,-21 22-16,1-21 0,-1 0 0,0-1 15,-21 22-15,21-21 0,-21 21 16,21-1-16,0 22 16,-21 22-1,0-1-15,0 0 0,0 0 16,-21 0-16,21 22 0,-21-22 0,21 0 15,0 0-15,0 21 0,0-20 0,0-1 16,0 0-16,0 0 0,0 0 16,21-21-16,0 0 15,1 0-15,-1 0 0,0 0 16,0 0-16,21 0 0,-20-21 0,-1 0 16,0 0-16,0 0 0,0-22 15,0 22-15,-21 0 0,22 0 16,-22 0-16,21-1 0,-21 1 0,0 42 47,-21 1-47,21-1 0,-22 0 0,22 0 15,0 0-15,0 0 0,0 1 16,0-1-16,0 0 16,22-21-1,-1 0-15,0 0 0,0 0 0,0 0 16,0-21-1,-21 0-15,0-1 0,0 1 16,0-21-16,0 21 0,0 0 16,0-1-16,0 1 0,-21 0 15,21 0-15,0 0 0,0 0 0,-21-1 16,21 1-16,0 0 0,0 0 16,21 21-1,0 0-15,1 0 16,-1 21-16,-21 0 0,21-21 15,0 21-15,0 1 0,-21 20 0,0-21 16,0 0-16,21 0 0,-21 22 0,0-22 16,22 21-16,-22-21 0,0 1 15,0-1-15,0 0 0,0 0 16,0 0-16,0 0 0,0 1 16,0-44 15,0 1-31,0 0 15,0 0-15,0-21 0,0 20 16,0-20-16,0 0 0,21-1 0,0 1 16,0 21-16,0-21 0,-21-1 15,21 22-15,1 0 0,-1 0 0,0 0 16,0 21-16,0 0 0,-21 21 16,21 0-16,-21 0 0,0 0 15,0 22-15,0-22 0,0 21 16,0 0-16,0-20 0,0 20 0,0 0 15,0-21-15,0 22 0,0-22 16,0 0-16,0 0 0,0 0 0,0 1 16,0-1-16,-21-21 15,21-21 1,-21-1-16</inkml:trace>
  <inkml:trace contextRef="#ctx0" brushRef="#br0" timeOffset="182884.49">26437 11557 0,'-42'-21'0,"84"42"0,-105-42 15,41 21-15,1 0 0,0 0 16,0 0-16,0 0 16,0 21 46</inkml:trace>
  <inkml:trace contextRef="#ctx0" brushRef="#br0" timeOffset="183076.38">25315 11832 0,'-21'0'0,"42"0"0,-63 21 0,21-21 15,63 0 17,-21-21-32,0 21 0,1-21 15,20 0-15,0 21 0,1-21 0,20 0 16,-21-1-16,22 1 16,-1 0-16,-20 0 0,20 0 0,-20-22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F882-5FC6-4F40-A601-3EE8D70D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CF18-FFA3-422B-B515-B31419F77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FEAD-A057-4BBF-99BF-410AB5DA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2BCB-489E-4737-B81E-9A2A9779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57AD-86C6-48F4-B556-402F5743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CE09-AB5D-49E5-A860-B8C31AC2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1510-6496-4307-A98E-6081C583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184B-30EB-4AE2-BC93-30788C78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E976-F3E9-4375-99EC-C5C4B6F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0215-F2F1-43B9-9AA0-5706E73D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C865B-CD84-4B92-8B75-6CE05245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4886A-B5D2-4976-800F-13BD9933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2EC4-8B24-4D8F-8912-4EF11A3F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0B1-B046-46E5-A256-B8430A0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3F21-DDC5-4C11-BE0B-D95D10B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E000-14EE-4B28-813B-7B7AF71E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B1A2-6AD9-41A4-9615-E7B79D65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D440-5E19-48CC-8E1F-EC0F9437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4655-384A-4F39-B5F8-EC6AAA45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66D8-D60F-4374-8D90-2F75E2AD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7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7269-67CD-481E-BC5A-FF59647C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5E6E-0B26-432A-A8BA-38217590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3B71-BE4E-41D2-B693-C0F94C0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07BC-A319-478F-B7BD-B814C9F4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5AB7-6A6D-4CE5-8953-23AF952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2712-B2EE-45DE-ADD5-7DE017C2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19F1-46A4-42AE-A573-09291C60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69739-8E2A-43A9-BB9C-39B8D9FE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B8F4-CFF4-4B10-BA43-BE56BF28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10B1C-AC97-4263-AEA8-720F6D62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0081-A76A-4FE8-8D3E-D853D5C2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7FA6-952D-47F5-AE83-5FB5E212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AE034-1726-4D53-AD54-BD6E2173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70E3-5433-4298-962F-A22BAD26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43591-B988-4F8D-A2CE-F1A4C0F8B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7634F-6EC7-44DC-B891-830E301A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6E34B-A6E7-4749-B08A-3CA53BF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1D070-7D45-4303-8DA1-B26AD956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5F545-9D55-4C78-BF26-C4D5F213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4678-D569-497F-A3A5-606F90B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A26D0-5811-4E9A-A7FB-F6F6096D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431D1-15DD-4845-B057-E151C057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0EA2-D3B5-48E7-8367-91C04543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1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815F9-3A1D-4FE0-BDBC-6AFB744C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CFE07-51E3-4209-B9EA-B3DD2FE2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0523-EBFF-4AB2-9FD8-3F317E33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3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CBFA-5125-4F2D-8A2F-B49B65E2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0CAC-3249-4E88-B6B2-61EC60C9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2F5F-0086-4775-A5BE-FEDD35F0F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E4364-DB0A-474D-82A2-46BC4CC2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97CD-C0DC-47B9-856E-80275475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9D7B-A165-427B-99CA-B479CD6D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2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7B4B-5BBE-4613-B542-87DBD14B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4D1A6-060A-438F-A55F-B7AF3907F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AD286-BE09-49C1-90DE-8C84709A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FF49-42EA-4C8A-8624-8F5B5C1A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8655-1EF6-46BF-93AA-A8DCE13F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75EF-FCBA-43E4-A35C-669CCC13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9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347BF-6EAB-4794-9417-3A9DC162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1045-C071-407B-93D0-A3247276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05FD-B647-4C2D-9054-64632BEE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1DE5-E3AA-4151-877C-ACB0A79B9ABB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70D4-E3B5-42E9-942E-A68860C5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C112-E4A2-4364-B130-3FF481AF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1B9B-6ECE-48E6-9D60-581A0360F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866E3-69B6-45C6-A64B-4797A6A426A5}"/>
                  </a:ext>
                </a:extLst>
              </p14:cNvPr>
              <p14:cNvContentPartPr/>
              <p14:nvPr/>
            </p14:nvContentPartPr>
            <p14:xfrm>
              <a:off x="144720" y="114480"/>
              <a:ext cx="9357840" cy="537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866E3-69B6-45C6-A64B-4797A6A42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937656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0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A3269-4099-4474-91DA-2FB6A48D842B}"/>
                  </a:ext>
                </a:extLst>
              </p14:cNvPr>
              <p14:cNvContentPartPr/>
              <p14:nvPr/>
            </p14:nvContentPartPr>
            <p14:xfrm>
              <a:off x="76320" y="91440"/>
              <a:ext cx="762012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A3269-4099-4474-91DA-2FB6A48D8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2080"/>
                <a:ext cx="763884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35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6CDC0-0E94-4288-8E6B-9F3AC0D214AC}"/>
                  </a:ext>
                </a:extLst>
              </p14:cNvPr>
              <p14:cNvContentPartPr/>
              <p14:nvPr/>
            </p14:nvContentPartPr>
            <p14:xfrm>
              <a:off x="342720" y="68760"/>
              <a:ext cx="5700240" cy="108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6CDC0-0E94-4288-8E6B-9F3AC0D21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9400"/>
                <a:ext cx="571896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57745A-EA41-46B5-9167-8DA04E151361}"/>
                  </a:ext>
                </a:extLst>
              </p14:cNvPr>
              <p14:cNvContentPartPr/>
              <p14:nvPr/>
            </p14:nvContentPartPr>
            <p14:xfrm>
              <a:off x="152280" y="1120320"/>
              <a:ext cx="9533160" cy="177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57745A-EA41-46B5-9167-8DA04E1513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110960"/>
                <a:ext cx="955188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9DFE6A-6EF5-4851-B7DB-5280FD04498D}"/>
                  </a:ext>
                </a:extLst>
              </p14:cNvPr>
              <p14:cNvContentPartPr/>
              <p14:nvPr/>
            </p14:nvContentPartPr>
            <p14:xfrm>
              <a:off x="1523880" y="2827080"/>
              <a:ext cx="5662080" cy="215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9DFE6A-6EF5-4851-B7DB-5280FD044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520" y="2817720"/>
                <a:ext cx="568080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19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A38C9E-8419-40E0-84ED-8BE5793FB17A}"/>
                  </a:ext>
                </a:extLst>
              </p14:cNvPr>
              <p14:cNvContentPartPr/>
              <p14:nvPr/>
            </p14:nvContentPartPr>
            <p14:xfrm>
              <a:off x="2156400" y="1166040"/>
              <a:ext cx="2819880" cy="58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A38C9E-8419-40E0-84ED-8BE5793FB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040" y="1156680"/>
                <a:ext cx="283860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38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2A237-61F4-475D-B6F7-A349C2914E0D}"/>
                  </a:ext>
                </a:extLst>
              </p14:cNvPr>
              <p14:cNvContentPartPr/>
              <p14:nvPr/>
            </p14:nvContentPartPr>
            <p14:xfrm>
              <a:off x="0" y="182880"/>
              <a:ext cx="928908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2A237-61F4-475D-B6F7-A349C2914E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9307800" cy="52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3EE43-DF12-47C8-8EC9-1371C8CF60CA}"/>
                  </a:ext>
                </a:extLst>
              </p14:cNvPr>
              <p14:cNvContentPartPr/>
              <p14:nvPr/>
            </p14:nvContentPartPr>
            <p14:xfrm>
              <a:off x="2491560" y="4541400"/>
              <a:ext cx="457560" cy="62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3EE43-DF12-47C8-8EC9-1371C8CF6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2200" y="4532040"/>
                <a:ext cx="47628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0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FF58D7-7AC3-492D-A4F3-776147DDF771}"/>
                  </a:ext>
                </a:extLst>
              </p14:cNvPr>
              <p14:cNvContentPartPr/>
              <p14:nvPr/>
            </p14:nvContentPartPr>
            <p14:xfrm>
              <a:off x="144720" y="0"/>
              <a:ext cx="9479520" cy="512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FF58D7-7AC3-492D-A4F3-776147DDF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9498240" cy="51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70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A3C-0618-4DFE-95E6-79133CFB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F641-41E0-4240-B01C-03E27C8DA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8547A8-853E-4E52-AF9E-4EFB5BB4CBB3}"/>
                  </a:ext>
                </a:extLst>
              </p14:cNvPr>
              <p14:cNvContentPartPr/>
              <p14:nvPr/>
            </p14:nvContentPartPr>
            <p14:xfrm>
              <a:off x="30600" y="236160"/>
              <a:ext cx="908316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8547A8-853E-4E52-AF9E-4EFB5BB4C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26800"/>
                <a:ext cx="91018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03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2021-09-28T04:38:50Z</dcterms:created>
  <dcterms:modified xsi:type="dcterms:W3CDTF">2021-09-28T04:39:13Z</dcterms:modified>
</cp:coreProperties>
</file>