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30T02:43:18.4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1524 889 0,'0'-21'0,"0"0"15,-21 0-15,21-1 16,0 1-16,-21 21 16,21-21-16,0 0 0,0 0 15,-22 21-15,22-21 16,-21 21 0,0 21-1,21 0 1,-21 21-16,21-21 0,-21 22 15,21 20-15,0-20 16,-21 20-16,21-21 0,-22 22 0,-20 105 16,21-105-1,0 42-15,-22 42 16,43-106-16,0 0 16,0 43-1,0-43-15,0-63 31,0 0-31,0-21 16,0 21-16,0-22 0,0 1 0,0 0 16</inkml:trace>
  <inkml:trace contextRef="#ctx0" brushRef="#br0" timeOffset="315.81">1355 847 0,'0'0'0,"0"-21"0,0-1 16,0-20 15,21 42-31,0 0 16,-21 21-16,0 0 0,42 64 16,-21-43-16,-21 22 0,22 42 15,-1-64-15,-21 22 16,0-22-16,0 21 0,21-20 0,-21 20 15,0-20-15,0 41 16,0 1 0,0-22-16,0-41 15,0-1-15,0-42 32,0-1-32,0 1 0,0 0 15,0 0-15</inkml:trace>
  <inkml:trace contextRef="#ctx0" brushRef="#br0" timeOffset="942.96">1143 1482 0,'-21'0'31,"42"0"-31,0 0 0,0 0 16,22 0-16,-1 0 0,0-21 0,22-1 15,-1 22-15,1-21 0,-22 0 16,22 0-16,105-21 16,-127 20-16,1 22 0,-1-21 15,0 0-15,-21 21 16,1-21-16,-1 21 0,-21 21 31,0 0-15,0 0-16,0 1 15,0-1-15,0 0 0,0 0 0,0 21 16,0 1-16,0-22 16,0 0-16,0 21 0,0-20 0,0-1 15,0 0-15,0 0 0,0 0 16,21 22 0,0-43-16,0 0 0,0 0 15,1 0-15,-1-22 0,0 1 16,0 0-16,0 0 0,0 0 15,22-85 1,-22 85-16,0-22 0,-21 1 16,0-21-16,21 41 0,-21-20 15,21 21-15,-21 0 0,0 0 16,0-1-16,0 44 31,0-1-31,0 0 0,0 21 16,0-21-16,0 1 0,0 20 15,0-21-15,0 64 16,0-64-16,0 21 0,0-21 16,0 1-16,0-1 0,0 0 15,0 0-15,22-21 16,-1 0-16,0 0 16,-21-21-16,21 0 15,0-22-15</inkml:trace>
  <inkml:trace contextRef="#ctx0" brushRef="#br0" timeOffset="1224.96">2752 868 0,'0'0'16,"0"-85"0,0 106 15,0 22-31,0-22 0,0 21 15,0 1-15,0 20 0,0-21 16,-22 64-16,22-63 0,0 20 16,0-21-16,-21 85 15,0-84-15,21-22 0,0 21 16,0-21-16,0 1 0,0-1 16,0 21-16,21-42 15,0 0-15,1 0 16,-1-21-16,0 0 15,-21 0-15</inkml:trace>
  <inkml:trace contextRef="#ctx0" brushRef="#br0" timeOffset="1606.17">3133 1228 0,'0'42'31,"-22"-21"-31,1 22 15,21-22-15,0 21 0,-21 22 16,21-43-16,-21 21 16,21-21-16,0 22 15,0-22-15,0 0 16,21-21-16,0 0 0,0 0 16,22 0-1,20-42 1,-42 20-16,1 1 0,-1 0 0,0 0 15,0-21-15,-21-1 0,0 22 16,0 0-16,0-43 16,-21 22-1,0 21-15,0 0 0,-1 21 16,1 0-16,0 0 0,-21 0 16,21 0-1,-1 0 32</inkml:trace>
  <inkml:trace contextRef="#ctx0" brushRef="#br0" timeOffset="1862.03">2646 1101 0,'0'0'15,"21"0"1,0 0 0,0-21-16,22 21 0,-22 0 0,21-22 15,0 1-15,1 21 0,20-21 16,22 0-16,-43 21 16,-21 0-16,22 0 15,-22 0-15,0-21 0,21 21 16,-20 0-16</inkml:trace>
  <inkml:trace contextRef="#ctx0" brushRef="#br0" timeOffset="3250.13">4170 1164 0,'21'0'15,"0"0"-15,0-21 16,0 21-16,-21-21 0,43 0 16,20-22-1,-42 22-15,-21 0 0,22 0 16,-1-21-16,-21 20 0,0 1 0,0 0 15,0 0-15,0 0 0,-21 21 0,-22-21 16,-20 21 0,20 0-16,22 21 0,-21 0 0,0 0 15,-1 0-15,22 0 0,-21 1 0,-22 41 16,43-21 0,0-20-16,0 20 0,21-21 0,0 0 15,0 22-15,0-22 0,0 0 16,106 85-1,-64-85-15,-21 0 0,21 0 16,1 0-16,-1 1 0,-21-1 0,22 0 16,-22 0-16,42 21 15,-63-20-15,0 20 0,0-21 16,-21 21-16,0-20 16,0-1-16,-22-21 0,-62 42 15,41-42 1,22 0-16,-22 0 15,43-21-15,-21 0 0,21-22 0,-1 22 16,-20-21-16,21 21 0,0-22 16,-22-20-16,22 42 0,0-22 15,21 22-15,0 0 0,0 0 16,0 0-16,21 21 31,0 21-31,1-21 0,-1 21 0,21 21 16,-21-20-16,0 20 15,-21-21-15,22 0 0,-1 22 0,0-22 16,-21 21-16,21-21 0,-21 0 16,21 1-16,22 20 15,-43-21-15,42 0 16,-21-21-16,0 0 0,22 0 0,-22 0 16,0 0-16,21 0 0,1 0 0,-1-21 15,0 0-15,1-21 0,41-22 16,-41 43-16,-22-21 15,21 20-15,-21-20 0,22 0 0,-43 21 16,21-22-16,-21 22 0,21-21 16,-21 21-16,0-1 0,0 1 15,0 42 17,0 1-32,-21-1 0,21 0 15,0 0-15,-21 0 0,21 0 0,0 22 16,0-22-16,0 42 15,0 1-15,0-43 16,0 21-16,21-42 0,0 0 16,0 0-16,0 0 0,0 0 15,1 0-15,62-42 16,1-21 0,-22-22-1,-41 43-15,-1 20 0,0-20 0,0 21 16,-21 0-16,0 0 0,21-22 15,-42 64 17,21 1-17,-21-1-15,21 0 0,0 0 16,0 21-16,0-20 0,0-1 0,0 63 16,0-62-16,0 41 15,0-42 1,0 0-16,21 1 0,0-22 0,0 0 15,22 0 1,41-22 0,-62 22-16</inkml:trace>
  <inkml:trace contextRef="#ctx0" brushRef="#br0" timeOffset="3930.76">5736 1376 0,'0'0'0,"0"-21"0,21 0 16,-21-1-16,0 1 0,0 0 15,-21 21-15,0-21 16,0 21-16,-22 0 0,22 0 16,0 0-16,0 0 0,-21 21 15,-1 21-15,-41 22 16,62-22 0,1-21-16,0 1 0,21 20 0,-21-21 15,21 64 1,0-43-16,21-21 15,21-21-15,1 0 0,-22 0 16,0 0-16,21 0 0,-20-21 16,20 0-16,0 0 0,43-43 15,-64 43-15,0 0 16,0 0-16,1-22 0,-22 22 16,0 0-16,0 0 0,21 0 15,-21 0-15,0-1 16,0 44 15,0-1-31,-21 0 0,21 21 16,0-21-16,0 22 0,0-22 0,-22 21 15,22 22-15,0-22 0,-21 0 16,21 22-16,0-22 0,0 22 0,0-1 16,0 43-1,0 0-15,0-64 0,0 22 0,0-22 16,0 22-16,0-22 0,0 21 15,0-20-15,-21 41 16,21-41-16,-21 41 0,0-62 16,21 41-16,0-42 15,-21-21-15,21-21 16,-22 0-16,22 0 0,0-43 16,0-20-1,-21 20-15,21 22 0,-21-22 16,21 1-16,-21-1 0,21 1 0,0-191 15,0 211 1,0 1-16,0 0 0,21-43 16,-21 64-16,21-21 0,0 20 15,22-20-15,-22 21 0,0 0 16,127-85 0,-21 64-16</inkml:trace>
  <inkml:trace contextRef="#ctx0" brushRef="#br0" timeOffset="4592.08">6308 1439 0,'42'-42'15,"-42"21"1,0 0-16,0 0 0,0-1 0,0 1 16,0 0-1,-21 21-15,0 0 0,-1 0 0,1 0 16,-42 0-1,42 21-15,-22 22 16,22-22-16,21 0 0,-21 21 0,0-21 16,0 22-16,21-22 0,0 64 15,0-64-15,0 0 16,0 0-16,0 0 16,21-21-16,0 0 0,0 0 0,21 0 15,-20-21-15,-1 21 16,0-21-16,0 0 0,0 0 15,0-1-15,22-20 0,-43 21 16,21-21-16,-21 20 16,0-20-16,0 21 0,0 0 15,0 42 17,0 0-32,0 0 0,0 0 15,-21 22-15,21-1 0,0 0 0,0 1 16,0 20-16,0-20 0,0 211 15,-21-149 1,-1 65 0,22-107-16,0-20 0,0 20 0,0-21 15,0 1-15,0-1 0,-21 106 32,0-63-32,0-64 15,0-21 1,0 0-16,21-21 0,0 0 15,-22-22-15,22 22 0,-21-21 0,21-22 16,0 22-16,0-64 16,0 43-16,0-1 0,0 22 0,0-22 15,0-41-15,0 62 0,0-20 16,21 20-16,1 1 0,-1-21 16,0 20-16,0 1 0,21-43 15,1 43-15,-22 21 16,21-22-16,-21 1 0</inkml:trace>
  <inkml:trace contextRef="#ctx0" brushRef="#br0" timeOffset="5224.32">6604 1397 0,'0'21'0,"0"0"16,0 1 0,0-1-16,21-21 31,0 0-31,0 0 15,1-21-15,20-1 16,-21 1-16,0 0 0,-21 0 0,21 0 16,1 0-16,-22-1 15,0 1-15,0 0 16,0 0-16,-22 21 16,1 0-16,0 0 0,0 0 15,0 0-15,0 21 0,-43 21 16,43-20-16,0 20 15,21-21-15,-21 0 0,21 22 16,0-22-16,0 0 0,0 0 0,21 43 16,21-43-1,-21 0-15,0-21 0,43 0 16,-22 0-16,-21 0 16,22-21-16,-22 0 0,21-1 15,85-62 1,-106 41-16,1 22 0,-1 0 15,21-42-15,-21 41 0,-21 1 16,0 0-16,0 0 0,0 0 16,-21 21-16,-21 0 15,-22 42 1,43-42-16,21 21 0,-21 0 0,21 1 16,0-1-16,0 21 15,0-21-15,21 0 0,21 22 16,-20-22-16,20 0 15,0 0 1,-42 0-16,0 1 16,0-1-16,0 0 0,-21 0 15,0-21-15,0 0 16,0 21-16,-1-21 0,1 0 0,-42 0 16,42 0-16,-1 0 15,22-21 1,0-21-16,0 21 0,22-1 15,-1 1-15</inkml:trace>
  <inkml:trace contextRef="#ctx0" brushRef="#br0" timeOffset="5527.15">7641 868 0,'-21'-21'0,"42"42"0,-84-63 16,41 42-16,1-22 0,-21 1 0,-22 21 31,43 0-31,0 0 0,21 21 16,-21 1-16,21-1 0,0 21 0,0 0 15,0 1-15,0-1 0,0 0 16,0 64-16,0 0 16,0-64-16,0 22 15,0 21-15,0-43 0,0-21 16,0 21-16,0-20 0,0 20 0,0-21 15,21 0-15,0-21 16,-21 21-16,21-21 0,1 0 16,-1-42-16,0 21 15,0 0-15,0 0 0,0-1 0</inkml:trace>
  <inkml:trace contextRef="#ctx0" brushRef="#br0" timeOffset="5760.01">7895 1185 0,'0'22'32,"-21"-1"-32,21 0 15,-21 21-15,0-21 0,-1 1 16,22-1-16,0 0 0,-21 21 0,0 43 31,21-64-31,0 21 16,21-42-1,0 0-15,22 0 16,-22-21-16,64-42 16,-43 42-16</inkml:trace>
  <inkml:trace contextRef="#ctx0" brushRef="#br0" timeOffset="6410.32">8213 1228 0,'0'0'15,"-22"21"1,1 0-16,0 0 15,21 0-15,-21 1 0,0-1 0,0 21 16,21-21-16,0 0 16,0 1-16,0-1 0,0 0 15,0 0-15,21-21 0,21 21 16,-21-21 0,0 0-16,1 0 15,-1-21-15,0 0 0,-21 0 16,0 0-16,0-1 15,0-20-15,0 0 0,0 21 16,-21-22-16,21 22 0,0 0 16,0 0-16,0 0 0,0-1 15,0 1-15,84-21 16,-62 21 0,-1 21-16,63 0 15,-62 0-15,20 21 0,0 21 16,-21-21-16,-21 1 0,22 62 15,-22 1 1,0-64-16,0 21 16,0-20-16,-22-1 0,22 0 15,-21 0-15,0 0 0,0-21 16,21-21 15,0 0-31,0 0 16,21-64-1,43-21 1,-1 0-16,-21 64 16,-20 0-16,20 21 0,0-22 0,1 22 15,-1 21-15,85 0 16,-106 0-16,21 64 16,-20 41-16,-22-62 15,0-22-15,0 21 0,0 1 16,0-22-16,-22 21 0,1-21 0,0 22 15,0-22-15,21 21 16,-21-21-16,0-21 16,21-21-1,0 0 1,0 0-16</inkml:trace>
  <inkml:trace contextRef="#ctx0" brushRef="#br0" timeOffset="6607.22">8763 699 0,'0'0'15,"-42"0"-15,-1 0 0,22-22 0,0 22 16,0 0 0,21 22 15,0-1-16,-21-21 1</inkml:trace>
  <inkml:trace contextRef="#ctx0" brushRef="#br0" timeOffset="6795.12">7683 1101 0,'0'0'0,"-21"0"15,0 0-15,63 21 32,1-21-32,-22-21 0,21 21 0,1-21 15,20 21-15,-21 0 0,85-43 16,-84 22 0,-22 21-16</inkml:trace>
  <inkml:trace contextRef="#ctx0" brushRef="#br0" timeOffset="7758.97">10329 1228 0,'0'0'16,"-21"0"-16,0 0 0,-21 0 0,20 0 15,1 0-15,0 0 0,0 0 0,42 0 47,0 0-47,22 0 0,-1 0 0,0 0 16,1 0-16,20 0 0,85 0 15,106 0 1,-148 0-16,-21 0 16,-1 0-16,1 0 0,0 0 0,-22 0 15,1 0-15,-1 0 0,-20 0 0,84 0 32,-106 0-32,-21-21 31,-21-1-31,-1 22 0,1-21 15,0 0-15,-42 0 16,-1 0-16,43 0 0,-21-1 16,-22 1-16,22 21 0,21 0 15,-22-21-15,22 21 0,0 0 16,0 0-16,0 0 0,42 0 31,0 0-15,0 21-16,21-21 0,1 0 0,20 21 15,85-21 1,-105 22-16,84-1 16,-106 0-16,0-21 15,21 21-15,-42 0 0,0 0 16,-21 43 0,0-43-16,-21 21 0,21-20 0,-43 20 15,22-21-15,-1 0 16,-20 22-16,21-1 0,20-21 15,-20 0-15,21-21 0,0 21 16,-22 1-16,22-1 16</inkml:trace>
  <inkml:trace contextRef="#ctx0" brushRef="#br0" timeOffset="11910.31">13335 1080 0,'0'0'0,"0"21"0,-21-21 16,0 21-16,42-21 47,0 0-47,0-21 15,21 21-15,-20-21 0,-1-1 0,63-20 16,-41 0-16,20-1 16,-20 1-16,-22 21 0,42-64 15,-42 64-15,1-21 0,-1 21 16,-21-22-16,0 22 0,0-21 15,-43-64 1,43 85-16,-21 0 16,0-1-16,-21 22 0,21 0 15,-1 0-15,1 0 16,21 22-16,-21 20 0,0-21 16,0 21-16,21 22 0,-21-22 0,-1 43 15,22-22-15,-42 107 16,21-86-16,21 1 0,-21 0 15,0-1-15,21 22 0,0-21 0,-43 211 16,22-126 0,21-65-16,0 149 15,-21-169-15,21 0 0,0-22 16,0 1-16,-21-1 0,21 1 16,0 126-1,0-105-15,63-64 16,-42-21-1,1 0-15,20 0 0,-21-21 0,21 0 16,-20-22-16,126-105 16,-106 85-16,64-64 15,-21-43-15,-43 86 0,-21 20 16,0-20-16,-21-128 16,-42 64-1,0 84-15,-85-105 16,63 127-16,22 20 0,-22-20 0,-105 0 15,63 42 1,0 0 0,64 0-16,21 0 0,42 0 31,0 0-31,21 0 16,1 0-16,-1 0 0,0-21 15,1 21-15,20-22 0,128-41 16,-149 42-16,22-22 15,-1 22-15,-21 0 0,-20 0 16,41-21-16,-42 20 0,0 1 16,-21 0-16,-21 42 31,21 0-31,-21-21 16,21 22-16,0-1 0,0 0 15,0 0-15,-21 0 0,21 43 16,0-43-1,-21-21-15,21 21 16,0-42 15,0 0-15,0 0-16</inkml:trace>
  <inkml:trace contextRef="#ctx0" brushRef="#br0" timeOffset="12090.2">13991 1037 0,'0'0'0,"0"-21"0,0 0 0,0 0 16,0 0 15,21 42 1,0 0-32,1-21 15,-22 21-15,21-21 0,0 0 16,-21 21-16,21-21 0,0 0 15</inkml:trace>
  <inkml:trace contextRef="#ctx0" brushRef="#br0" timeOffset="12487.98">14351 1101 0,'0'0'0,"0"21"0,21 0 0,-21 0 16,0 0-16,0 22 16,0-22-16,0 0 15,0 0-15,-21 0 0,21 1 16,-21-22-16,21 42 15,-21-21-15,21-42 47,0 0-31,0 0-16,0-1 0,0 1 16,21 0-16,-21-21 0,21 21 0,0-22 15,0 22-15,85-85 16,-42 64-1,-43 42-15,42 0 16,-42 0-16,22 21 0,-1 21 16,-42 1-16,0-22 0,21 64 15,-21-22 1,0-42-16,-21 22 16,0-22-16,21 0 15,21-21 32,-21-21-47</inkml:trace>
  <inkml:trace contextRef="#ctx0" brushRef="#br0" timeOffset="13013.67">15303 1101 0,'0'-21'15,"0"42"-15,0-64 0,0 22 0,0 0 16,0 0-16,-21 21 0,-42-21 16,42 21-1,-1 0-15,-41 21 16,42 0-16,0 0 0,-22 22 0,-20 20 16,42-42-16,-1 22 15,-41 62 1,42-62-16,21-1 0,0-21 15,0 0-15,0 1 16,21-1-16,0-21 0,0 0 16,0 0-16,64-21 15,0-22-15,-64 22 16,21 0-16,43-43 0,-64 22 16,21 0-16,-20-1 0,20 1 15,-21-21-15,0-1 0,22-84 16,-43 84-16,21 22 15,-21 21-15,0-21 0,21 20 0,-21 1 16,0 0-16,0 0 0,0 42 31,-21 0-31,0 22 0,21-22 16,0 21-16,-22 22 0,1-22 0,21 21 16,-21 1-16,21-22 0,0 22 15,-21-22-15,0 85 16,21-63-16,0-43 15,0 21-15,0-21 0,21-21 16,0 0-16,0 0 16,0 0-16,1 0 0,-1-21 15</inkml:trace>
  <inkml:trace contextRef="#ctx0" brushRef="#br0" timeOffset="13581.88">15938 953 0,'-21'21'0,"0"-21"16,21 21-16,21-21 47,0 0-47,1 0 0,-1-21 0,0 21 15,42-43 1,22-20-16,-64 42 0,0-22 15,1 22-15,-22 0 0,0 0 0,0 0 16,0 0 0,-22 21-16,-20 0 0,21 0 15,-21 0-15,-64 42 16,63-21-16,-20 43 16,-22 41-1,64-83-15,21 41 0,0-21 16,0-20-16,42 62 15,1-63 1,-1-21-16,-21 0 0,22 0 16,-22 0-16,21 0 0,-21 0 0,0 0 15,22 0-15,-22-21 0,0 21 16,-21-21-16,0 0 16,-21 21-1,0 0-15,0 0 0,-1 0 0,1 21 16,-21-21-16,21 21 0,-22 0 0,22 1 15,-63 62 1,62-63-16,-20 22 0,21-22 16,21 21-16,0-21 0,-21 1 15,21-1-15,0 0 16,21-21-16,0 0 0,0 0 16,0 0-16,1 0 0,20 0 15,0-21-15,1 0 0,-1-1 16,0 1-16,1 0 0</inkml:trace>
  <inkml:trace contextRef="#ctx0" brushRef="#br0" timeOffset="13860.75">16573 699 0,'0'-22'0,"0"44"0,0-86 0,0 43 16,0 0-16,0 0 0,-21 21 15,0 0-15,0 0 0,0 0 16,0 21-16,-1 0 15,1 21-15,0-21 0,21 22 16,-21 63-16,0-43 0,0 1 16,21-22-16,0 21 0,-22-20 15,22 20-15,-42 107 16,42-86 0,0-63-16,0 1 0,0-1 15,21-21 1,0 0-16,1 0 0,-1-21 15,0-1-15,0 22 0</inkml:trace>
  <inkml:trace contextRef="#ctx0" brushRef="#br0" timeOffset="14207.16">16531 1249 0,'0'21'15,"0"0"-15,0 0 16,21-21-1,0 22-15,1-22 16,-1 0-16,0 0 16,0 0-16,0-43 15,0 43-15,43-63 16,-43 63-16,-21-21 16,21-1-16,-21-20 0,0 21 0,0 0 15,-42 21 1,0 0-1,20 21-15,1 0 0,-21 21 16,21-20-16,0-1 0,-1 0 16,1 21-16,0-21 0,0 1 0,21 62 15,0-63 1,0 1-16,21-22 16,0 0-16,22 0 0,-22 0 0,0 0 15,21 0-15,-21 0 0,22 0 16,-22-22-16</inkml:trace>
  <inkml:trace contextRef="#ctx0" brushRef="#br0" timeOffset="14841.79">17081 1143 0,'0'0'0,"0"21"0,0 0 15,0 1-15,0-1 16,0 0-16,-21 21 15,21-21-15,-21 22 16,0-22-16,21 0 0,0 0 16,-21 0-16,21-42 47,0 0-47,21 0 15,-21 0-15,21 0 0,-21-1 16,21 1-16,22-63 15,-1 41-15,0 1 16,-21 42-16,-21-21 16,43 21-16,-22 21 15,0 0-15,-21 0 16,0 0-16,0 1 0,0 20 16,0 21-1,0-20 1,0-22-16,0 0 15,0-42 17,0 0-17,0 0-15,0-1 0,21 1 0,-21 0 16,21 0-16,1 0 0,-1 0 0,0-22 16,0 22-16,0 0 0,0 0 15,1 0-15,20-1 0,-21 22 0,0 0 16,0 0-16,1 0 0,-1 0 15,0 0-15,0 0 0,0 22 16,0 20-16,-21-21 0,0 0 0,0 0 16,0 22-16,0-22 0,0 0 15,0 0-15,-21 64 16,0-43 0,0-21-1,42-21 1,0-21-1</inkml:trace>
  <inkml:trace contextRef="#ctx0" brushRef="#br0" timeOffset="15210.77">17970 1228 0,'0'21'0,"-21"-21"15,21 21-15,-21-21 0,21 21 16,21-21-1,0 0 1,22 0-16,-22 0 16,0 0-16,64-42 15,-22 21-15,-42 0 16,1-22-16,-22 22 0,0 0 16,0 0-16,0 0 15,-22 21-15,1 0 16,0 0-16,-64 21 15,43 0-15,21 0 0,0 0 16,0 0-16,-1 1 0,1-1 0,21 63 16,0-62-16,0-1 15,0 0-15,0 21 16,21-21-16,1-21 0,-1 0 16,0 0-16,21 0 0,-21 0 15,85 0-15,-42-42 16,-22 42-16</inkml:trace>
  <inkml:trace contextRef="#ctx0" brushRef="#br0" timeOffset="15659.98">18542 1080 0,'0'0'16,"0"21"15,0 0-31,-21 21 16,21-21-16,-21 1 0,21-1 15,0 0-15,-22 0 0,22 21 0,0-20 16,0-1-16,0 0 0,0 0 0,0 0 16,0 0-16,-21 1 15,0-22 17,21-22-17,0 1-15,0 0 0,0-21 16,0-1-16,0 22 15,21-21-15,0 21 0,1-22 0,-1 22 16,85-85 0,-85 85-16,21 0 15,-21 0-15,43 21 0,-43 0 0,0 0 16,0 21-16,22 21 16,-22 43-1,-21-64-15,0 22 0,0 20 16,-21-21-16,-1-20 0,1-1 15,0 0-15,0 0 0,0 0 0,0 22 16,-1-22 0,44-42 15,-1-1-31</inkml:trace>
  <inkml:trace contextRef="#ctx0" brushRef="#br0" timeOffset="15926.28">19156 635 0,'0'0'0,"0"-21"15,0 0-15,0 42 32,0 0-32,0 21 0,0-20 0,-21 20 15,21 0-15,0 22 0,-22-22 16,1 22-16,21-1 0,-21-21 0,0 64 15,0-63-15,0 41 16,-1 22 0,22-85-16,0 43 15,0-43 1,22-21-16,-1 0 16,0 0-16,0-21 0</inkml:trace>
  <inkml:trace contextRef="#ctx0" brushRef="#br0" timeOffset="16262.47">19473 1207 0,'0'-22'0,"0"44"0,0-65 0,0 22 15,-21 21-15,0 0 16,0 0-16,0 0 16,-1 0-16,1 0 15,0 21-15,21 0 16,0 1-16,0-1 15,0 0-15,21 0 0,0-21 16,1 21-16,-1-21 0,0 21 16,0-21-16,21 43 15,-20-43-15,-22 21 0,0 0 16,0 0 0,-22 0-16,1-21 0,0 0 15,0 0-15,0 0 0,-43 0 16,43 0-16,0 0 0,-21 0 15,20 0-15,1-21 16,21-21 0,0 0-16</inkml:trace>
  <inkml:trace contextRef="#ctx0" brushRef="#br0" timeOffset="16478.25">19092 847 0,'21'0'31,"1"0"-31,20 0 0,21-21 16,43 21 0,-63 0-16,-1 0 0,-21 0 15,21-22-15,-20 22 0,-1 0 16,0 0-16,0 0 15</inkml:trace>
  <inkml:trace contextRef="#ctx0" brushRef="#br0" timeOffset="16755.59">19897 783 0,'0'0'0,"0"-21"16,0 42-1,0 0-15,-22 1 16,1 20-16,-21 21 16,21-20-16,0 20 0,-1-20 15,-20 41-15,21-20 16,0-22-16,21 22 15,0-43-15,0 0 0,0 0 0,21 0 16,0-21-16,0 0 16,0 0-16,22 0 0</inkml:trace>
  <inkml:trace contextRef="#ctx0" brushRef="#br0" timeOffset="17009.45">20214 783 0,'0'0'16,"0"-21"-16,21 0 0,0 21 16,22 0-1,-22 0-15,0 21 0,21 43 16,-42-43-16,22 21 0,-22 0 16,0 64-16,0-63 15,0-1-15,0 0 0,-22 1 0,1-1 16,-21 43-16,21-64 0,0 0 15,-1 21-15,-20-21 0,21 1 16,0-22-16,-22 42 16,22-42-16,-42 21 0</inkml:trace>
  <inkml:trace contextRef="#ctx0" brushRef="#br0" timeOffset="17901.93">2201 3217 0,'0'-21'0,"0"42"0,0-63 0,0 21 0,-21 0 16,21 0-16,-21 21 0,21-22 16,0 44-1,-21 20-15,21-21 16,0 43-16,0-22 0,0 21 16,0 1-16,0 84 0,0-84 15,0-1-15,0-21 0,0 22 16,0-1-16,0-20 0,0 41 15,0-20 1,0-43-16,0 0 0,21-21 16,-21-21-1,0 0-15,-21 0 0</inkml:trace>
  <inkml:trace contextRef="#ctx0" brushRef="#br0" timeOffset="18261.74">1672 3471 0,'0'0'0,"-42"-42"0,21 0 16,-22-22-16,43 22 0,0 0 16,21-64-1,43 42-15,-22 43 0,1 0 16,41-21 0,-20 42-16,-1 0 0,1 0 0,20 0 15,1 0-15,0 21 0,63 42 16,-63-20-16,42 62 15,-85-41-15,0 84 16,-42-84-16,0 20 0,-148 170 16,0-148-1,84-42-15,1-22 0,-1 0 16,1 1-16,21-22 0,-1 21 0,1-42 16,0 21-16,20-21 0,-20 0 15,21 0-15,0-21 0,21 0 0,-21-85 31,21 43-31,0 20 16,21 22-16,0-21 0,0 21 16,21-1-16,43-41 0,-21 42 15</inkml:trace>
  <inkml:trace contextRef="#ctx0" brushRef="#br0" timeOffset="19182.21">2857 3704 0,'0'21'32,"0"-42"-32,0 0 15,0 0 1,22 21-16,-1-21 0,0 0 0,21-1 16,-21 22-16,1 0 0,-1 0 15,0 0-15,21 0 0,-21 22 16,64 41-16,-64 1 15,-21-43-15,0 21 16,0 22-16,0-43 0,0 21 16,-21-21-16,0 0 0,0 1 15,21-1-15,-21 0 16,21-42 0,0 0-16,0-1 15,0 1-15,0-21 0,0 21 0,0-43 16,0 1-1,21 20-15,-21 22 0,42-42 16,-21 20-16,0 22 0,85-42 16,-21 20-1,-43 43-15,1-21 0,-1 21 16,0 0-16,-21 0 0,22 0 0,-22 0 16,0 21-16,0 1 0,-21-1 0,0 42 15,0-42 1,0 22-16,-21-22 0,0 21 15,-21 22-15,42-43 0,-22 21 16,22-21-16,-21 22 0,21-22 16,0 0-16,0 21 0,0-20 15,21 20-15,1-42 16,-1 0-16,21 0 0,-21 0 0,0-21 16,22 0-16,41-22 15,-62 22-15,-1 0 0,0 0 16,-21 0-16,0-22 15,0 22-15,0 0 0,-21 0 16,0 0-16,-1 21 0,-20-22 0,21 1 16,-21 21-16,-22 0 0,22 0 0,-64 0 15,64 0 1,63 0 0,0-21-1,21 21-15,1-21 0,-1 0 0,0 21 16,22-21-16,20-1 15,-41 1-15,-1 21 0,0 0 0,1-21 16,20 21-16,-42 0 0,22 0 16,-1 42-1,-42 22-15,0-43 0,0 0 16,0 22-16,0-1 0,0 0 0,0 1 16,0-1-16,0 21 0,0-20 15,0 84-15,0-64 16,0 1-16,0-1 0,0 43 15,0-42-15,0 41 16,0-41-16,0-1 0,-21 22 16,21-21-16,0-22 0,-21 43 15,21-43 1,0-63-16,0 0 16,21-1-16,0-20 0,0 0 0</inkml:trace>
  <inkml:trace contextRef="#ctx0" brushRef="#br0" timeOffset="19434.07">4149 3895 0,'0'0'0,"-22"-64"0,1 43 15,21-21-15,-21-43 16,21 43-16,0 21 0,0-1 16,0 1-16,42-21 0,-20 21 15,20 0-15,21-1 0,-20 22 16,-22 0-16,21 22 15,1-1-15,-22 0 0,0 0 0,0 85 16,-21-43 0,-21-20-16,0-22 0,-43 42 15,43-41-15,-42 20 16,41-21-16,1 0 0,0-21 16,0 0-16</inkml:trace>
  <inkml:trace contextRef="#ctx0" brushRef="#br0" timeOffset="20871.64">5143 3366 0,'0'0'0,"0"-64"16,0 43-16,0 0 0,-21 0 16,21 42 15,0 0-31,-21 21 0,21 1 15,-21-1-15,21 0 0,-21 1 16,21-1-16,-21 21 0,-1-20 0,-20 41 16,-21 43-1,41-84-15,1-22 16,0 21-16,0-21 0,0 1 0,0-22 16,-1 0-1,1 0-15,21-22 0,-21-41 16,21 42-16,0-22 15,0 1-15,0 0 0,-21-1 16,21 1-16,0-64 16,21 22-1,0 62-15,0 22 0,1 0 16,-1 22-16,0-1 0,-21 0 16,42 64-1,1 42-15,-22-106 16,0 63-1,0-62-15,0-1 0,0 21 0,43 22 16,-22-64 0,-21 0-16,1 0 0,41 0 15,-42 0-15,22 0 0,-22-22 0,21 1 16,-21-21-16,0 21 0,22 0 16,20-106-16,-42 84 15,-21 1-15,0-22 0,0 22 0,0-21 16,0-1-16,0 22 0,-42-64 15,21 42-15,-21 43 0,20-21 16,-105-43 0,-21 85-1,0 21-15,106 1 16,-1-1-16,1 21 0,21 0 16,0 1-16,21 168 15,21-168-15,0 20 16,0-20-16,22 41 0,-1-63 15,-21 22-15,21-22 0,107 64 16,-107-85 0,0 0-16,1 0 0,62 0 15,-62 0-15,20-22 0,22-20 16,-43 21-16,1 0 0,62-64 16,-62 22-1,-22 20-15,-21 22 16,21 0-16,-21-21 0,0 20 0,0 1 15,0 0-15,-21 21 16,0 0-16,21 42 16,-43 1-16,43-22 15,-21 21-15,21-21 0,0 1 0,0 20 16,-21 43 0,21-64-16,0 21 0,0-21 0,0 0 15,0 1-15,42 41 16,1-63-1,20 0 1,-20 0-16,-22 0 0,21-21 16,0 0-16,-20 0 0,-1 21 0,42-64 15,-42 22 1,-21-1-16,22 22 0,-22-21 0,0-22 16,0 43-16,-22-21 0,1 21 15,-21 0-15,21 21 0,-106 0 31,84 0-31,-20 21 0,21 0 16,20 0-16,1 0 0,0 22 16,21-22-16,-21 21 0,21-21 0,0 22 15,0-1-15,21-21 16,0 0-16,0 0 0,64 22 16,0-43-1,-1 0-15,-41 0 16,-22 0-16,64-43 0,-43 22 15,-21 0-15,21 0 0,43-64 16,-64 64-16</inkml:trace>
  <inkml:trace contextRef="#ctx0" brushRef="#br0" timeOffset="21698.85">6456 3577 0,'21'-21'15,"-21"0"-15,-42 127 0,63-170 0,0 1 0,0 42 0,-21-1 16,0 44 15,-21-1-31,21 0 0,0 21 16,-21-21-16,21 1 0,0-1 15,0 21-15,0 0 0,0 22 16,0-43-16,0 0 16,0 0-16,0 1 0,0-1 15,21-21 1,0 0-16,0 0 0,0 0 0,1 0 16,-1-21-16,0-1 15,21 22-15,-21-21 0,1 0 0,-1 0 16,0 0-16,0-22 0,21-20 15,-42 42 1,0 0-16,0 42 16,0 0-1,0 0-15,0 0 16,0 0-16,0 1 0,0-1 0,0 0 16,0 0-16,0 0 0,0 0 15,22 1-15,-1-22 16,0 0-16,0 0 0,0 0 15,0 0-15,1 0 16,-1-22-16,0 1 16,0 0-16,-21 0 0,0-21 15,0 20-15,0 1 0,0-63 16,-21 20 0,0 22-16,21 21 15,0-1-15,0 1 0,21 21 16,0 0-16,0-21 0,22 0 15,-1 21 1,-21 0-16,0 0 0,0 0 0,1 0 16,-1 21-16,0 0 0,0 0 15,0 1-15,0-1 0,-21 21 0,22 43 16,-1-64-16,-21 42 16,0-41-16,0-1 15,0 0-15,0 0 0,0 0 0,-21 0 16,21 1-16,-22-22 0,22-22 47,0 1-47,0 0 0,0 0 0,0 0 15,22-22-15,20-20 16,0-64-16,-21 85 16,43-22-16,-43 22 15,21 21-15,-20-1 0,20 1 0,-21 21 16,21 0-16,22 21 15,-43 1-15,0 20 0,0-21 0,1 21 16,-22 1-16,0-22 0,0 127 16,0-84-1,-22-1 1,1-42-16,21 0 0,-21-21 16,21 22-16</inkml:trace>
  <inkml:trace contextRef="#ctx0" brushRef="#br0" timeOffset="22582.34">9250 3302 0,'0'0'0,"-21"0"16,42 21 15,21-21-31,0 0 0,1 21 16,-1-21-16,43 0 0,-22 0 0,255 22 16,-107-22-1,-105 0-15,0 0 0,106 0 16,-106 0-16,-22-22 0,1 22 15,-22-21-15,1 21 16,105-21 0,-148 21-16,1-21 0,-22 0 15,0 0 1,-22-1-16,1 22 0,0-21 16,0 21-16,-21-21 0,-43 0 15,64 21 1,0 0-16,-22-21 0,-20 21 15,42 0-15,-1 0 0,1 0 0,0 0 0,21 21 32,21-21-17,22 21 1,-22-21-16,0 0 0,64 0 16,-43 0-16,0 21 0,22-21 15,-22 0-15,0 0 0,-20 0 16,-1 0-16,0 0 0,0 43 15,-42 20 1,0-42-16,0 0 16,-22 22-16,22-22 0,-21 21 15,-85 64 1,63-42-16,43-43 16,21 0-16,-21 0 0,21 0 15</inkml:trace>
  <inkml:trace contextRef="#ctx0" brushRef="#br0" timeOffset="24882.04">13081 3154 0,'21'0'15,"0"0"1,0-21-16,1 0 0,-1 21 0,0-22 16,0 1-16,-21 0 0,21 21 15,0-21-15,1 0 0,-22 0 16,0-1-16,0 1 0,0-21 16,0 21-16,-22 21 0,1-21 15,-63 21-15,-43 21 16,84-21-16,1 21 15,0 0-15,-1 0 0,1 0 16,21-21-16,0 22 0,-1-1 0,22 0 16,0 21-1,0-21-15,22 1 0,-1-1 0,85 63 16,-64-41 0,0-22-16,1 21 0,20-21 15,-21 22-15,1-22 0,84 106 16,-106-64-1,-21-41-15,0-1 0,0 21 16,-21-21-16,-22 0 0,1 1 16,0-1-16,-22 0 0,1-21 0,-212 42 15,232-42 1,-20 0-16,20 0 0,1-21 0,0 0 16,-1 0-16,22 0 0,0-1 0,-21-105 15,42 85-15,0-64 16,21-63-1,0 127-15,0-1 16,22 1-16,-22 0 0,0 20 0,21 22 16,1 0-16,20 0 15,1 22-15,-22 20 0,-21 0 16,0-21-16,-21 85 0,0-63 16,0-1-16,0 0 0,0 1 15,0-22-15,0 21 0,0 43 16,0-64-16,0 0 0,0 0 15,21-21-15,1 0 16,-1 0-16,21 0 0,-21 0 0,43-21 16,-22 0-16</inkml:trace>
  <inkml:trace contextRef="#ctx0" brushRef="#br0" timeOffset="25250.83">13525 3471 0,'22'0'0,"-1"0"16,0 0 0,0 0-16,0 0 0,-21-21 15,21 0-15,64-21 16,-64 21-16,0-1 16,1 1-16,20 0 0,-42 0 15,0 0-15,0-22 0,0 22 16,-21 21-16,0 0 0,-64 0 15,-21 43 1,21 62 0,64-62-16,0-1 0,21 0 15,-21 1-15,21-1 0,0-21 0,0 22 16,0-22-16,0 0 0,0 0 0,21 0 16,0 0-16,0-21 0,1 0 15,20 0-15,-21 0 0,21 0 0,22 0 16,-22 0-16,1 0 0,62-42 15,-62 21-15,-1-21 16,43-22-16</inkml:trace>
  <inkml:trace contextRef="#ctx0" brushRef="#br0" timeOffset="25493.69">14457 2836 0,'0'0'15,"0"-42"-15,0 21 0,0-43 16,0 86-1,-43 41 1,43-21-16,-21-20 0,-21 83 16,42-62-16,-21 20 0,0 170 15,-22-64 1,22-42 0,21-105-16,0-1 15,0 42-15,0-42 16,21-21-1,0 0-15,1 0 0,-1-21 16,0 0-16,0 0 0,0 0 0</inkml:trace>
  <inkml:trace contextRef="#ctx0" brushRef="#br0" timeOffset="25856.49">14584 3366 0,'0'21'16,"0"0"-16,0 0 15,21 0 1,0-21-16,0 0 0,0 0 16,1 0-16,41 0 15,1-42 1,-43 21-16,0 21 0,0-21 0,0-1 16,0 1-16,1 0 0,-22-21 15,0 21-15,0-1 0,0 1 16,-43 21-16,22 0 0,-21 0 15,21 21 1,-1 1-16,-20-1 0,21 0 0,0 0 16,0 21-16,-22 43 15,22-21-15,21-43 16,0 0-16,0 0 0,0 0 0,0 0 16,21 1-16,0-22 0,1 0 15,-1 0-15,42 0 16,-42 0-16,43 0 15,-22 0-15,64-43 16</inkml:trace>
  <inkml:trace contextRef="#ctx0" brushRef="#br0" timeOffset="26126.33">15452 3302 0,'0'-21'16,"21"-21"-16,-42 105 0,42-148 0,-21 64 15,-21 21 1,-1 0-16,1 0 0,0 0 15,0 21-15,0 1 0,0-1 16,-1 0-16,1 0 0,0 21 0,0-20 16,0 62-1,21-41-15,0-22 0,0 0 16,0 42-16,0-41 0,21-1 16,21 0-16,-21-21 0,1 0 15,62 0 1,-41 0-16,62-21 15,-41-22 1,-22 22-16,-21-21 0,22 21 0,-1-22 16,-21 1-16</inkml:trace>
  <inkml:trace contextRef="#ctx0" brushRef="#br0" timeOffset="26381.7">15981 2963 0,'0'0'0,"21"-148"16,0 106-16,-21-22 15,0 22-15,0 21 0,0 0 16,-21 21-1,0 21-15,21 21 0,-21-21 16,-22 64-16,22-43 16,0 1-16,21 20 0,0 1 0,-21-22 15,0 85-15,21-63 0,-22-22 16,22 0-16,0 22 0,0-22 16,0 0-16,0-20 0,0 20 0,0-21 15,0 0-15,64 43 16,-43-64-1,0 0-15,22 0 16,-1-21-16,-21 21 0,0-22 0,22-20 16,-22 21-16,0 0 0,21-22 0</inkml:trace>
  <inkml:trace contextRef="#ctx0" brushRef="#br0" timeOffset="26622.87">15790 3069 0,'0'0'0,"-21"0"0,0 21 0,42-21 31,0 0-31,64 0 16,-43 0-16,1 0 0,-1 0 0,0 0 16,43 0-16,-43 0 15,1-21-15,41 21 0,-63 0 16,1 0-16,-1 0 0,0 0 15,-42 0 1,0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30T03:57:36.1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3133 1588 0,'0'-22'0,"0"1"0,0 0 15,0 0-15,0 0 16,0 0-1,0-1-15,0 1 0,-22 0 16,22 0 0,0 0-16,0 0 15,-21 21 1,21-22-16,-21 22 62,0 0-46,21 22-16,0-1 31,-21-21-31,21-21 94,21 21-94,-21-22 0,0 1 16,21 21-1,-21-21-15,21 21 32,-21 21-17,0 0-15,21 1 0,-21 20 0,0 0 16,22 1-16,-22-1 0,0 21 15,0 64-15,0-63 0,0-1 16,0-20-16,0 20 0,0 1 16,0-22-16,0 0 0,0 1 0,0-1 15,0 0-15,0-20 16,0 20-16,0-21 0,0 0 0,0 0 16,21-21-1,-21-21 1</inkml:trace>
  <inkml:trace contextRef="#ctx0" brushRef="#br0" timeOffset="397.21">2773 1503 0,'-21'-21'0,"42"42"0,-42-63 0,21 20 15,42 1 1,-21 0-16,21 21 0,107-21 16,-86 21-1,1 0-15,147 42 16,-126-21-16,63 64 0,-63-43 16,-22 1-16,43 63 15,-85-64-15,0 21 0,-21-20 0,0 20 16,-21-20-16,0 20 0,-21-21 15,-22 1-15,1-1 0,-1 0 16,1 1-16,-1-22 0,1 21 0,-1-21 16,1 1-16,20-1 0,1 0 15,0 0-15,-1-21 0,1 0 0,-21 0 16,41 0-16,22-21 31,0 0-31,22 21 16,-1-21-16,0-1 0,21 22 15,85-42-15</inkml:trace>
  <inkml:trace contextRef="#ctx0" brushRef="#br0" timeOffset="829.96">3958 1990 0,'0'0'0,"0"-21"0,0-1 15,0 1-15,0 0 16,0 0-16,0 0 0,42 0 16,-20-1-16,-1 22 0,0-21 15,0 21-15,21 0 0,-20 0 0,83 64 32,-20-22-32,-64 0 0,0-20 15,1 20-15,-1-21 0,-21 21 16,0 22-16,-21-43 0,-1 21 15,1-20-15,-21 20 0,21-21 16,-64 43 0,64-64-16,0 0 15,21-22-15,0 1 0,0 0 16,0-21 0,0 21-16,21-1 0,0-20 0,0 21 15,0-21-15,1-1 0,-1 1 0,0 21 16,21-22-16,-21 22 0,1-21 15,-1 21-15,21 21 0,-21-21 0,43 21 32,-43 0-32,21 0 0,1 21 15,-22 0-15,0 0 16</inkml:trace>
  <inkml:trace contextRef="#ctx0" brushRef="#br0" timeOffset="1394.65">4911 2307 0,'21'0'0,"-42"0"0,63 0 0,21-21 15,-41 0-15,41 0 0,-21 0 16,-20-22-16,-1 22 0,0 0 16,0 0-16,0-22 0,-21 1 15,0 0-15,0-1 16,0 22-16,-21 0 0,-21-21 0,-64-1 15,64 43-15,-43 0 16,-84 64 0,126-22-16,1-21 15,21 22-15,-22-1 0,-20 64 16,42-64-16,21-21 16,0 1-16,0 20 0,0-21 0,63 43 31,-20-64-31,62 0 15,-62 0-15,-1-22 16,0 22-16,1-21 0,-1 0 16,22-21-16,-43 21 0,0-1 15,0-20-15,21-21 16,-42 41-16,0-41 16,0 42-16,0 0 0,0-1 15,-21 44 1,21-1-16,0 0 0,0 42 15,0-20 1,0-22-16,0 21 0,0-21 16,0 1-16,0-1 0,0 0 15,0 0-15,0 0 0,43-21 16,-22 0 0,0 0-16,0 0 0,0 0 15,22-21-15,-22 0 0,42-21 16,-42 20-1,1 1-15</inkml:trace>
  <inkml:trace contextRef="#ctx0" brushRef="#br0" timeOffset="1933.34">5609 1884 0,'0'0'0,"0"21"16,0 0-16,0 0 0,0 22 15,0 20 1,0-20-16,-21-22 0,21 21 15,0-21-15,0 22 16,0-22-16,21-42 31,0 21-31,0-22 16,1 1-16,-1 21 0,0-21 0,0 0 16,21 0-16,-20 0 0,-1-1 15,21-41 1,-21 42-16,-21 42 31,0 0-31,0 0 16,0 0-16,0 1 0,0-1 0,0 0 15,0 0-15,0 0 0,21-21 16,1 21-16,-1-21 16,0 0-16,0 0 0,0 0 0,22 0 15,-22 0-15,21 0 0,-21 0 16,22-21-16,-22 0 0,21 0 15,-21 0-15,0 0 0,1-1 0,20-62 16,-42 20 0,0 22-16,0 0 0,0-1 15,-21 22-15,0-21 0,-1 21 16,1-1-16,0 1 0,0 0 0,0 21 16,0 0-16,-1 0 0,-20 0 15,21 21-15,0 0 0,0 1 16,-1-1-16,22 0 0,0 0 15,0 21-15,0-20 0,0-1 16,85-21 0,-64 0-16</inkml:trace>
  <inkml:trace contextRef="#ctx0" brushRef="#br0" timeOffset="2431.58">6900 1397 0,'0'-21'0,"0"42"0,0-84 0,0 41 0,-21 1 16,0 21-16,0 0 16,0 0-16,21 21 0,-22 22 15,1-22-15,21 64 16,0-43-16,0 64 16,0-64-16,0 22 0,0-22 0,0 106 31,0-84-31,0-22 0,0-21 15,0 21-15,0-20 16,0-1-16,0 0 0,-21-21 31,0-21-15,21 0-16,0-22 0,0 22 16,0 0-16,0 0 15,21-22-15,0 22 0,22-42 16,-1 42-16,0-1 0,128-41 15,-43 63 1,-64 42 0,-42-21-16,0 1 0,1 20 15,-1-21-15,-21 21 0,0-20 16,0-1-16,-21 0 0,-43 21 16,22-21-16,-1 1 0,1-1 15,0 0-15,-1 0 0,-20 0 16,21-21-16,-1 21 0,1 1 0,0-22 15,-22 21 1,64-42 0,21-22-16,0 22 15</inkml:trace>
  <inkml:trace contextRef="#ctx0" brushRef="#br0" timeOffset="3012.25">8022 1947 0,'21'0'0,"-42"0"0,42-21 0,0 21 15,-21-42-15,22 21 0,-22 0 16,21-64-1,-21 21-15,-43 22 16,22 42 0,0 0-16,0 0 0,0 0 0,-22 0 15,22 21-15,-85 64 16,1 21 0,62-43-1,22-20-15,0-22 0,21 42 16,0-42-16,0 1 0,0 20 15,21-42-15,0 0 0,0 0 16,1 0-16,20 0 0,-21 0 0,64-21 16,-43 0-1,0-22-15,43-63 16,-85 43 0,21 42-16,-21-22 0,0 22 15,0-21 1,0 63-1,0 0-15,-21 0 16,21 22-16,0-22 0,0 21 16,0-21-16,0 1 0,0-1 15,0 21-15,21-21 0,0 0 16,1 1-16,-1-1 0,0 0 16,0-21-16,0 21 15,0-21-15,1 0 0,-1 0 16,0 0-16,0 0 0,0-21 0,22 0 15</inkml:trace>
  <inkml:trace contextRef="#ctx0" brushRef="#br0" timeOffset="3264.1">8657 1651 0,'0'0'0,"0"-42"0,-21-1 16,0 43-1,0 0-15,-1 0 0,1 0 16,0 22-16,0-1 0,21 21 0,-21-21 15,0 0-15,-1 22 0,22-1 16,0-21-16,0 22 0,-21-22 0,21 21 16,0-21-16,0 22 0,0-22 15,0 0-15,21 0 0,-21 0 0,22 0 16,-1 1-16,63-1 16,-62-21-16,20 0 15,0 0-15,-21 0 0,64-21 16,-43-1-16,-20 1 0,20 0 0,0 0 15</inkml:trace>
  <inkml:trace contextRef="#ctx0" brushRef="#br0" timeOffset="3830.78">9186 1207 0,'0'0'16,"21"-43"-16,-21 22 0,0 0 0,0 0 0,0 42 31,0 21-31,0-21 0,0 22 0,0-1 15,-21 0-15,-21 43 16,42-21-16,-42 41 16,-1 65-16,22-128 15,0 43-15,0-43 16,21-21-16,0 22 0,0-22 0,0 0 16,0 0-16,0-42 31,21 0-31,0 0 15,0-1-15,0 1 0,1 0 16,20 0-16,-21-21 0,85-64 31,-64 85-31,-21-1 0,22 22 16,-22 0-16,0 0 16,-42 0 15,0 0-31,0 0 15,-1 0-15,-20 0 0,21 0 16,0 0-16,0 0 0,-1 22 16,1-22-16,0 0 0,21 21 0,-21 0 15,21 42 1,0-20 0,0-22-16,21 42 0,-21-41 15,21-1-15,0 21 16,1-21-16,-1-21 0,0 21 0,0 1 15,0-22-15,0 0 0,1 0 16,-1 0-16,0 0 0,42 0 16,22-43-1,-64 22-15,64 0 16</inkml:trace>
  <inkml:trace contextRef="#ctx0" brushRef="#br0" timeOffset="4155.6">10223 1588 0,'0'0'16,"-63"0"0,42 0-1,-22 21-15,22 0 0,-21 0 0,21 0 0,-22 0 16,1 22 0,21-1-16,0 0 0,21-20 15,0-1-15,0 0 0,21 21 16,42-21-1,-20-21-15,-22 0 0,64 22 16,-64-1-16,21-21 0,-21 0 16,0 21-16,1-21 0,-1 0 0,-21 21 15,0 0-15,0 0 0,-43-21 32,-41 43-32,-43-22 15,84-21-15,1 21 16,-21-21-16,20 0 0,-20 0 15,-128 0-15</inkml:trace>
  <inkml:trace contextRef="#ctx0" brushRef="#br0" timeOffset="4795.22">3365 2815 0,'0'0'0,"-42"0"16,0 0-16,-1 0 0,1 0 0,0 0 16,21 21-16,-1-21 0,1 0 15,-21 0-15,21 0 0,0 0 16,-1 22 0,44-22-1,-1 0-15,21 0 0,0 0 16,1 0-16,20 0 0,22 0 0,211 0 15,85-22 1,-233 22-16,22-21 16,-1 21-16,22 0 0,190-21 15,-170 0-15,1 21 0,0 0 0,-22 0 16,22-21-16,613-22 16,-232 22-1,-403 0 1,170 0-16,-190 0 0,-1 21 15,127-21-15,-148 21 0,-21 0 16,297-22 0,-213 22-1,-105-21-15,-63 21 16,-1 0-16,0 0 0,-42-21 31,-21 0-15,0 21-16,0-21 15,0 21 1,21-21-16</inkml:trace>
  <inkml:trace contextRef="#ctx0" brushRef="#br0" timeOffset="4920.16">9927 2455 0,'-21'0'0,"42"0"0,0 0 15,0 0 1,1 0-16,-22 22 15,0-1 1</inkml:trace>
  <inkml:trace contextRef="#ctx0" brushRef="#br0" timeOffset="5764.68">2667 4339 0,'0'0'0,"0"-21"15,0 0-15,0 0 0,0 0 16,0-1-16,0 1 0,0 0 16,0 0-16,21 21 15,-21-21-15,21 21 16,-21 21 0,0 0-16,0 21 0,0-20 15,0 20-15,0 21 0,0-20 16,0 20-16,0-20 0,0 20 15,0 1-15,0-1 0,0 1 0,0-1 16,0 1-16,0-1 0,0-21 16,0 1-16,0 105 15,0-106 1,0-21 0,21-42 15,1 0-31,-1-21 0,-21 21 15</inkml:trace>
  <inkml:trace contextRef="#ctx0" brushRef="#br0" timeOffset="6096.48">3090 4826 0,'0'0'0,"0"21"0,0 0 0,0 1 15,0 20 1,0-21-16,21-21 16,1 0-16,-1 0 15,0 0-15,0-21 16,0 21-16,-21-21 0,21 0 16,-21-1-16,22 1 0,-22 0 15,0 0-15,0 0 0,0-22 16,0 22-16,-43 21 31,22 0-31,0 0 16,0 0-16,21 21 0,-21-21 15,21 22-15,0-1 0,-22 0 32</inkml:trace>
  <inkml:trace contextRef="#ctx0" brushRef="#br0" timeOffset="7330.62">5080 4593 0,'0'-21'15,"0"0"-15,0 0 16,-21 0 0,0 21-16,-1 0 0,1 0 0,0 0 15,0 0-15,-21 0 0,20 0 16,1 0-16,-63 63 16,-1 43-1,64-64-15,0 1 0,-1-1 16,1 0-16,21 106 15,0-126-15,0 20 0,0-21 16,0 0-16,21 0 0,1-21 0,83 0 16,-62 0-1,-22-21-15,64-21 16,-43 21-16,-21-22 0,21 22 16,22-63-16,-43 41 0,21-20 15,-20 20-15,-1 1 0,0 0 16,0-149-1,-21 85-15,0 64 16,0 0-16,0-1 0,0 1 0,0 21 16,0 0-16,-21 21 15,21 21-15,0 64 16,0-43 0,-21 0-16,21 1 0,0 62 0,0-62 15,0-1-15,0 43 16,0-43-16,0 22 0,0-43 15,0 21-15,21 0 0,0-20 0,-21-1 16,21 21-16,0-42 0,1 21 16,62 0-16,22-42 15,-85 0-15,22 0 16</inkml:trace>
  <inkml:trace contextRef="#ctx0" brushRef="#br0" timeOffset="7721.4">5821 4572 0,'-21'-21'32,"-1"42"-32,22 0 0,-21 0 15,0 1-15,0-1 0,21 0 16,-21 0-16,0 64 16,21-64-16,0 21 0,0 22 0,0-43 15,0 21-15,42 43 16,0-85-1,1 0-15,-1 0 0,-21 0 16,21 0-16,1 0 0,41-42 16,-62 20-16,20 1 0,-21-21 15,21 21-15,-20-22 0,-22-20 16,0 42-16,0-22 0,-22-84 31,-20 85-31,0 21 0,-43 0 16,43 21-16,21 0 15,-22 0-15,22 0 0,0 0 16,0 0-16,0 63 16,21-42-1,0 1-15,0-1 0,0 0 0,21 0 16,42 0-16,-42-21 16,1 0-16</inkml:trace>
  <inkml:trace contextRef="#ctx0" brushRef="#br0" timeOffset="8263.61">6477 4741 0,'0'0'0,"21"0"0,0-21 15,-21 0-15,21 21 0,22-42 16,-22 42-16,-21-21 0,42-22 16,-42 22-16,0 0 0,21 0 15,-21 0-15,0-1 16,-21 22-1,21 22-15,-21-22 16,0 21-16,-21 0 0,20 0 0,1 0 16,-21 43-16,42-22 15,-21 0-15,0 85 16,21-84 0,0-22-16,21 0 0,0 0 15,0 0-15,0-21 0,0 0 16,22 0-16,-1 0 0,0 0 0,1 0 15,-1 0-15,0-21 0,22 0 0,-22 0 16,22 0-16,-22-22 0,64-20 16,-64 21-16,1 20 0,-22-20 15,21 21-15,-21-21 0,-21-22 16,0 43-16,0 0 0,0 0 16,0-1-1,-42 22-15,0 43 16,20-22-16,22 0 15,0 0-15,0 0 0,0 1 16,43 20-16,-22-21 0,0 0 16,0 0-16,0 1 0,1-1 0,-22 0 15,42 42 1,-42-41 0,-21-1-16,0-21 15,-1 0-15,1 0 0,-42 21 0,20-21 16,22 0-16,-42-21 15</inkml:trace>
  <inkml:trace contextRef="#ctx0" brushRef="#br0" timeOffset="8937.21">8488 4424 0,'0'-21'0,"0"42"0,0-63 0,0 20 0,-21 1 16,21 0-16,-22 21 15,22 21 1,0 0-16,0 22 16,0-22-16,0 21 0,0 1 0,0-22 15,0 21-15,22 0 0,-22 1 0,21-1 16,-21 0-16,0 1 0,0-22 15,0 127 1,0-127 0,0-42-1,0 0 1,-21 0-16,21 0 0,0-22 16,0 22-16,0-21 0,0-1 0,0 1 15,0 0-15,0-1 0,21 1 16,0 0-16,106-106 15,-42 126 1,42 22 0,-85 22-16,-21-1 0,21 0 15,-20 0-15,20 0 0,-21 0 16,-21 22-16,0-22 0,0 21 0,0 22 16,0-43-16,0 0 0,0 21 15,0 22 1,-21-22-16,0-42 15,42-21 1,0 21 0,0-21-16,43-43 15</inkml:trace>
  <inkml:trace contextRef="#ctx0" brushRef="#br0" timeOffset="9304.01">9377 4403 0,'0'0'0,"0"-21"0,21-1 16,-21 44-1,-21-1 1,21 0-16,0 0 0,-21 0 16,-1 22-16,22-22 0,0 21 0,-42 64 15,42-43 1,0-41-16,0 41 16,0-42-16,21 0 0,22 1 15,-22-22-15,21 0 16,-21 0-16,22 0 0,-1 0 0,0 0 15,1-22-15,-1 1 0,-21 0 0,21 0 16,-20 0-16,20 0 0,-21-1 16,-21-41-16,0 21 0,0-1 15,0 1-15,-21 21 0,0-22 16,0 1-16,-22 0 0,22 21 0,-21-1 16,-1 1-16,-20 0 15,21 21-15,20 0 0,1 0 16,-21 0-16,21 0 0,0 42 15,21-20-15,0-1 16,21-21 0,0 0-16,21 0 0</inkml:trace>
  <inkml:trace contextRef="#ctx0" brushRef="#br0" timeOffset="9552.45">10266 3958 0,'0'0'0,"0"-21"0,0 0 0,0 42 32,0 0-32,0 22 0,0-1 0,0 0 15,-21 1-15,-22 126 16,22-127 0,0 22-16,21-22 0,0 0 0,-21 22 15,21-22-15,0-21 0,0 64 16,0-64-16,63 43 15,-42-43-15,1-21 0,20 0 16,-21 0-16,0 0 0,0-21 16,1 0-16,-1 21 0</inkml:trace>
  <inkml:trace contextRef="#ctx0" brushRef="#br0" timeOffset="9753.35">10096 4360 0,'22'0'16,"-1"0"-16,0 0 15,0 0-15,0 0 0,22 0 16,41 0-16,-63 0 16,22 0-16,-22 0 0,21 0 15,1-21-15,-22 0 0,21 21 16,-21-21-16,22 0 0</inkml:trace>
  <inkml:trace contextRef="#ctx0" brushRef="#br0" timeOffset="11039.28">12171 4360 0,'0'0'0,"21"0"0,0 0 15,0 0-15,-21-21 0,21 0 0,1 21 16,-1-21-16,0 21 0,0-21 15,64-43 1,-64 22-16,0 21 16,21-43-16,-42 43 15,0-21-15,0 21 16,-21-1-16,-106 1 16,43 21-1,-86 64 1,128-22-16,0-21 0,-1 22 0,22-1 15,0 0-15,0 1 0,21 105 16,42-85 0,-21-42-16,22 1 15,-22-1-15,21 0 0,0 0 0,43 21 16,-43-20-16,1-22 0,-1 21 16,-21 0-16,0 0 0,1 0 15,-1 22-15,-42-1 16,-1-42-16,-20 21 15,0-21-15,-22 0 0,22 21 16,-85-21-16,85 0 16,-22 0-16,1 0 0,20-21 0,1 0 15,-22 0-15,43 0 16,0-1-16,0-41 0,0 42 16,21 0-16,0-1 0,0 1 15,0 0-15,0 0 0,21 21 16,0 0-16,0 0 0,0 0 15,1 21-15,-1 0 0,21 0 16,-21 1-16,0-1 0,22 0 0,63 85 16,-64-64-1,43 0 1,-64-42-16,21 22 0,-21-22 16,22 0-16,-1 0 0,21-22 15,-20 1-15,-22 0 0,21 0 16,1 0-16,-22 0 0,21-1 15,0-41-15,-20 42 0,-1 0 16,21-43-16,-42 22 0,0 21 16,0-1-16,0-20 0,0 21 15,21 21-15,-21-21 0,0 42 16,0 0 0,0 0-16,0 0 0,-21 64 15,21-64-15,0 22 16,0-22-16,21 42 15,0-42-15,1 22 0,62-1 16,-63-21-16,22-21 16,-1 0-16,0 0 0,-20 0 0,147-21 15,-127 0 1,-21 0-16,64-43 16,-64 43-16,0 0 0,1-21 15,-22 20-15,0-20 16,0 21-16,0 0 0,0 0 15,0-1-15,0 44 32,-22-22-32,22 21 15,-21 21-15,0 0 16,21-20-16,0-1 16,0 0-16,21 0 15,0-21-15,1 0 0,-1 0 16,21 0-16,43 0 15,-64-21-15,0 0 0,43 0 16,-43-22-16,0 22 0</inkml:trace>
  <inkml:trace contextRef="#ctx0" brushRef="#br0" timeOffset="11303.46">13885 4297 0,'0'0'0,"0"-21"0,0 42 15,0 0-15,0 0 16,0 0-16,0 1 0,0 20 0,0-21 15,-21 64-15,21-43 0,-21 0 16,21 1-16,-21 20 0,21 1 16,0 42-16,0-43 0,0 1 15,0-1-15,-21 1 0,21-1 16,0-21-16,0 22 0,0-22 0,0 1 16,-22-1-16,22 21 15,-21-41-15,21-1 0,0 0 0,21-42 31,-21 0-31,22-1 16,20-20-16,-42 0 16,21-43-16</inkml:trace>
  <inkml:trace contextRef="#ctx0" brushRef="#br0" timeOffset="11563.66">13864 4678 0,'0'0'0,"0"-42"0,-21-107 15,21 107 1,0-21-16,0 41 0,21 1 15,21 0-15,-20 21 0,-1 0 16,0 0-16,21 0 16,-21 0-16,22 21 0,-22-21 0,0 43 15,0-22-15,0 85 16,-21-43 0,-84 22-1,63-85-15,-22 21 0,22 0 16,0-21-16,-21 21 15,20-21-15,44-21 16,20-21 0,-21 21-16</inkml:trace>
  <inkml:trace contextRef="#ctx0" brushRef="#br0" timeOffset="11824.83">14626 4339 0,'0'21'0,"0"-42"0,0 64 0,0-22 0,0 0 16,0 21-16,0 1 0,-21-22 16,0 169-1,21-20 1,0-1-16,0-106 16,-21 43-16,-1-42 15,22-22-15,0 0 0,-21 1 16,0-1-16,21 0 0,-21 43 15,21-64 1,21-42 0,0 0-16,0 0 15,-21 0-15,22-1 0,-1-20 16</inkml:trace>
  <inkml:trace contextRef="#ctx0" brushRef="#br0" timeOffset="12116.67">14668 4614 0,'0'0'0,"0"-63"0,0 21 0,-21 20 16,21-20-16,0 21 0,0 0 16,0 0-16,0-1 0,0 1 0,0 0 15,64 0 1,-22 21 0,0 0-16,-20 21 0,-1 0 15,0 0-15,0 1 0,0 20 16,0-21-16,-21 0 0,0 43 15,-21-43-15,0 0 0,0 0 16,0 0-16,0-21 0,-1 22 0,-20-22 16,21 0-16,0 21 0,0-21 15,-1 0-15,22-21 32,22-22-32,-1 22 15,21 0-15,-21 0 0</inkml:trace>
  <inkml:trace contextRef="#ctx0" brushRef="#br0" timeOffset="12782.91">15240 4255 0,'0'21'16,"-21"0"-16,0 0 16,-1 0-16,22 0 0,-21 1 15,21-1-15,-21 21 16,21 0-16,0-20 0,0-1 0,21 21 15,43-21 1,-1 0 0,-42-21-16,1 0 0,20 0 15,-21 0-15,21-21 0,-20 0 0,62-42 32,-63-1-32,-21-42 15,0 85-15,-21-21 0,-21-1 16,0 43-16,20-21 0,-20 21 15,21 0-15,-21 0 0,-1 0 16,-41 85 0,84-43-1,0 1-15,21-22 16,0 0-16,42 0 0,-20-21 16,-22 0-16,21 0 0,1 0 15,-1 0-15,0 0 0,1 0 16,-1 0-16,-21 0 0,21 0 0,22-63 15,-43 20 1,0 1 0,-21 21-16,0 0 0,0-1 15,0 1-15,21 21 0,1 0 16,-1 0-16,-21 21 0,63 43 16,-42-43-1,22 64-15,-22-22 16,-21-20-16,21 20 15,-21-42-15,0 0 16,-21-21 15,21-21-31,-21 0 16,21 0-16,-21 21 0,21-21 16,0 0-16,0-1 0,0-20 0,0 21 15,0-21-15,0 20 0,0-20 16,21 21-16,106-191 15,-64 149 1</inkml:trace>
  <inkml:trace contextRef="#ctx0" brushRef="#br0" timeOffset="13002.5">16658 3747 0,'0'0'0,"0"21"15,0 0-15,-21 0 0,-21 64 16,20-43-16,1 0 15,0 22-15,0-22 0,0 22 0,0-1 16,-1 85 0,22-105-16,0 20 15,0 22-15,0-64 16,0 0-16,22 0 16,-1-21-16,0 0 0,0 0 15,0 0-15,0 0 0,1-21 16</inkml:trace>
  <inkml:trace contextRef="#ctx0" brushRef="#br0" timeOffset="13178.4">16319 4276 0,'0'0'0,"-42"0"0,21 0 0,-43-21 32,86 21-17,-1 0-15,21 0 16,0 0-16,1 0 0,-1 0 15,0 0-15,128-64 16,-149 64-16,21-21 16</inkml:trace>
  <inkml:trace contextRef="#ctx0" brushRef="#br0" timeOffset="13616.09">18013 3704 0,'0'0'0,"21"-21"0,-21 42 31,0 22-31,0-22 0,0 21 16,0 0-16,0 1 0,0 20 15,-21 43-15,21 42 16,-21-63 0,-1-43-16,22-21 0,0 22 15,0-22-15,0 0 0,0-42 47,0 0-47,0 0 0</inkml:trace>
  <inkml:trace contextRef="#ctx0" brushRef="#br0" timeOffset="13811.98">17992 3874 0,'0'-43'0,"0"86"0,21-107 0,-21 43 0,0 0 15,21 21-15,0 0 0,0 0 16,0 0-16,1 21 0,-1-21 0,0 21 16,0 21-16,0-20 0,22-1 15,-1 0-15,-21 21 0,21-21 0,-20 1 16,20-1-16,0 0 15,-21 0-15,1 0 0,20 0 0,-21-21 16,0 0-16,0 0 0,1 0 16,-1 0-16,0-21 15,-21 0-15</inkml:trace>
  <inkml:trace contextRef="#ctx0" brushRef="#br0" timeOffset="14243.73">18944 3662 0,'0'0'0,"21"-21"0,-21 0 15,-21 21 1,0 21-16,0 0 16,0 0-16,-22 0 0,22 0 0,-21 22 15,-106 84 1,84-64 0,1 22-1,63-64-15,0 0 0,21-21 16,21 0-1,-21 0-15,106-84 16,-84 41-16,20 1 16,1-43-1,-43 64-15,21-21 0,-21-1 0,0 1 16,1 21-16,-1 0 0,21-22 31,-42 65-31,0 62 16,0-41-16,0-1 15,-21 43-15,0-22 0,21-21 16,-21 22-16,21-22 0,0 22 16,0 20-16,0-62 0,0 20 15,21 21 1,0-63 0,0 0-16,43 0 15,-43-21-15,21 0 0,-21 0 0</inkml:trace>
  <inkml:trace contextRef="#ctx0" brushRef="#br0" timeOffset="14683.54">19748 3704 0,'0'0'0,"22"-42"15,-22 21-15,0 0 0,0 42 16,-22 0 0,1 0-16,0 43 0,-64 84 15,64-42 1,0-43-16,0-21 0,0 22 15,21-22-15,0 1 0,0-1 0,0 21 16,0-41-16,0-1 16,0 0-16,0 0 0,0-42 31,0 0-15,0 0-16,0-1 0,0-20 0,21 0 15,-21-1-15,21 1 0,0-21 16,-21 20-16,21-20 0,1-1 15,-1 1-15,0 20 0,0 1 0,0 0 16,0-1-16,1 1 0,-1 21 16,0 21-16,0 0 15,-21 21-15,0 21 0,0-20 16,21 20-16,-21 0 0,21 64 16,1-64-16,-22 22 0,21-22 15,0 22-15,-21-22 0,21 85 16,-21-106-1,0 22-15,0-22 0,0 0 0,0 0 16,-21-21-16,0 0 16,0 0-16,-1 0 0,1 0 15</inkml:trace>
  <inkml:trace contextRef="#ctx0" brushRef="#br0" timeOffset="15044.39">19473 4170 0,'0'0'16,"0"-21"-16,0 0 0,21-1 15,1 22-15,41-21 16,-21 0-16,-20 21 0,83-21 16,-62 0-16,20 21 0,64-21 15,-63-1-15,-1 22 0,1-21 16,-1 0-16,1 21 0,317-127 31,-318 106-31,64-43 16,-106 43-16,1 21 15,-22-21-15,-22 21 0,1 0 16,-21 0-16,0 21 0,-22 0 16,22-21-16,-106 85 15,42-21-15,85-22 16,-22 0-16,22 1 0,0-22 0,21 21 16,-21 0-16,21 1 0,0-22 15,0 21-15,21-21 0,21 1 16,-21-1-16,22 0 0,63 21 15,-64-21-15,85-21 16,-42 0-16,-22 0 0,1 0 0</inkml:trace>
  <inkml:trace contextRef="#ctx0" brushRef="#br0" timeOffset="15200.4">21802 4276 0,'0'21'16,"0"-42"-16,0 63 47,0-63-16</inkml:trace>
  <inkml:trace contextRef="#ctx0" brushRef="#br0" timeOffset="17665.59">2921 6985 0,'0'-21'16,"0"0"-16,0 0 16,0-1-1,0 1-15,0 0 16,0 0-16,21 21 0,-21-21 0,0 0 0,21 21 15,22-22 1,-22 22-16,0-21 0,0 21 0,21 0 16,-20 0-16,41 43 15,22 20 1,-64-21-16,0 22 16,-21-22-16,0 1 0,0 147 31,-42-84-31,21-64 0,-1 22 15,-62 20-15,63-41 0,-22-22 16,1 21-16,0-21 0,-43 1 16,64-1-16,-22-21 0,1 0 15,-64-21 1,64-1 0,21-62-16,21 63 15,0-22-15,0 1 0,0 21 16,0-22-16,0 1 0,21 0 15,0 21-15,0-1 0,0 1 0,22 0 16,-22 0-16,0 21 0,106 21 16,-85 21-1,22 43 1,-43-43-16,0-20 0,22 62 16,-22-63-16,-21 1 15,0 20-15,21-21 0,0 0 0,21 43 31,-20-64-31,-1 0 16,0 0-16,0-21 0</inkml:trace>
  <inkml:trace contextRef="#ctx0" brushRef="#br0" timeOffset="17873.49">3916 7345 0,'0'0'0,"0"21"16</inkml:trace>
  <inkml:trace contextRef="#ctx0" brushRef="#br0" timeOffset="19544.31">4572 6519 0,'0'0'0,"0"-21"15,0 0 1,0 42 31,0-42 78,0 0-109,0 0-16,0 63 46,0-21-46,0 0 0,0 22 0,0-1 16,0 0-16,0 22 0,0-22 16,21 1-16,-21 105 15,0-42 1,-21 42-16,0-106 16,0 0-16,21 1 0,-22-22 0,22 0 15,0 0-15,0 0 16,0-42-1,0 0-15,0 0 16,0 0-16,0 0 0,0-1 0</inkml:trace>
  <inkml:trace contextRef="#ctx0" brushRef="#br0" timeOffset="19971.99">4508 6731 0,'0'-42'0,"0"84"0,22-127 0,-1 64 16,0-21-16,0 21 0,0 0 0,0-1 15,22 1-15,-22 0 0,21 21 16,22 0-16,-22 0 0,0 0 16,1 21-16,-1 0 0,0 1 15,1 41-15,-22-42 0,0 22 16,-21-22-16,-21 85 16,-43-43-1,43-21-15,-21-20 0,-64 20 16,64-21-16,-43 21 0,64-42 15,-21 0-15,-1 22 16,22-22-16,0 0 0,0 0 16,42 0 15,0 0-31,0 21 0,43 21 16,-43-21-16,0 22 0,43 20 15,-43-42-15,0 22 0,21-22 16,22 63-1,-43-84-15,21 43 16,43-43-16,-64 0 16,0 0-16,0 0 0,1 0 0,20-21 15,-21-1-15,0 22 0,22-42 16,-22 21-16,63-64 16</inkml:trace>
  <inkml:trace contextRef="#ctx0" brushRef="#br0" timeOffset="20376.84">5609 6900 0,'0'-21'0,"0"42"0,0-63 0,-21 42 16,0 0-16,0 0 16,-1 21-16,-41 43 15,21 20 1,20-41-16,22-22 0,0 21 16,0 1-16,0-1 0,22 85 31,-1-106-31,0 0 0,0-21 15,43 0-15,-22 0 0,-21 0 16,21 0-16,1-21 0,-22 21 0,21-21 16,1 0-16,-22 0 0,21-22 15,-21 22-15,64-106 16,-85 42 0,0-20-16,0 62 15,-21 22-15,0-21 0,-1 21 16,1-1-16,-21 1 0,21 21 0,0 0 15,-22 0-15,-84 43 16,85-22-16,21 0 16,0 0-16,-43 43 15,64-43-15,0 21 16,0-21-16,0 0 0,42-21 16,22 0-16,63 0 15,-85-21-15</inkml:trace>
  <inkml:trace contextRef="#ctx0" brushRef="#br0" timeOffset="20828.58">6413 6562 0,'0'0'0,"0"-21"0,-21 42 16,21 0-16,-21 0 15,21 21-15,-21 1 0,21-22 0,0 21 16,0 1-16,0 126 15,0-106 1,0-20-16,0 41 16,0-62-16,0-1 15,0 0-15,0 0 0,0-42 47,0 0-47,0 0 0,0-1 0,-21 1 16,21 0-16,0 0 0,0 0 0,0-22 15,0 22-15,21 0 0,0 0 16,64-85 0,-43 85-16,0 21 0,1 0 15,63 0-15,-64 21 16,0-21-16,-21 21 0,22 0 0,-22 1 16,0-1-16,-21 0 0,0 0 15,0 21-15,0 1 0,-21-1 16,0-21-16,-149 127 15,65-84 1,41-43-16,-42 43 16,85-64-16,0 0 15,21-22-15,0 1 16,0 0-16</inkml:trace>
  <inkml:trace contextRef="#ctx0" brushRef="#br0" timeOffset="21264.33">7281 6795 0,'0'21'16,"0"0"0,0 0-16,-21 0 0,0 0 0,21 1 15,-21 20-15,-22 85 16,22-64-1,21-20-15,0 20 16,0-42-16,0 1 0,43-1 16,-22-21-16,21 0 15,-21 0-15,0 0 0,22 0 0,-22-21 16,0 21-16,0-22 0,43-20 16,-43 0-16,0 21 15,0-43-15,-21 43 0,0-21 16,0 20-16,0-20 0,0 21 0,0-21 15,-21-1-15,-21 22 0,21 0 16,-128-21 0,128 42-1,0 0-15,-21 42 0,21-42 0,-1 21 16,1 21-16,21-20 0,0-1 16,0 21-16,0-21 15,0 0-15,21 1 0,-21-1 16,43-21-16,-1 0 15,0 0-15</inkml:trace>
  <inkml:trace contextRef="#ctx0" brushRef="#br0" timeOffset="21549.17">8128 6710 0,'-21'0'31,"0"0"-15,-1 0-16,-20 21 16,21 0-16,21 0 15,-42 64-15,42-64 16,-22 0-16,22 43 0,0-43 16,0 21-16,0-20 0,0-1 15,0 21-15,0-21 0,43 43 16,-1-43-1,64-21 1,-85-21-16,21 0 0,22-22 16,-43 22-16</inkml:trace>
  <inkml:trace contextRef="#ctx0" brushRef="#br0" timeOffset="21811.04">8551 6350 0,'0'0'0,"0"-42"15,0-1-15,0 22 0,0 0 0,0 42 32,0 22-17,-42 147-15,42-126 16,-21-22-16,21 21 0,0 1 16,-21-22-16,21 1 0,-22 20 15,22-21-15,0-20 0,0 83 16,0-83-16,43 20 15,20-42 1,-42 0-16,1 0 0,20 0 16,0-21-16,1 0 15</inkml:trace>
  <inkml:trace contextRef="#ctx0" brushRef="#br0" timeOffset="21988.26">8488 6689 0,'0'0'16,"-21"0"-16,-1 0 0,1 0 0,21 21 0,21-21 31,1 0-31,-1 0 16,0 0-16,42 0 0,-41 0 16,20 0-16,0-21 0,1 0 0,-1 21 15,0-22-15</inkml:trace>
  <inkml:trace contextRef="#ctx0" brushRef="#br0" timeOffset="22813.87">8297 6244 0,'0'0'0,"0"-21"0,0 0 0,0 0 15,0 42 1,0 0-16,-21 21 16,21 1-16,-21-1 0,21 22 15,0-1-15,-21 1 0,0-1 0,-1 1 16,1 168 0,0-126-16,21-63 15,0-1-15,0 21 16,0-41-16,0-1 0,0 21 15,21-42 1,0-21 0,-21 0-16,0 0 0,22-1 15</inkml:trace>
  <inkml:trace contextRef="#ctx0" brushRef="#br0" timeOffset="23021.26">7937 6773 0,'-21'0'0,"42"0"0,-63 22 16,0-22-16,21 21 0,21 0 16,21-21-1,0 0-15,21 0 16,1 0-16,41 0 16,-20 0-16,42-21 0,-43 0 15,1-1-15,84-20 0,-64 21 16,-20 0-16,190-64 15</inkml:trace>
  <inkml:trace contextRef="#ctx0" brushRef="#br0" timeOffset="23527.06">10541 6519 0,'0'-21'16,"0"42"-16,-21-63 0,21 21 0,-21 0 0,21 0 15,0-1-15,21 22 31,-21 22-31,21-1 0,0 0 16,21 21-16,-20 1 0,-1-1 0,0 0 16,21 22-16,-21-22 0,22 0 0,-22 1 15,0 20-15,0-20 0,-21-22 16,0 21-16,21 0 0,-21-20 0,0 41 31,0-84-15,0 0-1,0 0-15,0-1 0,0 1 0,0 0 16,0-21-16,22 21 0,-22-22 16,21 1-16,0 0 0,0-1 15,0-20-15,0 20 0,1-20 0,-1 21 16,85-149 0,-64 170-1,-21 21 1,-21 21-16,0 0 0,0 0 15,0 1-15,0 20 0,0-21 0</inkml:trace>
  <inkml:trace contextRef="#ctx0" brushRef="#br0" timeOffset="24610.07">11155 6922 0,'0'0'0,"0"42"16,0-21-16,0 0 0,0 0 0,0 22 31,42-43-31,-21 0 0,22 0 16,-22-21-16,21 21 0,-21-22 15,0 1-15,22 0 0,-22 0 16,42-21-16,-41 20 0,41-83 16,-63 83-16,0 1 15,0 0-15,0 0 0,-21 21 16,0 0 0,-22 21-16,22 0 0,-21 22 15,21-22-15,0 0 0,-1 21 0,1-21 16,0 22-16,21-1 0,0 0 15,0-20-15,0-1 16,0 0-16,21 0 0,106 0 16,-106-21-1,43 0-15,-22-21 16,-21 21-16,43-63 16,-43 41-16,-21 1 0,42-42 15,-42 20-15,22 22 16,-1-21-16,-21 21 0,21-22 0,85-62 31,-85 105-31,0 0 0,21 21 16,-20 0-16,-1 0 15,21 64-15,-21-64 16,-21 21-16,21-21 0,-21 1 16,0-1-16,0 21 0,0-21 0,0 0 15,0 1 1,0-44 15,0 1-31,0 0 16,0 0-16,0 0 0,22-22 15,-1 22-15,0-21 0,21-22 16,-21 22-16,22 0 0,20-1 16,-42 22-16,43-21 15,-43 42-15,21 0 0,-20 0 16,41 0-1,-42 21-15,-21 21 16,0-20-16,0 20 16,0-21-16,0 0 0,0 0 15,0 1-15,0 20 16,0-21-16,-21 21 0,21-20 0,0-1 16,0 0-16,42 42 15,-20-63 1,62 0-1,-41-21-15,-1 0 0,-21 0 0,21 0 16,1 0-16,-1-1 0,0-20 16,1 21-16,-1-21 0,0-22 15,1 22-15,-22 21 0,-21-1 0,21-20 16,-63 84 15,42 1-31,-21-22 0,-1 0 16,1 21-16,21 1 0,-21-1 15,-64 149 1,85-64-16,0-64 0,0 85 16,22-84-1,20 63-15,-21-64 0,0 1 16,0-1-16,22 64 0,-22-42 16,-21-22-16,0 170 15,-64-148 1,22-43-16,-127 64 15,84-85-15,22 0 0,-86 1 16,65-22-16,-149-43 16,169 1-1,-20-43-15,-1-84 16,64 84-16,21 22 0,0-22 0,0 0 16,0 1-16,42-64 15</inkml:trace>
  <inkml:trace contextRef="#ctx0" brushRef="#br0" timeOffset="26176.19">14287 6244 0,'0'0'0,"0"-21"15,0 0-15,0 0 0,-42-22 16,21 22-16,-21 21 15,20 0-15,-41 0 16,21 0-16,-22 21 16,43 22-16,0-22 0,-22 21 0,22 22 15,0-22-15,0 22 0,0 63 16,21-64-16,0-21 0,0 22 16,0-22-16,0 1 0,21 20 15,21-21-15,-21-20 0,128 41 31,-1-42-31,21-21 16,-127-21-16,1 21 16,20-21-16</inkml:trace>
  <inkml:trace contextRef="#ctx0" brushRef="#br0" timeOffset="26879.79">14901 6583 0,'0'-21'15,"0"42"-15,0-85 0,0 22 0,-21-21 16,-21 41-1,21 22-15,-22 0 16,22 0-16,0 22 0,0 20 0,0-21 0,-1 21 16,1 1-16,0 41 15,21-41-15,-21-1 0,21-21 0,0 106 16,0-106 0,0 1-16,42-1 15,-21-21-15,22 0 16,-22 0-16,0 0 0,21-21 15,-20-1-15,-1 1 0,42-63 32,1-22-32,-64 63 15,21 22-15,0 0 0,-21-21 16,21 42-16,0 0 16,1 21-16,-22 0 15,0 21-15,0-20 0,0 20 0,0-21 16,0 21-16,0-20 0,0 20 0,0-21 15,0 0-15,0 0 0,0 1 16,0-1-16,0 0 16,21-21-1,0 0-15,-21-21 16,21 0-16,0-1 16,0 1-16,1-21 0,-1 21 15,0-22-15,0 22 0,43-63 16,-22 41-16,0 22 0,22-42 15,-22 41-15,0 1 16,64 42 0,-85 1-16,64 62 0,-85-63 15,21 22-15,-21-22 0,0 21 16,0 22-16,0-43 16,0 0-16,0 43 0,0-43 15,0 0-15,-21-21 16,0 0-1,21-42 1,0 20-16,0 1 0,0 0 16,0-21-16,21-1 15,0 22-15,0-21 0,-21 0 0,64-64 16,-22 42 0,1 43-16,20-42 15,-42 63-15,22 0 16</inkml:trace>
  <inkml:trace contextRef="#ctx0" brushRef="#br0" timeOffset="27221.59">16298 6710 0,'0'0'0,"21"0"15,1 0-15,20 0 16,0 0-16,-21-21 0,1 0 0,-1-1 15,21 1-15,-21 0 0,22-21 16,-43 21-16,21-22 0,-21 22 16,0 0-16,0-21 0,-43-1 15,-20 86 1,-1-1 0,43 0-16,-21 1 0,0 41 15,20-41-15,1-1 0,21 0 16,0 1-16,-21-22 0,21 21 15,0 0-15,0-20 0,42-1 16,-20 0-16,-1-21 0,21 0 16,43 0-16,-43 0 15,64-21-15,-64 0 0,22 21 16,-22-22-16</inkml:trace>
  <inkml:trace contextRef="#ctx0" brushRef="#br0" timeOffset="28287.98">17272 6202 0,'-21'-42'0,"42"84"0,-63-106 0,20 22 0,1 21 16,0 0-16,0 0 0,0 21 15,0 21 1,21 0-16,0 42 0,-22 43 16,1 127-1,21-148-15,-21-1 0,0 86 16,0-86-16,21 22 0,-43 85 15,43-107-15,-21 107 16,0-106-16,21-1 16,-42 107-16,42-107 0,-21 1 15,-1 0-15,1-22 0,0 22 16,-21 42-16,42-85 0,-21 1 16,21 41-16,0-63 15,21-21-15,85-42 16,-22-21-1,-41 41-15,105-126 16,-85 85-16,-20-1 0,41-84 16,-63 85-16,22-86 15,-43 65-15,0-1 0,-43-84 16,22 105-16,-21-20 0,0 41 16,-1-20-16,1 20 0,-22 1 15,-105-43 1,106 64-16,63 0 15,0 0 1,0 0-16,21 0 16,0 21-16,0-22 0,0 1 0,22 21 15,-1-21-15,0 0 0,1-21 16,41-1-16,-41 22 0,-1-21 16,0 21-16,64-43 15,-64 22 1,-20 42-16,-22-21 15,0 42 1,0 0-16,-22 0 0,1 0 16,21 0-16,0 1 0,0-1 0,-21 21 15,21 0 1,21-20 0,0-22-1,22 0-15,-22 0 0,0 0 0,0 0 16,0-22-16,1 22 0,20-21 0,64-63 31,-64 41-31,0-84 16,-42 106-1,22 0-15,-22 42 16,0 0 0,0 0-16,0 1 0,-43 62 15,43-63-15,-21 64 16,21 0-1,0-64-15,0 0 0,21 0 16,0-21-16,1 0 0,62 21 16,-41-42-16,-1 0 15,43-42 1,-43 20-16,21-84 16,-41 64-16,20 20 15,21-168 1,-41 126-16,-22 22 15,-22 63 1,1 21-16,0 0 16,0 21-16,21-21 0,0 22 15,-21-1-15,21 85 16,0-85-16,21 43 16,64 0-16,-43-64 15,43 21-15,-43-42 16,21 0-16,-20 0 0,-1 0 15,0 0-15,1 0 0,41-21 16</inkml:trace>
  <inkml:trace contextRef="#ctx0" brushRef="#br0" timeOffset="47727.83">4212 9927 0,'0'0'0,"0"-21"0,0 0 0,0 0 16,0 0-16,0-1 16,-21 1-16,0 0 0,21 0 0,-21 0 15,21 0-15,0-1 0,-22 1 16,1 0-16,0 0 16,0 0-16,0 21 15,21 21 1,0 0-16,0 0 0,0 64 15,0-43-15,0 1 16,21 20-16,21 106 0,-21-105 16,-21-1-16,22 86 15,-1-65-15,-21 1 0,0-22 16,0 22-16,21 0 0,0 63 16,-21-63-16,0-1 0,0 1 0,0 148 15,0-106 1,0-85-16,0 22 0,0-22 15,0 0-15,0-21 0,0 22 0,0-22 16,0 0-16,-21-21 16,0 0-16,21-21 15,-21 0-15,21 0 16,0-1-16,-22 1 0,22-21 0,0-22 16,0 22-16,0-21 0,0-1 0</inkml:trace>
  <inkml:trace contextRef="#ctx0" brushRef="#br0" timeOffset="49156.85">4085 10054 0,'0'0'16,"-21"-63"-1,0 42-15,21-1 0,-21 22 16,21-21 0,21 21 15,0 0-31,0 0 16,0 21-16,22-21 15,126 22 1,-42-22-1,-42 0-15,-1 0 0,22 0 0,-21 0 16,21 0-16,-1 0 0,22 0 0,0-22 16,22 22-16,-1 0 15,0-21-15,0 0 0,0 21 0,0 0 16,22 0-16,-22-21 0,191 21 16,-170 0-16,170 0 15,-170 0-15,21 0 0,-20 0 0,380 0 16,-190 0-1,-191 0-15,-21 0 0,149-21 16,-170 21-16,0-21 0,0 21 16,-21-22-16,21 22 0,-43-21 15,22 0-15,-21 21 0,21-21 0,-43 21 16,22 0-16,-1 0 0,1-21 16,84 21-16,-84 0 0,0 0 15,-1 0-15,1-21 0,-21 21 16,41 0-16,-62 0 15,-1 0-15,0 0 0,43 0 16,-64 0 0,0 21-1,-21 0-15,0 0 0,0 0 16,0 0-16,0 1 0,0-1 0,0 42 16,0-20-16,0-22 0,0 21 15,0-21-15,0 22 0,0-1 0,0-21 16,0 21-16,0 1 0,0 20 15,0 85 1,0 1-16,0-65 16,0-41-16,-21-1 0,21 0 15,0 1-15,-21-1 0,21 0 16,-21 22-16,21-22 0,-21-21 16,0 22-16,-1-1 0,22-21 15,-63 106 1,42-106-16,21 0 15,-21 1-15,-1-1 0,1 0 16,0-21-16,21 21 16,-21-21-16,0 0 15,21 21-15,-21-21 0,-1 21 16,1-21-16,0 0 0,-21 43 16,21-43-16,-22 0 0,-63 21 15,22-21 1,20 0-1,22 0-15,0 0 0,-22 0 16,1 0-16,20 0 0,-20 0 16,-1 0-16,1 0 0,-1 0 0,-20 0 15,-1 0-15,0 0 0,1-21 16,-1 21-16,-148 0 16,170 0-16,-1 0 0,1 0 15,-1 0-15,-21 0 0,22 0 16,-22 0-16,1 0 0,-1 0 0,-21 0 15,21 0-15,-126 0 0,105 0 0,-21 0 16,21 21-16,-21-21 16,0 21-16,21-21 0,-63 0 15,84 0-15,22 0 0,-1 0 16,1 0-16,-1 0 0,22 0 0,-22 0 16,1 0-16,-22 0 0,-84 0 15,63 0-15,0 0 0,0 0 0,1 0 16,-22 0-16,-22 21 0,-126 0 15,127-21-15,0 0 0,21 22 16,0-22-16,0 0 0,21 21 0,-190-21 31,211 0-31,22 0 0,-1 0 0,-84 21 16,106-21-16,-64 0 16,63 0-16,22 0 15,-63 0-15,41 0 0,1 0 16,0 21-16,-1-21 0,1 0 15,0 0-15,-1 21 0,22-21 0,-21 0 16,21 0-16,-43 21 16,43-21-1,0 0 1,21 22 0,-21-22-16,-1 0 0,1 21 15,0-21 1,42 0-1,0-21 1,1-1-16</inkml:trace>
  <inkml:trace contextRef="#ctx0" brushRef="#br0" timeOffset="49888.43">9250 8509 0,'21'-21'0,"21"-43"31,-42 43-31,21 21 16,-21-21-16,-21 42 31,0 0-31,-21 1 16,21 20-16,-22-21 0,1 21 0,-22 1 16,-190 211-1,106-106-15,-106 85 16,170-149-1,-1 1-15,0 0 0,22-22 16,-22 22-16,-21 42 0,64-64 16,21-20-16,-22 41 15,43-62-15,0-1 0,0 0 16,0 0-16,0 0 0,22-21 16,-1-21-1,-21 0 1,0 0-16,0 0 0,0-43 15</inkml:trace>
  <inkml:trace contextRef="#ctx0" brushRef="#br0" timeOffset="50230.95">7641 9377 0,'0'0'0,"0"-21"0,0 0 0,-21 21 0,0 0 16,21 21-1,0 0-15,0 0 0,0 21 16,0 22 0,0 63-1,0-85-15,0 1 0,0 41 16,0-41-16,0-22 0,0 21 0,0-21 16,0 0-16,0 1 0,0 20 15,21-42 1,0 0-16,0 0 15,22 0-15,-22 0 0,42-21 16,-20 0-16,-22 21 0,63-43 16,-41 43-16,-1-21 15,106-42 1,-84 20-16,-22 22 0,64-42 16,-85 20-1</inkml:trace>
  <inkml:trace contextRef="#ctx0" brushRef="#br0" timeOffset="50776.12">9588 8678 0,'0'0'15,"0"-21"-15,22 21 0,-1-21 16,0 0-16,-21 0 16,21 21-16,0-21 0,0-1 0,1 1 15,-1 0 1,-21 0 0,-21 21-1,-22 0-15,1 0 0,21 0 16,-22 21-16,1 0 0,21 0 0,-21 1 15,20-1-15,-41 63 16,42 1 0,21-21-1,21-43-15,0 21 0,21-42 16,-20 21-16,126 22 16,-85-22-1,-20 0-15,-1-21 0,0 42 16,-21-42-16,-21 21 0,0 1 15,0-1 1,-42 0-16,21-21 0,-21 21 0,20-21 16,-147 21-1,127-21-15,-43 0 16,64 0-16,21-21 0,-21 0 16,21 0-1,0 0-15,0-1 0,0 1 16,21 21-16,0-21 0,0 0 15,0 0-15,1 21 0,20-21 16</inkml:trace>
  <inkml:trace contextRef="#ctx0" brushRef="#br0" timeOffset="51161.9">10012 8932 0,'21'22'0,"-42"-44"0,42 65 0,0-43 31,0 0-31,0 0 0,1-21 16,-1 21-16,-21-22 0,21 1 16,0 21-16,0-21 0,0 0 15,-21 0-15,22 0 0,-1-1 16,-21-62 0,0 63-1,-43 21-15,22 0 16,0 0-16,21 21 0,-21-21 0,0 21 15,0 0-15,-1 0 0,1 0 16,21 22-16,-84 63 16,84-64-16,0 0 15,0-21-15,0 1 16,0-1-16,0 0 0,21-21 16,0 0-16,0 0 0,21 0 15,1 0-15,-22 0 0,0-21 16,21 21-16,-20-21 0,20-1 0,21-20 15,-41 0-15,-1-1 0,21 22 16,-21-21-16</inkml:trace>
  <inkml:trace contextRef="#ctx0" brushRef="#br0" timeOffset="51396.76">10541 8446 0,'0'0'16,"0"-22"-16,-42 1 15,42 42 1,-22 1-16,22-1 0,0 0 15,0 85-15,0-64 16,0 43-16,0-43 16,-21 85-1,21-106-15,0 22 0,0-22 16,0 0-16,0 0 0,0 43 16,0-43-1,21-21-15,1 0 16,-1-21-16,0-1 15,0 1-15</inkml:trace>
  <inkml:trace contextRef="#ctx0" brushRef="#br0" timeOffset="52179.32">10668 8890 0,'21'0'31,"0"0"-16,0 0-15,1-21 16,-1 21-16,42-42 16,-42-1-1,1 22-15,-22 0 0,0 0 16,-22 0-16,1 21 16,0 0-16,0 0 0,-43 42 15,43-42 1,0 42-16,-21 43 15,42-43-15,0-21 0,0 1 16,0-1-16,0 0 0,21 21 16,0-21-16,0-21 0,85 0 31,-21 0-15,-1-21-16,-41 0 0,-22 21 0,64-42 15,-64 21-15,21-1 16,64-83-1,-64 41 1,-42 43-16,21 0 0,-21 42 47,0 0-47,0 0 0,0 22 16,-21 20-16,21 1 15,0-1 1,0-42-16,0 0 0,0 1 15,0-1 1,0-42 15,0-1-31,0 1 16,0 0-16,0 0 0,0 0 0,0 0 16,0-22-16,0 22 0,0-21 15,21-1-15,64-62 16,-43 62-16,-20 43 15,-1 0-15,0 0 0,0 0 16,0 0-16,0 21 16,1 1-16,-22-1 0,0 21 15,0-21-15,0 22 0,0-22 16,0 0-16,0 21 0,0-21 0,0 1 16,0-1-16,0 0 0,0 0 0,0 0 15,0 0-15,0 1 16,0-44 15,0 1-31,0 0 0,21 0 16,0 0-16,0 0 0</inkml:trace>
  <inkml:trace contextRef="#ctx0" brushRef="#br0" timeOffset="52395.19">12023 8657 0,'0'21'15,"0"1"-15,0-1 0,-22 21 16,22 0 0,-42 85-1,42-105-15,0-1 0,0 0 0,0 0 16,0 0-16,0 0 16,0 1-16,21-22 31,-21-22-31,21 1 0,1 0 15,-22 0-15,21 0 0</inkml:trace>
  <inkml:trace contextRef="#ctx0" brushRef="#br0" timeOffset="52737">12086 8424 0,'0'-21'0,"0"42"0,0-63 0,-21 42 15,0 0 1,0 0-16,21 21 0,0 0 15,0 22 1,0-22-16,21 0 16,0-21-16,0 0 15,0 0-15,0 0 0,1 0 0,-1 0 16,0-21-16,0 21 16,-21-21-16,0 0 0,21 21 0,-21-64 15,0 43 1,0 0-16,-21 0 15,0 21-15,-21 0 16,20 21 0,1-21-16,0 63 15,0-20-15,0-22 0,21 21 16,0-21-16,0 0 16,0 1-16,0-1 0,21 0 15</inkml:trace>
  <inkml:trace contextRef="#ctx0" brushRef="#br0" timeOffset="53845.38">12509 8721 0,'-21'-43'15,"21"22"1,-21 21-16,21 21 31,0 1-31,0-1 0,0 0 16,0 0-16,0 0 0,0 43 15,0-43-15,0 0 16,0 64 0,21-43-16,22-21 15,-22-21-15,0 0 16,21 0-16,-21 0 0,1 0 15,-1-21-15,42-42 16,-20 20 0,-43 22-16,21-21 0,0-22 15,-21 43-15,0-42 16,0 41-16,0 1 0,0 42 47,0 1-47,0-1 0,0 21 0,0-21 15,0 0-15,0 22 0,0-22 0,0 0 16,0 0-16,0 0 0,63 43 31,-41-64-31,20 21 0,0-21 0,-21 0 16,1 0-16,20-21 0,0 0 16,1 0-16,-22-1 0,0 1 15,0 0-15,0 0 0,0-21 16,1-1-16,-22 1 15,0 21-15,21-43 0,-21 43 16,21 21-16,-21-21 16,0 42-1,-21 0-15,0 0 16,21 1-16,-22-1 0,22 21 16,0-21-16,0 0 0,0 43 15,0-43-15,0 0 0,0 64 16,22-64-1,-1 0 1,0-21-16,-21-21 16,21 0-1,-21 0-15,21 0 0,-21-22 16,0 22-16,0 0 0,21-21 16,22-85-1,-22 63-15,0 43 16,43-21-16,-43 42 15,21 0-15,-21 0 16,85 63 0,-85-42-16,-21 43 15,21-1 1,-21-20-16,0-22 0,22 42 16,-22-20-16,0-22 0,21 21 15,-21-21-15,0-42 31,0 0-15,0 0-16,0 0 0,0-22 16,21 22-16,-21-21 0,21 21 15,106-128 1,-42 107-16,-43 21 0,22 0 16,-22 21-16,0 0 15,1 0-15,20 21 0,-42 0 0,0 21 16,1-20-16,-22 20 0,0-21 15,0 21-15,0 1 0,0-1 16,-22-21-16,-20 43 0,21-22 16,0-21-16,0 0 0,-1 1 0,1-1 15,0 0-15,-85 0 16,64-21 0,21 0-16</inkml:trace>
  <inkml:trace contextRef="#ctx0" brushRef="#br0" timeOffset="60127.3">4826 10562 0,'0'0'0,"-21"0"32,42 0 14,0 0-46,0 0 16,0 0-16,1 0 16,20 0-16,0 0 15,1 0-15,-1 0 16,0 0-16,22 0 16,-43 0-16,21 0 0,1 0 0,20 0 15,-21-21-15,43 21 0,-21 0 16,20 0-16,22 0 0,-21 0 0,380-21 15,-168 0 1,126 0 0,-275 21-16,22-22 0,-22 22 15,21 0-15,0-21 0,149 0 16,-149 21-16,1-21 0,-22 21 16,21 0-16,-21 0 0,-21-21 15,0 21-15,-21 0 0,-21 0 0,-1 0 16,-20 0-16,-22-21 0,1 21 15,20 0-15,-42 0 0,0 0 16,1 0-16,-1 0 0,0 0 31,-21-22-15,-21 22 15,0 0-15,-1 0-16,1 0 0</inkml:trace>
  <inkml:trace contextRef="#ctx0" brushRef="#br0" timeOffset="60652">4974 11155 0,'0'0'15,"-21"21"-15,0-21 0,0 0 0,21 21 16,21-21-1,0 0-15,64 21 16,-43-21-16,0 0 0,22 0 16,-1 0-16,22-21 0,42 0 15,-21 21-15,42-21 0,0 0 0,360-22 16,-317 43 0,-1-21-16,1 0 0,20 21 0,-20-21 15,550-21 1,-424 42-16,-148 0 15,1 0-15,-22 0 0,0-22 0,0 22 16,0 0-16,-42 0 0,21 0 16,-21 0-16,0 0 0,-21 0 0,-1 0 15,1 0-15,42 0 16,-64 0 0,-63-21 30,22 21-46,-1-21 16</inkml:trace>
  <inkml:trace contextRef="#ctx0" brushRef="#br0" timeOffset="60999.8">10583 10372 0,'0'0'0,"21"0"16,1 0-1,-1 0-15,21-21 0,-21 21 16,22 0-16,126 0 16,-106 0-16,22 0 15,-21 0-15,-1-22 16,-21 22-16,-20 0 0,41 0 31</inkml:trace>
  <inkml:trace contextRef="#ctx0" brushRef="#br0" timeOffset="61238.66">10414 10901 0,'21'0'0,"-42"0"0,63 0 16,1 0-16,-22 0 0,42 0 16,-42 0-16,22 0 0,84-42 31,-85 20-31,-21 22 0,0-21 16,1 0-16,-1 0 0,0 21 15,-21-21-15</inkml:trace>
  <inkml:trace contextRef="#ctx0" brushRef="#br0" timeOffset="66258.66">15134 10202 0,'0'0'0,"0"-21"0,0 0 16,0 0-16,0-21 15,-21 42 16,21 21-15,0 0-16,0 0 16,0 21-16,0 64 15,0-85-15,0 22 0,0 41 16,0-62-16,0 20 16,0-21-16,0 21 0,0-20 0,0-1 15,21 21 1,-21-63 15,0 0-31,0 0 0,0-1 16,0-20-16,0 21 0,21-43 15,-21 22-15,0-21 16,43-22 0,-43 64-16,21-22 15,0 22-15,-21 0 0,21 21 0,0 0 16,0 0-16,1 0 15,-1 0-15,0 21 0,0 0 0,0 1 16,-21-1-16,21 21 0,22 64 31,-22-21-31,0-43 16,-21-21-16,0 0 16,21-21-1,0 0-15,1 0 16,-1-21-1,-21 0-15,21-21 0,0 20 0,-21 1 16,21-21-16,0 21 0,-21-22 16,43-41-16,-22 63 15,0-1-15,0 1 0,-21 0 0,21 21 16,1 0 0,-1 0-16,0 64 15,-21-43 1,42 106-1,-42-85-15,0-21 0,21 22 16,-21-22-16,0 0 0,43 42 16,-43-41-16,21-1 0,0 0 15,0 0-15,0-21 0,1 21 0,-1-21 16,85 0 0,-22 0-16,64-42 15,-105 21-15,20 0 16,-20-22-16,-1 22 0,0-21 15,22-22-15,-43 22 0,-21 0 16,0-1-16,21 1 0,-21 21 16,0-22-16,0 22 0,0 0 0,0 0 15,0 0-15,-63 21 16,20 0 0,22 0-16,-85 63 15,64-20-15,-22 20 16,43-21-16,-21 1 0,21-1 15,21 0-15,-21-20 0,21 20 0,0 21 16,0-41-16,0-1 0,21-21 16,0 21-16,0-21 0,0 0 0,0 0 15,1 0-15,-1 0 0,0 0 16,64-21 0,-22-43-16,1 1 15,-43 20-15,-21 22 16,0-21-16,21 0 0,-21 20 15,21-41-15,-21 42 0,0 0 16,0 42 15,0 0-31,0 0 16,0 0-16,0 0 0,0 22 16,0-22-16,0 21 0,0 22 15,0-43-15,21 21 0,64 43 16,-43-64-1,1-21-15,-22 0 0,0 0 16,21 0-16,-21 0 0,43 0 16,-43-21-16,0 0 0,22-22 15,-22 22-15,0 0 0,-21-42 16,0 41-16,0-20 16,0 21-16,0-21 0,0 20 0,0-20 15,0 21-15,0 0 0,-21 21 31,0 21-15,21 0-16,0 0 0,0 22 0,0-22 16,0 0-16,0 21 0,-22-21 15,22 22-15,0-1 0,0-21 16,-21 0-16,21 1 0,0-1 16,0 0-16,21-21 31,-21-21-31,22 21 0,-22-21 15,0-1-15,21 1 0,0 0 16,-21-21-16,21 21 0,-21-22 0,21 22 16,0 0-16,-21-21 15,64-22-15,-22 43 16,-21 21-16,1 0 16,-1 21-1,-21 0-15,0 0 0,21 1 16,-21-1-16,21 42 15,0-42-15,-21 43 16,21-43-16,1 21 0,-1-20 0,-21-1 16,21 0-16,0-21 15,0 21-15,64-21 16,-22-42 0,-41 21-1,-1-1-15,0-20 0,21 0 16,-42-1-16,21 1 0,1-21 15,-1 20-15,-21 22 0,21 0 16,-21-21-16,0 20 0,0 1 16,21 21-16,-21 21 15,0 1 1,0-1-16,0 0 0,0 0 0,0 21 16,0-20-16,0 20 0,0-21 0,0 0 15,0 64 1,42-22-1,-42-41-15,22-22 0,-1 21 16,0-21-16,0 0 16,0 0-16,22-21 0,-22-1 15,0 1-15,0 21 0,43-84 16,-22 41 0,-21 1-16,0 21 0,0-22 15,-21 22-15,22 0 0,-1 0 16,-21 0-16,21 0 0,-21-1 0,0 44 31,0-1-15,0 0-16,0 0 0,0 21 0,0-20 15,0 20-15,0-21 0,0 21 0,0 64 32,63-42-32,22-22 15,-64-42-15,22 0 16,-22 0-16,21 0 0,-21 0 15,43 0-15,-22-21 0,-21 0 16,22 0-16,-22-1 0,0 1 16,0 0-16,64-106 15,-64 64 1,0 41-16,-21-41 16,0 42-16,-21 0 15,0 21-15,0 0 0,-22 0 16,22 0-16,0 0 0,0 21 15,0 0-15,-1 0 0,1 0 0,0 0 16,0 22-16,0-22 0,0 21 0,21 1 16,-22-22-16,22 0 0,0 106 31,0-106-31,43-21 16,-22 0-16,0 0 15,21 0-15,-20 0 0,-1-21 16,0 0-16,0 0 0,0-1 15,22-20-15,-22 0 16,0 21-16,-21-22 0,21 1 0,0 21 16,-21-22-16,0 22 0,0 0 15,21 21-15,-21-21 0,0 42 16,0 0 0,0 0-16,-21 22 0,21 41 15,0-41-15,0-1 16,0 64-1,21-85 1,1 0-16,-1-21 0,0 21 0,21-21 16,1 0-16,-22 0 0,21 0 0,43 0 31,-22-21-31,-20 0 0,-22 0 16,42-43-16,-42 22 0,22 0 15,-22-1-15,0 1 0,0-21 16,0 20-16,22 1 0,-22-22 15,0 22-15,21-85 0,-42 85 16,22-43-16,-22 43 0,0-1 16,0 22-16,0-21 0,0 21 0,-22 21 31,22 21-31,0 21 16,-21-21-16,0 22 0,21-1 0,0 0 15,0 22-15,-21-22 0,21 1 16,0 20-16,-21 1 0,21 41 15,0-62-15,0 20 0,0-20 16,21-1-16,0 0 0,0 1 0,85 62 31,-85-83-31,22-1 0,84 0 16,-85-21-16,0 0 0,22 0 16,-22 0-16,0-21 0,1 21 15,-1-21-15,0-1 16,1 1-16,-22 0 0,21 0 0</inkml:trace>
  <inkml:trace contextRef="#ctx0" brushRef="#br0" timeOffset="67098.17">12912 10753 0,'0'0'0,"-22"0"0,44 21 31,-1-21-15,21 0-16,0 0 0,22 0 16,-1 21-16,1-21 0,21 0 0,63 0 15,-64 0-15,1 0 16,233 0-1,-170-21-15,-85 21 16,43-21-16,-42 21 16,-43-21-16,21 21 0,-21-22 15,-21 1-15,0 0 0,-21 0 16,-106-21 0,42 42-1,43 0-15,-43-22 16,64 22-16,-21 0 0,21 0 15,21 22 1,21-22 0,0 21-16,21-21 0,-20 0 15,20 0-15,0 0 0,22 0 0,-22 0 16,85 0 0,-42 21-16,-64-21 15,-21 21-15,0 0 16,0 0-16,0 1 15,-21-1-15,0-21 0,-1 21 16,-20 0-16,21-21 0,0 21 16,0-21-16,-22 21 0,43 1 15,-21-22-15,21 21 0,-21-21 16,0 21-16,21 21 16</inkml:trace>
  <inkml:trace contextRef="#ctx0" brushRef="#br0" timeOffset="67662.86">12975 12002 0,'-42'0'0,"84"0"0,-127 0 16,64 0-16,0 0 0,63 0 16,-20 0-1,20 0-15,0 0 0,170 0 16,-149 0-16,107 0 16,63 0-1,-149 0-15,64-22 16,-84 22-16,-1 0 0,64-42 15,-84 42-15,-1-21 0,85-21 32,-127 20-32,-21 1 15,-21 0 1,20 21-16,1 0 0,0-21 0,-21 21 16,21 0-16,-1 0 15,1 0-15,42 0 31,1 0-31,-1 0 0,0 0 16,0 0-16,85 0 16,0 0-1,-85 0-15,0 21 0,0 0 16,0-21-16,1 21 0,-22 1 0,0-1 16,0 0-16,-43 0 15,22 0-15,0 0 0,-21 1 16,20-22-16,-20 21 0,0 0 15,-1-21-15,22 0 16</inkml:trace>
  <inkml:trace contextRef="#ctx0" brushRef="#br0" timeOffset="69840.67">15833 11726 0,'0'0'0,"-22"0"0,22-21 32,0 0-32,0 0 15,22 21-15,-1-21 16,21-22-16,-21 22 0,43-21 15,-43 21-15,0 0 16,-21-1-16,0 1 0,0 0 16,0 0-16,-21-21 15,0 42 1,0 0-16,-43 0 16,43 0-16,-21 21 0,-1 21 15,22-21-15,0 0 0,0 1 16,0 20-16,21-21 0,0 85 15,42-64 1,-21-21-16,21 22 16,-20-22-16,-1 0 0,21 0 15,-21-21-15,0 21 0,1 1 0,-1-1 16,0 0-16,-21 0 0,21 21 16,-21-20-16,0-1 15,0 0-15,-21 0 0,0 0 16,0-21-16,-1 21 0,1 1 15,-42-22-15,20 21 0,1-21 16,21 0-16,-106 0 16,85 0-16,-22-43 15,-42-41 1,85 63-16,0-22 0,0 22 16,21-21-16,0 21 0,0-22 15,0 22-15,0 0 0,0-21 0,21 42 31,0 0-15,0 21-16,-21 0 0,21 0 16,1 0-16,-1 0 0,21 43 15,0-43-15,-20 21 0,-1-20 16,42 62 0,-42-63-16,43 1 0,-1-1 15,-20-21-15,20 0 16,-20 0-16,-22 0 15,190-85 1,-168 64-16,-1 0 16,-21 0-16,43-43 0,-22 43 15,-42 0-15,21 0 0,-21-1 0,0 1 16,0 0-16,0 0 16,0 0-16,-21 21 15,0 0-15,0 0 0,0 0 16,21 21-16,-22-21 0,1 21 15,21 0-15,0 0 0,-21 22 16,21-1-16,0-21 0,0 0 16,0 22-16,21-22 0,-21 0 0,127 43 31,-106-43-31,64-21 0,-21 0 16,-22 0-16,-21 0 15,64-21-15,-64-1 0,21 1 0,-21 0 16,43-64-1,-22 1 1,-42 20-16,0 22 0,0 21 16,0-22-16,0 22 0,0-21 15,0 0-15,0-1 0,0 22 16,0 0-16,0 0 0,0 0 16,0 42-1,0 0-15,-21 0 16,21 64-1,0-64-15,0 21 0,0 22 16,0-22-16,0 0 0,0 1 0,0-1 16,0 0-16,0 1 15,0-22-15,21 21 0,-21-21 0,64 43 32,-1-64-32,-42 0 0,64 0 15,-43-21-15,-20 0 16,20-1-16,0 1 0,1 0 15,20-21-15,-42-1 0,22 22 16,-22-21-16,0 21 0,-21-22 0,0 22 16,0 0-16,0 0 0,0 0 15,-85-22 1,64 43 0,-42 43-1,41-22-15,1 0 0,21 43 16,0-43-16,0 21 0,0-21 15,0 22-15,0-22 0,0 21 16,0-21-16,21 0 0,1-21 0,62 22 31,-41-22-31,20 0 0,43-22 16,-64 22-16,-21-21 0,22 0 16,-22 0-16,0-21 0,43-1 15,-43 22-15,-21-21 0,21 21 16,-21-43-1,0 22 1,0 63 0,0 0-16,-21 0 15,0 22-15,21-22 16,0 21-16,-22-21 0,1 64 16,21-43-1,0-21 1,21-21-1,-21-21 1,22 21-16,-22-21 0,21 0 0,21-64 16,-21 22-1,0 20 1,1 1-16,-1 21 16,-21 0-16,42-22 0,-21 22 0,-21 0 15,21 21-15,1 0 0,-1 0 16,-21 21-16,21 0 15,-21 22-15,21-22 0,0 0 16,-21 21-16,21-20 0,-21 20 16,0-21-16,43 43 0,-43-43 15,21 21-15,0-21 16,0 0-16,64-21 16,-64 0-1,0 0-15,0-21 16,1 21-16,-1-21 0,21-21 15,0-1-15,-20 22 0,-1 0 0,0-42 16,0 41-16,0-20 16,0 21-16,1 0 0,-1 21 0,0-21 15,-21 42 1,0 0 0,0 0-16,0 43 15,0-1-15,0-42 16,0 0-16,0 1 0,0-1 15,0 0-15,42 0 0,-21-21 16,1 0-16,-1 0 0,0 0 16,0 0-16,0 0 15,0 0-15,1-21 0,-1 0 0,-21 0 16,21-1-16,0-20 0,0 21 16</inkml:trace>
  <inkml:trace contextRef="#ctx0" brushRef="#br0" timeOffset="70223.59">19071 11409 0,'-21'0'0,"42"0"0,-63 0 15,21 0-15,-1 0 0,1 0 0,0 21 0,-42 21 32,41 22-32,22-22 15,0-21-15,0 1 16,0-1-16,22-21 15,-1 0-15,0 0 0,0 0 16,0 0-16,43-21 16,-43-1-1,0 1-15,0-42 0,-21 42 16,0-1-16,0-20 16,0 21-16,0 0 15,-21 21-15,-21 21 16,-1 42-1,22-20 1,21-22-16,0 0 0,0 0 16,0 0-16,0 1 0,0-1 15,0 0-15,21-21 16,1 0-16,-1 0 0,0 0 0,0 0 16,0 0-16</inkml:trace>
  <inkml:trace contextRef="#ctx0" brushRef="#br0" timeOffset="71227.62">19346 11642 0,'21'0'16,"-42"0"-16,42 21 15,-21 0-15,0 0 16,0 0-16,0 1 0,0-1 16,0 0-16,0 0 0,0 0 15,0 0-15,0 1 0,0-1 16,0 0-16,22 0 0,62 43 15,-41-64 1,-22 0-16,63 0 16,-41 0-16,-22 0 15,0-22-15,0 1 0,43-42 16,-43 42-16,21-43 16,-21 43-16,-21 0 15,43-85 1,-43 127-1,0 0 1,-21 0-16,-1 1 0,1-1 16,0 0-16,21 0 0,0 0 0,0 0 15,0 1-15,0 41 16,21-21 0,43-20-1,-43-22-15,42 0 16,-41 0-16,-1 0 0,106-85 15,-85 43 1,-21 20-16,0-20 16,1 0-16,-22 21 0,21-1 0,-21-20 15,0 21-15,0 42 32,0 0-32,0 0 0,0 1 15,-43 41 1,22-21-1,21-20-15,-42 20 0,42-21 16,0 0-16,0 0 0,-21-21 16,21-21 15,0 0-31,0 0 16,0 0-16,0 0 0,0-1 15,21 1-15,-21 0 0,42-21 16,-21 21-16,1-22 0,-1 22 15,0 0-15,0 0 0,0 0 0,43-1 16,-43 22-16,0 0 0,21 0 16,-20 22-16,-1-1 0,0-21 15,-21 42-15,0-21 0,0 0 0,0 1 16,0-1-16,0 0 0,0 0 16,0 0-16,-21 0 0,21 1 15,-21 20-15,-1-21 16,22-42 15,0 0-15,22 0-16,-1-1 0,0 1 15,21 0-15,-21 0 0,22 0 16,-1-22-16,0 22 0,43-42 16,-43 42-16,1-1 0,20 22 15,-42 0-15,22 0 0,20 85 31,-63-43-31,-21 22 0,-64 42 16,22-43 0,42-20-16,-22-22 0,22 0 0,-21 21 15,21-21-15,0-21 16,-1 0-16,1-21 16,21 0-16,-21-21 0</inkml:trace>
  <inkml:trace contextRef="#ctx0" brushRef="#br0" timeOffset="71643.74">20934 9885 0,'0'0'0,"21"0"0,42-21 15,-41 21-15,-22 21 16,21 0-16,-21 21 15,0 1-15,0-1 0,0 0 16,0-20-16,0 62 0,0-63 16,0 22-16,0-1 0,0-21 15,21 0-15,0 22 16,21-43-16,1 0 0,-1 0 0,22 0 16,20 0-16,128-43 0,-106 22 15,42-21-15,677-170 16,-655 149-1</inkml:trace>
  <inkml:trace contextRef="#ctx0" brushRef="#br0" timeOffset="72204.63">21548 11853 0,'-22'-21'0,"1"21"15,0 0 1,21 21 0,0 1-16,0-1 0,0 0 15,0 21-15,0-21 0,0 22 16,0-22-16,0 21 0,42 22 15,-20-43-15,20 0 0,127 0 32,-105-21-32,20 0 0,22 0 0,318-106 15,-234 64-15,1 0 0,-1-1 16,22-20-16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30T04:15:27.5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 0 0,'21'0'125</inkml:trace>
  <inkml:trace contextRef="#ctx0" brushRef="#br0" timeOffset="407.49">2646 212 0,'-21'21'0,"42"-42"0,-64 63 0,22-21 15,0-21-15,0 21 0,0 1 16,-22-1-16,22-21 0,21 21 16,-42 0-16,42 0 0</inkml:trace>
  <inkml:trace contextRef="#ctx0" brushRef="#br0" timeOffset="1148.27">2476 296 0,'0'-21'0,"0"42"0,22-42 16,-22 0-16,21 0 0,-21 0 15,0 0-15,0 42 31,0 21-15,0-21-16,-21 22 16,-1-1-16,1 0 0,-21 64 15,21-42-15,21-1 0,-21 1 16,-22 20-16,22-20 0,-21 84 16,21-85-16,-1 1 0,1-1 15,0-20-15,0 20 0,0 64 16,21-84-1,0-65 32,21 1-47,-21-21 0,0 0 16,21-1-16,0-41 16</inkml:trace>
  <inkml:trace contextRef="#ctx0" brushRef="#br0" timeOffset="1434.11">2540 212 0,'0'0'0,"0"-21"0,0 42 31,21 0-31,-21 0 16,0 0-16,0 22 0,0-1 0,21 64 15,0-43 1,1 85-16,-22 64 15,21-127-15,-21 42 16,0-64-16,21-20 0,-21 62 16,0-62-16,0 63 15,0-85-15,0 0 16,0 0 0,0-42-1,0 0-15,-21 0 16,0-1-16</inkml:trace>
  <inkml:trace contextRef="#ctx0" brushRef="#br0" timeOffset="2328.59">2032 1291 0,'-21'0'0,"42"0"0,-42 21 16,42-21-1,0 0-15,21 0 16,-20-21-16,20 21 0,21-21 15,-20 21-15,20-21 0,1 0 0,-1 0 16,1-1-16,20 22 0,22-42 16,-42 21-16,-1 0 0,-20 0 15,-1-1-15,0 1 0,22-21 16,-43 42-16,0-21 16,0 21-16,0-21 15,-21 42 1,0 0-1,0 0-15,-21 21 16,21-20-16,-21 41 16,0-42-16,21 22 0,0-22 0,0 21 15,0-21-15,0 0 0,0 1 16,0-1-16,0 0 0,0 0 16,0 0-16,21-21 0,0 0 15,0 0-15,1 0 0,-1 0 16,0 0-16,0 0 0,0-21 0,64-64 31,-43 22-31,1-1 16,-22 22-16,0 0 0,0-64 15,0 85-15,0-22 0,1-20 16,-22 42-16,21 0 16,-21 42-1,0 0 1,0 0-16,0 21 0,0-20 15,0 20-15,-21 64 16,21-22 0,0-62-16,0 20 0,0 0 15,0-21-15,0 22 16,21-22-16,0-21 0,21 0 16,-21 0-16,1 0 0,-1 0 15,21 0-15,-21-21 0,43 0 16,-43-1-16,21-20 0,-21 21 15,43-106 1,-43 85-16,-21-85 0,21 0 16,0 84-16,-21-20 15,0-43-15,0 64 0,0-1 16,0 22-16,0-21 0,0 21 16,0-1-16,0 44 31,0 20-31,0-21 15,0 21-15,0 1 0,0-1 0,0 0 16,0 22-16,0-22 0,0 22 16,0-22-16,0 22 0,0-22 15,0 0-15,0 1 0,0-1 16,0 0-16,0-21 0,0 22 0,0-1 16,0-21-16,22-21 15,-1 0 1,0 0-16,0-21 0,0 0 15,0 0-15,-21 0 0,22-1 16</inkml:trace>
  <inkml:trace contextRef="#ctx0" brushRef="#br0" timeOffset="2692.61">4318 847 0,'0'0'0,"0"21"31,0 0-31,0 64 16,0-64-16,0 21 15,0-21-15,0 22 0,0-22 16,0 21-16,0-21 0,0 1 16,0 20-16,0-21 0,21 0 15,0 0-15,22-21 0,-22 0 16,0 0-16,0 0 0,21 0 0,-20 0 16,-1 0-16,21 0 0,-21-21 15,0 21-15,1-21 0,-1 0 0,21-43 16,-42 43-16,0-21 0,0 21 15,0-22-15,0 1 0,-42-21 16,21 20-16,-1 22 0,-62 0 31,63 21-31,-43 0 0,43 0 16,0 21-16,0 0 0,-1-21 0,-20 43 16,42-22-16,-21 0 15</inkml:trace>
  <inkml:trace contextRef="#ctx0" brushRef="#br0" timeOffset="2944.55">3810 741 0,'0'0'0,"0"-21"15,21 21 1,0-21-16,0 21 0,22-22 0,-1 22 16,106-42-1,-63 42-15,-22-21 0,43 21 16,-42-21-16,-22 21 16,43 0-16,-64 0 0,0 0 15,0 0-15,0 0 0,1 0 16</inkml:trace>
  <inkml:trace contextRef="#ctx0" brushRef="#br0" timeOffset="4367.89">5863 868 0,'0'0'0,"21"0"31,0 0-31,-21-21 0,22 0 0,-1 21 16,0-22-16,0 1 0,0 0 15,0 0-15,1 0 0,-1 0 0,0-1 16,0-62 0,-21 63-16,0-43 15,-21 22-15,0 21 0,0-1 16,-43-20-16,43 42 0,-21 0 15,-1 0-15,-20 0 0,20 21 16,1 0-16,-21 1 0,20-1 16,1 0-16,-22 0 0,22 21 15,21-20-15,-21-1 0,-1 21 16,22 0-16,21 1 16,0-1-16,0-21 0,85 106 15,-22-63 1,-42-22-16,64 0 15,-64-20-15,22 20 0,20 0 16,-42-21-16,0 1 0,1-1 16,-1 0-16,-21 0 0,0 0 15,0 0-15,0 1 0,0-1 16,-43 0-16,22 0 16,-63 0-16,62 0 0,-20-21 15,-106 22 1,84-22-1,43 0-15,-42-64 0,42 64 16,-22-63 0,22 41-16,0 1 0,0-42 0,21 20 15,-21 22-15,21-21 16,-22 21-16,22 0 0,0-1 0,0 1 16,0 42-1,22 1 1,-1-1-16,0 0 0,0 0 15,43 106 1,-22-63-16,0-22 16,-21-21-16,1 0 0,20 22 15,-21-43-15,0 21 16,127-21 0,-105 0-16,20-21 15,-42 21-15,22-22 16,-1 1-16,22-21 0,-43 21 0,0 0 15,0-1-15,21 1 16,-20-21-16,-22 21 0,21 0 0,-21-1 16,21 1-16,-21 0 0,0 0 15,0 42 17,0 0-32,0 0 0,0 1 0,0-1 15,0 0-15,0 0 0,0 21 16,0-20-16,0-1 0,0 21 15,0-21-15,0 0 0,0 1 16,0-1 0,21-21-16,21 0 0,-20 0 15,-1-21-15,42-22 16,-42 22-16,1 0 16,-1-21-16,0 20 0,0 1 15,0-21-15,0 21 0,1 0 0,-22-1 16,0 1-16,21 0 0,-21 0 15,0 42 1,0 0 0,0 22-1,0-22-15,0 21 0,-21 0 16,21-20-16,0-1 0,0 0 16,0 0-16,0 0 0,0 0 0,21 1 15,0-22-15,0 21 0,0-21 16,22 21-16,-22-21 0,21 0 0,43 0 15,-43 0-15,0 0 0,22-21 16,-22 0-16,1 21 0,41-43 16,-20 22-16,-22 0 0,0-21 15</inkml:trace>
  <inkml:trace contextRef="#ctx0" brushRef="#br0" timeOffset="4970.1">7366 1058 0,'0'-63'15,"0"126"-15,0-168 0,0 83 16,-21 22-16,0 0 0,-22 0 0,22 0 15,-42 0-15,41 0 16,1 22-16,-21-1 0,21 21 16,0-21-16,-1 0 0,1 22 0,0-1 15,0-21-15,0 22 0,21-22 16,0 21-16,0-21 0,0 0 16,0 22-16,0-22 0,0 0 15,0 0-15,21-21 0,21 0 16,-21 0-16,22 0 0,-22 0 0,0 0 15,21-21-15,-20 0 0,20 0 16,-21 21-16,0-43 0,0 22 0,1 0 16,-1 0-16,0 0 0,0-43 15,0 43-15,-21 0 16,0 0-16,0 42 31,-21 0-15,21 0-16,-21 22 0,21-22 15,0 21-15,0 0 16,0 1-16,0-1 0,0 43 16,0-22-16,0 1 0,0 63 15,0-85-15,0 22 0,0-1 16,21 1-16,-21-1 0,0-21 0,0 22 16,0-22-16,0 22 0,0-22 0,0 106 15,0-105 1,-21 41-16,0-63 15,0-21-15,-1 0 16,22-21-16,-21 0 0,0 0 16,21-21-16,0-1 0,-21 1 0,21-22 15,-21 22-15,21-43 0,0 22 16,0-85-16,0 63 0,0 22 16,42-86-16,-42 86 15,21-1-15,0 22 0,1 0 0,-1-1 16,21 1-16,-21 0 0,0 21 0,22-22 15,-22 22-15,21-21 16,1 21-16,-22-1 0,21 1 0,0 0 16</inkml:trace>
  <inkml:trace contextRef="#ctx0" brushRef="#br0" timeOffset="5704.68">8170 1143 0,'21'0'16,"-42"0"-16,42-21 15,1 21-15,-22-21 0,0 0 16,0-1-16,0 1 16,0 0-16,0 0 0,0 0 0,-22-22 15,22 22-15,-21 0 16,0 21-16,0 0 0,0 0 16,-85 21-1,21 64 1,1 21-16,62-64 15,1-21-15,21 22 0,0-22 16,0 21-16,0 0 16,0-20-16,21-22 0,1 21 0,20-21 15,-21 0-15,0 0 16,22 0-16,-22 0 0,21-21 0,43-22 16,-1-20-1,-41 20 1,-43 22-16,21 0 0,0-21 15,-21 21-15,0-1 0,0 44 47,0 20-47,0-21 16,0 21-16,0 1 0,0-1 0,0 0 16,0 64-16,0-63 15,0 84-15,0-64 0,0 1 16,21 253-1,-21-253 1,21-1-16,-21 1 0,0-1 0,0 1 16,0-1-16,0 43 0,0-43 15,0-20-15,0-1 0,0 0 16,0 1-16,0-22 0,0 21 16,-21-21-16,0-21 15,0-21 1,21-21-16,-21 21 0,21-22 0,-21 1 15,21-21-15,0-1 0,0 1 0,0-64 16,0 42-16,0 0 16,0 22-16,0-22 0,21 0 0,0 22 15,0-1-15,0 1 0,0-1 16,-21 22-16,22 0 0,-1-1 16,0 1-16,0 0 0,0 21 0,0-1 15,1-20-15,20-21 16,21-1-1,-41 43-15</inkml:trace>
  <inkml:trace contextRef="#ctx0" brushRef="#br0" timeOffset="6334.32">8657 1207 0,'0'0'0,"-21"0"15,21-22 16,0 1-31,0 0 16,21 21-16,0-21 0,0-21 0,1 20 16,-22 1-16,21 0 0,0 0 15,0-21-15,-21 20 0,0 1 0,0-21 16,21 42-16,-21-21 0,0 0 16,-21 21-16,0 0 15,0 21-15,0 0 16,-22 0-16,22 21 0,0-20 0,0-1 15,0 21-15,21-21 0,-22 22 16,22-22-16,-21 21 16,21-21-16,0 0 0,0 1 15,21-1-15,1-21 16,-1 0-16,21 0 0,-21 0 0,43-21 16,-22-1-16,43-20 15,-43 21-15,43-43 16,-43 43-16,-21-21 0,22 0 15,-22-1-15,21 22 0,-21-42 16,-21 41-16,0 1 0,0 0 16,-21 21-1,0 0-15,0 0 0,0 21 16,-1 0-16,22 1 0,0-1 16,0 0-16,0 0 0,0 0 15,0 22-15,0-22 0,22 0 16,-1 0-16,85 85 15,-85-85 1,-21 0-16,21 0 0,0 22 0,-21-22 16,-21 0-1,0-21-15,0 0 0,-1 0 16,-20 0-16,21 21 0,0-21 0,-22 0 16,22 0-16,0 0 0,-21 0 15,21 0-15,21-21 16,0 0-16,0 0 15,21 0-15,21-1 0,-21 1 16,0 0-16</inkml:trace>
  <inkml:trace contextRef="#ctx0" brushRef="#br0" timeOffset="7595.12">9610 360 0,'0'0'0,"0"-21"15,-22 21 1,1 0-16,21 21 0,-21 64 16,0-64-16,0 63 15,0 65 1,21-86-16,-22 64 16,22-85-16,-21 22 0,21 42 15,0-64-15,0 0 0,0 1 16,0-22-16,0 0 0,0 21 15,0-20-15,21-22 16,43 0 0,-43-22-16,0 1 0,22 21 0,-22-42 15,0 21-15,21 0 0,1-43 16,-22 22-16,0-1 16,0 22-16,0-21 0,0 21 15,1-22-15,-22 22 0,0 42 31,0 1-15,0-1-16,-22 0 0,22 0 16,-21 21-16,21-20 0,-21 83 15,21-83-15,0-1 16,0 42 0,21-42-1,0-21-15,1 0 0,-1 0 16,0 0-16,0-21 0,0 21 15,22-21-15,-22 0 0,21 0 0,-21 0 16,22-22-16,-22 22 0,0-21 16,64-64-1,-64 85-15,-21 0 16,0 42 0,0 0-1,-21 0-15,-1 0 0,22 22 0,0-22 16,0 0-16,-21 64 15,21-22 1,21-21 0,-21-20-16,43-22 15,-22 0-15,0 0 0,0 0 16,0 0-16,1 0 0,-1-22 16,0 1-16,-21 0 0,0-85 15,0 64 1,0 21-16,0-22 0,-42 1 15,20 21-15,1 0 0,0 21 16,0 0-16,0-21 0,-22 21 16,43-22 15,22 22-15,-1-21-16,21 21 15,-21-21-15,22 21 0,-22-21 0,21 0 16,0 21-16,-20 0 0,20-21 15,-21 21-15,43 0 0,-43 0 16,0 0-16,-21 21 16,21-21-16,-21 42 0,0 0 15,0-20-15,0-1 0,0 21 16,0-21-16,0 22 0,0 62 16,0-83-1,0-1-15,0 0 0,0 21 16,0-21-1,0-42 17,0 0-32,0 0 0,0 0 15,0 0-15,0-22 0,0 22 16,0-21-16,21 21 0,0-22 0,1 1 16,-1 0-16,0-1 0,21 1 15,-21 0-15,22 20 0,-1-20 0,-21 21 16,22 0-16,-1 21 0,-21 0 15,0 0-15,0 0 0,1 0 16,-1 0-16,0 21 0,-21 0 0,0 0 16,0 22-16,0 41 15,0-41-15,0-22 0,-21 21 0,-22 43 16,43-64-16,-21 42 16,-21-20-1,42-22-15,21-21 31,0-21-31,0 21 16,22-21-16</inkml:trace>
  <inkml:trace contextRef="#ctx0" brushRef="#br0" timeOffset="7960.91">11747 847 0,'0'0'0,"0"-21"0,22-1 16,-22-20-16,-22 42 15,-41 0 1,-22 42 0,43-20-16,21-1 15,0 0-15,-1 21 16,1-21-16,21 1 0,0-1 0,0 0 16,21-21-16,1 21 15,-1-21-15,0 21 0,0-21 0,21 0 16,-20 0-16,20 21 0,43 1 15,-64-22 1,0 42-16,-21 0 16,0-21-1,0 1-15,-21-1 0,0-21 0,-1 21 16,-62 0 0,63 0-16,-22-21 15,1 0-15,21 0 0,0 0 16,-22 0-16,22 0 15,0-42-15,0 42 16,21-21-16</inkml:trace>
  <inkml:trace contextRef="#ctx0" brushRef="#br0" timeOffset="8172.79">10753 402 0,'-22'0'0,"44"0"0,-65 0 15,22 0 1,0 21 31</inkml:trace>
  <inkml:trace contextRef="#ctx0" brushRef="#br0" timeOffset="8398.66">9610 677 0,'-22'0'0,"44"0"0,-65 0 0,22 22 0,63-22 31,-20 0-31,20 0 16,0 0-16,1 0 0,20-22 16,1 22-16,-1-21 0,-21 21 0,22 0 15,42 0-15,-64-21 0,0 21 16,1 0-16,-22-21 0,0 21 16,0 0-16</inkml:trace>
  <inkml:trace contextRef="#ctx0" brushRef="#br0" timeOffset="9232.18">13060 1058 0,'0'0'0,"-21"0"0,-22 0 16,-41 0 0,105 0 15,0 0-31,21 0 0,22 0 16,-22 0-16,43 0 0,-22 0 15,22 0-15,169 0 16,-85 0-1,-84-21-15,63 21 0,-84 0 16,-1 0-16,43 0 16,-85 0-16,21 0 0,-42-21 15,-21 21 1,0-21-16,0 21 0,-127-42 16,105 42-1,-41-22 1,63 22-16,-1 0 0,1-21 15,42 21 1,1 0 0,20 0-16,0 0 0,1 0 15,62 43 1,-83-22-16,20 0 0,-21 0 16,-21 43-16,0-43 0,0 21 15,-42 22-15,21-43 16,-22 0-16,22 0 0,-21 21 0,21-20 15,-43-1-15,43 0 0,0-21 16</inkml:trace>
  <inkml:trace contextRef="#ctx0" brushRef="#br0" timeOffset="11227.66">15557 1080 0,'0'0'0,"-21"0"16,0 0-16,-21 21 16,42 0-16,-21-21 0,21 21 15,21-21 1,0 0 0,0 0-16,0 0 0,43-42 15,63-1 1,-85 1-16,-21 21 0,22 0 15,-1-22-15,0 1 0,1 21 0,-22-21 16,21-1-16,-21 22 0,43-169 31,-64 126-31,0 43 16,0-21-16,-21 20 0,-1 1 16,-41 0-16,42 21 15,0 0-15,-1 0 16,1 21-16,-21 43 0,42-22 15,-21 22-15,0-1 0,-1 1 16,1 20-16,21 1 0,0 0 0,-21 20 16,21-20-16,-42 296 15,21-169 1,-1-106-16,-20 232 16,0-126-1,42-85-15,-21-21 0,-1 0 0,1 84 16,21-105-16,-21-1 0,21 65 15,0-86-15,0 1 0,21 84 32,22-127-32,-22-21 0,21 0 15,-21 0-15,22-21 0,-22 0 0,21-22 16,0 1-16,1 0 0,20-1 16,-20-20-16,20-1 0,1 1 0,-1-1 15,43-84-15,-64 63 0,1 1 16,-1-1-16,-21 0 0,0 1 15,-21-86-15,0 86 16,-21-1-16,-42-84 0,20 84 16,1 22-16,0-22 0,-22 21 15,22 22-15,-43-64 0,22 64 16,20 21-16,1 0 0,0-1 16,-1 1-16,1 21 0,-22 0 15,43 0-15,21-21 0,-21 21 16,42 0-1,0 0-15,1-21 16,-1 21-16,21-21 0,-21 21 16,22-21-16,-1-1 0,0 1 0,1 0 15,-1 0-15,0 0 0,1 0 16,-22-1-16,21-20 0,-21 21 0,22-21 16,-22 20-16,-21-20 15,0 21-15,0 0 0,0 0 16,-21 21-1,-1 0 1,22 21-16,0 0 0,0 0 16,0 0-16,0 0 0,0 22 15,0-22-15,0 21 0,0-21 16,0 1-16,0-1 0,0 0 16,22 0-16,-1 0 0,21 0 15,-21-21-15,0 0 0,43 0 16,-43 0-16,21 0 0,1 0 15,-1-21-15,-21 0 0,43 0 16,-43 0-16,21-22 16,1-62-1,-43 83-15,0 1 0,0-21 16,0 63 0,0 0-1,0 0-15,0 1 0,-22-1 0,22 21 16,-21 22-16,0-43 15,21 0-15,0 0 0,0 0 16,0 0-16,0 1 0,0-1 0,0 0 16,0-42 15,0 0-31,21-1 16,0 1-16,1-42 15,-1 42-15,0-1 0,0-20 16,0 21-16,0 0 0,22-22 15,-43 22-15,21 21 0,0 0 16,0 0-16,-21 21 0,0 1 16,0-1-16,0 21 0,21-21 15,-21 0-15,0 22 0,0-22 0,43 42 16,-22-41-16,-21-1 16,106 63-1,-43-62-15,-20-22 16,-1 0-16,0 0 0,1 0 15,-1 0-15,64 0 0,-64-22 16,0 22-16,43-42 0,-43 21 16,1 0-16,-22 0 0,21-22 15,-21 22-15,-21-21 0,0-1 16,22 22-16,-22-21 0,0 21 16,0-22-16,0 22 0,0 0 0,-22 0 15,1 21-15,0 0 0,0 0 16,0 0-16,-22 0 0,22 0 0,-21 0 15,21 21-15,-22 21 0,1-20 16,21 20-16,-21-21 0,20 21 0,1 22 16,21-22-16,-21-21 0,21 1 15,0 62 1,21-63-16,-21 1 0,21-22 16,1 0-16,-1 0 0,0 0 15,0 0-15,0 0 0,22 0 16,-22-22-16,42-20 0,-42 21 15,22 0-15,-22-22 0,0 1 16,0 0-16,0-1 0,22 1 0,-43-21 16,21 20-16,0-20 15,0-1-15,-21 1 0,21-22 16,-21 43-16,0-1 0,22-62 16,-22 83-16,0 44 31,0 20-31,0 21 15,-22-20-15,1 20 0,21-20 16,-21 20-16,21 1 0,0-1 0,-21 1 16,21 41-1,0 22-15,42-42 16,-42-64-16,21 0 16,1-21-16,20 0 0,-21 22 15,0-22-15,22 0 0,-22 0 0,21 0 16,-21-22-16,22 1 0,-1 0 15,-21 0-15,21 0 0,-20-22 0,-1 22 16,0-21-16,0 0 0,-21-22 0</inkml:trace>
  <inkml:trace contextRef="#ctx0" brushRef="#br0" timeOffset="11429.77">16849 720 0,'0'0'0,"-43"0"0,22 0 16,0 21-16,0-21 0,0 0 0,21 21 15,-22-21 1,44 0 15,-1 0-31,0 0 0,0 0 16,21 0-16</inkml:trace>
  <inkml:trace contextRef="#ctx0" brushRef="#br0" timeOffset="13844.34">18478 804 0,'-21'0'16,"21"-21"15,21 0-31,1 21 16,-1-21-16,0 0 0,21 21 15,1-21-15,-22-1 0,21 1 0,0 0 16,1 21-16,-22-21 0,21-21 15,1-1-15,-43 22 0,0 0 16,0 0-16,0 0 16,-22-1-16,-20 22 0,0 0 15,-1 0-15,1 0 0,0 22 16,-1-1-16,1-21 0,0 21 16,21 0-16,-22 21 0,43-20 0,-21 83 15,42-62 1,22 20-1,-22-42-15,0-21 0,42 43 16,-20-43-16,-22 0 0,21 0 16,-21 0-16,22 0 0,20 0 15,-42 0-15,1 0 0,-1 0 16,-21-21-16,0-1 16,0 1-16,-21 21 15,-1 0-15,-20 0 16,-21 21-16,20 1 15,-20-1-15,-22 42 16,43-42-16,-43 64 0,64-43 16,0 1-16,0-1 15,21 0-15,0 1 0,0 20 0,0-42 16,21 22-16,21-22 0,22 0 16,-43 0-16,190 0 15,-126-21 1,0-42-1,-43 42-15,-21-21 0,22-21 0,41-22 16,-41 43-16,-1-43 16,0 22-16,1-21 0,-1-1 15,43-63-15,-64 64 0,0-1 0,0 1 16,-21-1-16,0 1 16,0-107-1,-21 107 1,0 63-16,0 21 0,-1 0 15,1 43-15,0-22 16,0 0-16,0 64 0,21-42 16,0-1-16,-21 1 0,21-1 15,-22 1-15,22-1 0,-21 149 16,21-149 0,0 1-1,0-43-15,21 0 0,22 0 16,-22-21-16,21 0 15,1 0-15,-22 0 0,42-21 16,-42 0-16,1 0 16,83-85-1,-62 42-15,-22 22 0,0-21 16,-21 41-16,0 1 16,0 0-16,0 0 0,0 42 31,-21 0-31,0 0 15,0 1-15,-1 20 0,1 43 16,0-22 0,21-42-16,0 43 15,0-43-15,0 0 0,0 0 16,21-21-16,0 0 0,22 21 16,-22-21-16,21 0 15,1 0-15,-1 0 0,-21-21 0,106-42 16,-42-22-1,-22 43 1,-42-1-16,1 22 0,20-42 16,-42 42-16,0-1 15,-21 44 17,0-1-32,21 0 0,-22 0 15,22 43 1,-21-43-16,0 63 0,21-62 15,0-1-15,0 0 16,0 0-16,0 0 0,0-42 47,21 0-31,-21 0-16,21 0 0,-21-22 15,22 22-15,-1 0 0,0-21 16,-21 20-16,21-20 0,21 0 15,-42 21-15,22-1 0,20 22 16,-42-21-16,21 21 16,0 0-16,0 21 0,-21 1 15,0 41 1,0 22-16,0-43 16,0-21-16,0 0 0,0 1 15,0-1-15,0 0 0,22-21 16,-22 21-16,21-21 15,0 0 1,0 0-16,0 0 0,0 0 16,1 0-16,-1-21 0,0 0 0,0 0 15,21-1-15,1-20 16,-22 0-16,0 21 0,0-22 16,0 22-16,1-21 0,-1-1 15,0 22-15,-21 42 31,0 1-31,-21-1 0,21 0 16,0 0-16,-43 64 16,43-64-16,0 0 0,0 43 15,0-43 1,0 0-16,0 0 0,22 0 16,-1 0-16,0-21 0,21 0 0,-21 0 15,106 0 1,-63 0-16,-22 0 15,-21-21-15,22 0 0,-1 0 16,-21 0-16,22 0 0,-22-22 0,0 22 16,21-21-16,-42-1 0,21 22 15,-21 0-15,0-42 16,0 41-16,0 1 0,-21 21 16,0 0-16,0 0 15,-21 0-15,42 21 0,-43 22 16,22-22-16,21 21 0,-21-21 15,21 1-15,0 20 0,0 0 16,0-21-16,0 1 0,21 20 16,0-21-16,0 0 0,85 0 31,-63-21-31,-22 0 0,63-42 16,-62 42-16,20-42 15,-21-1 1,-21 22-16,21 0 0,0-21 0,1-1 15,-22 22-15,0 0 0,21 0 0,-21 0 16,0 0-16,0 42 31,0 0-31,-21 21 0,21-21 16,-22 1-16,22-1 0,0 21 16,-21-21-16,21 0 0,-21 1 15,21-1-15,0 0 0,0 0 0,0 21 16,0-63 31,0 0-32,0 0-15,21 0 0,0 0 0,1-1 16,-1-20-16,21 0 0,-21-1 16,149-147-1,-86 126 1,-41 22-16,20 0 0,-42 42 15,0 0-15,1 0 0,-22 21 16,0 21-16,0-21 16,0 22-16,0 41 0,0-41 15,0-22-15,-22 127 16,1-84 0,21-22-1,0-21-15,21-21 31,1 0-31,-1-21 16,-21 0-16,42-22 0</inkml:trace>
  <inkml:trace contextRef="#ctx0" brushRef="#br0" timeOffset="14433.61">22648 360 0,'0'-21'0,"0"42"0,0-21 31,0 42-15,0-21-16,-21 22 0,0-22 15,21 21-15,-21 1 0,0-1 16,21 21-16,-43 43 16,22-42-16,21-22 0,-21 22 0,0-22 15,21 0-15,-21 22 0,21-1 16,0-20-16,0-22 0,0 63 31,0-62-31,21-22 0,21 0 16,-21 0-16,22-22 0,-22 1 15,21 0-15,0 0 0,1-21 16,-1 20-16,0-20 0,1 0 0,20-43 16,-42 64-16,1-21 15,-1 20-15,0-20 0,-21 21 16,0 0-16,-21 21 15,0 21 1,-1-21-16,1 21 0,0 21 0,0-20 16,0-1-16,0 0 0,21 21 15,0-21-15,0 22 0,0-22 16,0 0-16,0 0 16,21 0-16,0 1 0,0-1 0,0 0 15,0 0-15,1 0 0,-1-21 16,0 21-16,-21 1 0,21-1 15,-21 0-15,0 0 16,-21-21-16,0 0 16,0 21-16,-1-21 0,1 0 0,0 0 15,0 0-15,0 0 0,0 0 16,-1 0-16,1 0 0,0 0 0,21-21 16,0 0-16,0 0 15,0 0-15,0-1 16,0-20-16</inkml:trace>
  <inkml:trace contextRef="#ctx0" brushRef="#br0" timeOffset="14698.26">22373 720 0,'0'0'0,"-21"0"0,0 0 16,21-21-1,21 21-15,0 0 0,0 0 16,0 0-16,1 0 0,20 0 0,64 0 31,-22 0-31,-62 0 0,20 0 16,21 0-16,-41 0 16,-1 0-16,0 0 15,0 0-15,0 0 16,0 0-1,1 0-15,-1 0 0</inkml:trace>
  <inkml:trace contextRef="#ctx0" brushRef="#br0" timeOffset="15021.08">23812 762 0,'0'-21'0,"0"0"31,-21 21 0,0 0-31,0 21 0,0 0 16,-43 43-16,43-22 0,-21 43 16,21-43-16,-22 0 15,43 1-15,-21-1 0,21-21 0,-21 21 16,21 1-16,0-22 0,0 21 15,0-21-15,0 1 0,0-1 0,21 0 16,0 0-16,0 0 0,1-21 16,-1 0-16,0 21 0,0-21 15,21 0-15,85-21 16,-21-21 0</inkml:trace>
  <inkml:trace contextRef="#ctx0" brushRef="#br0" timeOffset="15337.96">24363 656 0,'0'0'0,"0"-21"0,0 0 16,21 21 15,0 0-31,0 21 16,0 0-16,1 0 0,-1 1 0,0-1 15,0 0-15,0 21 0,-21-21 16,0 22-16,21 41 0,-21-41 16,0-1-16,0-21 0,0 22 15,0-1-15,-42 21 0,21-20 16,21-22-16,-85 64 16,22-43-1,42-42 1,-1 0-1</inkml:trace>
  <inkml:trace contextRef="#ctx0" brushRef="#br0" timeOffset="19272.62">2074 2773 0,'0'0'0,"-21"0"0,21-21 31,0 0-31,-21 21 15,21 21 17,0 21-32,0-21 15,0 0-15,0 22 0,0-22 16,0 21-16,0 1 0,0-22 16,0 63-16,0-41 15,0 41-15,0-41 0,0-22 16,0 21-16,0-21 0,0 22 15,-21-22-15,21 0 0,0 0 16,0 0-16,-21-21 31,21-21-31,0 0 16,-22 0-16,22 0 16,0-22-16,0 22 0,0 0 15,0-21-15,0 21 0,0-22 16,0 22-16,0-21 0,0-1 0,0 22 15,22-21-15,-1 0 0,106-85 32,-85 105-32,43 1 15,-43 21-15,-21 21 0,22 1 16,-22-1-16,0 0 0,21 0 16,-21 21-16,1-20 0,-22 20 0,21-21 15,-21 21-15,21 1 0,-21-22 16,0 106-1,0-64 1,0-41-16,-21-1 0,21 0 0,-21-21 31,21-21-15,-22 0-16,22-1 0,0-41 16,0 21-1,0 20-15,22-83 16,-1 62-16,0 1 0,0 0 15,0 20-15,22-20 0,20 0 16,-21 21-16,1-1 0,-1 22 16,0 0-16,-20 0 0,20 22 0,43 41 31,-64-21-31,21 22 0,-21 63 16,-21-85-16,0-21 15,0 64-15,0 21 16,-21-85-16,0 0 15,21 22 1,0-65 15,0 1-31,0 0 16,21 0-16,0-21 0,0 20 16,1 1-16</inkml:trace>
  <inkml:trace contextRef="#ctx0" brushRef="#br0" timeOffset="19964.23">3492 2963 0,'22'-21'16,"-44"42"-16,44-63 0,-44 42 47,1 21-47,21 0 0,0 1 15,-42 41-15,42-42 16,-21 22-16,21-1 0,0 0 15,0 1-15,0 20 0,0-21 16,0 1-16,0-22 0,0 21 0,825-571 375,-825 529-359,0 21 31,0 0-32,0 1-15,-21-1 16,21 0-16,-21-21 15,0 21 1</inkml:trace>
  <inkml:trace contextRef="#ctx0" brushRef="#br0" timeOffset="22481.36">3746 2921 0,'0'0'0,"0"-21"15,0 0-15,0 0 16,0-1-1,-21 1-15,21 0 16,-21 21-16,0 0 16,0-21-16,0 21 0,-1 0 15,1 0-15,0 0 0,0 21 16,0 0-16,21 0 16,0 1-16,-21-1 0,-1 0 0,22 0 15,-21 21-15,21-20 0,0 20 16,0-21-16,0 21 0,0 1 15,0-22-15,0 21 0,0-21 0,0 22 16,0-22-16,0 0 0,21 0 16,1 0-16,20 22 0,-21-43 15,43 0-15,-43 0 16,0 0-16,21 0 0,-21 0 16,22 0-16,-22 0 0,106-64 15,-106 43-15,21-21 16,-20-1-1,-1 22-15,-21 0 0,21-42 16,-21 41-16,0 1 0,0-21 0,0 21 16,0-22-16,0 22 0,0-21 15,0 21-15,-21-22 0,0 22 0,-1 0 16,1 0-16,21 0 0,-21 0 16,0 21-16,0 0 0,0-22 15,-22 22-15,1 0 0,21 0 16,0 22-16,-1-1 0,1 0 15,-42 21-15,42 1 0,-1-22 16,1 21-16,0-21 0,0 22 0,21-1 16,-21 21-1,21-20-15,0-22 0,0 21 0,0-21 0,0 22 16,0-22-16,0 0 0,21 0 16,0 0-16,85 1 15,-64-22 1,1 0-16,41 0 15,-41-22-15,20-20 16,-21 21-16,-20 0 0,41-22 16,-42 22-16,0 0 0,22-42 15,-22 41-15,-21 1 16,0 0-16,21 0 0,-21 0 0,0 0 16,21-43-1,-21 43-15,0 42 47,0 0-47,0 22 16,0-22-16,0 0 0,0 0 0,0 0 15,-21 0-15,21 22 0,0-22 16,0 0-16,0 0 0,0 22 16,0-22-16,0 0 0,0 0 0,0 0 15,42-21 1,1 0-1,-22 0-15,21-21 16,-21 0-16,1 0 0,-1 0 0,21-22 16,-21 22-16,0 0 15,1-21-15,-1 20 0,0 1 16,21-106 0,-42 106-16,0 0 15,0 0-15,0 42 31,0 0-15,0 0-16,0 22 0,0-22 16,0 0-16,0 0 0,-21 0 15,21 0-15,0 43 16,0-43-16,0 0 0,0 0 0,0 22 16,21-22-1,64-21 1,-64 0-16,0 0 0,22 0 15,-22-21-15,21 0 0,-21-1 16,22 1-16,-22 0 0,21 0 0,85-85 31,-63 43-31,-22-1 16,-42 43-16,0 0 16,0 42-1,0 0 1,-21-21-16,21 21 0,0 0 15,0 1-15,0-1 0,0 0 0,0 0 16,0 0-16,0 0 16,21 1-16,-21-1 0,0 0 15,0 0-15,21 0 0,-21 0 0,21 1 16,-21-1-16,0 0 0,-21-21 31,0 0-15,0 0-16,0 0 15,-1 0-15,-41-42 16,42 20-16,0 1 0,-1 21 16,22-21-16,-21 21 15,21 21 17,0 0-32,21-21 0,22 43 15,-22-22-15,0-21 16,21 21-16,-20-21 15,20 0-15,0 0 0,-21 0 16,64 0-16,-43 0 0,1-21 16,-1 0-16,0 21 0,1-21 15,20-1-15,22-20 0,-43 21 16,-21 0-16,43-22 0,-43 22 16,21-42-1,-42 42-15,0-1 0,0-20 16,0 21-16,0 0 15,-21 21-15,0 0 0,0 0 16,0 0-16,0 21 0,-1 0 0,-20 21 16,21-20-16,0-1 15,0 0-15,21 21 0,-22-21 0,22 1 16,0 20-16,0-21 0,0 0 0,0 0 16,0 1-16,0-1 15,43 21-15,-22-21 0,0-21 16,43 0-1,-43 0-15,21 0 16,0 0-16,1-42 16,-1 21-16,-21 0 0,22-1 0</inkml:trace>
  <inkml:trace contextRef="#ctx0" brushRef="#br0" timeOffset="22788.19">6752 2477 0,'0'0'16,"0"-22"-16,-21 1 0,0 21 0,0 0 15,-1 0-15,1 21 16,-63 85 0,41-42-16,22-22 0,21 22 15,-21-22-15,21 0 0,-21 1 16,0 20-16,21-21 0,0 1 0,0-1 15,-22 0-15,22 1 0,-21-22 16,21 21-16,0 1 0,0-22 0,0 0 16,0 0-16,0 21 0,21-42 31,1 0-31,-1-21 16,0 0-16,0 0 0,0 0 15,0 0-15</inkml:trace>
  <inkml:trace contextRef="#ctx0" brushRef="#br0" timeOffset="23065.03">7027 2519 0,'0'-42'0,"0"84"0,0-106 0,0 43 16,0 0-16,0 42 16,-21 0-1,0 1-15,0 105 16,0-22-1,-1-62-15,22 63 0,-21-64 16,0 43-16,0-22 16,21 43-16,-21-64 15,21-21-15,0 1 0,0-1 16,0 0-16,0 0 0,0 0 0,0-42 47,0 0-47,0 0 0,0 0 15</inkml:trace>
  <inkml:trace contextRef="#ctx0" brushRef="#br0" timeOffset="24895.98">6477 3069 0,'-21'0'0,"42"0"0,-63 0 0,20 0 16,44 0 15,-1 0-31,21 0 0,-21 0 15,22 0-15,126 0 16,-84-21 0,-22 0-16,22 0 15,-43 21-15,85-43 0,-106 22 16,22 21-16,-1-21 16,-21 21-16,-21 21 31,0 0-31,-21 1 15,0-1-15,0 0 0,-1 21 16,22-21-16,-21 1 0,0 20 16,21-21-16,0 21 0,0-20 0,0-1 15,0 0-15,0 0 0,0 21 16,0-20-16,0-1 0,21-21 16,22 21-1,-1-21-15,-21 0 0,64-21 16,-64 0-1,0-1-15,21 1 0,-20 0 0,-1 0 16,0 0-16,0 0 0,0-1 16,-21-20-16,0 0 0,0-1 15,0 22-15,0-21 0,0 21 16,0 0-16,-21-22 0,21 22 16,-21 0-16,0 21 0,-22-21 15,22 21-15,0 0 0,0 0 16,-21 0-16,20 0 0,1 21 0,-63 106 31,84-106-31,-22 64 16,22-43-16,0-21 0,0 43 15,0-43-15,22 0 0,-1 0 16,-21 0-16,21 1 0,0-22 16,85 21-1,-85-21-15,0 0 0,85-43 16,-64 22-16,-20 0 15,62-21-15,-63 21 0,22-1 16,-22 1-16,0-21 0,0 21 16,22 0-16,-43-1 0,21 1 0,0 0 15,0 0-15,-21 0 16,0 42 15,0 0-15,0 0-16,0 0 15,-21 1-15,21 20 0,0-21 0,-21 0 16,21 0-16,0 1 0,0-1 0,0 0 16,0 0-16,0 0 0,0 0 31,21-21-31,21 0 0,-21 0 16,1 0-16,-1-21 15,42-21-15,-42 21 0,1 0 0,-1-1 16,0 1-16,0 0 0,0 0 0,0-21 15,1 20-15,-1 1 16,0 0-16,0-42 0,0 41 16,-21 1-16,21 21 15,-21 21 17,0 1-32,-21-1 0,21 0 15,0 0-15,-21 43 16,21-43-16,0 0 0,0 42 15,0-41-15,0-1 0,0 42 32,42-63-32,-20 0 0,-1 21 0,0-21 15,21 0-15,-21 0 0,1 0 0,20-21 16,0 21-16,-21-21 0,43-21 16,-43 42-16,21-43 15,1 1-15,-22 21 0,0 0 16,0 0-16,-21-1 0,0-20 15,21 21-15,-21 0 0,0 0 0,0-1 16,0 1-16,-21 21 16,0 0-1,0 0 1,0 21-16,0 1 0,21-1 16,0 0-16,-22 0 15,22 0-15,0 0 0,-21 1 0,21-1 16,0 21-16,0-21 0,0 22 15,0-22-15,0 0 0,43 21 32,-22-42-32,-21 21 0,21-21 0,0 0 0,0 0 15,0 0-15,1 0 0,41-21 16,-42 0-16,22 0 0,-22 0 16,42-22-16,-20 22 0,-22 0 15,0 0-15,0-21 16,0 20-16,22-20 0,-22 21 15,-21 0-15,21 0 0,-21-1 0,0 1 16,0 0-16,0 42 31,0 0-31,0 1 16,0-1-16,0 42 16,0 1-1,0-43-15,0 42 16,0-41-16,0-1 0,21 0 15,-21 0-15,21 0 0,0-21 16,1 0-16,20 0 31,-21 0-31,43-21 0,-1-21 16,-42 21-16,0-1 16,1 1-16,-1 0 0,0 0 0,21-21 15,-21 20-15,-21 1 16,0 0-16,0 0 0,0 0 0,0 0 15,22-1-15,-22 44 63,-22-22-47,22 21-16,0 0 31,-21-21 63</inkml:trace>
  <inkml:trace contextRef="#ctx0" brushRef="#br0" timeOffset="25736.5">10626 2985 0,'-22'0'0,"44"0"0,-65-22 0,22 22 16,0 0 0,0 0-16,0 0 0,-1 0 15,1 0-15,42 0 47,1 0-47,-1 0 0,21 0 16,0 0-16,1 0 0,20 0 15,234 0 1,-149 0-16,-64 0 0,-20 0 16,21 0-16,-22 0 0,64 0 15,-85 0-15,1 0 0,63 0 16,-106-21-1,-22 0 1,1 21-16,0 0 0,-21-21 16,21 21-16,-22 0 0,22-21 15,-21 21-15,21 0 0,-1 0 16,-20-21-16,21 21 0,0 0 16,0-22-16,42 22 31,0 0-16,0 0-15,21-21 0,-20 21 0,-1 0 16,0 0-16,42 0 16,-41 0-16,-1 0 0,0 21 15,-21 1-15,21-1 0,-21 21 16,0-21-16,0 0 0,-21 1 16,0-1-16,0 0 0,-1 0 15,-41 21-15,42-20 0,0-1 16,-1 0-16,1 0 0,0 0 15,0 0-15,0-21 0,0 22 0,-1-22 16</inkml:trace>
  <inkml:trace contextRef="#ctx0" brushRef="#br0" timeOffset="30904.09">13250 2667 0,'21'-21'0,"-21"0"15,22 0-15,-22-1 0,0 1 16,0 0-16,0 0 16,0 0-16,0 0 0,0-1 15,0 44 16,-22-1-31,22 0 16,0 21-16,-21 1 16,0-1-16,0 0 0,21 1 0,-21 20 15,0-21-15,-1 22 0,1-22 0,0 22 16,0-1-16,0-20 0,-22 20 16,22 1-16,0-22 0,0 21 0,0-20 15,0-1-15,-1-21 0,22 22 16,0-22-16,-21 0 0,21 0 15,0-42 1,21 0-16,1 0 16,-22-1-16,21 1 0,0 0 0,0-21 15,-21-1-15,21 1 0,22-43 16,-22 43-16,0 0 16,0-1-16,0-20 0,0 21 0,64-234 31,-64 234-31,0 0 0,1-1 15,20-20-15,-21 21 0,0 20 16,0 1-16,1 21 16,-1 0-16,-21 21 15,21 22-15,0-22 0,-21 21 0,0 1 16,0 20-16,0-21 0,0 22 16,0-22-16,0 64 15,0-42-15,0-22 0,-21 85 16,21-85-16,-21 64 15,21-64-15,-21 1 0,21-1 0,0-21 16,0 22-16,0-22 0,0 0 0,-22 0 31,1-21-31,0-21 16,0 0 0,21 0-16,-21-1 0</inkml:trace>
  <inkml:trace contextRef="#ctx0" brushRef="#br0" timeOffset="31099.13">12933 3217 0,'0'0'0,"21"0"31,0-21-31,0 21 16,22 0-16,-22 0 0,63-21 15,-62 21-15,20-21 0,0 21 16,1 0-16,-1-21 0,127 0 15,-126-1-15,20 1 16,1 0 0</inkml:trace>
  <inkml:trace contextRef="#ctx0" brushRef="#br0" timeOffset="31363.51">13991 2900 0,'0'-21'31,"-21"21"-31,0 0 0,0 0 15,-1 0-15,1 0 0,0 21 0,-21 0 16,-22 85 0,22-43-1,42-20-15,-21 63 0,21-85 16,0 42-16,0-42 16,21 1-16,0-1 0,0 0 15,0 0-15,1-21 0,41 21 16,-21-21-16,-20 0 0,20 0 15,0 0-15,1-21 0,-1 21 0,0-21 16,1 0-16,-1 0 0,0-22 0,-21 22 16,22-21-16,-22-1 0,21 22 15</inkml:trace>
  <inkml:trace contextRef="#ctx0" brushRef="#br0" timeOffset="31634.87">14605 2561 0,'0'-42'16,"0"84"-16,0-105 0,0 42 0,0-1 0,0 1 15,0 0-15,-21 42 16,21 0-16,-21 22 16,-1-22-16,22 21 0,-21 1 15,21 20-15,-21-21 0,0 1 0,21 20 16,-21-20-16,-22 147 16,22-105-1,21-43-15,-21 64 16,21-64-16,0 1 15,0-22-15,0 0 0,0 0 16,21-21-16,0 0 0,1 0 16,-1-21-16,0 21 15,-21-21-15,21 0 0,0-1 0,0 1 16,1-21-16</inkml:trace>
  <inkml:trace contextRef="#ctx0" brushRef="#br0" timeOffset="31881.73">14880 2963 0,'0'-21'16,"0"42"-16,-21-42 31,0 42-15,0 1-16,-1-1 0,22 0 0,-21 21 16,0-21-16,21 22 0,-21 20 15,21-20-15,-21 20 16,21-42-16,0 43 15,0-43-15,0 0 0,0 0 16,21-21-16,0 21 0,0-21 16,0 0-16,1 0 0,-1 0 0,0 0 15,0-21-15,0 21 0,22-21 16,-22 0-16</inkml:trace>
  <inkml:trace contextRef="#ctx0" brushRef="#br0" timeOffset="32592.95">15219 3069 0,'0'0'0,"0"-21"0,-21 21 32,-1 21-17,-20 43-15,42-43 16,-21 0-16,0 21 0,21 1 16,0-22-16,0 0 0,0 0 15,0 0-15,0 1 0,0 20 16,21-42-16,0 21 0,0-21 15,0 0-15,22 0 16,-22 0-16,0 0 16,-21-21-16,0 0 15,0 0-15,0-22 16,0 1-16,0 21 0,-21-22 16,21 22-16,-21 0 0,21-21 15,0-1-15,0 22 0,0 0 16,42-21-16,-21 21 0,0-1 15,1 1-15,20 21 0,0-21 16,22 21-16,-43 0 0,21 0 16,-21 0-16,22 21 0,-22-21 0,0 21 15,21 22-15,-20-1 16,-1-21-16,-21 43 0,0-43 16,21 21-16,-21 85 15,0-63 1,0-22-1,0-21-15,-21-21 32,21-21-32,0 0 15,0 0-15,0 0 0,0-1 16,0 1-16,0-21 0,21 21 0,0-22 16,85-105-1,-85 127-15,85-42 16,-64 41-16,1 1 15,20 21-15,-21 0 0,-20 0 16,-1 21-16,0 1 0,21-1 16,-42 21-16,21 0 0,-21 1 15,0-22-15,0 21 0,0 1 0,0-22 16,-42 42-16,42-42 16,-21 1-16,0-1 0,0 0 0,21 0 15,0 0-15,-22-21 16,22 21-16,22-42 31,-1 0-31,0 21 0</inkml:trace>
  <inkml:trace contextRef="#ctx0" brushRef="#br0" timeOffset="32975.01">16849 3090 0,'0'0'0,"21"0"15,21-42-15,-42 21 0,0 0 16,0 0-16,0-1 15,-21 22-15,0 0 16,-22 0-16,22 0 0,0 0 0,0 22 16,0-1-16,0-21 0,-1 21 15,1 0-15,0 0 0,21 0 0,-21-21 16,21 22-16,0-1 0,0 0 16,0 0-16,21 0 15,0 0-15,0-21 0,22 22 16,-1-22-16,0 42 15,1-42-15,-22 0 0,0 21 0,0-21 16,0 21-16,1-21 0,-22 21 0,0 1 16,0-1-16,0 0 15,0 0-15,-22 0 16,1 0-16,0-21 0,-21 22 0,21-22 16,-1 21-16,-20-21 0,21 0 15,-21 0-15,20 0 0,1 0 0,-21 0 16,21 0-16,-22 0 15,22 0-15,0-21 0,0-1 16,-64-62 0</inkml:trace>
  <inkml:trace contextRef="#ctx0" brushRef="#br0" timeOffset="33198.16">15557 2519 0,'0'0'16,"-21"0"-16,21-21 0,-21 21 15,0 0-15,21-21 0,-21 21 16,21 21 15,-21 0 0,-1-21-31</inkml:trace>
  <inkml:trace contextRef="#ctx0" brushRef="#br0" timeOffset="33389.19">14245 2794 0,'-21'21'0,"42"-42"0,-63 42 0,21-21 15,21 21 1,21-21-16,0 0 16,21 0-16,-21 0 0,43 0 0,-22 0 15,22-21-15,-1 0 0,1 21 16,-1-21-16,1 0 0,-1 0 0</inkml:trace>
  <inkml:trace contextRef="#ctx0" brushRef="#br0" timeOffset="33929.94">17462 2117 0,'0'0'15,"0"-21"-15,0-1 0,-21 22 16,0 0 0,21-21-16,-21 21 0,0 0 0,0 0 15,-1 0-15,1 0 16,-42 64-16,20-22 15,1 43 1,21-64-16,21 0 0,0 0 16,0 22-16,0-22 0,0 0 0,0 0 15,0 0-15,0 0 0,21-21 16,21 22 0,-20-22-16,41 0 0,22-22 15,-43 1 1,22-21-16</inkml:trace>
  <inkml:trace contextRef="#ctx0" brushRef="#br0" timeOffset="34450.64">17568 1842 0,'0'0'0,"-42"0"0,21 0 16,-22 0-16,22 0 0,-42 0 15,20 0-15,1 0 0,21 21 16,-21 0-16,-1 0 0,1 21 0,21-20 16,-22 20-16,22 0 0,-21 43 15,21-64-15,0 21 0,-22 43 16,43-43-16,0 22 16,0-22-16,0 1 0,0-22 15,0 42-15,21-42 16,1 1-16,-1-1 0,0-21 0,21 21 15,22-21-15,-22 0 0,0 0 16,22 0-16,-22 0 0,1 0 16,20-21-16,1 0 0,-22-1 0,21 1 15,-20 0-15,-1 0 0,0-21 0,1 20 16,-1-20-16,0 21 16,-20-21-16,20-64 15,-42 63-15,0 1 0,0 0 16,0-22-16,0 22 0,-42-43 15,-1 43-15,22 21 0,-21-22 16,-1 22-16,1 0 0,0 21 0,-1 0 16,-20 0-16,-1 0 0,22 0 0,-21 0 15,-1 0-15,1 21 0,-149 127 32,170-126-32,20 20 0,1 21 15,21-20-15,-21-22 16,21 42-16,0-41 0,0-1 15,0 0-15,0 21 0</inkml:trace>
  <inkml:trace contextRef="#ctx0" brushRef="#br0" timeOffset="37796.76">17716 3217 0,'-21'0'32,"0"0"-17,0 0-15,0 0 16,0 0 0,-1 0-16,1 0 15,0 0-15,0 0 16,0 0-16,42 0 47,21 0-47,-21 0 0,22 0 0,63-21 15,-43 21-15,318-21 32,-212 21-32,1 0 15,-107 0-15,-20 0 0,20 0 16,1 0-16,-43 0 0,0 0 15,-42 0 17,0 0-32,-1 0 0,1 0 15,0-21-15,0 21 0,0 0 16,0 0-16,21-21 16,-22 0-1,1 21-15</inkml:trace>
  <inkml:trace contextRef="#ctx0" brushRef="#br0" timeOffset="38108.58">18542 3027 0,'0'0'0,"-21"0"0,0 0 15,-1 0 1,44 0 15,-1 0-31,-21 21 16,21-21-16,0 0 0,0 0 15,22 0-15,-22 0 0,21 21 16,-42 0-16,21-21 16,-21 22-16,0-1 15,0 0-15,-42 64 16,0-43-16,20-21 16,1 0-16,-63 43 15,41-43-15,22 0 0,0 0 16,21 0-16,0 1 15,21-22 1,0 0-16,22 0 0,-22-22 16</inkml:trace>
  <inkml:trace contextRef="#ctx0" brushRef="#br0" timeOffset="38857.89">19283 2942 0,'0'-21'31,"-21"21"-31,-1 0 16,22 21-16,-21 0 0,21 43 15,0-22 1,-21-21-16,21 1 0,0 20 0,0-21 15,-21 0-15,21 22 0,0-22 16,0 0-16,0 0 0,-21 0 16,21 0-16,-21 1 15,21-44 1,-22 1 0,22 0-16,0 0 15,0-21-15,0 20 0,0 1 16,0-21-16,0 21 0,0-22 15,22 22-15,-1-21 0,0 21 0,0-22 16,0 22-16,22 0 0,-22 0 16,21 0-16,-21 21 0,22 0 15,-1 0-15,85 0 16,-85 63 0,22 22-16,-64-64 15,0 21-15,0-20 0,0 20 16,0-21-16,0 43 15,0-43-15,0 0 0,0 0 0,0 0 16,0 0-16,-21-21 16,-1 0-16,1 0 15,21-21-15,0 0 16,0 0-16,0 0 16,0 0-16,0-1 0,0 1 0,64-106 31,-22 43-31,0 62 0,43-62 15,-43 63-15,22-1 16,-22 22 0,-21 0-16,64 43 0,-64-22 15,0 21-15,1-21 16,-22 22-16,21 105 16,-64-85-1,1 1 1,42-43-16,0 0 0,-21-21 15,42-21 17,-21 0-32,21 0 0</inkml:trace>
  <inkml:trace contextRef="#ctx0" brushRef="#br0" timeOffset="39271.19">20595 2900 0,'21'-21'0,"-42"42"15,21-42 1,-21 21 0,0 0-16,0 0 0,-1 21 0,-20 0 15,0 21-15,21 1 16,-22-22-16,-41 106 16,84-64-1,0-20 1,21-22-16,0-21 0,21 0 15,1 0-15,-22 0 0,21 0 16,0 0-16,1 0 0,41-21 16,-41 0-16,-22-1 0,64-83 31,-85 62-31,0 1 0,0-43 16,0 64-16,-22 0 15,-20 0-15,21 0 0,0-1 16,-43 22-16,22 0 0,21 0 15,-22 0-15,22 22 0,0-1 16,-42 21-16,41-21 16,22 22-16,0 41 15,22-41 1,41-43 0,-21 0-16</inkml:trace>
  <inkml:trace contextRef="#ctx0" brushRef="#br0" timeOffset="39624.99">21040 2900 0,'0'-21'0,"0"42"0,0-63 15,0 63 17,21 0-32,-21 0 15,21 85 1,0-85-16,-21 21 0,21 1 15,-21-22-15,0 0 16,21 21-16,-21-20 0,22-1 16,-22-42 15,21-1-31,0 1 16,-21 0-16,0 0 0,21-21 15,0 20-15,0 1 0,22-63 16,-22 62-16,0-20 15,43 21 1,-43 21-16,0 0 0,0 0 16,0 0-16,0 0 15,-21 21-15,22 0 0</inkml:trace>
  <inkml:trace contextRef="#ctx0" brushRef="#br0" timeOffset="39935.81">21653 3048 0,'0'0'16,"22"0"-16,-1 0 16,0-21-16,21-21 15,22-1 1,-43 1-16,-21 21 31,-21 21-31,0 0 0,-1 0 16,-20 21-16,0 0 0,-1 0 15,22 0-15,-21 1 0,0-1 16,20 0-16,-20 0 0,0 21 16,42-20-16,0 20 0,0 0 15,0-21-15,21 1 16,0-1-16,0-21 0,0 0 0,22 0 16,-22 0-16,21 0 0,-21 0 0,149-43 31,-86 1-31</inkml:trace>
  <inkml:trace contextRef="#ctx0" brushRef="#br0" timeOffset="40213.65">22246 2286 0,'-21'0'0,"42"0"0,-84 0 0,41 0 0,22-21 0,22 21 47,20 0-47,-21 0 0,21 0 0,85 0 31,-42 0-31,84 0 16,-126 0-1,-22 0-15,0 0 0,0 0 0,-42 0 31,0 0-31,0 0 0,-22 0 16,22 0-16</inkml:trace>
  <inkml:trace contextRef="#ctx0" brushRef="#br0" timeOffset="40437.51">22500 2265 0,'-21'0'0,"42"0"16,-63 0-16,21 0 0,21 21 0,-22-21 16,22 21-16,-21 0 15,0 1-15,21-1 0,0 63 16,-21-41-16,0 20 0,0 149 15,-22-127 1,43 42 0,0-106-16,0 0 0,0 0 15,0 0-15,0 0 0,0 22 16,21-43 0,1 0-16,-1 0 15,0-21-15,0 21 0,21-43 16,-20 22-16,-1 0 0</inkml:trace>
  <inkml:trace contextRef="#ctx0" brushRef="#br0" timeOffset="40768.33">22627 2815 0,'-21'64'16,"0"-43"-16,21 0 15,-21 0-15,21 64 16,0-43-1,42-21 1,-21-21-16,0 0 0,43 0 16,-43 0-16,0 0 0,21 0 15,-20-21-15,20 0 0,0 0 16,-21 0-16,-21-22 0,0 22 0,0-63 31,-21-1-31,-42 43 16,42 42-16,-43 0 15,22 0-15,21 0 16,-43 21-16,43 0 0,0 0 16,0-21-16,-1 21 0,22 0 15,22-21 1,20 0 0</inkml:trace>
  <inkml:trace contextRef="#ctx0" brushRef="#br0" timeOffset="41347">23283 2540 0,'21'0'47,"1"-21"-31,-1 21-16,0 0 0,0-21 0,0 21 15,0 0-15,1-21 0,-1 21 16,21-22-16,-21 1 0,0 21 16,-21-21-16,22-42 15,-22 20 1,-43 43-16,22 0 16,0 0-16,-43 0 0,43 21 15,-42 22-15,42-1 16,-22-21-16,1 85 15,42-64-15,-21 1 16,21-22-16,0 0 0,0 21 0,0 1 16,21-22-16,0-21 0,-21 21 15,21-21-15,0 0 0,85 21 32,-85-21-32,1 0 15,-22-21-15,0 0 16,-22 21-1,1 0-15,0 0 16,0 0-16,-43 63 16,22-41-16,21-1 0,0 0 15,-43 42-15,43-41 0,21 20 16,0 0-16,0-21 16,0 1-16,0-1 0,0 0 15,0 0-15,21 0 0,22-21 16,-22 0-16,0 0 0,21 0 15,-21 0-15,22 0 0,-22-21 0,21 21 16,1-21-16,-1 0 0,43-22 16</inkml:trace>
  <inkml:trace contextRef="#ctx0" brushRef="#br0" timeOffset="41637.83">24109 2180 0,'0'-21'0,"0"42"0,-21-21 32,21 21-32,-43 43 15,43-43-15,-21 21 16,-64 128-16,64-107 16,0 1-16,-21 42 0,-1-43 15,22-21-15,0 1 0,21-1 16,-21 0-16,0 22 15,21-43-15,0 21 0,-21-20 16,21-1-16,0 0 0,21-21 16,0 0-1,42-42 1,-41 20-16,-1 1 0</inkml:trace>
  <inkml:trace contextRef="#ctx0" brushRef="#br0" timeOffset="41988.64">24066 2942 0,'-21'0'16,"21"21"-16,21-21 31,1 0-31,-1 0 16,0 0-16,0 0 0,0 0 0,0 0 15,1 0-15,20-21 0,-21 0 16,0 0-1,-21-21-15,0 20 16,-21 22 0,0 0-16,-21 0 15,20 0-15,1 22 0,-21 20 16,21-21-16,0 0 0,-1 0 16,22 1-16,0-1 0,-21-21 0,21 63 31,0-20-31,43-22 15,-22-21-15,21 0 16,-21 0-16,22 0 16,-22 0-16,0-21 0,21-1 15,-21 22-15</inkml:trace>
  <inkml:trace contextRef="#ctx0" brushRef="#br0" timeOffset="42645.26">24553 2858 0,'0'-22'0,"0"44"0,-21-44 15,0 22 1,21 22-16,0-1 0,-21 0 16,21 21-1,-21 1-15,-1-1 16,22-21-16,-21 0 0,21 0 16,0 1-16,0-1 15,-21-21 1,21-21 15,0-1-31,0 1 16,0 0-16,0 0 0,21 0 0,0 0 15,1-1-15,-22 1 0,21 0 16,0 0-16,21 0 0,-21 21 16,1-21-16,-1 21 0,21 0 15,-21-22-15,22 22 0,-22 0 0,0 0 16,21 0-16,-21 0 0,1 22 0,-22-1 15,21 0-15,-21 0 16,0 0-16,0 0 0,0 22 16,0-22-16,0 0 0,-21-21 0,-1 21 15,22 0-15,-21-21 0,0 22 16,0-22 0,0 0-16,21-22 31,0 1-31,0 0 15,21 0-15,0 0 0,0 0 16,0-1-16,1 1 0,20 0 16,43-42-16,-43 41 15,-21 22-15,21 0 0,-20-21 16,-1 21-16,0 0 0,0 0 0,-21 21 16,0 1-16,0 41 15,0 1 1,0-43-16,-42 42 15,21-42-15,21 1 16,-22-22-16,22 21 0,-21 0 16,21-42 31,0 0-47</inkml:trace>
  <inkml:trace contextRef="#ctx0" brushRef="#br0" timeOffset="42981.07">25231 3006 0,'0'-21'47,"21"21"-32,-21-22-15,21 22 0,-21-21 16,0 0-1,0 0-15,-21 42 32,0 0-32,-1-21 15,-20 64 1,42-43-16,-21 0 0,0 0 16,21 0-16,-21-21 0,21 22 15,0-1 1,21-21-16,0 0 15,0 0-15,0 0 0,22 0 16,-22 0-16,0 0 16,0-21-16,0 21 0,0-22 0</inkml:trace>
  <inkml:trace contextRef="#ctx0" brushRef="#br0" timeOffset="43600.77">25463 2900 0,'0'0'0,"-42"0"31,21 0-31,0 0 0,0 21 16,21 0-16,-22 43 16,22-43-1,0 0 1,0 0 0,0 0-16,22-21 31,-22-21-16,21 0-15,0 21 0,-21-21 0,21 0 16,-21 0-16,21-1 0,-21 1 16,21 21-16,-21-21 0,0 42 47,0 0-47,0 1 15,0-1-15,0 0 16,0 0-16,0 0 15,0 0 1,22-21-16,-1 0 0,0 0 16,0 0-16,0 0 15,0-21-15,22-21 16,-43 21-16,21-22 16,0 1-16,0 21 0,0-64 15,1 43-15,-22 0 0,21-1 16,-21 1-16,21 0 15,-21 20-15,21-20 0,-21 21 0,0 0 0,0 0 16,-21 21 0,0 21-1,21 21-15,-21 0 0,-1-20 16,1 20-16,21-21 0,-21 21 16,21 1-16,0 41 0,-21-62 15,21 20-15,0-21 0,0 21 16,0-20-16,0 20 15,0-21-15,0 0 0,0 0 0,21-21 32</inkml:trace>
  <inkml:trace contextRef="#ctx0" brushRef="#br0" timeOffset="43844.63">25527 2794 0,'0'0'0,"21"0"31,0 0-15,0 0-16,85 0 16,0 0-1,-42 0-15,-22 0 16,43 0-1,-64 0-15</inkml:trace>
  <inkml:trace contextRef="#ctx0" brushRef="#br0" timeOffset="50898.16">2688 4530 0,'-21'-21'0,"21"-1"15,0 1-15,0 0 16,0 0-16,0 0 0,0 0 15,0-1 1,0 44 15,-21-1-31,21 0 0,0 21 0,0 1 16,0-1-16,0 106 16,-21 0-1,21 43-15,-22-128 16,1 1-16,21-22 0,-21 22 15,21-22-15,0 0 0,-21 22 16,21-43-16,-21 21 16,21-21-16,0-42 31,0 0-31,0-21 16,0 21-16</inkml:trace>
  <inkml:trace contextRef="#ctx0" brushRef="#br0" timeOffset="51344.91">2032 4805 0,'-21'-21'16,"42"42"-16,-42-63 0,0 20 0,21 1 15,-22 0-15,22 0 0,0-43 16,22 22-1,105-43 1,-85 64-16,21 0 16,1 21-16,-1 0 0,1 0 0,84 0 15,-84 21-15,20 0 0,-20 1 16,-1-1-16,1 21 0,105 149 31,-127-64-31,-42 63 16,0-126-16,-21-1 0,0-21 15,-21 22-15,-1-22 0,-147 85 16,126-84-16,1-1 16,-1-21-16,1 0 0,-1 0 15,-126-21 1,126-21 0,-20-21-16,84 21 0,0 0 15,0-22 1,21 22-16,0 0 0,0 0 15,0 0-15,64-1 16,-43 1-16,1 0 0,41-21 16</inkml:trace>
  <inkml:trace contextRef="#ctx0" brushRef="#br0" timeOffset="51766.67">3175 5207 0,'0'0'16,"-21"-21"-16,21 0 0,-21 0 15,21-1-15,0 1 0,0 0 0,0-21 16,0 21-16,21-1 0,0 1 16,0 0-16,43-21 0,-43 42 15,21 0-15,-21 0 0,22 0 16,-1 0-16,43 42 15,-43 0-15,-21-20 0,21 20 0,-20 0 0,-1 1 16,-21-1-16,0 0 16,0 1-16,0-22 0,-43 63 15,22-62-15,0-1 0,0 0 16,-21 0-16,42 0 0,-22 0 0,1-21 16,21-21-1,0 0-15,0 0 16,0-21-16,21 20 0,1 1 15,-22 0-15,21-21 0,0 21 16,0-22-16,0 22 0,-21-21 0,43-1 16,-1 1-16,-21 21 0,0 21 15,0-21-15,1 0 0,-1 21 16,0-22-16,0 22 0</inkml:trace>
  <inkml:trace contextRef="#ctx0" brushRef="#br0" timeOffset="52420.29">4127 4974 0,'0'0'16,"0"21"-1,0 1 1,-21-1-16,0 0 0,21 0 0,-21 0 16,21 0-16,-21 1 0,0 20 15,21-21-15,0 0 0,0 0 0,0 43 16,0-43-16,0 0 15,21-21 1,-21 21-16,21-21 0,0 0 0,0 0 0,0 0 16,1 0-16,-1 0 0,0-21 15,0 21-15,0-21 0,0 0 16,1 0-16,-1 21 0,0-21 0,-21-1 16,0 1-16,0-63 15,0 62-15,-21-20 16,-43-21-1,-20 63 1,62 0-16,1 0 0,0 0 0,0 0 16,42 0 15,0 0-31,0 0 0,1-22 0,62 1 16,-63 0-16,64 0 15,-43 0-15,22 0 0,-22-1 16,1 22-16,-1-21 0,64 0 15,-85 21-15,21 0 0,1 0 16,-22 0-16,0 21 0,0-21 16,-21 21-16,0 22 0,0-22 0,0 21 15,0 170 1,0-170 0,0 22-16,0 42 0,0-43 15,0 1-15,-21 63 0,21-64 16,-21 1-16,0-1 0,-1 1 15,1-1-15,0 1 0,0-1 16,0-21-16,0 22 0,-1-22 0,-20 64 16,21-85-16,21 0 15,0-42 1,21 0 0,-21 0-16,21-21 0,-21-1 15,21 22-15,1-42 0,-22 20 0</inkml:trace>
  <inkml:trace contextRef="#ctx0" brushRef="#br0" timeOffset="52717.12">4805 5122 0,'0'0'0,"0"-42"0,0 0 16,0-1-16,21 1 0,0 21 15,64-43-15,-64 64 16,21 0-16,22 0 15,-22 0-15,-21 0 0,22 22 16,-22-22-16,0 21 0,0 21 0,0-21 16,-21 0-16,0 22 0,-21 63 15,-64-22 1,22-41 0,21-43-16,20 21 0,-41 0 15,42-21-15,0 0 0,42-21 31,0 21-15,0-21-16,0-1 0,22 1 0</inkml:trace>
  <inkml:trace contextRef="#ctx0" brushRef="#br0" timeOffset="54754.5">5842 4699 0,'-21'0'32,"0"21"-32,-1 0 0,1 22 15,0-22-15,0 21 0,0 22 0,-43 147 16,22-105 0,21-63-16,0-1 15,-1 0-15,1-21 0,0 22 0,21-22 16,-21 0-16,21 0 0,-21 0 15,21-42 1,0 0 0,0 0-16,21-21 15,0 20-15,-21 1 0,0-21 16,21 21-16,22-127 16,-1 105-1,-21 43-15,0 0 16,0 0-16,-21 21 0,0 1 15,22 20-15,-1-21 0,-21 0 0,21 0 16,0 22-16,-21-22 16,21 0-16,0 0 0,1 0 0,-1 1 15,0-1-15,0 0 0,0-21 16,0 0-16,1 21 0,20-21 0,0 0 16,1 0-16,-22 0 0,21-42 15,0 21-15,-20-1 0,-1 1 16,0 0-16,0 0 0,0-21 15,-21 20-15,0-20 0,21 0 0,-21-22 16,0 22-16,0-22 0,0 1 0,0-1 16,0 1-16,-21 21 0,0-22 15,-21-21-15,21 64 0,-22-21 16,-20 0-16,20 42 16,1 0-16,0 0 0,-22 0 15,22 21-15,0 0 0,-1 0 0,1 21 16,21 1-16,0-1 0,-1 106 15,44 22 1,20-65 0,-21-62-16,21-1 0,22 22 15,-43-43-15,21 0 0,43 21 16,-64-42-16,22 0 0,-1 0 0,0 0 16,-21 0-16,64 0 15,-64 0-15,22-21 0,-22 0 0,42-21 16,-20 20-16,-22 1 15,21-21-15,-21 21 0,22-22 0,20-20 16,-42 21-16,0-1 0,22 1 16,-43 21-16,0 0 15,0-1-15,21 22 0,-21 22 32,-21-1-32,0 0 0,21 0 15,0 21-15,-22 22 16,1 42-16,21-64 15,0-21-15,0 0 0,0 22 16,0-22-16,0 0 0,0 0 16,0 0-16,21 1 0,1-22 15,-1 0-15,0 0 0,0 0 16,0 0-16,22 0 0,-1-22 16,0 1-16,-21 21 0,43-63 15,-43 42-15,0-1 0,0-126 31,-21 42-31,-42 22 16,21 84-16,-21-21 16,20 21-16,1 0 15,-21 0-15,-22 0 0,43 21 0,0-21 16,-42 63-16,41-42 16,1 1-16,21 62 15,0-41 1,0-22-16,21-21 0,1 21 15,-1-21-15,63 21 16,-41-21-16,-22 0 0,64 0 16,-43 0-16,0-21 0,1 21 15,-22-21-15,21 0 0,0 21 0,64-85 16,-63 64 0,-43 0-16,21-22 15,-21 22 1,0 42-1,-21 0 1,21 1-16,-22 41 16,22 22-1,0-43-15,-21-21 16,21 0-16,0 1 0,0-1 0,0 0 16,21-21-1,1 0-15,-1 0 0,0 0 16,0 0-16,0-21 15,43-43 1,-43 64-16,0-42 0,43 0 16,-64 20-16,21 1 0,0 0 15,0 0-15,0 21 0,-21-21 0,21 21 16,-21 21 0,0 0-16,0 0 15,-21 0-15,0 1 0,21-1 0,-21 85 31,21-85-31,0 0 16,21-21-16,0 0 16,0 0-16,1 0 0,-1 0 15,21 0-15,0-21 0,1 21 16,-22-21-16,0 21 0,0-22 0,0 1 16,-21-21-16,0 21 15,0 0-15,0-1 0,0-20 0,0 21 16,0 0-16,-21 0 0,0-1 15,0 1-15,-43-21 16,64 21 0,0 0-1,22 21-15,-1 0 0,85-43 16,-43 22 0,-21 21-16,1 0 0,-1 0 0,22 0 15,-43 0-15,21 21 0,0 43 31,-42-1-31,0-42 0,0 22 16,0 20-16,0-42 0,0 22 16,0-1-16,0-21 15,0 22-15,0-22 0,0 0 16,0-42 31,0 0-47,0-1 0,0 1 15,0 0-15,22 0 0,41-85 16,43-42 0,42 42-1,-84 85-15,-22 0 0,21 0 16,-20 21-16,20 0 0,22 21 16,-64 0-16,21 0 0,-20 0 15,-1 22-15,-21-22 0,0 21 0,0 0 16,0-20-16,0 20 0,-43 21 15,22-41-15,21-1 0,-21 0 16,0 0-16,21 0 0,-21 0 0,0 1 16,-1-22-1</inkml:trace>
  <inkml:trace contextRef="#ctx0" brushRef="#br0" timeOffset="55484.62">10033 5207 0,'-21'-21'0,"0"21"15,63 21-15,-84-63 0,20 42 16,1 0-16,0-21 0,0-1 16,0 22-16,42 0 31,21 0-31,1 0 0,-1 0 16,21 0-16,64 0 15,-63 0-15,-1 0 0,22 0 16,0 0-16,-1 0 0,22 0 0,-21 0 15,21 0-15,0 0 0,296 0 32,-275 0-17,-64 0-15,-63-21 0,0 0 16,-21 21 0,-21-21-16,-22 0 0,22 21 15,0-21-15,-1-1 0,1 22 0,21-21 16,-22 0-16,-20 0 15,63 0 17,21 21-32,0 0 0,0 0 15,1 0-15,20 21 0,-21 0 0,0 0 16,22 0-16,-22 1 0,0-1 16,0 21-16,-21-21 0,0 22 0,0 20 15,0-42-15,-21 22 0,0-22 16,0 0-16,-22 0 0,22 0 15,-64 43 1,64-64-16,0 0 0</inkml:trace>
  <inkml:trace contextRef="#ctx0" brushRef="#br0" timeOffset="56313.76">13102 4974 0,'21'0'15,"0"-21"-15,1 21 16,-1 0-16,0-21 16,0 0-16,43 0 0,-43-1 15,21 1-15,-21 0 0,22 0 0,-1 0 16,-21 0-16,64-43 15,-85 1 1,0 20 0,-21 22-16,-1 21 0,-62-21 15,41 21-15,1 0 0,0 0 0,-22 0 16,22 0-16,0 21 0,-1-21 16,1 21-16,0 0 0,20-21 0,1 22 15,0-1-15,21 0 0,0 0 16,0 0-16,21 0 0,0 22 15,1-22-15,-1 0 0,21 21 0,-21-20 16,22 20-16,-1-21 0,0 21 16,43 22-16,-64-22 15,43 22-15,-43-22 0,0-21 16,0 22-16,-21-1 0,0-21 0,0 21 16,0-20-16,-42-1 0,21 21 0,-22-21 15,-84 43-15,64-43 16,-1 0-16,-20 0 0,20-21 0,-21 0 15,22 21-15,-212-42 16,190-21 0,43 21-16,-1 0 0,1-43 15,42 22-15,0-1 0,0 1 16,0 0-16,0-22 0,42-20 16,-20 20-16,-1 22 0,0-1 15,21 22-15,-21 0 0,22 0 0,-22 21 16,21 0-16,-21 0 0,85 85 15,-85-43-15,1 0 16,-1 1-16,0-1 0,-21 0 0,0 1 16,0-1-16,0-21 0,0 21 15,0 1-15,0-22 0,0 21 0,0-21 16,42 43 0,1-64-1,-22 0-15,42 0 0,-42 0 16,22-21-16,20-22 0,-42 43 15</inkml:trace>
  <inkml:trace contextRef="#ctx0" brushRef="#br0" timeOffset="56676.72">13483 5313 0,'21'21'31,"0"-21"-31,22 0 31,-22 0-31,0 0 0,43-42 16,-43 21-16,21-1 16,0 1-16,-20 0 0,-1 0 15,-21-21-15,0 20 16,0 1-16,0 0 0,0 0 0,-21 21 16,-1 0-16,-20 0 0,21 0 15,0 0-15,-64 63 16,64-41-16,-21 62 15,20 1 1,22-43-16,-21-21 0,21 22 16,0-22-16,0 0 0,21 21 15,1-20-15,-1-1 0,0-21 0,0 0 16,0 21-16,0-21 0,1 0 0,20 0 16,-21 0-16,21-21 0,22 0 15,-22-1-15,1 1 0,41-42 16</inkml:trace>
  <inkml:trace contextRef="#ctx0" brushRef="#br0" timeOffset="56932.82">14436 4593 0,'0'-42'16,"0"84"-16,0-105 0,0 20 0,0 22 16,-22 21-16,-41 0 15,42 64 1,0-22-16,-1 0 0,1 1 0,21 20 15,-21 1-15,0-1 0,0 22 0,21-22 16,-21 1-16,-22 63 16,43-85-16,0 22 0,-21-22 15,21 22-15,0-22 0,0 0 16,0-21-16,0 1 0,21-22 16,0 0-1,1 0-15,-1 0 0,0-22 0,0 22 16,0-21-16,0 0 0</inkml:trace>
  <inkml:trace contextRef="#ctx0" brushRef="#br0" timeOffset="57294.77">14499 5249 0,'0'22'16,"0"-1"-1,21-21 16,0 0-31,1 0 0,62-43 16,-41 22 0,-1-21-1,-42 21-15,0 0 16,0-1-16,-21 22 16,0 0-16,-1 0 0,-20 0 15,21 0-15,-64 43 16,43 20-16,0 22 15,42-64-15,-22 0 16,22 0-16,0 1 0,0-1 0,0 21 16,0-21-16,22-21 0,-1 0 15,63 21 1,-20-21 0,-22 0-16,22-21 0,-43 0 15,21 21-15,1-21 0</inkml:trace>
  <inkml:trace contextRef="#ctx0" brushRef="#br0" timeOffset="57545.67">15198 5165 0,'0'0'0,"21"-21"0,0-43 16,-21 1-1,-42 63 1,20 0-16,-20 21 16,21 0-16,0 0 0,0 0 15,-1 0-15,1 22 0,21-22 0,-63 148 31,63-126-31,0 20 16,0-42-16,0 0 16,21 1-16,0-1 0,0-21 15,22 0-15,-22 0 0,21 0 16,-21 0-16,22 0 0,-1-21 16,0-1-16,-21 1 0,22 0 0,-1 0 15,64-64-15</inkml:trace>
  <inkml:trace contextRef="#ctx0" brushRef="#br0" timeOffset="57800.71">15875 4699 0,'0'0'0,"0"-42"0,0 21 15,0-1-15,0 1 0,0 0 16,-21 21-16,0 0 0,-1 0 0,1 21 16,21 0-16,-21 1 0,-21 62 15,21-41-15,-1 20 0,22-21 16,0 22-16,-21-1 0,0-20 0,21 20 15,0-20-15,0-1 0,0 0 16,0 1-16,0-1 0,0-21 0,0 43 16,21-43-16,0 0 15,1-21-15,-1 0 0,0 0 16,21 0-16,-21 0 16,1 0-16,20-42 0,-21 20 15,0 22-15,0-42 0,1 21 0,-1 0 16</inkml:trace>
  <inkml:trace contextRef="#ctx0" brushRef="#br0" timeOffset="57985.12">15600 4995 0,'0'0'0,"-21"0"0,-1 0 16,44 0-1,-1 0 1,0 0-1,42 0-15,-41 0 0,-1 0 0,0 0 16,21-21-16,-21 21 0,85-42 16,-63 21-1</inkml:trace>
  <inkml:trace contextRef="#ctx0" brushRef="#br0" timeOffset="58269.47">17060 4212 0,'0'-21'15,"0"42"-15,-21-42 0,0 21 0,0-21 16,0 21-16,-1 0 0,1 0 16,0 0-16,0 0 0,0 0 15,21 21-15,-21 0 0,-1-21 0,22 64 16,-21-43-16,21 0 0,-21 0 15,21 22-15,0-22 0,0 106 32,0-85-32,42-42 15,-20 0-15,-1 0 16,0 0-16,0 0 0,0 0 16,0-21-16</inkml:trace>
  <inkml:trace contextRef="#ctx0" brushRef="#br0" timeOffset="58715.22">17208 4022 0,'-21'-21'0,"42"42"0,-84-64 15,42 22-15,0 0 0,-22 21 0,22 0 16,-21 0-16,-1 0 0,22 0 16,-21 21-16,21 0 0,-22 1 0,-41 62 31,-1 43-31,22 0 15,63-84-15,0-1 0,0 0 16,0 1-16,0-1 16,0 21-16,21-20 0,0-22 15,21 42-15,1-41 0,-22-22 16,21 21-16,-21 0 0,22-21 16,20 0-16,-21 0 0,1 0 15,-1-21-15,0 0 0,1-1 0,-1 1 16,43-21-16,-43 0 15,0-1-15,43-211 16,-85 170 0,-42-86-1,21 128-15,-22 0 0,1 20 0,-43-20 16,22 42-16,20 0 16,1 0-16,-21 21 0,20 0 0,-41 43 15,41-43-15,22 21 0,-21 1 16,21-1-16,-22 0 0,22-20 15,0 20-15,0 0 0,-22-21 0,22 22 16,0-22-16,0 0 0</inkml:trace>
  <inkml:trace contextRef="#ctx0" brushRef="#br0" timeOffset="63673.31">2032 7133 0,'0'-21'16,"0"0"-16,0 0 15,0 0-15,0-1 0,0-20 16,0 21-16,0 0 0,0-22 16,0 65 15,-21-1-31,21 0 0,-21 21 0,-1 1 15,22 20-15,-21-21 0,0 22 16,-42 211 0,20-169-16,-20 63 15,42-126-15,-1-1 16,-20 21-16,42-41 16,0-1-16,0-42 31,0-1-31,0 1 15,0-21-15,21-22 16,0-20-16,-21 41 16,22 1-16,-1 0 0,-21 21 15,0-22-15,21 22 0,0-21 16,0 42-16,-21 42 16,0-21-16,21 22 0,-21-22 15,22 21-15,-22 0 0,21 22 16,0-22-16,-21 1 0,63 84 31,-41-106-31,-1-21 0,63 21 16,-62-21-16,20 0 15,43-21-15,-64 0 16,21-1-16,0 1 0,-20 0 0,20 0 16,21-43-16,-41 22 0,-1 0 15,-21-43-15,0 43 16,0-22-16,0-42 0,0 43 15,-21-1-15,-1 1 0,1 21 16,0-22-16,-148-84 16,42 84-1,42 64 1,43 0-16,21 0 0,-64 43 16,43-1-16,20 0 0,1 1 15,0 20-15,0-20 0,21 274 31,0-275-31,21 22 0,21 21 16,-20-64-16,20 21 0,43 0 16,-43-20-16,127-1 15,-105-21 1,-1 0-16,64 0 0,-63-21 16,-1-1-16,170-62 15,-106-22 1,-106 85-16,0-22 15,1 22-15,-22-21 0,0-22 16,0 43-16,-22-21 16,1 42-16,0-21 0,-42 21 15,41 0-15,1 0 0,-42 63 16,42-20 0,21-22-16,0 42 15,21-20 1,0-22-16,0 0 0,0 21 15,0-21-15,1 1 0,20-1 16,-21 0-16,0 0 0,0-21 16,22 42-16,-22-42 0,0 22 15,43-22 1,-1 21-16,-21-21 16,43 0-16,-64-21 15,22-1-15,-22 22 0,21-21 16,0 0-16,1-21 0,-1 21 15,-21-22-15,0 22 0,1-21 16,-22-1-16,0-20 16,0 21-16,0-1 0,0-20 15,0 42-15,-22-22 0,1 22 16,0 0-16,0 21 0,-21-21 16,-1 21-16,22 0 0,-42 21 15,41-21-15,-20 21 0,21 21 16,0-20-16,0 20 0,21 0 0,-22-21 15,22 22-15,-21-1 0,21 0 16,-21 64 0,21-42-16,64-43 15,-22-21-15,-21 0 16,21 0-16,1 0 16,20 0-16,-42 0 15,1-21-15,126-85 16,-127 42-1,21-41 1,-42 83-16,0 1 0,0-21 16,0 21-16,0 42 31,0 0-31,0 0 16,0 64-16,0 0 15,21-22 1,-21-42-16,22 0 0,-1 1 15,0-22-15,21 21 0,-21 0 0,43-21 16,-43 21-16,64-21 16,-64 0-16,21 0 15,191-85 1,-85 22 0,-63-1-16,-43 43 15,1-63-15,-43 41 0,0 22 16,0-21-16,0-22 15,-22 43-15,1 0 0,-21 0 0,21 0 16,-22 21-16,-105 21 16,64 0-1,41 21-15,-41 43 16,62-64-16,-20 43 16,42-43-16,0 21 0,0-21 15,0 0-15,0 1 0,42-22 16,-20 0-16,-1 0 0,21 0 15,-21 0-15,22 0 0,-1 0 16,0 0-16,1-22 0,-1 1 0,43 0 16,-64 0-16,0 0 15,64-22 1,-85 22-16,0 42 31,0 1-31,0-1 16,0 0-16,0 0 0,0 0 15,0 22-15,-22-1 0,22-21 16,-21 21-16,21 22 0,0-22 0,0 1 16,0 20-16,0 1 0,0 63 15,0-64-15,0 1 0,0-1 16,21 1-16,1-1 0,-1 64 16,0-63-16,-21-1 0,85 276 31,-85-276-31,21 1 0,-21 63 15,0-85-15,0 22 0,-21 63 16,-1-106-16,22 21 16,-42 0-16,21-42 0,0 0 15,0 0-15,-22 0 0,22 0 16,0 0-16,-21-21 0,-1 0 0,1 0 16,-43-64-16,43 22 0,0 20 15,20-20-15,-20-22 0,21 22 16,0-22-16,21-381 15,0 382 1,42-149 0,-21 148-16,0 22 0,22-43 15,-22 64-15,0-1 0,0 1 16,22 0-16,-22 20 0,21-20 0,0 21 16,1-21-16,-1 20 0,22 1 0,-22 0 15,0 0-15,22 0 0,-22 0 16</inkml:trace>
  <inkml:trace contextRef="#ctx0" brushRef="#br0" timeOffset="64989.56">5376 7345 0,'0'-21'16,"0"42"-16,0-63 0,0 20 0,0 1 16,-21-21-16,0 21 0,0 21 15,-22-21-15,22 21 16,-21 0-16,21 0 0,0 0 15,-22 21-15,22 0 0,-85 106 16,43-42 0,20 63-1,43-127-15,0 21 0,0 22 16,0-22-16,0-21 0,22 0 16,-22 1-16,21-22 0,21 0 15,-21 0-15,0 0 0,22 0 0,-22 0 16,0 0-16,21-22 0,-20 1 0,83-21 31,-83 21-31,-1 0 0,21-22 0,-21 22 16,0-42-16,-21 20 0,22 1 15,-22 21-15,0-22 0,0-20 16,0 84 0,0 21-1,0-20-15,-22-1 16,22 21-16,-21 22 0,21-22 15,0-21-15,0 85 16,21-64 0,1-21-16,62-21 15,-63 0-15,64 0 16,-64 0-16,22 0 0,126-63 31,-127 42-31,22-22 0,-22-20 16,-21 21-16,0 20 0,-21 1 15,0-21-15,0 21 0,0 0 0,-21 21 32,0 21-32,21 21 15,-21-21-15,21 0 0,-21 22 0,21-22 16,-21 21-16,-1-21 0,22 1 16,-21 20-16,21 0 0,0-21 15,0 1-15,0-1 16,21-21-1,1 0-15,-1-21 16,0 21-16,-21-22 16,21 1-16,0 0 0,0 0 0,-21 0 15,22 0-15,-1-1 0,21-20 16,-21 0-16,0 21 0,1-1 16,-1 22-16,-21-21 0,42 42 15,-42 1 1,0-1-16,0 0 15,0 0-15,0 0 0,0 0 0,0 22 16,21-22-16,22 21 16,-22-21-16,0-21 15,21 0-15,-21 0 0,22 0 16,-1 0-16,-21 0 0,22 0 0,20 0 16,22-21-16,-43 0 0,0 0 15,1 0-15,41 0 0,-62-22 16,20 1-16,-42 21 15,21 0-15,-21-43 16,0 43-16,-21-21 0,-43-1 0,43 22 16,0 21-16,-21 0 15,-1 0-15,1 0 0,-21 0 16,20 21-16,1 0 0,21 1 0,-64 62 16,43 1-1,21-22 1,21-41-16,0-1 0,21 0 15,0 0-15,0-21 0,0 21 16,0-21-16,22 0 0,-1 0 0,127 0 31,-42-63-15,-84 20-16,-1 22 0,0-63 16,-20 41-1,-22 1-15,21-22 0,-21 22 0,0-21 16,0 20-16,0-168 15,0 126 1,0 43 0,0 63-16,0 0 15,-21 0-15,-1 0 0,1 64 16,0-22-16,21-20 0,-21 168 31,21-105-31,0-63 0,21 41 16,0-41-16,22 20 15,-22-63-15,42 21 16,-42-21-16,1 0 16,62-21-1</inkml:trace>
  <inkml:trace contextRef="#ctx0" brushRef="#br0" timeOffset="67229.33">8191 6943 0,'0'-21'0,"0"42"0,0-64 0,-21 43 32,0 0-32,0 0 0,21 22 15,-21 20-15,21-21 0,-21 21 0,-22 128 16,1-64 0,-22 63-1,43-106-15,0-20 0,-42 20 16,41-20-16,1-22 0,0 0 15,0 0-15,21 0 0,0 0 16,0-42 0,0 0-1,0 0-15,0-21 16,21-22 0,0 22-16,0-22 0,1 22 0,-1 0 15,0-1-15,-21 22 0,21 0 16,-21 0-16,21 0 0,-21 42 15,0 0 1,0 0-16,21 0 0,-21 64 16,0-22-1,22 1 1,-1-43-16,0 0 0,0-21 16,-21 21-16,21 1 0,0-22 0,1 0 15,-1 0-15,0 0 0,0 0 0,43 0 16,-43 0-16,21 0 0,-21 0 15,0-22-15,1 22 0,41-42 16,-42 21-16,0 0 0,22-22 16,-22 22-16,0-21 0,0 0 15,-21-64-15,21 63 0,-21-20 16,0-1-16,0 22 0,0-21 16,-21 20-16,21 1 0,-21-22 0,-21 43 15,21-21-15,-1 21 0,1 0 16,-21-1-16,21 1 0,-22 21 0,22 0 15,-21 0-15,21 21 0,-22 1 16,1-22-16,-21 63 0,41-21 16,1 1-16,0-1 0,-21 85 15,42-63-15,0 41 16,42 22 0,-21-84-16,0-1 0,43 22 15,-22-43-15,22 21 16,-22-42-16,0 21 0,1-21 0,20 0 15,1 0-15,-1 0 0,1 0 0,-1-21 16,1 21-16,-22-21 0,85-21 16,-63 20-16,-22 1 15,21-21-15,-41 0 0,-1 20 16,-21-41-16,0 42 0,0 0 16,-64-22-1,-20 43 1,20 43-16,43-22 0,21 0 15,-21 21-15,21-21 16,0 1-16,0 41 0,21-42 16,-21 0-16,42 22 15,-21-22-15,1 0 0,-1 0 16,0 0-16,0-21 0,0 22 0,0-1 16,1 0-16,-1-21 0,21 21 15,-21-21 1,0 0-16,1 0 0,-1 0 15,0 0-15,0-21 0,0 0 0,106-85 32,-106 64-32,22-43 15,-43 64-15,0-22 16,0 1-16,0-21 0,0 41 16,0 1-16,0 0 0,0 0 15,0 0-15,-43 42 16,43 42-1,0 1 1,0-43-16,0 21 0,0 22 16,0-43-16,0 0 0,0 22 0,0-22 15,0 0-15,0 0 0,22 21 16,20-20 0,21-22-1,-41 0-15,20 0 0,0-22 16,-21 22-16,22-21 0,-22 0 15,0 21-15,0-21 0,-21 0 0,0-85 32,0 42-32,-63-20 15,20 63-15,22-1 16,0 22-16,-21-21 0,21 21 16,-22-21-16,1 21 0,21 0 0,0 0 15,21 21-15,0 0 16,21-21-1,0 0-15,0 0 16,21 0-16,64 0 16,-42 0-1,-22-21-15,0 21 0,43 0 16,-43-21-16,1 21 0,-22 0 16,21 0-16,-21 0 0,1 0 15,-22 21-15,0 0 0,0 1 16,0 20-16,0-21 0,0 43 15,0-43-15,-22 21 0,22 0 16,-21 1-16,0-1 0,0 0 0,0 22 16,21-22-16,-21 1 0,21-1 15,0 21-15,0-20 0,0-1 16,0 170 0,0-149-1,0 43 1,0-85-16,0 0 0,0 22 0,0-22 15,0 0-15,0 21 0,0-20 16,0-1-16,0-42 47,0-1-47,0 1 16,0 0-16,0 0 0,0-21 0,0 20 15,0-20-15,0 0 0,21-22 16,-21 22-16,0-22 0,0 1 0,21-191 31,0 63-31,-21 64 16,0 64-16,0 21 15,0-43-15,0 64 0,0-22 16,0 1-16,0 21 16,0 0-16,21 21 15,0 0-15,43 0 16,-1 42-1,-20 0-15,-22-20 16,0-1-16,0 21 16,-21-21-16,21 22 0,-21-1 15,0-21-15,0 0 0,0 0 0,-21 1 16,0-1-16,0 0 16,0-21-16,-22 21 0,22 0 0,-42 0 15,42-21-15,-1 22 0,1-22 16,0 0-16,0 21 0,0-21 15,21 21-15,21-21 32,0 0-32,0 0 0</inkml:trace>
  <inkml:trace contextRef="#ctx0" brushRef="#br0" timeOffset="67892.6">11176 7451 0,'-42'0'0,"84"0"0,-106 0 0,22 0 0,0 0 15,21 0-15,-1 0 0,1 0 16,0 0-16,42 0 15,0 0-15,1 0 16,20 0-16,0 0 0,1 0 0,20 0 16,1 0-16,-1 0 0,1 0 15,-1 0-15,1 0 0,-1 0 16,1 0-16,-1 21 0,1-21 0,-1 0 16,1 0-16,-22 0 0,21 0 15,1 0-15,-22 0 0,-21 0 16,1 0-16,-1 0 0,-21-21 15,0 0 1,-21-1-16,-1 1 16,-83 0-1,83 0-15,-20 21 0,-21-21 16,41 0-16,1 21 0,0 0 16,0 0-16,0-22 0,0 22 15,42 22 16,0-22-31,0 0 16,21 21-16,43 0 16,-43-21-16,-20 21 15,-1 0-15,0-21 0,0 0 0,0 21 16,22 1-16,-22-1 16,-21 0-16,0 0 15,0 0-15,0 0 0,-21 1 16,-1-1-16,1 0 0,-85 42 15,64-20 1,0-22-16,21-21 16,-1 21-16,1-21 0,0 0 15,21 21-15,-21-21 0</inkml:trace>
  <inkml:trace contextRef="#ctx0" brushRef="#br0" timeOffset="69956.91">13229 7133 0,'0'0'0,"0"-21"0,0 0 15,0 0-15,0 0 0,0-1 16,0-20-16,0-21 15,0 41 1,0 1-16,-21 42 16,0 43-1,0-22-15,-1 1 0,-20 20 0,21 1 16,0-1-16,-22 1 0,22-1 0,-21 1 16,0-1-16,-1 1 0,-84 147 31,64-147-31,42-22 0,-1-21 0,22 0 15,0 1-15,0-44 32,0 1-32,0 0 0,0 0 15,22-21-15,-1 20 0,127-274 32,-127 233-17,0-1-15,43-63 0,-43 85 16,0-1-16,0-20 0,-21 42 15,21 0-15,-21 42 16,0 21-16,0 0 16,22 22-16,-22-22 0,0 22 15,0-1-15,21 1 0,-21-22 0,0 22 16,0-1-16,0-21 0,0 43 16,0-43-16,21 1 0,-21 41 15,0-62-15,0-1 0,21 21 16,-21-21-16,0 0 0,-21-21 15,0 0 1</inkml:trace>
  <inkml:trace contextRef="#ctx0" brushRef="#br0" timeOffset="70360.91">12742 7853 0,'0'0'16,"-21"0"-16,21-21 0,-21 21 0,21-21 15,21 21 1,0-22-16,0 22 0,1 0 0,20 0 15,0 0-15,1 0 0,41-21 16,-20 21-16,63-21 16,-85 0-16,85 0 15,-85 0-15,64-1 0,-63 1 16,-1 21-16,-21-21 0,0 0 16,0 21-16,1-21 0,-22 0 15,0-1-15,-22 22 16,1 0-16,0 0 15,0 0-15,0 0 0,0 22 16,-1-1-16,1 0 0,0 21 16,0 1-16,21-1 0,-21-21 15,21 0-15,-21 22 0,21-22 0,0 21 16,0-21-16,0 0 0,0 1 16,0-1-16,21 0 0,-21 0 15,21-21-15,21 0 0,1 0 16,-22 0-16,21 0 0,-21-21 15,22 21-15,168-148 16,-126 84 0,-64 22-16</inkml:trace>
  <inkml:trace contextRef="#ctx0" brushRef="#br0" timeOffset="70594.82">14245 7260 0,'-21'64'0,"63"-191"16,-63 190-16,42-190 0,0 64 0,-21-1 0,0 22 15,0 0-15,-21-1 0,-21 1 16,21 21-16,0 21 0,-1 0 15,1 21-15,0 0 0,0 0 0,0 22 16,0-1-16,-1 21 0,1 43 16,0-21-16,0-22 15,0 1-15,21 21 0,-21-22 0,21 1 16,-22 41-16,22-62 0,0-1 16,0 106-1,43-84 1,-22-64-16,21 21 0,-21 0 15,1-21-15,41-21 0,-42 0 16,0 0-16,43-22 0</inkml:trace>
  <inkml:trace contextRef="#ctx0" brushRef="#br0" timeOffset="71482.28">14499 7535 0,'0'-42'31,"0"63"-16,0 0-15,-21-21 0,21 22 0,-42 20 16,20 0-16,22-21 0,-21 43 16,0-43-16,21 0 15,0 85 1,0-64-16,21-20 16,0-1-16,1-21 15,-1 0-15,0 0 0,0 0 0,21 0 16,-20-21-16,41-22 0,-42 43 15,22-21-15,-22 0 0,0 0 0,0 0 16,0-22-16,0 22 0,-21 0 16,22 0-16,-22 0 0,0-1 15,-22 22 17,22 22-32,-21-1 0,0 0 0,21 0 15,0 0-15,-21 0 0,0 43 31,21-22-31,0-21 0,0 1 16,21-22-16,21 0 16,-21 0-16,1 0 15,-1 0-15,-21-22 16,0 1-16,0 0 16,0 0-16,0-64 15,0 1 1,0-1-16,21 64 15,0-22-15,0 22 0,0 0 16,1 0-16,20 0 0,0 21 16,-21 0-16,43 0 15,-43 0-15,0 21 0,64 85 16,-64-43 0,-21 1-1,0-43-15,0 0 0,0 43 16,-21-43-16,0 21 15,0-21 1,-1-21-16,22-21 31,0 0-31,0 0 0,64-43 16,-43 22-16,0 21 16,22-22-16,-22 1 15,21 21-15,-21-21 0,22 20 0,-1-20 16,0 21-16,22 0 0,-43 21 15,0 0-15,21 63 16,-20 1 0,-22-43-16,0 0 0,0 21 15,0-20-15,0 20 0,-22-21 16,1 0-16,0 22 0,21-22 0,-21 0 16,0 0-16,21 0 0,0 0 15,21-21 1,0 0-16,0 0 15,0-21-15,1 0 0,-1 21 16,21-21-16,-21 0 0,22 0 0,-22-22 16,21 22-16,0 0 0</inkml:trace>
  <inkml:trace contextRef="#ctx0" brushRef="#br0" timeOffset="71776.25">16150 7557 0,'21'-22'0,"0"1"0,-169 127 0,318-233 16,-234 191-16,128-149 15,-86 85-15,1 0 0,0 0 16,-21 0-16,21 0 0,-1 21 0,-20 0 15,21-21-15,0 21 0,0 1 16,21-1-16,0 0 0,0 0 16,0 0-16,0 0 0,21-21 15,0 22-15,0-22 16,21 0-16,-20 21 0,-1-21 0,0 21 16,21-21-16,-21 21 0,1 0 15,-1-21-15,-21 21 0,0 1 16,0-1-16,-21-21 15,-1 21-15,1-21 0,-21 21 0,-22-21 16,22 0-16,21 0 16,-21 0-16,20 0 0,-20 0 0,0 0 15,21 0-15,-1 0 0,1-42 16,21 21-16,-21 21 0,0-22 16</inkml:trace>
  <inkml:trace contextRef="#ctx0" brushRef="#br0" timeOffset="71964.24">15473 6900 0,'0'-21'0,"0"42"0,-21-63 16,21 21-16,-22 0 0,1 0 16,0 21-1,21 21 1,-21-21-16,21 21 15,-21-21-15,0 0 16,-1 21-16,1 0 0,-21-21 0</inkml:trace>
  <inkml:trace contextRef="#ctx0" brushRef="#br0" timeOffset="72149.28">13885 7260 0,'0'0'0,"-21"21"15,42-21 1,0 0 0,1 0-16,20 0 0,0 0 0,1-21 15,-1 0-15,212-42 16,-127 20 0,-64 22-16</inkml:trace>
  <inkml:trace contextRef="#ctx0" brushRef="#br0" timeOffset="72459.25">16743 6223 0,'0'0'0,"0"-21"0,0 0 15,-21 21-15,-43-21 16,22 21 0,-64 21-1,85 0-15,0 0 0,-1-21 0,1 21 16,0 22-16,21-22 0,0 21 16,0 0-16,0-20 0,42 62 15,22-63 1,42-21-1,-85 0-15,21 0 0,-21-21 16,22 21-16</inkml:trace>
  <inkml:trace contextRef="#ctx0" brushRef="#br0" timeOffset="72878.17">17018 5969 0,'0'0'0,"-21"-21"0,0 0 0,21 0 16,-43-1-16,22 22 0,0 0 15,-64 0-15,43 22 0,0-1 16,-1 0-16,-84 42 16,64-20-16,-1-22 0,1 42 0,-1-20 15,22-1-15,-127 233 16,169-232 0,0 20-16,42 43 15,0-85-15,1 21 0,20-20 16,1-1-16,-1-21 0,1 0 0,-1 0 15,1 0-15,-1 0 0,43-21 16,-43-1-16,-20 1 0,63-63 16,-64 41-16,0 1 15,-21-22-15,1 1 0,-1-1 0,-21-41 16,0 41-16,-21 1 0,-1 20 16,-20 1-16,21 0 0,-43-1 15,22 22-15,-127 21 16,105 0-16,1 0 15,-107 64-15,128-22 16,-64 64 0,85-64-16,21 0 0,0 1 0,0-1 15,0 22-15,21-22 0,43 43 16</inkml:trace>
  <inkml:trace contextRef="#ctx0" brushRef="#br0" timeOffset="73310.57">16912 7387 0,'0'0'0,"-42"0"0,21 21 0,-1-21 0,1 0 15,42 0 1,1 0-16,-1 0 0,21 0 15,0 0-15,1 0 0,-1 0 0,22 0 16,-1 0-16,-21 0 0,22 0 16,-1 0-16,43 0 15,-63-21-15,-1 21 0,21 0 16,-41-21-16,-1 0 16,-21 0-16,0 0 0,-21 21 15,-1-22-15,1 1 0,0 21 0,-21-21 16,21 21-16,-22 0 0,22-21 15,0 21-15,0 0 0,42 21 32,0 0-32,0-21 15,22 43-15,-22-22 0,0 0 16,0 21-16,0-21 0,-21 1 16,0-1-16,0 0 0,0 0 15,0 0-15,-21 22 0,0-43 16,0 21-16,-43-21 0</inkml:trace>
  <inkml:trace contextRef="#ctx0" brushRef="#br0" timeOffset="74992.27">19113 7599 0,'0'-21'31,"22"0"-31,-1-1 15,0 1-15,0 0 0,0 0 16,0 0-16,1-43 0,-22 43 16,0-21-16,0-1 0,0 1 0,-22 0 15,1 21-15,-21-22 16,0 22-16,20-21 0,-62 21 16,41-1-16,1 22 0,0 0 0,-1 0 15,1 22-15,0-1 0,-85 127 16,21-21-1,85-64 1,0-20-16,-1-1 0,22-21 0,0 22 16,0-22-16,0 21 0,22-21 0,-1-21 15,0 21-15,0 1 0,21-22 0,-20 0 16,-1 0-16,21 0 16,43-43-16,-64 43 0,21-42 15,1 21-15,-22 0 0,21-22 0,0 1 16,43-64-16,-43 64 15,-20-22-15,62-63 0,-41 43 16,-22 20-16,0 1 0,64-149 16,-64 106-1,-21 64-15,0-22 16,0 43-16,-43 42 16,1 0-16,21 1 0,-21 62 15,20-20-15,1-22 0,-42 191 31,20-43-31,43-126 16,0-1-16,0-20 0,0 20 16,43 1-16,-22-22 0,0-21 15,21 0-15,1 1 0,-22-1 0,21-21 16,1 0-16,-1 0 0,0 0 16,43-21-16,-43-1 0,1 1 15,-1 0-15,-21 0 0,21-21 16,1-22-16,-22 22 0,-21-1 15,0-105 1,-42 127 0,-1 21-1,22 0-15,0 21 0,21 22 16,0-22-16,0 0 0,0 42 16,0-41-16,21-1 0,-21 21 15,21-21-15,0 0 0,1 22 0,-1-22 16,-21 0-16,63 43 15,-42-43-15,1-21 0,41 21 16,-42-21-16,0 0 0,106 0 31,0-21-31,-42-22 16,-43 22-16,1 0 16,-1 0-16,-21 0 0,22 0 15,-22-43-15,-21 22 0,21-1 16,-21 22-16,0-42 0,0 42 15,-42-22-15,20 43 16,1 0-16,-42 0 0,42 0 16,-22 0-16,-84 85 15,43 0 1,20 20 0,64-83-16,0 20 15,0-21-15,0 0 0,0 22 16,21-43-16,0 0 0,22 0 15,-1 0-15,-21 0 16,43 0-16,-22-22 0,-21 22 16,22-21-16,-1 0 0,-21 0 0,106-127 31,-106 105-31,-21 1 16,0 21-16,-21 42 31,0 0-31,21 0 0,0 1 15,-21-1-15,21 0 0,-21 0 16,21 21-16,0-20 0,0-1 0,0 0 16,0 0-16,0 43 15,21-64-15,0 21 0,0 0 16,21-21-16,-20 21 0,20-21 0,0 0 16,1 0-16,-1 0 0,64 0 15,-64 0-15,0 0 0,1-21 16,84-21-16,-85 20 15,-21 1-15,0-21 0,1 21 0,-22-22 16,0 1-16,0 0 0,-22-43 16,-20 43-16,21 42 15,-21-21-15,-1-1 0,1 22 16,21 0-16,-22 0 0,1 0 0,-43 43 16,64-22-16,0 0 15,0 0-15,21 43 0,0-43 16,0 0-16,21 21 0,0-20 15,22 20-15,-1 43 0,0-64 16,-21 21-16,22 43 0,-1-22 16,-21-20-16,0-1 0,-21 21 15,0-20-15,-42 211 16,-21-170 0,-86 43-1,107-105-15,-21 20 0,-64 0 16,63-42-16,22 0 0,-1 0 0,1 0 15,0 0-15,21 0 16,-1 0-16,22-21 0,0 0 0,0-21 16,22-22-16,-1 22 0,63-64 15,-41 42-15</inkml:trace>
  <inkml:trace contextRef="#ctx0" brushRef="#br0" timeOffset="75542.57">21823 7091 0,'0'-21'31,"-21"21"-31,-1 0 0,-20 0 16,0 0-16,21 0 0,-64 0 15,64 0 1,21 21-16,0 0 15,0 0-15,21 0 16,0-21-16,-21 22 16,21-22-16,0 0 0,1 0 0,41 21 31,-42-21-31,-21 21 31,-21 0-15,0-21-16,0 21 0,0 0 15,-1 1-15,1-1 16,21 0-16,-21 0 0,21 0 16,0 0-16,21-21 15,22 0 1,-22 0-16,63 0 16,-62 0-16,41 0 15,-42 0-15,0 22 16,-21-1-16,0 21 15,-21-21-15,0 0 0,0 1 0,0 20 16,-22-21-16,22 0 0,-148 127 31,127-105-15,20-22-16,22 0 0,22-21 16,-1 0-16,0 0 15,42 0-15</inkml:trace>
  <inkml:trace contextRef="#ctx0" brushRef="#br0" timeOffset="76854.86">22754 7324 0,'21'-21'0,"-42"42"0,63-64 0,-42 22 0,0-21 15,0 21-15,0 0 0,0-22 16,0 22-16,0 0 0,-21 0 0,-21-22 15,21 43-15,0 0 0,-1 0 16,-20 0-16,21 0 0,-170 85 31,107 0-31,20-1 16,22-41-16,21-1 0,21 43 16,0-64-1,0 21-15,0-21 0,21-21 16,0 0-16,0 0 0,22 0 0,-1 0 15,43 0-15,-43-21 16,0 21-16,64-63 0,-64 42 16,1-22-16,126-147 15,-42 20 1,-106 128 0,0-21-16,22-1 0,-22 1 0,0-43 15,-21 63-15,0-20 16,-21 63-1,0 21-15,0 0 0,-1 0 0,1 22 16,0-1-16,-21 0 0,-22 43 16,43-43-16,0 1 15,-21 63-15,20-43 0,22-21 16,-21 22-16,21-22 0,0 1 16,85 147-1,0-148 1,-64-42-16,21 0 0,0 0 15,64 0-15,-63-21 16,-1 0-16,0 0 0,-21 0 0,22 0 16,-22-22-16,0 1 15,0 0-15,0-1 0,1-20 0,-22 42 16,0-22-16,-43 22 16,22 21-1,0 21-15,0 43 16,21-43-16,-21 42 15,21-20-15,0-22 0,0 42 16,0-41-16,21-1 0,0 21 16,0-21-16,0 0 15,0-21-15,1 0 0,-1 0 0,21 0 16,-21 0-16,0 0 0,1 0 16,105-63-1,-64 21 1,64-64-16,-85 85 15,1-43-15,-22 64 16,0-21-16,-21 42 16,-21-21-16,0 21 15,0 22-15,-1-22 0,-41 63 16,42-62-16,0 20 16,21 0-1,0-21-15,0 1 0,0-1 16,21-21-16,0 0 0,42 0 15,-41 0-15,-1 0 0,63-43 32,-62 22-32,-22-42 0,21-1 15,-21 43-15,0-21 16,0-22-16,-21 43 0,-1 0 16,1-21-16,0 42 0,0 0 15,0 0-15,0 0 0,42 0 31,0 0-15,0 0-16,21 21 0,-20-21 16,20 0-16,0 0 0,1 0 0,-1 0 15,0 0-15,43 0 16,-64 0-16,21 0 0,-20 0 0,-1 0 16,-21 21-16,0 0 0,0 0 15,0 0-15,0 1 0,0 20 0,-21-21 16,21 21-16,-22 1 0,1-1 0,-63 170 31,62-106-31,22 63 16,-21-106-16,21 1 0,0-1 15,-21-20-15,21 20 0,0-20 0,0 20 16,0-21-16,0 1 0,0-1 16,0-21-16,0 0 0,0 22 0,-21-22 15,21 0-15,0-42 31,21 0-31,0 0 16,-21-1-16,0-20 0,21-21 16</inkml:trace>
  <inkml:trace contextRef="#ctx0" brushRef="#br0" timeOffset="77109.74">24405 7535 0,'0'0'0,"21"-63"15,-21-22-15,21 43 0,-21-22 0,22 22 16,-22 0-16,21-1 0,21 1 15,-21 21-15,22 0 0,84 21 32,-85 0-32,0 21 0,1 85 15,-65 0 1,1-64-16,-21 0 16,-22 22-16,22-43 0,0 0 15,-1 0-15,1 0 0,21 1 16,-21-22-16,-22 0 15,85-22 1,22 22 0,-22-21-16,21 0 0,0 0 15</inkml:trace>
  <inkml:trace contextRef="#ctx0" brushRef="#br0" timeOffset="77333.61">25315 7006 0,'0'0'0,"-21"0"31,0 21-31,0-21 0,0 43 16,-22-22-16,22 21 15,-42 22-15,41-22 0,1 0 16,-21 43-16,21-64 0,21 22 0,0-22 16,0 21-16,0-21 15,0 22-15,21-22 0,0-21 0,0 21 16,0-21-16,22 0 15,-22 0-15,42 0 0,-41 0 16,20-21-16</inkml:trace>
  <inkml:trace contextRef="#ctx0" brushRef="#br0" timeOffset="77554.49">25654 7091 0,'0'-21'15,"0"42"-15,0-63 0,21 42 31,0 0-31,0 0 16,-21 21-16,22 0 0,-1 0 16,0 0-16,-21 22 0,21 20 15,-21-21-15,0 1 0,0 41 16,0-41-16,0-22 16,-42 64-16,21-64 0,-1 0 15,-20 21-15,-43 1 0</inkml:trace>
  <inkml:trace contextRef="#ctx0" brushRef="#br0" timeOffset="78752.8">1968 9737 0,'0'0'0,"0"-21"16,22-1-16,-22 1 16,0 0-16,0-21 0,0 21 0,0-1 15,0-20-15,0 21 0,0 0 16,0-85-1,-22 127 17,22 0-32,0 22 0,0 20 15,-21 1-15,0-1 0,0 22 16,21-22-16,0 22 0,-21-22 16,0 1-16,-1 21 0,22-22 0,-21 1 15,21-1-15,0 1 0,-21-22 0,21 0 16,0 1-16,0-1 0,0 21 15,21-63 17,-21-21-32,0 0 15,0 0-15,0-21 0,0 20 16</inkml:trace>
  <inkml:trace contextRef="#ctx0" brushRef="#br0" timeOffset="79449.39">1651 9821 0,'-21'-21'0,"42"42"0,-85-63 0,43 21 16,0-21-16,0 20 0,21 1 15,0 0-15,0-21 0,0 21 0,0-1 16,0-20-16,42 21 0,-21-21 16,43 20-16,-22-20 0,1 21 15,20 0-15,-21 0 0,22 21 0,126 0 16,-126 0-1,42 42-15,-22 43 16,-41-43-16,-22 0 0,-21 85 16,-21-84-16,-22 20 0,22 1 15,-21-22-15,-22 0 0,22 22 16,0-22-16,-1-21 0,1 22 0,0-22 16,-106 21-1,84-21 1,43-21-16,0-21 0,0 0 15,21 0-15,0 0 0,0-1 16,0-20-16,0 21 0,21 0 16,21-43-1,-21 64-15,0 0 0,64 43 16,-43-1 0,-42 0-16,43 22 15,-43-43-15,0 21 0,21 1 16,-21-1-16,21 0 0,-21 1 0,21-22 15,-21 21-15,21-21 0,1 0 16,-1 1-16,0-1 0,0-21 0,0 0 16,22 0-16,-22 0 0,21 0 15,-21-21-15,22 21 0,-22-22 0,21-20 16,0 21-16,-20 0 0,20 0 16,21-43-16,-41 22 0,-1 21 15,21-64-15,-21 64 16,0-22-16,-21 22 0,22 0 0,-22 42 31,0 0-15,0 1-16,0 20 0,-22 43 15,1-1 1,21-20 0,0-43-16,0 0 15,21-21 1,1-21-16,-1 0 15,0 0-15,-21-1 0</inkml:trace>
  <inkml:trace contextRef="#ctx0" brushRef="#br0" timeOffset="79606.32">2900 9758 0,'0'-21'15,"0"42"-15,-21-42 0,-1 21 16,22 21-1,0 0 1,0 0-16,0 0 16,22 1-16</inkml:trace>
  <inkml:trace contextRef="#ctx0" brushRef="#br0" timeOffset="80346.89">3514 10181 0,'21'0'0,"-42"0"0,84 0 16,-42 0-16,22 0 0,-22 0 0,21-21 16,-21 0-16,22 0 15,-22 0-15,-21-1 16,0 1-16,0 0 0,0 0 0,0 0 0,0 0 16,-21-1-16,-22 1 0,22 21 15,0-21-15,-21 21 0,-1 0 16,-41 0-16,41 21 0,1-21 15,21 21-15,-85 43 16,85-22-16,-22 1 16,22 20-1,21-42-15,0 0 0,0 1 0,21-1 16,1-21-16,-1 21 0,0-21 16,21 0-16,1 0 0,105-21 15,-106 0-15,43-1 16,-22-20-1,-42 21-15,1 21 0,20-42 16,-42 20-16,0 44 47,0-1-47,0 0 0,0 0 16,0 0-16,-21 64 0,0 21 15,21-43-15,0-20 16,0 105-16,0-85 0,0 1 15,21 20-15,0 1 0,-21 0 0,0 21 16,42 84-16,-42-84 16,21-21-16,-21 20 0,0 1 15,22 0-15,-1-21 0,0 105 0,-21-105 16,0 0-16,0-22 16,0 1-16,0-1 0,0-21 0,-21 64 15,0-106 1,-1 0-16,-41 0 15,21-21-15,-1-21 0,-20 21 0,-64-85 16,63 42-16,-20 1 0,-43-85 16,42 84-16,-21-105 15,64 84-15,-1 0 0,1-84 16,42 84-16,0 22 0,0-22 16,0 22-16,21-1 15,22-63-15,-1 85 0,0-22 16,1 22-16,84-64 0,-64 64 15,22 0-15,-1-1 0,1-20 16,-21 20-16,105-62 0,-84 41 16</inkml:trace>
  <inkml:trace contextRef="#ctx0" brushRef="#br0" timeOffset="81012.5">4572 9821 0,'0'-42'0,"0"21"15,0 84-15,0-168 0,0 83 0,0 1 16,0 0-16,-21 0 0,0 21 15,-1 0-15,1 0 0,0 21 16,0 0-16,0 43 16,21-22-16,-21 0 0,-1 1 15,-20 84 1,42-64-16,-21 22 0,-21 0 16,42-43-1,0-21-15,0 0 0,0 0 16,0-42-1,21 21-15,0-21 16,0 0-16,21-21 16,-20-1-16,62-41 15,-63 41-15,43-20 0,-43 42 16,0-1-16,22-20 16,-22 42-16,-21 21 15,0 0-15,0 1 0,0-1 16,0 0-16,0 21 0,0 22 15,0-43-15,0 0 0,0 0 0,42 43 16,-21-64-16,0 21 16,1 0-16,-1 0 0,0-21 0,42 0 15,-20 0-15,-22 0 0,106-63 32,-64 42-32,-41-22 15,62-41-15,-63 41 16,1 1-16,-1-22 0,0 22 15,0-21-15,-21-43 0,21 42 16,-21 22-16,0-64 16,0 85-1,-21 21-15,21 42 16,-21-21-16,0 22 0,21 105 16,-21-106-16,21 1 15,-22 20-15,22-21 0,-21 1 0,21 41 16,0-41-16,0-1 0,0 64 31,0-64-31,21-42 16,1 0-16,20 0 15,-21-21-15,21-42 16,-20 20-16</inkml:trace>
  <inkml:trace contextRef="#ctx0" brushRef="#br0" timeOffset="81191.41">5080 9906 0,'0'0'0,"-21"0"16,42 0 15,0 0-31,21 0 16,-20 0-16,105 0 15,-85 0-15,21-21 0,43 0 16,-42 21-16,-1-21 0,1 21 0</inkml:trace>
  <inkml:trace contextRef="#ctx0" brushRef="#br0" timeOffset="82047.92">6308 9927 0,'0'0'0,"0"-21"0,0 0 0,0 0 16,0 0-16,0-1 0,0-20 0,21 21 15,-21 0-15,0 0 16,0-22-16,0 22 0,0 0 0,0 0 16,0 42-1,-21 0 1,-1 21-16,1 1 0,21-22 16,-42 64-16,42-43 0,-21 0 15,21 106 1,0-84-1,0-22-15,0 1 0,0-22 0,0 0 16,42 0 0,-21-21-16,0 0 0,1 0 0,20 0 15,-21 0-15,21 0 0,22-21 16,-43 0-16,21 21 0,22-64 16,-22 43-16,1-42 15,-1 41-15,-21-20 0,21-43 16,-20 22-16,-1 21 0,0-85 15,-21 84-15,21-20 0,-21 20 16,0 1-16,0 21 0,0-21 0,0-1 31,0 64-31,0 1 0,-21 41 16,0-21-16,0 22 16,-1 42-16,1-43 0,0-20 15,21 20-15,-21-21 0,21 22 16,0 42-16,0-64 15,0-21-15,0 22 0,21-22 16,0-21-16,0 0 0,1 0 16,-1 0-16,106-21 15,-43-43 1,-20 1 0,-43 41-16,0 1 0,0-21 15,1 21-15,-22 0 0,21-43 16,-21 85-1,-21 0 1,-1 1-16,22-1 0,-21 0 16,21 0-16,0 0 0,0 0 0,-21 1 15,21-1-15,0 0 16,0-42 15</inkml:trace>
  <inkml:trace contextRef="#ctx0" brushRef="#br0" timeOffset="82218.82">7218 9652 0,'0'-21'0,"0"42"0,-21-42 16,-1 21-16,1 0 15,21 21-15,0 0 16,0 0-16,0 1 15,21-1-15,1-21 16,-1 21-16,0-21 0</inkml:trace>
  <inkml:trace contextRef="#ctx0" brushRef="#br0" timeOffset="83092.32">7916 9694 0,'0'0'15,"0"-21"-15,-21 21 16,0 0-16,0 0 16,0 0-16,-1 0 0,-83 106 15,83-42 1,1-22-16,0 21 16,21-20-16,0-1 0,0 22 15,0-43-15,42 21 16,-20-21-16,-1 0 0,0 1 0,21-22 0,85 0 31,-42 0-31,84-64 16,-148 43-16,43-21 15,-22-1-15,-21 22 16,22-85-16,-22 64 0,0-22 16,0 22-16,-21-21 0,0-1 0,21 1 15,-21-86 1,0 107-16,0 21 0,0-21 0,0 63 31,0 0-31,-21 0 0,0 21 16,21 1-16,-21-1 0,0 0 0,0 22 15,21-22-15,-22 22 0,1-22 16,0 0-16,21 22 0,0-43 16,-21 21-16,21 1 0,-21-1 15,21-21-15,0 0 0,0-42 31,21 0-15,0 0-16,-21 0 0,21 0 0,0-1 16,43-62-1,-43 63-15,0-1 0,0-20 16,22 21-16,-22 21 0,0-21 0,0 21 16,43 0-16,-43 0 0,0 0 15,-21 21 1,0 0-16,0 0 0,0 0 0,-21-21 15,0 22-15,0-1 0,-1-21 16,1 21-16,-85-21 16,64 0-1,-43 0 1,85 21 15,0 0-15,0 0-16,22 1 0,-1-1 15,0 63 1,21-41-16,64 41 16,-85-62-16,22-22 15,-22 0-15,21 21 0,0-21 16,1 0-16,-1 0 0,0 0 0,170-64 31,-170 43-15,22-42-16,-43 41 15,-21 1-15,21-42 0,-21 42 0,21-1 16,1 1-16</inkml:trace>
  <inkml:trace contextRef="#ctx0" brushRef="#br0" timeOffset="83848.89">10456 9864 0,'-42'0'0,"84"0"0,-105 0 0,42-21 0,-1 21 15,1-22-15,-21 22 16,63 0 15,0 0-31,0 22 16,22-22-16,-1 21 0,22-21 0,-1 0 15,1 0-15,20 21 0,1-21 0,0 0 16,190 0 0,-42 0-16,-22 0 15,-147 0-15,-22 0 16,0 0-16,-20 0 0,-1 0 15,0-21-15,-21 0 16,-21-1-16,0 22 0,-1-21 16,-126 0-1,127 0-15,-64 21 16,1-21 0,63 0-16,-1 21 15,44 0 1,-1 0-1,42 0-15,22 0 16,0 21 0,-64 0-16,0-21 0,21 63 15,-42-41-15,0 41 16,0-21-16,0-20 0,-169 126 31,84-85-31,1-20 16,41-22-16,1-21 15,21 21-15,-22 0 0,65-21 32</inkml:trace>
  <inkml:trace contextRef="#ctx0" brushRef="#br0" timeOffset="87321.62">12806 9335 0,'0'0'16,"0"-22"-16,21 22 0,0-21 0,-21 0 0,21 0 16,-21 0-16,-21 21 31,0 0-31,0 21 15,0 21-15,-22-21 0,22 22 16,0-1-16,-21 0 0,20 22 0,-83 148 31,41-64-31,43-106 16,0 0-16,21 1 0,-21 20 16,21-42-16,0 1 15,21-22 1,-21-22-1,21 1-15,42-85 16,1-21 0,-43 22-1,21 62-15,-20-20 0,20-64 16,0 84-16,-21-20 0,43-43 16,-43 64-16,0-1 0,22 22 15,-22 0-15,0 21 0,21 106 16,-42-43-1,0-20-15,0 147 16,0-126-16,0 126 16,0-126-16,0-22 0,0 0 15,0 1-15,0-1 0,0-21 16,0 0-16,0 22 0,0-22 16,-21-21-1,0 0-15,0 0 16,0 0-16,-22-21 15,22 0-15,0-1 0</inkml:trace>
  <inkml:trace contextRef="#ctx0" brushRef="#br0" timeOffset="87957.33">12509 9758 0,'0'0'0,"0"-21"0,22 21 31,-1 0-31,21 0 0,43 21 16,-64-21-16,64 0 15,20 0 1,-41 0-16,-1 0 0,128-42 16,-128 20-16,64-20 15,-84 21-15,20 0 0,22-22 16,-43 1-16,-21 21 16,1 0-16,-1 0 0,-21-1 15,-21 22-15,-1 0 16,1 0-16,0 22 0,-21-1 15,21 0-15,-22 0 0,22 21 0,-21-20 16,21 20-16,-1 0 0,1 22 16,0-22-16,0 0 0,0 1 15,21-22-15,-21 21 0,21 1 0,0-22 16,0 0-16,21 0 0,0 0 0,0 0 16,0-21-16,22 0 0,-1 0 15,-21 0-15,21 0 0,212-42 16,-148-21-1,42-43 1,-84 63-16,-22 1 0,22-85 16,-22 85-16,-21-22 0,0 1 15,1-1-15,-1 1 0,-21-1 0,0 22 16,21 0-16,-21-1 0,0 1 16,0 21-16,-21 21 15,0 21-15,21 0 0,-22 21 16,1 1-16,21-1 0,-21 0 15,21 1-15,-21 20 0,0-20 16,21 20-16,-21 43 0,21-43 16,-22 22-16,1-43 15,21 1-15,-21 20 16,21-20-16,0-22 0,0 0 0,0 0 16,21-21-16,64 0 15,0-42 1,20-22-1,-83 22-15,20 0 16,0-1-16</inkml:trace>
  <inkml:trace contextRef="#ctx0" brushRef="#br0" timeOffset="89049.37">14753 9504 0,'21'-42'0,"-127"190"0,191-254 0,-64 42 0,0 43 16,-21 0 0,-42 85-1,42-22 1,-21-21-16,0 21 0,21 1 0,-21-1 15,-1 0-15,22-20 0,0 20 0,0 0 16,0-21-16,0 1 0,0-1 16,0 21-16,22-42 15,-1 0 1,21 0-16,-21 0 0,0 0 0,85-42 16,-42-1-1,20-41 1,-62 41-16,-1 22 0,0 0 0,0 0 15,-21 0-15,0 0 0,0 42 32,-21 0-32,0 0 0,21 21 15,-43 43 1,22-43-16,21 22 16,0-43-16,0 0 0,21 0 31,1-21-31,-1 0 0,0 0 0,0 0 15,0 0-15,43 0 0,-43-21 16,0 0-16,-21 0 0,21 21 16,-21-21-16,-21-106 15,0 84 1,0 22-16,0 0 0,-22-42 16,22 41-16,-21 1 15,42 0-15,0 0 0,0 0 0,0 0 16,21 21-16,0 0 15,0-22-15,22 22 0,-22-21 0,63 21 16,-41 0-16,-1 0 0,43 21 16,-64 1-16,106 126 31,-127-127-31,0 42 0,0 1 16,0-22-16,0 22 15,0-43-15,-42 42 16,20-63 15,1 0-31,0 0 16,21-42-16,0 21 15,0 0-15,0-22 16,21 1-16,0 0 0,1-1 0,-1 1 16,0 0-16,0-1 0,106-84 15,-63 106 1,-43 21-16,0 0 0,42 0 15,-41 21-15,20 22 16,-21-22-16,-21 21 0,0 22 16,0-22-16,0 0 0,-21 1 15,21-22-15,0 21 0,0-21 0,0 22 16,0-22-16,0 0 16,42 0-1,22-21 1,20-42-16,-41 42 15,-22-21-15,21 0 0,-21-1 16,22 1-16,105-148 16,-127 127-1,0-64 1,-42 106-16,0 0 16,0 0-16,0 0 0,-1 0 15,1 21-15,0 0 0,0 21 16,21 1-16,0-22 0,0 42 15,0-20-15,0-22 0,0 0 16,0 21-16,0-20 0,0-1 0,0 63 31,0-62-31,-21-22 16,0 0-16,-1 0 16,1 0-16,0 0 0,0-22 15,0 1-15,0 0 0,-1 0 0,1 0 16</inkml:trace>
  <inkml:trace contextRef="#ctx0" brushRef="#br0" timeOffset="89225.41">15557 9017 0,'-21'-21'0,"42"42"0,-63-42 0,21 21 15,0 0-15,0 0 0,-1 0 16,1 0-1,0 0 1,0 0-16,0 0 0,-22 0 16</inkml:trace>
  <inkml:trace contextRef="#ctx0" brushRef="#br0" timeOffset="89408.06">14182 9250 0,'-22'0'0,"44"0"0,-65 21 16,22-21-16,21 21 16,21-21-16,0 0 15,1 0-15,20 0 0,170-21 16,-149 0-16,1 21 16,232-64-1</inkml:trace>
  <inkml:trace contextRef="#ctx0" brushRef="#br0" timeOffset="89686.9">16954 8700 0,'0'-22'0,"-21"1"31,0 21-31,0 0 0,0 0 0,0 0 15,-22 0-15,22 21 0,0 1 16,0-1-16,-22 0 16,22 21-16,0-21 0,0 1 0,0 20 15,0-21-15,21 43 0,0-43 16,0 0-16,0 0 0,21 0 16,0-21-16,0 0 0,43 21 15,-22-21-15,0 0 0,1-21 0,105-21 16</inkml:trace>
  <inkml:trace contextRef="#ctx0" brushRef="#br0" timeOffset="90085.74">17251 8573 0,'-21'-43'0,"42"86"16,-64-107-16,22 22 0,-21 21 0,21 21 16,-22-22-16,1 22 0,0 0 15,-212 64 1,127 42-1,42-22-15,43-41 16,-22 105-16,64-106 16,0 1-16,21 20 0,1-21 15,-1-20-15,21-1 0,0 0 16,1 0-16,211 21 16,-148-42-1,63-63 1,-127 42-16,1 0 0,20-64 15,-42 43-15,0-22 0,-21 22 16,0-22-16,0 1 0,-21-43 16,0 64-16,-21-1 0,21 1 15,-128-22 1,65 64-16,20 0 0,-63 64 16,85-43-16,-22 64 15,22-43-15,21 0 16,0 43-16,21-21 0,0-22 15,148 148 1</inkml:trace>
  <inkml:trace contextRef="#ctx0" brushRef="#br0" timeOffset="90526.67">17547 9567 0,'-42'22'0,"84"-44"0,-105 44 0,41-22 0,1 0 16,42 0-1,1 0-15,20 0 16,85 0 0,-64 0-16,1 0 0,105 0 15,-105 0-15,-1 0 16,43 0-16,-64-22 0,-20 22 15,20-21-15,-42 0 16,-21 0-16,0 21 16,-1 0-16,-62-21 0,41 21 15,22 0-15,-42 0 0,42 0 16,-1 0-16,1-21 16,42 21-1,43 0 1,-43 0-16,43 21 15,-43-21-15,0 21 0,21 0 0,-21 0 16,-21 0-16,0 1 16,0-1-16,0 0 0,-21 21 15,-42 1-15,42-22 0,-22-21 16,22 21-16,-21 0 0,-1 0 0,22-21 16,-63 21-16</inkml:trace>
  <inkml:trace contextRef="#ctx0" brushRef="#br0" timeOffset="91740.98">20087 9313 0,'0'-21'16,"0"42"-16,0-63 0,0 21 0,0 0 16,0-22-16,0 22 0,-21-21 0,0 0 15,0 20-15,-43-41 0,43 42 16,-21 0-16,20 21 16,-20 0-16,0 0 0,-149 127 15,170-85 1,-21 21-16,-64 107 15,64-107-15,20 1 0,-20 42 16,21-43-16,21 1 0,0-22 16,0 0-16,0 1 0,148 105 31,-63-148-31,-43 0 0,43 0 16,-22 0-16,-20 0 15,-1-21-15,0 21 0,1-22 0,-22 1 16,21-21-16,0 21 0,-20 0 0,20-22 15,43-84 1,-64 64 0,-21 20-16,-21 43 15,-1 0 1,1 22-16,21-1 0,-42 21 16,21-21-16,0 22 0,-1 41 15,22-20 1,0-43-16,0 21 15,0-21-15,22-21 16,-1 0-16,21 0 16,-21 0-16,0-21 0,22-63 31,-43 62-31,-21-62 16,-1 41-16,1 22 15,-21-42-15,42 42 0,0-1 16,-21 1-16,21 0 0,0 0 15,0 0-15,21 0 16,0 21-16,43 0 16,-1 0-1,22 21 1,-64 0-16,21 0 0,1 21 16,-22 1-16,0-22 0,0 21 15,-21-21-15,0 1 0,0 20 0,0 64 16,0-64-1,0-21-15,0 0 16,-21-21-16,0 0 16,0 0-16,21-21 15,0 0-15,0 0 16,0 0-16,21 0 0,0-1 16,0-20-16,21 21 0,-20-21 0,-1-1 15,85-63 1,-64 64-16,21 0 0,-20 21 15,20-1-15,-42 22 16,22 0-16,-22 43 0,-21-22 16,21 21-16,-21 1 0,0-1 15,0 0-15,0 43 0,0-43 16,0 1-16,0-1 0,-42 21 16,42-41-16,0-1 0,0 0 15,0 0-15,-21-21 0,21 21 31,21-42-31,0 0 16,0 0-16,0 0 0,0-1 0,1 1 16,-1 0-16,0-21 0,0-1 0</inkml:trace>
  <inkml:trace contextRef="#ctx0" brushRef="#br0" timeOffset="91957.85">21484 9208 0,'21'-22'0,"-42"44"0,63-65 0,-42 22 16,-21 42-1,0 0-15,0 1 0,0-1 16,0 21-16,-64 85 16,64-63-16,0-22 15,-1 21-15,1-20 0,0 41 16,21-41-16,0-1 0,-21 22 16,21-22-16,0 0 15,0-21-15,21-21 0,21 22 16,-20-22-16,20 0 15,-42-22-15,21 1 0,0-21 16</inkml:trace>
  <inkml:trace contextRef="#ctx0" brushRef="#br0" timeOffset="92116.77">21167 9631 0,'0'0'0,"-22"0"0,1 0 0,42 0 46,22 0-46,-22 0 16,21 0-16,-21 0 0,22 0 0,20 0 16,22 0-16,-22-21 15,-20 21-15</inkml:trace>
  <inkml:trace contextRef="#ctx0" brushRef="#br0" timeOffset="93108.71">21759 9758 0,'-21'0'15,"42"0"-15,-63 0 0,21 21 0,0-21 0,42-21 47,0 21-47,0-21 0,0 21 16,22-21-16,-22-1 0,0 1 0,21 21 16,-21-21-16,1 0 0,20 0 15,-42 0-15,0-1 0,-21 22 31,0 0-31,-1 0 16,1 22-16,-63 41 16,-1 43-16,64-85 15,21 21-15,0-20 0,0 20 16,0-21-16,0 21 16,0-20-16,21-22 0,21 21 15,1-21-15,-22 0 0,106 0 16,-85 0-1,-21-21-15,0-1 0,22 1 16,-22-21-16,0 21 16,-21 0-16,21-22 0,0 22 0,-21-21 15,22-1-15,-1 22 0,21-21 0,0 0 16,1 42-16,-22 0 16,21 0-16,-21 0 0,22 0 0,-22 0 15,21 21-15,-21 0 0,1 0 0,-22 0 16,0 22-16,0-22 0,0 21 15,0-21-15,-22 22 0,1-22 0,0 0 16,-42 42-16,41-41 0,1-22 16,0 21-16,0 0 0,0-21 15,21 21-15,21-42 32,0 0-32,0 21 15,22-21-15,-22-1 0,63-41 16,-41 21-16,20-22 15,-20 43-15,-22-21 16,0 20-16,0 1 0,0 0 0,0 0 16,-42 21-1,0 21-15,0 0 16,-21 0-16,20 1 0,-83 126 31,83-106-31,22 0 16,0-20-16,0-1 15,22 0-15,-1 0 0,0-21 16,42 0-16,-20 0 0,-22 0 16,21 0-16,64 0 15,-64-21-15,43-21 16,-64 20-16,43-20 16,-22 0-16,-21-1 0,0 1 0,1 0 15,-1-22-15,0 22 0,21-64 16,-42 64-16,0-1 0,21 1 15,-21 21-15,0 0 0,0 0 16,-21 21-16,21 21 16,-21 0-16,0 0 0,0 21 0,0-20 15,21 20-15,-22 21 0,1-20 16,0-1-16,21 0 0,0 1 0,-21 41 16,21-62-16,0 20 0,0-21 15,0 21-15,0-20 0,0-1 0,0 0 16,21 0-16,0-21 15,0 0-15,1 0 16,-1 0-16,-21-21 16,0 0-16,0 0 0</inkml:trace>
  <inkml:trace contextRef="#ctx0" brushRef="#br0" timeOffset="93273.61">23072 9737 0,'0'0'0,"-22"0"0,1 0 16,21-21-16,21-1 31,1 22-31,-1 0 0,0 0 16,85-21-1,-64 21-15,64 0 0,-21-21 16,-22 0-16,85 0 16</inkml:trace>
  <inkml:trace contextRef="#ctx0" brushRef="#br0" timeOffset="93916.77">24045 9440 0,'0'0'0,"-21"0"0,0 0 0,0 0 15,0 0-15,-1 0 0,-20 0 16,0 22-16,21 20 16,-22-21-16,22 0 0,-64 127 15,64-105 1,0-1-16,21 0 0,-21-20 15,21 20-15,0-21 0,0 0 0,0 0 16,0 1-16,0-1 0,21 0 0,21-21 16,-20 21-16,20-21 15,0 0-15,-21 0 0,64-21 16,-64 21-16,22-21 0,-22 0 16,21-1-16,-21 1 0,0-21 15,43-22-15,-43 22 0,0-21 16,43-43-16,-43 42 0,0 22 15,0-22-15,-21 22 0,0 0 16,21-22-16,-21 22 16,-21 42-1,21 21-15,-21 0 16,0 0-16,0 22 0,-22 41 16,22-20-16,0-22 0,21 64 15,-21-64-15,21 1 0,0-1 16,0 0-16,0 1 0,0 20 15,21-42-15,-21 1 0,21 20 16,0-21-16,1-21 0,-1 0 16,0 0-16,0 0 15,43-21 1,-64 0-16,42 0 0,0-43 16,-21 43-16,-21 0 15,43 0-15,-43-1 0,0 44 31,0-1-31,0 0 16,0 0-16,0 0 0,-21 0 16,21 1-16,-22-1 0,22 0 15,22-21 32,-22-21-47</inkml:trace>
  <inkml:trace contextRef="#ctx0" brushRef="#br0" timeOffset="94081.67">24638 9567 0,'0'-21'0,"-64"0"32,43 21-32,21 21 31,21-21-16,1 21-15,-1-21 0,21 0 16</inkml:trace>
  <inkml:trace contextRef="#ctx0" brushRef="#br0" timeOffset="94817.77">25040 9610 0,'0'0'0,"-21"-21"0,0 21 16,0 0-16,-1 0 0,1 0 15,-21 0-15,0 21 16,-22 85 0,64-85-16,-21 21 0,21-21 15,-21 22-15,21-22 16,0 42-16,0-42 0,0 1 0,42 62 31,22-63-15,-22-21-16,0 0 0,-21 0 15,22 0-15,-22 0 0,21 0 0,-21-21 16,22 0-16,-22 0 0,0 0 0,0 0 16,22-43-16,-22 22 15,0-1-15,21-84 0,-21 85 16,1-21-16,-1 20 0,0 1 16,0 0-16,-21-1 0,0 22 15,21 0-15,-21 42 16,0 0-16,0 0 15,0 1-15,-21 20 16,0-21-16,21 21 0,0-20 0,-21 20 16,0 0-16,-1-21 0,22 1 0,-21-1 15,0 0-15,0 0 0,0 21 16,0-20 0,21-44-1,0 1 1,21 0-16,0 0 0,0 0 15,0 21-15,64-43 16,-22 22 0,-41 21-16,62 0 15,-63 0-15,1 0 0,-22 21 16,-43-21 0,22 0-16,0 22 0,0-22 15,0 0-15,-22 0 0,22 0 16,0 0-16,-21 21 0,-64 21 15,106 0 1,0 1 0,0-22-16,0 0 0,21 21 15,0-42-15,0 22 0,0-1 16,1-21-16,-1 21 0,0-21 16,0 0-16,0 21 0,0-21 0,22 0 15,-22 0-15,0 0 16,106-42-1</inkml:trace>
  <inkml:trace contextRef="#ctx0" brushRef="#br0" timeOffset="95058.63">26183 9462 0,'-148'42'31,"127"-21"-31,0 0 0,-1 0 16,1 22-16,0-22 0,0 21 0,0 1 16,21-22-16,0 21 0,-21-21 0,21 43 15,0-43-15,0 0 16,0 0-16,0 0 0,0 1 0,42-1 16,-21-21-16,0 21 0,43-21 15,-22 0 1,-21 0-16,22 0 0</inkml:trace>
  <inkml:trace contextRef="#ctx0" brushRef="#br0" timeOffset="95297.5">26585 9419 0,'0'0'15,"21"0"1,1 0-16,-22 21 15,21 1-15,0-1 0,0 0 16,0 0-16,22 21 0,-22 1 0,42 84 31,-42 0-31,-42-21 16,0-85-16,-85 42 16,64-42-16,0 1 15,-1-22-15,1 21 0,-22 0 16</inkml:trace>
  <inkml:trace contextRef="#ctx0" brushRef="#br0" timeOffset="98644.93">2138 11980 0,'0'0'0,"0"-21"15,0 0-15,-21-21 16,21 21-16,0-1 0,-22 1 16,1 42-1,0 1 1,0 20-16,0 43 15,-43 105 1,43-126-16,0-22 0,0 21 16,0 1-16,-43 42 0,43-64 15,-21 0-15,20 1 0,-20-1 16,21-21-16,-21 43 16,20-64-16,22-21 15,0-1-15,0 1 16,0-21-16,64-43 15,-43 1 1,0 41-16,0 1 0,1-43 16,-1 43-16,0 0 15,0 20-15,0 22 16,0 22-16,-21-1 0,22 0 0,-1 64 16,0-64-16,0 21 15,-21 0-15,21 1 0,0-22 0,1 21 16,-1 1-16,0-22 0,0 0 15,106 42 1,-63-63 0,63-42-16,-85 42 15,0-21-15,1-21 0,-22 20 0,21 1 16,0-21-16,-20 21 0,-1-22 16,0 1-16,0 0 0,-21-22 15,0 1-15,0 20 0,-85-274 16,64 253-1,-169-105 1,147 148-16,-62 0 16,62 21-16,-20 0 0,20 21 15,1 21-15,21 1 0,-21-1 0,20 0 16,1 22-16,0-1 0,21 64 16,0-63-16,0-1 0,85 149 31,-1-149-31,-20-41 15,42 20-15,-43-21 16,1-21-16,42 0 0,-43 0 16,-21 0-16,22 0 0,-22-21 0,1 0 15,-1 0-15,0-1 0,-21 1 16,22 0-16,-22-21 0,0 21 0,0-22 16,0 1-16,1 21 15,-22-22-15,21 22 0,-21-21 16,0 63-1,0 0-15,0 22 0,0-22 16,-21 21-16,21 0 0,0 22 16,0-22-16,0 22 15,0-22-15,0-21 0,0 0 16,0 1-16,21-1 0,0 0 0,64 0 31,-22-21-31,-21-21 0,43-21 16,-43 20-16,64-62 15,-63 63-15,-22-22 16,21-20-16,-21 20 16,-21-41-16,0 41 0,0 1 15,0 21-15,0-21 0,-21-1 16,0 22-16,-21 0 0,-1 21 16,22 0-16,-21 0 0,-64 0 15,64 21-15,-1 0 0,-84 106 16,85-42-1,42 0 1,0-43-16,0-21 0,0 43 16,21-22-16,0-21 0,85 21 15,-64-42-15,22 0 16,-22 0-16,1 0 0,20 0 0,149-21 31,-106-21-31,21-22 16,-85 43-16,-21-21 15,0 21-15,22-43 0,-43 43 16,21 0-16,-21 0 0,0 0 16,-21 42-1,21 0 1,-22 64 0,22-43-16,0-21 0,0 43 15,0-43-15,0 0 0,0 21 16,0-21-16,0 1 0,22-22 15,-1 0-15,0 21 0,0-21 0,64 0 16,-64-21 0,42-1-16,43-62 15,-85 63-15,1-1 16,-1-20-16,0 21 0,0-21 16,-21 20-16,0-20 0,0 21 0,0-64 31,0 106-16,0 22-15,0-22 16,-21 0-16,21 21 0,-21-20 0,21 20 16,0-21-16,0 21 0,0-20 0,0-1 15,0 0-15,0 64 16,63-64 0,22-21-1,-64 0-15,64 0 16,-43 0-16,-21-21 0,64-22 15,-43 22-15,1 0 0,20-43 16,-21 22-16,-20 0 0,20-1 0,-21-20 16,0-1-16,0 1 0,-21-149 31,0 106-31,0 64 16,-21 63-1,0 0-15,21 22 16,-21-1-16,21 0 0,0 1 0,-21 20 15,0 22-15,21-43 16,0 22-16,0-22 0,0-21 0,0 22 16,-22-22-16,22 63 15,0-62 1,0-1-16,0-42 16,0-1-1,0 1-15,22 0 16,-1-21-16,0 21 0,0-22 0,0 22 15,0-21-15,22 21 0,-22-1 16,21 1-16,-21 0 0,22 0 0,41 21 16,-20 0-16,-22 21 0,22 21 15,-22-20-15,43 126 32,-85-85-32,-43-42 0,1 1 15,0-1-15,-1 0 0,-20 21 16,21-42-16,-22 21 0,1 1 0,20-1 15,-63-21-15,64 0 16,0 0-16,-1 0 0,1 0 16,21 0-16,21-21 0,0-1 15,21-20-15,0 21 16,22-21-16,-22 20 0,21 1 16,0-21-16</inkml:trace>
  <inkml:trace contextRef="#ctx0" brushRef="#br0" timeOffset="98922.34">6096 11663 0,'0'0'0,"0"-21"0,0 0 15,-21 21 1,0 0-16,-1 21 0,22 0 16,-21 0-16,0 21 0,21 1 15,-21 147 1,0-84-16,0 127 15,21-148 1,0-64-16,0 21 16,0-21-16,0 22 0,0-22 0,21 0 15,0-21-15,85 21 16,-85-21 0,64-63-1,-64 41-15,21-20 0</inkml:trace>
  <inkml:trace contextRef="#ctx0" brushRef="#br0" timeOffset="99255.67">6265 12298 0,'0'42'0,"0"-84"0,0 63 31,21-21 1,1 0-32,-1 0 0,0 0 15,0 0-15,0 0 0,0-21 16,1 21-16,62-64 15,-63 43-15,22-21 0,-22 0 16,-21 20 0,0 1-16,-21-21 0,0 42 0,-1 0 15,-41 0-15,42 0 0,-22 21 16,-62 106 0,83-85-16,1 22 15,0 42 1,21-85-16,0 21 15,0-21-15,21 1 0,0-1 16,1-21-16,20 0 0,85 0 31,0-43-31,-85 22 0</inkml:trace>
  <inkml:trace contextRef="#ctx0" brushRef="#br0" timeOffset="99909.3">7239 11917 0,'0'0'0,"-21"0"16,0 0-1,-1 21-15,22 0 16,-21 0-16,0 1 0,0 20 16,0-21-16,0 21 0,-1 43 15,1-43-15,21 1 0,-21 105 16,21-106-1,0-21-15,21 22 16,0-43-16,22 21 0,-22-21 0,21 0 16,-21 0-16,22 0 0,41 0 15,-41-21-15,-1 0 0,0 21 16,1-22-16,-22 1 0,21 0 0,1-21 16,-1 21-16,-21-22 0,64-105 15,-64 85-15,0-1 16,0 1-16,0-1 0,-21 1 15,0-1-15,0 22 0,0-1 0,0 1 16,0-21 0,-21 63-1,0 42-15,0-21 0,0 21 16,21 1-16,-21 105 16,21-106-16,0 64 15,0-64-15,0 1 0,0-1 0,21 0 16,-21 1-16,21-22 0,42 42 15,-41-63-15,20 22 0,21-1 16,-41-21-16,-1 0 0,21 0 16,-21 0-16,0-21 0,1-1 15,-1 1-15,0 0 0,0 0 0,-21-21 16,0-1-16,21 22 0,-21 0 16,0 0-16,0 42 31,0 0-31,0 0 0,0 0 15,0 43 1,21-22-16,-21-21 16,22 22-16,-1-43 15,0 0 1,0 0-16,0 0 0,0-21 16,1 21-16,-22-22 0,0 1 15</inkml:trace>
  <inkml:trace contextRef="#ctx0" brushRef="#br0" timeOffset="100072.2">8403 11853 0,'0'0'15,"-21"0"-15,0 0 0,0 0 0,-1 0 16,1 0-16,0 0 16,21 22-16,0-1 15,0 0-15,21-21 16,0 21-16,1-21 15</inkml:trace>
  <inkml:trace contextRef="#ctx0" brushRef="#br0" timeOffset="100781.8">8826 11896 0,'0'0'15,"0"-21"-15,-21 21 16,0 0-16,0 0 15,-43 42-15,22 0 16,21 1-16,0 20 16,0-21-16,21-20 0,-22 20 15,22 0-15,0-21 0,0 43 16,0-22-16,22-21 0,-1 1 0,106 41 31,-106-63-31,85 0 16,-64 0-16,0-21 15,22 0-15,-22 0 0,-21-1 16,43-41-16,-43 21 16,21-1-16,-20-84 0,-1 64 15,-21-1-15,21-190 16,0 212-16,-21 0 16,0-43-1,0 64-15,0 42 16,-21 0-16,0 21 0,0-20 0,21 20 15,-22 0-15,1 1 0,21-1 16,-21 21-16,0-20 0,21-1 0,-21 64 16,21-85-16,-21 21 0,-1 64 31,22-85-31,22-42 31,-1 0-31,0 0 16,21 0-16,-21 0 0,22-22 0,-22 22 15,21 0-15,-21 0 0,22 0 16,20-22-16,-42 22 16,22 21-16,-1-21 0,-63 42 31,0-21-15,0 21-16,-1-21 0,-20 21 0,21 1 15,0-1-15,-22 0 0,22 0 0,0 0 16,0 0-16,21 22 0,0-22 15,0 0-15,0 0 0,0 0 0,0 1 16,21-1-16,-21 0 0,42 0 16,-20 0-16,-1-21 0,0 0 15,0 21-15,0-21 0,43 0 16,-43 0-16,0 0 0,0 0 0,22-21 16,-1 0-16,-21 0 0</inkml:trace>
  <inkml:trace contextRef="#ctx0" brushRef="#br0" timeOffset="101360.47">11345 11980 0,'-42'0'0,"84"0"0,-105 0 0,20 0 0,22 0 16,-21 0-16,21 22 0,-43-22 15,43 0-15,0 0 0,-43 0 16,43 0-16,21 21 0,21-21 31,1 21-31,-1-21 0,63 0 16,43 21-1,0-21-15,-63 0 0,-1 0 16,22 0-16,-21 0 0,20 0 0,-20 0 16,84 0-16,-106 0 15,1 0-15,-1 0 0,-21 0 16,0-21-16,-21 0 0,-21 0 16,0-1-16,0 1 0,-85-21 15,42 0 1,22-1-1,42 22-15,0 0 0,21 0 16,0 21-16,22 0 16,-22 0-16,21 0 0,-21 0 15,1 21-15,20 0 0,-21 0 0,64 85 32,-85 21-32,-21-63 15,-22-22-15,-63 43 16,64-64-16,0 0 15,-64 21-15,85-21 0,-22-21 16,-41 0 0</inkml:trace>
  <inkml:trace contextRef="#ctx0" brushRef="#br0" timeOffset="103122.46">13293 11642 0,'0'0'0,"21"-21"15,0-1-15,-21 1 16,21 0-16,-21 0 0,21 0 0,0-64 15,-21 64-15,0 0 16,0 0 0,-21 21-16,-21 21 15,0 0-15,20 21 0,-20-21 0,21 43 16,-21-22-16,-1 1 0,1 20 16,0 1-16,20-1 0,-20 1 15,-21 63-15,20-85 0,22 21 0,-42 22 16,63-43-1,-22 1-15,22-22 0,0 0 0,0 0 16,0-42 0,22 0-1,-22 0-15,21 0 0,0-22 0,0 22 16,0-21-16,0-1 0,1-20 0,-1 21 16,0-1-16,21-20 0,-21-1 15,22 1-15,-22-1 0,21 1 16,-21-1-16,22 1 0,20-85 15,-20 105-15,-22-20 0,21 42 16,-21-1-16,0 1 0,1 21 0,-1 21 16,-21 1-16,0 20 0,0 127 15,0-105-15,0 63 16,0-64-16,0 1 0,0 42 16,-21-43-16,21-21 0,-22 22 15,22-22-15,0 1 0,0-22 16,-21 21-16,21-21 0,-21 0 0,-42 22 31,41-43-31,1 0 16,0 0-16,-42 0 0,20-21 15,1-1-15,-22 1 0</inkml:trace>
  <inkml:trace contextRef="#ctx0" brushRef="#br0" timeOffset="103490.25">12700 11938 0,'0'-21'0,"0"42"0,0-63 16,21 21-16,0 21 15,0 0-15,1 0 0,20 0 16,0 0-16,1 0 0,232-22 16,-148 22-1,-64-21-15,1 21 16,-22-21-16,22 0 0,-1 21 0,-21-21 16,1 0-16,-1-1 0,0 22 15,1-42-15,-22 21 0,-21 0 16,0 0-16,0-1 15,-21 22-15,0 0 16,-1 0-16,-41 43 16,42-1-1,0-21-15,-22 85 0,43-85 16,0 64-16,0-43 0,0-21 16,0 22-16,0-1 15,0-21-15,0 0 0,0 22 16,21-22-16,1 0 0,20-21 15,0 0-15,-21 0 0,22 0 16,-1 0-16,-21-21 0,22 0 0,41-43 16,-41 22-16,-1 21 0,43-64 15</inkml:trace>
  <inkml:trace contextRef="#ctx0" brushRef="#br0" timeOffset="104801.02">14414 11303 0,'0'-63'16,"0"20"-16,-105 572 0,210-952 0,-105 275 0,0 127 0,0 0 0,0-1 15,-21 44-15,0-1 16,21 0-16,-21 21 0,0 22 16,0-22-16,-1 22 0,1-1 15,0 1-15,0 63 0,0-64 16,0-21-16,21 22 0,0 84 16,0-42-1,42-21 1,0-85-1,-21 0-15,1 0 0,41-22 16,-42 1-16,22 0 0,-22 0 0,106-106 16,-64 42-1,1-21 1,-43 64-16,0 0 16,21-1-16,-42 22 0,0 0 0,0 42 31,0 22-31,-21-22 15,0 0-15,0 85 16,0-22 0,21 43-16,0-84 15,0-22-15,0 21 0,0-21 16,0 1-16,21-22 16,0 0-16,0 0 0,0 0 0,1 0 15,20 0-15,0-43 0,1 22 16,-1 0-16,85-127 15,-85 127-15,22-43 16,-1 1 0,-42 41-16,-21 44 31,-21-1-31,0 0 0,0 0 16,21 0-16,-21 22 0,0-22 15,21 0-15,0 21 0,-22-21 0,22 1 16,0-1-16,0 0 0,0 0 0,0 0 15,22 0-15,-1-21 16,0 22-16,0-22 0,0 0 0,0 0 16,85-43-1,-85 22-15,-21 0 0,0 0 16,0 0-16,0-22 16,0 22-16,-21-42 0,21 41 15,-21-20-15,0 21 0,-21-43 16,20 43-16,1 0 15,21 0-15,0 0 0,0-22 16,21 43-16,1 0 0,20 0 16,0 0-16,1 0 15,-1 22-15,-21-1 0,21 0 0,64 85 32,-85-85-32,1 21 0,-1 85 15,-21-84 1,0-22-16,0 0 0,0 0 0,0 21 15,0-20-15,0-1 0,-21-21 16,-1 0 0,22-21-1,0-64-15,0 64 16,43-43-16,-22 22 16,0 0-16,0-1 0,22 1 15,-22 0-15,21-1 0,22-20 16,-22 42-16,0-1 0,-21 1 15,22 21-15,-1 0 0,43 64 16,-85-22 0,0 22-16,-21-1 15,21-21-15,0 1 0,-22 20 16,22-42-16,0 1 0,0 41 16,0-42-16,22-21 15,-1 21-15,0-21 0,0 0 0,43 0 16,-22 0-16,-21 0 0,0 0 15,43-42-15,-22 21 0,-21 0 16,22 0-16,-22-1 0,21 1 16,64-148-1,-106 105 1,0 22-16,0 0 16,0 21-16,-42 21 15,20 0-15,1 0 0,-21 0 0,42 21 16,0 0-16,-21 0 0,21 21 15,0-20-15,0 62 16,0-41-16,0-22 0,21 21 0,-21-21 16,0 0-16,0 1 0,0-1 0,0 0 15,0 0-15,0 0 0,-21-21 32,0-21-32,21 0 15,-22 0-15,1 0 16,0-1-16</inkml:trace>
  <inkml:trace contextRef="#ctx0" brushRef="#br0" timeOffset="104986.4">15769 11134 0,'-42'-21'16,"84"42"-16,-105-42 0,20 21 0,22 0 0,0 0 15,0 0-15,0 0 0,-1 0 16,22 21 15,0 0-15,-21-21-1</inkml:trace>
  <inkml:trace contextRef="#ctx0" brushRef="#br0" timeOffset="105172.38">14372 11430 0,'-42'0'0,"84"0"0,-105 0 16,41 21-16,44-21 31,-1 0-31,0 0 0,21 0 16,1-21-16,-1 21 0,21-21 0,1 0 16,21 0-16,-1-1 15,22 1-15,0 0 0,127-21 0</inkml:trace>
  <inkml:trace contextRef="#ctx0" brushRef="#br0" timeOffset="105424.47">17081 10732 0,'0'0'0,"22"-22"16,-1 1-16,0 0 0,-21 0 16,0 0-1,-64 21-15,-20 42 16,41-21-1,-20 22-15,42-22 0,0 0 16,-22 21-16,22-21 0,0 22 16,21-22-16,0 42 15,0-41-15,0-1 16,85 21-16,-64-42 16,21 0-16,22 0 0,-22 0 15,-21 0-15,21-21 16,1 21-16</inkml:trace>
  <inkml:trace contextRef="#ctx0" brushRef="#br0" timeOffset="105821.41">17314 10647 0,'0'0'15,"-42"-21"-15,21-22 0,-22 22 0,22 0 0,-21 0 16,0 0-16,20 0 0,-62 21 16,41 0-16,1 21 0,-43 21 15,43 0-15,0-20 0,-1 20 16,1 0-16,0 1 0,-85 147 31,127-148-31,0 1 0,63 41 16,-42-41-1,22-22-15,63 21 0,-64-42 16,21 0-16,-20 0 0,20 0 0,1 0 16,-22 0-16,22-21 0,-22 0 15,21 0-15,-20 0 0,41-43 16,-62 22-16,-1 21 0,-21-22 15,0 1-15,0 0 0,-21-43 16,-22 43-16,22-1 0,-148-41 16,63 84-1,64 0-15,-1 0 0,-20 21 16,20 0-16,1 0 0,-21 43 16,41-43-16,22 21 0,0 22 15,0-43-15,22 21 16,41 0-16,1-20 0,-22 20 15,21-21-15</inkml:trace>
  <inkml:trace contextRef="#ctx0" brushRef="#br0" timeOffset="106258.59">17674 11832 0,'-21'0'15,"42"0"-15,-21 0 16,21 0-16,0 0 0,22 0 0,105-21 16,-21 21-1,63 0 1,-126 0-16,-1-21 0,64 21 16,-84 0-16,-1-21 0,-21 21 15,0-21-15,1 21 0,-22-22 16,0 1-16,-22 0 0,1 0 15,0 0-15,0 0 0,-21-1 0,-43 1 16,43 0-16,20 21 16,-20-21-16,21 21 15,21-21-15,21 21 16,0 0-16,0 0 16,22 0-16,-22 0 0,21 0 15,1 0-15,-1 0 0,-21 21 16,21 0-16,-20 0 0,-1 0 15,-21 1-15,0-1 0,0 21 16,-21-21-16,-22 22 0,1-22 0,-43 21 16,22-21-16,20 0 0,-20-21 0,-106 22 15,84-22 1</inkml:trace>
  <inkml:trace contextRef="#ctx0" brushRef="#br0" timeOffset="107012.68">20066 11769 0,'0'0'0,"21"0"0,0 0 16,0 0-16,1 0 0,-1 0 15,0 0-15,0-21 0,0 21 0,0-22 16,-21 1-16,0 0 0,22 0 16,-22-21-16,0 20 0,0 1 15,-22 0-15,1-21 0,0 21 16,-21-22-16,21 22 0,-22-21 0,1 21 16,0-1-16,-1 22 0,1 0 15,0 0-15,-170 106 16,148-21-1,-20 63 1,84-106-16,0 1 0,0 41 16,0-41-16,21-1 0,0-21 15,21 0-15,-20 1 0,41-1 16,-21-21-16,1 0 0,41-21 16,-41-1-16,-1 1 0,0-21 15,1 21-15,-1-22 0,0 22 16,1-21-16,-1 0 0,0-1 0,1 1 15,20-64-15,-20 43 0,-22-1 16,0 1-16,0-1 0,-21 1 16,0-1-16,0 22 0,0-1 0,0 22 15,0-21-15,-21 21 0,0 21 0,0 0 16,-1 0-16,1 21 0,0 21 16,0-21-16,-21 22 0,42 20 0,-22-20 15,1 20-15,21 43 0,0-43 16,0 1-16,0-22 15,0 1-15,0-1 0,0 0 0,0 1 16,21-1-16,1-21 0,-22 21 0,21-20 16,0-1-16,0 0 0,0-21 15,22 0-15,-22 0 0,63 0 16,-41-21-16,-22 0 0</inkml:trace>
  <inkml:trace contextRef="#ctx0" brushRef="#br0" timeOffset="108243.79">20913 11557 0,'21'-21'15,"-42"42"-15,42-63 0,-21 21 0,0-1 16,0 1 0,-43 64-1,1 20-15,0-42 16,21 0-16,-1 22 0,22-22 0,-21 0 0,0 21 16,21-20-16,0-1 0,0 21 15,0-21-15,0 0 0,0 1 0,21-1 16,0-21-16,1 21 15,-1 0-15,21-21 0,-21 0 0,43 0 16,-22 0-16,0 0 0,-20-21 0,20 0 16,-21 21-16,43-43 15,-43 22-15,0 0 0,0 0 0,0-21 16,-21 20-16,0-20 0,0 21 0,0-21 16,0 20-16,-21-20 0,0 21 15,0-21-15,0 20 0,-22 22 0,-20 0 16,20 0-16,1 0 15,21 22-15,-21-1 0,-1 0 16,-20 64-16,42-64 0,-1 21 16,22 0-16,0 1 0,0-1 0,0 0 15,0-20-15,0 20 0,22-21 16,62 43-16,-41-43 16,-22 0-16,85-21 0,-64 0 15,21 0-15,-20-21 0,20 0 16,-20-1-16,20 1 0,128-85 15,-107 43 1,-41 42-16,-1-22 0,-21 22 16,0-21-16,0 21 0,1 0 15,-22-1-15,21 1 0,-21 42 32,-21 1-32,-1-1 0,1 21 0,0 43 15,0-43-15,21-21 16,0 22-16,0-22 0,0 0 0,0 21 15,0-21-15,0 1 0,21-1 16,0 0-16,0-21 0,1 0 16,41 0-16,-42 0 15,22-21-15,-22 21 0,0-21 16,21-1-16,1-41 0,-22 42 16,21 0-16,-21-22 0,0 22 0,-21-21 15,22-1-15,-1 22 0,-21-21 16,21 21-16,-21 0 0,0-1 0,0 1 15,0 42 1,0 1-16,0-1 0,0 0 16,-21 0-16,0 0 0,21 22 0,-22-22 15,22 21-15,0-21 0,0 43 16,0-43-16,0 0 0,64 21 31,-22-42-31,1 0 0,62-21 16,-62 0-1,20-21-15,-42 21 0,22-1 16,-1-41-16,-21 21 0,0-1 16,-21 1-16,0-22 0,22 22 0,-22-21 15,21-64-15,-21 63 16,0 1-16,0 20 0,0 1 0,0 21 16,0 0-16,0 42 15,0 21-15,-64 85 16,22-21-1,21 21 1,0-85-16,21 1 0,0 20 0,-22-21 16,22 1-16,-21-22 0,21 21 0,0-21 15,0 22-15,0-22 0,0 0 0,0 0 16,0-42 15,21 0-31,1 0 0,-1 0 0,0-1 16,0 1-16,0 0 15,43-21-15,-22-1 0,-21 22 16,22 21-16,-1-21 0,-21 21 0,21 0 0,-20 0 16,20 0-16,-21 0 15,0 21-15,22 22 0,-22-22 16,-21 0-16,21 42 0,-21-41 16,0-1-16,0 0 0,-85 42 15,22-20 1,42-43-16,-85 0 15,63 0-15,1 0 16,21 0-16,0-21 0,42-85 16,21 63-1</inkml:trace>
  <inkml:trace contextRef="#ctx0" brushRef="#br0" timeOffset="108476.75">23431 11155 0,'0'0'0,"0"-21"0,0 42 16,0 0-16,0 0 0,0 22 16,0-1-16,-21 21 0,0-20 0,0 20 15,21-20-15,-21 20 0,0-21 16,-1 22-16,1-22 0,0 1 0,21-1 16,-21 0-16,0 43 0,21-64 15,0 0-15,0 0 0,0 1 16,0-1-16,0 0 0,21-21 31,0 0-31,0 0 0,0-21 16,1 0-16,-1-1 0</inkml:trace>
  <inkml:trace contextRef="#ctx0" brushRef="#br0" timeOffset="108808.15">23622 11726 0,'0'-21'0,"21"21"63,0 0-63,0 0 0,1-21 15,-1 21-15,21-21 0,-21 21 16,0-21-16,1 21 0,-1-21 16,0 21-16,-21-43 0,0 22 15,0 0 1,-21 21-16,0 0 0,-22 0 0,22 21 15,0 0-15,-21-21 0,20 43 0,-20-22 16,21 0-16,-21 0 0,20 21 0,-20-20 16,21 20-16,0-21 0,0 0 15,21 0-15,0 22 0,0-1 16,0-21-16,0 0 0,21 1 16,0-22-16,0 0 0,0 0 15,22 0-15,-22 0 0,21 0 16,43 0-16,-22 0 0</inkml:trace>
  <inkml:trace contextRef="#ctx0" brushRef="#br0" timeOffset="109476.99">24405 11515 0,'0'-21'0,"0"42"0,0-85 16,0 43-16,0 0 0,0 0 0,-21 21 15,0 0-15,0 0 16,-1 0-16,1 21 0,-21 21 15,21-21-15,0 22 0,-1-1 0,-20 22 16,21-22-16,21 0 16,-21 1-16,21-1 0,0 0 0,0 22 15,21-22-15,0-21 0,0 22 16,0-22-16,1 0 0,20-21 0,-21 21 16,0-21-16,22 0 0,20 0 15,-42 0-15,22 0 0,-22-21 16,106-64-1,-106 64-15,0-21 16,0 21-16,22-64 0,-22 21 0,0 1 16,0-1-16,0 1 0,0-1 15,1 1-15,-1-1 0,0 1 0,-21 21 16,21-43-16,0 64 16,-21 0-16,-21 42 15,0 0-15,0 0 16,0 21-16,-1 22 0,1-22 0,0 22 15,21-22-15,-21 22 0,0 41 16,21-62-16,0-1 0,0 0 16,0 1-16,0-1 0,0 0 0,0-20 15,0 20-15,0-21 0,42 0 16,-21 0-16,0-21 16,22 0-16,-22 0 0,0 0 0,21-21 15,-20 0-15,-1 0 16,0 0-16,0 0 0,0-1 15,22-20-15,-22 21 0,0 0 16,0 0-16,-42 42 31,0 0-31,0 21 16,21-21-16,-22 1 0,22-1 0,-21 21 16,21-21-16,-21 0 0,21 1 15,0-1-15,0 0 16,21-21-1,0 0-15,1 0 0,-22-21 16,21 21-16,0-21 16,0-1-16,-21 1 0</inkml:trace>
  <inkml:trace contextRef="#ctx0" brushRef="#br0" timeOffset="109645">25231 11684 0,'0'0'0,"0"-42"0,0-1 15,0 22-15,0 0 16,-22 21-1,1 0-15,0 21 16,21 0-16,0 1 16,0-1-16,21 0 15,0-21-15,1 21 0,-1-21 16,21 0-16,0 0 0,1 21 0,-1-21 16,0 21-16</inkml:trace>
  <inkml:trace contextRef="#ctx0" brushRef="#br0" timeOffset="110321">25696 11663 0,'0'-21'0,"0"0"16,0-1-16,-21 1 0,0 21 0,0-21 16,0 21-16,-1 0 0,1 0 15,21 21-15,-21 0 0,0 1 16,0-1-16,0 0 0,21 21 0,-43 85 31,22-106-31,21 43 0,0-1 16,0-41-16,0-1 15,21 0-15,-21 0 0,21-21 16,43 21-16,-43-21 0,0 0 16,0 0-16,22-21 0,-22 0 15,21 0-15,-21-22 0,1 22 16,-1 0-16,0-21 0,0 21 0,0-22 16,0 1-16,-21 0 0,22-1 15,-1 1-15,0-43 0,0 43 16,0 0-16,0-43 15,-21 64-15,22 0 0,-22 42 32,0 21-32,0-21 0,0 0 15,0 22-15,0-22 0,0 0 16,0 21-16,-22-20 0,22 20 0,-21 0 16,21-21-16,0 1 0,0-1 15,0 0-15,-21 0 16,0-21-16,21 21 0,-42-21 15,20 0-15,1 0 16,0 0-16,0 0 0,0 0 16,-64-21-1,85 0 1,21 42 15,0 0-31,1-21 0,-1 21 0,0-21 16,0 0-16,0 0 15,0 22-15,1-22 0,-1 0 0,0 21 16,0-21-16,0 0 0,0 0 0,1 0 31,-22-21 1,21 21-1,0-22-31,0 22 0,0-21 0,0 21 15,43-21-15</inkml:trace>
  <inkml:trace contextRef="#ctx0" brushRef="#br0" timeOffset="110513">26437 11621 0,'0'-22'0,"0"44"0,0-65 16,-21 43 0,0 0-16,-22 0 15,-62 64 1,83-43-16,1 0 15,0 0-15,21 0 0,-21 22 0,21-22 16,-21 0-16,21 0 0,0 0 0,0 43 16,21-22-1,0-42-15,0 0 0,43 21 16,-43-21-16,21 0 0</inkml:trace>
  <inkml:trace contextRef="#ctx0" brushRef="#br0" timeOffset="110736.97">26691 11599 0,'0'0'0,"0"-42"0,21 21 16,0-43-16,1 43 0,-22 0 15,21 21-15,0 0 16,-21 21-16,0 0 0,0 1 16,0 41-16,0-21 15,0 1-15,0-1 0,0 0 16,0 1-16,-21-1 0,0 43 0,-1-43 15,1-21-15,0 22 0,0-22 16,0 0-16,0 21 0,-22-21 16,22 1-16,-21-1 0,21 0 15</inkml:trace>
  <inkml:trace contextRef="#ctx0" brushRef="#br0" timeOffset="113888.68">2646 13801 0,'0'-21'0,"0"-1"0,0 1 16,0 0-16,0 0 16,0 0-16,0-22 0,0 22 0,0 0 15,0 0-15,-21 0 0,-1 0 16,1-1-16,-21 22 0,21 0 15,-22-21-15,22 21 0,-21 0 16,0 0-16,-1 21 0,1-21 0,0 43 16,-1-22-16,22 21 0,-21 1 15,21 20-15,-22 64 0,43-63 16,0-1-16,0 1 0,0 20 16,0-20-16,21-1 0,1 1 0,-1-1 15,212 170 1,-128-191-1,22-42-15,-84 0 16,20 0-16,-20 0 0,-1 0 16,43-21-16,-43-21 0,-21 21 15,21 0-15,-20-22 0,41-20 16,-42 20-16,0 1 0,-21 0 16,0-1-16,0 1 0,0-21 15,0 41-15,0-20 0,0 21 16,0 0-16,0 42 15,0 0 1,0 0-16,0 0 0,0 22 0,0-1 16,0-21-16,0 22 0,22-1 15,-1 0-15,21 43 16,0-43 0,43-21-16,-43-21 15,-20 0-15,20 0 0,-21 0 16,21-21-16,1 21 0,-22-21 0,21 0 15,-21-21-15,22 20 0,-22 1 16,0-21-16,0 21 0,-21-22 16,0-20-16,0 42 0,-63-43 15,42 22-15,-22 21 0,-20-22 16,20 22-16,-20 0 0,-43 0 16,64 21-16,-1 0 0,1 21 15,21-21-15,0 42 0,0-20 0,-1-1 16,22 21-16,0 0 0,0 1 15,0-1-15,0-21 0,22 22 16,20 20-16,-21-42 0,0 0 16,22 1-16,-22-22 0,21 0 15,0 0-15,1 0 0,-1 0 0,0 0 16,1-22-16,-1 1 0,0 0 16,1 0-16,41-21 0,-62 20 15,20-20-15,0 0 0,-21 21 16,1-22-16,-22-20 15,21 63 1,-21 21 0,0 0-16,0 0 15,0 0-15,0 1 0,0-1 0,0 21 16,0-21-16,21 22 0,-21-22 16,0 0-16,0 0 0,0 0 0,21 0 15,-21 1-15,0-1 16,21-21-1,0 0-15,-21-21 0,22-1 0,-22 1 16,21 0-16,0 0 0,-21 0 16,42-43-16,-21 43 0,-21-21 15,22 21-15,-22-22 0,21 22 16,-21 0-16,0 0 0,21 0 16,-21-1-16,21 22 0,-21 22 15,0-1 1,0 0-16,0 0 0,0 0 15,0 22-15,0-22 0,21 21 0,-21 0 16,21-20-16,-21 20 0,22-21 16,-1 0-16,0 0 0,0 1 0,43 20 15,-43-42-15,21 0 0,0 0 16,1 0-16,20 0 0,85-42 16,-105 20-16,-1-20 0,0 21 15,1 0-15,-1-22 0,106-105 31,-127 106-31,22-64 0,-43-63 16,0 126 0,0-41-16,0 41 0,0 22 15,0 0-15,0 0 0,-21 21 16,-22 21-16,43 0 16,0 22-16,-63 126 15,63-84 1,0 63-1,0-106-15,0 0 0,0 22 16,0-22-16,0 1 0,0-22 16,0 21-16,21-21 0,-21 0 0,63 22 15,-41-43 1,41 0-16,43-64 16,0 1-1,-85 42-15,0-22 16,21 1-16,-42 0 0,0-1 15,0 22-15,0 0 0,0 0 16,0 0-16,-21 21 0,0 0 16,0 0-16,0 21 15,0-21-15,-43 63 16,64-20-16,0-1 16,0 64-1,0-85-15,0 0 0,21 21 16,0-42-16,22 22 15,-22-22-15,0 0 0,64-22 16,-64 22-16,0-21 0,21 0 16,-20 0-16,20 0 0,0-43 15,1 43-15,-22 0 0,21-21 0,0 20 16,1 1-16,-22 0 0,64-21 16,-64 42-16,21 0 15,-21 0-15,0 0 0,1 0 0,-1 84 31,-21-62-31,0 41 0,-43 22 16,22-64-16,0 21 16,-21 1-16,42-22 15,-21 0-15,-1 0 16,22-42 0,22 21-16,-1-21 0,0 0 15,0-1-15,-21-20 16,21 21-16,0 0 0,1-22 0,-1 22 15,0-21-15,0 21 0,0-22 0,0 22 16,1-21-16,-22 0 0,0 20 16,21 1-16,-21 0 0,21 0 0,-42 21 31,21 21-31,-21 0 16,-1 0-16,22 22 0,0-22 0,0 42 15,0-41-15,0 20 0,0-21 16,0 21-16,0-20 0,0 41 15,0-42-15,22 0 0,20 22 16,0-22-16,-21-21 16,22 0-16,-22 0 0,21 0 15,1 0-15,-1 0 0,0-21 0,-21 0 16,22 21-16,63-85 16,-85 64-16,0-22 0,0 22 15,0-21-15,0 0 0,22-149 16,-43 85-1,0 43-15,0-43 16,0 64-16,0-1 0,0-20 16,-21 84-1,-1 21-15,22-21 16,-21 128 0,0-44-16,0 1 15,21-63-15,0-1 0,0 43 16,0-64-16,0 21 0,0 0 15,21 1-15,0-22 0,0 0 16,-21 0-16,22-21 0,-1 0 16,0 0-16,0 0 15,-21-21-15,21 21 0,-21-21 0,0 0 16,0 0-16</inkml:trace>
  <inkml:trace contextRef="#ctx0" brushRef="#br0" timeOffset="114080.64">6731 13928 0,'0'-21'16,"42"21"-1,-21-22-15,1 22 16,20 0-16,0 0 0,1 0 16,-1-21-16,43 0 15,-43 21-15,64 0 0,21-21 16,-106 0-1,0 21-15</inkml:trace>
  <inkml:trace contextRef="#ctx0" brushRef="#br0" timeOffset="114305.59">4889 13949 0,'0'0'0,"-63"21"0,21-21 0,-1 0 16,64 0-1,1 0-15,20 0 16,0 0-16,1 0 0,62-21 16,-41 21-16,-1-21 0,1 21 15,-1-21-15,22 21 0,-21-22 0,-1 1 16,1 21-16</inkml:trace>
  <inkml:trace contextRef="#ctx0" brushRef="#br0" timeOffset="114823.11">7937 13631 0,'0'-21'0,"0"0"0,0 63 0,0-105 0,0 42 15,0 0-15,0 42 16,0 0-1,0 21-15,0 1 0,0-1 16,0 0-16,0 22 0,-21-1 0,21-20 16,0 20-16,-21 1 0,0-22 15,21 21-15,-21-20 0,-43 168 32,43-126-32,21-64 15,-21-21 1,0 0-1,21-21-15,-21 21 0</inkml:trace>
  <inkml:trace contextRef="#ctx0" brushRef="#br0" timeOffset="115356.81">7260 14076 0,'-21'-42'0,"42"84"0,-84-127 16,41 43-16,1-22 0,21 22 15,0 0-15,43-106 16,20 84-1,-21 43-15,43-21 16,-21 42-16,63 0 16,-64 21-16,1 0 0,20 21 0,22 43 15,-42-43-15,-22 1 16,0-1-16,-21 21 0,1-20 0,20 147 31,-42-147-31,0-1 0,0-21 0,0 43 16,0-43-16,0 0 0,-21 0 15,0-21-15,21-21 32,0 0-32,0 0 0,0-1 0,0 1 15,0 0-15,0-21 0,0-1 0,0 1 16,21 0-16,-21-1 16,21-20-16,21-64 0,-42 63 15,21 1-15,22 21 0,-22-1 0,0 1 16,21-22-16,1 64 15,-22 0-15,106 106 16,-85 0 0,-21 63-1,-21-105-15,0-22 0,0 64 16,0-64-16,0 1 0,0-1 16,0 0-16,-21 1 0,21 20 15,0-42-15,0 1 0,0-1 16,0-42 15,21-1-31,-21 1 0,22 0 16,-1 0-16</inkml:trace>
  <inkml:trace contextRef="#ctx0" brushRef="#br0" timeOffset="116524.9">8784 14161 0,'21'0'0,"0"21"0,1-21 15,-1 0 1,42 0 0,-42 0-16,22 0 0,41-43 15,-62 22-15,20 21 0,-21-21 16,0 0-16,0 21 0,1-42 16,-22 20-16,0 1 15,-22 0-15,1 0 0,-21 21 0,21-21 16,-22 21-16,1 0 0,-21 0 15,20 0-15,1 21 0,21 0 16,-43 43 0,43-1-16,21-21 15,0-20-15,0 41 0,21-21 0,0 1 16,22-1-16,-1-21 16,22 22-16,-43-22 15,21-21-15,0 0 0,1 0 0,-1 0 16,0 0-16,1 0 0,20 0 15,-42-21-15,106-43 16,-105 43-16,-1 0 0,0-22 16,0 22-16,-21-21 0,21 21 0,-21-85 15,0 64-15,-21-22 16,0-21 0,0 107-1,21-1-15,0 0 16,0 0-16,0 0 0,0 0 15,0 22-15,-21 41 16,21-41-16,0-22 0,0 21 16,0 1-16,0-22 0,0 0 15,0 0-15,0 0 16,0-42 0,0 0-1,0 0-15,21 0 0,0-1 16,-21 1-16,21-21 0,0 21 15,-21 0-15,21-22 0,1 1 16,-1 0-16,0 20 0,0 22 16,-21-21-16,21 21 0,0 21 15,1 22 1,-22 20 0,21-42-16,-21 1 0,0 20 0,21 0 15,0-21-15,-21 1 0,21-1 16,0 0-16,1 0 0,20 0 15,-21-21-15,0 0 0,43 0 16,-43 0-16,0 0 16,21 0-16,-20-21 0,-1 0 15,0 0-15,85-85 16,-64 42 0,-42 1-1,21 42-15,-21-22 0,21 1 0,-21 21 16,22 21-16,-22 21 31,0 0-31,-22 0 0,22 22 0,-21 41 16,0-62-16,21-1 15,0 42 1,0-42-16,0 1 0,42-1 16,-20-21-16,-1 21 0,21-21 15,-21 0-15,0 0 0,1 0 16,-1-21-16,0 21 0,64-85 31,-64 22-31,0-22 16,-21 43-16,0-1 15,0-20-15,0 42 0,0-1 16,0 44 0,0-1-16,0 0 15,0 21-15,-21 43 16,21 0-1,0-64-15,0 21 0,0-21 16,0 0-16,21 1 0,-21-1 16,21-21-16,21 21 15,1-21-15,-22 0 0,21 0 0,43 0 16,-43-21-16,1 0 0,20 21 16,-21-22-16</inkml:trace>
  <inkml:trace contextRef="#ctx0" brushRef="#br0" timeOffset="117092.01">11557 13991 0,'-21'0'0,"42"0"16,-85 0-16,43 0 0,0 0 0,0 0 16,42 0 15,0 0-31,0 0 0,22 0 15,-1 21-15,0-21 0,64 22 16,-42-22-16,-1 0 0,1 21 16,-1-21-16,1 0 0,126 0 15,-147 0-15,20 0 0,1 0 16,-22 0-16,0 0 0,85-21 31,-127-1-31,0-20 16,-21 42-16,0-21 15,-21 0-15,-1 0 0,1 21 16,0-22-16,20 22 0,-20-21 16,0 21-16,-64 0 15,85-21 1,42 21 0,0 0-1,0 0-15,85 0 16,-64 0-16,22 0 15,42 0 1,-85 0-16,0 0 0,21 21 16,-42 0-16,0 1 0,0-1 15,0 0-15,0 21 0,-21-21 0,0 1 16,-21 20-16,21-21 0,-22 0 0,-84 85 31,85-85-31,-43 43 0,-21-1 16,85-42-16,0 1 0,0-1 15,0-21-15</inkml:trace>
  <inkml:trace contextRef="#ctx0" brushRef="#br0" timeOffset="119359.54">13864 13314 0,'21'-21'0,"-21"0"0,21 21 0,-21-22 16,0 1-16,0-42 15,0 42-15,0-1 0,0 1 16,0 0-16,0 42 31,0 0-31,0 22 0,0-1 0,0 64 16,-21 106-1,0-1 1,21-126-16,0-22 0,-21-20 0,0 20 16,21-20-16,-21-1 0,21 43 15,0-64-15,0 21 0,0 0 31,0-63-15,21 0-16,-21 0 16,21-21-16,-21 20 0,0 1 0</inkml:trace>
  <inkml:trace contextRef="#ctx0" brushRef="#br0" timeOffset="120744.57">13801 13610 0,'21'43'15,"-64"-149"-15,65 169 0,-65-169 0,1 22 0,21 41 16,21 1-16,0 0 0,-21 21 15,21-22-15,0 1 0,21 0 16,0 20-16,21 1 16,-21 0-16,43 21 0,42 0 15,-43 0-15,1 0 0,-1 21 0,22 0 16,-43 1-16,22 20 0,-22 0 16,0 1-16,1-1 0,-43 0 0,0 170 31,-64-127-31,22-43 0,-64 43 15,64-43-15,-1-21 0,-62 43 16,62-64-16,1 21 16,21-21-16,-22 0 0,22 0 15,0 0-15,0 0 0,0-21 0,0-1 16,21 1-16,0 0 0,0 0 0,0 0 16,0-22-16,0 22 15,0 0-15,21 21 0,0 0 0,0 0 16,0 21-16,0 0 0,1 22 15,-1-22-15,21 64 16,-21-43-16,0 0 0,22 64 16,-43-64-16,21-20 15,0 20-15,0 0 0,-21-21 0,43 22 16,-22-22-16,21-21 0,-21 0 16,22 0-16,-22 0 0,21 0 0,0 0 15,1-21-15,-22 21 0,85-64 16,-85 43-16,0 0 15,0-21-15,0 20 0,1 1 16,-22-42-16,0 20 0,0 1 16,0-43-1,0 64 1,0 42-16,0 1 16,-22-1-16,1 42 0,0-42 15,21 1-15,-21 20 0,21-21 16,-21 0-16,21 22 0,0-22 0,0 0 15,0 0-15,0 0 16,21 0-16,0-21 0,0 0 0,64 0 16,-22 0-1,-20 0-15,20-42 16,-42 42-16,22-21 0,-22 0 16,0 0-16,0-1 0,-21-41 15,0 42-15,0-22 0,0 1 0,-84-106 31,41 84-31,1 43 0,0-21 16,-1 42-16,22 0 0,-42 42 16,41-21-16,1 22 15,0-1-15,0 0 0,0 1 16,21-1-16,0 43 0,0-43 16,0 22-16,0-22 0,0-21 15,127 64 1,-64-85-1,-20 0-15,62 0 16,-62-21-16,63-22 16,-43 22-16,-21 0 0,22 0 0,21-43 15,-43 22-15,-21 0 0,85-149 16,-106 64 0,0-42-1,0 126-15,0 1 0,0 21 16,0 0-16,0 0 0,0 63 15,0-21 1,-21 21-16,21 1 0,0-1 0,-21 22 16,21-22-16,0 21 0,0-20 15,0 20-15,0 107 16,0-107 0,0 1-16,0-43 15,0 0-15,0 0 0,0 0 0,0 0 16,21-42 15,0 0-31,0 0 0,-21 0 16,21 0-16,0-22 0,-21 22 0,22-21 15,-1 21-15,0-22 0,85-63 32,-85 85-32,21 21 0,22 0 15,-43 0-15,42 43 16,-41-22-16,-22 0 0,21 21 15,-21 1-15,0-22 0,-21 63 32,-43-20-17,-42-1-15,85-63 16,-21 22-16,-22-1 0,22-21 16,0 0-16,20 0 15,-20 0-15,21-21 0,0 21 16,21-22-16,0 1 15,21 0 1,42 0 0,-20 0-16,63-22 15,-64 43-15</inkml:trace>
  <inkml:trace contextRef="#ctx0" brushRef="#br0" timeOffset="121461.6">16298 13885 0,'21'-21'0,"-42"42"0,42-63 0,-21 21 15,-21 21 1,0 0-16,0 0 16,0 21-16,0 0 0,-1 0 15,1 22-15,0-22 0,0 21 16,21-21-16,-21 1 0,21 20 16,0 0-16,0-21 0,0 1 15,21 20-15,0-21 0,0 0 16,0-21-16,1 21 15,20-21-15,-21 0 0,64 0 16,-43 0-16,0 0 0,22-21 16,-22 21-16,-21-21 0,22 0 0,20-21 15,-42-22 1,-21 43-16,0-43 16,0 22-16,0 0 0,0-1 0,-42-20 15,21 21-15,-43-1 16,43 22-16,0 0 0,-42 21 15,41 21-15,-20 0 0,21 0 16,0 1-16,0 20 0,-1 0 16,1-21-16,0 22 0,21-1 0,-21 0 15,21-20-15,0 20 0,0-21 0,0 43 16,21-43-16,0 0 16,22 0-16,-22 0 0,21 0 15,0-21-15,22 0 0,-22 0 16,1 0-16,-1 0 0,0-21 15,1 0-15,41-21 16,-41 21-16,-22-1 0,21 1 0,22-63 16,-22 41-16,85-168 15,-106 147-15,21-63 16,-42-85 0,0 191-16,0 0 15,0 0-15,-21 42 16,0 0-16,21 22 15,-63 147 1,63-84-16,0 42 16,0-106-16,0 1 15,0 20-15,0-20 0,21-22 16,0 21-16,-21-21 0,21 0 16,0 1-16,0-22 0,1 21 0,-1-21 15,0 0-15,21 0 0,-21 0 16,1 0-16,41-64 15,1 22 1,-64 21-16,21 0 0</inkml:trace>
  <inkml:trace contextRef="#ctx0" brushRef="#br0" timeOffset="121618.58">17081 13716 0,'0'0'0,"-21"21"0,0-21 0,21 21 16,21-21 15,22 0-31,-22 0 0,21 0 0,-21 0 16,22 0-16,20-21 0,-21 0 15,1 0-15,20 0 0</inkml:trace>
  <inkml:trace contextRef="#ctx0" brushRef="#br0" timeOffset="121887.02">18267 12912 0,'0'0'0,"-21"-21"0,-1-1 0,-20 22 15,21 0-15,-21 0 0,20 0 16,-20 0-16,21 0 0,-21 22 0,20 20 0,-20-21 16,21 0-16,0 22 0,0-1 15,-1-21-15,1 21 0,21 107 31,21-107-31,64 0 16,-64-42-16,22 21 16,20-21-16,-21 0 0,-20 0 15,62-21-15,-63 0 16,22 21-16</inkml:trace>
  <inkml:trace contextRef="#ctx0" brushRef="#br0" timeOffset="122286.31">18457 12764 0,'-42'-22'16,"84"44"-16,-126-86 0,41 43 0,-41 0 16,20 21-16,22 0 0,-85 0 15,84 21-15,-84 42 16,43-41-16,20 20 0,-253 212 31,232-148-31,64 42 16,21-106-16,21 1 0,43 20 15,-22-21-15,21-20 16,1-1-16,21 0 0,-22 0 0,85 0 16,-84-21-16,-1 0 0,22 0 15,105-42 1,-126 21-16,21-22 16,20-62-16,-105 62 15,0-20-15,0-43 0,0 21 16,-21-63-1,-21 85-15,21-1 0,-85-42 16,64 64-16,-1 0 0,-20 20 0,20 1 16,-20 21-16,-1 0 0,-232 85 15,169-22 1,21 1 0,43-22-16,-1 1 0,22-22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30T04:20:11.9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 1482 0,'0'0'0,"-22"0"15,44 0 17,-1 0-32,0-21 15,21 21-15,1 0 0,-1 0 0,0 0 16,22 0-16,-22 0 0,22 0 16,-1-22-16,1 22 0,147 0 15,-147 0-15,-22 0 16,22 0-16,-22 0 0,-21 0 15,21 0-15,-20 0 0,20 22 16,-42-1-16,0 0 16,-21-21-1</inkml:trace>
  <inkml:trace contextRef="#ctx0" brushRef="#br0" timeOffset="410.05">2159 1503 0,'-21'63'31,"21"-41"-31,0 20 16,0 0-16,0-21 0,21 43 0,21 84 31,-21-106-31,1 1 0,-1 63 15,0-64-15,-21 0 0,21 85 16,-21-84-16,0-1 16,0-21-16,0 21 0,-21 1 0,-43 41 31,43-62-31,-42-1 0,-1 0 16,22-21-16,21 0 15,-43 0-15,22 0 0,-64-21 16,85 0-1,0-1-15,0 1 0,-1 0 16,1-21-16,0-1 0,21 22 16,0 0-16,0 0 0,0 0 15,21 21-15,0-21 0,1 21 16,20-22-16,-21 1 0,0 21 16,22 0-16</inkml:trace>
  <inkml:trace contextRef="#ctx0" brushRef="#br0" timeOffset="1377.2">3048 2180 0,'0'0'16,"0"-21"-16,0 0 15,0 0-15,0 0 0,0-43 16,0 43-1,0 0-15,-64 0 16,43 21-16,0 0 0,-21 0 16,-22 42-1,43 0-15,0-21 0,-21 1 16,20 20-16,1 0 0,-42 85 16,63-42-1,0 0 1,0-64-16,0 0 0,21 0 15,0-21-15,0 0 16,0 0-16,1 0 0,83-85 31,-62 22-31,20-22 16,-63 43-16,21 21 16,1-22-16,-22 22 0,0 0 15,0 0-15,21 21 0,-21-21 16,0 42-1,0 0-15,21 64 16,-21-43 0,21 64-16,0-85 15,0 21-15,-21-20 16,22-1-16,41 21 16,-42-21-16,0-21 0,1 0 15,-1 0-15,0 0 0,0-21 16,0 21-16,0-21 0,22-85 15,-22 85 1,-21 0-16,0-85 16,0 64-16,21-1 0,-21 1 15,0 21-15,0-22 0,0-20 16,0 42-16,0 0 0,0 42 31,21 21-15,-21-21-16,0 0 15,43 43-15,-43-43 0,21 21 16,0-20-16,-21-1 0,21 0 16,0 0-16,22 21 15,-22-42-15,0 22 16,0-22-16,0 0 0,0 0 16,1 0-16,-22-22 0,42-20 15,0-21 1,-21-1-1,-21 43-15,22 0 0,-22-43 16,21 43-16,-21 0 16,0 0-16,0 0 0,-21 21 15,-1 21 1,1 0-16,-21 42 16,0 1-1,-1-1-15,22-41 0,0 20 16,0 21-16,21-41 0,0-1 15,0 21-15,0-21 16,21-21-16,42 0 16,-20 0-16</inkml:trace>
  <inkml:trace contextRef="#ctx0" brushRef="#br0" timeOffset="1824.95">4508 1969 0,'0'0'0,"-21"0"0,0 0 0,-21 0 15,-1 0-15,22 0 16,-106 84 0,64-20-16,20-1 15,22-42-15,0 22 16,0-22-16,21 21 0,0-21 15,0 1-15,0-1 0,0 0 16,21-21-16,0 0 16,22 0-16,-22 0 15,0 0-15,21-21 0,-21 0 0,22 21 16,-22-22-16,42-20 16,-20 21-16,-22-21 0,0 20 15,0 1-15,22 0 0,-1-42 16,-21 41-16,0 22 15,-21 22 1,0-1-16,0 0 0,-21 0 0,0 64 16,0-64-16,0 64 15,21-43-15,0-21 0,0 21 16,0 1-16,0-22 0,0 0 16,21 0-16,21 0 0,-21 1 15,22-1-15,-1-21 0,-21 0 16,0 0-16,0 0 0</inkml:trace>
  <inkml:trace contextRef="#ctx0" brushRef="#br0" timeOffset="2310.67">1630 3006 0,'0'0'0,"-43"21"0,1-21 0,0 0 0,21 0 15,-1 0-15,22 21 0,22-21 16,-1 0-1,21 0-15,22 0 16,-22 0-16,21 0 0,22 0 0,0 0 16,21-21-16,-1 21 0,44-21 15,-22 0-15,21 21 0,169-22 16,-147 1-16,-1 21 16,21-21-16,-20 21 0,-1-21 0,170 21 15,-149-21-15,-20 21 0,-1 0 16,0-21-16,-21 21 0,149 0 15,-149-22-15,-21 22 0,-21-21 16,0 21-16,-22 0 0,1 0 0,-22 0 16,1 0-16,-22 0 0,-21 0 0,1 0 15,-1 0-15,0 0 16,-42 0 15,0 0-15</inkml:trace>
  <inkml:trace contextRef="#ctx0" brushRef="#br0" timeOffset="2879.37">1185 4487 0,'0'0'0,"0"-42"0,-21 0 0,21 21 0,0-22 16,0 22-16,-21 0 0,21 42 31,0 21-31,0 1 0,0-1 16,0 22-16,0 20 0,0 1 15,0 0-15,0-1 0,0 22 0,-21 0 16,0-21-16,21-1 16,0 1-16,-22 0 0,1-22 15,0 43-15,21-43 0,0-20 16,0-1-16,0-21 0,0 0 15,0 1-15,0-1 0,0-42 32,0-1-32,0 1 0,0 0 0,0-21 15</inkml:trace>
  <inkml:trace contextRef="#ctx0" brushRef="#br0" timeOffset="3455.04">614 4868 0,'0'0'0,"-21"-42"0,-1 0 0,-20-1 0,21 1 16,0 0-16,0-1 0,-1-20 16,22 21-16,0 20 15,0-20-15,22 21 0,-1-21 0,0-1 16,21 22-16,22-21 0,42-22 16,-64 43-16,21 21 0,22 0 15,-21 0-15,20 0 0,1 42 16,0 1-16,-1-1 0,-20 22 15,-1-1-15,1 1 0,-22-1 0,0 22 16,-20-1-16,-1 1 16,0 0-16,-21-22 0,0 128 15,0-149-15,0 0 16,0 1-16,0-22 0,0 21 16,0-21-16,-21-21 15,21-21 1,0 0-16,-21 0 0,21-21 15,0-1-15,0-20 0,0-1 16,0 1-16,0-22 0,0 22 0,21-22 16,0 0-16,0 1 0,0-1 15,0 0-15,22 1 0,-22 20 16,21-21-16,-21 22 0,22 21 16,20-22-16,-20 64 0,-22 0 15,21 21-15,-21 0 0,22 22 16,62 211-1,-83-85 1,-22-84-16,0 105 0,0-126 0,0 20 16,0 65-1,0-107-15,0 21 0,-22 22 16,1-43-16,0 1 16,21-22-16,0 0 0,0 0 15,0-42 1,21 0-1</inkml:trace>
  <inkml:trace contextRef="#ctx0" brushRef="#br0" timeOffset="3828.37">2392 5165 0,'0'21'0,"0"21"16,21-21-1,0-21-15,0 0 16,0 0-16,1 0 0,-1 0 15,0 0-15,21-21 0,-21 21 16,22-21-16,-1 0 0,0 0 0,-20-22 16,20 22-16,0 0 15,-21-21-15,1 21 0,-1-22 0,0 22 16,-21-21-16,0-1 0,0 22 16,0-21-16,0 21 0,-21 0 0,-64 21 15,64 21-15,-43 21 16,-41 85-1,83-63-15,-20 41 16,21-62-16,21 20 0,0-20 16,0 62-1,0-62-15,21-22 0,0 0 16,0-21-16,22 0 0,-22 0 16,21 0-16,-21 0 0,22 0 0,-1 0 15,0 0-15,1-21 0,-22 0 16,21-22-16,1 22 0,-1-21 0,0 0 15</inkml:trace>
  <inkml:trace contextRef="#ctx0" brushRef="#br0" timeOffset="4104.37">3492 4212 0,'0'-42'0,"0"84"0,-21-126 0,-21 41 15,21 43-15,0 0 0,-1 0 16,1 43-16,21-22 0,-21 42 15,-21 128-15,42-128 16,0 22-16,-43 169 16,43-169-16,-21-22 0,21 85 15,0-105-15,0 62 16,0-62-16,0-22 0,0 21 16,0 1-1,21-22-15,1-21 16,20-21-16,-21-1 0,0 1 15,22 0-15,-22-21 0,21-1 16,-21 1-16,22-21 0</inkml:trace>
  <inkml:trace contextRef="#ctx0" brushRef="#br0" timeOffset="4554.85">3789 4128 0,'0'0'0,"0"-43"0,0 1 15,0 0-15,0 20 0,0 1 16,0 42-16,0 22 15,0 20-15,0-20 0,0 20 0,0 22 16,0-1-16,0-20 0,0 21 16,0-1-16,-21 22 0,21-21 0,-22-22 15,22 22-15,-21-22 16,21 1-16,0-1 0,-21-20 0,21-1 16,-21 22-16,21-43 0,-21 0 15,21 0-15,0-42 31,0 0-15,0 0-16,21-22 0,0 1 0,-21 0 16,21-1-16,0-20 15,-21-1-15,22 22 0,-1-22 0,0 22 0,-21 0 16,21-1-16,85-62 16,-64 105-1,-21 21-15,43 42 16,-43-42-16,0 22 0,0 20 15,-21-20-15,0-1 0,0 0 0,0 43 16,0-43-16,0 1 16,0-22-16,0 21 0,0-21 0,-21 22 15,21-22-15,-21-21 0,21 21 16,-21-21-16,0 0 0,0 0 16,-1 0-16,1-21 15,0 21-15,0-21 0</inkml:trace>
  <inkml:trace contextRef="#ctx0" brushRef="#br0" timeOffset="4746.91">3281 4699 0,'0'0'0,"-21"0"0,-1 0 16,44 0 15,-1 0-31,21 0 0,0 0 15,85 0 1,0 0-16,-63 0 0,-1 0 0,-20 0 16,20-21-16,1 21 15</inkml:trace>
  <inkml:trace contextRef="#ctx0" brushRef="#br0" timeOffset="5155.03">4741 4636 0,'-127'63'32,"106"-42"-32,0 0 15,-21 22-15,20-1 0,1 0 0,0 1 16,0-1-16,0 0 16,0 1-16,21-1 0,0 22 15,0-43-15,0 21 0,0-21 0,0 0 16,21-21-16,0 22 0,0-22 15,0 0-15,22 0 0,-22 0 0,42 0 16,-20 0-16,-22 0 16,21-22-16,0 1 0,-20 0 0,41-21 15,-42 21-15,0-22 0,1 22 16,-1-21-16,-21-1 0,0 1 16,0-127-1,-43 105-15,-20 22 16,42 21-16,-22 21 15,22 0-15,-63 0 0,62 0 16,-20 0-16,21 21 0,0 0 0,0 0 16,-1 0-16,1 1 0,21 20 15,0-21-15,0 0 0,0 0 16,0 1-16,43-1 0,-22 0 16,21 0-16</inkml:trace>
  <inkml:trace contextRef="#ctx0" brushRef="#br0" timeOffset="5688.08">5651 4699 0,'0'0'0,"-21"0"0,-21-21 0,21 0 0,0 21 16,-22 0-16,1 0 0,21 0 15,-64 0-15,64 21 0,-21 0 16,20 0-16,1 0 0,-21 22 15,-64 168 1,64-126 0,42 0-16,0-64 0,0 21 15,0-21-15,0 43 16,0-43-16,21-21 0,0 21 0,21-21 16,-20 0-16,-1 0 0,21 0 15,-21 0-15,22 0 0,20-42 16,-21 21-16,1 0 0,-1-1 15,0-20-15,1 0 0,-1-1 0,43-105 16,-43 85 0,-21-1-16,0 1 0,22-22 0,-22-63 15,0 84-15,0-20 0,-21-1 16,21 0-16,-21 22 0,0-1 16,0 1-16,0 21 0,-21 20 0,-21-41 15,21 63 1,0 0-16,-1 42 0,1-21 15,-21 22-15,21 20 0,-64 170 16,43-64 0,21-84-16,-1 0 0,22 21 0,0-43 15,0 22-15,0-22 0,0 1 16,0-22-16,0 0 0,22 1 16,-1-1-16,0-21 0,21-21 0,-21 21 15,22-21-15,-22 0 0,64 0 16</inkml:trace>
  <inkml:trace contextRef="#ctx0" brushRef="#br0" timeOffset="6545.14">6794 3979 0,'22'-21'0,"-44"42"0,44-84 15,-22 42-15,0 0 0,0-1 0,0 1 16,0 0-16,-22 21 15,1 0-15,0 0 0,0 0 0,0 0 16,-22 0-16,1 0 16,21 21-16,-21 22 0,-1-1 0,1 0 15,0 22-15,-85 317 16,105-212 0,1 85-1,21-169-15,0-22 0,0 1 16,0-1-16,21-20 0,43 20 15,-43-42-15,21 0 0,-20 1 16,20-22-16,0 0 0,64 0 16,-64 0-16,1 0 0,63-64 15,-43 43-15,-21-21 0,64-64 16,-42 63-16,-22-20 16,0-1-16,-20-20 0,20 20 0,-21-20 15,0 20-15,0-21 0,-21 1 16,0-86-16,-21 86 0,0 20 15,0 1-15,-85-85 16,64 126-16,-43 1 16,-42 21-1,64 21-15,-1 1 0,-63 62 16,64-41-16,20 20 0,-20 1 16,42-1-16,-22 22 0,1 63 15,42-85-15,-21 1 0,21 63 16,0-64-16,21 1 0,85 126 15,-85-168 1,64 20-16,20 0 16,-62-42-16,20 0 0,43 0 15,-42 0-15,-22-21 0,0 0 16,1 0-16,-1 0 0,43-43 16,-64 22-16,21-1 0</inkml:trace>
  <inkml:trace contextRef="#ctx0" brushRef="#br0" timeOffset="6863.24">7345 4720 0,'0'0'0,"42"-42"0,-42 0 0,21-1 0,0 22 15,1-21-15,-22 21 0,0-1 16,63 22 0,1 43-1,-22 20 1,-21-42-16,0 22 0,0 63 16,-21-64-16,0 0 0,0 22 15,0-22-15,0 0 0,0 43 16,0-64-16,-21 22 0,0-1 15,21-21-15,0 0 16,0-42 0,0 0-16,0 0 15,0 0-15,0-1 0,21-20 16,-21 0-16,43-106 16,-1 63-16,0 0 15,-21 43-15,1 0 16,-1 20-16,0 1 0,0 0 0,0 21 15,0 0-15,1 0 16,-1 0 0,-21 21-16,0 0 0</inkml:trace>
  <inkml:trace contextRef="#ctx0" brushRef="#br0" timeOffset="7521.2">7980 4932 0,'63'21'31,"-42"-21"-31,22-21 16,-22 0-16,42-43 15,-63 43-15,22 0 16,-22 0-16,0 0 0,0-1 16,-22 22-1,1 0-15,0 0 0,0 0 16,0 22-16,-43 41 15,43-21-15,0-20 16,0 20-16,0 21 0,21-20 16,0-22-16,0 42 0,0-41 15,0-1-15,0 0 0,0 0 16,21 0-16,0-21 16,0 0-16,0 0 0,0 0 15,1 0-15,-1 0 0,0 0 16,42-63-16,-41 20 15,20-20 1,-21 21-16,0 20 0,-21-20 0,21 0 16,1 21-16,-22-22 0,21 1 15,-21 21-15,21 21 0,0-21 16,0 21-16,0 0 16,22 21-16,-22-21 0,0 21 15,21 0-15,-20 21 0,-1-20 16,0-1-16,-21 106 15,0-106 1,0 0-16,-21 43 0,0-43 16,-1 0-16,1-21 15,0 0-15,21-21 32,0 0-32,0-1 0,0 1 15,0 0-15,0-21 0,21 21 16,-21-22-16,21 1 0,1 0 0,-22-1 15,21 22-15,0-21 0,0-1 16,0 22-16,0-21 0,1 21 0,-1 0 16,0-1-16,21 1 0,1 0 0,-22 0 15,21 0-15,0 0 0,-20 21 16</inkml:trace>
  <inkml:trace contextRef="#ctx0" brushRef="#br0" timeOffset="7799.7">9356 4255 0,'0'-22'0,"0"44"0,0-65 0,-22 43 16,1-21-16,-42 42 15,42 22 1,-1-1-16,-20 21 16,42-20-16,-21-1 0,21 0 15,-21 1-15,0-1 0,21 64 16,0-64-16,-22 1 0,1 41 15,21-41-15,0-1 0,0 21 16,0-41-16,0-1 0,0 0 16,0 0-16,21-21 15,1 0-15,-1 0 0,0 0 16,0 0-16,0-21 16,43-21-16</inkml:trace>
  <inkml:trace contextRef="#ctx0" brushRef="#br0" timeOffset="8209.46">9525 4636 0,'-21'0'31,"0"0"-31,-1 21 0,1 0 16,21 0-16,-21 0 0,0 22 0,0-1 0,21-21 16,0 21-16,-21 1 15,21-1-15,0-21 0,0 22 0,0-22 16,0 0-16,0 0 0,0 0 0,0 0 15,0 1-15,21-22 0,0 0 16,0 0-16,0 0 0,0 0 0,43 0 16,-43-22-16,21 1 0,85-63 31,-84 41-31,-1-63 16,-42 64-16,0 21 15,0-43-15,-21 22 0,0 21 16,0 0-16,-1 21 0,-20 0 0,21-21 15,-106 42 1,85 0 0,-1 0-16,22 21 0,21-20 0,-21 20 15,0 0-15,21-21 0,-21 22 16,21-1-16,0-21 0,0 22 0,0-22 16,0 0-16,0 0 0,0 0 15,21 0-15,0 1 0,42-22 16,-20 0-16,-1 0 0,43 0 15,-22-22-15</inkml:trace>
  <inkml:trace contextRef="#ctx0" brushRef="#br0" timeOffset="9963.21">10160 4932 0,'21'-21'0,"-42"42"0,63-63 0,-42-1 16,0 22-16,0 0 0,0 0 16,0 0-16,0-1 0,-21 1 0,0 0 15,0 21-15,0 0 16,-22 0-16,22 0 0,21 21 15,-21 0-15,0 1 0,0 20 0,-1 0 16,1-21-16,0 22 0,0-1 16,21-21-16,0 22 0,-21-22 0,21 0 15,0 0-15,0 21 16,21-20 0,42-22-1,-41 0-15,-1-22 0,0 1 0,21 0 16,-21 0-16,1 0 0,20 0 15,-21-1-15,0-20 0,106-127 32,-84 126-32,-22 22 15,0 21-15,-21 21 16,0 1-16,0-1 16,0 0-16,0 21 0,0-21 0,-21 22 15,21-22-15,-21 0 0,21 21 0,0-20 16,0-1-16,0 0 0,0 0 15,0 21-15,21-42 16,0 22-16,21-22 0,-21 0 16,1 0-16,20 0 0,-21 0 15,21 0-15,22-22 16,-22 1-16,1 21 0,20-42 0,-21 21 16,-20 0-16,20-22 0,43-41 15,-85 41-15,21 22 16,-21-21-16,0-1 0,0 1 15,0 0-15,0 21 0,-21 21 16,-1-22-16,1 22 0,-21 0 16,0 0-16,20 0 0,1 0 0,-21 22 15,21-1-15,0 0 16,-64 169 0,64-126-16,21-1 15,0-20-15,0-22 16,42 21-16,-21-21 15,22-21-15,-22 0 16,0 0-16,0 0 0,0 0 0,22-21 16,-22 21-16,0-21 0,0 0 0,21 0 15,-20 0-15,-1-22 0,0 1 16,0 21-16,43-85 0,-64 64 16,21-22-16,0 1 0,0-1 15,-21 1-15,0-1 0,21 1 16,-21-1-16,0 1 0,0-43 15,0 63-15,0 1 0,-21 21 0,0 0 16,0 0-16,0 21 0,-22 21 16,22 0-16,0 21 0,0-21 15,0 22-15,-1-1 0,-41 212 32,63-148-32,0-64 0,0 22 15,0-22-15,0 0 0,0 107 16,0-107-16,21-21 15,0 21-15,-21-20 0,21-1 16,1 21-16,-1-21 16,0 0-16,0-21 0,0 22 15,0-22-15,1 0 0,-1 0 16,0 0-16,42-22 16,-41 1-16,-1 21 0,0-21 0,42-21 15,-41-1-15,-1 22 0,21 0 16,-21-21-16,0 21 0,22-64 15,-43 106 17,0 0-32,0 0 15,0 1-15,0-1 0,0 21 16,0-21-16,0 0 0,0 43 31,21-43-31,0-21 16,0 0-16,0 0 15,1 0-15,-1 0 0,0-21 16,0 21-16,0-21 0,22 0 0,-22-1 16,0 22-16,0-21 0,0 0 15,22 0-15,-22 0 0,0 0 0,0 21 16,-21-22-16,21 22 16,-21 22-16,0-1 15,0 0-15,0 0 16,0 0-16,0 0 0,0 1 15,0-1-15,0 0 0,0 0 16,21 0-16,1-21 0,41 21 16,-21-21-1,1 0-15,-22 0 0,85 0 16,-85-21-16,21 21 16,1-42-16,-22 21 0,0 0 15,42-85 1,-63 21-16,0 43 0,0-1 15,0 22-15,0-21 0,0 21 16,-42-22-16,21 43 0,0 0 16,0 0-16,-1 0 15,1 0-15,-21 22 0,21-1 0,-22 0 16,1 0-16,21 21 0,-21 1 16,-1-22-16,1 21 0,0 1 0,20-1 15,1 0-15,0-21 0,21 22 0,0-22 16,0 21-16,0-21 0,42 22 15,-20-22-15,20 0 0,21 21 16,-20-20-16,-22-1 0,21 0 16,-21 0-16,1 0 0,-1 22 0,0-22 15,0 21-15,0 0 0,-21 1 16,21 41-16,-21-41 16,0 63-16,0-64 0,0 21 15,-63 191 1,42-148-1,0-63-15,21 20 0,-22-21 0,1 22 16,-21 21-16,21-64 0,0 21 16,-22-21-16,22 22 0,0-22 0,-21 0 15,20-21-15,-41 21 16,42-21-16,0 0 0,-22 0 16,22-21-16,-21 0 0,-22-22 15,43 1-15,-21 0 0,-1-64 16,22 64-16,21-22 0,0 1 0,0-22 15,0 21-15,0-20 0</inkml:trace>
  <inkml:trace contextRef="#ctx0" brushRef="#br0" timeOffset="10298.67">12044 4360 0,'0'0'0,"-21"22"0,-1-1 16,1 0-16,0 0 16,0 0-16,21 22 0,0-22 15,42-21-15,-21 0 16,1 0-16,-1 0 0,0 0 16,21-21-16,-21 21 0,1-22 15,-1 1-15,0 21 0,0-21 0,-21 0 16,0 0-16,0 0 0,0-43 15,0 43-15,-21 0 0,0 21 16,0-21-16,-1 21 0,1 0 0,-21 0 16,21 0-16,0 21 0,-22-21 0,-20 42 15,42-21 1,-22 22-16,22-22 0,0 0 0,-21 0 16,-64 64-1</inkml:trace>
  <inkml:trace contextRef="#ctx0" brushRef="#br0" timeOffset="14805.05">18775 1143 0,'0'21'16,"21"-21"15,0 0-16,-21-21-15,21 0 0,-21 0 16,21 21-16,1-21 0,-22-1 16,0 1-16,0-42 15,0-1 1,-22 22 0,1 42-16,0 0 0,-42 0 15,20 0-15,-41 0 16,20 21-16,22 0 0,-1 0 15,-20 1-15,21 20 0,20-21 0,-20 0 16,21 22-16,0-22 0,21 0 0,0 64 31,21-43-31,21-21 0,22 21 16,-43-20-16,21-1 0,43 21 16,-43-21-16,1 22 0,-1-22 15,0 0-15,-21 0 0,22 21 16,-22-20-16,21 20 0,-21 0 0,-21-21 15,22 22-15,-22-1 0,21-21 16,-21 22-16,0 20 16,0-42-16,-21 0 0,-1 1 15,-20-1-15,21 0 0,-21 0 0,-22 0 16,22-21-16,-22 0 0,1 0 16,20 0-16,-20 0 0,-1 0 15,1 0-15,-1 0 0,22-21 0,-106-42 16,106 20-1,42-20 1,0 20-16,0 22 0,0-21 0,0 0 16,21-1-16,0 1 0,21 0 15,-21 20-15,22-20 0,84-21 16,-85 41-16,0 1 16,1 21-16,-22 0 0,21 0 15,43 0-15</inkml:trace>
  <inkml:trace contextRef="#ctx0" brushRef="#br0" timeOffset="15210.33">19092 1905 0,'0'0'0,"21"0"0,1 0 15,-1 0-15,21 0 16,-21 0-16,0-21 15,1 21-15,20-21 0,-21 0 0,0-1 16,0 1-16,1 0 0,-1 0 16,0-21-16,-21 20 0,0-20 0,0-21 15,0 41-15,0-20 16,-21 21-16,0 0 0,-1 0 0,1-1 16,0 22-16,0 0 0,0 0 15,-22 0-15,22 22 0,0-1 0,0 0 16,0 21-16,0 1 0,-1-1 15,1 0-15,0 22 0,21-22 0,0 0 16,0 1-16,0-1 0,0-21 16,0 22-16,21-22 0,0 0 15,1 0-15,-1 0 0,0 0 0,21-21 16,-21 22-16,22-22 0,-22 0 16,21 0-16,1 0 0,-22 0 15,21 0-15,-21 0 0,22 0 0,-22-22 16,21 1-16,-21 0 0,22 0 15,-22 0-15,21 0 0</inkml:trace>
  <inkml:trace contextRef="#ctx0" brushRef="#br0" timeOffset="15500.16">20002 868 0,'0'-21'0,"0"42"0,-21-21 15,0 63 1,0 43 0,0-42-16,0 84 0,-1-85 0,22 1 15,-21 84-15,21-84 16,-21-1-16,21 64 16,0-85-16,0 1 0,0-1 15,0 0-15,0-20 0,0 20 16,0 0-16,0-21 0,0 1 15,21-22 1,0 0-16,1 0 16,20-22-1</inkml:trace>
  <inkml:trace contextRef="#ctx0" brushRef="#br0" timeOffset="15894.94">20151 1884 0,'0'0'0,"0"21"0,0 0 16,21-21-1,0 0-15,0 0 16,0 0-16,0 0 0,43-21 16,-1 0-1,1-21 1,-43 20-16,0-62 15,-21 63-15,0-1 0,0 1 16,0 0-16,0 0 0,-21 21 16,0 0-16,0 0 0,-22 0 15,-20 63 1,-1-20-16,22 41 16,42-62-16,0 20 0,-21 0 15,21 1-15,0-22 16,0 21-16,0-21 0,21-21 15,21 21-15,-20-21 16,-1 22-16,85-22 16,-64 0-1,0 0-15,1 0 0,-22-22 0,21 1 16,0 21-16</inkml:trace>
  <inkml:trace contextRef="#ctx0" brushRef="#br0" timeOffset="16367.67">20955 1630 0,'-85'148'15,"85"-106"1,-21-20-16,21 20 0,-21-21 0,21 43 16,0-43-16,0 0 15,0 0-15,0 0 0,0 0 16,0 1-16,0-44 62,0 1-62,0 0 0,0 0 16,0 0-16,0-22 0,21 22 16,0-21-16,0 0 0,1-1 15,-1 1-15,21 21 0,22-64 16,-22 64-16,0 0 0,22 0 15,-22 21-15,0 0 0,-20 0 16,-1 21-16,0 0 0,0 127 31,-21-42-31,-21-43 16,0-41-16,21 20 0,-21-21 16,21 0-16,-22 0 0,1 1 15,21-1 1,0-42 15,0-1-15,21 1-16,22 21 0</inkml:trace>
  <inkml:trace contextRef="#ctx0" brushRef="#br0" timeOffset="16591.54">21844 1736 0,'-21'21'0,"42"-42"0,-63 63 0,20-21 16,22 0-16,-21 22 0,0-22 16,21 0-16,-21 21 0,21-20 0,0-1 15,0 0-15,0 0 0,0 0 16,0 43 0,0-43-16,21-21 31,0 0-31,0-21 15,1 0-15</inkml:trace>
  <inkml:trace contextRef="#ctx0" brushRef="#br0" timeOffset="16968.33">22034 1397 0,'0'0'0,"-21"0"16,0 0-16,0 21 0,0-21 15,0 21-15,-1 1 0,22 20 16,0-21-16,0 0 16,0 0-16,0 1 0,22-22 15,-1 0 1,21 0-16,-21 0 16,-21-22-16,21 22 15,-21-42-15,0 21 16,0-21-16,0 20 0,0 1 15,0 0-15,0-64 16,-21 85 0,-21 0-16,21 22 15,-22 20 1,22 0-16,-21 1 0,21-1 16,21 0-16,-21-21 0,21 106 15,42-84 1,-21-22-16,21 0 15,1 0-15,-22-21 0</inkml:trace>
  <inkml:trace contextRef="#ctx0" brushRef="#br0" timeOffset="18019.72">22267 1715 0,'0'63'15,"0"-42"1,-21 0-16,0 1 0,21-1 15,-21 21-15,21-21 0,0 0 0,0 1 16,0-1-16,0 42 16,42-42-1,0 1-15,-20-22 16,-1 0-16,0 0 16,0 0-16,0 0 0,22 0 0,-22 0 15,0-22-15,0 1 0,0 21 16,22-21-16,-43 0 0,42-43 15,-21 43-15,0-21 0,-21 21 16,0 0-16,21-22 0,1 22 16,-22 0-16,0 42 15,-22 0 1,22 0-16,-21 1 0,21-1 16,-21 0-16,21 0 0,-21 21 15,21-20-15,0-1 0,0 0 16,0 0-16,21 0 0,0-21 15,22 21-15,-22-21 0,0 0 16,0 0-16,43 0 16,-22 0-1,-21-21-15,0 0 0,0 0 0,1 0 16,-22 0-16,21-1 0,0 1 16,0-21-16,-21 21 0,21-22 15,-21 1-15,21 21 0,-21 0 0,0 0 16,0-1-16,0 1 0,0 42 15,0 1 1,0-1-16,-21 21 0,21-21 16,-21 22-16,0-22 0,21 0 0,-21 21 15,21-21-15,0 1 0,-21-1 16,21 0-16,0 0 0,0 0 16,-22-21-16,22 21 15,0-42 16,0 0-15,0 0-16,0 0 0,22 0 16,-22-1-16,21-20 0,0 21 15,0 0-15,0-22 0,85-41 16,-64 41 0,1 43-16,-1 0 15,-21 0-15,43 43 16,-43-22-16,-21 21 15,0 1-15,0-22 0,0 106 32,0-106-32,-42 21 15,42-21-15,-22-21 16,1 0 0,21-21-1,0 0 1,0 0-16,21 0 0,1 0 15,-1-1-15,0-20 0,21 0 16,-21 21-16,22-22 0,-1 1 0,0 0 16,64-22-16,-42 43 15,42-21-15,-43 42 0,-21 0 16,43 21-16,-64 0 16,0 21-16,1-21 0,-1 22 15,-21-1-15,0 0 0,0 1 16,0-1-16,0 0 0,-21 22 15,-1-22-15,1-21 0,0 1 0,-64 41 16,64-42 0,0 0-16,0-21 0,0 22 0,0-22 15,-1 0-15,-20 0 0</inkml:trace>
  <inkml:trace contextRef="#ctx0" brushRef="#br0" timeOffset="18626.38">18986 2519 0,'-21'0'15,"42"0"-15,-63 21 0,21-21 0,0 0 0,21 21 16,-21-21-16,42 0 47,0 0-47,0 0 15,21 0-15,43 0 0,-21 0 16,-1 0-16,43 0 0,0 0 16,0-21-16,21 21 0,0 0 0,21 0 15,21 0-15,0 0 16,1 0-16,-1 0 0,170 0 15,-170 0-15,0 21 0,466-21 16,-338 0 0,-149 0-16,106 0 15,-127 0-15,169 0 16,-211 0-16,-22 0 0,1 0 16,-1 0-16,1-21 0,-1 21 15,-20 0-15,-22 0 0,42-21 31,-63 0 1</inkml:trace>
  <inkml:trace contextRef="#ctx0" brushRef="#br0" timeOffset="18811.27">23368 2561 0,'0'0'0,"-21"0"0,0 21 15,-1-21 1</inkml:trace>
  <inkml:trace contextRef="#ctx0" brushRef="#br0" timeOffset="31643.9">17822 3979 0,'0'-21'0,"0"0"15,0 0 1,0 0-16,0 0 15,0-1 1,0 1-16,0 0 16,-21 0-1,0 21-15,0 0 0,0 0 16,-43 0 0,22 21-16,-1 21 0,-20 22 15,42-22-15,0 1 0,-1-1 16,1 21-16,0-20 0,0-1 15,0 22-15,21-22 0,0-21 0,0 43 16,0-22-16,0-21 16,106 21-1,-43-42 1,1-21-16,-43 21 0,21-21 16,22-42-16,-43 41 15,21-20-15,-21 0 0,0-1 0,1 1 16,-1 0-16,0-43 15,-21 43-15,21-1 0,-21 22 16,0-21-16,0 21 0,0 0 16,0 42-1,0 0-15,0 0 0,0 148 32,-21-84-32,21 21 15,0-64-15,0-21 0,0 22 16,0-22-16,42-21 15,-21 0-15,1 0 16,41-21 0,-21-43-16,-20 43 15,41-85-15,-42 64 16,0 0-16</inkml:trace>
  <inkml:trace contextRef="#ctx0" brushRef="#br0" timeOffset="31885.76">18330 3789 0,'0'0'0,"0"-21"16,0 0-16,0-1 0,0 44 15,0-1 1,0 0-16,0 0 0,0 21 16,0 1-16,-21-1 0,0 85 15,21-63 1,0 20-16,0 22 16,0-85-16,0 22 15,0-22-15,21-21 0,21 21 16,-20-21-16,-1 0 15,0-21-15,0 0 0,0 21 16,22-43-16,20-41 16,-42-22-16,22 21 15</inkml:trace>
  <inkml:trace contextRef="#ctx0" brushRef="#br0" timeOffset="32068.65">18648 3958 0,'21'-42'16,"0"-43"-16,-63 212 16,84-296-16,-42 127 0,21 20 0,-21 1 15,0 0-15,21 21 0,-21 21 16,0 85-1,0-64-15,-21 43 16,-21 84 0,21-126-16,21 84 15,0-85-15,0-21 16,0 0-16,0 1 0,106 41 31,-64-63-31,-21 0 0,106-42 16</inkml:trace>
  <inkml:trace contextRef="#ctx0" brushRef="#br0" timeOffset="32319.51">20024 3641 0,'0'0'16,"0"-21"-16,0 42 15,0 0-15,-22 21 16,1-21-16,-42 170 15,63-128-15,0 64 16,-21-21 0,21-63-16,0-1 0,0 21 15,0-20-15,0-22 0,0 0 16,0 0-16,0 0 0,0-42 31,-22 0-15,1 0-16</inkml:trace>
  <inkml:trace contextRef="#ctx0" brushRef="#br0" timeOffset="33054.08">19537 4128 0,'0'0'0,"-21"-22"0,-22 1 0,43 0 15,0 0 1,43 0 0,126 21-1,-106 0-15,-20 0 0,20 0 16,1-21-16,147-22 15,-147 22-15,-1 21 0,1-21 16,-22 0-16,22 0 0,-1-22 16,-42 22-16,1 0 0,-1 0 15,-21 0-15,0-1 0,0 1 16,-21 21 0,-1 0-16,22 21 0,-21 43 15,0-43-15,21 21 0,-21 64 16,21-63-16,0 20 15,-42 128 1,20-107 0,1 1-16,21-64 15,-21 0-15,21 0 16,0-42 0,0 0-16,21 0 15,0-21-15,-21 20 0,43-41 16,-1-22-1,43 1 1,-64 41-16,0 22 0,0 21 16,0 0-16,1 0 0,-1 21 15,-21 0-15,0 1 0,21 105 32,0-64-32,0 1 15,0-43-15,1 0 16,-1-21-16,0 0 0,0 21 0,21-21 15,-20 0-15,-1 0 0,0 0 16,64-63 0,-43 41-16,21-41 15,-20-1-15,-1 22 16,-21 0-16,-21-43 0,21 43 16,-21 21-16,0-22 0,0 22 15,-63 21 1,42 21-16,0 0 0,-22 43 15,22-22-15,0 22 16,0-22-16,21-21 0,0 43 16,0-22-16,0-21 0,21 0 15,0 1-15,-21-1 0,21 0 0,85 0 32,-64-21-32,1 0 0,84-42 15</inkml:trace>
  <inkml:trace contextRef="#ctx0" brushRef="#br0" timeOffset="33773.68">22077 3852 0,'0'-21'15,"0"42"-15,0-63 0,0 21 0,0-21 16,21 42-1,0 0-15,21 0 16,-20 0-16,41 42 16,-42 0-16,0-21 0,-21 22 15,22-1-15,-22 0 0,0 1 0,0 126 32,0-105-32,-22 20 15,22-63 1,-21-21-16,0 0 15,21-21-15,0 0 16,0 0-16,0-43 16,21 1-1,43-85-15,-43 127 0,0-22 16,21 1-16,-20 21 0,20-22 16,0 22-16,-21 21 0,22 0 15,-22 0-15,21 0 0,22 21 16,-43 64-1,-21 0 1,0-43-16,0 0 0,0-20 0,0 20 16,-21 0-16,0 1 0,21-1 15,-22-21-15,1 0 0,21 0 16,-21-21-16,21-21 31,0 0-31,0 0 0,21 0 16,85-106-1,-85 84-15,106-84 16,-84 85-16,-1 0 16,21-1-16,1 1 0,-22 21 15,-21 21-15,1 0 0,-1 0 16,0 0-16,-21 63 16,0-20-16,0 41 15,-21 22-15,0-63 16,-1-1-16,1 0 15,21-21-15,-21 1 0,0 20 16,21-21-16,0 0 0,21-42 47,0 0-47</inkml:trace>
  <inkml:trace contextRef="#ctx0" brushRef="#br0" timeOffset="34117.48">23389 4064 0,'42'-21'31,"-20"0"-31,-1 21 0,0-21 0,0 21 16,43-22 0,-43 1-16,0 0 0,0 21 0,0-21 15,0 0-15,1 0 0,-22-1 16,-22 22-1,-41 0 1,42 22-16,-22-1 0,22 0 16,-21 21-16,21-21 0,-22 43 15,22-22-15,0 1 0,21-22 16,0 63 0,0-20-16,21-43 15,0-21-15,22 0 16,-22 0-16,21 0 0,-21 0 0,22 0 15,-22 0-15,21 0 0,-21-21 0,1 0 16,20 0-16,-21-1 16,0-20-16</inkml:trace>
  <inkml:trace contextRef="#ctx0" brushRef="#br0" timeOffset="34379.33">24151 3471 0,'0'0'16,"0"-21"-16,0 42 15,0 1-15,0-1 16,-21 0-16,21 21 0,-21 43 16,0-22-16,-1-20 0,22 20 15,0-20-15,0 20 0,-42 170 32,21-212-32,21 85 15,0-85-15,0 0 16,21-21 15,0 0-31,-21-21 0,21-21 0,1 21 16,-1-22-16,21-41 15</inkml:trace>
  <inkml:trace contextRef="#ctx0" brushRef="#br0" timeOffset="35092.93">24469 3471 0,'0'-42'0,"0"84"0,0-63 31,-22 64-31,1 20 16,0-21-16,0 64 16,-21 42-1,42-105-15,0 20 0,0 22 16,-22-43-16,22 1 0,0 62 31,0-62-31,22-43 31,-22-21-31,21 21 0,-21-43 0,42 1 16,-21 0 0,-21 20-16,43-105 15,-22 127-15,0-21 16,-21 42 0,0 22-16,0-22 15,0 0-15,0 21 0,0-20 16,0-1-16,0 21 15,0-21-15,0 0 0,0 1 0,0-1 16,63-21 0,1 0-1,-22 0-15,1-21 16,-1-1-16,-21 22 0,0-21 16,22 0-16,-22 0 0,0-21 0,21 20 15,-42 1-15,0 0 16,0 42-1,0 0-15,-21-21 16,0 43-16,0 20 16,21-42-1,0 1-15,0-1 0,0 0 16,21-21-16,0 0 16,127 0-1,-127 0 1,1-21-16,62-43 15,-84 43-15,43-85 16,-43 85-16,0-42 16,0 41-16,-43 1 15,22 0-15,0 21 0,0 0 16,-22 0-16,22 0 0,0 21 0,0 0 16,0-21-16,0 22 0,-22-1 15,43 0-15,0 0 0,0 0 16,0 0-16,21-21 15,1 0-15,-1 22 0,21-22 16</inkml:trace>
  <inkml:trace contextRef="#ctx0" brushRef="#br0" timeOffset="35759.54">25590 3958 0,'0'-21'0,"0"42"0,0-63 16,-21 42-1,0 0-15,0 0 0,0 0 16,0 0-16,-1 21 0,-20 0 0,21 0 16,0 1-16,0-1 0,-22 42 15,22-42-15,0 22 0,21-22 16,0 21-16,0-21 0,0 22 16,0-22-16,0 0 0,0 0 15,21-21-15,0 0 16,0 0-16,1 0 0,-1 0 15,0 0-15,0-21 0,0 0 0,0 0 16,64-106 0,-43 42-16,43-42 15,-64 85 1,22-43-16,-43 43 0,21-1 16,-21 1-16,21 21 0,-21 0 15,0 0-15,-21 21 16,0 21-1,-1 0-15,1 21 0,0-21 16,0 22-16,0-22 0,0 21 0,21 1 16,-22-1-16,22 0 0,0 43 15,0-43-15,0 1 0,0-22 16,0 21-16,0-21 0,22 0 0,-1 1 16,0-1-16,0-21 0,64 0 31,-43 0-31,22-64 15,-43 43 1,0-21-16,0 21 0,0-1 0,0 1 16,1-21-16,-22 21 0,21 21 15,-21 21 1,0 0-16,0 0 0,0 0 16,0 1-16,-21 20 0,-1-21 15,22 0-15,-21 0 0,-42 64 16,63-64-1,-21 0 1,21 1-16,-22-22 0,1 0 16,0 0-16,0-22 15,21 1-15,-21 21 0</inkml:trace>
  <inkml:trace contextRef="#ctx0" brushRef="#br0" timeOffset="36026.94">23707 3704 0,'-43'0'0,"86"0"0,-128 0 0,64 0 0,21-21 0,42 21 16,0 0-1,1 0-15,20 0 0,107 0 16,-107 0-16,1 0 15,84 0 1,-106 0-16,0 0 0,22 0 16,-43 0-16,0 21 0,-21 0 15,-21-21 1,-21 0-16,21 22 0</inkml:trace>
  <inkml:trace contextRef="#ctx0" brushRef="#br0" timeOffset="36735.07">18690 5842 0,'0'-21'0,"0"42"0,0-84 0,0 41 0,0-20 15,0 21-15,0 0 0,-21 0 16,0 21 0,0 42-1,-1 43-15,1-22 0,0-21 16,0 64-16,0-42 16,0-1-16,-22 43 0,22-42 15,0-22-15,-21 21 0,20-20 0,1-1 16,0 0-16,0 1 0,21-22 15,0 21-15,-21-42 0,21 21 0,0 1 16,0-44 0,0 1-16,0 0 0,0-21 15,0-43 1,0 43-16,21-1 0,0-41 16,0 20-16,0 22 0,1-22 0,-1 1 15,0-1-15,21 1 0,64-170 31,-64 191-31,-20 42 16,-1 21-16,-21 0 16,21 64-16,-21-43 0,21 22 15,-21-22-15,21 21 0,-21-20 16,21 105-16,-21-106 16,0 22-16,22 84 15,-22-85 1,0 1-1,-22-64-15,1 0 16,-21 0-16,21 0 0,-22 0 16</inkml:trace>
  <inkml:trace contextRef="#ctx0" brushRef="#br0" timeOffset="37156.33">18182 6265 0,'-21'-21'0,"42"42"0,-42-63 16,42 42-16,0 0 0,22 0 15,105 0 1,-64 0 0,-20 0-16,42 0 0,-43 0 15,64-21-15,-63 21 0,-22 0 16,85-21-16,-63 0 0,-1 21 16,-21-22-16,22 22 15,-22-21-15,-21 0 0,22 0 0,-22 0 16,0 0-16,-21-1 0,0 1 0,0 0 15,0 0-15,-21-21 16,0 42-16,0 0 0,-22 0 16,22 0-16,0 21 0,0 21 15,0-21-15,-1 0 0,1 22 0,-42 105 32,63-127-32,-21 21 0,21 64 15,0-85-15,0 1 0,42 41 16,0-63-16,1 21 15,-1-21-15,0 0 0,-21 0 16,22 0-16,-1 0 0,22 0 16,-22-21-16,0 0 0,1 0 0,-1 0 15,-21-1-15,64-83 16,-22-44 0</inkml:trace>
  <inkml:trace contextRef="#ctx0" brushRef="#br0" timeOffset="38501.11">19918 5715 0,'0'-42'0,"0"84"0,0-148 0,0 85 15,0-21-15,0 21 0,0 42 16,0 21 0,0 0-16,0 1 0,0 105 15,0-85 1,0 43-16,0 42 16,-21-105-16,21-22 0,0 21 15,0-21-15,0 22 0,0-22 16,0 0-16,0 0 0,0 0 0,21-21 31,0 0-31,0 0 0,21-21 16,-20 0-16,20-21 0,21-22 15,-20 22 1,-22 21-16,64-64 0,-64 64 16,0-21-16,42-1 0,-41 22 15,-22 0-15,0 42 16,0 0-1,0 0-15,0 1 0,0-1 16,-22 0-16,1 21 0,21-21 0,0 22 16,-21-22-16,0 0 0,21 43 15,-21-43-15,21 0 0,0 0 16,0 0-16,0 0 0,21 1 16,42-22-1,-20 0-15,-22 0 0,106-22 16,-85 22-16,1-21 15,20-21-15,-21 21 0,1 0 16,20-22-16,-42 22 0,22-21 16,-43 21-1,-21 42 1,-1 0 0,-20 21-16,42-21 15,-21 1-15,21 20 0,0-21 16,0 0-16,0 0 15,0 1-15,21-22 0,0 0 16,0 21-16,1-21 0,-1 0 0,0 0 16,21-21-1,-21-1-15,-21-20 16,0 0-16,-63-64 31,21 21-31,-1 1 16,43 62-16,0 1 15,0 0-15,0 0 0,0 0 16,21 0-16,22 21 0,-22 0 16,0 0-16,21 0 0,1 0 15,-1 0-15,-21 21 0,22 0 0,-1 21 16,0-21-16,85 85 16,-106-85-16,22 43 15,-22 42 1,-21-85-16,0 0 0,0 43 15,-21-43-15,0 0 16,-1-21-16,1 0 16,21-21-1,0 0-15,0-22 16,0 22-16,0 0 0,0 0 16,21-22-16,22 1 0,-22 21 15,21-21-15,1-1 0,84-84 16,-85 85-16,0 0 15,1 20-15,-1 1 0,0 0 0,1 21 16,62 42 0,-62 1-16,-43-1 15,0 22-15,0-43 16,-21 63-16,-1-62 0,1 20 16,-21 43-16,42-64 15,-21 0-15,21 0 0,0 0 16,0 0-16,63 1 15,-42-22 1,1 0-16,-1 0 0,21-22 16,-21 22-16,0-21 0,22 0 0,20-21 15,-20 21-15,-1-1 0,0-20 16,1 21-16,-22-21 0,42-22 16,-20 22-16,-43-1 0,0 1 15,0 21-15,0 0 16,0 0-16,-43 21 0,22 0 15,-21 42-15,21-21 0,-1 0 16,22 0-16,0 1 0,0-1 16,0 21-16,0-21 0,0 0 0,0 1 15,22 41-15,-1-42 0,-21 0 16,21 1-16,-21-1 0,0 0 16,0 0-16,0 0 0,0 0 15,-21 1-15,0-22 16,-22 0-1,22 0-15,0 0 0,0 0 16,0 0-16,-1-22 0,-20-20 16,21 42-16,0-21 0,0-21 15</inkml:trace>
  <inkml:trace contextRef="#ctx0" brushRef="#br0" timeOffset="38691">21505 5271 0,'-42'0'16,"84"0"-16,-105-22 0,42 22 0,-1 0 15,1 0-15,0 0 16,21 22 15,-21-22-15</inkml:trace>
  <inkml:trace contextRef="#ctx0" brushRef="#br0" timeOffset="38874.89">20066 5652 0,'-21'0'0,"42"0"0,-63 0 0,42 21 0,21-21 31,0 0-31,21 0 0,1 0 0,20 0 16,106-21-16,-63-1 16,21 22-16,-21-21 0,21 0 15,21 21-15</inkml:trace>
  <inkml:trace contextRef="#ctx0" brushRef="#br0" timeOffset="40073.21">19198 7705 0,'0'0'0,"21"-21"0,-42 42 47,21 0-47,-21 0 0,0 64 16,0-1-1,21-41-15,0-1 0,-22 0 0,22-20 16,-21 20-16,21 0 0,0 1 16,0-22-16,0 21 15,21-42 1,1 0-16,-1 0 0</inkml:trace>
  <inkml:trace contextRef="#ctx0" brushRef="#br0" timeOffset="40243.11">19516 8001 0,'0'-42'31,"21"42"16,0 0-31,0 0-16</inkml:trace>
  <inkml:trace contextRef="#ctx0" brushRef="#br0" timeOffset="41595.86">20426 7726 0,'0'-21'31,"-21"42"-31,-22 64 16,1 20-1,21 1 1,0-63-16,21-22 0,0 21 15,-22-21-15,22 43 16,0-43-16,22-21 31,-1-21-31,0 0 16,-21-1-16,21-20 0,0 21 0,-21-21 16,21-1-16,1 22 0,-22-21 15,21-1-15,0 1 0,0 21 0,0-21 16,-21 20-16,21 1 0,1 0 15,41 0 1,-63 63 0,21 1-16,-21-22 0,0 0 15,0 42-15,21-20 0,-21-22 16,0 42-16,0-41 0,22-1 16,-1 0-16,0 0 0,-21 0 15,21-21-15,64 0 16,-64 0-16,0 0 15,85-42 1,-85 21-16,0-22 16,0 22-16,1-21 0,-1 21 15,0-22-15,0 22 0,0-21 0,0 21 16,1 0-16,-22-1 0,21 22 16,-21 22-1,0-1-15,0 0 16,0 0-16,0 43 0,-21 41 15,21-62-15,0 20 16,0-42-16,0 1 0,42 20 16,0-21-16,-21-21 15,64 21-15,-43-21 16,1 0-16,41 0 0,-41 0 0,-1-21 16,22 21-16,-43-21 0,21 0 15,0 0-15,22-43 0,-43 43 16,0-21-16,-21-1 15,0 1-15,0 0 0,0-1 0,0 1 16,0 0-16,-21-1 0,-85-41 16,43 84-1,-64 42 1,63-21-16,22 0 0,-22 43 16,22-22-16,21 0 0,0 43 15,21-43-15,0 1 0,0-22 16,0 21-16,21-21 0,0 22 15,0-22-15,22 0 0,-22-21 16,63 21-16,-41-21 0,-22 0 0,21 0 16,1 0-16,-1 0 0,0-21 15,1 21-15,-1-21 0,0 0 16,-21-22-16,22 22 0,-1-21 0,-21 21 16,22-22-16,20-41 15,-21 41-15,-20 22 16,-1 21-16,-21 21 15,0 1-15,0-1 0,0 0 16,0 21-16,-21-21 0,-1 43 16,22-43-16,0 0 0,0 22 15,0-22-15,0 0 0,0 0 16,22 0-16,20-21 0,-21 0 16,0 0-16,22 0 0,-22 0 15,21 0-15,-21 0 0,22 0 0,20-21 16,-42 0-16,22 0 0,62-85 31,-83 64-31,-1-1 0,21 22 16,-21-21-16,22-1 0,-22 22 15,-21 42 1,0 1-16,0-1 0,0 0 16,0 21-16,-21-21 0,21 22 15,0-22-15,0 0 0,0 0 16,0 0-16,21 1 0,21 20 15,0-42-15,1 21 0,-1-21 16,0 0-16,22 0 0,190-21 16,-212 21-1,64-64 1,-64 43-16,1 0 0,-1-42 16,22 20-16,-43 43 15,0 0-15,0 0 0,-21 21 16,0 1-1,0-1-15,-21 0 0,0 0 16</inkml:trace>
  <inkml:trace contextRef="#ctx0" brushRef="#br0" timeOffset="42081.09">19494 9102 0,'0'-21'0,"43"-64"31,-22 64-31,85-43 16,-22 43-16,-41 21 15,-22 0-15,0 64 16,-21-22-16,0-21 16,-42 64-16,21-64 0,-22 21 15,1-21-15,-85 64 16,21-21-1,85-43 1,42-21 0,0 0-16,0 0 0,106-21 15,-42-22 1,-43 43-16,64-21 16,-63 21-16,84-21 15,-64 0-15,1 21 0,-1-21 0,22-1 16,-22 22-16,1-21 0,-1 0 15</inkml:trace>
  <inkml:trace contextRef="#ctx0" brushRef="#br0" timeOffset="42406.9">20870 9144 0,'43'0'15,"-22"0"1,0 0-16,42 0 0,-20 0 15,-1 0-15,212-21 16,-127 21 0,-42 0-16,126 0 15,-126 0-15,-21 0 0,63-21 16,-64 21-16,1 0 0,-22 0 16,21 0-16,-20 0 0,84 0 31,-127-21-16,-21 21 17,-1 0-32,1 0 15,0 0-15,0 0 0,-106 21 16,85-21-16,-22 21 16</inkml:trace>
  <inkml:trace contextRef="#ctx0" brushRef="#br0" timeOffset="42912.61">19177 10202 0,'21'0'31,"0"0"-31,85-42 16,0 42-16,42-21 15,-106 21-15,1 0 16,-1 0-16,0 0 0,-20 0 16,-1 0-16,-21 21 15,-21 0-15,-22 0 16,22-21-16,-42 22 15,20 20 1,22-42-16,21 21 0,21 0 16,22-21-1,-22 0-15,21 21 0,-21-21 0,85 22 16,-64-1 0,43 0-16,-43-21 0,22 21 15,-43 0-15,0-21 0,-21 21 16,0 1-16,0-1 15,-21 0-15,0-21 16,0 0-16,0 21 0,-1-21 0,-83 21 16,83-21-16,1 0 15,0 0-15,21-21 32,0 0-32</inkml:trace>
  <inkml:trace contextRef="#ctx0" brushRef="#br0" timeOffset="43199.45">21315 10266 0,'42'0'0,"-84"0"0,105-21 0,-20 21 16,-1 0-16,-21 0 0,21 0 0,22-21 15,-22 21-15,-21 0 16,22 0-16,-1 0 0,0 0 0,22-22 15,-22 22-15,1 0 0,-1 0 16,0 0-16,-21 0 0,22 0 16,-22 0-16,21-21 0,-21 21 0,1 0 15,62 0 1,-63-21-16,1 21 16,-22-21-1,-22 21-15,1 0 16,-21 0-16,21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30T02:43:58.7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5673 550 0,'0'-21'0,"0"0"0,21 21 31,-21-21-31,-21 21 31,21 21-31,-22-21 0,1 42 16,0-20-16,0-1 0,21 21 15,0-21-15,-21 22 0,-22 105 16,22-21 0,21-85-16,-21 22 0,0 63 15,0-64-15,0-21 0,-1 22 16,22-1-16,-21-20 0,0 147 15,0-126 1,21-43-16,0 42 16,0-41-16,0-44 31,0 1-31,0 0 16,0 0-16,0-43 15,0-63-15</inkml:trace>
  <inkml:trace contextRef="#ctx0" brushRef="#br0" timeOffset="438.75">5546 677 0,'0'0'0,"-22"-21"0,22 0 0,0 0 0,0-21 15,0-1 1,0 22-16,22 0 16,-1 0-16,0 0 0,0 21 15,21-22-15,-20 22 0,20 0 0,0-21 16,1 21-16,-1 0 16,85 43-16,-85-22 0,1 0 15,-1 21-15,0 1 0,-21-1 16,1 21-16,20 43 15,-21 85 1,-21-128-16,0 64 0,0-63 16,0-1-16,0 1 0,0-22 15,-21 0-15,0 22 0,21-22 0,-21 85 16,-1-106 0,1 22-16,21-22 0,0 0 0,0 0 15,0 0-15,-21 1 16,21-44-1,0 1 1,0 0-16,0 0 0,0 0 0,0 0 0,0-22 16,0 22-16,0-21 15</inkml:trace>
  <inkml:trace contextRef="#ctx0" brushRef="#br0" timeOffset="715.6">5503 1376 0,'-21'0'31,"42"0"-15,0 0-16,1 0 0,-1 0 15,21 0-15,-21 0 0,22 0 16,-1 0-16,0-21 0,64 0 15,-64 21-15,-20 0 0,20 0 16,-21-22-16,21 22 0,-20 0 16,-1 0-16,0 0 0,0-21 0,0 21 15,0-21-15,1 21 16,-1 0-16</inkml:trace>
  <inkml:trace contextRef="#ctx0" brushRef="#br0" timeOffset="1097.72">6858 1143 0,'0'0'0,"0"-21"0,0 0 16,-21 21-16,0 0 15,-1 0 1,1 0-16,0 0 0,0 0 16,0 0-16,0 21 0,-1 0 15,1 21-15,0-20 0,0-1 16,0 42-16,21-20 16,-21 20-16,-1-42 0,22 22 15,0-22-15,0 63 16,0-20-1,43-43-15,-22 0 16,0-21-16,0 0 0,22 0 0,-22 0 16,0 0-16,21-21 0,22 0 15,-1-21 1,-42 20-16,1 1 0,20 0 0</inkml:trace>
  <inkml:trace contextRef="#ctx0" brushRef="#br0" timeOffset="1457.58">7345 423 0,'0'0'16,"0"-21"-16,0 0 0,-21 21 0,-1 0 16,1 0-1,21 21 1,-21 0-16,21 22 0,0 63 15,0-64 1,0 0-16,-21 212 16,0-190-16,21-1 0,0 1 15,0-1-15,0 1 0,-21 105 16,21-84 0,0-64-16,0 42 15,0-41-15,0-1 0,0 0 0,0 0 16,21 0-1,0-21 1,0 0-16,-21-21 0,21 0 0,0 0 16,-21 0-16,22-1 0,-1 1 15,0 0-15,0 0 0</inkml:trace>
  <inkml:trace contextRef="#ctx0" brushRef="#br0" timeOffset="1746.64">7747 995 0,'0'0'16,"0"21"15,0 0-31,-21 0 0,21 22 16,-21-22-16,21 42 15,-22-41-15,22 20 0,-21-21 0,0 85 16,0-21-1,0-22 1,21-42-16,0 0 16,0 1-16,21-22 15,0 0-15,0 0 16,0 0-16,1-22 16,20-20-16,-21 21 15,0 0-15,0 0 0</inkml:trace>
  <inkml:trace contextRef="#ctx0" brushRef="#br0" timeOffset="2567.09">8086 1122 0,'0'0'0,"21"0"0,-21-21 16,0 42 0,0 0-1,0 0-15,0 0 0,-21 1 16,-1 20-16,22 43 15,-21-64-15,21 0 16,0 0-16,-21 0 0,21 0 16,0 1-16,0-1 0,0 0 15,0 0-15,21-21 16,0 0 0,1 0-16,-1 0 15,-21-21 1,0 0-16,0 0 0,0-1 15,0 1-15,0 0 16,0 0-16,0 0 0,-21-22 16,21 22-16,0 0 0,0-42 15,21 20 1,0 22-16,0-21 16,0 42-16,0-21 0,22 21 15,-22 0-15,0 0 0,0 0 0,43 0 16,-43 21-1,0 0-15,0 0 0,-21 0 16,0 0-16,21 1 0,-21-1 0,0 0 16,0 42-1,0-41-15,0 20 0,0-21 0,0 43 16,0-43 0,0 21-1,0-21-15,-21-42 47,21 0-47,0 0 16,0 0-16,0-1 0,0 1 15,0 0-15,0 0 0,0-21 0,0-1 16,43-41 0,-22 41-16,0 22 0,21 0 15,-21 0-15,22-22 0,-1 43 16,0-21-16,1 0 0,-1 21 0,64 0 15,-64 0 1,22 42-16,-1 22 16,-63-22-16,0-21 15,0 22-15,0-22 0,0 21 0,0-21 16,-21 1-16,0 20 16,21-21-16,-42 21 0,20-20 0,22-1 15,-21 0-15,21 0 16,-21-21-16,21 21 0,-21-21 15,42 0 17,0-21-32,0 0 0,1 0 15</inkml:trace>
  <inkml:trace contextRef="#ctx0" brushRef="#br0" timeOffset="3114.62">9800 1080 0,'0'-22'0,"0"44"0,0-65 0,0 1 16,0 21-1,-21 21-15,0 0 16,0 0-16,-1 0 0,1 0 15,0 21-15,-42 21 16,20-21-16,-20 43 16,42-22-1,21-21-15,0 1 16,0-1-16,0 0 0,21-21 16,0 0-16,0 0 15,0 0-15,22 21 0,-1-21 16,0 0-16,-21 0 0,1 21 15,20-21-15,-21 0 0,0 0 0,22 0 16,-1 0-16,0 21 16,-42 1-1,21-1-15,-21 0 0,0 0 16,0 0-16,-21 0 16,0-21-16,-42 43 15,20-22-15,1 0 16,-22 0-16,43-21 15,0 0-15,0 0 0,0 0 16,0 0-16,-64 0 16,64 0-1,0 0 1,-1-21-16,22 0 16,0 0-16,0 0 0,-21-1 15</inkml:trace>
  <inkml:trace contextRef="#ctx0" brushRef="#br0" timeOffset="3582.62">8128 445 0,'0'0'0,"-21"21"0,0 0 16,21 0-16,-22 0 0,22 0 15,0 1-15,0-1 16,0 0-16,43 0 15,-22-21-15,0 0 16,21 0-16,-20 0 0,-1 0 0,85-42 31,-106 21-31,21 21 0,-21-22 16,0-20-16,0 21 0,0 0 16,0 0-16,-21-1 0,-1 22 15,1 0-15,-42-21 16,42 21-16,-1 0 0,1 0 15,0 43-15,0-43 0,21 21 16,-21 0-16,0 0 16,21 0-16,0 0 15,0 1 1</inkml:trace>
  <inkml:trace contextRef="#ctx0" brushRef="#br0" timeOffset="3930.59">7260 804 0,'0'0'0,"0"22"31,21-22-15,0 0-16,22 0 15,-22 0-15,21 0 0,-21 0 16,22 0-16,-22 0 0,42 0 16,-20 0-16,-22 0 0,42 0 15,-41 0-15,-1 0 0,0 0 16,-42 0 31</inkml:trace>
  <inkml:trace contextRef="#ctx0" brushRef="#br0" timeOffset="4785.13">4847 2307 0,'0'0'0,"-21"0"0,-21 0 16,20 0-16,22 21 15,-21-21-15,0 0 0,42 0 63,0 0-63,22 0 16,-22 0-16,21 0 0,43 0 15,-43 0-15,1 0 0,20 0 0,1 0 16,63 0-16,-43-21 15,1 21-15,317-21 16,-296 21 0,0 0-16,0 0 0,126 0 15,-105-21-15,0 21 0,149 0 0,-149 0 16,21 0-16,-21-21 16,169 21-16,127-21 15,-274 21-15,-22 0 16,0-22-16,21 22 0,-21 0 0,254-42 15,-254 42-15,106-21 16,-128 21-16,107 0 16,-127 0-16,-1-21 0,-20 21 15,105 0 1,-84 0-16,-64 0 0,0 0 16,0 0-16,-21-21 15,0-1 16,-21 22-31,0 0 0,-21-21 0,-1 21 16</inkml:trace>
  <inkml:trace contextRef="#ctx0" brushRef="#br0" timeOffset="5675.23">5884 2477 0,'0'0'0,"-63"0"0,20 0 0,1 0 16,-106 0-1,84 0-15,43 0 16,0 0-16,-42 0 0,41 0 15,1 0-15,0 0 0,0 0 16,0 0-16,-22 0 16,22 0-16,0 0 0,0 0 15,0 0-15,0 0 0,-64 0 16,64 0-16,-22 0 16,22 0-16,-63 0 15,41 0-15,-20 0 16,42 0-16,-1 0 0,1 0 15,-42 0 1,42 0-16,-1 0 16,44 0 15,-1 0-15,21 0-16,0 0 0,22-22 15,-22 22-15,22 0 0,20 0 16,-20-21-16,-1 21 0,86 0 15,41-21-15,-105 21 16,21 0-16,84-21 0,-84 0 16,0 21-16,-22 0 15,22 0-15,21 0 0,339-21 16,-212 21 0,-148-22-16,21 22 0,127 0 15,-106 0-15,-21 0 0,127 0 16,-148 0-16,21 0 0,-21 0 15,126 0-15,1 0 16,-127 0-16,0 0 0,106 0 16,-107 0-16,1 0 15,0 0-15,-21 0 0,21 0 0,-1 0 16,-20 0-16,84-21 16,-105 21-16,21 0 0,-22 0 0,-21 0 15,64 0-15,-63-21 0,-1 21 16,0 0-16,64 0 15,-85 0-15,22 0 0,-22 0 16,0 0-16,0 0 0,0 0 16,0 0-16,1 0 0,-1 0 0,0 0 0,0 0 31</inkml:trace>
  <inkml:trace contextRef="#ctx0" brushRef="#br0" timeOffset="5839.13">11155 2328 0,'0'0'0,"0"22"63,21-22-32</inkml:trace>
  <inkml:trace contextRef="#ctx0" brushRef="#br0" timeOffset="15546.64">1736 4149 0,'0'0'0,"0"-21"15,0-1 1,-22 1-16,22 0 16,0-42-1,0 20-15,-21 22 16,21 0-16,0 0 0,0 0 0,0-1 15,0 1-15,-21 0 16,21 0 0,0 42 15,0 0-15,0 0-16,0 1 0,0-1 15,0 63-15,0 22 16,0-63-16,0 20 0,0 1 15,0-22-15,0 21 0,0-20 16,0-1-16,0 0 0,0 1 16,0-1-16,0 0 0,0-20 0,0 20 15,0-21-15,0 21 0,0-20 16,0-1-16,0 0 0,0 0 16,0 0-16,0-42 31,0 0-16,0 0-15,21 0 16,-21-1-16</inkml:trace>
  <inkml:trace contextRef="#ctx0" brushRef="#br0" timeOffset="15983.39">2074 4445 0,'0'21'16,"0"0"-16,0 1 16,0-1-1,21-21 32,1 0-31,-22-21-16,21 21 15,0-43-15,-21 22 16,0 0-16,0 0 0,0 0 16,0-1-16,-21 22 15,0 0-15,-1 0 16,1 0-16,21 22 0,-21-22 15,21 21-15,-21-21 16,21 21-16,0 0 0,0 0 16,0 0-1,21-21 1,0 0 0,0 0-16,-21-21 0</inkml:trace>
  <inkml:trace contextRef="#ctx0" brushRef="#br0" timeOffset="16686.99">3916 3852 0,'0'0'0,"0"-21"0,0 0 0,0 0 15,0 0 1,0 42-1,0 0 1,0 0-16,0 0 0,0 22 0,0-1 16,0 22-16,0 105 15,0-63 1,0-43-16,0-20 0,-21 105 16,21-127-16,0 21 15,-22 1-15,22-22 0,0 63 16,0-62-16,0-1 0,0-42 31,0-1-15,-21-20-16</inkml:trace>
  <inkml:trace contextRef="#ctx0" brushRef="#br0" timeOffset="17315.86">3619 4276 0,'0'0'0,"-21"-21"15,0-1-15,0 22 0,21-21 0,0 0 16,-21 0-16,21 0 0,0-22 16,-21 22-16,21 0 0,0-64 15,63 1 1,43 20 0,-64 43-16,1 0 15,-1 0-15,0 0 0,22 21 0,105 0 16,-63 21-1,-64 0-15,22 64 16,-22-43-16,-21 0 16,0 22-16,1-22 0,-22 22 0,0-22 15,0 106 1,0-21-16,-43-42 16,22-64-16,21 0 15,-21-21 1,0 0-16,0-21 15,21 0 1,-22 0-16,22-22 0,0-20 16,-21-43-1,21 64-15,0-22 0,0-42 16,21 43-16,1-1 0,20 22 16,-21 0-16,21-1 0,1 22 0,105-64 15,-42 85 1,-64 0-16,22 0 0,20 22 15,-41 20-15,-1-21 16,-21 21-16,21 1 0,-20-1 0,-22 64 16,0-64-16,0 22 0,0-22 15,0 22-15,0-22 0,-85 127 32,64-148-32,0 22 0,-1-22 15,-20 21-15,21-21 0,21 1 16,-21-22-16,21 21 0,-21-21 15,21-21 1,0-1-16,0 1 16,21 0-16,0 21 0</inkml:trace>
  <inkml:trace contextRef="#ctx0" brushRef="#br0" timeOffset="17822.28">5249 4233 0,'0'0'0,"21"-21"15,-21 42 17,0 1-17,-21-1-15,21 21 0,-21-21 0,0 0 16,21 22-16,0-22 0,0 21 16,-21-21-16,21 22 0,-21-22 0,21 0 15,0 0-15,0 0 0,0 22 0,0-22 16,0 0-16,0 0 15,21-21-15,0 0 0,0 0 0,0 0 16,0 0-16,1 0 0,41-21 16,-42 0-16,43-21 15,20-22 1,-62 43-16,20-64 16,-21 64-16,-21-21 0,0-43 15,0 43-15,0-1 0,-106-84 16,64 85-1,0 42-15,20 0 0,1 21 16,-21 0-16,21 1 0,0-1 16,-1 21-16,1 0 0,0-20 0,-21 62 15,21-41-15,21 20 16,-22-21-16,22-20 0,0 20 16,0 21-1,22-20-15,-1-22 16,0-21-16,0 0 0,0 0 0,0 0 15,22 0-15,-22 0 0,21 0 16,-21 0-16,43-42 0,-43 20 16,21 1-16,-20 0 0,20 0 0</inkml:trace>
  <inkml:trace contextRef="#ctx0" brushRef="#br0" timeOffset="18271.07">5800 4233 0,'0'0'0,"0"-42"0,0 21 0,42 0 31,-42 42-15,0 0-16,0 0 16,0 0-16,0 1 0,0 20 15,0 85 1,0-42-16,0-22 16,0-42-16,0 0 15,0 1-15,0-1 0,21-21 16,0 0-16,0 0 15,22 0 1,-1-21-16,22-43 16,-43 43-16,0 0 0,0 0 15,0-22-15,0 1 0,22-106 16,-43 84 0,0 43-16,21 0 0,-21 0 15,21 21 1,-21 21-1,0 0-15,0 0 0,0 0 0,0 43 16,0-43-16,-21 43 16,21-22-16,-21-21 0,0 43 15,21-43-15,0 0 0,0 21 16,0-21-16,0 1 16,0-1-1,21-21-15,0-21 16,42-1-16,-41 1 15</inkml:trace>
  <inkml:trace contextRef="#ctx0" brushRef="#br0" timeOffset="18682.96">6837 4255 0,'0'0'16,"21"0"-16,-21-22 0,-21 22 31,0 0-31,-1 0 0,-41 0 15,21 0-15,20 0 16,1 22-16,-21-1 0,21-21 0,0 21 16,-22 21-1,43-21-15,0 1 0,0-1 16,21-21-16,1 21 0,20-21 16,-21 0-16,0 21 0,0-21 0,22 21 15,20 0 1,-42 1-16,22 20 15,-43-21-15,0 0 16,0 0-16,-21 22 16,-22-43-1,1 21-15,21-21 0,0 0 16,-22 0-16,22 0 0,-106 0 16,106 0-16,0 0 15,0 0-15,-1-21 0,1 21 16,21-21-16,0-1 0,0 1 15,21 0-15,43 0 32,-1-21-32</inkml:trace>
  <inkml:trace contextRef="#ctx0" brushRef="#br0" timeOffset="19062.73">7154 4530 0,'0'21'31,"21"-21"-31,1-42 16,-1 42 0,0-22-16,-21 1 0,21 0 0,0 0 15,0 0-15,1 0 0,-1-1 0,0-41 16,-21 42-1,0 0-15,0-1 0,-21 22 16,0 0 0,-22 22-16,-41 62 15,62-63-15,-20 43 16,21-22-16,0-21 16,0 1-16,21 20 0,0-21 0,0 0 15,42 43 1,0-43-1,-21-21-15,22 0 0,-22 0 0,21 0 0,-21 0 16,22 0-16,-1-21 0,-21 0 16,22-1-16,-1 1 0,0 0 15</inkml:trace>
  <inkml:trace contextRef="#ctx0" brushRef="#br0" timeOffset="19351.95">8043 3620 0,'0'0'0,"0"-22"16,-21 22-1,21 22-15,-21-1 0,21 0 16,-21 21-16,21 1 0,0-1 16,-21 127-1,21-105-15,-22-1 0,1 1 0,21-1 16,-42 43-16,42-64 15,-21 1-15,-22 105 16,43-127 0,0 21-16,-21-42 0,21 43 0,21-43 15,1-21 1,20-1-16,-21 1 16,21 0-16</inkml:trace>
  <inkml:trace contextRef="#ctx0" brushRef="#br0" timeOffset="19626.8">8551 3577 0,'0'0'0,"0"-21"0,0-21 15,0 21-15,-21 21 16,0 0-16,21 21 16,0 0-16,-21 0 0,21 21 0,0-20 15,0 20-15,0 21 0,-21-20 16,21 20-16,0-20 0,0 20 0,0 22 15,0-22-15,-22 1 0,22-22 16,0 85-16,-21-85 0,21 1 16,-21-1-16,21-21 0,0 43 15,-21-22 1,21-21-16,0 0 16,0-42-1,0 0-15,21 0 16</inkml:trace>
  <inkml:trace contextRef="#ctx0" brushRef="#br0" timeOffset="20634.65">7980 4191 0,'0'0'0,"-43"0"0,-20 42 31,84-42-15,0 0-16,22 0 0,-22 0 15,21 0-15,0 0 0,64 0 16,0-21-16,-64 21 16,107-42-16,-107 21 15,0 21-15,1-21 16,-1-1-16,0 22 0,-21 0 0,43-21 16,-43 21-16,-21 21 31,0 1-31,-21-1 0,21 0 15,-21 0-15,0 64 16,-1-64-16,22 0 16,0 0-16,0 22 0,0-22 0,0 0 15,0 21 1,0-21-16,22 1 16,-1-22-16,0 0 0,0 0 0,0 0 15,0 0-15,43-22 16,21-20-1,-43 21-15,0-21 0,-21-1 16,1 22-16,-1-21 0,-21-1 0,0 1 16,0 0-16,-43-64 15,-41 42 1,-22 64 0,64 0-16,-1 0 0,1 0 15,21 22-15,-22-1 0,22 21 0,-42 64 16,42-43-1,21-20-15,0-22 0,0 21 16,0-21-16,0 1 0,21-1 0,-21 0 16,21 0-16,21 0 0,-21-21 0,43 21 15,63-21 1,-85 0-16,1 0 0,-22-21 16,21 21-16,0-21 0,-20 0 15,20 21-15,0-42 16,-21 20-16,1-20 0,-1 21 0,-21-21 15,21 20-15,-21-20 0,0 21 0,0-21 16,42-1 0,-21 43-1,-21 21-15,22 1 16,-22-1-16,0 0 0,0 64 16,0-22-16,0-42 15,0 0-15,0 22 0,0-22 16,0 0-16,0 0 0,0 0 15,0 1 1,21-22-16,0 0 16,-21-22-1,21 1-15,0 21 0,0-42 16,1 0-16,-1 20 0,0-62 16,0 63-16,0-22 0,0 1 15,1-43 1,-1 43-16,0 21 0,-21 42 31,0 0-15,0 0-16,0 0 0,0 1 0,0-1 15,0 0-15,0 0 0,0 0 16,-21 0-16,21 1 0,0-1 16,21-21 15</inkml:trace>
  <inkml:trace contextRef="#ctx0" brushRef="#br0" timeOffset="21334.25">9715 4297 0,'0'0'0,"0"21"0,22-21 16,-1 0-1,0 0-15,0 0 0,0 0 0,0 0 16,22-21-16,-1 0 15,0 0-15,-20-1 0,-1 1 16,0 0-16,21-42 16,-42 20-1,0 22-15,0 0 0,-21 0 0,0 21 16,-21 0-16,20 0 0,1 0 16,0 21-16,0 0 0,-64 106 15,64-85-15,0 22 16,21-1-1,0-41-15,0-1 0,0 0 16,0 0-16,21 0 0,0 0 0,43 1 31,-22-22-31,0 0 0,1 0 0,-1 0 16,-21 0-16,22 0 0,-1-43 16,-21 43-16,0-21 15,0 0-15,-21 0 0,22 0 0,-22-1 16,42-41-16,-42 21 0,0 20 15,21-20-15,-21 21 0,21 0 16,0 0-16,-21-22 0,22 43 0,-1-21 16,0 0-16,42 0 15,-20 21 1,-22 0-16,42 21 16,-41 0-16,-1 0 0,-21 0 15,0 1-15,21 20 0,-21 43 16,0-43-16,0-21 0,0 0 15,0 0-15,0 1 0,0-1 16,-21 42 0,21-42-16,-21-21 0,-1 0 15,22-21 1,0 0 0,22-21-16,41-64 15,-42 64 1,0-22-16,1 22 0,-1-22 0,0 22 15,21 0-15,43-43 16,-43 43 0,-21 42-16,1 0 0,20 0 15,-42 21-15,0 0 16,0 0-16</inkml:trace>
  <inkml:trace contextRef="#ctx0" brushRef="#br0" timeOffset="22350.44">1778 5948 0,'0'0'0,"-21"0"0,0-42 16,-1 20 0,1 22-16,21-21 0,0 0 15,0 0-15,0 0 16,21-22 0,1 22-16,-1 0 0,21 21 0,-21-21 15,0 0-15,22 21 0,-22 0 16,127 42-1,-84 22 1,-43-22-16,21 64 0,-42-64 16,0 0-16,0 22 0,-21-22 15,0 22-15,-22-22 0,-62 106 16,62-105-16,-41 20 16,-1 22-1,43-85-15,-1 0 16,22 0-16,0 0 0,0-21 0,0-1 15,-22 1-15,22 0 0,-64-127 16,64 127 0,21-22-16,0-41 15,0 63-15,21-1 16,1 1-16,-1 0 0,0 21 0,64 0 16,-43 0-16,0 21 15,85 85 1,-106-85-1,1 0-15,41 85 0,-63-85 16,21 22-16,-21-22 0,0 0 16,21 0-16,22 22 15,-1-43 1,0-43 0,-42 22-16</inkml:trace>
  <inkml:trace contextRef="#ctx0" brushRef="#br0" timeOffset="22519.34">2392 6265 0,'21'-21'15,"-21"0"1,21 21 0,0 0-1,0 0-15,1-21 0,-1 21 16,0-21-16,0 21 0</inkml:trace>
  <inkml:trace contextRef="#ctx0" brushRef="#br0" timeOffset="23029.1">3746 5736 0,'0'0'0,"0"-21"0,0 0 0,-21 0 15,21 0-15,0-22 16,-21 22 0,21 0-16,-21 42 31,21 0-31,0 22 0,0-1 15,0 0-15,0 1 0,0 20 16,0-21-16,0 22 0,-21 84 16,-22 0-1,22-105-15,21 20 16,-21-21-16,21-20 0,0-1 16,-21 0-16,42-42 31,-21 0-31,21-22 15,-21 22-15,0-21 0</inkml:trace>
  <inkml:trace contextRef="#ctx0" brushRef="#br0" timeOffset="23694.75">3429 5884 0,'0'0'0,"-127"-148"32,127 127-32,0 0 15,0 0-15,0 0 0,42-64 16,-21 64-1,22-22-15,-1 22 0,22 0 0,-22 0 16,21 0-16,1 0 0,-1 21 0,43 0 16,64 63-1,-149-42-15,21 22 0,-21-1 16,0 21-16,-21-20 0,0 20 16,-21-20-16,0 20 0,-21-21 0,-1 1 15,-41 63 1,-43-43-16,84-42 0,1 22 15,0-22-15,-22 0 0,22-21 16,21 0-16,-22 0 16,22-64-1,21 43-15,0-21 0,0 21 16,0 0-16,21-22 16,1 43-16,20 0 0,-21 0 15,0 0-15,22 0 0,-22 21 16,21 1-16,-21-1 0,0 21 0,22 43 15,-1-1 1,-42-62-16,21 20 0,0 43 16,1-64-16,20 42 15,-21-42-15,0 1 0,0-1 16,85-21 0,-85 0-16,1 0 0,20-21 15,21-22-15,-20 1 0,-22 21 16,21-22-16,1 1 0,-22 21 15,63-127 1,-84 105-16,0 1 16,0 0-1,0 63 1,0 0-16,0 0 16,0 0-16,0 1 0,-21 41 15,21-42-15,0 22 16,0-22-16,0 0 15,0 0-15,0 0 0,0-42 32,0 0-32,0 0 0,0 0 15,0-1-15</inkml:trace>
  <inkml:trace contextRef="#ctx0" brushRef="#br0" timeOffset="23864.24">4530 5800 0,'0'0'0,"-22"-21"31,1 21-31,21 21 47,0 0-31,21-21-16,1 21 0,-1 0 15</inkml:trace>
  <inkml:trace contextRef="#ctx0" brushRef="#br0" timeOffset="24634.63">5016 6223 0,'22'0'0,"-44"0"0,65 0 0,-22 0 0,42 0 16,-41 0-16,-1-21 0,0 0 15,0 21-15,0-21 0,0-1 16,1 1-16,-1-63 15,-21 41-15,0 22 16,0 0-16,0 0 0,0 0 16,0-1-16,-21 22 0,-22 0 0,1 0 15,-85 85 1,42-21 0,22-1-1,42-42-15,-1 22 0,1-22 0,21 0 16,0 0-16,0 0 0,0 0 15,21-21-15,22 0 16,-22 0-16,21 0 0,1 0 16,-1 0-16,0-21 0,43-21 15,-64 21-15,64-43 16,-64 43 0,-21 0-16,21 21 0,-21-21 15,0 42 16,-21 0-15,0 0-16,21 0 0,0 1 16,0 20-16,-21-21 0,21 64 15,-22-1-15,22-20 16,0-1-16,0-20 0,0 20 16,0 1-16,0-1 0,0 64 15,0-63-15,22-1 0,20 212 16,-21-126-1,-21-86-15,0 106 16,-21-126-16,0-1 0,0 0 16,-1 1-16,1-1 0,-42 0 15,42-20-15,-22-22 0,1 0 16,-170-64 0,85 1-1,0-43-15,85 42 0,-22 1 0,43-1 16,-21 1-16,42-1 0,0-20 0,0 20 15,0 1-15,0 20 0,0-20 16,148-212 0,0 126-1,-105 86-15,20 21 16,-21-22-16,107-84 16,-86 106-16,-21-1 0,1 22 0,63-64 15,-22 43 1</inkml:trace>
  <inkml:trace contextRef="#ctx0" brushRef="#br0" timeOffset="25316.16">5778 5757 0,'0'-21'0,"0"42"0,0-63 16,-21 42 0,0 0-1,0 21 1,0 0-16,21 1 0,0 20 0,0-21 15,-21 21-15,21 1 0,0-1 16,-22 64-16,22-64 16,-21 1-16,21-22 0,-21 21 0,21-21 15,0 0-15,0 43 16,0-43-16,0-42 31,21 21-31,0-21 16,1 0-16,20-64 15,-21 43-15,0-1 0,0 22 16,1-21-16,-1 21 0,0-1 16,0 1-16,0 0 0,0 0 0,1 21 15,-1 21 1,-21 0-16,0 0 0,0 1 16,0-1-16,21 21 0,-21-21 0,0 0 15,21 1-15,-21 41 16,42-21-16,-20-20 15,20-1-15,-21-21 16,0 0-16,0 0 16,1 0-16,20 0 0,64-64 15,-43-20 1,-20-1 0,-22 43-16,0-22 0,0 22 0,-21-22 15,0 1-15,0 20 0,0-105 16,21 85-1,-21 42-15,0-1 0,0 44 32,0-1-32,0 0 0,0 21 0,0 1 15,-21 41-15,0 22 16,21-64-16,0 22 0,-21 21 16,21-43-16,0 0 0,0 1 15,0-22-15,0 21 16,63 43-1,-42-85-15,1 0 0,-1 0 16,0 0-16,0 0 0,0-21 16,0 21-16,-21-22 0,22 1 0,-1 0 15</inkml:trace>
  <inkml:trace contextRef="#ctx0" brushRef="#br0" timeOffset="25504.05">6308 5927 0,'0'0'0,"-22"0"32,44 0-32,-1 0 15,0 0-15,0 0 0,21 0 0,-20 0 16,20 0-16,0 0 0,1-21 16,-22 21-16,21-22 0,0 22 0,1-21 15,-1 0-15</inkml:trace>
  <inkml:trace contextRef="#ctx0" brushRef="#br0" timeOffset="26227.68">7493 5736 0,'0'0'0,"0"-21"0,0 0 15,-21 21-15,0-21 0,-1 21 16,1 0-16,-21 0 15,21 0-15,0 0 0,-1 21 16,1 0-16,0 0 0,-21 127 31,21-42-31,21-21 16,0-43-16,0-21 0,0 1 16,0 20-16,0-21 0,0 0 0,84 22 31,-63-43-31,43 0 15,21 0-15,-64-22 0,21 22 16,85-63-16,-85 21 16,1 20-16,-1-20 0,0 0 15,-20-1-15,83-232 16,-83 148 0,-22 21-1,0 64-15,0 21 0,0-43 16,0 43-16,0 0 0,-22 42 31,1 0-31,21 1 0,0 20 0,-42 43 16,42-43-16,-21 21 15,21 1-15,0-1 0,-21 1 0,21-1 16,-22-20-16,22-1 0,0 22 0,0-1 16,0-21-16,22 1 15,-1-22-15,0 0 0,0 0 16,0-21-16,0 0 0,1 0 0,-1 0 15,63-21 1,-41 0-16,41-43 16,-20-20-1,-43 41-15,0 1 0,-21 21 16,0 0-16,0 0 0,0 42 31,0 21-31,0-21 16,0 0-16,0 1 0,-21-1 0,21 0 15,0 0-15,0 0 0,0 0 16,0 1-16,0-1 16,21-21-1,-21-21 1,21-1-16,1 1 0,-22 0 16</inkml:trace>
  <inkml:trace contextRef="#ctx0" brushRef="#br0" timeOffset="26387.04">8318 5694 0,'-84'-21'15,"63"21"1,21 21 15,21-21-31,0 0 16,0 0-16</inkml:trace>
  <inkml:trace contextRef="#ctx0" brushRef="#br0" timeOffset="27366.79">8890 5673 0,'0'-21'15,"0"42"-15,0-64 0,-21 22 16,0 21-16,-1 0 15,1 0-15,-21 0 16,21 43-16,0-22 16,-1 0-16,22 21 0,-21 1 15,21-1-15,-21-21 0,21 21 0,-21 1 16,21-22-16,0 85 16,0-85-16,0 21 15,21-21-15,21 1 16,-20-1-16,20-21 0,-21 0 0,106 0 15,-21-21 1,-64-1-16,22-20 16,-22 21-16,-21-21 0,22 20 15,-22-20-15,0-21 0,0 20 0,-21-20 16,21-64-16,0 63 0,-21 1 16,0 20-16,0 1 0,0-43 15,0 43-15,0 21 16,0 0-16,0 0 0,0-1 0,-21 22 15,0 0-15,0 0 16,21 22-16,0-1 0,0 21 16,-21-21-16,21 22 0,0 20 15,0-21-15,0 64 0,0-63 16,0 20-16,-21 128 16,21-128-1,0-21-15,0 1 16,-22-22-16,22 0 0,0 0 15,-21-21-15,21-21 32,0 0-32,0 0 0,21 0 15,1-43-15,-1 22 16,0 21-16,0-22 0,0 22 0,43-42 16,-43 41-16,0 1 0,0 0 15,64-21 1,-43 42-16,-21 0 0,1 0 15,-1 21-15,-21 0 16,0 0 0,0 0-16,-21 1 0,-1-1 15,1-21-15,-63 63 16,20-63 0,1 0-1,41 0-15,22-21 16,-21 21-16,21-21 0,-21 21 15,21-21-15,0 42 16,0 0 0,0 0-16,0 0 0,0 1 15,0 20-15,0-21 0,0 0 0,42 106 32,-20-84-32,62 20 15,-63-63-15,1 0 16,20 0-16,-21 0 0,21 0 15,43 0 1,-64 0-16,22-21 0,-22 21 0,21-21 16,-21 0-16,43-22 0,-43 1 15,0 21-15,0 0 0,0-22 16,1 22-16,-22 0 0,21-21 16,-21 20-16</inkml:trace>
  <inkml:trace contextRef="#ctx0" brushRef="#br0" timeOffset="28518.61">1503 8001 0,'-21'-42'32,"21"21"-32,21-1 15,42 22 1,1-21 0,-22 21-1,-21 21-15,0 1 0,1 41 16,-22-42-16,0 43 0,-43 126 15,1-147 1,0-1-16,-1 21 0,1-41 16,0 20-16,-1 0 0,1-21 0,-22 22 15,43-22 1,21-42 0,21 0-1,1-1-15,-1 1 16,0-21-16,0 21 15,21 21-15,-20-21 0,-1-1 0,21 22 16,-21 0-16,106 0 16,-106 0-16,22 0 0,-22 22 15,21-1-15,-21 0 0,1 0 16,-22 21-16,0-20 0,0-1 0,0 21 16,0-21-16,-22 22 0,-41 20 15,-1 1 1,22-43-16,0 21 0,-1-21 0,1-21 15,0 21-15,-1-21 0,-84 22 16,85-44 0,21 1-16,0 21 0,-43-42 15,43 21-15,0 0 16,21-1-16,-21 1 0,21 0 0,0 0 16,0 0-1,21 0-15,0-1 16,0 22-16,0 0 0,1-21 15</inkml:trace>
  <inkml:trace contextRef="#ctx0" brushRef="#br0" timeOffset="28711.6">2307 8488 0,'21'0'0,"-42"0"0,63 0 0,-20 0 31,-1 0 0,0 0-15</inkml:trace>
  <inkml:trace contextRef="#ctx0" brushRef="#br0" timeOffset="31186.68">3344 7895 0,'0'0'0,"0"-21"0,0 0 16,0 0-16,-21 21 15,21 21 1,0 0-16,0 21 0,0 1 16,-21-1-16,21 0 0,-21 22 15,21-1-15,-21 1 0,-1-22 0,-41 149 16,42-149-16,0 22 16,-22-22-16,22 0 15,-42 43-15,20-43 0,22 1 16,0-22-16,-21 0 0,20 0 15,1-21-15,0 0 0,0 0 16,0-21-16,21-21 16,0 20-16,0 1 0,0-21 0,0 0 15,0-1-15,0 1 0,0-43 16,0 22-16,0 20 0,21 1 16,0 0-16,0-1 0,0 22 15,1 0-15,-22 0 0,84 42 16,-41 43-1,-22-22 1,0 0-16,-21 1 0,21-1 0,43 127 16,-43-126-1,0-1-15,0-21 0,64 64 16,-64-64-16,0-21 16,43 21-1,-22-21-15,21 0 0,-20-21 0,63-43 16,-85 43-16,21-21 15,-21 0-15,22 20 0,-22-20 16,63-170 0,-84 107-16,0 41 15,0-63-15,0 64 16,-21-1-16,0 22 0,0-1 0,0 1 16,-22 0-16,-84-43 15,85 64-15,-43 21 16,43 0-16,-43 0 15,43 21-15,21 0 0,-43 43 16,43-1-16,0-20 0,0 20 16,0 128-1,21-1-15,42-84 16,-21-64-16,22 1 16,20 20-16,-21-42 0,22 0 0,148 43 31,-85-64-31,-85 0 15,106-42-15,-106 20 16,1 1-16,-1 0 0,0 0 16,-20 0-16,83-106 15,-83 84-15,-22 22 16,0-21 0,0 21-16,0 42 31,0 0-31,0 21 0,0-20 15,0-1-15,0 0 0,0 21 0,0-21 16,0 22-16,0-22 0,0 0 0,0 64 16,21-43-1,0-21-15,0 0 0,-21 1 16,21-22-16,0 0 0,22 0 16,-22 0-16,21 0 0,-21 0 15,43-22-15,21-41 16,-43 42-16,-21-22 15,43-20-15,-43 42 16,0-22-16,0 22 0,-21-21 16,0 0-16,0 20 0,-42-126 15,-43 85 1,43 42 0,21-1-16,-22 22 0,-63 0 15,64 0-15,21 22 0,-21-1 16,20 0-16,-20 0 0,-21 170 15,41-107 1,22-20 0,0-22-16,0-21 0,22 43 15,-1-43-15,0 0 0,0 0 0,64 0 32,-43-21-32,43 0 0,63-21 15,-106 0-15,1 0 16,-1-21-16,0 20 15,-21 1-15,43-42 0,-22 20 0,-21 22 16,1-42-16,-22 20 0,0 22 16,21 0-16,-21-42 15,0 41 1,0 44-16,0-1 16,0 0-16,0 0 0,0 21 15,0-20-15,0-1 0,0 85 16,0-64-1,0-21-15,0 43 16,21-43-16,0 0 0,0-21 16,0 0-16,1 0 0,-1 0 15,0 0-15,21-42 16,-21 42-16,1-22 0,20-41 16,-21 42-16,0-22 0,0 1 15,-21 21-15,0-21 0,0-1 16,22-41-1,-22 62-15,0 1 0,21 21 16,-21 21-16,0 1 16,0-1-16,0 0 0,0 0 15,0 0-15,0 0 0,0 64 16,0 0 0,21-22-1,0-42-15,-21 1 16,21-22-16,0 0 0,43 0 15,-43 0-15,21-22 16,-20 1-16,41-21 16,-42 0-16,0 20 0,22-20 15,-22 21-15,0-21 0,-21-22 0,42-84 16,-42 106 0,0-22-16,0 22 0,0-1 15,0-41-15,0 63 0,0-1 16,0 44-1,0-1-15,-21 0 16,21 21-16,0 1 0,0-1 0,0 0 16,0 1-16,0-1 0,0 0 15,0 1-15,0-1 0,0 0 0,0 1 16,0-22-16,0 85 16,0-85-16,0 0 0,0 0 15,0 0 1,0-42-1,0 0 1,0 0-16,0 0 16,0-1-16,21 1 0,-21 0 0,22 0 15,20-64-15,-21 43 16,0 21-16,0 0 0,22-1 16,-22 1-16,21 21 0,-21 0 15,85 21 1,-85 1-16,-21-1 15,22 0-15,-1 21 0,-21 1 0,0-22 16,0 42-16,0-42 0,0 1 16,-21 20-16,-1-21 15,22 0-15,-21 0 0,-42 43 16,20-43 0,22-21-16,0 0 15,0 0-15,0 0 0,21-21 16,-21 0-16,21 0 0,-22-43 15,22 43 1,0 0-16,0 0 0,0-1 16,22 1-16,-1 0 0,-21 0 0</inkml:trace>
  <inkml:trace contextRef="#ctx0" brushRef="#br0" timeOffset="31471.71">6710 7895 0,'0'0'0,"21"-21"0,-21 0 16,0 0-16,0 42 31,0 0-31,-21 21 0,21-20 16,0 20-16,-21 21 0,21-20 0,0-1 16,0 22-16,-22 105 15,1-84 1,21 20-1,-21-83-15,21-1 0,0 0 16,0 0-16,0 0 0,0 0 0,21-21 31,0 0-31,1-21 0,-1 0 16,21-21-16</inkml:trace>
  <inkml:trace contextRef="#ctx0" brushRef="#br0" timeOffset="31791.53">6921 8361 0,'0'21'0,"22"-21"31,-1 0-31,0 0 16,0 0-16,0 0 0,0 0 16,1 0-16,-1-21 0,-21 0 15,21 21-15,-21-43 16,21 1-1,-21 21-15,-21 21 16,0 0-16,0 0 0,-1 0 16,1 21-16,0 0 0,-21 64 15,21-64-15,-1 43 16,22-22-16,0-21 0,0 0 16,0 0-16,0 1 0,0-1 15,0 0-15,22 21 16,20-42-16,-21 0 0,0 0 15,0 0-15,22 0 0,-22 0 16,42-42-16</inkml:trace>
  <inkml:trace contextRef="#ctx0" brushRef="#br0" timeOffset="32850.07">7705 8043 0,'0'-21'0,"0"42"0,0-63 0,0 21 15,0 0-15,0 0 0,0-1 0,0 1 16,0 0-16,0 0 16,-22 21-16,1 0 15,0 0-15,0 0 0,0 0 16,0 0-16,-1 21 15,1 21-15,-42 64 16,42-63-16,-1-1 0,1 0 0,21 1 16,0 20-16,0-21 0,0 1 15,0-1-15,0 0 0,0-20 0,0 20 16,0-21-16,21 0 0,22 22 16,20-43-16,-42 0 15,22 0-15,20 0 16,-20 0-16,-1 0 0,0-22 0,1 1 15,-1 0-15,0 0 0,64-64 16,-21-21 0,-64 64-16,0-21 0,0-22 15,-21 21-15,0 22 16,0-21-16,0 20 0,0 1 0,0 0 16,0-107-1,-21 128-15,-21 21 16,21 21-1,-1 1-15,22 20 0,-21 0 16,21 85 0,-21 43-1,21 20-15,0-148 16,0 1-16,0-1 0,0 0 16,0 1-16,0-22 0,64 64 15,-22-85 1,-21 0-16,0 0 0,22 0 15,-22-22-15,21 1 0,22-21 16,-43 21-16,0 0 0,21-22 0,-21 22 16,1-21-16,-22-1 0,21 22 15,-21-21-15,21 21 0,-21 0 0,0-22 16,0 64 0,0 1-1,-21-1-15,21 0 16,-21 64-16,21-22 15,0-42-15,0 0 16,0 1-16,0-1 0,0 0 16,21-21-16,0 0 15,21 0-15,-21 0 16,1-21-16,-1 0 16,-21-1-16</inkml:trace>
  <inkml:trace contextRef="#ctx0" brushRef="#br0" timeOffset="33176.91">8699 7811 0,'0'0'15,"-21"0"-15,0 0 0,0 0 0,0 0 16,0 0-16,-1 0 16,22 21-16,0 0 15,0 0 1,22-21-1,-1 0-15,0 0 0,0 0 16,0 0-16,0 0 0,-21-21 0,22 21 16,-1-21-1,-21 0-15,-21 21 16,-1 0 0,1 0-16,0 0 0,0 0 15,0 0-15,0 21 0,-1-21 16,22 42-16,0 0 15,0 1 1,0-22-16,22 0 0,-1 0 0,0 0 16</inkml:trace>
  <inkml:trace contextRef="#ctx0" brushRef="#br0" timeOffset="33478.99">9398 7938 0,'0'0'0,"-21"0"15,0 0-15,-1 0 0,-20 21 16,0 21 0,21-21-16,-22 22 0,-20 20 15,42-42-15,-1 22 0,-20 20 16,21-21-16,21 1 0,0 41 15,0-41 1,0-22-16,21 0 0,0-21 0,0 21 16,22-21-16,-22 0 0,21 0 0,-21 0 15,22 0-15,-1 0 0,-21 0 16,22 0-16,41-42 0,-20 0 16,-22 20-16</inkml:trace>
  <inkml:trace contextRef="#ctx0" brushRef="#br0" timeOffset="34206.78">9821 7811 0,'0'0'0,"0"-64"0,0 22 0,0-85 16,0 106-16,-21-1 15,0-20-15,0 63 16,21 0 0,-21 1-16,21 20 0,-22 21 15,22-20-15,0 20 16,0-20-16,0 20 0,0-21 0,0 22 15,0-22-15,0 22 0,0 105 16,-21-63 0,21-85-16,0 0 0,0 0 15,-21-21-15,21 22 16,0-44 0,0 1-16,0 0 15,0 0-15,0 0 0,0-22 16,21 1-16,0 21 0,1-21 15,-1-1-15,0 1 0,0 0 0,0-1 16,22 1-16,62-43 16,-41 64-16,-22 0 15,-21 21-15,43 0 0,-43 0 16,0 0-16,0 21 0,1 0 16,-22 0-16,0 1 0,0 41 15,-22-42-15,-41 22 16,42-22-16,-43 0 15,22 0-15,21-21 0,-22 0 16,22 0-16,0 0 0,-21 0 0,-1 0 16,1-42-1,21 21-15,21-22 16,0 22-16,0 42 31,0 0-31,0 1 16,0-1-16,0 21 0,21 0 0,0-20 15,-21 20-15,0 0 0,21 1 16,1 20-16,-1-42 0,0 22 16,21-1-16,1-21 15,-22-21-15,0 21 0,106 0 16,0-21 0,-21 0-1,-64-21-15,0 0 0,1 0 16,-1 0-16,-21 0 0,22-43 15,-22 22-15,0-22 16,-21 22 0,0 21-16,-21 21 15,0 0-15,-1 0 0,1 0 16</inkml:trace>
  <inkml:trace contextRef="#ctx0" brushRef="#br0" timeOffset="35327.57">1587 10181 0,'0'0'16,"0"-21"-16,0 0 0,0 0 16,0 0-16,0-1 0,0 44 15,0 20 1,-21-21-16,0 21 15,0 1-15,0-1 0,0 0 0,-1 22 16,-20-22-16,21 22 0,-21-22 0,-1 0 16,-20 43-1,20-64-15,22 22 0,-21-43 0,0 21 16,20-21-16,1 0 0,0 0 16,21-21-16,0-1 15,0 1-15,0 0 0,0 0 0,0 0 16,42-22-1,43 43-15,-64 0 16,22-21-16,20 21 0,-21 0 0,22 0 16,42 0-16,-64 0 15,0 0-15,1 0 0,-1 0 16,0 0-16,22 0 0,-43 0 16,0 0-16,0 0 0,1-42 15,-22 21 1,0 0-16,0-64 15,0 64-15,0-22 0,0 22 16,-22 0-16,22 0 0,-63-21 16,42 42-1,0 0-15,21 42 16,-22 0-16,22 1 0,-21-1 16,21 0-16,0 1 0,0-1 15,-21 85-15,21-42 16,0-64-16,0 0 15,0 21-15,0-21 0,21-21 16,0 0-16,1 0 0,-1 0 16,0 0-16,0 0 0,21-42 15,-20 21-15</inkml:trace>
  <inkml:trace contextRef="#ctx0" brushRef="#br0" timeOffset="35486.5">2244 10478 0,'0'0'15,"0"-22"-15,21 22 63,0 0-47,0 0-16,21 0 0,-20-21 15</inkml:trace>
  <inkml:trace contextRef="#ctx0" brushRef="#br0" timeOffset="35997.62">3683 10075 0,'0'-21'0,"0"42"0,0-63 0,0 21 16,0 0-16,0 0 0,0-22 15,0 1-15,-21 42 16,21 21 0,-21 0-16,-1 0 0,1 64 15,0 42 1,21-63-16,-21-22 0,21 21 15,0 1-15,-21-22 0,0 22 16,21-22-16,-22 0 0,22 1 0,0-1 16,0 0-16,-21-20 0,21-1 15,0 0-15,-21-42 32,21 0-32,0-1 0,-21 1 15,0 0-15</inkml:trace>
  <inkml:trace contextRef="#ctx0" brushRef="#br0" timeOffset="36394.4">3048 10181 0,'-42'-42'0,"84"84"0,-106-126 15,43 62-15,-21-62 16,42 41-16,0 22 0,0-21 0,0 21 16,21-22-16,0 1 15,0 21-15,22-21 0,-1 20 0,0 1 16,22 0-16,-1 21 0,86 0 15,-86 0-15,43 0 0,-21 21 16,-1 0-16,1 1 0,42 62 16,-64-41-16,1 20 0,-1 43 15,-41-64-15,-1 22 0,-21-1 16,0-20-16,-21 20 0,-1 1 0,1-1 16,-21-21-16,-22 22 0,22-22 15,-21 1-15,-1-1 0,1 0 16,-255 64-1,276-106-15,-1 0 16,1 0-16,0 0 0,-1-21 16,43 0-16,-21-22 0,21 22 0,0-21 15,0 21-15,0-106 16,21 84-16,1 1 0,-1 21 16,21-21-16,0 20 0,1 1 15,20 0-15,149-21 16,-106 21-1</inkml:trace>
  <inkml:trace contextRef="#ctx0" brushRef="#br0" timeOffset="36819.08">4339 10287 0,'0'-21'31,"0"0"-31,0 0 15,0-1-15,0 1 0,21 21 16,0-21-16,1 0 0,-1 21 16,21 0-16,64-21 15,-64 21-15,1 0 16,-1 21-16,21 21 0,-20-21 16,-1 1-16,-21-1 0,0 21 0,-21-21 15,0 22-15,0-22 0,0 42 16,0-42-16,-42 43 15,42-43-15,-21 0 0,-21-21 16,20 21-16,22-42 16,0 0-16,0 0 15,0 0-15,0-22 0,0 22 0,22-21 16,-1 0-16,0 20 0,42-83 16,1 20-1,-43 64-15,0 0 16,0-1-16,1 22 0,-1-21 15,0 21-15,21 0 16,-21 0-16,-21 21 16,22-21-16,-22 22 0,21-1 0,-21 0 15,0 0-15</inkml:trace>
  <inkml:trace contextRef="#ctx0" brushRef="#br0" timeOffset="37751.55">5588 10435 0,'0'0'0,"21"-21"0,43 0 16,-1-64-1,-42 64-15,-21 0 0,0 0 16,0 0-16,0-1 0,0 1 0,0 0 16,-21 0-16,-21 0 15,21 21-15,-1 0 0,1 0 16,-21 0-16,21 21 0,-22-21 0,22 21 15,0 0-15,0 22 0,-21-22 16,-22 106 0,64-85-16,-21 22 15,21-43-15,0 21 16,0-21-16,0 0 0,21-21 16,0 0-16,0 0 0,43 0 15,21-63 1,20-1-1,-83 43-15,20-21 0,43-43 16,-64 43 0,0 21-16,-21 0 0,21-22 15,0 43-15,-21 21 32,-21 1-17,0-1-15,21 0 0,-21 0 0,21 21 16,0-20-16,0-1 0,0 21 15,0-21-15,21 64 16,0-64-16,21 21 0,-20-42 16,41 22-16,-42-22 15,85 0-15,-64 0 16,-20 0-16,62-22 0,-41 1 16,-1 0-16,64-64 15,-64 43-15,22-21 16,-22-86-1,-42 128-15,0 0 16,0 0-16,-21 0 0,0 0 0,-128 21 16,65 0-1,41 0-15,-20 21 16,42 0-16,-22 0 0,22 0 16,21 0-16,0 1 0,0-1 15,0 21-15,21 22 16,1-43-16,20 0 0,0 42 15,1-20-15,-22-1 0,42 22 16,-42-22-16,1 0 16,-1 1-16,42 62 15,-42 22 1,-21-84-16,0 63 0,0-64 16,-21 21-16,0 1 0,-21-22 15,-1 22-15,1-22 0,0 0 0,-85 64 16,63-85-16,22 1 15,0-1-15,-22-21 0,22 0 16,-22 0-16,22-21 0,-170-85 16,128-42-1,62 84-15,22 22 0,0-22 16,0 1-16,22-1 0,-1 22 16,0-22-16,21 22 0,1-21 15,20 20-15,128-84 16</inkml:trace>
  <inkml:trace contextRef="#ctx0" brushRef="#br0" timeOffset="39094.32">7472 10245 0,'0'0'0,"0"-21"0,0-1 0,0-20 16,-21 21-16,-43-21 16,43 20-16,0 22 0,-43 0 15,43 0-15,-21 0 16,21 22-16,-64-1 0,0 42 16,64-42-16,-21 22 0,21-1 15,-22 22-15,22-22 16,21 0-16,0 1 0,0-22 0,0 0 15,42 42 1,1-63-16,-22 0 16,42 0-16,-41 0 15,20 0-15,21-42 0,-20 21 0,-22 0 16,21-22-16,22-41 16,-43-1-1,-21 0 1,0 64-16,-21 0 0,0 21 15,-1 0-15,1 0 16,0 21-16,0 22 16,21-22-16,0 0 0,0 0 0,0 21 15,0-20-15,0 20 0,21-21 16,21 21-16,22 22 16,-22-43-16,-21-21 0,22 0 15,-1 0-15,0 0 0,43 0 16,-43 0-16,1-21 15,-1 0-15,106-85 16,-127 64-16,1 20 16,-1-83-16,-21 62 15,0 22-15,0 0 0,0 0 0,0 0 16,-21 21 0,-1 0-16,1 42 15,0-21-15,0 21 16,21 1-16,0-22 0,0 21 15,0-21-15,-21 1 0,21 20 0,0 21 16,0-20 0,0-22-1,21-42 1,0 0-16,0-1 16,0 1-16,1-21 0,-1 21 15,0 0-15,0-1 0,-21-20 0,21 21 16,0 0-16,1 0 0,-1-1 0,-21 1 15,42 21-15,-21 21 16,0 1 0,-21-1-16,0 42 15,43 1 1,-1-22-16,-42-21 16,21 0-16,43 1 0,-43-1 15,0-21-15,21 0 0,64 0 16,21-21-1,-84-1-15,41-20 16,-41 21-16,-1 0 0,64-85 16,-85 64-1,-21-1-15,0-20 16,-21 42-16,-22-1 0,22 22 16,-21 0-16,21-21 0,-22 21 15,-84 0 1,64 43-16,21-22 0,20 0 15,-20 42-15,42-41 0,-21-1 16,21 21-16,0-21 0,0 22 16,0-22-16,42 42 15,-21-42-15,43 1 16,-43-22-16,43 0 0,-43 0 16,21 0-16,22-22 15,-22 1-15,-21 0 0,85-64 16,-21-42-1,-64 64-15,21-43 16,-42 43-16,0-1 0,21-63 16,-21 64-16,0-1 0,0-84 15,0 127 1,-21 21-16,0 21 16,0 0-16,21 0 0,-21 22 15,-22 105 1,43 42-16,0-147 0,0 20 15,0-21-15,21 22 16,1-22-16,20 43 0,-21-43 0,0 1 16,64 62-1,-64-105-15,21 22 16,-20-22-16</inkml:trace>
  <inkml:trace contextRef="#ctx0" brushRef="#br0" timeOffset="41042.71">10202 9716 0,'0'0'0,"21"-22"15,1 1-15,-22 0 0,0 42 32,0 0-32,0 1 0,0 20 0,0 0 15,-85 128 1,64-107-16,0-21 0,-85 107 15,85-86 1,-22-21-16,22 1 0,-21-22 0,21 21 16,-1-21-16,-41 43 15,42-43-15,21-42 16,0 0 0,0 0-16,0-1 0,0 1 0,0-21 15,0 21-15,0-22 0,21-62 16,21-22-1,-21 63 1,1 22-16,-1 21 0,0-1 16,0 22-16,0 0 0,0 22 15,-21-1-15,0 0 0,0 0 0,22 21 16,-22-20-16,21 20 0,0 106 31,42-42-31,-20-64 16,-22 1-16,21-22 15,22 0-15,-22 0 0,0-21 16,1 0-16,105-21 16,-106 0-16,-21 0 15,85-43 1,-63 22-16,-22-1 0,0 1 0,0 0 0,0-1 16,-21 1-16,0-127 15,0 105-15,0-63 16,-84-63-1,62 147-15,1 22 16,0 0-16,0 0 0,-21 0 0,-43 21 16,43 42-1,-22 43 1,43-43-16,0 22 0,0 20 16,21-20-16,-22-22 0,22 149 31,22-107-31,-1-41 0,42 62 15,-42-83-15,1 20 16,20-21-16,0-21 0,1 21 16,168-21-1,-168 0-15,126-42 16,-63 0 0,-43 20-16,22-41 0,-43 21 15,-21 20-15,22-20 0,-22-64 16,-21 64-1,0 0 1,-21 42-16,0 0 0,-43 0 16,64 21-1,0 0-15,0 21 16,0-21-16,0 1 0,21-1 0,0 0 16,-21 21-16,22-21 0,-1 1 15,0 20-15,0 43 16,0-64-16,0 0 15,-21 21-15,22-42 0,-22 21 16,21 1-16,0-22 16,0 0-16,0 0 0,0 0 15,43-22-15,-43 1 16,0 0-16,0-21 0,1 21 16,20-1-16,-21-20 0,43-43 15,-43 43-15,21 0 16,-42 21-16,21-22 15,-21 22-15,21 21 16,-21 21 0,0 0-16,0 1 15,-21 20-15,21-21 0,-21 0 16,21 0-16,0 1 0,0-1 0,0 63 31,0-41-31,21-22 16,0-21-16,1 0 15,-1 0-15,0 0 0,0 0 0,0-21 16,22-22 0,-22-41-1,-21-1-15,0 64 16,0-21-16,0 20 0,-64-41 16,-20 42-1,20 21 1,43 0-16,0 0 0,0 0 0,21 42 15,21-21 1,0-21-16,0 21 0,21-21 16,-20 0-16,20 0 0,0 0 15,1 0-15,20 0 0,-21 0 0,1 0 16,41 0-16,-41-21 0,-1 21 16,-21-21-16,22 21 0,-22-21 15,21 0-15,-21 21 0,0-21 16,-21-1-16,22 22 0,-22-21 0,0 0 15,0 42 17,0 22-32,0-22 15,-22 0-15,22 0 0,0 106 16,0-85-16,0 1 16,0-1-16,0 64 15,-21-43-15,21-20 0,0 84 0,0-64 16,0-20-16,-21 126 15,21-106-15,0 1 0,-21-22 16,21 22-16,-21-22 0,0 64 16,21-64-16,-22 22 0,-20 84 15,42-127 1,0 0-16,0 0 0,0 1 0,0-44 31,0 1-15,21 0-16,0 0 0,1-21 0,-1-1 15,21-63-15,-21 64 0,0-21 16,1-1-16</inkml:trace>
  <inkml:trace contextRef="#ctx0" brushRef="#br0" timeOffset="41359.53">12700 10329 0,'0'0'0,"-21"-42"0,0 0 0,21-1 15,0 1-15,0 0 0,-22-1 0,22-20 16,0-43-1,0 85-15,22-43 16,-1 43-16,0-21 0,127 0 16,-42 42-1,-85 0-15,21 21 16,-20 0-16,-1 0 0,0 21 0,0-20 16,-21 20-16,0 0 0,0-21 15,0 106 1,-63-42-16,20-64 15,22 22-15,0-22 0,-21 0 0,20 0 16,-62 21 0,63-42-16,21-21 47</inkml:trace>
  <inkml:trace contextRef="#ctx0" brushRef="#br0" timeOffset="41542.43">13420 10372 0,'0'0'0,"0"21"15,21-21 32,0 0-47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30T03:51:16.9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11536 4255 0,'0'-22'31,"-21"22"-15,-1 0 0,1 0-1,0 0-15,0 0 16,0 0-16,-22 0 16,-20 0-16,42 0 0,-22 0 15,22 0-15,0 0 0,0 0 16,0 0-16,-22 0 0,65 0 47,20 0-32,-21 0-15,21 0 0,1 0 16,-1 0-16,0 0 0,1 0 0,20 0 16,-20 0-16,20 22 0,1-22 15,20 0-15,-20 0 0,84 21 16,-63-21-16,-1 0 0,1 21 15,-22-21-15,22 0 0,-43 0 16,22 0-16,-22 0 0,1 21 0,-22-21 16,42 0-1,-63-21 32,-21 21-47,0 0 16,0-21-1,0 21 1,-1-21 0,22-1-16,0 1 15,-21 21-15</inkml:trace>
  <inkml:trace contextRef="#ctx0" brushRef="#br0" timeOffset="423.75">12361 4064 0,'0'0'0,"-21"0"16,0 0-1,21 21 17,0 0-32,0 1 15,63 20-15,-41-21 16,20 0-16,0-21 15,1 0 1,-22 21-16,21-21 0,0 0 16,-20 0-16,-1 0 0,42 22 15,-63-1 1,0 0 0,-21-21-16,0 21 15,0 0-15,0-21 0,-1 21 16,1 1-16,-21-1 0,21-21 15,0 21-15,-22 0 0,22 0 0,0 0 16,-43 1-16,43-1 0,0 0 16,0-21-16,0 21 0,0 0 15,-1-21-15,22 21 16,0-42 15,22 0-31</inkml:trace>
  <inkml:trace contextRef="#ctx0" brushRef="#br0" timeOffset="1548.11">13547 3916 0,'0'0'0,"0"-21"0,-22 21 16,22-21-16,0-1 15,-21 22-15,21-21 0,0 0 16,0 0-16,0-21 15,21 20 1,1 22-16,-1 0 16,0 0-1,0 0-15,-21 22 16,21-1-16,0 21 0,-21 0 16,0 1-16,0-22 15,0 21-15,0-21 0,0 22 16,0-22-16,0 42 0,0-20 15,0-22-15,-21 64 16,0-64-16,21 0 16,-21-42 15,21 0-15,0-22-16,0 22 15,0-85 1,21 22-16,0 62 0,22-62 15,-22 63-15,0-22 16,21 1-16,-21 21 0,1 0 0,20-1 16,-21 22-1,0 0-15,85 0 16,-85 0-16,0 43 16,22 20-16,-43-42 15,0 1-15,0 41 0,0-21 16,0-20-16,0 105 15,-21-85 1,21-21-16,-22 0 0,1 0 16,0-21-16,21-21 31,0 0-15,0 0-16,0-64 15,0 43-15,42-22 16,-20 22-16,20 21 0,-21-21 15,0 20-15,22 1 0,-1 0 16,106-42 0,-84 63-16,20 0 15,-63 0-15,1 21 16,-1 0-16,-21 0 0,0 0 16,21 22-16,-21-22 0,0 21 15,-42 106 1,20-105-1,-20 20 1,21-42-16,21 0 0,-21 1 16,0-22-16,-1 0 15,22-22 17,0 1-32,22 21 15,-1-21-15</inkml:trace>
  <inkml:trace contextRef="#ctx0" brushRef="#br0" timeOffset="2941.83">15049 3789 0,'0'0'0,"-21"-21"31,0 21-31,0 0 15,0 0-15,0 0 16,-1 0-16,1 42 0,0-21 16,0 0-16,0 1 0,21-1 15,-21 0-15,-1 42 16,22-20-16,-21-22 0,21 21 0,-21-21 16,21 22-16,0-22 0,0 0 0,0 0 15,0 0-15,0 1 0,0-1 16,85 42-1,-64-63-15,0 0 0,43 0 16,-22 0-16,-21 0 0,21 0 16,22 0-16,-22 0 0,-21-21 15,22 0-15,-22 0 0,21-22 16,1-20-16,-1 21 0,-42 20 16,21-62-16,0 41 15,-21 1-15,0 21 0,0-21 16,0 20-16,-63-41 15,20 42-15,22 21 0,0-21 0,-21 21 16,21 0-16,-43 0 16,22 0-16,21 0 0,-43 21 15,22 0-15,-1 0 0,22 0 16,-21 0-16,21 1 0,-64 105 16,64-22-1,21-20 1,21-43-16,0-20 0,0-22 15,1 21-15,-1 0 0,0 0 16,21-21-16,1 0 0,-22 0 16,63 0-16,-41 0 0,-1 0 0,106-42 31,-63-1-31,-43 22 16,-21-21-16,22 21 0,-1-22 15,-21 1-15,0 21 0,22-21 0,-22-1 16,0 22-16,0-42 0,0 41 15,-21 1-15,22 21 0,-22-21 16,0 42 0,0 0-1,-43 22 1,22-1-16,21-21 0,0 0 0,-21 43 16,21-22-16,0-21 15,0 22-15,0-22 0,0 0 0,0 21 16,0-20-16,21-1 0,-21 0 15,21 0-15,0-21 0,-21 21 16,22-21-16,-1 0 0,0 0 16,21 0-1,1-42-15,20-43 16,-42 64-16,0-21 16,1-1-16,-1 22 0,0-21 15,0-22-15,0 22 0,0 21 16,1 0-16,-22 0 15,21-1-15,-21 44 32,0-1-17,0 0-15,-21 0 0,21 0 16,0 0-16,-22 1 0,1 41 16,21-42-16,0 0 0,0 85 15,0-63 1,0-22-16,0 0 15,0 0-15,21 0 16,22-21-16,-22 0 0,0 0 16,0 0-16,0 0 0,22 0 0,-22 0 15,64-21 1,20-21 0,-41-22-16,-43 22 15,0 21-15,43-64 0,-43 43 16,0 21-16,0-22 0,-21 22 0,0 0 15,21 0-15,-21-43 16,-21 64 0,0 0-1,0 0-15,0 21 0,-22 22 16,22-22-16,0 0 0,0 0 16,0 22-16,0-22 0,21 0 0,-22 106 31,22-42-31,0-64 15,22 0-15,-22 0 0,21-21 16,0 21-16,0 0 0,0-21 0,85 22 31,-64-22-31,22 0 0,-1-22 16,-20 1-16,-22 0 16,0 0-16,0 0 15,-21 0-15,21-43 16</inkml:trace>
  <inkml:trace contextRef="#ctx0" brushRef="#br0" timeOffset="3504.51">17124 3366 0,'0'0'0,"-21"0"0,21-22 16,21 22 15,0-21-31,85 21 16,42 0-16,-21 0 15,-85 0-15,22 0 16,-22 0-16,0 0 0,1 0 0,-1 0 16,-21 0-16,22 0 15,-65 0 16,1 0-31,-21 0 0,21 0 16,0 0-16,-22 0 0,1 0 16,-22 0-1,43 0-15,0 0 0</inkml:trace>
  <inkml:trace contextRef="#ctx0" brushRef="#br0" timeOffset="3819.33">17462 3302 0,'0'21'0,"0"0"16,0 1-16,0-1 15,0 0-15,0 0 0,0 0 16,-21 0-16,21 22 0,0-22 0,-21 21 16,-42 85-1,63-106-15,-22 43 16,-20 42-16,42-64 15,0-21-15,0 22 16,-21-22-16,21 21 0,-42 85 16,42-85-1,0-20-15,0-44 47,21 1-47,0 0 16,0 0-16,0-21 0,22 20 0</inkml:trace>
  <inkml:trace contextRef="#ctx0" brushRef="#br0" timeOffset="4251.43">17843 3725 0,'0'0'0,"-21"22"31,0-1-16,0 0-15,0 0 0,-22 21 16,43-20-16,-21-1 16,0 0-16,0 0 0,0 43 15,21-43-15,0 0 0,0 0 16,0 0-16,0 0 0,0 22 16,21-43-16,0 21 0,21-21 15,1 0-15,-1 0 16,0 0-16,-20-21 0,20-22 15,-21 43-15,21-42 0,-20 21 16,-22 0-16,21-22 0,0-20 16,0 21-16,-21 20 0,0-20 15,0 21-15,0 0 0,0 0 16,-63-22 0,20 43-16,22 0 15,0 0-15,0 0 0,0 0 16,-22 21-16,22 1 15,0-1-15,21 0 0,-21-21 16,21 21-16,-21 0 16</inkml:trace>
  <inkml:trace contextRef="#ctx0" brushRef="#br0" timeOffset="4647.59">18584 3598 0</inkml:trace>
  <inkml:trace contextRef="#ctx0" brushRef="#br0" timeOffset="103666.39">19071 3281 0,'0'0'0,"-21"0"0,0 0 16,0 0-16,-1 0 0,1 0 0,0 0 16,21 21-16,-21 0 0,0 0 15,0 1-15,21-1 0,0 0 16,-22-21-16,22 21 0,0 43 16,0-43-1,43-21 1,-22 0-16,0 0 0,43 0 15,-43 0-15,21 0 0,64-21 16,-85 21-16,43-43 16,-22-20-1,-42 42-15,0-1 16,0 1-16,0 0 0,-21 0 16,-64-21-1,-21 42-15,22 21 16,41 0-16,1 0 15,-43 21-15,43 1 0,21-1 16,-22-21-16,1 85 16,42-21-1,21-43 1,0-21-16,1-21 0,41 21 0,-42-21 16,22 22-16,20-22 15,1 0 1,-43 0-16,-42 0 31,-1 0-31,1 0 16,-42 21-16,20-21 15,1 21-15,-85 42 16,106-41-16,-21-1 0,-22 63 16,43-62-16,21 20 15,0 43 1,21-1-16,21-63 15,-20 1-15,20-22 0,0 0 16,1 21-16,41-21 0,-20 0 16,-22 0-16,149-85 15,-149 64 1,0-21-16,64-43 0,-64 43 16,1-1-16,-1 1 0</inkml:trace>
  <inkml:trace contextRef="#ctx0" brushRef="#br0" timeOffset="103945.75">19812 3133 0,'-85'21'16,"64"0"-16,0 21 16,-21 1-16,20-1 0,1 22 0,0-22 15,-85 191 1,64-127-16,21-64 15,21 21-15,-21-20 0,-1-1 16,1 0-16,21 1 0,0-1 0,0 0 16,0-20-16,-21 20 0,21-21 15,0 0-15,0 0 0,0 1 16,21-22 0,0 0-16,1-22 0,-1 1 15,0 0-15,0 0 0,0 0 0,-21 0 16</inkml:trace>
  <inkml:trace contextRef="#ctx0" brushRef="#br0" timeOffset="105860.65">19579 3979 0,'0'22'31,"21"-22"-15,0 0-16,1 0 15,-1 0-15,0 0 0,0 0 16,43-22-16,-43 22 0,0-21 15,0 0-15,0 0 0,0 21 16,1-21-16,-1 0 0,-21-1 0,21 1 16,-21 0-16,-21 21 15,0 0-15,-22 0 16,-20 21 0,-43 22-1,64-22-15,20 0 0,-20 42 16,42-41-16,0 20 0,0-21 15,0 21-15,0-20 0,64 62 16,-1-41 0,-21-43-16,43 21 15,-43-21-15,1 0 0,-1 0 16,0 0-16,-20-21 0,20-1 0,0-20 16,1 21-16,-22-21 15,-21 20-15,21-20 0,0 21 0,-21-106 31,0 106-15,0 0-16,0 42 16,0 0-1,0 0-15,-21 0 0,0 64 16,21-22 0,0 22-1,-21-64-15,21 0 0,0 1 16,0-1-16,0 0 0,0-42 47,0 0-47,0-22 0,21 22 15,-21 0-15,0-21 0,21-1 16,0 22-16,0-21 0,-21-1 0,64-62 31,-43 83-31,0 22 0,0 0 16,0 0-1,-21 22-15,22-1 0,-22 0 16,0 42-16,0-20 16,0-1-16,63 85 15,-63-85 1,0-20-16,21 20 16,-21-21-16,21-21 0,1 0 31,-1-21-31,0 0 15,0 0-15,0-22 0,0 22 16,1-21-16,-1-1 0,21 1 0,0 0 16,-20-1-16,20 1 0,0 21 15,-21-21-15,22 20 0,-22 1 0,21 0 32,-21 21-32,-21 21 15,0 0-15,0 1 16,0 41-16,0-42 0,0 22 15,0-1-15,0-21 0,0 21 16,0 1-16,0-22 0,0 0 0,0 21 16,22-20-16,20 20 15,-21-21-15,21-21 16,-20 0-16,-1 0 0,21 0 16,-21 0-16,43 0 15,-22-21-15,0 0 0,-20 0 0,20-1 16,-21 1-16,0-21 0,0 0 15,1-1-15,-1 1 0,0-64 16,-21 64-16,0-1 16,-21 22-16,-22 21 15,22 0-15,0 0 16,-64 106 0,64-85-16,21 22 0,0 62 15,0-62-15,0-1 16,0-21-16,0 0 0,0 22 15,43-1-15,-22-42 0,21 21 16,22-21-16,-43 0 0,21 0 16,22 0-16,-22 0 15,0 0-15,-21-21 0,22 0 16,-22 0-16,0-22 16,0 22-16,0-21 0,1 0 0,-1-1 15,0 1-15,-21 21 0,0-22 0,0 22 16,0 0-16,0 0 0,0 42 31,-21 21-15,21-20-16,-21 20 0,-1 21 15,22-20-15,0-22 0,0 21 16,-21-21-16,21 1 0,0 20 16,0-21-16,0 0 15,0 0 1,0-42 15,0 0-31,21 21 0,-21-21 0,22-21 16,-1 20-16,0-20 0,0 0 15,21-1-15,1-20 0,-1 21 16,-21-1-16,0 22 16,22 0-16,-22 0 0,0 0 0,0 21 15,0 0-15,-21 21 16,0 0-16,0 0 15,0 0-15,0 22 0,0-22 0,0 21 16,0 0-16,0-20 0,0 20 16,0 43-1,22-64-15,-1 21 0,0 0 16,0-42-16,0 0 0,0 0 16,1 0-16,-1 0 0,0 0 15,0 0-15,0 0 0,0-21 16,1-21-16,-1-22 15,0 43-15,21-85 16,22-63-16,-43 127 16,21-22-16,-21 22 0,1-22 15,-1 22-15,21-64 0,-21 64 16,0 21-16,1-22 16,-22 22-16,0 42 15,-22 1-15,1-1 16,-42 42-16,20 22 15,-20 42 1,42-64-16,0-20 0,21-1 16,0 0-16,-22 22 0,22 21 15,0-43-15,0-21 0,0 21 0,0-20 16,0-1-16,0 0 0,22 21 31,20-21-31,0-21 16,-21 0-16,1-21 15,-1 21-15,0-21 0,0 0 16,0-43-16,0 43 0,1 0 16,-1-21-16</inkml:trace>
  <inkml:trace contextRef="#ctx0" brushRef="#br0" timeOffset="106076.71">22606 3874 0,'0'0'0,"21"0"32,0 0-32,0 0 15,1 0-15,-1 0 0,21 0 16,-21 0-16,22 0 0,-1 0 0,21 0 16,-20 0-16,-1-22 15,-21 22-15,0 0 0,22 0 0,-22-21 16,42 0-1</inkml:trace>
  <inkml:trace contextRef="#ctx0" brushRef="#br0" timeOffset="106412.52">23707 3556 0,'-22'0'0,"44"0"0,-65 0 0,22 0 16,0 0-16,0 0 16,-22 42-16,22-20 15,21-1-15,-21 0 0,0 21 16,0 1-16,0-22 0,21 21 16,-22 0-16,1 1 0,21-1 15,-21 43-15,21-43 0,0 0 16,-21 85-1,21-63-15,0-43 16,21 0-16,0 0 16,22 1-16,-1-22 15,-21 0-15,0 0 0,22 0 0,-22-22 16,21 22-16</inkml:trace>
  <inkml:trace contextRef="#ctx0" brushRef="#br0" timeOffset="106740.33">24278 3598 0,'0'0'0,"0"-21"0,21 21 16,0 0-16,22 0 16,-22 0-16,0 0 0,0 0 15,22 0-15,-1 21 0,-21 1 16,127 62-1,-105-41-15,-22-22 16,-21 21-16,0 22 0,0-22 0,0 0 16,-21 1-16,-22-1 15,22 0-15,-21 1 0,21-22 0,-22 21 16,22 0-16,-21-20 0,21-1 16,-1 21-16,-20-21 0,21-21 0,0 21 15,0 1-15,-1-1 0,1-21 16,0 0-16,0 21 0,42-42 47,0 0-47,0-1 0</inkml:trace>
  <inkml:trace contextRef="#ctx0" brushRef="#br0" timeOffset="107008.18">25379 3979 0,'0'0'16,"-21"0"31,21 22-16,-22-1-15,22 0-1,-21 0-15</inkml:trace>
  <inkml:trace contextRef="#ctx0" brushRef="#br0" timeOffset="107217.06">25104 4509 0,'-22'21'0,"44"-42"0,-65 42 15,22 0-15,0 0 0,0 0 16,0 22-16,-22-1 0,22-21 16,0 21-16,0-20 0,-22-1 15,22 0-15,0 21 0,-85 1 16,64-22-16,-64 0 15,43 0-15</inkml:trace>
  <inkml:trace contextRef="#ctx0" brushRef="#br0" timeOffset="108300.61">11134 5736 0,'0'0'0,"-22"0"0,-20 0 15,21 0-15,-21 0 16,20 0-16,1 0 0,21 21 15,21-21 1,1 22-16,41-1 16,-21-21-16,22 21 0,-1-21 15,1 0-15,-1 0 0,64 21 16,-42-21-16,-21 0 0,20 0 16,64 0-16,-84 0 0,-1 0 15,-20 0-15,-1 0 0,0 0 16,1 0-16,-22-21 0,-21 0 15,-21-22 1,-64 22 0,43 0-16,-43 0 15,64 0-15,0 21 0,0 0 16,42 0 15,0 0-31,0 0 0,0 0 16,0 21-16,1 0 0,41 0 15,-42 0-15,-21 1 0,0 20 16,0-21-16,0 0 0,0 0 0,0 1 16,-21-1-16,0 21 0,-21-21 0,-1 0 15,1 1-15,-85 20 16,106-21-16,-22 0 16,22-21-16</inkml:trace>
  <inkml:trace contextRef="#ctx0" brushRef="#br0" timeOffset="112699.53">13293 5503 0,'0'0'0,"21"0"16,-21-21-1,0 0-15,0 0 16,0 0-16,0 0 16,-21 21-1,-1 0 1,1 0-16,-21 0 15,21 0 1,0 42-16,-1-21 0,1 0 16,0 22-16,0-1 0,0 0 15,0 22-15,-1-22 0,22 0 16,-21 1-16,21 41 0,0-41 16,0-22-16,0 21 0,0-21 15,21 1-15,1-1 0,-1 0 16,0-21-16,0 21 0,21-21 0,43 0 15,-21 0 1,-43 0-16,0 0 0,42-21 16,-41 21-16,-1-21 0,21 0 15,-21-1-15,0 22 0,1-21 0,-1 0 16,0-21-16,-21 21 0,21-1 16,0-20-16,-21 21 0,21-21 15,1-1-15,-1 22 0,-21 0 16,0 0-16,21 21 15,-21 21 1,0 0-16,0 0 16,0 22-16,0 41 15,-21-20-15,21-22 16,-21-21-16,21 22 0,0-22 16,0 0-16,0 0 0,0 0 15,21-21 1,0 0-16,0 0 0,21 0 15,1-42 1,-22 0 0,-21 20-16,0 1 0,0-21 15,0 21-15,0 0 0,0-22 16,-21 22-16,21-21 0,-21 21 0,-1-1 16,-41-20-1,42 21-15,0 21 0,21-21 31,21 21-31,0 0 16,0 0-16,43-21 16,41 21-1,-62 0-15,41 0 0,-41 0 16,-1 0-16,22 0 16,-22 21-16,-21 0 0,0 0 0,0 0 15,1 0-15,-1 22 16,-21-1-16,0-21 0,0 43 15,0-43-15,0 0 0,0 0 16,0 0-16,0 1 0,-21 41 31,-1-63-31,22 21 16,0-42 0,0 0-1,0 0-15,0 0 16,0-1-16,0-20 0,0 21 0,22-21 15,-1 20-15,42-83 16,1 41-16,-43 43 16,42-21-16,-41 42 15,-1 0-15,21 0 0,-21 0 0,0 21 16,-21 0-16,43 106 16,-43-64-1,0 43 1,0-63-16,21-22 0,-21 0 15,0 0-15,21 0 0,-21 0 0,21 1 16,0-22 0,43 0-16,-1 0 15,1-64 1,-22 43-16,1-21 16,-1-1-16,-21 1 0,21 0 15,1-43 1,-1 21-16,0-41 0,-20 41 15,-22-63-15,0 85 16,0 21-16,0-1 0,0 1 0,-22 21 16,1 0-1,-21 43 1,-22 62-16,64-41 16,-21-22-16,21 1 0,-21 20 15,21-21-15,0 1 0,0 126 16,0-127-1,21 1-15,22-22 16,-22 0-16,0 0 0,42-21 16,-20 0-16,-22 0 0,21 0 15,1 0-15,-1 0 0,0 0 0,1-21 16,-1 0-16,-21 0 0,21 21 0,43-85 31,-64 43-31,0-1 0,-21 1 16,0 21-16,0 0 0,0 0 15,-21 21-15,0 0 0,0 0 16,0 0-16,0 0 0,-1 21 0,1 0 16,0 0-16,21 0 0,0 0 15,-21 22-15,21 20 0,0-42 16,0 1-16,21 62 16,21-63-1,1 1 1,-1-1-16,-21-21 0,43 0 15,-43 0-15,0 0 0,0-21 16,-21-1-16,21 22 0,1-21 16,-1 0-16,0-21 0,0 21 0,21-64 15,1 64-15,-22-22 0,0 1 16,0 0-16,22-1 0,62-41 31,-41 84-31,21 42 16,-64-21-16,-21 0 15,0 22-15,21-1 0,-21 0 16,0 22-16,0-22 0,0-21 16,-64 85-1,43-85 1,0 1-16,0-22 0,0 21 16,21-42 15,0-1-31,21 22 0,-21-21 0,63-21 15,-20-22 1,-1 22-16,43-64 16,-64 64-16,21 0 0,-21 20 15,1-20-15,-1 21 0,-21 0 0,0 0 32,0 42-32,-21 21 15,-1 0-15,-20 22 16,21-22-16,0 1 15,21 105 1,0-85 0,42-20-16,-21-22 0,0-21 15,22 21-15,-1-21 16,-21 0-16,106-21 16,-21-43-1,-21 22-15,-64 0 16,21-1-16,43-41 15,-64 20-15,21 1 0,-20-1 16,-1 1-16,0-1 0,0 22 0,0-22 16,-21 22-16,21 0 0,-21 20 0,0-20 15,0 21-15,0 0 0,-21 21 16,0 21 0,0 0-16,0 0 0,0 22 15,-1-1-15,1 0 0,0 22 0,-21 169 31,42-170-31,0 22 16,0-1-16,0-41 0,42 20 16,-21-42-1,0 1-15,22-22 0,-22 21 16,0-21-16,64 0 16,-64 0-16,64-43 15,-22 1 1,-42 21-16,0 0 0,-21-43 15</inkml:trace>
  <inkml:trace contextRef="#ctx0" brushRef="#br0" timeOffset="112889.42">17230 5673 0,'0'0'0,"-22"0"0,44 0 31,-1-21-31,0 21 0,21 0 15,-21 0-15,43-22 0,-22 22 16,1-21-16,20 21 0,1 0 0,-22-21 16,0 21-16,64-21 15,-85 21 1,-21-21-16</inkml:trace>
  <inkml:trace contextRef="#ctx0" brushRef="#br0" timeOffset="113100.3">15113 5482 0,'-85'0'0,"170"0"0,-212 0 0,85 21 0,-1-21 16,43 22-16,21-22 16,22 0-16,-22 0 15,191 0 1,-170 0-16,21 0 0,1 0 15,42 0-15,-43 0 0,-20 0 16,41-22-16</inkml:trace>
  <inkml:trace contextRef="#ctx0" brushRef="#br0" timeOffset="114051.99">18203 5567 0,'0'0'0,"0"-21"0,0 0 0,0-1 16,-21 22-1,0 0 1,0 0-16,0 0 16,-1 22-16,1 20 15,0-21-15,0 21 0,0-20 0,0 20 16,-1 43-16,1-43 16,0 43-16,21-64 0,0 85 15,0-85-15,0 0 16,0 0-16,21 0 0,0 0 15,1-21-15,-1 22 0,0-22 0,21 0 16,43 0 0,42-43-16,-85 43 15,43-63-15,-43 42 16,1-22-16,20 1 0,-21-22 16,1 22-16,20-85 15,-20 42-15,-1 22 0,-21-1 0,0 1 16,22-1-16,-22 22 0,0-106 15,-21 106 1,0 20-16,0 44 16,-21-1-16,0 0 0,-1 21 15,1 1-15,0-1 0,-21 21 0,21 1 16,-1-1-16,1 1 0,0-1 16,0 1-16,21-22 0,-21 22 0,21-22 15,0 22-15,0-43 0,0 21 16,21 0-16,0-20 0,0-1 15,22 21-15,-22-21 0,21-21 16,-21 0-16,64 0 16,-43 0-16,1-21 15,20-21-15,-42 21 0,0-1 16,22-20-16,-22 21 0,0-21 16,0 20-16,0-41 0,-21 42 15,0 42 1,0 0-16,-21 0 15,21 0-15,-21 1 16,21-1-16,-21 21 0,21 0 16,0-20-16,0-1 0,0 0 15,0 0-15,0 0 16,21-42 15,-21 0-31</inkml:trace>
  <inkml:trace contextRef="#ctx0" brushRef="#br0" timeOffset="114223.92">19452 5609 0,'0'-21'0,"0"42"0,-21-63 0,0 21 0,0 21 16,-1-21-16,1 21 16,0 0-16,21 21 31,0 0-31,21-21 15,0 21-15,1-21 0,20 0 16,-21 21-16</inkml:trace>
  <inkml:trace contextRef="#ctx0" brushRef="#br0" timeOffset="115004.21">20024 5588 0,'0'0'0,"-85"0"31,64 21-31,-43 22 16,43-22-16,-42 42 0,41-20 16,-20 41-16,21-41 15,0 20-15,21-21 0,0-20 16,0 20-16,0-21 0,21 0 16,0 0-16,43 22 0,-43-22 15,21-21-15,-21 0 0,22 21 16,-22-21-16,63 0 15,-62 0-15,20-21 0,64-64 16,-85 43 0,0 21-16,0-43 0,43-126 15,-43 126-15,21 1 0,-21-1 16,1 1-16,-1-1 0,21-42 16,-21 64-16,0 0 0,-21 21 15,0-1-15,-21 44 31,21-1-31,-21 21 0,0-21 16,0 22-16,21 41 16,-21 22-16,-1-42 15,22-22-15,0 43 0,0-43 16,0 0-16,0 1 0,0-22 16,0 0-16,0 42 15,0-84 16,0 0-31,22-21 16,-1 21-16,0-1 0,0 1 16,43-85-1,-1 64-15,1 21 16,-43 21-16,-21 21 31,0 0-15,-21 0-16,-1-21 0,1 22 0,-42-1 15,42 0-15,-22 0 16,-20 0-16,20 0 0,22-21 16,0 22-16,-21-1 0,21 0 15,21 0-15,-22 0 0,22 0 16,0 1-16,22 20 16,41 0-1,43-21-15,-43 1 16,-20-22-16,20 0 15,-20 0-15,-1 0 0,0 0 0,1 0 16,-1 0-16,-21 0 0,21 0 16,22-22-16,-1-20 15</inkml:trace>
  <inkml:trace contextRef="#ctx0" brushRef="#br0" timeOffset="115284.55">21569 5482 0,'-21'-21'0,"42"42"0,-64-42 0,22 21 15,0 0-15,0 0 16,0 0-16,0 21 0,-1 0 16,22 1-16,-21-1 0,0 21 15,0 0-15,21 1 0,0-1 0,-21 0 16,21 1-16,0-1 0,0 0 15,0 1-15,0-22 0,0 42 16,0-20-16,0-22 0,42 42 16,-21-63-1,0 0-15,22 0 16,-22 0-16,0 0 0,0 0 0,0 0 16</inkml:trace>
  <inkml:trace contextRef="#ctx0" brushRef="#br0" timeOffset="115585.51">22225 5419 0,'0'0'0,"0"-21"0,21 21 16,0 0-16,22 0 15,-22 0-15,21 0 16,64 42-1,-85 0-15,43 22 16,-43-22-16,0 0 0,-21 22 0,0-22 16,0 22-16,-21-22 0,0 22 15,-22-22-15,1 0 0,21 1 0,-22-1 16,1-21-16,0 21 0,-1-20 0,1-1 16,0 0-16,21 0 0,-22 0 15,1-21-15,21 21 0,0-21 0,-22 0 16,-41 22-1,-1-22-15</inkml:trace>
  <inkml:trace contextRef="#ctx0" brushRef="#br0" timeOffset="116631.45">11430 8022 0,'0'0'0,"-21"0"0,0 0 0,-1 0 16,1 0-16,21-21 0,21 21 47,1 0-47,-1 0 0,21 0 15,43 0-15,-43 0 0,22 0 16,-22 0-16,21 0 0,1 0 15,232 0 1,-190 0-16,-64 0 16,1-21-16,-22 21 0,0-21 15,0 21-15,-21-21 0,0-1 16,-21 1-16,0 0 0,0 21 16,0-21-16,-22 21 0,1-21 15,21 21-15,0-21 16,63 21 15,-21 0-31,0 0 16,0 0-16,1 0 0,-1 0 0,21 0 15,-21 0-15,0 0 0,1 21 16,-1-21-16,0 21 0,-21 0 0,0 0 16,0 0-16,0 1 0,0-1 15,0 0-15,-21-21 0,0 21 0,-22 21 16,1-20-16,21-1 15,-22-21-15,22 21 0,0-21 0,-21 21 16,-1-21-16,22 0 0,0 0 16,0 0-1,21-21-15</inkml:trace>
  <inkml:trace contextRef="#ctx0" brushRef="#br0" timeOffset="118817.54">13864 8001 0,'0'0'0,"21"0"16,-21-21 0,0 0-1,0 0-15,0-1 16,0 1-16,-21 0 0,0 0 15,-21-21 1,-1 20-16,22 1 16,-42 21-16,41 0 0,-20 0 0,21 0 15,0 0-15,-22 0 16,22 21-16,-42 22 0,20-1 16,22-21-16,-21 43 0,21-22 15,21 43 1,0-43-16,0 0 0,0 43 15,21-64-15,0 0 0,21-21 16,-20 22-16,20-22 0,21 0 16,-20 0-16,-1 0 0,22-22 15,-22 1-15,0 0 0,1 0 16,-1 0-16,0 0 0,-21-22 0,22 22 16,-22-21-16,21-1 0,-21 1 15,1 0-15,-1-1 0,0 1 16,21-64-16,-21 43 0,1 20 15,-22-20-15,0 21 0,0-1 16,0-20-16,0-22 16,0 64-16,0 42 15,0 0-15,-22 0 16,1 22-16,0-1 0,21 22 0,0-22 16,-21 0-16,0 128 15,21-65 1,0-41-16,0-22 0,0 64 15,0-64-15,0 22 16,0-43-16,0 0 0,63 22 16,-20-43-16,-22 0 0,0 0 15,21 0-15,-21 0 0,22-22 16,-1 1-16,-21 0 0,22 0 0,-22 0 16,21-22-16,-21 1 0,22 21 15,-22-21-15,0-1 0,0 1 0,0-22 16,-21 22-16,21 21 0,-21 0 15,0 42 17,-21 0-32,0 0 0,21 43 15,-42-1 1,42 43-16,0-64 16,0-20-16,0 20 0,0-21 0,0 0 15,0 0-15,21 1 0,0-1 16,-21 0-16,21-21 0,0 0 0,22 0 15,-22 0-15,0 0 0,0 0 16,0 0-16,1-21 0,41 0 16,-42-1-16,22-20 0,20-21 15,-42 20-15,0 1 0,1 0 16,-22-107-16,0 44 16,-22 41-1,1 43-15,0 0 16,-21 0-16,21 21 0,-22 0 0,22 0 15,-42 42-15,41-21 0,1 0 16,0 22-16,-21-22 0,42 21 16,-21 0-16,21 1 0,0-1 0,0 0 15,0 1-15,21 63 16,0-64 0,0-21-16,43 21 0,-43-20 15,21-22-15,-21 0 0,22 0 16,-1 0-16,0 0 0,22 0 15,-22-22-15,0 1 0,43 0 16,-43-21-16,-20 21 0,20-22 16,-21 22-16,21-21 0,-20-1 0,-1 1 15,-21 21-15,21-21 0,-21 20 0,21 22 16,-21-21-16,0 42 16,0 1-16,-21-1 15,21 0-15,-21 0 0,21 21 16,0-20-16,-21 20 0,-1-21 0,22 21 15,0 1-15,0-22 0,0 0 16,0 0-16,0 0 0,22-21 16,-1 22-16,0-22 0,0 0 15,64 0 1,-64-22-16,42-20 16,43-21-16,-85 20 15,22 22-15,-22-21 0,0-1 16,0 1-16,22-21 15,-43 41-15,21 1 0,-21 0 0,-21 42 32,-1 0-32,1 22 0,21-22 15,-21 21-15,21-21 0,-21 22 0,21-1 16,0-21-16,0 22 0,0-22 16,0 0-16,0 21 0,0-21 0,0 1 15,21-22-15,0 21 0,-21 0 16,21-21-16,1 0 0,-1 0 15,21 0-15,-21 0 0,0 0 16,22-21-16,-22 21 0,0-21 16,0-1-16,0-20 0,1 21 0,-1-21 15,0-1-15,0 1 0,0-22 0,0 1 16,1 21-16,-1-22 0,0 1 16,0 20-16,0-20 0,0 20 0,-21 1 15,0 0-15,22-1 0,-22 22 16,0 42-1,-22 1-15,1 20 16,0 0-16,21-21 0,-21 22 0,-43 105 16,22-42-1,42-64-15,-21 0 16,21 1-16,0-22 0,0 0 0,0 21 16,0-20-16,0-1 0,21-21 31,-21-21-31,21 21 15,0-22-15,1 1 0,-1 0 0,21 0 16,-21-21-16,22 20 0,-22 1 16,21 0-16,0-21 0,1 21 15,-1 21-15,-21-22 0,22 22 16,-1 0-16,21 0 0,-41 0 16,20 22-16,-21-1 0,0 21 0,0-21 15,-21 22-15,0-22 0,0 21 16,0-21-16,0 22 0,-21 20 15,-21-42-15,21 0 0,-22 1 16,-20-1-16,21 0 0,-170 42 16,148-63-16,-20 0 15,63 0-15,-1 0 0,1 0 16,21-21 0,21 0-1,1 0-15,20 0 0,0 0 0,1-22 16,-1 22-16</inkml:trace>
  <inkml:trace contextRef="#ctx0" brushRef="#br0" timeOffset="119081.59">17441 7535 0,'0'0'0,"0"-21"0,0 0 0,0 0 16,0 42-1,-21 0-15,0 0 0,21 1 16,-21 20-16,0 0 0,-1 1 15,1-1-15,0 21 0,0-20 16,0 20-16,0-20 0,21 62 16,-22-41-16,22-22 0,0 1 0,0-1 15,0 0-15,0-21 0,0 64 32,0-64-32,22-21 0,-1 0 15,0 0-15,0 0 16,0 0-16,22-21 0,-22 0 0,0 0 15,0 0-15</inkml:trace>
  <inkml:trace contextRef="#ctx0" brushRef="#br0" timeOffset="119403.99">17589 8086 0,'0'0'0,"22"0"32,-1 0-32,0 0 15,0 0-15,21 0 16,-20 0-16,-1 0 0,21 0 15,-21 0-15,22 0 0,-1-21 16,-21-1-16,0 22 0,0-21 0,1 0 16,-22 0-16,0 0 0,0 0 15,0-1-15,0 1 0,-22 21 16,1 0-16,0 0 0,-21 0 0,21 0 16,-22 0-16,1 21 0,21 1 15,-22 20-15,22-21 0,-21 21 16,0 22-16,20-43 0,22 21 15,0-20-15,0 20 0,0-21 16,0 0-16,43 43 16,-22-64-16,42 21 0,-41-21 15,20 0-15,-21 0 0,21 0 16,-20-21-16,-1 21 0,21-21 0,-21-1 16</inkml:trace>
  <inkml:trace contextRef="#ctx0" brushRef="#br0" timeOffset="120348.86">18986 7705 0,'0'0'0,"22"-21"0,-22-1 0,21 1 15,-21 0-15,21-106 16,-21 85-16,0 21 16,0-1-16,-21 1 0,0 21 15,-1 0-15,-20 0 0,-85 127 32,42-42-32,43-43 0,-43 64 15,43-42-15,0-1 16,-22 43-16,43-43 0,0-20 15,21-1-15,0 0 0,0 1 16,0 20-16,21-20 0,0-22 16,43 21-16,-22-21 0,0-21 15,149 0 1,-43-21 0,-63-21-16,-43 21 15,22-22-15,20-41 16,-41 20-16,20 1 0,22-43 15,-43 42-15,43-63 16,-64 64-16,21-1 0,1-42 16,-22 64-16,-21 0 0,0-64 15,0 127 17,-21 0-32,-1 0 0,-20 22 0,0 63 15,21-64-15,-1 21 0,1-20 16,0 20-16,0 1 0,0-22 15,0 22-15,21-22 0,0 0 0,0 43 16,0-43-16,0 1 16,0-22-16,21 21 0,-21-21 15,21-21-15,21 43 0,1-43 0,-22 0 16,0 0-16,21 0 16,-21 0-16,64-43 0,-64 43 15,22-21-15,20-42 0,-42 41 16,43-41-16,-43 21 15,-21 20-15,0 1 0,21-21 16,-42 63 0,21 0-16,-21 0 15,21 22-15,-21-22 0,-1 0 16,22 0-16,0 22 0,0-1 16,0-21-16,0 0 0,0 0 15,22-21 16,-22-21-31,21 21 0,-21-21 16,0 0-16</inkml:trace>
  <inkml:trace contextRef="#ctx0" brushRef="#br0" timeOffset="120519.89">20066 7726 0,'0'-21'0,"0"42"0,0-63 15,-21 20-15,0 22 0,21-21 16,-22 21-16,1 0 31,21 21-15,0 1-16,21-22 15,1 21-15,-1-21 0,0 0 16,0 21-16</inkml:trace>
  <inkml:trace contextRef="#ctx0" brushRef="#br0" timeOffset="121322.89">20616 7747 0,'0'0'0,"-21"-21"16,0 21-1,0 0-15,-22 0 0,22 21 0,0-21 16,0 21-16,0 0 16,0 1-16,-64 147 15,85-84 1,0-22-16,0-21 15,21 1-15,0-22 0,22 42 16,-22-41-16,0-1 0,21 0 16,-21-21-16,22 21 0,20-21 15,-42 0-15,22 0 0,20-21 16,-42 0-16,22 21 0,-22-21 16,0-22-16,0 22 0,0-21 0,1-1 15,-1-20-15,0 21 0,0-22 16,0 1-16,0-1 0,1 1 15,20-64-15,-21 84 0,0-20 16,22-85 0,-22 105-16,0 1 15,-21 63 1,0 0-16,-21 0 0,0 22 16,-1-1-16,1-21 0,0 22 15,0-1-15,0 0 0,-22 1 16,22-1-16,0 0 0,0 1 0,0-22 15,21 21-15,0 22 16,0-22-16,0-21 0,0 43 16,0-43-16,0 0 15,21-21 1,0 0-16,0-21 16,0 0-16,1-1 0,-1 1 15,0 0-15,0 0 0,21 0 0,-20 0 16,-1-1-16,0 22 15,21-21-15,-21 0 0,1 21 0,-1 0 16,-21 21 15,0 0-31,-21-21 0,-1 22 0,1-22 16,0 21-16,0-21 16,-21 21-16,20 0 0,-20-21 0,21 21 15,-21 0-15,-1 1 16,22-1-16,21 0 0,0 0 0,0 0 15,0 0-15,0 1 0,0-1 16,0 0-16,0 0 0,21 0 16,0 0-16,1 1 0,20-1 15,0-21-15,-21 0 0,85 21 32,-63-21-32,-1-21 15,-21 0-15,0-1 16,0 1-16,1 0 0,-1 0 0</inkml:trace>
  <inkml:trace contextRef="#ctx0" brushRef="#br0" timeOffset="121620.86">22331 7557 0,'-85'0'31,"64"0"-31,0 0 16,21 21-16,-21 0 16,-1 0-16,1 0 0,21 0 0,-21 22 15,0-22-15,0 21 0,21-21 16,-21 22-16,21-1 0,-22 0 0,22 1 16,0-22-16,0 21 0,0 1 0,0-1 15,0-21-15,22 21 0,-22-20 16,21-1-16,-21 0 0,21 0 15,21 0 1,1-21 0,20-63-16,-42 63 0</inkml:trace>
  <inkml:trace contextRef="#ctx0" brushRef="#br0" timeOffset="121919.73">23050 7451 0,'85'21'15,"-64"0"1,0 0-16,1 0 0,62 85 31,-63-85-31,-21 22 0,0 20 16,0-20-16,0-1 0,0 0 15,-42 43-15,0-43 16,21 1-16,-22-1 0,1 0 0,21 1 16,-64-1-16,43-21 0,-1 0 15,1 0-15,21 1 0,0-1 16,-22-21-16,22 21 0,0-21 0,0 0 16,0 0-16,0 0 15</inkml:trace>
  <inkml:trace contextRef="#ctx0" brushRef="#br0" timeOffset="123028.76">13885 9906 0,'0'0'0,"-21"0"16,-21 0-16,21 0 0,-1 0 0,-20 0 0,21 0 16,-21 0-16,42 21 47,21-21-47,21 0 0,-21 0 15,22 0-15,-1 0 0,64 21 16,-43-21-16,43 0 0,-42 0 15,-1 0-15,1 0 0,-1 0 16,1 0-16,-1 0 0,1 0 16,-22 0-16,21 0 0,-41 0 0,41 0 15,-42 0-15,0 0 0,-21-63 32,0 42-32,-63-22 15,42 22-15,0 0 16,-22 21-16,22 0 0,0-21 0,0 21 15,0 0-15,-1 0 0,1 0 0,42 21 47,1-21-47,20 0 16,-21 21-16,0-21 0,0 0 0,22 21 16,-22 1-16,21-1 15,-21-21-15,1 21 0,-22 0 0,0 0 16,0 22-1,0-22-15,-22 0 0,-83 42 16,41-41 0,43-1-16,-43 0 15,43-21-15,0 0 0,0 21 0,0-21 16</inkml:trace>
  <inkml:trace contextRef="#ctx0" brushRef="#br0" timeOffset="125016.17">15833 9758 0,'21'-42'0,"-42"84"0,63-106 0,-42 22 16,0-21-16,21 41 15,-21 1-15,0 0 0,0 0 0,0 42 32,-21 21-32,21 1 0,-21-1 15,0 0-15,-22 170 16,22-148 0,0-22-16,21 0 0,-21 1 0,21-1 15,-21-21-15,-1 21 0,22 22 16,-21-43-16,0 0 0,21 0 15,0 1-15,0-44 32,0 1-32,0 0 15,0 0-15,0 0 0,21 0 0,22-43 16,-43 43-16,21-21 16,0-1-16,0 22 0,-21-21 0,42-1 15,-42 22-15,22 0 0,-1 42 31,-21 0-31,0 1 0,21-1 0,-21 21 16,21 64 0,-21-85-16,0 43 15,42 20-15,-20-63 16,-22 1-16,21-1 0,0 0 16,0-21-16,21 0 0,-20 0 15,-1 0-15,21 0 0,-21 0 0,22-21 16,-1 0-16,-21-1 0,106-41 15,-63-22 1,-43 64-16,0-21 0,0-1 16,0-20-16,0 21 0,-21-22 15,0 1-15,0-1 0,0 1 0,0-64 16,0 63-16,-21 22 0,0-1 16,0 1-16,0 0 0,-22 21 15,1 21-15,21 0 0,-21 0 16,-1 0-16,1 42 0,0-21 15,-128 233 1,149-212-16,0 22 16,0 42-16,21-64 15,0 22-15,0-1 0,21-21 16,0-20-16,0 20 0,0-21 16,22 0-16,-1-21 0,127 43 15,-126-43-15,63 0 16,-22 0-1,-41-22-15,20 1 0,22 0 16,-43 0-16,0 0 0,1 0 0,-22-22 16,21 22-16,-21 0 0,-21-106 31,0 106-31,0-22 0,-21 43 16,0 0-16,-21 0 15,42 22-15,-21-1 0,21 0 16,0 0-16,0 0 0,0 22 15,21 62 1,42-41-16,-42-22 16,1-21-1,-1 1-15,21-1 0,-21 0 16,0 0-16,1-21 0,-1 0 16,0 0-16,42 0 0,-41 0 15,-1 0-15,127-21 16,-63 0-1,-64 0-15,85-43 16,-85 43-16,0 0 0,0-22 16,-21 1-16,21 21 0,-21 0 15,0 0-15,0-1 0,-21-20 32,0 42-32,0 0 0,-43 0 15,43 21-15,-21 0 16,-1 22-16,22-22 15,0 0-15,0 0 0,0 0 0,21 22 16,-21-1-16,21-21 0,0 0 16,0 1-16,0-1 15,42 0-15,-21-21 16,0 0-16,0 0 0,1 0 0,-1 0 16,0 0-16,0 0 0,0-21 15,0 0-15,22-43 16,-22 43-16,-21-21 15,42-64 1,-42 85-16,0-1 16,0 44 15,0-1-31,-21 0 0,21 0 0,-21 0 16,21 43-16,0-22 15,0-21-15,0 0 0,0 22 16,21-22-16,0 0 0,43 21 15,-43-20-15,42-22 16,-20 21-16,-1-21 16,0 0-16,43 0 0,-43 0 15,1-21-15,-1-1 0,0 22 16,1-21-16,41-21 0,-62 0 16,20 20-16,0-41 0,-42 42 15,0-22-15,0-84 16,-42 85-1,21 42-15,-64 0 16,64 0-16,-21 0 0,-22 0 16,43 21-16,-21 0 0,20 1 15,1-22-15,0 21 0,0 21 16,21-21-16,0 0 0,0 43 31,0-22-31,21 22 16,0-43-16,-21 21 0,21 1 15,-21 41-15,22-41 16,-22-1-16,0 0 0,0 1 0,0 20 16,-22 170-1,-20-148 1,0-43-16,-22 43 16,43-43-16,-21-21 0,-43 64 0,43-64 15,-1 0-15,-20 0 0,21 0 16,-1 1-16,1-22 0,0 0 15,-1 0-15,1 0 0,-106-85 16,127 0 0,21 64-16,0-85 15,0 64-15,42-22 0,-21 22 16</inkml:trace>
  <inkml:trace contextRef="#ctx0" brushRef="#br0" timeOffset="125731.76">18859 10224 0,'0'-22'15,"22"22"-15,-1 0 0,-21-21 16,21 21-16,0-21 0,43-21 16,-43 21-1,-21-1-15,21 1 0,-21-21 16,0 21-16,0-85 15,-21 85-15,0-22 16,-43-20 0,43 63-16,-43 0 0,-41 42 15,83-21 1,-41 43-16,21-43 16,20 21-16,1 1 0,0-22 0,0 21 0,0 1 15,21-22-15,0 21 0,0-21 16,0 0-16,0 22 15,21-43-15,0 21 0,0-21 0,0 0 16,1 0-16,20 0 0,-21 0 16,21 0-16,-20 0 0,41-21 15,-42 0-15,22-1 0,-22 1 0,63-42 32,-62 20-32,-1 22 0,21-21 0,-21 0 0,0-22 15,1 22-15,-1-1 16,-21 65-1,-21 20 1,21-21-16,-22 21 0,22 1 16,0-22-16,0 21 0,-21 1 0,21-22 15,0 42-15,0-42 0,0 1 16,43 41 0,20-42-1,1-21-15,-43 0 16,42 0-1,-42 0-15,22-21 0,-22 0 0,21 0 16,-21 0-16,1-1 0,20-41 0</inkml:trace>
  <inkml:trace contextRef="#ctx0" brushRef="#br0" timeOffset="126153.52">19621 9927 0,'0'0'0,"0"-21"0,0 0 16,0 0-16,0-22 16,0 65-1,0-1-15,0 21 16,-21-21-16,0 0 0,21 1 15,0 41-15,-21-42 0,-21 43 16,42-43 0,-22 21-16,22-21 15,-21-21-15,0 0 16,21-21 0,0 0-16,0 0 15,0 0-15,0 0 0,21-1 16,0-20-16,106-106 15,-42 63 1,-43 43-16,43 0 16,-43 20-16,43 1 15,-64 21-15,22 21 0,-1 106 32,-42-84-32,0 41 0,0 22 15,0-63-15,-42-1 16,42-21-16,-22 0 0,22 43 15,0-43 1,22-21 15,-1 0-31,0 0 0,106-64 16,-85 43-16</inkml:trace>
  <inkml:trace contextRef="#ctx0" brushRef="#br0" timeOffset="126652.23">20891 9927 0,'0'-21'0,"0"42"0,0-63 0,0 21 16,0 0-16,0-1 15,-21 1-15,0 0 0,0 21 0,0 0 16,-22 0-16,22 0 0,-21 0 16,0 0-16,-1 21 0,1 0 15,0 1-15,-1-1 0,1 0 0,0 21 16,-43 64-1,21-21-15,64-22 16,0-42-16,0 1 16,22-1-16,-1 0 15,0-21-15,0 21 0,21-21 0,-20 0 16,20 0-16,106-21 16,-63-21-1,42-22 1,-106 43-16,21-21 0,22-43 15,-43 43-15,21-22 0,-21 22 16,1-22-16,-1 1 0,21-64 16,-21 84-16,0 1 0,1 0 0,-1-22 15,-21 43 1,0 42-16,-21 22 16,-1-1-16,1 43 15,-21-22-15,21-21 0,-22 64 16,22-42-16,0-22 0,0 0 15,21 1-15,0-22 0,-21 21 16,21 43 0,0-43-16,21-42 15,0 0 1,0 0-16,22 0 0,-22 0 16</inkml:trace>
  <inkml:trace contextRef="#ctx0" brushRef="#br0" timeOffset="128419.22">21802 9589 0,'0'-22'0,"0"44"0,0-65 16,21-63 0,-21 85-16,21-21 0,-21 21 15,0-22-15,0 65 32,-21-1-32,0 0 0,-22 64 15,-41 84 1,20 21-1,22-147-15,21 20 0,-1-20 16,1-1-16,-21 0 0,-43 64 16,64-85-16,-21 0 15,21 1 1,21-44 0,0 1-16,0 0 15,0-21 1,0 21-16,21-43 0,21-42 15,-21 64-15,43-43 16,-43 43-16,0 21 16,21 0-16,-20 21 15,-22 21-15,0 0 0,0 21 16,21-21-16,-21 22 0,0-22 16,0 21-16,0 1 0,0-22 0,21 21 15,0-21-15,-21 0 0,21 1 16,0-1-16,22 21 15,-22-21-15,0 0 0,43-21 16,-22 0-16,-21 0 0,127 0 16,-105 0-16,20-42 15,43-21 1,-85 20-16,0 1 0,0 0 16,1-1-16,-1 1 0,0-85 15,-21 63-15,0 1 0,0-1 16,0 22-16,0-21 0,0 20 15,0-20-15,-21 20 0,0 22 16,-22 0-16,1 21 16,0 0-16,-1 0 0,22 21 15,-42 22-15,41-22 0,-20 21 16,21 0-16,0 22 0,0-22 16,-1 1-16,1 20 0,0-21 0,21 1 15,0 41-15,0-41 16,0-1-16,85 85 15,-64-106-15,21 22 16,64-1 0,-85-42-16,22 0 0,20 0 15,-21 0-15,43 0 16,-21-21-16,-22 0 0,0-1 16,1 1-16,-1 0 0,0 0 0,106-127 15,-148 127 1,0-22-16,22 1 0,-22-22 15,0 43 1,0 0-16,-22 21 0,1 0 16,-21 64-1,21-22-15,21 0 16,0 22-16,0-43 16,0 21-16,0 22 0,0-43 15,0 21-15,0-21 0,0 1 16,0-1-16,63 21 15,-20-21 1,-22-21-16,42 0 16,-42 0-16,85-21 15,-63 0-15,-22 0 0,21 0 16,-21-1-16,22 1 0,-1-42 16,0 42-16,-42-22 0,21 1 0,1-64 31,-22 85-31,0-21 0,-43 20 15,22 22-15,0 0 16,0 0-16,0 0 0,-1 0 16,-20 22-16,21-1 0,0-21 15,21 21-15,0 21 16,0-21 0,21 1-1,21-22 1,-21 0-16,1 0 0,20 0 15,0 0-15,-21 0 0,64-43 16,0 22 0,-43 0-1,-21 21-15,0 0 0,1-21 16,-22 0-16,0-1 31,-22 22-15,1 0 62,21-21-47,21 21 63,1 0-63,-44 0 63,1 0-78,0 0-16</inkml:trace>
  <inkml:trace contextRef="#ctx0" brushRef="#br0" timeOffset="129806.43">23495 9673 0,'0'0'0,"0"-21"16,-21 21 0,0 0-16,-1 21 15,1 0-15,0 1 0,0-1 0,0 0 16,0 0-16,-1 21 0,1-20 15,21 20-15,-21-21 0,0 106 16,21-106 0,0 0-16,0 1 0,0-1 15,21-21-15,0 21 0,22-21 16,-22 0-16,0 0 0,127 0 31,-84 0-31,-22-21 0,0-22 16,1 22-16,-22 0 15,0-42-15,-21 20 0,21 1 16,-21-43-16,0 43 0,-21 0 16,-43-43-1,22 64-15,-21 21 0,20 0 16,1 0-16,0 0 16,-1 21-16,22 21 0,-21-21 0,21 1 0,-1 20 15,1-21-15,0 43 0,21-22 16,0-21-16,0 0 15,0 0-15,21 1 0,106 41 16,-63-63 0,63 0-1,-85 0-15,22 0 0,-22-21 0,0 21 16,1-21-16,41-22 16,-41 22-16,-1-21 0,-21 21 0,43-43 15,-43 22-15,0 0 16,0 20-16,0 1 0,0 21 15,-21 21 1,-21 22-16,-21 20 16,0 22-16,20-22 15,-62 86-15,84-107 16,-21 85-16,-1-64 16,22 1-16,0 84 0,-21-84 15,0-1-15,0 1 0,21-1 16,-21 1-16,0-1 0,-1-21 0,1 22 15,-21-22-15,21 1 0,-64 105 16,64-127 0,21 0-16,-21-21 0,21 21 15,0-42 1,21 0-16,0 0 0,0 0 0,0-1 16,1-20-16,20 0 15,-21 21-15,21-22 0,1-20 0</inkml:trace>
  <inkml:trace contextRef="#ctx0" brushRef="#br0" timeOffset="130093.28">24109 10414 0,'0'0'0,"21"-85"0,-21-63 16,0 85-16,21 20 0,-21-20 15,42-43-15,-42 64 16,22-1-16,20-20 0,-21 42 16,43-22-16,-43 22 15,21 21-15,0 0 0,22 0 0,-43 0 16,21 21-16,-20 1 15,-1-1-15,0 21 0,-21 22 16,0-22-16,0-21 0,0 21 0,-42-20 16,20 20-16,1-21 0,-21 0 15,0 0-15,-1 1 0,-84 20 16,106-42-16,-21 0 0,-1 0 16,22 0-16,0 0 0,21-21 31,21 0-16,0-1-15,1 1 0,20 0 16,-21 0-16</inkml:trace>
  <inkml:trace contextRef="#ctx0" brushRef="#br0" timeOffset="130345.23">25336 9377 0,'0'0'16,"-42"0"-1,0 21-15,21 0 16,-22 0-16,1 22 0,-106 147 16,105-84-1,22 0 1,21-64-16,0 22 0,21-1 16,1-20-16,-1-22 0,21 21 15,-21-21-15,0 0 16,22-21-16,-1 0 0,-21 0 15,106-21 1</inkml:trace>
  <inkml:trace contextRef="#ctx0" brushRef="#br0" timeOffset="130588.09">25950 9440 0,'21'-21'0,"-42"42"0,64-63 0,-22 42 0,21 0 15,-21 0-15,0 0 0,1 21 16,20 0-16,-21 1 0,0-1 0,0 21 16,-21 0-16,0 22 0,22-22 15,-22 1-15,0 20 0,0-21 0,0 85 16,-64-42 0,-63-21-1,85-43-15,-1 0 0,-84 0 16,64-21-16,-64 21 15,42-21-15,1 21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30T02:45:15.7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1291 804 0,'0'-21'16</inkml:trace>
  <inkml:trace contextRef="#ctx0" brushRef="#br0" timeOffset="452.26">1312 699 0,'0'0'0,"0"-22"16,-21 1 0,0 21-1,21 21 16,0 1-31,0 20 16,0-21-16,0 85 16,0 21-16,0-85 0,0 85 15,0-84-15,0 20 16,0-21-16,0 1 0,0-1 0,0 0 16,0-20-16,0 20 0,0-21 15,0 85 1,0-85-1,0-42 17,0 0-32,0-22 15,0 22-15</inkml:trace>
  <inkml:trace contextRef="#ctx0" brushRef="#br0" timeOffset="1116.88">1058 1249 0,'0'0'16,"-21"-21"-16,0 0 0,0 21 0,0-22 15,-1 1-15,1 0 0,0-42 16,0 41-16,21-20 16,-21 21-16,21-21 0,0 20 15,0-41-15,0 21 0,0 20 16,42-20-16,-21 21 15,0 0-15,22-22 0,-1 22 16,0 21-16,107-42 16,-107 42-16,64 0 15,-43 21-15,22 21 16,-43 1-16,22 41 16,-22-20-16,-21-1 0,0 1 0,22 42 15,-22 21 1,0-85-16,-21 0 0,0 1 15,0-1-15,0-21 0,0 22 0,0 20 16,0-42 0,0 0-16,-21-21 15,0 0-15,0 0 16,21-21-16,-22 0 16,-20-64-16,42 64 0,0-21 15,0 0-15,0-1 0,-21 1 16,21 0-16,0-64 15,21 0-15,-21 42 16,21 22-16,22 0 0,-22-1 16,21 22-16,0-21 0,1 21 0,-1 0 15,0 21-15,22 0 0,42 0 16,42 84 0,-42 43-1,-85-63-15,0 42 16,-21-43-16,0-21 0,-63 107 15,-1-65 1,43-41-16,0-1 0,0-21 16,-1 0-16,22 22 0,-21-22 15,21 0-15,0-42 32,21 0-32,1-1 0,-22 1 15,21 0-15,0 0 0,0 0 0</inkml:trace>
  <inkml:trace contextRef="#ctx0" brushRef="#br0" timeOffset="1596.6">2794 1185 0,'42'-84'31,"-42"105"0,-21 0-31,0 0 16,21 0-16,0 1 0,0 20 16,-21-21-16,21 0 0,-21 22 0,21-22 15,-22 21-15,22-21 0,0 0 16,0 22-16,0-1 16,22-21-16,-1 0 0,0 1 0,0-22 15,64 0-15,-43 0 0,-21-22 16,106-20-1,-63 0-15,-22 21 16,-21-22-16,22 22 0,-43-21 16,21 21-16,-21-64 0,0 43 15,0-1-15,-21 22 0,-1-42 16,-41-1 0,42 64-16,0 0 0,-1 0 15,-20 0-15,21 0 0,-21 0 0,20 21 16,-41 22-16,-1 20 15,43-21-15,0-20 0,0 20 16,21-21-16,-21 21 0,21-20 0,0-1 16,0 0-16,0 0 15,21 21-15,21-20 0,1-22 16,-22 0-16,21 0 16,22 0-16</inkml:trace>
  <inkml:trace contextRef="#ctx0" brushRef="#br0" timeOffset="2013.36">3535 1101 0,'0'-21'0,"0"-22"32,0 64-17,0 1 1,0 20-16,-21-21 0,21 0 15,0 22-15,-22-22 0,22 0 0,0 21 16,0 22 0,0-22-16,0-21 0,0 0 0,22 1 15,-1-1-15,0-21 0,0 0 16,-21 21-16,21-21 0,0 0 0,1 0 16,-1 0-16,0-21 15,21 21-15,22-85 0,-22 43 16,-21-1-16,0 1 15,22-43-15,-43 43 0,0 0 16,0 21-16,0-43 16,0 43-16,0 0 0,0 0 15,0-1-15,-21 22 16,21 22 0,0-1-1,0 0-15,0 0 16,0 0-16,0 0 15</inkml:trace>
  <inkml:trace contextRef="#ctx0" brushRef="#br0" timeOffset="2416.13">4191 1122 0,'21'0'16,"21"-42"-1,-42 20-15,0 1 16,-21 21-1,0 0-15,0 0 16,0 0-16,0 0 0,-1 21 16,1 1-16,-21-1 0,0 42 15,42-20 1,0-22-16,0 0 16,21-21-16,0 21 0,0-21 15,0 0-15,0 0 0,1 21 0,20 0 16,-21-21-1,0 0-15,0 22 0,1-22 0,-1 21 16,-21 0 0,0 0-16,-21-21 0,-1 21 15,1 0-15,-21-21 0,-22 22 16,22-22-16,0 21 0,-43-21 16,43 0-16,-1 0 15,1 0-15,21 21 0,0-21 0,0 0 16,42 0 15,0 0-31,0-21 0,0 0 0,0 21 0</inkml:trace>
  <inkml:trace contextRef="#ctx0" brushRef="#br0" timeOffset="2800.06">4445 1376 0,'0'0'0,"42"0"31,-21 0-31,1-21 16,-1 0-16,0-1 0,21 22 16,22-42-16,-43 0 0,21 21 15,1-1-15,-22 1 0,0 0 16,0 0-16,-21 0 0,0-22 15,0 22-15,-21 21 16,0 0-16,-22 0 0,22 21 16,-21-21-16,0 43 0,-43-1 15,0 22 1,43-22-16,0 21 16,20-41-16,1 20 0,21 0 15,0-21-15,0 1 0,21-1 0,64 0 16,-21-21-1,-22 0-15,64 0 16,-64-21-16,0 21 0,64-43 16,-63 22-16</inkml:trace>
  <inkml:trace contextRef="#ctx0" brushRef="#br0" timeOffset="3108.89">5651 572 0,'0'0'0,"0"-22"16,-63 1-1,42 21-15,0 0 16,21 21-16,0 1 0,0 20 0,-22-21 16,22 21-16,0 22 0,0-1 15,0 43-15,-21 21 16,21-63-16,-21-1 0,21-20 15,0-1-15,0 0 0,-21 1 0,21-1 16,-21-21-16,21 0 0,0 22 16,0-22-16,0 0 15,21-21 1,0-21-16,0 0 16,0-1-16,64-83 15</inkml:trace>
  <inkml:trace contextRef="#ctx0" brushRef="#br0" timeOffset="3390.72">6054 508 0,'0'0'0,"0"42"47,0-20-47,0-1 0,0 21 16,0 0-16,-22 1 0,22 20 0,0 1 15,-21 42-15,0 63 16,0-84 0,21-43-16,0-21 0,0 85 31,0-85-31,0 0 0,0-42 47,0 0-47,-21 0 15</inkml:trace>
  <inkml:trace contextRef="#ctx0" brushRef="#br0" timeOffset="3941.41">5503 1164 0,'0'0'0,"-42"0"0,21 0 0,-64 21 16,127-21 15,-20 0-31,20 0 0,0 0 15,22 0-15,-1-21 0,1 0 16,-1 21-16,1-21 0,-1 0 0,1-22 16,-22 22-16,22 0 0,-1 0 15,22-43 1,-1 22-16,-62 21 16,-1 21-16,0 0 0,-21 21 31,-21 0-31,0 22 15,-1-1-15,22 0 16,0 64-16,-21-85 16,21 22-16,0-22 0,0 0 15,0 0-15,0 43 16,21-64-16,1 21 16,-1-21-16,106 0 15,-106-21 1,21-1-16,1 1 0,-22 0 0,42-21 15,-42 21-15,1-22 0,-22 22 16,0-21-16,0-1 0,0-84 16,-43 85-1,22 21-15,-42 21 16,20 0-16,1 0 16,0 0-16,20 21 0,-20 0 0,0 0 15,-22 64 1,22-21-16,42-43 0,0 0 15,0 21-15,0-21 16,21-21-16,0 0 16,0 0-16,1 0 0,83-21 15</inkml:trace>
  <inkml:trace contextRef="#ctx0" brushRef="#br0" timeOffset="4308.2">6794 953 0,'0'0'16,"0"-22"-16,0 1 0,22 21 0,-1-42 31,0 42-31,21 0 16,-21 0-16,1 21 15,-1 0-15,-21 0 0,21 1 16,-21-1-16,0 42 16,0-42-16,0 43 0,0-22 15,0-21-15,0 1 16,0-1-16,0 0 0,0 0 0,0 0 15,21-21 1,0 0 0,0-21-16,-21 0 0,0 0 15,22 0-15,41-106 16,-42 42 0,0 43-16,1-43 15,-22 43-15,0 20 0,21 1 0,0 0 16,0 21-16,0 0 15,-21 21 17,21 0-32,-21 1 0</inkml:trace>
  <inkml:trace contextRef="#ctx0" brushRef="#br0" timeOffset="4681.97">7451 1101 0,'-22'0'0,"44"0"0,-44 21 16,1-21-16,42 0 31,1-21-31,-1 0 0,0-1 16,21 22-16,-21-42 0,1 21 0,20-21 16,-21-1-1,0 22-15,0 0 0,-21 0 0,0 0 16,0-1-16,-21 22 15,0 22-15,0-22 16,-21 42-16,20-21 16,1 21-16,0-20 0,0 20 15,21 21-15,-21-41 0,21-1 16,0 21-16,0-21 0,0 0 0,0 1 16,21 20-1,0-21-15,0-21 0,0 0 16,22 0-16,-22 0 0,21 0 15,1 0-15,-22-21 16,21 21-16,-21-21 0,22-22 16,-22 1-16</inkml:trace>
  <inkml:trace contextRef="#ctx0" brushRef="#br0" timeOffset="5028.78">7980 889 0,'21'0'0,"-42"0"0,63-21 0,-42 0 0,21 21 16,-21-21-16,21 21 0,1 0 15,-22-22-15,21 22 0,0-21 0,0 21 16,21 0-16,22 0 16,-43 21-16,0 1 0,22-1 15,-22 21-15,-21-21 16,0 0-16,21 1 0,-21 20 0,0-21 16,0 21-16,0 1 15,0 20-15,0-42 0,-21 1 16,21-1-16,0 0 0,-21 0 15,21-42 17,0 0-32,0 0 15,0-1-15,0 1 0,21-42 16,0 20-16,0-20 0,0 21 16,0-1-16,-21 1 0,64-64 15,-43 64-15,21 21 16,-42-1-16,22 22 15</inkml:trace>
  <inkml:trace contextRef="#ctx0" brushRef="#br0" timeOffset="5787.82">1101 2455 0,'-22'0'16,"44"0"-1,-1 0 1,0 0-16,0 0 0,0 0 16,22 0-16,-22 0 0,21-21 15,0 21-15,22 0 0,42 0 16,-43 0-16,107 0 15,-107 0-15,43 0 0,106-21 16,-85 21-16,0 0 0,21-21 16,148 21-16,22-21 15,-128 21-15,-21-21 16,22 21-16,-1-22 0,1 22 0,21 0 16,380-21-1,-401 21-15,359-21 16,-211 21-16,-170 0 0,0 0 15,1 0-15,-22 0 0,0-21 16,21 21-16,234 0 16,-276-21-16,0 21 15,0 0-15,190-43 16,-232 43-16,-1 0 0,43-21 16,-63 21-16,-22 0 0,1-21 15,-1 21-15,0-21 16,-42 0-1,0 0 1,0-1-16</inkml:trace>
  <inkml:trace contextRef="#ctx0" brushRef="#br0" timeOffset="5935.74">8805 2244 0,'0'0'0,"-21"0"16,0 21-16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30T02:46:37.4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5228 4995 0,'0'0'0,"0"-21"16,0 0-16,0-42 15,0 20-15,21 22 16,-21 0-16,0 0 0,0-22 15,0 22-15,0 0 0,0 0 16,0 0 0,0 42-1,0 0 1,0 0-16,0 0 0,-21 22 16,0-1-16,0 85 15,0-85-15,-1 43 0,1-21 0,0-1 16,-21 64-16,21-63 0,-22-1 15,22 64-15,0-63 16,0-1-16,0-21 0,-1 64 16,1-21-1,21-64-15,0 0 0,0 0 16,0-42 15,0 0-31,0-21 0,0-1 16,21 1-16,1-64 0</inkml:trace>
  <inkml:trace contextRef="#ctx0" brushRef="#br0" timeOffset="313.81">5228 4847 0,'0'0'0,"0"-21"0,0 0 15,0 0-15,21-22 16,0 43-1,-21 22 1,0-1-16,0 21 0,22 0 16,-22 1-16,42 211 15,-42-191-15,0 1 16,0-1-16,0 128 16,0-128-16,0 43 15,0-64-15,0 22 0,0 63 16,0-106-1,0 0-15,-21-21 32,21-21-32,0 0 0,0 0 15,-43-43 1,22 22-16,0 0 0</inkml:trace>
  <inkml:trace contextRef="#ctx0" brushRef="#br0" timeOffset="508.7">4911 5525 0,'0'0'0,"0"-22"32,21 22-17,0 0-15,0 0 0,0 0 0,0-21 16,22 21-16,-22 0 0,0 0 16,43-21-16,20 0 15,-41 21-15,84-21 16,-85 21-16,43-21 15,-43 21-15,0 0 0,1 0 0</inkml:trace>
  <inkml:trace contextRef="#ctx0" brushRef="#br0" timeOffset="824.52">6096 5249 0,'0'-21'16,"0"0"-1,0 0-15,-42 21 16,-22 21 0,1 43-16,41-43 15,22 21-15,-21-21 0,0 22 16,0-1-16,21 0 0,-21 128 16,21-128-1,0 0-15,0 1 0,0 20 16,0-42-16,21 0 0,0 22 15,0-43-15,22 0 0,20 0 16,-42 0-16,106-64 16,-84 43-16,41-64 15,-41 43-15,-1 0 16,-21-22-16,21 22 0,-20-22 0,20 1 16</inkml:trace>
  <inkml:trace contextRef="#ctx0" brushRef="#br0" timeOffset="1098.36">6604 4890 0,'0'0'0,"0"-43"0,0 22 0,0 0 16,-21-21-16,21 20 16,-21 22-16,-1 0 0,22 22 15,-21-1-15,21 0 16,-21 64-16,0 84 16,21-106-16,0 1 15,0-1-15,0-20 0,-21 84 16,0-64-16,21-20 0,-22 105 15,22-106-15,0 22 16,0-22-16,0 21 16,22-41-1,-1-22-15,0 0 0,0 0 16,0-22-16,43 1 0,-43-21 16,0 21-16,21-22 15,-20 22-15</inkml:trace>
  <inkml:trace contextRef="#ctx0" brushRef="#br0" timeOffset="1349.22">7175 5292 0,'-21'21'16,"0"0"0,21 0-16,-21 0 15,21 1-15,-21-1 0,0 0 0,-22 148 16,22-105-1,0 42 1,0-43 0,21-42-16,0 0 15,21-21 1,0 0-16,43-21 16,-43 0-16,0-21 15,21 21-15</inkml:trace>
  <inkml:trace contextRef="#ctx0" brushRef="#br0" timeOffset="2078.8">7535 5398 0,'21'0'0,"-42"0"0,42-22 15,-42 22 1,21 22 0,-21-1-16,0-21 0,0 21 0,-22 64 15,22-22 1,21-42-16,0 43 15,0-43-15,0 21 0,0-21 0,0 1 16,0-1-16,0 0 0,0 0 0,0 0 16,21-21-1,1 0-15,-1 0 0,0 0 16,0 0-16,0 0 16,-21-21-16,0 0 0,0 0 0,21 0 15,-21-128 1,0 86-1,0-43 1,0 85-16,0-21 0,0-1 0,22 22 16,83-64-1,-62 64-15,41 21 16,-20 21 0,-22 1-16,-21-1 0,1 0 15,-1 21-15,0-21 0,-21 1 0,0 83 16,0-62-16,0-22 15,0 21-15,-21 43 16,21-64-16,-21 21 16,21-20-16,-22-22 0,22 21 0,0 0 15,0-42 17,0 0-32,0-1 0,0 1 0,0-21 15,0 0-15,0 20 0,0-20 16,22 0-16,20-43 15,-21 43-15,43-43 0,-22 43 16,21-22-16,-20 43 0,-1 0 16,0 21-16,-20 0 0,20 0 0,0 0 15,-21 0-15,43 42 16,-22 43 0,-42-43-16,0-21 0,0 64 15,0-43-15,-21-20 0,0 20 16,-21 21-16,-22 22 15,64-64-15,0 22 16,-21-22 0,42-21-1,-21-21-15,21-1 0,0 1 16,1 0-16,-1 0 0,0 21 16</inkml:trace>
  <inkml:trace contextRef="#ctx0" brushRef="#br0" timeOffset="2516.66">9165 5398 0,'0'0'0,"0"-22"0,0 1 15,0 0-15,0 0 0,0 0 16,-21 21 0,0 0-1,-22 0-15,22 0 0,-42 21 16,20 0-16,22 0 0,-21 0 15,21 1-15,0-1 0,-1 0 0,-20 21 16,42-21-16,0 22 16,0-22-16,42 0 15,-20-21-15,-1 0 0,42 21 16,-42 0-16,1-21 0,-1 0 16,63 22-1,-62-22-15,-1 21 16,0-21-16,-21 21 0,0 0 0,0 0 15,0 0 1,-21-21-16,0 22 0,-1-1 0,1-21 16,0 21-16,-85 0 15,43 0 1,-1-21 0,43 0-16,0 0 0,0 0 15,0 0-15,-1 0 0,1-84 16,-21 41-1,42 22-15,-21-21 0</inkml:trace>
  <inkml:trace contextRef="#ctx0" brushRef="#br0" timeOffset="2870.46">7662 4678 0,'-21'0'0,"42"0"0,-63 0 15,21 0-15,0 21 0,21 0 16,0 0-16,0 1 16,21-22-1,0 0-15,64 0 16,-64 0-16,0 0 0,0-22 15,0 22-15,-21-21 0,0-21 16,-42 0 0,21 42-1,0 0-15,-1-22 0,1 22 0,0 0 16,0 0-16,0 0 0,0 22 16,-1 20-1,1-21-15,21 0 0,-21-21 16,21 21-16,-21 1 0</inkml:trace>
  <inkml:trace contextRef="#ctx0" brushRef="#br0" timeOffset="3140.31">6456 5186 0,'0'0'0,"21"0"16,0 0-1,21 0-15,1-21 0,-22 0 16,42 21-16,-20-22 0,-1 1 0,22 21 16,84-42-1,-64 21-15,22 0 16</inkml:trace>
  <inkml:trace contextRef="#ctx0" brushRef="#br0" timeOffset="4101.76">11176 5503 0,'0'-21'46,"21"0"-46,-21 0 16,21 21-16,0-21 0,-21-22 16,0 22-16,0-21 15,0 21-15,0-43 16,-21 22-16,0 21 0,0 0 16,0 21-16,-22-22 0,-62 22 15,20 22 1,64-1-16,-43 21 15,22 0-15,21 1 0,-22 41 16,22-41-16,0-1 0,21 22 0,-21 84 31,21-64-31,0-41 0,63 20 16,-41-42-16,-1-21 16,0 0-16,21 0 0,-21 0 15,128-21 1,-86-42-1,43-22-15,-85 43 0,21-1 16,-20 1-16,-1 0 0,-21-1 0,21 1 16,-21 0-16,21-64 15,-21 42 1,0 86 0,0-1-1,0 0-15,0 21 0,0-21 0,-21 149 16,21-128-1,0 64 1,0-85-16,0 21 0,21 1 16,0-22-16,0-21 0,1 21 0,-1-21 15,0 0-15,85 0 32,0-63-32,-64 41 15</inkml:trace>
  <inkml:trace contextRef="#ctx0" brushRef="#br0" timeOffset="4349.62">12488 5398 0,'0'0'0,"0"21"16,-21-21-16,42 0 31,0 0-15,1 0-16,-1 0 0,0 0 0,42 0 15,-20 0 1,-22 0-16,0 0 16</inkml:trace>
  <inkml:trace contextRef="#ctx0" brushRef="#br0" timeOffset="4522.52">12488 5609 0,'0'0'0,"0"21"0,-21 1 16,42-22 31,0 0-47,1 0 0,20 0 0,-21-22 15,0 22-15,22-21 0,-1 0 16,0 0-16,1 21 0</inkml:trace>
  <inkml:trace contextRef="#ctx0" brushRef="#br0" timeOffset="5097.21">13504 5376 0,'0'0'0,"-21"-21"0,0 0 16,0 0-16,0-43 15,21 22-15,0 0 16,84-64 0,-63 85-16,22 21 15,-22 0-15,0 0 0,21 0 0,64 63 16,-85-42-1,1 22-15,-1 63 16,-21-64-16,0 0 0,0 43 16,0-43-16,0 1 0,-21 84 31,-22-64-31,22-42 16,21-42 15,0 0-31,0-21 0,0 20 15,0-20-15,42-43 16,-20 1-16,-1 41 16,0 1-16,85-85 0,-85 85 15,21 21-15,1-1 0,-1 1 16,-21 0-16,21 21 0,43 0 16,-43 21-16,43 43 15,-43-22-15,-42-21 16,22 22-16,-22-1 0,0 0 0,0 85 15,0-84-15,0-1 16,-22-21-16,1 21 0,0-20 16,0-1-16,21 0 0,-21 21 15,0-42-15,42 0 32,0-21-32,0 0 0,0 0 15,0 0-15</inkml:trace>
  <inkml:trace contextRef="#ctx0" brushRef="#br0" timeOffset="5460.98">14774 5440 0,'0'0'0,"0"21"16,21-21-16,1 0 0,-1 0 16,0 0-16,0 0 0,0 0 15,64-42 1,-64 21-16,0 21 0,0-22 15,22 1-15,-22 0 0,0 0 0,0-43 16,-21 1 0,0 42-16,0 0 15,-21 21-15,0 0 0,0 0 0,-22 0 16,-41 42 0,20 0-16,43-21 0,0 22 15,-21 20-15,20-42 16,1 22-16,21-1 0,-21-21 0,21 22 15,0-22-15,0 63 16,21-41 0,0-43-16,64 21 15,-64-21-15,43 0 0,-22 0 16,0 0-16,1-21 0,105-64 16</inkml:trace>
  <inkml:trace contextRef="#ctx0" brushRef="#br0" timeOffset="6079.63">15557 5228 0,'0'0'16,"0"-21"-16,0 0 0,0 0 0,22-22 16,-22 22-16,0 42 15,0 1 1,0-1-16,-22 0 0,1 21 0,21 1 16,-42 62-1,21-41-15,21-22 0,0-21 16,-21 43-16,21-43 15,0 21-15,0-20 0,0-1 16,21-21 0,0 0-16,21 0 15,22-43 1,-43 1-16,42-21 16,-41 41-16,-1-20 0,0 21 0,42-64 15,-63 64 1,22 21-16,-22 21 31,0 0-31,0 1 0,0-1 16,-22 0-16,22 0 0,0 21 15,0-20-15,0-1 0,0 21 16,0-21-16,0 0 0,0 1 16,22-1-1,20-21-15,-21 0 0,0 0 16,0 0-16,1 0 0,-1-21 0,0-1 15,0 1-15,0 0 0,0 0 16,22-43-16,-22 43 0,0-21 16,0-43-1,-21 43-15,0 0 0,0-85 16,-63 84 0,20 43-1,22 21 1,21 1-16,0-1 0,21-21 15,1 21-15,20-21 16,0 0-16,-21 0 0,22 0 16,-22 0-16,21 0 0,-21 0 0,22 0 15,-22 0-15,0-21 0,0 0 16,22-1-16,-22 1 16</inkml:trace>
  <inkml:trace contextRef="#ctx0" brushRef="#br0" timeOffset="6893.16">17801 4699 0,'21'-21'0,"-42"42"0,42-84 0,-21 20 16,0 1-16,21 0 0,1-22 16,-22 1-16,0 20 15,0 22-15,0 0 0,0 42 16,0 0-1,0 0-15,0 22 0,-43 41 16,22-20-16,0 21 0,-21-1 16,20 1-16,-20 0 0,0-1 0,-1 1 15,1 0-15,0-1 0,-1-20 0,-20 63 16,42-64 0,-43 64-16,64-42 15,0-106 16,21 0-31,1-22 0,-1-20 16,0-1-16,0 22 16,0-22-16,43-84 0,-43 64 15,21-22-15,1 21 0,-22 0 0,21 1 16,-21 20-16,85-126 16,-42 63-1,-43 106-15,0 21 0,0 0 16,0 0-16,0 0 0,-21 42 15,22-21-15,-1 21 0,-21 22 0,21 63 16,-21-64-16,0 22 16,0 0-16,0-1 0,0-20 0,0 84 15,-21-84-15,21-22 0,-21 21 16,21-20-16,0-1 0,0 0 16,0 1-16,0-1 0,0 22 15,-22-64 16,1-22-15,0 1-16,21 0 0</inkml:trace>
  <inkml:trace contextRef="#ctx0" brushRef="#br0" timeOffset="7085.05">17399 5440 0,'0'0'0,"-21"-21"31,42 0-31,0 21 15,0 0-15,0-22 0,22 22 0,-1 0 16,-21-21-16,43 21 0,-22-21 0,0 21 16,22-21-16,-1 21 0,-20-21 15,20 0-15,1 21 0,-1-22 0,128-41 32,-85 42-32</inkml:trace>
  <inkml:trace contextRef="#ctx0" brushRef="#br0" timeOffset="7321.08">18669 5017 0,'-64'-22'32,"43"22"-32,0 0 0,-21 22 15,21-1-15,-1 0 0,1 0 0,-21 21 16,21-20-16,-22 62 16,43-63-16,0 22 0,-21-1 0,21 22 15,0-43-15,0 42 16,0-42-16,0 1 0,21-1 15,1 0-15,-1 0 0,21-21 16,-21 0-16,22 0 0,-1 0 0,127-21 16,-126 0-1,-1 0-15,0-22 0,43-20 16,-22-1-16,-20 22 0</inkml:trace>
  <inkml:trace contextRef="#ctx0" brushRef="#br0" timeOffset="7590.2">19346 4551 0,'0'-42'0,"0"84"0,0-148 0,0 64 0,0 21 16,0-22-16,-21 22 0,0-21 16,-21 42-16,20 0 15,1 21-15,0 21 0,0-21 16,0 22-16,0 63 0,-1-43 16,1 1-16,21 20 0,-21 64 15,0 64 1,21-148-16,0-1 0,-21 43 15,21-64-15,0 43 16,0-43-16,0 1 0,0-22 0,0 0 16,0 21-16,42-21 15,-21-21-15,43-21 16,-43 0-16,21 0 0,1 0 16,-22-22-16,21 22 0,0-21 0</inkml:trace>
  <inkml:trace contextRef="#ctx0" brushRef="#br0" timeOffset="7821.07">19833 5038 0,'0'0'0,"-21"21"31,0 0-15,0 0-16,-1 22 0,1-22 16,0 21-16,0-21 0,0 22 0,0-22 15,-1 21-15,1 0 0,0-20 0,-21 41 16,42-42-1,0 0-15,0 1 0,0-1 0,0 0 16,0 0-16,21-21 0,0 0 0,21 0 16,1 0-16,41-21 15,-41 21-15,126-106 16,-127 85-16</inkml:trace>
  <inkml:trace contextRef="#ctx0" brushRef="#br0" timeOffset="8488.69">20256 5207 0,'0'0'0,"-21"0"31,0 0-31,21 21 16,-21 0-16,-21 22 0,20-22 15,1 21-15,21-21 16,0 1-16,0-1 0,0 0 0,0 0 16,0 0-16,0 0 15,21 1-15,1-22 16,-1 0-16,0 0 0,0 0 15,0 0-15,-21-22 0,21 1 16,-21 0-16,0 0 0,0 0 16,0-43-16,0 1 15,0 42-15,0-22 0,0 22 16,0-21-16,0 21 0,0-1 0,0 1 16,22 21-16,-1-21 0,0 0 0,0 0 15,64 21 1,-22-21-16,-20 21 0,-1 0 15,0 0-15,22 42 0,-43-21 16,0 0-16,0 64 16,-21 0-1,0-43-15,0-21 0,-21 0 0,21 0 16,-21 1-16,0-1 0,0 0 16,21 0-16,0 0 0,-22-21 15,1 0-15,0 0 31,21-21-31,0 0 16,0 0-16,0 0 0,21-22 16,0 22-16,1-21 0,-1-1 0,21 1 15,-21 0-15,22-1 0,-22 1 0,63-21 16,-41 20-16,-22 22 16,21 0-16,1 21 0,-22 0 0,21 0 15,43 63 1,-64 1-1,-21 63-15,0-106 0,0 21 16,-42 22-16,42-22 0,-22-21 16,1 1-16,21-1 15,0 0-15,-42 42 16,63-84 15,0 21-31,0-21 0,1 0 16,20 0-16,-21 0 0</inkml:trace>
  <inkml:trace contextRef="#ctx0" brushRef="#br0" timeOffset="8888.45">21802 5038 0,'0'0'0,"0"-43"0,0 22 0,21 0 16,-21 0-16,0 0 0,0 0 15,-21-1-15,-1 22 16,1 0-16,-42 22 15,-1-1-15,43 21 0,-21-21 16,-43 64-16,64-43 16,0 22-16,21-43 15,0 0-15,42 64 16,0-64 0,1-21-16,-1 21 15,0-21-15,-20 21 0,41-21 0,-42 21 16,0-21-16,22 0 0,-43 22 15,21-22-15,-21 42 16,-21-21 0,0 0-16,-1-21 0,1 0 15,-42 21-15,-43-21 16,85 0-16,0 0 16,-22 0-16,22 0 0,0 0 0,0 0 15,-22 0 1,43-21-16,0 0 15,0 0-15,0 0 0,0 0 16,0-1-16</inkml:trace>
  <inkml:trace contextRef="#ctx0" brushRef="#br0" timeOffset="9256.29">20447 4318 0,'0'0'0,"-42"0"0,-1 0 15,1 0-15,21 64 32,21-43-32,21 0 0,0-21 15,21 0-15,-20 21 16,20-21-16,-21 0 0,21 0 0,22 0 15,-43 0-15,-21-21 16,0 0-16,0 0 0,-21-1 16,-21 1-16,-43-21 15,43 42 1,-1 0-16,1 0 16,21 21-16,0-21 0,21 64 15,0-22 1,0-21-16,0 0 15</inkml:trace>
  <inkml:trace contextRef="#ctx0" brushRef="#br0" timeOffset="9566.12">19198 4741 0,'0'0'0,"-21"22"0,0-22 0,0 0 15,42 0 1,0 0-16,0 0 16,43 0-16,41-22 15,-62 22-15,-1 0 0,22 0 16,-22-21-16,21 21 0,22 0 15,-43 0-15,-20 0 0,41 0 16,-42 0-16,0 0 16,1 0-1,-1 0 1</inkml:trace>
  <inkml:trace contextRef="#ctx0" brushRef="#br0" timeOffset="11875.1">23093 3895 0,'0'0'0,"21"0"0,0 0 0,64-43 16,-22 43-1,-42 0-15,-21-21 16,-21 21 0,0 0-1,0 0-15,0 0 16,0 0-16,-22 21 0,22-21 15,-21 22-15,-64 62 16,0 43 0,-42 21-16,106-84 15,-1-1-15,1 1 0,0-1 16,20 1-16,-62 84 16,63-84-16,-1 20 0,-20 1 0,21-22 15,0 22-15,21-21 0,-21-1 0,-1 128 16,22 20-1,22-41 1,20-107-16,-21-21 16,0 1-16,22-1 0,-1 0 0,170 64 31,-170-85-31,85 1 0,-85-22 16,85 0-16,-84 0 0,20-22 15,1 1-15,-22 0 0,21 0 0,-20 0 16,20-22-16</inkml:trace>
  <inkml:trace contextRef="#ctx0" brushRef="#br0" timeOffset="12674.64">23156 5101 0,'21'0'0,"-42"0"0,42 21 0,1-21 16,-1 0-16,0 0 0,0 0 16,21-21-1,-42 0-15,0 0 0,0 0 16,0 0-16,0-1 15,0 1-15,0 0 0,-21 0 16,0 0-16,0 0 0,-21 21 16,-1 0-16,22 0 0,-21 0 15,-1 21-15,22 0 16,-21 21-16,21-21 0,-22 22 0,22-1 16,-42 85-1,63-106-15,0 22 0,0-22 0,0 21 16,0-21-16,0 0 0,0 1 0,0 20 15,42-42-15,-21 0 0,0 21 16,1-21-16,-1 0 16,21 0-16,22-21 0,-43 21 15,21-21-15,22-22 0,-22 1 16,-21 21-16,85-127 16,-85 84-16,21-63 15,1 64-15,-22-64 16,0 63-16,0-20 15,-21 41-15,0 1 0,0 21 0,0 0 16,-21 21 0,21 21-16,-21 0 0,21 0 0,0 21 15,-21 1-15,0 20 0,21 1 0,-22-22 16,1 22-16,21-1 0,0 1 16,0-22-16,0 0 0,-21 22 15,21-43-15,0 64 16,0-64-16,0 42 0,0-42 15,64 22-15,-22-43 16,-21 0-16,0 0 16,64-21-1</inkml:trace>
  <inkml:trace contextRef="#ctx0" brushRef="#br0" timeOffset="13098.4">23770 5186 0,'0'0'0,"-21"0"16,21-21-16,-21 0 16,21-1-16,0 1 15,0 0-15,0 0 16,0 0-16,21 0 0,0 21 0,0-22 16,0 22-16,1 0 0,-1 0 0,0 0 15,21 0-15,-21 0 0,1 0 16,105 85-1,-85 0-15,-42-64 16,0 21-16,0-21 0,0 22 16,0-22-16,0 21 0,-21-21 0,0 1 15,-1-1-15,1-21 0,0 21 16,21 0-16,-21-21 0,0 0 16,0 0-16,21-21 15,0 0-15,0 0 16,0-1-16,0 1 0,0-21 15,0 21-15,0-22 0,84-126 16,-41 127 0,20-1-1,-42 43-15,0 0 0,1 0 16,-1 0-16,0 0 0,0 0 0,0 0 16,22 0-1</inkml:trace>
  <inkml:trace contextRef="#ctx0" brushRef="#br0" timeOffset="13338.26">24490 5038 0,'0'21'31,"0"0"-15,0 0-16,0 0 0,0 1 15,0-1-15,-21 0 16,21 0-16,0 0 0,-22 43 15,22-43-15,0 21 16,0-21-16,0 1 16,0-44 15,0 1-15,0 0-16,22 0 0</inkml:trace>
  <inkml:trace contextRef="#ctx0" brushRef="#br0" timeOffset="13505.16">24490 4826 0,'0'0'0,"0"-21"0,-21 0 16,-1 0-16,22-1 15,-21 22-15,21-21 16,0 42 15,21 1-15,1-1-16,-1 0 15,-21 0-15,21-21 0</inkml:trace>
  <inkml:trace contextRef="#ctx0" brushRef="#br0" timeOffset="13912.93">24701 5038 0,'0'21'16,"22"-21"-16,-22 21 16,21 0-16,0 0 15,-21 1-15,0 20 0,21-21 16,-21 0-16,21 43 16,-21-1-1,21-42-15,-21 1 16,22-22-1,-1-22 17,0 22-32,-21-21 0,21 0 0,-21-21 15,21 21-15,0-1 0,-21-20 16,22 21-16,-1-21 0,-21 20 0,21 1 16,-21 0-16,21 0 0,-21 0 0,0 0 15,42-1 1,-20 22-16,-1 0 15,0 0 1,-21 22-16,0-1 16</inkml:trace>
  <inkml:trace contextRef="#ctx0" brushRef="#br0" timeOffset="14237.75">25146 5165 0,'21'21'15,"0"-21"-15,0 0 16,-21-21-16,22 21 16,-1-21-16,-21-1 0,21 1 15,0 0-15,-42 21 47,0 0-47,0 0 0,-1 21 16,1 0-16,21 1 0,0-1 15,-21 21-15,0-21 0,21 0 16,0 43 0,0-22-1,42-21-15,-42 1 16,21-22-16,22 0 16,-22 0-16,0 0 0,43-22 15,-1-20 1</inkml:trace>
  <inkml:trace contextRef="#ctx0" brushRef="#br0" timeOffset="14600.54">25463 5101 0,'0'0'0,"0"-21"0,0 0 16,0 0-16,0 0 16,22 21-16,-1 0 15,0 0-15,0 0 16,0 0-16,0 0 0,1 21 0,-1 0 15,-21 0-15,21 0 0,-21 0 16,0 43 0,0-22-1,0-21-15,0 22 16,-21-22-16,0 0 0,-1-21 16,22 21-16,-21-21 15,0 0 1,21-21-1,0 0-15,0 0 0,21 0 16,0-22-16,22-20 16,-22 42-16,0-1 15,0 1-15,0 0 16,1 0-16,-1 21 0,21-42 16,-21 20-1,-21 1-15</inkml:trace>
  <inkml:trace contextRef="#ctx0" brushRef="#br0" timeOffset="15020.3">25739 4487 0,'0'0'0,"-43"-21"0,22 0 16,21 0-16,0 0 15,21 21 1,0 0-16,1 0 0,-1 0 16,21 0-16,0 21 0,-20 0 15,20 0-15,43 43 16,-43-22-16,64 106 0,-85-84 16,0-1-16,-21-20 0,0 84 15,0-64-15,0-21 0,0 22 16,-21 63-1,0-85-15,0 1 0,-22-1 0,22 0 16,-42 22-16,41-43 0,-20 0 16,-43 64-1,22-43 1,42-42-16,0 21 0,-1-21 16,22-21 15,0 0-31,0 0 15,22 21-15,-1-21 0,0-1 0,-21 1 16,42 0-16</inkml:trace>
  <inkml:trace contextRef="#ctx0" brushRef="#br0" timeOffset="15325.13">26310 5419 0,'21'0'31,"-21"-21"-15,0 42 46,0 0-46,0 0 0</inkml:trace>
  <inkml:trace contextRef="#ctx0" brushRef="#br0" timeOffset="15658.94">26183 5800 0,'0'0'0,"-21"0"15,21-21 1,0-1-1,21 22 17,0 0-32,0 22 15,1-22-15,-22 21 0,0 0 16,0 0-16,0 0 0,0 0 16,0 22-1,0-22-15,-22 21 0,-20 1 16,0-22-16,21 0 15,-85 21-15,63-21 16,22-21-16,-85 0 16</inkml:trace>
  <inkml:trace contextRef="#ctx0" brushRef="#br0" timeOffset="34919.16">4805 7387 0,'0'21'47,"21"-21"-16,0 0-15,-21-21 0,0 0-16,0 0 0,0-21 15,0 20-15,0-20 0,0 21 16,0-21-16,-21 20 0,-21-41 15,20 21-15,-20 20 0,21 1 16,-43-21 0,1 21-16,21 21 0,20 0 0,-41 0 15,21 0-15,20 0 16,-20 0-16,21 0 0,0 21 16,-22 0-16,1 64 15,21-64-15,21 21 16,-21 22-16,21 84 0,0-85 15,0-20-15,0 63 16,0-64-16,0 0 0,42 85 16,-21-84-16,22 20 15,-22-42-15,21 22 16,0-22-16,-20 0 0,20-21 16,-21 0-16,0 0 0,0 0 0,43 0 15,-1-64 1,-41 43-16,20-21 15,0-22-15,-21 22 0,1 0 16,20-106 0,-21-43-1,-21 85-15,21 85 16,-21-64-16,0 64 0,0 0 16,0 0-16,0-21 15,0 63 16,0 0-31,21 0 0,-21 21 0,0 1 16,0-1-16,0 0 16,0 128-16,0-128 15,0 22-15,0-22 0,0 0 0,0 1 16,0-1-16,22 0 0,-22 1 16,0-22-16,0 0 0,21 21 0,0-21 15,0 22-15,-21-22 16,21-21-16,0 21 0,1-21 15,-1 0-15,0-21 16,0 0-16,0 0 0,0-1 16,-21 1-16,22 0 15</inkml:trace>
  <inkml:trace contextRef="#ctx0" brushRef="#br0" timeOffset="35496.83">5567 7557 0,'0'21'0,"-21"21"15,21-21-15,0 0 16,0 1-1,0-1 1,21-21-16,0 0 0,0 0 16,0 0-16,0-21 15,1-1-15,-22 1 16,0 0-16,0-21 16,0 21-1,0-1-15,0 1 0,-22 21 16,1 0-16,0 21 15,0 1-15,0-1 16,21 0-16,0 0 0,0 0 16,0 0-16,0 1 15,0-1-15,21-21 16,0 0 0,0 0-16,0 0 15,-21-21-15,22 21 0,-22-22 0,0 1 16,0 0-16,0 0 15,0 0-15,0 0 0,0-1 16,-22 22-16,1 0 0,0 0 31,0 0-31,0 0 0,21 22 16,0-1-16,0 0 16,0 0-16,0 0 15,21-21 1,0 0-16,0 0 0</inkml:trace>
  <inkml:trace contextRef="#ctx0" brushRef="#br0" timeOffset="36553.54">6371 7387 0,'0'-21'16,"0"42"-16,0-63 0,-21 42 15,21-21-15,0 0 0,-21 21 0,21-43 16,0 22-16,0 0 0,0 0 15,0 0-15,21-1 0,21-20 16,-21 42-16,1-21 0,20 21 16,-21 0-16,43 0 15,-22 0-15,-21 21 0,21 0 16,-20 0-16,41 43 0,-42-22 16,22 1-16,-1 147 15,-21-148 1,-21 1-16,0-1 0,0 22 15,0-22-15,0-21 0,0 0 0,0 0 0,0 1 16,0-1-16,0 0 0,-21-21 16,0 0-1,21-21 1,0 0-16,-21-22 0,21 22 16,0 0-16,0-64 15,0 43-15,0 0 0,0-43 16,0 43-16,21-22 0,-21 22 15,63-64 1,1 42-16,-43 43 0,0 0 16,43 0-16,-22 21 0,-21 0 15,21 0-15,-20 0 0,20 21 16,21 43-16,-41-43 0,-1 21 16,21 0-16,-21 1 0,0-1 0,-21 0 15,0 1-15,0-1 0,0 0 16,0 1-16,0 20 15,0-20-15,0-22 0,0 0 0,0 0 16,0 0-16,-21 0 0,0-21 16,21 22-16,0-44 15,0 1 1,0 0-16,0-21 0,0 21 16,0-22-16,0 1 0,0 0 15,0-1-15,0 1 0,0 0 0,21-64 16,22 63-16,-22 1 15,0 0-15,21-1 0,-21 22 0,64-21 16,-43 21-16,22 21 0,21 0 16,-43 21-16,0 0 15,-21 0-15,22 0 0,-22 22 16,0-1-16,0-21 0,0 22 0,-21-1 16,0 0-16,0 43 0,0-43 15,0-21-15,-21 22 0,0-22 16,0 21-16,-21 1 15,42-22-15,-22 0 0,1 0 0,0 0 16,21-42 15,21 0-31,0 21 0</inkml:trace>
  <inkml:trace contextRef="#ctx0" brushRef="#br0" timeOffset="37802.89">8678 7154 0,'0'-21'0,"0"42"0,0-63 0,-21 42 0,0 0 16,21-21-16,-21 21 0,0 0 0,-1 0 16,-41 63-1,-1 22 1,22 0-16,42-43 15,-21 0-15,21 1 0,-21 41 16,21-62-16,0 62 16,0-63-16,0 22 0,0-22 0,0 0 15,0 0-15,21 0 0,0 1 0,0-1 16,0-21-16,22 0 0,-22 0 16,21 0-16,1 0 0,-1 0 0,0 0 15,1-21-15,-1-1 0,0 1 0,43-21 16,-64 21-16,21-22 0,-20 1 15,-1 0-15,0-1 0,0-41 16,-21 41-16,0 1 0,0-21 16,-106-86-1,64 128-15,0-21 16,-85 0-16,84 42 16,1 0-16,0 0 0,-1 0 0,22 21 15,-21-21-15,21 21 0,-1 21 16,1-21-16,0 64 0,21-43 15,0 1-15,0-1 0,0 64 16,0-64-16,0-21 0,0 22 16,21-1-16,0-21 0,64 85 15,-43-85-15,1 0 16,20-21 0,-20 0-16,-22 0 0,63-21 15,-62 21-15,20-21 0,21-21 16,-20 21-16,-22-22 0,0 1 15,43-85 1,-22 42-16,-42 43 0,21 21 16,-21-43-16,0 43 0,0-21 15,21 21-15,-21 42 32,0 21-17,0-21-15,0 0 0,0 22 16,0-22-16,0 21 0,0 1 15,0-22-15,21 21 0,1 22 16,-22-22-16,0-21 0,21 43 16,21-22-1,-21-42-15,22 21 16,-22-21-16,0-21 16,0 21-16,0-21 0,0 0 0,1-1 15,-1-20-15,0 21 0,0-21 16,0-1-16,0 1 0,1 0 15,-1-22-15,0 22 0,-21 21 0,21-1 16,0-41 0,-21 42-1,0 42 1,0 0-16,0 0 0,0 0 16,0 22-16,0-22 0,0 21 15,0-21-15,0 1 0,0 20 0,0-21 16,0 21-16,0-20 0,21 62 15,1-63 1,-22 1-16,63-1 16,-42-21-16,22 0 15,-1 0-15,-21 0 0,21 0 0,1 0 16,-22-21-16,21-1 0,1 1 0,-1 0 16,0 0-16,-21 0 0,22-22 15,-22 1-15,21 21 0,-21-21 0,1-1 16,-1 1-16,-21 0 0,0-1 0,0-63 31,-21 85-31,-1 21 0,1 0 16,0 0-16,-21 0 0,21 21 0,-1 1 15,1-1-15,0 21 0,0 0 16,-21 43-16,42-43 0,-22 1 16,22-1-16,0 0 0,0 1 0,0-1 15,0 22-15,0-43 0,22 0 16,-1 0-16,0 0 0,0-21 15,21 0-15,22 0 16,-22 0-16,1 0 0,41-21 16,-41 0-16,-1 0 0,0 0 0,1-1 15,-22-20-15,21 21 0</inkml:trace>
  <inkml:trace contextRef="#ctx0" brushRef="#br0" timeOffset="38337.36">10816 6816 0,'0'0'0,"-21"0"0,0 0 15,0-21 1,42 21 0,42-22-16,1 22 0,-22 0 15,22-21-15,20 0 0,-20 21 16,-1-21-16,22 21 0,-22-21 15,22 21-15,-21-21 0,-1 21 16,-21 0-16,1 0 0,-1 0 0,-21-22 16,-42 22-1,-21 0-15,-1 22 16,1-22-16,0 0 0,-1 21 0,1-21 16,-21 0-16,20 21 0,22-21 0</inkml:trace>
  <inkml:trace contextRef="#ctx0" brushRef="#br0" timeOffset="38604.72">11176 6731 0,'21'0'47,"-21"21"-47,0 0 0,0 1 16,0 20-16,0-21 0,0 127 15,0-42-15,0-42 16,0-1-16,-42 64 15,42-63-15,-21 41 0,21-62 16,-22-1-16,22-21 0,0 43 16,-21-22-16,21 0 15,0-20-15,21-22 32,1-22-32,-1 1 0,0 0 15,64-85-15</inkml:trace>
  <inkml:trace contextRef="#ctx0" brushRef="#br0" timeOffset="39001.12">11684 7218 0,'0'0'0,"0"21"16,-21 0 0,0 0-16,21 1 0,-22 20 15,1-21-15,0 21 0,21-20 0,-21 20 16,21 0-16,-21-21 0,21 22 15,0-22-15,0 0 0,0 21 16,0-20-16,0-1 0,21-21 16,0 0-16,0 0 0,0 0 0,22 0 15,-22 0-15,21 0 0,-21 0 0,128-85 16,-65-21 0,-20 43-1,-64-1-15,0 22 0,0 0 16,0-1-16,0 1 0,-21 0 0,-128-43 31,107 85-31,-85 0 16,85 21-16,21 0 15,-43 43-15,43-43 0,0 21 16,0-21-16,-1 43 0,22-22 16,0-21-16,0 43 15,64-43 1,42-21-16,-64 0 15,0-21-15</inkml:trace>
  <inkml:trace contextRef="#ctx0" brushRef="#br0" timeOffset="39652.81">12806 6964 0,'-43'0'16,"22"0"0,42 0 15,1 0-31,-1 0 0,0-21 0,21 21 16,1-21-16,-1 21 0,21-22 15,-20 1-15,-1 21 0,22-21 0,-22 0 16,-21-21-16,21 20 0,-20 1 15,-1 0-15,-21-127 16,-64 106 0,-20 42-1,41 0-15,1 0 0,-85 21 16,63 0-16,22 0 0,-21 21 0,-22 22 16,43-22-16,20 1 15,-20-1-15,21 0 0,0 1 0,21-1 16,0 0-16,0 1 0,0-1 0,0 21 15,21-20-15,0-22 16,127 64 0,-21-85-16,-63 0 15,-22 0-15,22 0 0,-1 0 0,-21 0 16,1-22-16,-1 22 0,-21-21 16,0 0-16,1 0 0,-22 0 15,0 0-15,-22 21 0,1 0 0,-21 0 16,21 0-16,-22 0 0,-20 0 15,21 21-15,-85 21 0,84-21 16,-20 0-16,20 22 0,-41 20 16,41-20-16,22-1 0,-21-21 15,21 21-15,0 1 0,21 63 16,21-22 0,42-41-1,-42-43-15,1 0 16,20 0-16,0 0 0,1 0 0,-1 0 15,21 0-15,1 0 0,-22-22 0,22 1 16,-1 0-16,-20 0 0,20-21 0,1 20 16</inkml:trace>
  <inkml:trace contextRef="#ctx0" brushRef="#br0" timeOffset="39985.62">13970 6646 0,'0'0'0,"0"-42"0,-21 0 15,0 21-15,-1-1 0,1-20 16,21 21-16,-21 21 0,0-21 16,0 42-16,-22 21 15,43 85 1,-21-84-16,21 20 0,-42 106 16,42-105-16,0 21 15,-21-22-15,21 1 0,-21-1 0,-1 64 16,22-85-16,0 22 0,-21 21 15,21-43-15,0-21 16,0 64 0,0-64-16,0 0 0,0 0 15,21-21 1,1-21 0,-1 0-16,0 0 0,42-43 15,-20 22 1</inkml:trace>
  <inkml:trace contextRef="#ctx0" brushRef="#br0" timeOffset="42273.09">14203 7472 0,'0'0'0,"0"21"0,0 0 16,0 0-16,0 1 15,21-22 1,0 0-16,0 0 15,0 0-15,1-22 16,-1 1-16,21 0 0,64-85 16,-106 85-16,21-42 15,-21 41 1,0 1-16,-21-63 16,-43 84-1,43 0-15,0 0 16,-21 21-16,21 0 0,-22 21 0,1-21 15,21 22-15,-22 84 16,43-64 0,0-20-16,0-22 0,0 0 15,0 21-15,22-21 0,-1 1 0,21-1 16,-21 0-16,0-21 0,22 0 16,-1 0-16,-21 0 0,64 0 15,-43 0-15,1 0 0,41-21 16,-41 0-16,-1-1 0,-21 1 15,21 0-15,-20-21 0,-1-1 16,63-105 0,-62 85-16,-22 42 0,0-22 15,0 64 17,0 1-32,0-1 0,0 21 15,-22 22 1,1-1-16,21-21 0,0-20 15,0-1-15,0 0 0,0 21 0,0-21 16,0 1-16,0-1 16,0 0-16,0 0 15,0-42 17,0 0-17,0 0-15,0-1 0,0 1 0,0 0 16,0 0-16,0 0 0,21-22 0,1 22 15,20-63 1,-21 62-16,0 1 0,-21 0 16,21 0-16,1 0 0,-1 0 0,0 21 15,0 0-15,0 0 0,0 0 16,1 0-16,-1 21 16,21 42-16,-42-42 15,0 1-15,0 20 0,21-21 0,-21 21 16,0-20-16,0 20 0,0-21 15,0 0-15,0 0 0,0 64 16,0-43 0,21-42-1,1-21 1,-1 21-16,0-21 16,-21 0-16,21 0 0,21-43 15,-20 22-15,-1 0 0,63-128 31,-41 107-31,-22 42 0,42-43 16,-63 43-16,22 21 16,-22 21-1,0 0-15,0 0 0,0 1 16,0 20-16,0 21 0,0-41 16,0 62-16,0-63 0,0 22 15,0-22-15,0 21 0,0-21 0,0 1 16,0-1-16,0 0 0,21 21 15,0-42-15,0 0 16,0 21-16,22-21 0,-22 0 16,0 0-16,21 0 0,-21-21 0,22 0 15,-1 0-15,-21 0 0,22 0 0,20-22 16,22-63 0,-64 64-16,0 0 0,0-1 15,-21 1-15,0 21 0,0 0 0,0-22 16,0 22-16,-21 21 15,-64 0-15,22 21 16,42 1-16,0-1 16,-1 21-16,1-21 0,21 22 15,-21-1-15,21 43 16,0-22-16,21-42 16,0 22-16,22-1 0,-22-21 15,21-21-15,43 21 16,0-21-1,-43 0-15,21 0 0,22 0 16,-43-21-16,-20 0 0,41-21 0,-21 20 16,-20-20-16,41-64 15,-42 0 1,-21 85-16,0-42 16,0 84 15,0 0-31,0 0 0,0 0 15,-21 43-15,21-43 0,-21 21 16,21-20-16,0-1 0,0 21 16,0 0-16,-21-20 0,21-1 15,0 21-15,-21-42 0,21 21 16,0 0 0,0-42-1,0 0 1,21 0-16,0-21 0,-21 20 15,63-83 1,-41 62-16,-1 1 0,21-43 16,-21 43-16,22 21 0,-22 0 0,42-43 15,-42 64-15,43-21 16,-43 21-16,43 21 16,-43 0-16,0 0 0,-21 1 15,0 20-15,0-21 0,0 21 16,0-20-16,0 20 0,0-21 0,0 85 31,0-21-31,21-85 0,0 21 16,0 0-16,1-21 15,-1 0-15,0 21 0,0-21 0,0 0 16,22 0-16,-22 0 0,21 0 0,-21 0 16,22-21-16,41-43 15,-20 1 1,-43 21-16,0-1 0,21-63 0,-20 43 15,-22-1-15,0-84 0,21 85 16,-21-22-16,0-169 16,0 191-1,0 20-15,0 22 0,0-21 0,0 21 16,-21 21-16,-1 0 16,22 21-16,-21 21 0,0 43 15,21-1 1,0-20-16,0-1 0,0 43 15,0-42-15,0-1 0,0 64 16,0-63-16,0-1 0,0-20 16,0 105-1,0-85-15,0-20 0,0-22 16,0 0-16,0 0 0,21 0 16,0-21-16,1 0 15,20 0-15,-21 0 0,21 0 16,22-21-16,-43 0 15,0 0-15,22 0 0,-1-43 16,-21 43-16,0-21 0</inkml:trace>
  <inkml:trace contextRef="#ctx0" brushRef="#br0" timeOffset="42549">17674 7112 0,'0'0'0,"-42"0"0,-22 0 16,85 0-1,22 0-15,-1 0 0,0 0 16,1 0-16,-1 0 16,22 0-16,-1 0 0,-21 0 0,22 0 15,-1 0-15,128 0 16,-149 0-16,1 0 15,-1 0-15,0 0 16</inkml:trace>
  <inkml:trace contextRef="#ctx0" brushRef="#br0" timeOffset="44162.81">19600 6350 0,'0'0'0,"21"-21"0,1 0 0,-22 0 15,21 21-15,-21-22 0,21 1 0,-21-21 32,0 21-32,0 0 15,-21 42 17,0 0-17,-1 0-15,22 21 0,-42 43 16,21-43-16,-43 85 15,-20 85-15,41-127 16,22-22-16,-21 22 0,21 0 0,-22-1 16,22 1-16,-63 169 15,41-21 1,43-149-16,0-20 0,0-1 16,21 22-16,1-21 0,-1-22 0,106 106 15,42-42 1,-127-106-16,22 21 15,-1-21-15,1 0 0,-1 0 0,-20 0 16,147-85 0,-84 22-16</inkml:trace>
  <inkml:trace contextRef="#ctx0" brushRef="#br0" timeOffset="44693.68">19791 6710 0,'0'-21'16,"0"42"31,0 0-32,0 0-15,0 0 0,0 1 16,-21-1-16,-1 0 0,22 0 15,0 0-15,-21 22 16,21-22 0,21-21 15</inkml:trace>
  <inkml:trace contextRef="#ctx0" brushRef="#br0" timeOffset="44882.08">19918 6710 0,'0'0'0,"0"21"31,0 0-15,0 0-16,0 1 16,0-1-16,0 0 15,0 0-15,0 0 0,0 22 16,0-22-1</inkml:trace>
  <inkml:trace contextRef="#ctx0" brushRef="#br0" timeOffset="45495.04">20849 7176 0,'0'0'0,"0"-22"0,0 1 0,0 0 0,0 0 0,0-21 15,-21 20 1,21-20-16,-21 21 0,0 0 0,-1 0 15,1-22-15,0 43 0,0 0 16,-21-21 0,20 21-16,-62 42 0,-22 22 15,64-22-15,20 1 16,-20-22-16,21 21 0,0 0 16,0 1-16,-22 63 15,43-64-15,0-21 0,0 0 16,0 0-16,21-21 15,1 0-15,20 0 0,-21 0 16,21 0-16,-20 0 0,41-42 16,-42 42-16,64-63 15,-64 20-15,21 22 0,1-64 16,-1 43-16,-21 21 0,22-43 16,-22 43-16,-21 0 0,0-21 15,0 63 1,0 0-16,0 0 15,0 0-15,0 1 0,0 20 16,0 0-16,0-21 0,0 22 0,0-22 16,0 85-1,0-85-15,0 0 0,0 0 16,42 22-16,-21-22 16,0-21-16,1 0 0,41 0 15,-21 0-15,-20-21 16,-1-1-16,21 22 0,-21-21 0</inkml:trace>
  <inkml:trace contextRef="#ctx0" brushRef="#br0" timeOffset="45964.77">21463 7091 0,'21'-21'0,"-42"42"0,42-63 0,0 20 0,-21-20 16,0 21-16,0 0 0,-21 0 16,0 21-16,0-22 15,0 22-15,-1 0 0,-41 0 16,42 22-16,0-22 0,-1 21 15,1 0-15,0 0 0,0 21 16,-64 85 0,64-21-16,21-63 15,0-1-15,0-21 16,0 0-16,21-21 0,0 21 0,1-21 16,62 0-1,1-42 1,-22-21-1,-41 20-15,-1 1 0,0 0 0,0-1 16,0 1-16,0 0 0,1-128 16,-22 43-1,0 21 1,-22 128 0,1-1-1,0 21-15,21-21 0,-21 64 16,21-43-16,-21 1 0,21 41 15,0-41-15,0-22 0,0 63 16,0-62-16,0 20 0,42 21 31,22 1-31,-43-64 16,42 0-16,-42 0 0,22 0 16,-1 0-16,-21 0 0,22 0 15</inkml:trace>
  <inkml:trace contextRef="#ctx0" brushRef="#br0" timeOffset="46420.51">22204 7070 0,'0'-21'16,"0"-64"-1,-21 85 1,-1-21-16,1 21 0,0 0 16,-21 0-16,21 21 15,-22 0-15,22 0 0,0 0 16,0 22-16,0-22 0,-1 0 15,22 21-15,0-20 0,-21 20 0,21 21 16,0-41-16,0-1 16,43 42-1,20-63-15,22 0 16,-64-21 0,21 0-16,-21-21 0,22 20 15,-22-20-15,64-127 16,-85 105-1,0 22-15,21-22 0,-21-20 16,0 41-16,0 1 0,0 21 0,0-21 16,0 20-16,-21 22 0,-1 0 15,1 22 1,0-1-16,0 0 0,21 21 0,0 22 16,-21-22-16,21 0 0,0 1 15,0-1-15,0 0 0,0 1 0,0-1 16,0 43-16,0-64 0,0 42 15,21-41-15,21-1 16,-42 0-16,21-21 0,43 0 16,-43 0-16,0 0 0,0-21 15</inkml:trace>
  <inkml:trace contextRef="#ctx0" brushRef="#br0" timeOffset="46817.29">22712 7049 0,'0'-22'0,"0"44"0,0-65 16,-21 43-16,21-21 0,0 0 16,0-21-1,21 42-15,0 0 0,0-22 16,0 22-16,22 0 0,-22 0 16,21 0-16,-21 0 0,0 0 0,85 85 15,-106-43 1,21-20-16,-21 20 15,0-21-15,0 0 0,0 0 0,0 22 16,-21-22-16,21 0 0,-21 0 0,0 0 16,0-21-16,21 22 0,-21-22 15,-22 0 1,43-22 0,0 1-16,0 0 0,0 0 15,21-43-15,1 43 0,-1-21 16,0 21-16,0 0 0,0-22 15,0 22-15,22-21 16,-22 21-16,42-22 16,-41 43-16,-1 0 0,0 0 0,0 0 15,0 0-15,0 0 0,-21 21 16,22 1-16</inkml:trace>
  <inkml:trace contextRef="#ctx0" brushRef="#br0" timeOffset="47687.65">23453 7133 0,'0'0'0,"21"0"0,0 0 16,0 0 0,0 0-16,0 0 0,22-42 15,-22 21 1,0 21-16,-21-21 0,0-1 16,0 1-16,0 0 0,0 0 0,0 0 15,0 0-15,-42 21 16,21 0-16,-1 0 15,1 21-15,0-21 16,0 21-16,0 0 0,-22 43 0,22-43 16,21 0-16,0 0 0,0 64 15,0-43 1,0-21-16,43 0 16,-22-21-16,0 0 0,21 0 15,-21 0-15,1 0 0,20 0 16,43-21-16,-22-21 15,-21 21-15,-20 0 0,20-1 16,-21 1-16,0-21 0,22 0 16,-43-1-16,0 22 0,0 0 15,0 0 1,-22 21-16,22 21 16,-21-21-16,21 21 15,0 0-15,0 43 16,0-22-1,0-21-15,0 22 16,0-22-16,21 0 0,-21 0 16,0-42 31,-21 21-47,0-21 15,0 21-15,0 0 0,0 0 0,-1 0 16,1 0-1,21 21-15,0 0 0,0 0 16,0 0-16,21 1 16,1-22-16,-1 0 0,0 0 15,64 0 1,-43 0 0,0-22-16,43-20 0,-43 21 15,-21 0-15,22 0 0,-22-22 16,21 22-16,64-106 15,-85 64 1,-21 41-16,0 1 0,-21 21 16,0 0-1,0 21-15,21 1 0,-21-1 0,21 21 16,0 0 0,0-20-16,0 20 0,0-21 15,0 0-15,0 0 0,21 1 0,-21-1 16,0 21-16,0-21 15,0 0-15,0 1 16,-21-22-16,-1 0 16,1 0-16,0 0 0,0 0 0,0 0 15,-64 0 1</inkml:trace>
  <inkml:trace contextRef="#ctx0" brushRef="#br0" timeOffset="48637.31">21251 8065 0,'0'0'0,"-21"0"0,0 0 16,0 0-16,0 0 0,-1 0 16,1 0-16,-21 42 15,21-21-15,-64 85 16,43-85-16,-1 43 16,22-22-16,0-21 0,21 21 0,0 22 15,0-43 1,0 0-16,21-21 15,0 0-15,22 0 0,-22 0 0,0 0 16,21-21-16,1 0 0,-22 0 16,21 0-16,22-22 15,-43 22-15,21-42 0,-42 41 16,0-20-16,0 21 0,0 0 0,0 0 16,-21-1-16,0 22 0,0-21 0,0 21 15,-1 0-15,-20 0 16,21 0-16,0 0 15,21-21 1,21 21 0,0 0-16,0-21 0,0 21 15,1 0-15,-1 0 0,21 0 16,-21 21-16,22 0 0,-1 22 16,-21-22-16,0 21 0,-21 85 15,0 21 1,0-84-16,0-1 0,0 22 15,-21 0-15,0-1 0,0 1 0,21 0 16,-21-1-16,-1 22 0,-20 296 31,21-211-31,21-85 0,-21-22 16,0 86-16,21-107 0,-22 1 16,22-1-16,-21 1 0,0-1 15,0-21-15,-43 85 16,1-105-1,42-22-15,-22-43 16,43 1-16,-21-43 0,21 22 16,-21-1-16,21-84 15,0 63-15,0 1 0,21-22 16,-21 0-16,21 0 0,22 22 0,63-255 16,-64 275-1,0 1-15,1 21 0,-1-22 16,0 22-16,1-1 0,-1 1 0,43-43 15,-43 43-15,0 0 0,22-1 16</inkml:trace>
  <inkml:trace contextRef="#ctx0" brushRef="#br0" timeOffset="49148.19">21971 8361 0,'0'0'0,"0"-21"15,0 0-15,0-1 16,21 1-16,0-21 16,0 21-16,22 0 0,-1-22 15,-21 1-15,0 21 0,1 0 16,-1-22-16,0 22 0,-21 0 16,0 0-16,-21 21 15,0 0-15,-1 21 16,1 0-16,-21 0 0,-22 22 15,43-1-15,-21-21 0,21 0 0,-43 64 16,64-43 0,0-21-1,0 1-15,21-22 0,1 0 0,-1 0 0,0 0 16,0 0-16,21 0 16,-20 0-16,-1 0 0,63-22 15,-62 22 1,-22 22-1,0-1-15,-22-21 0,1 21 16,0 0-16,-21 43 16,21-43-16,-22 21 0,1 22 0,21-43 15,0 0-15,21 21 0,-22 1 16,22-22-16,0 21 16,22-42-16,41 21 15,-21-21-15,-20 0 16,20-21-16,-21 21 0,21-21 0,1 0 15,41-22-15,-20 1 0,21-21 16,-43 20-16</inkml:trace>
  <inkml:trace contextRef="#ctx0" brushRef="#br0" timeOffset="49377.06">22691 8043 0,'0'0'0,"0"-42"0,0-43 16,0 22-1,-22 42-15,1 42 16,0 0-16,0 21 15,21-20-15,-21 20 0,21 0 16,0 1-16,-21 105 16,21-106-16,-22 0 0,22 1 15,0-1-15,0 0 0,-21 64 16,21-42 0,21-43-1,1-21-15,-1 0 16,0 0-16,21-42 0,-21 42 15</inkml:trace>
  <inkml:trace contextRef="#ctx0" brushRef="#br0" timeOffset="49710.87">22839 8446 0,'0'0'16,"0"-22"0,0 1-1,21 0 1,21-21-1,-21 21-15,1 21 0,-22-22 0,0 1 16,21 0-16,-21 0 0,0 0 16,-21 21-1,-1 0-15,22 21 16,-42 0-16,21 0 0,0 0 16,0 1-16,-1 20 0,1-21 0,21 0 15,-21 43-15,21-43 0,0 21 16,0-21-16,0 22 15,21-43-15,0 21 0,22-21 16,-22 21-16,21-21 0,64 0 31,-42-21-31,-22 0 0,21-43 16,-20 43-16,-22 0 16,0 0-16</inkml:trace>
  <inkml:trace contextRef="#ctx0" brushRef="#br0" timeOffset="51149.05">23326 8276 0,'0'0'0,"0"21"32,0 1-32,-22 20 15,22-21-15,-21 43 16,21-43-16,0 0 0,0 42 16,0-41-1,0-1 1,0-42 15,0-1-31,0 1 16,0 0-16,0 0 0,0 0 15,0-22-15,0 22 0,21-21 16,-21 21-16,43-64 16,-1 43-16,-21 42 15,0 0-15,1 21 16,-1 0-16,0 0 15,-21 22 1,0-1-16,0-21 0,0 0 16,0 0-16,0 1 0,0-1 0,0 0 0,21-21 15,-21 21-15,0 0 0,0 0 16,21-42 31,-21 0-47,0 0 0,21 0 0,-21 0 15,22-1-15,-22 1 0,0-21 0,21 21 16,0 0-16,-21-22 0,63-41 31,-20 62-31,-22 22 16,-21 22 0,21-1-16,-21 0 0,0 21 15,0 22 1,0-22-16,0-21 0,0 0 15,0 1-15,0-1 0,21 0 16,0-21-16,1 0 0,20 21 16,-21-21-16,21 0 15,-20 0-15,20 0 16,-21 0-16,0-21 0,-21 0 0,64-43 16,-64 43-1,21-21-15,-21 21 0,0-1 16,0 1-16,0 0 0,0 0 0,0 0 15,-21 21 1,0 0 0,-1 21-16,22 0 0,-21 0 0,21 0 15,0 1-15,0-1 0,0 0 16,0 42 0,0-41-16,21-1 15,1-21-15,-1 21 0,0-21 16,0 0-16,64 0 15,-64 0 1,0 0-16,-21-21 0,42 0 16,-20-1-16,-22 1 0,21-21 0,0 21 15,-21 0-15,0-1 0,0 1 16,0 42 15,0 1-31,0-1 16,0 0-16,0 0 15,0 0-15,0 0 0,0 1 16,0-1 0,21-21-1,0-21 1,0-1 0,-21 1-16,22 21 0,-22-21 0,0 0 15,21 0-15,0-22 16,-21 1-1,0 63 1,0 0 0,0 1-16,0-1 0,0 0 15,0 0-15,0 0 16,0 0-16,21-21 0,0 22 16,0-22-16,1 0 0,-1 0 15,0 0-15,0 0 0,21 0 16,-20 0-16,-1-22 0,21-20 31,22-21-31,-64 41 16,21-62-16,0 41 0,-21 1 15,0 0-15,0-22 0,0 22 16,21 0-16,-21 20 0,0-20 0,0 21 16,0 0-16,0 0 15,-21 42 1,21 0-16,-21 0 0,0 0 15,21 22-15,-22 20 0,22-21 16,-21 1-16,21-1 0,-21 22 16,21 41-1,0-83-15,0 20 0,0-21 16,0 0-16,0 0 0,0 1 0,42-1 16,-20-21-1,-1 0-15,0 0 0,0 0 16,0 0-16,0 0 0,1 0 0,20-43 15,-21 22-15,0 21 16,0-21-16,1 0 0</inkml:trace>
  <inkml:trace contextRef="#ctx0" brushRef="#br0" timeOffset="51327.64">24701 8107 0,'0'0'16,"-21"0"-16,42 0 31,1 0-31,-1 0 0,21 0 16,-21 0-16,0-21 0,22 0 15,-22 21-15,85-43 16,-85 22-16,0 0 0,21-21 16</inkml:trace>
  <inkml:trace contextRef="#ctx0" brushRef="#br0" timeOffset="51752.77">24934 6731 0,'0'21'0,"0"0"15,0 1 1,0-1-16,0 0 16,0 0-16,0 0 15,21-42 48,1 21-63,-1 0 0,-21-21 15,21 0-15,0 21 0</inkml:trace>
  <inkml:trace contextRef="#ctx0" brushRef="#br0" timeOffset="51916.37">25104 6773 0,'-43'22'0,"107"-44"0,-85 22 0,42 22 47,-21-1-47,0 0 0,0 0 15,0 0-15,0 0 16,0 1-16,0-1 15,0 0-15,0 0 16,21-21-16,0 0 0,0 0 16,0 0-16</inkml:trace>
  <inkml:trace contextRef="#ctx0" brushRef="#br0" timeOffset="52351.13">25146 6371 0,'0'0'0,"-21"0"0,21-42 16,0 21-16,21 21 16,21 0-1,-21 21-15,22 0 0,-1 0 16,43 43-16,63 63 15,0 21 1,-106-85-16,1-20 0,-22 20 16,0 1-16,0-1 0,-21 1 15,0 147 1,-21-147-16,-21 63 0,21-64 16,-43 43-16,43-42 0,0-22 15,-106 127 1,63-105-1,22-43-15,0 0 0,20 0 16,1-21-16,0 22 0,21-44 31,0 1-15,21 0-16,0 21 0,1-21 0,-1 0 16,0 0-16,0-1 0,0 22 0</inkml:trace>
  <inkml:trace contextRef="#ctx0" brushRef="#br0" timeOffset="53846.16">26014 7811 0,'0'-22'15,"0"1"32,0 42-16,0 1-15,0-1-16,0 0 16,0 0-16,0 0 15,0 0-15</inkml:trace>
  <inkml:trace contextRef="#ctx0" brushRef="#br0" timeOffset="54077.03">26077 8424 0,'0'0'0,"0"22"15,0-1-15,0 0 0,0 0 16,0 0-16,0 0 15,0 1-15,-21-1 16,0 0-16,0 0 0,0 0 16,-1 0-16,1-21 0,-21 22 0,0-1 0,-1 0 15,1 0-15,-64 0 16,43-21 0,41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30T03:49:30.59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1249 7514 0,'0'-21'31,"21"21"16,0 0-47,0 0 15,0 0 1</inkml:trace>
  <inkml:trace contextRef="#ctx0" brushRef="#br0" timeOffset="5865.27">2476 6202 0,'-63'0'0,"126"0"0,-168 0 15,62 0-15,-20 0 0,20 0 16,22 0-16,-21 0 0,0 0 0,20 0 16,-20 0-1,21 0-15,-21 0 0,63 0 47,0 21-31,0-21-16,0 21 15,0-21-15,1 0 0,20 21 16,-21-21-16,0 22 0,22-22 16,-1 0-16,0 21 0,128 0 15,-65 0 1,128 21-1,-169-42-15,-1 0 16,-20 0-16,20 22 0,1-22 0,126 21 16,-63 0-1,-63-21-15,20 0 0,43 0 16,-42 21-16,-22-21 16,1 0-16,-1 0 0,1 0 0,-1 0 15,64 0-15,-63 0 0,21 0 16,-22 0-16,22 0 0,-22 0 15,191 21 1,-84 0 0,-65-21-16,-62 0 15,-1 0-15,64 22 16,-43-22-16,1 0 0,-1 0 0,1 0 16,21 0-16,-22 21 0,170-21 15,21 21 1,-169-21-16,169 21 15,-170-21-15,1 0 16,0 21-16,20-21 0,65 0 16,-107 21-16,22-21 0,254 22 31,-43-1-31,-106-21 16,-84 0-16,-21 21 15,105-21-15,-105 0 0,21 0 16,0 21-16,-22-21 0,22 0 0,-21 0 15,21 0-15,-22 0 0,1 0 16,63 21-16,-63-21 0,0 0 16,-1 0-16,1 0 0,-22 0 15,22 0-15,84 0 0,-84 0 16,-21 0-16,20 0 0,-20 0 16,20 21-16,319-21 15,-234 0 1,21 0-1,-105 0-15,0 0 0,-1 0 0,-20 0 16,21 0-16,-22 0 0,1 0 0,20 0 16,1 0-16,-22 0 0,107 0 15,-86 0-15,-20 0 0,21 0 16,-22 0-16,22 0 0,-22 0 16,22 0-16,-22 0 0,1 0 0,21 0 15,-22 0-15,22 0 0,-22 0 0,22 0 16,-22 0-16,1 0 15,21 0-15,42 0 0,-85 0 16,21 0-16,-20 0 0,20 0 16,-20 0-16,62-21 0,-62 21 15,20 0-15,-20 0 0,-1-21 16,21 21-16,1 0 0,-22 0 16,22 0-16,-1-21 0,43 21 15,-42-21-15,-1 21 0,43 0 16,-64-21-16,22 21 0,-22 0 0,22 0 15,-1-22-15,1 22 16,-1 0-16,1 0 0,-1 0 0,22-21 0,-22 21 16,1 0-16,-1 0 15,1-21-15,-1 21 0,1 0 0,-1 0 16,107-21 0,-107 21-16,85 0 0,64-21 15,-127 21-15,-22-21 16,22 21-16,-1-22 0,-20 22 15,-1 0-15,1 0 0,21-21 16,-22 21-16,1 0 0,20-21 0,-20 21 16,-1-21-16,22 21 0,-22 0 0,1-21 15,21 21-15,-22 0 0,1 0 16,-1-21-16,43 21 0,-43 0 16,1 0-16,-22 0 15,22 0-15,-1 0 0,191-22 16,-127 22-1,-63 0-15,126 0 16,-126 0-16,42 0 16,-43 0-16,-21 0 0,22 0 15,-22 0-15,1 0 0,20 0 16,1 22-16,-1-22 0,1 0 0,-1 0 16,149 21-1,-85 0-15,-64 0 16,64-21-16,-63 21 0,-22-21 15,85 21-15,-63-21 16,20 0-16,43 22 0,-42-22 16,-22 0-16,1 0 0,21 21 15,-22-21-15,64 0 16,-63 21-16,-1-21 0,1 21 0,20-21 16,-20 0-16,-1 0 0,234 21 15,-149 0 1,-85-21-16,64 0 15,-63 22-15,-1-22 0,-20 0 16,20 0-16,1 0 0,-1 0 0,1 0 16,-1 0-16,1 0 0,-1 0 0,128 0 31,-1 0-31,-84 0 16,-64 0-16,22 0 15,-22 0-15,0 0 0,22-22 0,-22 22 16,1 0-16,-1 0 0,21 0 15,22-21-15,-21 21 0,-22 0 16,21-21-16,-20 21 0,-1 0 16,22 0-16,-22-21 0,0 21 0,1-21 15,105 0 1,-106 21-16,43 0 16,-43-22-16,0 22 15,1 0-15,-1 0 0,43-21 16,-43 21-16,0 0 0,1 0 0,-1 0 15,0 0-15,22-21 16,-22 21-16,1 0 0,-22 0 0,63 0 16,-62 0-1,-1 0-15,42 0 0,-42 0 16,1 0-16,-1 0 0,0 0 16,0 0-16,0 0 0,0 0 0,1 0 15,-1 0-15,0 0 0,0 0 16,0 21-16,0-21 0,1 0 15,-1 0-15,0 21 0,21-21 0,-21 0 16,43 22-16,-43-22 16,21 0-16,-20 21 0,20-21 15,-21 0-15,21 0 0,1 21 0,-1-21 16,-21 0-16,22 0 0,62 21 16,-41-21-1,-22 0-15,1 0 16,-1 0-16,-21 0 0,21-21 15,-20 0-15,-1 0 16,0 21-16,0-22 0,0-20 16,0 42-16,-21-21 0,22 0 15,-1 0-15,0-1 0,-21 1 0,21 0 16,0 21-16,0-21 0,-21 0 16,22 0-16,-1-1 0,0 1 15,0 0-15,0 0 0,0 0 16,22 0-1,-22-1-15,0-20 16,0 42-16,0-21 0,1 0 0,-1 0 16,0-22-16,0 22 0,0 0 15,0-21 1,1 20-16,-22 1 0,21-21 16,-21 21-16,21 0 0,-21-1 15,21 1-15,-21 0 0,0-21 0,0 21 16,0-1-16,0 1 0,0 0 15,0-21-15,0 21 0,0-1 0,0 1 16,0 0-16,0 0 0,0 0 16,0 0-16,0-1 0,-21 1 15,21 0-15,0 0 0,0 0 16,0 0-16,0-1 0,0 1 0,0 0 16,-21 0-16,21-21 0,-21 20 15,21 1-15,0-21 0,0 21 0,-22-22 16,1 22-16,0-21 0,21 0 15,-21-22-15,0 43 16,21-21-16,-21 20 0,21 1 16,0 0-16,0 0 0,-22 0 0,22 0 15,0-1-15,-21 1 0,21 0 16,0 0-16,0-21 0,0 20 16,0 1-16,0 0 0,-21 0 15,21 0-15,0 0 0,-21-43 16,0 22-1,0 21-15,21-1 0,-43-41 16,22 42-16,0-22 16,0 22-16,0 0 0,-1 0 15,1 0-15,0 0 0,21-1 0,-42 1 16,42 0-16,-21 0 16,-22 0-16,43 0 15,-21 21-15,0-22 0,0 1 0,0 21 16,-22-21-16,1 0 15,21 0-15,-106-22 16,106 22 0,-22 21-16,-63-42 0,64 21 15,0 0-15,-1-1 0,1 22 16,0-21-16,-43-21 16,64 42-16,-21-21 0,-85-43 15,21 22 1,42 21-1,22 0-15,0 21 0,-1-22 16,1 22-16,0 0 0,-1-21 16,-20 21-16,20 0 0,-20-21 0,-128 0 31,22 0-31,42 0 16,85 21-16,-22 0 0,-63-22 15,64 22-15,-22-21 0,22 21 16,-22 0-16,21-21 0,-20 21 15,-213-42 1,170 21 0,-127-22-16,170 22 15,-22 21-15,0-21 0,21 21 16,-20-21-16,-86 0 16,85-1-16,0 1 0,1 0 0,-1 0 15,0 0-15,-21 0 0,-296-85 16,211 63-1,-148-41 1,233 41-16,0 22 0,21 0 16,-21 0-16,0 0 0,0 0 15,0 21-15,-21-22 0,21 1 0,-381 0 32,106 0-32,127 21 15,169 0-15,-21 0 16,-127 0-16,127 0 0,-21 0 15,21 0-15,0 0 0,21 0 16,-21 0-16,-254 0 16,0 42-1,127-21-15,127-21 16,0 22-16,21-22 0,-21 21 0,21-21 16,-21 21-16,-84 0 15,126-21-15,-21 21 0,21-21 0,1 21 16,-1-21-16,-21 22 0,-254 20 15,170 0 1,105-42-16,1 21 16,-1 1-16,-21-22 0,21 21 0,1 0 15,-1 0-15,-21-21 0,0 21 0,-253 22 32,189-22-32,86 0 0,20-21 15,-21 0-15,1 21 0,-1-21 16,22 0-16,-22 21 0,0 0 15,22-21-15,-22 22 0,22-22 0,-1 0 16,-190 42 0,191-21-16,-43 0 15,42 0-15,1-21 0,-1 22 16,1-22-16,20 21 0,-20-21 0,-1 21 16,-20-21-16,20 21 0,-126 21 15,-22-20 1,-42 20-1,148-42-15,22 21 0,-22-21 16,0 21-16,21-21 0,-126 21 16,126-21-16,-42 0 0,-318 22 31,107-1-31,126-21 16,85 0-16,21 0 15,-21 0-15,21 0 0,-21 0 0,22 0 16,-107 0-16,106 0 0,0 0 15,0 0-15,1 0 0,-1 0 16,0 0-16,21 0 0,-21 0 0,1 0 16,20-21-16,0 21 0,-21-22 15,22 22-15,-22 0 0,21-21 0,1 21 16,-22 0-16,21-21 0,0 21 16,1 0-16,20-21 0,-20 21 15,-1 0-15,0 0 0,1-21 16,-22 21-16,21 0 0,0 0 0,1 0 15,-1 0-15,0 0 0,1 0 0,-1 0 16,22 0-16,-22 0 0,21 0 16,-20 0-16,20 0 0,-20 0 0,-65 0 15,65 0-15,20 21 16,-147 0 0,147-21-16,-63 42 0,0-20 15,64-1-15,-22-21 0,-42 42 16,42-21-1,22 0-15,-22 1 0,22-1 0,-22 0 16,21 0-16,-20 0 0,20 0 16,-84 22-16,85-22 0,-22 0 15,-63 21-15,63-42 16,22 22-16,-107 20 16,107-21-16,-22 0 0,22 0 0,-1 1 15,1-22-15,-1 21 0,-63 42 16,42-42-1,64 1-15,0-1 0,0-21 0,0 21 16,0 0-16,-1-21 16,22 21-16,-21 0 0,0-21 0,21 43 15,-21-22-15,21 0 16,-21-21-16,21 21 0,0 0 16,0 1-16,-21-1 15,21 0-15,0 0 0,0 0 16,0 0-16,0 1 0,0 20 15,0-21-15,0 0 0,0 0 16,0 22-16,0-22 0,21 21 16,-21-21-16,0 1 0,0-1 15,21 0-15,-21 21 0,0-21 16,21 22-16,-21-22 0,0 0 0,0 21 16,21 1-16,-21-22 0,0 21 15,21-21-15,-21 22 0,0-22 16,0 21-16,0 1 0,0-22 0,0 21 15,22-21-15,-22 0 0,0 22 16,0-22-16,0 21 0,0-21 0,21 64 31,0-64-31,-21 22 0,21 20 16,-21-42-16,21 0 0,0 22 16,-21-22-16,22 0 0,-22 0 15,21 0-15,-21 1 16,21-1-16,-21 0 0,42 0 15,1 43 1,-22-22-16,0-42 16,0 21-16,0 0 15,0 0-15,1 1 0,-1-22 16,0 21-16,0 0 16,0 0-16,0-21 0,1 21 0,-22 0 15,21 1-15,0-1 16,0 0-1,-21 0 1,21-21-16,-21 21 16,21-21-1,1 0 1,-1 21 0,0-21-16,0 0 0,0 0 15,0 0-15,22 0 0,-22 0 0,0 0 16,21 0-16,-20 0 0,20 0 15,0 22-15,85-22 16,-84 0-16,-1 21 0,0-21 16,64 0-16,-42 21 0,-22-21 15,0 0-15,1 21 0,-1-21 16,43 0-16,-64 21 16,21-21-16,0 0 15,-20 21-15,-1-21 31,0 22-15,0-22 15,0 0-15,0 0-16,1 0 16,-22-22 15,0 1-16,0 0-15,0 0 16,-22 0-16,1 0 16,21-1-16,-21 22 0,0-21 0,0 0 15,0 0-15,-1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30T03:24:19.1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3556 1312 0,'21'-21'16,"-21"0"-1,0 0-15</inkml:trace>
  <inkml:trace contextRef="#ctx0" brushRef="#br0" timeOffset="1007.11">3196 572 0,'0'0'0,"0"-22"0,0 1 16,0 0-16,-21 21 16,21 21 15,0 0-31,0 22 16,0-22-16,0 106 15,0-85-15,0 64 16,0-42-16,0-22 0,-21 170 15,21-128 1,-21-20 0,21-22-16,0-21 0,0 43 15,0-43-15,-22-21 0,22 21 16,0 0-16,0 0 16,0-42 15,0 0-31,0 0 15,0 0-15,0 0 0,0-22 16</inkml:trace>
  <inkml:trace contextRef="#ctx0" brushRef="#br0" timeOffset="1824.68">3090 741 0,'0'0'0,"0"-21"0,0-22 16,0 22-16,0 0 16,0 0-16,0 0 0,0 0 0,21-22 15,1 22-15,-1 0 0,0 0 16,21 0-16,22-22 0,-22 43 16,0-21-16,1 21 0,41 0 15,-41 0-15,-1 0 16,64 64-1,-85-43-15,21 42 16,-20-20-16,-22 41 0,0-41 0,-22-1 16,-62 106-1,-64 0 1,105-105-16,-20-22 0,20 21 16,1-21-16,0 0 0,-1 1 0,1-1 15,0 0-15,21-21 0,-22 0 16,22 0-16,-21 0 15,42-21-15,-21 0 16,21-1-16,0 1 0,0 0 16,0 0-16,0 0 0,0 0 15,21 21 1,21 0-16,0 21 16,-20 0-16,-1 0 15,-21 0-15,21 0 0,0 22 16,-21-22-16,21 21 15,-21 1-15,21-22 0,1 0 0,-22 0 16,0 0-16,0 0 0,21 1 16,21 20-16,-21-42 15,0 21-15,1-21 0,20 0 16,0 0 0,-21-21-16,22 21 0,-22-21 0,0 0 15,21-1-15,1-20 16,-22 21-16,0 0 0,21-22 0,-20 22 15,-1-21-15,21-43 16,-21 43-16,-21 21 0,0 0 16,0-1-16,0 44 31,0-1-15,0 0-16,-21 0 0,21 0 0,-21 0 15,21 22-15,-21-22 0,21 0 16,0 0-16,0 22 15,0-22-15,0 0 0,0 0 16,21-21 15,0 0-15,-21-21-16,0 0 16</inkml:trace>
  <inkml:trace contextRef="#ctx0" brushRef="#br0" timeOffset="2210.44">3958 677 0,'0'0'0,"-21"0"32,0 22-32,0-1 15,21 0-15,0 0 16,0 43-16,0-43 15,0 0-15,21-21 16,0 0 0,0 0-16,0 0 15,-21-21-15,21 0 16,1-1-16,-22 1 0,0 0 16,0 0-16,0 0 0,0 0 15,-22-1 1,1 22-16,0 0 15,0 22 1,21-1-16,-21 0 16,21 0-16,0 0 0,0 22 15,0-22-15,0 21 0,0-21 16,0 0-16,0 1 0,21 20 16</inkml:trace>
  <inkml:trace contextRef="#ctx0" brushRef="#br0" timeOffset="3085.22">4720 1270 0,'0'0'16,"21"0"-16,-21-21 0,0 0 15,0 0-15,0-1 16,0 1-16,-21-42 16,0 63-16,0-21 0,0-1 15,-1 22-15,1 0 0,0 0 16,-42 0-16,20 0 16,-20 22-16,-43 41 15,85-21-15,-22-20 16,22-1-16,-21 42 15,21-42-15,0 22 0,21-22 16,0 21-16,0-21 16,0 1-16,21-22 15,0 0-15,21 0 0,-21 0 16,1 0-16,62 0 16,-63-22-16,22 1 0,-1 0 0,-21 21 15,22-21-15,-22 0 0,63-43 16,-62 64-1,-1-21-15,0 0 0,0-21 16,0 42-16,-21-22 0,0 44 47,0-1-31,0 0-16,0 0 0,0 0 0,0 0 15,0 1-15,0 20 16,0 64-16,0-64 0,0 0 15,0 1-15,0 20 0,0 1 16,0-1-16,0-20 0,0 20 0,0 1 16,0-22-16,0 85 15,0 21 1,0-84-16,0-22 0,0 21 16,0-20-16,0-1 0,0 0 0,0 1 15,0-1-15,0 0 0,-21-20 0,-64 62 16,22-20-1,21-43-15,-64 0 16,42 0-16,22-21 0,-22 0 0,1 0 16,21 0-16,-22-21 0,1 0 15,-43-43-15,0-20 16,42 41-16,22-20 0,0 21 16,-1-22-16,22 1 0,0-1 0,0-190 31,21 212-31,0-22 0,0 22 15,85-127-15,-64 126 16,63-41-16,-41 41 16,-1 1-16,0 0 0,85-43 15,-84 64-15,-1 0 16,-21 21-16,64-43 16,-43 22-16,1 21 0,-1-21 0</inkml:trace>
  <inkml:trace contextRef="#ctx0" brushRef="#br0" timeOffset="3902.97">5122 593 0,'0'0'0,"-21"0"0,0-21 0,0 21 15,0 0-15,-1 0 16,1 21-1,21 0-15,-21 0 0,21 21 16,-21 1-16,21-1 0,0 0 16,0 1-16,0 20 0,-21 43 15,21 42 1,0-105-16,0-1 0,0 0 16,0-21-16,0 22 0,0-22 15,0 0-15,0 0 0,0 0 16,0-42 15,0 0-31,0 0 16,0 0-16,0 0 0,0-22 0,0 22 15,0-21-15,21 21 0,21-43 16,-42 22-16,21 21 0,1-1 16,-1-20-16,0 21 15,0 0-15,0 21 16,22 21-16,-43 0 15,21 21-15,-21-20 0,21-1 16,-21 21-16,21-21 0,-21 22 16,0-22-16,21 63 15,-21-62-15,0-1 16,21 0-16,1 0 0,-1 0 0,0-21 16,0 0-16,21 0 15,-20 0-15,-1 0 0,0 0 0,64-63 16,-64 42-1,0-1-15,0-20 0,21-21 16,-20 20-16,-1 1 0,0-22 16,0 22-16,0-21 0,-21-1 15,0 22-15,21-43 0,-21 43 16,0-1-16,0 22 0,0 0 16,0 0-16,-21 21 31,21 21-31,0 0 0,-21 22 15,21-22-15,-21 21 0,21 0 0,0 107 16,-21-86-16,21-21 16,0 43-16,0-43 15,0 1-15,0-22 0,0 42 16,0-41-16,0 20 16,21-21-1,0-21-15,0 21 0,0-21 0,22 0 16,-1 0-1,-21-21-15,0 21 0,1-42 16,-1 21-16,0 21 0,-21-43 16,0 22-16</inkml:trace>
  <inkml:trace contextRef="#ctx0" brushRef="#br0" timeOffset="4122.93">5397 953 0,'0'0'0,"22"0"31,-1 0-31,0 0 0,21 0 16,-21 0-16,22 0 0,-1 0 16,0 0-16,64-22 0,-63 1 15,-1 21-15,64-21 16,-64 0-16,-21 21 0,22 0 15,-22-21-15,21 21 0</inkml:trace>
  <inkml:trace contextRef="#ctx0" brushRef="#br0" timeOffset="5240.41">7197 995 0,'0'0'0,"21"-21"0,0 0 16,-21-1-16,0 1 15,0-21-15,0 21 0,0 0 16,-21-43 0,-22 43-16,22 21 15,-21 0-15,21 0 16,0 0-16,-85 106 16,85-64-1,-1 0-15,1 1 0,-21 41 16,21-41-16,0-1 0,21 22 15,0-22-15,0-21 0,0 21 0,0 64 16,0-85-16,0 1 16,21-1-16,0 0 0,21 0 15,-21-21-15,22 0 0,-22 0 16,0 0-16,21 0 0,-20 0 16,20-21-16,21-21 0,1-1 15,-43 22-15,0 0 16,22-21-16,-22-1 0,21 1 0,-21 0 15,0-1-15,22 1 0,-22-22 16,0 22-16,21-106 16,-20 42-16,-1 85 15,-21-43-15,0 43 16,0 0-16,0 0 0,0 0 0,-21 21 31,21 21-31,-22 0 16,1 0-16,21 0 0,0 22 15,0-22-15,-21 21 0,0 1 0,0 62 16,0 44 0,21-107-16,-22 43 15,22-43-15,0-21 0,0 21 16,0 1-16,0-22 0,0 0 0,22 43 31,-1-43-31,0-21 0,21 0 16,1 0-16,-1 0 0,-21 0 15,21 0-15,1-21 0,-22 21 16,127-85 0,-106 64-16,-20 0 0,-1-1 0,21 1 15,0-42-15,-20 42 16,-1-22-16,0-20 16,0 20-1,-21 65 16,0-1-31,-21 0 16,21 42-16,0-41 16,-21-1-16,21 0 0,0 0 0,0 21 15,0-20-15,0-1 0,0 0 16,21 0 0,0-21-16,0 0 15,0 0-15,1-21 16,-1 21-16,-21-21 0</inkml:trace>
  <inkml:trace contextRef="#ctx0" brushRef="#br0" timeOffset="5666.17">8149 699 0,'0'0'0,"0"21"0,0 0 0,0 0 15,0 0-15,0 0 16,21-21-16,0 0 16,1 0-16,-1 0 15,0 0-15,42-21 16,-63 0-16,22 0 15,-1 0-15,-21 0 16,0-1-16,0-20 16,0 21-16,-21 0 15,-1 21-15,1-21 0,0 21 16,0 0-16,0 0 0,0 21 16,-1 0-16,22 0 0,-42 43 15,42-43 1,0 0-16,0 21 0,0 1 15,0-1-15,0-21 0,0 0 0,0 22 16,0-22-16,0 0 0,0 0 16,42 43-16</inkml:trace>
  <inkml:trace contextRef="#ctx0" brushRef="#br0" timeOffset="6042.96">8763 974 0,'0'0'0,"0"-21"0,0-1 16,0 1 0,-21 21-16,0 0 0,-1 0 15,1 0-15,0 0 16,21 21-16,-21-21 0,0 22 0,-22 20 15,1 43 1,21-43-16,21 21 16,-21-41-16,21 20 0,-21-21 15,21 0-15,0 22 0,0-22 0,0 42 16,21-42 0,0 1-16,0-22 15,21 21-15,-20-21 0,-1 0 16,42 0-16,-20 0 0,-1 0 15,0-21-15,-21-1 0,22 22 16,41-42-16,-62 21 0,20-21 16,21-22-16,-20 43 15,-22-21-15</inkml:trace>
  <inkml:trace contextRef="#ctx0" brushRef="#br0" timeOffset="6952.95">9313 508 0,'0'0'0,"0"-21"0,0-21 15,0 20-15,0 1 0,-21 21 16,0 0 0,0 21-16,21 1 0,0-1 15,0 0-15,-21 21 0,21-21 16,-22 106-16,1-21 16,21-63-16,-21 62 15,21-62-15,0 20 0,0-20 16,0-1-16,0 0 0,-21-21 15,21 22-15,0 20 16,0-42-16,0 22 0,0-22 16,0 0-16,0 0 15,0-42 17,0 0-17,0 0-15,0 0 0,0-1 16,0-20-16,42 0 15,-42-1-15,21 22 0,22-42 16,-43 20-16,42 1 0,-21 21 16,0-21-16,1 20 0,-1 1 0,85-63 31,-64 62-31,0 22 0,-21 0 0,1 0 16,-1 0-16,0 22 15,-21-1-15,0 21 16,0-21-16,0 43 15,-42-1-15,-43 22 16,64-85 0,0 21-16,-1 0 0,1-21 15,0 0-15,0 21 0,0-21 0,0 0 16,-1 0-16,1 0 0,0 0 16,0 0-16,0-21 15,21 0-15,-21 21 16,-1-21-1,22 0-15,0 0 32,22 21-17,-1 21 1,-21 0-16,0 0 16,21 21-1,0 1-15,0-22 0,-21 0 16,0 0-16,21 0 0,1 1 15,-22-1-15,21 21 0,0-21 16,0 0-16,21 22 16,1-43-16,-22 0 15,0 0-15,0 0 0,22 0 16,-22 0-16,21 0 0,64-43 16,-85 43-1,21-21-15,-20 0 0,-1 0 16,0 0-16,0 0 0,0-1 0,0-20 15,-21 21-15,22 0 0,-22 0 16,0-1-16,-22 22 31,1 0-15,0 0-16,0 0 0,0 0 16</inkml:trace>
  <inkml:trace contextRef="#ctx0" brushRef="#br0" timeOffset="8084.2">2879 2265 0,'0'0'0,"-22"-21"0,1 21 16,42 0 46,1 0-62,-1 0 16,0 0-16,0 0 0,21 0 0,-20 0 16,-1 0-16,21 0 0,0 0 15,1 0-15,-1 0 0,64 0 16,-43 0-16,22 0 0,-21 0 16,20 0-16,86 0 15,-86 0-15,1 0 0,84 0 16,-84 0-16,21 0 0,190-21 15,-190 21-15,106-22 16,-107 22-16,107 0 16,-106 0-16,0 0 0,84-21 15,-84 21-15,0 0 0,84 0 16,-105 0-16,0 0 16,296 0-1,-191 0-15,-105 0 0,84 0 16,-84 0-16,0 0 15,-22 0-15,22 0 0,-1 0 0,-20 0 16,105 0-16,-84 0 16,0 0-16,147 0 15,-168 0-15,148 0 16,-85 0-16,-64 0 16,64 0-16,-63 0 15,20 0-15,-20 0 0,147 0 16,-147-21-16,-1 21 15,1 0-15,-1 0 0,64 0 16,-84 0-16,20 0 0,-20 0 0,62 0 16,44-21-1,-86 21-15,22 0 16,-22 0-16,-20 0 0,-1 0 0,0 0 16,1 0-16,-22-21 0,0 21 15,42 0 1,-41 0-16,-1 0 0,0 0 31,-21-21 0,-21 21-15,0 0 0</inkml:trace>
  <inkml:trace contextRef="#ctx0" brushRef="#br0" timeOffset="8264.43">10329 2096 0,'-21'0'16,"0"0"62,0 21-78</inkml:trace>
  <inkml:trace contextRef="#ctx0" brushRef="#br0" timeOffset="12884.3">6943 2731 0,'0'-22'0,"0"1"0,21 21 16,-21-21-16,21 21 0,-21-21 16,0 0-16,0 0 0,21-1 15,-21 1-15,0 0 16,0 0-16,0 0 15,0 42 17,0 21-17,0-21-15,0 22 0,0-1 16,0 0-16,0 1 0,-21 20 0,21-20 16,-21 62-1,0 65-15,21-107 16,-22 1-16,22-1 0,-21 1 0,21-1 0,0-20 15,0-1-15,-21 0 0,21 1 16,0-1-16,-21 43 16,21-43-16,0-21 15,0 0-15,0-42 47,0 0-47,0 0 0,0 0 16,21-1-16,-21-20 0,0 21 0,0-43 15,21 22-15</inkml:trace>
  <inkml:trace contextRef="#ctx0" brushRef="#br0" timeOffset="13800.78">7197 2519 0,'0'-42'32,"0"63"-17,0 0-15,0 0 0,0 0 16,0 22-16,0-1 0,0 85 16,0-85-16,0 1 15,0 20-15,0-21 0,0 22 16,0-1-16,0 1 0,0-1 0,-22 1 15,22-1-15,0 1 0,-21-22 16,21 22-16,-21-22 0,-42 43 16,41-22-16,44 22 15,-22-64-15,21 21 0,-21-20 16,0-1-16,0 0 0,0 0 16,-21-42 30,-1 21-46,1-21 16,21 0-16,-21 21 0,0-22 0,0 1 16,0 0-16,-1 0 15,-20 0-15,21 0 0,0-1 0,0 1 16,-1-21-16,1 21 0,0 0 0,0-22 16,0 22-16,-22-85 15,22 43 1,21 42-1,0-1-15,0 1 16,0 42 0,21 1-16,-21-1 15,22 0-15,-1 0 0,0 21 0,21 43 32,1-21-32,-22-22 0,0-21 15,21 43-15,-21-43 16,1 42-16,-1-42 0,0 1 15,21 62 1,-21-63-16,-21 1 16,22-1-16,-1-21 0,-21 21 15,21-21 1,0 0 0,21 0-16,-20 0 0,-1-21 15,-21 0-15,0-1 0,21 1 16,0 0-16,0 0 0,0-21 0,1-1 15,-1 1-15,63-22 0,-20 22 16,-22 21-16,-21-21 0,22 20 0,147-83 31,-169 83-31,22 1 0,20 0 16,-42 21-16,1 0 16,-22 21 15,-22-21-16,22 21-15,-21 1 16,0-1-16,0 0 16,0 0-1</inkml:trace>
  <inkml:trace contextRef="#ctx0" brushRef="#br0" timeOffset="17869.2">4508 4741 0,'0'0'0,"0"-21"0,0 0 15,0 0-15,0 0 16,0 0-1,0-1-15,-21 22 16,0-21-16,0 21 16,0 0-16,0-21 0,-1 21 15,1 0-15,0 0 16,0 0-16,0 0 0,-43 42 16,22 1-1,21-22-15,0 0 0,-22 64 16,22-43-16,0 0 0,21 22 0,0-22 15,-21 22-15,21-22 0,-21 22 0,21 41 16,0-62-16,-22 20 16,1 43-16,21-21 15,0-43-15,0 0 0,43 43 16,-22-64-16,-21 22 0,106 41 31,-22-63-31,-20-21 16,-22 0-16,0 0 15,43-42-15,-43 21 0,1 0 16,63-64 0,-22 0-16,-41 64 0,-22-21 15,42-22-15,-42 22 16,1 21-16,-1-21 0,0 20 0,-21 1 16,0 0-16,42 0 15,-42 42 16,0 0-15,0 0-16,0 1 0,0-1 16,0 63-16,0-62 15,0 20-15,0-21 0,0 43 16,0-43-16,0 0 0,21 21 16,1-42-16,-1 21 15,0-21-15,0 0 0,0 0 0,0 0 16,1 0-16,-1 0 0,0 0 0,0 0 15,21-21 1,-20 0-16,20 0 0,-21 0 0,0 0 16,0-1-16,1 1 0,-22 0 15,0 0-15,21-106 16,-21 106-16,0-22 0,-21 1 16,-1 21-16,1-21 0,0 20 15,0 1-15,-85-63 16,64 84-1,21 0-15,-1 0 0,1 21 16,0 0-16,0 0 0,21 0 16,0 22-16,-21-22 0,21 21 0,-21 43 15,21-1 1,0-62-16,0 20 16,0-21-16,21 0 0,0 22 0,-21-22 15,63 21-15,1-21 16,-43-21-16,21 0 15,22 0-15,-43 0 0,21-21 16,1 21-16,20-42 16,-20 21-16,20-22 15,-42 22-15,22 0 0,-22 0 0,0 0 16,0-22-16,-21 22 0,21 0 0,-21 0 16,21 0-16,-21-1 15,0 44 16,0-1-31,0 0 16,0 0-16,0 0 0,0 22 16,0-1-16,-21 21 15,21-41-15,0-1 16,0 0-16,0 0 0,0 0 16,0-42 15,21 0-16,-21 0-15,22 0 16,20-43-16,-42 43 0,42-64 16,-21 64-1,1-21-15,-1 21 0,-21-1 16,21 1-16,0 0 0,0-42 16,0 63-1,1 0-15,-1 21 16,-21 0-16,0 0 0,0 0 0,21 43 15,-21-43-15,0 0 16,0 21-16,42 43 16,-42-64-16,0 0 0,0 1 0,21-1 15,1 0-15,-1-21 0,-21 21 16,42-21-16,0 0 16,-20 0-16,-1 0 15,0 0-15,21-21 0,-21 0 16,22-22-16,-22 22 0,0 0 15,85-106 1,-64 64-16,-21 20 16,1 1-16,20-43 0,-42 22 15,0 20-15,21 1 0,-21 0 16,0-22-16,0-42 16,0 85-16,0 0 0,0 0 15,-21 0-15,0 21 16,0 0-16,-1 0 0,1 42 15,-21 43 1,42-43-16,-21 0 0,21 22 16,-21-22-16,21 1 0,-22 84 15,22-64-15,0 43 16,0-64 0,0 1-16,0-1 0,22-21 0,20 43 15,-42-43-15,21 0 0,43 21 31,-1-42-31,-42 0 16,43 0-16,-43 0 0,21 0 0,-21-21 16,22 0-16,-22 0 0,21 0 15,-21-1-15,22 1 0,-22-21 16,0 21-16,64-85 16,-43 21-1,-42 64 1,-21 21-1,0 0-15,21 21 16,-21-21-16,-1 21 0,22 1 0,-21 41 16,21-42-16,0 43 15,0-43-15,0 42 16,0-20-16,0-22 0,0 21 16,0-21-16,0 1 0,21-22 15,1 21-15,20 0 16,-21-21-16,0 0 15,0 0-15,1-21 16,-1 0-16,42-43 16,1-21-16,-43 64 15,42-42-15,-41 20 16,20 22-16,-21-21 0,21 21 0,1 0 16,-22-22-16,85 1 15,-85 42-15,0 0 16,0 0-16,0 0 0,1 21 15,-1-21-15,-21 21 0,0 43 16,0 20 0,0-41-16,0-22 0,-21 0 15,-1 21-15,1-20 0,0-1 16,21 0-16,-21 0 0,21 0 0,-42 22 16,42-22-1,0-42 16,0-1-31,21 1 16,0 0-16,0 0 0,0 0 16,0 0-16,1-22 0,-1 22 0,0-21 15,0 21-15,21-43 0,-20 22 16,-1-1-16,21 22 0,-21-42 16,22 20-1,-22 22-15,-21 42 31,0 1-31,0-1 0,-21 0 16,21 0-16,-22 0 0,22 22 16,0-22-16,-21 0 0,21 21 0,-21-21 15,21 22-15,0-22 0,0 64 16,0-64 0,21 0-16,0 0 0,1 0 0,41 0 15,-21-21 1,-20 0-16,20 0 0,-21 0 15,85-63 1,-64 42-16,1-22 0,20-20 16,-42 42-16,0-22 15,1 1-15,62-148 16,-63 84 0,1 0-16,-22 42 0,0 1 15,0 21-15,21-43 0,-21 43 16,0 20-16,21-41 15,-42 105 17,0-21-32,-1 22 15,1 105-15,-21 0 16,42-84 0,0-22-16,0 21 0,-21-20 0,21-1 15,0 0-15,0-20 0,0 20 0,0 0 16,0 1-16,21 41 15,0-63-15,0 1 16,0-1-16,1-21 16,-1 0-16,0 0 15,0 0-15,0 0 0,22 0 16,-22 0-16,42-21 16,-42-1-16,1 1 0,-1 0 15,0 0-15,0 0 0,64-43 16,-43-20-1</inkml:trace>
  <inkml:trace contextRef="#ctx0" brushRef="#br0" timeOffset="18139.04">8678 5144 0,'-21'0'0,"42"0"0,-63 0 0,21 0 0,21 21 16,21-21-1,0 0 1,0 0-16,0 0 0,22 0 0,-22 0 16,127 0-1,-63-21-15,-64 21 16,21 0-16,22-22 16,-43 22-16,21-21 0,-21 0 0,1 21 15,-22-21-15,21 21 16,-21-21-1,-21 21-15,-1-21 0,1 21 16,0 0-16,0 0 0</inkml:trace>
  <inkml:trace contextRef="#ctx0" brushRef="#br0" timeOffset="18440.87">6625 5165 0,'21'0'0,"0"0"16,1 0-16,20 0 0,0 0 15,1 0-15,-1 0 0,0-21 0,22 21 16,-22-22-16,0 22 0,64-21 15,42 0 1,-126 0-16,20 21 0,21 0 16,-41 0-16,-1-21 0,21 21 15,-21 0 1,0 0-16</inkml:trace>
  <inkml:trace contextRef="#ctx0" brushRef="#br0" timeOffset="21124.65">9927 5228 0,'0'0'0,"-21"-21"15,0 0 1,0 0-16,-1 0 16,22-1-16,0 1 15,-21 0-15,21 0 16,0 0-16,0 0 0,0-1 15,0 1-15,0 0 16,0 0-16,21 0 16,1 21-16,-1 0 0,0 0 15,0 0-15,0 0 16,22 42-16,-43-21 0,21 0 16,0 22-16,0 41 15,21 22 1,-42-63-16,0-1 15,0 0-15,0-21 0,0 1 16,0-1-16,0 0 0,-21 0 0,21 21 16,0-20-16,-21-1 0,21 0 15,-21-21 1,21 21-16,0-42 31,0 0-31,0 0 16,21-22-16,0 22 0,-21 0 15,21 0-15,1 0 0,-1-1 16,-21-20-16,84-64 16,-20 0-1,-1 43-15,-41 21 16,-1 20-16,0 1 0,0 0 0,0 0 16,0 21-16,1 0 0,-1 0 15,21 42 1,-42-21-16,0 1 0,0 41 15,0-21-15,0-20 0,0 20 16,0-21-16,0 21 0,0 22 16,0-43-16,0 0 15,0 0-15,0 22 16,0-22-16,0-42 62,21 21-62,-21-21 0,21-1 16,-21 1-16,0 0 0,22 0 16,-1-43-16,0 43 0,0 0 15,-21-21-15,21 21 0,0-22 16,1 1-16,-1 21 0,0-22 0,0 22 16,0-21-16,22 0 15,20-1 1,-42 43-16,0 0 0,1 0 15,-22 21-15,0 1 0,0 20 16,0-21-16,0 0 0,0 22 0,0-1 16,0 43-16,0-43 15,0-21-15,21 0 0,-21 43 16,21-43-16,-21 0 0,21 0 16,0 0-16,0 1 15,1-1-15,20-21 0,-21 0 0,21 21 16,1-21-16,-22 0 0,42 0 15,-20 0-15,-22 0 16,21 0-16,-21 0 0,22-21 0,-1 0 16,85-43-1,-85 43 1,1-21-16,-1-1 0,-21 22 16,-21-21-16,21-22 0,-21 22 15,0 21-15,0-64 16,0 64-16,-21-21 15,0 42-15,0 0 16,0 0-16,0 0 0,-1 21 16,1 0-16,21 0 0,-63 64 15,63-22 1,0-42-16,-21 22 0,21-22 0,0 42 16,0-41-16,0-1 15,0 0-15,0 0 0,21 0 16,21 43-16,22-22 15,-43-21 1,42-21-16,-42 21 0,22-21 16,-22 0-16,85 0 15,-64 0-15,0 0 16,-20 0-16,83-42 0,-62 21 16,-22 0-16,21 21 0,-21-21 0,1-1 15,-1-20-15,0 21 0,0 0 16,0 0-16,0-64 15,-21 64-15,22-22 0,-22-41 16,0 63-16,21-22 0,-21-20 16,0 42-1,0 42 1,-21 0-16,-1 0 16,1 43-16,21-22 0,-21 64 15,0-64 1,21-21-16,0 22 0,0-22 0,0 21 15,0-21-15,0 0 0,0 1 0,0-1 16,0 42 0,0-42-1,0 1-15,0-44 32,0 1-17,21 0-15,-21 0 0,42-21 16,-20-1-1,-1 1-15,21-64 16,-21 85-16,0-21 0,22-22 16,-22 43-16,0-21 0,0 20 15,0 22-15,1 0 32,-22 22-32,21-1 0,-21 0 15,0 0-15,0 21 0,21-20 0,0-1 16,-21 21-16,21-21 0,0 0 0,-21 1 15,43 62 1,-22-63-16,21 1 0,1 20 16,-22-42-1,0 0-15,0 0 16,0 0-16,0 0 0,1 0 16,20-21-1,-21 21-15,-21-21 0,21-1 0,0 1 16,1 0-16,-1 0 0,21-21 15,-21-1-15,0 22 0,22-106 16,-22 21 0,-21 64-16,21 21 0,-21-22 15,0 22-15,0 0 16,0 42 0,0 0-16,0 1 0,0-1 15,-21 21-15,21 0 0,-21-20 0,21 20 16,0 0-16,0 1 0,0-22 0,0 21 15,0 0 1,0 22-16,0-43 0,21 0 16,0 0-16,0-21 0,0 0 15,1 22-15,-1-22 16,0 0-16,21 0 16,-21 0-16,1 0 15,-1 0-15,0 0 0,0-22 0,-21 1 0,21 0 16,0 21-16,1-21 0,41-64 15,1-21 1,-22-21 0,-42 106-16,21-21 0,-21 0 0,0 20 15,0 1-15,21 0 0,-21 0 16,0 42 0,0 0-16,0 0 15,-21 22-15,21-22 0,0 21 0,-21 1 16,21-1-16,0-21 0,0 21 0,0 1 15,21 41 1,43 1-16,-43-64 16,21 22-16,-21-22 0,0-21 15,1 21-15,-1-21 0,0 0 16,0 21-16,64-21 16,-43 0-16,-21 0 15,0 0-15,1-21 0,-1 21 16,0-21-16,0 0 0,43-43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30T03:51:25.5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1397 2201 0,'0'0'0,"0"-21"32,-21 21-32,21-21 0,0 0 31,0 42 16,-21 0-47,21 0 0,0 22 15,0-1-15,-22 0 0,22 1 16,-21 20-16,21 1 0,-21-1 0,0-20 16,21 20-16,-21 1 0,21-22 15,-21 21-15,21-20 0,-22-1 0,22 43 31,0-43-31,0-21 0,0 0 16,0-42 15,0 0-31</inkml:trace>
  <inkml:trace contextRef="#ctx0" brushRef="#br0" timeOffset="365.8">1587 2752 0,'0'0'0,"0"21"0,0 0 0,0 0 31,22-21-31,-1 0 16,0 0-1,0 0-15,0-21 0,-21 0 16,0 0 0,0 0-16,0-1 15,-21 22 17,0 0-32,0 22 0,0-1 15,21 0 1,0 0-16,0 0 0,0 0 15,21-21 1,0 0 0,0 0-16,0 0 0</inkml:trace>
  <inkml:trace contextRef="#ctx0" brushRef="#br0" timeOffset="1220.83">2392 2604 0,'0'0'0,"0"-22"16,-43-105 0,43 106-1,0 0-15,0 0 16,22 0-16,62 0 15,-41 21 1,-1 0-16,0 21 16,-21 0-16,1 0 0,-1 0 15,0 22-15,0-22 0,-21 21 0,0-21 16,0 22-16,0-1 0,0-21 16,0 21-16,0-20 0,0 20 0,0 0 15,0-21-15,-21 1 16,21-1-16,0 0 0,0 0 0,-21-21 15,0 21 1,21-42 0,-22 0-16,22 0 15,0 0-15,0-1 0,0 1 16,0-21-16,0 21 0,22-22 16,-1 1-16,0 0 0,0-1 0,0 22 15,0-21-15,22 0 0,-22 20 16,0 1-16,21 0 0,-20 21 15,-1 0-15,0 0 0,0 0 0,0 0 16,0 0-16,1 0 16,-22 21-16,21 0 0,0 22 0,-21-22 15,21 21-15,-21 1 0,0 20 16,0-21-16,21-20 0,-21 20 16,0-21-16,0 21 0,0-20 0,0-1 15,0 0-15,0 0 16,0-42 31,0 0-47,0 0 0,0-1 0,0-20 15,0 21-15,0-21 16,21-1-16,-21 1 0,22 0 0,-1-1 16,0 1-16,0 0 0,0 20 15,0-20-15,1 21 0,-1 0 0,21 0 16,-21 21-16,43 0 15,-43 0-15,21 42 16,-42 21 0,21-20-16,-21-1 0,0 43 15,0-64-15,0 21 0,0 1 16,0-22-16,0 0 0,0 0 0,0 64 16,22-106 30,-1-1-30,21 1-16,-21 0 0</inkml:trace>
  <inkml:trace contextRef="#ctx0" brushRef="#br0" timeOffset="3192.7">4085 2350 0,'0'0'0,"0"-22"0,0 1 16,-21 21 15,21 21-15,-21-21-16,0 43 0,-1-22 0,1 0 15,0 21-15,21 1 0,-21-22 16,0 21-16,0 1 0,-1-1 0,22 0 16,0-21-16,0 22 0,0-22 15,0 21-15,0-21 0,43 43 16,-1-64-1,-21 0-15,43 0 16,-22 0-16,-21 0 0,0 0 0,106-64 31,-63 1-31,21-43 16,-64 64 0,21-43-16,-42 43 0,0-1 15,0-84-15,-21 106 16,0 0-16,-22 0 0,22 0 15,0 0-15,-21 21 0,-22 0 16,43 0-16,-42 0 16,-64 105-1,105-62-15,1-1 16,0 0-16,0 1 0,0-1 0,21 0 16,0 1-16,0-1 0,0 0 15,0 1-15,21-1 0,0-21 0,64 64 16,-22-43-1,22-42 1,-43 0-16,-21 0 0,64-21 16,-43 0-16,-20 21 15,20-21-15,0 0 0,-21-22 0,22 22 16,41-85 0,-62 64-16,-1-43 15,21-21-15,-42 85 16,0-21-16,0 21 15,-21 42 17,0 0-32,21 0 0,-21-21 15,21 21-15,0 22 16,0-22-16,0 0 0,0 21 16,0-20-16,0-1 0,0 0 15,0 0 1,0-42 62,0 0-62,0 42 93,0 0-93,0 0-1,0 0-15,0 1 0,0-1 0,0 0 16,0 0-16,0 0 0,0 0 15,0 1-15,0 41 16,42-42-16,0 0 16,-21-21-16,1 0 15,-1 0-15,0 0 0,21 0 16,43-21 0,-64 0-16,43-21 15,-1-1-15,-42 22 16,0-21-16,43-22 0,-43 43 15,0-21-15,-21 0 0,21 20 0,-21-20 16,22 21-16,-22-43 16,-22 64 15,1 43-15,21-22-16,0 0 0,-21 0 0,-21 85 15,21-64 1,21 1-16,0 20 15,0-42-15,0 1 0,0-1 16,0 0-16,0 0 0,21 0 16,21-21-1,0 0-15,1 0 16,-1 0-16,-21-21 16,0 21-16,22-21 0,-22 0 0,21 0 15,-21-1-15,64-41 16,0-43-1,-64 43-15,-21 41 16,0 1-16,0 0 0,0 0 16,-21 21-1,0 0-15,21 21 16,-22 21-16,22-20 16,0 20-16,0-21 0,0 21 15,0-20-15,0 20 16,0-21-16,0 0 0,0 22 15,22-22-15,-22 0 16,0 0 0,-22-42 31,22 0-47,-21 21 0,21-21 15,-21 21-15,21-22 16,-21 22-1,21 22 17,0-1-32,21 0 15,0-21 1,0 0-16,64 21 16,-64-21-16,0 0 15,22 0-15,-22 0 0,64-21 16,-64 21-16,21-21 0,85-43 15,-63 22 1,-43 0-16,0 20 16,0-62-16,-21 63 15,21-43-15,-21 22 0,0 21 16,0-1-16,-21 22 16,0 0-16,-21 22 15,-1 41-15,22-42 16,0 43-16,21-22 15,-21 0-15,21 1 0,0-1 16,0-21-16,0 0 0,0 1 16,0-1-16,63 0 15,-42 0 1,1-21-16,-1 0 16,0 0-16,0 0 0,0-21 0,0 0 15,-21 0-15,22-1 0,-1 1 16,0 0-16,0 0 0,-21-21 0</inkml:trace>
  <inkml:trace contextRef="#ctx0" brushRef="#br0" timeOffset="3753.38">6985 1926 0,'0'0'0,"0"-21"0,0 0 0,0 0 0,0 0 15,0-1-15,0 1 0,0 42 31,0 1-31,-21-1 16,21 21-16,-43 43 16,22-22-16,0-20 0,0 20 0,0-21 15,0 22-15,-1-1 0,-62 149 16,63-170 0,21 1-16,-22 63 15,1-64-15,21-21 0,0 21 16,0-20-16,0-1 15,21-42 1,1-1 0,-1 1-16,0 0 0,21 0 15,22-64-15</inkml:trace>
  <inkml:trace contextRef="#ctx0" brushRef="#br0" timeOffset="4028.23">7366 1736 0,'0'0'0,"0"-21"0,0 42 16,0 0-1,0 21-15,-21 1 0,0-1 16,-1 0-16,22 1 0,-42 126 16,21-63-1,21-43-15,-21-20 0,0 62 16,-1-62-16,22-1 0,0 64 15,0-85-15,-21 21 16,21-20-16,0-1 16,0-42 15,0-1-15,0 1-16</inkml:trace>
  <inkml:trace contextRef="#ctx0" brushRef="#br0" timeOffset="5297.53">6794 2434 0,'-42'0'16,"84"0"-16,-105 0 0,42 0 0,0 0 16,-1 0-16,44 0 31,-1 21-31,0-21 0,21 0 0,-21 0 16,22 0-16,20 0 0,-20 0 15,62 0-15,1-21 16,-63 0-16,62 0 15,-62 0-15,-1 21 0,22-43 16,-22 22-16,-21 21 0,0-21 16,22 0-1,-65 42 17,1-21-32,0 21 0,0 0 0,21 22 15,-21-22-15,0 42 16,21-20-16,0-1 0,0-21 15,0 22-15,0 20 0,0-42 16,0 0-16,0 1 0,0-1 16,21 0-16,0-21 0,0 0 15,0 0-15,0 0 0,43 0 16,-1 0 0,-41-21-16,-1 0 0,42-22 15,-20 22-15,-22-21 0,0 21 16,0-22-16,0 1 0,0-43 15,1 22-15,-22 42 0,0-22 16,0 1-16,-22 21 0,1-22 0,-42 1 16,42 42-16,-1 0 0,-20 0 15,0 0-15,21 0 0,-22 0 16,22 0-16,-21 21 0,21 0 16,-1 1-16,1 20 0,0-21 15,0 21-15,21 1 0,-21-1 0,21 0 16,0 1-16,0-1 0,0 0 15,0-20-15,21 20 0,0-21 0,0 21 16,0-20-16,22-1 16,-1 0-16,-21 0 0,22-21 0,-1 0 15,0 0-15,1 0 0,-1 0 16,0 0-16,1-21 0,-1 0 16,0 0-16,1-1 0,-1 1 0,0 0 15,1-21-15,-22 21 0,21-22 0,-21 1 16,0 0-16,1 20 0,41-83 31,-63 83-31,0 1 0,0 42 31,0 1-31,0-1 0,0 0 16,0 21-16,0-21 0,0 22 0,0-1 16,0 22-16,0-43 15,0 21-15,0-21 0,0 0 0,0 1 16,0 20-16,0-21 0,21 0 31,22-21-31,-22 0 16,0 0-16,0-21 15,0 21-15,0-21 0,1 0 16,-1 0-16,0-1 0,0 1 0,21-42 16,-20 20-16,-1 1 0,85-85 15,-85 85 1,-21 21-1,21-1-15,-42 22 313,0 0-297,-1 0-16,1 0 15</inkml:trace>
  <inkml:trace contextRef="#ctx0" brushRef="#br0" timeOffset="5944.46">3916 2540 0,'0'0'0,"-21"0"0,-1 21 0,1 0 16,0-21-16,0 22 16,0-22-16,-43 21 15,43 0-15,0 0 16,21 0-16,0 0 15,42-21 1,1 0-16,-1 0 0,297 0 31,-43-21-31,-127 0 0,1 0 16,41 21-16,1-21 0,0 0 16,-1 21-16,1-22 0,21 1 15,-22 21-15,213-21 0,-234 0 16,-20 21-16,-1-21 0,-42 21 0,0 0 15,0-21-15,-42 21 0,-1-22 16,-20 22-16,-1 0 0,-20 0 16,-22-21-16,0 21 0,0 0 15,-21-21-15,-21 21 16,-21-21-16,-1 21 0,1 0 16,-22 0-16,1 0 0,-1 0 15,-20-21-15,-1 21 0,0 0 0,-126 0 16</inkml:trace>
  <inkml:trace contextRef="#ctx0" brushRef="#br0" timeOffset="6281.27">3958 2667 0,'0'0'15,"-85"21"-15,22-21 0,-1 21 0,22-21 16,21 0-16,63 0 15,-21 0-15,43 0 16,-1 0-16,22 0 0,233-42 16,-170 42-1,21-21-15,22 21 0,211-21 16,-191 21-16,1 0 0,0 0 0,-1 0 16,22 0-16,-21 0 0,-22 0 15,1 0-15,-22 0 0,1 0 0,-22 0 16,0 0-16,0 0 0,-21 0 15,-21-21-15,0 21 0,-22 0 0,43 0 16,-84-22-16,41 22 16,-62 0-16,-44 0 31,1 0-31,-21 0 0,0 0 16,-22 0-16</inkml:trace>
  <inkml:trace contextRef="#ctx0" brushRef="#br0" timeOffset="6807.97">1778 5017 0,'0'0'15,"0"-22"-15,0 1 0,0 0 0,-21 21 16,21 21 15,0 22-31,0-22 0,0 21 0,0 64 16,0-64-16,0 22 15,0-22-15,0 22 0,0-22 0,0 21 16,0-20-16,0 20 0,-21 22 16,21-43-16,0-21 0,-22 64 31,22-64-31,0-42 31,0 0-31,22 0 0,-1 0 0</inkml:trace>
  <inkml:trace contextRef="#ctx0" brushRef="#br0" timeOffset="7075.82">2138 5376 0,'0'0'0,"21"43"32,-21-22-32,0 0 15,0 0-15,21-21 0,0 0 16,-21 21-16,21-21 15,1 0-15,-1 0 0,0 0 16,-21-21-16,21 21 16,0-21-16,-21 0 0,0 0 15,-21 0 1,0 21-16,0 0 16,0 0-16,-1 0 0,1 0 15,21 21-15,-21-21 16</inkml:trace>
  <inkml:trace contextRef="#ctx0" brushRef="#br0" timeOffset="7924.33">3281 5313 0,'0'-42'0,"0"84"0,0-106 0,0 43 15,0-21-15,0 21 0,0 0 0,0-22 16,0 22-16,0 0 0,0 0 15,42-22-15,-21 43 16,0 0-16,1 0 0,20 22 16,-21-1-16,64 127 15,-43-63 1,-21-1 0,-21-41-16,0-1 0,0 0 0,0 43 15,0-64-15,0 43 16,0-43-16,-21 0 0,0 0 15,0-21-15,21-21 16,0 0 0,0 0-16,0-1 0,0-41 15,0 21-15,0-1 16,0-20-16,0 20 0,21-20 16,64-85-1,-22 84-15,-42 43 16,22 0-16,-22 21 0,0 0 15,0 0-15,43 42 0,-43-21 16,0 22-16,0-22 0,0 21 16,0 1-16,1 20 0,-22-21 15,21-20-15,-21 20 16,0-21-16,0 21 0,0-20 0,0 20 16,0-21-16,0 0 0,0 0 0,0 1 15,-21-22 1,-1 0-16,22-22 15,0-20-15,0 21 16,0 0-16,0-85 16,43 0-16,-1 21 15,-21 43-15,0 0 0,22-1 16,-22 1-16,21 21 0,-21 0 0,22 21 16,-22 0-16,21 0 0,-21 0 15,22 63-15,-22-42 0,0 22 16,-21-1-16,0-21 0,21 22 15,-21-1-15,0 0 0,0 1 16,0-22-16,0 21 0,0 0 0,0-20 16,0 20-16,-42 43 15,42-64 1,0-42 0,21-1-1,0 1-15</inkml:trace>
  <inkml:trace contextRef="#ctx0" brushRef="#br0" timeOffset="9066.75">4953 5101 0,'0'0'15,"0"-21"-15,0 0 0,0 0 16,-21 21 0,0 21-16,-1 0 15,1 0-15,0 22 16,0-22-16,-21 106 0,20-106 15,1 21-15,21 1 0,0-1 16,0 0-16,0 1 0,0-1 0,0-21 16,0 0-16,64 43 15,-43-43-15,85 0 16,21-42 0,-85 0-16,22 0 15,-22-1-15,-21 1 0,85-106 16,-106 106-1,0-21-15,0-1 0,0-41 16,0 41-16,-21 1 0,-22-21 16,1 41-16,21 1 15,0 0-15,-22 21 0,22 0 0,-21 0 16,21 21-16,-22 0 0,1 1 16,-21 41-16,41-21 0,-20 1 15,0 20-15,42-20 0,0-1 16,0 0-16,0 64 15,21-42 1,21-43-16,-21 0 0,1 0 16,20 0-16,-21-21 0,21 0 0,1 0 15,-1 0-15,64-21 16,-85 0-16,64-21 16,-64-1-16,21 22 0,22-42 15,-22 20-15,-21 22 0,0-21 16,1 21-16,-1-22 0,0 22 0,0 0 15,0 0-15,-21 0 0,0 42 47,0 0-47,0 0 0,0 0 0,0 22 16,0-22-16,0 0 16,0 0-16,0 0 0,0 22 0,21-22 15,1 0-15,-22 0 16,0 0-16,21-21 0,0 0 15,0 0-15,0 0 16,0 0-16,22-21 0,-22 0 0,0 21 16,21-21-16,64-85 15,-42 42 1,20-63 0,-62 106-16,-22 0 15,0 0-15,21 21 0,-21 21 31,0 0-31,0 0 0,0 1 16,0-1-16,-21 21 0,21-21 0,0 22 16,0-22-16,0 21 0,0-21 0,0 22 15,0 41 1,0-41-16,0-22 0,21-21 16,0 21-16,0-21 0,0 0 15,43 0-15,-43 0 0,0 0 16,21-21-16,1 0 0,-22-1 15,21 1-15,1 0 0,-22 0 16,21 0-16,-21-22 0,0 22 0,1-21 16,-1 0-16,0-22 15,0 43-15,-21-21 0,0-1 16,0 22-16,-21 21 0,0 0 16,0 0-16,-1 0 0,1 0 0,0 0 15,-21 42-15,21-20 0,-22 41 16,22-42-16,21 22 0,0-1 0,0-21 15,0 21-15,0-20 0,0 20 16,0-21-16,0 0 0,0 0 0,64 22 16,-43-22-1,42-21-15,-20 0 0,-1 0 16,21 0-16,-20-21 0,-1 21 0,106-106 31,-63 0-15,-22 21-16</inkml:trace>
  <inkml:trace contextRef="#ctx0" brushRef="#br0" timeOffset="9318.61">7281 4614 0,'0'0'0,"-21"0"0,0 0 16,42 0-1,0 0 1,0 0-16,22 0 0,-22 0 0,21 0 16,22 0-16,-22 0 0,22 0 0,-22 0 15,21 0-15,-20 0 0,105 0 16,-127 0-16,0 0 16,0 0-1,-42 0 1,0 0-16</inkml:trace>
  <inkml:trace contextRef="#ctx0" brushRef="#br0" timeOffset="9577.09">7514 4699 0,'0'0'0,"0"21"0,-21 22 15,0-1-15,21 0 0,-21 22 16,21-22-16,-22 22 0,22 41 15,-21-62-15,21-1 0,-21 64 16,21-85-16,-21 21 0,21 64 16,0-85-1,0 22-15,0-22 0,0 21 16,21-42 15,0-21-31,-21 0 16,21 21-16,22-64 15,-1 43-15,-21 0 0</inkml:trace>
  <inkml:trace contextRef="#ctx0" brushRef="#br0" timeOffset="9879.92">7726 5207 0,'0'0'0,"0"21"16,0 0 0,-21 1-16,-1 20 15,22-21-15,0 21 0,0 1 16,0-22-16,0 0 0,0 64 31,43-64-31,20-21 16,-42 0-16,22 0 0,-22 0 15,0-21-15,21 21 0,-20-21 16,-1-1-16,0 1 0,0 0 16,0-21-16,-21-64 15,-21 42-15,0 22 16,-64 0-1,64 21-15,-64 21 0,64 0 16,-21 0-16,21 0 0,0 0 16,-1 0-16,-20 0 0,42 21 15</inkml:trace>
  <inkml:trace contextRef="#ctx0" brushRef="#br0" timeOffset="10637.68">8424 4932 0,'0'0'0,"-21"0"0,21-21 0,-21 21 15,21-21 17,21 21-32,0-22 15,0 22-15,1-21 0,-1 0 0,21 21 16,-21-21-16,22 0 0,-1 0 15,0 21-15,1-22 0,20 1 0,1-21 16,-22 21-16,0 0 16,-21-22-16,1 22 0,-22 0 0,0-85 31,-64 64-31,43 42 0,-21 0 16,-1 0-16,1 0 0,21 0 0,-22 0 15,1 21-15,0 0 0,-1 0 16,-20 64-16,21-43 0,20 1 15,1-1-15,21 0 0,0 1 16,0-1-16,0 0 0,0 1 16,0-1-16,43-21 0,-1 43 15,0-43-15,-21-21 0,22 21 16,-1-21-16,0 0 0,43 0 16,-43 0-16,-20 0 0,20 0 15,-21-21-15,0 21 0,-21-43 16,0 22-16,-21 0 0,0 0 15,-21 21-15,20 0 0,-20 0 16,0 0-16,-1 21 0,1 0 0,-43 22 16,43-1-16,0 0 15,21-21-15,-22 22 0,1-1 16,21 0-16,-43 107 16,64-107-16,0 0 15,0-21-15,0 1 0,21-1 0,22 0 16,-22 0-16,21-21 0,-21 0 0,22 0 15,-1 0-15,22 0 0,-22 0 16,21 0-16,43-21 16,-63 0-16,20 0 0,-21-1 0,1-20 15,20 0-15,22-43 16,-64 43-16</inkml:trace>
  <inkml:trace contextRef="#ctx0" brushRef="#br0" timeOffset="10889.53">9461 4424 0,'0'0'15,"0"-42"-15,0 20 0,0 1 0,-21 21 16,0 21-16,0 1 16,-43 105-1,22 63-15,0 22 16,21-149 0,21 22-16,-22-22 0,1 1 15,21-22-15,0 22 0,-21-22 0,0 0 16,21 1-16,-21 63 15,21-85-15,0 21 16,0-21-16,42-21 16,-21 0-16,22-21 15,-22 0-15,21 0 0,-21 0 16,0-1-16,-21 1 0</inkml:trace>
  <inkml:trace contextRef="#ctx0" brushRef="#br0" timeOffset="12786.97">9440 5313 0,'21'0'31,"1"0"-15,-1 0-1,0 0-15,0 0 16,0 0-16,0 0 0,1 0 0,-1 0 16,21-21-16,43-22 15,-22 1 1,-42 0-16,-42 42 15,0 0 1,0 0-16,-21 0 0,20 0 16,-62 42-16,-43 43 15,84-43 1,22 0-16,0 22 16,21-43-16,0 0 15,0 0-15,21 1 0,127-1 16,-105-21-1,20 0-15,107 0 16,-107-21-16,-21-1 0,64 1 16,-85 0-16,22 0 0,-22-21 15,21 20-15,-42 1 0,43-85 16,-22 85-16,-21 0 16,0 0-16,0 0 0,0 0 15,0 42 1,-21 21-1,-1 0 1,1-20-16,21 62 16,-21-63-16,21 22 0,-21-1 15,21-21-15,0 22 16,0-22-16,0 0 0,0 0 16,0-42-1,0 0 1,0 0-16,21-1 0,0 1 15,-21 0-15,21-21 0,1 21 16,-1-1-16,0-20 0,0 21 16,85-106-1,-64 106-15,1 0 16,-22 21 0,-21 21-16,21-21 0,-21 21 15,0 21-15,0-21 0,0 1 0,21-1 16,-21 0-16,21 64 15,-21-64-15,21 0 16,1 21 0,-22-21-16,21-42 31,-21 0-31,21 0 16,-21 0-16,0-22 0,21 22 15,0 0-15,0-21 16,1 21-16,-1-22 0,0 1 0,42-22 15,-41 43-15,-1 0 16,42 0 0,-42 42-16,-21 21 15,0-20-15,0 20 16,0-21-16,0 0 0,0 22 0,0-22 16,0 21-16,22-21 0,-22 0 15,21 1-15,-21-1 0,21 0 16,-21 0-16,42 0 0,-21 0 15,1-21-15,41 0 0,-42 0 0,22 0 16,-22 0-16,21 0 16,0 0-16,22-21 0,-43 0 15,21 0-15,-20 0 0,-1-22 16,0 22-16,0-21 0,0 21 16,-21-22-16,0 1 0,0 0 0,0-22 15,0 43-15,0 0 0,0 0 16,-21 21-16,0 0 0,0 0 15,0 0-15,-1 21 0,1 0 16,0 21-16,21-20 0,-21-1 0,0 21 16,21-21-16,-21 22 0,21-22 0,0 21 15,0 0-15,0-20 16,42 41 0,-21-63-16,21 21 0,22-21 15,-22 0-15,1 0 16,-1 0-16,0 0 0,-21 0 0,22 0 15,-1-21-15,0 0 0,-20 0 0,-1 0 16,0-22-16,21 22 0,-21-21 16,-21-1-16,43-20 15,-43 21-15,0 20 0,0-20 0,0 21 16,0 0-16,-21 42 16,-1 21-1,-20 22 1,21-22-16,21-21 0,-21 22 15,21-22-15,0 0 0,0 21 0,0-21 16,0 1-16,0-1 0,0 0 16,0 0-16,0-42 47,0 0-47,0 0 0,42-64 15,-21 43 1,43-43-16,-43 43 0,21-1 15,-21 22-15,22-21 0,-22-1 0,0 22 16,21 0-16,22 0 16,-22 42-1,-21 43 1,-21-22-16,0 0 0,43 64 16,-43-64-16,0 1 0,0-1 15,0-21-15,21 0 0,-21 22 16,21-22-16,0 0 0,43 0 15,-22-21 1,-21 0 0,0 0-16,-21-21 0,0 0 0,43-21 15,-22-1-15,-21 1 0,21 0 16,0-43 0,0 21-16,22-63 0,20-84 15,-42 147-15,1 1 16,-1 20-16,0 1 0,0 0 15,0-1-15,-21 1 0,0 21 16,0 42 0,-21 0-16,0 0 0,-43 106 15,22-21 1,21 21 0,21-63-16,0-1 0,0 64 15,0-84-15,0 20 0,0-21 0,0 64 16,21-85-1,0 22-15,0-22 0,22 0 16,-22-21-16,0 0 16,0 0-16,0 0 0,1 0 0,-1-21 15,0 21-15,0-21 0,-21 0 0,42-85 32,-42 42-32</inkml:trace>
  <inkml:trace contextRef="#ctx0" brushRef="#br0" timeOffset="12966.87">12742 4868 0,'-21'0'16,"42"0"-16,-21 0 15,21 0 1,1 0-16,-1 0 0,0 0 16,0 0-16,0 0 0,22 0 0,62 0 15,-62 0-15,-1 0 16,149 0-1,-149 0-15,64 0 16</inkml:trace>
  <inkml:trace contextRef="#ctx0" brushRef="#br0" timeOffset="13233.72">14182 4657 0,'0'0'0,"0"-21"0,0-1 0,-22 22 15,1 0-15,0 0 16,0 0-16,0 22 0,0-1 16,-1 0-16,-41 42 15,42-20-15,0-1 0,-22 22 0,22-22 16,0 21-16,0-20 0,0 147 16,21-126-1,21-22 1,-21 0-16,42-20 0,-21-22 0,43 42 15,-43-42-15,21 0 0,1 0 16,-1 0-16,21 0 0,43 0 16</inkml:trace>
  <inkml:trace contextRef="#ctx0" brushRef="#br0" timeOffset="13502.57">14859 4614 0,'0'0'0,"0"-21"0,0 0 0,0 0 16,21 21 0,0 0-16,22 0 0,-22 0 15,0 21-15,21 0 0,1 22 0,-1-22 16,0 21-16,-21 0 0,22 1 16,-22 20-16,0-20 0,0 84 15,-21-85-15,-21 64 16,0-64-16,0 0 0,-22 1 0,1-1 15,0 0-15,-1-20 0,-105 83 32,85-83-32,20-1 0,22-21 0,-21 0 15,21 21-15</inkml:trace>
  <inkml:trace contextRef="#ctx0" brushRef="#br0" timeOffset="14668.29">1968 7070 0,'-42'0'31,"21"0"-31,21-21 16,-21 21-16,21-22 15,0-20 1,0 21-16,0 0 0,21 0 0,21-1 16,-21 1-16,1 0 0,-1 21 15,0 0-15,21-21 0,106 21 32,-126 21-32,-1 0 0,42 64 15,-42-64 1,-21 43-16,0-22 0,0 21 0,0-20 15,0 20-15,-21 1 0,0-1 16,-21 1-16,21-22 0,-64 64 16,64-64-16,-64 22 15,43-22-15,-43 0 16,43-20-16,-22 20 0,43-42 16,0 0-16,-21 0 0,-22 0 15,22-42 1,21 20-16,21 1 0,0-21 15,0 21-15,0-22 0,0 22 0,0-21 16,0 0-16,0-1 0,21 1 0,63-64 31,1 43-31,-21 63 16,-22 0-16,-21 0 16,21 42-16,-20 0 0,-1-21 15,0 22-15,21 84 16,-42-43-16,0 22 15,21-63 1,-21 20-16,0-21 0,22-20 16,-22-1-16,0 0 0,0 0 15,21-21-15,0 0 16,0-21-16,0 0 16,0-22-16,1 22 15</inkml:trace>
  <inkml:trace contextRef="#ctx0" brushRef="#br0" timeOffset="14924.3">2815 7641 0,'42'21'16,"-20"-21"-1,-1 0-15,0 0 16,-21-21-16,21 21 0,-21-21 15,0 0-15,0 0 16,-21 21 0,0-21-16,0 21 0,-22 0 15,22 0-15,0 0 16,0 0-16,0 0 0,42 0 31</inkml:trace>
  <inkml:trace contextRef="#ctx0" brushRef="#br0" timeOffset="16035.95">3873 6943 0,'0'-21'31,"0"42"31,0 0-62,0 0 16,0 0 0,0 0-16,0 1 0</inkml:trace>
  <inkml:trace contextRef="#ctx0" brushRef="#br0" timeOffset="16843.93">3704 7705 0,'0'0'0,"-21"21"16,21-42 15,21 21-15,0-21-16,22-22 0,-22 22 15,21-21-15,-21-1 0,22-20 16,-22 21-16,0-1 16,-21 1-16,0-22 0,21 22 15,-21-106 1,0 106-16,-42 20 0,21 22 15,-22 0-15,1 0 16,-22 43-16,22-22 16,0 0-16,-22 43 0,22-43 15,21 21-15,-22 43 16,43-43 0,43-42-1,-22 0-15,21 0 0,22 0 16,-43-21-16,21 0 0,1 0 15,-22-1-15,21 1 0,149-85 32,-170 85-32,21 0 0,0-21 15,-20 42 1,-22 21 0,0 0-16,0 0 0,0 0 15,0 170 1,-22-170-1,22 21-15,0 64 0,0-85 16,0 43-16,22-43 16,-1 0-16,0-21 15,0 0-15,0 0 0,0 0 16,1 0-16,-1 0 0,85-63 16,-43 20-1,-42 22-15,43-85 16,-43 85-16,-21-21 15,0 21-15,21 0 0,-21-1 16,0 44 0,0-1-16,0 0 15,-21 21-15,21-21 0,-21 43 16,21-43-16,0 21 16,0-20-16,0-1 0,0 0 15,21-21 1,0 0-1,0 0-15,0 0 0,43-64 16</inkml:trace>
  <inkml:trace contextRef="#ctx0" brushRef="#br0" timeOffset="17171.74">4762 6879 0,'0'0'0,"-21"0"0,0 0 15,0 0-15,0 21 0,0 43 16,21-43 0,0 0-1,0 0-15,21-21 16,0 0 0,-21-21 30,-21 21-14,21-21 15</inkml:trace>
  <inkml:trace contextRef="#ctx0" brushRef="#br0" timeOffset="18108.79">4000 7154 0,'0'-21'16,"0"0"15,0 0-16,0 0 1,0 0-16,0-1 0,22 1 16,-22 0-16,42-21 15,-21-1 1,0 22-16,-21 0 0,43-21 16,-22 21-16,0-1 0,0 22 15,0-21-15,22 21 0,-1-21 16,-21 21-16,0 0 0,22 0 15,-43 21 1,0 0 0,0 1-16,0-1 31,-22-21-31,1 0 16,0 0 30,0 21-46,0-21 16,21 21-16,-21 0 16</inkml:trace>
  <inkml:trace contextRef="#ctx0" brushRef="#br0" timeOffset="20220.12">4022 7366 0,'0'-21'32,"0"0"-32,0 0 15,21-1-15,-21 1 0,0 0 16,0-21-16,0 21 15,0-1-15,0 1 0,-21 0 16,-1 0-16,-20 0 0,21 21 16,0-21-16,0 21 0,-1 0 15,-20 0-15,21 0 0,-85 84 16,85-41 0,0-1-16,0 0 0,-22 64 15,22-64-15,0 1 0,21-1 16,0 0-16,0 1 0,0 20 15,0-42-15,0 1 0,0-1 0,42 21 16,-21-42-16,1 0 16,20 0-16,-21 0 0,0 0 0,22 0 15,-1 0-15,-21-21 0,21 0 16,1 0-16,-22-1 0,21 1 16,1-21-16,-22 0 0,21-1 0,-21-20 15,43-43-15,-43 42 16,0 1-16,43-191 15,-43 127 1,-21 21-16,0 43 0,0 20 16,0 1-16,0-22 0,0 43 15,-21 0-15,21 0 0,-22 21 16,22 21 0,0 0-16,-21 22 0,21-1 0,0 0 15,0 1-15,-21 20 0,21 1 16,0-22-16,0 21 0,0 1 15,0-1-15,-21 1 0,21-1 0,-21 64 16,21-84-16,0 20 0,0-20 16,0 20-16,0-21 0,0-20 15,0 20-15,0-21 0,21 21 0,-21-20 16,21-1-16,0-21 0,0 21 0,43-21 31,-1 0-15,1-42-16,-43 20 15,64-41-15,-64 42 16,0 0-16,0-22 0,0 22 0,1-21 16,20 21-16,-21-22 0,0 22 15,0-21-15,43-85 16,-64 84 0,0 1-1,0 21-15,-21 21 31,0 21-31,21 0 0,-22 0 16,1 1-16,21-1 0,-42 42 16,21-20-16,21-1 15,-21-21-15,21 21 0,-22 1 0,22-22 16,-21 42-16,21-20 16,0-1-16,0-21 0,0 0 15,21 22 1,22-43-1,-22 0-15,64 0 0,-64-21 16,42-22-16,-42 22 0,22 0 16,-22-21-16,0 20 15,0-20-15,-21 0 0,0-1 0,21 1 0,-21-21 16,0 20-16,-21-147 16,-21 126-1,21 43-15,-43-21 16,43 42-16,-42 0 15,41 0-15,1 21 0,0 0 16,0 0-16,0 22 0,0-22 16,-1 169-1,22-84-15,0-64 0,0 1 16,0-22-16,22 21 0,20 22 16,0-43-16,-21 0 15,1 0-15,20-21 0,0 21 0,-21-21 16,22 0-16,84 0 15,-106-21-15,64 0 16,-64 0-16,42-43 16,-42 43-16,22-21 0,-22 21 0,-21-22 15,21 1-15,0 0 16,-21-1-16,0 22 0,0-21 16,0 63-1,-21 43 1,0-43-16,0 42 15,21-42-15,0 22 0,0 20 16,0-42-16,0 1 0,0-1 16,0 42-1,21-42-15,42 1 16,-41-22-16,-1 0 16,21 0-16,-21-22 0,22 1 15,105-85 1,-127 64-1,0 0-15,21-22 0,-42 22 16,0 21-16,22 0 0,-22-22 0,0 22 16,0 42-1,0 0-15,-22 1 16,22-1-16,0 21 0,-21 0 16,0 43-1,21-43-15,0-20 0,0-1 0,0 42 16,21-42-16,0-21 15,1 22-15,-1-1 0,42-21 16,-42 0-16,22 0 0,-1 0 0,106-43 31,-84 1-31,-22 21 0,-21-21 16,22-1-16,-22 1 0,0-22 0,21-63 16,-21 64-16,-21-1 15,22-41-15,-22 41 0,0 22 16,0-1-16,0 22 0,0 0 15,0 0-15,-22 21 16,1 21-16,21 0 16,-21 22-16,0-1 0,21 0 0,0 1 15,0 20-15,-21-21 0,21 22 16,-21-1-16,21 1 0,-22-22 16,22 1-16,0-1 0,0 0 0,0 1 15,-21-1-15,21-21 0,0 21 16,0-20-16,0-44 31,0 1-15,21 0-16,-21 0 0,22 0 0,-1-22 0,21-20 15,-21 42-15,22-22 16,-22 1-16,63-21 16,-62 41-16,20 1 0,0 0 0,1 21 15,-22 0-15,21 0 0,0 0 16,1 21-16,-22 0 0,0 22 15,21-1-15,-42 0 0,0-20 16,0 20-16,0-21 0,0 0 16,-21 22-16,0-22 0,-21 0 0,21 0 15,-22 0-15,1-21 0,0 21 0,-1 1 16,22-22-16,-21 21 16,-1-21-16,22 0 0,-21 0 15,21 0-15,0 0 0,21-21 31,0-1-31,21 1 0,0 0 0,21-21 16</inkml:trace>
  <inkml:trace contextRef="#ctx0" brushRef="#br0" timeOffset="20460.08">7218 6858 0,'0'0'0,"0"21"16,0 0-16,-21 1 15,21 20-15,-22-21 0,1 21 16,0 22-16,21-22 0,-21 22 16,0-22-16,0 22 0,-1 126 15,1-105 1,21-1 0,0-62-16,0-1 0,0 0 15,21-21-15,1 0 0,-1 0 16,0 0-16,0-21 0,43 0 15</inkml:trace>
  <inkml:trace contextRef="#ctx0" brushRef="#br0" timeOffset="20781.59">7345 7408 0,'21'0'31,"0"0"-31,0 0 0,0 0 15,1-21-15,62 0 16,-20 0 0,-43 0-16,0 0 0,21-22 0,-42 22 15,0 0-15,0 0 0,0 0 16,-42 21-16,21 0 16,0 0-16,-22 0 0,1 21 0,-64 63 15,85-41 1,-42 41-16,20-20 15,43-22-15,0-21 0,0 22 0,0-22 16,0 0-16,0 0 0,85 43 31,0-64-31,-1 0 16,-41-21-16,20 21 0,-21-22 16</inkml:trace>
  <inkml:trace contextRef="#ctx0" brushRef="#br0" timeOffset="21282.64">8530 6922 0,'0'0'0,"85"-170"31,-85 149-31,0-21 0,0 21 0,0-1 16,-43 1-16,22 21 16,0 0-16,0 0 0,-21 21 0,20 1 15,-20-1-15,21 21 16,-21-21-16,-1 22 0,-20 62 0,42-41 16,-1-1-16,1-20 0,-21 147 15,42-63 1,0-84-16,21 41 15,0-41-15,0-1 0,22 0 16,-1-21-16,-21 1 0,22-22 16,-1 0-16,0 0 0,1 0 0,62 0 15,-62 0-15,20-22 0,-20 1 16,20 0-16,1-21 0,41-22 16</inkml:trace>
  <inkml:trace contextRef="#ctx0" brushRef="#br0" timeOffset="21740.38">9356 6689 0,'0'-43'0,"0"86"0,0-128 0,0 64 16,0-21-16,0 20 0,-22 1 15,1 21-15,0 0 0,0 0 16,0 21-16,0 1 0,-22 20 16,22 0-16,0 1 0,0-1 0,0 21 15,-1 1-15,1-22 0,21 22 0,-21-1 16,21 1-16,-21-1 0,21 1 15,0-1-15,0-20 0,0 20 0,0-21 16,0 1-16,0-22 0,21 42 16,0-41-16,0-1 0,64-21 31,0 0-31,-22-21 16,-42-22-16,22 22 15,-1-42-15,-21 20 16,0 22-16,22-64 0,-22 43 0,-21 21 15,0 0-15,0 0 0,0-1 16,0 44 0,0-1-1,-21 63 1,21-62-16,0 20 0,0 0 0,0 1 16,0-22-16,0 0 15,0 0-15,0 0 0,0 0 16,0 1-16,21-22 15,0-22 1,0 1 0,-21 0-16,21 0 0,-21-21 0</inkml:trace>
  <inkml:trace contextRef="#ctx0" brushRef="#br0" timeOffset="22024.8">9694 6943 0,'0'0'0,"0"-21"0,-21 21 16,0 0-16,0 0 15,0 0 1,21 21-16,0 0 16,21-21-1,0 0-15,0 0 16,0 0-16,0 0 0,1-21 16,-1 0-1,-21-1 1,-21 1-16,-1 21 0,1 0 15,0 0-15,0 0 0,0 0 16,0 0-16,-1 21 0,1 64 31,21-64-31,21 0 16,1-21-16,-1 22 0,21-22 16</inkml:trace>
  <inkml:trace contextRef="#ctx0" brushRef="#br0" timeOffset="22285.23">10308 7006 0,'0'0'0,"0"-21"15,-21 21-15,0 0 16,0 0-16,-1 0 0,-83 64 16,62 20-1,1-20 1,21-22-16,21 0 0,0 43 15,0-43-15,0-20 0,63 105 32,-42-127-32,43 42 0,42-42 15,-64 0-15,43 0 16,-43-21-16,0 21 0,43-64 16,-64 43-16</inkml:trace>
  <inkml:trace contextRef="#ctx0" brushRef="#br0" timeOffset="22809.93">10943 6752 0,'21'-42'0,"-42"84"0,42-126 16,-21 62-16,0 1 0,0 0 15,-21 21-15,-42 42 16,41-20-16,-20 62 16,-21 43-1,41-63-15,1-22 0,0 85 16,0-63-16,0-22 15,21 21-15,0-20 0,0-1 0,-21 106 32,21-127-32,21-42 31,0 0-31,0 0 0,0-21 16,0 20-16,43-62 15,63-22-15,21 0 16,-106 85-1,-20 0-15,20 0 0,-21 21 0,0 0 16,0-22-16,-42 22 16,-21 0-1,21 0-15,-22 22 16,1-22-16,0 21 0,-43 0 16,43-21-16,21 21 0,-64 0 15,64 0-15,0 1 0,-1-1 16,1 0-16,21 21 0,0 85 15,0-63 1,21-43-16,1 0 16,-1 0-16,0 0 0,21 1 0,1-1 15,-1-21-15,0 21 0,22-21 0,-22 0 16,22 21-16,-22-21 0,43 0 16,-43 0-16,0-21 0,106-43 31</inkml:trace>
  <inkml:trace contextRef="#ctx0" brushRef="#br0" timeOffset="23072.78">12319 6773 0,'0'0'15,"-21"0"-15,0 0 0,-1 0 16,1 0-16,0 22 0,-106 105 15,106-85 1,-21 85 0,42-85-16,0 22 0,0 63 15,0-106-15,0 21 0,21-21 16,0 22-16,0-22 16,0 0-16,0-21 0,22 21 0,-1-21 15,22 0-15,-22 0 0,0 0 16,1 0-16,-1-21 0,0 0 15</inkml:trace>
  <inkml:trace contextRef="#ctx0" brushRef="#br0" timeOffset="23349.14">12912 6646 0,'0'0'0,"0"-21"0,21 21 16,0 0-16,0 0 15,21 0-15,43 0 16,-43 21-16,85 64 16,-84-64-16,-1 22 0,0-1 15,-20 0-15,-1 1 0,-21 62 16,0-62-16,0 20 0,-21-20 16,-22 20-16,22-21 0,-21 1 15,-64 63 1,64-85-16,-64 42 15,42-63-15,43 21 16,-42-21-16</inkml:trace>
  <inkml:trace contextRef="#ctx0" brushRef="#br0" timeOffset="24214.22">1545 9102 0,'21'0'46,"0"-21"-46,1 21 0,-1 0 16,0 0-16,42-22 0,-41 22 16,20 0-16,-21 0 15,0 22-15,0-1 0,-21 0 16,0 0-16,0 0 0,0 0 16,0 1-16,-21-1 0,-85 42 15,43-20 1,-22-22-1,64-21-15,0 0 0,0 0 16,42 0 0,0 0-1,0 0-15,22-21 0,62 21 16,-62 0-16,-1 0 16,0 0-16,1 21 0,-22 0 15,42 21-15,-41-21 0,-1 1 16,-21 20-16,0-21 0,0 0 15,-21 43-15,-1-43 0,-20 21 16,-148 22 0,20-22-1,64-42-15,64 0 16,0 0-16,21 0 0,-1-21 0,1 0 16,0 0-16,0-1 15,21 1-15,0-21 16,0 21-16,0 0 15,21-1-15,0 1 0,22 0 0,-22 21 16</inkml:trace>
  <inkml:trace contextRef="#ctx0" brushRef="#br0" timeOffset="24392.12">2349 9398 0,'22'0'0,"-44"0"0,65 0 15,-22 0 32,0 0-47,0 0 16</inkml:trace>
  <inkml:trace contextRef="#ctx0" brushRef="#br0" timeOffset="25077.86">3789 9589 0,'0'-22'0,"0"44"0,0-65 0,0 22 15,0 0-15,21 0 16,0 0-16,0-64 16,-21 64-16,21-22 15,-21-41 1,0 63-16,-42-22 15,21 22-15,0 21 0,-22 0 0,-62 0 16,41 42 0,22 1-16,-85 63 15,84-64-15,22 21 16,0-20-16,0-1 0,0 22 0,21 20 16,0-41-16,0-22 0,0 21 15,42 22 1,22-64-16,-22 0 0,85-22 15,-85 1 1,64-21-16,-64 0 16,1 20-16,20-20 0,43-106 15,-85 106-15,22-22 16,-22 22-16,42-149 16,-63 85-16,21 64 15,-21-21-15,0 20 0,0 22 16,0 0-16,0 0 0,-21 21 15,21 21-15,-21 21 0,0 43 16,21-43-16,-21 64 16,21-42-16,0-22 0,0 21 0,0-20 15,0 20-15,0 85 16,0-126-16,0 20 16,21 21-16,0-20 15,-21-22-15,21 0 0,0-21 0,1 0 16,-1 0-16,63 0 15</inkml:trace>
  <inkml:trace contextRef="#ctx0" brushRef="#br0" timeOffset="25450.65">4403 9483 0,'0'0'0,"0"-21"0,-22-1 0,22 1 16,0 0-16,0 0 0,0 0 15,0 0-15,0-1 16,22 22-16,-1 0 0,0-21 15,85 21 1,-85 0-16,64 21 0,-1 22 16,-20 41-1,-64-62-15,0 20 0,0 21 16,0-20-16,0-22 16,-85 64-1,43-64 1,21-21-16,21-21 15,0-1 1,0 1-16,21 0 0,-21 0 16,21-21-16,0 20 0,0-20 0,22 0 15,-22 21-15,21-43 0,0 22 16,-20 21-16,-1-1 0,21 1 16,-21 0-16,0 0 0,85 0 15,-85 21-15,22 21 16</inkml:trace>
  <inkml:trace contextRef="#ctx0" brushRef="#br0" timeOffset="26357.13">5461 9589 0,'21'0'0,"-42"0"0,63 0 0,-21 0 15,1-22-15,-22 1 0,21 21 0,0-21 16,0 0-16,-21 0 0,0 0 0,0-1 15,0 1-15,0 0 0,0-21 16,0 21-16,0-1 0,0-20 0,0 21 16,-21 0-16,0 0 0,0 21 15,-1 0-15,-20 0 0,21 0 16,-21 0-16,-22 42 16,43-21-16,0 21 0,-22-20 15,22 20-15,0 0 0,-21 22 16,21-22-16,-1 0 0,22 43 15,0-64-15,0 22 0,0-1 16,22-21-16,-1-21 0,42 21 16,-42-21-16,22 0 0,-22 0 15,21-21-15,1 21 0,41-42 16,-41 21-16,-22-22 0,21 22 16,43-85-1,-22-21-15,-42 64 16,1 42-16,-22-1 15,0-20-15,-22 42 32,1 21-32,0 0 0,0 1 15,21-1-15,0 0 0,-21 21 16,21-21-16,-21 22 0,21-22 16,0 21-16,0-21 0,0 1 0,0 20 15,21-21-15,0 0 0,0 0 0,85 22 16,42-22-1,0-21 1,-105-21-16,62 0 16,-41-1-16,-22 1 0,43-42 15,-64 42-15,21-22 0,-42 1 16,22-64 0,-22 43-16,-22 20 0,1 22 15,-42 0-15,42 0 0,-22 21 16,1 0-16,0 0 0,-1 0 15,-41 42-15,41-21 0,1 0 16,21 1-16,-22-1 0,22 21 0,0-21 16,0 0-16,21 1 15,0-1-15,0 0 0,63 85 16,-41-106-16,20 21 16,43 42-1,-43-20-15,-21-22 0,43 42 16,-43-20-16,0-22 0,21 64 15,-42-43-15,21 43 16,-21-43-16,0 0 0,-127 233 16,43-190-1,-64 42 1,84-106-16,1 22 0,-64-22 16,84 0-16,-20-21 0,-22 0 15,43 0-15,-1-21 0,22 0 16,-21-1-16,21 1 0,0-21 15,-22-191 1,64 106 0,1 64-16</inkml:trace>
  <inkml:trace contextRef="#ctx0" brushRef="#br0" timeOffset="27437.51">6900 9652 0,'0'0'0,"21"-21"31,1 0-31,-1 21 16,0-21-16,42-22 15,-20 1 1,-22 21-16,-21 0 0,0-22 16,0 22-16,0-42 0,0 41 15,0 1-15,0 0 0,-21 0 16,0 21-16,-1 0 0,1 0 0,-85 0 15,43 63 1,21-41-16,-43 105 16,64-85-16,-22 43 15,22-43-15,21 0 0,0 22 16,0-43-16,0 0 16,43 21-16,-22-42 0,0 0 15,127 0 1,-42-63-1,-43 21-15,-20 20 16,41-83-16,-62 62 0,-22 1 16,21 21-16,-21-22 0,21 22 15,-21 0-15,0 0 0,0 0 16,0 42 0,0 0-16,-21 21 15,21 22 1,-21-22-16,21-21 0,0 43 15,0-43-15,0 0 0,21 22 16,-21-22-16,21 0 0,85-21 31,-43 0-31,-42 0 0,43-21 16,-22 0-16,22-22 16,-22 1-16,-21 21 0,22-22 15,-22 22-15,-21-21 0,21 21 0,0-43 16,-21 43-16,0 0 15,0 0-15,-21 21 16,0 21 0,0 0-16,-1-21 0,22 21 15,-21 22-15,0-22 0,21 0 0,0 21 16,-21-21-16,0 1 0,21-1 0,-21 0 16,21 0-16,0 0 15,-22 0-15,1 1 16,21-44-1,0 1 1,0 0-16,21 0 0,1-21 0,20 20 16,-21-20-16,0 0 0,22 21 0,-1-22 15,0 1-15,1 21 16,-1-22-16,0 22 0,1 21 0,-1-21 0,43 21 16,-64 0-16,21 0 0,-21 21 15,0-21-15,-21 43 0,0-22 16,22 0-16,-22 21 0,0-21 15,0 64-15,0-64 0,-22 22 16,1-22-16,21 21 0,-21-21 16,21 0-16,-21 22 0,21-22 15,21-21 1,0 0-16,0 0 16,22 0-16,-22 0 0,127-85 15,-106 64-15,1 0 16</inkml:trace>
  <inkml:trace contextRef="#ctx0" brushRef="#br0" timeOffset="27927.23">8996 9335 0,'0'0'0,"21"-22"0,0-62 31,-21 63-31,-21 21 0,-43-43 16,22 43-16,-64 0 15,64 0-15,0 21 16,-107 64-1,86-21 1,42-43-16,-43 106 0,43-106 16,21 64-16,0-64 15,0 42-15,0-42 16,0 1-16,64 20 0,-43-42 16,0 0-16,64 0 15,-43-21-15,21-22 16,64-84-1,-84 85-15,-22 0 16,21-1-16,-21-20 0,22-1 0,-1 1 16,-21-1-16,0 1 0,106-255 31,-105 255-31,-22 42 0,0 0 16,0 42-16,0 0 0,-64 64 15,43-43-15,0 21 16,0 1-16,-1-22 0,1 22 15,-21-1-15,0 128 16,42-149-16,-22 64 16,22 21-1,0-106-15,0 21 0,43 1 0,-22-22 16,0-21-16,21 0 0,-20 0 16,20 0-16,-21 0 0,21 0 0</inkml:trace>
  <inkml:trace contextRef="#ctx0" brushRef="#br0" timeOffset="28735.77">9800 8975 0,'0'0'0,"0"21"16,0 0-16,0 0 0,-21 0 0,21 1 16,-21 20-16,0 0 0,-1 1 15,-62 84-15,41-43 16,1-41-16,21-1 16,-21 21-16,20-20 0,1 20 15,21-42-15,-21-21 16,21 22-16,0-44 31,21 1-31,0 0 16,-21-21-16,22 21 0,20-43 15,-21 22-15,0-1 16,0 22-16,1-21 16,-1 21-16,0 21 0,-21 21 15,0 0 1,0 0-16,0 0 0,0 22 15,0-22-15,0 0 0,0 21 0,21-20 16,-21-1-16,21 42 16,0-42-16,1 1 0,-1-1 0,0 0 15,0 0-15,0-21 0,0 0 16,1 0-16,20 0 16,-21 0-16,0 0 0,22 0 0,-22-21 15,42 0-15,-42 0 0,1-22 16,-1 22-16,0 0 0,0-21 15,0-1-15,0 22 16,-21 0-16,0 0 0,0 0 0,-21 21 141,0 0-141</inkml:trace>
  <inkml:trace contextRef="#ctx0" brushRef="#br0" timeOffset="30481.03">9610 9377 0,'0'-21'0,"0"42"0,0-63 15,0 20-15,0 1 16,0 0-16,0 0 16,-22 0-16,1 0 0,0-1 15,0 22-15,0 0 16,0 0-16,-1 0 0,-20 22 15,21-22-15,0 21 16,0 0-16,-22 64 16,22-22-1,21-42-15,0 64 0,0-43 16,0 1 0,21-22-16,0 0 0,1 0 15,-1-21-15,0 0 0,85 0 16,-64-21-1,64-43 1,-85 22-16,21 21 0,-20-21 0,-1 20 16,21-20-16,-21 0 0,22-64 15,-1 64-15,-21-22 0,64-169 32,-64 149-32,-21 41 0,21-20 15,-21 42-15,0-1 16,-21 22-16,0 0 15,-43 127 1,1 0 0,20-42-16,43-43 15,-21 1-15,0 41 0,21-41 16,-21-1-16,21 0 0,0 64 16,0-42-1,0-22-15,0 43 16,0-64-16,0 0 0,42 0 15,-42 0-15,64 1 16,-43-22 0,0 0-16,0 0 15,0 0-15,1 0 16,-1 0-16,0 0 0,0 0 16,0-22-16,0 22 0,43-42 15,-43 21-15,0 0 16,64-64-1,-64 64-15,21-64 16,-42 64-16,22 0 16,-22 0-16,0 0 0,-22 21 15,1 0-15,0 0 16,0 21-16,0 0 16,21 21-1,0-21-15,0 22 16,0-22-16,0 21 15,0-21-15,0 1 0,21-1 0,42 42 16,-41-42 0,20 1-1,-21-22-15,0 0 0,0 0 16,1 0-16,-1 0 0,0 0 16,0-22-16,0 1 0,0 0 15,1 0-15,-1 0 0,0-22 16,21 1-16,-21 0 0,22 21 15,20-64 1,-20 43 0,-43 63 15,-22 0-31,1 0 16,0 0-16,21 0 0,-21 64 15,21-21 1,0-1-1,0-42-15,0 0 0,21 1 16,0-22-16,0 0 16,1 0-16,-1 0 0,0 0 0,42-22 31,-41-20-31,-1 21 0,0-43 16,-21 43-16,0-21 0,0 21 15,0 0-15,0-22 0,0 22 16,-42-21-16,-1 21 0,22-1 15,-21 22-15,-1 0 0,22 0 16,0 0-16,0 0 0,0 0 16,42 0-1,0 22-15,0-22 16,22 0-16,-22 0 16,21 0-16,0 0 0,64 0 15,-42 0-15,-22 0 0,64 0 16,-43 0-16,-20 0 0,-1 0 15,0-22-15,1 22 0,41 0 32,-62 0-32,-22 22 15,0-1-15,-43 21 16,22-21-16,21 22 0,-21-22 16,-21 127-1,20-42-15,22-64 0,-21 127 16,21-105-1,0 105-15,0-105 16,-21 42-16,21-43 16,0 1-16,-21-22 0,21 127 15,-21-105 1,21-22-16,0-21 16,-21-21-16,21 21 0,0-42 15,0 0 1,21 0-16,-21 0 0,21 0 0,21-85 15,-21 0 1,1-63 0</inkml:trace>
  <inkml:trace contextRef="#ctx0" brushRef="#br0" timeOffset="30773.92">11578 9546 0,'0'0'0,"0"-63"0,0 20 15,0-105 1,21 85-16,22-1 15,-22 43-15,0 21 16,21-21-16,1 21 0,-22 0 16,0 0-16,21 0 0,-21 0 15,1 21-15,-1 21 16,-21 1-16,0-22 0,0 64 16,-85 20-1,0-20 1,64-64-16,-21 0 0,21-21 0,-22 22 15,22-1-15,-21-21 16,42 21-16,0-42 31,21 0-31,0-1 0,22 1 16,20-21-16</inkml:trace>
  <inkml:trace contextRef="#ctx0" brushRef="#br0" timeOffset="31068.75">12848 8805 0,'0'-21'0,"0"42"0,0-84 0,0 42 16,0 0-16,0-1 0,-21 22 16,0 0-16,0 0 15,-22 43-15,1 20 16,21 1-16,-22 20 15,22-20-15,0-1 0,21 22 16,0-21-16,0-22 0,0 106 31,0-84-31,64-1 16,-64-42-16,21-21 0,21 21 16,-21-21-16,0 0 15,22-21-15,-1 0 0,-21 21 16,22-21-16,-1 0 0,0 0 0</inkml:trace>
  <inkml:trace contextRef="#ctx0" brushRef="#br0" timeOffset="31355.59">13610 8678 0,'0'0'0,"0"-21"0,0 0 15,0 0-15,42 0 16,-20 21-16,-1 0 0,0 0 15,21 0-15,-21 21 0,1 0 16,-1 0-16,21 0 0,-21 22 0,0-1 16,1 0-16,-1 1 0,0-1 0,-21 0 15,0 22-15,0-22 0,0 43 16,0-43-16,-21-21 0,-43 43 16,43-22-16,0-21 15,0 1-15,-22-1 0,22 0 0,-21 0 16,-22 0-16,43-21 0,-21 21 15,21-21-15,0 22 0,-1-22 16,-20 0-16,21 0 0,0 0 16,-22 21-16</inkml:trace>
  <inkml:trace contextRef="#ctx0" brushRef="#br0" timeOffset="32422.18">1376 11282 0,'0'0'0,"21"-21"0,-21 0 15,21-1-15,-21-20 0,21 21 16,-21 0-16,0 42 31,0 0-31,0 21 0,0 1 0,0-1 16,0 0-16,-21 22 16,-42 126-1,20-126-15,-20 21 16,42-64-16,21 0 15,-22-21-15,44 0 32,-1 0-32,21-21 15,-21 0-15,64-1 16,42 1 0,-85 0-16,1 0 0,20 0 15,-21 21-15,-20-21 0,20 21 16,-21-22-16,0 1 0,0 21 0,22-63 15,-43 20 1,0 22-16,0-63 16,0 62-16,0 1 15,0 0-15,0 42 16,0 0 0,-21 1-16,-1 20 0,22-21 0,-21 106 15,0-85-15,0 1 16,21-1-16,-21-21 15,-22 106 1,43-106-16,-21 22 16,21-1-16,0-21 15,0-42 17,21 0-32,1 0 0,-1 0 15,0-1-15</inkml:trace>
  <inkml:trace contextRef="#ctx0" brushRef="#br0" timeOffset="32708.02">2286 11557 0,'0'0'0,"21"0"0,0 0 16,0 21-16,1-21 15,-1 0-15,0 0 16,0 0-16,0 0 0,-21-21 15,21 0-15,-21 0 16,0 0-16,0-1 0,0 1 16,0 0-16,-21 0 15,0 21-15,0 0 0,0 0 16,0 0-16,-1 21 16,22 0-16,-21-21 0,21 21 15,0 1-15,0-1 0,21-21 31,1 0-31,20 0 0</inkml:trace>
  <inkml:trace contextRef="#ctx0" brushRef="#br0" timeOffset="36230.35">3895 11049 0,'0'0'0,"21"-21"0,-21 0 0,0 0 15,0-1-15,-43 1 16,22 21 0,-21 21-16,0 22 15,20-22-15,-20 21 0,21 22 0,0-22 16,0 22-16,-1-1 0,1 64 15,21-63-15,0-22 0,0 21 16,0-20-16,0-1 0,0 22 16,0-22-16,21-21 0,22 43 15,-22-43-15,0 0 0,0-21 16,0 0-16,1 21 0,41-21 16,1-21-16,-43 0 15,21 21-15,-21-21 0,0-1 16,43-20-16,-43 0 0,21 21 15,1-43-15,-22 43 0,0-21 16,0 20-16,0-20 0,1 21 16,-1-21-16,0-22 15,-21 43 1,21 21 0,-21-21-16,0 0 109,0 42-31,0 0-62,0 0-16,0 21 0,0-20 0,-21-1 15,21 21-15,-21 0 0,21 1 16,0-22-16,-21 21 0,-1 1 0,22-1 16,-21-21-16,21 64 15,0-64-15,0 21 16,21-42-16,22 0 15,-22 0-15,0 0 0,21 0 16,-20 0-16,20-21 0,43-42 16,-43 41-16,-21 1 0,0 0 15,0 0-15,1-21 0,-1-22 16,0 43-16,-21-21 0,0-1 16,-42-41-1,-43-1-15,-21 85 16,64 0-16,-1 0 15,22 0-15,-21 0 0,21 21 16,0-21-16,21 21 0,21-21 31,0 0-31,21 0 0,1 0 16,-1 0-16,0 0 0,1 0 16,20-21-16,-21 21 0,22 0 15,-22 0-15,1-21 0,189 42 16,-210-21-1,20 21-15,-21 22 16,-21-22-16,21 21 0,-21 0 16,0-20-16,0-1 0,0 85 15,-21-43 1,0-21 0,21-20-16,-21-22 15,21 21-15,0-42 31,0-1-15,0 1-16,0 0 0,0 0 16,21 0-16,21-43 0,-42 43 15,21-21-15,64-64 16,-64 64-16,22 20 16,-22 1-16,21 0 0,22 0 0,-43 21 15,0 0-15,0 21 16,0 0-16,-21 0 0,0 43 15,0-43-15,0 21 0,0 1 0,0 41 16,0 1 0,0-21-1,0-43-15,21 0 0,1-21 16,-1 0-16,0 0 0,21 0 16,85 0-1,-42-21-15,-64 0 0,21-1 16,1 1-16,-22-21 0,21 21 15,22-43-15,-43 22 0,0 0 16,0-22-16,0 22 0,1-22 16,-22-42-16,21 64 0,-21-21 15,21 41-15,-21-83 16,0 83 0,-21 22-1,0 22-15,21-1 0,-43 42 16,22-42-16,21 22 0,-21-1 15,21 22-15,-21-22 0,21 43 16,0-43-16,0 0 0,0-21 0,0 85 16,0-42-1,21-43-15,0 0 0,43 0 16,-43 0-16,0-21 0,42 0 16,-20 0-16,-22 0 15,21 0-15,-21 0 0,22-21 0,20-21 16,-20 42-16,-1-21 15,-21 0-15,0-22 0,0 22 0,1 0 16,-22-21-16,0 20 0,0 1 16,0 0-16,-22-21 0,1 21 15,0 21-15,-42 0 16,41 0-16,-20 42 16,21-21-16,0 43 15,21-22-15,0-21 16,0 0-16,0 22 0,0-22 0,0 21 15,21-21-15,21 0 16,-21 1-16,22-1 0,-22-21 0,106 0 31,-85-21-31,1-1 0,-22 22 16,0-21-16,0 0 0,0 0 0,0 0 16,1-22-16,-1 22 0,0-21 15,42-22-15,-41 22 0,20 0 16,21-1-16,-20 22 15,-22 0-15,0 0 0,21 21 16,-20 0-16,20 0 0,-21 21 0,0 0 16,0 0-16,-21 1 0,22-1 15,-22 85 1,0-85-16,-22 42 0,1-42 0,0 1 16,21-1-16,-21 0 15,0 0-15,0 0 0,21 0 16,-22-21-16,22-21 31,22 0-31,-1 21 16,-21-21-16,21 0 0,0 0 0,21-43 15,-20 43-15,-1-21 16,0 20-16,0-20 0,0 21 0,0-21 16,1 20-16,-22-20 0,21 21 15,-21 0-15,21 21 16,-42 42-1,0-21-15,21 0 16,-22 43-16,1-22 0,21-21 16,-21 22-16,21 41 15,0-20 1,21-43-16,22 0 0,-22 0 16,0 1-16,0-22 0,21 0 15,-20 0-15,41 0 16,-21 0-16,-20 0 0,20-22 0,-21 1 15,21 0-15,-20 0 0,20 0 0,21-64 16,1-63 0,-22 84-16,-21-63 15,1 64-15,-1-1 0,0 1 16,-21 21-16,0-1 0,0 1 16,0 21-16,0 0 0,-21 42 31,0 0-31,-1 21 0,-20 106 15,21-84 1,21-22-16,-21 22 0,21-1 0,-21-20 16,21 105-16,0-127 15,0 21-15,0 1 0,0-22 16,0 0-16,21 21 0,0-21 16,0-21-16,0 22 0,22-22 15,-22 0-15,21-22 16,0-20-1,-20 21-15,-1-21 16,-21 20-16,21-20 0,-21 21 0</inkml:trace>
  <inkml:trace contextRef="#ctx0" brushRef="#br0" timeOffset="36415.24">8149 11303 0,'0'0'15,"-21"0"-15,21-21 0,21 21 31,0 0-31,0 0 0,22 0 0,-22 0 16,42-21-16,-41 21 16,20 0-16,43-21 15,-43 21-15,-21-43 16,-21 22 0,-21 21-16</inkml:trace>
  <inkml:trace contextRef="#ctx0" brushRef="#br0" timeOffset="36616.12">6032 11345 0,'-42'22'0,"84"-44"0,-105 44 0,42-22 15,21 21 1,42-21-16,-21 0 0,22 0 15,41 0-15,-41-21 16,-1 21-16,21-22 0,1 22 0,-22-21 16,85 0-16,-63 0 0</inkml:trace>
  <inkml:trace contextRef="#ctx0" brushRef="#br0" timeOffset="37587.57">9186 11134 0,'0'0'0,"43"-85"31,-43 64-31,0 0 0,-22-43 16,1 64-1,-42-21 1,42 21-16,-1 0 0,1 21 16,-21 0-16,21 22 0,0-22 15,-85 191 1,42-43-16,64-63 15,-21-64-15,21 0 16,0 1-16,0-1 0,21-21 0,-21 22 16,64-1-16,-22-21 0,0-21 15,1 21-15,-1-21 0,0 0 16,1 0-16,126-42 16,-42-22-1,-42 1 1,-43 42-16,0-22 0,22-62 15,-22 41-15,-21 22 0,43-85 16,-43 63-16,0 1 0,0-85 16,-21 84-1,-21 64 1,0 0 0,0 21-16,0 0 0,0 22 0,-1 20 15,1 1-15,0-22 0,0 64 16,21-64-16,-21 22 15,0 105 1,21-105-16,21-1 16,0-42-1,0-21-15,0 21 0,22-21 16,-22 0-16,21 0 0,0 0 16,-20-21-16,20 21 0,21-63 15,22-1 1,-64 22-1,-21 21-15,21 21 0,-21 21 32,0 0-32,-21 0 15,0 0-15,21 1 16,-21-1-16,21 0 0,0 0 16,0 0-16,0-42 46,0 0-46</inkml:trace>
  <inkml:trace contextRef="#ctx0" brushRef="#br0" timeOffset="37764.47">10160 11197 0,'0'-21'15,"0"42"-15,-21-42 16,0 21-1,-1 0 1,22 21 0,0 0-16,22-21 0,-1 0 15,0 22-15,0-22 0,0 0 16</inkml:trace>
  <inkml:trace contextRef="#ctx0" brushRef="#br0" timeOffset="38564.01">10647 11240 0,'0'-22'0,"0"44"0,-21-44 0,-1 22 15,1 0-15,0 22 16,0-1-16,0 0 0,0 0 0,-1 21 16,1-20-16,-21 126 15,21-85 1,0-20-16,21 20 15,0-42-15,0 22 16,21-22-16,0 0 0,21-21 0,-21 0 16,1 0-16,20 0 0,21 0 15,-41 0-15,20 0 0,21-42 16,-41 20-16,20 1 0,-21 0 16,0-21-16,0 21 0,1-22 15,-1 1-15,0-22 0,0 1 0,0-1 16,0 1-16,1-1 0,-22 1 15,63-170 1,-63 191-16,0 63 31,-21 0-31,21 0 0,-21 0 16,0 22-16,-1-1 0,1 0 16,0 1-16,0 20 0,0-20 15,21 20-15,-21-21 0,-22 43 16,22-64-16,21 22 0,0-22 0,0 0 15,-21 0-15,21 0 0,0 0 16,21-21 0,-21-21-16,21 0 15,0 21-15,1-21 0,20 0 16,-21 0-16,21-1 0,1 1 0,168-85 31,-189 85-31,62 0 16,-63 21-16,1 0 15,-44 0 1,1 21 0,0 0-16,-21-21 0,-1 22 15,22-22-15,-85 21 16,85-21-16,-42 21 16,42 0-1,-1 0-15,22 22 16,0-22-16,0 0 15,22 0-15,-1 0 0,0 22 16,0-22-16,0 0 0,22 0 0,-1 0 16,0 0-16,-21-21 0,64 22 31,-43-22-31,-20 0 0,-1 0 16,0 0-16,0 0 0,0-22 15,0 22-15,22-21 0,-22 0 0,21 0 16</inkml:trace>
  <inkml:trace contextRef="#ctx0" brushRef="#br0" timeOffset="38863.83">12806 10816 0,'0'0'0,"-21"-21"16,-1 21-16,-20 0 15,21 21-15,0 0 16,-22 1-16,22-1 0,0 21 0,0-21 16,0 22-16,-22-1 0,22 0 0,0 22 15,0-22-15,0 0 0,21 107 16,21-22 0,0-106-16,0 0 0,0 21 15,1-21-15,-1 1 16,42-1-16,-42-21 0,1 0 15,105 0 1,-43-21-16,43-22 16</inkml:trace>
  <inkml:trace contextRef="#ctx0" brushRef="#br0" timeOffset="39142.68">13525 10647 0,'22'0'0,"-44"0"0,65-21 0,-1 21 16,0 0-16,-20 0 0,-1 0 15,21 21-15,-21-21 0,22 21 16,-22 21-16,21-20 0,-21-1 0,43 148 31,-64-42-31,-43 42 16,22-105-16,0-22 15,0 1-15,-21-1 0,-1-21 16,1 21-16,21-20 0,-22-1 0,1 0 16,-21 21-16,41-42 0,-20 0 15,21 0-15,-64 0 16</inkml:trace>
  <inkml:trace contextRef="#ctx0" brushRef="#br0" timeOffset="39735.37">1947 13250 0,'0'0'0,"-21"0"0,42 0 31,0 0-31,1 0 16,-1 0-16,42 0 0,-20 0 15,-1-21-15,0 21 0,85 0 16,-63-21-1,20 21 1,-84-21 0</inkml:trace>
  <inkml:trace contextRef="#ctx0" brushRef="#br0" timeOffset="40180.12">2011 13272 0,'-21'0'0,"42"0"0,-64 21 0,22 0 0,0 0 15,0 0-15,0 0 16,0 1-16,-1-1 0,1 0 0,0 0 16,0 21-16,0-42 15,21 22-15,21-44 32,0 22-17,0-21-15,0 21 0,1 0 16,-1-21-16,0 21 0,0 0 15,21 0-15,-20 0 0,-1 0 0,85 0 16,-1 64 0,-62-43-16,-1 42 15,-21-42-15,-21 1 0,0 20 16,0-21-16,0 0 0,-42 22 16,21-22-16,-22 0 15,22 0-15,-21-21 0,0 21 0,-22-21 16,43 0-16,-21 0 15,-1 0-15,1 0 0,21 0 16,-43-21 0,64 0-1,-21 21-15,21-21 16,21 21-16,0-21 16,1 21-16,-1 0 0,21-22 15,-21 1-15</inkml:trace>
  <inkml:trace contextRef="#ctx0" brushRef="#br0" timeOffset="40328.04">2667 13674 0,'42'0'15,"-84"0"-15,105 0 0,-41 0 0,20 0 32,-21 0-1,0 0-31,0 0 0</inkml:trace>
  <inkml:trace contextRef="#ctx0" brushRef="#br0" timeOffset="40804.53">4445 13335 0,'0'0'0,"0"-21"31,0 42-31,0 0 0,-21 22 0,21-1 16,0 0-16,0 22 16,0-1-16,0 1 0,0 20 0,0 1 15,-21-21-15,21 20 0,-43 191 16,22-190-16,-42 106 15,-22 105 1,43-211-16,-1-1 0,-20 86 16,20-107-16,-20 64 15,42-85-15,0 1 0,-1 20 32,22-105-32,0-64 15,22 43-15,-1-1 0</inkml:trace>
  <inkml:trace contextRef="#ctx0" brushRef="#br0" timeOffset="41140.33">4233 13631 0,'0'-63'0,"0"126"0,0-168 0,-21 62 16,21 1-16,-21 0 15,21 20-15,0-20 0,0 0 16,0-1-16,0 22 0,42-21 15,1 42-15,-1-21 0,191 0 16,-106 63 0,0 64-1,-85-85-15,-21 21 0,-21 64 16,0-64-16,-21 1 0,-21-1 16,21 0-16,-22 1 0,-84 41 15,85-62-15,0-1 16,20 0-16,-20 0 0,21-21 15,0 0-15,21-21 16,0 0 0,21 21-16,0-21 0,0-1 0,0 1 15,64-42-15</inkml:trace>
  <inkml:trace contextRef="#ctx0" brushRef="#br0" timeOffset="41442.16">5059 13631 0,'0'0'0,"21"-21"16,0 21-16,0-21 0,22-21 15,-22 21-15,-21-1 16,21 1-16,0-21 0,0 21 0,-21 0 16,0-1-16,0 1 0,-21 21 31,0 21-31,0 1 15,-64 62 1,22 1 0,63-22-16,0-20 0,0-22 15,0 21-15,21-21 16,0 1-16,0-22 0,0 0 16,0 0-16,22 0 0,-22 0 0,21 0 15,149-43 1</inkml:trace>
  <inkml:trace contextRef="#ctx0" brushRef="#br0" timeOffset="41788.96">5651 13526 0,'0'0'0,"-21"-22"0,0-20 16,21 21-16,0 0 0,21-43 31,0 43-31,22 0 0,63 0 16,-85 21-1,21 0-15,0 0 0,-20 0 0,-1 21 16,21 0-16,-21 0 0,0 0 16,1 1-16,-22 41 0,0-21 15,0 1-15,-43 63 16,1-64 0,21-21-16,0 0 0,-1-21 15,1 0-15,21-21 16,0 0-16,0 0 15,0-22-15,0 22 0,0 0 16,21-21-16,1-1 0,-22 22 0,63-63 16,-21 20-1,-20 43-15,62-21 16,-41 42-16,-22 0 0,21 0 16,-21 0-16</inkml:trace>
  <inkml:trace contextRef="#ctx0" brushRef="#br0" timeOffset="43283.73">6265 13653 0,'-21'42'0,"42"-84"0,-42 105 15,0-42-15,21 0 0,21-21 32,0 0-32,22 0 0,-22 0 15,21-21-15,-21 0 0,22 0 16,-1 0-16,0 0 0,22-1 15,-22-20-15,0 0 0,1 21 0,-1-22 16,0 1-16,1 0 0,-22-1 16,0-20-16,0 20 0,0 1 0,-21-106 31,0 106-31,-63-1 16,42 43-16,0 0 0,-1 0 15,1 0-15,0 21 0,21 1 16,-21 41-16,0-42 0,21 22 15,-21 62-15,21-62 0,0 20 16,0 1-16,0-1 0,0 22 16,0 63-16,0-63 15,0-22-15,0 107 0,0-86 16,0 22-16,0-21 0,0-1 0,0 22 16,-43 318-1,1-340-15,21-20 16,-43 169-1,64-170-15,0 1 0,-21 20 16,21-41-16,0-1 0,0-21 16,21 0-16,0-21 0,22 0 15,-22 0-15,0 0 0,21-21 0,1 0 16,-22 0-16,21-22 0,1 1 0,126-148 31,-106 84-31,43-106 16,-85 127-16,1 1 15,-22-1-15,0 0 0,0-20 16,0 20-16,0 0 0,-22 22 0,-20-22 16,21 43-16,-127-106 15,0 63 1,-1 43 0,128 20-1,21 1-15,21 0 16,22 21-16,-22-21 0,64-21 15,20-1 1,-41 22-16,84-64 16,-106 64-16,1 0 0,-1-21 15,0 21-15,-20-1 0,62-62 32,-84 41-32,0 22 31,-21 21-31,0 0 15,21 21-15,0 1 16,-21-1-16,0 21 0,21 43 16,0-43-16,0 0 15,0-20-15,0-1 0,0 21 16,0 0-16,0-20 0,0-1 16,42-21-16,-21 0 15,0 0-15,0 0 0,22 0 16,-22 0-16,0 0 0,43-43 15,-22 22-15,-21-21 0,85-106 16,-85 21 0,-21 63-1,-21 22-15,0 21 0,0 0 16,-22-1-16,22 1 0,-21 0 0,-43 21 16,64 0-16,-21 0 15,-1 21-15,22 0 0,-21 1 0,-43 126 31,85-64-31,21 1 16,0-43 0,1-20-16,-1-1 0,21 0 15,0 0-15,-20 0 0,20-21 0,0 0 16,1 21-16,41-21 0,-41 0 16,-22 0-16,106-63 15,-64-1 1,-42 1-1,-21 21-15,0-1 16,0 22-16,0 0 0,22-21 16,-22 20-16,21 1 0,-21 0 0,84-42 31,-62 41-31,-1 22 0,0-21 0,42 21 16,-41 0-16,-1 0 0,21 0 15,-21 21-15,22 43 16,-43-43-16,21 0 15,-21 43-15,0-43 16,0 21-16,0-21 0,0 22 0,0-22 16,-64 85-1,43-85 1,21-42 0,0 0-1,0-1-15,0 1 0,0 0 16,0-21-16,21 21 0,43-149 15,-43 149 1,0-64 0,0 85-16,-21-21 0,43 0 15,-22 21-15,0 0 0,0 0 16,0 0-16,0 0 0,1 0 16,20 0-16</inkml:trace>
  <inkml:trace contextRef="#ctx0" brushRef="#br0" timeOffset="43981.95">8953 13250 0,'0'-21'31,"-21"21"-15,0 21 0,0 1-16,21-1 15,0 21-15,-21-21 0,21 0 0,0 1 16,0-1-16,-21 106 15,21-106-15,0 21 16,0 22 0,0-43-1,0-42 1,0 0 0,0-1-16,0 1 15,0-63-15,21-22 16,0 63-1,0 22-15,0-21 0,0 21 16,1-22-16,41 1 0,-21 21 16,1 0-16,-1 0 0,-21 21 0,22 0 15,84 21 1,-106 0 0,0 0-16,0 0 0,0 43 15,-21-43-15,21 21 0,-21 1 16,0-1-16,0-21 0,0 0 15,0 0-15,-21 1 0,0 41 16,0-63 0,0 0-1,21-21-15,0 0 0,0 0 16,0-1-16,0 1 0,0 0 16,0 0-16,21-21 0,0 20 0,127-147 31,-127 127-31,22 21 15,41-22-15,-41 22 0,-22 21 16,64 0-16,-64 21 0,21 0 16,-21 1-16,0-1 0,1 0 15,-22 85-15,0-64 16,0-21-16,0 22 0,-22-22 16,1 21-16,-21 0 0,42 1 15,0-22-15,-21 0 0,0 0 16,42-42 15,0 21-15,0-21-16</inkml:trace>
  <inkml:trace contextRef="#ctx0" brushRef="#br0" timeOffset="44280.98">10858 12996 0,'0'0'16,"-21"0"-16,21-21 0,-21 21 0,0 0 16,0 0-16,0 0 15,-1 21-15,1 1 0,0-1 16,-21 42-16,21-20 16,-1-22-16,22 21 0,-42 85 15,21-63 1,21-22-16,0 0 0,0 22 15,0-43-15,21 0 0,0 0 16,0 0-16,-21 1 0,43-1 16,-22-21-16,64 0 15,-22-43 1,-42 22-16,43-21 16</inkml:trace>
  <inkml:trace contextRef="#ctx0" brushRef="#br0" timeOffset="44531.83">11493 12869 0,'0'0'0,"22"-21"16,-1 21-16,0 0 0,0 0 16,0 0-16,0 0 0,64 43 15,0-1 1,42 64-1,-85-64-15,-42-21 0,0 64 16,0-43-16,-21 1 0,0-1 16,-22-21-16,22 21 0,-21 1 0,-43 20 15,22-42-15,20 22 16,1-22-16,0 0 0,-1-21 0,-41 21 16,63-21-16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30T03:56:14.8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4022 466 0,'0'0'16,"0"-21"-16,0-1 15,21 1-15,-21 0 0,0 0 16,0 0-16,0 0 16,0-1-16,-21 1 0,-1 21 15,1-21-15,0 21 0,0 0 16,-64 0 0,1 0-16,62 0 15,-62 42-15,41 1 0,22-22 16,-21 21-16,21 1 0,-22-1 15,22 0-15,-63 128 16,41 20 0,43 1-1,0-128-15,0 1 0,21-22 0,-21 21 16,22-20-16,62 63 16,-41-85-16,41 42 15,-63-63-15,106 21 16,-84-21-16,41-21 15,-41 21-15,-1-21 0,43-21 16,-64-1-16,21 22 16,-21-21-16,22 0 0,-22-1 15,0 1-15,0 0 0,0-1 0,1 1 16,-22-85 0,0 106-16,0 42 31,0 0-16,-22 21-15,1 22 0,21-43 16,0 21-16,0 1 0,0-22 16,0 21-16,0 1 0,0-1 0,0-21 15,0 21-15,0-20 0,43 41 16,41-42 0,-20-21-1,-43 0-15,21 0 0,43-42 16,-43 21-16,1 0 0,-22-1 15,21 1-15,-21-21 0,22-127 32,-43 84-32,-64-63 15,22 105-15,-1 22 16,1-21-16,0 21 0,-1 0 16,-147-1-1,126 86 1,43-43-16,-42 64 0,42-43 0,21 0 15,0 1-15,0-1 0,0 22 16,0-22-16,0 64 16,21-64-16,21 0 15,-21 1-15,64-22 16,-64 0-16,21-21 0,1 0 16,-1 0-16,0 0 0,1-21 0,105-21 15,-63-22 1,-43 43-16,43-85 15,-64 85-15,21-64 16,-21 64-16,0-64 16,-21 64-16,22 21 0,-1 0 31,-21 43-31,0-22 0,21 0 16,-21 21-16,0-21 0,0 22 15,0-22-15,0 21 0,0-21 0,0 22 16,0-22-16,0 0 0,0 0 15,0 22-15,0-22 16,0 0-16,21-21 31,-21-21-31,0 0 16,0-1-16,42-105 16,-42 85-16,22-43 15,-1 22 1,0 21-16,-21 20 0,0-20 15,21 21-15,0 21 16,0 0-16,-21 21 0,22 0 16,-1 0-16,-21 1 0,0 41 15,21-21-15,-21 1 16,21-22-16,-21 21 0,21 1 0,-21-22 16,0 21-16,21-21 0,1 0 15,-1 1-15,-21-1 0,21 0 0,0 0 16,0-21-16,64 0 15,-22 0 1,-41 0-16,41-42 0,-21-1 16,1 22-16,-1-42 15,0 20-15,-20 1 0,20-85 0,-21 64 16,-21-1-16,0 1 16,21-1-16,-21 1 0,0-149 15,0 170 1,0-22-16,-42 22 15,42 21-15,-21 21 16,0 0-16,21 21 0,-22 21 16,1 0-16,21-20 15,-21 20-15,21 21 0,0-20 0,0 20 16,0 128 0,0-1-16,21-63 15,-21-84 1,21-22-16,1 21 0,-1-21 0,21 0 15,-21 1-15,0-22 0,22 0 16,-22 0-16,106 0 16,-64-43-1,-20 22-15,20-42 0,-42 41 16,1-20-16,-1 0 0,0 21 16,0-22-16,-21 1 0,0-22 15,0 22-15,0 21 0,0 0 16,-21 21-16,0 0 0,0 0 15,-1 0-15,1 21 0,21 0 16,-21 0-16,21 22 0,-21-22 0,21 21 16,0-21-16,0 22 0,0-22 15,0 21-15,0 0 0,0-20 16,21 41 0,21-21-16,-20-42 15,-1 22-15,0-22 0,0 0 0,0 0 16,0 0-16,1-22 0,-1 22 15,21-42-15,0 21 0,-20 0 16,20-22-16,-21 1 0,21 21 16,-20-21-16,-1 20 0,21 1 15,-21-21-15,43 0 16,-43 42-16,21-22 0,-21 22 0,1 0 16,-1 0-16,21 22 15,-21-22-15,0 21 0,-21 0 16,0 0-16,22 21 0,-22-20 0,0-1 15,0 21-15,0-21 0,0 0 0,0 22 16,0-22-16,-22 0 0,22 21 16,-21-20-16,21-1 0,-21-21 15,21 21-15,-21-21 16,21-21 0,0 0-16,0-1 15,0 1-15,0 0 0,21 0 16,0-21-16,-21 20 0,21-20 15,1 0-15,-22 21 0,21-22 16,0 22-16,-21-21 0,21 21 0,-21-1 16,0 1-16,0 0 15,0 42 1,0 0-16,0 1 0,0 20 16,0-21-16,0 21 0,0-20 15,0 20-15,0 0 0,0-21 0,0 22 16,0-22-16,0 0 0,0 21 15,0-20-15,0-1 0,0 0 16,21 0-16,0 0 0,22-21 16,-22 0-16,0 0 0,0 0 15,22 0-15,-22-21 0,21 0 16,-21 0-16,22 0 0,-22-1 16,21 1-16,-21 0 0,0-21 0,22-1 15,-1-62-15,-21 62 0,0-20 16,22-212-1,-22 148 1,-21 63-16,0 22 0,0-1 0,0 1 16,0 21-16,0-21 0,0 20 15,-21 22-15,0 0 0,21 22 16,-22-1-16,1 42 16,0-20-16,0 20 0,21-21 0,0 22 15,0-1-15,-21 1 0,21-1 16,0 1-16,0-1 0,0 1 0,0-22 15,0 22-15,0-22 0,0 0 16,21-20-16,-21 20 0,21-21 0,21 21 16,-20-20-16,-1-1 15,0-21-15,0 0 0,0 0 0,0 0 16,1 0-16,-1 0 0,0 0 0,0-21 16,0 21-16,0-22 0,1-20 15,-1 21-15,0 0 0</inkml:trace>
  <inkml:trace contextRef="#ctx0" brushRef="#br0" timeOffset="201.1">7768 953 0,'0'0'16,"21"-22"-1,22 22 1,-22 0-16,21 0 0,0-21 15,1 21-15,-1 0 0,22-21 0,-22 21 16,0-21-16,1 21 0,-22-21 0,21 21 16,-21 0-16,0-21 15,-21-1-15</inkml:trace>
  <inkml:trace contextRef="#ctx0" brushRef="#br0" timeOffset="447.6">6265 953 0,'0'0'0,"-21"0"16,42 0 15,22 0-16,-22 0-15,21 0 0,0 0 0,1-22 16,20 22-16,-20-21 0,-1 21 16,0-21-16,1 21 0,-1-21 0,-21 21 15</inkml:trace>
  <inkml:trace contextRef="#ctx0" brushRef="#br0" timeOffset="2602.31">8784 1249 0,'0'0'0,"-21"0"0,0-21 15,0 21-15,21-21 16,0-22-16,0 22 15,0 0-15,0 0 16,21 0-16,0 21 0,0-22 16,0 22-16,22 0 15,-1 0-15,-21 0 16,43 64 0,-43-1-16,-21-41 0,0 62 15,0-63-15,0 22 16,0-22-16,0 21 0,0-21 0,0 1 15,0-1-15,0 0 0,0 0 16,0 0-16,0 0 0,0-42 47,21 0-47,0 0 0,-21 0 16,0 0-16,0-22 0,21 22 15,-21 0-15,0-21 0,0 20 0,0-20 16,0 21-16,21-21 0,-21 20 0,22-20 15,-22 21-15,21 0 0,-21 0 16,21 21-16,0 0 16,0 0-16,0 0 0,-21 21 15,22 0-15,-1 0 0,-21 21 16,21 22-16,0-43 0,-21 21 16,0-20-16,21-1 0,-21 21 15,21-21-15,-21 0 0,0 1 0,0-1 16,0 0-16,22-21 15,-1 0 1,-21-21 0,21 0-16,-21-1 0,21 1 15,-21 0-15,0 0 0,21 0 16,-21-22-16,21 22 0,1-21 0,-22 21 16,21-22-16,0 22 0,0-21 15,-21 21-15,0 0 0,21 21 16,0 0-16,1 21 15,-22 0-15,0 0 16,21 21-16,-21-20 0,0 41 16,0-42-16,0 22 0,21-1 15,0 0-15,0-21 16,-21 1-16,21-1 0,1 0 0,20 0 16,-21 0-16,21-21 0,-20 0 15,20 0-15,0 0 0,1 0 16,41-21-16,-41 0 15,-22 21-15,63-42 0,-62 20 16,41-41-16,-42 42 16,0 0-16,1-43 0,-22 22 15,0-1-15,0 22 0,0-21 16,0 21-16,0-22 0,0 22 0,0 0 16,-22 21-16,1 0 0,0 0 15,0 0-15,0 21 16,0 0-16,-1 1 0,22 126 15,0-42 1,0-43 0,0-42-16,0 0 0,22 1 15,-1-1-15,0 0 0,0-21 16,21 21-16,-20-21 0,-1 0 0,21 0 16,-21 0-16,22 0 0,-22-21 15,63 0-15,-41 0 0,-22-1 16,21 1-16,1-21 0,-22 21 15,42-43-15,-42 22 0,1 0 16,-1-1-16,-21 1 0,21 0 0,-21 20 16,21 1-16,-21-21 0,0 21 15,0 42 1,0 0 0,-21 64-1,0-43-15,21 0 0,-21 22 16,21-22-16,-22-21 0,22 1 15,-21 20-15,21-21 0,0 0 0,0 22 16,-21-22 0,21-42 15,0-1-31,0 1 0,21-21 16,-21 21-16,43-43 15,-22 1-15,0 42 16,21-64-16,-42 64 0,21 0 15,1-1-15,-1 1 0,0 0 16,0 21-16,0 0 0,0 0 16,1 0-16,-1 42 15,-21-20-15,21-1 0,0 42 0,-21-42 16,0 22-16,21-22 16,-21 21-16,21-21 0,-21 43 15,0-43-15,22 21 0,-1-20 0,0-22 16,0 21-16,-21 0 0,21-21 0,0 0 15,1 0-15,-1 0 0,21 0 0,-21 0 16,0 0-16,22-21 16,-22 0-16,0-1 0,0 1 15,0 0-15,1 0 0,-1-21 0,0 20 16,-21-20-16,0 0 0,21 21 16,0-64-16,-21 64 0,0-22 15,0 22-15,0 0 0,0 42 31,0 0-31,0 1 0,0-1 16,0 21-16,0 0 0,0 64 16,0-42-1,0-43-15,0 0 0,0 21 0,0-20 16,21-1-16,1-21 0,-1 21 16,0 0-16,0-21 0,0 0 0,0 0 15,1 0-15,20 0 0,-21 0 16,0-21-16,22 0 0,-22 21 0,63-106 15,-62 64 1,-1 20-16,21-105 16,-42 85-16,21 0 0,-21-22 15,0 43-15,0 0 16,0 0-16,0 42 16,0 0-16,0 0 0,0 0 15,0 22-15,0-1 0,0-21 16,0 64-16,0-43 0,0-21 15,0 22-15,21-22 16,-21 0-16,22 0 0,-1 0 0,0 1 16,0-1-16,0 0 0,0-21 0,1 0 15,20 0-15,-21 0 0,0 0 16,0 0-16,1 0 0,20-21 16,-21 0-16,21-1 0</inkml:trace>
  <inkml:trace contextRef="#ctx0" brushRef="#br0" timeOffset="2917.13">13864 0 0,'-63'0'16,"41"0"-16,1 0 15,0 0-15,-64 233 16,43-127 0,21 0-16,-64 126 0,43-105 15,0-21-15,-1 0 0,-84 106 16,85-128-16,-22 1 0,22 21 0,-21-21 16,20-22-16,1 22 0,0-22 15,-1 1-15,22-1 0,0-20 0,0-1 16,0 0-16,21-21 0,0 1 15,0-1-15,21-21 16</inkml:trace>
  <inkml:trace contextRef="#ctx0" brushRef="#br0" timeOffset="3465.81">14457 191 0,'0'0'0,"0"-22"0,0 1 15,-21-21-15,21 21 0,-22 21 32,22 21-32,0 21 0,0 106 15,0-84-15,0-1 16,0 1-16,0 84 0,0-84 16,-21 20-16,0 43 15,0-63-15,21-1 0,-21-20 16,0 20-16,21-21 0,0-20 0,-22 41 15,1-42-15,21 0 16,0-42 0,0 0-16,21 0 15,1 0-15,-1-22 0,0 1 16,0-21-16,21 20 0</inkml:trace>
  <inkml:trace contextRef="#ctx0" brushRef="#br0" timeOffset="3847.59">14732 445 0,'0'0'0,"21"-43"0,21 1 0,-20 0 0,-1 20 15,-21 1-15,0 42 32,-21-21-32,-22 22 0,22 20 15,0-21-15,0 0 0,-22 22 16,1-22-16,0 21 0,-1 0 0,22-20 0,-21-1 16,0 21-16,-1-21 0,-63 43 15,85-43-15,0-21 16,0 0-16,21 21 0,-21-21 15,21 21 1,21-21-16,0 21 16,0 1-16,0-22 0,1 21 15,-1 21-15,-21-21 0,21 0 16,0 1-16,0 20 0,0-21 16,1 0-16,-1 22 0,-21-22 0,21 0 15,0 0-15,0 0 0,0 0 0,1-21 16,-1 22-16,-21-1 0,21-21 15,0 0-15,0 0 0,0 0 0,22 0 16,-22 0-16,0 0 0,0 0 16,0 0-16,64-43 15,-64 22-15,22-21 16,-1-22 0</inkml:trace>
  <inkml:trace contextRef="#ctx0" brushRef="#br0" timeOffset="4830.54">15049 847 0,'0'0'0,"-21"0"0,0 21 16,21 0-16,-21 0 0,21 0 15,21-21 17,0 0-32,0 0 0,1 0 15,-1 0-15,0 0 0,21-21 0,-21 0 16,22 0-16,-22 21 0,21-21 15,-21 0-15,1-1 0,-1 1 0,0 0 16,-21 0-16,0 0 0,0 0 16,0-1-16,-21 22 15,0 0-15,-1 0 0,-62 22 16,41-1 0,22 0-16,0 21 0,0-21 15,-21 22-15,20-1 0,22 0 0,-21 1 16,21-1-16,0 0 0,0-20 0,0 20 15,0-21-15,0 0 0,21 22 16,1-22-16,20-21 0,-21 0 0,21 0 16,1 0-16,20 0 0,-20 0 15,-1 0-15,21 0 0,-20-21 16,20-1-16,-20 1 0,-1 0 16,43-42-16,-43 20 0,-21 22 15,0-21-15,0-1 0,1 22 0,-1-21 16,-21 21-16,0 0 0,0-1 15,0-20-15,0 63 32,0 0-32,0 1 0,-21-1 15,21 21-15,0-21 0,-22 0 0,22 1 16,0-1-16,0 0 16,0 0-16,0 0 0,0 0 0,0 1 15,22-22-15,-1 21 0,0-21 16,0 0-16,0 0 0,0 0 0,22 0 15,-1 0-15,-21-21 0,0 21 16,22-22-16,-22 1 0,0 0 16,0 0-16,0 0 0,-21 0 0,22-22 15,-22 22-15,0 0 16,21-43 0,-21 43-16,0 0 15,0 42 1,0 0-16,-21 1 15,21-1-15,-22 21 0,22 0 16,0 1-16,0-1 0,-21 22 0,21-22 16,-21 21-16,0 64 0,0-63 15,21-1-15,-21 22 0,-1-21 16,22 20-16,-42 86 16,21-86-16,21 1 0,0 0 0,-21-1 15,0 1-15,21 0 0,-22 105 16,22-126-16,0 20 0,-21 64 15,0-105-15,21 20 0,-21-20 0,21-1 16,-21 0-16,0-21 0,-1 22 16,1-43-16,0 21 0,0-21 0,-85-42 31,85-1-31,-43-20 0,-20-43 16,63 21-16,-22 22 15,-20-107-15,42 86 0,-22-1 16,43-105-16,-21 105 0,21 0 15,0 1-15,0-1 0,21 0 16,0 1-16,1 20 0,20 1 0,0-1 16,1 1-16,20-1 0,1 22 0,-1-22 15,85-20-15</inkml:trace>
  <inkml:trace contextRef="#ctx0" brushRef="#br0" timeOffset="5440.2">16658 360 0,'0'0'0,"-21"-21"0,0 0 16,21-43-16,-21 43 15,-1 21-15,1 0 16,21 21-16,-42 64 16,21 21-16,21-64 15,0 21-15,-21 86 0,-1-86 16,22 1-16,-21 20 0,21-20 16,-21-1-16,21-20 0,0-1 15,0 21-15,0-41 0,0 20 0,0-21 16,0 0-16,0-42 31,0 0-31,21-21 16,-21 20-16,21-20 0,1 0 0,-22-1 15,21 1-15,0 0 0,0-1 16,0 22-16,0-21 0,1 0 16,20-1-16,0 22 0,-21 21 15,1 0-15,-1 0 0,21 0 16,0 21-16,-20 22 0,-1-22 15,42 127 1,-63-106-16,0-21 16,0 22-16,0-1 0,0-21 15,-21 0-15,-42 43 0,20-43 16,1 0-16,21-21 0,-64 43 16,43-43-16,-22 0 15,43 0-15,0 0 0,0 0 0,0 0 16,21-22-16,0 1 15,0 0-15,0 0 0,0 0 0,42-22 16,-21 22-16,0 0 0,22 0 16</inkml:trace>
  <inkml:trace contextRef="#ctx0" brushRef="#br0" timeOffset="5907.44">17272 741 0,'0'0'0,"-21"0"31,0 0-31,-1 0 0,1 21 16,0 0-16,0 0 0,0 22 15,0-22-15,-1 21 0,22 1 0,-21-22 16,0 63-16,21-62 16,0 20-16,0-21 0,0 0 15,0 22-15,21-22 0,22 0 16,-22 0-16,21-21 0,22 21 15,-22-21-15,-21 0 0,21 0 16,1-21-16,-1 0 0,22 0 16,-22 0-16,0-1 0,1-41 15,-22 21-15,0-1 0,-21 1 16,0-85 0,0 85-16,-21-1 0,-64-41 15,43 84-15,21-22 16,-64 22-16,43 0 0,-1 22 15,22-1-15,-21 0 0,21 0 16,-64 106 0,64-85-16,21 1 0,0-1 0,0 0 15,0 1-15,0 20 0,0-42 16,21 22-16,0-22 16,0 0-16,22 0 0,41-21 15,-41 21-15,20-21 0,43 0 16,-64-21-16,22 21 0,-22-21 15</inkml:trace>
  <inkml:trace contextRef="#ctx0" brushRef="#br0" timeOffset="6518.09">18055 931 0,'0'-42'0,"0"84"0,0-105 0,0 21 0,0 20 16,0 1-16,0 0 0,-42 0 16,21 21-16,-1 0 15,1 0-15,0 0 0,-21 21 16,21 0-16,-1 0 0,1 22 15,0-1-15,0 22 0,0-22 16,21 0-16,0 1 0,0-1 16,0-21-16,0 0 0,0 64 15,21-64 1,0 0-16,21-21 16,-20 0-16,-1 0 0,0 0 0,0 0 15,0-21-15,0 0 0,22-21 16,-22 20-16,-21-20 0,42-21 15,-42 20-15,0 1 0,43-106 16,-43 105 0,0 65 15,0-1-31,-22 0 0,22 0 16,-21 21-16,21 1 0,0-22 15,-21 21-15,21 43 16,0-22-1,21 1-15,0-64 0,1 21 16,20-21-16,-21 0 16,21 0-16,1 0 0,-22-21 15,21 0-15,-21 21 0,22-21 0,-22-22 16,21 22-16,-21 0 0,22-21 16,-22 20-16,21-41 15,-21 42-15,1 0 0,-22-1 16,0 1-16,0 42 15,0 1-15,0-1 16,-22 0-16,22 0 0,-21 0 16,21 0-16,0 1 0,0 20 0,0 0 15,0-21-15,0 1 16,21-1-16,1 0 0,20-21 16,-21 0-16,0 0 0,22 0 0,-22 0 15,21 0-15,0 0 0,1 0 16,-1 0-16,-21-21 0,22 21 15</inkml:trace>
  <inkml:trace contextRef="#ctx0" brushRef="#br0" timeOffset="6949.84">19304 826 0,'0'-43'0,"0"86"0,0-107 0,-21 43 0,0 0 16,-1 21-16,1 0 0,0 0 15,0 0-15,0 0 0,-22 0 16,22 21-16,0 0 0,0 0 0,-43 43 15,43-22-15,0-21 0,21 22 16,0-1-16,-21-21 0,21 43 16,0-43-16,0 0 15,0 0-15,21 0 0,0 0 0,0-21 16,22 22-16,-22-22 0,21 0 16,-21 0-16,22-22 0,-22 22 15,42-42-15,-41 21 0,-1-21 16,0-1-16,0 1 0,0 0 15,0-22-15,22-190 16,-43 127 0,0-21-16,0 106 15,-21 20-15,-22 1 0,22 21 16,0 21-16,0 1 16,0 20-16,-1 0 0,1 1 0,0-1 15,21 21-15,0-20 0,0 20 16,0 1-16,0-1 0,64 191 15,-43-233 1,0 22-16,0-22 0,0 0 16,0 0-16,1 0 0,-1-21 0,0 0 15,0-21-15</inkml:trace>
  <inkml:trace contextRef="#ctx0" brushRef="#br0" timeOffset="7640.53">20532 360 0,'0'-21'15,"0"42"-15,-22-42 0,1 21 16,21 42 0,-21 0-16,-42 107 0,63-65 15,-43-20-15,22-1 0,0 22 16,0-22-16,-127 191 16,126-211-1,-20-1 1,21-42-16,21-21 15,0 0 1,0 0-16,0-1 0,0-20 0,0-43 16,21 22-16,0-43 15,0 43-15,22-1 0,-1-63 16,-21 64-16,0 20 16,1 1-16,20 0 0,-21 20 0,-21 1 15,64 42 1,-43 22-16,0 41 15,21 86-15,-21-107 16,-21 22-16,0-22 0,0 1 16,22-1-16,-1 22 0,-21-21 15,21-43-15,-21 21 0,0-21 16,0 22-16,0-22 0,0 0 16,-21 0-16,0-21 0,-1 0 15,-20 0-15,0 0 0,-22 0 0</inkml:trace>
  <inkml:trace contextRef="#ctx0" brushRef="#br0" timeOffset="7994.48">19706 1143 0,'0'0'0,"0"-21"0,0 0 15,0 0-15,21-1 16,0 22-16,22-21 0,-1 21 16,0-21-16,1 21 0,20-21 0,1 21 15,20-21-15,1 0 0,0-1 16,21 22-16,-22-21 0,1 0 0,0 0 15,-22 0-15,22 21 0,-43-21 16,43-22-16,-43 22 16,-21 0-16,-21 0 0,0 0 0,0-1 15,-63 1 1,20 21-16,1 43 16,-21-1-1,41 0-15,-20-21 0,0 64 16,21-21-16,-22 20 15,43-41-15,0-1 0,0 21 16,0-41-16,0-1 0,0 0 16,21 0-16,1 0 0,-1-21 0,21 0 15,0 0-15,1 0 0,-1 0 16,0 0-16,1 0 0,20-21 0,43-21 16,-64-1-16,22 22 0,-22-21 15</inkml:trace>
  <inkml:trace contextRef="#ctx0" brushRef="#br0" timeOffset="9085.96">21505 275 0,'0'-63'0,"0"126"0,0-169 0,0 85 15,0 0-15,-21 0 0,0 21 0,0 21 16,-22 64 0,43-43-16,-21 0 0,21 22 15,-21-1-15,0-20 0,21 20 0,-21 149 16,21-149-16,-21 43 15,-1-42-15,22 20 16,0-41-16,0-1 0,0 0 16,0-20-16,0-1 0,0 0 0,22-21 15,-1 0 1,0 0-16,0 0 0,21-21 16,-20 0-16,20-1 0,0-20 0,-21 21 15,22-21-15,-1-1 0,-21 1 16,0 0-16,22-1 0,-22 1 0,0 0 15,0-22-15,-21 43 16,21-21-16,-21 63 16,0 0-1,0 0-15,-21 64 16,-21 42 0,42-106-16,0 21 0,-21 1 15,21-1-15,-21-21 0,21 21 0,0-20 16,0-1-16,0 0 0,0 0 15,21 0-15,0-21 16,0 0-16,0 0 0,22 0 0,62-84 31,-20 20-31,-64 43 0,43-64 16,-43 43-16,42-22 16,-63 43-16,0 0 0,22 21 15,-22 21 1,0 0-16,-22 1 15,22-1-15,-21 63 16,21-62 0,0-1-16,0 0 0,0 21 0,0-21 15,0 1-15,0-1 16,21-21-16,22 0 16,-22 0-16,0 0 0,0 0 15,-21-21-15,21-43 16,-21 22-1,0-64 1,0 64-16,-21-1 0,21-20 16,-21 20-16,21 22 15,0 0-15,0 0 0,0 0 0,21 21 16,0-21-16,1 21 0,-1 0 16,85 21-1,-85 0-15,42 42 16,-20 1-16,-22-43 0,-21 21 15,21 64-15,-21-63 16,0-22-16,0 0 0,0 0 16,0 21-16,0 1 15,-21-43 1,21-21 0,0-1-1,0-20-15,0 21 16,0 0-16,0-22 0,0 1 0,21 0 15,0-1-15,21 1 0,-20 0 16,-1-1-16,21 1 0,0 21 0,64-43 31,-63 64-31,41 0 0,-63 22 0,43 20 16,-43-21-16,-21 21 16,21 1-16,-21-1 0,0 0 15,0 43-15,0-43 0,0-20 0,0 20 16,-21 0-16,21-21 15,-21 1-15,0-1 0,21 0 0,0 0 16,-21-21-16,42 0 31,0-42-31,21 21 16</inkml:trace>
  <inkml:trace contextRef="#ctx0" brushRef="#br0" timeOffset="9406.04">23664 762 0,'0'0'0,"21"-21"0,-21 0 0,-21 21 32,-21 0-32,-43 0 15,64 21-15,0 0 16,-21 0-16,20 0 0,1 1 0,0-1 16,0 0-16,0 0 0,21 21 15,0 1-15,0-22 0,21-21 16,0 21-16,0 0 0,0 0 0,22-21 15,-22 22-15,0-1 0,0 0 16,22-21-16,-22 21 0,0-21 0,0 21 16,-21 0-16,0 1 15,0-1-15,-21 0 16,0-21-16,0 0 16,-1 0-16,1 0 0,-85 0 15,64 0 1,0-21-1,21 0-15,-22-1 0,22 1 0</inkml:trace>
  <inkml:trace contextRef="#ctx0" brushRef="#br0" timeOffset="9610.94">22415 296 0,'-21'0'0,"42"0"0,-63 0 15,21-21-15,0 21 0,21-21 16,-21 21-16,-1 0 16,1 0 31</inkml:trace>
  <inkml:trace contextRef="#ctx0" brushRef="#br0" timeOffset="9786.93">21505 466 0,'0'0'0,"-21"21"0,0-21 0,0 0 0,42 0 32,21 0-32,106 0 15,-105 0 1,84 0-16,-85 0 0,22 0 15,20 0-15,-63 21 0,22-21 16</inkml:trace>
  <inkml:trace contextRef="#ctx0" brushRef="#br0" timeOffset="10653.71">23474 1884 0,'21'-21'0,"0"-22"31,-21 22-31,0 0 31,-21 21-15,0 0-16,0 0 0,-22 0 0,22 0 16,-21 0-16,-1 0 0,1 0 15,-170 21 1,-42 0-16,-84 22 16,211-43-16,0 0 15,0 21-15,-43-21 0,22 0 16,-21 21-16,-572 21 15,551-42 1,-721 43-16,657-22 16,-254 0-16,233-21 0,0 21 15,-275-21 1,253 21-16,1 1 0,-1186 41 16,869-42-1,-1 0 1,317 1-16,-20-1 0,21 0 0,-1 0 15,-20 0-15,20 0 0,1 1 0,0-1 16,-1 0-16,1 0 0,0 0 0,-847 85 31,338-42-31,297-22 16,254-21-16,22 0 16,-1 0-16,21-21 0,0 22 15,-190-1-15,212 0 0,-1-21 16,-126 21-16,169-21 0,-1 0 15,-380 21 1,402-21 0,43 0-16,62 0 15,1 0-15,0 0 0,42 0 32,0 0-17,1 0-15,20 21 0,0-21 16,1 0-1,-22 0-15,0 0 0</inkml:trace>
  <inkml:trace contextRef="#ctx0" brushRef="#br0" timeOffset="12567.65">4614 3852 0,'0'0'0,"0"-21"0,0 0 16,0 0-16,0 0 15,-21 0-15,0 21 0,0-22 0,0 22 16,-1 0-1,1 0-15,21 22 0,0 83 32,-21-41-32,21 84 0,0-63 0,0 84 15,0-84-15,0-1 0,0 22 16,0-21-16,-21 0 0,0 84 16,21-106-16,0 22 0,0 106 31,0-149-31,0 0 15,0 1-15,0-65 32,0 1-32,0 0 0,0 0 15</inkml:trace>
  <inkml:trace contextRef="#ctx0" brushRef="#br0" timeOffset="13126.63">4254 4424 0,'-21'-42'16,"42"84"-16,-63-127 0,21 43 0,-21-43 16,20 43-16,22 0 0,0-1 15,0 1-15,0 0 0,0-1 16,0-20-16,22 42 0,20-22 16,-21 22-16,21 0 0,22 0 15,-22 21-15,22-21 0,-1 21 0,22 0 16,211 42-1,-169 21 1,-63-20-16,42 126 0,-85-105 16,-21 63-16,-21-43 15,-1-20-15,-62 42 16,20-43-16,1 1 0,-22-22 0,22 21 16,-22-20-16,-254 126 15,255-148 1,20-21-1,22 0-15,42-21 0,-21 21 0,-1-63 16,22 41-16,0-20 0,0 21 16,0-21-16,0 20 0,0 1 15,0 0-15,22 0 0,-1 0 0,0 21 16,0 0-16,0 0 0,127 169 31,-84-63-31,-1 0 16,-41-43-16,20-20 15,-21-1-15,21 64 0,-20-64 0,-1 0 16,0-20-16,0 20 16,0-21-16,43 21 0,-43-42 15,21 0-15,22 0 0,-43 0 16,21 0-16,1 0 16,-22-21-16,21 0 0,43-21 0,-64 21 15,21-22-15,1 1 0,-1 0 0</inkml:trace>
  <inkml:trace contextRef="#ctx0" brushRef="#br0" timeOffset="13555.71">5609 4784 0,'0'0'0,"0"-21"0,0-1 0,-21 1 31,0 42-31,21 1 0,-43 62 16,43-41-16,-42 84 15,42-85-15,0 0 16,-21 1-16,21-1 0,0 0 15,0 22-15,0-43 0,21 21 16,0-21-16,0 1 0,1-1 16,-1-21-16,42 21 0,-42-21 15,22 0-15,-1 0 0,0 0 16,-20-21-16,20 0 0,106-64 16,-84 0-1,-1-21 1,-63 43-16,0 21 0,0-64 15,-21 63-15,0 1 0,0 0 16,-22-1-16,1 1 0,0 21 0,-43-21 16,43 42-16,-1 0 15,1 0-15,0 0 0,-1 21 0,-20 21 16,42-21-16,-1 22 0,1-1 16,0 21-16,21-20 0,0-1 15,0 0-15,0 1 0,0-1 16,21 43-16,0-64 15,22 0-15,-22 0 0,21-21 0,1 0 16,-1 0-16,148-21 16</inkml:trace>
  <inkml:trace contextRef="#ctx0" brushRef="#br0" timeOffset="14101.8">6562 4403 0,'0'0'0,"0"-64"0,-22-84 15,1 106-15,-21-22 16,21 64-16,0 0 16,21 21-16,-22 22 0,22-1 15,0 0-15,0 22 0,0 42 16,0-43-16,0 22 0,0-22 16,0 149-1,0-127-15,0 42 0,0 63 16,0-126-1,0-43-15,0 0 16,0 0-16,0-42 31,0 0-15,0-21-16,0 20 0,0-20 0,0 21 0,0-21 16,22-43-1,-1 43-15,0-1 0,-21 1 0,21 0 16,0-1-16,0 22 0,128-64 15,-22 64 1,21 64 0,-106-22-16,43 42 15,-64-20-15,21-1 0,-42 43 16,0-43-16,0 0 0,-21 43 16,0-43-16,-21-21 0,-128 106 31,86-84-31,-65-22 15,128-21 1,0 0-16,0 0 0,0 0 16,21-21-16,0 0 15,0-1-15,63-41 16,1 21 0</inkml:trace>
  <inkml:trace contextRef="#ctx0" brushRef="#br0" timeOffset="14562.05">7493 4678 0,'0'0'0,"0"-21"16,-21 21 0,0 21-16,21 0 15,0 0-15,-22 64 16,1-43-16,21 1 0,-21-1 0,21 0 15,-21 64-15,21-64 0,0 1 16,-21-1-16,21 22 0,0-22 16,0 0-16,21-21 15,0 1-15,0-22 0,22 0 16,-22 0-16,21 0 0,170-64 16,-191 43-1,21 0-15,22-43 16,-22 22-16,-21 0 0,0-1 0,-21 1 15,0 0-15,0-64 16,0 42-16,-42 22 0,-43-85 16,43 106-16,0 0 0,-1-1 15,1 22-15,0 0 0,-1 0 16,-84 85 0,64 0-16,21 42 15,42-85-15,0 22 16,0-22-16,0-21 0,0 21 15,0-20-15,21-1 0,21 0 0,-21 0 16,22-21-16,41 0 0,-41 0 16,20 0-16,1-21 0</inkml:trace>
  <inkml:trace contextRef="#ctx0" brushRef="#br0" timeOffset="14857.88">8445 4360 0,'0'0'0,"0"-63"0,0-22 0,0 43 15,0-22-15,0-20 16,0 63-16,0-1 0,-21 44 16,0-1-1,0 21-15,0 64 16,0 21-16,21-64 0,-22 22 16,1-21-16,0 20 0,21-20 0,-21 84 15,21-85-15,-21 1 16,21 42-16,0-43 0,0-20 15,0 20-15,21-42 0,0 0 16,-21 1-16,21-1 0,22-21 16,-22 0-16,21 0 0,0 0 15,-20-21-15,-1-1 0,21 1 16,-21 0-16,0 0 0,64-85 16,-64 64-16</inkml:trace>
  <inkml:trace contextRef="#ctx0" brushRef="#br0" timeOffset="15030.78">8191 4720 0,'-21'0'15,"42"0"-15,-63 21 0,63-21 16,0 0-16,1 0 16,20 0-16,-21 0 0,21 0 15,1 0-15,-1 0 0,0 0 0,43 0 16,-43 0-16,1 0 0,-22 0 15,0 0-15</inkml:trace>
  <inkml:trace contextRef="#ctx0" brushRef="#br0" timeOffset="15795.34">9737 3217 0,'0'0'0,"-22"-21"0,1 0 0,0 21 15,0 0-15,0 0 0,-43 0 16,43 21-16,-21 22 16,21-1-16,-1-21 0,-20 64 15,42-43-15,0-21 16,0 22-16,-21-22 0,21 21 0,0-21 16,21 43-1,21-64-15,22 0 16,-22 0-16,64 0 15,-64 0-15,1-21 16,-22-1-16</inkml:trace>
  <inkml:trace contextRef="#ctx0" brushRef="#br0" timeOffset="16202.11">10012 2879 0,'0'0'15,"-21"-21"-15,-22-1 0,1 22 0,21 0 16,-43 0-16,22 0 0,-22 22 0,22-1 16,-21 21-16,20-21 0,1 22 0,-22-1 15,22 21-15,0 1 0,-1-1 16,22 1-16,0-1 0,0 1 16,21 63-16,0-85 0,0 22 15,0-22-15,21 0 0,0 1 0,43 20 16,-22-42-16,22 1 15,41-1-15,-20-21 16,-21 0-16,-1 0 0,1 0 0,-1-21 16,1-1-16,63-20 0,-85 0 15,0-1-15,1-20 0,-22 21 16,0-43-16,-21-84 0,0 84 16,-21-21-16,-64-63 15,22 105-15,-1-20 0,-21 41 16,1 1-16,-1 21 0,-84 0 15,84 42-15,0 0 0,22 0 0,-22 21 16,22 22-16,-1-1 0,1 1 16,20 21-16,-20 20 0,21-20 0,-22 21 15,22-21-15,-1 20 0</inkml:trace>
  <inkml:trace contextRef="#ctx0" brushRef="#br0" timeOffset="19163.36">1968 5122 0,'0'0'0,"-21"22"0,0-22 0,0 0 0,-21 0 15,20 21-15,1-21 0,-21 0 16,21 0-16,-22 21 0,22-21 0,-21 0 16,21 0-16,0 0 0,-1 0 15,1 0-15,0 0 0,0 0 16,42 0 0,0 0-1,22-21-15,84 0 16,-85 21-16,21-22 0,1 22 15,-1 0-15,43-21 16,-42 21-16,-1 0 0,1 0 0,105 0 16,-84 0-1,-43 0-15,22 0 16,-64 21 0,-22 1-1,1-22-15,0 0 0,0 21 16,-21-21-16,-107 21 15,-20 21 1,42-21-16,64-21 16,-64 22-16,63-22 0,-21 21 15,22-21-15,-1 0 0,22 21 16,-21-21-16,-22 0 0,64 21 16,-43-21-1,85 0 1,1 0-1,20 0-15,0 0 0,1 0 16,20 0-16,-21 0 0,22-21 0,105 21 16,-42-21-1,-84 21-15,84-21 16,-85 21-16,21 0 0,-20 0 16,-1-22-16,0 22 0,43-21 15,-64 21-15,0 0 16,-21-21-16,22 21 15,-22-21-15,0 0 0,0 0 16,-22 21-16,1-22 0,0 1 16,0 0-16,0 0 0,0 21 15,-1-42-15,-20 20 0,21 1 0,0 0 16,0 0-16,-43 0 0,43 0 16,0-1-16,0 22 15,21-21-15,-22 21 16,1 0-1,42 21 1,1-21 0,-1 22-16,0-1 0,42 0 15,-20-21-15,-1 21 0,-21-21 16,22 21-16,-1-21 0,0 21 0,1-21 16,-1 0-16,0 22 0,-21-22 15,22 0-15,-1 0 0,-21 0 16,43 21-16,-43-21 0,0 21 15,-21 0-15,0 0 16,0 22 0,-42-1-16,21-21 15,-22 0-15,-20 43 0,20-43 16,-20 0-16,21 21 0,-1-20 16,-20 20-16,20-21 0,-20 0 0,21 0 15,-22 22-15,22-22 0,-85 42 16,42-41-1,64-22-15</inkml:trace>
  <inkml:trace contextRef="#ctx0" brushRef="#br0" timeOffset="20018.38">1947 5249 0,'0'0'0,"21"0"0,-21-21 15,22 21-15,-1 0 16,-42 0 15,-1 0-31,-20 0 0,21 0 16,0 0-16,-22 0 0,1 0 15,-106 21 1,84-21-16,22 0 0,-21 22 0,-43-22 16,63 0-16,1 0 0,0 21 15,-1-21-15,1 0 0,21 0 16,0 0-16,0 0 0,42 0 47,0 0-47,0 0 0,0-21 15,22 21-15,-1 0 0,0 0 16,1-22-16,253-20 16,-233 42-1,1-21-15,126 0 16,-105 21-16,-21 0 15,-1-21-15,1 21 0,-1-22 0,22 22 16,-43 0-16,0 0 0,1-21 31,-64 21-15,-22 0-16,1 0 0,0 0 16,-43 21-16,43-21 0,-22 0 15,22 0-15,-1 0 0,1 0 16,-148 0-1,63 0-15,-64 0 16,149 0-16,-85 0 16,84 0-1,1 0-15,-21 0 0,41 0 16,1 0-16,0 0 0,42 0 31,22 0-31,-22 0 16,21 0-16,22 0 0,-22 0 15,0 0-15,22 0 0,-22 0 0,22 0 16,-22 0-16,0 0 0,22 0 16,-22 0-16,0 0 0,1 0 0,-1-21 15,0 21-15,-20 0 0,20 0 16,0-21-16,-21 21 0,1 0 0,-1 0 16,0 0-16,0-21 0,0 21 15,0 0-15,1 0 16,-1-21-16,0 21 0,0-21 15</inkml:trace>
  <inkml:trace contextRef="#ctx0" brushRef="#br0" timeOffset="37785.67">10308 4636 0,'-21'0'78,"21"-22"-78,0 1 0,0 0 16,21 21-16,0 0 16,0-21-16,1 21 0,-1 0 0,21-21 15,43 21 1,-1 0-16,-20 21 15,-43 0-15,21 0 0,-20 22 16,41 20-16,-42-21 16,-21 1-16,0-1 0,0 0 0,0 1 15,-21 147 1,0-169 0,0 1-16,-22 20 0,22-42 15,0 0 1,21-21-16,0 0 15,0-1-15,0 1 0,21-85 16,22 22 0,-22 41-16,21-84 15,-21 85-15,0 0 0,1 21 16,20-1-16,-21-20 0,43-21 31,-43 63-31,0 0 0,21 0 16,-21 0-16,43 0 15,-22 0-15,-21 0 16</inkml:trace>
  <inkml:trace contextRef="#ctx0" brushRef="#br0" timeOffset="38073.51">12171 4720 0,'21'0'47,"0"0"-47,0 0 0,43 0 31,-43 0-31,42 0 0,1 0 15,-43 0-15,0 0 16,-42 0 15,0 0-31</inkml:trace>
  <inkml:trace contextRef="#ctx0" brushRef="#br0" timeOffset="38231.42">12171 4932 0,'0'0'0,"0"21"15,0 0-15,21-21 16,0 0-16,21 0 16,1 0-16,-22 0 0,0 0 15,0 0-15,0 0 0,1 0 0,83-42 32,-62 42-32,-22-21 0</inkml:trace>
  <inkml:trace contextRef="#ctx0" brushRef="#br0" timeOffset="38961.69">13737 4593 0,'-21'-21'16,"42"42"-16,-63-63 0,42 21 0,-43-22 15,43 22-15,0 0 16,-21 21-16,21-21 0,0 0 16,0 0-16,21-1 15,1 22-15,-1 0 0,0 0 16,85 43 0,0 20-1,-22 43-15,-63-64 16,1-20-16,-1 62 0,-21-41 15,0-1-15,-21 85 16,-22-85 0,43-21-16,-21 1 0,0-22 15,0 0-15,0 0 16,-1 0-16,22-22 16,-21 1-16,21 0 0,-21 0 0,21 0 15,0-22-15,0 1 0,0 21 16,64-148-1,-1 105-15,-21 22 16,43-22-16,-43 22 0,22 21 16,-22 21-16,1 0 0,20 0 0,-21 0 15,1 21-15,-22 0 16,21 0-16,64 106 16,-106-84-16,0-1 15,0-21-15,0 64 16,0-43-16,0 0 0,0 22 15,-21-43-15,0 0 0,21 0 0,-21 1 16,21-1-16,0-42 31,0-1-31,0 1 16,0 0-16</inkml:trace>
  <inkml:trace contextRef="#ctx0" brushRef="#br0" timeOffset="39326.49">14922 4678 0,'0'0'0,"22"-21"0,-1 21 15,0 0-15,-21-21 16,21 21-16,43-43 16,-22 1-1,-42 21-15,21 0 0,-21-1 16,0 1-16,0 0 15,0 0-15,-21 0 0,21 0 0,-21 21 16,0 0-16,-1 0 0,1 0 16,0 0-16,0 0 0,0 21 0,0 0 15,-1 21-15,1-21 0,21 22 16,0-22-16,-21 21 0,21 1 0,-21 20 16,21-21-16,0 1 0,0-1 15,0-21-15,0 22 0,106 62 31,-43-105-31,1 0 16,-22 0-16,-21 0 0,22 0 16,-1-21-16,0 0 0,1 0 0,-22 0 15,21 0-15</inkml:trace>
  <inkml:trace contextRef="#ctx0" brushRef="#br0" timeOffset="39847.19">15769 4403 0,'0'-21'0,"0"42"0,0-64 0,0 22 15,0 42 1,0 1-16,0-1 16,0 42-16,0-42 0,0 64 15,0-21 1,0-22-16,0-21 0,-21 43 16,21-22-16,0-21 0,0 21 15,0-20-15,0-1 16,21-21-16,0 0 15,0 0-15,-21-21 0,43-1 16,-22 1-16,42-42 16,-20-1-16,-22 43 15,0 0-15,0-21 0,0 20 16,22-20-16,-22 42 16,-21 21-16,0 0 15,0 43 1,0 21-1,0-64-15,21-21 16,0 21-16,-21 0 0,21-21 0,1 0 16,-1 21-16,0-21 0,64-21 15,-22-21 1,-21-43 0,-42 64-16,0-21 0,0-1 15,0 22-15,0-21 0,0-1 16,0 1-16,0 0 0,-21 21 0,0-1 15,0 1-15,21 0 0,0 0 16,-21 21 0,0 0-16,-1 0 0,22 21 15,-21 0-15</inkml:trace>
  <inkml:trace contextRef="#ctx0" brushRef="#br0" timeOffset="40318.92">18309 3704 0,'0'-21'15,"0"42"-15,0-63 0,0 21 0,21 21 16,-21-21-16,21 21 0,-21 21 15,0 0 1,0 21-16,0 1 0,-42 84 16,42-43-16,-42 86 15,-1-86-15,1 86 16,21-107-16,-21 22 0,-1 42 16,22-64-16,0-20 0,21 84 31,0-43-31,0-63 0,21-21 31,0-21-31,0-21 16,-21 21-16,22-43 15</inkml:trace>
  <inkml:trace contextRef="#ctx0" brushRef="#br0" timeOffset="41259.37">18097 4233 0,'0'0'0,"-21"-42"0,0-64 15,0 43-15,21 42 0,-21-22 0,21 1 0,0 0 16,0 20-16,0 1 16,0-21-16,0 21 0,21 0 0,85-64 15,-43 43 1,85-1 0,-84 43-16,-1 0 0,-20 0 15,20 0-15,-20 21 0,-1 22 0,0-22 16,1 21-16,-22 1 0,0-1 15,0 21-15,-21-20 0,0 20 16,0 64-16,-21-63 0,-21-22 16,-1 22-16,1-22 0,-22 0 15,-41 43-15,41-64 0,22 0 16,-1 0-16,1 1 0,0-22 0,21 0 16,-22 0-16,22 0 0,0 0 15,0 0-15,21-22 16,0-62-1,21-1 1,0 43-16,21 21 16,-20 21-16,-1 0 0,63 84 15,-20-20 1,-43-22-16,43 22 16,-43-22-16,0 0 0,0 1 15,0-22-15,0 21 0,1-21 16,-1 0-16,0 1 0,0-1 0,21 21 15,-20-42-15,-1 0 0,85 21 32,-43-21-32,-42-21 0,64-42 15,-43 41-15,-21 1 16,22 0-16,-22-21 16,0-1-16,21 1 0,-20 21 0,-1-21 0,0-22 15,42-84 1,-63 106-1,0 20-15,-21 44 16,0-1 0,0 21-16,21-21 0,-21 22 0,-64 105 15,64-64 1,21 1 0,0-43-16,0-20 0,0-1 0,0 0 15,0 0-15,21 0 0,0-21 16,22 21-16,-22-21 0,0 0 15,21 0-15,-21 0 0,22-21 0,84-42 32,-64-1-32,-42 43 15,22-64-15,-43 43 16,0 0-16,0-64 0,0 64 16,-21-85-16,-22 84 0,22 1 15,-21 0-15,21 20 0,-22 1 16,1 21-16,-106 21 15,84 43 1,1 42 0,63-85-16,0 21 0,0-21 15,0 22-15,0-22 0,0 0 0,84 64 16,-20-64 0,-22-21-16,43 0 15,-43 0-15,1 0 0,62-21 16</inkml:trace>
  <inkml:trace contextRef="#ctx0" brushRef="#br0" timeOffset="41792.08">20256 3874 0,'22'-43'0,"-44"86"0,65-128 16,-43 64-16,0-22 0,21 22 0,-21 0 16,0 42-1,0 0 1,-21 1-16,0 20 0,21 0 15,-22 1-15,22 20 0,-21 1 0,-21 126 16,42-63 0,-42 21-1,20-105-15,22-1 0,0 21 16,0-20-16,0-22 0,0 42 31,0-84 0,0 0-31,0-21 0,0 21 16,0-1-16,0-83 16,22 62-16,-1 1 0,0-22 15,64-41-15,-43 62 16,43 22-16,-43 21 16,0 0-16,149 64 15,-107-1 1,-62-21-16,20 43 15,-42-43-15,0-20 0,-21 62 0,0-63 16,-1 1-16,-126 62 16,64-41-1,41-22-15,-41-21 16,41 21-16,22-21 0,0 0 0,0 0 16,0 0-16,-1 0 0,22-42 31,0 20-31,43 1 0,20-21 15,-20 0-15,-22 20 0,21 1 16</inkml:trace>
  <inkml:trace contextRef="#ctx0" brushRef="#br0" timeOffset="42193.85">21061 4191 0,'21'-21'0,"-42"42"0,63-84 0,-21 63 16,-21-22-16,21 1 15,-21 42 1,-21 1-16,0-1 15,0 0-15,0 21 0,-22 1 0,-20 84 16,21-64 0,20-21-16,22 22 15,0-22-15,0-21 0,0 22 16,0-22-16,0 0 0,22 0 0,-1-21 16,21 0-16,-21 21 0,0-21 15,22 0-15,-22 0 0,21 0 0,1-21 16,-1 0-16,-21 0 15,0 0-15,0 0 0,1-1 16,20-62-16,-42 41 0,0 1 16,0-21-16,0-86 15,-42 65 1,20 63-16,-41-22 0,42 43 16,0 0-16,-22 0 0,22 21 0,0 1 15,-21-1-15,-1 21 0,22-21 16,0 0-16,21 1 0,0-1 15,0 0-15,0 0 0,0 0 16,21-21-16,0 0 0,0 0 16,22 0-16,-22 0 0,42 0 15</inkml:trace>
  <inkml:trace contextRef="#ctx0" brushRef="#br0" timeOffset="42497.68">21823 3789 0,'21'-42'0,"-42"84"0,42-106 0,-21 22 0,21 21 16,-21 0-16,0 0 0,0-1 16,0 44-1,-21-1 1,0 21-16,0-21 0,-1 22 16,22-1-16,-42 85 0,21-64 0,0 22 15,-22-21-15,22 20 16,0-20-16,-21 63 15,21-85-15,21 22 0,0-22 0,0 43 16,0-43-16,0 0 16,21-21-1,0-21-15,0 0 16,0 0-16,0 0 0,22-21 16,-22 0-16,0 0 0,0 0 0,0-22 15,1 22-15</inkml:trace>
  <inkml:trace contextRef="#ctx0" brushRef="#br0" timeOffset="42691.57">21526 4106 0,'-42'0'16,"84"0"-16,-105 0 0,21 0 0,42 22 31,21-22-31,21 0 16,-21 0-16,0 0 0,22 0 15,-1 0-15,0 0 0,85-22 16,-21-20 0,0 21-16</inkml:trace>
  <inkml:trace contextRef="#ctx0" brushRef="#br0" timeOffset="43012.38">22881 3725 0,'0'-21'15,"0"42"-15,0-63 0,0 21 16,-21 21 0,0 0-16,0 0 15,-1 21-15,1 0 0,0 0 16,-21 22-16,21-22 0,-22 21 0,22 1 15,0 20-15,-85 170 16,85-127 0,21-43-16,0-20 0,-21 41 15,21-41-15,0-22 0,0 0 16,0 0-16,21 0 0,0 0 0,0 1 16,0-1-16,22-21 0,-22 0 0,85 0 15,-22-21 1</inkml:trace>
  <inkml:trace contextRef="#ctx0" brushRef="#br0" timeOffset="43341.19">23368 3747 0,'0'-43'16,"0"86"-16,21-86 0,0 43 15,0 0-15,1 0 16,20 21-16,-21 1 16,0-1-16,0 0 0,22 106 15,-43-85-15,0 64 16,0-42-16,0-1 0,0 43 16,0-43-16,-43 22 15,22-43-15,0 1 0,0 20 16,0-42-16,0 22 0,-1-22 15,22 0-15,-21-21 16,0 0-16,21 21 0,-21-21 0,0 0 31,21-21-31,0 0 0,0 0 16,21 0-16</inkml:trace>
  <inkml:trace contextRef="#ctx0" brushRef="#br0" timeOffset="43577.06">24109 4170 0,'-43'-21'31,"22"21"-31,21 21 47,0 0-31,0 0-16,0 0 15,0 1-15,0-1 0</inkml:trace>
  <inkml:trace contextRef="#ctx0" brushRef="#br0" timeOffset="43801.93">24045 4911 0,'0'0'0,"-21"42"0,0-21 0,0 22 15,21-22-15,-21 0 0,-1 21 16,22-21-16,-21 1 0,21 20 0,-42 21 16,21-41-16,0-1 0,-1 21 15,1-21-15,-21 0 0,-43 43 16,43-43-16,0 0 0,-64 43 15,42-43-15,1 0 16,-234 85-16</inkml:trace>
  <inkml:trace contextRef="#ctx0" brushRef="#br0" timeOffset="50062.74">2011 8065 0,'0'-22'15,"0"1"-15,0 0 0,0 0 16,0-43-16,0 22 16,0 21-16,0 0 15,0-22-15,0 22 16,0 0-16,0 0 0,21 21 31,-21 21-15,42 64-1,-42-43-15,0 0 0,0 22 16,0-1-16,0 1 0,0 105 16,0 1-1,0-43 1,0-85-16,0-21 0,0 21 16,0-20-16,0-1 0,0 0 0,0 0 15,0-42 32,0 0-47,0 0 0,21-1 16,-21 1-16,22 0 0</inkml:trace>
  <inkml:trace contextRef="#ctx0" brushRef="#br0" timeOffset="50465.51">2582 8424 0,'0'22'0,"0"-44"0,0 65 0,21-43 0,-21 21 16,22-21-16,-22 21 0,21-21 15,0 0 1,0 0-16,0 0 15,0 0-15,1 0 0,-1-21 16,0 0-16,-21 0 16,0-1-1,0 1-15,0 0 0,-21 0 16,0 0-16,-1 21 16,1 0-16,0 0 0,0 0 15,21 21 1,-21 0-16,21 0 15,0 0-15,0 1 0,0-1 16,0 0 0,21-21-16,0 0 15,0 0-15,0 0 16,1 0-16</inkml:trace>
  <inkml:trace contextRef="#ctx0" brushRef="#br0" timeOffset="55386.08">4445 7705 0,'0'-21'15,"0"-1"-15,0 1 16,0 0-16,21 0 16,-21 0-16,21 0 15,-21-1-15,0 1 16,0 42 0,21 1-1,-21 20-15,22 0 0,-22 1 0,0-1 16,0 64-1,0 84-15,0-63 16,0-63-16,0-22 0,-22 0 16,22 1-16,-21-1 0,21 0 0,-21-20 15,21-1-15,0 0 0,0-42 32,21 21-17,0-21-15,1-1 0,-1 1 0,0-21 16,0 21-16</inkml:trace>
  <inkml:trace contextRef="#ctx0" brushRef="#br0" timeOffset="55798.84">5080 7705 0,'-21'42'31,"0"-21"-31,-1-21 16,-20 21-16,0 1 0,-1-1 15,1 0-15,0 0 0,-64 21 16,64-20-16,-1-1 16,-41 21-16,62-42 0,-20 21 15,21-21-15,0 0 0,21-21 32,0 0-32,21 21 15,0 0-15,0 0 16,22 0-16,-22 0 0,21 21 15,22 43-15,-22-22 16,-21-21-16,127 170 16,-105-149-1,-1 0 1,-21-21-16,0 1 0,22-22 16,-22 21-16,0-21 0,21 0 15,-21 0-15,1 0 16,-1-21-16,0-1 0,0 1 0,21-63 31,-20 41-31,-22 22 0,0-21 0</inkml:trace>
  <inkml:trace contextRef="#ctx0" brushRef="#br0" timeOffset="56207.61">5313 8107 0,'-21'21'0,"42"-42"0,-42 63 16,21-21-16,0 1 0,0-1 15,21-21-15,0 0 0,0 0 16,0 0-16,0 0 16,1-21-16,20-1 15,-21 1-15,0 0 0,0 21 16,1-21-16,-1 0 0,-21 0 16,0-1-16,21 1 0,-21-21 0,0 0 15,0 20-15,-21 1 16,0 21-16,-1 0 0,-41 0 31,21 43-31,20-22 0,1 85 16,21-64-16,0 0 15,0 1-15,0-1 0,0 0 16,0 22-16,0-43 0,0 21 16,21 1-16,-21-22 0,22 0 15,-1-21-15,63 21 16,-20-21-1,-22 0-15,64-42 0,-64 21 16,43-22 0,-43 22-16,1 0 0,-1-43 15,0 22-15,-20 0 0,-1 21 0,-21-22 16</inkml:trace>
  <inkml:trace contextRef="#ctx0" brushRef="#br0" timeOffset="56788.28">6117 7980 0,'0'0'0,"0"-21"0,0 0 15,0 42 16,0 0-31,-21 0 0,21 0 0,-21 22 16,21-22-16,0 0 0,0 21 16,0-21-16,0 22 0,0-22 0,0 0 15,0 64 1,21-64-16,21-21 16,-21 0-16,22 0 15,-22 0-15,42 0 0,-41-21 16,41-22-16,-21 22 15,-20 0-15,20-42 0,0 20 16,-42 1-16,21 21 0,1-22 0,-22 22 16,21 0-16,-21-64 15,0 107 17,0-1-32,-21 21 15,21-21-15,0 22 0,-22-1 16,22 21-16,0-20 0,0 20 0,0-20 0,0 20 15,0 1-15,0-1 0,0 233 32,0-211-32,0-21 0,0-1 0,0 64 15,22-63-15,-22-22 16,0 21-16,0-20 0,0-1 0,0 0 16,0 1-16,0-1 0,0 0 0,0-20 15,0 41-15,0-42 0,-22 0 16,1 1-16,0-22 0,0 21 15,0-21-15,0 0 0,-22 0 0,22 0 16,-21 0-16,21 0 0,-22-21 16,1-1-16,21 1 0,-22-21 15,22 21-15,-21-22 0,0-41 16,20 63-16,22-22 0,0-41 16,0 62-16,0-20 0,0 0 0,0 21 15,22-22-15,-1 1 0,0 21 16,0-22-16,0 1 0,0 21 0,22-21 15,-22-1-15,0 1 0,21 0 0,-20-1 16</inkml:trace>
  <inkml:trace contextRef="#ctx0" brushRef="#br0" timeOffset="57076.11">7133 7408 0,'0'0'0,"0"22"16,-21-1-16,21 85 15,-21-1 1,0 65 0,21-107-16,0 107 15,-22-107-15,22-21 0,0 1 16,0-1-16,0 0 0,0-20 15,0 62 1,22-84 0,-1 0-16,0-21 0,-21 0 15,21 0-15</inkml:trace>
  <inkml:trace contextRef="#ctx0" brushRef="#br0" timeOffset="57418.92">6921 7620 0,'0'-21'0,"0"42"0,0-63 0,0 21 16,0-1-16,0 1 0,0 0 15,0 0-15,0 0 0,22 0 16,41-1-16,43 1 16,-21 21-1,-43 0-15,-21 0 0,21 21 0,1 1 16,-1-22-16,-21 42 0,0-21 15,1 0-15,-1 22 0,-21-22 16,0 42-16,-21-20 0,-1-22 16,-105 85-1,43-64-15,41-21 16,-41 21-16,63-20 16,-22-22-16,1 21 0,42 0 15,21 0 1,0-21-1,0 0-15,22 0 0,41 0 16</inkml:trace>
  <inkml:trace contextRef="#ctx0" brushRef="#br0" timeOffset="57841.68">7493 8065 0,'-21'-22'15,"21"1"1,0 0-16,0 0 16,0 0-16,42-43 15,0 43-15,1 0 16,-1 21-16,0 0 0,-20 0 16,41 0-16,-21 21 0,-20 0 15,20 0-15,-21 1 0,0 20 16,22 148-1,-43-126 1,-22-43-16,1 43 16,0-43-16,0-21 0,21 21 0,-21-21 15,0 0-15,21-21 32,0 0-32,0-1 0,0-41 15,0 42-15,21-22 0,-21 1 16,21 21-16,0-21 0,-21-1 15,21 22-15,0-21 0,1 21 0,41-64 32,-21 85-32,-20 0 0,20 0 15,-21 0-15,0 0 16,0 0-16,1 21 0</inkml:trace>
  <inkml:trace contextRef="#ctx0" brushRef="#br0" timeOffset="58206.47">8382 8043 0,'21'0'15,"0"0"1,0-21-16,1 0 16,-1 0-16,0 0 0,0 0 15,-21-1-15,21 22 0,0-21 16,1-21-16,-22 0 15,21-1 1,-42 43 0,-1 0-16,1 21 15,0 1-15,-42 62 16,41-41-16,1-22 0,0 21 16,-21 43-16,42-43 0,-21 0 15,21 22-15,0-22 16,0-21-16,0 22 0,0-22 15,21-21-15,0 21 0,0-21 0,0 0 16,22 0-16,-22 0 0,0 0 16,21-21-16,-21 0 0,22 21 0,-1-21 15,0-22-15,-20 22 0</inkml:trace>
  <inkml:trace contextRef="#ctx0" brushRef="#br0" timeOffset="58606.24">9186 7874 0,'0'0'16,"0"-21"-16,0 0 0,0 0 16,0-1-16,-21 22 31,21-21-31,-21 21 0,0 0 16,0 0-16,-22 43 15,1-22-15,21 0 16,0 21-16,-1 1 0,22-22 15,0 21-15,0 0 0,0-20 16,0-1-16,85 63 16,-21-62-1,-22-22-15,-21 21 0,21-21 16,-20 0-16,-1 21 0,0-21 16,0 21-16,-21 0 0,0 0 15,0 1-15,-21-22 16,0 21-16,-22-21 15,22 21-15,-21-21 0,0 21 0,-1-21 16,22 0-16,-21 0 0,-1 21 0,22-21 16,0 0-16,0 0 0,0 0 15,0 0-15,21-21 16,21 21 0,0-21-16,0 0 0</inkml:trace>
  <inkml:trace contextRef="#ctx0" brushRef="#br0" timeOffset="59010.01">9906 7895 0,'0'0'0,"0"-21"0,21 21 0,-21-21 15,0 0-15,0 0 0,0-1 16,-21 22-16,0 0 15,-22 0 1,22 0-16,0 0 0,-21 0 0,21 0 0,-22 43 16,22-22-16,0 0 15,21 0-15,0 0 0,0 22 16,0-22-16,42 0 0,-21 0 16,1-21-16,20 21 0,-21 1 15,21-22-15,1 21 0,-1-21 16,0 21-16,22 0 0,-43-21 15,0 21-15,0 0 0,-21 1 16,0-1-16,-21 0 16,0 0-16,-106 0 15,42 0 1,43-21-16,-43 0 16,64 0-16,-21 0 0,-22 0 15,43 0-15,0 0 0,0 0 0,0 0 16,0 0-16</inkml:trace>
  <inkml:trace contextRef="#ctx0" brushRef="#br0" timeOffset="60013.44">2371 9991 0,'-43'-43'16,"22"22"-1,0 0-15,21 0 16,-21 21-16,21-21 0,0 0 16,0-1-16,0 1 0,0 0 0,0 0 15,21 0-15,0 21 16,0 0-16,0-21 0,1 21 0,-1 0 15,0 0-15,0 21 0,0 0 16,22 0-16,-22 0 0,21 22 16,-21-1-16,0 0 0,1 1 0,-1 20 15,-21-21-15,0 64 16,0-63-16,-21 20 0,-43 43 16,22-43-16,21-20 0,-22-1 15,1 0-15,0 1 0,-22 20 16,22-42-16,21 1 0,-22-22 15,22 0-15,0 0 0,-21 0 0,20 0 16,1 0-16,0-22 0,21 1 16,-21 0-16,21 0 0,0 0 15,0-22-15,0 1 0,0 21 0,0-21 16,0-1-16,0 1 0,0-22 16,0 43-16,21 0 15,0 0-15,0 21 0,1 0 16,-1 0-16,21 0 0,-21 0 0,22 0 15,-22 21-15,21 21 0,0-20 16,-20 20-16,20 21 0,-21-20 16,0-1-16,0 22 15,1-22-15,-22-21 0,0 0 0,0 0 16,21 1-16,-21-1 0,21 0 16,-21 0-16,21 0 15,0-21-15,0-21 16,1 21-16</inkml:trace>
  <inkml:trace contextRef="#ctx0" brushRef="#br0" timeOffset="60178.34">3133 10372 0,'0'0'0,"0"21"31,0 0-16,21-21 1,0 0 0</inkml:trace>
  <inkml:trace contextRef="#ctx0" brushRef="#br0" timeOffset="60666.06">4911 9970 0,'0'0'0,"0"-22"0,0 1 16,0 0-16,0 0 0,-22 0 16,22-22-16,0 22 0,0-63 15,0 62-15,-21-20 16,21 63 15,0 0-31,0 22 0,0-1 16,0 0-16,0 22 0,0 42 15,0-43-15,0 1 0,0-22 16,0 85-16,0-63 0,0-22 16,0 21-16,0-20 0,0-22 15,0 42-15,0-41 0,0-1 16,0 0-16,21-21 15,1 0-15,-1-21 0,-21 0 16,21-1-16</inkml:trace>
  <inkml:trace contextRef="#ctx0" brushRef="#br0" timeOffset="61054.84">5292 9906 0,'21'-21'0,"-42"42"0,63-63 0,-63 63 31,0 0-15,-1 0-16,1 0 0,0 1 16,-21-1-16,21 0 0,-22 0 15,-20 43-15,42-43 0,-22 0 0,22 0 16,0-21-16,0 21 0,21 0 16,-21-21-16,21 22 15,21-22 16,0 0-15,0 0-16,0 0 0,22 21 16,-22 21-1,63 64 1,-62-64-16,-1-21 0,0 22 0,0-1 16,0 0-16,0-20 0,22 41 15,-22-42-15,0 0 0,21 1 16,-42-1-16,22-21 0,-1 0 15,0 0-15,21 0 0,-21 0 16,1 0-16,-1-21 0,0-1 0,21 22 16,-21-21-16</inkml:trace>
  <inkml:trace contextRef="#ctx0" brushRef="#br0" timeOffset="62023.29">5821 10351 0,'0'-22'31,"21"22"-15,0 0 0,-21-21-16,21 21 0,22-42 15,-22 21-15,0 21 16,-21-21-16,21-1 0,-21 1 16,0 0-1,-21 21 1,0 0-16,0 0 0,-1 0 0,1 0 15,0 21-15,0 0 16,0 22-16,0-22 0,-1 21 0,22 1 16,0-1-16,0 0 0,-21 1 0,21-1 15,0-21-15,0 21 0,0-20 16,0-1-16,0 0 0,21 0 0,1 0 16,-1-21-16,0 0 0,0 0 0,0 0 15,22 0-15,-1 0 16,0-21-16,-21 21 0,22-21 0,-1 0 15,0 0-15,22-43 0,-43 43 16,0-21-16,0-1 0,1 22 16,-1-21-16,-21 21 0,21-22 0,-21 22 15,0 0-15,0 0 0,0 0 16,0 42 0,0 0-1,0 0-15,0 21 0,-21-20 0,21-1 16,0 21-16,0-21 0,0 43 15,0-22-15,0-21 0,42 43 32,0-43-32,-20-21 0,20 0 15,-21 0-15,21 0 16,22-21-16,-43 21 0,21-21 16,-20-1-16,20 1 0,-21 0 0,0-21 15,22-64 1,-22 42-1,-21 43-15,21-42 0,-21 42 16,0 42 0,0 0-1,0 21-15,0-21 16,0 22-16,0-1 0,0 0 0,0 1 16,0-1-16,0 22 0,0 41 15,0-62-15,0 20 0,0 1 16,0-22-16,0 22 0,0-1 0,21 233 31,-21-232-31,42 84 16,-42 21-16,22-105 0,-22 21 0,21 84 15,0-106-15,-21 22 0,0 42 16,0-85-16,0 1 16,-21 84-1,-22-85 1,-62-63-16,83 0 15,-20 0-15,21-1 0,0-20 0,-22 0 16,22-1-16,21-20 16,-21-1-16,21 1 0,0-85 0,0 84 15,0-20-15,0-1 0,0 21 16,0-20-16,0-1 0,21 22 0,0-22 16,1 21-16,-1 1 0,0-1 0,0 1 15,0-1-15,22 22 0,-22-21 0,21-1 16,-21 22-16,22-22 0,-1-20 15</inkml:trace>
  <inkml:trace contextRef="#ctx0" brushRef="#br0" timeOffset="62325.68">7514 9779 0,'0'-42'31,"0"63"-31,0 0 0,0 43 16,0-22-16,-21 43 16,0 63-1,0-85-15,21-20 0,0 20 0,0 43 16,-22-43-16,22-20 0,0-22 15,0 21-15,0-21 0,0 43 32,22-64-32,-1 0 0,0 0 15,0 0-15,-21-21 0</inkml:trace>
  <inkml:trace contextRef="#ctx0" brushRef="#br0" timeOffset="62771.43">7408 9991 0,'0'-21'16,"0"42"-16,-21-85 0,21 43 0,0 0 0,0-21 16,0 20-16,0 1 0,0 0 0,21 0 15,0 0-15,22 21 16,-22-21-16,21-1 0,1 22 0,20 0 16,-21 0-16,1 0 0,20 0 0,-20 0 15,-1 22-15,0-22 0,22 42 16,-43 0-16,0-21 0,-21 1 0,0 20 15,0-21-15,-21 0 0,0 22 16,-22-22-16,1 0 0,-21 0 16,20 0-16,1 0 0,-22 1 0,22-1 15,-43 0-15,64-21 0,-21 0 16,21 0-16,0 0 16,-1 0-16,44 0 31,-1 0-31,0 0 0,21 42 15,22 1 1,-43-1-16,64 21 0,-64-20 16,0-22-16,21 21 0,-21-21 15,1 22-15,-1-22 0,0 21 0,0-21 16,0 1-16,0-1 16,1-21-16,-1 0 0,0 0 15,0 0-15,0 0 0,0-21 16,1 21-16,-1-22 0,0 1 0,-21 0 15</inkml:trace>
  <inkml:trace contextRef="#ctx0" brushRef="#br0" timeOffset="63133.22">8213 10308 0,'21'0'16,"0"0"-1,-21 21-15,21-21 0,0 0 0,0 0 16,1 0-16,-1-21 15,0 21-15,0-21 0,21-21 16,1 21 0,-43-1-16,0-20 15,0 21-15,0 0 16,-21 0-16,-1 21 0,1 0 16,0 0-16,0 0 0,0 0 0,0 0 15,-1 21-15,1 0 0,0 0 0,0 0 16,0 22-16,21-22 0,0 21 15,0 0-15,0-20 0,0 20 0,0 0 0,0-21 16,0 22-16,0-22 0,42 21 16,-21-42-16,0 21 15,1-21-15,-1 22 0,21-22 0,-21 0 16,22 0-16,-22 0 0,21-22 0,-21 1 16,22 0-16,-1 0 0,-21 0 15,21-22-15,43-62 16</inkml:trace>
  <inkml:trace contextRef="#ctx0" brushRef="#br0" timeOffset="63359.09">8975 9906 0,'0'-42'0,"0"84"0,0-127 16,0 43-16,0 21 0,0-21 15,-22 42 1,1 0-16,21 21 0,-21 0 0,0 21 16,21-21-16,0 22 0,-21 20 0,21-20 15,-21-1-15,21 0 0,0 22 16,0-22-16,0 22 0,0-22 0,0 0 15,0 1-15,0-1 0,0 0 0,0 22 16,0-43-16,0 0 0,0 0 16,0 0-16,0 1 0,21-22 15,0 0-15,85-64 32,-85 22-32</inkml:trace>
  <inkml:trace contextRef="#ctx0" brushRef="#br0" timeOffset="63733.88">9186 10245 0,'0'21'0,"0"0"15,0 0-15,21-21 16,-21 21-16,22-21 0,20 0 16,-21 0-1,21 0-15,22-21 16,-43 0-16,0 21 0,0-21 0,-21 0 15,22 0-15,20-1 16,-42 1-16,0 0 0,0 0 16,0-64-1,-64 85-15,22 0 16,21 21-16,0 1 16,0-1-16,-1 0 0,1 0 0,0 21 15,0 22-15,21-22 0,0 1 16,0-22-16,0 21 0,0 0 15,0 1-15,0-22 0,21 0 16,0 0-16,22 22 0,-22-43 16,21 0-16,-21 0 0,22 0 15,62 0 1,-62 0-16,-1-22 0,43 1 16</inkml:trace>
  <inkml:trace contextRef="#ctx0" brushRef="#br0" timeOffset="64182.62">10181 10202 0,'0'-21'16,"0"42"-16,0-63 0,0 21 0,0-21 16,-21 42-16,0-22 15,0 22-15,-1 0 0,-41 22 16,42-1-16,0-21 16,-1 21-16,1 0 0,-21 0 15,21 0-15,21 22 0,-21-22 0,-1 0 16,22 21-16,-21-20 0,21 20 0,0-21 15,0 0-15,0 64 16,0-43 0,43-42-16,-22 0 15,0 0-15,21 0 16,-21 0-16,1-21 0,20 0 16,-21 21-16,0-21 0,0-22 0,64-105 15,-64 127 1,-21-21-16,21 21 0,-21-1 15,22 1-15,-22 0 0,0 42 32,0 0-32,0 1 0,0-1 15,0 21-15,-22-21 0,22 22 0,-21 20 16,21-42-16,0 0 0,0 22 16,0-1-16,0-21 0,0 0 15,21 1-15,22-1 16,-1-21-1,0 0-15,22 0 0,-43 0 16,43-43 0,-43 22-16,21 21 0</inkml:trace>
  <inkml:trace contextRef="#ctx0" brushRef="#br0" timeOffset="64523.43">10880 10202 0,'21'-42'15,"-42"84"-15,42-105 0,-21 42 0,0 0 16,-21 21-16,-1 0 15,1 0-15,0 0 0,0 0 16,-21 21-16,20 0 0,1 0 0,0 0 16,0-21-16,0 21 0,21 1 0,0 41 15,0-42-15,0 0 16,0 1-16,21-1 0,21 0 16,-21 0-16,1-21 15,-1 21-15,63 22 16,-62-43-16,-1 0 15,-21 21-15,0 0 16,0 0 0,-21-21-16,-1 0 0,1 21 15,0-21-15,-42 0 0,41 0 16,1 21-16,-21-21 0,21 0 16,0 0-16,-1 0 0,1 0 0,21-21 31,0 0-31,21 0 0,1 21 0,-1-21 15</inkml:trace>
  <inkml:trace contextRef="#ctx0" brushRef="#br0" timeOffset="64889.22">11303 10351 0,'0'21'0,"21"-21"16,0 0-16,0 0 15,1-21-15,-1 21 0,0-22 16,0 22-16,21-42 16,-20 21-16,-1 0 0,42-64 15,-63 64-15,0-21 16,0-43 0,0 64-16,0 0 0,-21 21 15,0 0-15,-21 21 16,20 0-16,-20 0 0,21 0 15,0 22-15,0-1 0,-1 0 16,-20 1-16,21-22 0,21 21 0,-21 0 0,0 43 16,21-64-16,0 22 15,0-22-15,0 0 0,0 0 0,21 0 16,0-21-16,0 21 16,43-21-16,-43 0 0,21 0 15,0-21-15,-20 21 0,20-21 16,0 0-16,-21 0 0</inkml:trace>
  <inkml:trace contextRef="#ctx0" brushRef="#br0" timeOffset="65174.22">12277 9843 0,'0'0'0,"-22"0"0,1 21 0,0 0 16,0-21-16,0 21 0,0 0 0,-1 43 16,1-22-16,0-21 15,0 149 1,21-128-16,-21 43 0,21 20 16,0-83-1,21 20-15,0-21 0,0 0 16,0-21-16,64 0 15,0-21 1,-64 21-16</inkml:trace>
  <inkml:trace contextRef="#ctx0" brushRef="#br0" timeOffset="65417.2">12827 9864 0,'0'21'0,"21"127"32,0-106-32,-21-20 0,0 20 15,21 43-15,1-43 0,-22 0 16,0 1-16,0-1 0,0 0 16,0 22-16,0-22 0,0-21 15,-22 0-15,1 1 0,0-1 16,0 0-16,0 0 0,-22-21 0,22 0 15,-21 0-15,-85 0 16</inkml:trace>
  <inkml:trace contextRef="#ctx0" brushRef="#br0" timeOffset="66070.5">10964 7916 0,'0'0'0,"0"-21"16,-21 21 0,0 0-16,0 21 0,0 1 15,21-1-15,0 21 0,0 0 16,0 1-16,0-1 0,0 0 0,0 1 16,0-1-16,0 0 0,0 43 15,0-43-15,0-20 0,42 62 31,0-63-31,43-21 16,-64 0-16,21 0 0,-20 0 16,20-21-16,0 0 0,-21 0 15,22 0-15</inkml:trace>
  <inkml:trace contextRef="#ctx0" brushRef="#br0" timeOffset="66298.53">11726 7747 0,'0'0'0,"21"0"16,22 0-16,-22 0 16,21 0-16,-21 0 0,22 21 15,-22 0-15,21 1 0,128 189 16,-128-105 0,-42-21-1,0-22-15,0-20 0,-21-1 0,-43 21 16,43-20-16,-21-22 0,-1 0 15,1 0-15,0 0 0,-1 1 0,1-1 16,0 0-16,-1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E1079-3503-4BB5-93C2-7661F75AE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89A7D-9A9B-4B06-9005-E175C43A6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755C4-34EA-41A9-A8AF-3FDF76D45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CE46C-DC2C-4694-9056-7C0E90E9BB91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35D93-1CCA-4A91-9E3F-E5F82B39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1821D-953B-48C9-9BF5-372B5CB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3877-4589-4963-AB43-DA98CC07A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74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6725-C00D-46BB-8064-D922F139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65A8B-50F7-4098-9C8D-F257A1F5C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9CB0D-6BF4-4112-9D39-432E1F213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CE46C-DC2C-4694-9056-7C0E90E9BB91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C6423-3086-4987-970D-821356C52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357CF-504C-4FF4-81AA-F4EC3FA8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3877-4589-4963-AB43-DA98CC07A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69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025389-1A63-483E-90C3-1AC27F0C7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DF8571-EE8C-4095-B979-C515F0646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4CD1A-6A85-4571-B730-C7FD2E50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CE46C-DC2C-4694-9056-7C0E90E9BB91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631F8-1FBA-4BBE-A9F4-C992A4DBB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38E71-6C18-4751-8689-E98CD913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3877-4589-4963-AB43-DA98CC07A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50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208AC-F17F-4B44-94E1-47E928D9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84B2-E8A8-4A75-A6C1-800A9EB75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8B46C-A85E-42A9-8D7B-BD49DE58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CE46C-DC2C-4694-9056-7C0E90E9BB91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69CF7-6010-4B2B-890C-A033A84D3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AA7E5-2EAD-4A65-94A4-BD82DB42E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3877-4589-4963-AB43-DA98CC07A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21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6B9A9-3F01-402F-9C6B-FA16A34F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CFB72-BC38-4E59-A547-4A3E1237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371D4-3CB5-484F-A1A8-7EE44EA2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CE46C-DC2C-4694-9056-7C0E90E9BB91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727D1-CF00-4E8A-8342-3C2B9B2A3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67FB2-024D-4AFC-A94E-3EB4B6C5D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3877-4589-4963-AB43-DA98CC07A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63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6B72B-BB77-4A4E-9E1A-BB0BFD412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F39E8-0C50-41A4-8F18-5A455F0B6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FAB97-BD45-4B38-8684-39923344C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48930-8077-4236-80E8-500206C7E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CE46C-DC2C-4694-9056-7C0E90E9BB91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C6478-E7EF-4AA9-93A4-9EDFFC556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356F6-B728-4706-B8D1-AD254465F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3877-4589-4963-AB43-DA98CC07A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37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D09D-A0BB-437E-BD18-358EA78AD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86D96-2C60-446B-8522-A92EA4B5C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6E773-4A42-404B-9DC9-5DCAF4938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C9963B-C652-4E67-82B0-C83C2F877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6E6FE2-F109-49DA-9EFB-787A59F2E8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39865C-2CF4-43DA-918A-751E578D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CE46C-DC2C-4694-9056-7C0E90E9BB91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9EBF8F-3414-4518-A7F4-FA6346EA2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22CF0-EF7A-4A14-B64C-3EE65CD84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3877-4589-4963-AB43-DA98CC07A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52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E0D05-C1C9-4F1C-BFA8-1F1E4115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833926-D411-4243-83B2-6D5AB4E0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CE46C-DC2C-4694-9056-7C0E90E9BB91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F80C98-B73A-4990-AF30-4FB33D4B0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F7610-44DF-4F47-91C9-CB9F8923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3877-4589-4963-AB43-DA98CC07A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518656-1351-49B1-9676-E86E89B52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CE46C-DC2C-4694-9056-7C0E90E9BB91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6E263F-9538-44B5-BFA0-DCE4BD2E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04321-C389-402D-9482-7B5D14124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3877-4589-4963-AB43-DA98CC07A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47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B4D28-FF73-4BA5-872E-129C634C9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A14A1-5887-4B74-823B-D7AA0D6C7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76053-6458-4ED9-975A-73FED8895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4B362-5F92-4F9E-A026-E31C4766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CE46C-DC2C-4694-9056-7C0E90E9BB91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DF53A-771F-4B98-A9B6-2CA298C5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FD378-BD91-4B87-BB14-41F87C20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3877-4589-4963-AB43-DA98CC07A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42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E9FC2-F82E-4276-9AEF-CE0CDAEC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67EEE4-B2E1-40B4-9D53-27E8C3BA6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FDDF0-12D3-4C1D-849A-32A0194A9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33893-2340-455F-90B9-26A78A444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CE46C-DC2C-4694-9056-7C0E90E9BB91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0CA8E-BA9C-45AE-AA56-CDCD78DF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9B7BF-4471-4C9F-9858-357111C0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3877-4589-4963-AB43-DA98CC07A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9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90A50F-DD13-47AE-8112-0595CDF6A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EF0B5-4871-4167-92A7-50CED7739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876B8-E795-4E8C-B612-CD2651176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CE46C-DC2C-4694-9056-7C0E90E9BB91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B6500-4513-4F93-9570-D408D2AF43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A8B68-0902-4560-8D6A-D23EB9F8F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63877-4589-4963-AB43-DA98CC07A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68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8C0BA-2B0E-4263-8671-679ACA20F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F86A4-59E9-41FD-B35A-5065C997A0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757116-5ABD-49C7-9D0C-DF3125F2642B}"/>
                  </a:ext>
                </a:extLst>
              </p14:cNvPr>
              <p14:cNvContentPartPr/>
              <p14:nvPr/>
            </p14:nvContentPartPr>
            <p14:xfrm>
              <a:off x="403920" y="152280"/>
              <a:ext cx="6942240" cy="1669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757116-5ABD-49C7-9D0C-DF3125F264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560" y="142920"/>
                <a:ext cx="6960960" cy="168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4414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8C0BA-2B0E-4263-8671-679ACA20F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F86A4-59E9-41FD-B35A-5065C997A0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07C6E5-8EC2-4187-AC7A-0946C6DDC9F9}"/>
                  </a:ext>
                </a:extLst>
              </p14:cNvPr>
              <p14:cNvContentPartPr/>
              <p14:nvPr/>
            </p14:nvContentPartPr>
            <p14:xfrm>
              <a:off x="373320" y="137160"/>
              <a:ext cx="4473360" cy="4054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07C6E5-8EC2-4187-AC7A-0946C6DDC9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960" y="127800"/>
                <a:ext cx="4492080" cy="40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F1F1F42-29DD-404E-9AAB-3E89E1E52180}"/>
                  </a:ext>
                </a:extLst>
              </p14:cNvPr>
              <p14:cNvContentPartPr/>
              <p14:nvPr/>
            </p14:nvContentPartPr>
            <p14:xfrm>
              <a:off x="3947040" y="1127880"/>
              <a:ext cx="5502240" cy="2964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F1F1F42-29DD-404E-9AAB-3E89E1E521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37680" y="1118520"/>
                <a:ext cx="5520960" cy="298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9202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8C0BA-2B0E-4263-8671-679ACA20F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F86A4-59E9-41FD-B35A-5065C997A0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E20FC0-22A9-4E3A-8002-DE0FA598CB1D}"/>
                  </a:ext>
                </a:extLst>
              </p14:cNvPr>
              <p14:cNvContentPartPr/>
              <p14:nvPr/>
            </p14:nvContentPartPr>
            <p14:xfrm>
              <a:off x="312480" y="182880"/>
              <a:ext cx="2857680" cy="701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E20FC0-22A9-4E3A-8002-DE0FA598CB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173520"/>
                <a:ext cx="2876400" cy="7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117A395-9FB9-46D9-8753-A4FCB5FCE565}"/>
                  </a:ext>
                </a:extLst>
              </p14:cNvPr>
              <p14:cNvContentPartPr/>
              <p14:nvPr/>
            </p14:nvContentPartPr>
            <p14:xfrm>
              <a:off x="1501200" y="1379160"/>
              <a:ext cx="7978320" cy="2484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117A395-9FB9-46D9-8753-A4FCB5FCE5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1840" y="1369800"/>
                <a:ext cx="7997040" cy="250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029CEAB-55A9-48F3-BA55-A1628DBBAC90}"/>
                  </a:ext>
                </a:extLst>
              </p14:cNvPr>
              <p14:cNvContentPartPr/>
              <p14:nvPr/>
            </p14:nvContentPartPr>
            <p14:xfrm>
              <a:off x="259200" y="861120"/>
              <a:ext cx="9532800" cy="1844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029CEAB-55A9-48F3-BA55-A1628DBBAC9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9840" y="851760"/>
                <a:ext cx="9551520" cy="186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046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8C0BA-2B0E-4263-8671-679ACA20F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F86A4-59E9-41FD-B35A-5065C997A0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1B4136-F3F8-4672-AB47-B28C89D66DD2}"/>
                  </a:ext>
                </a:extLst>
              </p14:cNvPr>
              <p14:cNvContentPartPr/>
              <p14:nvPr/>
            </p14:nvContentPartPr>
            <p14:xfrm>
              <a:off x="1020960" y="137160"/>
              <a:ext cx="4222080" cy="1981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1B4136-F3F8-4672-AB47-B28C89D66D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1600" y="127800"/>
                <a:ext cx="4240800" cy="200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407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8C0BA-2B0E-4263-8671-679ACA20F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F86A4-59E9-41FD-B35A-5065C997A0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53D346-934A-4427-96A4-FDCB103604B5}"/>
                  </a:ext>
                </a:extLst>
              </p14:cNvPr>
              <p14:cNvContentPartPr/>
              <p14:nvPr/>
            </p14:nvContentPartPr>
            <p14:xfrm>
              <a:off x="434160" y="617400"/>
              <a:ext cx="5067720" cy="5014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53D346-934A-4427-96A4-FDCB103604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608040"/>
                <a:ext cx="5086440" cy="503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4204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8C0BA-2B0E-4263-8671-679ACA20F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F86A4-59E9-41FD-B35A-5065C997A0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9E4CAD-3B8D-452A-9FFF-07F92C4C4B57}"/>
                  </a:ext>
                </a:extLst>
              </p14:cNvPr>
              <p14:cNvContentPartPr/>
              <p14:nvPr/>
            </p14:nvContentPartPr>
            <p14:xfrm>
              <a:off x="396360" y="0"/>
              <a:ext cx="8283240" cy="4526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9E4CAD-3B8D-452A-9FFF-07F92C4C4B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-9360"/>
                <a:ext cx="8301960" cy="454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6289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8C0BA-2B0E-4263-8671-679ACA20F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F86A4-59E9-41FD-B35A-5065C997A0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239B68-754F-44EC-B899-860910F5FF9D}"/>
                  </a:ext>
                </a:extLst>
              </p14:cNvPr>
              <p14:cNvContentPartPr/>
              <p14:nvPr/>
            </p14:nvContentPartPr>
            <p14:xfrm>
              <a:off x="952560" y="396360"/>
              <a:ext cx="7407000" cy="4000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239B68-754F-44EC-B899-860910F5FF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3200" y="387000"/>
                <a:ext cx="7425720" cy="401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8755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8C0BA-2B0E-4263-8671-679ACA20F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F86A4-59E9-41FD-B35A-5065C997A0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3D6B31-6E8A-4F38-A5C5-60B62F3EEC68}"/>
                  </a:ext>
                </a:extLst>
              </p14:cNvPr>
              <p14:cNvContentPartPr/>
              <p14:nvPr/>
            </p14:nvContentPartPr>
            <p14:xfrm>
              <a:off x="548640" y="0"/>
              <a:ext cx="9121320" cy="5273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3D6B31-6E8A-4F38-A5C5-60B62F3EEC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280" y="-9360"/>
                <a:ext cx="9140040" cy="529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986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8C0BA-2B0E-4263-8671-679ACA20F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F86A4-59E9-41FD-B35A-5065C997A0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A75E52-6AEF-4602-A69F-061D217EEB72}"/>
                  </a:ext>
                </a:extLst>
              </p14:cNvPr>
              <p14:cNvContentPartPr/>
              <p14:nvPr/>
            </p14:nvContentPartPr>
            <p14:xfrm>
              <a:off x="159840" y="304920"/>
              <a:ext cx="9205560" cy="349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A75E52-6AEF-4602-A69F-061D217EEB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295560"/>
                <a:ext cx="9224280" cy="351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8706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2021-09-30T04:22:21Z</dcterms:created>
  <dcterms:modified xsi:type="dcterms:W3CDTF">2021-09-30T04:23:53Z</dcterms:modified>
</cp:coreProperties>
</file>