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2:42:41.0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1693 0,'0'22'31,"21"-22"-15,0 0-1</inkml:trace>
  <inkml:trace contextRef="#ctx0" brushRef="#br0" timeOffset="1543.63">1990 529 0,'0'0'0,"-22"0"0,22-21 15,-21 21 1,0 0 0,21 21 15,0 0-31,0 1 15,0-1-15,0 0 0,0 0 16,0 0-16,21 0 0,-21 1 16,21-1-16,1 0 15,-22 0-15,21 0 0,0-21 0,0 21 16,0 1-16,0-22 0,1 0 16,-1 0-16,0 0 0,0 0 15,21 0-15,-20 0 0,20-22 0,-21 1 16,21 21-16,-20-21 0,-1 0 15,21 0-15,-21-22 0,0 22 0,1 0 16,-1-21-16,0 21 0,0-1 16,-21-20-16,0 21 0,21 0 0,-21 0 15,21-1-15,-21 1 0,0 0 16,0 0 0,0 42 15,-21 0-31,21 0 0,-21 1 15,21-1-15,0 21 0,-21-21 16,21 22-16,-21-1 0,21 0 0,-21-21 16,21 43-16,0-22 0,0 1 15,0 20-15,0-21 0,0 1 16,0 20-16,0-20 0,0-1 0,0 0 16,0 1-16,0-1 0,0 0 15,0 1-15,0-1 0,0 0 0,0 1 16,0-1-16,0-21 0,0 21 15,0-20-15,0 20 0,0-21 16,0 0-16,0 0 0,0 1 16,0-1-16,-22-21 15,1 0 1,0 0-16,0-21 0,-21 21 0,20-22 16,1 22-16,-21-21 0,21 0 15,-22 21-15,22-21 0,0 0 16,0 21-16,0-21 0,0-1 0,-1 1 15,1 21 1,21-21 0,21 21 15,1 0-15,-1 0-16,-21-21 0,21 21 0</inkml:trace>
  <inkml:trace contextRef="#ctx0" brushRef="#br0" timeOffset="2132.27">2773 1228 0,'0'21'63,"0"0"-63,0 0 15,0 0-15,0 1 0,0 20 0,0-21 16,0 0-16,0 0 0,0 1 16,0-1-16,0 21 0,0-21 15,0 0-15,0 1 0,0 20 0,0-21 16,0 0-16,0 0 15,0 1-15,0-44 47,0 1-47,0-21 16,0 21-16,0 0 0,0-22 0,0 22 16,0-21-16,0 21 0,0-22 15,0 1-15,0 21 0,21-22 0,0 22 16,0 0-16,0 0 0,1 0 15,20 0-15,-21-1 0,0 1 0,22 21 16,-22 0-16,0 0 0,21 0 16,-21 0-16,1 0 0,20 21 0,-21 1 15,-21-1-15,21 0 0,0 0 16,-21 21-16,22-20 0,-22-1 16,0 0-16,0 21 0,0-21 15,0 1-15,0 20 0,0-21 0,0 0 16,0 0-16,0 22 0,0-22 15,-22 0-15,22 0 0,0 0 16,0-42 15</inkml:trace>
  <inkml:trace contextRef="#ctx0" brushRef="#br0" timeOffset="2544.08">3831 318 0,'0'0'0,"-21"-22"31,21 44-31,0 20 16,0-21-16,0 0 16,0 22-16,0-1 0,0 0 0,-21 22 15,21-22-15,-21 22 0,21-1 16,-22 1-16,22 20 0,-21-20 16,0-1-16,21 1 0,-21-1 0,0-20 15,21 20-15,-21-21 0,21 1 16,-22-1-16,22-21 0,-21 22 0,21-22 15,0 0-15,0 0 0,0 0 16,0 0-16,21-21 31,1 0-31,-22-21 16,21 0-16,-21 0 0,21 0 16,0 0-16</inkml:trace>
  <inkml:trace contextRef="#ctx0" brushRef="#br0" timeOffset="2803.93">3450 1185 0,'0'0'0,"-21"0"0,0 0 0,0 0 16,42 0 15,21 0-31,0 0 16,-20 0-16,20 0 0,21-21 0,-20 21 15,-1 0-15,0-21 0,22 21 16,-22 0-16,-21-21 0,22 21 0,-22 0 16,0 0-16,0 0 0,0 0 15</inkml:trace>
  <inkml:trace contextRef="#ctx0" brushRef="#br0" timeOffset="3571.69">3979 1228 0,'0'0'0,"0"-21"15,0-1 1,0 1-16,0 0 16,21 0-1,1 21 1,-1 0-16,0 0 0,0 21 16,0 0-16,0 0 15,1 1-15,-1-1 0,0 0 0,-21 0 16,21 21-16,-21-20 0,21-1 15,-21 0-15,0 21 0,0-21 0,0 1 16,0-1-16,0 0 0,0 0 16,-21 0-16,21 0 0,0 1 15,-21-22-15,21 21 0,-21-21 16,0 0-16,21-21 16,0-1-1,0 1-15,0 0 0,0 0 0,0 0 16,0-22-16,21 22 0,-21-21 15,21 21-15,0-22 0,0 1 0,0 21 16,1-21-16,-1 20 0,0 1 16,0 0-16,0 0 0,0 0 0,1 0 15,-1-1 1,0 22-16,-21-21 0,21 21 0,0 0 16,0 0-1,1 0-15,-22 21 16,21-21-16</inkml:trace>
  <inkml:trace contextRef="#ctx0" brushRef="#br0" timeOffset="4084.4">4847 1016 0,'0'0'0,"0"-21"0,0 0 16,0 0-16,-21 21 31,0 0-15,0 21-16,-1-21 15,22 21-15,0 0 0,-21 0 0,0 22 16,21-22-16,-21 21 0,21-21 16,0 22-16,0-22 0,0 21 0,0-21 15,0 0-15,0 22 0,0-22 16,21 0-16,0 0 0,0 0 0,-21 1 15,22-1-15,20-21 0,-21 21 16,0-21-16,0 0 0,1 0 16,-1 0-16,0 0 0,0 0 0,0 0 15,0-21-15,1 21 0,-1-21 16,-21-1-16,21 1 0,0 0 0,0 0 16,0-21-16,-21-1 0,0 22 15,22-21-15,-22-1 0,0-20 0,0 21 16,0-1-16,0 1 0,0 21 15,0-22-15,-22 22 0,1 0 0,21 0 16,-21 0-16,-21 21 0,21 0 16,-1 0-16,-20 0 0,21 0 15,-21 0-15,20 0 0,1 21 0,-21 0 16,21 0-16,0 0 16,21 22-16,-22-22 0,22 0 0,0 21 15,0-20-15,0 20 0,0-21 16,0 0-16,0 0 0,22 1 0,-1-1 15,0 0-15</inkml:trace>
  <inkml:trace contextRef="#ctx0" brushRef="#br0" timeOffset="5232.29">5757 974 0,'0'0'0,"0"-43"32,-21 22-32,0 21 0,0-21 0,0 21 0,-1 0 15,1 0-15,0 0 16,0 0-16,0 0 0,0 0 0,-1 0 16,22 21-16,-21 0 0,0 1 15,0 20-15,0-21 0,21 21 0,-21-20 16,21 20-16,-22 0 0,22 1 15,0-1-15,0-21 0,0 21 0,0 1 16,0-22-16,0 0 0,0 21 16,0-20-16,0-1 0,22 0 15,-1 0-15,0-21 0,0 21 16,0-21-16,0 0 0,1 0 16,-1 0-16,0 0 0,0-21 0,0 0 15,0 0-15,1 0 0,-1-1 16,0 1-16,0-21 0,0 0 0,-21-1 15,21 1-15,1 0 0,-1-22 16,-21 1-16,21-1 0,0-21 0,-21 22 16,21-1-16,-21 1 0,0-1 15,0 1-15,0-1 0,0 22 0,0-21 16,0 20-16,0 1 16,0 0-16,0-1 0,-21 22 0,21 0 15,0 0-15,-21 0 0,21-1 16,0 44-1,0-1-15,0 0 0,0 21 16,0-21-16,0 22 0,0 20 0,0-20 16,0-1-16,0 21 0,0-20 15,0 20-15,0 1 0,0-22 0,21 22 16,-21-1-16,0 1 0,0-22 16,0 21-16,0-20 0,0 20 15,0-20-15,0-1 0,0 0 0,0-21 16,0 22-16,0-22 0,21 0 15,-21 0-15,21 0 0,-21 1 16,22-22-16,-1 0 0,0 0 0,0 0 16,0 0-16,0 0 0,1 0 15,-1 0-15,0-22 0,0 1 16,0 0-16,0 21 0,1-42 0,-1 21 16,0-1-16,0-20 0,-21 21 15,21-21-15,0 20 0,-21-20 0,0 21 16,0 0-16,22 0 15,-22-1-15,0 1 0,21 0 0,-21 0 0,0 42 47,0 0-31,0 0-16,-21 1 0,21 20 0,0-21 16,0 0-16,0 0 0,0 22 15,0-22-15,0 0 0,0 0 0,0 0 16,0 1-16,0-1 0,0 0 0,0 0 15,0 0-15,21-21 0,0 21 16,0-21-16,0 0 0,0 0 16,1 0-16,-1 0 15,0 0-15,0-21 0,0 0 0,0 21 16,1-21-16,-1 0 16,0 0-16,0-22 0,0 22 0,0-21 15,1-1-15,-1 1 0,0 0 0,0 21 16,0-22-16,0 22 0,-21-21 15,0 21-15,22-1 0,-22 44 32,-22-1-32,22 0 15,-21 0-15,21 0 0,0 22 16,0-1-16,0-21 0,-21 21 0,21-20 16,0 20-16,0-21 0,0 0 15,0 0-15,0 22 0,0-22 0,21 0 16,0 0-1,1-21-15,-1 0 0,0 0 0,0 0 16,0 0-16,22 0 0,-22 0 0</inkml:trace>
  <inkml:trace contextRef="#ctx0" brushRef="#br0" timeOffset="5851.93">7429 974 0,'0'0'0,"0"-21"0,22-1 0,-22 1 16,0 0-16,0 0 0,0 0 16,0 0-16,0-1 0,0 1 15,0 0-15,-22 21 16,1 0-16,0 0 16,0 0-16,0 0 0,0 0 15,-1 21-15,1 0 0,-21 1 0,21 20 16,0-21-16,-1 21 0,1 1 15,0-1-15,21 0 0,-21 1 0,21-1 16,-21 0-16,21 1 0,0-1 16,0 0-16,0-20 0,0 20 0,0 0 15,21-21-15,0 1 0,0-1 16,0 0-16,22 0 0,-22 0 0,0-21 16,21 0-16,-20 0 0,20 0 15,0 0-15,1 0 0,-22-21 0,21 21 16,0-21-16,1 0 0,-1 0 15,0-1-15,1-20 0,-1 21 16,0-21-16,-20-1 0</inkml:trace>
  <inkml:trace contextRef="#ctx0" brushRef="#br0" timeOffset="7276.59">8064 233 0,'0'0'0,"0"-42"0,-21 20 0,21 1 15,-21 0-15,0 21 0,0 0 16,0 21-16,-1 0 16,22 1-16,-21 20 0,21-21 15,0 21-15,0 1 0,-21-1 16,21 0-16,-21 22 0,21-22 16,0 1-16,0 20 0,0 1 0,0-22 15,0 21-15,0 1 0,0-1 16,0 1-16,0-22 0,0 22 0,0-22 15,0 0-15,0 1 0,0-1 0,0 0 16,0-20-16,0 20 0,0-21 16,0 0-16,0 0 0,21 1 15,0-22-15,0 0 0,1 0 16,-1 0-16,0 0 0,0-22 16,0 1-16,0 21 0,1-21 15,-1 0-15,0-21 0,0 20 16,0 1-16,0-21 0,1 0 0,-1 20 15,0-20-15,-21 0 0,21 21 16,-21-1-16,21-20 0,-21 21 0,0 0 16,0 42 31,0 0-47,0 0 0,0 0 15,0 1-15,0-1 0,0 0 16,0 0-16,0 0 0,0 22 0,0-22 15,0 0-15,0 0 0,0 21 16,0-20-16,0-1 0,0 0 16,21 0-16,1 0 0,-22 0 15,21-21-15,0 0 0,0 0 16,0 0-16,0 0 0,1 0 16,20 0-16,-21 0 0,0-21 15,0 0-15,22 21 0,-22-21 0,21 0 16,-21-22-16,1 22 0,-1 0 15,0-21-15,0-1 0,0 22 0,0-21 16,1 0-16,-22 20 0,0 1 16,0 0-16,21 0 0,-21 42 47,0 0-47,-21 0 0,21 1 0,0-1 15,-22 21-15,1-21 0,21 22 16,-21-22-16,21 21 0,0-21 0,0 0 15,0 1-15,0-1 0,0 0 16,0 0-16,0 0 0,0 0 0,21-21 16,-21 22-16,21-22 0,1 0 0,-1 0 15,0 0-15,0 0 0,0 0 16,0 0-16,1 0 0,-1-22 0,0 22 16,0-21-16,-21 0 0,0 0 15,21 0-15,-21-22 0,0 22 0,0-21 16,0 21-16,0-22 0,0 22 15,0-21-15,-21 21 0,0 0 16,21-1-16,-21 1 0,0 0 0,-1 21 16,22-21-16,-21 21 0,21-21 15,21 0 1,1 21 0,-1-22-16,21 22 0,-21 0 0,22 0 15,-22-21-15,21 21 0,0 0 16,-20 0-16,20 0 0,-21 0 0,21 0 15,-20 0-15,-1 0 0,0 21 16,0-21-16,0 22 0,0-1 0,-21 0 16,22 0-16,-22 0 15,21 0-15,-21 1 0,0 20 0,0-21 16,0 0-16,0 22 0,0-22 16,0 0-16,0 21 0,0-21 0,0 1 15,0-1-15,0 0 0,0 0 0,0 0 16,0 0-16,0 1 15,0-1-15,0 0 16,0-42 15,0 0-15,0-1-16,0 1 16,0 0-16,0 0 0,21-21 0,-21 20 15,21-20-15,0 0 0,0-1 16,22 1-16,-22 0 0,0-22 0,21 22 15,1 0-15,-1 20 0,0-20 16,1 21-16,-1 0 0,0 0 0,1 21 16,-1 0-16,0 0 0,-20 21 15,-1 0-15,0 21 0,-21-21 0,0 22 16,0-1-16,0 0 0,0 1 0,0-22 16,0 21-16,-21 1 0,0-1 15,-1-21-15,22 21 0,-21-20 16,21-1-16,-21 0 0,21 0 15,-21 0-15,21 0 0,0 1 16,0-44 15,0 1-31,0 0 16,0 0-16,0 0 0</inkml:trace>
  <inkml:trace contextRef="#ctx0" brushRef="#br0" timeOffset="7535.67">9102 550 0,'0'0'0,"0"22"16,-22-22-16,1 0 0,0 0 78,0 0-78,0 0 16,0 0-16</inkml:trace>
  <inkml:trace contextRef="#ctx0" brushRef="#br0" timeOffset="7788.42">7726 889 0,'21'0'16,"0"0"-16,0 0 15,0 0-15,1 0 0,-1 0 16,21 0-16,-21 0 0,22 0 0,-22 0 16,21-21-16,-21 21 0,22 0 15,-22 0-15,21 0 0,-21-21 0,0 21 16,1 0-16,-1 0 16,-21-21-16</inkml:trace>
  <inkml:trace contextRef="#ctx0" brushRef="#br0" timeOffset="8468.48">12234 275 0,'0'0'0,"-21"-21"31,0 21-31,0 21 0,21 0 16,0 1-16,-21-1 0,-1 21 15,22 0-15,-21 1 0,21-1 0,0 0 16,-21 22-16,0-1 0,21 1 15,-21-1-15,0 1 0,21 21 0,-22-22 16,1 1-16,0-22 16,21 21-16,0-20 0,-21-1 0,21 0 15,-21 1-15,21-22 0,0 21 0,0-21 16,0 1-16,0-1 0,0 0 16,0-42 15,21 0-31,0-1 15,0 1-15,-21 0 0,21 0 0</inkml:trace>
  <inkml:trace contextRef="#ctx0" brushRef="#br0" timeOffset="8895.36">12446 910 0,'0'0'0,"21"0"0,-21 21 47,0 1-47,0-1 0,0 21 0,-21-21 16,0 22-16,21-22 0,-21 21 15,21-21-15,-22 22 0,22-22 0,-21 0 16,21 21-16,0-21 0,0 1 16,0-1-16,0 0 0,0 0 0,21-21 15,1 21-15,-1-21 0,0 0 0,0 0 16,0 0-16,0 0 15,22 0-15,-22 0 0,0 0 0,0 0 16,0-21-16,22 0 0,-22 21 16,0-21-16,0 0 0,-21-22 0,0 22 15,21-21-15,-21 21 0,0-22 16,0 1-16,0 0 0,-21-1 0,0 22 16,0 0-16,0-21 0,0 20 0,-1 22 15,1-21-15,0 21 0,0 0 16,0 0-16,0 0 0,-1 0 0,1 0 15,0 0-15,0 0 0,0 0 16,21 21-16</inkml:trace>
  <inkml:trace contextRef="#ctx0" brushRef="#br0" timeOffset="9180.19">11811 720 0,'-21'0'0,"42"0"0,-63 0 0,63 0 32,0-21-32,0 21 15,0 0-15,22 0 0,-1 0 16,0 0-16,1 0 0,-1-22 0,0 22 15,1 0-15,20 0 0,-21 0 16,1 0-16,-1-21 0,-21 21 0,22 0 16,-22 0-16,21 0 0,-21 0 15,0 0-15,1 0 0,-1 0 16</inkml:trace>
  <inkml:trace contextRef="#ctx0" brushRef="#br0" timeOffset="9788.06">14880 360 0,'0'0'0,"21"-42"0,-21 20 0,21-20 15,1 21-15,-22 0 0,0-22 0,0 22 16,0 0-16,0 42 31,0 0-31,-22 1 0,1 20 16,21 0-16,-21 1 0,0-1 0,0 21 15,0 1-15,21-22 0,-22 22 16,1 20-16,0-20 0,0 21 0,0-22 16,0 22-16,-22-22 0,22 1 15,0-1-15,-21 1 0,20-22 0,1 0 16,0 1-16,0-1 0,0-21 15,21 0-15,-21 1 0,21-1 16,0 0-16,21-42 31,-21 0-31,21-1 16,0 1-16,0-21 0,-21 21 0,21-22 16</inkml:trace>
  <inkml:trace contextRef="#ctx0" brushRef="#br0" timeOffset="10131.86">14922 127 0,'0'0'16,"0"-21"-16,22 21 0,-1 0 0,-21 21 15,0 0-15,0 0 16,0 1-16,0 20 0,0 0 0,0 1 15,0 20-15,0-21 0,0 22 16,0-1-16,0-20 0,0 20 0,0 22 16,0-22-16,0 1 15,0-1-15,0 1 0,0-1 0,0 1 16,0-22-16,0 1 0,0-1 0,0 0 16,0 1-16,0-22 0,0 0 15,0 0-15,0 0 0,0 0 16,0-42 15,0 0-31,0 0 16,0 0-16,0 0 0,0-1 0,0 1 15,0-21-15</inkml:trace>
  <inkml:trace contextRef="#ctx0" brushRef="#br0" timeOffset="10789.52">14541 1080 0,'0'0'0,"-21"0"0,0 21 0,0-21 16,21 21-16,21-21 16,0 0-16,0 0 15,1 0-15,-1 0 0,21 0 16,-21 0-16,22 0 0,-1 0 0,0 0 16,1-21-16,20 21 0,1-21 0,-1-1 15,1 22-15,-1-21 0,1 0 16,-22 0-16,21 0 0,-20 0 0,20-1 15,-20 1-15,-22 21 16,21-21-16,-21 0 0,0 21 0,-21-21 16,22 21-16,-22 21 31,0 0-31,0 0 16,0 0-16,0 1 0,-22-1 0,22 21 15,0-21-15,-21 22 0,21-1 16,-21-21-16,21 21 0,0-20 0,0-1 15,0 21-15,0-21 0,0 0 0,0 1 16,0-1-16,0 0 0,0 0 16,21 0-16,0-21 15,1 0-15,-1 0 16,0 0-16,0 0 0,0 0 16,0-21-16,22 21 0,-22-21 0,0 0 15,0-22-15,0 22 0,1-21 16,20 0-16,-21-1 0,0 1 0,-21 0 15,21-1-15,1 1 0,-22 0 16,21 20-16,-21 1 0,0 0 0,0 0 16,0 0-16,0 42 31,0 0-31,-21 0 0,21 0 16,-22 22-16,22-1 0,-21-21 0,21 22 15,0-1-15,0-21 0,0 21 16,0-20-16,0 20 0,0-21 15,0 0-15,0 0 0,0 1 0,0-1 16,0 0-16,0 0 0,21-21 16,-21 21-16,22-21 0,-1 0 15,0 0-15,0 0 0,0 0 16,0-21-16,1 0 0,-1 0 16,0 0-16</inkml:trace>
  <inkml:trace contextRef="#ctx0" brushRef="#br0" timeOffset="11116.33">16573 191 0,'0'0'0,"-21"-22"16,0 22-1,0 22 1,0 20-16,21-21 0,-21 21 15,-1 1-15,22-1 0,-21 0 0,0 22 16,0-22-16,21 22 0,-21-1 16,0-20-16,-1 20 0,1 1 0,0-1 15,0 1-15,21-22 16,0 21-16,-21-20 0,21-1 0,0 0 16,0-20-16,0 20 0,0-21 15,0 0-15,0 0 0,0 1 0,0-1 16,21-21-16,0 0 15,0 0-15,0 0 16,1-21-16,-1-1 0,0 1 16,-21 0-16</inkml:trace>
  <inkml:trace contextRef="#ctx0" brushRef="#br0" timeOffset="11526.19">16658 868 0,'0'21'15,"0"0"1,0 0-16,-21 1 0,0-1 16,21 0-16,-21 0 0,-1 21 0,22-20 15,-21 20-15,21-21 0,0 0 16,-21 22-16,21-22 0,0 0 0,0 0 16,0 0-16,0 0 0,0 1 0,0-1 15,0 0-15,21-21 0,0 21 16,1-21-16,-1 0 0,0 0 15,0 0-15,21 0 0,-20 0 16,-1 0-16,0-21 0,0 21 0,0-21 16,0 0-16,1-1 15,-1-20-15,0 21 0,-21-21 0,21-1 16,-21 1-16,0 0 0,0 20 0,0-20 16,0 21-16,-21-21 0,0 20 15,0 1-15,-1 21 0,1-21 16,0 21-16,-21 0 0,21 0 0,-1 0 15,1 0-15,0 0 0,-21 0 0,21 0 16,-1 0-16,1 0 16,0 0-16,21-21 31</inkml:trace>
  <inkml:trace contextRef="#ctx0" brushRef="#br0" timeOffset="11784.04">16192 677 0,'-21'0'0,"42"0"0,-63 0 16,63 0 0,0 0-16,22 0 15,-22 0-15,21 0 0,1 0 0,-1 0 0,0 0 16,22 0-16,-22 0 15,0 0-15,1 0 0,-1 0 0,0 0 16,-20 0-16,20 0 0,-21 0 0,0 0 16</inkml:trace>
  <inkml:trace contextRef="#ctx0" brushRef="#br0" timeOffset="12808.48">17103 1101 0,'0'0'0,"21"-64"32,-21 43-32,21 0 0,-21 0 15,0 0-15,0 42 47,0 0-31,0 0-16,0 21 0,0-20 15,0 20-15,0-21 0,0 21 0,0-20 16,0-1-16,0 21 0,0-21 16,0 0-16,0 22 0,0-22 0,0 0 15,0 0-15,0 0 16,-21-21 0,0-21 15,21 0-31,0 0 0,0 0 15,0 0-15,0-22 16,0 22-16,0-21 0,0-1 0,21 22 16,0-21-16,0 21 0,0-22 15,0 22-15,1 0 0,20 0 0,-21 0 16,21 0-16,-20 21 0,20 0 16,-21 0-16,21 0 0,1 0 0,-22 21 15,21 0-15,-21 0 0,1 0 16,-1 0-16,0 1 0,0 20 0,-21-21 15,0 0-15,0 22 0,0-22 0,0 0 16,0 0-16,0 0 0,0 0 16,0 1-16,0-1 0,0 0 31,-21-21-31,21-21 31,0 0-31,0-1 16,0 1-16,0 0 0,0 0 0,0 0 15,0-22-15,0 22 0,21-21 16,-21 0-16,21 20 0,0-20 0,1 21 16,-1-21-16,0 20 0,0 1 15,21 0-15,-20 0 0,-1 21 16,21 0-16,-21 0 0,0 0 0,22 21 16,-22 0-16,0 0 0,0 22 0,0-22 15,22 42 1,-43-20-16,21-22 0,-21 21 0,0-21 15,0 22-15,0-22 0,0 0 16,0 0-16,0 0 0,-21 1 0,0-1 16,-1-21-16,22 21 0,-21-21 15,21 21-15,-21-21 0,0 0 16,21-21 15,21 0-31</inkml:trace>
  <inkml:trace contextRef="#ctx0" brushRef="#br0" timeOffset="13372.15">18796 1016 0,'0'0'0,"0"-21"0,0 0 16,0 0-16,0-1 0,0 1 0,-21 0 15,0 21-15,-1-21 0,1 21 16,0 0-16,0 0 0,0 0 0,0 0 16,-22 0-16,22 0 0,-21 21 15,21 21-15,-22-20 0,22-1 0,-21 21 16,21 0-16,-22-20 16,22 20-16,0 0 0,0-21 0,0 22 15,21-22-15,0 21 0,0-21 16,0 1-16,0-1 0,21 0 0,0 0 15,0 0-15,0-21 0,0 0 0,1 21 16,20-21-16,-21 0 0,0 0 16,22 0-16,-22 0 0,0-21 0,21 0 15,-21 0-15,22 0 0,-22 0 16,21-1-16,-21-20 0,22 21 0,-22-21 16,0-1-16,21 1 0,-20 0 15,-1-1-15,-21 22 0,0-21 0,21 21 16,-21-1-16,0 1 15,0 42 1,-21-21-16,21 22 0,-21-1 16,-1 21-16,1-21 0,21 0 15,0 22-15,-21-22 0,21 21 0,-21-21 16,21 22-16,0-22 0,0 0 16,0 0-16,0 0 0,0 1 0,0-1 15,0 0-15,21 0 0,-21 0 16,21-21-16,0 0 0,-21 21 0,22-21 15,-1 0-15,0 0 0,0 0 16,-21-21-16,21 0 16,0 21-16,1-21 0,-1 0 0</inkml:trace>
  <inkml:trace contextRef="#ctx0" brushRef="#br0" timeOffset="14884.37">19410 296 0,'0'0'0,"0"-21"0,0 0 0,-21 0 16,-1 21-1,1 21-15,0 0 16,21 0-16,-21 1 0,0 20 0,21-21 0,-21 21 16,-1 1-16,22-1 15,0 22-15,-21-22 0,21 0 0,-21 22 16,21-1-16,-21-20 0,21 20 0,0 1 15,0-22-15,-21 21 0,21-20 16,0-1-16,0 22 0,0-43 0,0 21 16,0 0-16,0-20 0,0 20 15,0-21-15,0 0 0,0 0 0,21 1 16,0-22 0,0 0-16,0 0 15,1 0-15,-1-22 0,0 22 16,0-21-16,0 0 0,0 0 15,1 0-15,-1-22 0,0 22 0,0-21 16,21 0-16,-20 20 0,-1-20 16,-21 0-16,21 21 0,0-1 0,-21 1 15,0 0-15,0 0 0,0 42 32,0 0-32,0 0 0,0 1 15,0-1-15,-21 21 0,0-21 16,21 0-16,-21 1 0,21 20 0,0-21 15,0 0-15,0 0 16,0 1-16,0-1 0,0 0 0,0 0 16,0 0-16,0 0 15,21-21-15,0 0 0,0 0 16,0 0-16,0 0 0,22 0 0,-22 0 16,0 0-16,0-21 0,22 0 15,-22 21-15,0-21 0,21 0 0,-21-22 16,22 22-16,-22 0 0,0-21 15,0 21-15,0-1 0,1 1 0,-22 0 16,0 0-16,21 21 0,-21-21 16,0 42 15,-21 0-31,-1 21 0,1-20 16,21-1-16,-21 0 0,0 0 0,21 0 15,0 0-15,0 1 0,-21-1 16,21 0-16,0 0 0,0 0 15,0 0 1,21-21-16,0 0 0,0 0 16,0 0-16,1 0 0,-1 0 15,0-21-15,0 0 0,0 21 0,0-21 16,-21 0-16,22-22 0,-1 22 0,0-21 16,-21 21-16,0-22 0,0 22 15,0-21-15,0 21 0,0 0 16,0-1-16,-21 1 0,0 21 15,-1-21-15,1 21 0,0 0 0,0 0 16,0 0-16,0 0 0,-1 0 16,1 0-16,42 0 31,1 0-31,-1 0 16,21 0-16,-21 0 0,22-21 15,-22 21-15,21 0 0,0-21 0,-20 21 16,20 0-16,0 0 0,-21 0 15,1 0-15,20 0 0,-21 0 0,0 0 16,0 0-16,1 0 16,-1 21-16,-21 0 15,0 0-15,0 0 0,0 1 16,0-1-16,0 0 0,0 0 0,0 0 16,0 0-16,0 1 0,-21-1 0,-1 0 15,22 0-15,-21 0 0,21 0 16,0 1-16,-21-1 0,21 0 0,-21 0 15,21 0-15,-21 0 16,21 1-16,0-44 47,21 22-31,0-21-16,0 0 0,-21-21 15,21 21-15,1-1 0,20-20 0,-21 0 16,21-1-16,-20 22 0,20-21 15,0 0-15,-21-1 0,22 22 0,-1 0 16,-21 0-16,0 0 0,22 21 16,-22 0-16,0 0 0,0 0 0,0 21 15,-21 0 1,0 0-16,0 21 0,0-20 16,0 20-16,0-21 0,-21 21 15,21-20-15,-21 20 0,21-21 0,-21 21 0,21-20 16,0-1-16,0 0 0,0 21 15,0-21-15,0 1 16,21-1-16,0-21 0,0 0 16,1 0-16,-1 0 0,0 0 15,0 0-15,0-21 0,0-1 0,1 1 16,-1 0-16,21 0 0,-21 0 16,0-22-16,22 1 0,-22 21 0,21-21 15,-21-1-15,1 22 0,-1-21 16,0 21-16,0-1 0,0 1 15,-21 0-15,0 0 0,0 0 16,-21 0 0,0 21-16,0-22 0,0 22 15,-1-21-15</inkml:trace>
  <inkml:trace contextRef="#ctx0" brushRef="#br0" timeOffset="15228.17">20383 402 0,'0'0'16,"-21"0"-16,0 0 16,0 0-16,21 21 78,0 1-63,-21-22 1,0 0-16,-1 0 0</inkml:trace>
  <inkml:trace contextRef="#ctx0" brushRef="#br0" timeOffset="15519.54">18923 699 0,'0'0'0,"-21"0"0,21 21 15,21-21 17,0 0-32,0 0 15,0 0-15,1 0 0,-1 0 16,0 0-16,0-21 0,0 21 15,0 0-15,1 0 0,-1 0 0,0-22 16,21 22-16,-21 0 0,1 0 16,-1 0-16,0 0 15</inkml:trace>
  <inkml:trace contextRef="#ctx0" brushRef="#br0" timeOffset="16788.81">2498 2159 0,'0'0'0,"-22"0"0,1-21 15,0 21 1,0 0-16,0 0 0,21-21 16,-21 21-16,-1-21 15,1 21-15,42 0 63,22 0-63,-22 0 0,21 0 15,-21 0-15,22 21 0,20-21 16,-20 0-16,20 0 0,-21 0 0,22 0 16,-1 0-16,1 0 0,-1 0 15,1 0-15,-1 0 0,22 0 0,-21 0 16,20 0-16,1 0 0,0 0 15,20 0-15,-20 0 0,21 0 0,-21 0 16,20 0-16,1 0 0,0-21 16,0 21-16,21 0 0,0-22 15,0 22-15,-21 0 0,21-21 16,0 21-16,0-21 0,-21 21 0,21-21 16,0 21-16,0 0 0,0-21 15,-22 21-15,1 0 0,21-21 0,-21 21 16,21 0-16,-21 0 0,21-22 15,-21 22-15,0 0 0,-1 0 0,1-21 16,-21 21-16,21 0 0,-22 0 0,1-21 16,0 21-16,-1 0 0,1 0 15,0-21-15,-1 21 0,-20 0 0,21 0 16,-22 0-16,-21 0 0,22 0 16,-22 0-16,22 0 0,-22-21 15,-21 21-15,22 0 0,-22 0 16,0 0-16,0 0 0,0 0 15,0 0 1,-21-21-16,0-1 47,22 22-31</inkml:trace>
  <inkml:trace contextRef="#ctx0" brushRef="#br0" timeOffset="17648.32">11642 1884 0,'0'0'0,"-22"0"0,1 0 15,0 0-15,21 21 0,-21-21 16,0 0-16,0 0 16,63 0 15,-21 0-16,21 0-15,-20 0 0,41 0 0,-21 0 16,22 0-16,-1 0 0,1-21 16,-1 21-16,1-21 0,-1 21 0,1 0 15,-1 0-15,-20-21 0,20 21 16,-20 0-16,-1 0 0,-21 0 16,0 0-16,0 0 0,1 0 0,-1 0 15,0-22 1,-42 22 46,0 0-46</inkml:trace>
  <inkml:trace contextRef="#ctx0" brushRef="#br0" timeOffset="18869.62">14795 1842 0,'0'0'0,"-63"0"31,42 0-31,21-22 0,-21 22 16,-1 0-16,1 0 15,0 0 17,42 0-1,0 0-15,1 0-16,-1 0 0,0 0 0,21 0 15,-21 0-15,22 0 0,-22 0 16,21 0-16,1 0 0,20 0 0,-21 0 15,22 0-15,-22 0 16,22 0-16,-1 0 0,1 0 0,-1 0 16,-20 0-16,20 0 0,1 0 0,-1 0 15,-21 0-15,22 0 0,-1 0 16,1 0-16,-1 0 0,1 0 0,21 0 16,-22 0-16,22-21 0,-1 21 15,-20 0-15,21 0 0,-22 0 0,22-21 16,-22 21-16,1 0 0,-1 0 15,1 0-15,-1-21 0,22 21 0,-22 0 16,1 0-16,21 0 0,-22 0 16,1-21-16,20 21 0,-20 0 0,-1 0 15,22 0-15,-22 0 0,1 0 16,-1 0-16,1 0 0,-1 0 16,1 0-16,-1 0 0,22-21 0,-21 21 15,-1 0-15,1 0 0,20 0 16,-20-22-16,-1 22 0,1 0 0,-1 0 15,1-21-15,-22 21 0,22 0 16,-1 0-16,-21 0 0,22 0 0,-22-21 16,22 21-16,-1 0 0,1 0 15,-1 0-15,-20 0 0,20 0 0,1 0 16,-1 0-16,1 0 0,-22 0 16,21 0-16,-20-21 0,-1 21 0,0 0 15,1 0-15,-1 0 16,0 0-16,1 0 0,-1 0 0,0 0 15,1 0-15,-22 0 0,21 0 16,1 0-16,-1 0 0,0 0 0,-21 0 16,22 0-16,-22 0 0,21 0 15,-21 0-15,1 0 0,-1 0 0,0 0 16,0 0 15</inkml:trace>
  <inkml:trace contextRef="#ctx0" brushRef="#br0" timeOffset="81468.16">360 3260 0,'21'0'125</inkml:trace>
  <inkml:trace contextRef="#ctx0" brushRef="#br0" timeOffset="82116.78">423 3260 0,'-21'0'0,"0"0"78,0-21-31,21-1-31,0 1-16,0 0 15,0 0-15,0 0 16,-21 21-16,21-21 15,0-1 1,0 1-16,0 0 31,0 42 1,0 0-32,0 1 0,0-1 15,0 0-15,0 21 0,0-21 16,0 22-16,0-1 0,0 0 0,0 1 15,0-1-15,0 0 0,0 1 16,0-22-16,0 21 0,0 1 0,0-22 16,0 21-16,0 0 0,0-20 15,0-1-15,-22 0 0,22 0 16,0 0-16,0 0 0,0 1 16,0-1-16,0 0 15,0-42 16,0 0-15,0-1-16,0 1 16,0 0-16</inkml:trace>
  <inkml:trace contextRef="#ctx0" brushRef="#br0" timeOffset="82467.75">677 3641 0,'0'0'0,"0"21"0,0 0 15,21 0-15,1 0 16,-1-21 0,0 0-1,0 0 1,-21-21-16,0 0 15,0 0 1,0 0 0,-21 21-1,21 21 32,21-21-31,0 0-1,0 0-15</inkml:trace>
  <inkml:trace contextRef="#ctx0" brushRef="#br0" timeOffset="84216.26">2095 3260 0,'0'0'0,"0"-21"0,0-1 15,0 1-15,0 0 16,0 0-16,0 0 16,22 21-16,-22-21 0,21-1 15,-21 44 48,0-1-63,0 0 0,0 21 0,0-21 15,0 22-15,0-1 16,0 0-16,0 1 0,0-1 0,0-21 16,0 22-16,0-1 0,0 0 15,0-21-15,0 22 0,21-22 0,-21 0 16,0 21-16,0-20 0,21-1 15,-21 0-15,0 0 0,21 0 16,0-21 0,1 0-1,-22-21-15,21 0 16,-21 0-16,0 0 0,21-1 0,-21 1 16,21 0-16,0-21 0,-21-1 15,21 22-15,1-21 0,-1 21 16,-21-22-16,21 22 0,0-21 0,0 21 15,-21 0-15,21-1 16,-21 1-16,22 21 0,-22-21 16,21 21-1,0 21-15,-21 0 16,0 1-16,0-1 0,0 0 16,0 21-16,0-21 0,21 1 0,-21 20 15,0-21-15,0 0 0,0 22 16,0-22-16,0 0 0,21 0 0,-21 0 15,0 0-15,21-21 0,1 22 16,-1-22-16,0 21 16,0-21-16,0 0 0,0 0 15,1 0-15,-1 0 0,0 0 0,0-21 16,0 21-16,0-22 0,1 1 0,-1 0 16,0 0-16,0 0 0,0-22 15,0 22-15,-21-21 0,0 0 0,22 20 16,-22-20-16,0 0 0,0-1 15,0 22-15,0-21 0,0 21 0,0-22 16,0 22-16,0 0 0,-22 21 16,22-21-16,0 0 0,-21 21 0,0 0 15,0 0 1,21 21 0,0 0-1,0 0-15,0 0 16,21 1-16,0-22 15,0 0-15,1 21 16,-1-21-16,0 0 0,0 0 0,0 0 16,22 0-16,-22 0 0,0-21 15,21 21-15,-21-22 0,22 1 0,-22 0 16,0 21-16,21-21 0,-20 0 16,-1 0-16,0-1 0,0 1 0,-21 0 15,21 0-15,-21 0 0,21 21 16,-21-21-16,0-1 0,0 1 15,0 0 1,-21 21 0,0 0-1,21 21 1,-21-21-16,21 21 0,0 1 0,0-1 16,0 21-16,0-21 0,0 0 0,0 22 15,-21-22-15,21 21 0,0-21 16,0 22-16,0-1 0,0-21 15,0 22-15,0-1 0,0-21 0,0 21 16,0-20-16,0 20 0,0-21 0,0 0 16,0 0-16,0 1 15,0-1-15,0 0 0,0 0 16,0 0-16,-21-21 16,21-21 15,0 0-31,0 0 15,0 0-15,0-1 0,0 1 16,0-21-16,0 21 0,0 0 16,21-22-16,0 22 0,-21 0 15,21-21-15,0 20 0,0 1 0,1 0 0,-1 0 16,0 0-16,0 0 16,21 21-16,-20 0 0,20 0 0,-21 0 15,21 0-15,-20 0 0,-1 0 16,0 21-16,21 0 0,-42 0 0,21 0 15,1 0-15,-22 1 0,21-1 0,-21 0 16,0 21-16,0-21 0,0 1 16,0-1-16,0 21 0,0-21 0,0 0 15,-21 1-15,21-1 16,-22 0-16,22 0 0,-21-21 16,21-21 30,0 0-46</inkml:trace>
  <inkml:trace contextRef="#ctx0" brushRef="#br0" timeOffset="85151.79">4593 3323 0,'0'-21'0,"0"42"0,0-63 16,0 21-16,0 0 0,-21-1 0,21 1 16,-42-63-1,20 84-15,1-22 0,0 22 16,0-21-16,0 21 0,0 0 15,-1 0-15,1 0 16,0 0-16,0 21 0,0 1 0,0-1 16,-1 0-16,1 21 0,0 1 15,0-22-15,0 21 0,0 0 16,-1 1-16,22-1 0,0 0 0,-21 1 16,21-22-16,0 21 0,0-21 0,0 22 15,0-22-15,0 0 0,0 0 16,21 0-16,1-21 0,-1 0 15,0 0-15,0 0 0,0 0 16,0 0-16,22 0 0,-22 0 0,0-21 16,0 0-16,22 21 0,-22-21 0,0 0 15,0-22-15,0 22 0,0-21 16,-21 21-16,0-22 0,22 1 0,-22 0 16,21-1-16,-21 1 0,0 21 15,0-21-15,0 20 0,0 1 16,0 0-16,0 0 0,0 42 31,0 0-15,0 0-16,0 1 0,0 20 0,0-21 15,0 0-15,0 22 0,0-22 16,0 21-16,0-21 0,0 22 0,0-22 16,21 0-16,-21 0 0,21 0 0,0 0 15,-21 1-15,21-22 0,1 21 16,-1-21-16,0 0 0,0 0 0,0 0 15,0 0-15,22 0 0,-22 0 16,21 0-16,-21-21 0,1-1 16,-1 1-16,0 0 0,0 0 0,21-21 15,-20 20-15,-22-20 0,21-21 16,0 20-16,0-20 0,0 20 0,-21-20 16,0 21-16,21-1 0,-21 1 0,22 0 15,-22-1-15,0 22 0,0 0 16,0 0-16,0 0 0,0 42 31,0 0-15,0 0-16,0 0 0,0 0 0,0 22 15,0-22-15,0 21 16,-22 1-16,22-1 0,0-21 0,0 21 16,0 1-16,0-1 0,0 0 0,0 1 15,0-22-15,22 21 0,-22-21 16,0 22-16,21-22 0,0 0 0,0 0 15,0-21-15,-21 21 0,21 1 0,1-22 16,-1 0-16,0 0 16,0 0-16,0 0 15,0 0-15,-21-22 0,22 1 16,-22 0-16</inkml:trace>
  <inkml:trace contextRef="#ctx0" brushRef="#br0" timeOffset="85411.64">5059 3217 0,'0'22'0,"21"-22"15,0 0-15,0 0 0,0 0 16,1 0-16,-1 0 0,0 0 0,0 0 15,0 0-15,0 0 16,1 0-16,-1-22 0,0 22 0,0 0 16,0-21-16,0 21 0,1 0 0,-22-21 15,21 21-15,0 0 16,-21-21-16,21 21 16,0 0-16</inkml:trace>
  <inkml:trace contextRef="#ctx0" brushRef="#br0" timeOffset="85964.59">7197 3154 0,'0'-106'31,"0"85"-31,0 0 16,0 0-16,0-1 16,0 44 15,0-1-16,0 0-15,0 0 0,0 0 0,0 22 16,0-1-16,0-21 0,0 21 16,-22 1-16,22-22 0,0 21 15,-21-21-15,21 22 0,0-22 0,0 0 16,0 0-16,0 0 0,0 1 0,0-1 16,0 0-1,21-42 1,1 21-16,-22-21 15,21-1-15</inkml:trace>
  <inkml:trace contextRef="#ctx0" brushRef="#br0" timeOffset="86449.41">7705 3048 0,'0'0'0,"0"-21"0,0 0 31,-22 21-15,1 0-16,0 0 0,0 0 16,0 0-16,0 21 0,-1-21 15,1 21-15,0 0 0,0 0 0,0 1 16,0-22-16,-1 21 0,22 0 16,0 0-16,0 0 0,0 0 15,0 1-15,22-1 16,-1-21-16,0 0 15,0 0-15,0 0 0,22 0 0,-22 0 16,21 0-16,-21 0 0,22 0 0,-22 0 16,21 0-16,-21 21 0,22-21 15,-22 0-15,0 0 0,0 0 0,21 21 16,-20-21-16,-1 21 0,0 0 16,0 1-1,-21-1-15,0 0 16,-21-21-16,0 21 0,0-21 0,-1 21 15,-20-21-15,21 0 0,0 21 16,-22-21-16,22 0 0,-21 0 16,21 22-16,0-22 0,-1 0 0,-20 0 15,21 0-15,0 0 0,0 0 16,-1 0-16,1 0 0,0 0 16,0 0-16,0 0 15,21-22-15,-21 1 16,21 0-16</inkml:trace>
  <inkml:trace contextRef="#ctx0" brushRef="#br0" timeOffset="86849.18">7260 2731 0,'0'0'0,"-21"0"0,-21 63 31,42-42-31,21-21 31,0 0-31,0 0 0,0 0 16,0 0-16,1 0 15,-1 0-15,0-21 0,0 0 16,-21 0-16,0 0 16,0-1-16,-21 22 15,0-21-15,0 21 0,-1 0 16,1 0-16,0 0 0,0 0 16,0 0-16,0 0 0,-1 21 0,22 1 15,-21-22-15,21 21 0,0 0 16,0 0-1,21-21-15,-21 21 0,22-21 16</inkml:trace>
  <inkml:trace contextRef="#ctx0" brushRef="#br0" timeOffset="87484.88">10245 2646 0,'0'0'15,"0"-21"-15,21 0 0,-21-1 0,0 1 16,21 21-16,-21 21 47,-21 1-47,0-1 0,-1 0 15,22 21-15,-21-21 0,0 22 16,0-1-16,0 0 0,0 1 0,-1-1 16,-20 0-16,21 1 0,0 20 15,0-20-15,-1-1 0,1 0 0,0 1 16,0-1-16,0-21 0,21 21 0,0-20 16,0-1-16,0 0 0,-21 0 15,21 0-15,0 0 16,0-42-1,21 21-15,0-21 16,-21 0-16,21 0 0,0 0 0</inkml:trace>
  <inkml:trace contextRef="#ctx0" brushRef="#br0" timeOffset="87776.71">10245 2625 0,'0'42'32,"0"-21"-32,0 0 0,0 1 15,0 20-15,0 0 0,0-21 0,0 22 16,0-1-16,0 0 0,0 1 16,0-1-16,0-21 0,0 22 0,0-1 15,0 0-15,0 1 0,0-22 16,0 21-16,0-21 0,0 0 15,0 22-15,0-22 0,0 0 16,0 0-16,0 0 16,0-42 15,-22 21-31,1-21 0</inkml:trace>
  <inkml:trace contextRef="#ctx0" brushRef="#br0" timeOffset="88451.7">9779 3260 0,'0'0'0,"-21"0"0,0 0 0,-1 21 0,1-21 16,21 21-16,0 0 15,21-21 1,22 0-16,-22 0 0,21 0 16,-21 0-16,22 0 0,20 0 0,-20 0 15,20 0-15,-21 0 0,22-21 16,-1 0-16,1 21 0,-1-21 0,-20 0 15,20-1-15,1 1 0,-22 21 16,0-21-16,1 0 0,-1 0 0,-21 21 16,22-21-16,-22-1 0,0 22 15,0-21-15,-21 42 47,-21 1-47,21-1 16,-21 0-16,21 0 15,-21 0-15,21 22 0,-22-22 0,22 0 16,0 0-16,0 0 0,0 22 0,0-22 16,0 0-16,0 0 0,0 0 15,0 0-15,0 1 0,22-1 16,-1-21-16,0 0 0,0 21 0,0-21 16,0 0-16,1 0 15,-1 0-15,0 0 0,0 0 0,0-21 16,22 0-16,-22 21 0,0-22 0,0 1 15,0 0-15,0 0 0,1-21 16,-1 20-16,0-20 0,0 21 0,-21-21 16,0-1-16,21 22 0,0 0 0,-21-21 15,0 20-15,0 1 0,22 0 16,-22 0-16,0 42 31,0 0-15,0 0-16,-22 1 0,22 20 15,0-21-15,0 0 0,0 22 16,0-22-16,0 0 0,0 0 16,0 21-16,0-20 0,0-1 0,0 0 15,0 0-15,0 0 0,22 0 0,-1 1 16,0-22-16,0 0 16,0 0-16,0 0 15,1 0-15,-1 0 0,-21-22 0,21 1 16,0 21-16,0-21 0,0-21 0</inkml:trace>
  <inkml:trace contextRef="#ctx0" brushRef="#br0" timeOffset="88784.51">11790 2540 0,'0'0'0,"0"-21"0,0-21 31,0 63-15,0 0-16,0 21 16,-21-21-16,21 22 0,-22-22 15,22 21-15,0 1 0,0-1 0,0 0 16,-21 1-16,21-1 0,0 0 0,-21 1 16,21-1-16,0 0 0,-21 1 15,21-1-15,0-21 0,0 21 16,0 1-16,-21-22 0,21 21 0,0-21 15,0 1-15,0-1 0,0 0 16,0 0-16,0 0 0,21-21 31,0 0-31,-21-21 16,21 21-16,0-21 0,-21 0 0,22 0 16</inkml:trace>
  <inkml:trace contextRef="#ctx0" brushRef="#br0" timeOffset="89227.79">11980 3048 0,'0'0'0,"21"-21"31,-21 42-15,0 0 0,0 0-16,-21 1 15,21-1-15,0 0 0,-21 0 0,21 0 16,0 0-16,0 22 0,0-22 0,0 0 15,0 0-15,-21 0 0,21 1 16,0-1-16,0 0 0,0 0 0,0 0 16,21 0-16,0-21 15,0 0-15,1 0 0,-1 0 0,0 0 16,21 0-16,-21 0 0,1 0 16,-1 0-16,21-21 0,-21 0 0,0 0 15,1 0-15,-1 0 0,0-1 16,0 1-16,-21 0 0,0-21 0,0-1 15,0 22-15,0-21 0,0 21 0,0-22 16,0 22-16,0-21 0,-21 21 0,0 0 16,0 21-16,-1-22 0,1 22 15,0 0-15,0 0 0,0 0 0,0 0 16,-1 0-16,-20 0 0,21 0 0,0 0 16,0 0-16,21 22 0,-22-22 15,1 21-15,0-21 0,21 21 16,-21-21-1,0 0 1</inkml:trace>
  <inkml:trace contextRef="#ctx0" brushRef="#br0" timeOffset="89501.63">11366 2900 0,'0'0'16,"22"0"0,-1 0-16,0 0 0,0 0 15,0 0-15,22-21 0,-1 21 0,-21 0 16,21 0-16,1 0 0,-1-21 16,0 21-16,1 0 0,-1 0 0,0 0 15,1 0-15,-1 0 0,-21 0 0,0 0 16,1 0-16,-1 0 0,0 0 15,0 0-15</inkml:trace>
  <inkml:trace contextRef="#ctx0" brushRef="#br0" timeOffset="90632.11">12615 3069 0,'0'-21'32,"0"42"-1,0 0-16,0 1-15,0-1 16,0 0-16,0 21 0,0-21 16,0 1-16,0-1 0,0 0 0,0 21 15,0-21-15,0 1 0,0-1 16,0 0-16,0 0 0,0 0 16,0 0-16,0 1 15,0-44 16,0 1-15,0 0-16,-21 21 0,21-42 16,0 21-16,0-1 0,0 1 0,0-21 15,0 21-15,0-22 0,0 22 0,0 0 16,21-21-16,-21 21 0,21-1 16,-21 1-16,22 21 0,-1-21 0,0 0 15,0 21-15,0 0 0,22-21 0,-22 21 16,0 0-16,21 0 15,-21 0-15,1 0 0,20 0 0,-21 0 16,21 21-16,-20 0 0,-1-21 0,0 42 16,0-20-16,0-1 0,0 0 15,-21 21-15,22-21 0,-22 1 0,0 20 16,0-21-16,0 0 0,0 22 0,0-22 16,0 0-16,0 0 0,0 0 15,0 0-15,-22-21 16,22 22-16,0-44 31,0 1-15,0 0-16,0 0 0,0 0 15,0 0-15,0-1 0,0-20 16,0 21-16,0-21 0,22 20 0,-22-20 16,21 21-16,0 0 0,0 0 0,0-1 15,0 1-15,1 0 0,20 0 16,-21 21-16,21-21 0,-20 21 0,20 0 15,0 0-15,-21 0 0,22 0 0,-1 0 16,-21 21-16,22-21 0,-22 21 16,0 0-16,0 0 0,0 22 0,-21-22 15,0 21-15,0-21 0,0 22 0,0-22 16,0 0-16,0 21 16,0-20-16,0-1 0,0 0 0,-21 0 15,21 0-15,-21 0 0,0 1 0,21-1 16,-21-21-1,21 21-15,0-42 32,0 0-17,21-1-15</inkml:trace>
  <inkml:trace contextRef="#ctx0" brushRef="#br0" timeOffset="91228.48">14309 3069 0,'-43'-21'31,"22"0"-31,0 21 0,0 0 0,0 0 0,-1 0 16,1 0-16,-21 0 0,21 0 0,0 0 15,-22 21-15,22-21 16,0 21-16,0 0 0,-22 1 0,22-1 16,0 0-16,0 21 0,0-21 0,0 22 15,21-22-15,0 21 0,-22 1 16,22-22-16,0 0 0,0 21 0,0-21 16,0 1-16,0-1 0,22 0 0,-1 0 15,0-21-15,0 0 16,0 0-16,0 0 0,1 0 0,-1 0 15,21 0-15,-21 0 0,0-21 0,1 21 16,20-21-16,-21 0 0,0-1 16,22-20-16,-22 21 0,0-21 0,0 20 15,21-20-15,-20 0 0,-22-1 16,21 1-16,0 21 0,0-21 16,-21 20-16,21 1 0,-21 0 0,0 0 15,0 0-15,0 42 31,0 0-31,-21 0 16,0 0-16,21 22 0,-21-22 0,21 0 16,0 21-16,0-20 0,0 20 15,0-21-15,0 0 0,0 0 0,0 1 16,0-1-16,0 0 0,0 0 0,21 0 16,0 0-16,0-21 0,0 0 15,-21 22-15,22-22 0,20 0 16,-21 0-16,0 0 0,0 0 0,1-22 15,-1 1-15,0 21 0,0-21 0,0 0 16,0-21-16</inkml:trace>
  <inkml:trace contextRef="#ctx0" brushRef="#br0" timeOffset="92789">15007 2477 0,'0'0'0,"-21"-22"0,0 22 16,0 0-16,-1 0 15,1 0-15,21 22 0,0-1 0,-21 0 16,0 0-16,21 0 0,-21 22 16,21-22-16,0 21 0,0 0 0,0 1 15,-21-1-15,21 0 0,0 1 0,0-1 16,0 0-16,0 1 0,0-1 15,0 0-15,0 1 0,0-1 0,0 0 16,0 1-16,0-22 0,0 21 0,0-21 16,21 1-16,-21-1 0,21 0 15,-21 0-15,21 0 0,0-21 0,0 0 16,1 21-16,-1-21 16,0 0-16,0 0 0,0 0 15,0-21-15,1 0 0,20 21 0,-21-21 16,0 0-16,-21 0 0,21-22 0,1 22 15,-1-21-15,0 21 0,-21-22 16,0 1-16,0 21 0,21-22 0,-21 22 16,21 0-16,-21 0 0,0 0 0,0 0 15,0 42 17,0 0-32,0 0 15,0 21-15,0-20 0,-21-1 16,21 0-16,0 21 0,0-21 15,0 22-15,0-22 0,0 0 0,0 0 16,0 0-16,0 1 0,0-1 16,0 0-16,0 0 0,21 0 15,0-21-15,1 21 0,-1-21 0,0 0 16,21 0-16,-21 0 0,1 0 16,20 0-16,-21-21 0,0 0 0,0 21 15,22-21-15,-22 0 0,0-22 0,0 22 16,22-21-16,-22 21 0,0-22 15,0 22-15,0 0 0,0 0 0,1 0 16,-22 0-16,21-1 0,-21 1 16,0 42 15,0 1-15,0-1-16,-21 0 0,21 0 15,-22 0-15,22 0 0,-21 1 0,21 20 16,0-21-16,0 0 0,0 0 0,0 1 15,0-1-15,0 0 0,0 0 16,0 0-16,0 0 0,21-21 16,1 0-16,-1 22 0,0-22 15,0 0-15,0 0 0,0 0 0,1 0 16,20 0-16,-21 0 0,0-22 16,0 1-16,22 0 0,-22 0 0,0 0 15,0-22-15,-21 22 0,21-21 16,-21 21-16,0-22 0,0 22 0,0-21 15,0 21-15,0 0 0,0-1 0,-21 1 16,0 21-16,0-21 0,0 21 16,0-21-16,-22 21 0,22 0 0,0 0 15,0 0-15,0 0 0,-1 0 16,44 0 15,-1 0-15,0 0-16,0 0 15,0-21-15,22 21 0,-22 0 0,0 0 16,21 0-16,1 0 0,-1-21 0,-21 21 16,21 0-16,1 0 0,-1 0 15,0 0-15,-20 0 0,-1 0 0,21 0 16,-21 0-16,0 0 0,1 21 16,-22 0-16,0 0 15,0 0-15,0 0 16,0 1-16,0-1 0,0 0 0,0 0 15,0 0-15,0 0 16,0 1-16,-22-1 0,22 0 0,-21 0 16,21 0-16,0 0 0,0 1 15,0-1-15,0 0 0,0 0 16,0 0 0,-21-21-16,21-21 46,0 0-46,0 0 16,0 0-16,0-1 0,0 1 16,0 0-16,0-21 0,0 21 0,21-22 15,-21 22-15,21 0 0,1-21 16,-1 20-16,0-20 0,-21 21 0,21 0 16,0 0-16,0-1 0,1 1 15,-1 21-15,0-21 0,0 21 0,21-21 16,-20 21-16,-1 0 0,0 0 15,0 0-15,0 0 0,-21 21 0,21 0 16,1-21-16,-1 21 0,-21 1 0,0-1 16,0 0-16,0 21 0,0-21 15,0 1-15,0 20 0,0-21 0,0 0 16,0 22-16,0-22 0,-21 0 0,21 0 16,-22 0-16,22 0 0,0 1 15,0-1-15,0 0 0,0 0 16,0 0-16,0 0 15,-21 1 1,21-44 15,0 1-31,0 0 16,0 0-16,-21 21 0,21-21 0,0 0 16,-21-1-16</inkml:trace>
  <inkml:trace contextRef="#ctx0" brushRef="#br0" timeOffset="93081.12">15769 2540 0,'0'0'0,"-21"0"16,21-21-16,-21 21 47,0 0-16,-1 0-31</inkml:trace>
  <inkml:trace contextRef="#ctx0" brushRef="#br0" timeOffset="93383.87">14690 2879 0,'0'0'0,"21"0"0,0 0 0,0 0 0,0 0 16,0 0-16,22 0 0,-22 0 0,0 0 15,0 0-15,0 0 0,1 0 16,-1 0-16,0 0 0,0 0 16,0 0-16,-21-21 0,21 21 15</inkml:trace>
  <inkml:trace contextRef="#ctx0" brushRef="#br0" timeOffset="94273.2">18457 2794 0,'0'0'16,"-21"0"-16,0-21 0,0 21 0,0 0 15,21-21-15,-22 21 0,1-21 16,0 21-16,21-22 0,-21 1 15,21 0-15,-21 21 0,21-21 0,0 0 16,0 0-16,0-1 16,0 1-16,0 0 0,0 0 15,0 0-15,21 0 0,0 21 16,0-22-16,22 1 0,-22 21 16,21-21-16,0 21 0,1 0 0,-1-21 15,0 21-15,1 0 0,-1 0 16,0 0-16,1 0 0,-1 0 0,0 0 15,-20 21-15,-1-21 0,0 21 16,0 0-16,-21 1 0,21 20 0,-21-21 16,0 0-16,0 22 0,0-22 0,0 21 15,-21-21-15,0 0 0,0 22 16,0-22-16,-22 0 0,22 0 0,0 22 16,0-22-16,-22 0 0,22 0 15,0-21-15,0 21 0,0 0 16,0 1-16,-1-1 0,1-21 0,21 21 15,0 0-15,0 0 16,21-21 15,1 0-31,-1 0 16</inkml:trace>
  <inkml:trace contextRef="#ctx0" brushRef="#br0" timeOffset="94951.83">18732 3662 0,'0'21'0,"0"0"31,22-21 0,-1 0-31,0 0 16,0-21 0,-21 0-1,0 0 1,0 0-16,-21 21 16,0 0-1,0 0-15,-1 0 0,1 0 16,0 0-16,21 21 0,-21 0 15,0 0-15,21 0 0,0 0 16,0 1-16,0-1 31,21-21-31,0 0 0,0 0 0,0 0 16,1 0-16,-1 0 16,0 0-16,0 0 15,0-21-15,0-1 16,-21 1-16,22 21 0,-22-21 0,0 0 15,0 0 1,0 0-16,-22 21 16,1 0-16,0 0 15,21 21-15,-21-21 16,21 21-16,-21-21 0,21 21 16,0 0-1</inkml:trace>
  <inkml:trace contextRef="#ctx0" brushRef="#br1" timeOffset="-198313">656 4678 0,'-21'0'0,"0"0"16,21 21-16,0 0 16,0 0-16,0 1 15,0-1-15,0 0 0,0 0 16,0 21-16,21-20 0,-21-1 0,21 0 16,0 0-16,0 0 0,-21 0 15,22-21-15,-1 22 0,0-22 0,0 0 16,0 0-16,0 0 15,1 0-15,-1 0 0,21-22 0,-21 22 16,0-21-16,1 0 0,-1 0 16,-21 0-16,21 0 0,0-1 15,-21 1-15,0-21 0,0 21 0,0 0 16,0-1-16,0 1 0,0 0 16,0 0-16,0 0 15,0 42 16,0 0-15,0 0-16,-21 0 0,21 1 16,0 20-16,0-21 0,0 21 0,0 1 15,0-1-15,0-21 0,0 22 16,0-1-16,0 0 0,0 1 0,0-1 16,0-21-16,0 21 0,0 1 15,21-22-15,-21 21 0,0 1 16,0-22-16,0 21 0,0 0 0,0-20 15,0 20-15,21 0 0,-21-21 16,0 1-16,0 20 0,0-21 0,0 0 16,0 0-16,0 1 0,0-1 15,0 0 1,-21 0-16,0-21 16,0 0-16,0 0 15,-1 0-15,1 0 0,-21 0 0,21 0 16,0 0-16,-1-21 0,-20 21 15,21-21-15,0 21 0,0-21 0,-1 21 16,1-22-16,0 22 0,0 0 16,21-21-16,0 0 15,0 0-15,0 0 16,0 0-16,0-1 16,21 22-16,-21-21 0,21 0 0,0 0 15,22 0-15</inkml:trace>
  <inkml:trace contextRef="#ctx0" brushRef="#br1" timeOffset="-197903.23">1312 4868 0,'0'-21'15,"0"42"-15,0-63 0,0 21 0,0 0 0,0 0 16,0 42 31,0 0-47,0 21 16,21-21-16,-21 22 0,0-1 15,0 0-15,0 1 0,0-1 0,0 22 16,0-22-16,0 0 0,0 1 15,0 20-15,0-21 0,0 1 16,-21-1-16,21 0 0,0-20 0,0 20 16,0-21-16,0 21 0,0-20 15,0-1-15,0 0 0,0 0 16,0 0-16,21-21 16,1 0-16,-1 0 15,0-21-15,0 21 16,-21-21-16,21 0 0,0 0 0,-21-1 15,0-20-15,22 21 0</inkml:trace>
  <inkml:trace contextRef="#ctx0" brushRef="#br1" timeOffset="-197669.37">1185 5355 0,'21'0'32,"1"0"-32,-1 0 0,0 0 0,0 0 15,21-21-15,-20 21 0,20 0 0,-21 0 16,0-21-16,0 21 0,1 0 16,-1 0-16,0 0 0,0 0 15,-21-21-15,21 21 16</inkml:trace>
  <inkml:trace contextRef="#ctx0" brushRef="#br1" timeOffset="-197128.12">2815 5122 0,'0'0'0,"0"-21"0,0 0 16,0 0-1,0 42 32,21 0-47,-21 0 0,0 1 16,0 20-16,0-21 0,0 21 15,0-20-15,0 20 0,0-21 0,0 0 16,0 22-16,0-22 0,-21 0 16,21 0-16,0 0 0,0 0 0,0 1 15,0-1-15,0 0 0,0 0 16,0-42 15,21 21-15,-21-21-16,21 0 0</inkml:trace>
  <inkml:trace contextRef="#ctx0" brushRef="#br1" timeOffset="-196680.87">3429 5080 0,'-21'0'16,"0"0"-1,21 21-15,-43 0 0,22-21 0,0 22 16,0-22-16,0 21 0,-1 0 16,1 0-16,0-21 0,0 21 15,0 0-15,0 1 0,21-1 31,21-21-15,0 0-16,21 0 16,-21 0-16,1 0 0,20 0 0,-21 0 15,0 0-15,22 21 0,-22-21 16,21 0-16,-21 0 0,22 21 0,-22-21 16,0 21-16,0-21 0,0 21 15,-21 1-15,0-1 16,0 0-16,-21 0 15,0 0-15,0-21 16,-22 21-16,1-21 0,21 22 0,-21-22 16,20 0-16,-20 0 0,21 21 15,-21-21-15,20 0 0,1 0 0,0 0 16,0 0-16,0 0 0,0 0 0,-1-21 16,22-1-16,0 1 15,0 0-15,-21 0 0,21 0 0,0 0 16</inkml:trace>
  <inkml:trace contextRef="#ctx0" brushRef="#br1" timeOffset="-196476.99">3048 4699 0,'0'-21'16,"-21"21"-16,21-21 15,-21 21-15</inkml:trace>
  <inkml:trace contextRef="#ctx0" brushRef="#br1" timeOffset="-195712.07">5165 5186 0,'21'-21'0,"-42"42"0,42-63 0,-21 20 15,0 1-15,0 0 0,0-21 16,0 21-16,0-1 0,0 1 0,-21 0 16,-1 0-16,1 0 0,21 0 15,-21 21-15,0 0 0,0 0 0,0 0 16,-1 0-16,1 0 0,0 0 15,0 21-15,-21 0 0,20 0 0,1 0 16,-21 22-16,21-22 0,0 21 0,-1 0 16,1 1-16,0-1 0,0-21 15,21 22-15,-21-1 0,21-21 16,0 0-16,0 0 0,0 1 16,0-1-16,21 0 0,0-21 0,0 0 15,22 0-15,-22 0 0,0 0 0,0 0 16,0 0-16,22 0 0,-22 0 15,0-21-15,0 0 0,21-1 0,-20 1 16,-1 0-16,0 0 0,0 0 16,-21 0-16,21-1 0,0-20 0,-21 21 15,0 0-15,0-22 0,22 22 0,-22 0 16,21 0-16,-21 42 31,0 0-31,0 0 16,0 1-16,0 20 0,0-21 15,0 0-15,0 0 0,0 1 0,0-1 16,0 0-16,0 0 0,21 0 16,0 0-16,0-21 15,-21 22-15,21-22 0,1 0 0,-1 0 16,0 0-16,0 0 0,0 0 16</inkml:trace>
  <inkml:trace contextRef="#ctx0" brushRef="#br1" timeOffset="-195112.41">6731 4847 0,'0'0'0,"0"-21"0,0 0 16,-21 21 0,21 21-1,0 0 1,0 0-16,0 1 0,0 20 16,0 0-16,0 1 0,0-1 0,0 0 15,0 1-15,0-1 0,0 21 16,0-20-16,0 20 0,0 1 15,0-1-15,0 1 0,0-1 0,0 22 16,0-22-16,-21 22 0,-1 0 0,1-1 16,21 1-16,-21 0 0,0-1 15,0 1-15,0-21 0,21 20 0,-22 1 16,22-22-16,-21 1 0,21-1 0,0-20 16,-21-1-16,21-21 0,0 22 15,0-22-15,0 0 0,0-42 31,0 0-15,0-1-16,0 1 0,0-21 16,0 21-16,0-22 0,0-20 0,0 21 15,0-22-15,0 1 0</inkml:trace>
  <inkml:trace contextRef="#ctx0" brushRef="#br1" timeOffset="-194732.96">6392 5080 0,'0'0'0,"-21"-42"0,-21-43 31,42 64-31,0 0 0,0 0 0,0-1 16,0 1-16,0 0 0,0 0 16,0 0-16,21 0 0,0-1 15,0 22-15,22 0 0,-22-21 16,21 21-16,22 0 0,-22 0 0,21 0 15,-20 0-15,20 21 0,1 1 16,-1-1-16,-20 0 0,-1 21 0,0 1 16,-21-1-16,22 0 0,-43 1 0,0 20 15,0-21-15,0 1 0,-21-22 16,-1 21-16,1 1 0,-21-22 0,0 21 16,-1-21-16,1 0 0,21 1 15,-22-22-15,1 21 0,21-21 16,0 0-16,0 0 0,-1 0 0,1 0 15,0 0-15,21-21 32,21-1-32,0 1 0,1 21 15,-1-21-15,0 0 0</inkml:trace>
  <inkml:trace contextRef="#ctx0" brushRef="#br1" timeOffset="-194296.2">7197 4974 0,'0'-21'0,"0"42"0,21-63 0,-21 21 16,0 0-1,21-1-15,0 22 16,0 0-16,0 0 0,1 0 15,-1 0-15,0 0 0,21 0 16,-21 22-16,1-1 0,20 0 0,-21 0 16,0 0-16,0 22 0,1-22 0,-1 21 15,-21-21-15,0 22 16,0-22-16,0 0 0,0 21 0,0-21 16,0 1-16,-21-1 0,-1-21 0,1 21 15,21 0-15,-21-21 16,0 0-16,21-21 15,0 0 1,0 0-16,0-1 16,0 1-16,0 0 0,0-21 0,0 21 15,21-1-15,-21 1 0,21 0 16,-21 0-16,21 0 0,-21 0 0,0-1 16,22 22-16,-1-21 0,0 0 0,0 21 15,0-21 1,0 21-16,1-21 0</inkml:trace>
  <inkml:trace contextRef="#ctx0" brushRef="#br1" timeOffset="-193808.68">8128 4784 0,'0'0'0,"0"-21"16,0-1-1,-21 22-15,0 0 16,-1 0-16,1 22 16,21-1-16,-21 0 15,21 0-15,-21 0 0,0 22 0,21-22 16,0 21-16,0 0 0,-21-20 0,21 20 16,0 0-16,0-21 0,0 22 15,0-22-15,0 0 0,0 21 0,0-20 16,21-1-16,0-21 0,0 21 15,0 0-15,0-21 0,1 0 0,20 0 16,-21 0-16,0 0 0,22 0 0,-22 0 16,0 0-16,0 0 0,0-21 15,0 0-15,1 21 0,-1-21 0,0-1 16,-21 1-16,0 0 0,0-21 16,0 21-16,0-22 0,0 1 15,0 0-15,0-1 0,0 1 0,0 21 16,0-22-16,-21 1 0,21 21 0,-21 0 15,-1 0-15,1-1 0,0 1 16,0 21-16,0 0 0,-22 0 0,22 0 16,0 0-16,0 0 0,0 21 15,0 1-15,-1-1 0,1 0 0,21 0 16,0 0-16,-21 22 0,21-22 0,0 0 16,0 0-16,0 0 15,21 0-15,0-21 0,1 0 16</inkml:trace>
  <inkml:trace contextRef="#ctx0" brushRef="#br1" timeOffset="-193440.89">8975 4826 0,'0'0'16,"0"-21"-16,0 0 0,0 0 15,0-1-15,-22 22 16,1 0-16,0 0 16,0 0-16,0 0 0,0 0 15,-1 22-15,1-22 0,21 21 0,-21 21 16,0-21-16,0 0 0,0 22 16,-1-1-16,1-21 0,0 22 0,21-1 15,0-21-15,0 21 0,0-20 0,0-1 16,0 21-16,0-21 0,21 0 15,0-21-15,1 22 0,-1-1 0,21-21 16,-21 21-16,0-21 0,22 0 0,-22 0 16,21 0-16,-21 0 0,1 0 15,20 0-15,-21 0 0,0 0 16,0 0-16,1 0 0,-1-21 0,0 0 16,0 21-16,0-22 0,0 1 15,1 0-15,-22 0 0</inkml:trace>
  <inkml:trace contextRef="#ctx0" brushRef="#br1" timeOffset="-193029">9377 4953 0,'0'21'0,"0"0"15,21-21 16,0 0-15,0 0-16,0 0 0,1 0 16,-1-21-16,0 21 0,0-21 0,0 0 15,0 0-15,1 0 16,-22-1-16,0 1 16,0 0-16,-22 21 15,1 0-15,0 0 0,0 0 16,0 0-16,0 0 0,-1 0 0,1 0 15,21 21-15,-21 0 0,0 1 16,0-1-16,0 0 0,21 0 16,0 21-16,-22-20 0,22 20 0,-21-21 15,21 0-15,0 22 0,0-22 16,0 0-16,0 0 0,0 0 0,0 0 16,21 1-16,1-22 0,-22 21 0,21-21 15,0 0-15,0 0 0,0 0 16,0 0-16,22 0 0,-22 0 15,0 0-15,0-21 0,22 21 0</inkml:trace>
  <inkml:trace contextRef="#ctx0" brushRef="#br1" timeOffset="-192528.87">10393 4805 0,'0'0'0,"-21"0"0,-64-21 31,64 21-31,0 0 0,-1 0 0,-20 0 16,21 21-16,0 0 0,0-21 16,-1 21-16,1 0 0,0 1 0,0-1 15,0 0-15,21 0 0,-21 0 0,21 0 16,0 1-16,0-1 15,21-21-15,0 21 0,0-21 16,0 0-16,0 0 0,22 21 0,-22-21 16,21 0-16,-21 0 0,1 0 15,20 21-15,-21-21 0,0 21 0,0-21 16,1 0-16,-1 0 0,-21 22 0,21-22 16,0 21-16,-21 0 15,0 0 1,-21-21-16,0 21 0,0 0 15,-1-21-15,-20 22 16,21-22-16,0 0 0,0 21 16,-22-21-16,22 0 0,-21 0 0,21 0 15,-1 0-15,-20 0 0,21 0 16,0 0-16,0 0 0,-1 0 0,1 0 16,0 0-16,0 0 15,21-21 1,0-1-1,21 1-15,0 21 0</inkml:trace>
  <inkml:trace contextRef="#ctx0" brushRef="#br1" timeOffset="-192016.74">11007 4911 0,'21'0'0,"-42"0"0,42-21 0,-21-1 15,0 1-15,21 0 0,-21 0 16,0 0-16,0 0 0,0-1 16,-21 22-1,0 0-15,-22 0 16,22 0-16,0 0 0,0 0 15,0 0-15,-1 22 0,1-1 0,-21 0 16,21 0-16,0 0 0,21 0 16,-22 1-16,1-1 0,21 0 0,-21-21 15,21 21-15,0 0 0,0 0 0,0 1 16,21-1-16,0-21 16,1 0-16,20 0 0,-21 21 0,0-21 15,22 0-15,-1 0 0,-21 21 16,0-21-16,22 0 0,-22 0 0,0 21 15,0-21-15,0 0 0,0 0 16,-21 21-16,0 1 0,0-1 16,-21-21-1,0 0-15,0 21 0,0-21 16,-22 0-16,22 0 0,-21 21 16,21-21-16,0 0 0,-22 0 0,22 0 15,0 0-15,0 0 0,0 0 0,-1 0 16,1 0-16,0 0 0,0 0 15,-21 0 1</inkml:trace>
  <inkml:trace contextRef="#ctx0" brushRef="#br1" timeOffset="-191983.76">10710 5101 0,'0'-21'0,"0"42"0,21-42 0</inkml:trace>
  <inkml:trace contextRef="#ctx0" brushRef="#br1" timeOffset="-191265.13">12996 4741 0,'0'0'0,"0"-21"16,-21 21-16,21-21 15,-21 0 1,0 21-16,0 0 16,-1 0-16,1 0 0,0 21 15,0 0-15,0 0 0,-22 1 0,22-1 16,0 0-16,0 21 0,21 1 0,-21-22 15,21 21-15,0 0 0,0-20 16,0 20-16,0-21 0,0 0 0,0 0 16,0 1-16,21-1 0,-21 0 15,21 0-15,0-21 0,0 0 16,22 0-16,-22 0 0,21 0 0,-21 0 16,22 0-16,-1-21 0,-21 0 15,22 0-15,-1-1 0,-21 1 0,21 0 16,-20 0-16,-1 0 0,0-22 0,-21 22 15,0-21-15,0 0 0,0-1 16,0 22-16,-21-21 0,0-1 0,-1 22 16,1-21-16,-21 21 0,21 0 0,-22-1 15,22 22-15,-21-21 0,21 21 16,-22 0-16,22 0 0,0 0 0,-21 0 16,21 0-16,-1 0 0,1 0 15,21 21-15,-21 1 16,21-1-16,21-21 31,0 0-31,1 0 0,-1 0 0</inkml:trace>
  <inkml:trace contextRef="#ctx0" brushRef="#br1" timeOffset="-190662.24">13652 4424 0,'0'0'0,"22"-21"0,-1 0 0,-21-1 0,0 1 15,0 0-15,0 0 16,-21 0 0,-1 21-16,1 0 0,0 0 15,0 0-15,21 21 0,0 0 16,-21 0-16,21 22 0,0-22 16,-21 21-16,21 0 0,0 1 0,0 20 15,0 1-15,0-1 0,0 1 16,0-1-16,0 22 0,-22-22 0,22 22 15,-21 0-15,21-22 0,0 22 0,-21 0 16,0-1-16,0 1 0,21 0 0,0 20 16,0-20-16,0 0 0,-21-1 15,21 1-15,0 21 0,0-21 16,-22 20-16,22-20 0,-21 21 0,21-21 16,0-1-16,0 1 0,0-22 0,0 22 15,0-21-15,0-1 0,0-21 16,0 22-16,0-22 0,0 1 0,0-22 15,0 0-15,0 0 0,0 0 0,0 0 16,0-42 0,-21 0-16,21 0 0,-21 0 15,0 0-15,0-22 0,-1 1 0,1 0 16,0-1-16,-21-20 0,-1 20 0,1-41 16,0 20-16,-22-20 0,22-1 15,-22 0-15,22 1 0,0-1 16,-1 0-16,22 22 0,-21-22 0,21 22 15,0-22-15,21 21 0,0-20 16,0 20-16,0 1 0,0-1 0,21 22 16,21-22-16,-21 22 0,22 0 0,-1-1 15,0 1-15,1 0 0,-1-1 16,21 22-16,-20 0 0,-1-21 0,0 21 16,1-1-16,-22 1 0,0 21 0,0-21 15,0 21-15,1 0 16,-22-21-16</inkml:trace>
  <inkml:trace contextRef="#ctx0" brushRef="#br1" timeOffset="-190615.77">13674 4974 0,'0'0'0,"21"-21"0,21 21 15,106-42-15</inkml:trace>
  <inkml:trace contextRef="#ctx0" brushRef="#br1" timeOffset="-190309.01">15642 4424 0,'0'0'15,"21"-21"-15,0 0 0</inkml:trace>
  <inkml:trace contextRef="#ctx0" brushRef="#br1" timeOffset="-190028.52">15748 4170 0,'-42'0'15,"20"-21"-15,1 21 16,0 0-16,0 0 0,-21 21 0,20 0 16,-20 0-16,21 0 0,-21 1 15,-1 20-15,1-21 0,0 21 0,-1 1 16,1-1-16,0 0 0,-1 22 15,1-22-15,-22 22 0,22-1 16,21-20-16,0-1 0,21 21 0,-21-20 0,21-1 16,0 0-16,21 1 15,0-1-15,0-21 0,0 22 0,22-22 16,-1 0-16,0 0 0,1-21 0,-1 21 16,0-21-16,1 0 0,-1 0 15,0 0-15,1 0 0,-1 0 0,0-21 16,-21 21-16,22-21 0,-22 0 0,0 0 15,21-1-15,-20 1 0</inkml:trace>
  <inkml:trace contextRef="#ctx0" brushRef="#br1" timeOffset="-189948.57">15917 4699 0,'0'0'0,"0"-21"0,0 0 0</inkml:trace>
  <inkml:trace contextRef="#ctx0" brushRef="#br1" timeOffset="-189572.78">15917 4614 0,'-21'0'0,"0"22"16,21-1-16,-21 0 0,0 0 16,21 0-16,-22 0 0,22 1 0,-21 20 15,0-21-15,21 21 0,0 1 16,0-22-16,0 21 0,0-21 0,0 1 16,0 20-16,0-21 0,0 0 0,21-21 15,-21 21-15,21-21 0,1 0 16,-1 0-16,0 0 0,0 0 15,21 0-15,-20 0 0,20 0 0,-21-21 16,21 21-16,-20-21 0,20 0 16,-21 0-16,21 0 0,-20-22 0,-1 22 15,-21 0-15,0-21 0,0 20 0,0-20 16,0 0-16,0 21 0,0-22 16,-21 22-16,21 0 0,-43-21 0,22 20 15,0 22-15,0-21 0,-22 21 16,22-21-16,0 21 0,-42 0 0,41 0 15,1 21 1,0-21-16,-21 21 0,21 1 0,-1-1 16,1 0-16,21 0 0,0 0 0,0 0 15,0 1-15,0-1 0,0 0 16,0 0-16,0 0 0,21 0 16,1-21-16,-1 0 0,21 0 15</inkml:trace>
  <inkml:trace contextRef="#ctx0" brushRef="#br1" timeOffset="-189462.84">16573 4657 0,'0'0'0,"0"-21"16</inkml:trace>
  <inkml:trace contextRef="#ctx0" brushRef="#br1" timeOffset="-188985.12">16531 4974 0,'0'64'15,"0"-43"1,0 0-16,0 0 0,-21-21 47,0 0-32,21-21-15,0 0 0,0 0 16,-21 0-16,21-1 0,0 1 0,0-21 16,0 21-16,0-22 0,0 1 15,0 21-15,0-21 0,21 20 0,0 1 16,0-21-16,0 21 0,0 21 0,1-21 16,20-1-16,-21 22 0,21 0 15,-20 0-15,-1 0 0,21 0 0,-21 0 16,0 0-16,1 22 0,-1-1 15,0 0-15,0 0 0,0 21 16,-21-20-16,21-1 0,-21 21 0,0-21 16,0 22-16,0-22 0,0 0 15,0 0-15,0 0 0,0 0 0,0 1 16,0-1-16,-21-21 0,21 21 0,-21-21 16,21 21-1,0-42 32,0 0-31,0 0-16,0-1 15</inkml:trace>
  <inkml:trace contextRef="#ctx0" brushRef="#br1" timeOffset="-188339.43">17166 4593 0,'-21'-21'31,"42"21"1,0 21-32,-21 0 15,21 1-15,-21-1 0,22 0 0,-22 21 16,0-21-16,0 22 0,21-22 0,-21 21 16,21-21-16,0 22 0,-21-22 15,0 0-15,0 0 0,21 0 0,-21 1 16,21-1-16,-21 0 0,22-21 15,-1-21 17,-21 0-32,21-1 15,-21-20-15,21 21 0,-21 0 16,21-22-16,0 1 0,-21 21 16,22-21-16,-1 20 0,0-20 15,0 21-15,-21-21 0,21 20 0,0 1 16,-21 0-16,22 0 0,-1 21 15,-21 21 32,0 0-31</inkml:trace>
  <inkml:trace contextRef="#ctx0" brushRef="#br1" timeOffset="-188224.49">17716 4847 0,'0'0'0</inkml:trace>
  <inkml:trace contextRef="#ctx0" brushRef="#br1" timeOffset="-187960.64">17716 4932 0,'22'63'15,"-1"-41"-15,0-1 16,0-21-16,0 21 16,0-21-16,22 0 15,-22 0-15,0 0 0,0 0 0,22 0 0,-22-21 16,0 0-16,21 21 0,-21-22 16</inkml:trace>
  <inkml:trace contextRef="#ctx0" brushRef="#br1" timeOffset="-187729.07">18246 4699 0,'-22'0'0,"1"0"16,21-21 31,21 21 0</inkml:trace>
  <inkml:trace contextRef="#ctx0" brushRef="#br1" timeOffset="-187180.27">17843 4699 0,'0'0'16,"-21"21"-16,21 0 16,0 1 15,21-22-15,1 0-1,-1 0-15,0 0 0,0 0 16,0-22-16,0 1 0,1 21 15,-1-21-15,0 21 16,-21-21-16,0 0 16,0 0-16,0-1 15,0 1-15,-21 0 16,0 21-16,-1 0 16,1 0-16,0 0 15,0 0-15,0 0 16,0 0-16,-1 21 0,1 0 0,0 1 15,21-1-15,-21 0 0,0 0 16,0 0-16,-1 22 0,22-22 0,0 21 16,-21-21-16,21 22 0,0-22 0,0 0 15,0 0-15,0 0 0,0 0 16,0 1-16,21-1 0,1-21 0,-1 0 16,0 0-16,0 0 0,0 0 15,22 0-15,-22 0 0,0-21 0,0 21 16</inkml:trace>
  <inkml:trace contextRef="#ctx0" brushRef="#br1" timeOffset="-185848.63">18161 4699 0,'0'-21'32,"21"21"-17,-21-21-15,21 21 16,0 0-16,1 0 0,-1 0 15,0 0-15,0 0 16,0 0-16,0 0 0,1 0 16,-1 21-16,0-21 15,0 21-15,0 0 0,0 0 0,-21 1 16,0-1-16,22 0 0,-22 0 16,0 0-16,0 0 0,0 1 0,0-1 15,0 21-15,0-21 0,0 0 0,-22-21 16,1 22-16,21-1 0,0 0 15,-21-21-15,0 21 0,21-42 32,0 0-17,0 0-15,0-1 16,21-20-16,0 21 0,0 0 0,-21-22 16,0 22-16,22-21 0,-1 21 15,0 0-15,-21-22 0,21 22 16,0 0-16,-21 0 0,21 0 0,1 21 15,-22-22-15,21 22 16,0 0-16,0 0 16,-21 22 15</inkml:trace>
  <inkml:trace contextRef="#ctx0" brushRef="#br1" timeOffset="-184683.61">18944 5038 0,'21'0'15,"0"0"1,-21-21-16,0-1 15,22 1-15,-1 0 16,-21 0-16,0 0 0,21 0 0,0-1 0,-21-20 16,21 21-16,-21-21 0,0 20 15,21-20-15,1 21 0,-1-21 16,-21-1-16,0 22 0,0-21 0,21 21 16,-21-22-16,0 22 0,0 0 15,0 0-15,0 42 31,0 0-15,0 0-16,0 0 0,-21 1 16,21 20-16,-21-21 0,21 21 0,0-20 15,0 20-15,0-21 0,0 21 16,0 1-16,0-22 0,0 21 16,0 1-16,0-22 0,0 0 0,21 21 15,-21-21-15,21 1 0,0-22 16,0 21-16,0 0 0,1-21 0,-1 0 15,21 0-15,-21 0 0,0 0 0,1 0 16,20 0-16,-21-21 0,21 21 16,-20-21-16,-1-1 0,0 1 0,21 0 15,-21 0-15,-21 0 0,22 0 16,-22-22-16,21 22 0,-21 0 0,0 0 16,0 0-16,0-1 15,0 44 16,0-1-15,-21 0-16,21 0 0,0 0 16,0 0-16,0 1 0,0-1 15,0 0-15,0 0 0,0 0 0,0 0 16,21-21-16,-21 22 0,21-22 0,0 0 16,0 21-16,0-21 0,1 0 15,-1 0-15,0 0 0,0 0 0,21 0 16,-20 0-16,-1-21 0,0-1 15,0 22-15,21-21 0,-42 0 16,22 0-16,-1 0 0,0 0 0,0-1 16,-21 1-16,0 0 0,0 0 15,0 0-15,21 0 0,-21-1 0,0 44 47,0-1-47,0 0 16,0 0-16,-21 0 0,21 0 15,0 1-15,0-1 0,0 0 0,0 0 16,-21 0-16,21 0 0,0 1 16,0-1-16,-21-21 15,21 21-15,0-42 47,0 0-47,0-1 16,0 1-16,0 0 0,0 0 0,0 0 15,0-22-15,0 22 0,0 0 16,21-21-16,0 21 0,0-1 0,0-20 16,1 21-16,20 0 0,-21 21 0,21-21 15,-20-1-15,20 22 0,0 0 16,1 0-16,-1 0 0,-21 0 0,21 0 16,-20 22-16,20-1 0,-21 0 0,0 0 15,0 0-15,-21 0 0,0 1 16,0 20-16,0-21 0,0 0 15,0 22-15,0-22 0,0 0 16,0 0-16,0 0 0,-21 0 0,0 1 16,0-22-16,21 21 15,0-42 17,0-1-17,0 1-15,0 0 0</inkml:trace>
  <inkml:trace contextRef="#ctx0" brushRef="#br1" timeOffset="-183988.87">21124 4699 0,'0'-85'31,"0"64"-31,-21 21 15,0 0-15,0 0 16,0 0-16,-1 0 0,1 0 16,-21 21-16,21 1 0,0-1 0,-1-21 15,1 21-15,0 21 0,0-21 16,0 1-16,21-1 0,0 0 16,0 21-16,0-21 0,0 1 0,0-1 15,0 0-15,21 0 16,0-21-16,0 0 0,0 0 0,1 0 15,-1 0-15,0 0 0,0 0 16,0 0-16,0-21 0,1 21 0,-1-21 16,0 0-16,-21-1 0,21 1 0,-21 0 15,21 0-15,-21 0 0,0 0 16,21-1-16,-21 1 0,0 0 16,22 21-16,-22-21 15,0 42 32,0 0-47,0 0 0,-22 1 0,22-1 16,-21 0-16,21 21 0,-21 1 0,21-22 15,0 21-15,-21 0 0,21 22 16,-21-22-16,21 1 0,-21-1 0,21 21 16,0-20-16,0 20 0,-22-20 15,22 20-15,0 1 0,0-1 0,0 1 16,-21-1-16,21 1 0,0-1 0,0 1 15,0-1-15,0 1 0,0-1 16,0 1-16,0-22 0,0 21 16,0-20-16,0 20 0,0-20 0,0-1 15,-21 0-15,0-21 0,0 22 16,0-22-16,-1 0 0,1-21 0,0 21 16,0-21-16,0 0 0,-22 0 0,22 0 15,0 0-15,0 0 0,0 0 16,0-21-16,-1 0 0,22 0 15,0 0-15,0-1 0,-21 1 0,21 0 16,0-21-16,-21 21 0,21-22 0,-21 22 16,21-21-16,0-1 0,-21 22 15,0-21-15</inkml:trace>
  <inkml:trace contextRef="#ctx0" brushRef="#br1" timeOffset="-183700.82">19833 4382 0,'0'-22'16,"0"1"-1,-21 21 32,0 0-31,0 0 0,-1 0-16,1 21 0</inkml:trace>
  <inkml:trace contextRef="#ctx0" brushRef="#br1" timeOffset="-183483.59">18711 4678 0,'21'0'15,"1"0"-15,-1 0 16,21 0-16,-21 0 0,0 0 15,22 0-15,-22 0 0,21 0 0,-21-21 16,22 21-16,-22 0 0,0 0 16,0 0-16,0 0 0,1-21 0,-1 21 15,0 0-15,0 0 0</inkml:trace>
  <inkml:trace contextRef="#ctx0" brushRef="#br1" timeOffset="-182631.76">22818 4699 0,'42'-21'32,"-42"0"-32,0 0 15,0-1-15,0 1 16,0 0-16,0 0 0,0 0 15,0 0-15,0-1 0,-21 1 16,0 0-16,-1 0 0,1 0 0,0 21 16,-21-21-16,21-1 0,-22 22 15,1 0-15,0 0 0,-1 0 16,1 0-16,0 22 0,-1-1 0,1 0 16,21 0-16,-22 0 0,22 22 15,-21-22-15,21 0 0,21 21 0,-21-21 16,21 22-16,0-22 0,0 21 15,0-21-15,0 1 0,0 20 0,0-21 16,21 0-16,0-21 0,0 21 16,0-21-16,0 0 0,22 0 0,-22 0 15,21 0-15,1 0 0,-1 0 0,0-21 16,1 21-16,-1-21 0,0 0 16,1 0-16,-22 0 0,21-1 0,-21 1 15,0-21-15,1 21 0,-1 0 16,-21-1-16,0-20 0,0 21 15,0 0-15,0 0 0,0-1 0,0 1 16,-21 42 0,21 1-1,-22-1-15,1 0 0,21 0 16,0 0-16,-21 0 0,21 1 0,-21 20 16,21-21-16,0 0 0,0 0 0,0 1 15,0-1-15,0 0 0,21 0 16,0 0-16,0-21 0,-21 21 0,43-21 15,-22 0-15,0 0 0,0 0 16,0 0-16,22 0 0,-22-21 16,21 21-16</inkml:trace>
  <inkml:trace contextRef="#ctx0" brushRef="#br1" timeOffset="-182128.38">23347 4487 0,'0'0'0,"0"-21"15,0 42 1,-21 1 0,-1-1-16,22 0 15,0 0-15,0 0 0,0 0 16,0 22-16,0-22 0,0 0 0,0 0 0,0 0 16,0 1-16,0-1 15,0 0-15,0 0 0,0 0 0,0 0 16,0 1-1,0-44 1,0 1 0,0 0-16,0 0 15,0 0-15,0 0 0,0-1 0,0 1 16,22-21-16,-1 21 0,0 0 16,0-22-16,0 22 0,22 0 0,-22 0 15,21 0-15,22-1 0,-22 1 16,0 21-16,1 0 0,-1 0 15,0 0-15,-21 0 0,22 21 0,-22 1 16,0-1-16,0 0 0,-21 0 16,0 0-16,0 0 0,0 22 0,0-22 15,0 0-15,0 0 0,0 0 0,0 1 16,-21-1-16,21 0 0,-21 0 16,21 0-16,-21 0 0,0 1 15,21-44 32,21 1-47,0 0 16,0 0-16,0 0 0</inkml:trace>
  <inkml:trace contextRef="#ctx0" brushRef="#br1" timeOffset="-181300.34">24363 4466 0,'0'0'0,"21"0"0,-42 0 31,0 0-15,-1 0-16,22 21 0,0 1 0,-21-1 15,21 0-15,-21 0 0,21 0 16,0 0-16,0 1 0,0-1 16,0 0-16,0 0 0,0 0 0,0 0 15,0 1-15,0-1 16,0 0-16,21-21 0,22 0 0,-22 21 15,0-21-15,21 0 0,-21 0 16,22 0-16,-22 0 0,21-21 0,-21 21 16,1-21-16,20 0 0,-21-1 15,0 1-15,0 21 0,1-21 0,-1 0 16,-21 0-16,0 0 0,21-1 0,-21 1 16,21 0-16,-21 0 0,0 0 15,0 0-15,0 42 47,0 0-31,-21 0-16,21 0 0,-21 0 15,21 1-15,-21 20 0,21-21 0,0 21 16,-22 1-16,1-1 0,21 0 0,-21 1 16,21-1-16,0 0 0,0 22 15,-21-22-15,21 22 0,0-22 0,0 22 16,0-22-16,-21 21 0,21 1 15,0-1-15,0 1 0,0-1 16,0 1-16,0 21 0,0-22 0,0 1 16,0-1-16,0 22 0,0-22 0,0 1 15,0-1-15,0-20 0,0 20 16,0 1-16,-21-1 0,21-21 0,-22 22 16,22-22-16,-21 1 0,21-22 0,-21 21 15,0-21-15,-21 0 0,20 1 16,1-1-16,-21 0 0,21-21 0,-22 0 15,22 0-15,-21 0 0,21 0 0,-22 0 16,22-21-16,0 0 0,-21-1 16,21 1-16,-1 0 0,1-21 15,0-1-15,-21-20 0,21 21 0,-1-22 16,22 1-16,-21-22 0,21 21 16,0-20-16,0-1 0,0 0 0,0-20 15,0 20-15,21 0 0,1 1 0,-1-1 16,21 0-16,-21 22 0,22-1 15,-1 1-15,-21-1 0,21 1 0,1-1 16,-22 22-16,21 0 0,-21-1 16,22 1-16,-22 21 0,21 0 0,-21-1 15,1 1-15,20 0 0,-21 21 16,0 0-16,0 0 0,-42 0 31,0 0-15,0 0-16</inkml:trace>
  <inkml:trace contextRef="#ctx0" brushRef="#br1" timeOffset="-179632.57">529 7006 0,'0'21'47,"0"1"-31,21 20-16,-21-21 0,0 21 15,0-20-15,0 20 0,0 0 0,0 1 16,0-22-16,0 21 0,0-21 15,0 0-15,0 22 0,0-22 16,0 0-16,-21-21 31,21-21-15,0 0-16,0 0 16,0-22-16,0 22 0,0-21 0,0-1 15,0 1-15,0 0 0,0-1 16,0 1-16,21 21 0,0-21 0,-21-1 15,22 22-15,-1 0 0,0 0 16,0 0-16,0-1 0,0 22 16,22 0-16,-22 0 0,0 0 0,21 0 15,-20 0-15,-1 22 0,0-1 16,0 21-16,0-21 0,0 0 16,1 22-16,-1-22 0,0 21 15,-21 1-15,0-22 0,21 21 0,-21-21 16,0 22-16,0-22 0,0 0 15,0 0-15,0 0 0,0 0 0,0-42 47,-21 0-47,21 0 0,0-21 16,0 20-16,0 1 0,0-21 0,0 0 16,0-1-16,0 22 0,0-21 15,0-1-15,0 1 0,21 21 16,0-21-16,0 20 0,1-20 15,20 21-15,-21 0 0,21 21 16,1 0-16,-1 0 0,0 0 0,-20 0 16,20 0-16,0 21 0,-21 21 15,1-21-15,-1 1 0,0 20 0,0-21 16,-21 21-16,0-20 0,0 20 16,0 0-16,0 1 0,0-22 0,-21 21 15,21 0-15,-21-20 0,21-1 16,0 0-16,-21 0 0,21 0 15,21-42 1,0 21 0</inkml:trace>
  <inkml:trace contextRef="#ctx0" brushRef="#br1" timeOffset="-177428.18">2244 7091 0,'0'0'0,"0"-21"0,0 0 15,0-1 1,0 1-16,0 0 16,0 0-16,-22 0 0,1 21 15,21-21-15,-21-1 0,0 1 0,0 0 16,0 21-16,-1-21 0,1 21 15,0 0-15,0 0 0,-21 0 0,20 0 16,1 0-16,0 21 0,0 0 16,-21 0-16,20 1 0,1-1 0,0 21 15,0-21-15,0 22 0,0-1 16,-1 0-16,22 1 0,0-22 0,0 21 16,0 0-16,0-20 0,0 20 15,0-21-15,22 0 0,-1 0 0,0-21 16,0 0-16,0 0 15,0 0-15,1 0 0,-1 0 0,21 0 16,-21-21-16,0 0 0,22 0 16,-22 0-16,0 0 0,0-1 0,0-20 15,1 21-15,-1-21 0,0 20 16,0-20-16,-21 21 0,0 0 0,21-22 16,-21 22-16,0 0 0,0 0 15,0 0-15,0 0 16,-21 21-1,0 21-15,21 0 16,0 0-16,0 0 0,0 0 0,0 1 16,0-1-16,0 21 0,0-21 15,0 0-15,0 22 0,0-22 0,0 0 16,21 21-16,0-20 0,0-1 16,1-21-16,-1 21 0,0 0 0,21-21 15,-21 0-15,22 0 0,-1 0 16,-21 0-16,22 0 0,-1-21 0,0 0 15,-21 0-15,22-1 0,-22 1 16,21 0-16,-21 0 0,1-21 0,-1 20 16,0 1-16,0 0 0,-21-21 15,0 21-15,0-1 0,0 1 16,0 42 15,0 1-15,0-1-16,0 0 15,0 0-15,-21 21 0,21-20 0,0-1 16,0 0-16,0 0 0,0 0 16,0 0-16,0 1 0,0-1 0,0 0 15,0 0 1,0-42 0,0 0-1,0 0-15,0-1 0,0-20 16,0 21-16,0 0 0,0-22 15,0 22-15,0-21 0,21 21 16,0-22-16,0 22 0,-21 0 0,22 0 16,-1 0-16,21 0 0,-21-1 0,0 22 15,1 0-15,-1 0 0,0 0 16,0 0-16,0 22 0,-21-1 16,0 0-16,0 0 0,21 0 15,-21 0-15,0 1 0,0-1 0,22 21 16,-22-21-16,0 0 0,0 1 15,0 20-15,0-21 0,21 0 16,0 0-16,-21 1 0,21-1 0,0 0 0,0-21 16,1 0-16,-1 21 15,0-21-15,21 0 0,-21 0 0,22 0 16,-22 0-16,21-21 0,-21 0 16,1 0-16,20-1 0,-21 1 0,0 0 15,22 0-15,-22 0 0,-21-22 0,21 22 16,0-21-16,-21 21 0,0 0 15,0-22-15,0 22 0,0 0 0,0 0 16,0 0-16,0-1 16,0 44 15,0-1-31,0 0 0,0 0 16,0 0-16,0 0 0,0 1 15,0 20-15,0-21 0,0 0 16,0 0-16,0 1 0,0 20 0,0-21 15,21 0-15,0 0 0,1 1 16,-1-22-16,0 0 0,0 0 16,0 0-16,0 0 0,1 0 0,-1 0 15,0-22-15,0 1 0,0 0 16,0 0-16,1 0 0,-1-22 0,0 22 16,0 0-16,-21-21 0,21 21 0,0-1 15,-21-20-15,0 21 0,22 0 16,-22 0-16,21-1 0,-21 1 0,0 0 15,21 21-15,-21-21 16,0 42 0,0 0-16,0 0 15,0 1-15,-21-1 0,21 0 16,0 0-16,0 21 0,0-20 0,0-1 16,0 21-16,0-21 0,0 0 0,0 1 15,21-1-15,0 21 0,21-21 16,-20 0-16,-1-21 15,21 0-15,-21 0 0,22 0 0,-1 0 16,0 0-16,1 0 0,-1 0 16,0 0-16,1-21 0,-22 21 0,21-21 15,-21 0-15,22 0 0,-22 0 16,0-1-16,-21 1 0,21 0 0,-21 0 16,0-21-16,21 20 0,-21 1 0,0-21 15,0 21-15,0 0 0,-21-1 16,0 1-16,0 0 0,21 0 0,-21 0 15,-1 21-15,1 0 0,0 0 0,0 0 16,0 0-16,0 0 0,-1 21 16,1 0-16,21 0 0,-21 0 0,0 22 15,0-22-15,0 0 0,21 21 16,0-20-16,0 20 0,0-21 16,0 21-16,0-20 0,0-1 0,0 0 15,0 0-15,21 0 0,0 0 16,0-21-16,0 0 0,0 0 15,1 0-15,-1 0 0,0-21 0,0 0 16,0 21-16,0-21 0,-21 0 16,22-22-16,-1 22 0,0 0 0,-21 0 15,21 0-15,-21-22 0,0 22 16,0 0-16,0 0 0,0 0 0,21 0 16,-21-1-16,0 1 15,0 42 1,0 1-16,0-1 15,0 0-15,0 0 0,0 0 16,0 0-16,0 22 0,0-22 16,0 0-16,0 0 0,0 22 0,0-22 15,21 0-15,-21 0 0,22-21 0,-1 21 16,0-21-16,0 0 16,0 0-16,0 0 0,1 0 0,-1 0 15,0 0-15,0-21 0,0 0 16,0 0-16,1 0 0,-1-1 0,0 1 15,0-21-15,0 21 0,0-22 16,-21 22-16,22-21 0,-22 0 0,21-1 16,-21 1-16,0-22 0,0 22 15,0 0-15,0-1 0,0 1 0,0 0 16,0 21-16,0-22 0,0 22 16,0 42-1,0 0-15,0 1 16,-21 20-16,21 0 0,0 1 15,-22-1-15,22 0 0,0 1 0,0-1 16,0 0-16,0 1 0,0-1 16,0 0-16,0 1 0,0-22 0,0 21 15,0-21-15,22 0 0,-1 1 16,0-1-16,64 0 16,-64-21-16,21 0 15,-21 0-15,0-21 0,22 0 0,-22-1 16,0 1-16</inkml:trace>
  <inkml:trace contextRef="#ctx0" brushRef="#br1" timeOffset="-176861.18">7218 6435 0,'-85'0'32,"170"0"-32,-149 0 31,107 0-31,-22 0 0,21 0 0,0-21 16,1 21-16,20-22 0,1 22 15,-1 0-15,1-21 0,-1 21 0,1 0 16,-1 0-16,1-21 0,-22 21 15,0 0-15,1 0 0,-22 0 0,0 0 16,-42 0 0,0 0-16,-22 0 15,1 0-15,0 21 0</inkml:trace>
  <inkml:trace contextRef="#ctx0" brushRef="#br1" timeOffset="-176581.34">7429 6414 0,'0'-22'32,"0"44"-17,0-1-15,0 0 16,22 0-16,-22 0 0,0 22 0,0-1 16,0 0-16,0 1 0,0-1 15,0 0-15,0 1 0,0-1 16,0 0-16,0 1 0,0-1 0,-22 0 0,22 1 15,-21-22-15,21 21 0,0-21 16,0 22-16,0-22 0,0 0 16,0 0-16,0-42 31,0 0-15,0 0-16,21-22 0</inkml:trace>
  <inkml:trace contextRef="#ctx0" brushRef="#br1" timeOffset="-176180.7">7662 6858 0,'0'21'16,"21"-21"0,1 0-1,-1 0-15,0 0 16,0 0-16,0 0 0,22 0 0,-22 0 15,0 0-15,0-21 0,0 21 16,0 0-16,1-21 0,-1 0 0,-21 0 16,21 21-16,-21-22 0,0 1 15,0 0-15,0 0 16,-21 21-16,0 0 16,-1 0-16,1 0 15,0 0-15,0 21 0,21 0 0,-21 0 16,0-21-16,-1 22 0,22 20 15,0-21-15,-21 0 0,21 0 16,-21 1-16,21 20 0,0-21 0,0 0 16,0 0-16,0 1 0,0-1 0,0 0 15,0 0-15,21 0 16,-21 0-16,21-21 0,1 22 16,-1-22-16,0 0 0,0 0 15,0 0-15,0 0 0,1-22 16</inkml:trace>
  <inkml:trace contextRef="#ctx0" brushRef="#br1" timeOffset="-175333.19">8594 6710 0,'0'0'0,"21"-21"0,-21 0 15,-21 21 1,-1 0-16,1 0 0,0 0 0,0 0 15,0 0-15,0 21 0,-1 0 16,1-21-16,0 21 0,0 0 16,21 0-16,-21-21 0,21 22 15,0-1-15,0 0 16,0 0-16,21-21 16,0 0-16,0 21 0,0-21 0,1 0 15,-1 0-15,0 21 0,0-21 16,0 0-16,0 22 0,1-22 0,-1 0 15,0 21-15,0 0 0,0-21 16,0 21-16,-21 0 0,22-21 16,-22 21-16,0 1 0,-22-1 15,1-21-15,0 0 16,0 21-16,0-21 0,0 0 0,-22 0 16,22 0-16,0 0 0,0 0 15,0 0-15,-22 0 0,22 0 0,0 0 16,0 0-16,21-21 0,-21 21 15,-1-21-15,1-1 0,0 22 0,21-21 16,0 0-16,-21 21 0,21-21 0,-21 0 16,21 0-1,21 21 17,0 0-32,0 21 15,0-21-15,-21 21 0,22 0 0,-1-21 16,0 21-16,-21 0 0,21-21 15,0 22-15,0-22 0,1 21 16,-1-21-16,21 0 0,-21 0 0,0 0 16,1 0-16,20 0 0,-21 0 0,0 0 15,22 0-15,-22 0 0,21 0 16,-21-21-16,22-1 0,-22 22 0,21-21 16,-21 0-16,22 0 0,-22 0 15,0-22-15,0 22 0,0-21 0,0 21 16,-21-22-16,0 1 0,22 0 0,-22-1 15,21 1-15,-21 0 0,0-1 16,0 1-16,0 21 0,0-21 0,0 20 16,0 1-16,0 42 31,0 1-31,0-1 16,0 21-16,0-21 0,-21 22 0,21-1 15,0 0-15,0-21 0,0 22 16,-22-1-16,22-21 0,0 22 0,-21-22 15,21 21-15,0-21 0,0 0 0,0 1 16,0-1-16,0 0 0,0 0 16,21-21-1,1 0 1,-22-21-16,0 0 16</inkml:trace>
  <inkml:trace contextRef="#ctx0" brushRef="#br1" timeOffset="-175136.99">8953 6752 0,'-21'0'31,"42"0"-15,1 0-16,-1 0 16,0-21-16,0 21 0,21 0 15,-20 0-15,-1 0 0,21 0 0,-21-21 16,22 21-16,-22 0 0,0 0 0,21-21 15,-21 0-15,1 21 16,-1-22-16,0 22 0,21 0 0,-21-21 16</inkml:trace>
  <inkml:trace contextRef="#ctx0" brushRef="#br1" timeOffset="-174804.97">10075 6456 0,'0'0'16,"0"-21"-16,0 0 0,-21 21 0,0-22 0,21 1 16,-21 0-16,0 21 0,-1-21 15,1 0-15,0 21 0,0 0 16,0 0-16,0 0 0,-1 0 0,-20 0 16,21 0-16,-21 21 0,20 0 15,-20 0-15,21 0 0,-21 1 0,20 20 16,1 0-16,0-21 0,0 22 15,0-1-15,0 0 0,-1 1 0,22-1 16,-21 0-16,21 1 0,0-1 0,0-21 16,0 22-16,0-22 0,0 0 15,0 0-15,21 0 0,1 0 0,-1 1 16,21-1-16,-21-21 0,22 21 0,-1-21 16,0 0-16,-21 0 0,43 0 0,-22 0 15,1 0-15,-1 0 16,0-21-16</inkml:trace>
  <inkml:trace contextRef="#ctx0" brushRef="#br1" timeOffset="-173359.74">10477 6731 0,'0'0'0,"0"-21"0,0 0 0,0 0 0,0-1 16,0 1-16,-21 21 15,0 0-15,0 0 0,0 0 0,-22 0 16,22 0-16,0 0 0,0 0 15,0 21-15,-22 1 0,22-1 16,0 0-16,-21 0 0,21 21 0,-1-20 16,1-1-16,0 63 15,21-62-15,-21-1 0,21 0 16,0 0-16,0 0 0,0 0 0,21 1 16,0-22-16,0 0 0,1 0 15,-1 0-15,0 0 0,0 0 16,0 0-16,0 0 0,1-22 0,-1 22 15,0-21-15,0 21 0,0-21 0,0 0 16,1 0-16,-1 0 0,0-1 16,-21 1-16,0-21 0,21 21 0,-21 0 15,21-22-15,-21 22 0,0 0 16,0 0-16,0 0 0,0-1 16,0 1-16,-21 21 31,21 21-31,-21 1 0,21-1 15,0 0-15,0 0 0,0 21 0,0-20 16,0-1-16,0 0 0,0 0 0,0 21 16,0-20-16,0-1 0,0 0 15,21 0-15,-21 0 0,21 0 16,0-21-16,1 22 0,-1-22 0,0 0 16,0 0-16,21 0 0,-20 0 15,20 0-15,-21 0 0,21 0 16,1 0-16,-22-22 0,21 1 0,1 21 15,-1-21-15,0 0 0,-21-21 0,22 20 16,-22 1-16,21-21 0,-21 21 16,1 0-16,-1-22 0,0 22 0,-21 0 15,21-21-15,-21 20 0,21 1 16,-21 42 15,0 1-31,0-1 0,0 0 16,0 0-16,0 0 0,0 0 0,0 1 15,0-1-15,0 0 0,0 0 16,0 0-16,0 0 0,0 1 0,0-1 16,0 0-16,21-21 15,-21 21-15,22-21 0,-22 21 0,21-21 16,-21-21 15,0 0-15,-21 0-16,-1 21 15,22-21-15,-21 21 0,21-22 16,-21 22-16,0 0 16,0 0-16,21 22 15,0-1 1,0 0 0,0 0-16,21 0 15,0-21-15,0 0 0,0 21 16,1-21-16,-1 0 0,0 0 15,0 0-15,0 0 0,0 0 0,1 0 16,-1 0-16,21 0 0,-21 0 0,0-21 16,22 21-16,-22-21 0,0 0 15,0 0-15,0 0 0,1-1 0,-22 1 16,21 0-16,0-21 0,0 21 0,-21-22 16,0 22-16,0 0 0,0-21 15,0 20-15,21 1 0,-21 0 16,0 0-16,-21 21 31,21 21-31,-21 0 0,21 0 16,0 1-16,0-1 0,-21 0 0,21 0 15,0 21-15,0-20 0,0-1 16,0 0-16,0 0 0,0 0 0,0 0 16,0 1-16,0-1 0,21 0 15,0 0-15,0-21 16,0 0-16,1 0 0,-1 0 15,0 0-15,0 0 0,21 0 0,-20 0 16,-1 0-16,21 0 16,-21-21-16,22 0 0,-22 0 0,0 21 15,21-22-15,-21 1 0,22-21 0,-22 21 16,0 0-16,0-1 0,0-20 16,-21 21-16,0 0 0,0 0 0,0-1 15,0 1-15,0 0 0,0 42 31,0 0-31,-21 1 16,21-1-16,0 21 0,-21-21 0,21 0 16,0 1-16,0-1 0,0 0 15,0 0-15,0 0 0,0 0 0,0 1 16,0-1-16,0 0 16,0 0-16,-21-21 31,0 0-31,0 0 0,-1 0 15,1 0-15,0 0 16,0 0-16,0-21 16,0 0-16,21 0 15</inkml:trace>
  <inkml:trace contextRef="#ctx0" brushRef="#br1" timeOffset="-172804.81">14033 6498 0,'0'0'0,"22"-21"0,-22 0 0,0 0 16,0 42 15,0 0-15,-22 0-16,22 0 0,-21 22 15,21-22-15,0 21 0,0-21 0,-21 22 16,21-22-16,0 0 0,-21 0 0,21 22 16,0-22-16,0 0 15,-21 0-15,21 0 0,0 0 16,0-42 15,0 0-31,0 0 0,21-21 16</inkml:trace>
  <inkml:trace contextRef="#ctx0" brushRef="#br1" timeOffset="-172433.02">14076 6138 0,'-85'0'15,"170"0"-15,-191 0 16,106 22-16,0-1 0,0 0 15,0 0-15,21 0 32,0-21-32,0 0 0,1 0 0,-1 0 15,0 0-15,0 0 0,21 0 0,-20 0 16,-1-21-16,0 0 0,0 21 16,0-21-16,0 21 0,-21-21 0,0-1 15,0 1-15,0 0 16,-21 21-16,0-21 0,0 21 15,0 0-15,0 0 0,-1 0 0,1 0 16,-21 0-16,21 0 0,0 0 16,21 21-16,-22-21 0,22 21 0,-21 0 15,21 1-15,0-1 0,0 0 16,0 0-16,0 0 16,21 0-16,1 1 0,-1-1 0,0 0 15,0 0-15,0 0 0,0-21 0,1 21 16</inkml:trace>
  <inkml:trace contextRef="#ctx0" brushRef="#br1" timeOffset="-171929.12">14584 6456 0,'0'0'0,"0"21"31,0 0-31,0 0 16,0 1-16,0-1 0,0 0 15,0 0-15,0 0 0,0 0 0,0 1 16,0-1-16,0 0 0,0 0 16,0 0-16,0 0 0,0 1 15,0-1-15,0 0 16,-21-21-16,-1 0 31,22-21-15,0 0-16,0-1 15,0 1-15,0 0 0,0-21 0,0 21 0,0-22 16,22 22-16,-1-21 16,0-1-16,0 1 0,0 0 0,22 21 15,-22-22-15,21 22 0,-21 0 0,22 0 16,-1 0-16,0 21 0,1 0 16,-1 0-16,0 0 0,-21 0 0,22 21 15,-22 0-15,0 0 0,0 21 0,0-20 16,-21 20-16,0-21 0,0 21 15,0 1-15,0-22 0,0 21 0,-21-21 16,21 22-16,-21-22 0,0 0 0,0 0 16,0 0-16,21 1 15,-22-1-15,1-21 16,21-21 15,0-1-31,21 22 16,1-21-16</inkml:trace>
  <inkml:trace contextRef="#ctx0" brushRef="#br1" timeOffset="-171584.45">15790 5969 0,'0'0'0,"0"-21"0,0 42 47,0 0-47,-21 22 0,0-22 15,21 0-15,-21 21 0,21 1 0,-21-22 16,-1 21-16,22 0 0,-21 1 0,21 20 16,-21-20-16,0-1 0,21 0 15,0 1-15,-21-22 0,21 21 0,-21-21 16,21 22-16,0-22 0,0 0 0,0 0 15,0 0-15,0 0 16,21-42 15,-21 0-31,21 21 16,0-21-16,-21 0 0,21 0 0,0-22 16,-21 22-16</inkml:trace>
  <inkml:trace contextRef="#ctx0" brushRef="#br1" timeOffset="-171132.69">16044 6308 0,'0'0'0,"-21"0"62,21 21-62,-21-21 0,21 21 0,-21 0 16,0 22-16,21-22 0,0 0 0,0 21 15,-22-21-15,22 22 0,0-22 16,0 0-16,0 21 0,0-20 0,0-1 16,0 0-16,0 0 0,22 0 0,20 0 15,-21-21-15,0 0 16,22 0-16,-22 0 0,21 0 0,-21 0 16,22 0-16,-1 0 0,0 0 0,-21 0 15,22-21-15,-22 0 0,21 0 16,-21 0-16,1 0 0,-1-1 15,-21-20-15,0 21 0,0-21 0,0-1 16,0 1-16,0 0 0,0 20 16,0-20-16,-21 21 0,-1 0 0,1 0 15,0-1-15,0 22 0,-21 0 0,20 0 16,1 0-16,-21 0 0,21 0 16,0 0-16,-22 0 0,22 22 0,0-22 15,0 21-15,0-21 0,-1 21 16,22 0-16,-21-21 0</inkml:trace>
  <inkml:trace contextRef="#ctx0" brushRef="#br1" timeOffset="-170783.89">15261 6054 0,'0'0'16,"-21"0"-16,0 0 0,0 0 0,-1 0 15,44 0 17,20 0-32,-21 0 0,21 0 15,22 0-15,-22 0 0,22 0 16,-22 0-16,22 0 0,-1 0 0,-21 0 15,22-21-15,-1 21 0,1 0 0,-22 0 16,22-22-16,-22 22 0,22 0 16,-22 0-16,0 0 0,1 0 0,-1-21 15,-21 21-15,0 0 0,0 0 16,-42 0 15,0 0-31,0 0 16,0 0-16,0 0 0,-1 0 0,1 0 15,-21 0-15</inkml:trace>
  <inkml:trace contextRef="#ctx0" brushRef="#br1" timeOffset="-168315.98">1291 8721 0,'0'-21'47,"21"-1"-47,-21 1 16,21 0-16,-21 0 0,0 0 0,22 0 16,-22-1-16,0 1 0,0 0 15,0 0-15,0 0 0,0 0 16,0-1-16,-22-20 0,1 21 0,0 0 15,0 0-15,-21-1 0,20 22 16,-20 0-16,0 0 0,21 0 0,-22 0 16,1 0-16,21 22 0,-22-1 15,1 0-15,21 21 0,-21-21 0,20 22 16,-20-1-16,21 0 0,0 1 16,0-1-16,21 22 0,0-22 0,0 0 15,0 1-15,0-1 16,0 0-16,0-21 0,0 22 0,21-22 15,0 0-15,0-21 0,0 21 16,0-21-16,1 0 0,-1 0 16,0 0-16,0 0 0,21-21 0,-20 21 15,-1-21-15,21-21 0,-21 20 16,22 1-16,-22-21 0,21 21 0,-21-22 16,22 1-16,-1 21 0,-21-21 15,0-1-15,0 22 0,1-21 0,-1 21 16,-21-22-16,0 22 0,0 0 15,0 0-15,0 0 0,-21 21 32,21 21-32,-22 0 15,22 0-15,0 0 0,-21 22 16,21-22-16,0 21 0,-21-21 16,21 22-16,0-1 0,0-21 0,0 21 15,0-20-15,0 20 0,21-21 16,0 0-16,1 0 0,-22 1 0,42-1 15,-21-21-15,0 0 0,0 0 16,1 0-16,20 0 0,-21 0 0,0 0 16,22-21-16,-22-1 0,0 1 15,0 0-15,0 0 0,0-21 0,1 20 16,-1-20-16,0 21 16,-21 0-16,0-22 0,0 22 0,21-21 15,-21 21-15,0-22 0,0 22 16,0 0-16,0 0 0,0 0 15,0 42 1,0 0 0,0 0-16,0 0 15,0 22-15,0-22 0,0 0 0,0 0 16,0 22-16,0-22 0,0 21 16,0-21-16,0 0 0,21 22 0,0-22 15,-21 0-15,22 0 0,-1-21 16,-21 21-16,21-21 0,0 0 15,0 0-15,0 0 0,1 0 0,-1 0 16,0-21-16,0 21 0,0-21 16,0 0-16,1 0 0,-1 0 0,0-22 15,0 22-15,0-21 0,0 21 16,1-22-16,-1 22 0,0-21 0,-21-1 16,0 22-16,0-21 0,0 21 15,21 0-15,-21-1 0,0 1 0,0 0 16,-21 21-1,21 21 1,0 0-16,0 1 0,-21 20 16,21-21-16,0 0 0,0 22 15,0-22-15,0 21 0,0-21 0,0 0 16,0 22-16,0-22 0,0 0 16,0 0-16,21 0 0,0 1 0,0-1 15,0-21-15,1 21 16,-1-21-16,21 0 0,-21 0 0,0 0 15,22-21-15,-22 21 0,0-21 16,21-1-16,-20 1 0,-1 0 0,0 0 16,0-21-16,0 20 0,0-20 15,1 21-15,-1-21 0,-21-1 16,0 1-16,0 0 0,21-22 0,-21 22 16,0-1-16,21-20 0,-21 21 15,0-1-15,0 1 0,0 21 0,0-22 16,0 22-16,0 0 0,0 0 15,0 0-15,0 42 32,0 21-32,0-21 0,0 22 15,0-1-15,0 0 0,0 1 16,-21 20-16,21-20 0,0-1 0,0 0 16,0 22-16,0-22 0,0 0 0,0 1 15,0-1-15,0-21 0,0 22 16,0-1-16,0-21 0,21 0 0,0 0 15,0 1-15,1-1 16,-1-21-16,0 0 0,0 0 0,0 0 16,0 0-16,1 0 0,-1 0 15,21-21-15,-21-1 0,0 1 0,1 0 16,-1 21-16,0-42 0,0 21 0,0-1 16,0 1-16,1 0 0,-1 0 15,-21-21-15,0 20 0,21 1 0,-21-21 16,21 21-16,-21 0 0,0-1 15,0 1-15,0 0 0,0 42 47,0 0-47,-21 1 0,21 20 16,0-21-16,-21 0 0,21 0 16,0 22-16,0-22 0,0 0 0,0 21 15,0-20-15,0-1 0,0 0 0,0 0 16,21 0-16,0 0 0,0-21 15,0 0-15,1 22 0,20-22 0,-21 0 16,21 0-16,1 0 0,-22-22 16,21 22-16,1-21 0,-22 0 0,21 0 15,-21 0-15,0 0 0,1-1 16,-1 1-16,0 0 0,-21-21 16,0 21-16,0-22 0,0 22 0,0-21 15,0 21-15,-21-22 0,0 22 0,-1-21 16,1 21-16,0-1 0,0 22 15,-21 0-15,20-21 0,1 21 0,-21 0 16,21 0-16,-22 0 0,22 21 16,0 1-16,-21-1 0,21-21 0,21 21 15,-22 0-15,22 0 0,-21-21 0,21 21 16,0 1 0</inkml:trace>
  <inkml:trace contextRef="#ctx0" brushRef="#br1" timeOffset="-168031.14">2752 8276 0,'0'0'15,"-22"0"-15,1 0 0,42 0 31,22 0-31,-22 0 0,21 0 0,-21 0 16,22 0-16,-1 0 0,0-21 16,1 21-16,20-21 0,-20 0 15,-1 21-15,0 0 0,1-21 0,-1 21 16,0 0-16,-21 0 0,1 0 16,-1 0-16,-42 0 31,-1 0-31,1 0 15</inkml:trace>
  <inkml:trace contextRef="#ctx0" brushRef="#br1" timeOffset="-166976.74">4043 8467 0,'0'0'0,"0"-21"31,0 42-15,0 0 0,0 0-16,0 0 0,0 0 15,0 1-15,0 20 0,0-21 0,0 0 16,-21 22-16,21-22 0,0 0 15,0 21-15,0-21 0,0 1 0,0-1 16,-22 0-16,22 0 0,0-42 47,0 0-31,0 0-16,0-1 0,0 1 15,0 0-15,0 0 0,0-21 0,0 20 16,22 1-16,-22-21 0,0 21 15,21-22-15,0 22 0,0 0 0,-21 0 16,21-21-16,0 20 0,1 22 0,-22-21 16,21 21-16,0 0 0,0 0 15,21 0-15,-20 0 0,-1 0 0,0 21 16,0 1-16,0-1 0,0 0 16,1 0-16,-22 0 0,21 22 0,0-22 15,-21 0-15,0 0 0,0 21 0,0-20 16,0-1-16,0 0 15,0 0-15,0 0 0,0 0 0,0 1 16,0-1 0,0-42 15,0-1-31,0 1 0,-21 0 16,21-21-16,0 21 0,0-1 15,0-20-15,0 21 0,0 0 0,21-22 16,0 22-16,0-21 15,0 21-15,1-22 0,-1 22 0,21 0 16,0 0-16,-20 21 0,20-21 0,0 21 16,1 0-16,-22 0 0,21 0 15,0 21-15,-20 0 0,-1 0 0,0 0 16,0 1-16,0-1 0,0 21 0,-21-21 16,0 0-16,0 22 0,0-22 15,0 21-15,0-21 0,0 1 0,0 20 16,0-21-16,-21 0 0,0 0 0,21 1 15,0-1-15,-21-21 16,21-21 15,0-1-15,0 1-16</inkml:trace>
  <inkml:trace contextRef="#ctx0" brushRef="#br1" timeOffset="-165060.8">5651 8467 0,'0'-21'16,"0"-64"-1,-21 64 1,0 21-16,0-21 0,21-1 0,-21 22 15,0 0-15,-1 0 0,-20 0 0,21 0 16,0 0-16,0 0 0,-22 22 16,22-1-16,-21 0 0,21 0 0,-1 21 15,1-20-15,0 20 0,0-21 0,0 0 16,21 22-16,0-22 0,0 21 16,0-21-16,0 22 0,0-22 0,0 0 15,0 0-15,0 0 0,21 0 0,0 1 16,0-22-16,0 0 0,22 0 15,-22 0-15,21 0 0,-21 0 16,22 0-16,-22 0 0,0-22 0,21 1 16,-20 0-16,-1 0 0,21 0 15,-21 0-15,0-1 0,1 1 0,-22 0 16,21-21-16,-21 21 0,21-1 16,-21 1-16,0 0 0,0 0 0,0 0 15,0 0-15,0 42 47,0 0-47,0 0 0,-21 0 0,21 0 16,0 1-16,0-1 0,0 0 15,0 21-15,0-21 0,0 1 16,0-1-16,0 0 0,0 0 0,21 0 16,0 0-16,0-21 0,0 22 15,1-22-15,-1 0 0,0 0 0,0 0 16,21 0-16,-20 0 0,-1 0 0,21-22 15,-21 1-15,0 21 0,1-21 16,-1 0-16,0 0 0,0-22 0,0 22 16,0 0-16,1-21 0,-1-1 0,-21 22 15,21-21-15,-21 0 0,21-1 16,-21-20-16,0 20 0,0 1 0,21 0 16,-21-1-16,0 1 0,0 0 0,0 21 15,0-22-15,0 22 16,0 0-16,0 42 15,-21 0 1,21 0-16,0 22 0,0-22 16,0 21-16,0 1 0,0-1 0,0 0 15,0 1-15,0-1 0,0 0 16,0 1-16,0-1 0,0-21 0,0 21 16,0 1-16,21-22 0,-21 0 0,21 21 15,1-20-15,-1-1 0,0 0 16,0-21-16,-21 21 0,21-21 0,22 0 15,-22 0-15,0 0 0,0 0 16,0 0-16,0 0 0,1-21 16,-1 0-16,21 0 0,-21-1 0,0 1 15,1 0-15,-1 0 0,0 0 0,0-22 16,0 22-16,-21 0 0,21 0 16,-21-21-16,22 20 0,-22 1 15,0 0-15,0 42 31,0 0-15,0 1-16,-22-1 0,22 0 0,0 0 16,0 0-16,-21 0 0,21 1 15,0-1-15,0 0 0,0 21 0,0-21 16,0 1-16,0-1 0,21-21 16,1 21-16,-1 0 0,0-21 15,0 0-15,0 0 0,0 0 0,1 0 16,20 0-16,-21 0 0,0 0 0,22-21 15,-22 0-15,21 21 0,-21-21 16,0-1-16,1 1 0,-1 0 0,0 0 16,0 0-16,0 0 0,-21-1 0,21 1 15,-21 0-15,0 0 0,0 0 16,22 0-16,-22-1 0,0 1 0,0 0 16,0 42 15,0 0-16,0 1-15,0-1 0,-22 0 0,22 0 16,0 0-16,0 0 0,0 1 0,0-1 16,0 0-16,0 0 0,0 0 15,0 0 1,22-21-16,-1 0 0,0 0 16,0 0-16,0-21 15,0 21-15,-21-21 0,22 0 16,-22 0-16,21 0 0,-21-1 15,0 1-15,0 0 0,0 0 16,0 0-16,0 0 0,0-1 0,-21 1 0,-1 0 16,1 0-16,21 0 0,-21 21 15,21-21-15,-21 21 16,0 0-16,42 0 47,0 0-47,0 0 15,0-22-15,1 22 0,-1-21 16,21 21-16,-21 0 0,0-21 0,22 21 16,-1 0-16,-21 0 0,0 0 0,22 0 15,-22 0-15,0 0 0,0 0 16,-21 21-16,0 0 0,21 1 0,-21-1 16,22 0-16,-22 0 0,0 0 15,0 0-15,0 1 0,0 20 16,0-21-16,0 0 0,0 0 0,0 1 15,0-1-15,0 0 0,0 0 0,0 0 16,-22 0-16,22 1 16,0-1-16,-21-21 15,21-21 17,0-1-32,0 1 15,0 0-15,0 0 0,0 0 0,0 0 16,21-22-16,1 22 15,-1-21-15,0-1 0,21 22 0,-21-21 16,22 0-16,-22-1 0,21 22 0,-21-21 16,22 21-16,-22-1 0,21 1 15,-21 21-15,1 0 0,20 0 0,-21 0 16,0 0-16,0 21 0,1 1 0,-1-1 16,-21 21-16,0-21 0,21 22 15,-21-22-15,0 21 0,0 0 0,0 1 16,0-22-16,0 21 0,0-21 0,0 22 15,0-22-15,0 0 0,0 0 16,0 0-16,0 1 0,0-1 16,-21-21-16,21 21 0,0-42 31,0 0-15,0-1-16,0 1 0,-21 0 15,-1 0-15,22 0 0,-21 0 0</inkml:trace>
  <inkml:trace contextRef="#ctx0" brushRef="#br1" timeOffset="-164840.93">7705 7916 0,'0'0'0,"-22"0"16,1 0-16,0 0 78,0 0-78,0 0 0,0 0 0</inkml:trace>
  <inkml:trace contextRef="#ctx0" brushRef="#br1" timeOffset="-164640.04">6286 8128 0,'-21'21'0,"42"-42"0,-63 63 16,21-42-16,21 22 16,21-22-1,0 0-15,0 0 16,1 0-16,20 0 0,-21-22 0,21 22 15,1 0-15,-22-21 0,21 21 16,-21 0-16,22-21 0,-22 0 0</inkml:trace>
  <inkml:trace contextRef="#ctx0" brushRef="#br1" timeOffset="-164019.77">9758 7959 0,'0'0'16,"-43"0"-16,22 0 0,-21 0 0,21 0 0,0 0 15,-22 0-15,22 0 0,42 0 31,0 0-15,1 0-16,20 0 0,0 0 16,22 0-16,-22 0 0,22 0 0,-1 0 15,1 0-15,-1 0 0,1 0 16,-1-21-16,1 21 0,-22 0 0,0 0 16,1 0-16,-1 0 0,-21 0 0,0 0 15,0 0-15,-42 0 31,0 0-31,0 21 0,-21-21 0,20 0 16</inkml:trace>
  <inkml:trace contextRef="#ctx0" brushRef="#br1" timeOffset="-163719.95">10012 8001 0,'0'21'31,"0"0"-15,0 1-16,0 20 0,0-21 15,0 21-15,0 1 0,0-22 16,-21 21-16,21 1 0,0-1 0,-22 0 16,22 1-16,-21-22 0,21 21 15,0 0-15,-21-20 0,21 20 16,-21-21-16,21 0 0,0 22 0,0-22 15,0 0-15,0 0 0,21-21 32,-21-21-17,21 21-15,0-21 0,-21 0 0,22-1 16,-1 1-16</inkml:trace>
  <inkml:trace contextRef="#ctx0" brushRef="#br1" timeOffset="-163319.17">10245 8467 0,'0'0'0,"0"21"31,0 0-31,21-21 16,0 0-16,0 0 0,0 0 16,0 0-16,22 0 0,-22 0 15,0-21-15,0 0 0,0 21 16,1-21-16,-1 21 0,21-22 0,-21 1 15,0 0-15,-21 0 0,22 21 16,-22-21-16,0 0 0,0-1 16,0 1-16,-22 21 0,1 0 15,0-21-15,0 21 0,0 0 16,0 0-16,-1 0 0,1 0 16,0 0-16,0 21 0,0 0 0,0 1 15,-1-1-15,1 0 0,0 0 0,21 21 16,0-20-16,-21-1 0,21 21 15,-21-21-15,21 0 0,0 1 0,0-1 16,0 0-16,0 0 0,0 0 0,0 0 16,21 1-16,0-1 15,0-21-15,0 0 0,1 0 16,-1 0-16,21 0 0,-21 0 0,0-21 16,22 21-16,-22-22 0,21 1 15</inkml:trace>
  <inkml:trace contextRef="#ctx0" brushRef="#br1" timeOffset="-162908.41">11155 8255 0,'0'0'0,"0"-21"15,0 0-15,-21 21 16,-1 0-16,1 0 0,0 0 16,0 0-16,0 0 0,-22 21 0,22 0 15,0 0-15,0-21 0,21 21 0,-21 1 16,21-1-16,-21 0 15,21 0-15,0 0 0,21 0 16,0-21-16,0 22 16,0-22-16,0 21 0,1-21 15,-1 21-15,0-21 0,0 21 0,0-21 16,0 21-16,1-21 0,-1 21 0,0-21 16,0 22-16,-21-1 15,0 0-15,0 0 16,-21 0-16,0-21 0,-22 0 15,22 0-15,-21 21 0,21-21 0,-22 0 16,22 0-16,-21 0 0,21 0 16,0 0-16,-22 0 0,22 0 15,0-21-15,0 0 0,0 21 0,21-21 0,-22 21 16,22-21 0,0 0-16,22-1 15,-1 22 1,0-21-16,0 21 0,0-21 0,22 21 15,-22-21-15</inkml:trace>
  <inkml:trace contextRef="#ctx0" brushRef="#br1" timeOffset="-162587.83">11705 7980 0,'0'0'0,"0"-21"15,0 0 1,0 42 0,0 0-16,-21 0 15,21 0-15,-21 0 0,21 22 0,0-22 16,-21 21-16,-1 1 0,22-1 16,-21 0-16,21-21 0,0 22 0,-21-1 15,21 0-15,-21-20 0,21 20 0,0-21 16,0 21-16,0-20 0,0-1 15,0 0-15,0 0 0,0 0 16,0 0-16,21-21 16,0 0-1,0 0-15,1 0 16,-1-21-16,0 0 0,-21 0 16</inkml:trace>
  <inkml:trace contextRef="#ctx0" brushRef="#br1" timeOffset="-162384.95">11472 8297 0,'0'0'0,"21"0"31,1 0-31,-1 0 0,0 0 16,0 0-16,0 0 0,22 0 0,-22 0 15,21 0-15,-21 0 0,0 0 0,1-21 16,-1 21-16,0 0 0,0-21 16</inkml:trace>
  <inkml:trace contextRef="#ctx0" brushRef="#br1" timeOffset="-161512.99">13166 8107 0,'21'-21'47,"0"0"-32,0-1-15,0 22 16,-21-21-16,21 0 0,1 21 0,-1-21 16,0 0-16,-21 0 0,21-1 15,-21 1-15,0 0 16,0 0-16,-21 0 15,0 21-15,-22 0 0,22 0 16,-21 0-16,21 0 0,-22 0 0,1 0 16,0 21-16,-1 0 0,1-21 0,0 21 15,21 0-15,-22 1 0,22-1 16,0 0-16,0 0 0,21 0 0,0 0 16,0 1-16,0-1 15,0 0-15,0 0 0,21 0 0,0-21 16,0 21-16,0 1 0,22-22 15,-1 21-15,0 0 0,1-21 0,-1 21 16,0-21-16,1 21 0,-1-21 16,-21 21-16,22 1 0,-1-22 0,-21 21 15,0 0-15,0-21 0,-21 21 0,0 0 16,0 0-16,0 1 0,0-1 16,-21 0-16,0 0 0,0-21 0,-21 21 15,-1 0-15,1 1 0,0-1 0,-1-21 16,1 21-16,0-21 0,-1 21 0,1-21 15,0 0-15,-1 0 16,22 0-16,-21 0 0,-1 0 0,22 0 16,-21-21-16,21 0 0,0 21 0,-1-21 15,1-1-15,21 1 0,0 0 16,-21 0-16,21-21 0,0 20 0,0 1 16,0 0-16,0 0 0,0 0 0,0 0 15,0-1-15,21 22 16,0-21-1,1 21-15,-1 0 0,0 0 16,21 0-16,-21 0 0</inkml:trace>
  <inkml:trace contextRef="#ctx0" brushRef="#br1" timeOffset="-160680.47">13737 8107 0,'0'0'0,"21"0"0,-21-21 16,0 0-16,0 42 47,-21 0-47,21 0 0,0 0 15,0 0-15,-21 1 0,21-1 16,-21 0-16,21 21 0,0-21 15,0 22-15,0-22 0,0 0 0,0 0 16,0 22-16,0-22 0,0 0 0,0 0 16,0 0-16,0 0 0,21 1 15,0-22-15,0 0 0,0 21 16,1-21-16,20 0 0,-21 0 0,0 0 16,22 0-16,-22 0 0,21-21 0,-21 21 15,22-22-15,-22 1 0,21 0 16,-21 0-16,22 0 0,-22 0 15,0-1-15,0 1 0,0 0 0,-21-21 0,0 21 16,0-22-16,0 22 16,0 0-16,0 0 0,0 0 0,0-1 15,-21 22-15,0 0 16,0 0-16,0 0 0,-1 0 16,22 22-16,-21-22 0,0 21 0,21 0 15,-21 0-15,21 0 0,0 0 16,0 1-16,0-1 0,21-21 15,0 21-15,0 0 0,1-21 0,-1 21 16,0 0-16,0 1 0,0-22 16,0 21-16,1-21 0,-22 21 15,21-21-15,0 0 0,-21 21 0,21-21 16,0 21 0,0-21-1,1 0 1,-1 0-16,0 0 0,-21-21 15,21 0-15,0 21 0,0-21 0,-21 0 16,22-1-16,-1 1 0,0 0 16,0 0-16,-21 0 0,21 0 0,0-1 15,-21-20-15,0 21 0,22 0 0,-1 0 16,-21-1-16,0 1 16,0 42-1,0 1 1,0-1-16,0 0 15,0 0-15,0 0 0,0 0 0,0 1 16,0-1-16,0 0 0,-21 0 0,21 0 16,-22 0-16,22 1 0,0-1 15,0 0 1,0-42 15,0 0-31,0-1 16</inkml:trace>
  <inkml:trace contextRef="#ctx0" brushRef="#br1" timeOffset="-160492.58">14690 8022 0,'0'0'0,"-22"0"31,22 21 0</inkml:trace>
  <inkml:trace contextRef="#ctx0" brushRef="#br1" timeOffset="-160080.81">15071 8086 0,'0'-21'16,"-22"21"0,22 21-1,0 0-15,0 0 0,0 0 16,0 0-16,0 1 15,0-1-15,0 21 0,0-21 0,0 22 16,0-22-16,0 21 0,0 0 0,-21-20 16,21 20-16,0 0 0,-21 1 0,21-1 15,0 0-15,0 22 0,-21-22 16,0 22-16,0-22 0,21 21 0,-22-20 16,1 20-16,0-20 0,0-1 0,0 0 15,21 1-15,-21-1 0,21 0 16,-22-21-16,22 1 0,0-1 0,0 0 15,0 0-15,22-42 32,-22 0-17,0 0-15,21-22 0,0 22 16,0 0-16,-21-21 0,0-1 0,21 1 16,-21 0-16,21-22 0</inkml:trace>
  <inkml:trace contextRef="#ctx0" brushRef="#br1" timeOffset="-159741.02">14986 8361 0,'0'0'0,"0"-42"0,0-1 0,0 22 16,0-21-16,0 21 0,0-1 0,0 1 15,0 0-15,21 0 0,0-21 0,-21 20 16,21 1-16,1 0 16,20 21-16,-21-21 0,21 0 0,1 0 15,-1 21-15,0 0 0,1-22 0,-22 22 16,21 0-16,1 0 0,-22 0 15,0 0-15,0 22 0,0-1 0,0 0 16,-21 0-16,0 0 0,0 22 0,0-22 16,0 0-16,-21 21 0,0-21 15,0 1-15,0-1 0,-22 0 0,22 0 16,-21 0-16,21 0 0,-22-21 0,1 22 16,21-22-16,0 0 0,-22 0 15,22 0-15,0 0 16,0 0-16,0 0 15,21-22 1,0 1 0,21 21-16,0-21 0,0 0 15,0 21-15</inkml:trace>
  <inkml:trace contextRef="#ctx0" brushRef="#br1" timeOffset="-159448.17">15833 7747 0,'21'-21'0,"-42"42"0,42-63 16,-21 63 15,0 0-15,0 21-16,-21-20 0,21 20 15,0-21-15,0 21 0,0 1 16,-22-1-16,22-21 0,-21 22 0,21-1 15,-21-21-15,21 21 0,0-20 0,0 20 16,0-21-16,-21 0 0,21 0 16,0 1-16,0-1 0,21-21 47,0 0-47,0 0 0,1-21 0,-1-1 15</inkml:trace>
  <inkml:trace contextRef="#ctx0" brushRef="#br1" timeOffset="-159060.4">16362 7938 0,'0'0'15,"-21"0"1,-1 0-16,1 0 0,0 0 16,0 0-16,0 0 0,0 0 0,-1 21 15,1-21-15,21 21 16,-21 0-16,21 0 0,-21-21 0,21 21 15,0 1-15,0-1 0,0 0 16,21 0-16,0-21 16,0 0-16,22 21 0,-22-21 0,0 0 15,21 21-15,-20 1 0,20-22 0,-21 0 16,0 21-16,0-21 0,1 21 16,-1-21-16,-21 21 0,21-21 0,-21 21 15,-21 0 1,0-21-16,-22 0 0,22 0 15,-21 22-15,21-22 0,-22 0 16,1 0-16,0 0 0,20 0 0,-20 0 16,21 0-16,-21 0 0,20 0 15,1 0-15,0 0 0,21-22 32,21 1-17,0 0-15,1 0 0</inkml:trace>
  <inkml:trace contextRef="#ctx0" brushRef="#br1" timeOffset="-158816.54">15875 7768 0,'0'0'0,"-21"0"15,21-21 1,21 21-16,0 0 15,0 0-15,0-21 0,22 21 16,-22 0-16,21 0 0,1 0 0,-1 0 16,0-21-16,1 21 0,-1 0 0,0-21 15,1 21-15,-22 0 0,21 0 16,-21 0-16</inkml:trace>
  <inkml:trace contextRef="#ctx0" brushRef="#br1" timeOffset="-158071.96">18119 7768 0,'0'0'0,"21"-21"15,-21 0-15,0 0 0,0 0 16,0-1-16,21 1 0,-21 0 0,0 0 0,0 0 16,0 0-1,0-1-15,0 44 31,0-1-31,-21 0 16,21 0-16,0 0 0,0 0 0,-21 22 16,21-22-16,-22 21 0,22 1 15,-21-1-15,21 0 0,0 1 0,0-1 16,-21 0-16,21 1 0,0-1 0,0 0 16,0 1-16,0-1 15,0-21-15,21 0 0,-21 0 0,21 1 16,1-1-16,-1-21 0,0 0 0,21 0 15,-21 0-15,22 0 0,-22 0 16,21 0-16,-21-21 0,22 21 0,-22-43 16,21 22-16,1 0 0,-22 0 0,21-22 15,-21 1-15,0 0 0,1-1 16,-1 1-16,0 0 0,-21-1 0,0 1 16,21 0-16,-21-1 0,21 1 0,-21 0 15,0-1-15,0 22 0,0-21 16,0 21-16,0 0 0,0-1 0,0 1 15,0 42 17,0 1-17,0-1-15,0 0 16,0 0-16,0 0 0,0 0 0,0 1 16,0-1-16,21-21 0,1 21 15</inkml:trace>
  <inkml:trace contextRef="#ctx0" brushRef="#br1" timeOffset="-156780.7">19156 7832 0,'0'0'0,"21"0"0,0-21 16,0 21-16,0-22 0,1 22 0,-1-21 16,-21 0-16,0 0 15,0 0 1,-21 21-16,-1 0 15,1 0-15,0 0 0,0 0 16,0 0-16,0 21 0,-1-21 0,1 21 16,0-21-16,0 21 0,0 0 0,21 1 15,0-1-15,0 0 16,0 0-16,0 0 0,21 0 16,0 1-16,0-22 0,0 21 15,1 0-15,-1-21 16,0 21-16,0 0 0,0-21 0,0 21 15,1 1-15,-1-22 0,0 21 0,0 0 16,-21 0-16,0 0 16,-21 0-1,0-21-15,0 0 16,-22 0-16,22 0 0,0 0 16,0 0-16,-22 0 0,22 0 0,0 0 15,0-21-15,0 21 0,0-21 0,21 0 16,-22 21-16,22-21 0,-21 0 15,21-1-15,-21 1 0,21 0 16,0 0 0,0 42 15,0 0-31,0 0 0,0 1 16,0-1-16,21 0 0,0-21 15,1 21-15,-1 0 0,0-21 0,0 21 16,0-21-16,0 0 0,1 22 0,20-22 15,-21 0-15,21 0 0,-20 0 16,20 0-16,0 0 0,1-22 0,-1 22 16,-21-21-16,21 0 0,1 21 0,-1-21 15,-21 0-15,0 0 0,22-1 16,-22 1-16,0-21 0,0 21 16,0 0-16,1-1 0,-22-20 0,21 21 15,-21 0-15,21 0 0,-21-1 16,0 1-1,0 42 17,0 1-32,-21-22 0,0 21 0,21 0 15,-22 0-15,22 0 0,0 22 0,0-22 16,0 0-16,0 0 0,0 0 16,0 0-16,0 1 0,0-1 0,0 0 15,22 0-15,-1-21 0,0 21 16,0-21-16,21 0 15,-20 0-15,-1 0 0,21 0 0,-21 0 16,22 0-16,-22-21 0,21 0 0,-21 21 16,22-21-16,-22 0 0,0-1 15,21 1-15,-21 0 0,1 0 0,-22-21 16,21 20-16,-21 1 0,21 0 0,-21 0 16,0 0-16,0 0 15,-21 21 1,0 0-1,21 21-15,-22 0 0,22 0 16,0 0-16,0 0 0,0 1 16,-21-1-16,21 0 0,0 0 0,-21 0 15,21 0-15,0 1 0,0-1 16,0 0-16,0 0 0,-21 0 16,21-42 30,0 0-46,0 0 16,0 0-16,21-1 0,-21-20 16,21 21-16,-21 0 0,21 0 0,1-22 15,-1 22-15,0 0 0,21-21 0,-21 20 16,22 1-16,-1 21 0,-21-21 16,22 0-16,-1 21 0,0 0 15,1 0-15,-1 0 0,-21 0 0,0 21 16,0 0-16,1 0 0,-1-21 15,-21 22-15,0 20 0,0-21 0,0 0 16,0 0-16,0 1 0,0-1 0,-21 0 16,-1 0-16,22 0 0,-21 0 15,0 1-15,21-1 0,-21 0 16,0 0-16,21 0 16,0-42 15,0 0-16,21 21-15</inkml:trace>
  <inkml:trace contextRef="#ctx0" brushRef="#br1" timeOffset="-155893.21">21315 7811 0,'0'0'0,"21"0"0,-21-64 31,0 43-31,-21 21 16,0 0-16,-1 0 0,1-21 15,0 21-15,0 0 16,0 0-16,0 0 0,-1 21 0,-20-21 16,21 21-16,0 0 0,0 0 0,-1 1 15,1-1-15,0 0 0,0 0 16,21 0-16,-21 0 0,21 1 15,0-1-15,0 0 0,0 0 0,0 0 16,21-21-16,0 0 16,0 21-16,0-21 0,1 0 0,-1 0 15,0 0-15,0 0 0,0 0 16,0-21-16,1 0 0,-1 21 0,0-21 16,0 0-16,0 0 0,0-1 15,1 1-15,-1 0 0,-21 0 16,21 21-16,-21-21 0,0 0 15,21-1-15,-21 1 16,-21 42 31,21 1-47,-21-1 0,21 0 16,0 0-16,-21 0 15,-1 0-15,22 1 0,-21 20 16,21-21-16,-21 21 0,0-20 0,21 20 15,-21 0-15,21 1 0,0-1 16,-21 0-16,21 22 0,-22-22 0,22 22 16,0-22-16,-21 21 0,21 1 0,0-1 15,0 1-15,0-1 0,0 1 16,0-1-16,-21 1 0,21-1 0,0 1 16,0-1-16,0 1 0,0-1 0,0 1 15,0-1-15,0-20 0,0 20 0,0 1 16,21-22-16,-21 22 0,21-22 15,-21 21-15,0-20 0,0-22 16,0 21-16,0 1 0,0-22 0,0 0 16,0 0-16,0 0 0,-21-21 15,21 21-15,-21-21 0,0 0 16,0 0-16,0-21 0,-1 0 16,1 21-16,0-42 0,0 21 0,0-1 15,0-20-15,-1 0 0,-20-22 16,21 22-16,0-22 0,0 1 0,-1-1 15,-20 1-15,42-22 0,-21 22 0,0-22 16,21 22-16,0-22 0,0 0 16,0 22-16,0-22 0,21 22 0,-21-1 15,21 22-15,0-22 0,0 22 16,1 0-16,-1 20 0,0-20 0,0 21 16,21 0-16,-20 0 0,-1-1 15,0 1-15,0 0 0,21 0 0,-20 0 16,-1 0-16,-21-1 0,21 1 15,0 0-15,-21 0 0,0 0 16,0 0-16,0-1 0</inkml:trace>
  <inkml:trace contextRef="#ctx0" brushRef="#br1" timeOffset="-155632.77">19939 7430 0,'0'0'0,"-21"0"31,0 21 16,-1-21-47,1 21 16,0 0-16</inkml:trace>
  <inkml:trace contextRef="#ctx0" brushRef="#br1" timeOffset="-154200.74">1037 9970 0,'0'-22'15,"0"1"-15,0 0 16,0 0-16,0 0 0,0 0 16,0-1-16,-21 22 31,21 22-31,0-1 0,-21 0 0,0 21 16,21 1-16,-22-22 0,22 21 15,-21 0-15,0 1 0,0 20 0,21-20 16,-21 20-16,0-21 0,-1 1 15,1 20-15,0-20 0,0-1 0,0 0 16,21-21-16,0 1 0,0-1 16,0 0-16,-21 0 0,21-42 31,0 0-15,21 0-16,0-1 0,0-20 15,0 0-15,-21-1 0,21 1 0,1 0 16,-22-1-16,21 1 0,0-21 15,0 20-15,-21 1 0,21 0 0,-21-1 16,21 1-16,-21 0 0,22 20 16,-22 1-16,21 0 0,-21 0 0,21 21 15,0 0-15,-21 21 16,21 0-16,-21 0 0,21 22 0,-21-22 16,0 21-16,22 1 0,-1-1 15,-21 0-15,0 1 0,0 20 16,21-21-16,-21 1 0,0-1 15,21 0-15,-21-20 0,0 20 0,0-21 16,0 0-16,0 0 0,0 1 16,0-1-16,21-21 0,-21-21 31,0-1-15,0 1-16,-21-21 0</inkml:trace>
  <inkml:trace contextRef="#ctx0" brushRef="#br1" timeOffset="-152901.06">804 10245 0,'0'0'0,"-42"0"16,21 0-16,0 0 0,-1 0 0,22 21 15,0 0-15,-21 0 0,21 0 16,0 1-16,0-1 0,0 0 16,21 0-16,1-21 0,-1 21 15,0-21-15,0 0 0,21 0 0,-20 0 16,20 0-16,0 0 0,1-21 15,-1 0-15,0 21 0,1-21 16,20 0-16,-21-1 0,1 1 0,-1 0 16,0 0-16,1 0 0,-1 0 15,-21-1-15,0 1 0,1 21 16,-1-21-16,-21 0 0,0 0 16,0 42 15,0 0-31,0 0 15,0 0-15,0 1 0,0-1 0,0 21 16,0 0-16,0-20 0,0 20 16,0 0-16,0 1 0,0-22 0,0 21 15,21-21-15,0 0 0,0 1 16,-21-1-16,21 0 0,1-21 0,-1 0 16,0 0-1,0 0-15,0 0 0,0 0 0,1 0 16,-1-21-16,0 0 0,0-1 15,0 1-15,0-21 0,1 21 0,-22-22 16,21 1-16,-21 21 0,0-21 16,0-1-16,0 22 0,0-21 0,0 21 15,0-1-15,0 1 0,0 0 16,0 0-16,0 42 31,0 0-31,0 0 16,0 22-16,0-22 0,0 0 0,0 21 15,0-20-15,0 20 16,0-21-16,0 21 0,21-20 0,-21-1 16,0 21-16,0-21 0,21 0 15,0-21-15,0 22 0,-21-1 0,22-21 16,-1 0-16,0 0 0,0 0 16,0 0-16,0-21 0,1-1 15,-1 22-15,0-21 0,0 0 0,0-21 16,0 21-16,1-22 0,-1 1 15,0 0-15,-21-1 0,0 1 0,0 0 16,21-1-16,-21 1 0,0 0 16,0-1-16,0-20 0,0 20 0,0 22 15,0-21-15,0 21 16,0-22-16,0 22 0,0 0 16,-21 21-16,21 21 15,0 0-15,0 1 16,-21 20-16,21-21 0,0 21 0,0-20 15,0 20-15,0 0 0,0 1 16,0-1-16,0 0 0,0 1 0,0 20 16,0-21-16,0 1 0,0-22 15,0 21-15,21 1 0,0-22 0,-21 21 16,21-21-16,0 0 0,1-21 16,-1 22-16,0-22 0,21 0 0,-21 0 15,1 0-15,-1 0 0,21-22 16,-21 1-16,0 0 0,1 0 15,-1 0-15,0 0 0,0-22 0,0 22 16,0-21-16,-21 21 0,22-1 16,-22-20-16,0 21 0,0 0 0,0 0 15,0-1-15,0 1 16,0 42 0,0 1-1,0-1-15,0 0 0,0 0 16,0 0-16,0 22 0,0-22 0,0 0 15,0 21-15,0-21 0,0 22 16,0-22-16,21 0 0,0 0 16,0 0-16,0 1 0,0-22 15,1 0-15,-1 0 0,21 0 16,-21 0-16,0 0 0,1-22 0,-1 1 16,0 0-16,21 0 0,-21 0 0,-21 0 15,22-22-15,-1 22 0,-21-21 16,0 21-16,0-22 0,0 1 0,0 21 15,0-22-15,0 22 0,-21 0 16,-1 0-16,1 0 0,0 0 0,0-1 16,0 22-16,0 0 0,-1 0 0,1 0 15,0 0-15,0 0 16,0 0-16,21 22 0,-21-1 0,-1 0 16,22 0-16,0 0 15,0 0-15</inkml:trace>
  <inkml:trace contextRef="#ctx0" brushRef="#br1" timeOffset="-152645.21">2222 10054 0,'0'0'0,"-21"0"0,0 0 15,42 0 1,0 0-16,22-21 16,-22 21-16,21 0 0,1-21 15,-1 21-15,21 0 0,-20-21 0,-1 21 16,0-21-16,1 21 0,-1 0 16,0 0-16,-20 0 0,-1-22 0,0 22 15</inkml:trace>
  <inkml:trace contextRef="#ctx0" brushRef="#br1" timeOffset="-151688.24">3302 10245 0,'0'0'15,"0"-21"-15,0-1 0,0 1 16,-21 0-16,0 21 15,-1 0 17,22 21-32,-21 0 15,21 1-15,0-1 0,0 0 0,0 0 16,0 0-16,0 22 0,0-22 16,0 0-16,0 0 0,21 21 0,-21-20 15,22-1-15,-22 0 0,0 0 16,0 0-1,0-42 17,0 0-32,0 0 15,0 0-15,0-1 0,0 1 0,0-21 16,0 21-16,0 0 0,0-22 16,0 22-16,21 0 0,0-21 0,0 20 15,-21 1-15,42 0 0,-20 0 16,-1 0-16,0 21 0,21-21 0,-21 21 15,22 0-15,-22 0 0,21 0 16,-21 0-16,22 21 0,-22-21 0,0 21 16,0 0-16,0 0 0,1 0 0,-1 1 15,-21 20-15,0-21 16,0 0-16,0 0 0,0 22 0,0-22 16,0 0-16,0 0 0,0 0 0,0 1 15,-21-1-15,-1-21 16,1 0 15,21-21-31,0-1 0,0 1 16,0 0-16,0-21 0,0 21 0,21-22 15,-21 22-15,22 0 0,-1-21 16,0 20-16,0 1 0,0-21 0,22 21 16,-22 0-16,21-1 0,-21 22 0,22 0 15,-22 0-15,21 0 16,-21 0-16,0 0 0,22 22 0,-22-1 15,0 0-15,0 0 0,0 0 16,-21 0-16,0 22 0,0-22 0,0 21 16,0-21-16,0 22 0,0-22 0,0 21 15,0-21-15,0 1 0,0-1 16,0 0-16,0 0 0</inkml:trace>
  <inkml:trace contextRef="#ctx0" brushRef="#br1" timeOffset="-149755.71">4911 10224 0,'0'0'0,"0"-22"0,0 1 15,0 0-15,0 0 16,-22 21-16,1-21 0,0 0 0,21-1 16,-21 22-16,0-21 0,0 0 15,-1 21-15,-20 0 0,21-21 0,0 21 16,0 0-16,-1 0 0,1 0 16,-21 21-16,21 0 0,0 0 15,-22 1-15,22-1 0,0 0 0,0 0 16,0 21-16,-1 1 0,1-22 15,21 21-15,-21 1 0,21-22 0,0 21 16,0-21-16,0 22 0,0-22 0,21 0 16,0 0-16,1-21 0,-1 0 15,21 0-15,-21 0 0,0 0 0,22 0 16,-22 0-16,0 0 0,21-21 0,-20 0 16,-1 0-16,21-1 0,-21 1 15,0 0-15,1-21 0,-1 21 0,0-22 16,0 22-16,-21 0 0,0-21 15,21 20-15,-21 1 0,0-21 16,0 21-16,0 0 0,0-1 0,0 1 16,-21 42-1,21 1 1,0-1-16,0 0 0,0 0 16,0 21-16,0-20 0,0-1 15,0 21-15,0-21 0,0 22 0,0-22 16,0 0-16,0 0 0,21 21 0,-21-20 15,21-22-15,1 21 0,-1 0 16,0-21-16,21 0 0,-21 0 0,1 0 16,20 0-16,-21 0 0,0-21 15,22 0-15,-22-1 0,0 1 16,0 0-16,0 0 0,0-21 0,-21 20 16,22-20-16,-1 21 0,-21-21 0,0-1 15,0 22-15,21-21 0,-21-1 16,0 1-16,21 0 0,-21-1 0,0 1 15,0 0-15,0-1 0,0 22 0,0-21 16,0 21-16,0 0 16,0 42-1,-21 0-15,21 0 16,-21 21-16,21-20 16,0 20-16,0 0 0,0 1 0,0-22 15,0 21-15,0 0 0,0 1 16,0-1-16,0-21 0,0 22 0,0-1 15,0-21-15,0 21 0,21-20 0,0-1 16,0 21-16,-21-21 0,21 0 16,1-21-16,-1 22 0,0-22 0,0 0 15,0 0-15,0 0 0,1 0 0,-1 0 16,0 0-16,0 0 0,0-22 16,0 1-16,1 0 0,20 0 15,-21 0-15,0 0 0,0-22 0,1 22 0,-22 0 16,21 0-16,0-22 0,0 22 15,-21 0-15,0 0 0,0 0 16,21 0-16,-21-1 0,0 44 31,0-1-15,0 0-16,0 0 0,0 21 0,0-20 16,0-1-16,0 21 0,0-21 15,0 22-15,0-22 0,0 0 0,0 21 16,21-21-16,1 1 0,-1-22 15,0 21-15,0-21 0,0 0 0,22 0 16,-22 0-16,0 0 0,0 0 0,0-21 16,0 21-16,1-22 0,-1 1 15,0 0-15,0 0 0,0 0 0,-21-22 16,21 22-16,-21 0 0,22 0 16,-22 0-16,0 0 0,0-1 0,0 1 15,0 0-15,0 42 47,0 0-47,0 1 0,0-1 16,0 21-16,0-21 0,0 0 15,0 1-15,0 20 0,0-21 0,0 0 16,0 0-16,0 1 0,0-1 16,0 0-16,21-21 0,0 0 15,0 21-15,0-21 0,0 0 16,1 0-16,-1 0 0,0-21 0,0 0 15,0 0-15,0-1 16,-21 1-16,22 0 0,-22 0 0,0 0 16,0 0-16,0-1 0,0 1 0,0 0 15,-22 0-15,1 0 0,0 0 16,0-1-16,0 22 0,0-21 0,-1 0 16,1 21-16,0 0 0,0-21 15,0 21-15,42 0 47,0 0-47,0 0 0,0 0 16,1-21-16,20 21 0,-21 0 15,21-21-15,-20-1 0,20 22 0,-21 0 16,21 0-16,-20-21 0,20 21 0,-21 0 16,21 0-16,-20 0 0,-1 0 15,21 0-15,-21 0 0,0 21 16,1 1-16,-1-1 0,-21 0 15,0 0-15,21 0 0,-21 0 16,21 22-16,-21-22 0,0 0 16,0 0-16,0 0 0,0 1 0,0-1 15,0 0-15,0 0 0,0 0 16,0 0-16,0 1 0,0-1 16,0 0-16,0-42 46,0 0-46,0-1 16,0 1-16,0 0 16,0-21-16,0 21 0,0-22 0,0 22 15,0-21-15,21 21 0,0-22 16,1 1-16,-1 0 0,21 20 0,-21-20 16,22 21-16,-22 0 0,21 0 15,-21-1-15,22 22 0,-1 0 0,-21 0 16,21 0-16,-20 0 0,-1 0 0,0 22 15,0-1-15,0 0 0,-21 0 16,0 21-16,0-20 0,0-1 0,0 21 16,0-21-16,0 0 0,0 22 0,0-22 15,0 0-15,-21 21 0,21-20 16,-21-1-16,21 0 0,0 0 0,-21 0 16,21 0-16,-21-21 15,21-21 16,0 0-31,0 0 16,-22 0-16,22 0 0,-21-1 16</inkml:trace>
  <inkml:trace contextRef="#ctx0" brushRef="#br1" timeOffset="-149536.77">6837 9779 0,'0'0'0,"-64"0"32,43 0-32,0 0 15,0 0 48,0 0-48,-1 0-15</inkml:trace>
  <inkml:trace contextRef="#ctx0" brushRef="#br1" timeOffset="-149312.73">5461 9906 0,'0'0'16,"-21"21"-16,0-21 0,-1 21 0,1-21 15,42 0 1,1 0 0,20 0-16,-21 0 0,21 0 0,1 0 15,-1 0-15,0-21 0,1 21 0,20 0 16,-20-21-16,-1 21 0,0 0 16,1 0-16,-1-21 0,-21 21 15,21 0-15,-20 0 0,-1 0 0</inkml:trace>
  <inkml:trace contextRef="#ctx0" brushRef="#br1" timeOffset="-147376.56">8594 10414 0,'0'0'0,"21"21"0,0-21 31,0 0-15,0-21-16,0 0 15,1 0-15,-1 0 0,0-22 16,0 22-16,0 0 0,0-21 16,22 20-16,-22-20 0,0 0 0,21-1 15,-20 1-15,-1 0 0,0-1 16,0 1-16,0 0 0,-21-1 15,0 1-15,0 21 0,0 0 0,0 0 16,0-1-16,0 1 0,-21 21 16,0 21-16,21 1 15,-21-1-15,0 0 0,-1 0 0,1 21 16,0 1-16,0-1 0,0 0 16,0 1-16,-1-1 0,1 0 0,21 1 15,-21-1-15,0 0 0,21-20 0,0 20 16,0 0-16,0 1 0,0-22 15,21 0-15,0 0 0,0 0 0,1 0 16,20 1-16,-21-22 0,21 0 0,1 0 16,-1 0-16,0 0 15,1-22-15,-1 1 0,-21 0 0,22 0 16,-1 0-16,-21 0 0,21-1 0,-20 1 16,-1-21-16,0 21 0,0 0 15,0-22-15,0 22 0,-21 0 0,22 0 16,-22 0-16,0-1 0,0 1 0,0 0 15,0 42 17,-22 0-17,22 1-15,0-1 0,0 0 0,0 21 16,0-21-16,0 1 16,0-1-16,0 0 0,0 0 0,0 21 15,0-20-15,22-1 0,-1 0 0,0-21 16,0 21-16,0 0 0,0-21 15,1 0-15,20 0 0,-21 0 0,21 0 16,-20 0-16,20 0 0,-21-21 0,21 21 16,-20-21-16,20 0 0,-21 21 15,0-21-15,0-1 0,1 1 0,-1 0 16,0 0-16,-21-21 0,21 20 0,-21 1 16,0 0-16,0-21 0,0 21 15,0-22-15,0 22 0,0 0 16,-21-21-16,0 20 0,0 1 0,-1 0 15,1 21-15,0-21 0,0 21 0,0 0 16,0 0-16,-22 0 0,22 0 16,0 0-16,0 21 0,0 0 0,-1-21 15,1 21-15,0 1 0,0-1 0,0 0 16,0 0-16,-1 0 0,1 0 16,21 1-16,-21-1 0,21 0 0,0 0 15,0 0-15,0 0 0,21-21 16,0 22-16,1-1 0,-1-21 15,0 0-15,0 0 0,21 0 16,-20 0-16,20 0 0,0 0 0,1 0 16,-1 0-16,0 0 0,22 0 15,-22-21-15,0 21 0,22-22 0,-22 1 16,1 21-16,-1-21 0,-21 0 0,21 0 16,-20 0-16,-1-1 0,0 1 15,0 21-15,0-21 0,0 0 0,-21 0 16,0 0-16,0-1 15,0 44 17,0-1-32,0 0 15,-21 0-15,21 0 0,-21 0 0,21 1 16,0-1-16,0 0 16,-21 0-16,21 0 0,0 0 0,0 1 15,0-1-15,0 0 0,0 0 16,21-21-16,0 21 0,0-21 15,1 0-15,-1 0 0,0 0 0,0 0 16,0 0-16,0 0 0,1 0 0,-1 0 16,21-21-16,-21 21 0,0-21 15,1 0-15,-1 21 0,-21-21 0,0-1 16,21 1-16,-21 0 0,0 0 0,0-21 16,0 20-16,0 1 0,-21 0 15,21 0-15,-21 0 0,-1 0 16,1-1-16,0 1 0,0 21 0,0 0 15,0-21-15,-1 21 0,1 0 0,0 0 16,21 21 0,21 0-1,0-21 1,1 0-16,20 0 0,-21 0 0,21 0 16,-20 0-16,20 0 0,0 0 0,1 0 15,-1-21-15,0 21 0,1-21 16,-1 0-16,0 0 0,1 0 0,-1-1 15,-21 1-15,0 0 0,22 0 16,-22-21-16,-21 20 0,21-20 0,-21 21 16,21-21-16,-21 20 0,0 1 15,21-21-15,-21 21 0,0 0 16,0-1-16,-21 22 16,0 0-1,21 22-15,-21-1 0,21 0 0,-21 21 16,21 1-16,-22-22 0,1 21 0,21 0 15,0 1-15,0-1 0,0 0 16,-21 1-16,21-1 0,0 0 0,0-20 16,0 20-16,0 0 0,0-21 0,0 22 15,0-22-15,0 21 0,0-21 16,21 1-16,-21-1 0,21 0 16,-21 0-16,22 0 0,-1-21 0,-21 21 15,21-21-15,0 0 0,0 0 0,0 0 16,1 0-16,-1 0 0,0 0 15,21-21-15,-21 21 0,1-21 0,-1 0 16,0 0-16,0 0 0,0-1 0,0 1 16,1-21-16,-1 21 0</inkml:trace>
  <inkml:trace contextRef="#ctx0" brushRef="#br1" timeOffset="-147052.75">8615 9864 0,'0'0'16,"-21"0"-16,42 0 15,21 0-15,-21 0 16,22 0-16,-1 0 0,0 0 16,1-21-16,-1 21 0,21-22 0,-20 22 15,20 0-15,-20-21 0,-1 21 16,0 0-16,1-21 0,-22 21 0,21 0 16,-21 0-16,0-21 0,1 21 0,-22-21 15,21 21 1</inkml:trace>
  <inkml:trace contextRef="#ctx0" brushRef="#br1" timeOffset="-145749.02">14266 9800 0,'-21'-63'31,"0"42"-31,21-1 16,0 1-16,-21 0 16,0 0-16,21 0 15,0 42 16,0 0-31,-22 0 0,22 0 0,-21 1 16,21-1-16,-21 21 0,21 0 16,-21 1-16,0-22 0,0 21 0,21 1 15,-22-22-15,1 21 0,21-21 16,0 22-16,0-22 0,-21 0 0,21 0 16,0 0-16,0 0 15,21-21 1,0 0-1,1-21-15,-1 0 0,0 0 16,0-21-16,0 20 0,-21 1 16,21 0-16,1-21 0,-1 21 0,0-22 15,-21 22-15,21 0 0,0-21 16,0 20-16,-21 1 0,22 21 0,-22-21 16,0 42-1,0 0 1,0 1-16,0-1 0,0 0 15,0 0-15,0 0 0,0 22 16,0-22-16,0 0 0,0 0 0,0 0 16,21 0-16,0 1 0,-21-1 15,21 0-15,0-21 0,0 21 0,1-21 16,-1 0-16,21 0 0,-21 0 16,0 0-16,1 0 0,-1 0 15,21 0-15,-21 0 0,0-21 0,1 0 16,-1 21-16,0-21 0,0-1 0,-21 1 15,21 0-15,0 0 16,-21-21-16,0 20 0,0-20 0,22 21 16,-22-21-16,21 20 0,-21 1 0,0-21 15,0 21-15,0 0 0,0-1 16,0 1-16,0 42 31,0 1-31,0-1 16,0 0-16,0 0 0,0 21 0,0-20 15,0 20-15,0-21 0,0 0 0,0 0 16,0 22-16,0-22 0,0 0 16,0 0-16,0 0 0,0 1 15,21-22-15,0 21 0,0-21 16,0 0-16,1 0 0,-1 0 16,0 0-16,0 0 0,0 0 15,0 0-15,1 0 0,-1-21 0,0 21 16,0-22-16,0 1 0,0 0 0,1 21 15,-22-21-15,21 0 0,0 0 16,-21-1-16,0 1 0,21 21 16,-21 21 15,0 1-31,0-1 0,0 0 16,0 0-16,0 0 0,0 0 31,21-21-16,0 0 17,-21-21-32,22 21 0</inkml:trace>
  <inkml:trace contextRef="#ctx0" brushRef="#br1" timeOffset="-145432.64">15240 9525 0,'0'0'0,"-21"0"16,0 0-16,42 0 47,0 0-47,0 0 15,0 0-15,0-21 0,-21 0 16,0 0-1,0-1-15,-21 22 16,0 0 0,0-21-16,0 21 0,0 0 15,-1 0-15,1 0 0,0 0 0,0 0 16,21 21-16,0 1 16,21-1-1,0-21 1</inkml:trace>
  <inkml:trace contextRef="#ctx0" brushRef="#br1" timeOffset="-145120.83">15706 9377 0,'0'0'0,"0"-21"0,0 0 0,-22 21 47,22 21-47,-21 0 16,21 0-16,-21 0 0,21 22 0,0-1 15,0 0-15,0 1 0,0-1 16,-21 0-16,21 1 0,0-1 0,-21 0 16,21 1-16,0-1 0,0-21 0,0 21 15,0-20-15,0-1 0,0 0 16,0 0-16,0 0 0,0 0 0,21-21 31,0 0-31,0 0 16,0-21-16,1 0 0,-1 0 15</inkml:trace>
  <inkml:trace contextRef="#ctx0" brushRef="#br1" timeOffset="-144632.83">16108 9271 0,'0'0'16,"0"-21"-16,0 42 16,0 0-16,0 22 15,0-22-15,-21 0 16,21 21-16,0 1 0,0-1 0,0 0 16,0 1-16,0-1 0,0 0 0,0 1 15,-22-1-15,22 0 0,0 1 16,0-22-16,0 21 0,0-21 0,0 0 15,0 22-15,0-22 0,0 0 16,-21-21-16,21-21 31,0 0-15,0 0-16,0-1 0,0 1 16,21 0-16,1 0 0,-22-21 15,42-1-15,-21 1 0,0 21 0,0-22 0,22 1 16,-22 0-16,21 21 15,1-22-15,-1 22 0,-21 21 0,21-21 16,1 21-16,-22 0 0,0 0 0,0 21 16,0 0-16,1 0 0,-1 1 15,0-1-15,-21 21 0,21-21 0,-21 22 16,0-1-16,0-21 0,0 21 0,0-20 16,0-1-16,0 21 0,0-21 0,0 0 15,-21 1-15,0-1 16,0 0-16,21 0 15,-22-21-15,1 0 16,0 0 0</inkml:trace>
  <inkml:trace contextRef="#ctx0" brushRef="#br1" timeOffset="-144432.95">15515 9737 0,'0'0'0,"21"0"31,0 0-31,1-21 0,20 21 16,-21 0-16,21-22 0,-20 1 16,20 21-16,0 0 0,-21-21 0,22 21 15,-22-21-15,21 21 0,-21 0 0,1-21 16</inkml:trace>
  <inkml:trace contextRef="#ctx0" brushRef="#br1" timeOffset="-143876.87">17992 9546 0,'0'0'15,"0"-21"-15,0 0 0,0 0 0,0 0 16,0-1-16,0 1 0,0 0 0,0 0 16,0 0-16,0 42 47,21 0-47,-21 0 0,21 22 15,-21-1-15,0 0 0,0 1 0,0-1 16,0 21-16,0 1 0,0-1 15,0-20-15,0 20 0,0 1 0,0 20 16,0-20-16,0-1 0,-21 22 0,21-21 16,-21 20-16,-1 1 0,22-22 0,0 22 15,-21-21-15,0-1 0,21 1 16,-21-22-16,21 21 0,-21-20 16,21-1-16,-21-21 0,21 0 0,0 1 15,0-1-15,-22-21 0,22-21 16,0-1-1,0 1-15,0-21 0,0 21 0,0-22 16,0 1-16,0 0 0,0-22 0,0 1 16,0 20-16,0-41 0</inkml:trace>
  <inkml:trace contextRef="#ctx0" brushRef="#br1" timeOffset="-143543.06">17865 9821 0,'0'-42'16,"0"84"-16,0-126 0,0 63 0,0-22 0,0 22 15,0 0-15,0-21 0,0 20 0,0 1 16,0 0-16,0 0 0,0 0 16,21 0-16,0-1 0,0 1 0,21 0 15,1 0-15,-1 0 0,0 21 0,1 0 16,20-21-16,-20 21 0,20 0 16,-21 0-16,1 0 0,-1 21 0,-21 0 15,0 0-15,1 0 0,-22 22 0,0-1 16,0-21-16,0 21 0,-22 1 15,-20-1-15,21-21 0,-21 22 16,-1-22-16,-20 21 0,20-21 0,22 0 16,-21 1-16,0-1 0,20-21 15,1 21-15,0-21 0,0 0 16,42 0 0,0 0-1,0 0-15,1-21 0,20 21 0,-21-21 16,0-1-16,22 1 0,-22 0 0</inkml:trace>
  <inkml:trace contextRef="#ctx0" brushRef="#br1" timeOffset="-143132.29">18584 9504 0,'0'0'0,"0"-21"0,21 21 15,-21-21-15,0-1 0,0 1 16,22 21-16,-22-21 15,21 21-15,0-21 0,0 21 0,0 0 16,0 0-16,1-21 0,-1 21 0,0 0 16,0 0-16,21 0 0,-20 21 15,-1-21-15,0 21 0,0 0 0,0 22 16,0-22-16,-21 21 0,0-21 0,0 22 16,0-22-16,0 21 0,0-21 15,0 22-15,-21-22 0,0 0 16,21 0-16,-21 0 0,0-21 0,21 21 15,-21-21 1,21-21 0,0 0-16,0 0 15,0 0-15,0-22 0,0 22 16,0 0-16,0-21 0,0 21 0,21-22 16,-21 22-16,0 0 0,21 0 0,-21 0 15,21-1-15,0 22 0,-21-21 16,21 21-16,1 0 0,-1 0 15,0 0-15,0 0 0,0 0 0,0 0 16,1 0 0,-1 0-16</inkml:trace>
  <inkml:trace contextRef="#ctx0" brushRef="#br1" timeOffset="-142722.43">19579 9377 0,'-21'0'31,"0"0"-31,0 0 0,-1 21 16,1-21-16,0 21 0,0 0 0,0 22 15,0-22-15,-1 0 0,22 21 0,0-20 16,-21 20-16,21-21 16,0 21-16,0-20 0,0-1 0,0 0 15,0 0-15,0 0 0,21 0 0,1-21 16,-1 0-16,0 22 0,0-22 15,0 0-15,22 0 0,-22 0 0,21 0 16,-21-22-16,22 22 0,-22-21 0,0 0 16,21 0-16,-21 0 0,1 0 15,-1-22-15,0 22 0,-21-21 0,0 21 16,0-22-16,0 1 0,0 21 16,0 0-16,0-22 0,-21 22 0,0 0 15,-1 0-15,1 21 0,-21 0 0,0-21 16,-1 21-16,1 0 0,21 0 15,-22 0-15,1 21 0,21-21 16,-21 21-16,42 0 0,-22-21 0,22 21 16,0 0-16,0 1 0,0-1 0,0 0 15,22-21-15,-1 21 0,0 0 16,21-21-16</inkml:trace>
  <inkml:trace contextRef="#ctx0" brushRef="#br1" timeOffset="-141939.95">20532 9483 0,'0'0'15,"0"-21"-15,0-22 16,-22 43-16,1 0 0,0-21 0,0 21 16,-21 0-16,20 0 0,-20 0 0,0 0 15,21 0-15,-22 0 0,1 21 0,0 0 16,20 1-16,-20-1 0,21 0 15,0 0-15,0 21 0,21-20 0,0 20 16,0-21-16,0 0 0,0 0 0,0 22 16,21-22-16,21-21 0,-21 21 15,22 0-15,-22-21 0,21 0 16,0 0-16,1 0 0,-1 0 0,0 0 16,1 0-16,-22 0 0,21-21 15,1 0-15,-22 0 0,0 21 0,0-21 16,0-1-16,-21 1 0,0-21 0,21 21 15,-21 0-15,0-1 0,22 1 16,-22 0-16,0 0 0,0 42 31,0 0-15,0 0-16,-22 1 0,22 20 16,-21-21-16,21 21 0,-21 1 0,21-22 15,0 21-15,-21 1 16,0-1-16,21 0 0,-21 1 0,21-1 15,-22 0-15,22 22 0,-21-22 0,21 22 16,-21-1-16,21 1 0,0-1 0,0 1 16,0-1-16,0 22 0,0-22 15,0 22-15,0-22 0,21 1 0,0 21 16,1-22-16,-1 1 0,-21 20 0,21-20 16,0-1-16,-21 1 0,0-1 15,0-20-15,0 20 0,0-21 0,0 1 16,0-1-16,0 0 0,0-20 0,-21-1 15,0 0-15,0 0 0,-22 0 0,22-21 16,-21 0-16,21 0 0,-22 0 16,22 0-16,-21 0 0,21-21 15,-22 0-15,1 0 0,21-22 0,-22 1 16,22 0-16,-21-1 0,21-20 0,0-1 16,-1 1-16,1-1 0,0-20 15,21 20-15,0-20 0,0-1 0,0 0 16,0 22-16,0-22 0,21 22 0,0-22 15,-21 21-15,22 1 0,20-1 16,-21 1-16,0 21 0,22-22 0,-1 22 16,-21-1-16,21 1 0,1 0 0,-1-1 15,0 1-15,1 21 0,-22-21 16,21 20-16,1-20 0,-1 21 16,0-21-16,-21 20 0,22 1 0,-1-21 15,-21 21-15,0 0 0</inkml:trace>
  <inkml:trace contextRef="#ctx0" brushRef="#br1" timeOffset="-141364.72">20870 9483 0,'-21'0'16,"21"-21"-16,21 21 47,0 0-47,1 0 0,-1 0 15,0 0-15,0 0 0,21 21 0,-20 0 16,-1 0-16,0-21 0,0 42 0,0-20 16,0-1-16,1 0 0,-22 21 15,0-21-15,0 1 0,0 20 0,0-21 16,0 0-16,0 0 0,-22 1 0,1-1 15,0 0-15,0-21 16,21-21 0,0 0-1,0-1 1,0 1-16,0 0 0,0-21 0,0 21 16,21-1-16,0-20 0,0 21 0,1-21 15,-1 20-15,0-20 0,-21 21 16,42 0-16,-21 0 0,1-1 0,-1 1 15,0 21-15,0-21 0,0 21 16,0 0-16,1 0 16,-1 0-1,-21 21-15</inkml:trace>
  <inkml:trace contextRef="#ctx0" brushRef="#br1" timeOffset="-138052.97">21950 9652 0,'0'0'0,"21"-21"0,0 0 0,0 0 15,-21-1-15,21 1 16,-21 0-16,0 0 0,0 0 0,0 0 16,0-1-16,0 1 0,0 0 0,0 0 15,-21 0-15,0 0 0,0-1 16,0 1-16,-22 21 0,22 0 0,0 0 15,-21 0-15,21 0 0,-22 21 0,1-21 16,21 22-16,-22-1 16,1 21-16,21-21 0,0 22 0,-22-1 15,22-21-15,0 21 0,0 1 0,21-1 16,0-21-16,0 22 0,0-22 16,0 21-16,21-21 0,0 0 0,0 1 15,1-22-15,20 21 0,-21-21 0,21 0 16,-20 0-16,20 0 0,-21 0 15,21 0-15,-20-21 0,20-1 0,-21 1 16,21 0-16,-20 0 0,-1 0 0,21 0 16,-21-22-16,0 22 0,1-21 15,-22 21-15,21-22 0,-21 22 16,21-21-16,-21 21 0,0-1 0,0 1 16,0 0-16,0 0 15,-21 21 1,0 0-16,21 21 0,-22 0 0,22 0 15,-21 1-15,21 20 16,-21-21-16,21 0 0,0 22 0,0-22 16,0 0-16,0 21 0,0-21 0,0 1 15,0-1-15,21 0 0,0 0 16,1 0-16,-1-21 0,21 0 16,-21 0-16,0 0 0,22 0 0,-22 0 15,21 0-15,1-21 0,-22 21 16,21-21-16,-21 0 0,22 0 15,-22-1-15,0-20 0,0 21 0,0 0 16,0-22-16,1 22 0,-22 0 0,0 0 16,0 0-16,0 0 0,0-1 15,-22 22 1,22 22 0,0-1-16,-21 0 0,21 0 15,-21 0-15,21 0 0,0 1 0,0-1 16,-21 0-16,21 0 0,0 0 0,-21 0 15,21 1-15,0-1 0,-21 0 16,21 0-16,0 0 16,-22-21 15,22-21-31,0 0 16,0 0-16,0 0 0,0-1 15,0-20-15,22 21 0,-22 0 16,21-22-16,0 22 0,0 0 0,0-21 15,0 21-15,1-1 0,-1 1 0,0 0 16,21 21-16,-21-21 0,1 21 16,-1 0-16,21 0 0,-21 0 0,0 0 15,1 0-15,-1 0 16,-21 21-16,21 0 0,-21 0 0,0 1 16,0-1-16,0 0 0,0 0 15,0 0-15,0 0 0,0 1 0,0 20 16,0-21-16,0 0 0,0 0 0,0 1 15,0-1-15,0 0 16,0-42 31,0 0-47,0-1 16,0 1-16,0 0 0,21 0 15,-21 0-15,21-22 0,0 22 16,-21 0-16,22-21 0,-1 21 0,0-1 15,0 1-15,21 0 0,-20 0 0,-1 0 16,0 21-16,21-21 0,-21 21 16,1 0-16,-1 0 0,0 0 0,0 0 15,-21 21-15,0 0 16,0 0-16,0 0 0,0 0 16,0 1-16,0 20 0,0-21 0,0 0 15,0 0-15,0 1 0,0-1 0,0 21 16,0-21-16,0 0 15,0 1-15,21-22 0,0 21 16,1-21-16,-1 0 0,0 0 0,0 0 16,0 0-16,22 0 0,-22 0 15,21 0-15,-21 0 0,22 0 0,-1-21 16,-21 21-16,21-22 0,-20 1 0,-1 0 16,21 0-16,-21 0 0,0-22 0,-21 22 15,22 0-15,-1 0 0,-21-21 16,0 20-16,0 1 0,0 0 15,0 0-15,-21 21 32,-1 21-32,1 0 0,21 0 15,-21 1-15,0-1 0,21 21 16,0-21-16,0 0 0,-21 1 16,21-1-16,-21 0 0,21 0 15,-22 0-15,22 0 0,0 1 0,-21-1 16,21-42 31,0-1-32,0 1-15,0 0 0,21 0 0,-21 0 16,22-22-16,-1 22 0,0 0 0,-21 0 16,21 0-16,0 0 0,0-1 15,-21 1-15,22 0 0,-1 0 16,0 21-16,0 0 0,0-21 0,0 21 15,1 0-15,-1 0 0,-21 21 16,0 0 0,0 0-16,0 0 0,0 1 15,0-1-15,0 0 0,0 0 0,0 0 16,0 0-16,-21 1 0,21-1 16,-22-21-16,22 21 0,0 0 0,0 0 15,0-42 32,0 0-47,0 0 16,0 0-16,0-1 15,22 1-15,-22 0 0,21 0 0,0-21 16,-21 20-16,21 1 0,0 0 0,0 0 16,-21 0-16,22 0 0,-1 21 15,0-22-15,0 22 0,0 0 0,0-21 16,1 21-16,-1 0 0,0 0 0,-21 21 15,0 1 1,0-1-16,0 0 0,0 0 16,0 0-16,0 0 0,0 1 15,0-1-15,0 0 0,0 0 0,0 0 16,0 0-16,0 1 16,21-1-16,0 0 0,0 0 15,1-21-15,-1 0 0,-21 21 0,21-21 16,0 0-16,0 0 0,0 0 15,1 0-15,-1 0 0,0 0 0,0 0 16,0-21-16,0 0 0,1 0 16,-22 0-16,0-1 0,21 1 15,-21 0-15,21-21 0,-21 21 16,21-1-16,-21 1 0,0 0 0,0 0 16,21 21-16,-21-21 0,0 42 46,-21 0-46,0 0 16,21 0-16,0 1 0,-21-1 16,21 0-16,-21 0 0,21 0 0,0 0 15,0 1-15,0-1 0,0 0 0,0 0 16,0 0-16,21 0 16,0-21-16,0 22 0,0-22 0,0 0 15,1 0-15,-1 0 0,0 0 0,0 0 16,21 0-16,-20 0 0,20 0 15,-21-22-15,21 22 0,-20-21 0,20 0 16,-21 0-16,0 0 0,22 0 16,-22-1-16,0-20 0,0 21 0,0 0 15,-21 0-15,21-1 0,-21 1 16,22 0-16,-22 0 0,-22 21 31,1 0-31,0 0 16,21 21-16,0 0 0,-21 0 0,0 1 15,21-1-15,-21 0 0,21 0 0,0 0 16,-22 0-16,22 1 0,-21-1 16,21 0-16,-21 0 0,21 0 15,0 0-15,0-42 63,0 0-63,0 0 15,0 0-15,0 0 0,21-1 0,-21 1 16,21 0-16,1 0 0,-1-21 0,0 20 16,0 1-16,0 0 0,0 0 15,1 0-15,-1 0 0,0 21 0,0-22 16,0 22-16,0 0 0,1 0 31,-1 22-31,-21-1 16,0 0-16,0 0 0,0 0 0,0 0 15,0 1-15,0-1 0,0 0 16,0 0-16,0 0 0,0 0 16,0 1-16,21-1 0,-21 0 0,0 0 15,21 0-15,0 0 0,0-21 0,1 22 16,-1-22-16,0 0 0,0 21 16,0-21-16,22 0 0,-22 0 0,21 0 15,-21 0-15,22 0 0,-22 0 0,21-21 16,0-1-16,-20 1 0,20 21 15,-21-42-15,21 21 0,-20 0 0,-1-1 16,0-20-16,0 21 0,0-21 16,0 20-16,-21 1 0,0-21 15,22 21-15,-22 0 0,0-1 0,0 1 16,0 0-16,0 0 0,-22 21 16,1 0-16,0 0 0,0 0 15,0 0-15,-22 21 0,22 0 0,-21 0 16,0 1-16,20-1 0,-20 0 0,21 0 15,0 0-15,0-21 0,21 21 16,0 1-16,-22-1 0,22 0 0,0 0 16,0 0-16,0 0 0,22-21 15,-1 0-15,0 0 16,21 0-16,-21 0 0,1 0 16,-1 0-16,0 0 0,0 0 0,0-21 15,0 0-15,1 21 0,-1-21 16,0 0-16,0 21 0,-21-21 0,21-1 15,-21 1-15,21 21 0,-21-21 0,0 42 63,0 0-63,-21 1 0,0-22 0,21 42 16,-21-21-16,0 0 0,21 0 15,-21 22-15,-1-22 0,1 21 16,21 1-16,0-1 0,0 0 0,0 1 15,0-1-15,0 21 0,0-20 16,0-1-16,0 22 0,0-22 0,0 21 16,0 1-16,0-22 0,21 22 0,-21-1 15,0 1-15,22-1 0,-22 1 16,0-1-16,0 1 0,0-1 0,0-20 16,0 20-16,0-21 0,0 1 0,-22 20 15,1-20-15,0-1 0,21 0 0,-21-21 16,0 22-16,0-22 0,-1 0 15,1 0-15,0 0 0,0 1 16,-21-22-16,20 0 0,1 0 0,0 0 16,0 0-16,0 0 0,0-22 0,-1 22 15,1-21-15,21 0 0,-21 0 16,0 21-16,21-21 0,0-22 0,0 22 16,-21 0-16,21 0 0,-21-21 0,21 20 15,-22-20-15,22 21 0,-21-21 0,21-1 16</inkml:trace>
  <inkml:trace contextRef="#ctx0" brushRef="#br1" timeOffset="-137739.87">24342 9081 0,'0'-22'16,"0"44"-16,-22-44 0,1 22 16,21-21-16,0 42 78,0 1-78,-21-22 15,0 21-15</inkml:trace>
  <inkml:trace contextRef="#ctx0" brushRef="#br1" timeOffset="-136432.41">3683 11790 0,'0'-21'0,"-21"21"31,0 0-15,-1 0-16,1 0 15,0 21-15,21 0 0,-21 0 16,0 0-16,21 1 0,-21 20 0,21 0 16,0 1-16,0-1 0,0 0 15,0 1-15,0-1 0,0-21 0,0 21 16,0 1-16,0-22 0,21 0 0,0 0 16,0 0-16,21-21 0,-20 0 15,-1 22-15,0-22 0,21 0 0,-21 0 16,1 0-16,20-22 0,-21 1 15,0 21-15,0-21 0,1 0 0,-1-21 16,0 20-16,0 1 0,0-21 16,-21 21-16,0-22 0,0 1 15,0 0-15,0 21 0,0-22 0,0 1 16,0 21-16,-21-22 0,0 22 16,0 0-16,0 0 0,-22 21 0,22 0 15,0 0-15,0 0 0,0 0 0,-1 0 16,1 0-16,0 21 0,0 0 15,0 0-15,21 1 0,0-1 0,-21 0 16,21 0-16,-22 21 0,22-20 16,0-1-16,0 0 0,0 0 0,0 0 15,0 0-15,22 1 0,-1-22 0,0 21 16,0-21-16,0 0 16,0 0-16,1 0 0,-1 0 15,0 0-15,0 0 0,0 0 16</inkml:trace>
  <inkml:trace contextRef="#ctx0" brushRef="#br1" timeOffset="-136044.61">3979 11959 0,'0'0'0,"0"-21"0,0-42 31,0 41-31,0 1 16,0 0-16,0 0 0,0 0 15,21 0 1,1 21-16,-1 0 0,0-22 15,0 22-15,0 0 0,0 0 0,1 0 16,-1 0-16,21 0 0,-21 22 16,0-1-16,1 0 0,-1 0 0,0 0 15,-21 0-15,0 22 0,0-22 0,0 21 16,0-21-16,0 1 0,0 20 16,0-21-16,-21 0 0,21 0 0,0 1 15,-21-1-15,-1 0 16,1-21-1,21-21-15,0 0 16,0-1-16,0 1 16,0-21-16,0 21 0,0 0 15,0-22-15,0 22 0,0 0 16,0-21-16,0 20 0,0 1 0,0 0 16,21 0-16,-21 0 0,0 0 0,22-1 15,-22 1-15,21 21 0,-21-21 16,0 0-16,0 0 0</inkml:trace>
  <inkml:trace contextRef="#ctx0" brushRef="#br1" timeOffset="-135392.21">4276 11282 0,'0'0'0,"-22"0"0,1-21 15,0 0-15,-21 21 0,21 0 16,-22-22-16,22 22 0,-21 0 0,-1 0 16,1 0-16,0 0 0,-1 0 0,1 22 15,0-1-15,-1-21 0,1 21 16,0 0-16,-1 21 0,1-20 16,-21 20-16,20-21 0,22 21 15,-21 1-15,-1-1 0,22 0 0,-21 1 0,21-1 16,0 0-16,-1 22 15,22-22-15,0 22 0,-21-1 0,21-20 16,0 20-16,0 1 0,0-1 0,0-21 16,0 1-16,0 20 0,21-20 15,1-1-15,-1 0 0,0-21 0,0 22 16,21-22-16,-20 0 0,20 0 16,0 0-16,1 1 0,-1-1 0,0-21 15,1 0-15,20 21 0,-21-21 16,22 0-16,-22 0 0,1 0 0,20 0 15,-21-21-15,1 0 0,-1-1 0,0 22 16,1-21-16,20 0 0,-20 0 16,-1-21-16,0 20 0,1 1 15,-1-21-15,0 0 0,1 20 0,-22-20 16,21 0-16,-21-22 0,0 22 16,1 0-16,-1-22 0,-21 22 0,0-22 15,0 1-15,0 20 0,0-20 16,0 21-16,-21-22 0,-1 22 0,1-1 15,0 1-15,-21 0 0,-1-1 0,22 1 16,-21 0-16,-22 21 0,22-1 16,0-20-16,-1 21 0,-20 21 0,21-21 15,-1 21-15,1 0 0,0 0 16,-1 0-16,1 0 0,0 0 16,20 21-16,-20 0 0,21-21 0,-21 21 15,20 0-15,22 1 16,0-1-16,0 0 0,0 0 15,0 0-15,22-21 0,-1 21 16,0-21-16,0 0 0</inkml:trace>
  <inkml:trace contextRef="#ctx0" brushRef="#br1" timeOffset="-133460.58">6371 11642 0,'0'-21'31,"0"-1"-31,0 1 16,21 0-16,-21 0 0,21 21 16,1-21-16,-1 0 0,0-1 15,0 1-15,-21 0 0,21 0 0,-21 0 16,0 0-16,0-1 0,0 1 16,-21 21-16,0 0 15,0 0-15,-22 0 0,22 0 0,-21 21 16,0 1-16,-1-1 0,1 0 0,0 0 15,20 21-15,-20-20 0,21-1 16,0 0-16,0 0 0,21 0 0,-22 0 16,22 1-16,0-1 0,0 0 15,22 0-15,-1 0 0,0-21 16,21 21-16,-21 1 0,22-22 16,-22 21-16,21 0 0,1 0 0,105 43 31,-127-43-31,0 0 0,21 0 0,-42 0 15,22 22-15,-22-22 0,0 0 16,0 0-16,-22 21 0,1-20 0,0-1 16,0 0-16,-21 0 0,-1 0 15,1 0-15,0-21 0,-1 22 0,1-1 16,21-21-16,-22 0 0,1 0 0,0 0 16,-1 0-16,22 0 0,-21-21 15,21-1-15,-22 1 0,22 0 0,0 0 16,0 0-16,0-22 0,0 22 0,-1-21 15,22 0-15,0 20 0,0-20 16,0 0-16,0 21 0,0-1 16,0-20-16,0 21 0,22 21 0,-22-21 15,21 21-15,0 0 0,0 0 16,0 21-16,0 0 0,1 0 16,-1 22-16,0-22 0,0 0 15,0 21-15,0 1 0,1-22 0,-1 21 16,0-21-16,0 22 0,0-22 0,-21 0 15,21 21-15,1-21 0,-1-21 16,0 22-16,0-1 0,0-21 0,0 0 16,22 0-16,-22 0 0,0 0 0,0 0 15,0 0-15,22-21 0,-22-1 16,0 1-16,21 0 0,-20 0 16,-1 0-16,0 0 0,21-22 15,-21 22-15,1-21 0,-1 21 0,0-22 16,0 22-16,0-21 0,0 21 0,1-1 15,-1 1-15,0 0 0,0 0 16,0 21-16,0 0 0,1 0 16,-1 0-16,0 21 31,-21 0-15,21-21-16,-21 21 15,0-42 32,0 0-47,0 0 16,0 0-16,0 0 15,-21-1 1,0 1 0,0 21-16,-1 0 15,1 0 1,21 21-16,-21 1 0,21-1 15,-21 0-15,21 0 0,0 0 16,0 0-16,0 1 0,0 20 16,0-21-16,0 0 0,0 22 15,0-22-15,0 0 0,0 0 0,0 0 16,0 0-16,0 1 0,0-1 16,21 0-16,0 0 0,0-21 0,-21 21 15,22-21-15,-1 0 0,0 0 0,0 0 16,0 0-16,0 0 0,22 0 15,-22-21-15,0 0 0,21 21 0,-20-21 16,-1 0-16,21-1 0,-21-20 0,0 21 16,22 0-16,-22-22 15,0 22-15,0 0 0,-21-21 0,0 21 0,0-1 16,21 1-16,-21 0 16,0 0-16,-21 21 15,0 0 1,0 0-1,42 0 17,0 0-17,0 0-15,1-21 0,-1 21 16,0 0-16,0 0 16,0 0-16,0 0 0,1 0 15,-22 21 1,0 0-1,0 0-15,0 0 16,0 1-16,0-1 0,0 0 0,0 0 16,0 0-16,-22 0 0,22 1 0,0-1 15,0 0-15,0 21 0,0-21 16,0 1-16,0-1 0,22-21 16,-1 21-16,0-21 0,21 0 15,-21 0-15,1 0 16,-1-21-16,0 0 0,21 21 0,-21-22 15,1 1-15,-1 0 0,0 0 16,21 0-16,-21 0 0,1-22 16,-22 22-16,21 0 0,-21 0 0,21 0 15,-21-1-15,0 1 0,0 0 0,0 0 16,0 0-16,0 0 16,0 42-1,-21 0-15,21 0 16,-21 21-16,21-20 15,0-1-15,0 0 0,0 0 0,0 0 16,0 0-16,0 1 0,0-1 0,21 0 16,0-21-1,0 0-15,0 0 0,0-21 16,1 0-16,-22-1 0,21 1 16</inkml:trace>
  <inkml:trace contextRef="#ctx0" brushRef="#br1" timeOffset="-133184.74">8064 11409 0,'-63'0'31,"63"21"-31,21-21 47,0-21-31,-21 0-1,0 42 32,0 0-47,0 0 0</inkml:trace>
  <inkml:trace contextRef="#ctx0" brushRef="#br1" timeOffset="-132755.99">8488 11684 0,'-21'0'0,"42"0"0,-64-21 15,22 0-15,0 21 16,0 0-16,0 0 16,21 21-1,0 0-15,0 0 0,0 0 16,0 1-16,0-1 0,0 21 16,0 0-16,0 1 0,0-1 0,0 22 15,0-1-15,0-21 0,21 22 0,-21-1 16,0 1-16,0-1 0,0 1 15,0-1-15,0 22 0,0-21 0,0-1 16,0 22-16,0-22 0,0 22 0,0-22 16,0 1-16,0-1 0,0 1 15,-21-1-15,21-20 0,-21-1 0,21 0 16,-22 1-16,22-22 0,0 0 0,0 0 16,0 0-16,0-42 31,0 0-31,0 0 0,0 0 0,0 0 15,0-22-15,0 1 0,0 0 0,0-1 16,22 1-16,-22-22 0,21 1 16,-21-22-16</inkml:trace>
  <inkml:trace contextRef="#ctx0" brushRef="#br1" timeOffset="-130716.77">8340 12044 0,'-22'-42'0,"44"84"0,-44-106 0,22 22 16,0 0-16,0 21 0,-21-1 0,21-20 15,0 21-15,0 0 16,0 0-16,0-1 0,21 1 0,1 0 16,-1 21-16,0-21 0,21 21 0,-21 0 15,22 0-15,-1 0 0,-21 0 16,22 21-16,-1-21 0,-21 21 0,21 22 16,-20-22-16,-1 0 0,-21 21 0,0-21 15,0 22-15,0-1 0,0-21 16,-21 22-16,-22-22 0,22 0 0,-21 0 15,21 21-15,-22-42 0,1 22 0,21-1 16,0-21-16,-22 0 0,22 0 16,0 0-16,0 0 0,0 0 15,21-21 17,0 42-17,0 0 1,21-21-16,-21 21 0,21-21 15,0 21-15,0 0 0,0-21 16,1 0-16,-1 0 0,0 0 0,0 0 16,0 0-16,22 0 0,-22 0 15,21 0-15,0 0 0,1 0 0,-1-21 16,0 0-16,-20 0 0,20 0 0,0 0 16,1-1-16,-22-20 0,21 0 15,-21 21-15,0-22 0,1 1 16,20 0-16,-21-1 0,0 1 0,-21 0 15,21-1-15,-21 1 0,22 0 16,-22-1-16,0 22 0,0 0 0,0-21 16,0 20-16,0 1 0,0 0 15,-22 21 1,1 0-16,21 21 0,0 0 0,0 1 16,-21-1-16,21 0 0,0 21 0,-21-21 15,21 22-15,0-1 0,0-21 16,0 22-16,0-1 0,0-21 0,0 21 15,0 1-15,0-22 0,21 21 0,0-21 16,-21 1-16,21-1 16,1 0-16,-1 0 0,0 0 0,0-21 15,0 0-15,0 0 0,1 0 0,-1 0 16,21 0-16,-21 0 0,0-21 16,1 0-16,20 0 0,-21 0 0,0-1 15,0 1-15,1 0 0,-22 0 0,21 0 16,-21 0-16,21-1 0,-21 1 15,0 0-15,0 0 0,-21 21 16,0 0 0,-1 0-16,22 21 15,0 0-15,0 0 16,0 1-16,0-1 0,0 0 0,0 0 16,0 0-16,0 0 0,0 1 15,22-1-15,-1 0 0,-21 0 0,21 0 16,0-21-16,0 21 0,0-21 0,22 0 15,-22 0-15,0 0 0,0 0 0,22 0 16,-22 0-16,21-21 0,-21 21 16,0-21-16,1 0 0,-1 0 0,0 0 15,0-1-15,-21 1 0,21 0 0,-21 0 16,0-21-16,0 20 0,0 1 16,0 0-16,0 0 0,-21 42 46,21 0-46,0 0 16,0 1-16,0-1 0,0 0 16,0 0-16,-21 0 0,21 0 15,0 1-15,0-1 0,0 0 0,0 0 16,0 0-16,-21-21 16,21-21 15,0 0-31,0 0 15,0 0-15,0-1 0,21 1 16,-21-21-16,21 21 0,0 0 16,0-1-16,1-20 0,-1 21 0,0 0 15,0 0-15,21-1 0,-20 1 16,-1 21-16,0-21 0,0 21 0,0 0 16,0 0-16,1 0 0,-1 0 0,-21 21 15,0 0-15,21 1 16,-21-1-16,0 0 0,0 0 15,0 0-15,0 22 0,0-22 0,0 0 16,0 0-16,0 21 0,21-20 0,-21-1 16,21 0-16,0 0 0,1 0 15,20 0-15,-21 1 0,21-1 0,1-21 16,-1 21-16,0-21 0,1 0 16,-1 0-16,22 0 0,-22 0 15,0 0-15,22 0 0,-22 0 0,0-21 16,1 21-16,-1-21 0,-21-1 0,22 1 15,-22 0-15,0-21 0,0 21 16,0-22-16,-21 22 0,0-21 0,21 21 16,-21-22-16,0 22 0,0-21 0,0 21 15,0-1-15,0-20 0,-21 21 0,0 21 16,21-21-16,-21 0 0,0 21 16,0 0-16,-22 0 0,22 0 15,0 0-15,0 21 0,0 0 0,-22 0 16,22 0-16,0 0 0,0 1 15,0-1-15,-1 0 0,1 21 0,0-21 16,21 1-16,0 20 0,0-21 0,0 0 16,0 0-16,0 1 0,0-1 15,21 0-15,0 0 0,1 0 0,-1-21 16,0 0-16,21 0 0,-21 0 16,1 0-16,-1 0 0,0-21 15,0 21-15,0-21 0,0 0 0,-21 0 16,22-1-16,-1 1 0,0 0 0,-21 0 15,21 0-15,-21 0 0,21-1 16,-21 1-16,0 0 0,21 0 0,-21 0 16,22 21-16,-22-21 0,0-1 15,0 44 17,0-1-17,0 0-15,0 0 0,0 0 16,0 0-16,0 22 0,-22-22 15,22 21-15,-21-21 0,21 22 0,0-1 16,0 0-16,0 1 0,0 20 0,0-20 16,0-1-16,0 0 0,0 22 0,0-22 15,0 0-15,0 22 0,0-22 16,21 22-16,1-22 0,-1 22 0,0-1 16,-21 1-16,21-1 0,0-21 15,0 22-15,1-1 0,-22-20 16,21-1-16,-21 22 0,21-22 0,-21 0 15,0 1-15,0-1 0,0-21 0,0 21 16,0-20-16,-21-1 0,0 0 0,-1 0 16,1-21-16,0 0 15,0 0-15,0 0 0,0 0 0,21-21 16,-22 0-16,1 0 0,0-1 0,0-20 16,21 0-16,0-1 15,-21 1-15,21 0 0,0-22 0,0 1 16,0-1-16,0 1 0,0-22 0,0 22 15,0-22-15,0 21 0,0 1 16,21-1-16,-21 1 0,0 21 0,0-22 16,21 22-16,-21-1 0,0 1 0,0 0 15,0-1-15,0 22 0,0-21 16,0 0-16,0-1 0,0 1 0</inkml:trace>
  <inkml:trace contextRef="#ctx0" brushRef="#br1" timeOffset="-130436.93">9906 11282 0,'0'0'0,"-21"0"32,0 21 15,-1-21-32,22 21-15,-21-21 0,0 0 0</inkml:trace>
  <inkml:trace contextRef="#ctx0" brushRef="#br1" timeOffset="-130205.05">8975 11769 0,'0'0'15,"0"21"1,21-21-1,0 0-15,0 0 0,0 0 0,0 0 16,1 0-16,20 0 0,-21-21 16,21 21-16,-20 0 0,20-21 0,-21 21 15,21 0-15,-20 0 0,20-22 0,-21 22 16,21 0-16,-20 0 0,-1 0 16,0-21-16,21 21 0</inkml:trace>
  <inkml:trace contextRef="#ctx0" brushRef="#br1" timeOffset="-127708.9">12827 11451 0,'0'0'0,"21"-21"0,0 0 16,-21 0-16,0 0 0,21-1 0,1 1 15,-22 0-15,0 0 0,0 0 16,21 0-16,-21-1 0,0 1 0,0 0 16,0 0-16,-21 42 31,21 0-31,0 22 16,-22-1-16,22 0 0,-21 1 15,21-1-15,-21 0 0,21 22 0,0-22 16,-21 22-16,0-22 0,0 0 0,21 22 15,-22-22-15,1 0 0,0 22 16,0-22-16,21 1 0,-21-1 16,21 0-16,-21-21 0,-1 22 0,22-22 15,0 0-15,-21 0 16,0-21-16,0 0 0,0-21 16,0 21-16,21-21 15,-22 0-15,22 0 0,0-22 16,-21 22-16,0-21 0,21 21 0,-21-22 15,21 1-15,0 21 0,0-22 0,0 1 16,-21 21-16,21 0 0,0-22 16,0 22-16,0 0 0,0 0 15,0 42 1,21-21 0,-21 21-16,0 0 0,21 1 15,0-1-15,-21 0 0,21 0 0,1 0 16,-22 22-16,21-22 0,0 0 0,0 0 15,0 21-15,0-20 0,1-1 16,-1 0-16,0-21 0,21 21 0,1 0 16,-22-21-16,21 0 0,0 0 15,1 0-15,-1 0 0,0 0 0,22 0 16,-22 0-16,1-21 0,-1 0 0,0 0 16,-21 0-16,22-1 0,-22 1 0,21 0 15,-21 0-15,-21 0 0,22-22 16,-22 22-16,21 0 0,-21-21 15,0 21-15,0-22 0,0 22 0,0 0 16,0-21-16,-21 20 0,21 1 16,-22 21-16,1-21 0,0 21 0,0 0 15,0 0-15,-22 0 0,22 0 0,0 0 16,-21 0-16,21 21 0,-22 0 16,22 1-16,0-1 0,0 21 0,0-21 15,-1 0-15,1 22 0,0-22 0,21 0 16,0 21-16,0-20 0,0-1 15,0 0-15,0 0 0,0 0 0,0 0 16,21 1-16,0-22 0,1 0 16,-1 0-16,0 0 15,0 0-15,21 0 0,-20-22 0,-1 22 16,0-21-16,21 0 0,-21 0 0,1 0 16,-1 0-16,21-1 0,-21 1 15,0 0-15,-21 0 0,22-21 0,-1 20 16,-21 1-16,0 0 0,0 0 0,21 0 15,-21 0-15,0 42 47,0 0-47,0 0 0,-21 0 0,21 0 16,0 1-16,0-1 16,0 0-16,0 21 0,0-21 0,0 1 15,0-1-15,0 0 0,21 0 0,0-21 16,-21 21-16,21 0 0,0-21 15,1 0-15,-1 0 0,0 0 0,0 0 16,0 0-16,0 0 0,1 0 0,-1-21 16,0 0-16,0 0 0,0 21 15,0-21-15,1 0 0,-1-1 0,0-20 16,0 21-16,-21 0 0,0 0 0,21-1 16,-21 1-16,0 0 0,0 0 15,0 0-15,0 42 31,-21 0-15,21 0-16,0 0 0,0 1 16,0-1-16,0 0 0,-21 0 0,21 0 15,0 0-15,-21 1 0,21-1 0,0 0 16,0 0-16,0 0 0,0 0 16,0-42 30,0 0-46,0 0 0,21 0 16,0 0-16,-21-22 0,21 22 16,0 0-16,1 0 0,-22-22 15,21 22-15,0 0 0,0 0 0,0 0 16,22 0-16,-22-1 0,0 1 0,0 21 16,0 0-16,0 0 0,1 0 15,-22 21-15,21 1 16,-21-1-16,0 0 0,0 0 0,0 0 15,0 0-15,0 1 0,0-1 16,0 0-16,0 0 0,0 0 0,0 0 16,0 1-16,21-1 0,0 0 0,0 0 15,0-21-15,1 21 0,-1-21 16,0 0-16,21 0 0,1 21 16,-22-21-16,21 0 0,0 0 0,1 0 15,-22-21-15,21 21 0,1-21 16,-1 0-16,0 21 0,-21-21 0,22 0 15,-22-1-15,21 1 0,-21 0 0,1 0 16,-22 0-16,0 0 0,0-22 16,0 22-16,0 0 0,0 0 0,0 0 15,0-1-15,-22 1 0,1 21 0,0 0 16,0-21-16,-21 21 0,20 0 16,1 0-16,0 0 0,-21 21 0,21 0 15,-1 1-15,-20-22 0,21 21 16,21 0-16,-21 0 0,21 0 0,-21 0 15,21 1-15,0-1 0,0 0 16,0 0-16,0 0 0,0 0 0,21-21 16,0 22-16,0-22 0,0 0 0,0 21 15,1-21-15,-1 0 0,0 0 16,21 0-16,-21 0 0,1 0 0,-1-21 16,0 21-16,0-22 0,0 22 0,-21-21 15,21 0-15,1 0 16,-22 0-16,0 0 15,21-1 1,-21 44 15,0-1-15,0 0-16,0 0 16,0 0-16,0 0 0,0 22 0,0-1 15,0 0-15,0 1 0,0-1 0,-21 22 16,21-22-16,0 21 0,0-20 0,0 20 15,0-20-15,0 20 0,0 1 16,0-22-16,0 21 0,0 1 0,0 21 16,0-22-16,0 1 0,0-1 0,0 22 15,0-22-15,0 1 0,0-1 16,21 1-16,-21-1 0,21 1 0,-21-1 16,0-20-16,0 20 0,0-21 15,0 1-15,0-1 0,0-21 0,0 0 16,-21 22-16,0-43 0,-1 21 15,1-21-15,0 0 0,0 0 0,-21 0 16,20 0-16,-20-21 0,21 0 0,-21-1 16,-1-20-16,1 21 0,0-21 15,-1-1-15,-20-20 0,20 20 0,22-20 16,-21-1-16,0 1 0,20-1 0,1-20 16,21 20-16,0-20 15,0 20-15,0-21 0,0 22 0,0-22 16,21 22-16,1-1 0,-1 22 0,0-22 15,21 1-15,-21 21 0,1-1 16,20-20-16,-21 20 0,21 1 0,-20 21 16,20-21-16,-21-1 0,0 22 0,22 0 15,-22-21-15,0 20 0,0 1 16,0 0-16,0 0 0,1 0 16,-1 0-16</inkml:trace>
  <inkml:trace contextRef="#ctx0" brushRef="#br1" timeOffset="-125747.18">15071 11578 0,'0'-21'0,"0"42"47,0 0-47,0 1 15,0-1-15,0 0 0,0 21 0,0-21 16,-22 1-16,22 20 0,0-21 16,0 0-16,0 22 0,0-22 0,0 0 15,0 0-15,0 0 0,0 0 16,22-21-16,-1 0 0,0 22 15,0-22-15,0 0 0,0 0 0,1 0 16,-1 0-16,0-22 0,21 1 0,-21 0 16,22 21-16,-22-21 0,0 0 15,21 0-15,-20-1 0,-1 1 0,0-21 16,0 21-16,0 0 0,0-1 0,-21 1 16,0-21-16,22 21 0,-22 0 15,21-1-15,-21 1 0,0 0 16,0 42 15,-21 0-15,21 1-16,-22-1 0,22 0 0,0 0 15,0 21-15,0-20 0,0-1 0,0 0 16,0 21-16,0-21 0,0 1 16,22-1-16,-1 0 0,-21 0 0,21 0 15,0-21-15,0 21 0,0-21 0,1 0 16,-1 0-16,21 0 0,-21 0 15,0 0-15,1 0 0,-1 0 0,21-21 16,-21 21-16,0-21 0,1 0 0,-1 0 16,0 0-16,0-1 0,0 1 15,-21 0-15,0 0 0,0 0 0,0 0 16,0-22-16,0 22 0,0 0 16,0 0-16,0 0 0,-21-1 15,0 1-15,21 0 0,-21 0 0,0 21 16,-1 0-16,1 0 0,0 0 15,0 0-15,0 0 0,0 0 16,-1 21-16,1 0 0,0 0 0,0 1 16,21-1-16,-21 0 0,21 0 0,-21 21 15,21-20-15,0-1 0,0 0 16,0 0-16,0 21 0,0-20 0,21-22 16,0 21-16,0 0 0,0-21 0,0 0 15,1 21-15,-1-21 0,0 0 16,21 0-16,-21 0 0,1-21 15,-1 21-15,21-21 0,-21 21 0,0-21 16,1-1-16,-1 1 0,0 0 16,0 0-16,-21 0 0,21 0 15,-21-1-15,0 1 0,0 0 0,0 0 16,0 0-16,0 0 16,0 42 15,-21 0-31,21 0 0,0 0 15,0 0-15,0 1 0,0-1 16,0 0-16,0 0 0,0 0 16,21 0-16,-21 1 0,21-1 15,1 0-15,-1-21 0,0 21 16,0-21-16,0 0 0,0 0 0,22 0 16,-1 0-16,-21 0 0,22 0 0,-1 0 15,-21 0-15,21 0 0,1-21 16,-22 0-16,21 0 0,-21-1 0,22 22 15,-22-21-15,0-21 0,0 21 0,0 0 16,-21-1-16,0-20 0,22 21 16,-22-21-16,0 20 0,0 1 0,0-21 15,0 21-15,0 0 0,-22-1 16,1 22-16,0 0 16,0 0-16,-21 0 0,20 0 15,1 22-15,-21-1 0,21 0 0,0 0 16,-22 0-16,22 0 0,0 1 0,0-1 15,21 0-15,0 0 0,0 0 16,0 0-16,0 1 0,0-1 0,0 0 16,0 0-16,21-21 0,0 21 0,0-21 15,0 0-15,1 0 0,20 0 16,-21 0-16,0 0 0,0 0 16,22 0-16,-22-21 0,0 21 0,0-21 0,0 0 15,1 21-15,-22-21 16,0-1-16,0 1 15,0 0-15,0 0 0,0 0 16,0 0 0,0 42 15,0 0-31,0 0 16,0 21-16,0-20 0,0-1 15,0 21-15,0-21 0,0 22 0,0-1 16,0 0-16,0 1 0,0 20 0,0-21 15,0 22-15,0-22 0,21 22 16,0-22-16,-21 22 0,21-1 0,-21-21 16,0 22-16,0-1 0,21 1 15,-21-1-15,0 1 0,0 21 16,0-22-16,0 1 0,0-1 0,0 22 16,0-22-16,0 1 0,0-1 0,0 1 15,0-1-15,0-20 0,-21 20 0,21-21 16,-21 1-16,0 20 0,21-42 15,-21 22-15,-1-22 0,-20 0 0,21 0 16,0 0-16,0-21 0,-1 0 0,1 0 16,0-21-16,0 0 15,0 0-15,0 0 0,-1-22 16,22 22-16,-21-42 0,0 20 0,21-20 16,0 21-16,-21-22 0,21-21 15,-21 22-15,21-22 0,0 1 0,0-1 16,0 0-16,-21 1 0,21-1 0,0 21 15,0 1-15,0-1 0,0 1 16,0-1-16,21 22 0,-21-21 0,21 20 16,0-20-16,0 20 0,0 1 0,22 0 15,-22-1-15,0 1 0,0 0 16,0-1-16,22 1 0,-22 21 16,0 0-16,0 0 0,0-1 0,-21 1 0,22 0 15,-22 0 16,0 0 1</inkml:trace>
  <inkml:trace contextRef="#ctx0" brushRef="#br1" timeOffset="-125363.4">16870 11769 0,'21'0'31,"0"0"-15,0 0-16,0 0 16,1 0-16,-1-21 15,0-1-15,0 22 0,21-21 0,-20 21 16,-1-21-16,0 0 0,0 0 0,-21 0 16,21-1-16,-21 1 15,0 0-15,0 0 16,-21 21-16,0 0 0,0 0 15,0 0-15,-1 0 0,1 0 16,0 21-16,0-21 0,0 21 0,0 0 16,-1 1-16,1-1 0,21 21 0,0-21 15,-21 0-15,21 1 0,0 20 16,0-21-16,0 0 0,0 0 16,0 1-16,0-1 0,0 0 0,21-21 15,0 21-15,1 0 0,20-21 16,-21 0-16,0 0 0,22 0 0,-22 0 15,21 0-15,-21 0 0,0 0 0,22 0 16,-22 0-16,0-21 0,0 0 16,0 0-16,1 0 0,-1-1 15</inkml:trace>
  <inkml:trace contextRef="#ctx0" brushRef="#br1" timeOffset="-124868.5">18330 11113 0,'-21'0'31,"0"21"-15,0-21-1,0 0 1,21-21 15,0-1-15,0 1-1,21 21 1,0 0 0,0 0-1,-21 21 1,0 1-16,0-1 0,0 0 0,0 0 15,-21 0-15,21 0 0,-21 1 0,0-1 16,-1 0-16,1 0 0,0-21 16,0 21-16,0-21 15</inkml:trace>
  <inkml:trace contextRef="#ctx0" brushRef="#br1" timeOffset="-124488.72">18457 11070 0,'0'-21'78,"0"0"-47,21 21 16,1 0-47,-1 0 16,-21 21-1,0 0-15,0 0 16,0 1-16,-21-1 16,-1-21-16,-20 21 0,21 0 15,-21 0-15</inkml:trace>
  <inkml:trace contextRef="#ctx0" brushRef="#br1" timeOffset="-122104.85">275 4318 0,'0'21'16,"0"0"-1,0 1 1,21-22-1,0 0 1,1 0 0,-1 0-16,-21-22 15,21 22-15,-21-21 16,0 0 0,-21 21 15,0 0-16,-1 0 1,22 21-16,-21 0 16,0 1-1,21-1 1,21-21 0,0 0-1,1 0 1,-1-21-16,0-1 15,-21 1 1,0 0-16,0 0 16,-21 21 15,0 0-31,21 21 16,-22-21-1,22 21-15,-21 0 0,21 1 0,-21-1 16,21 0-16,0 0 15,0 0-15,0 0 0,-21-21 0,21 22 16,0-1-16,0 0 16,21-21-1,0 0-15,0 0 16</inkml:trace>
  <inkml:trace contextRef="#ctx0" brushRef="#br1" timeOffset="-121516.93">656 4297 0,'0'21'0,"0"0"0,0 0 31,21-21-15,0 0 0,1 0-1,-1 0-15,-21-21 0,0 0 32,0 0-17,0 0 1,-21 21-16,-1 0 15,1 21 1,0 0 0,0 0-16,21 0 15,0 1 1,21-22 31,0 0-32,-21-22 1,0 1-16,0 0 16,0 0-1,0 42 17,-21 0-17,21 0-15,0 1 16,0-1-16,0 0 0,0 0 15,0 0-15,0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19:41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826 0,'0'0'0,"0"-22"16,0 1-16,0 0 0,-21 21 0,21-21 15,0 0-15,0 0 0,0-1 16,-21 1-16,21 0 0,0 0 16,-21 0-16,21 0 0,0-1 15,0 1-15,0 42 31,0 1-15,0-1-16,0 21 0,0-21 0,0 22 16,0-22-16,0 21 0,0 0 15,0 1-15,0 20 0,0-20 16,0-1-16,0 0 0,0-21 16,0 22-16,0-1 0,-21-21 0,21 22 15,0-22-15,0 0 0,0 0 16,0 0-1,0-42 1,0 0 0,0 0-16</inkml:trace>
  <inkml:trace contextRef="#ctx0" brushRef="#br0" timeOffset="510.84">868 699 0,'0'0'0,"-43"-22"0,-20 1 16,42 0-16,-22 0 0,22 0 0,0-22 16,0 22-16,21 0 0,0 0 15,0 0-15,0-22 0,0 22 0,21 0 16,0-21-16,0 21 0,22-1 16,-22 1-16,21 21 0,1 0 0,20 0 15,-21 0-15,22 0 0,-1 21 16,22 22-16,-21-22 0,-1 21 15,1 1-15,-1-1 0,1 0 0,-22 1 16,0 20-16,-21 1 0,1-1 16,-1 1-16,-21-1 0,0 1 15,0-22-15,0 21 0,0-20 16,0-1-16,0 0 0,0 1 16,0-22-16,0 0 0,0 0 0,0-42 31,0-21-16,0 21-15,21-22 0,-21 1 16,0 0-16,21-1 0,-21-20 0,21-1 16,0 1-16,-21-1 0,22 22 15,-1-22-15,-21 1 0,0-1 16,21 22-16,-21 0 0,21-1 0,-21 1 16,0 21-16,0 0 15,0 0-15,0-1 0,0 44 31,0-1-31,0 0 0,0 21 16,0-21-16,0 1 0,0-1 16,0 0-16,0 0 0,0 0 15,0 22-15</inkml:trace>
  <inkml:trace contextRef="#ctx0" brushRef="#br0" timeOffset="1290.4">2138 804 0,'-21'43'15,"-1"-43"1,1 21-16,0 0 0,21 0 0,-21 0 16,0 1-16,0-1 0,-1 0 15,1 21-15,0-21 0,0 1 0,21-1 16,0 0-16,0 0 0,0 0 15,0 0-15,0 1 16,0-1-16,21-21 0,0 21 16,0-21-16,1 0 15,-1 0-15,0 0 16,-21-21-16,21 0 16,-21-1-16,0 1 0,21 0 0,-21 0 15,0 0-15,0 0 0,0-22 16,0 1-16,0 0 0,0 20 0,0-20 15,0 0-15,0 21 0,0-1 16,0-20-16,21 21 0,1 0 0,-1 0 16,0 21-16,0-22 0,0 1 15,22 21-15,-1 0 0,-21 0 16,21 0-16,1 0 0,-1 0 0,-21 21 16,22 1-16,-22-1 0,0 0 15,0 0-15,0 21 0,-21-20 16,21-1-16,-21 21 0,0-21 15,0 22-15,0-22 0,0 0 0,0 0 16,0 0-16,-21 0 0,21 1 16,-21-1-16,21 0 15,-21-21 1,21-21 0,0 0-16,0-1 15,0-20-15,0 21 0,0 0 0,0-22 16,0 1-16,21 0 0,0 21 15,0-22-15,1 1 0,20 21 16,0 0-16,-21-22 0,22 22 16,-1 0-16,0 21 0,1-21 15,-1 21-15,-21 0 0,22 0 0,-1 0 16,-21 21-16,21 0 0,-20-21 16,-1 21-16,0 0 0,0 22 0,0-22 15,-21 0-15,0 21 0,0-20 16,0 20-16,0-21 0,0 0 0,0 22 15,-21-22-15,0 0 0,21 0 16,-21 0-16,0 0 0,21 1 0,-22-1 16,22-42 31,0-1-47</inkml:trace>
  <inkml:trace contextRef="#ctx0" brushRef="#br0" timeOffset="3162.96">4487 1037 0,'-21'0'16,"42"0"-16,-42 21 0,42-21 47,0 0-47,1 0 0,20-21 15,-21 0-15,21 0 0,1 0 0,-1 0 16,0-1-16,1 1 0,-1 0 16,-21-21-16,22 21 0,-1-22 0,-21 22 15,21-21-15,-20-1 0,-1 22 16,-21-21-16,0 0 0,0-1 0,0 1 15,0-85 1,0 85-16,-21-1 0,-1 1 16,1 0-16,0 20 0,21 1 0,-21 0 15,21 0-15,-21 21 0,0 0 0,-1 0 16,22 21 0,0 0-16,0 0 0,0 22 0,0-1 15,0 0-15,0 22 0,0-22 16,0 22-16,0-1 0,0 1 0,0-1 15,0 1-15,0 20 0,0-20 16,0-1-16,0 22 0,0-21 0,0 20 16,0-20-16,0 20 0,0 1 15,0-21-15,0 41 0,0-20 0,0 0 16,0-1-16,0 1 0,0-21 0,0 20 16,0 1-16,0-22 0,0 1 15,0-22-15,0 22 0,0-22 0,0 0 16,22-20-16,-22-1 0,21-21 15,0 0-15,21 0 0,-21 0 16,1 0-16,20-21 0,0-1 0,-21-20 16,22 21-16,-1-21 0,-21 20 15,22-20-15,-1 0 0,-21-1 0,0 1 16,0 0-16,1-22 0,-1 22 0,-21-22 16,0 1-16,0-1 0,0 1 15,-21-1-15,-1 1 0,-20-1 0,0 1 16,-1-1-16,1 22 15,0 0-15,-1-1 0,-20 1 0,21 21 16,-1 0-16,1 0 0,0-1 16,-1 1-16,22 21 0,-21 0 0,21 0 15,42 0 17,0 0-32,0 0 15,21 0-15,-20 0 0,20-21 0,0 0 16,1 21-16,-22-21 0,21 0 0,0-1 15,1 1-15,-22-21 0,21 21 16,-21 0-16,22-22 0,-22 22 16,0-21-16,0 21 0,0-1 15,-21 1-15,0 0 0,22 0 0,-22 0 16,0 42 31,0 0-47,0 0 0,0 0 0,0 22 15,-22-22-15,22 21 0,0-21 16,0 1-16,0 20 0,0-21 0,0 0 16,0 0-16,0 1 0,22-1 15,-22 0-15,21-21 0,0 21 0,0-21 16,0 0-16,0 0 0,1 0 16,-1 0-16,0 0 0,0 0 15,21 0-15,-20-21 0,-1 0 0,0 0 16,0-1-16,21 1 0,-20 0 15,-1-21-15,0 21 0,0-22 16,0 1-16,0 21 0,-21-22 0,22 22 16,-22 0-16,21 0 0,-21 0 0,0 0 15,0 42 1,0 0 0,0 21-16,0-21 15,0 22-15,-21-22 0,21 21 0,0 1 16,0-22-16,0 21 0,0-21 15,0 0-15,0 22 0,0-22 16,21-21-16,0 21 0,0 0 16,0-21-16,0 0 0,1 0 0,-1 0 15,0 0-15,21 0 0,-21 0 16,1 0-16,20-21 0,-21 0 0,0 0 16,0 0-16,1-1 0,-1 1 0,-21-21 15,0 21-15,21-22 0,-21 1 16,0 21-16,0-21 0,0 20 0,0 1 15,0 0-15,0 0 0,0 0 16,-21 21 0,21 21-16,0 0 15,0 0-15,0 22 0,0-22 16,0 0-16,0 21 16,0-21-16,0 1 0,0 20 0,0-21 15,0 0-15,0 0 0,0 1 16,0-1-16,0 0 0,0 0 0,0 0 15,0-42 32,0 0-47,0 0 16,0 0-16,0-1 0,0 1 16,0-21-16,0 21 0,0-22 0,0 1 15,0 0-15,21 21 0,0-22 16,0 22-16,0 0 0,22 0 15,-1 0-15,0-1 0,1 1 0,-1 21 16,0 0-16,1 0 0,-1 0 16,0 21-16,1-21 0,-1 22 0,-21-1 15,0 21-15,1-21 0,-22 0 16,0 22-16,0-22 0,0 0 0,0 21 16,0-20-16,0-1 0,0 0 15,-22 0-15,22 0 0,0 0 0,-21 1 16,0-1-16,0-21 15,21 21-15,-21-21 16,21-21 31,21 21-47,21-21 0,-21-1 16</inkml:trace>
  <inkml:trace contextRef="#ctx0" brushRef="#br0" timeOffset="4783.43">7535 677 0,'0'0'0,"0"-21"0,0 0 0,0 0 16,0 0-16,-21 21 16,0 0-16,0 0 15,0 0-15,-1 0 0,1 0 16,0 21-16,0-21 0,0 21 15,0 0-15,21 22 0,-22-22 0,1 21 16,21-21-16,-21 22 0,21-22 16,0 21-16,0 0 0,0-20 0,0 20 15,0-21-15,0 0 0,0 0 16,21 1-16,0-1 0,-21 0 0,43 0 16,-22-21-16,0 0 0,0 21 15,22-21-15,-22 0 0,0 0 0,21 0 16,-21-21-16,22 21 0,-1-21 15,-21 0-15,22 0 0,-22-22 16,21 22-16,-21-21 0,0-1 0,22 1 16,-22 0-16,0-22 0,0 22 15,-21 0-15,0-22 0,21 22 0,-21-22 16,0 22-16,0 0 0,0-1 16,0 22-16,0 0 0,0-21 0,0 20 15,-21 22 1,0 22-1,21 20-15,-21-21 0,21 21 16,0-20-16,0 20 0,0 0 16,0 1-16,0-1 0,0 0 0,0 1 15,0-1-15,0 21 0,0-20 16,0-22-16,0 21 0,0 1 0,0-22 16,21 21-16,0-21 0,0 0 15,-21 1-15,22-22 0,20 21 0,-21-21 16,0 0-16,0 0 0,1 0 15,20 0-15,-21 0 0,0-21 0,0-1 16,22 1-16,-22 0 0,0 0 16,0-21-16,0 20 0,1-20 15,-1 21-15,0-21 0,0 20 0,-21-20 16,0 21-16,0 0 0,21 0 0,-21-1 16,0 44 15,0-1-31,0 0 0,0 0 15,0 0-15,0 0 0,-21 1 16,21 20-16,0-21 0,0 0 0,0 22 16,0-22-16,0 0 0,0 0 15,0 0-15,0 0 0,21 1 16,0-22-16,1 0 16,-1 0-16,0 0 0,0 0 15,0 0-15,0 0 0,1 0 0,20-22 16,-21 1-16,21 0 0,-20 0 15,-1 0-15,0 0 0,21-1 0,-21 1 16,-21-21-16,22 21 0,-22 0 16,21 21-16,-21-22 0,0 1 15,0 42 1,0 1-16,-21-1 16,21 0-16,-22 0 0,22 0 0,-21 0 15,21 1-15,0 20 0,0-21 16,0 0-16,0 0 0,0 1 15,0-1-15,0 0 16,21-21-16,1 0 0,-1 0 16,0 0-16,0 0 0,0 0 0,0 0 15,1 0-15,-1 0 0,0 0 16,0-21-16,0 21 0,0-21 0,1-1 16,-1 1-16,-21 0 0,0-21 15,0 21-15,0-22 0,0 22 0,0-21 16,0 21-16,0-1 0,-21-20 15,-1 21-15,-20 0 0,21 21 0,0-21 16,0 21-16,-1 0 0,1 0 0,0 0 16,0 0-16,0 0 0,42 0 47,0-22-47,21 22 0,-20 0 15,20 0-15,-21-21 0,21 21 0,-20 0 16,20 0-16,-21 0 0,21 0 15,-20 0-15,-1 0 0,0 0 0,21 0 16,-21 0-16,1 0 0,-1 21 16,0 1-16,-21-1 0,21 0 15,-21 0-15,0 0 0,0 0 16,0 1-16,0-1 0,0 0 0,0 0 16,0 0-16,0 0 0,0 1 15,0 20-15,0-21 0,0 0 16,0 0-16,0 1 0,0-1 15,0 0-15,-21-21 32,21-21-1,0 0-31,0-1 0,0 1 0,0 0 16,0-21-16,21 21 0,0-22 15,0 1-15,1 0 0,20 20 0,-21-20 16,21 0-16,-20 21 15,20-1-15,0 1 0,1 0 0,-1 0 16,0 21-16,1 0 0,-1 0 16,0 0-16,-21 0 0,1 21 0,-1 0 15,0 0-15,0 1 0,-21-1 0,0 21 16,0-21-16,0 22 0,0-1 16,0-21-16,-21 21 0,0-20 0,0 20 15,21-21-15,0 0 0,-22 0 16,1 1-16,21-1 0,0 0 0,0 0 15,-21-21-15,21-21 47,21 0-31,0 0-16,1-1 0</inkml:trace>
  <inkml:trace contextRef="#ctx0" brushRef="#br0" timeOffset="5632.02">10562 783 0,'0'0'0,"21"0"0,-21-21 0,0 0 16,0 0-16,0 0 0,0-1 16,0 1-16,0 0 0,0 0 15,0 0-15,-21 21 16,0 0-16,0 0 15,0 0-15,-1 0 0,1 21 16,0 0-16,-21 0 0,21 0 0,-22 1 16,22 20-16,0-21 0,-21 21 0,20 1 15,1-22-15,21 21 0,0-21 16,0 22-16,0-22 0,0 0 0,0 0 16,0 0-16,0 1 15,21-22-15,1 0 0,-1 0 0,0 0 16,0 0-16,0 0 0,0 0 15,1 0-15,-1-22 0,0 1 0,0 0 16,0 21-16,0-42 0,1 21 16,-1-1-16,-21-20 0,21 21 15,-21-21-15,21 20 0,-21 1 0,0 0 16,0 0-16,0 0 0,0 42 31,0 0-15,0 0-16,0 0 0,0 22 15,0-22-15,0 0 0,0 0 0,0 22 16,0-22-16,0 0 0,21 0 16,0-21-16,1 21 0,-22 0 15,21-21-15,0 22 0,0-22 0,0 0 0,0 0 16,1 0-16,-1 0 16,0 0-16,21 0 0,-21 0 0,1-22 15,-1 22-15,0-21 0,0 0 16,0 0-16,0-21 0,1-1 0,-1 1 15,0 0-15,-21-1 0,21 1 0,0-22 16,0 22-16,-21-21 0,22-1 16,-22 22-16,21-1 0,-21 1 0,0 0 15,0 21-15,0-1 0,0 1 16,0 0-16,0 0 0,-21 21 16,21 21-1,-22 0-15,22 22 0,-21-22 0,21 0 16,-21 21-16,21 1 0,-21-1 15,21 0-15,0-21 0,0 22 16,0-1-16,0 22 0,0-22 0,0 0 16,0-21-16,0 22 0,0-1 15,0-21-15,0 22 0,0-22 0,21 0 16,0 0-16,0 0 0,1 0 0,-1-21 16,0 0-16,0 22 0,21-22 15,-20 0-15,-1 0 0,0 0 0,21 0 16,-21-22-16,1 22 15,-1-21-15,0 0 0,0 0 0,21 0 0,-20 0 16,-1-22-16,0 22 0,-21-21 16,21 21-16,-21-22 0,0 1 15</inkml:trace>
  <inkml:trace contextRef="#ctx0" brushRef="#br0" timeOffset="5940.3">8699 339 0,'0'0'0,"-21"0"16,0 0-16,0 0 16,0 0-16,0 0 62</inkml:trace>
  <inkml:trace contextRef="#ctx0" brushRef="#br0" timeOffset="6127.19">7832 550 0,'0'0'0,"21"0"31,0 0-31,0 0 0,0 0 15,0 0-15,1 0 0,20 0 16,-21 0-16,0 0 0,0 0 16,1 0-16,20 0 0,-21-21 0</inkml:trace>
  <inkml:trace contextRef="#ctx0" brushRef="#br0" timeOffset="6931.74">12954 296 0,'0'0'0,"0"-21"0,-21 21 16,0 0-16,-1 0 15,1 0-15,0 0 16,0 0-16,42 0 31,0 0-31,22 0 0,-22 0 16,42 0-16,-20 0 0,20 0 0,1 0 15,-1 0-15,1 0 0,-1 0 16,1 0-16,-1 0 0,1 0 0,-22 0 16,0 0-16,1 0 0,-22 0 15,0 0-15,0 0 0,-42 0 32,0 0-32,0 21 15,-22-21-15</inkml:trace>
  <inkml:trace contextRef="#ctx0" brushRef="#br0" timeOffset="7187.59">13377 318 0,'0'21'31,"0"0"-31,0 0 16,0 0-16,0 22 0,0-22 15,0 0-15,0 21 0,0-21 16,-21 22-16,0-1 0,21-21 0,-21 22 15,0-1-15,21 0 16,-22 1-16,1-1 0,21 0 0,-21-21 16,0 22-16,21-22 0,-21 21 15,21-21-15,0 1 0,0-1 0,0 0 16,0-42 0,21 21-1,0-21-15,21-1 0</inkml:trace>
  <inkml:trace contextRef="#ctx0" brushRef="#br0" timeOffset="7579.37">13652 762 0,'22'0'31,"-1"0"-31,0 0 15,0 0-15,0 0 16,0 0-16,1-21 0,-1 21 0,0-21 16,0 21-16,0-21 0,0 21 0,1-22 15,-22 1-15,0 0 16,0 0 0,-22 21-16,1 0 15,0 0-15,0 0 0,0 0 16,0 21-16,-1-21 0,1 21 0,0 0 15,0 1-15,0 20 0,0-21 16,-1 0-16,22 22 0,0-22 0,0 21 16,0-21-16,0 0 0,0 1 15,0-1-15,0 0 0,0 0 0,22 0 16,-1-21-16,0 21 16,0-21-16,0 0 0,0 0 0,1 0 15,-1 0-15,0 0 0,21 0 0,-21-21 16,1 0-16</inkml:trace>
  <inkml:trace contextRef="#ctx0" brushRef="#br0" timeOffset="9027.24">14457 699 0,'0'0'16,"21"-22"-16,0 1 0,-21 0 16,0 0-16,-21 21 15,0 0 1,0 0-16,-1 0 0,-20 0 0,21 0 15,0 21-15,-22 0 0,22-21 0,-21 21 16,21-21-16,21 22 16,-21-1-16,21 0 0,0 0 15,0 0-15,21-21 0,0 21 16,0 1-16,0-1 0,0-21 16,22 21-16,-22 0 0,21 0 0,-21 0 15,1-21-15,-1 22 0,0-1 16,0 0-16,0 0 0,0 0 15,-21 0-15,0 1 16,0-1-16,-21-21 0,0 0 0,0 21 16,0-21-16,-22 0 0,22 0 0,0 0 15,-21 0-15,21 0 0,-1 0 16,1 0-16,-21 0 0,21-21 0,0 0 16,-1 21-16,22-22 0,-21 1 15,21 0-15,-21 21 0,21-21 0,0 0 16,0 0-1,0 42 1,21-21 0,0 21-16,1 0 0,-1 0 15,0 0-15,-21 1 0,21-22 16,21 21-16,-20 0 0,-1-21 16,0 0-16,0 21 0,21-21 0,-20 0 15,20 0-15,-21 0 0,21 0 0,-20 0 16,20 0-16,-21-21 0,21 21 15,1-21-15,-22 0 0,21-1 16,-21 1-16,22-21 0,-22 21 16,0-22-16,0 1 0,0 0 0,1-1 15,-1 1-15,0 0 0,0-22 0,-21 22 16,0-22-16,21 1 0,-21 21 16,21-22-16,-21 22 0,0-1 0,0 1 15,0 21-15,0 0 0,0 0 16,0-1-16,0 44 15,0 20-15,0-21 16,-21 21-16,0-20 0,0 20 0,0 21 16,0-20-16,21-1 0,-22 0 15,1 1-15,0-1 0,0 22 0,21-22 16,0 0-16,0 1 0,0-1 0,0 0 16,0-21-16,0 22 15,21-22-15,-21 0 0,21 0 0,0 0 16,1 1-16,20-22 0,-21 0 15,21 0-15,-20 0 0,20 0 0,0 0 16,-21 0-16,22 0 0,-22-22 0,21 1 16,-21 21-16,1-21 0,-1 0 15,0-21-15,0 20 0,0 1 0,0 0 16,-21-21-16,0 21 0,0-1 16,0 1-16,-21 42 31,21 1-16,0-1-15,-21 0 0,21 21 16,-21-21-16,21 1 0,0-1 16,0 0-16,0 0 0,0 0 0,0 0 15,21 1-15,0-22 16,-21 21-16,43-21 0,-22 0 0,0 0 16,21 0-16,-21 0 0,22 0 0,-22 0 15,21 0-15,-21-21 0,22 21 16,-22-22-16,0 1 0,0 0 15,0 0-15,1 0 0,-1-22 0,-21 22 16,0 0-16,0 0 0,0-21 16,21 20-16,-21 1 0,0 42 31,0 1-31,0-1 16,0 0-16,-21 0 0,21 0 15,-21 22-15,21-22 0,0 0 0,0 0 16,0 21-16,0-20 0,0-1 15,-22 0-15,22 0 0,0 0 16,0 0-16,-21-21 0,21-21 47,0 0-31,0 0-16,0 0 0,0 0 15,0-1-15,0-20 0,21 21 0,1-21 16,-1-1-16,0 1 0,21 21 15,-21-22-15,22 22 0,-1 0 0,0 0 16,1 0-16,-1 21 0,0 0 16,1 0-16,-1 0 0,-21 21 0,22 0 15,-22 0-15,0 22 0,0-22 0,-21 21 16,0-21-16,0 22 0,0-22 16,0 0-16,0 21 0,0-21 0,-21 1 15,0-1-15,0 0 0,21 0 16,-22 0-16,22 0 0,-21-21 15,0 22-15,42-22 47,0-22-47,1 1 0,-1 21 16,0-21-16</inkml:trace>
  <inkml:trace contextRef="#ctx0" brushRef="#br0" timeOffset="9670.85">17018 826 0,'0'0'0,"21"-22"0,-21 1 0,0 0 0,0 0 15,0 0-15,0 0 0,-21 21 16,0 0-16,0 0 0,-1 0 0,1 0 16,0 0-16,0 0 0,-21 21 15,20 0-15,-20 0 0,0 0 0,21 22 16,-22-22-16,22 21 0,0-21 0,0 22 15,0-22-15,-1 21 0,22-21 16,0 0-16,0 1 0,0-1 0,0 0 16,0 0-16,22-21 0,-1 0 15,0 21-15,0-21 0,0 0 16,22 0-16,-22 0 0,21 0 16,-21-21-16,0 0 0,22 21 0,-22-21 15,0 0-15,0-1 0,0 1 0,-21 0 16,22-21-16,-22 21 0,21-1 15,-21 1-15,21 0 0,-21 0 0,0 0 16,0 42 15,0 0-31,-21 0 0,21 0 16,-21 1-16,21-1 0,-22 21 0,22-21 16,-21 22-16,21-22 15,0 21-15,0 0 0,0-20 0,0 20 0,0 0 16,0 1-16,0-1 15,0 0-15,21 1 0,-21-1 0,0 0 16,22 1-16,-22 20 0,0-21 0,0 22 16,21-22-16,-21 1 0,0-1 15,0 21-15,0-20 0,0-1 0,0 0 16,0 1-16,0-22 0,0 21 0,0 1 16,0-22-16,-21 0 0,21 0 15,-22 0-15,1 0 0,21 1 0,-21-1 16,0-21-16,0 0 0,0 0 15,-1 0-15,1 0 16,0 0-16,21-21 16,-21-1-16,21 1 0,0 0 15,0 0-15,0 0 0,0 0 0,0-1 16,0 1-16,21 0 0,-21-21 16,0 21-16,0-22 0</inkml:trace>
  <inkml:trace contextRef="#ctx0" brushRef="#br0" timeOffset="9935.7">16023 466 0,'0'0'0,"-21"0"15,0-21 1,0 21-16,-1 0 47,22 21-47,-21-21 16,0 0-1</inkml:trace>
  <inkml:trace contextRef="#ctx0" brushRef="#br0" timeOffset="10151.58">14901 593 0,'0'0'0,"-21"21"0,21 0 15,21-21 1,0 0-1,1 0-15,20 0 0,0 0 16,-21 0-16,22 0 0,-1 0 16,0 0-16,1 0 0,-1 0 0,0 0 15,-20 0-15,20 0 0,-21 0 16,21-21-16</inkml:trace>
  <inkml:trace contextRef="#ctx0" brushRef="#br0" timeOffset="10695.3">18330 508 0,'0'0'0,"21"-21"15,-21 0-15,0 0 0,0-1 16,0 1-16,0-21 0,0 21 16,0 0-16,0-1 0,0 1 0,0 0 15,0 0-15,0 42 32,-21 0-32,21 0 0,0 22 15,-21-1-15,21 0 16,0 1-16,0-1 0,0 22 0,-21-22 0,21 0 15,-21 1-15,21 20 16,-21-21-16,21 1 0,0-1 0,0-21 16,0 22-16,0-22 0,0 21 15,0-21-15,0 0 0,0 1 16,0-1-16,21-21 16,0 0-1,0 0-15,0 0 0,0-21 0,1 21 16</inkml:trace>
  <inkml:trace contextRef="#ctx0" brushRef="#br0" timeOffset="11119.05">18881 656 0,'0'0'0,"0"-21"16,-22 21-1,22 21-15,-21-21 0,0 21 0,0 1 16,0-1-16,0 21 0,-1-21 15,1 22-15,0-22 0,0 21 0,21-21 16,0 22-16,-21-22 0,21 0 16,0 21-16,0-21 0,0 1 0,0-1 15,0 0-15,21 0 16,0 0-16,0-21 0,22 0 0,-22 0 16,21 0-16,-21 0 0,22 0 15,-22 0-15,21 0 0,-21-21 0,0 21 16,22-21-16,-22 0 0,0-22 15,-21 22-15,0 0 0,21-21 16,-21-1-16,0 1 0,0 21 0,0-21 16,0 20-16,-21-20 0,0 21 15,0 0-15,0 21 0,-1-21 0,22-1 16,-42 22-16,21 0 16,0 0-16,0 0 0,-1 0 15,44 0 16,-1 0-31,21 0 0,-21 0 16,22 0-16,-22 0 0,21 0 16,0 0-16</inkml:trace>
  <inkml:trace contextRef="#ctx0" brushRef="#br0" timeOffset="11518.82">19600 635 0,'-21'0'31,"0"0"-31,0 0 0,0 21 15,-1 0-15,-20 1 0,21-1 16,0 0-16,0 0 0,-22 21 0,43-20 16,-21 20-16,0-21 0,21 21 15,-21-20-15,21-1 0,0 21 16,0-21-16,0 0 0,21 1 0,0-1 16,0 0-16,0-21 0,1 21 15,-1-21-15,21 0 0,-21 0 0,22 0 16,-1 0-16,-21 0 0,21 0 15,1 0-15,-22 0 0,21-21 0,-21 0 16,22 0-16,-22-1 0,0 1 16,0-21-16,0 21 0,-21-22 0,0 1 15,0 0-15,0-1 0,0 1 16,0 21-16,0-21 0,0 20 0,-21 1 16,0 0-16,0 0 0,0 0 15,-22 21-15,22 0 0,0 0 16,-21 0-16,21 0 0,-1 0 0,1 0 15,0 0-15,0 0 0,0 21 16,21 0-16,21-21 16,0 21-16,21-21 15,-20 0-15,20 0 0,0 0 0</inkml:trace>
  <inkml:trace contextRef="#ctx0" brushRef="#br0" timeOffset="11907.6">20468 296 0,'0'0'0,"0"-21"0,0 0 0,0 0 0,0 0 15,-21 21-15,0 21 32,0 0-32,21 21 0,-22-20 15,1 20-15,21-21 0,-21 21 0,0 1 16,0-1-16,0 0 0,21 1 15,-22-1-15,1 0 0,0 22 0,0-22 16,0 1-16,21-1 0,0 21 16,-21-20-16,21-22 0,0 21 0,0 1 15,0-22-15,0 0 0,0 0 16,0 0-16,21 0 0,0 1 16,0-22-16,0 0 0,0 0 0,1 0 15,20 0-15,-21 0 0,21 0 16,-20 0-16,20-22 0,0 1 0,-21 0 15,22 0-15,-22 0 0,0 0 16,21-1-16,-20 1 0,-22 0 0,0 0 16,21 0-16,-21 0 15,0-1-15,0 1 0,-21 0 16,-1 21-16,-20-21 0</inkml:trace>
  <inkml:trace contextRef="#ctx0" brushRef="#br0" timeOffset="12208.46">18119 635 0,'0'0'0,"-22"0"0,44 0 31,-1 0-31,0 0 0,0 0 16,21 0-16,1 0 0,-1 0 15,0 0-15,1 0 0,-1 0 0,22 0 16,-22 0-16,0 0 0,1 0 0,-22 0 16,21 0-16,-21 0 0,0 0 15,1 0-15,-22-21 0</inkml:trace>
  <inkml:trace contextRef="#ctx0" brushRef="#br0" timeOffset="13167.27">1376 1778 0,'0'0'16,"-43"0"-16,1 0 0,0 0 0,-1 0 16,22 0-16,-21 0 0,0 0 0,20 0 15,1 0-15,0 0 16,21 21-16,21-21 31,22 0-31,-1 0 0,0 0 0,22 0 16,-1 0-16,1 0 0,20 0 15,1 21-15,-21-21 0,20 0 16,1 0-16,-22 0 0,22 0 0,0 0 16,-1 0-16,-20 0 0,21 0 15,-1 0-15,1 0 0,-22 0 0,22 0 16,-21 0-16,-22 0 0,0 0 15,1 0-15,-1 0 0,-21 0 0,0 0 16,0 0-16,-21 22 16,22-22 15,-1 0-15,0 0-16</inkml:trace>
  <inkml:trace contextRef="#ctx0" brushRef="#br0" timeOffset="13948.91">4932 1757 0,'0'0'0,"-64"0"0,1 0 0,-1 21 0,1-21 16,20 0-16,1 0 0,21 21 15,-21-21-15,20 0 0,44 0 31,20 0-15,-21 0 0,21 0-16,1 0 0,-1 0 0,0 0 15,22 0-15,-1 0 0,22 0 0,-21 0 16,20 0-16,1 0 0,0 0 16,20 0-16,1 0 0,21-21 0,-21 21 15,21 0-15,0 0 0,0-21 16,21 21-16,-21 0 0,21 0 0,1-21 15,-1 21-15,0 0 0,-21 0 16,21 0-16,0 0 0,0-21 0,1 21 16,-22 0-16,21 0 15,0 0-15,-21-22 0,21 22 0,0 0 16,-21 0-16,21-21 0,-21 21 0,0-21 16,-21 21-16,0 0 0,0 0 15,0 0-15,-22 0 0,1 0 0,0 0 16,-22 0-16,1 0 0,-1 0 15,-20 0-15,-1 0 0,0 0 0,-21 0 16,1 0-16,-1 0 0,-21-21 16,21 21-16,-21-21 31,0 0 0</inkml:trace>
  <inkml:trace contextRef="#ctx0" brushRef="#br0" timeOffset="14682.9">13017 1503 0,'0'0'0,"-21"0"0,0 0 0,0 0 16,0 0-16,0 0 15,-1 0-15,1 0 16,0 0-16,21 21 31,21-21-15,0 0-16,1 0 0,20 0 16,-21 0-16,21 0 0,1 21 15,20-21-15,1 0 0,-1 0 0,22 0 16,0 0-16,-1 0 0,22 0 15,0 0-15,0 0 0,21 0 0,0 0 16,0 0-16,0 0 0,0 0 0,0-21 16,-21 21-16,21 0 0,-22 0 15,22 0-15,-21 0 0,21-21 0,-21 21 16,0 0-16,0 0 0,-22 0 16,22 0-16,-21-21 0,0 21 0,-1 0 15,1 0-15,0 0 0,-22 0 0,1 0 16,-1 0-16,1 0 15,-22 0-15,-21 0 0,21 0 0,-20 0 16,-1 0-16,0 0 16,-42 0-1,0 0-15,-1 0 16,1 0 0,21-21-16</inkml:trace>
  <inkml:trace contextRef="#ctx0" brushRef="#br0" timeOffset="15250.47">18161 1545 0,'0'0'0,"-21"0"0,0 0 16,-1 0-16,1 0 0,0 0 15,0 0 1,0 0-16,42 0 16,21 21-1,1-21-15,-1 0 0,21 0 16,22 0-16,21 0 0,0 22 0,0-22 15,-1 0-15,22 0 16,0 21-16,-21-21 0,42 0 0,-21 0 16,0 0-16,-21 0 0,0 0 15,0 0-15,-21 0 0,-1 0 0,-20 0 16,-1 0-16,-20 0 0,-1 0 16,0 0-16,-21 0 0,1 0 0,-1 0 15,0 0-15,-21-21 16,-21 21 15,0 0-15</inkml:trace>
  <inkml:trace contextRef="#ctx0" brushRef="#br1" timeOffset="22298.99">804 2900 0,'-21'0'15,"0"0"1,0 0-16,0 0 16,-1 0-16,1 0 0,0 0 15,-21 0-15,21 0 0,-22 0 16,22 0-16,0 0 0,-21 0 0,20 0 15,1 0-15,0 0 16,0 0-16,42 0 31,21 0-31,1 0 16,-1 0-16,22 0 0,-1 0 0,1 0 16,20-21-16,-20 21 0,-1 0 15,22-21-15,-22 21 0,22 0 0,-21 0 16,-1-22-16,1 22 0,-1 0 15,1 0-15,-22 0 0,-21 0 16,21 0-16,-84 0 31,21 0-31,-21 22 16,20-22-16,-20 0 16,0 0-16,-1 21 0,22-21 0</inkml:trace>
  <inkml:trace contextRef="#ctx0" brushRef="#br1" timeOffset="22611.85">1037 2921 0,'-21'0'16,"0"0"-1,0 0 1,21 21-16,0 0 15,0 1-15,0-1 0,0 21 16,0-21-16,0 22 0,-22 20 0,22-21 16,0 22-16,0-22 0,0 22 15,-21-22-15,21 0 0,0 1 0,0-1 16,0 0-16,0-20 0,0 20 16,0-21-16,21 0 15,-21 0-15,22-21 0,-1 0 31,0-21-15,-21 0-16,21 0 0,0 0 0</inkml:trace>
  <inkml:trace contextRef="#ctx0" brushRef="#br1" timeOffset="23038.7">1587 3154 0,'0'0'0,"0"-21"0,0 42 47,0 0-47,-21 0 15,21 0-15,0 22 0,-21-22 16,21 21-16,-21-21 0,21 22 0,0-22 16,0 0-16,0 21 0,0-20 15,0-1-15,0 0 0,21 0 0,0 0 16,-21 0-16,21-21 0,22 0 15,-22 22-15,0-22 0,0 0 0,22 0 16,-22 0-16,0 0 0,21-22 16,-21 22-16,1-21 0,20 0 0,-21 0 15,0 0-15,0-22 0,1 22 16,-22 0-16,0-21 0,0-1 0,0 22 16,0-21-16,0 0 15,0 20-15,0-20 0,-22 21 0,1 0 16,0 0-16,0-1 0,0 22 15,0 0-15,-1 0 0,-20 0 0,21 0 16,0 0-16,0 0 0,-22 22 16,22-22-16,0 21 0,21 0 0,0 0 15,0 0-15,0 0 0,0 1 16,0-1-16,21 0 16</inkml:trace>
  <inkml:trace contextRef="#ctx0" brushRef="#br1" timeOffset="24942.72">3831 3154 0,'0'0'15,"-21"0"-15,0 0 16,0 21-16,21-42 47,0 0-32,21 0-15,-21-1 16,0 1-16,0 0 16,0 0-16,0 0 0,0 0 0,0-1 15,0 1-15,-21 21 0,-1-21 16,1 0-16,0 0 0,0 0 0,0 21 16,0 0-16,-22 0 0,22 0 15,0 0-15,-21 0 0,20 0 16,-20 21-16,21 0 0,0 21 15,-22-21-15,22 22 0,0-1 0,0 0 16,0 1-16,0-1 0,-1 0 16,22 22-16,0-22 0,0 1 0,0-1 15,0-21-15,0 21 0,22-20 16,-1-1-16,0 0 0,0-21 0,0 0 16,0 0-16,22 0 0,-22 0 15,21 0-15,1 0 0,-22-21 0,21 0 16,0-1-16,-20 1 0,20 0 15,-21-21-15,21-1 0,-20 22 16,-1-21-16,0 0 0,-21-1 0,0 22 16,21-21-16,-21-1 0,0 22 15,0 0-15,0-21 0,0 21 0,0-1 16,0 44 15,0-1-31,-21 0 16,21 0-16,0 21 0,0-20 0,0 20 15,0 0-15,0-21 0,0 22 0,0-22 16,0 21-16,0 1 0,0-22 16,21 0-16,-21 0 0,21 0 0,0 0 15,1 1-15,-1-1 16,0-21-16,0 0 0,0 0 0,0 0 16,1 0-16,-1 0 0,0-21 0,0 21 15,0-22-15,0 1 0,22 0 16,-43 0-16,21-21 0,0 20 0,0-20 15,0 21-15,1-21 0,-22-1 16,0 22-16,21-21 0,-21 21 0,21-1 16,-21 1-16,0 0 0,0 0 15,0 42 17,0 0-17,0 0-15,-21 1 0,21-1 0,-21 21 16,21-21-16,0 22 0,0-22 15,0 21-15,0-21 0,0 22 0,0-22 16,0 0-16,0 0 0,21 0 16,0 0-16,0 1 0,0-22 15,0 0-15,1 0 0,-1 0 0,21 0 16,-21 0-16,0-22 0,1 1 16,20 0-16,-21 0 0,0 0 0,0 0 15,1-22-15,-1 22 0,0-21 16,0-1-16,-21 22 0,21-21 0,-21 21 15,21-22-15,-21 22 0,22 0 16,-22 0-16,0 0 16,0 42 15,0 0-31,0 0 0,0 0 16,-22 22-16,22-22 0,0 0 0,0 21 15,0-20-15,0 20 0,0-21 16,0 0-16,0 22 0,0-22 0,22 0 15,-1 0-15,0-21 0,0 21 16,0-21-16,0 0 0,1 0 0,-1 0 16,21 0-16,-21 0 0,22 0 0,-22 0 15,21-21-15,-21 0 16,22 0-16,-22-22 0,0 22 0,21-21 16,-21 0-16,1-1 0,-1 1 0,0 0 15,0-1-15,0 1 0,-21 0 16,21-22-16,1 22 0,-22-1 0,0 1 15,0-21-15,0 20 0,0 1 16,0 21-16,0-22 0,0 22 0,0 0 16,0 0-16,0 0 0,0 42 31,0 0-31,0 0 0,0 22 0,0-1 16,-22 0-16,22 1 0,-21-1 0,21 21 15,-21-20-15,21-1 0,0 0 16,0 1-16,-21-1 0,21 0 15,0 1-15,0-1 0,0 0 0,0-20 16,0 20-16,0-21 0,0 21 16,21-20-16,0-22 0,0 21 0,1 0 15,-1-21-15,0 0 0,21 0 0,-21 0 16,22 0-16,-22-21 0,21 0 16,-21 21-16,22-22 0,-22-20 0,21 21 15,-21 0-15,22-22 0,-22 22 16,0 0-16,0-21 0,-21 21 0,21-1 15,-21-20-15,22 21 0,-22 0 16,0 0-16,-22 21 31,1 21-31,0 0 16,0 0-16,21 0 16,0 0-16,-21 22 0,21-22 0,-21 0 15,21 21-15,0-20 0,0-1 16,0 0-16,0 21 0,0-21 0,21 1 15,0-1-15,0 0 0,0-21 16,0 0-16,22 0 0,-22 0 16,0 0-16,21 0 0,-20 0 15,20 0-15,-21-21 0,21 0 16,-20-1-16,-1 1 0,0 0 0,0 0 16,0-21-16,-21-1 0,0 22 0,0-21 15,0-1-15,0 1 0,0 21 16,0-21-16,0 20 0,-21-20 0,21 21 15,-21 0-15,0 21 0,0 0 16,-1-21-16,-20 21 0,21 0 0,0 0 16,0 0-16,-1 0 0,1 21 0,0-21 15,0 21-15,0-21 16,0 0-16,-1 21 0,1-21 0,21 21 16,-21-21 15</inkml:trace>
  <inkml:trace contextRef="#ctx0" brushRef="#br1" timeOffset="25167.89">5334 2858 0,'0'0'0,"-21"0"16,42 0-1,21 0-15,-21-22 16,22 22-16,-22 0 15,21 0-15,1-21 0,20 21 0,-21 0 16,22-21-16,-22 21 0,1 0 0,-1-21 16,0 21-16,1 0 0,-22 0 15,0 0-15,0 0 0</inkml:trace>
  <inkml:trace contextRef="#ctx0" brushRef="#br1" timeOffset="26138.87">6371 3027 0,'0'0'0,"0"-21"0,0 0 0,0-1 16,0 1 0,0 0-1,0 42 1,0 0 0,0 1-16,0-1 0,0 0 0,0 0 15,0 0-15,0 22 0,0-22 16,0 0-16,0 21 0,0-21 0,0 22 15,0-22-15,0 0 0,0 0 16,0 0-16,0 1 0,0-1 16,0 0-16,0 0 15,0-42 1,0 0 0,0 0-16,0-1 15,0 1-15,21-21 0,-21 21 0,21-22 16,-21 22-16,0-21 0,22 21 15,-1-22-15,0 22 0,0-21 0,0 21 16,0 0-16,1-1 0,-1 1 0,0 21 16,0-21-16,21 21 0,-20 0 15,-1 0-15,21 0 0,-21 0 0,0 21 16,1-21-16,-1 21 16,0 1-16,0-1 0,-21 0 0,0 21 15,0-21-15,0 1 0,21-1 0,-21 21 16,0-21-16,0 0 0,0 1 15,0-1-15,0 0 0,0 0 0,0 0 16,-21-21 0,0 0-1,0 0-15,21-21 16,0 0-16,0 0 16,0 0-16,0-22 0,0 22 0,21 0 0,0-21 15,0-1-15,0 22 0,1-21 16,-1 21-16,21-22 0,0 22 15,-20-21-15,20 21 0,0 21 0,1-22 16,-22 22-16,21 0 0,-21 0 16,22 0-16,-22 22 0,0-22 0,0 21 15,0 0-15,0 21 0,-21-21 0,0 1 16,0 20-16,0-21 0,0 0 16,0 22-16,0-22 0,0 21 0,0-21 15,-21 0-15,0 1 0,21-1 16,-21 0-16,21 0 0,0 0 15,-21-21-15,42 0 32,0-21-17,0 0-15</inkml:trace>
  <inkml:trace contextRef="#ctx0" brushRef="#br1" timeOffset="27176.02">8043 2985 0,'0'0'16,"0"-64"-1,-21 43-15,0 0 16,0 21-16,0-21 16,-1 21-16,1 0 0,0 0 0,-21 0 15,21 0-15,-1 21 0,1 0 0,-21 0 16,21 0-16,0 0 0,-1 1 15,1-1-15,0 21 0,0-21 0,0 0 16,21 22-16,-21-22 0,21 21 16,0-21-16,0 1 0,0-1 0,0 0 15,21-21-15,0 21 0,0 0 0,0-21 16,0 0-16,22 0 0,-22 0 16,0 0-16,21 0 0,-20-21 15,20 0-15,-21 21 0,0-21 0,0 0 16,22-1-16,-22-20 0,0 21 15,-21 0-15,21-22 0,0 22 0,-21-21 16,0 21-16,0 0 0,0-22 16,22 22-16,-22 0 0,0 42 31,0 0-31,-22 0 0,22 1 16,-21-1-16,21 0 0,0 0 0,0 0 15,0 0-15,0 22 0,0-22 16,0 0-16,0 0 0,21 22 0,-21-22 15,22 0-15,-1-21 0,0 21 16,0 0-16,0-21 0,22 0 16,-22 21-16,0-21 0,0 0 0,0 0 15,22 0-15,-22-21 0,0 21 0,0-21 16,-21 0-16,21 0 0,0 0 16,1-22-16,-1 22 0,-21-21 0,21-1 15,-21 22-15,0-21 0,21-22 16,0 22-16,-21 0 0,21-22 0,-21 22 15,0-22-15,0 22 0,0-21 0,0 20 16,22 1-16,-22 21 0,0-22 16,0 22-16,0 0 0,-22 21 31,1 21-31,21 0 0,0 22 16,-21-22-16,21 21 0,-21 1 0,21-1 15,-21 0-15,21 1 0,0-1 16,0 21-16,0-20 0,0-22 0,0 21 15,0 1-15,0-1 0,0-21 16,0 21-16,21-20 0,0-1 0,0 0 16,0 21-16,1-42 0,-1 21 0,21 1 15,-21-22-15,22 0 16,-22 0-16,21 0 0,-21 0 0,22 0 0,-1 0 16,-21-22-16,21 22 0,1-21 15,-22 0-15,21 0 0,-21 0 16,1 0-16,-1-22 0,0 22 0,-21 0 15,0-21-15,0 20 0,0 1 16,0 0-16,0 0 0,0 0 16,-21 21-16,0 0 0,-1 0 15,22 21-15,-21 0 16,21 0-16,-21 0 0,21 1 0,0-1 16,0 21-16,0-21 0,0 0 0,0 1 15,0-1-15,21 0 0,0 0 16,1 0-16,-1-21 0,0 21 15,0-21-15,0 0 0,22 0 16,-22 0-16,0 0 0,21 0 0,-21 0 0,1 0 16,-1 0-16,0-21 0,0 0 15,0 0-15,0 21 0,1-21 16,-22 0-16,0-1 0,0 1 0,0 0 16,0 0-16,0-21 0,0 20 0</inkml:trace>
  <inkml:trace contextRef="#ctx0" brushRef="#br1" timeOffset="27406.88">8445 2688 0,'0'21'0,"0"-42"0,-21 42 0,21 1 15,21-22 1,1 0-16,-1 0 0,0 0 15,21 0-15,-21 0 0,22 0 0,-1 0 16,0 0-16,1 0 0,-1 0 16,0-22-16,1 22 0,-22 0 0,21 0 15,1-21-15,-22 21 0,0 0 16,21-21-16,-21 21 0</inkml:trace>
  <inkml:trace contextRef="#ctx0" brushRef="#br1" timeOffset="28259.24">10774 2858 0,'0'0'0,"-21"0"0,-1 0 0,22-22 16,-21 22-16,21-21 0,0 0 0,0 0 16,0 0-16,0 0 15,0-1-15,0 1 0,0 0 0,21 0 16,1 0-16,-1 0 0,0 21 15,21-22-15,-21 22 0,1 0 0,20 0 16,-21 0-16,21 0 0,-20 22 16,-1-1-16,0 0 0,0 21 0,0-21 15,0 22-15,1-1 0,-22 0 0,0 1 16,0-1-16,0-21 0,0 22 16,0-22-16,0 21 0,0-21 15,0 0-15,0 1 0,0-1 0,0 0 16,0-42 31,0 0-47,0-1 0,0 1 15,0 0-15,0-21 0,21 21 0,-21-1 16,21-20-16,0 0 0,0-1 16,0 1-16,22 0 0,-22 21 0,0-22 15,21 1-15,-20 21 0,20-22 16,-21 22-16,21 21 0,-20 0 15,-1 0-15,21 0 0,-21 21 0,0 1 16,-21-1-16,22 21 0,-22 0 16,21-20-16,-21 20 0,0 0 0,0 1 15,0-1-15,0-21 0,-21 21 0,21 1 16,-22-22-16,22 0 0,0 0 16,-21 0-16,21 1 0,0-1 0,-21 0 15,21 0-15,0 0 16,0-42 15,21 0-15,-21 0-16,21 21 0,1-21 0,-1-1 15</inkml:trace>
  <inkml:trace contextRef="#ctx0" brushRef="#br1" timeOffset="28999.13">12001 2773 0,'0'0'0,"22"0"0,-22-21 0,0 42 32,0 0-32,-22 0 15,1 0-15,21 1 0,-21-1 0,0 0 16,0 0-16,21 0 0,-21 0 16,21 22-16,-22-22 0,22 0 0,0 0 15,0 0-15,0 1 0,0-1 16,0 0-1,22-21-15,-1 0 0,0 0 0,0 0 16,0 0-16,0 0 0,1 0 0,20 0 16,-21 0-16,0-21 0,-21 0 15,21 21-15,-21-22 0,0 1 0,0 0 16,0 0-16,0 0 0,0 0 0,0-22 16,0 22-16,-21 0 0,21 0 15,-21 0-15,21-1 0,-21 1 0,21 0 16,0 0-16,0 0 0,0 0 15,0-1-15,21 1 16,0 21-16,22-21 0,-22 21 0,21 0 0,-21-21 16,22 21-16,-1 0 15,-21 0-15,21 0 0,-20 21 0,20 0 16,-21 0-16,0 1 0,0-1 0,1 0 16,-1 0-16,0 21 0,-21-20 15,0-1-15,0 21 0,0-21 0,0 0 16,0 1-16,0 20 0,0-21 15,0 0-15,0 0 0,0 1 16,0-1-16,0 0 0,-21-21 47,21-21-47,0 0 16,0-1-16,0 1 15,0 0-15,0 0 0,0-21 0,0 20 16,21 1-16,0-21 0,-21 0 0,21 20 15,22 1-15,-22-21 0,0 21 16,21 0-16,1-1 0,-1 22 0,0-21 16,1 21-16,-1 0 0,0 0 15,1 0-15,-1 21 0,-21 1 0,21-1 16,-20 0-16,-1 0 0,0 0 0,-21 0 16,0 22-16,0-22 0,0 0 15,-21 21-15,21-20 0,-21-1 0,-1 0 16,1 0-16,0 0 0,21 0 15,0 1-15,-21-22 0,21 21 16,21-42 0</inkml:trace>
  <inkml:trace contextRef="#ctx0" brushRef="#br1" timeOffset="32384.13">14245 2900 0,'0'0'0,"-21"0"0,0 21 16,0-21-16,-1 0 15,22 21-15,22-21 32,-1 0-32,21 0 15,-21 0-15,0 0 0,22 0 16,-1-21-16,-21 0 0,22 21 0,-1-21 15,21 0-15,-20-1 0,-1 1 16,0-21-16,-20 21 0,20-22 0,0 22 16,1-21-16,-22 0 0,21-1 0,-21 1 15,0 0-15,1 20 0,-22-20 16,0 0-16,21 21 0,-21-1 0,0 1 16,0 0-16,0 0 0,0 0 15,0 0-15,0 42 31,0 0-31,-21 0 16,21 21-16,-22-20 0,22 20 0,-21 21 16,21-20-16,-21 20 0,0-20 0,21 20 15,0 1-15,-21-22 0,0 21 16,21 1-16,-22-1 0,1 1 0,21-1 16,0 22-16,-21 0 0,0-22 0,21 22 15,-21 0-15,0 20 0,21-20 16,-22 0-16,1 21 0,0-1 0,0 1 15,0-21-15,21 21 0,-21-22 0,-1 1 16,1-21-16,21-1 16,-21 1-16,21-22 0,0 0 0,0 1 15,0-22-15,0 0 0,21-21 0,0 0 16,1 0-16,-1 0 0,0-21 0,21 0 16,-21-1-16,22 1 0,-1-21 15,-21 21-15,22-22 0,20 1 0,-21 0 16,1-1-16,-1 1 0,22-21 0,-22 20 15,0-20-15,-21-1 0,1 1 16,-1-22-16,0 22 0,-21-1 0,0 1 16,0-22-16,-21 21 0,0-20 0,-22 20 15,1-20-15,0-1 0,20 21 16,-20 1-16,0-1 0,-1 22 16,1 0-16,0-1 0,21 22 0,-1 0 15,-20 0-15,42 0 0,-21 21 16,0 0-16,42 0 31,0 0-31,0 0 16,0 0-16,1 0 0,20-21 0,-21 21 15,21-22-15,1 22 0,-22-21 16,21 0-16,1 0 0,-1 0 0,-21 0 16,21-1-16,1 1 0,-22-21 15,0 21-15,0 0 0,22-22 16,-22 22-16,-21 0 0,21 0 0,-21 0 15,21 21-15,-21-22 0,0 1 0,0 42 32,0 1-32,0-1 15,0 0-15,-21 0 0,21 21 16,-21-20-16,21 20 0,0 0 0,0-21 16,0 22-16,0-22 0,0 0 0,0 21 15,0-20-15,0-1 0,0 0 16,0 0-16,21-21 0,0 21 0,0-21 15,0 0-15,22 0 0,-22 0 16,0 0-16,0 0 0,22 0 0,-22 0 16,21-21-16,-21 0 0,0 0 15,22 0-15,-22-1 0,21 1 16,-21-21-16,1 21 0,-1-22 0,0 22 16,0-21-16,-21 21 0,21 0 0,-21-1 15,0 1-15,0 0 16,0 42-1,-21 0-15,0 1 16,21-1-16,-21 0 0,21 21 0,0-21 16,0 1-16,0 20 0,0-21 15,0 0-15,0 0 0,0 1 0,0-1 16,0 0-16,0 0 0,21 0 16,0-21-16,0 21 0,0-21 0,1 0 15,-1 0-15,21 0 0,-21 0 16,0 0-16,22 0 0,-22 0 0,0-21 15,21 0-15,-20 21 0,-1-21 16,0 0-16,0 0 0,0-22 0,-21 22 16,0 0-16,21-21 0,-21 20 0,0 1 15,0 0-15,-21 42 32,21 0-17,0 1-15,0-1 0,-21 21 16,21-21-16,-21 0 0,21 1 0,-21-1 15,21 0-15,0 0 0,0 0 16,-21 0-16,-1 1 16,22-44 15,0 1-15,0 0-16,0 0 0,22 0 0,-1 0 15,0-22-15,0 22 0,0-21 16,22 21-16,-1-22 0,0 22 15,1 0-15,-1 0 0,0 0 0,-21-1 16,22 22-16,-1 0 0,-21 0 16,0 22-16,1-1 0,-1 0 0,0 21 15,-21-21-15,21 1 0,-21-1 16,0 21-16,0-21 0,0 0 0,0 1 16,21-1-16,-21 0 0,0 0 0,21 0 15,-21 0-15,22-21 16,-1 0-16,0 0 15,0-21 1,-21 0-16,21 21 0,0-21 16,1 0-16,-22-22 0,42 22 0,-21 0 15,0-21-15,0-1 0,1 22 0,-1-21 16,21 0-16,-21 20 16,0 1-16,22-21 0,-22 42 0,0-21 15,0 21-15,-21 21 16,0 0-1,0 0-15,0 0 0,0 1 16,0-1-16,0 0 16,0 0-16,0-42 47,0 0-47,0 0 15,0-1-15,0 1 16,0 0-16,0 0 0,0 0 15,-21 0-15,21-1 0,-21 1 16,0 0-16,0 21 16,-1 0-16,1 0 0,0 21 15,21 0-15,-21 1 0,0-1 16,0 0-16,21 21 0,-22-21 0,22 22 16,-21-1-16,21 0 0,0-20 0,0 20 15,0-21-15,0 21 0,0-20 16,0-1-16,0 21 0,0-21 0,21 0 15,1 1-15,-1-22 0,21 21 16,-21-21-16,22 0 0,-22 0 16,21 0-16,0 0 0,1 0 0,-22 0 15,21 0-15,1-21 0,-22-1 0,21 1 16,-21-21-16,0 21 0,1-22 16,-1 22-16,0-21 0,0-22 0,0 22 15,0-21-15,1-1 0,-1 1 16,0 20-16,0-20 0,-21 20 0,0 1 15,0 0-15,0-1 0,0 22 16,0 0-16,0 0 0,0 42 16,-21 21-1,21-20-15,-21 20 16,21 0-16,0 1 0,-21-1 16,-1 21-16,22-20 0,0 20 0,-21-20 15,21-1-15,0 0 0,0 1 16,0-1-16,0 0 0,21-21 0,1 1 15,-1 20-15,-21-21 0,21 0 16,0-21-16,0 21 0,0-21 0,1 0 16,-1 0-16,0 0 0,0 0 15,0-21-15,0 0 0,1 0 16,-1 0-16,0 0 0,0-1 0,0-20 16,0 21-16,1-21 0,-1 20 15,-21 1-15,0 0 0,0 0 16,0 0-16,21 0 0,-21 42 31,0 0-31,-21 0 0,21 0 0,0 0 16,0 1-16,0-1 0,-21 0 15,21 0-15,0 0 0,0 0 0,0 1 16,0-1-16,0 0 0,0 0 0,0 0 16,21-21-16,0 0 15,0 0-15,0 0 0,22 0 16,-22 0-16,0 0 0,0 0 0,0 0 15,0-21-15,22 0 16,-22 0-16,0 0 0,0-1 0,0 1 0,1 0 16,-1-21-16,0 21 0,0-1 15,-21 1-15,21 0 16,-21 42 0,0 0-16,-21 1 15,0-1-15,21 0 0,0 21 16,-21-21-16,0 1 0,21-1 0,-22 0 15,22 0-15,0 0 16,0 0-16,22 1 16,-1-22-16,0 0 0,0 0 15,0 0-15,0 0 16,1 0-16,-1 0 0,0-22 0,0 22 0,0-21 16,0 0-16,-21 0 15,0 0-15,0 0 0,0-1 0,0 1 16,0 0-16,-21 0 0,0 0 0,0 0 15,0-1-15,0 22 0,-22-21 16,22 21-16,0 0 0,0 0 0,0 0 16,-1 0-16,22-21 0,22 21 31,-1-21-31,21 21 0,-21-21 16,22 21-16,-1-21 0,0 21 15,1 0-15,-1 0 0,0-22 0,1 22 16,-1 0-16,-21 0 0,21 0 15,-20 0-15,-1 22 0,0-1 0,-21 0 16,21 0-16,-21 0 16,0 0-16,0 22 0,0-22 0,0 0 15,0 0-15,0 0 0,0 1 0,0-1 16,0 0-16,0 0 0,0 0 16,-21 0-16,21 1 0,0-1 15,-21-21-15,21 21 0,-21 0 31,21-42 1,0 0-32,0 0 0,0-1 15,0 1-15,21 0 0,0 0 16,0-21-16,0 20 0,0-20 0,43-21 16,-22 20-16,1 1 0,-22 21 15,21-22-15,0 22 0,1 0 16,20 21-16,-20 0 0,-22 0 0,21 0 15,0 0-15,1 21 0,-22 0 16,0 1-16,0 20 0,0-21 16,-21 0-16,0 22 0,0-22 0,0 21 0,0-21 15,0 0-15,0 1 0,-21 20 16,0-21-16,0 0 0,0 0 16,0 1-16,-1-1 0,1-21 15,21 21-15,-21-21 16,42 0 31,0-21-47,1 0 0,-1 21 15,21-22-15</inkml:trace>
  <inkml:trace contextRef="#ctx0" brushRef="#br1" timeOffset="33178.73">20320 2752 0,'0'0'0,"0"-21"0,0-1 16,-21 1-16,0 0 0,-1 0 0,1 0 15,0 21-15,0 0 0,0 0 0,0 0 16,-1 0-16,-20 21 0,21 0 16,-21 0-16,20 0 0,-20 1 0,21-1 15,0 21-15,-22-21 0,22 0 16,0 22-16,21-22 0,0 21 0,0-21 15,0 1-15,0-1 0,0 0 0,0 0 16,0 0-16,21-21 16,0 21-16,1-21 0,-1 0 0,0 0 15,0 0-15,0 0 0,0 0 0,1 0 16,-1 0-16,0 0 0,0-21 16,0 0-16,-21 0 0,21 0 0,1 0 15,-1-22-15,-21 22 0,21-21 0,-21 21 16,21-22-16,-21 22 0,0 0 15,0 0-15,0 0 0,-21 21 32,21 21-32,-21 0 0,0 0 15,21 21-15,0-20 0,0-1 0,0 0 16,0 0-16,0 21 16,0-20-16,0-1 0,0 0 0,0 0 15,0 0-15,21-21 0,-21 21 0,21-21 16,0 0-16,0 22 0,0-22 15,1 0-15,-1 0 0,0 0 0,0 0 16,21 0-16,-20-22 0,-1 1 0,0 0 16,21 0-16,-21 0 0,1-22 15,-1 22-15,21-21 0,-21-22 0,0 22 16,1-21-16,-1-1 0,0 1 16,0-1-16,0 1 0,0-1 15,-21 22-15,22-1 0,-22 1 0,0 21 16,0 0-16,0 0 0,0-1 15,-22 22-15,1 0 0,0 0 16,0 0-16,0 22 16,21-1-16,0 21 0,0-21 0,-21 22 15,21 20-15,-22-21 0,22 22 16,0-22-16,0 22 0,0-22 0,0 22 16,0-22-16,0 0 0,0 1 0,0-1 15,0-21-15,0 21 0,22-20 16,-1-1-16,-21 0 0,21 0 0,0-21 15,21 21-15,-20-21 0,-1 0 16,21 0-16,-21 0 0,22 0 16,-22 0-16,21 0 0,-21-21 0,22 0 15,-22 0-15,21 0 0,-21-1 0,22 1 16,-22 0-16,0-21 0,21 21 16,-42-1-16,21-20 0,1 21 0,-22-21 15</inkml:trace>
  <inkml:trace contextRef="#ctx0" brushRef="#br1" timeOffset="33442.58">18881 2201 0,'0'0'0,"-22"0"0,1 0 16,0 0-16,0 0 47,0 0-32,0 0 1</inkml:trace>
  <inkml:trace contextRef="#ctx0" brushRef="#br1" timeOffset="33647.46">17547 2455 0,'0'0'0,"21"22"31,0-22-31,1 0 0,20 0 0,-21 0 16,21 0-16,-20 0 0,20 0 16,0 0-16,-21 0 0,22 0 15,-22-22-15,21 1 0,-21 21 0,1 0 16</inkml:trace>
  <inkml:trace contextRef="#ctx0" brushRef="#br1" timeOffset="34255.11">21780 2244 0,'0'0'0,"-42"-43"31,42 22-31,21 0 32,0 21-32,1 0 0,20 0 15,0 0-15,1 0 0,-1 0 0,0 0 16,22 0-16,-22 0 0,22 0 16,-1 0-16,1 0 0,-1 0 0,1 0 15,-1 0-15,-21 0 0,1 0 16,-22 0-16,21 0 0,-21 0 0,-63 0 31,21 0-31,0 0 16,-22 0-16,22 0 0,-21 0 0</inkml:trace>
  <inkml:trace contextRef="#ctx0" brushRef="#br1" timeOffset="34514.97">22246 2159 0,'-21'64'31,"21"-43"-31,-21 0 0,21 21 16,-21-21-16,21 22 0,0-1 15,0 0-15,-22 1 0,1-1 0,21 0 16,-21 1-16,21-22 0,-21 21 0,21 1 16,-21-22-16,21 21 0,0-21 15,0 0-15,-21 1 0,21-1 16,0 0-16,0 0 0,21-42 62,0 21-62,0-21 0</inkml:trace>
  <inkml:trace contextRef="#ctx0" brushRef="#br1" timeOffset="35574.36">22437 2667 0,'63'-42'32,"-42"42"-32,0-21 0,1 21 15,-1-22-15,0 22 16,0-21-16,0 0 0,0 21 0,-21-21 16,22 21-16,-22-21 0,21 0 15,-21-1-15,0 1 0,0 0 16,-21 21-1,-1 0-15,1 0 16,0 21-16,0 0 0,0 1 16,21-1-16,-21 0 15,-1 0-15,22 21 0,0-20 0,0 20 16,-21-21-16,21 0 0,0 0 16,0 1-16,0-1 0,0 0 0,0 0 15,0 0-15,0 0 0,21-21 16,1 0-16,-1 0 15,0 0-15,21 0 0,-21 0 0,22 0 16,-22 0-16,21 0 0,1-21 16,-1 21-16,0-21 0,1 0 0,-1 0 15,-21 0-15,21-1 0,1 1 0,-22-21 16,0 21-16,0 0 0,0-22 16,1 22-16,-22 0 0,0 0 15,0 0-15,0-1 0,-22 22 31,1 22-31,21-1 16,0 0-16,0 0 0,0 0 0,0 0 16,0 22-16,0-22 0,0 0 0,0 0 15,0 0-15,0 1 0,0-1 16,0 0-16,0 0 0,21 0 0,1 0 16,-22 1-1,-22-22 16,1 0-15,0-22-16,0 1 0,0 21 16,0-21-16,21 0 0,-22 21 15,22-21-15,-21 21 0,21-21 16,-21 21-16,0 0 16,21 21-16,0 0 15,0 0-15,21 0 16,0 0-16,0-21 0,-21 22 15,43-22-15,-22 21 0,0-21 0,0 0 16,0 0-16,1 0 0,20 0 0,-21 0 16,0 0-16,22 0 0,-22 0 15,0 0-15,21 0 0,-21 0 16,1-21-16,-1-1 0,0 22 0,0-21 16,0-21-16,0 21 0,1 0 15,20-22-15,-21 1 0,0 0 0,0-1 16,1 1-16,-22 0 0,21-22 15,0 22-15,0-1 0,-21 1 0,0 0 16,21-1-16,0 22 0,-21-21 16,0 21-16,22 0 0,-22-1 0,0 44 31,-22-1-31,1 21 16,0-21-16,0 22 0,21-1 0,-21 0 15,0 1-15,-1 20 16,22-21-16,0 1 0,0-1 0,0 0 15,0 1-15,0-1 0,0-21 0,0 22 16,0-22-16,0 0 0,0 0 16,0 0-16,22 0 0,-1-21 15,0 0-15,0 0 16,0 0-16,0 0 0,1 0 16,-1 0-16,0-21 0,0 0 0,0 21 15,-21-21-15,0 0 0,21 0 16,-21-22-16</inkml:trace>
  <inkml:trace contextRef="#ctx0" brushRef="#br1" timeOffset="35775.14">23643 2477 0,'0'0'0,"21"0"46,0 0-46,1 0 0,-1 0 16,0 0-16,0 0 0,21 0 0,-20 0 16,-1 0-16,21 0 0,-21 0 15,0 0-15,1 0 0,-1 0 0,21 0 16</inkml:trace>
  <inkml:trace contextRef="#ctx0" brushRef="#br1" timeOffset="36122.94">24744 2350 0,'0'0'16,"0"-22"-16,0 1 0,0 0 0,0 0 0,0 0 16,0 0-16,-21-1 0,-1 22 0,1-21 15,0 21-15,0-21 0,0 21 16,0 0-16,-1 0 0,1 0 15,0 0-15,-21 21 0,21 0 16,-1 1-16,1 20 0,-21-21 0,21 21 16,0-20-16,21 20 0,-22 0 0,1 1 15,21-1-15,-21-21 0,21 21 16,0 1-16,0-22 0,0 21 0,0-21 16,0 1-16,21-1 0,0 0 15,1 0-15,-22 0 0,21-21 0,21 21 16,-21-21-16,0 0 0,22 0 15,-1 0-15,-21 0 0,22 0 16,-1 0-16,0 0 0,1 0 0,-1 0 16,0 0-16,1-21 0</inkml:trace>
  <inkml:trace contextRef="#ctx0" brushRef="#br1" timeOffset="37319.26">25167 2667 0,'0'0'15,"0"-21"-15,21 0 0,-21 0 0,0-1 0,0 1 16,0 0-16,0 0 0,0 0 15,-21 21-15,0-21 0,0 21 16,0 0-16,-1 0 0,1 0 16,0 21-16,0 0 0,0 0 15,0 0-15,-1 0 0,-20 1 0,21-1 16,0 21-16,21-21 0,-21 0 16,21 1-16,-22-1 0,22 0 0,0 0 15,0 0-15,0 0 0,0 1 0,22-1 16,-1-21-16,0 0 15,0 0-15,0 0 0,0 0 0,1 0 16,-1 0-16,0 0 0,0 0 16,-21-21-16,21 21 0,0-22 0,1 1 15,-1 0-15,0 0 0,0 0 0,-21-22 16,21 22-16,0 0 0,-21 0 16,0 0-16,0 0 0,0-1 15,22 22-15,-22 22 31,0-1-31,-22-21 0,22 21 0,-21 0 16,21 0-16,0 0 0,0 1 16,0-1-16,0 0 0,0 0 15,0 0-15,0 0 0,0 1 16,21-22-16,1 0 16,-1 0-16,0 0 0,0 0 0,0 0 15,0 0-15,1 0 0,20 0 16,-21 0-16,0-22 0,0 22 0,1-21 15,20 0-15,-21 0 16,0 0-16,0-22 0,1 22 0,-1 0 16,0 0-16,-21 0 0,0 0 0,0-1 15,0 44 17,0-1-32,0 0 0,0 0 15,0 0-15,0 0 0,0 1 16,0-1-16,0 0 0,0 0 0,0 0 15,0 0-15,0 1 16,0-1-16,-21-21 47,0 0-47,-1 0 16,22-21-16,-21-1 15,21 1-15,-21 21 0,0 0 16,21-21-16,-21 21 15,21 21 1,0 0 0,0 1-16,21-1 15,0 0-15,0 0 0,0-21 16,1 0-16,-1 21 0,21-21 0,-21 0 16,22 0-16,-1 0 0,-21 0 15,21 0-15,1 0 0,-22 0 16,21 0-16,1 0 0,-22 0 0,21-21 15,-21 0-15,22 21 0,-22-21 16,0 0-16,0-1 0,0 1 0,0-21 16,-21 21-16,0-22 0,0 22 15,0 0-15,0-21 0,0 21 0,0-1 16,0 1-16,-21 21 16,21 21-1,-21-21-15,0 22 0,21-1 16,0 0-16,0 0 0,0 0 15,0 0-15,0 1 0,0-1 16,0 0-16,0 0 0,0 0 16,0 0-16,21-21 0,0 22 0,0-22 15,1 21-15,-1-21 0,0 0 16,21 0-16,-21 0 0,1 0 16,-1 0-16,0 0 0,0 0 0,0 0 15,0-21-15,-21-1 16,22 1-16,-22 0 0,21 21 0,-21-21 15,0 0-15,0 0 16,0 42 0,-21 0-1,21 0-15,0 0 16,-22-21-16,22 21 0,-21-21 16,21 22-16,-21-1 0,0-21 0,21 21 15,-21-21-15,0 21 0,-1 0 16</inkml:trace>
  <inkml:trace contextRef="#ctx0" brushRef="#br1" timeOffset="38555.55">1503 5313 0,'0'-21'31,"0"0"-31,21-1 0,-21 1 16,21 0-16,0 0 0,-21 0 16,21-22-16,1 22 0,-22-21 0,21 0 15,0-1-15,-21 1 0,21 0 16,0-1-16,-21 1 0,0 0 0,21-1 16,-21 1-16,0 0 0,0-1 15,0 1-15,0 21 0,0 0 0,0-1 16,-21 44 15,21-1-31,0 0 0,0 0 16,-21 21-16,21 1 0,0-1 0,0 0 15,0 22-15,0-22 16,0 22-16,0-22 0,0 22 0,0-22 16,0 0-16,0 1 0,0-22 15,21 21-15,0-21 0,1 0 0,-1 1 16,21-22-16,-21 0 0,0 0 15,22 0-15,-22 0 0,21-22 0,-21 1 16,22 0-16,-22 0 0,21 0 16,-21 0-16,1-22 0,-1 22 0,0-21 15,0 21-15,0-22 0,-21 1 16,0 21-16,0-22 0,0 22 0,0 0 16,0 0-16,0 0 0,0 42 31,0 0-31,0 21 15,0-20-15,0-1 0,-21 21 16,21-21-16,0 22 0,0-22 0,0 0 16,0 0-16,0 0 0,0 0 15,0 1-15,0-1 16,21-21 0,0 0-16,-21-21 0,22-1 0,-1 22 15</inkml:trace>
  <inkml:trace contextRef="#ctx0" brushRef="#br1" timeOffset="38731.44">2349 4572 0,'0'0'0,"-21"0"0,0 0 0,0 0 16,0 0-16,0 0 15,42 0 16,0 0-31,0 0 16</inkml:trace>
  <inkml:trace contextRef="#ctx0" brushRef="#br1" timeOffset="39359.08">2836 4382 0,'-21'0'31,"0"21"-15,21 0-16,-21 0 0,21 0 16,0 22-16,0-22 0,0 21 0,0-21 15,0 22-15,0-1 0,0 0 16,0 1-16,0-1 0,0 0 16,-21 1-16,21-1 0,0 0 0,0-21 15,0 22-15,0-22 0,0 0 16,0 0-16,0 0 0,0 1 0,0-44 31,0 1-15,0 0-16,0 0 15,0 0-15,0 0 0,0-22 0,0 22 16,0-21-16,21-1 0,0 22 16,0-21-16,0 21 0,0-22 0,1 22 15,-1 0-15,0 21 0,0-21 0,0 21 16,0 0-16,1 0 0,-1 0 15,0 0-15,-21 21 16,0 0-16,0 0 16,0 1-16,0-1 0,0 0 0,-21 0 15,0 0-15,-1 0 0,1 1 16,-21-1-16,21-21 0,0 21 0,-1 0 16,1-21-16,0 0 0,0 0 0,0 0 15,0 0-15,21-21 16,0 0-16,21 21 47,0 21-47,0 0 0,0 0 0,0 0 15,1 1-15,-1-1 0,-21 0 16,0 0-16,21 0 0,0-21 16,-21 21-16,0 1 0,21-22 15,0 0-15,1 21 0,-1-21 0,0 0 16,0 0-16,0 0 0,0 0 15,1 0-15,-1-21 0,21-1 0,-21 22 16,0-21-16,1 0 0</inkml:trace>
  <inkml:trace contextRef="#ctx0" brushRef="#br1" timeOffset="39698.9">3535 4805 0,'21'0'0,"0"0"16,-21-21-16,21 21 16,0 0-16,1-21 0,-1 21 0,0-22 15,0 22-15,0-21 0,0 0 16,1 0-16,-22 0 16,-22 21-1,1 0-15,0 0 16,-21 0-16,21 0 0,-1 21 15,-20 0-15,21 0 0,0 0 16,0 1-16,-1 20 0,1-21 0,21 21 16,0-20-16,0-1 0,0 21 15,0-21-15,0 0 0,43 1 0,-22-1 16,0-21-16,0 21 0,21-21 0,-20 0 16,20 0-16,0 0 0,-21 0 15,22 0-15,-22-21 0,21 0 0,1 21 16,-22-22-16</inkml:trace>
  <inkml:trace contextRef="#ctx0" brushRef="#br1" timeOffset="40258.57">5503 4636 0,'0'0'0,"-21"-43"0,21 22 0,-21-21 0,21 21 16,0-22-16,0 1 0,0 0 16,-21 20-16,21-20 0,0 21 0,-21 0 15,21 0-15,0 42 32,0 0-32,0 21 0,0-21 0,0 22 15,0 20-15,0-20 0,0 20 16,0 1-16,0-1 0,0 22 0,0-22 15,0 22-15,0 0 0,0-1 16,0-20-16,0 20 0,0 1 16,-22 0-16,22 21 0,-21-22 0,0 1 15,21 0-15,-21-1 0,21 1 0,0 0 16,-21-22-16,21 1 0,-21-1 16,21-21-16,-22 1 0,22-22 0,0 0 15,0 0-15,0-42 31,0 0-31,0-21 0,22 20 0,-22 1 16,21-21-16,-21 0 0,21-1 0,-21 1 16,0-22-16,0 1 0,21 21 15</inkml:trace>
  <inkml:trace contextRef="#ctx0" brushRef="#br1" timeOffset="40567.4">5270 4974 0,'-21'-63'0,"42"126"0,-42-190 0,0 85 0,21 0 15,0-22-15,0 22 0,0-1 16,0 1-16,0 0 0,0-1 0,42 1 16,-20 0-16,20 21 0,0-22 0,22 22 15,-22 21-15,22 0 0,-1 0 16,1 0-16,-1 0 0,1 21 0,-22 0 16,0 1-16,-21 20 0,1 0 15,-22-21-15,0 22 0,0-1 16,-22 0-16,1 1 0,0-22 0,-21 21 15,-1 1-15,1-1 0,0-21 16,-1 21-16,1-20 0,21-1 0,-21 0 16,20 0-16,1-21 0,0 21 0,21-42 47,0 0-47,21 21 0,0-21 15,1 0-15,-1-1 0,0 1 0</inkml:trace>
  <inkml:trace contextRef="#ctx0" brushRef="#br1" timeOffset="40899.21">5969 4826 0,'21'0'0,"-42"0"0,63 21 0,-21-21 16,1 0 0,-1 0-16,0 0 0,0-21 0,-21 0 15,21 21-15,22-21 0,-22 0 16,0-1-16,0 1 0,0 0 0,0 0 15,1 0-15,-1 0 0,0-1 0,-21 1 16,0 0-16,0 0 0,0 0 16,0 0-16,0-1 0,-21 22 0,0 0 15,-1 0-15,1 0 0,0 0 0,21 22 16,-21-1-16,0 0 16,0 0-16,21 0 0,-22 22 0,22-22 15,-21 21-15,21 0 0,-21 1 0,21-1 16,0-21-16,0 22 0,0-22 15,0 21-15,21-21 0,0 0 0,1 1 16,20-22-16,-21 0 0,0 21 0,22-21 16,-22 0-16,21 0 0,0-21 15,-20-1-15,20 22 0,0-21 0,-21 0 16</inkml:trace>
  <inkml:trace contextRef="#ctx0" brushRef="#br1" timeOffset="41267.16">6689 4636 0,'0'0'0,"0"-85"31,0 64-31,0 0 16,21 21-16,0-22 0,0 22 0,0 0 15,0 0-15,1 0 16,20 0-16,-21 0 0,0 22 0,0-1 16,1 0-16,-1 0 0,0 0 0,-21 0 15,0 22-15,0-22 0,0 0 16,0 21-16,0-20 0,0-1 0,-21 21 15,0-21-15,-1 0 0,1 1 16,0-1-16,0 0 16,0-21-16,0 0 0,21-21 15,0 0 1,0-1-16,0 1 0,0-21 0,21 21 16,0 0-16,-21-22 0,21 22 0,0 0 15,-21 0-15,21 0 0,1-1 16,-1 1-16,0 0 0,0 0 15,0 21-15,0 0 16,1 0-16,-1 0 16,0 0-16,0 0 0,0 0 15,0 0-15</inkml:trace>
  <inkml:trace contextRef="#ctx0" brushRef="#br1" timeOffset="42386.95">7260 4932 0,'0'0'0,"0"42"16,21-42-1,0 0-15,1-21 0,-1 0 16,0 21-16,21-21 0,-21-22 16,22 22-16,-1 0 0,0-21 0,1-1 15,-1 22-15,0-21 0,1 0 16,-22-1-16,21 22 0,-21-21 15,22-1-15,-22 1 0,-21 0 0,0-1 16,21 1-16,-21 21 0,0-21 0,0 20 16,0 1-16,0 0 0,0 0 15,0 0-15,-21 21 0,0 0 0,0 0 16,-1 21-16,1 0 16,21 0-16,-21 0 0,0 22 0,21-22 15,-21 21-15,21 1 0,0-1 0,-21 0 16,-1 1-16,22-1 0,-21 21 15,21-20-15,0 20 0,-21 1 0,0-1 16,0 1-16,21-1 0,0 1 16,0-1-16,-21 1 0,21-1 0,-22 22 15,22-22-15,-21 22 0,21 0 16,0-1-16,0 1 0,-21 0 0,0-1 16,21 1-16,-21 0 0,0-1 0,21 22 15,-22-21-15,1 0 0,21-22 16,0 22-16,0-22 0,0 1 0,0-1 15,0-20-15,0-1 0,0 0 0,0-21 16,0 1-16,21-1 0,1 0 0,-1-21 16,21 0-16,-21 0 0,0-21 15,22 0-15,-22-1 0,21 1 0,1 0 16,-1-21-16,0-1 0,1 1 16,-1-21-16,0 20 0,1-20 0,-1-1 15,0 1-15,-21-22 0,22 22 16,-22-1-16,0-21 0,-21 22 0,0-22 15,0 1-15,-21 20 0,-21-21 0,20 1 16,-20 20-16,0 1 0,-1-1 0,-20 1 16,21-1-16,-22 22 0,1-22 15,20 43-15,-20-21 0,20 21 0,1-22 16,0 43-16,21-21 0,-1 21 16,22-21-16,0 0 15,22 21-15,-1-21 16,21 21-16,-21-21 0,22-1 15,-1 22-15,-21-21 0,21 0 16,1 0-16,-1-21 0,0 20 0,1 1 16,-1-21-16,0 21 0,1-22 15,-1 22-15,-21 0 0,22 0 0,-22 0 16,0 0-16,0-1 0,-21 1 0,0 0 16,-21 21 15,0 0-31,0 0 0,-1 0 0,1 21 15,21 0-15,0 1 0,-21-1 16,21 0-16,0 0 0,-21 21 0,21-20 16,0 20-16,0-21 0,0 0 15,0 22-15,21-22 0,0 0 16,-21 0-16,21 0 0,1-21 0,-1 21 16,0-21-16,21 0 0,-21 0 0,1 0 15,-1 0-15,0 0 0,0 0 16,21-21-16,-20 0 0,-1 0 0,0 0 15,-21-22-15,0 22 16,0 0-16,0 0 0,0-21 0,0 20 16,0-20-16,0 21 0,-21 0 15,0 0-15,-1-1 0,1 1 0,0 21 16,0 0-16,-21 0 0,20 0 0,1 0 16,0 0-16,0 0 0,0 21 15,21 1-15,0-1 16,0 0-16,0 0 0,0 0 15,0 0-15,21 1 0,0-1 16,0-21-16,0 21 0,1-21 16,-1 0-16,0 0 0,21 0 0,-21 0 15,22 0-15</inkml:trace>
  <inkml:trace contextRef="#ctx0" brushRef="#br1" timeOffset="42746.93">8530 4720 0,'0'0'0,"0"-21"0,21 21 16,-21-21-16,0 0 0,21 21 15,-21-21-15,0-1 0,22 22 16,-1 0-16,0 0 0,0-21 0,0 21 16,0 0-16,1 0 15,-1 0-15,0 21 0,0 1 0,0-1 16,-21 0-16,21 0 0,-21 0 0,22 0 16,-22 22-16,0-22 0,0 0 15,0 21-15,0-20 0,0-1 0,0 0 16,0 0-16,-22 0 0,22 0 15,-21-21-15,21-21 32,0 0-32,0 0 15,0 0-15,0 0 0,0-22 16,0 22-16,0 0 0,21-21 0,-21 20 16,22-20-16,-1 21 0,0-21 0,0 20 15,0 1-15,0 0 0,1 0 16,-1 21-16,0-21 0,0 21 0,0 0 15,0 0-15,1 0 0,-1 0 16,0 0-16,0 0 0,0 0 0,0 0 16,-21 21-16</inkml:trace>
  <inkml:trace contextRef="#ctx0" brushRef="#br1" timeOffset="44763.32">9334 4593 0,'22'43'31,"-22"-22"-31,0 0 0,0 0 0,0 0 16,-22 0-16,22 22 15,-21-22-15,21 0 0,0 0 0,-21 22 16,21-22-16,-21 0 0,21 0 16,0 0-16,0 0 0,0-42 62,0 0-62,0 0 0,21 0 0,-21 0 16,21-1-16,-21-20 0,21 21 0,1 0 15,-1-22-15,-21 22 0,21-21 16,0 21-16,0-22 0,0 22 0,1 0 16,-1 0-16,0 21 0,0-21 15,0 21-15,0 0 0,1 21 16,-1 0-16,-21 0 16,0 0-16,0 1 0,0-1 15,21 21-15,-21-21 0,0 0 0,0 22 16,21-22-16,-21 0 0,21 0 0,-21 0 15,0 1-15,21-1 0,-21 0 16,0 0 0,0-42-1,0 0 1,0 0-16,0-1 0,0 1 16,0 0-16,0 0 0,22-21 0,-1 20 15,0-20-15,0 21 0,21-21 0,-20 20 16,20-20-16,0 21 0,-21 0 15,22 0-15,-22 21 0,21 0 0,-21 0 16,22 0-16,-22 0 0,0 0 16,0 21-16,-21 0 0,0 0 15,0 0-15,0 0 0,0 1 0,0-1 16,0 21-16,21-21 0,-21 0 16,0 22-16,22-22 0,-1 0 15,0 0-15,0 0 0,0 1 0,0-1 16,22 0-16,-1-21 0,-21 0 0,22 21 15,-1-21-15,-21 0 0,21 0 16,1 0-16,-22 0 0,21-21 0,-21 21 16,22-21-16,-22 0 0,21-1 0,-21 1 15,1 0-15,-1-21 0,0 21 16,-21-22-16,0 22 0,0-21 16,0-1-16,0 22 0,0-21 0,0 21 15,0 0-15,-21-1 0,-22 1 16,22 21-16,0 0 0,-21 0 15,21 0-15,-22 21 0,22 1 0,0-1 16,-21 0-16,20 0 0,1 0 16,0 22-16,0-22 0,21 0 0,0 21 15,0-21-15,0 1 0,0 20 0,0-21 16,0 0-16,0 0 0,21 1 16,0-22-16,0 21 0,1-21 0,-1 0 15,0 0-15,0 0 0,21 0 0,-20 0 16,-1 0-16,0-21 0,0-1 15,0 1-15,0 0 0,1 0 16,-1 0-16,0 0 0,-21-22 0,21 22 16,0-21-16,-21 21 0,0-22 15,0 22-15,21 0 0,-21 0 0,0 0 16,-21 42 15,21 0-31,0 0 0,0 21 0,0-20 16,0-1-16,0 0 0,0 21 0,0-21 15,0 1-15,0-1 0,21 21 16,1-42-16,-1 21 0,0 0 0,0 1 16,0-22-16,22 0 0,-22 0 15,0 0-15,0 0 0,0 0 16,0-22-16,22 1 0,-22 21 0,0-21 16,0 0-16,0-21 0,-21 20 0,22 1 15,-1-21-15,-21 21 0,0 0 16,0-22-16,0 22 0,0 0 0,0 0 15,0 0-15,-21 42 32,21 0-32,-22 0 0,1 0 0,21 0 15,0 1-15,0-1 0,-21 21 0,21-21 16,-21 0-16,21 1 0,0-1 16,0 0-16,0 0 0,0 0 15,0-42 16,21 0-15,0 0-16,0 0 0,1-1 0,-1 1 16,0 0-16,21 0 0,-21-21 15,1 20-15,-1 1 0,0 0 0,0 0 16,0 0-16,0 0 0,1 21 0,-22 21 31,21 0-31,-21 0 16,0 0-16,0 22 0,21-22 0,-21 0 15,0 0-15,21 0 0,0 0 16,0 1-16,-21-1 0,22 0 16,-1 0-16,0-21 0,0 0 0,0 0 15,0 0-15,1 0 0,-1 0 16,0 0-16,0-21 0,0 0 16,0 0-16,1-1 0,-1 1 0,0 0 15,0 0-15,0 0 0,0-22 0,1 22 16,-1-21-16,0 21 0,0 0 15,0-22-15,0 22 0,1 0 0,-1 21 16,-21-21-16,21 21 16,0 0-1,-21 21 1,0 0-16,0 0 16,21-21 15,0 0 0,-21-21-31,0 0 0,0 0 16,0 0-1,-21 21 1,21-22-16,-21 22 0,0 0 16,0 22-16,0-22 15,21 21-15,-22 0 0,1 0 16,21 0-16,-21 22 0,21-22 0,-21 0 15,21 0-15,-21 21 0,21-20 0,-21-1 16,21 21-16,0-21 0,0 0 16,0 22-16,0-22 0,21 0 0,0 0 15,0 0-15,21 1 0,-20-1 16,20-21-16,0 0 0,-21 0 0,22 0 16,-1 0-16,0 0 0,-20 0 0,20-21 15,-21-1-15,21 1 0,-20 0 16,-1 0-16,21-21 0,-21 20 15,0-20-15,1 21 0,-1-21 0,-21 20 0,0-20 16,0 21-16,0-21 0,0 20 16,0 1-16,-21 21 15,-1 0-15,1 21 16,0 1-16,0-1 0,0 0 0,21 0 16,-21 0-16,21 22 0,-22-22 15,22 0-15,0 0 0,0 21 0,0-20 16,0-1-16,0 0 0,0 0 0,0 0 15,0 0-15,22-21 16,-1 0-16,0 0 0,0 0 16,0 0-16,-21-21 0,21 21 15,1-21-15</inkml:trace>
  <inkml:trace contextRef="#ctx0" brushRef="#br1" timeOffset="45059.36">14330 4636 0,'0'0'15,"0"-22"-15,0 1 0,0 0 0,0 0 16,21 0-16,0 0 16,0 21-16,0-22 0,1 22 15,-1 0-15</inkml:trace>
  <inkml:trace contextRef="#ctx0" brushRef="#br1" timeOffset="45531.08">14711 4487 0,'0'0'0,"-21"0"16,-1 0-16,1 0 15,21-21-15,0 0 16,0 0-16,0 0 0,0 0 15,0-1-15,21 1 0,-21 0 16,22 0-16,-1 0 0,0 0 16,21-1-16,-21 22 0,22 0 0,-1-21 15,0 21-15,1 0 0,-22 0 16,21 21-16,1 1 0,-1-1 16,0 0-16,-21 21 0,22-21 0,-22 22 15,-21-1-15,0 0 0,0 1 16,0-1-16,0-21 0,0 22 0,0-1 15,0 0-15,-21-21 0,0 1 0,-1 20 16,1-21-16,0 0 0,0-21 16,21 21-16,-21-21 0,0 0 15,21-21-15,0 0 16,0 0-16,0 0 16,0 0-16,0-22 0,21 22 0,0-21 15,-21 21-15,21-22 0,0 1 0,22 0 16,-22 20-16,0-20 15,0 0-15,0 21 0,22-22 0,-22 22 16,0 0-16,21 21 0,-21-21 0,1 21 16,-1 0-16,0 0 0,0 0 15,0 0-15,0 0 0,1 0 16,-22 21-16,21 0 0</inkml:trace>
  <inkml:trace contextRef="#ctx0" brushRef="#br1" timeOffset="46154.73">15790 4657 0,'64'0'16,"-43"-21"-16,0 21 16,0-22-16,0 1 0,1 21 15,-1-21-15,0 0 0,0 0 0,0 0 16,-21-1-16,0 1 0,21-21 0,-21 21 15,0 0-15,0-1 0,0 1 16,0 0-16,-21 21 0,0 0 16,0 0-16,0 0 0,0 0 0,-1 21 15,1-21-15,0 21 0,0 22 16,-21-22-16,20 0 0,1 0 16,21 22-16,-21-22 0,21 0 0,0 21 15,0-21-15,0 1 0,0-1 16,0 0-16,0 0 0,21 0 0,0 0 15,1 1-15,-1-1 0,0-21 0,21 0 16,1 0-16,-22 0 0,21 0 16,0 0-16,1 0 0,20-21 0,-20 21 15,-1-22-15,0 1 0,1-21 16,-1 21-16,-21 0 0,21-22 0,1 1 16,-22 0-16,0-22 0,0 22 15,0-22-15,-21 1 0,0-1 16,22 1-16,-22-1 0,0 22 0,0 0 15,21-1-15,-21 1 0,0 21 0,0 0 16,0 42 0,0 0-16,0 0 15,0 21-15,0 1 0,-21-1 0,21 0 16,0 1-16,-22-1 0,22 0 16,0 22-16,0-22 0,-21 1 0,21-1 15,0-21-15,-21 21 0,21 1 16,0-22-16,0 0 0,0 0 0,21 22 15,-21-22-15,21-21 0,1 21 16,-1 0-16,0-21 0,21 0 0,-21 21 16,1-21-16,-1 0 0,21 0 15,-21 0-15,22 0 0,-1 0 0,-21 0 16,21-21-16,1 21 0</inkml:trace>
  <inkml:trace contextRef="#ctx0" brushRef="#br1" timeOffset="47631.18">17505 4382 0,'0'0'16,"0"-22"-16,0 1 0,0 0 0,0 0 0,-21 0 16,-1 0-16,1 21 0,0 0 15,0 0-15,-21 0 0,-1 0 16,22 0-16,-21 21 0,-1 0 0,1 0 16,21 0-16,-21 0 0,-1 1 15,22 20-15,0-21 0,0 0 0,0 22 16,-1-22-16,22 0 0,0 21 0,0-21 15,0 1-15,0-1 0,0 0 16,22 0-16,-1 0 0,0-21 16,0 0-16,21 0 0,-20 0 0,-1 0 15,0 0-15,0 0 0,21 0 16,-20-21-16,-1 0 0,0 0 0,0 0 16,0-1-16,0 1 0,1-21 15,-1 21-15,0-22 0,0 22 16,-21-21-16,0 21 0,0 0 0,0-1 15,-21 44 1,21-1 0,-21-21-16,21 21 0,-21 0 0,21 0 15,0 0-15,0 22 0,0-22 16,0 0-16,0 0 0,0 0 16,0 1-16,0-1 0,0 0 0,21-21 15,0 21-15,0-21 0,21 21 16,-20-21-16,20 0 0,-21 0 0,21 0 15,-20 0-15,20 0 0,-21-21 16,0 0-16,0 0 0,22 0 16,-22-1-16,0 1 0,0-21 0,0 21 15,-21-22-15,22 1 0,-1-21 0,0 20 16,0-20-16,-21-1 0,21 1 16,-21-1-16,21 22 0,-21 0 0,0-1 15,0 22-15,0-21 0,0 21 16,-21 21-1,21 21-15,-21 21 16,0-21-16,0 22 0,21-1 16,-21 0-16,21 1 0,-22 20 0,22-21 15,0 1-15,0-1 0,0 0 16,0 1-16,0-1 0,0 0 16,0 1-16,0-22 0,22 0 0,-22 21 15,21-20-15,0-1 0,0 0 0,0-21 16,0 21-16,1-21 0,20 0 15,-21 0-15,0 0 0,22 0 0,-22 0 16,21-21-16,-21 0 0,22 21 0,-1-21 16,-21-1-16,21 1 0,1 0 15,-22-21-15,0 21 0,0-1 16,0-20-16,1 21 0,-22 0 0,0 0 16,0-1-16,-22 22 15,1 0-15,0 0 16,0 22-16,0-22 0,0 21 15,-1 0-15,1 0 0,0 0 0,21 0 16,-21 1-16,21 20 0,0-21 0,0 0 16,0 0-16,0 1 0,0-1 15,0 0-15,21 0 0,0 0 16,0-21-16,1 21 0,20-21 0,-21 0 16,21 0-16,1 0 0,-1 0 15,0 0-15,-20 0 0,20 0 0,0 0 16,1 0-16,-1-21 0,0 0 15,1 21-15,-1-21 0,0 0 0,-21 0 16,22-1-16,-1 1 0,-21 0 16,22 0-16,-22 0 0,0 0 0,0 21 15,0-22-15,-21 1 0,0 0 16,0 0-16,0 0 0,-21 21 16,0 0-1,0 0-15,0 0 0,-1 0 16,1 0-16,-21 21 0,21 0 0,0 0 15,-1 0-15,1-21 0,21 22 16,-21-1-16,21 0 0,-21 0 0,21 0 16,0 0-16,0 1 0,0-1 0,0 0 15,0 0-15,0 0 16,21-21-16,0 0 16,0 0-16,1 0 0,-1 0 15,0-21 1,0 0-16,-21 0 0,0 0 15,21-22-15,0 22 0,-21-21 0,22-1 16,-22 1-16,21-21 0,0 20 16,0-20-16,0-1 0,-21 1 0,43-1 15,-43 22-15,21 0 0,0-1 16,0 1-16,-21 21 0,0 0 0,0-1 16,0 44 15,-21-1-31,0 0 0,21 21 0,0 1 15,-21-1-15,-1 0 0,22 1 0,0-1 16,-21 21-16,21-20 0,0-1 16,0 0-16,0 1 0,0-1 0,21-21 15,1 22-15,-22-22 0,21 0 0,0 0 16,0 0-16,0 0 0,0-21 16,1 0-16,-1 22 0,0-22 0,21 0 15,-21 0-15,1 0 0,20 0 0,-21 0 16,0-22-16,22 1 0,-22 21 15,0-21-15,21 0 0,-21 0 0,1 0 16,-22-22-16,21 22 0,-21 0 16,0-21-16,0 20 0,0 1 15</inkml:trace>
  <inkml:trace contextRef="#ctx0" brushRef="#br1" timeOffset="47863.05">18161 4085 0,'0'0'16,"-42"0"-16,-1 21 0,1-21 0,21 0 15,0 22-15,42-22 32,0 0-32,21 0 0,-21 0 0,22 0 15,-1 0-15,0 0 0,1-22 16,20 22-16,-20 0 0,-1 0 0,0-21 15,-21 0-15,22 21 0,-22 0 16,0-21-16,0 21 0,0-21 0</inkml:trace>
  <inkml:trace contextRef="#ctx0" brushRef="#br1" timeOffset="48382.75">20976 3916 0,'-21'0'16,"0"0"-16,63 0 31,-21 0-31,22 0 16,-22 0-16,21 0 15,22 0-15,-22 0 0,21 0 0,1 0 16,-1 0-16,1 0 0,-1 0 16,-20 0-16,20 0 0,-20 0 0,-22 0 15,21 0-15,-21 0 0,-42 0 31,0 0-15,-21 0-16,20 0 0,1 0 16,-21 0-16,21 0 0,0 0 0,-22 0 15</inkml:trace>
  <inkml:trace contextRef="#ctx0" brushRef="#br1" timeOffset="48634.61">21421 3916 0,'-22'63'31,"1"-41"-31,21-1 0,0 0 16,0 0-16,0 0 0,0 22 0,0-22 15,-21 21-15,21 0 0,0-20 0,-21 20 16,21-21-16,0 21 0,0-20 16,0 20-16,0-21 0,0 0 0,-21 0 15,21 1-15,0-1 0,0 0 0,0 0 16,0 0-1,21-21 17,0 0-17,0 0-15</inkml:trace>
  <inkml:trace contextRef="#ctx0" brushRef="#br1" timeOffset="49046.41">22627 4022 0,'0'0'16,"0"-21"-16,0-1 0,0 1 0,0 0 0,-21 0 16,0 21-16,0-21 0,-1 21 0,1 0 15,0 0-15,0 0 0,-21 0 16,20 0-16,-20 0 0,0 21 0,21 0 15,-22 0-15,22 0 0,-21 22 16,21-22-16,-1 21 0,1 1 0,0-1 16,21 0-16,-21 1 0,21-22 0,0 21 15,0 0-15,21-20 0,0 20 16,0-21-16,1 0 0,20 0 0,-21 1 16,21-1-16,1 0 0,-1-21 15,0 0-15,1 0 0,-1 0 16,0 0-16,1 0 0,-22 0 0,21 0 15,-21-21-15,1 21 0,20-21 16,-21-1-16,0 22 0,-21-21 0,21 0 16,-21 0-16,0 0 15,-21 21 1,0 0-16,0 0 16,0 0-16</inkml:trace>
  <inkml:trace contextRef="#ctx0" brushRef="#br1" timeOffset="53875.5">1884 7641 0,'0'-21'0,"0"0"16,0 0-1,0 0-15,0-1 16,0 1-16,-21 0 16,21 0-16,0 0 0,0 0 15,0-1-15,0 1 0,0 0 16,0 0-16,0 0 0,0 0 0,0-1 16,0 1-16,0 0 15,0 42 16,0 0-31,0 22 0,0-1 0,0-21 16,0 22-16,0-1 0,0 21 16,0-20-16,0-1 0,0 0 0,-22 22 15,22-22-15,0 22 0,-21-22 16,21 0-16,0 22 0,0-22 16,0 1-16,0-22 0,0 21 0,0 0 15,0-20-15,0-1 0,0 0 16,0 0-16,0 0 0,0-42 31,21 0-15,1 0-16</inkml:trace>
  <inkml:trace contextRef="#ctx0" brushRef="#br1" timeOffset="54515.47">2349 7938 0,'0'-22'62,"0"1"-62,0 0 16,0 0-1,-21 21 48,21 21-63,0 0 0,0 0 0,0 1 16,0-1-16,0 0 15,21 0-15,1-21 16,-1 0-1,0 0-15,0 0 0,0 0 16,0 0-16,-21-21 0,0 0 16,22 21-16,-22-21 0,0-1 15,0 1-15,0 0 16,-22 21 0,1 0-1,0 0 1,0 0-16,21 21 15,0 0-15,-21-21 16,21 22-16,0-1 16,21-21-1</inkml:trace>
  <inkml:trace contextRef="#ctx0" brushRef="#br1" timeOffset="54963.22">4254 7260 0,'0'0'0,"-21"0"0,0-21 16,-21 21-16,21 0 0,-1 0 0,1 0 15,21-21 1,21 21-1,1 0-15,20 0 0,0 0 16,1 0-16,20 0 0,1 0 0,-1 0 16,1 0-16,20 0 0,-20 0 0,-1 0 15,1 0-15,-22 21 0,22-21 16,-22 0-16,-21 21 0,0-21 0,0 21 16,-21 1-16,-21-1 31,-21-21-31,21 0 0,0 0 15,-22 0-15</inkml:trace>
  <inkml:trace contextRef="#ctx0" brushRef="#br1" timeOffset="55347.02">4551 7281 0,'0'0'16,"0"22"-1,0-1 1,0 0-16,0 21 0,0-21 15,21 22-15,0-22 0,-21 21 0,21 1 16,0-1-16,-21 0 16,0 22-16,22-22 0,-22 0 0,0 22 15,0-22-15,0 1 0,0 20 0,0-21 16,0 1-16,0-1 0,0 0 16,0 1-16,0-22 0,0 21 0,-22-21 15,1 22-15,0-22 0,-21 0 0,21 0 16,-22-21-16,22 21 0,-21-21 15,-1 0-15,1 0 0,0 0 0,-1 0 16,1-21-16,0 0 0,21 0 0,-22 0 16,22 0-16,-21-1 0,21 1 15,-1-21-15,22 0 0,-21 20 0,21-20 16,-21 21-16,21-21 0,0 20 16,0 1-16,0 0 0,0 0 15,21 0-15,0 21 0,1-21 0,-1 21 16,0 0-16,21-22 0,-21 1 0,22 21 15,-1 0-15,0 0 0</inkml:trace>
  <inkml:trace contextRef="#ctx0" brushRef="#br1" timeOffset="56078.61">5143 7811 0,'-21'0'16,"0"0"-16,0 21 16,21 0-16,0 0 15,0 0-15,0 0 0,0 1 16,0 20-16,0-21 0,0 0 0,0 22 16,-21-22-16,21 0 0,0 21 0,0-21 15,0 1-15,0-1 0,0 0 16,0 0-16,0 0 0,0 0 0,-21-21 15,21 22-15,-22-22 32,1 0-32,21-22 15,0 1-15,0 0 0,0-21 0,0 21 16,0-22-16,0 1 0,0 21 0,0-22 16,0 1-16,21 0 0,1-1 15,-1 1-15,0 21 0,21 0 0,-21 0 16,22-1-16,-22 1 0,21 21 0,1 0 15,-1 0-15,-21 0 0,21 0 16,1 0-16,-22 21 0,21 1 0,-21-1 16,1 0-16,20 0 0,-42 21 15,21-20-15,-21 20 0,21-21 16,-21 0-16,0 22 0,0-22 0,0 0 16,0 21-16,0-21 0,0 1 0,0-1 15,-21 0-15,0-21 16,0 0-1,0-21 1,21 0-16,0-1 0,0 1 0,0 0 16,0-21-16,21 21 0,0-22 15,0 1-15,0 21 0,22-22 0,-22 1 16,21 21-16,0-21 0,1 20 0,-1 1 16,0 0-16,1 21 15,-1 0-15,0 0 0,-20 0 0,20 0 16,-21 0-16,0 21 0,0 22 0,-21-22 15,0 0-15,0 21 0,0-21 16,0 22-16,0-22 0,0 21 0,0-21 16,0 1-16,-21-1 0,0 0 0,21 0 15,0 0-15,-21 0 0,0 1 0,0-22 16,21-22 15,21 1-15,0 0-16,0 21 0</inkml:trace>
  <inkml:trace contextRef="#ctx0" brushRef="#br1" timeOffset="56502.42">6371 7938 0,'0'0'0,"-21"0"0,21 21 0,0 0 16,0 0-1,21-21-15,0 0 0,0 0 16,22 0-16,-22 0 0,0 0 0,21-21 16,-20 21-16,-1-21 0,21 0 0,-21 21 15,0-22-15,22 1 0,-22 0 16,-21 0-16,21 0 0,-21 0 16,0-22-16,0 22 0,0 0 0,0 0 15,0 0-15,-21 21 0,21-22 0,-42 22 16,20 0-16,1 0 0,0 0 15,-21 0-15,21 22 0,-1-22 0,-20 21 16,21 21-16,0-21 0,0 0 0,-1 22 16,22-1-16,0-21 0,0 22 15,0-1-15,0 0 0,0-21 0,0 22 16,0-22-16,22 0 0,-1 21 16,0-20-16,0-22 0,0 21 0,22 0 15,-22-21-15,21 0 0,0 0 16,-20 0-16,20 0 0,0 0 0,1 0 15,-1-21-15,0 0 0,1-1 0,-1 1 16,0 0-16,-21-21 0,22-1 16,-1 22-16,0-21 0,-20 0 0</inkml:trace>
  <inkml:trace contextRef="#ctx0" brushRef="#br1" timeOffset="56759.27">7281 7789 0,'85'-169'16,"-191"381"-16,127-255 0,85-189 0,-106 189 16,21-20-16,-21 20 0,21 1 0,-21 0 15,0-1-15,0 22 0,0 0 0,0 63 31,0-20-15,0-1-16,0 21 0,0 0 16,-21 1-16,21-1 0,-21 22 15,21-22-15,0 0 0,-21 22 0,0-22 16,21 0-16,-21 1 0,21-1 0,0 22 16,0-43-16,0 21 0,0 0 15,0 1-15,0-22 0,0 0 0,0 0 16,0 0-16,0 1 0,21-22 0,0 0 15,0 0-15,0 0 0,0 0 16,1 0-16,-22-22 0,21 1 16,0 0-16,0 0 0,0 0 0,0 0 15</inkml:trace>
  <inkml:trace contextRef="#ctx0" brushRef="#br1" timeOffset="56955.16">7324 7768 0,'-22'0'0,"44"0"0,-65 0 0,43 21 16,0 1 0,21-22-16,1 0 15,-1 0-15,0 0 0,0 0 16,0 0-16,0 0 0,1 0 16,-1 0-16,21 0 0,-21 0 0,0 0 0,1 0 15,-1 0-15,0-22 0,0 22 16,0 0-16,0 0 0</inkml:trace>
  <inkml:trace contextRef="#ctx0" brushRef="#br1" timeOffset="57327.99">7726 8022 0,'0'0'15,"0"21"-15,0 1 0,21-22 16,0 0-1,0 0-15,22 0 0,-22 0 16,0-22-16,21 22 0,-21-21 0,22 0 16,-22 0-16,0 0 0,21 0 15,-20-1-15,-22 1 0,21 0 16,-21 0-16,0 0 0,0 0 0,0-1 16,0 1-16,-21 21 0,21-21 15,-22 21-15,1 0 0,0 0 0,0 0 16,0 21-16,0 0 0,-1-21 15,1 22-15,0-1 0,21 0 0,0 0 16,-21 21-16,21-20 0,0-1 0,0 0 16,0 21-16,0-21 15,0 1-15,0-1 0,0 0 0,21 0 16,-21 0-16,21-21 0,0 0 0,1 0 16,-1 0-16,0 0 15,0 0-15,0 0 0,22 0 0,-22 0 16,0 0-16,21-21 0</inkml:trace>
  <inkml:trace contextRef="#ctx0" brushRef="#br1" timeOffset="57746.74">8467 7768 0,'0'0'0,"0"-21"0,0 0 0,0 0 16,0 0-1,0-1-15,0 1 0,21 21 16,0-21-16,21 21 15,-21-21-15,1 21 0,-1 0 16,21 0-16,-21 0 0,0 0 0,22 21 16,-22 0-16,0 0 0,0 1 0,-21 20 15,0-21-15,21 0 0,-21 22 0,0-22 16,0 21-16,0-21 0,0 22 16,0-22-16,-21 21 0,21-21 0,0 22 15,0-22-15,-21 0 0,21 0 0,-21 0 16,0 0-16,21 1 15,-21-22-15,-1 0 16,22-22 0,0 1-16,0 0 0,0 0 15,22 0-15,-1-22 0,0 1 16,21 0-16,-21-1 0,22 1 0,-22 0 16,21-1-16,1 1 0,-22 0 0,21-1 15,0 1-15,1 21 0,-22 0 16,21 0-16,-21-1 0,1 1 0,-1 21 15,-21 21 1,0 1-16,0-1 16</inkml:trace>
  <inkml:trace contextRef="#ctx0" brushRef="#br1" timeOffset="58827.17">1270 9821 0,'0'-21'16,"0"0"-1,0 0-15,0 0 16,21 21-16,0-21 0,-21-1 16,21 1-16,1 0 0,-1 21 15,0-21-15,0 0 0,21 21 16,-20 0-16,20-21 0,-21 21 0,21 0 15,-20 0-15,20 21 0,-21 0 16,21 0-16,-20 0 0,-1 22 0,0-1 16,0 0-16,0 1 0,-21-1 15,21 0-15,-21 1 0,0-1 0,0 0 16,-42 1-16,21-1 0,-21 0 0,20 1 16,-20 20-16,-21-42 0,20 22 15,1-1-15,0-21 0,-1 21 0,1-20 16,21-22-16,-22 21 0,22-21 15,0 0-15,-21 0 0,21 0 0,21-21 16,-22-1-16,1 1 16,21-21-16,-21 21 0,21 0 0,0-22 15,0 22-15,0-21 0,0-1 16,0 22-16,0-21 0,0 21 0,21 0 16,0-1-16,1 1 0,-1 0 15,0 21-15,0 0 0,21 0 0,1 0 16,-22 21-16,21 0 0,1 1 15,-1-1-15,0 0 0,1 21 0,-22-21 16,21 1-16,-21 20 0,0-21 16,1 21-16,-1-20 0,0 20 0,0-21 15,0 0-15,-21 22 0,0-22 0,21-21 16,-21 21-16,22 0 16,-1-21-1,0 0-15,0 0 16,0-21-16,0 21 0</inkml:trace>
  <inkml:trace contextRef="#ctx0" brushRef="#br1" timeOffset="59031.05">2752 10097 0,'-22'0'47</inkml:trace>
  <inkml:trace contextRef="#ctx0" brushRef="#br1" timeOffset="59619.14">4403 9589 0,'0'0'0,"0"-22"0,0 1 0,0 0 15,0 0-15,0 0 16,0 42 15,0 0-31,0 0 0,0 0 0,21 22 16,-21-1-16,0 0 0,0 22 0,0-22 15,0 1-15,0-1 0,0 0 16,0 1-16,0-1 0,-21 0 0,21-21 16,0 22-16,0-22 0,-22 0 0,22 0 15,0 0-15,0 1 0,-21-22 16,21 21-16,0-42 47</inkml:trace>
  <inkml:trace contextRef="#ctx0" brushRef="#br1" timeOffset="60042.95">4233 9821 0,'0'0'0,"-21"-42"0,0 21 16,21-21-16,-21-107 31,21 107-31,0 21 0,0 0 0,42-22 0,-21 22 16,0 0-16,22 21 0,-1-21 0,0 21 15,1 0-15,20 0 0,1 0 16,-1 21-16,-20 0 0,20 22 16,1-22-16,-22 21 0,21 22 0,-20-22 15,-22 0-15,0 1 0,0 20 16,0-21-16,-21 1 0,0-1 0,0 0 15,0-20-15,0 20 0,0-21 0,-21 21 16,21-20-16,-21-1 16,21 0-16,-21-21 0,21-21 15,0 0 1,0-1-16,0 1 16,21 0-16,0-21 0,0-1 0,-21 1 15,22 0-15,-1-1 0,0-20 0,-21-1 16,21 22-16,0-21 0,0 20 15,-21-20-15,22 20 0,-1 22 0,-21-21 16,21 21-16,0 0 0,-21-1 0,21 22 16,0 0-16,-21 22 15,0-1-15,22 0 16,-22 0-16,0 0 0,0 0 0,0 1 16</inkml:trace>
  <inkml:trace contextRef="#ctx0" brushRef="#br1" timeOffset="60381.76">5376 10012 0,'64'21'16,"-43"-42"-16,0 0 16,0 21-16,0-21 0,1-1 15,-1 1-15,21 0 0,-21 0 0,0 0 16,-21-22-16,22 22 0,-22 0 0,0 0 15,0 0-15,0 0 0,0-1 16,0 1-16,-22 21 0,1 0 0,0 0 16,0 0-16,0 0 0,0 0 15,-1 0-15,1 21 0,0 1 0,0 20 16,21-21-16,0 0 0,-21 22 16,21-22-16,-21 21 0,21-21 0,0 22 15,0-22-15,0 0 0,0 0 0,0 0 16,21 0-16,0 1 0,0-1 15,0-21-15,0 0 0,1 21 0,-1-21 16,0 0-16,21 0 0,-21 0 0,22 0 16,-22 0-16,21-21 0</inkml:trace>
  <inkml:trace contextRef="#ctx0" brushRef="#br1" timeOffset="60755.55">6117 9779 0,'0'0'0,"0"-21"0,0 0 15,0-22 1,-21 65 0,0-22-16,21 21 15,-21 0-15,21 21 0,0-21 0,-22 1 16,22 20-16,-21-21 0,21 0 0,0 22 16,0-22-16,0 0 0,0 0 15,0 0-15,0 0 0,21-21 0,1 22 16,-1-22-16,0 21 0,0-21 0,0 0 15,0 0-15,1 0 0,20 0 16,-21 0-16,0-21 0,0-1 16,22 1-16,-22 21 0,0-21 0,0 0 15,0 0-15,-21 0 0,0-22 0,0 22 16,0-21-16,0 21 0,0-22 16,0 1-16,0 0 0,-21-1 0,0 22 15,21 0-15,-21 0 0,0 0 0,0-1 16,-1 22-16,1 0 15,0 0-15,21 22 0,-21-1 0,0-21 16,21 21-16,0 0 0,0 0 0,0 0 16,0 1-16</inkml:trace>
  <inkml:trace contextRef="#ctx0" brushRef="#br1" timeOffset="61876.09">7641 9525 0,'0'0'0,"0"-21"0,21 0 0,0 0 16,-21-1-16,22 1 0,-1 0 16,-21 0-16,0 0 0,21 0 0,-21-1 15,0 1-15,0 0 0,-21 42 31,0 0-31,21 1 16,0-1-16,-22 0 16,1 21-16,21 1 0,-21-1 0,0 21 15,0-20-15,21-1 0,-21 22 0,-1-22 16,1 0-16,-21 1 0,21-1 16,0 0-16,-1 1 0,1-1 0,0-21 15,0 0-15,0 0 0,0 1 0,-1-1 16,1 0-16,0-21 0,0 0 15,0 0-15,0 0 16,-1 0-16,22-21 0,0 0 16,0-1-16,-21 1 0,21-21 0,0 21 15,0-22-15,0 1 16,0 0-16,0-1 0,0 1 0,0 0 16,21 21-16,1-22 0,-22 22 0,0 0 15,21 0-15,0 0 0,0 21 16,0 0-16,-21 21 15,21-21-15,-21 21 0,22 21 0,-22-21 16,0 22-16,0-22 0,0 21 16,21-21-16,-21 22 0,0-1 0,21-21 15,-21 22-15,21-22 0,-21 0 0,21 21 16,0-21-16,1-21 0,-1 22 0,0-1 16,0-21-16,0 0 0,22 0 15,-22 0-15,21 0 0,0 0 16,-20 0-16,20 0 0,0-21 0,1-1 15,-1 22-15,0-21 0,1 0 16,-1-21-16,0 21 0,-21-1 0,1-20 16,20 21-16,-21-21 0,0-1 0,-21 22 15,21-21-15,-21 21 0,22-22 16,-22 22-16,0 0 0,0 0 16,-22 21-1,1 21-15,21 0 16,-21 0-16,0 0 0,21 1 0,-21 20 15,21-21-15,-21 21 0,21-20 0,0 20 16,0-21-16,0 21 0,0-20 16,0-1-16,0 0 0,0 0 15,21 0-15,0 0 0,0-21 0,0 0 16,0 22-16,1-22 0,20 0 0,-21 0 16,0 0-16,22 0 0,-22-22 15,21 22-15,-21-21 0,22 0 0,-22 0 16,0 21-16,0-21 0,0 0 0,0-22 15,1 22-15,-22 0 0,0-21 0,0 20 16,0-20-16,0 0 0,0 21 16,0-22-16,-22 1 0,1 21 0,0-22 15,0 22-15,0 0 0,0 0 16,-1 0-16,1 21 0,0 0 16,0 0-16,0 0 0,-22 21 0,43 0 15,-21 0-15,0 0 0,0 1 0,21 20 16,0-21-16,-21 21 0,21 1 0,0-22 15,0 0-15,21 21 0,0-20 16,0-1-16,0 0 0,1-21 0,20 21 16,-21-21-16,21 0 0</inkml:trace>
  <inkml:trace contextRef="#ctx0" brushRef="#br1" timeOffset="62887.8">9377 9673 0,'0'0'0,"0"-42"0,0 21 0,0 0 0,0-1 16,0 1-16,-21 0 0,-1 0 15,1 21-15,0 0 0,0 0 0,0 0 16,-22 0-16,22 0 0,0 0 0,-21 21 16,21 0-16,-22 0 0,22 1 15,0 20-15,-21 0 0,20-21 0,1 22 16,0-22-16,0 21 0,0 1 15,21-22-15,0 21 0,0-21 16,0 0-16,0 1 0,0-1 0,21 0 16,0 0-16,0-21 0,22 0 0,-22 0 15,21 0-15,0 0 0,-20 0 0,20 0 16,-21 0-16,21-21 0,-20 21 16,-1-21-16,21 0 0,-21-1 0,0 1 15,1 0-15,-22-21 0,21 21 0,-21-22 16,21 22-16,-21-21 0,0 21 15,0-22-15,0 22 0,0 0 0,0 0 16,-21 21 0,0 0-1,-1 21-15,22 0 0,0 0 16,0 0-16,-21 22 0,21-22 0,0 0 16,0 0-16,0 22 0,0-22 0,0 0 15,0 0-15,21 0 0,1 0 16,-1 1-16,0-1 0,0 0 0,0-21 15,22 21-15,-1-21 0,-21 0 0,43 0 16,-22 0-16,0 0 0,1 0 0,20 0 16,-21 0-16,1-21 0,20 0 15,-20 21-15,-22-21 0,21-1 0,0 1 16,-20-21-16,-1 21 0,0 0 0,0-22 16,0 1-16,-21 21 15,0-22-15,0 1 0,0 21 0,0-21 0,0 20 16,-21 1-16,0 0 0,0 0 15,-22 21-15,22 0 0,-21 0 0,0 0 16,20 0-16,-20 0 0,21 0 16,-21 21-16,-1 0 0,22 0 0,0 1 15,-21 20-15,20-21 0,1 21 0,21-20 16,0 20-16,-21-21 0,21 21 16,0-20-16,0-1 0,0 21 0,0-21 15,21 0-15,0 1 0,1-22 0,-1 21 16,0 0-16,0-21 0,0 0 15,0 0-15,1 0 0,-1 0 0,21 0 16,-21 0-16,0 0 0,1-21 16,20 0-16,-21-1 0,0 1 0,0 0 15,1 0-15,-1-21 0,0-1 16,0 1-16,0 0 0,0-22 0,1 22 16,-22-22-16,21 22 0,0-22 0,-21 22 15,0 0-15,0-22 0,0 22 0,0 0 16,0-1-16,0 1 0,0 21 15,0 0-15,0-1 0,0 1 0,-21 21 16,0 21 0,-1 1-16,22 20 15,0 0-15,0 1 0,-21-1 0,21 0 16,0 1-16,0 20 0,-21 1 0,21-22 16,0 21-16,0-20 0,0 20 15,0-20-15,0-1 0,21 0 0,0 1 16,1-1-16,-1-21 0,0 0 0,0 22 15,21-22-15,-20-21 0,20 21 16,0-21-16,1 21 0,-22-21 0,21 0 16,0 0-16,1 0 0,-22-21 0,21 0 15,-21 21-15</inkml:trace>
  <inkml:trace contextRef="#ctx0" brushRef="#br1" timeOffset="64115.83">1672 11959 0,'0'0'0,"-21"21"0,0-21 15,0 0-15,-1 0 16,1 0-16,21-21 31,0 0-31,0 0 16,21 0-1,1 21-15,-1 0 0,0-21 0,0 21 16,21 0-16,-20 0 0,-1 0 0,21 0 16,-21 0-16,0 0 0,1 21 15,-1 0-15,0 0 0,0-21 0,-21 42 16,0-20-16,0-1 0,0 0 15,0 0-15,0 0 0,0 0 0,0 1 16,-21-1-16,0 0 0,0 0 16,-1 0-16,22 0 0,-21-21 15,0 22-15,0-22 0,0 0 0,0 0 16,-1 0-16,1 0 16,21-22 15,0 1-31,21 0 15,1 21-15,-1 0 16,0-21-16,0 21 0,0 0 0,0 0 16,1 0-16,-1 0 0,0 21 15,0 0-15,0-21 0,0 21 0,-21 1 16,22-1-16,-22 0 0,21 0 0,-21 0 16,0 0-16,0 1 15,0-1-15,-21 0 0,-1 0 16,1 0-16,-21 0 0,21-21 15,-22 22-15,22-1 0,-21-21 0,0 0 16,-1 0-16,1 0 0,0 0 0,20 0 16,-20 0-16,21 0 0,-21 0 15,20-21-15,1 21 0,-21-22 0,21 1 16,0 0-16,-1 0 0,1 0 16,0 21-16,21-21 0,0-1 0,0 1 15,0 0-15,0 0 16,21 21-16,0-21 15,1 21-15,20 0 16,-21-21-16,21-1 0,-20 22 0,20 0 16</inkml:trace>
  <inkml:trace contextRef="#ctx0" brushRef="#br1" timeOffset="64324.74">2476 12150 0,'0'-21'78,"0"-1"-62</inkml:trace>
  <inkml:trace contextRef="#ctx0" brushRef="#br1" timeOffset="66302.92">4254 11790 0,'0'0'0,"0"-21"0,0 0 15,0-22-15,0 22 0,0 0 0,0 0 16,0-22-16,0 22 0,0 0 0,0 0 15,0 0-15,0 0 16,0 42 0,0 0-16,0 21 15,0-21-15,0 22 0,0-1 16,0 0-16,0 22 0,0-22 0,-21 22 16,0-22-16,21 22 0,-21-22 0,0 21 15,0-20-15,-1-1 0,1 0 16,-21 1-16,21-22 0,0 21 0,-1-21 15,1 1-15,-21-1 0,21-21 0,0 0 16,-1 0-16,1 0 0,0 0 16,0 0-16,0 0 0,0 0 15,21-21-15,-22-1 0,22 1 0,-21-21 16,21 21-16,0-22 0,0 1 16,0 0-16,0-1 0,0-20 0,0 21 15,21-1-15,-21 1 0,22 0 16,-1 20-16,0-20 0,0 21 0,0 21 15,0 0-15,1 0 0,-1 21 16,0 0-16,0 0 0,0 1 16,0 20-16,1 0 0,-22 1 0,21-1 15,-21 0-15,21 1 0,0-1 0,-21-21 16,21 21-16,0 1 0,-21-22 16,22 0-16,-1 0 0,0 0 15,0 1-15,0-22 0,0 0 0,22 0 16,-22 0-16,21 0 0,1 0 15,-1-22-15,0 22 0,1-21 0,-1 0 16,0 0-16,-21 0 0,22-22 0,-1 22 16,0 0-16,-20-21 0,-1-1 15,0 22-15,0-21 0,0 21 0,-21-22 16,0 22-16,0 0 0,0 0 0,0 0 16,0 42-1,0 0 1,-21 0-16,0 0 0,21 22 0,-21-22 15,21 21-15,0-21 16,0 22-16,0-1 0,0-21 0,0 22 16,0-22-16,0 0 0,0 0 0,0 0 15,21 0-15,0 1 0,0-22 16,0 0-16,22 0 0,-22 0 0,0 0 16,21 0-16,-20 0 0,-1 0 0,21-22 15,-21 1-15,22 0 0,-22 0 16,0 0-16,0 0 0,0-1 0,0-20 15,1 21-15,-22-21 0,21-1 0,-21 1 16,0 0-16,0-1 0,0 22 16,0-21-16,-21 21 0,-1-22 0,1 22 15,0 0-15,0 0 0,0 21 16,0 0-16,-22 0 0,22 0 0,-21 0 16,21 0-16,-22 21 0,22 0 15,-21 0-15,21 0 0,-1 22 0,1-1 16,0 0-16,21 1 0,0-1 0,0 0 15,0-20-15,0 20 0,0 0 16,21-21-16,22 22 0,-22-22 0,21 0 16,0 0-16,1 0 0,-1 1 0,0-22 15,22 0-15,-1 0 0,1 0 16,-1 0-16,1 0 0,21 0 0,-22-22 16,22 1-16,-22 0 0,1 21 15,-22-21-15,0-21 0,1 20 0,-22 1 16,21 0-16,-21-21 0,-21 21 15,0-22-15,0 22 0,0-21 0,0 21 16,0-22-16,-21 22 0,0 0 0,0 0 16,0 0-16,0-1 0,-22 22 15,22 0-15,-21 0 0,21 0 0,-22 0 16,1 0-16,21 22 0,-22-1 0,22 21 16,0-21-16,0 0 0,0 22 15,0-1-15,-1-21 0,22 22 0,0-1 16,0-21-16,0 21 0,0-20 15,0-1-15,0 0 0,0 0 0,0 0 16,22-21-16,-1 0 0,21 0 16,-21 0-16,0 0 0,22 0 0,-22 0 15,21 0-15,-21-21 0,22 0 16,-22 0-16,0 0 0,21-1 0,-20 1 16,-1-21-16,-21 21 0,21 0 0,-21-22 15,21 22-15,-21-21 0,0 21 0,0-1 16,0 1-16,0 0 0,0 0 15,0 42 1,0 0 0,0 22-1,0-22-15,0 0 0,0 21 0,0-21 16,0 1-16,0 20 0,0-21 0,21 0 0,-21 22 16,21-22-16,1 0 15,-1 0-15,21-21 0,-21 21 0,22 0 16,-22-21-16,21 0 0,0 0 0,1 0 15,20 0-15,-20 0 0,-1 0 0,0-21 16,22 0-16,-22 21 0,0-21 16,1 0-16,-1 0 0,-21-1 0,22-20 15,-22 21-15,0 0 0,-21-22 0,0 1 16,21 21-16,-21-21 0,0-1 16,0 22-16,0 0 0,-21-21 15,0 20-15,0 22 0,-22-21 0,22 21 16,-21 0-16,21 0 0,-22 0 0,22 0 15,-21 0-15,21 21 0,-22 1 16,22-1-16,0 0 0,0 21 0,0-21 16,21 22-16,0-22 0,0 21 0,0-21 15,0 22-15,0-22 0,0 0 0,21 0 16,0 0-16,0 1 0,0-22 16,0 0-16,22 21 0,-22-21 0,0 0 15,21 0-15,-20 0 0,-1 0 0,21-21 16,-21-1-16,0 22 0,22-21 15,-22-21-15,0 21 0,0 0 16,0-22-16,1 1 0,-1 21 0,-21-22 16,0 1-16,21 0 0,-21-1 0,21-20 15,-21 21-15,0-1 0,0 1 16,0 0-16,0-1 0,0 1 0,0 21 16,0 0-16,0-1 0,0 44 31,0 20-31,0-21 0,-21 21 0,21 1 15,-21-1-15,21 22 0,-21-22 0,21 21 16,0 1-16,0-22 0,0 1 16,0 20-16,0-21 0,0-20 0,21 20 15,0-21-15,21 0 0,-21 0 16,1-21-16,20 0 0,0 0 0,1 0 16,-1 0-16,0 0 0,1-21 15</inkml:trace>
  <inkml:trace contextRef="#ctx0" brushRef="#br1" timeOffset="66758.41">8170 11409 0,'0'0'0,"0"-42"32,-21 63-17,21 0-15,0 21 0,0 1 16,-21-1-16,21 0 0,-21 1 0,21-1 16,-21 0-16,21 1 0,0-1 15,-22 0-15,22-21 0,-21 22 0,21-1 16,-21-21-16,21 22 0,0-22 0,0 0 15,0 0-15,0 0 16,0-42 0</inkml:trace>
  <inkml:trace contextRef="#ctx0" brushRef="#br1" timeOffset="69098.75">7959 11621 0,'0'0'0,"0"-22"15,-22-105 1,22 85-16,22 21 16,-1-21-16,0 20 0,21 1 0,-21-21 15,22 21-15,-1 0 0,0-1 16,22 22-16,-22 0 0,1 0 0,20 0 16,-21 22-16,22-1 0,-22 0 0,1 21 15,-22 1-15,0-22 16,0 21-16,-21-21 0,0 22 0,0-1 15,0-21-15,-21 0 0,-21 22 0,-1-22 16,1 0-16,0 0 0,-1 0 16,1 0-16,-22-21 0,22 22 0,0-22 15,-1 21-15,1-21 0,0 0 0,21 0 16,-22 0-16,22 0 0,0-21 16,21-1-16,0 1 15,0 0-15,0 0 16,21 21-16,0 0 0,0 0 15,-21 21-15,22-21 0,-1 21 16,0 0-16,-21 1 0,21-1 16,0 0-16,-21 0 0,21 21 0,1-20 15,-22-1-15,21 0 0,0 21 16,0-21-16,0 1 0,0-1 0,1 0 16,-1-21-16,21 21 0,-21 0 0,22-21 15,-22 0-15,21 0 0,-21 0 16,22 0-16,-1 0 0,-21 0 0,21-21 15,-20 0-15,20 21 0,0-21 0,-21 0 16,1-1-16,20 1 0,-21-21 16,0 21-16,0 0 0,1-1 0,-22-20 15,21 21-15,-21 0 0,21 0 0,-21-1 16,0 1-16,0 0 0,0 42 47,0 0-47,0 1 0,0-1 15,-21 0-15,21 0 0,0 0 0,0 0 16,0 1-16,0-1 0,0 0 16,0 0-16,0 0 0,21 0 0,0-21 15,0 22-15,0-22 0,1 0 16,-1 0-16,21 0 0,-21 0 16,0 0-16,1-22 0,-1 22 0,0-21 15,21 0-15,-21 0 0,1 0 0,-22 0 16,21-1-16,0 1 15,-21 0-15,21 0 0,-21 0 0,0-22 16,0 22-16,0 0 0,0 0 0,0 0 16,0 0-16,0 42 31,0 0-31,0 0 16,0 0-16,0 0 0,0 1 0,0-1 15,0 0-15,0 0 0,0 0 16,0 0-16,0 1 0,0-1 0,0 0 15,21 0-15,0-21 0,1 21 16,-1-21-16,0 0 0,0 0 0,21 0 16,-20 0-16,20 0 0,-21 0 15,21 0-15,-20-21 0,20 0 0,-21 21 16,0-21-16,0 0 0,1-1 0,-1 1 16,0 0-16,0 0 0,-21-21 15,0 20-15,0 1 0,0 0 0,0 0 16,0 0-16,-21 42 31,0 0-31,0 0 16,21 0-16,0 1 0,-22-1 0,22 0 15,-21 0-15,21 0 0,0 0 0,-21 1 16,21-1-16,-21-21 16,21 21-16,0 0 0,-21-21 15,21-21 16,0 0-31,21 21 16,0-21-16,-21-1 0,21 1 0,0-21 16,1 21-16,-1 0 0,-21-1 0,21-20 15,0 21-15,0 0 0,0 0 16,1-1-16,-1 1 0,0 21 16,0 0-16,0 0 0,0 21 15,-21 1 1,0-1-16,0 0 15,0 21-15,0-21 0,0 1 0,0-1 16,0 0-16,0 0 0,0 0 0,22 0 16,-1 1-16,0-1 0,0 0 15,0-21-15,22 0 0,-22 21 0,21-21 16,-21 0-16,22 0 0,-1 0 0,-21 0 16,21 0-16,-20-21 0,20 0 0,-21 21 15,0-21-15,0-1 0,1 1 16,-1 21-16,0-42 0,0 21 0,0 0 15,-21-1-15,0-20 0,0 21 0,0 0 16,0-22-16,0 22 0,0 0 16,0 0-16,-21 21 31,21 21-31,-21 0 0,0 0 0,21 1 16,-21-1-16,21 0 0,0 21 15,-22-21-15,22 1 0,-21-1 0,21 21 16,-21-21-16,21 0 0,0 1 0,0-1 15,0 0-15,0 0 0,0-42 47,0 0-47,21 0 16,-21-1-16,21 1 16,1 0-16,-22 0 0,21-21 0,0 20 15,0 1-15,-21 0 0,21-21 0,0 21 16,1-1-16,-1 1 0,0 21 15,0 0 1,-21 21-16,0 1 16,0-1-16,0 0 0,0 0 0,0 0 15,0 0-15,0 1 0,0-1 0,0 0 16,0 0-16,0 0 0,21 0 16,0 1-16,1-22 0,-1 21 0,0-21 15,0 0-15,0 0 0,0 0 16,22 0-16,-22 0 0,21 0 15,-21 0-15,22 0 0,-22 0 0,21-21 16,-21-1-16,22 1 0,-22 0 0,0 0 16,0 0-16,0 0 0,1-1 0,-1-20 15,-21 21-15,0 0 0,0-22 16,0 22-16,0 0 0,0 0 0,0 0 16,-21 21-16,-1 0 15,1 0-15,0 21 16,0-21-16,21 21 0,-21 0 15,21 0-15,-21 22 0,21-22 0,-22 0 0,22 0 16,0 0-16,0 1 0,0-1 16,0 0-16,0 0 0,0 0 15,0 0-15,22 1 0,-1-1 0,0-21 16,0 21-16,0-21 0,0 0 0,1 0 16,-1 0-16,0 0 0,0 0 0,0 0 15,0 0-15,1 0 0,-1 0 16,0-21-16,0 0 0,0 21 0,0-22 15,1 1-15,-1 0 0,0 0 0,0 0 16,0-22-16,-21 22 0,0-21 16,21 21-16,-21-22 0,0 22 15,0 0-15,0-21 0,0 21 16,0-1-16,-21 22 16,21 22-1,0-1-15,-21-21 0,21 21 0,0 0 16,0 0-16,0 0 0,0 1 15,0-1-15,21-21 16,0 0-16,1 0 16,-1 0-16,0 0 0,0-21 15,0 21-15,0-22 0,1 1 0,-1 21 16,0-21-16,0 0 0,0 0 16,-21 0-16,21-1 0,-21 1 15,22 0-15,-22 0 0,0 0 16,-22 42-1,22 0 1,-21 0-16,21 22 0,0-22 0,-21 0 16,0 21-16,21-21 0,0 22 0,0-22 15,0 0-15,0 0 0,0 0 0,0 1 16,21-22-16,0 21 0,0-21 16,1 0-16,20 0 0,-21 0 0,21 0 15,1 0-15,-1 0 0,0 0 0,1 0 16,-1-21-16,0 21 0,1-22 15,-22 1-15,21 21 0,-21-21 16</inkml:trace>
  <inkml:trace contextRef="#ctx0" brushRef="#br1" timeOffset="70287.25">1418 13991 0,'0'-21'0,"0"42"0,0-63 0,0 0 0,0 20 15,0-20-15,0 21 0,0 0 16,0-22-16,0 22 0,0 0 0,0 42 31,0 0-31,0 22 16,0 168-1,0-189-15,0 20 16,0 0-16,0 1 0,0-22 16,0 21-16,-21-21 0,21 0 0,0 1 15,0-44 16,0 1-15,0 0-16,21 0 16,0 0-16,22 21 15,-22-21-15,0 21 0,0-22 16,21 22-16,-20 0 0,-1-21 0,0 21 16,0 0-16,0-21 0,0 21 15,1-21-15,-1 21 0,0-21 0,0 0 16,0 21-16,-21-22 0,0 1 15,0 0-15,0 0 0,0 0 16,0 0-16,0-1 16,0 1-16,-21 42 31,21 1-31,-21-1 16,21 21-16,-21-21 0,21 22 0,0-1 15,0-21-15,0 21 0,0 1 16,0-22-16,-21 21 0,21-21 15,0 1-15,0-1 0,0 0 0,0 0 16,0 0-16,0 0 0,21-21 16,0 0-1,0 0-15,0-21 16,0 21-16,-21-21 0,22 0 16</inkml:trace>
  <inkml:trace contextRef="#ctx0" brushRef="#br1" timeOffset="70467.14">2498 14012 0,'0'0'0,"21"0"0,-21-21 15,-21 21 1,-1 0-16,44 0 47,-1 0-47,0 0 0,0 0 15,21-21-15,1 21 0</inkml:trace>
  <inkml:trace contextRef="#ctx0" brushRef="#br1" timeOffset="70774.98">4043 13589 0,'-21'0'16,"-1"0"-16,1 21 0,0 0 15,21 1-15,-21 20 0,0 0 0,21-21 16,-21 22-16,-1-1 0,1 0 16,21 1-16,0-1 0,-21 0 0,0 1 15,21-1-15,0-21 0,-21 22 16,21-1-16,0-21 0,0 0 0,0 0 15,0 1-15,0-1 0,0 0 0,0-42 47,0 0-47,0-1 16</inkml:trace>
  <inkml:trace contextRef="#ctx0" brushRef="#br1" timeOffset="71163.74">3641 14034 0,'-22'-43'16,"44"86"-16,-65-107 0,22 22 0,0-1 0,0 1 15,21 0-15,0-1 0,0 1 16,0 21-16,0-21 0,21-1 0,21 22 16,-21 0-16,22 0 0,-1 0 0,0-1 15,22 22-15,-22 0 0,22 0 16,-22 22-16,22-1 0,-22 0 0,0 21 16,22 1-16,-22-1 0,0 0 15,1 1-15,-1-1 0,-21 0 16,0 1-16,1-1 0,-1-21 0,-21 21 15,21 1-15,-21-22 0,0 21 16,0-21-16,0 1 0,0-1 0,0 0 16,-21-21-16,0 0 15,21-21 1,0 0-16,0-1 0,0 1 16,0 0-16,0-21 0,0-1 0,0 1 15,0 0-15,21-1 0,0-20 16,-21 21-16,21-22 0,0 22 0,-21-1 15,21 1-15,1 0 0,-1-1 16,0 22-16,0 0 16,0 21-16,0 0 0,1 0 15,-22 21-15,21-21 0,0 21 0,-21 1 16,21-1-16,0 0 0,-21 0 16</inkml:trace>
  <inkml:trace contextRef="#ctx0" brushRef="#br1" timeOffset="71538.5">5038 13822 0,'-64'63'31,"64"-41"-31,-21-1 0,0 0 0,0 0 16,-1 0-16,1 0 0,21 1 15,0-1-15,0 0 0,-21 0 0,21 0 16,0 0-16,0 1 0,0-1 0,21 0 15,0-21-15,1 0 16,-1 0-16,0 0 0,0 0 0,21 0 16,-20 0-16,-1 0 0,0 0 0,21-21 15,-21 0-15,1-1 0,-1 1 16,21 0-16,-21 0 0,0 0 0,1 0 16,-22-1-16,0 1 0,21-21 15,-21 21-15,0-22 0,0 22 16,0-21-16,-21 0 0,-1 20 0,1 1 15,0 0-15,0 0 0,-21 21 0,20 0 16,1 0-16,-21 0 0,21 21 16,-22 0-16,22-21 0,0 21 0,0 1 15,21-1-15,0 0 0,0 0 0,-21 0 16,21 0-16,0 1 16</inkml:trace>
  <inkml:trace contextRef="#ctx0" brushRef="#br1" timeOffset="73662.67">6646 13674 0,'0'0'0,"0"-21"0,0-1 0,0 1 16,0 0-16,0-21 0,0 21 0,0-1 16,0 1-16,0 0 0,0 0 15,-21 42 1,21 0 0,-21 0-16,21 1 0,0 20 15,0-21-15,0 21 0,0 1 16,-21-1-16,21 22 0,-21-22 0,21 0 15,-22 1-15,22-1 0,-21 0 16,0 1-16,0-22 0,0 21 0,0-21 16,-1 22-16,-20-22 0,21 0 0,0 0 15,0 0-15,-1-21 0,22 21 16,-21-21-16,0 0 0,0 0 16,21-21-16,0 0 0,0 0 15,0 0-15,0 0 0,0-1 16,0 1-16,0-21 0,0 21 0,0-22 15,0 1-15,0 0 0,0-1 16,0 22-16,0-21 0,21 21 16,-21-22-16,21 22 0,0 21 15,1 0-15,-22 21 0,21 1 16,0-1-16,-21 0 0,21 21 16,0-21-16,-21 22 0,0-22 0,21 21 15,1-21-15,-22 22 0,0-22 0,21 0 16,0 0-16,0 22 0,0-22 15,0 0-15,1-21 0,-1 21 0,0 0 16,21-21-16,-21 0 0,22 0 0,-1 0 16,0 0-16,1 0 0,-1 0 15,0 0-15,1-21 0,20 0 16,-20 0-16,-1 21 0,0-21 0,1-1 16,-1-20-16,-21 21 0,0 0 15,0 0-15,1-22 0,-1 22 0,-21-21 16,0 21-16,0-1 0,0 1 0,0 0 15,0 0-15,0 0 0,-21 42 32,21 0-32,0 0 0,0 0 15,0 22-15,0-22 0,0 0 16,0 0-16,0 22 0,0-22 0,0 0 16,0 0-16,0 0 0,21 0 15,-21 1-15,21-1 0,0-21 16,85 21-1,-85-21-15,21 0 0,-20 0 0,-1 0 16,21 0-16,-21-21 0,22 21 0,-22-21 16,0-1-16,21 1 0,-21 21 15,1-21-15,-1 0 0,0 0 0,0 0 16,-21-22-16,0 22 0,0 0 0,0-21 16,0 20-16,0 1 0,0-21 15,-21 21-15,21 0 0,-21-1 0,0 1 16,-1 0-16,1 0 0,-21 0 0,21 21 15,0 0-15,-1 0 0,1 0 16,0 0-16,-21 21 0,21 0 16,-1 0-16,1 0 0,0 22 0,21-22 15,-21 0-15,21 21 0,-21-20 16,21 20-16,0-21 0,0 21 0,0-20 16,0 20-16,21-21 0,0 0 0,0 0 15,22 1-15,-22-1 0,21 0 16,0 0-16,22-21 0,-1 21 0,1-21 15,-22 0-15,22 0 0,20 0 0,-20 0 16,-1 0-16,-20 0 0,20-21 16,1 0-16,-1 0 0,-20 21 0,-1-21 15,21-1-15,-20 1 0,-22 0 0,21-21 16,-21 21-16,1-1 16,-22-20-16,0 0 0,0 21 0,0-22 15,0 1-15,0 21 0,-22-22 0,1 22 16,0 0-16,0 0 0,0 0 15,0 0-15,-22 21 0,22 0 0,0 0 16,-21 0-16,20 21 0,1 0 0,0 0 16,0 0-16,0 22 0,0-22 15,-1 21-15,1-21 0,0 22 0,21-22 16,-21 21-16,21-21 0,0 0 16,0 1-16,0 20 0,21-21 15,0 0-15,0-21 0,1 0 16,-1 0-16,0 0 0,0 0 0,21 0 15,-20 0-15,-1 0 0,0 0 0,21-21 16,-21 0-16,1 0 0,-1 0 16,0-1-16,0 1 0,-21 0 0,0 0 15,21-21-15,-21 20 0,0 1 0,21-21 16,-21 21-16,0 0 0,0-1 16,0 1-16,-21 21 15,21 21 1,-21 1-16,21-1 0,0 0 15,0 0-15,0 21 0,0-20 0,0-1 16,0 0-16,0 21 0,21-21 16,0 1-16,1-1 0,-1 0 15,0 0-15,21-21 0,-21 21 0,22 0 16,-1-21-16,0 0 0,1 0 0,20 0 16,-20 0-16,-1 0 0,21 0 0,-20 0 15,-1-21-15,0 21 0,22-21 16,-43 0-16,21 21 0,1-21 0,-22 0 15,21-1-15,-21 1 0,1 0 16,-1-21-16,-21 21 0,0-1 0,0-20 16,0 0-16,0 21 0,0-22 15,0 22-15,-21-21 0,-1 21 0,1-1 16,0 1-16,0 0 0,0 21 16,0 0-16,-1 0 0,1 21 0,0 0 15,-21 1-15,21-1 0,-1 0 0,22 21 16,-21 1-16,0-22 0,21 21 15,-21-21-15,21 22 0,0-22 0,0 21 16,0-21-16,0 0 0,0 1 0,0-1 16,21-21-16,0 21 0,0-21 15,1 0-15,-1 0 0,21 0 16,-21 0-16,0 0 0,1 0 0,-1-21 16,21 21-16,-21-21 0,0-1 15,1 1-15,-1 0 0,0-21 16,-21 21-16,21-22 0,-21 1 0,21 0 15,-21-1-15,0-20 0,21-1 0,-21 22 16,0-22-16,0 22 0,0-21 16,0 20-16,0 1 0,0 21 0,0-22 15,0 22-15,0 0 0,0 0 0,0 42 32,0 0-32,0 22 0,0-1 0,-21 0 15,21 1-15,0 20 0,-21-21 0,21 22 16,0-1-16,0-20 0,0 20 15,0-20-15,21-1 0,0 0 16,1 1-16,20-22 0,0 21 0,1-21 16,-1 0-16,21-21 0,1 22 0,-1-22 15,-20 0-15,20 0 0,1 0 16,-22-22-16,22 22 0,-22-21 0,21 21 16</inkml:trace>
  <inkml:trace contextRef="#ctx0" brushRef="#br1" timeOffset="74355.28">1333 15854 0,'0'0'0,"0"-21"0,0 0 16,0-1-16,22 22 15,-1 0-15,0 0 0,0 0 16,21 0-16,-20-21 0,20 21 0,0 0 16,1 0-16,-1 0 0,-21 0 15,21-21-15,1 21 0,-22 0 0,0-21 16,0 21-16,0 0 16,-42 0 15,0 0-31,0 0 0,-21 0 0,20 0 15,1 0-15,0 0 0,-21 0 16,21 0-16</inkml:trace>
  <inkml:trace contextRef="#ctx0" brushRef="#br1" timeOffset="74772.35">1418 15769 0,'0'0'0,"-21"0"16,0 43-16,0-22 0,-1 0 15,1 21-15,21-21 0,0 22 0,-21-22 16,0 0-16,21 21 0,0-20 15,0-1-15,0 0 0,-21 0 0,21 0 16,21-42 15,0 0-31,0 0 16,0 0-16,-21-1 0,22 22 16,-1-21-16,0 0 0,0 21 0,0-21 15,0 21-15,22 0 0,-22 0 16,21 0-16,-21 0 0,22 0 0,-22 21 15,21-21-15,-21 21 0,1 0 16,-1 1-16,0-1 0,-21 0 16,0 0-16,0 0 0,0 22 15,0-22-15,0 0 0,-21 0 0,0 0 16,-22 0-16,22 1 0,-21-1 16,21 0-16,-22-21 0,1 21 0,0-21 15,-1 0-15,22 0 0,-21 0 16,-1 0-16,22 0 0,0 0 0,0 0 15,0 0-15,21-21 0,0 0 16,0 0-16,0-1 16,0 1-16,21 21 15,21-21-15,-21 21 0,22-21 16</inkml:trace>
  <inkml:trace contextRef="#ctx0" brushRef="#br1" timeOffset="74983.23">2349 16129 0,'0'0'15,"22"0"-15,-44 0 32,1 0-17,0 0-15,21-21 31,0 0-15,21 21-16,0-21 0</inkml:trace>
  <inkml:trace contextRef="#ctx0" brushRef="#br1" timeOffset="75578.95">4424 15452 0,'0'0'16,"0"-21"-16,-21-1 0,-1 1 0,22-21 15,0 21-15,0 0 0,-21 21 16,21 21-16,0 21 16,0 0-1,0 1-15,-21-1 0,21 0 0,0 22 16,0-1-16,-21-20 0,0 20 16,0 1-16,-1-22 0,1 22 0,0-22 15,0 21-15,0-20 0,21-22 16,-21 21-16,21-21 0,-22 1 0,22-1 15,0-42 1,0-1 0,22 1-16,-1 0 0,-21 0 0,21-21 15,0-1-15,0 1 0,0 0 16,-21-1-16,22 1 0,-1-22 0,0 22 16,0 0-16,0-22 0,0 22 15,-21 0-15,22-1 0,-1 22 0,-21 0 16,0 0-16,21 21 0,0 0 15,0 21-15,-21 0 16,0 21-16,21 1 0,1-1 0,-22 0 16,0 1-16,0-1 0,21 0 0,-21 1 15,0 20-15,21-20 0,-21-1 16,0-21-16,0 21 0,0 1 0,0-22 16,21 0-16,-21 0 0,21 0 15,-42-21 1</inkml:trace>
  <inkml:trace contextRef="#ctx0" brushRef="#br1" timeOffset="75987.13">4064 16002 0,'21'0'15,"0"0"-15,0 0 0,1 0 16,-1 0-16,21 0 0,-21 0 15,0 0-15,22 0 0,-1 0 0,0-21 16,22 21-16,-1-21 0,-20 0 16,20-1-16,1 22 0,-1-21 0,-20 0 15,20 0-15,-21 0 0,1 0 16,-1-1-16,-21 1 0,0 0 16,1 21-16,-1-21 0,0 21 15,-21 21 16,-21 21-31,0-20 0,21 20 0,-22-21 16,22 21-16,0 1 0,0-1 16,0 22-16,0-22 0,0 0 0,0 1 15,0 20-15,-21-21 0,21 1 16,0 20-16,0-20 0,-21-1 0,21 0 16,0 1-16,-21-1 0,0 0 0,21 1 15,-21-22-15,21 21 0,0-21 16,0 0-16,21-42 31,0 0-31,0 0 0</inkml:trace>
  <inkml:trace contextRef="#ctx0" brushRef="#br1" timeOffset="76290.96">5059 16023 0,'0'-63'0,"0"126"0,0-169 0,0 85 16,0-21-16,0 21 0,0 0 15,0-1-15,0 1 0,21 0 0,0 21 16,0 0-16,22 0 16,-22 0-16,0 0 0,21 0 15,-21 21-15,22 0 0,-22-21 0,0 22 16,21 20-16,-42-21 0,0 0 0,0 0 16,0 1-16,0 20 0,0-21 15,0 0-15,-21 0 0,0 1 0,-21-1 16,21 0-16,-22 0 0,22 0 15,-21 0-15,-1-21 0,22 22 0,-21-1 16,21-21-16,0 0 0,-1 0 0,44-21 31,-1 21-31,0-22 16,0 1-16,0 0 0,0 0 16</inkml:trace>
  <inkml:trace contextRef="#ctx0" brushRef="#br1" timeOffset="76550.73">5694 15833 0,'0'0'0,"21"-21"0,0 21 0,0 0 0,0-22 16,-21 44-1,0-1-15,-21 0 16,0 21-16,0-21 0,0 22 0,21-1 16,0 0-16,-21 1 15,21 20-15,-22-20 0,22-1 0,0 21 16,0-20-16,0 20 0,0-20 0,0 20 15,0-21-15,0 22 0,0-1 16,0 1-16,0-22 0,0 22 0,0-1 16,0-20-16,-21 20 0,21-21 0,-21 1 15,21-22-15,-21 0 0,21 0 16,0 0-16,0-42 16,21 0-16</inkml:trace>
  <inkml:trace contextRef="#ctx0" brushRef="#br1" timeOffset="76830.63">5588 16108 0,'0'0'0,"21"-64"0,0 22 0,22 21 0,-22-21 16,0-1-16,21 22 0,1 0 15,-1 0-15,0 0 0,1 21 0,-1 0 16,0 0-16,-21 0 0,22 0 0,-22 0 15,21 21-15,-21 0 0,-21 21 16,22-21-16,-22 22 0,0-22 0,0 21 16,0 1-16,0-1 0,-22-21 0,1 0 15,0 22-15,-21-22 16,-1 0-16,1 0 0,0 0 0,-1 0 16,-20-21-16,21 22 0,-1-22 0,1 0 15,0 0-15,-1 0 0,22 0 16,0 0-16,21-22 0</inkml:trace>
  <inkml:trace contextRef="#ctx0" brushRef="#br1" timeOffset="78814.34">7578 15515 0,'0'0'0,"0"-21"16,0-64-1,0 64-15,0 0 16,-22 21 0,1 0-16,21 21 0,-21 0 15,0 1-15,0 20 0,21 0 0,-21 1 16,-1-1-16,22 0 0,-21 1 15,0-1-15,21 0 0,-21 1 0,0 20 16,0-21-16,-1 1 0,1-1 0,0 0 16,-21-20-16,21 20 15,-1-21-15,1 0 0,0 0 0,0-21 16,0 0-16,21-21 16,-21 0-1,21-21-15,0 21 0,0-22 0,0 1 16,0 21-16,0-22 0,0 1 15,0 0-15,0-1 0,0 1 0,0 21 16,21 0-16,-21 0 0,0-1 0,21 22 16,0 0-1,-21 22-15,21-22 0,-21 21 0,0 21 16,0-21-16,21 22 0,-21-22 0,22 21 16,-1 0-16,-21-20 15,21 20-15,0 0 0,-21 1 0,21-22 16,0 0-16,1 21 0,-1-21 15,0 1-15,21-22 0,-21 21 0,22-21 16,-22 0-16,21 0 0,-21 0 0,22 0 16,-1-21-16,0 21 0,1-22 15,-1 1-15,0 0 0,1-21 0,-1 21 16,0-22-16,1 22 0,-22-21 0,0 21 16,0-22-16,0 22 0,1-21 15,-1 21-15,-21-1 0,21 1 0,-42 42 47,0 1-47,-1-1 0,22 0 0,0 0 16,-21 0-16,21 0 0,0 22 15,0-22-15,0 0 0,0 21 16,0-20-16,0-1 0,21 0 0,1 0 16,-1 0-16,0 0 0,0-21 15,21 22-15,-20-22 0,-1 0 0,21 0 16,-21 0-16,0 0 0,22 0 0,-22-22 15,0 1-15,0 21 0,22-21 16,-22 0-16,0-21 0,-21 20 0,21-20 16,-21 21-16,21-21 0,-21-1 0,0 1 15,0 21-15,0-22 16,0 1-16,-21 0 0,0 21 0,0-22 16,0 22-16,-1 21 0,1-21 0,0 21 15,0 0-15,0 0 0,0 0 16,-1 0-16,1 21 0,0-21 0,-21 21 15,21 0-15,-1 22 0,1-22 0,21 0 16,0 21-16,-21 1 0,21-1 16,0-21-16,0 22 0,0-1 0,21-21 15,0 21-15,22-20 0,-22-1 16,21 0-16,1 0 0,-1 0 0,0 0 16,1-21-16,20 0 0,1 0 15,-1 0-15,1 0 0,20 0 16,1 0-16,-22-21 0,22 0 0,-21 0 15,-1 0-15,1 0 0,-1-1 0,-21-20 16,1 21-16,-22 0 0,0-22 16,0 22-16,0-21 0,-21 21 0,0-22 15,0 22-15,0 0 0,-21 0 0,0 0 16,21 0-16,-42-1 0,21 22 16,-1 0-16,-20 0 0,0 0 0,21 0 15,-22 22-15,1-1 0,21 0 0,-22 0 16,1 0-16,21 22 0,0-22 15,0 0-15,-1 21 0,22-21 16,0 1-16,0 20 0,0-21 0,0 0 16,22 0-16,-1-21 0,0 22 15,0-22-15,0 0 0,22 0 0,-22 0 16,0 0-16,21 0 0,-21 0 0,1-22 16,-1 1-16,21 21 0,-21-21 15,0-21-15,1 21 0,-1-1 16,-21 1-16,21 0 0,-21-21 0,21 21 0,-21-1 15,0 1-15,0 0 16,0 42 15,0 0-31,0 1 0,0-1 16,0 0-16,0 0 0,0 0 0,0 0 16,0 1-16,0-1 0,0 0 0,21 0 15,0 0-15,1 0 0,-1 1 16,0-22-16,0 21 0,21-21 0,-20 0 15,20 0-15,0 0 0,1 0 0,-1 0 16,21 0-16,-20 0 0,-1 0 16,0-21-16,1-1 0,-1 1 0,-21 0 15,22 0-15,-22 0 0,21 0 0,-21-1 16,0 1-16,-21 0 0,0-21 16,0 21-16,0-1 0,0 1 0,0 0 15,-21 0-15,0 0 0,0 0 16,0 21-16,-22 0 0,1 0 15,0 0-15,-1 0 0,1 0 0,0 21 16,-1 0-16,1 0 0,0 0 0,21 0 16,-1 1-16,1-1 0,0 21 15,21-21-15,0 0 0,0 22 0,0-22 16,0 0-16,0 0 0,21 0 0,0 1 16,1-1-16,-1 0 0,0-21 15,21 0-15,-21 0 0,1 0 0,20 0 16,0 0-16,-21-21 0,22 21 0,-22-21 15,21-1-15,-21 1 0,1 0 16,20-21-16,-21 21 0,0-22 16,0 22-16,1-21 0,-1-1 0,-21 1 15,21 0-15,-21-22 0,21 22 0,-21-22 16,0 1-16,0 21 0,0-22 16,0 1-16,0 20 0,0 1 0,0 21 15,0 0-15,0-1 0,-21 22 16,0 0-16,0 22 0,-1 20 0,22 0 15,-21 1-15,21-1 0,0 0 0,0 22 16,0-22-16,0 22 0,0-22 16,0 0-16,0 1 0,21 20 0,-21-21 15,22 1-15,-1-22 0,-21 21 0,21 1 16,0-22-16,0 0 16,0 21-16,-21-21 0,43-21 0,-22 22 15,0-22-15,0 0 0,0 0 0</inkml:trace>
  <inkml:trace contextRef="#ctx0" brushRef="#br1" timeOffset="79187.13">7620 17166 0,'0'-21'0,"21"42"78,-21 0-78,0 1 0,0-1 16,0 0-16,0 0 15,0 0-15</inkml:trace>
  <inkml:trace contextRef="#ctx0" brushRef="#br1" timeOffset="79363.22">7874 17590 0,'0'0'0,"0"21"0,0 0 16,0 0-16,-21-21 15,0 21-15,-1-21 0,1 21 16,0-21-1,0 22-15</inkml:trace>
  <inkml:trace contextRef="#ctx0" brushRef="#br1" timeOffset="79531.28">7810 17886 0,'0'21'15,"-21"-21"32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29:22.2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8996 1270 0,'0'0'0,"0"-85"31,0 64-31,0 42 47,0 1-31,0-1-16,0 0 0,0 0 0,0 0 16,0 22-16,0-22 0,0 0 15,0 21-15,0 1 0,0-22 16,0 21-16,0 0 0,-21 22 15,21-22-15,0 1 0,-22 20 0,22-21 16,0 1-16,-21-1 0,21 22 16,0-22-16,0 0 0,0 1 0,0-1 15,0 0-15,-21 1 0,21-1 16,0 21-16,-21-20 0,21-1 0,0 0 16,0 22-16,0-22 0,0 1 0,-21-1 15,21 21-15,0-20 0,-21-1 16,21-21-16,0 22 0,0-1 0,0 0 15,0 1-15,0-22 0,-22 21 16,22 0-16,-21 1 0,21-1 16,0 0-16,0 1 0,-21-1 0,21 0 15,-21 1-15,21-1 0,0 0 16,0 1-16,-21 20 0,21-20 0,-21-1 16,21 0-16,-22 1 0,22-1 0,0 0 15,0 22-15,-21-22 0,21 0 16,-21 22-16,21-22 0,0 22 0,-21-22 15,21 22-15,0-22 0,0 0 16,0 22-16,-21-22 0,21 22 0,-21-22 16,21 21-16,0-20 0,0 20 0,-22 1 15,22-1-15,-21 1 16,21-1-16,-21 1 0,21-1 0,0 1 16,0-1-16,0 1 0,0-1 0,-21 1 15,21-1-15,0 1 0,0-1 16,0 1-16,-21-22 0,21 22 0,0-1 15,0 1-15,0-22 0,0 21 16,0 1-16,0-22 0,0 22 0,0-22 16,0 22-16,0-1 0,0 1 0,0-22 15,0 21-15,0 1 0,0-1 16,0 1-16,0-1 0,0-20 0,0 20 16,0-20-16,0 20 0,0 1 0,0-22 15,21 21-15,-21 1 16,21-22-16,-21 22 0,0-1 0,0-20 15,0 20-15,21 1 0,-21-22 0,0 21 16,0-20-16,0 20 0,0-20 16,0 20-16,0-21 0,0 22 0,0-1 15,0-20-15,0-1 0,0 22 0,0-22 16,21 0-16,-21 1 0,0-22 16,0 21-16,0-21 0,0 22 0,0-22 15,0 0-15,0 0 0,0-42 31,0 0-31,0-22 16,22 22-16</inkml:trace>
  <inkml:trace contextRef="#ctx0" brushRef="#br0" timeOffset="3360.1">9165 1334 0,'0'0'15,"0"-22"1,0 1 0,0 0 15,0 0-16,0 0 1,-21 21 15,21-21-31,-21 21 16,0 0 0,-1 0-1,22 21 63,22-21-78,-1 0 16,0 0-16,0 0 0,21 0 16,-20 0-16,-1 0 0,21 0 0,-21 0 15,22 0-15,-1 0 0,0 0 16,1 0-16,20 21 0,-21-21 0,22 0 15,-22 0-15,22 0 16,-1 0-16,1 0 0,-22 0 0,22 0 16,-1 0-16,1 0 0,-22 0 15,21 0-15,-20 0 0,20 0 0,-20 0 16,20 0-16,1 0 0,-22 0 16,21 0-16,1 0 0,21 0 0,-22 0 15,1 0-15,20 0 0,-20 0 16,20 0-16,-20 0 0,-1 0 0,22 0 15,-21 0-15,-1 0 0,1 0 16,20 0-16,-20 0 0,20 0 0,1 0 16,-21 0-16,20 0 0,1 0 15,-22 0-15,22 0 0,-21 0 16,-1 0-16,22 0 0,-22 0 0,1 0 16,-1 0-16,1 0 0,-1 0 15,1 0-15,20 0 0,-20 0 0,-1 0 16,1 0-16,-1 0 0,22 0 15,-21 0-15,-1 0 0,1 0 0,-22 0 16,21 0-16,-20 0 0,20 0 16,-20 0-16,-1 21 0,0-21 0,1 0 15,20 0-15,-21 0 0,1 0 16,-1 0-16,22 0 0,-22 0 0,0 0 16,22 0-16,-1 0 0,1 0 0,-22 0 15,22 0-15,-1 0 16,-21 0-16,1 0 0,20 0 0,-20 0 15,-1 0-15,0 0 0,22 0 16,-1 0-16,-20 0 0,20 0 0,1 0 16,-1 0-16,1 0 0,-1 0 15,-21 0-15,22 0 0,-22 0 0,22 0 16,-22 0-16,0 0 0,1 0 0,-1 0 16,0 0-16,-20 0 0,20 0 15,0 0-15,-21 0 0,1 0 0,-1 0 16,0 0-16,0 0 0,0 0 15,0 0-15,1 0 0,-1 0 16,0 0 0,0 0-16,-21-21 0,21 21 15,0 0 32,-21 21-31,0 0-16,0 0 15,0 1-15,0-1 16,0 0-16,0 0 0,0 0 16,0 0-16,0 1 0,0-1 15,-21 0-15,21 0 0,0 0 0,-21 22 16,0-22-16,0 21 0,21 0 16,0-20-16,0 20 0,-21 0 15,21 1-15,-22-1 0,22 0 0,0 1 16,0-22-16,-21 21 0,21 0 15,-21 1-15,21-1 0,-21-21 0,21 22 16,0-1-16,-21 0 0,21 1 16,-21-1-16,21 0 0,0 1 0,-22 20 15,22-21-15,-21 1 0,21-1 0,-21 0 16,21 1-16,0-1 16,0 0-16,-21 1 0,21-1 0,-21 0 0,21 1 15,0-1-15,0 0 0,0 22 16,-21-22-16,21 1 0,-22 20 15,22 1-15,0-22 0,0 21 0,0-20 16,0 20-16,0-20 0,-21 20 16,21-21-16,0 22 0,0-22 0,0 22 15,0-1-15,0 1 0,0-1 0,0 1 16,0-1-16,0 1 0,0-22 16,0 22-16,0-1 0,0 1 0,0-22 15,0 21-15,0 1 0,0-1 0,0 1 16,0-1-16,0 1 0,0 21 15,0-22-15,0-21 0,0 22 0,0-1 16,21 1-16,-21-1 0,0-20 16,0 20-16,22 1 0,-22-1 15,21-20-15,-21 20 0,21 1 0,-21-22 16,0 21-16,21-20 0,-21-1 0,21 22 16,-21-22-16,0 0 0,0 1 15,21 20-15,-21-21 0,0 22 0,22-22 16,-22 22-16,0-1 0,0-20 0,0 20 15,0-21-15,21 22 0,-21-22 16,21 22-16,-21-22 0,21 0 0,-21 1 16,0-1-16,0 0 0,21 1 0,0-1 15,-21 0-15,0 1 0,0-1 16,22 0-16,-22 1 0,21-1 16,-21 0-16,0-20 0,0 20 0,0-21 15,21 21-15,-21-20 0,0 20 0,0-21 16,21 21-16,-21-20 0,0-1 15,0 0-15,0 0 0,0 21 0,0-20 16,0-1-16,0 0 0,0 0 0,0 0 16,0 0-16,0 1 0,0-1 15,0 0-15,0 0 0,0 0 0,0 0 16,0 1-16,0-1 0,-21 0 0,21 0 16,-21 0-16,21 0 0,0 1 15,0-1-15,-21 0 0,21 0 16,-22 0-16,22 0 15,-21-21-15,21 22 0,0-1 0,0 0 16,-21 0-16,0 0 16,0 0-1,0-21 1,-1 0 0,1 0-16,0 22 0,0-22 0,0 0 15,0 0-15,-1 0 16,1 0-16,0 21 0,-21-21 0,21 0 15,-1 0-15,1 0 0,-21 0 0,21 21 16,-22-21-16,1 0 0,0 0 16,21 0-16,-22 0 0,1 0 15,0 0-15,-1 21 0,1-21 0,0 0 16,-1 0-16,-20 0 0,20 0 0,1 0 16,0 0-16,-1 0 0,1 0 0,0 0 15,-22 0-15,22 0 0,-22 0 16,22 0-16,-21 0 0,-1 0 0,1 0 15,-1 0-15,1 0 0,-1 0 0,1 0 16,20 0-16,-20 0 0,-1 0 16,22 0-16,0 0 0,-22 0 0,22 0 15,-1 0-15,-20 0 0,21-21 0,-22 21 16,22 0-16,-22 0 0,22-21 0,-22 21 16,1 0-16,-1 0 0,1-21 15,21 21-15,-22 0 0,1 0 16,20 0-16,-20 0 0,20 0 0,1 0 15,0 0-15,-22 0 0,22 0 0,0 0 16,-1 0-16,1-22 0,0 22 16,-1 0-16,1 0 0,-22 0 0,22 0 15,0 0-15,-1 0 0,-20 0 0,21 0 16,-1 0-16,1 0 0,0 0 0,-1 0 16,1 0-16,0 0 0,-1 0 15,1 0-15,0 0 0,-22 0 0,22 0 16,-1 0-16,-20 0 0,21 0 15,-22 0-15,22 0 0,-22 0 0,1 0 16,20 0-16,1 0 0,-21 0 0,20 0 16,1 0-16,-22 0 0,22 0 15,0 0-15,-1 0 0,1 22 0,-21-22 16,41 0-16,-20 0 0,0 0 0,-1 0 16,1 0-16,0 0 0,-1 0 0,1 0 15,0 0-15,-1 0 0,1 0 16,21 0-16,-21 0 0,-1 0 0,22 0 15,-21 0-15,21 0 0,-22 0 16,22 0-16,-21 0 0,21 0 0,-22 0 16,22 0-16,0 0 0,-21 0 15,20 0-15,1 0 0,-21 0 0,21 0 16,0 0-16,-1 0 0,1 0 0,0 0 16,0 0-16,0 0 0,0 0 15,-1 0-15,1 0 0,0 0 16,0 0-16,0 0 0,0 0 15,-1 21-15,1-21 0,0 0 0,-21 0 16,21 0-16,-1 0 0,1 0 16,0 0-16,0 0 0,0 0 0,-22 0 15,22 0-15,0 0 0,0 0 0,0 0 16,0 0-16,-1 0 0,1 0 16,0 0-16,-21 0 0,21 0 15,-1 0-15,1 0 0,-21 0 0,21 0 16,0 21-16,-22-21 0,22 0 0,0 0 15,0 0-15,0 0 0,-1 0 0,1 0 16,0 21-16,0-21 0,0 0 16,0 0-16,-1 0 0,1 0 0,0 21 15,0-21-15,0 0 0,0 0 0,-1 21 16,1-21-16,0 22 16,42-44 30,0 1-46,1 21 0</inkml:trace>
  <inkml:trace contextRef="#ctx0" brushRef="#br0" timeOffset="6724.81">16256 1334 0,'-21'0'47,"0"0"-16,-1 0-31,22-22 16,-21 22 15,42 0 0,1 0-15,20 0-1,-21 0-15,0 0 0,22 0 0,-1 0 16,0 0-16,1 0 0,-1-21 16,0 21-16,22 0 0,-1 0 0,-20 0 15,20 0-15,1 0 0,20 0 16,-20-21-16,20 21 0,-20 0 0,21 0 16,-1 0-16,1 0 0,0 0 0,-1 0 15,1 0-15,-22 0 0,22 0 16,0 0-16,-22 0 0,22 0 0,0 0 15,-1 0-15,1 0 0,21 0 16,-22 0-16,1 0 0,0 0 0,-1 0 16,1 0-16,0 0 15,-22 0-15,22 0 0,0 0 0,-22 0 16,22 0-16,-1 0 0,1 0 16,-21 0-16,20 0 0,1 0 0,0 0 15,-22-21-15,22 21 0,-22 0 16,1 0-16,20 0 0,1 0 0,-21 0 15,20 0-15,1 0 0,-22-21 16,22 21-16,0 0 0,-22 0 0,1 0 16,-1 0-16,1-21 0,-1 21 15,1 0-15,-22 0 0,22 0 0,-22 0 16,21 0-16,-20 0 0,20 0 16,1 0-16,-1 0 0,1 0 15,-22 0-15,22 0 0,-1 0 0,1-22 16,-22 22-16,21 0 0,-20 0 15,-1 0-15,0 0 0,1 0 0,-22 0 16,0 0-16,21-21 0,-20 21 16,-1 0-16,0 0 0,0 0 15,0 0-15,0 0 16,1 0-16,-22 21 47,0 1-47,0-1 15,0 0-15,0 0 16,0 0-16,0 0 0,0 1 16,0 20-16,0-21 0,0 0 0,0 22 15,0-22-15,0 21 0,0 0 16,0 1-16,0-1 0,0 0 0,0 1 16,0 20-16,0-20 0,0-1 15,0 21-15,0-20 0,0-1 0,0 22 16,0-22-16,0 21 0,-22 1 0,22-1 15,-21 1-15,21-1 16,-21 22-16,21-21 0,-21-1 0,21 1 16,0-1-16,-21 1 0,21-1 0,-21 1 15,21-1-15,0 22 0,0-22 16,0 1-16,-22 20 0,22-20 0,-21-1 16,21 22-16,0-21 0,0 20 15,0-20-15,0 20 0,0-20 0,-21 21 16,21-1-16,0 1 0,0 0 15,0-1-15,-21-20 0,21 20 0,0 1 16,0 0-16,0-22 0,0 22 0,-21 0 16,21-22-16,-21 22 0,21-1 15,-22-20-15,22 21 0,0-22 16,-21 22-16,0-22 0,21 22 0,0 0 0,-21-22 16,21 22-16,-21-22 15,21 22-15,0-22 0,0 1 0,0 21 16,0-22-16,0 1 0,0 20 0,0-20 15,0-1-15,0 1 0,0-1 16,0 1-16,0-1 0,0 1 0,0-1 16,-21 1-16,21-1 0,0 1 0,0-1 15,0-20-15,-22 20 0,22 1 16,-21-22-16,21 21 0,0-20 0,0-1 16,0 22-16,-21-22 0,21-21 0,-21 21 15,21 1-15,0-22 0,0 21 16,0-21-16,-21 22 0,21-22 15,-21 21-15,21-21 0,0 22 0,0-22 16,-22 0-16,22 0 0,-21 22 0,21-22 16,0 0-16,0 0 0,-21 0 15,21 0-15,0 1 0,-21-22 16,21 21-16,-21 0 0,21 0 16,-21-21-1,21 21-15,-22-21 0,22 21 16,-21 1-16,0-22 0,21 21 15,-21-21-15,21 21 0,-21 0 16,0 0 0,21 0-16,0 1 15,0-1-15,-22-21 0,22 21 16,-21-21-16,21 21 0,-21-21 16,21 21-16,-21-21 15,0 21-15,0 1 16,-1-22-16,1 0 15,21 21-15,-21-21 0,0 0 0,0 0 16,0 21-16,-1-21 16,1 0-16,0 21 0,0-21 0,0 0 15,-22 0-15,22 21 0,0-21 0,-21 21 16,21-21-16,-1 0 0,-20 0 16,0 0-16,-1 0 0,1 0 15,0 22-15,-1-22 0,1 0 0,0 0 16,-22 0-16,22 0 0,-22 0 0,22 0 15,-21 0-15,20 21 0,1-21 0,-22 0 16,22 0-16,0 0 0,-1 0 16,1 0-16,0 0 0,-1 0 0,1 0 15,0 0-15,-1 0 0,1 0 0,-21 0 16,20 0-16,-20 0 0,20 0 16,-20 0-16,-1 0 0,22 0 0,-21 0 15,-1 0-15,1 0 0,20 0 16,-20-21-16,20 21 0,1 0 0,0 0 15,-1 0-15,1 0 0,0 0 0,21-22 16,-22 22-16,1 0 0,0 0 16,-1 0-16,1-21 0,-22 21 0,22 0 15,0 0-15,-22-21 0,22 21 0,-22 0 16,1 0-16,21-21 0,-1 21 0,1-21 16,0 21-16,20 0 0,-20 0 15,0 0-15,21-21 0,-22 21 0,22 0 16,-21 0-16,21 0 0,-22 0 0,1-22 15,21 22-15,-22 0 0,1 0 0,0 0 16,-1 0-16,1 0 16,0 0-16,-1-21 0,-20 21 0,21 0 15,-1 0-15,22 0 0,-21-21 0,-1 21 16,1 0-16,0 0 0,-1-21 0,1 21 16,0 0-16,-1 0 0,1-21 15,0 21-15,-22 0 0,22 0 0,0 0 16,-1-21-16,1 21 0,0 0 0,-1 0 15,1 0-15,0 0 0,-1 0 16,1 0-16,0 0 0,-1 0 0,1 0 16,0 0-16,-1 0 0,1 0 0,0 0 15,20 0-15,-20 0 0,21 0 0,0 0 16,0 0-16,-1 0 16,1 0-16,0-22 0,0 22 15,21-21-15,0 0 0,-21 0 16,21 0-16,-21 0 0,21-22 0</inkml:trace>
  <inkml:trace contextRef="#ctx0" brushRef="#br0" timeOffset="7852.98">16976 2011 0,'0'0'0,"-22"0"0,1 0 0,0 0 16,0 0-1,0 0-15,42 0 47,0 0-47,21 21 16,1-21-16,-1 0 0,22 0 15,20 0-15,1 0 0,21 0 0,0 0 16,21 0-16,0 0 0,21 0 16,21 0-16,0 0 0,22 0 15,-22 0-15,1 0 0,-1 0 0,0 0 16,-21 0-16,22 0 0,-43 0 15,0 0-15,0 21 0,-21-21 0,-22 0 16,1 0-16,0 0 0,-22 0 16,1 0-16,-22 0 0,0 21 0,1-21 15,-22 0-15,0 0 0,-42 0 32,0 22-32,-22-22 15,1 0-15,0 0 16,-1 21-16,1-21 0,-22 0 0,1 21 15</inkml:trace>
  <inkml:trace contextRef="#ctx0" brushRef="#br0" timeOffset="8044.87">16531 2921 0,'0'0'0,"-42"0"0,21 21 0,-1-21 0,-20 0 16</inkml:trace>
  <inkml:trace contextRef="#ctx0" brushRef="#br0" timeOffset="8264.75">16531 2942 0,'21'0'0,"0"0"15,424 0 1,-339 0-1,21 0-15,21 0 0,-21 0 0,21 0 16,0 0-16,22 0 0,-1 0 0,-21 0 16,21 0-16,1 0 0,-22 0 15,21 0-15,-21 21 0,22-21 0,-22 0 16,-21 0-16,0 0 16,-21 0-16,0 0 0,-22 0 0,1 0 15,-43 0-15,22 0 0,-22 0 0,-21 0 16,0 0-16,1 0 0,-44 0 31,1 0-31,0 0 16,0 0-16</inkml:trace>
  <inkml:trace contextRef="#ctx0" brushRef="#br0" timeOffset="8696.06">16552 4106 0,'0'0'0,"-42"0"0,0 22 0,20-22 16,1 0-16,21 21 0,21-21 15,22 0-15,20 0 0,1 0 16,-1 0-16,22 0 16,0 0-16,20 0 0,1-21 0,21 21 15,0 0-15,0 0 0,0 0 16,21 0-16,1 0 0,-1 0 0,0 21 16,0-21-16,21 21 0,-20-21 0,-22 21 15,21-21-15,0 21 0,-21-21 16,21 21-16,-42-21 0,21 22 0,-21-22 15,0 21-15,-22 0 0,1-21 16,-22 21-16,-20-21 0,20 0 0,-42 21 16,22-21-16,-22 0 0,-21 21 15,-42-21 17,20 0-32,-20 0 0,-21 0 0,-1 0 15</inkml:trace>
  <inkml:trace contextRef="#ctx0" brushRef="#br0" timeOffset="9096.83">16573 5398 0,'0'0'0,"22"0"0,-1 0 0,0 0 16,21 0-16,1 0 0,20 0 15,-21 0-15,22 0 0,21 0 0,-1 21 16,22-21-16,0 0 0,21 0 0,0 0 16,0 0-16,169 0 15,-148 0-15,1 21 0,-1-21 0,0 21 16,0-21-16,-21 0 0,21 21 0,-21-21 15,21 0-15,-21 0 0,0 21 16,-21-21-16,0 0 0,0 0 0,-21 22 16,-22-22-16,22 0 0,-43 0 15,22 21-15,-43-21 0,21 0 16,-21 0-16,-21 21 0,0 0 16,-21-21-16,0 0 15,0 0-15,-22 0 0,1 0 16,-21 21-16,-1-21 0</inkml:trace>
  <inkml:trace contextRef="#ctx0" brushRef="#br0" timeOffset="9460.62">17293 6308 0,'0'0'15,"-21"21"-15,-21 21 0,20-21 0,1 1 0,21-1 16,0 0-16,0 0 0,21 0 0,22 0 16,-1 1-16,0-22 0,22 0 15,-1 21-15,1-21 0,21 0 0,-1 0 16,1 0-16,0 0 0,-1 0 0,22 0 16,0 0-16,0 0 0,0 0 15,-1 0-15,22 0 0,-21 0 16,-21-21-16,21 21 0,-22 0 0,22 0 15,-21 0-15,-22 0 0,22 0 0,-21 0 16,-1 0-16,1 0 0,-22 0 16,0 0-16,1 0 0,-22 0 0,0 0 15,0 0-15,0 0 0,-42 21 32,-21-21-32,21 0 0,-43 0 0,22 21 15,-1-21-15,-20 0 0,21 0 0</inkml:trace>
  <inkml:trace contextRef="#ctx0" brushRef="#br0" timeOffset="9668.51">16997 10372 0,'63'21'16,"-20"-21"-16,-1 21 0,0-21 0,22 21 15,20-21-15,-20 0 0,21 21 0,-1-21 16</inkml:trace>
  <inkml:trace contextRef="#ctx0" brushRef="#br0" timeOffset="9785.44">18394 7641 0,'0'0'0,"63"21"0,22-21 0,-22 22 15,22-22-15,-64 0 0,85 0 0,0 0 16,63-22-16,-63 22 0,-64 0 0,22 0 15,-1 0-15,1 0 0,-1 0 0,1 0 16,-22 0-16,1 0 0,-1 0 0,-21 0 16,0 0-16,0 0 0,1 0 0</inkml:trace>
  <inkml:trace contextRef="#ctx0" brushRef="#br0" timeOffset="9821.42">19748 7578 0,'0'-21'16,"-21"-43"-1</inkml:trace>
  <inkml:trace contextRef="#ctx0" brushRef="#br0" timeOffset="11078.43">17251 1439 0,'0'0'0,"0"-21"0,-43-42 15</inkml:trace>
  <inkml:trace contextRef="#ctx0" brushRef="#br0" timeOffset="11107.41">17145 1249 0,'0'-21'15</inkml:trace>
  <inkml:trace contextRef="#ctx0" brushRef="#br0" timeOffset="11388.25">19367 2836 0,'0'0'0,"43"22"0,20 20 15,43 21-15,-21 22 0,42 0 16,-21-1-16,21 22 0,0-21 0,21 21 16,0 0-16,-21-22 0,21 22 0,-21 0 15,0 0-15,0-22 16,-21 1-16,21 0 0,-42-22 0,20 1 0,-20-1 16,0 1-16,-22-22 0,1 0 0,-1-20 15,-20 20-15,-1-21 16,-21 0-16,21-21 0,-42 21 0,0-42 15,0 0 1,-42 0-16,21 0 0,-21 0 16,-1-22-16</inkml:trace>
  <inkml:trace contextRef="#ctx0" brushRef="#br0" timeOffset="11943.93">16700 1355 0,'22'21'31,"-1"0"-16,21 0-15,-21 22 16,22-22-16,-1 21 0,21 0 0,1 22 16,21-1-16,20 22 0,1-21 15,0 20-15,21 1 0,21 0 0,0-1 16,22 22-16,-22 0 0,21 21 0,1-21 16,-1 21-16,0 21 15,1-21-15,20 21 0,-21-21 0,1 21 0,-22 0 16,0 1-16,21 20 0,-20-21 15,-1-21-15,0 0 0,-21 0 16,21 0-16,-42-21 0,21 0 0,-21-22 16,0 1-16,-1 0 0,-20-22 0,0 1 15,-1-1-15,-20-20 0,-1-1 16,1 0-16,-1-21 0,-41 1 0,20-1 16,-21 0-16,0-21 0</inkml:trace>
  <inkml:trace contextRef="#ctx0" brushRef="#br0" timeOffset="12752.84">16552 5694 0,'21'21'0,"1"21"0,20-20 15,0 20-15,22 0 0,-1-169 0,1-211 16,20-22-16,22 63 0,0 43 0,21 85 16,0 42-16,0 42 0,0 64 15,0 21-15,0 43 0,21 20 0,-21 1 16,21 20-16,1 22 0,-22 0 16,21 0-16,-21 21 0,42-21 15,-21 21-15,0-22 0,22 1 0,-22 0 16,21 0-16,-21 0 0,22-22 0,-22 22 15,0-21-15,0 0 0,-21-22 16,0 1-16</inkml:trace>
  <inkml:trace contextRef="#ctx0" brushRef="#br0" timeOffset="12822.8">21548 6689 0,'0'-21'16,"-64"-1"-16</inkml:trace>
  <inkml:trace contextRef="#ctx0" brushRef="#br0" timeOffset="13308.97">16616 4890 0,'0'0'0,"0"-22"0,-21-20 16,21 63-1,0 0 1,21 1-16,0 20 0,21-21 0,1 21 16,-1 1-16,0-1 0,22 22 15,20-22-15,1 21 0,0 1 0,21-1 16,-1 22-16,1-21 0,21 20 16,0 1-16,-21 0 0,42-1 15,-21 1-15,21 0 0,1-1 0,-1 1 16,0 21-16,21-22 0,-21 22 0,1-21 15,20 21-15,-21-22 0,0 22 16,0-21-16,-21 0 0,0 20 0,22-20 16,-22-21-16,0 20 0,0-20 0,-22-1 15,1 1-15,-21-22 0,-22 0 16,64 64-16,-84-42 0,-1-43 0</inkml:trace>
  <inkml:trace contextRef="#ctx0" brushRef="#br0" timeOffset="13398.81">20447 7768 0,'0'0'0,"-42"-21"16,-85 0-16</inkml:trace>
  <inkml:trace contextRef="#ctx0" brushRef="#br0" timeOffset="13784.59">16912 7239 0,'-42'-21'0,"84"42"0,-127-63 0,85 21 16,-21 21-16,21-22 0,0 1 16,21 21-16,1 0 0,-1 0 15,21 0-15,-21 21 0,43 1 16,-22-1-16,22 0 0,20 21 0,1-21 15,42 22-15,-21-1 0,21 0 0,0 22 16,21-22-16,0 22 0,21-1 16,1-20-16,-22 20 0,21 22 0,1-22 15,-22 1-15,21-1 0,-21 22 0,-21-22 16,21 1-16,-63-1 0,21 1 16,0-22-16,0 22 0,-1-22 15,-20 0-15,0-20 0,-1-1 0,-20 21 16,-22-42-16,-21 21 0,1 0 0,-1-21 15,0 0-15,-21 22 0,0-44 16,-21 1-16,0 0 0,-1 0 16,1-21-16,-21 20 0,0-20 15,-1 0-15,-20-1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29:48.2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8636 318 0,'0'-22'16,"-21"22"31,21 22-31,0-1-1,0 0-15,0 0 16,0 0-16,0 0 15,0 1 1,21-1 0,0-21-16,0 0 15,0 0-15,1 0 0,20 0 16,-21 0-16,21 0 0,-20 0 0,20 0 16,0 0-16,1 0 0,-22-21 15,21-1-15,0 22 0,-20-21 0,20 0 16,-21 21-16,0-21 0,0 0 15,1 0-15,-22-1 0,0 1 0,21-21 16,-21 21-16,0 0 0,0-1 16,0 1-16,0 0 0,0 0 15,-21 0-15,-1 0 0,1 21 0,-21-22 16,21 1-16,-22 21 0,22 0 16,-21 0-16,0 0 0,-1 0 0,-20 0 15,20 21-15,1 1 0,-21-1 16,20 0-16,1 0 0,0 21 0,-1-20 15,1 20-15,21 0 0,-22 1 16,22-22-16,0 21 0,0 0 0,0 1 16,0-1-16,21-21 0,0 22 15,0-1-15,0-21 0,0 21 0,0-20 16,0-1-16,21 21 16,0-21-16,0 0 0,0 1 0,0-1 15,22 0-15,-22 0 0,21 0 16,-21-21-16,22 0 0,-1 21 0,0-21 15,-20 0-15,20 0 0,-21 0 16,0 0-16,0 0 0,1 0 0,-1 0 16,-21-21-1,0 0-15,-21 21 16,-1 0-16,1 0 0,0 0 16,0 0-16,-21 0 15,20 0-15,-20 0 0,21 0 0,-21 21 0,-1 0 16,22 1-16,-21-1 15,-1 0-15,22 21 0,-21-21 0,21 22 16,-22-22-16,22 21 0,-21 1 16,21-1-16,0 0 0,21-21 0,0 22 15,0-1-15,0-21 0,0 0 16,0 22-16,0-22 0,21 0 0,0 0 16,0-21-16,0 21 0,0 1 0,22-22 15,-1 0-15,-21 0 0,22 0 16,-1 0-16,0 0 0,1 0 0,-1 0 15,-21 0-15,21 0 16,1-22-16,-22 22 0,21-21 0,-21 21 16,22-21-16,-22 0 0,0 21 0,21-21 15,-20 0-15,-1-1 0,21 22 16,-21-21-16</inkml:trace>
  <inkml:trace contextRef="#ctx0" brushRef="#br0" timeOffset="360.22">9419 974 0,'0'-21'16,"0"42"-16,-21-42 0,0 21 0,21-22 15,0 44 16,0-1-31,0 0 16,21 21-16,0-21 0,0 1 0,-21 20 16,21-21-16,1 21 0,-1-20 15,0-1-15,0 21 0,0-21 0,0 0 16,1 1-16,-1-1 0,0 0 16,0 0-16,0 0 0,-21 0 15,0 1-15,21-22 16,-21-22 31,0 1-47,0 0 0,0 0 15</inkml:trace>
  <inkml:trace contextRef="#ctx0" brushRef="#br0" timeOffset="668.05">9885 974 0,'0'-21'0,"0"42"0,0-64 16,-21 43-16,-1 0 15,1 0-15,0 0 0,0 22 16,0-22-16,-22 21 0,22 0 0,-21 21 16,21-21-16,-22 1 0,1 20 15,21 0-15,-21-21 0,20 22 0,-20-1 16,0-21-16,21 22 0,-1-22 15,-20 0-15,21 0 0,0 21 0,0-20 16,-1-22-16,1 21 0,21 0 0,0 0 16,21-21 15,1 0-15,-1 0-16,0-21 15,0 0-15,0 21 0,0-21 0,1-1 16</inkml:trace>
  <inkml:trace contextRef="#ctx0" brushRef="#br0" timeOffset="1760.59">10456 1016 0,'21'-63'16,"-21"41"-1,-21 1-15,0 21 16,0 0-16,0 0 0,0 0 15,-1 0-15,1 0 0,0 0 16,-21 0-16,21 0 0,-1 21 0,-20 1 16,21-1-16,-21 0 0,20 0 15,-20 21-15,21-20 0,-21 20 0,20 0 16,-20-21-16,21 22 16,0-22-16,0 0 0,21 0 0,0 22 15,0-22-15,0 0 0,0 0 16,21 0-16,0-21 0,0 21 15,0-21-15,22 0 0,-1 0 0,-21 0 16,21 0-16,1 0 0,-22 0 16,21 0-16,1 0 0,-22 0 0,21 0 15,-21 0-15,22 0 0,-22-21 0,21 0 16,-21 21-16,0-21 0</inkml:trace>
  <inkml:trace contextRef="#ctx0" brushRef="#br0" timeOffset="2228.32">10710 1080 0,'-42'0'16,"42"21"0,0 0-1,21-21 1,0 0-1,0 0-15,1 0 0,-1 0 16,0-21-16,0 0 0,0 21 0,22 0 16,-22 0-16,0-22 0,-21 1 15,21 21-15,-21-21 0,0 0 16,-21 21 0,0-21-16,0 21 15,-22 0-15,22 0 0,-21 0 0,-1 0 16,22 0-16,-21 21 0,21 0 15,0 0-15,-1-21 0,1 21 0,0 22 16,0-22-16,0 0 0,21 0 16,0 0-16,0 22 0,0-22 0,0 0 15,0 0-15,0 0 0,0 1 16,21-1-16,0-21 0,0 0 16,0 21-16,22-21 0,-22 0 15,21 0-15,-21 0 0,22 0 16,-1 0-16,0-21 0,1 21 0,-1-21 15,0 21-15,1-22 0,-1 1 0,0 0 16,1 0-16,-22 0 0,21-22 16,-21 22-16,22 0 0,-22-21 0</inkml:trace>
  <inkml:trace contextRef="#ctx0" brushRef="#br0" timeOffset="2564.13">11409 910 0,'0'0'16,"0"-21"-16,0 0 15,0 42 1,0 0-16,0 0 15,0 1-15,-21-1 0,21 0 16,-22 21-16,22-21 0,-21 22 0,21-1 16,0-21-16,0 22 0,-21-1 15,21 0-15,-21 22 0,21-22 0,0 22 16,0-1-16,0 1 0,-21-1 0,21 22 16,0-22-16,-21 22 0,21 0 15,-22-22-15,22 22 0,0-1 0,-21 1 16,0 0-16,0-22 0,21 22 0,0-22 15,-21 1-15,0-1 0,21 1 16,-22-22-16,22 1 0,0-1 16,-21 0-16,0-21 0,21 1 0,-21-1 15,21 0-15,0-42 32,0 0-32,21-1 0,0 1 15,0-21-15,1 0 0,-1-1 0,0 1 16,0-22-16,0-20 0,0 20 15,1-20-15</inkml:trace>
  <inkml:trace contextRef="#ctx0" brushRef="#br0" timeOffset="2924.93">11388 1291 0,'0'0'0,"0"-42"0,0 0 16,0-1-16,0 1 0,0 0 0,0-1 15,0 1-15,0 21 0,0-22 16,21 1-16,-21 21 0,21 0 0,0 0 15,0-1-15,0 1 0,1 0 16,-1 21-16,21-21 0,-21 21 0,22 0 16,-22 0-16,21 0 0,-21 0 15,22 21-15,-22 0 0,21 0 0,-21 1 16,0-1-16,1 21 0,-22-21 16,0 22-16,0-22 0,0 21 0,0-21 15,-22 22-15,1-22 0,-21 0 16,21 0-16,-22 0 0,22 0 15,-21 1-15,0-1 0,20-21 0,-20 21 16,0-21-16,21 0 0,-22 21 16,22-21-16,0 0 0,0 0 0,0 0 15,42 0 17,-21-21-32,21 21 0,0-21 15,0 0-15,0-1 0,1 1 16,20 0-16</inkml:trace>
  <inkml:trace contextRef="#ctx0" brushRef="#br0" timeOffset="4264.35">12319 191 0,'0'-43'0,"0"86"0,0-107 0,0 43 0,0 0 15,0 0-15,-21 42 16,0 21-1,21-21-15,0 22 0,-22-1 16,1 21-16,0-20 0,21 20 0,-21 1 16,0-1-16,0 1 0,21-1 0,-22 1 15,1-1-15,0 1 0,21-1 16,0 1-16,0-1 0,0-20 16,0-1-16,0 0 0,0 1 15,0-22-15,21 21 0,-21-21 0,21-21 16,1 21-16,-1-21 0,0 0 0,0 0 15,0 0-15,22 0 0,-22-21 16,0 21-16,21-21 0,-21 0 0,1 0 16,20-22-16,-21 22 0,21-21 15,-20 0-15,-1-1 0,0 1 0,21 21 16,-21-22-16,1 1 0,-1 0 0,0 21 16,0-1-16,0 1 0,-21 0 15,0 0-15,0 42 31,0 0-31,0 0 16,0 1-16,-21 20 0,21-21 0,-21 21 16,0-20-16,21 20 0,-21-21 15,21 21-15,0 1 0,0-22 0,-22 21 16,22-21-16,0 1 0,0 20 16,0-21-16,0 0 0,0 0 0,22 1 15,-1-22-15,0 0 16,0 0-16,21 0 0,-20 0 15,-1 0-15,21 0 0,0 0 0,1-22 16,-22 1-16,21 0 0,1 0 16,-1 0-16,-21-22 0,21 22 15,-20 0-15,-1 0 0,0 0 0,0 0 16,-21-1-16,0 1 0,21 0 16,-42 42 15,21 0-31,-21 1 15,0-1-15,0 0 0,21 0 16,0 0-16,0 0 0,-22 1 0,22-1 16,0 0-16,0 0 0,0 0 15,22-21 1,-1 21-16,0-21 0,0 0 0,0 0 0,0 0 16,1 0-16,-1 0 0,0-21 15,0 21-15,0-21 0,-21 0 16,0 0-16,21 0 0,-21-1 0,0 1 15,0 0-15,0 0 0,0-21 16,-21 20-16,21 1 0,-21 0 0,0 0 16,0 0-16,0 0 0,-1 21 0,1-22 15,0 1-15,0 21 0,0-21 16,21 0 0,0 0-16,21 0 15,21 21-15,-21-22 0,22 1 0,-22 21 16,21-21-16,1 21 15,-1 0-15,-21 0 0,21 0 0,1 0 16,-22 0-16,21 0 0,-21 0 0,1 0 16,-1 21-16,0 0 0,0 1 15,0-1-15,0 21 0,-21-21 0,0 22 16,0-22-16,0 21 0,22-21 16,-22 22-16,0-22 0,0 0 0,0 21 15,0-21-15,0 1 0,0-1 0,0 0 16,0 0-16,0 0 15,0 0-15,-22-21 16,1 0 0,21-21-1,0 0-15,-21 21 0,21-21 16,0-21-16,0 20 0,0 1 16,21-21-16,0 0 0,1-1 0,-1 1 15,0-22-15,21 22 0,1 0 16,-1-1-16,0 1 0,1 0 0,20 21 15,-21-22-15,22 22 0,-22 0 0,1 21 16,20 0-16,-21 0 0,1 0 16,-22 0-16,21 21 0,-21 0 0,1 0 15,-1 1-15,-21 20 0,21 0 16,-21 1-16,0-1 0,0 0 0,0 1 16,0-1-16,-21 0 0,0-21 15,21 22-15,-22-1 0,22-21 16,0 0-16,-21 22 0,21-22 0,-21 0 15,21 0-15,0 0 16,21-21 15,0-21-31,1 21 0,-1-21 0,0 0 16,21 0-16,-21 0 0,22-22 16</inkml:trace>
  <inkml:trace contextRef="#ctx0" brushRef="#br0" timeOffset="4725.67">15494 762 0,'0'0'0,"106"-106"15,-106 85 1,0 0-16,-21 21 0,-22 0 16,22 0-16,-21 0 0,-1 0 0,1 21 15,0 0-15,-1 0 0,-20 1 16,21-1-16,-1 0 0,1 0 0,21 0 15,0 0-15,-1 1 0,1-22 16,21 21-16,0 0 0,0 0 16,0 0-16,21-21 0,1 21 0,20 1 15,0-22-15,1 21 0,-1-21 16,0 21-16,22-21 0,-22 21 0,0-21 16,1 21-16,-1-21 0,0 21 15,-20-21-15,20 22 0,-21-1 0,0-21 16,0 21-16,1 0 0,-1 0 15,-21 0-15,0 1 16,0-1-16,-21 0 0,-1-21 16,1 21-16,-21 0 0,21-21 0,-22 21 15,1-21-15,0 0 0,-1 22 16,-20-22-16,21 0 0,-22 21 16,22-21-16,-1 0 0,-20 0 0,21 0 15,-1 0-15,22 0 0,0 0 16,-21 0-16,20 0 0,1 0 15,21-21-15,-21 21 16,21-22-16,0 1 0,-21 0 16,21 0-16,0 0 0</inkml:trace>
  <inkml:trace contextRef="#ctx0" brushRef="#br0" timeOffset="5143.59">13166 318 0,'0'0'0,"-64"42"31,85-42 0,0 0-31,1 0 0,20 0 16,-21 0-16,0 0 0,0 0 16,-21-21-16,22 0 0,-22-1 15,0 1-15,0 0 16,-22 21-16,1 0 15,0 0-15,0 0 0,0 0 0,0 0 16,-1 0-16,1 0 0,0 21 16,0-21-16,21 21 0,-21-21 0,21 22 15,0-1 1</inkml:trace>
  <inkml:trace contextRef="#ctx0" brushRef="#br0" timeOffset="5444.33">11790 593 0,'0'0'16,"0"21"-16,42-21 15,-21 0 1,22 0-16,-1 0 0,21 0 0,1 0 16,-22 0-16,22 0 0,-1 0 15,-20-21-15,20 21 0,-21 0 0,1 0 16,-22 0-16,21 0 0,-21 0 0,1 0 16,-44 0 15,1 0-16,0 0-15,0 0 0</inkml:trace>
  <inkml:trace contextRef="#ctx0" brushRef="#br0" timeOffset="6288.87">7387 1926 0,'0'0'15,"-21"0"1,42 0 15,0 0-15,0 0-16,1 0 16,-1 0-16,0 0 0,0 0 15,21 0-15,-20 0 0,41 0 0,-21 0 16,22 0-16,-1 0 0,1 0 15,21 0-15,-1 0 0,22 0 16,-21 0-16,21 0 0,-1 0 16,22 0-16,0 0 0,22-21 0,-22 21 15,21 0-15,21 0 0,0 0 0,1-21 16,20 21-16,-20 0 0,20 0 16,22-21-16,-22 21 0,22-21 0,-22 21 15,22 0-15,0-22 0,-1 22 0,1-21 16,0 21-16,-1-21 0,1 21 15,21-21-15,-21 21 0,-1-21 0,1 21 16,0 0-16,-1-21 0,-20 21 16,20 0-16,-20 0 0,21 0 0,-22 0 15,1 0-15,-1 0 0,-21 0 16,1 0-16,-1 0 0,-21 0 16,0 0-16,-21 0 0,22 21 0,-44-21 15,22 0-15,-21 21 0,-21-21 0,0 0 16,-22 0-16,1 21 0,-1-21 15,-21 0-15,-20 0 0,20 0 0,-21 0 16,0 0-16,-42 0 78</inkml:trace>
  <inkml:trace contextRef="#ctx0" brushRef="#br0" timeOffset="6415.78">16976 1778 0,'-64'0'31,"64"21"-15,-21-21-16,0 0 15,0 0-15,-1 0 0</inkml:trace>
  <inkml:trace contextRef="#ctx0" brushRef="#br0" timeOffset="8092.88">508 2561 0,'0'0'16,"-21"0"-16,0 0 0,-1 0 15,1 0 1,0 0-16,0 0 15,0 0-15,0 0 0,-1 0 16,1 0-16,21 21 31,21-21-15,1 0-16,20 22 16,0-22-16,1 0 0,-1 0 15,21 0-15,1 0 0,-1 0 0,1 0 16,-1 0-16,1 0 0,21 0 15,-1 0-15,1-22 0,0 22 0,-1 0 16,1 0-16,0 0 16,-22-21-16,22 21 0,-22 0 0,1 0 15,-22 0-15,0 0 0,1-21 16,-22 21-16,21 0 0,-21 0 16,-42 0 30,0 0-30,0 0-16,0 0 0</inkml:trace>
  <inkml:trace contextRef="#ctx0" brushRef="#br0" timeOffset="8500.64">1524 2688 0,'-21'0'31,"0"0"-15,42 0 156</inkml:trace>
  <inkml:trace contextRef="#ctx0" brushRef="#br0" timeOffset="9044.36">1524 2667 0,'0'-21'15,"-21"21"48,21 21-48,-21 0-15,21 0 16,0 1-16,0 20 0,0-21 16,0 0-16,0 22 0,0-22 15,0 21-15,0 0 0,0-20 16,0 20-16,0 0 0,0 1 0,0 20 16,0-21-16,0 1 0,0-1 15,0 0-15,0 1 0,0-1 0,0 0 16,0 1-16,0-1 15,0-21-15,-22 22 0,22-1 0,0-21 16,-21 0-16,21 22 0,-21-22 16,21 0-16,0 0 0,-21 0 0,0 0 15,0 1-15,-1-1 0,1 0 16,0 0-16,0-21 0,-21 21 0,20-21 16,-20 0-16,21 0 0,-21 0 15,-1 0-15,1 0 0,-22 0 16,22-21-16,0 0 0,-22 21 0,22-21 15,-22 0-15,22-1 0,0-20 16,-1 21-16,22 0 0,0 0 0,-21-1 16,42 1-16,-21 0 15,21 0-15,0 0 16,21 21-16,0-21 16,0 21-16,0 0 0,22 0 0,-22-22 15,21 22-15,-21 0 0,22-21 16</inkml:trace>
  <inkml:trace contextRef="#ctx0" brushRef="#br0" timeOffset="9704.64">2222 3217 0,'0'0'0,"0"-21"0,0 0 16,0 0-16,-21 0 0,0 21 15,0-21-15,0 21 16,0 0-16,-1 0 0,1 0 0,0 0 16,0 0-16,0 0 0,0 0 15,-22 0-15,22 21 0,0 0 16,0 21-16,0-21 0,-1 22 15,1-22-15,0 21 0,0 1 0,21-1 16,-21 0-16,0 1 0,21-1 16,0-21-16,0 21 0,0-20 0,0 20 15,0-21-15,0 0 0,21 0 16,0-21-16,-21 22 0,21-22 16,0 0-16,22 0 0,-22 21 0,0-21 15,0 0-15,0 0 0,0 0 0,22 0 16,-22-21-16,0 21 0,0-22 15,0 1-15,1 0 0,-1 0 16,0 0-16,0 0 0,21-1 16,-42-20-16,22 21 0,-1-21 0,0 20 15,-21-20-15,0 21 0,21-21 16,-21 20-16,0 1 0,0 0 0,0 0 16,0 0-16,0 42 46,0 0-46,0 0 0,0 22 0,0-22 16,0 0-16,0 21 0,0-21 16,0 22-16,0-22 0,0 21 15,0-21-15,0 1 0,0 20 0,0-21 16,0 0-16,21 0 16,-21 1-16,21-22 0,1 21 15,-1-21-15,0 0 16,0 0-16,0 0 0,0 0 15,1 0-15,-1 0 0,-21-21 16,21-1-16</inkml:trace>
  <inkml:trace contextRef="#ctx0" brushRef="#br0" timeOffset="10048.2">2773 3196 0,'0'0'0,"0"-21"0,0 0 0,0 0 0,0 0 16,21 42 31,-21 0-47,21 0 0,-21 21 16,21-20-16,-21 20 0,0 0 15,0-21-15,21 22 0,-21-1 0,0 0 16,0-20-16,22 20 0,-22-21 15,0 21-15,21-20 0,-21-1 0,0 0 16,0 0-16,0 0 0,0 0 16,0 1-16,0-1 0,0 0 15,21-21-15,0 0 32,-21-21-17,0 0-15,21 21 0,-21-22 16,21 1-16</inkml:trace>
  <inkml:trace contextRef="#ctx0" brushRef="#br0" timeOffset="10372.02">3514 3133 0,'0'0'0,"0"-21"0,-22 21 15,1 0 1,0 0-16,0 0 16,0 21-16,0 0 0,-22 0 0,22 0 15,0 22-15,-21-1 0,20 0 16,1 1-16,-21-1 0,21 0 0,0-21 16,-1 22-16,1-1 0,-21-21 15,42 22-15,-21-22 0,0 0 16,21 0-16,-22 0 0,22 0 15,-21-21-15,21 22 0,21-22 32,1 0-17,-22-22-15,21 22 0,0-21 0,21 0 16</inkml:trace>
  <inkml:trace contextRef="#ctx0" brushRef="#br0" timeOffset="11157.56">4318 3387 0,'0'0'0,"0"-21"0,0-1 16,0 1-16,21 0 0,-21 0 16,0 0-16,0 0 0,0-1 15,0 1-15,0 0 0,0 0 0,0 0 16,0 0 0,-21 21-16,0-22 0,0 22 15,-1 0-15,1 0 0,0 0 16,0 0-16,0 0 0,-22 0 15,22 22-15,0-22 0,0 21 0,0 0 16,0 0-16,-1 0 0,1 22 16,0-22-16,0 21 0,0-21 0,0 22 15,-1-1-15,22-21 0,0 21 16,0-20-16,0 20 0,0-21 0,0 0 16,0 22-16,0-22 0,0 0 0,0 0 15,0 0-15,0 0 16,22 1-16,-1-22 15,-21 21-15,21-21 16,0 0-16,0 0 0,0 0 16,1 0-16,-1 0 0,0-21 0,0-1 15,0 22-15,0-21 0,1 0 16,-1 21-16,0-21 0,0 0 0,0 0 16,0-1-16,-21 1 0,22-21 15,-1 21-15,0 0 0,0-22 0,-21 22 16,21 0-16,-21-21 0,21 20 0,-21 1 15,0 0-15,0 0 0,22 0 16,-22 0-16,0-1 0,21 22 16,-21-21-16,0 42 31,0 1-31,0-1 16,0 21-16,0-21 0,0 0 15,0 22-15,0-22 0,0 21 0,0-21 16,0 22-16,0-22 0,0 0 15,0 0-15,0 0 0,0 1 0,0-1 16,21 0-16,0-21 0,-21 21 16,21-21-16,0 0 0,1 0 0,-1 0 15,0 0-15,0 0 0,0 0 0,0 0 16,1 0-16,-1 0 16,0-21-16,0 0 0,0 0 15,0-1-15</inkml:trace>
  <inkml:trace contextRef="#ctx0" brushRef="#br0" timeOffset="13056.68">8086 2265 0,'0'-21'16,"0"0"0,0 42 31,0 0-32,0 0-15,21 0 0,-21 22 16,21-22-16,-21 21 0,0 0 15,21 1-15,-21 20 0,21-20 0,-21-1 16,0 21-16,0-20 16,0 20-16,21-20 0,-21-1 0,0 0 15,0 1-15,22 20 0,-22-21 0,0 22 16,0-22-16,0 22 0,0-1 16,0-20-16,0 20 0,0 1 0,0-22 15,0 21-15,0-20 0,0-1 16,0 22-16,0-22 0,0 0 0,0 1 15,0 20-15,-22-21 0,22 1 0,0-1 16,0 22-16,0-22 0,0 0 16,0 1-16,0-1 0,-21 0 0,21 1 15,0-1-15,0 0 0,0 1 16,0-1-16,0-21 0,-21 21 16,21 1-16,0-1 0,0 22 0,-21-22 15,21 0-15,0 1 0,0 20 16,0-21-16,0 1 0,0 20 0,0-20 15,0-1-15,0 0 0,0 1 16,0 20-16,0-21 0,0 1 0,0 20 16,0-20-16,0 20 0,-21 1 0,21-22 15,0 21-15,0 1 0,0-22 16,0 22-16,0-1 0,0-20 0,0 20 16,0-21-16,0 1 0,-21 20 15,21 1-15,0-22 0,0 22 0,0-1 16,0 1-16,0-22 0,0 21 15,0 1-15,0-1 0,0-20 0,0 20 16,-22 1-16,22-1 0,0 1 16,0-1-16,-21 1 0,21-1 0,0 22 15,0-22-15,0 1 0,-21-1 0,21 22 16,-21-21-16,0-1 0,21 22 16,0-22-16,-21 22 0,21-22 0,-22 22 15,22 0-15,-21-22 0,21 1 0,0 20 16,0-20-16,0-1 0,0 1 15,0-1-15,0 22 0,0-21 0,0-1 16,0 22-16,0-22 0,0 1 16,0-1-16,0 1 0,0 20 15,0-20-15,0-1 0,0 22 0,0-21 16,0-1-16,0 22 0,0-22 0,0 22 16,0-22-16,0 1 0,0-1 15,0 1-15,0-1 0,0 1 0,0 21 16,0-22-16,0 1 0,0 20 15,0-20-15,0-1 0,0 1 0,0 20 16,0-20-16,0-1 0,0 22 0,-21-21 16,21 20-16,0 1 0,-21 0 15,21-22-15,-21 22 0,21-22 0,0 22 16,0 0-16,0-22 0,0 22 16,-21-1-16,21 1 0,0-21 15,0 20-15,0-20 0,0 20 0,0 1 16,0-21-16,0 20 0,0 1 0,0 0 15,0-1-15,0 1 0,0 0 16,0-1-16,0 1 0,0 0 0,0-1 16,0 1-16,0 21 0,0-22 0,0 22 15,0-21-15,0 0 0,0 20 16,0-20-16,0 21 0,-22-21 0,22 20 16,0-20-16,0 21 0,-21-21 15,21 20-15,-21-20 0,21 21 0,0 0 16,0-22-16,0 22 0,-21-21 15,21 0-15,0-1 0,0 22 16,0-21-16,-21-1 0,21 1 0,0 0 16,0-1-16,0 1 0,0 0 0,0-1 15,0-20-15,0 21 0,0-22 16,0 22-16,0-22 0,0 22 0,21-22 16,-21 22-16,0-21 0,0-1 15,0 1-15,0-1 0,0 1 0,0-22 16,0 21-16,0 1 0,0-22 15,0 22-15,0-1 0,0-20 0,0-1 16,0 0-16,0 1 16,0-1-16,0 0 0,0-21 0,0 1 15,0-1-15,0 0 0,0 0 16,0-42 0,0 0-16,0 0 15,0-1-15,0-20 0,0 0 0,21-22 16,-21 1-16,21-1 0,0 1 0</inkml:trace>
  <inkml:trace contextRef="#ctx0" brushRef="#br0" timeOffset="14468.69">10499 2942 0,'0'0'0,"-43"0"31,64 0 0,1 0-15,-1 0-16,0 0 16,0 0-16,-21-21 0,21 21 15,0 0-15,1-21 0,-1 0 0,0 21 16,0-21-16,0-1 0,0 1 0,1 0 15,-1 0-15,0 0 0,-21 0 16,0-1-16,0 1 0,0 0 16,0 0-16,-21 21 0,-22 0 15,1 0-15,0 0 0,-1 0 0,1 0 16,-21 0-16,-1 21 0,1 0 16,-1 0-16,1-21 0,-1 43 15,22-22-15,-1 0 0,-20 0 0,42 0 16,-22 1-16,22-1 0,21 0 15,0 0-15,0 0 0,21 0 16,1 1-16,20-1 0,0 0 0,1 0 16,20 0-16,-21 0 0,22 1 15,-1-1-15,1 0 0,-22 0 0,22 0 16,-22 22-16,22-22 0,-22 0 16,-21 0-16,21 21 0,-20-20 15,-22-1-15,0 21 0,0-21 0,0 0 0,-22 1 16,-20-1-16,0 0 15,-1 0-15,-20 0 0,21 0 0,-22-21 16,1 0-16,-1 0 0,22 0 0,-22 0 16,1 0-16,20 0 0,1-21 15,0 21-15,-1-21 0,1-21 0,21 21 16,-21-1-16,20 1 0,22-21 0,0 21 16,-21 0-16,21-22 0,0 22 15,0 0-15,0 0 0,0 0 0,21-1 16,1 22-16,-1-21 0,0 21 15,0 0-15,0 0 0,0 0 0,1 0 16,20-21-16,-21 21 0,0 0 16,22 0-16</inkml:trace>
  <inkml:trace contextRef="#ctx0" brushRef="#br0" timeOffset="14880.46">10880 3302 0,'0'0'16,"21"0"-16,0 0 0,0 0 15,-21-21-15,21 21 0,0-21 0,1 0 16,-1 21-16,0-22 16,0 1-16,0 0 0,0 0 0,1 0 15,-1 0-15,0 21 0,0-22 0,0 1 16,-21 0-16,0 0 0,0 0 15,0 0-15,-21 21 16,-21 0-16,21 0 16,-1 0-16,-20 21 0,21 0 15,0 0-15,-22 0 0,22 22 0,0-22 16,0 21-16,0-21 0,21 22 16,0-1-16,0 0 0,0-21 0,0 22 15,0-22-15,0 21 0,0-21 0,21 1 16,0-1-16,0 0 15,0 0-15,1-21 0,-1 0 0,21 0 16,-21 0-16,22 0 0,-1 0 0,-21 0 16,21 0-16,1-21 0,-1 0 15,-21 0-15,22-1 0,-22 1 0,0-21 16,21 0-16,-21 20 0</inkml:trace>
  <inkml:trace contextRef="#ctx0" brushRef="#br0" timeOffset="15173.71">11790 2540 0,'0'-42'0,"0"84"0,21-148 0,-21 85 0,0-21 0,0 21 16,0-1-16,0 1 0,0 0 15,0 42 1,0 0-16,-21 1 0,21 20 16,-21 0-16,21 22 0,-22-22 15,22 22-15,0-1 0,-21 1 0,0-1 16,0-21-16,21 22 0,-21-1 15,0-20-15,21 20 0,-22-20 0,22-1 16,0 21-16,0-20 0,0-22 16,0 21-16,0-21 0,0 22 0,0-22 15,0 0-15,0 0 0,22-21 32,-1 0-32,0 0 0,-21-21 15,21 21-15,0-21 0,0 0 0,1-22 16,-1 22-16</inkml:trace>
  <inkml:trace contextRef="#ctx0" brushRef="#br0" timeOffset="15557.47">11917 3133 0,'0'21'16,"21"-21"15,0 0-31,0 0 15,0 0-15,1 0 0,-1 0 0,21 0 16,-21 0-16,22-21 0,-1 21 16,-21-21-16,21 21 0,-20-22 0,-1 1 15,0 21-15,0-21 0,0 0 0,-21 0 16,0 0-16,0-1 16,-21 22-16,0 0 15,0 0-15,-22 0 0,22 0 16,-21 0-16,21 22 0,-22-22 0,22 21 15,-21 0-15,21 0 0,0 0 0,-1 22 16,22-22-16,0 21 0,-21-21 16,21 0-16,0 22 0,0-22 15,0 0-15,0 0 0,21 0 0,1 1 16,-1-22-16,0 0 0,21 0 16,-21 0-16,22 0 0,-1 0 0,-21 0 15,22 0-15,-1 0 0,0-22 0,1 1 16,-1 0-16,0 0 0</inkml:trace>
  <inkml:trace contextRef="#ctx0" brushRef="#br0" timeOffset="16100.61">12869 2900 0,'-42'0'31,"21"0"-31,21 21 16,-21 0-16,21 0 0,0 1 15,-22-1-15,22 0 0,-21 0 0,21 0 16,0 22-16,0-22 0,0 0 0,0 21 16,-21-21-16,21 1 0,0 20 15,0-21-15,0 0 0,0 0 0,0 1 16,0-1-16,0 0 16,-21-21 15,21-21-16,0 0-15,0-1 16,-21 1-16,21 0 0,0-21 0,0 21 16,0-1-16,0-20 0,0 21 15,0 0-15,0-22 0,21 22 0,0-21 16,0 21-16,0 0 0,1-22 0,20 22 16,-21 0-16,21 0 0,1 0 15,-1-1-15,0 22 0,1 0 0,-1 0 16,0 0-16,1 0 0,-1 22 15,-21-1-15,22 0 0,-22 21 0,0-21 16,0 1-16,-21 20 0,0 0 0,0-21 16,0 22-16,0-22 15,0 21-15,0-21 0,0 22 0,0-22 16,0 0-16,0 0 0,0 0 0,-21-21 16,21 22-16,-21-1 15,21-42 16,21-1-15,0 1-16,0 0 16,0 0-16,1 0 0</inkml:trace>
  <inkml:trace contextRef="#ctx0" brushRef="#br0" timeOffset="16357.26">13843 2900 0,'0'21'32,"-21"-21"-32,21 21 0,-21 0 15,21 1-15,0-1 0,0 0 0,-22 0 16,22 0-16,-21 0 0,21 1 16,0-1-16,0 21 0,0-21 0,0 0 15,0 1-15,0-1 16,0 0-1,0-42 1,0 0 0,21-1-16,-21 1 15</inkml:trace>
  <inkml:trace contextRef="#ctx0" brushRef="#br0" timeOffset="16732.04">13885 2540 0,'0'0'0,"-127"64"31,106-64-31,21 21 0,0 0 16,0 0-16,0 0 0,0 0 16,0 1-16,21-1 15,0-21-15,1 0 16,20 0-16,-21 0 0,0 0 0,22 0 15,-22 0-15,0-21 0,0 21 0,0-22 16,0 1-16,-21 0 0,0 0 16,0 0-16,0 0 0,0-1 0,0-20 15,0 21-15,-21 0 16,0 0-16,0 21 0,0 0 16,-22 0-16,22 0 0,0 0 0,0 21 15,0 0-15,-22 0 0,22 0 16,21 0-16,-21 22 0,21-22 0,-21 0 15,21 21-15,0-20 0,0-1 0,0 0 16,0 0-16,21 0 0,0 0 16,0 1-16,1-22 0,20 21 0,-21 0 15</inkml:trace>
  <inkml:trace contextRef="#ctx0" brushRef="#br0" timeOffset="17244">14478 2900 0,'0'0'15,"0"-21"-15,0 0 0,0-1 16,-21 22 0,21 22-1,0-1-15,-21 0 16,21 0-16,-22 0 0,22 22 15,0-22-15,0 0 0,0 21 0,-21-21 16,21 1-16,0 20 0,0-21 16,0 21-16,0-20 0,0 20 15,0-21-15,21 0 0,1 0 0,-1 1 16,0-22-16,0 21 0,0-21 16,0 0-16,1 0 0,20 0 0,-21 0 15,0 0-15,0-21 0,22 21 0,-22-22 16,0 1-16,0 0 0,0-21 15,22 21-15,-22-22 0,0 1 0,0 21 16,0-22-16,-21 22 0,22-21 0,-22 21 16,21-22-16,-21 22 15,0 0-15,0 0 0,-21 21 32,-1 21-32,22 0 15,-21 0-15,0 1 0,21-1 16,-21 0-16,21 0 0,0 0 0,0 0 15,0 1-15,0 20 0,0-21 16,0 0-16,21 0 0,0 1 16,0-22-16,1 0 0,-1 0 15,21 0-15,-21 0 0,22 0 0</inkml:trace>
  <inkml:trace contextRef="#ctx0" brushRef="#br0" timeOffset="18024.22">15515 2858 0,'0'0'0,"-21"0"31,0 0-31,0 0 0,21 21 16,-22 0-16,22 0 0,0 0 0,-21 0 16,21 1-16,-21-1 0,21 0 0,-21 0 15,21 0-15,0 0 0,0 22 16,0-22-16,0 0 0,0 0 0,-21 0 15,21 1-15,0-1 0,0 0 16,0 0-16,0 0 0,0 0 16,0 1-16,0-44 31,21 1-31,0 0 16,-21-21-16,21 21 0,0-1 0,-21-20 15,22 21-15,-1-21 0,0-1 16,0 22-16,0-21 0,0 21 0,1-22 15,20 22-15,-21 0 0,0 0 0,0 0 16,22-1-16,-22 1 0,0 0 16,0 21-16,0 0 0,1 0 0,-1 0 15,0 0-15,0 0 16,0 21-16,-21 0 0,21 1 0,-21 20 16,22-21-16,-22 0 0,0 22 0,0-22 15,0 0-15,0 21 0,0-21 16,0 1-16,0 20 0,0-21 0,0 0 15,0 0-15,0 1 0,-22-1 0,1 0 16,0-21 0,0 0-1,21-21 1,-21 0-16,21-1 0,0 1 16,0 0-16,0 0 0,0 0 0,0-22 15,0 22-15,21 0 0,0-21 16,0 21-16,0-22 0,1 22 15,20-21-15,0 21 0,1-1 16,-1-20-16,21 21 0,-20 0 0,20 0 16,-20 21-16,-1-22 0,21 22 0,-20 0 15,-1 0-15,0 22 0,1-22 16,-22 42-16,0-21 0,21 0 0,-42 22 16,22-22-16,-22 21 0,0 0 15,0 1-15,0-22 0,0 21 0,0 1 16,0-1-16,0-21 0,-22 21 0,22-20 15,0-1-15,-21 0 16,21 0-16,-21 0 0,0 0 0,21 1 0,0-1 16,-21-21-16,0 0 31,21-21-31,0-1 0,0 1 16,0 0-16,21 0 0</inkml:trace>
  <inkml:trace contextRef="#ctx0" brushRef="#br0" timeOffset="19093.74">18838 1990 0,'0'0'16,"21"-21"-16,-21-1 0,22 22 0,-22-21 16,0 0-16,0 0 0,0 0 15,0 0-15,0-1 0,21 22 16,-21-21-16,0 42 47,0 1-47,21-1 15,-21 0-15,0 21 0,0-21 16,0 22-16,0-1 0,0 0 0,0 1 16,0-1-16,0 22 0,0-22 0,0 21 15,0 22-15,0-21 0,-21 20 16,21-20-16,0 20 0,-21 1 0,21-21 15,-22 20-15,22 1 0,-21 21 16,21-22-16,0 1 0,0 0 0,0 21 16,-21-22-16,21 1 0,0 21 0,0 0 15,0 21-15,0-22 16,0 1-16,0 21 0,0 0 0,0 0 16,-21 0-16,21 0 0,-21 0 15,21 0-15,-21 21 0,-1-21 0,1 22 16,0-22-16,0 21 0,0-21 0,0 21 15,-1 21-15,22-21 0,0 1 16,0 20-16,0 0 0,0-21 0,0 22 16,0-1-16,0 0 0,0 1 0,0-1 15,0 0-15,0 1 0,-21-1 16,21 0-16,-21 1 0,0-1 0,0 22 16,21-22-16,-21 0 0,-1 22 0,1-22 15,0 22-15,0-22 16,21 21-16,0-20 0,0-1 0,0 22 15,0-22-15,0 0 0,0 1 0,21-1 16,0 0-16,0 1 0,1-1 16,-1 0-16,0 1 0,0-1 0,-21 0 15,21 1-15,-21-1 0,21 0 0,-21 1 16,0-1-16,0 0 0,0 1 16,0 20-16,0-21 0,0 22 0,0-22 15,0 22-15,0-22 0,0 22 16,0-22-16,0 0 0,22 22 0,-1-22 15,-21 0-15,21-20 0,-21 20 0,21 0 16,0-21-16,0 1 16,-21-22-16,22 21 0,-1-21 0,-21 21 15,21-21-15,0 0 0,-21-21 16,0 0-16,21-1 0,0 1 0,-21 0 16,0-21-16,0-22 0,0 22 15,22-22-15,-22-20 0,0-1 16,21-21-16,-21 0 0,21-21 15,-21-42-15,21 21 16,0-43-16,0 1 0,-21-1 16,22 1-16</inkml:trace>
  <inkml:trace contextRef="#ctx0" brushRef="#br0" timeOffset="20124.31">20362 2053 0,'0'0'0,"0"-21"0,0 0 16,0 0-16,0-22 0,21 22 16,1 0-16,-22 0 0,0 0 0,21 0 15,0 21-15,-21-22 16,0 44-16,0-1 15,0 21-15,-21 0 0,0 1 16,-1-1-16,1 22 0,21-22 0,-21 21 16,0 22-16,0-21 0,0 20 15,21-20-15,0 20 0,0-20 16,0-1-16,0-20 0,0 20 0,-22-20 16,22-1-16,0 0 0,0-21 15,-21 1-15,21-1 0,0 0 0,0 0 16,-21-21-1,21-21 1,0 0-16,0 0 16,0-1-16,21 1 15,0-21-15,-21 21 0,22-22 0,-22 1 0,21 0 16</inkml:trace>
  <inkml:trace contextRef="#ctx0" brushRef="#br0" timeOffset="20824.48">20341 2286 0,'0'0'0,"0"-42"0,0 21 0,0-22 15,0 22-15,0 0 0,0-21 0,0 20 16,0 1-16,0-21 0,0 21 16,21 0-16,0-22 0,1 22 0,20 0 15,0 0-15,22 0 0,-22-1 16,22 22-16,-22 0 0,21 0 0,-20 0 16,20 0-16,-20 22 15,20-1-15,-21 0 0,1 21 0,-22-21 0,0 22 16,0-1-16,-21-21 15,0 22-15,0-1 0,0-21 0,-21 21 16,0-20-16,-21 20 0,-1-21 0,-20 0 16,20 0-16,-20 1 0,-1-1 15,1 0-15,-1 0 0,1 0 0,21-21 16,-1 0-16,1 0 0,0 0 16,20 0-16,1 0 0,0 0 0,21-21 15,0 0 1,21 21-16,0-21 0,1 21 0,-1 0 15,0 0-15,0 0 16,0 0-16,0 21 0,1 21 16,-22-21-16,0 22 0,0-1 0,21 0 15,-21 22-15,21-22 0,-21 1 16,21-1-16,0-21 0,-21 21 0,21 1 16,1-22-16,-1 0 0,21 0 15,-21 0-15,0 1 0,1-1 0,20-21 16,-21 0-16,0 21 0,22-21 15,-22 0-15,21 0 0,0 0 0,1 0 16,-22-21-16,21 0 0,22 21 0,-22-22 16,0 1-16,1 0 0,-22 0 15,21 0-15,1-22 0,-22 22 0,21-21 16,-21 0-16,0-1 16,-21 1-16,0 21 0,0-22 0,0 22 15,0-21-15,0 21 0,-21 21 16,-21 21-1,21 0-15,0 0 0,-1 22 0,1-22 16,0 21-16,0 0 0,21 1 16,-21-22-16,21 21 0,0 1 0,0-22 15,0 0-15,0 21 0,0-21 16,0 1-16,21-1 0,0 0 0,0 0 16,22 0-16,-22-21 0,21 21 0,-21-21 15,22 0-15,-1 0 16,0 0-16,1 0 0,-1 0 0,0 0 15,1 0-15,-1-21 0,0 0 0,1 21 16</inkml:trace>
  <inkml:trace contextRef="#ctx0" brushRef="#br0" timeOffset="21707.86">22310 2836 0,'0'0'0,"42"-21"0,-21-21 0,0 21 0,-21 0 16,0-1-16,21 1 0,-21 0 15,0 0-15,0-21 0,0 20 0,0 1 16,-21 21-16,0-21 0,21 0 0,-21 21 15,0 0-15,0 0 0,-1 0 16,1 0-16,0 0 0,-21 21 0,21 0 16,-1 0-16,-20 1 15,21 20-15,-21 0 0,20-21 0,1 22 16,0-1-16,0-21 0,21 22 0,-21-22 16,21 21-16,0-21 0,0 0 15,0 1-15,21-1 0,0 0 0,0-21 16,0 21-16,1-21 0,-1 0 15,0 0-15,21 0 0,-21 0 0,1 0 16,-1 0-16,0 0 0,0 0 0,0-21 16,22 0-16,-22 21 15,0-21-15,-21-22 0,21 22 0,0 0 0,0-21 16,1 20-16,-1-20 16,-21 21-16,0-21 0,21 20 0,-21 1 15,0 0-15,0 0 0,0 0 0,0 42 31,-21-21-31,21 21 16,-21 0-16,21 0 0,-22 22 16,1-22-16,21 0 0,0 0 0,-21 0 15,21 22-15,0-22 0,-21 0 16,21 0-16,0 0 0,0 1 16,21-1-16,0-21 0,0 0 15,1 0 1,20 0-16,-21 0 0,0 0 0,22 0 15,-1 0-15,-21 0 0,21 0 0,1-21 16,-1-1-16,0 22 0,1-21 16,-1 0-16,0-21 0,1 21 0,-1-1 15,0-20-15,1 21 0,-22-21 16,21-1-16,-21 22 0,1-21 0,-1 21 16,-21-1-16,0 1 0,0 0 15,-21 21-15,-22 0 16,22 0-16,0 0 0,-21 21 15,20 0-15,1 1 0,-21-1 0,21 0 16,21 0-16,-21 0 0,21 0 16,0 1-16,0-1 0,0 0 15,0 0-15,0 0 0,21 0 0,0 1 16,0-1-16,0 0 0,0 0 16,1 0-16,-1-21 0,21 21 0,-21 1 15,0-1-15,1 0 0,-1-21 0,0 21 16,0 0-16,-21 0 31,-21-21-31,0 0 0,0 0 16,-1 0-16,-20 0 0,21 0 0,-21 0 15,-1-21-15,22 21 0,-21 0 16,-1 0-16,22-21 0,0 21 16,0 0-16,0 0 0,21-21 15,42 21 1,-21 0-16,0 0 15,22-21-15,-1 21 0,-21 0 0,22-21 16,-1 21-16</inkml:trace>
  <inkml:trace contextRef="#ctx0" brushRef="#br0" timeOffset="22524.69">23770 2815 0,'0'0'0,"21"-21"0,0 21 15,1-21-15,-1-21 16,-21 20-16,-21 22 31,-1 0-31,1 0 0,0 0 16,0 22-16,0-1 0,0 0 0,-1 0 15,1 0-15,0 0 0,0 1 16,0-1-16,0 0 0,-1 21 0,22-21 16,0 1-16,0-1 0,0 0 15,0 0-15,0 0 0,0 0 16,22-21-16,-1 22 0,0-22 0,0 0 15,0 0-15,0 0 16,22 0-16,-22 0 0,0 0 0,0 0 16,0 0-16,1 0 0,-22-22 15,21 1-15,-21 0 0,0 0 16,0 0-16,0-22 0,0 22 0,0 0 16,0-21-16,0 21 0,0-22 15,0 22-15,21-21 0,-21 21 0,21-1 16,0-20-16,0 21 0,22 21 15,-22-21-15,21 0 0,1 21 0,-1 0 16,0 0-16,1 0 0,-22 0 16,21 0-16,0 0 0,-20 21 0,20 0 15,-21 0-15,0 0 0,0 22 16,-21-22-16,0 0 0,22 21 16,-22-21-16,0 1 0,0-1 0,0 21 15,0-21-15,0 0 0,0 1 16,0-1-16,-22 0 0,22 0 0,0 0 15,0 0-15,-21-21 0,21 22 0,0-1 16,-21-21 0,0-21-1,21-1 1,0 1-16,0 0 16,0 0-16,0 0 0,21 0 0,0-22 15,0 22-15,1-21 16,20 21-16,-21-22 0,21 1 0,22 0 0,-22-1 15,1 1-15,20 21 16,-21 0-16,22-1 0,-22 1 0,22 0 16,-22 21-16,0 0 0,1 0 0,-1 0 15,0 21-15,1 0 0,-22 22 16,21-22-16,-21 21 0,1-21 0,-22 22 16,0-22-16,0 21 0,0 1 15,0-22-15,0 21 0,0 0 0,-22-20 16,1-1-16,0 21 0,21-21 15,-21 0-15,0 1 0,0-1 16,-1 0-16,22 0 0,-21-21 16,0 0-1,0 21-15,0-21 16,0 21-16,21 1 16,-22-22-16</inkml:trace>
  <inkml:trace contextRef="#ctx0" brushRef="#br0" timeOffset="24140.31">571 4466 0,'0'0'0,"-21"0"0,0 0 16,0 0-16,0 0 15,21-21-15,-21 0 0,-1 21 16,22-21-16,0 0 16,22 21 30,-1 0-46,21 0 0,-21 0 0,22 0 16,-1 0-16,21 0 16,-20 0-16,20 0 0,1 0 0,-1 0 15,1 0-15,20 0 0,1 0 16,21 0-16,-21 0 0,20 0 0,22 0 16,-21 0-16,0 0 0,21 0 15,0 0-15,21 0 0,0 0 0,1 0 16,-1 0-16,21 0 0,0 0 15,1 0-15,-1 0 0,22 0 0,-1 0 16,1 0-16,20 0 0,1 0 16,0 0-16,-1 0 0,22 0 15,0 0-15,0 0 0,21 0 0,0 0 16,0 0-16,0-22 0,0 22 0,21 0 16,0 0-16,-21 0 0,21 0 15,0-21-15,-21 21 0,22 0 0,-22 0 16,21 0-16,0-21 0,0 21 15,0 0-15,0 0 0,1 0 0,-1 0 16,0-21-16,21 21 0,-21 0 0,1 0 16,20 0-16,-21 0 0,21 0 15,-20-21-15,20 21 0,-21 0 0,0 0 16,22 0-16,-22-21 0,21 21 16,-21 0-16,0 0 0,22-22 0,-22 22 15,0 0-15,0 0 0,0-21 0,-21 21 16,22-21-16,-22 21 15,0 0-15,21 0 0,-42 0 0,21 0 16,0 0-16,0 0 0,-22 0 0,1 0 16,0 0-16,0 0 0,0 0 15,0 0-15,-22 21 0,1-21 0,21 0 16,-43 0-16,22 0 0,-22 21 16,1-21-16,-1 0 0,1 0 0,-1 22 15,-20-22-15,-1 0 0,0 0 16,-20 0-16,-1 0 0,-21 21 0,21-21 15,-21 0-15,0 0 0,-21 0 0,0 0 16,-22 0-16,1 0 0,0 0 16,-22 0-16,1 0 0,-22 0 15,0 0-15,-21 0 0,1 0 0,-1 0 16,0 0-16,0 0 0,-21-21 16,0-1-1,21 22-15,0-21 16,1 21-16,-1 0 15,-21-21 1,21 21 0,-42 0-1,0 0 1,-1 0-16,1 0 0,0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30:30.8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1334 0,'0'-22'16,"42"-41"0,-42 42-1,0 0 1,0-1-16,-21 22 47,21 22-32,-21-22-15,21 21 0,0 0 16,0 0-16,-21 0 0,21 0 16,0 1-16,-22 20 0,22-21 15,0 0-15,0 22 0,0-1 0,0 0 16,0 1-16,0 20 0,0 1 15,0-22-15,0 21 0,0 22 0,0-21 16,0-1-16,0 1 0,0 20 16,0-20-16,0 20 0,-21 1 0,21 21 15,0-21-15,0-1 0,-21 22 16,21-21-16,-21 21 0,21-22 0,0 22 16,0 0-16,-21 0 0,21 21 15,-21-21-15,-1-1 0,22 22 16,0 0-16,-21-21 0,0 21 0,21 0 15,-21 0-15,0 21 0,0-21 16,21 22-16,-22-22 0,1 0 0,21 21 16,-21 0-16,0-21 0,0 21 15,21-21-15,-21 21 0,-1-21 0,22 21 16,-21 1-16,21-1 0,-21 0 16,0 0-16,0 0 0,21 22 0,-21-22 15,-1 21-15,1-21 0,0 22 16,0-1-16,0-21 0,0 21 0,-1-20 15,1 20-15,0-21 0,0 0 0,0 22 16,0-22-16,-1 0 16,1 0-16,0 0 0,0 0 0,21 1 15,-21-22-15,0 21 0,-1 0 16,22 0-16,0-21 0,-21 21 0,21-21 16,-21 21-16,21-21 0,0 0 15,0-21-15,0 21 0,0-21 0,0-21 16,0 21-16,0-22 0,0-20 0,0-1 15,21 1-15,-21-22 0,0-21 16,0 0-16,21 1 0</inkml:trace>
  <inkml:trace contextRef="#ctx0" brushRef="#br0" timeOffset="4386.92">3514 1207 0,'-22'0'31,"1"0"-31,21 21 79,21-21-79,1 0 0,-1 0 0,0 0 15,0 0-15,0 0 0,22 0 16,-1 0-16,0 21 0,1-21 0,-1 0 15,0 0-15,1 0 0,20 0 16,-21 0-16,22 0 0,-1 0 16,1 0-16,21 0 0,-1 0 0,1 0 15,21 0-15,0 0 0,21 0 0,-22 0 16,22 0-16,22 0 0,-1 0 16,0 0-16,0 0 0,0 0 15,0 0-15,1 0 0,20 0 0,-21 0 16,21 0-16,1 0 0,-1 0 15,0 0-15,1 0 0,-1 0 0,0 0 16,22 0-16,-22 0 0,22 0 16,-1 0-16,1 0 0,-1 0 0,1-21 15,-1 21-15,22 0 0,0 0 16,-1 0-16,1 0 0,0-21 0,-1 21 16,22 0-16,-21 0 0,21 0 15,-1 0-15,1-22 0,0 22 16,-21 0-16,21 0 0,-1 0 0,1 0 15,0 0-15,0 0 0,0 0 16,21 0-16,-21 0 0,-1 0 0,1 0 16,0 0-16,21 0 0,-21 0 15,0 0-15,0 0 0,21 0 0,-22 0 16,1 0-16,0 0 0,0 0 16,0 0-16,0 0 0,-1 0 0,1 0 15,-21 0-15,21 0 0,-22 0 16,1 0-16,0 0 0,-1 0 0,-20 0 15,21 0-15,-22 0 0,1 0 16,-1 0-16,22 0 0,-22 0 16,1 0-16,-22 0 0,22 0 15,-1 0-15,1 0 0,-1 0 0,-21 0 16,1 0-16,-1 0 0,0 0 16,-20 0-16,20 0 0,-21 0 0,21 0 15,-42 0-15,22 0 0,-22 0 16,0 0-16,21 0 0,-21 0 0,0 0 15,0 0-15,-21 0 0,21 0 16,-22 0-16,1 0 0,0 0 0,0 0 16,0 0-16,0 0 0,-1 0 15,-20 0-15,21 0 0,-21 0 0,-22 0 16,22 0-16,-22 0 0,1 0 16,-1 0-16,22 0 0,-43 0 15,43 0-15,-43 0 0,22 0 0,-1 0 16,1 0-16,-1 0 0,-20 0 15,20 0-15,-21 0 0,1 0 0,-22 0 16,21 0-16,-21-21 0,1 21 16,-1 0-16,0 0 15,-21 21 48,0 1-63,0-1 15,0 0-15,0 0 0,0 0 16,0 0-16,-21 22 0,21-22 0,0 21 16,0-21-16,0 22 0,0-1 15,-21 22-15,21-22 0,-22 0 0,22 22 16,0-1-16,0-20 0,-21 20 16,21 1-16,-21-1 0,21-21 0,0 22 15,-21-1-15,21 1 0,-21 21 16,0-22-16,-1 22 0,22-22 0,-21 22 15,0 0-15,21-22 0,0 22 16,0-1-16,-21 22 0,21-21 0,0 21 16,0 0-16,0-22 0,0 22 15,0-21-15,0-1 0,0 22 16,0 0-16,0 0 0,0 0 0,0 0 16,0-1-16,0 1 0,0 21 15,0-21-15,0 21 0,0 0 0,0-21 16,0 21-16,0-21 0,0 21 0,-21 0 15,21 0-15,0-21 0,0 21 16,0 0-16,-21-22 0,21 22 0,0 0 16,0-21-16,0 0 0,0 0 15,0 21-15,0-21 0,0 21 16,0 0-16,0 0 0,0-21 0,0 21 0,0 0 16,0 0-16,0 0 0,0 0 15,0-22-15,0 22 0,0-21 16,0 21-16,0 0 0,0-21 0,0 21 15,0-21-15,0 0 0,0 21 16,0-21-16,0-1 0,0 1 0,0 0 16,0-21-16,0 21 0,0-22 0,0 1 15,-22 21-15,22-22 0,0 1 16,0 21-16,-21-21 0,21-1 0,0 1 16,-21 0-16,21-1 0,0 1 0,0 0 15,0-22-15,0 22 0,0-1 16,0 1-16,0-21 0,0 20 15,0-20-15,0-1 0,0 1 0,0-1 16,0 1-16,0-1 0,21 1 16,0-1-16,-21 1 0,22-1 0,-22 1 15,21-1-15,-21-20 0,21 20 0,-21-21 16,0 22-16,21-22 0,-21 1 16,21 20-16,-21-21 0,0 1 0,21 20 15,-21-20-15,22-1 0,-22 21 0,21-20 16,-21-1-16,0 0 0,0-20 15,21 20-15,-21 0 0,21-21 0,-21 22 16,0-22-16,0 21 0,0-21 0,0 1 16,21-1-16,-21 0 15,0 0-15,0 21 0,21-20 0,-21-1 16,0 0-16,0 0 0,0 0 0,0 0 16,0 1-16,0-1 0,0 0 15,0 0-15,22 0 0,-22 0 0,0 1 16,0-1-16,0 0 0,0 0 15,21-21-15,-21 21 0,0 0 16,0 1-16,0-1 16,0 0-16,0 0 15,0 0 1,0 0-16,0 1 16,0-1-1,0 0 1,-21-21-1,21 21-15,-22-21 0,1 0 0,0 21 16,0-21-16,0 0 16,0 0-16,-1 21 0,1-21 15,-21 0-15,21 0 0,-22 0 16,22 22-16,-21-22 0,0 0 0,-1 0 16,1 0-16,-22 21 0,22-21 0,-21 0 15,20 0-15,-20 21 0,-1-21 0,1 0 16,-22 0-16,22 0 15,-22 21-15,0-21 0,1 0 0,-22 0 16,21 0-16,-21 0 0,22 21 0,-22-21 16,0 0-16,-21 0 0,21 0 15,-21 21-15,-21-21 0,21 0 0,0 0 16,-21 22-16,0-22 0,-1 0 0,-20 0 16,21 21-16,-21-21 0,20 0 15,-20 0-15,0 21 0,-1-21 0,1 21 16,-21-21-16,20 0 0,-20 0 0,20 21 15,-20-21-15,-1 0 0,1 0 16,-1 0-16,1 0 0,-22 21 0,22-21 16,-1 0-16,-20 0 0,20 0 15,-21 0-15,1 0 0,20 0 16,-20 22-16,-1-22 0,21 0 0,-20 0 16,-1 0-16,0 0 0,1 0 0,-1 0 15,0 0-15,22 0 0,-22 0 16,1 0-16,-1 0 0,0 21 0,22-21 15,-22 0-15,22 0 0,-22 0 0,21 0 16,-20 0-16,20 21 0,1-21 16,-22 0-16,22 0 0,-1 0 0,1 21 15,-1-21-15,1 0 0,-1 0 0,1 0 16,-1 21-16,22-21 16,-22 0-16,22 0 0,0 0 0,-22 21 15,22-21-15,-1 0 0,22 0 0,-21 0 16,21 0-16,0 22 0,-22-22 15,22 0-15,0 0 0,0 0 0,0 21 16,21-21-16,-22 0 0,1 0 0,0 0 16,21 0-16,-21 21 0,21-21 15,0 0-15,21 0 0,-21 0 0,0 0 16,21 0-16,-21 0 0,21 0 0,1 21 16,-1-21-16,0 0 0,0 0 15,0 0-15,0 0 0,1 0 0,-1 0 16,0 0-16,0 0 0,21 0 15,-20 0-15,20 0 0,-21 0 16,21 0-16,1 0 0,-1 0 0,0 0 16,1 0-16,-1 0 0,0 0 0,1 0 15,-1 0-15,0 0 0,22 0 16,-22 0-16,22 0 0,-1 0 0,-20 0 16,20 0-16,1 0 0,-1 0 0,-21 0 15,22 0-15,-1 0 0,1 0 16,-1 0-16,1 0 0,21 0 0,-1 0 15,-20 0-15,20 0 0,22 0 16,-21 0-16,0 0 0,20 0 16,1 0-16,-21 0 0,21 0 0,0 0 15,-1 0-15,1 0 0,0 0 16,0 0-16,0 0 0,0 0 0,-1 0 16,1 0-16,0 0 0,0 0 0,0 0 15,0 0-15,-1 0 16,1 0-16,0 0 0,0 0 15,0 0-15,0 0 0,-1 0 16,1 0-16,-21 0 0,21 0 0,-22 0 16,1 0-16,0 0 0,-1 0 15,1 0-15,21 21 0,-21-21 0,-1 0 16,22 0-16,-21 0 0,21 0 16,-1 0-16,1 0 0,0 0 15,0 21-15,0-21 0,0 0 0,-1 0 16,1 0-16,0 0 0,0 0 15,0 0-15,0 0 0,-1 0 0,1 0 16,0 0-16,0 0 0,0 0 16,0 0-16,-1 0 15,1 0 1,0 0 0,0 0 30,21-21-14,0 0-17,0 0 1,0 0 0,0 0-1,-21-1-15,21 1 16,0 0-16,0 0 0,0 0 15,-21 0-15,21-1 16,0 1-16,0 0 16,0 0-16,-22 0 15,22 0-15,0-1 16,-21 1-16,21 0 0,0 0 16,0 0-16,0 0 15,-21-1-15,21 1 0,0 0 0,0 0 16,0 0-16,0 0 0,0-1 15,-21 1-15,21-21 0,0 21 0,0 0 16,0-1-16,0 1 0,0 0 16,0 0-16,0 0 0,0 0 0,0-1 15,-21 1-15,21 0 0,0 0 16,-21 0-16,21 0 0,0-1 16,0 1-16,0 0 0,0 0 0,-22 0 15,22 0-15,0-1 0,-21 22 16,21-21-16,0 0 0,0 0 0,0 0 15,-21 0-15,21-1 16,-21 1-16,21 0 0,0 0 16,0 0-16,0 0 15,0-1-15,0 1 16,-21 0-16,21 0 16,0 0-16,0 0 0,0-1 15,-21 1 1,21 0-16,0 0 15,0 0-15,-22 0 16,22-1-16,-21 22 0,21-21 16,0 0-16,0 0 15,-21 0-15,0 0 16,21-1-16,0 1 0,0 0 0,0 0 16,-21 0-16,21 0 0,-21-1 15,-1 1-15,22 0 0,0 0 0,0 0 16,-21 21-16,21-21 0,-21-1 15,21 1-15,-21 21 0,21-21 0,0 0 16,0 0 0,0 0-16,0-1 0</inkml:trace>
  <inkml:trace contextRef="#ctx0" brushRef="#br0" timeOffset="7051.8">15409 1334 0,'0'-22'16,"-21"22"-1,21-21-15,0 0 47,0 42 0,0 0-31,0 1-16,0-1 15,0 0-15,0 0 0,0 0 0,0 0 0,0 1 16,0-1-16,0 21 0,0-21 16,0 22-16,0-22 0,0 21 15,0 0-15,0-20 0,0 20 0,0 0 16,0 1-16,0-22 0,0 21 16,0 0-16,0 1 0,0-1 0,0 0 15,0 1-15,0-1 0,0-21 0,0 22 16,-21 20-16,21-21 0,0 1 15,0 20-15,0-20 0,0 20 0,0-21 16,0 22-16,0-1 0,0-20 16,0 20-16,0-20 0,0 20 0,0-21 15,0 22-15,0-1 0,0-20 16,0 20-16,0 1 0,0-1 0,0 1 16,0-1-16,0-20 0,0 20 15,0 1-15,0-1 0,0 1 0,0-1 16,0 1-16,0-1 0,0 1 15,0-1-15,0 22 0,0-22 0,0 1 16,0-1-16,0 1 0,21-1 0,-21 22 16,21-22-16,-21 1 0,21 21 15,-21-22-15,22 22 0,-1-22 0,-21 22 16,0-22-16,0 22 0,21-21 16,-21 20-16,0-20 0,21 20 0,-21-20 15,0 21-15,0-22 0,0 1 0,21 20 16,-21-20-16,21-1 15,-21 1-15,0 20 0,0-20 0,22 21 16,-22-22-16,21 22 0,-21-1 0,21 1 16,-21 0-16,0-1 0,0-20 0,0 21 15,0-1-15,21 1 0,-21-22 16,0 22-16,0 0 0,0-1 0,0 1 16,0 0-16,0-1 0,0 1 0,0-21 15,0 20-15,0 1 0,0 0 16,0-1-16,0 1 0,0 0 0,0-1 15,0 1-15,0 0 0,21-22 0,-21 43 16,0-21-16,21-1 0,-21 1 16,0 0-16,0-22 0,0 22 15,0-1-15,0 1 0,0 0 0,0 21 16,0-22-16,0 1 0,0 0 16,0-1-16,0 1 0,0 0 0,0-1 15,0 1-15,0 0 0,0-1 0,0 1 16,0 0-16,0-1 0,0 1 0,0-22 15,0 1-15,0 21 0,0-22 16,0 22-16,0-22 0,22 1 0,-22-1 16,21 1-16,0-1 0,-21 1 15,0-1-15,21 1 0,-21-1 0,21-20 16,-21 20-16,0 1 0,21-1 16,-21 1-16,0-1 0,22 1 0,-22-22 15,0 21-15,0 1 0,0-22 16,0 22-16,0-22 0,0 0 0,0 22 15,0-22-15,0 1 0,0-1 0,0 0 16,0 22-16,0-22 0,0 0 16,0 1-16,0-1 0,0-21 0,0 22 15,0-1-15,0 0 0,0 1 0,0-22 16,0 21-16,0-21 0,0 22 16,0-22-16,0 0 0,0 21 0,0-21 15,0 22-15,0-22 0,0 0 0,0 21 16,0-20-16,0-1 0,0 0 15,-22 21-15,22-21 0,0 1 16,0-1-16,0 0 0,-21 0 0,21 0 16,0 0-16,0 1 0,0-1 15,0 0 1,0 0-16,0 0 0,0 0 16,0 1-16,0-1 15,0 0 1,0 0-16,0 0 15,0 0-15,0 1 32,0-1-32,0 0 0,0 0 15,0 0 1,0 0-16,0 1 16,0-1-16,0 0 15,0-42 63,0 0-62,0-1-16,0 1 16,21 0-16</inkml:trace>
  <inkml:trace contextRef="#ctx0" brushRef="#br1" timeOffset="17131.77">4403 466 0,'-106'-21'31,"85"21"-31,-1 0 0,1 0 16,0-22-16,0 22 0,0 0 0,0 0 15,-1 0 1,44-21 15,20 21-31,0 0 16,1 0-16,-1 0 0,21 0 15,1-21-15,-1 21 0,1-21 16,-1 21-16,1 0 0,-1 0 16,1 0-16,-22 0 0,-21 0 0,22 0 15,-22 0-15,0 0 0,0 0 16,-42 0-1,-21 0 1,21 0-16,-1 0 0,1 21 0,0-21 16,0 0-16</inkml:trace>
  <inkml:trace contextRef="#ctx0" brushRef="#br1" timeOffset="17515.55">4699 402 0,'0'21'0,"0"1"31,0-1-31,0 0 16,0 0-16,0 0 15,0 0-15,0 22 0,0-22 16,0 0-16,0 0 0,0 22 16,0-22-16,0 21 0,0 0 0,0-20 15,0 20-15,0-21 0,-21 21 16,0-20-16,-1-1 0,22 21 0,-21-21 15,0 0-15,0 1 16,0-1-16,0-21 0,-1 0 0,1 0 16,-21 21-16,21-21 0,0 0 15,-22 0-15,22 0 0,-21-21 16,21 0-16,-1 21 0,1-22 16,0 1-16,0 0 0,0 0 0,0 0 15,-1 0-15,22-1 0,-21 1 16,21 0-16,0 0 0,0 0 0,0 0 15,0-1-15,21 22 16,1 0-16,-1 0 0,0-21 0,21 21 16,-21 0-16,22 0 15</inkml:trace>
  <inkml:trace contextRef="#ctx0" brushRef="#br1" timeOffset="18042.79">5207 614 0,'0'0'15,"0"-21"-15,0 0 0,0-1 16,-21 22-16,0 0 0,-1 0 16,1 0-16,0 0 0,0 0 15,0 0-15,-22 0 0,22 22 16,0-1-16,0 0 0,0 0 15,0 0-15,-1 22 0,1-22 0,0 21 16,0-21-16,21 22 0,0-22 16,0 21-16,0-21 0,0 0 15,0 1-15,0-1 0,0 0 0,21-21 16,0 21-16,0-21 0,1 0 16,-1 0-16,0 0 0,0 0 15,0-21-15,0 21 0,1-21 0,-1 0 16,0-1-16,0 1 0,-21-21 15,21 21-15,-21 0 0,21-22 0,-21 22 16,0 0-16,0 0 0,0 0 16,0-1-16,0 1 0,0 42 47,0 1-47,0-1 0,0 0 15,0 0-15,0 0 0,0 22 0,0-22 16,0 0-16,0 0 0,0 0 15,22 0-15,-22 1 0,21-1 0,-21 0 16,21-21-16,0 21 16,0-21-16,0 0 15,1 0-15,-1-21 16,-21 0-16,21 21 0</inkml:trace>
  <inkml:trace contextRef="#ctx0" brushRef="#br1" timeOffset="18275.66">5461 593 0,'0'0'0,"0"-21"0,0 42 31,0 0-31,-21 0 0,21 0 16,0 22-16,0-22 0,0 0 16,0 21-16,0-21 0,0 1 0,0 20 15,0-21-15,0 0 0,0 0 16,0 22-16,21-22 0,-21 0 15,21 0-15,-21 0 16,0 1-16,21-22 16,0 0-16,1-22 15,-22 1-15</inkml:trace>
  <inkml:trace contextRef="#ctx0" brushRef="#br1" timeOffset="18499.54">5800 614 0,'0'0'0,"0"-21"0,-22 21 31,1 0-31,21 21 0,-21 0 16,0-21-16,0 21 0,0 0 0,-1 22 16,1-22-16,0 0 0,0 21 15,0-20-15,21-1 0,0 0 0,0 0 16,0 0-16,0 0 0,0 1 0,0-1 15,21-21 1,0 0-16,0 0 0</inkml:trace>
  <inkml:trace contextRef="#ctx0" brushRef="#br1" timeOffset="19019.7">6223 635 0,'0'0'15,"0"-21"-15,-21 21 0,21-21 16,-21 21 0,-1 0-16,1 0 0,0 0 15,0 21-15,21 0 0,-21 0 16,0 0-16,-1 1 0,22-1 15,0 0-15,-21 21 0,21-21 0,-21 1 16,21-1-16,0 21 0,0-21 16,0 0-16,0 1 0,21-1 15,0-21-15,1 0 0,-1 0 16,0 0-16,0 0 0,0 0 16,0 0-16,1 0 0,-1-21 15,0-1-15,-21 1 0,21 0 16,-21 0-16,0 0 0,0-22 15,0 22-15,0 0 0,21-21 0,-21 21 16,0-1-16,0 1 0,0 0 16,0 0-16,0 42 31,0 0-31,0 0 0,0 22 16,0-22-16,0 0 0,0 21 15,0-20-15,0 20 0,0-21 0,0 0 16,0 0-16,21 1 0,-21-1 15,22 0-15,-1-21 0,0 21 0,0-21 16,0 0-16,22 0 0,-22 0 0,21 0 16,0 0-16,1-21 0,-1 0 15</inkml:trace>
  <inkml:trace contextRef="#ctx0" brushRef="#br1" timeOffset="19375.34">7747 169 0,'0'0'0,"0"-21"0,-21 21 0,0-21 15,-1 21-15,1-21 0,0 21 16,0 0-16,0 0 15,0 0-15,-22 21 0,22 0 0,0 0 16,0 22-16,0-1 0,-1 0 16,1 1-16,0-1 0,-21 22 0,42-22 15,-21 0-15,-1 1 0,1 20 16,21-21-16,0 1 0,0-22 0,0 21 16,0 1-16,0-22 0,21 0 15,-21 0-15,43 0 0,-22 0 0,0 1 16,21-22-16,-20 0 0,20 0 15,0 0-15,1 0 0,-1 0 16,-21 0-16,21-22 0,1 1 0,-1 0 16</inkml:trace>
  <inkml:trace contextRef="#ctx0" brushRef="#br1" timeOffset="20095.43">8086 593 0,'0'0'0,"-22"0"31,1 0-31,0 0 0,0 21 16,0 0-16,0 0 0,-1 0 16,1 22-16,21-22 0,0 0 15,0 0-15,0 0 16,0 1-16,0-1 0,0 0 0,0 0 16,21 0-16,1-21 15,-1 0-15,0 21 0,0-21 16,0 0-16,0 0 0,1 0 15,-1-21-15,-21 0 16,21 0-16,-21-21 16,0 20-16,0 1 0,0 0 0,0 0 15,0-21-15,0 20 0,0 1 0,-21 0 16,21 0-16,0 0 0,0 0 16,21-1-16,0 1 0,0 21 15,22-21 1,-22 21-16,0 0 0,0 0 0,0 0 15,0 0-15,1 21 0,-1 0 16,21-21-16,-21 22 0,0-1 0,-21 0 16,22 21-16,-22-21 0,21 1 0,-21-1 15,0 21-15,0-21 0,0 0 16,0 22-16,0-22 0,0 0 0,0 0 16,-21 0-16,21 1 0,-22-22 15,22 21-15,-21 0 0,21-42 47,0 0-47,0-1 16,0-20-16,0 21 0,21-21 15,1 20-15,-1-20 0,0 21 0,21-21 16,-21 20-16,22-20 0,-1 21 16,0 0-16,1 21 0,-22-21 0,21 21 15,1 0-15,-22 0 0,21 0 16,-21 0-16,0 21 0,1 0 0,-1 0 15,-21 0-15,21 0 0,-21 22 16,0-22-16,0 0 0,0 21 0,0-20 16,-21-1-16,0 0 0,-1 0 15,1 0-15,21 0 0,-21 1 16,0-22-16,21 21 0,21-21 47,0-21-47,0-1 0,22 1 15</inkml:trace>
  <inkml:trace contextRef="#ctx0" brushRef="#br1" timeOffset="20367.33">9504 529 0,'0'0'0,"0"-21"0,-21 21 15,-1 0 1,1 0-16,0 0 0,0 21 15,0 0-15,-22 1 0,22-1 16,0 0-16,0 0 0,0 0 16,21 22-16,-21-22 0,-1 0 0,22 21 15,-21-21-15,21 22 0,0-22 16,0 0-16,0 0 0,0 0 0,21 1 16,1-1-16,-1-21 0,0 21 15,0-21-15,0 0 0,22 0 16,-22 0-16,0 0 0,0 0 0,0-21 15,0 0-15,1 21 16,-1-22-16,21 1 0</inkml:trace>
  <inkml:trace contextRef="#ctx0" brushRef="#br1" timeOffset="21043.94">9715 699 0,'0'0'0,"-21"0"0,0 21 16,0-21-16,21 21 15,0 0-15,21-21 16,0 0-16,0 0 16,1 0-16,-1 0 0,0 0 15,0 0-15,0 0 0,22 0 16,-22-21-16,0 21 0,21-21 16,-21 0-16,1 21 0,-1-22 0,-21 1 15,0 0-15,0 0 0,0 0 16,0 0-16,-21 21 15,-1-22-15,1 22 0,0 0 0,0 0 16,0 22-16,-22-22 0,22 21 16,0 0-16,0 0 0,0 0 0,0 22 15,-1-22-15,1 0 0,21 21 16,-21-21-16,21 1 0,0-1 0,0 0 16,0 0-16,0 0 0,21-21 0,0 21 15,22 1-15,-22-22 16,21 0-16,1 0 0,-1 0 0,0 0 15,1 0-15,-1 0 0,0-22 16,1 22-16,-1-21 0,-21 0 0,21 0 16,-20 0-16,-1 0 0,0-1 15,0-20-15,0 21 0,-21-21 0,21 20 16,-21 1-16,0-21 0,0 21 0,0 0 16,0-1-16,-21 44 31,21-1-31,-21 0 15,21 0-15,-21 0 0,21 22 0,0-1 16,0 0-16,-21 1 0,21-1 16,-21 0-16,21 1 0,-22-1 15,22 0-15,0 1 0,0 20 0,0-21 16,0 1-16,-21-1 0,21 0 16,0 1-16,0-22 0,0 21 0,0-21 15,0 1-15,0-1 0,0 0 0,0 0 16,0 0-16,0 0 15,0-42 1,0 0 0,0 0-16,0 0 15,0-22-15,0 22 0,0-21 0,0 0 0,0-1 16,0 1-16</inkml:trace>
  <inkml:trace contextRef="#ctx0" brushRef="#br1" timeOffset="21303.01">10266 762 0,'0'0'0,"0"-42"0,0 21 15,0-22-15,21 22 0,-21 0 0,0 0 16,21 0-16,0-1 0,0 1 16,1 21-16,-1-21 0,0 21 0,21 0 15,-21 0-15,1 0 0,-1 0 16,0 21-16,0 0 0,0 1 0,-21-1 16,21 21-16,-21-21 0,0 0 0,0 22 15,0-22-15,-21 0 16,0 21-16,0-20 0,21-1 0,-21 0 15,0 0-15,-1 0 0,1-21 16,0 21-16,0-21 0,0 0 16,0 0-16,21-21 31,21 0-31,0 0 0,0 0 0,0 0 16</inkml:trace>
  <inkml:trace contextRef="#ctx0" brushRef="#br1" timeOffset="21555.86">10943 275 0,'-21'21'32,"21"1"-32,-21 20 0,0-21 15,21 21-15,-22 1 0,1-1 0,21 0 16,-21-20-16,0 20 0,21 0 15,-21 1-15,21-1 0,-21-21 0,-1 21 16,22-20-16,0-1 0,0 21 0,0-21 16,0 0-16,0 1 15,22-22 1,-1 0 0,0 0-16</inkml:trace>
  <inkml:trace contextRef="#ctx0" brushRef="#br1" timeOffset="21927.82">11197 699 0,'0'0'16,"21"-22"-16,-42 22 47,0 0-47,0 0 0,0 0 0,-1 0 15,1 22-15,0-22 0,0 21 16,0-21-16,21 21 0,0 0 15,0 0-15,0 0 16,21-21 0,0 22-16,0-22 0,0 0 15,1 0-15,20 21 0,-21-21 16,0 0-16,0 0 0,1 21 0,-1-21 16,-21 21-1,0 0-15,0 0 16,-21-21-16,-1 0 0,1 22 15,0-22-15,0 0 0,-21 21 0,20-21 16,1 0-16,-21 0 0,21 0 16,0 0-16,-1 0 0,1 0 15,21-21 17</inkml:trace>
  <inkml:trace contextRef="#ctx0" brushRef="#br1" timeOffset="22131.74">10731 402 0,'0'0'0,"-21"0"0,21-21 16,21 21-1,22 0-15,-22 0 0,21 0 0,1 0 16,-1 0-16,0-21 0,1 21 15,-1 0-15,21 0 0,-20-21 0,-1 21 16,0 0-16,1-21 0,-1 21 16,-21-22-16</inkml:trace>
  <inkml:trace contextRef="#ctx0" brushRef="#br1" timeOffset="22803.27">12171 296 0,'0'0'0,"0"-21"0,21 0 32,-21 42-1,0 0-31,0 1 0,0-1 16,-21 21-16,0-21 0,21 22 0,-22-22 15,1 21-15,21 0 0,-21-20 0,21 20 16,-21-21-16,21 0 0,0 22 15,0-22-15,0 0 0,0 0 0,0 0 16,21-21-16,0 21 0,22-21 16,-22 0-16,0 0 0,21 0 0,1 0 15,-22 0-15,21-21 0,-21 21 16,22-21-16,-22 0 0,21 0 0,-21 0 16,0-1-16,1-20 0,-1 21 15,0-21-15,-21-1 0,0 1 0,21 0 16,-21-1-16,21 1 0,-21 21 15,0-22-15,0 22 0,0 0 16,0 0-16,0 42 31,0 0-15,0 0-16,0 1 16</inkml:trace>
  <inkml:trace contextRef="#ctx0" brushRef="#br1" timeOffset="23224.24">12975 529 0,'0'0'0,"21"0"0,64 0 32,-64-21-32,0 21 0,-21-21 15,0 0-15,-21 21 31,0 0-31,0 0 0,-22 0 0,1 0 16,0 0-16,21 0 0,-22 21 16,1 0-16,21-21 0,0 21 0,-1 0 15,22 1-15,0-1 16,0 0-16,22 0 16,20-21-16,-21 21 0,0-21 0,22 21 15,-22-21-15,0 22 0,21-22 0,-21 21 16,1-21-16,-1 21 0,0-21 15,0 21-15,-21 0 0,0 0 16,-21 1 0,-21-22-16,20 0 0,1 0 0,-21 21 15,0-21-15,20 0 0,-20 0 16,21 0-16,-21 0 0,20 0 0,1 0 16,0 0-16,21-21 31,0-1-31,21 22 0,0 0 15</inkml:trace>
  <inkml:trace contextRef="#ctx0" brushRef="#br1" timeOffset="23575.16">13271 720 0,'43'0'16,"-22"0"-1,0 0-15,0 0 16,0 0-16,1 0 0,-1 0 16,0-21-16,0 21 0,0 0 15,0-22-15,-21 1 16,0 0-16,0 0 16,-21 21-1,0 0-15,0 0 0,0 0 16,-22 0-16,22 0 0,0 0 0,0 21 15,0-21-15,0 21 0,-1 0 16,1 1-16,0-1 0,21 0 16,0 0-16,-21 0 0,21 0 0,0 1 15,0-1 1,21 0-16,0-21 0,0 21 0,1-21 16,-1 0-16,21 0 0,-21 0 15,22 0-15,-22 0 0,21 0 0</inkml:trace>
  <inkml:trace contextRef="#ctx0" brushRef="#br1" timeOffset="24070.97">14033 677 0,'0'0'16,"0"-21"-16,0 0 0,0 0 16,0 0-16,0 0 0,-21 21 15,0 0-15,0 0 16,0 0-16,0 0 0,-22 0 15,22 21-15,0 0 0,-21 0 0,20 0 16,1 0-16,0 1 0,-21-1 0,21 0 16,21 21-16,0-21 0,0 1 15,0-1-15,0 0 0,0 0 0,0 0 16,0 0-16,21 1 0,0-22 16,0 0-16,0 21 0,0-21 0,1 0 15,-1 0-15,0 0 0,0-21 16,21 21-16,-20-22 0,-1 1 0,0 0 15,0 0-15,0-21 0,0 20 16,1-20-16,-22 0 0,21 21 16,0-22-16,0 1 0,-21 0 0,21-1 15,-21 1-15,21 0 0,-21-1 16,0 22-16,0-21 0,0 21 0,-21 42 31,21 0-15,-21 21-16,21-21 0,0 22 0,-21-22 15,21 21-15,-21 1 0,21-22 16,0 21-16,0 0 0,0-20 0,0 20 16,0-21-16,0 21 0,0-20 15,0-1-15,21 0 0,0 0 0,0 0 16,0 0-16,1-21 0,-1 0 16,0 0-16,0 0 0,21 0 15,-20 0-15,20 0 0</inkml:trace>
  <inkml:trace contextRef="#ctx0" brushRef="#br1" timeOffset="24307.88">14859 614 0,'-21'21'31,"21"0"-15,0 0-16,0 1 15,-21-1-15,21 0 0,0 0 16,0 0-16,0 0 0,-22-21 16,22 22-16,0-1 15,0-42 17</inkml:trace>
  <inkml:trace contextRef="#ctx0" brushRef="#br1" timeOffset="24471.78">14859 445 0,'0'0'0,"0"-22"15,-21 22 17,21 22-1,0-1-31</inkml:trace>
  <inkml:trace contextRef="#ctx0" brushRef="#br1" timeOffset="24936.03">15134 572 0,'0'0'0,"0"21"15,0 0-15,0 0 16,0 0-16,0 0 15,-21 1-15,0-1 0,21 0 16,0 0-16,0 0 0,0 0 16,-21 1-16,21-1 0,0 0 15,0 0-15,-22 0 0,22 0 16,0 1-16,0-44 47,0 1-32,0 0-15,0 0 16,0-21-16,0 20 0,22 1 0,-1 0 16,0 0-16,21-21 0,-21 20 15,22 1-15,-1 0 0,0 0 0,1 0 16,-1 0-16,0 21 0,1-22 0,-1 22 16,-21 0-16,22 0 0,-22 0 15,21 0-15,-21 22 0,0-1 0,-21 0 16,0 0-16,22 0 0,-22 0 15,0 1-15,0 20 0,0-21 0,-22 0 16,1 0-16,21 22 0,-21-22 16,0 0-16,0 0 0,0-21 15,-1 21-15,22 1 0,-21-22 16,0 0-16,21-22 16</inkml:trace>
  <inkml:trace contextRef="#ctx0" brushRef="#br1" timeOffset="25786.96">16637 529 0,'42'0'32,"-21"0"-32,1 0 0,-1-21 15,0 21-15,-21-21 0,21 21 16,-21-21-16,21 0 0,-21-1 0,0 1 16,0 0-16,0 0 15,0 0-15,0 0 0,0-1 0,-21 1 16,0 0-16,-21 21 0,20 0 15,-20 0-15,21 0 0,-21 0 0,-1 0 16,1 21-16,0 0 0,-1 1 16,1-1-16,21 0 0,-22 0 0,22 0 15,0 0-15,0 1 0,21-1 16,0 0-16,0 0 0,21 0 16,21 0-16,-20 1 0,20-1 15,0-21-15,1 21 0,-1 0 16,0 0-16,1-21 0,-1 21 0,0 1 15,-21-1-15,22 0 0,-22 0 16,0 0-16,0-21 0,-21 21 0,0 1 16,0-1-16,0 0 0,-21 0 15,-21 0-15,21-21 0,-22 0 16,-20 0-16,20 0 0,-20 0 0,-1 0 16,1 0-16,21 0 0,-22 0 15,22-21-15,-1 21 0,1-21 16,21 0-16,0 21 0,0-21 0,-1-1 15,1 1-15,21 0 0,0 0 16,0 0-16,0 0 0,0-1 16,0 1-16,21 21 0,1-21 15,-1 0-15,21 21 0,-21-21 0,22 21 16,-22 0-16</inkml:trace>
  <inkml:trace contextRef="#ctx0" brushRef="#br1" timeOffset="26154.86">16976 741 0,'0'0'0,"21"0"32,0 0-32,0 0 0,0 0 15,0 0-15,1-21 0,-1 21 0,0-21 16,0 21-16,0-22 0,0 1 15,-21 0-15,22 0 0,-22 0 16,-22 0 0,1 21-16,0 0 0,0 0 15,0 0-15,0 0 0,-22 21 16,22-21-16,0 21 0,-21 0 16,20 0-16,1 0 0,0 1 0,0-1 15,0 0-15,0 0 0,21 0 16,0 0-16,0 1 0,0-1 0,0 0 15,0 0-15,21-21 0,0 21 16,0-21-16,0 0 0,22 0 0,-22 0 16,21 0-16,-21 0 0,22 0 15,-1 0-15,0 0 0,1-21 0</inkml:trace>
  <inkml:trace contextRef="#ctx0" brushRef="#br1" timeOffset="26435.84">17632 64 0,'0'0'0,"0"-43"16,0 22-1,-21 42-15,21 0 16,-22 1-16,22-1 0,-21 21 16,21 0-16,-21 1 0,0-1 0,21 0 15,-21 22-15,21-22 0,-21 1 0,21-1 16,0 0-16,-22 1 0,22-1 15,-21-21-15,21 21 0,0-20 0,0-1 16,0 21-16,0-21 16,0 0-16,0 1 0,21-22 31,1 0-15,-1-22-16,0 1 0</inkml:trace>
  <inkml:trace contextRef="#ctx0" brushRef="#br1" timeOffset="26798.81">17632 720 0,'21'0'31,"0"0"-31,0 0 16,0 0-16,1 0 15,-1 0-15,0-21 0,0 21 0,0 0 16,22 0-16,-22-22 0,0 22 0,0-21 15,-21 0-15,21 21 16,-21-21-16,0 0 16,-21 21-1,0 0-15,0 0 0,0 0 16,-1 21-16,-20 0 0,21 0 0,0-21 16,0 21-16,-1 1 0,22-1 15,-21 0-15,21 0 0,0 0 0,-21 0 16,21 1-1,0-1-15,21 0 0,0-21 16,1 0-16,-1 0 0,0 0 0,0 0 16,21 0-16,-20 0 0,-1 0 15,21 0-15,-21 0 0,0-21 0,1 0 16,20-1-16,-21 1 0,0 0 16</inkml:trace>
  <inkml:trace contextRef="#ctx0" brushRef="#br1" timeOffset="27254.82">18203 572 0,'0'0'15,"0"21"17,-21 0-32,0 0 15,21 0-15,0 0 16,0 1-16,0-1 0,-21 0 0,21 0 16,0 0-16,-21 0 0,21 1 0,0-1 15,-22 0-15,22 0 16,0 0-16,0-42 47,0 0-32,0 0-15,0 0 0,0-1 0,0 1 16,22-21-16,-1 21 0,0 0 16,0-1-16,0-20 0,0 21 15,22 0-15,-1 0 0,0-1 0,1 1 16,-1 21-16,0 0 0,1 0 15,-1 0-15,0 0 0,-20 21 0,-1-21 16,21 22-16,-21-1 0,-21 0 16,0 0-16,21 0 0,-21 22 0,0-22 15,0 0-15,0 0 0,-21 21 0,0-20 16,21-1-16,-21 0 0,0 0 16,0-21-16,-1 21 0,22 0 0,-21-21 15,21 22-15,-21-22 16,21-22 15,21 1-31,0 21 16,1-21-16</inkml:trace>
  <inkml:trace contextRef="#ctx0" brushRef="#br1" timeOffset="27475.82">19050 572 0,'-21'63'31,"0"-42"-31,-1 0 16,22 1-16,0-1 0,0 0 15,0 0-15,0 0 0,0 0 16,0 1-16,0-1 0,0 0 16,0-42 15,0 0-16</inkml:trace>
  <inkml:trace contextRef="#ctx0" brushRef="#br1" timeOffset="27807.72">19092 318 0,'0'0'0,"-21"0"0,0 0 0,0 0 16,0 21-16,21 0 0,-22 0 15,22 0-15,0 0 16,0 1-16,22-1 16,-1-21-16,0 0 15,0 0-15,0 0 0,0 0 16,1 0-16,-1-21 16,-21-1-16,21 1 0,-21 0 15,0 0-15,0 0 16,0 0-16,-21-1 0,0 22 15,-1 0-15,22-21 0,-21 21 0,0 0 16,0 0-16,0 0 0,0 21 16,21 1-16,-22-1 0,22 0 0,-21 0 15,21 0-15,0 0 0,0 1 16,0-1-16,0 0 0,0 0 16,0 0-16,21 0 0</inkml:trace>
  <inkml:trace contextRef="#ctx0" brushRef="#br1" timeOffset="28187.5">19367 572 0,'-42'0'31,"42"21"-31,-21 0 0,0 0 0,0 0 16,21 0-16,-22 1 0,22-1 0,-21 0 15,21 21-15,0-21 0,0 1 16,0-1-16,0 21 0,0-21 0,0 0 16,0 1-16,21-1 0,1-21 15,20 21-15,-21-21 0,0 0 16,0 0-16,22 0 0,-22 0 0,0 0 0,21 0 16,-20 0-16,-1-21 15,0 0-15,0-1 0,0 1 0,0 0 16,-21 0-16,22-21 0,-22 20 15,21-20-15,-21 21 0,0 0 0,0 0 16,0-1-16,21 1 0,-21 0 0,0 42 47,0 0-31</inkml:trace>
  <inkml:trace contextRef="#ctx0" brushRef="#br1" timeOffset="28876.1">19960 677 0,'0'0'0,"0"-21"16,-21 21 0,0 0-16,21 21 15,-21 1-15,21-1 16,-22 0-16,22 0 15,0 0-15,-21 0 0,21 1 0,0-1 16,0 0-16,0 0 0,-21 0 16,21 0-16,0 1 15,-21-22-15,21-22 47,0 1-47,0 0 0,0 0 16,0 0-16,0-22 0,0 22 15,21 0-15,-21 0 0,21 0 0,0-22 16,1 22-16,20 0 0,-21 0 0,0 0 16,22 0-16,-22-1 0,21 1 15,-21 21-15,0 0 0,22 0 16,-22 0-16,0 0 0,0 0 0,0 21 16,1 1-16,-1-1 0,-21 0 15,0 0-15,0 0 0,0 0 0,0 1 16,0-1-16,0 0 0,0 0 15,-21 0-15,21 0 0,-22-21 0,22 22 16,0-1-16,-21-21 0,21 21 16,-21-21-16,0 0 15,0 0 1,0 0-16,21-21 16,0 0-16,0-1 15,0 1-15,21 0 0,0 0 16,0 0-16,0 0 0,22-1 0,-1-20 15,0 21-15,1 0 0,-1 0 16,21-1-16,-20 1 0,-1 0 0,0 21 16,1 0-16,-22 0 0,0 0 15,0 21-15,-21 0 0,21 1 0,-21-1 16,0 21-16,0-21 0,0 22 16,0-22-16,-21 21 0,0-21 0,0 0 15,0 22-15,0-22 0,-1 0 0,1 0 16,0 0-16,0 1 0,0-1 15,0-21-15,-1 21 0,1-21 16,0 0-16,0 0 0,-21 21 16</inkml:trace>
  <inkml:trace contextRef="#ctx0" brushRef="#br1" timeOffset="35555.57">3556 1969 0,'0'-22'15,"-21"22"1,0 0-1,-1 0 1,44 0 15,-1 0-15,0 0-16,0 0 0,21 0 16,-20 0-16,20 0 0,0 0 0,1 0 15,-1 0-15,0-21 0,1 21 16,-1 0-16,0 0 0,1 0 0,-1 0 15,-21 0-15,21 0 0,-20 0 16,-1 0-16,0 0 16,-42 0 15,0 0-31,21 21 0,-22-21 16,1 0-16</inkml:trace>
  <inkml:trace contextRef="#ctx0" brushRef="#br1" timeOffset="35963.46">4000 1969 0,'-21'0'0,"0"0"16,0 0 0,21 21-1,-21-21-15,21 21 0,0 0 16,0 0-16,0 0 0,0 1 0,0 20 15,0-21-15,0 21 0,0-20 16,0 20-16,0 0 0,0 1 0,21-1 16,-21 0-16,0 1 0,0-1 15,0 0-15,0 1 0,0-1 0,-21-21 16,0 21-16,-1-20 0,22-1 16,-21 0-16,0 0 0,0 0 0,-21 0 15,20-21-15,1 0 0,-21 22 16,0-22-16,20 0 0,-20 0 0,21 0 15,-21 0-15,20-22 16,1 22-16,0-21 0,0 0 0,0 0 16,0 0-16,-1 0 0,22-1 15,0 1-15,0 0 0,0 0 0,0 0 16,0 0-16,0-1 0,0 1 16,0 0-16,22 21 0,-1 0 15,0-21-15,0 21 0,0 0 0,22 0 16,-22 0-16</inkml:trace>
  <inkml:trace contextRef="#ctx0" brushRef="#br1" timeOffset="36479.48">4487 2434 0,'0'0'0,"0"-21"0,0 0 16,0 0-16,0 0 0,-21-1 0,0 1 16,0 21-16,0-21 0,-22 0 15,22 21-15,0 0 0,-21 0 0,20 0 16,1 0-16,-21 21 0,21 0 16,-22 0-16,22 1 0,0 20 15,0-21-15,0 21 0,0 1 0,21-22 0,-22 21 16,22 1-16,0-22 15,0 21-15,0-21 0,0 0 0,0 1 16,0-1-16,22-21 0,-22 21 16,21-21-16,0 0 0,0 0 0,0 0 15,22 0-15,-22 0 0,0 0 0,21-21 16,-21 0-16,1-1 0,20 1 16,-21 0-16,21 0 0,-20 0 0,-1 0 15,0-1-15,-21-20 0,0 21 16,21 0-16,-21 0 0,0-1 0,0 1 15,0 0-15,0 42 32,-21-21-32,21 21 0,0 1 0,0-1 15,0 0-15,-21 0 0,21 0 16,0 0-16,0 1 0,0-1 0,0 0 16,0 0-16,0 0 15,21-21-15,0 21 0,0-21 16,0 0-16,1 0 15,-1 0-15,0 0 0</inkml:trace>
  <inkml:trace contextRef="#ctx0" brushRef="#br1" timeOffset="36723.8">4784 2286 0,'0'0'0,"0"21"31,0 0-15,0 1-16,0 20 0,0-21 0,0 0 16,0 22-16,0-22 0,0 0 15,0 0-15,0 0 0,0 0 0,21 1 16,-21-1-16,0 0 0,0 0 16,0 0-16,21-21 15,-21 21-15,21-21 0,0 0 31</inkml:trace>
  <inkml:trace contextRef="#ctx0" brushRef="#br1" timeOffset="36963.68">5207 2307 0,'0'0'15,"-21"0"1,0 0-1,-1 0-15,1 21 0,-21 1 16,21-1-16,0 0 0,-1 0 16,1 0-16,0 22 0,-21-22 0,21 0 15,-1 21-15,1-21 0,0 22 0,0-22 16,0 0-16,0 0 0,21 0 16,0 1-16,21-22 15,0 0 1,0 0-16,0 0 0</inkml:trace>
  <inkml:trace contextRef="#ctx0" brushRef="#br1" timeOffset="37483.14">5842 2413 0,'0'0'0,"21"-21"0,-21 0 16,0 0-16,0-1 15,0 1-15,-21 0 0,0 0 16,0 0-16,-1 21 0,1 0 16,0 0-16,0 0 0,0 0 0,0 0 15,-1 21-15,1-21 0,0 21 16,0 21-16,0-20 0,0 20 0,-1 0 16,1 1-16,0-1 0,0-21 0,0 21 15,21 1-15,-21-22 0,21 21 16,0-21-16,0 1 0,0-1 0,21 0 15,0-21 1,0 0-16,0 0 0,0 0 0,22 0 16,-22 0-16,0 0 0,21 0 0,-20 0 15,20-21-15,-21 0 0,0-1 16,22 1-16,-22 0 0,0 0 0,0 0 16,0-22-16,0 22 0,1-21 15,-22 21-15,21-22 0,-21 22 0,0 0 16,0 0-16,0 42 31,0 0-31,0 0 0,0 1 16,0 20-16,0-21 0,0 0 15,0 22-15,0-22 0,0 0 0,0 21 16,0-21-16,0 1 0,21-22 0,0 21 16,21 0-16,-20-21 0,-1 0 15,21 21-15,0-21 0,-20 0 0,20 0 16,-21 0-16,21 0 0,-20 0 15,-1 0-15,0-21 0,0 21 0</inkml:trace>
  <inkml:trace contextRef="#ctx0" brushRef="#br1" timeOffset="38792.39">3725 3217 0,'0'0'15,"0"-21"-15,21 0 0,1 0 16,-22 0-16,0 0 16,-22 21-1,1 0-15,-21 0 16,21 21-16,0 0 0,-22 0 16,1 21-16,21-20 0,-22 20 0,1 0 15,21 22-15,0-22 0,0 0 16,-1 22-16,1-22 0,21 1 0,0-1 15,0 0-15,0 1 0,0-1 0,0-21 16,21 21-16,1-20 0,-1-1 16,21 0-16,-21 0 0,22 0 0,-22 0 15,21-21-15,0 0 0,1 0 16,-1 0-16,-21 0 0,22 0 16,-1 0-16,0 0 0,-21-21 15,22 0-15,-22 21 0,21-21 0,-21 0 16,1 0-16,-1-1 0,0 1 0,0 0 15,0 0-15,0 0 0,1 0 16,-22-22-16,0 22 0,0 0 0,0 0 16,21 0-16,-21 42 31,-21 0-15,21 0-16,0 0 15,0 0-15,0 1 0,0-1 0,0 0 16,0 0-16,0 0 15,0 0-15,0 1 16,21-22 0,0 0-16,0 0 15,0 0-15,0 0 0,1 0 16,-1-22-16,-21 1 0,0 0 16,0 0-16,0 0 15,0 0-15,0-1 0,-21 22 0,-1-21 16,22 0-16,-21 0 15,21 0-15,-21 0 0,0-1 0,21 1 16,0 0-16,0 0 16,21 0-1,0 21-15,0 0 0,1 0 0,-1 0 16,0 0-16,0 0 0,0 0 16,0 21-16,22 0 0,-22-21 0,-21 21 15,21 0-15,0 1 0,0-1 16,-21 0-16,0 0 0,0 0 0,0 0 15,22 1-15,-22-1 0,0 0 0,0 0 16,0 0-16,0 0 16,0-42 31,0 0-47,-22 0 15,22 0-15,0 0 16,0-1-16,0 1 0,0 0 0,0 0 15,22 0-15,-1 0 0,0-1 0,0 1 16,0 0-16,0 0 0,1 0 16,20 21-16,0 0 0,-21-21 0,22 21 15,-1 0-15,0 0 0,-20 21 16,20-21-16,-21 21 0,0 0 0,0 0 16,1 0-16,-22 1 0,21-1 0,-21 0 15,0 0-15,0 0 0,0 0 16,-21 1-16,-1-1 0,22 0 0,-21-21 15,0 21-15,0 0 16,0 0 0,42-42 15</inkml:trace>
  <inkml:trace contextRef="#ctx0" brushRef="#br1" timeOffset="39079.23">5503 3429 0,'0'-21'16,"0"42"-16,-21-42 16,0 21-16,0 0 0,0 0 15,-1 0-15,1 21 0,0 0 16,0 0-16,0 22 0,0-22 15,-1 21-15,1-21 0,21 22 0,-21-22 16,21 21-16,-21-21 0,21 1 0,0-1 16,0 0-16,0 0 0,0 0 15,21 0-15,0-21 0,0 0 16,1 22-16,-1-22 0,21 0 0,-21 0 16,0 0-16,22 0 0,-22 0 15,21-22-15,-21 1 0,22 21 0,-22-21 16</inkml:trace>
  <inkml:trace contextRef="#ctx0" brushRef="#br1" timeOffset="39464.01">5651 3620 0,'0'0'0,"-21"0"0,0 42 31,21-21-15,21-21-1,0 0-15,1 0 16,-1 0-16,21 0 0,-21 0 16,0 0-16,1-21 0,-1 21 0,0-21 15,0 21-15,0-21 0,0 21 0,-21-22 16,22 22-16,-22-21 0,0 0 16,0 0-16,-22 21 0,1 0 15,0 0-15,0 0 0,0 0 16,0 0-16,-1 0 0,1 0 0,0 21 15,0 0-15,0 0 0,0 1 0,-1-1 16,22 0-16,0 0 16,0 0-16,0 0 0,0 1 0,0-1 15,0 0-15,0 0 0,22 0 16,-1-21-16,0 0 16,21 0-16,-21 0 0,22 0 0,-1 0 15,0 0-15,1 0 0,-1 0 0,-21 0 16,22-21-16</inkml:trace>
  <inkml:trace contextRef="#ctx0" brushRef="#br1" timeOffset="39792.48">6308 3514 0,'0'0'0,"0"-21"0,0-1 16,0 1 0,-22 21-1,22 21-15,-21 1 16,21-1-16,0 0 0,0 21 15,0-21-15,0 22 0,-21-22 0,21 21 16,0 1-16,-21-1 0,21 0 16,0 1-16,0-1 0,0 0 0,0 1 15,0-1-15,0 0 0,0 22 0,0-22 16,0 0-16,0 1 0,-21-1 16,21 0-16,0-20 0,-21 20 0,21-21 15,0 0-15,0 0 0,0 1 0,0-1 16,0-42 15,0-1-15,0 1-16,0 0 0,0 0 0,0 0 15,0-22-15,0 1 0,0 0 16,0-1-16,0 1 0</inkml:trace>
  <inkml:trace contextRef="#ctx0" brushRef="#br1" timeOffset="40059.32">6244 3768 0,'0'0'0,"0"-43"0,21 1 0,-21 21 0,0 0 15,0 0-15,21-1 0,-21 1 16,22 0-16,-22 0 0,21 21 16,0-21-16,0 21 0,0 0 0,0 0 15,1 0-15,-1 0 0,21 0 16,-21 0-16,0 0 0,1 21 0,-1 0 16,0 0-16,-21 0 0,0 1 0,0-1 15,0 21-15,0-21 0,-21 0 16,0 1-16,-1-1 0,-20 0 0,21 0 15,-21-21-15,20 21 0,1 0 16,-21-21-16,21 0 0,0 22 0,21-44 47,21 1-47,0 0 16,0 0-16,0 0 0,0 0 0</inkml:trace>
  <inkml:trace contextRef="#ctx0" brushRef="#br1" timeOffset="40312.18">7048 3175 0,'0'0'0,"0"-21"0,0 42 32,0 0-32,-21 0 0,21 22 0,-21-22 15,21 21-15,-21 1 0,0-1 16,21 0-16,0 1 0,-21-1 15,21 0-15,-22 1 0,22-22 0,0 21 16,-21-21-16,21 0 0,0 1 0,0-1 16,0 0-16,0 0 15,21-21-15,1 0 16,-1 0-16,0 0 0,0 0 0,0 0 16,0 0-16,1-21 0</inkml:trace>
  <inkml:trace contextRef="#ctx0" brushRef="#br1" timeOffset="40647.99">7472 3514 0,'0'0'0,"0"-21"0,-21 21 31,-1 0-31,1 0 16,0 0-16,0 0 0,0 21 0,0-21 15,-1 21-15,22 0 0,0 0 16,-21-21-16,21 21 0,0 1 15,21-22 1,1 21-16,-1-21 0,0 0 0,21 0 16,-21 21-16,1-21 0,20 21 0,-21-21 15,0 0-15,0 21 0,1-21 16,-22 21-16,0 1 16,-22-1-1,1-21-15,0 0 0,0 0 16,0 0-16,0 21 0,-22-21 0,22 0 15,0 0-15,-21 0 0,20 0 0,1 0 16,0 0-16,21-21 16,0 0-1</inkml:trace>
  <inkml:trace contextRef="#ctx0" brushRef="#br1" timeOffset="40878.85">6816 3302 0,'-22'0'0,"44"0"32,-1-21-32,21 21 0,-21 0 15,22 0-15,-22 0 0,21-21 16,0 21-16,22 0 0,-22 0 0,1 0 15,-1-21-15,-21 21 0,21-22 0,1 22 16,-22 0-16,21-21 16,-21 21-16</inkml:trace>
  <inkml:trace contextRef="#ctx0" brushRef="#br1" timeOffset="42035.6">9715 1397 0,'0'0'0,"0"21"78,0 0-78,0 1 16,0-1-16,-21 0 0,21 0 16,-21 0-16,21 0 0,0 22 0,0-1 15,-21 0-15,21 1 0,0-1 0,0 22 16,-21-22-16,21 0 0,0 22 15,0-22-15,-21 22 0,21-1 0,0-21 16,0 22-16,0 21 0,0-22 16,0 1-16,0 20 0,-22-20 0,1 20 15,21-20-15,-21 21 0,21-22 0,-21 22 16,0-1-16,21 1 16,-21 0-16,21-1 0,-22 22 0,1-21 15,21 0-15,-21 20 0,21 1 0,-21-21 16,21 21-16,-21 0 0,21-1 15,0 1-15,0 0 0,0 0 0,0 0 16,-21 0-16,21-1 0,-22 1 0,22 0 16,-21 0-16,21 21 0,-21-21 15,21 0-15,-21-1 0,0 22 0,0-21 16,21 21-16,-22-21 0,1 21 0,0 21 16,0-21-16,21 0 0,-21 21 15,21-21-15,-21 22 0,21-1 0,-22 0 16,22 0-16,0 0 0,0 0 15,0 1-15,0-1 0,0 0 0,0-21 16,22 21-16,-1 0 0,-21 0 16,21 1-16,0-22 0,-21 21 0,21 0 15,-21 0-15,0 0 0,21 0 0,-21 1 16,0 20-16,0-21 0,0 0 0,0 22 16,0-22-16,0 21 0,0-21 15,0 22-15,0-22 0,0 0 0,0 21 16,0-21-16,0 1 0,0-1 0,22-21 15,-22 21-15,0 0 0,0-21 16,21 0-16,-21 21 0,0-21 16,0 0-16,0 21 0,0-21 0,0 0 15,0 0-15,0 0 0,0 0 0,0 0 16,0 0-16,0-21 0,0 21 16,0 0-16,0-21 0,0 0 0,0 0 15,0 21-15,0-43 0,0 22 0,0 0 16,0-21-16,0-1 0,0-20 15,0 21-15,21-22 0,-21 1 0,0-22 16,21 21-16,-21-20 0,0-22 0,0 21 16,21-42-16,0-21 15,-21 0-15,22-21 16</inkml:trace>
  <inkml:trace contextRef="#ctx0" brushRef="#br1" timeOffset="43184.95">10562 2350 0,'21'0'31,"0"-22"-15,1 1-16,-1 21 0,0-21 15,0 21-15,0-21 0,0 0 0,1 0 16,-22-1-16,0 1 15,-22 21 1,1 0-16,0 0 16,-21 0-16,21 0 0,-22 0 0,1 0 15,21 21-15,-22 1 0,1-22 16,21 21-16,0 0 0,0 0 0,-1-21 16,22 21-16,0 0 0,0 1 0,0-1 15,0 0-15,22 0 0,-1 0 16,21 0-16,-21 1 0,22-1 0,-22 0 15,21 0-15,-21 0 0,22 0 16,-1 1-16,-21-1 0,21 0 0,-20 0 16,-1 0-16,-21 0 0,0 1 0,0 20 15,0-21-15,0 0 16,-21 0-16,-1-21 0,-20 22 16,0-22-16,-1 0 0,1 0 0,0 0 15,-1 0-15,1 0 0,0 0 16,-1 0-16,1 0 0,21 0 0,-21-22 15,20 22-15,1-21 0,0 0 0,0 21 16,21-21-16,-21 0 0,21 0 16,0-1-16,0 1 0,0 0 15,0 0-15,21 0 0,0 21 0,0-21 16,0-1-16,22 22 0,-22-21 16,21 0-16,1 21 0</inkml:trace>
  <inkml:trace contextRef="#ctx0" brushRef="#br1" timeOffset="43531.32">11049 2561 0,'21'0'0,"43"-21"31,-64 0-31,21 0 0,0 0 16,0-1-16,-21 1 0,21 0 15,-21 0-15,0 0 0,0 0 16,-21 21 0,0 0-1,-21 0-15,20 21 0,1-21 0,0 21 16,-21 21-16,21-21 0,-1 1 16,1 20-16,0-21 0,0 21 0,21-20 15,-21 20-15,21-21 0,0 0 0,0 0 16,0 1-16,0-1 0,21 0 15,0 0-15,0-21 0,0 0 0,1 21 16,20-21-16,-21 0 0,21 0 16,-20 0-16,20 0 0,-21-21 0,21 0 15,-20 21-15,20-21 0,-21 0 16</inkml:trace>
  <inkml:trace contextRef="#ctx0" brushRef="#br1" timeOffset="43791.17">11599 1990 0,'0'0'0,"0"-21"0,0-1 0,0 44 31,-21-1-31,21 0 0,-21 21 16,0-21-16,21 22 0,0-1 0,0 0 16,-21 1-16,21-1 0,-22 0 15,22 1-15,0-1 0,0 0 16,0-20-16,-21 20 0,21 0 0,0-21 15,0 1-15,0 20 0,0-21 0,0 0 16,0 0-16,21-21 16,1 0-1,-1 0 1,0-21-16,0 0 0</inkml:trace>
  <inkml:trace contextRef="#ctx0" brushRef="#br1" timeOffset="44151.96">11684 2498 0,'21'0'63,"0"0"-47,0 0-16,1-21 0,-1 21 0,0-22 15,0 22-15,0-21 0,22 0 0,-22 0 16,0 21-16,-21-21 15,21 21-15,-21-21 0,0-1 16,-21 22 0,0 0-16,0 0 0,-1 22 15,1-1-15,-21 0 0,21 0 0,0 0 16,-1 22-16,22-22 0,-21 0 16,21 21-16,-21-21 0,21 1 15,0-1-15,0 0 0,0 0 0,0 0 16,21 0-16,0-21 0,1 0 15,-1 0-15,0 0 0,21 0 16,-21 0-16,22 0 0,-1 0 0,0-21 16,1 21-16,-1-21 0,-21 0 0,22 0 15,-1 0-15</inkml:trace>
  <inkml:trace contextRef="#ctx0" brushRef="#br1" timeOffset="44595.62">12319 2350 0,'0'0'0,"-21"-22"31,0 44-15,21-1-16,-22 0 16,22 0-16,0 0 0,0 0 0,0 1 15,0-1-15,0 0 0,0 0 0,0 0 16,0 0-16,0 1 0,0-1 16,0 0-16,0 0 0,0 0 15,-21-21-15,21 21 16,-21-21-16,21-21 31,0 0-31,0 0 16,0 0-16,0 0 0,0-1 15,21 1-15,0-21 0,1 21 0,20-22 16,-21 1-16,0 21 0,22 0 16,-22-22-16,21 22 0,-21 21 0,22-21 15,-22 21-15,21 0 0,-21 0 0,0 0 16,22 0-16,-22 21 0,0 0 15,-21 1-15,0-1 0,21 0 0,-21 0 16,0 21-16,0-20 0,0-1 0,0 0 16,0 21-16,0-21 0,0 1 15,-21-22-15,21 21 0,-21 0 0,21 0 16,0-42 15,21 0-15,-21 0-16,21-1 0,0 22 15</inkml:trace>
  <inkml:trace contextRef="#ctx0" brushRef="#br1" timeOffset="44819.49">13039 2307 0,'0'0'0,"0"43"31,0-22-31,0 0 16,0 0-16,0 0 0,-22 0 0,22 22 15,0-22-15,-21 0 0,21 0 16,0 0-16,0 1 0,0-1 16,0 0-16,0 0 0,0 0 15,0 0-15,21-21 32,-21-21-32,22 0 15,-22 0-15</inkml:trace>
  <inkml:trace contextRef="#ctx0" brushRef="#br1" timeOffset="45147.3">13081 2074 0,'0'0'0,"-42"0"16,20 0 0,1 0-16,21 22 15,0-1-15,0 0 16,0 0-16,21-21 15,1 0-15,-22 21 0,21-21 0,0 0 16,0 0-16,0 0 0,0 0 16,1 0-16,-22-21 15,21 21-15,-21-21 0,0 0 16,0 0-16,0-1 16,-21 1-16,-1 21 15,1 0-15,0 0 0,0 0 16,0 0-16,0 0 0,-1 0 15,22 21-15,-21-21 0,21 22 0,-21-1 16,21 0-16,0 0 0,0 0 16,0 0-16,0 1 0,21-1 15,0 0-15</inkml:trace>
  <inkml:trace contextRef="#ctx0" brushRef="#br1" timeOffset="45508.1">13525 2328 0,'0'-21'32,"-21"21"-32,0 21 15,0 1 1,0-1-16,21 0 0,0 0 0,0 21 16,0-20-16,0-1 0,0 0 0,0 0 15,0 0-15,0 0 0,0 1 16,21-1-16,0-21 0,0 0 15,0 0-15,1 0 0,-1 0 16,0 0-16,0 0 0,0 0 16,0 0-16,1 0 0,-1-21 0,-21-1 15,21 1-15,0 0 0,-21 0 0,0 0 16,21 0-16,-21-22 0,0 22 16,0 0-16,0 0 0,0-22 0,0 22 15,0 0-15,0 0 16,21 21 15,1 0-15</inkml:trace>
  <inkml:trace contextRef="#ctx0" brushRef="#br1" timeOffset="46168.4">14055 2265 0,'0'21'31,"0"0"-15,0 0-16,-22 1 0,22-1 0,-21 0 16,21 0-16,0 0 0,0 22 0,0-22 15,0 0-15,-21 0 0,21 0 16,0 0-16,-21 1 0,21-1 0,0 0 16,0 0-16,-21-21 0,21 21 0,-21-21 46,21-21-30,0 0-16,0 0 16,0-22-16,0 22 0,0 0 0,0-21 15,0 21-15,21-22 0,0 1 0,0 21 16,0-22-16,22 22 0,-22 0 16,21 0-16,-21 0 0,22 0 0,-1 21 15,0 0-15,-21 0 0,22 0 0,-22 0 16,21 21-16,-21 0 0,1 0 15,-22 0-15,21 0 0,-21 1 0,0 20 16,0-21-16,0 21 0,0-20 16,0 20-16,0-21 0,0 0 15,0 0-15,-21 1 0,21-1 0,0 0 16,-22 0-16,1-21 16,0 0-1,21-21 1,0 0-16,0 0 15,0-1-15,21 1 16,0-21-16,1 21 0,-1-22 0,0 22 16,21-21-16,-21 0 0,22 20 0,-1 1 15,-21 0-15,22 0 0,-1 0 16,0 21-16,1 0 0,-1 0 0,-21 0 16,0 21-16,22 0 0,-43 0 15,21 0-15,-21 22 0,0-22 16,0 21-16,0-21 0,0 22 0,-21-1 15,21-21-15,-22 22 0,1-22 0,0 0 16,0 0-16,0 21 0,0-20 16,-1-1-16,1 0 0,0-21 0,0 21 15,0 0-15,0 0 0,-1-21 0,-20 22 16,21-22-16,0 21 0</inkml:trace>
  <inkml:trace contextRef="#ctx0" brushRef="#br1" timeOffset="46479.22">3090 4424 0,'0'0'16,"-42"21"-16,0 0 0,20-21 0,1 0 15,21 21-15</inkml:trace>
  <inkml:trace contextRef="#ctx0" brushRef="#br1" timeOffset="47074.88">3069 4551 0,'-21'0'16,"0"0"-16,42 0 47,0 0-47,0 0 0,0 0 15,1 0-15,-1 0 0,0 0 16,21 0-16,-21 0 0,22 0 0,20 0 16,1 0-16,20 0 0,1 0 15,21 0-15,0 0 0,0-21 0,21 0 16,21 21-16,-21-22 0,21 22 0,0 0 15,0-21-15,0 21 0,-21 0 16,0 0-16,0 0 0,-21-21 16,0 21-16,0 0 0,-21 0 0,20 0 15,-20 0-15,0 0 0,-22 0 16,22 0-16,-22 0 0,22 0 0,-21 0 16,-1 0-16,22 0 0,-22 0 0,22 0 15,-22 0-15,1 0 0,-1 0 16,1 0-16,-1 0 0,-20 0 0,-1 0 15,0 0-15,-20 0 0,-1 0 0,0 0 16,0 0-16,-21-21 63,0 0-48,21 0-15,0 21 0</inkml:trace>
  <inkml:trace contextRef="#ctx0" brushRef="#br1" timeOffset="47891.41">10731 3535 0,'0'0'0,"-21"0"0,0 0 0,0 0 16,0 0-16,0 0 16,-1 0-16,1 21 15,0-21-15,-21 0 0,21 0 16,-1 0-16,1 0 0,0 0 15,0 21-15,0-21 0,0 0 0,-1 0 16,1 0-16,0 0 0,42 0 31,0 0-15,22 0-16,-1 0 0,22 0 0,-1 0 16,22 0-16,21 0 0,21 0 15,0 0-15,21 0 0,0 0 0,21 0 16,1 0-16,20 0 0,22 0 15,-22 0-15,22 0 0,-22 0 16,22-21-16,-21 21 0,-1 0 0,-42 0 16,22 0-16,-22-21 0,-21 21 15,0 0-15,-21 0 0,-22 0 0,1 0 16,0 0-16,-22 0 0,1 0 0,-1 0 16,-21 0-16,1 0 0,-22 0 15,0 0-15,0 0 0,0 0 0,-21-21 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31:39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826 0,'0'0'0,"-21"-85"31,0 85-15,0 0-1,21 21 1,0 0-1,0 22-15,0-22 0,0 21 0,0 22 16,0-22-16,0 21 0,21 1 16,-21-1-16,21 1 0,-21 21 0,21-1 15,-21 1-15,0 0 16,0 20-16,21-20 0,-21 21 0,22 0 16,-22 0-16,0-1 0,0 1 15,21 0-15,-21 0 0,21 0 0,-21 21 16,21-21-16,-21-1 0,0 1 15,0 21-15,0-21 0,0 0 0,0 0 16,0 0-16,0-1 0,-21 1 16,0 0-16,21 0 0,-21-21 0,21-1 15,0 1-15,-22-22 0,1 1 0,21-1 16,-21-20-16,21-1 0,0 0 16,0 1-16,0-22 15,0-42 1,0 0-16,0-22 15,21 1-15,0 0 0,1-1 0,-1-20 16,0-1-16,0-20 0,0-1 16,0 0-16,1 1 0,20-22 0,-21 0 15</inkml:trace>
  <inkml:trace contextRef="#ctx0" brushRef="#br0" timeOffset="1570.15">2371 953 0,'0'0'0,"-22"-22"31,1 22-31,0-21 16,42 21 31,0 0-31,1 0-16,20 0 0,0 0 15,1 0-15,20 0 0,1 0 16,-1 0-16,22 0 0,-1 21 0,1-21 0,21 0 15,0 0-15,21 0 16,0 0-16,0 0 0,0 0 0,0 0 16,0 0-16,0 0 0,21 0 15,0 0-15,0 0 0,0 0 0,22 0 16,-22 0-16,21 0 0,1 0 16,20 0-16,-21 0 0,22 0 15,-1 22-15,22-22 0,-21 0 0,20 0 16,1 0-16,0 21 0,-22-21 15,22 0-15,-22 0 0,1 0 0,-22 0 16,0 0-16,1 0 0,-22 0 16,0 0-16,-21 0 0,0 0 15,0-21-15,-21 21 0,-21 0 16,20-22-16,-20 22 0,0 0 0,-1 0 16,1-21-16,0 21 0,-22 0 15,22-21-15,-22 21 0,22 0 0,-43 0 16,22 0-16,-22 0 0,1 0 15,-22 0-15,0 0 0,0 0 0,0 0 32,-21 21-1,0 0-31,0 1 16,21-1-16,-21 0 15,0 0-15,0 0 0,0 22 0,0-22 16,0 21-16,0-21 0,22 22 15,-22-1-15,0 0 0,21 1 0,-21-1 16,0 0-16,0 22 0,0-22 0,0 22 16,0-1-16,0 22 0,0-22 15,0 1-15,0 20 0,0-20 0,0-1 16,0 22-16,0-21 0,0 20 16,21 1-16,0 0 0,0-22 15,-21 22-15,21-22 0,1 22 0,-22-22 16,0 1-16,21-1 0,0 1 0,-21-1 15,0 1-15,0-1 0,0 1 16,0-1-16,0 1 0,0-1 16,0 1-16,0-22 0,0 1 0,0 20 15,0-21-15,0 1 0,0-22 0,0 21 16,0 1-16,0-22 0,0 21 16,0-21-16,-21 22 0,21-22 0,-21 0 15,-1 0-15,22 21 0,0-20 0,-21-1 16,0 0-16,0-21 0,21 21 15,-21 0-15,0 0 0,-1-21 16,1 22-16,-21-1 0,21-21 0,-22 21 16,22-21-16,-21 0 0,0 21 15,-1-21-15,1 0 0,0 21 0,-1-21 16,1 0-16,-22 0 0,22 21 0,-21-21 16,20 0-16,-20 0 0,20 0 15,-20 22-15,-1-22 0,1 0 0,-22 0 16,1 0-16,-1 0 0,0 0 0,-21 0 15,22 0-15,-22 0 0,0 0 16,0 0-16,0 0 0,1 0 0,-22 0 16,21 0-16,0 0 0,0 0 0,0 0 15,0 0-15,22 0 0,-22 0 16,21 0-16,-21 0 0,22 0 16,-22 0-16,0 0 0,-21 0 0,21 0 15,-21 0-15,21 0 0,-21 0 16,0 0-16,0 0 0,0 0 0,22 0 15,-22 0-15,21 0 0,0 21 0,0-21 16,21 0-16,1 0 0,-22 0 16,21 0-16,1 0 0,-1 0 0,-21 0 15,0 0-15,0 21 0,1-21 0,-1 0 16,0 0-16,0 0 16,0 21-16,-21-21 0,21 0 0,1 21 0,-1-21 15,21 0-15,0 21 0,1 1 16,20-22-16,1 0 0,-1 0 15,22 21-15,0-21 0,-1 0 0,1 0 16,0 21-16,20-21 0,-20 0 16,21 0-16,-21 0 0,20 0 0,1 0 15,0 21-15,0-21 0,0 0 16,0 0-16,-1 0 0,1 0 16,21-21-16,-21 0 15,21 0-15,0-1 0,0 1 16,0-21-16,0 21 0</inkml:trace>
  <inkml:trace contextRef="#ctx0" brushRef="#br0" timeOffset="2400.35">5969 1207 0,'0'0'0,"-21"0"0,0-22 0,-22-20 31,22 21-31,0 21 0,0 0 0,0 0 15,-1 0-15,1 0 0,0 21 16,0 0-16,0 0 0,21 1 16,-21-1-16,-1 21 0,1-21 15,21 0-15,0 22 0,0-1 0,-21-21 16,21 22-16,0 20 0,0-21 16,0 22-16,0 21 0,0-22 0,0 22 15,0-22-15,0 22 0,0 0 0,21-1 16,0 22-16,1-21 0,-1 21 15,0-22-15,-21 22 0,21-21 0,0-1 16,0 22-16,1-21 0,-1 21 16,-21-22-16,21 22 0,-21-21 0,21 0 15,-21-1-15,0-20 0,0 20 0,21-20 16,-21-1-16,21 1 16,-21-1-16,0-20 0,0 20 0,22-42 15,-22 22-15,21-22 0,-21 21 0,0-21 16,0 1-16,0-44 31,0 1-31,0 0 0,0 0 16,0 0-16,0 0 0,-21-1 15,21-20-15,0 21 0,-22 0 0,22-22 16,-21 22-16,0-21 0</inkml:trace>
  <inkml:trace contextRef="#ctx0" brushRef="#br0" timeOffset="7025.86">2328 6943 0,'0'0'0,"0"-85"31,0 64-31,0 0 0,0 0 16,0-1-16,21 22 31,1 22-31,-1-1 16,0 0-16,0 0 0,-21 21 15,21-20-15,0 20 0,1 0 0,-22 22 16,21-1-16,-21 1 0,0 20 15,0-20-15,0 21 0,0-1 0,0 1 16,0 21-16,0-22 0,0 22 16,-21 0-16,21 0 0,0 0 0,-22-22 15,22 22-15,0-21 0,0 21 16,-21 0-16,21-22 0,0 22 0,0-21 16,0-1-16,-21-20 0,21 21 15,0-22-15,-21 1 0,21-22 0,0 21 16,0-20-16,0-1 0,0 0 0,0 1 15,0-22-15,0 0 16,0 0-16,0-42 16,0-21-1,0 21-15,0-22 0,0 1 16,0 0-16,0-22 0,0 22 0</inkml:trace>
  <inkml:trace contextRef="#ctx0" brushRef="#br0" timeOffset="8398.31">2392 6858 0,'0'0'0,"0"-21"16,21 21 30,0 0-30,0 0-16,22 0 0,-1 0 16,0 0-16,22 0 0,-1 0 0,1-21 15,-1 21-15,1 0 0,20 0 16,1 0-16,21 0 0,0 0 0,0 0 16,21 0-16,0 0 0,0 0 15,21 0-15,-21 0 0,42 0 16,0 0-16,-20 0 0,20 0 0,21 0 15,-20 0-15,20 0 0,1 0 16,-1 0-16,-20 0 0,20 0 0,1 0 16,-1 0-16,1 0 0,-22 0 15,21 0-15,-20 0 0,-1 0 0,0 0 16,1 0-16,-1 0 0,-21 0 0,0 0 16,1 0-16,-22 0 0,0 0 15,21 0-15,-42 0 0,21 0 0,-22 0 16,1 0-16,-21 0 0,0 0 0,-1 0 15,-20 0-15,20 0 0,-20 0 16,-22 0-16,22 0 0,-22-21 16,22 21-16,-22 0 0,0 0 0,-21 0 15,22 0-15,-22 0 0,21 0 16,-21 0-16,1 0 0,-1 0 16,-21 21-1,0 0-15,0 0 0,0 0 16,0 0-16,0 1 0,0-1 15,0 0-15,0 0 0,-21 0 16,21 0-16,0 22 0,0-22 0,0 21 16,0 1-16,0-1 0,0 0 0,0 22 15,0-22-15,0 0 0,0 22 16,0-22-16,0 22 0,21-22 16,-21 0-16,21 22 0,-21-22 0,0 22 15,0-22-15,0 22 0,0-1 16,0 1-16,0-22 0,0 21 0,0 1 15,0-22-15,0 22 0,0-22 0,0 0 16,0 22-16,0-22 0,0 1 16,0 20-16,0-21 0,0 1 0,0 20 15,0-20-15,-21-1 0,21 21 0,-21-20 16,21-1-16,0 0 16,0 1-16,-22-1 0,1 0 0,21-20 0,-21 20 15,21 0-15,0-21 0,-21 22 16,0-22-16,0 0 0,-1 21 0,22-20 15,-21-1-15,0 0 0,0 0 16,0 0-16,-22-21 0,22 21 0,0 1 16,0-22-16,-21 21 0,20-21 0,-20 0 15,0 21-15,-1-21 0,1 21 0,0-21 16,-1 0-16,-20 21 0,21-21 16,-22 0-16,1 21 0,-1-21 0,-21 0 15,1 0-15,-1 22 0,0-22 0,-20 0 16,-1 0-16,0 0 0,-42 0 15,21 0-15,-21 0 0,21 0 0,-22 0 16,22 0-16,-21 0 0,21 0 0,0 0 16,21 0-16,1 0 0,-1 0 15,0 0-15,21 0 0,1 0 16,-22 0-16,21 0 0,0 0 0,1 0 16,-1 0-16,-21-22 0,22 22 0,-1 0 15,-21 0-15,21-21 0,-20 21 0,20 0 16,-21-21-16,21 21 0,-20 0 15,20 0-15,-21-21 0,0 21 0,0 0 16,22 0-16,-22 0 0,21 0 0,1 0 16,-1 0-16,-21 0 0,21 0 15,1 0-15,-22 0 0,21 0 0,-21 0 16,1 0-16,-1 0 0,21 0 16,-21 0-16,22 0 0,-1 0 15,0 21-15,1-21 0,-1 0 0,21 0 16,1 0-16,-1 0 0,1 0 0,-1 0 15,22 0-15,0 0 0,-1 0 16,1 0-16,0 0 0,-1 0 0,22 0 16,0 0-16,0-21 0,0 21 15,21-21-15,0 0 0,0-22 16,21 22-16,0-21 0</inkml:trace>
  <inkml:trace contextRef="#ctx0" brushRef="#br0" timeOffset="10931.58">11493 2328 0,'0'0'0,"-21"0"0,-85 22 16,64-1-16,21-21 15,0 0-15,0 0 0,-1 0 16,22 21 0,22-21-16,-1 0 0,21 0 15,0 0-15,1 0 0,-1 0 0,22 0 16,-1 0-16,1 0 0,20 0 15,22 0-15,-21 0 0,21 0 0,-22 0 16,22 0-16,-21 0 0,-1 0 16,1-21-16,-21 21 0,-1 0 0,1 0 15,-22-21-15,0 21 0,1 0 0,-22 0 16,0-22-16,0 22 0,-21-21 16,0 0-1,0 0-15,-21 21 0</inkml:trace>
  <inkml:trace contextRef="#ctx0" brushRef="#br0" timeOffset="11209.42">12594 2138 0,'21'0'16,"22"21"-16,-22-21 0,21 0 15,0 21-15,-20-21 0,20 21 0,0-21 16,1 22-16,-22-1 0,0 0 16,0 0-16,-21 0 0,0 22 15,-21-1-15,0 0 0,-22-21 0,1 22 16,0-1-16,-22 0 0,22-20 16,-22 20-16,22-21 0,-21 0 0,41 0 15,-20 1-15,21-1 0,0-21 0,21 21 16,21-21-1,0 0-15</inkml:trace>
  <inkml:trace contextRef="#ctx0" brushRef="#br0" timeOffset="11517.79">13716 1926 0,'0'43'31,"0"-22"-31,0 0 0,0 21 16,0 1-16,0-1 0,-21 0 15,21 1-15,-21-1 0,21 0 16,-22 1-16,22 20 0,0-21 0,-21-20 15,21 20-15,-21 0 0,21-21 0,0 1 16,0-1-16,0 0 0,0 0 16,21-21-1,0 0 1</inkml:trace>
  <inkml:trace contextRef="#ctx0" brushRef="#br0" timeOffset="12518.31">13864 1884 0,'0'0'15,"-21"0"1,0 0-16,0 42 16,-1-21-16,22 22 0,-21-1 0,0 0 15,21 22-15,-21-1 0,0 1 0,0-1 16,-1 1-16,22-1 0,-21 1 16,0-22-16,0 22 0,0-22 0,21 0 15,-21 1-15,-1-1 0,22-21 0,-21 22 16,21-22-16,0 0 0,-21-21 15,21 21-15,-21-21 0,0 0 32,21-21-32,0 0 15,0 0-15,0-1 0,0 1 0,0-21 16,0 0-16,0 20 0,0-20 16,21 0-16,0-1 0,-21 1 0,21 0 15,0 21-15,-21-1 0,0 1 16,22 0-16,-1 21 0,-21 21 15,21 0-15,-21 1 0,0-1 0,21 0 16,0 21-16,-21-21 0,21 22 16,-21-22-16,22 0 0,-1 21 0,-21-20 15,21-1-15,0-21 0,0 21 16,0 0-16,1-21 0,-1 0 16,0 21-16,21-21 0,-21 0 0,1 0 15,20 0-15,0 0 0,-21-21 16,22 0-16,-22 21 0,21-42 0,-21 20 15,22 1-15,-22-21 0,0 21 0,0-22 16,0 1-16,1 0 0,-22-1 16,0 1-16,0 21 0,0 0 0,0 0 15,0-1-15,-22 22 16,1 22-16,0-1 16,0 0-16,21 0 0,-21 21 0,0-20 15,-1-1-15,22 21 0,0-21 16,0 22-16,0-22 0,0 0 15,0 0-15,0 0 0,0 0 0,22 1 16,-1-1-16,0 0 0,21-21 16,1 21-16,-1-21 0,0 0 0,22 0 15,-22 0-15,22 0 0,-1 0 16,1 0-16</inkml:trace>
  <inkml:trace contextRef="#ctx0" brushRef="#br0" timeOffset="13534.73">15113 2498 0,'0'0'0,"0"-21"0,0-22 0,0 1 16,-21 21-16,0 0 0,-1-1 0,1 1 16,-21 21-16,21 0 0,0 0 0,-22 0 15,22 21-15,0 1 0,-21-1 16,20 0-16,1 21 0,0-21 0,-21 22 16,21-1-16,-1 0 0,22-20 0,0 20 15,0-21-15,0 0 0,0 22 16,0-22-16,0 0 0,0 0 0,22-21 15,-1 21-15,0-21 0,0 0 16,0 0-16,0 0 0,1 0 0,-1 0 16,0 0-16,0-21 0,0 21 0,0-21 15,1-21-15,-1 20 0,0 1 16,-21-21-16,21 0 0,0 20 16,-21-20-16,0 21 0,0 0 15,0 0-15,0-1 0,0 44 16,0-1-16,0 0 15,0 0-15,0 0 0,0 22 16,0-22-16,0 21 0,0-21 0,0 0 16,0 22-16,0-22 0,0 0 0,0 0 15,0 0-15,0 1 16,21-22-16,1 0 0,-1 0 0,0 0 16,0 0-16,0 0 0,0 0 15,1-22-15,-1 1 0,0 21 16,21-21-16,-21-21 0,1 21 0,-1-1 15,0-20-15,0 0 0,0 21 16,0-22-16,1 22 0,-1 0 0,0 0 16,-21 0-16,0 42 15,0 0 1,0 0-16,0 21 0,0-20 0,0-1 16,0 0-16,0 21 0,0-21 15,0 1-15,0-1 0,0 0 0,0 0 16,0 0-16,21 0 15,0 1-15,0-22 0,1 0 16,-1 0-16,0 0 0,21 0 0,-21 0 16,1 0-16,-1 0 15,0-22-15,0 1 0,21 0 0,-42 0 16,43 0-16,-43 0 0,21-1 0,0-20 16,0 21-16,0 0 0,1 0 15,-22-1-15,21 22 0,-21-21 16,0 42-1,0 1-15,0-1 0,0 0 16,0 0-16,0 0 0,0 0 16,0 1-16,0-1 0,0 0 15,0 0-15,0 0 0,0 0 0,21 1 0,0-22 16,0 21-16,0 0 0,1-21 16,20 21-16,-21-21 0,21 0 15,1 0-15,-22 0 0,21 0 0,1 0 16,-1 0-16,0 0 0,1-21 15,-22 0-15,21 0 0,0-1 0,-20 1 16,-1-21-16,21 0 0,-21 20 16,0-20-16,-21 0 0,0-1 0,0 22 15,0 0-15,0 0 0,-21 21 16,0 0-16,0 0 0,-21 21 16,20 0-16,-20 0 0,21 1 15,0 20-15,0-21 0,21 0 16,0 22-16,0-22 0,0 0 0,0 0 15,21 0-15,0 0 0,0 1 16,0-1-16,22 0 0,-1-21 0,-21 21 16,21-21-16,22 0 0,-22 0 0,1 0 15,-1 0-15,0 0 0,1 0 16,-22 0-16,21 0 0,-21-21 0,22 0 16,-22 21-16</inkml:trace>
  <inkml:trace contextRef="#ctx0" brushRef="#br0" timeOffset="14742.04">5334 6858 0,'0'0'0,"0"-21"32,0 0-32,0 0 15,0-1-15,0 1 32,0 42 14,0 1-46,0-1 16,0 21-16,21-21 16,-21 0-16,21 1 0,-21 20 0,0 0 15,0 1-15,21-1 0,1 0 16,-22 22-16,21-22 0,-21 22 0,21-1 16,-21 1-16,21-1 0,-21 22 0,0-22 15,21 1-15,-21 20 0,0-20 0,0 21 16,0-1-16,0 1 0,0 0 15,0-1-15,0 1 0,-21 0 0,21-1 16,-21 1-16,21 0 0,-21-22 0,0 22 16,21-1-16,-22-20 0,22 21 15,-21-22-15,0 1 0,21-1 16,0-21-16,-21 22 0,0-22 0,21 22 16,-21-22-16,21-21 0,-22 22 0,22-22 15,0 21-15,0-21 0,-21-21 0,21 21 16,-21-21-16,21-42 31,-21 21-31,21 0 16,0-22-16,-21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31:58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868 0,'0'0'16,"0"-21"-16,0 0 15,0-1 17,0 1-17,0 42 204,0 1-219,0-1 0,0 21 16,0 0-16,0 1 0,0-1 15,21 0-15,-21 22 0,0-22 0,21 22 16,-21-22-16,0 22 16,0-1-16,0 1 0,21 20 0,0-20 15,-21 20-15,0 22 0,22-21 16,-22 0-16,21 20 0,-21-20 15,0 21-15,0 0 0,0 0 0,0-1 16,0 1-16,0 21 0,0-21 16,0 21-16,0 0 0,0 0 0,-21-21 15,-1 42-15,1-21 0,0 21 16,0 0-16,0 1 0,0-1 16,-1 0-16,1 21 0,0 1 0,-21-1 15,21 0-15,21 22 0,-22-22 0,1 0 16,0 22-16,21-22 15,0 22-15,0-22 0,0 22 0,0-1 16,-21 1-16,21-1 0,0 22 16,0-22-16,0 22 0,0 0 0,0-1 15,0 1-15,0 0 0,0-1 16,-21 1-16,21 0 0,0-1 0,0 1 16,0 0-16,0-1 0,-21 22 15,21 0-15,0 0 0,0 0 0,0-22 16,0 22-16,0 0 0,0-21 15,0 20-15,0-20 0,0 0 0,21-1 16,-21 22-16,21-21 0,-21 0 16,21-1-16,0-20 0,-21 20 15,21 1-15,1-21 0,-1-1 16,0-21-16,0 22 0,0-22 0,0 1 16,1-22-16,20 0 0,-21 0 15,0-21-15,0 0 0,1-21 0,-1-21 16,0-1-16,0 1 0,0-43 15,0 1-15,-21-1 0,22-42 0</inkml:trace>
  <inkml:trace contextRef="#ctx0" brushRef="#br0" timeOffset="2650.64">1609 1058 0,'21'0'31,"-21"-21"-15,21 21-1,0 0 1,0 0-16,0 0 15,1 0-15,20 0 0,-21 0 16,21 0-16,1 0 0,-1 0 16,0 0-16,1 0 0,-1 0 0,22 0 15,20 0-15,-20 0 0,42 0 16,-1 0-16,1 0 0,21 0 0,21 0 16,1-21-16,-1 21 0,21 0 15,0-21-15,22 21 0,-1 0 0,22-21 16,0 21-16,-1-21 0,1 21 15,21 0-15,0-22 0,0 22 0,-1 0 16,22 0-16,0-21 0,0 21 16,0 0-16,0 0 0,22 0 15,-22-21-15,21 21 0,0 0 16,21 0-16,-21 0 0,22 0 0,-1-21 16,-21 21-16,22 0 0,-1-21 15,0 21-15,1-21 0,-1 21 0,21-22 16,-20 22-16,-1 0 0,0-21 15,1 21-15,-22-21 0,0 21 0,21-21 16,-20 21-16,-1 0 0,0-21 16,21 0-16,-21 21 0,1-22 15,-1 22-15,0-21 0,0 21 0,-21-21 16,0 0-16,21 21 0,-21-21 0,0 0 16,0 21-16,-21-22 15,21 1-15,-21 21 0,-21-21 0,-1 21 16,22-21-16,-42 21 0,20-21 15,-20 21-15,-1-21 0,-20-1 0,20 22 16,-21-21-16,1 21 0,-1-21 16,-21 21-16,22-21 0,-22 21 0,0 0 15,0-21-15,-21 21 0,21 0 0,-21-21 16,21 21-16,-42-22 0,0 22 16,0 0-16,-21 0 0,-1-21 0,-20 21 15,-1 0-15,1 0 0,-1-21 16,-20 21-16,-22 0 0,21 0 15,-21 0-15,0 0 0,1 0 16,-1 0-16,-21 21 47,0 0-47,0 1 16,0-1-16,-21 21 0,21-21 15,-22 0-15,22 22 0,0-1 16,0 0-16,0 1 0,0-1 0,0 22 15,0-22-15,0 43 0,0-22 16,0 22-16,0-22 0,0 22 0,0 0 16,0-1-16,0 1 0,0 0 15,0-1-15,0 22 0,0 0 16,0 0-16,0-22 0,0 22 0,-21 21 16,0 0-16,0-21 0,21 21 15,0 0-15,-21 0 0,21 21 0,-21-21 16,21 0-16,-22 21 0,22 1 15,0-1-15,0 0 0,0 21 0,0-21 16,0 22-16,0-22 0,-21 21 0,21 1 16,-21-1-16,21 21 0,-21-20 15,21 20-15,-21-20 0,0 20 0,-1 1 16,1-1-16,21 1 0,-21-1 0,0 1 16,0-1-16,0 22 15,21-22-15,0 22 0,-22-22 0,22 1 16,0 21-16,0-22 0,0 22 0,0-22 15,0 22-15,0-22 0,0 22 16,0-21-16,0 20 0,0-20 0,0 20 16,0-20-16,-21-1 0,21 22 15,-21-21-15,21-1 0,0 22 0,-21-22 16,0 1-16,21-1 0,-21 1 0,21-1 16,0 1-16,0-1 0,0-20 15,0-1-15,0 21 0,0-20 16,0-22-16,0 21 0,0-21 0,0 1 15,0-1-15,0 0 0,0-21 16,21 0-16,-21 0 0,21 0 0,-21 0 16,21-21-16,-21 21 0,0-21 15,0-22-15,0 22 0,0-21 0,21 21 16,-21-22-16,0 1 0,0 0 0,0-22 16,0 1-16,0 20 0,0-41 15,0 20-15,0-21 0,0 1 0,0-1 16,0 0-16,-21-20 0,0-1 15,0 0-15,0 0 0,-1 0 0,1-21 16,0 21-16,-21-21 0,21 0 0,-22 0 16,1 0-16,-22 22 15,22-22-15,-21 0 0,20 0 0,-20 0 16,-1 0-16,-20 0 0,20 0 16,1 0-16,-22 0 0,0 0 0,1 0 15,-1 0-15,-21 0 0,0 0 0,-21 0 16,21 0-16,-21 0 0,0 0 15,0 0-15,-21 0 0,0 0 0,0 0 16,0 0-16,-22 0 0,22 0 0,-21 0 16,-22 0-16,22 0 0,-21 0 15,-1 0-15,1 0 0,-22 0 16,21 0-16,-20 0 0,-22 0 0,21 21 16,-21-21-16,22 0 0,-22 0 15,0 21-15,0-21 0,0 0 0,-21 0 16,22 21-16,-22-21 0,21 21 15,0-21-15,-21 21 0,21-21 0,-21 22 16,0-22-16,21 21 0,0-21 0,-21 21 16,0-21-16,22 21 0,-22-21 15,21 21-15,-21 0 0,21-21 0,-21 22 16,21-22-16,0 21 0,0-21 16,1 21-16,20-21 0,-21 0 0,0 21 15,22-21-15,-1 0 0,0 21 16,1-21-16,-1 0 0,0 0 15,22 21-15,-1-21 0,22 0 0,-22 0 16,1 0-16,21 0 0,-1 0 16,1 22-16,0-22 0,20 0 0,-20 0 15,21 0-15,-21 0 0,20 0 16,1 0-16,21 0 0,0 0 0,0 0 16,0 0-16,0 0 0,21-22 15,-21 22-15,22 0 0,-1 0 0,0-21 16,0 21-16,21-21 0,-20 21 15,-1 0-15,0 0 0,0-21 16,0 21-16,22 0 0,-22 0 16,21-21-16,0 21 0,1 0 0,20-21 15,1-1-15,-1 22 0,22 0 16,0-21-16,-1 21 0,1 0 0,0-21 16,20 21-16,-20 0 0,21-21 15,0 21-15,0 0 0,-1 0 0,1-21 16,0 21-16,21-21 15,-21 21-15,0 0 0,0 0 16,-1 0-16,1 0 16,0 0-16,0 0 0,0 0 0,0 0 15,-22 0-15,22 0 16,-21 0-16,21 0 0,-22 21 0,22-21 16,-21 21-16,-1-21 0,22 0 15,0 21-15,-21-21 0,21 0 16,-1 0-16,1 0 0,0 0 15,0 0-15,21-21 16,-21 0-16,21 0 0,0-1 0,0-20 16,0 0-16,0-1 0</inkml:trace>
  <inkml:trace contextRef="#ctx0" brushRef="#br0" timeOffset="4996.77">12340 720 0,'0'0'16,"-21"21"15,0 0-31,0 21 16,-1-20-16,1 20 0,0 0 0,21 1 16,-21 20-16,21-21 0,-21 22 15,21-22-15,-21 22 0,21-1 0,0-20 16,0 41-16,0-20 0,-22 20 15,22-20-15,-21 21 0,0-1 0,21 1 16,0 0-16,-21 20 0,21-20 16,-21 21-16,21 0 0,0 21 0,0-21 15,-21-1-15,21 22 0,0 0 0,-22 0 16,22 0-16,0 0 0,0 0 16,-21 0-16,21 0 0,-21 22 15,21-22-15,-21 21 0,21 0 0,0 0 16,-21 0-16,0 0 0,21 22 15,-22-22-15,22 21 0,-21 1 0,0-1 16,21-21-16,0 21 0,-21 22 0,0-22 16,21 1-16,-21 20 0,21 1 15,0-22-15,0 21 0,0 1 0,0-22 16,0 22-16,0-22 0,-22 22 0,22-22 16,0 21-16,0-20 0,-21 20 15,21-20-15,0 20 0,0 1 16,0-22-16,-21 21 0,21 1 0,-21-1 15,0 1-15,21-1 0,0 1 0,-21-1 16,-1 22-16,1-21 0,21-1 16,0 22-16,-21-22 0,0 1 0,21-1 15,-21 1-15,21-1 0,0 1 0,0-1 16,0-20-16,0 20 0,0-21 0,0-20 16,0 20-16,0 0 0,0-21 15,0 22-15,0-22 0,-21 0 0,21 0 16,0 0-16,0 1 0,0-22 0,0 21 15,0-21-15,0 0 0,-22 21 16,22-21-16,0 0 0,0-21 16,0 0-16,0-1 0,0 1 0,0 0 15,0-21-15,0-1 0,0 1 16,0-21-16,0-1 0,0 1 0,0-22 16,0 0-16,0 1 0,0-22 0,0-42 31,0-1-31,0-20 0,0 0 15,0-22-15,0 1 0,0-1 0</inkml:trace>
  <inkml:trace contextRef="#ctx0" brushRef="#br0" timeOffset="7504.38">1714 64 0,'-42'84'31,"42"-63"-15,0 1-16,0-1 0,0 21 16,0-21-16,0 0 0,0 1 0,0-1 15,0 0-15,0 0 0,21 0 16,0 0-16,1-21 0,-1 22 0,0-22 15,21 0-15,-21 0 0,22 0 16,-22 0-16,21 0 0,1 0 0,-22-22 16,21 1-16,0 21 0,-20-21 15,20 0-15,-21 0 0,0 0 16,0-1-16,1 1 0,-22 0 0,21 0 16,-21 0-16,0 0 0,0-1 15,0 1-15,-21 0 0,-1 21 16,1 0-16,0 0 15,0 0-15,0 21 0,21 0 0,-21 1 16,21 20-16,-22 0 0,22-21 16,-21 22-16,21-1 0,0 0 0,0 1 15,0-1-15,0 0 0,0 1 16,0-1-16,0 0 0,0-20 16,0 20-16,0 0 0,0-21 0,0 22 15,0-22-15,0 0 0,0 21 16,0-20-16,-21-1 0,0 0 15,0-21-15,0 0 0,-1 0 16,1 0-16,0 0 0,0 0 16,0 0-16,-22 0 0,22-21 15,-21 0-15,21-1 0,-22 1 0,1 0 16,21 21-16,-21-21 0,20 0 16,1 0-16,0 21 0,21-22 15,0 1-15,21 21 16,0-21-16,1 0 15,-1 21-15,21-21 0,-21 21 0,22-21 16,-1 21-16</inkml:trace>
  <inkml:trace contextRef="#ctx0" brushRef="#br0" timeOffset="7980.11">2222 550 0,'0'0'0,"22"0"0,-1 0 15,-21 22 16,0-1-31,0 0 16,0 0-16,0 0 0,0 0 16,0 1-16,0-1 0,0 0 0,0 0 15,0 0-15,0 0 16,0 1-16,0-1 0,-21 0 0,21 0 16,-22-21 15,22-21-16,0 0 1,0 0-16,0-22 0,0 22 16,0 0-16,0 0 0,22-22 15,-1 22-15,-21-21 0,42 21 0,-21-22 16,0 22-16,22 0 0,-1 0 16,0 0-16,1 0 0,-1 21 0,-21 0 15,22 0-15,-1 0 0,-21 21 16,21 0-16,-20 0 0,-1 0 0,-21 0 15,0 22-15,21-22 0,-21 0 16,0 21-16,0-20 0,0 20 0,0-21 16,0 0-16,-21 22 15,21-22-15,0 0 0,0 0 0,0 0 16,0 0-16,0 1 16,21-22-1,0-22 1,0 1-16,0 0 0</inkml:trace>
  <inkml:trace contextRef="#ctx0" brushRef="#br0" timeOffset="8262.81">3260 127 0,'0'0'15,"0"-21"-15,0 42 16,0 0-16,0 0 15,-22 1-15,22 20 0,-21-21 16,21 21-16,0 1 0,0-1 0,0 0 16,0 1-16,-21-1 0,21 0 15,0 1-15,0-1 0,0-21 0,0 22 16,0-1-16,0-21 0,0 0 16,0 0-16,21 1 0,-21-1 15,21-21-15,1 0 0,-1 0 16,0 0-16,0 0 0,0 0 0,0 0 15,1-21-15,-1-1 0,0 1 16,0 0-16,-21 0 0,21 0 0</inkml:trace>
  <inkml:trace contextRef="#ctx0" brushRef="#br0" timeOffset="8451.7">3090 529 0,'-21'0'16,"42"0"-16,-63 0 0,21 21 0,21 1 31,21-22-15,0 0-16,0 0 15,0 0-15,1 0 0,-1 0 16,21 0-16,-21 0 0,22 0 0,-22 0 16,0-22-16,21 22 0,-21-21 15</inkml:trace>
  <inkml:trace contextRef="#ctx0" brushRef="#br0" timeOffset="8843.48">3471 656 0,'0'0'0,"0"21"16,21-21-16,1 0 15,-1 0-15,0 0 0,0 0 16,0 0-16,0 0 0,1 0 15,-1-21-15,0 21 0,0-21 0,0 21 16,0-21-16,1 21 0,-1-21 16,-21 0-16,0-1 15,-21 22 1,-1 0-16,1 0 16,0 0-16,0 22 0,0-1 0,0-21 15,-1 21-15,1 0 16,21 0-16,-21 0 0,0 22 0,21-22 15,0 0-15,0 0 0,0 0 16,0 1-16,0-1 0,0 0 0,0 0 16,21 0-16,0-21 15,0 0-15,1 21 0,20-21 0,-21 0 16,0 0-16,22 0 0,-22 0 16,0 0-16,21 0 0,-21 0 0,1-21 15,-1 0-15,0 21 0,0-21 16</inkml:trace>
  <inkml:trace contextRef="#ctx0" brushRef="#br0" timeOffset="9197.28">3958 635 0,'0'0'0,"-21"0"16,0-42 0,21 21-16,21 21 31,0 0-31,0 0 0,0 21 15,1 0-15,-1-21 0,0 21 16,-21 0-16,21 0 0,-21 1 16,21-1-16,-21 0 0,0 0 0,0 21 15,0-20-15,0-1 0,0 0 16,0 0-16,0 0 16,0 0-16,0-42 31,0 0-16,0 0-15,0 0 16,0 0-16,0-1 0,0 1 0,0 0 16,0 0-16,0 0 0,0 0 15,0-22-15,0 22 0,21 0 0,1 0 16,-22 0-16,21-1 16,-21 1-16</inkml:trace>
  <inkml:trace contextRef="#ctx0" brushRef="#br0" timeOffset="9624.7">4318 466 0,'0'21'15,"0"0"-15,0 0 16,0 0-16,0 1 0,21-1 0,-21 0 16,0 0-16,0 0 0,21 0 0,-21 1 15,21-1-15,-21 0 0,22 0 16,-1 0-16,0 0 0,0 1 15,0-22-15,0 0 0,-21 21 16,22-21-16,-1 0 0,0 0 16,0 0-16,-21-21 15,21 21-15,0-22 0,-21 1 16,0 0-16,0 0 0,0 0 16,0 0-16,0-1 0,0 1 0,0 0 15,0-21-15,0 21 0,0-1 0,0 1 16,0 0-16,0 0 15,0 42 1,0 0 0,0 0-16,0 1 0,0 20 15,-21-21-15,21 0 16,-21 0-16,21 1 0,0-1 0,0 0 0,0 0 16,0 0-16,0 0 15,0 1-15,0-1 16,21-21-1,0-21 1</inkml:trace>
  <inkml:trace contextRef="#ctx0" brushRef="#br0" timeOffset="9851.58">4953 529 0,'0'0'0,"0"21"31,0 1-31,-21-22 16,21 21-16,0 0 0,0 0 0,0 0 16,-21 0-16,21 1 15,-22-1-15,22 0 0,-21 0 16,21 0-16,0 0 16,0-42 15,21 21-31,1-21 0</inkml:trace>
  <inkml:trace contextRef="#ctx0" brushRef="#br0" timeOffset="10043.46">4953 275 0,'0'0'0,"-64"0"15,43 0 1,21 21 15,0 1-15,0-1-16,21-21 0,1 0 15,-22 21-15,21-21 0,-21 21 0</inkml:trace>
  <inkml:trace contextRef="#ctx0" brushRef="#br0" timeOffset="10912.77">5207 677 0,'42'22'31,"-21"-22"-31,1-22 16,-1 1-16,0 0 15,0 21-15,-21-21 0,0 0 16,21 21-16,-21-21 0,0-1 15,0 1-15,-21 21 32,0 0-32,0 0 15,0 21-15,-1 1 0,1-1 16,21 0-16,-21 0 0,21 0 0,0 0 16,0 22-16,0-22 0,0 0 15,0 0-15,0 0 0,0 1 0,0-1 16,0 0-16,0 0 15,21-21-15,0 0 0,1 0 0,-1 0 16,0 0-16,0 0 16,0 0-16,0-21 0,22 0 0,-22 21 15,0-21-15,0-1 0,0 1 0,1 0 16,-1 0-16,0 0 0,-21 0 16,21-1-16,-21 1 0,21 0 0,-21 0 15,0 0-15,0 0 16,0 42 15,0 0-31,0 0 0,0 0 16,0 0-16,0 1 0,0-1 0,0 0 15,0 0-15,0 0 16,0 0 0,21-21-1,1 0 1,-1-21-16,0 0 15,0 0-15,0 21 0,-21-21 16,21 0-16,1-1 0,-22 1 16,21 21-16,-21-21 15,0 42 1,0 0 0,0 1-16,0-1 15,0 0-15,0 0 16,0 0-16,21-21 0,-21 21 0,21-21 15,0 0-15,0 22 16,22-22-16,-22 0 0,0 0 16,21 0-16,-20 0 0,-1 0 0,21-22 15,-21 22-15,0-21 0,1 0 16,-1 21-16,-21-21 0,21 0 0,-21 0 16,0-1-16,0 1 0,0 0 15,0 0-15,0-21 0,-21 20 0,0 1 16,-1 0-16,1 0 0,21 0 15,-21 21 1,0 0 0,21-21-16</inkml:trace>
  <inkml:trace contextRef="#ctx0" brushRef="#br0" timeOffset="11727.85">7324 275 0,'0'0'0,"0"-21"0,0-85 31,0 85-31,0 0 16,-22 21-1,1 21-15,0 0 16,21 22-16,-21-22 0,0 21 16,21 0-16,-21 1 0,-1-1 0,1 0 15,21 22-15,-21-22 0,0 1 16,21-1-16,0 0 0,0 1 0,0-1 16,0-21-16,0 21 0,0-20 15,21 20-15,0-21 0,0 0 0,22-21 16,-22 0-16,21 0 0,-21 0 0,22 0 15,-1 0-15,0 0 0,1-21 16,-1 0-16,0 0 0,1 0 16,-1-1-16,22-20 0,-22 21 15,0-21-15,1-1 0,-1 22 0,-21-21 16,0-1-16,0 1 0,-21 0 16,0-1-16,0 1 0,-21 0 0,0-1 15,-21 1-15,-1 0 0,1-1 0,-21 22 16,-1 0-16,1-21 0,-1 42 15,22-21-15,-22 21 0,22 0 0,-22 0 16,43 21-16,-21 0 0,21 0 16,0 0-16,21 22 0,0-1 0,0 0 15,21 1-15,21-1 0,-21 0 16,22 1-16,-1 20 0,0-21 16,1 1-16,-1-1 0,0 22 0,1-22 15,-1 0-15,0 22 0,1-22 16,-22 0-16,0 22 0,0-22 0,-21 1 15,0-1-15,0 0 0,0 1 16,-21-22-16,0 21 0,0 0 0,-22-20 16,1-1-16,0 0 0,-1 0 0,1 0 15,0 0-15,-1-21 0,22 0 16,0 0-16,0 0 0,21-21 16,-21 0-16,21 0 0,0-21 0,0 20 15,21-20-15,0 0 0,0-1 0,0 1 16,0 0-16,1-1 0</inkml:trace>
  <inkml:trace contextRef="#ctx0" brushRef="#br0" timeOffset="12112.79">8128 529 0,'21'0'0,"-42"0"0,42-21 0,-21 42 31,0 0-16,-21 1-15,21-1 0,0 21 16,0-21-16,0 0 0,0 22 0,0-22 16,0 0-16,0 21 0,0-20 15,0-1-15,0 0 0,0 0 16,21 0-16,0-21 0,0 0 16,1 0-16,-1 0 15,-21-21-15,21 21 0,0-21 0,0 0 16,0 0-16,1-1 0,-1-20 0,0 21 15,-21 0-15,21-22 0,0 22 16,-21 0-16,0-21 0,0 21 0,21-1 16,-21 1-16,0 0 0,22 0 15,-22 42 17,0 0-17,0 0-15,0 1 0,0-1 16,0 0-1</inkml:trace>
  <inkml:trace contextRef="#ctx0" brushRef="#br0" timeOffset="12704.18">8784 677 0,'0'0'15,"21"0"-15,0 0 0,1-21 16,-22 0-16,21 0 15,0 0-15,-21 0 0,0-1 16,0 1-16,0 0 16,-21 21-1,0 0-15,-1 21 16,1 0-16,0 1 16,21-1-16,-21 0 0,21 0 0,-21 0 15,21 22-15,0-22 0,0 0 0,0 0 16,0 0-16,0 0 0,0 1 15,21-1-15,-21 0 0,21-21 16,0 0-16,22 0 16,-22 0-16,21 0 0,0 0 0,-20 0 15,20 0-15,0-21 0,1 21 16,-1-21-16,0-1 0,-21 1 0,22 0 16,-22 0-16,21-21 0,-21 20 0,1 1 15,-1 0-15,-21-21 0,0 21 16,0-1-16,0 1 0,0 0 0,0 0 15,0 0-15,-21 21 16,-1 0 0,22 21-16,-21 0 0,21 0 0,0 0 15,0 22-15,0-22 0,0 0 16,0 0-16,0 0 0,0 1 16,0 20-16,21-21 0,1-21 15,-22 21-15,0 0 0,0 1 0,21-22 16,-21 21-16,21-21 0,-21 21 15,-21-21 1,0 0 0,-1 0-16,1 0 0,0-21 15,0 0-15,0-1 16,21 1-16,0 0 16,0 0-16,0 0 0,21 0 15</inkml:trace>
  <inkml:trace contextRef="#ctx0" brushRef="#br0" timeOffset="13839.86">9694 275 0,'21'-21'0,"-42"42"0,64-63 0,-43 21 15,21 21-15,-21 21 32,0 0-32,0 0 0,0 0 0,0 22 15,0-1-15,-21-21 0,-1 22 16,1-22-16,21 21 0,-21 0 0,0-20 15,21 20-15,0-21 0,0 0 0,0 0 16,0 1-16,0-1 0,0 0 16,0 0-16,0 0 15,21-21 1,0 0-16,0 0 0,1 0 16,-1-21-16,21 21 0,-21-21 0,22 0 15,-22 0-15,0-1 0,21 1 16,-21 0-16,1 0 0,-1 0 0,0 0 15,-21-1-15,0 1 0,21 21 0,-21-21 16,0 42 15,0 0-15,0 1-16,0-1 0,-21 0 0,21 0 0,0 0 16,0 0-16,0 1 0,0-1 15,0 0-15,0 0 0,0 0 16,0 0-1,21-21-15,0 0 0,0 0 16,22 0-16,-22 0 0,21 0 0,-21-21 16,22 21-16,-22-21 0,0 0 15,21 0-15,-20 0 0,20-1 0,-21 1 16,0 0-16,-21 0 0,0 0 0,21 21 16,-21-21-16,0-1 15,-21 44 1,21-1-1,-21 0-15,21 0 16,-21 0-16,21 0 0,0 1 16,0-1-16,0 0 0,0 0 15,0 0 1,21-21-16,0 0 16,0 0-16,1 0 0,-1 0 15,-21-21-15,0 0 0,0 0 16,0 0-16,0-1 15,0 1-15,0 0 0,0 0 16,0 0-16,-21 0 0,21-1 16,0 1-16,0 0 15,0 0-15,0 0 0,0 0 32,21 21-32,0 0 0,0 0 15,0 0-15,0 0 16,1 0-16,-22 21 0,21 0 0,0-21 15,0 21-15,-21 0 0,21 0 0,0 1 16,-21-1-16,0 0 0,22 0 16,-22 0-16,21 0 0,-21 1 0,0-1 15,0 0-15,0 0 0,0 0 16,0 0-16,0 1 16,-21-44 30,21 1-46,0 0 0,0 0 16,0 0-16,0 0 0,0-1 16,0 1-16,21 0 0,0-21 0,0 21 15,21-1-15,-20-20 0,20 21 16,0 0-16,-21 0 0,22-1 0,-1 1 16,-21 21-16,22 0 0,-22 0 0,0 0 15,0 0-15,0 21 16,-21 1-16,0-1 0,0 21 0,0-21 15,0 22-15,0-22 0,0 21 0,0-21 16,-21 22-16,0-22 0,21 21 16,-21-21-16,21 0 0,0 1 0,0-1 15,-21 0-15,-1 0 16,1-21 0,0-21-16,0 0 15,0 0-15</inkml:trace>
  <inkml:trace contextRef="#ctx0" brushRef="#br0" timeOffset="14031.76">10583 212 0,'0'0'0,"-21"-21"0,0 21 31,0 0-15,0 0 15,-1 0-15,1 0-16,0 0 15</inkml:trace>
  <inkml:trace contextRef="#ctx0" brushRef="#br0" timeOffset="14204.65">9694 360 0,'43'42'32,"-22"-42"-32,0 0 0,21 0 0,-21 0 15,22 0-15,-1 0 0,0 0 16,1 0-16,-1 0 0,0 0 0,1-21 16,-1 21-16,0-21 0,-20 21 0,-1-21 15</inkml:trace>
  <inkml:trace contextRef="#ctx0" brushRef="#br0" timeOffset="14955.25">12467 254 0,'0'0'0,"0"-106"31,0 85-31,0 0 0,-21 21 0,0 0 32,21 21-32,0 21 15,0-20-15,0 20 0,0-21 16,0 21-16,0 1 0,0-1 0,0 0 15,0 1-15,0-1 0,0-21 0,0 22 16,0-1-16,0-21 0,0 0 16,0 0-16,0 22 0,0-22 15,-21 0-15,-1-21 16,22-21 15,0 0-15,0 0-16,0-1 0,0 1 0,0 0 15,0 0-15,22 0 0,-1-22 0,0 22 16,0 0-16,0 0 0,0 0 16,1 0-16,-1 21 0,21-22 0,-21 22 15,0 0-15,22 0 0,-22 0 16,21 0-16,-21 22 0,1-22 0,20 21 16,-21 0-16,0 0 0,-21 0 0,0 0 15,21 1-15,-21 20 0,0-21 16,0 0-16,-21 0 0,0 1 15,0-22-15,0 21 0,-22 0 0,22-21 16,0 0-16,0 0 16,-21 21-16,20-21 0,1 0 0,0 0 15,0 0-15,0 0 0,42-21 32,0 0-17,0 21-15</inkml:trace>
  <inkml:trace contextRef="#ctx0" brushRef="#br0" timeOffset="15991.94">13335 508 0,'0'0'0,"21"-21"0,0 21 0,0-21 0,-21 0 16,0-1-16,0 1 16,0 0-16,-21 21 15,0 0-15,0 0 0,0 0 0,0 0 16,-22 0-16,22 21 0,0 0 15,-21 1-15,20-1 0,1 0 0,-21 0 16,21 0-16,0 22 0,-1-22 0,22 0 16,-21 0-16,21 0 0,0 0 15,0 1-15,0-1 0,0 0 0,0 0 16,0 0-16,21-21 16,1 0-16,20 0 0,-21 0 15,0 0-15,0 0 0,1 0 0,-1-21 16,0 0-16,0 21 15,0-21-15,0 0 0,1-1 0,-22 1 16,21 0-16,-21 0 0,0-21 0,21 20 16,-21 1-16,21-21 0,-21 21 15,21 0-15,-21-1 0,0 1 16,0 42 0,0 1-16,0-1 15,0 0-15,0 0 0,0 0 16,0 0-16,0 1 0,0-1 0,0 0 15,0 0-15,0 0 0,0 0 16,0 1-16,21-1 16,1-21-16,-1 0 15,0 0-15,0 0 0,0 0 0,0 0 16,1 0-16,-1 0 0,0-21 16,0-1-16,21 1 0,-20 21 0,-1-21 15,-21 0-15,21 0 0,0 0 0,0-1 16,-21 1-16,0 0 0,0 0 15,0 0-15,0 42 32,0 0-32,0 0 15,0 0-15,0 1 16,0-1-16,0 0 0,0 0 0,0 0 16,0 0-16,0 1 15,0-1-15,-21-21 47,21-21-31,-21 21-16,0-22 15,0 22-15,21 22 47,21-1-31,0-21-1,0 0-15,0 0 0,0 21 16,1-21-16,-1 0 0,0 0 0,21 0 16,-21 0-16,22 0 0,-1 0 15,-21-21-15,22 0 0,-22 21 0,21-22 16,-21 22-16,0-21 0,1 0 0,-1 0 16,0 0-16,0 0 0,-21-1 15,21 1-15,-21 0 0,0 0 16,-21 21-1,0 0-15,0 21 16,0 0-16,21 0 0,-22 1 16,1-1-16,21 0 15,0 0-15,0 0 0,0 0 16,0 1-16,0-1 16,21-21-16,1 21 15,-1-21-15,0 0 0,21 0 0,1 0 16,-22 0-16,21 0 0,0 0 0,1 0 15,-1 0-15</inkml:trace>
  <inkml:trace contextRef="#ctx0" brushRef="#br0" timeOffset="16459.34">14795 572 0,'0'0'0,"22"-22"16,-22-20-16,0 21 16,0 0-16,-22 21 15,1 0-15,0 0 16,0 0-16,0 0 0,0 0 15,-1 21-15,1-21 0,0 21 0,0 0 16,0 0-16,0 1 0,-1-1 0,22 0 16,0 0-16,0 0 0,0 0 15,0 1-15,0-1 0,0 0 16,0 0-16,22-21 16,-1 0-16,0 0 15,0 0-15,0 0 0,0 0 16,1-21-16,-22 0 15,21 21-15,0-21 0,-21-1 0,21-20 16,-21 21-16,21-21 0,0 20 0,-21-20 16,22 0-16,-22-1 0,21 1 15,0 0-15,0-1 0,-21 1 0,0 0 16,21 21-16,-21-22 0,21 22 16,-21 42-1,0 0 1,0 1-16,0 20 0,-21-21 15,21 21-15,-21-20 0,0 20 0,21 0 16,0-21-16,0 22 16,-21-22-16,21 21 0,-21-21 0,21 1 0,0-1 15,0 21-15,0-21 16,0 0-16,0 1 0,21-1 16,0-21-16,0 0 0,21 0 15,-20 0-15,20 0 0</inkml:trace>
  <inkml:trace contextRef="#ctx0" brushRef="#br0" timeOffset="17136.97">15790 445 0,'0'0'0,"-42"0"15,21 0-15,0 21 16,-1 0-16,1-21 0,-21 21 0,21-21 15,0 21-15,-1 0 0,1-21 16,0 22-16,21-1 0,0 0 16,0 0-16,0 0 31,21-21-31,0 0 0,1 0 0,-1 0 16,0 0-16,0 0 15,-21-21-15,21 21 0,-21-21 16,0 0-16,0 0 0,0-1 15,0 1-15,0 0 0,0 0 16,0 0-16,0 0 0,0-1 0,0 1 16,21 21-16,-21-21 0,22 0 15,-1 0-15,0 21 16,0 0-16,0 0 0,0 0 0,1 0 16,-1 0-16,0 0 0,0 0 15,0 21-15,-21 0 0,21 0 16,-21 0-16,0 1 0,0-1 15,0 0-15,0 0 0,0 0 0,0 0 16,0 1-16,0-1 0,0 0 0,0 0 16,-21 0-1,21 0-15,-21-21 32,21-21-17,0 0-15,0 0 16,0 0-16,0 0 0,21-1 15,0-20-15,1 21 0,-1-21 16,21 20-16,-21-20 0,22 21 0,-1 0 16,-21 0-16,21-1 0,-20 1 15,20 21-15,-21 0 0,0 0 0,-21 21 16,21 1-16,-21-1 0,0 0 0,22 0 16,-22 0-16,0 22 15,0-22-15,0 0 0,0 21 0,-22-21 16,1 1-16,0-1 0,0 0 0,21 0 15,-21 0-15,0-21 0,-1 21 16</inkml:trace>
  <inkml:trace contextRef="#ctx0" brushRef="#br0" timeOffset="17680.57">17357 339 0,'0'0'0,"0"-21"0,0-1 16,21-20-16,-21 21 0,0 0 0,0-22 15,21 22-15,-21 0 0,21 0 16,-21 0-16,0 0 0,0 42 31,0 0-31,0 21 16,0 1-16,0-1 0,-21 0 16,0 1-16,0-1 0,21 0 0,-22-21 15,1 22-15,21-22 0,-21 21 0,21-21 16,0 1-16,0-1 0,0 0 15,0 0-15,0 0 0,0 0 0,0 1 16,21-22 0,0 0-1,-21-22 1</inkml:trace>
  <inkml:trace contextRef="#ctx0" brushRef="#br0" timeOffset="18180.55">17145 487 0,'0'0'0,"-21"0"0,0 0 0,-1 0 16,44 0 15,-1 0-31,21 0 0,-21 0 0,22-21 16,-1 21-16,0 0 0,22 0 16,-22 0-16,22-21 0,-22 21 0,21 0 15,-20 0-15,-1-22 0,0 22 16,-20 0-16,20 0 0,-21 0 15,-42 22 17,0-22-32,21 21 0,-21 0 0,-1 0 15,1-21-15,0 21 0,21 0 16,0 1-16,-21-1 0,21 0 16,0 0-16,0 0 15,0 0-15,21-21 16,0 0-16,0 0 0,1 0 0,-1 0 15,0 0-15,0 0 0,21 0 16,-20 0-16,-1 0 0,0-21 0,0 21 16,0-21-16,0 0 0,-21 0 15,0 0-15,0-1 16,0-20-16,0 21 0,0 0 0,-21 0 16,0-1-16,0 1 0,0 21 15,0-21-15,-1 0 0,-20 21 0,21 0 16,0 0-16,0 0 0,-1 0 15,22 21 1,0 0 0,22 0-16,-1-21 0,0 0 0,21 0 15,-21 0-15,22 0 0,-1 0 0,-21 0 16,22 0-16</inkml:trace>
  <inkml:trace contextRef="#ctx0" brushRef="#br0" timeOffset="18719.24">18246 402 0,'0'0'0,"84"-21"31,-84 42-15,0 0 0,0 1-16,0 20 0,-21-21 0,21 0 15,-21 22-15,21-22 0,0 21 16,-21 0-16,21 1 0,-21-1 0,21 0 16,-22 22-16,22-22 0,-21 1 15,0-1-15,21 21 0,0-20 0,0-1 16,0-21-16,0 22 0,0-1 0,0-21 15,0 0-15,0 22 0,0-22 16,0 0-16,0 0 16,21-21 15,-21-21-31,0 0 16,0 0-16,0-1 0,0 1 0,0-21 15,0 21-15,0-22 0,0 1 16,0 0-16,0-22 0,0 1 0,0 20 15,0-20-15,0-1 0,0 22 16,0-21-16,0 20 0,0 1 0,0 0 16,21-1-16,-21 1 0,22 21 15,-1 0-15,0-1 0,0 1 0,0 0 16,0 21-16,1 0 0,20 0 16,-21 0-16,0 0 0,0 21 15,22 0-15,-22 1 0,-21-1 0,21 0 16,-21 0-16,21 21 15,-21-20-15,0-1 0,0 0 0,-21 0 16,0 0-16,0-21 0,0 21 0,-1-21 16,1 0-16,0 22 0,0-22 15,0 0-15,0 0 0,42-22 47,0 22-47,21-21 0,-21 0 16</inkml:trace>
  <inkml:trace contextRef="#ctx0" brushRef="#br0" timeOffset="19403.88">18817 381 0,'0'0'0,"21"0"15,-21-21-15,0 0 0,0 42 32,0 0-32,0 0 0,-21 0 15,21 1-15,-21-1 0,21 0 16,-21 0-16,21 0 0,0 0 0,0 1 15,0-1-15,0 0 16,0 0-16,0 0 16,21-21-1,0 0-15,0 0 0,0 0 16,1 0-16,-1 0 0,0 0 16,0 0-16,0-21 15,0 0-15,-21 0 0,22 0 0,-1-1 16,0 1-16,0 0 0,-21 0 0,21 0 15,-21 0-15,21-1 0,-21 1 16,22 21-16,-22 21 31,0 1-31,0-1 0,21 0 16,-21 0-16,0 0 0,0 0 16,21-21-1,0 0 1,0 0-1,-21-21 1,21 0-16,1 21 0,-22-21 0,0 0 16,21 0-16,-21-1 15,0 1-15,21 0 0,-21 0 0,0 0 16,0 0-16,0-1 16,0 44 15,-21-1-31,0 0 0,21 0 15,-22 0-15,1 0 0,0 1 0,21-1 16,0 0-16,-21 0 0,21 21 16,-21-42-16,21 22 0,0-1 0,0 0 15,0 0-15,0 0 16,0 0-16,21-21 31,0 0-31,0 0 16,0 0-16,-21-21 0,22 21 0,-1-21 15,0 0-15,0 21 16,0-21-16,-21 0 0,21-1 0,1 1 16,-22 0-16,0 0 0,21 0 15</inkml:trace>
  <inkml:trace contextRef="#ctx0" brushRef="#br0" timeOffset="19607.75">18986 21 0,'-21'0'0,"42"0"0,-63 0 0,21 0 15,0 0-15,0 0 16,-1 0 15,22 21-15,-21-21-16,0 22 0,0-22 0,0 21 15</inkml:trace>
  <inkml:trace contextRef="#ctx0" brushRef="#br0" timeOffset="25291.6">1968 1799 0,'0'0'0,"0"-21"16,0 0-1,0 0-15,0 0 16,0-1-16,0 1 15,0 42 17,0 1-17,0-1-15,0 0 0,0 21 0,0-21 16,0 1-16,0 20 0,0-21 16,0 21-16,0-20 0,0-1 0,0 0 15,0 0-15,0 0 0,0 0 16,0 1-16,22-22 0,-1 0 15,21 0-15,-21 0 0,22 0 16,-22 0-16,21 0 0,0-22 16,1 1-16,-1 0 0,0 0 15,1 0-15,-22 0 0,21-1 0,-21 1 16,1 0-16,-1-21 0,-21 21 16,0-1-16,0-20 0,0 21 15,0 0-15,0 0 0,0-1 16,-21 22-16,-1 0 0,1 0 15,0 0-15,0 22 0,21-1 16,-21 0-16,21 0 0,0 21 16,0 1-16,0-22 0,-21 21 15,21 1-15,0-1 0,0 0 0,0 1 16,-22-1-16,22 21 0,0-20 16,0 20-16,0-20 0,0 20 15,0-21-15,0 22 0,0-22 0,0 22 16,0-22-16,0 0 0,0 1 15,0-1-15,0-21 0,0 22 0,0-22 16,-21 0-16,21 0 0,-21-21 16,-21 21-16,21-21 0,-22 0 0,22 0 15,-21 0-15,-1 0 0,1 0 16,0 0-16,21 0 0,-22-21 0,1 0 16,21 0-16,-22 0 0,22-1 15,0 1-15,0 0 0,0 0 16,0-21-16,21 20 0,-22 1 15,22 0-15,0 0 0,0 0 16,22 21-16,-1 0 16,0 0-16,0-21 0,21 21 15,-20-22-15,-1 22 0,21 0 0</inkml:trace>
  <inkml:trace contextRef="#ctx0" brushRef="#br0" timeOffset="25828.29">2646 2434 0,'0'0'0,"0"21"31,0 1-15,0-1-16,0 0 15,0 0-15,0 0 0,0 0 0,0 22 16,0-22-16,0 0 0,0 0 15,0 0-15,0 1 0,0-1 0,0 0 16,-21 0-16,21 0 0,0 0 16,-22 1-16,1-1 0,0-21 47,21-21-32,0-1-15,0 1 0,0-21 16,0 21-16,21-22 0,0 1 15,-21 21-15,22-21 0,-1-1 0,0 1 16,21 21-16,-21-22 0,22 22 16,-22 0-16,21 0 0,-21 0 0,22 21 15,-22 0-15,21 0 0,-21 0 16,1 21-16,-1 21 0,0-21 0,-21 1 16,0 20-16,0-21 0,0 21 0,0 1 15,0-22-15,0 21 0,0 1 16,-21-22-16,21 0 0,-21 21 15,-1-21-15,22 1 0,0-1 16,0 0-16,0 0 0,0-42 47,22 0-47,-1 0 0,-21-1 0,21 1 16,0-21-16,-21 21 0,21-22 15</inkml:trace>
  <inkml:trace contextRef="#ctx0" brushRef="#br0" timeOffset="26100.14">3302 2074 0,'0'0'0,"0"-42"0,0 0 0,0 21 0,0-1 15,0 1-15,0 0 0,0 0 16,0 42 0,0 0-16,0 22 15,0-22-15,0 21 0,0 22 0,0-22 16,0 0-16,0 22 0,0-22 0,-21 22 15,0-1-15,21-21 0,0 22 16,0-22-16,0 1 0,0-1 0,0 0 16,0-21-16,0 22 0,0-22 15,0 0-15,21-21 0,-21 21 0,21-21 16,0 0-16,0 0 16,0 0-16,1 0 0,-1 0 15,0-21-15,-21 0 0,0 0 16,0 0-16,0-1 0</inkml:trace>
  <inkml:trace contextRef="#ctx0" brushRef="#br0" timeOffset="26283.85">3175 2455 0,'0'0'0,"-21"0"0,21-21 0,0 0 16,21 21 15,0-21-31,0 21 15,22 0-15,-22 0 0,0 0 16,21 0-16,-21 0 0,22 0 0,-22 0 16,0 0-16,0 0 0,0 0 15,1 0-15</inkml:trace>
  <inkml:trace contextRef="#ctx0" brushRef="#br0" timeOffset="26671.63">3577 2413 0,'0'0'0,"-21"-21"16,21 0-16,21 21 31,0 21-15,0-21-16,1 21 0,-22 0 15,21 22-15,-21-22 0,21 0 16,-21 21-16,0-21 0,0 22 0,0-22 15,0 0-15,0 21 0,0-20 16,0-1-16,0 0 0,-21 0 0,21 0 16,-21-21-16,21 21 0,-22-21 15,22-21 17,0 0-17,0 0-15,0 0 0,22 0 0,-22-22 16,21 22-16,-21-21 0,0 21 15,21-22-15,0 22 0,0 0 0,-21-21 16,0 20-16,21 22 0,1-21 16,-1 0-16,0 21 15,0 0-15,0 0 16</inkml:trace>
  <inkml:trace contextRef="#ctx0" brushRef="#br0" timeOffset="27123.69">4318 2477 0,'0'-43'16,"-21"22"-16,0 21 16,-1 0-16,1 0 15,0 21-15,0 0 0,0 1 16,0-1-16,-1 0 0,1 0 15,0 21-15,0-20 0,0 20 0,0 0 16,-1-21-16,22 22 0,0-22 16,0 0-16,0 21 0,0-20 15,0-1-15,0 0 0,22 0 16,-1-21-16,0 0 0,21 0 16,-21 0-16,22 0 0,-22 0 0,21 0 15,-21 0-15,22 0 0,-22-21 0,0 0 16,0 21-16,0-21 0,1-1 15,-1 1-15,-21 0 0,21 0 0,-21-21 16,0 20-16,0-20 16,0 21-16,0-21 0,-21-1 0,0 22 0,-1-21 15,1 21-15,0-1 0,0 1 16,0 0-16,0 0 0,-1 21 16,-20 0-16,21 0 0,0 0 0,0 0 15,-1 0-15,1 21 16,21 0-16,0 0 0,0 1 15,0-1-15</inkml:trace>
  <inkml:trace contextRef="#ctx0" brushRef="#br0" timeOffset="28204.07">5101 2540 0,'0'-21'0,"0"0"15,-21 21-15,0-21 0,0-1 0,-1 22 16,1-21-16,0 21 0,0 0 0,0-21 16,0 21-16,-1 0 0,1 0 15,0 0-15,0 0 0,0 0 0,-22 0 16,22 21-16,0 0 0,-21 1 15,21-1-15,-22 0 0,22 21 0,0-21 16,0 22-16,0-22 0,-1 21 16,1-21-16,0 22 0,21-22 15,0 0-15,0 21 0,0-20 0,0-1 16,21 0-16,0 0 16,1-21-16,-1 0 0,0 0 0,21 0 15,-21 0-15,22 0 0,-1 0 16,0-21-16,-20 21 0,20-21 0,0 0 15,1 21-15,-1-22 0,-21-20 16,21 21-16,-20-21 0,-1 20 0,0-20 16,0 0-16,0-1 0,0-20 0,1 21 15,-22-1-15,0-20 0,21 20 16,-21 1-16,0 0 0,21-22 16,-21 22-16,0 21 0,0-22 15,0 1-15,0 21 0,0 0 0,0 0 16,-21 21-16,0 0 15,-1 21 1,22 21-16,0-21 0,-21 22 0,21-1 16,0 0-16,0 1 0,0 20 15,0-21-15,0 22 0,0-1 0,0-20 16,0 20-16,0-20 0,0-1 16,0 0-16,0 1 0,21-22 0,1 0 15,-22 21-15,21-21 0,0-21 16,0 22-16,0-22 0,0 0 15,1 0-15,-1 0 0,0 0 0,0 0 16,0 0-16,0-22 0,1 22 16,-1-21-16,0 0 0,0 0 0,0-21 15,0 20-15,1 1 0,-1-21 0,-21 0 16,0-1-16,21 22 0,-21-21 16,0 21-16,0-1 0,21 1 0,-21 0 15,0 0-15,0 42 31,-21 21-31,21-20 16,-21-1-16,21 21 0,0-21 0,0 22 16,0-22-16,0 21 0,0-21 15,0 0-15,0 22 0,0-22 16,0 0-16,0 0 0,21 0 16,0-21-16,0 0 0,0 0 15,1 0-15,-1 0 0,0 0 0,0 0 16,0 0-16,0 0 0,1 0 0,20-21 15,-21 0-15,0 0 0,0 0 16,1 0-16,-22-1 0,21-20 0,0 21 16,-21 0-16,21-22 0,-21 22 15,0-21-15,0 21 0,0 0 0,0-1 16,0 1-16,-21 42 31,21 1-31,-21-1 0,0 0 16,21 0-16,0 21 0,0-20 15,0-1-15,-22 21 0,22-21 0,0 0 16,0 22-16,0-22 0,0 0 0,0 0 16,22 0-16,-1-21 15,0 22-15,0-22 0,0 0 16,0 0-16,1 0 0,-1 0 0,21 0 16,-21-22-16,0 1 0,1 21 15</inkml:trace>
  <inkml:trace contextRef="#ctx0" brushRef="#br0" timeOffset="28487.9">6392 2413 0,'0'0'0,"0"-21"0,0-43 16,-21 64 0,0 0-16,0 0 0,0 0 15,-1 22-15,1-1 0,21 0 16,-21 0-16,0 21 0,21-20 15,-21 20-15,21 0 0,-21-21 0,21 22 16,0-22-16,0 21 0,0-21 16,0 22-16,0-22 0,0 0 15,0 0-15,0 0 0,21 1 0,0-22 16,0 21-16,0-21 0,0 0 16,22 0-16,-22 0 0,0 0 0,0 0 15,22 0-15,-22-21 0,0 21 0,21-22 16,-21 1-16,1 0 0,20 0 15,-21-21-15</inkml:trace>
  <inkml:trace contextRef="#ctx0" brushRef="#br0" timeOffset="28791.73">6858 2053 0,'0'0'0,"0"-21"0,0 0 15,-21 42 16,0 0-31,21 0 0,-22 1 0,1 20 16,21-21-16,0 21 0,-21 1 16,0-1-16,21 0 0,0 22 0,0-22 15,-21 1-15,21 20 0,0-21 16,-21 1-16,21-1 0,0 0 0,0 1 16,0-22-16,0 21 0,0-21 15,0 1-15,0-1 0,0 0 16,0 0-16,21-21 0,0 21 0,0-21 15,0 0-15,0 0 16,1 0-16,20 0 0,-21-21 0,0 21 16,22-21-16,-22 0 0,0 0 0,21-1 15,-21 1-15,22-21 0</inkml:trace>
  <inkml:trace contextRef="#ctx0" brushRef="#br0" timeOffset="29736.23">7302 2498 0,'0'0'16,"0"-21"-16,0-1 0,-21 44 47,21-1-47,0 0 0,-21 0 0,0 0 15,0 22-15,21-22 0,0 0 16,0 21-16,-21-21 0,21 1 0,0-1 16,0 21-16,0-21 0,0 0 15,0 1-15,0-1 0,0 0 16,21-21-16,0 21 0,0-21 15,0 0-15,0 0 16,1 0-16,-1 0 0,0-21 0,0 0 16,0 21-16,0-21 0,1-1 0,-1 1 15,0 0-15,0 0 16,0 0-16,-21 0 0,0-1 0,21 1 16,-21 0-16,0 0 0,0 0 0,0 0 15,-21 42 16,0 0-31,21 0 16,0 0-16,-21 0 0,21 1 0,-21-1 16,21 0-16,0 0 0,0 0 15,0 0-15,0 1 0,0-1 16,21-21-16,0 0 16,0 0-16,0 0 0,1 0 15,-1 0 1,-21-21-16,0-1 15,0 1-15,0 0 0,0 0 16,-21 0-16,21 0 0,-22-1 16,22 1-16,-21-21 0,21 21 0,-21 0 15,21-22-15,0 22 0,0 0 16,0 0-16,0 0 0,0-1 0,21 1 16,0 21-16,1-21 0,20 21 0,-21 0 15,0 0-15,22 0 0,-1 0 16,0 0-16,-21 0 0,22 0 0,-1 21 15,-21 0-15,22 22 0,-22-22 16,0 0-16,0 0 0,0 22 16,0-22-16,-21 0 0,0 21 0,0-21 15,0 1-15,0-1 0,0 0 16,0 0-16,0 0 0,0 0 0,0 1 16,-21-22-16,0 21 0,0-21 15,21 21-15,-21-21 16,21-21-1,0 0 1,0-1-16,0 1 0,0 0 16,0 0-16,21 0 0,0-22 0,0 22 15,0-21-15,1 0 0,20 20 16,-21-20-16,21 0 0,1 21 16,-22-22-16,21 22 0,-21 0 0,1 21 15,-1 0-15,0 0 0,0 0 16,0 0-16,0 0 0,-21 21 0,0 0 15,0 0-15,0 1 0,0 20 16,0-21-16,0 21 0,0-20 0,0 20 16,0-21-16,0 21 0,0-20 0,-21-1 15,21 0-15,-21 0 0,21 0 16,0 0-16,-21-21 16,0 0-1,0 0-15,-1 0 16,1-21-16,0 0 15,0 21-15</inkml:trace>
  <inkml:trace contextRef="#ctx0" brushRef="#br0" timeOffset="29932.12">7747 2180 0,'-42'-21'15,"84"42"-15,-106-42 0,43 0 0,0 21 0,0-21 16,0 21-16,0 0 0,-1 0 15,1 0-15,0 0 16,21 21 15,-21-21-31,0 0 0,0 0 16,-1 0-16,1 21 0</inkml:trace>
  <inkml:trace contextRef="#ctx0" brushRef="#br0" timeOffset="30108.01">6562 2307 0,'-43'0'0,"86"0"0,-128 21 16,64-21-16,0 0 15,-1 0-15,44 0 16,-1 0 0,21 0-16,-21 0 0,22 0 15,-1 0-15,0 0 0,1-21 0,20 21 16,-21-21-16,22 21 0,-22-21 15</inkml:trace>
  <inkml:trace contextRef="#ctx0" brushRef="#br0" timeOffset="30659.21">9546 1799 0,'0'0'0,"0"-21"0,0-106 31,0 85-31,0 21 0,0-1 15,-21 22 1,21 22-16,-21-1 0,21 21 16,0 0-16,-21 1 0,-1 20 0,1 1 15,0-1-15,21 1 0,-21 20 16,0-20-16,0-1 0,-1 1 16,1-1-16,0 1 0,0-22 0,21 22 15,0-22-15,0 0 0,0 1 16,0-22-16,0 0 0,0 0 0,0 0 15,0 1-15,21-22 16,0 0-16,0 0 16,1 0-16,-1-22 0,-21 1 15,42 0-15</inkml:trace>
  <inkml:trace contextRef="#ctx0" brushRef="#br0" timeOffset="31051.98">9885 2244 0,'0'0'0,"0"-21"0,-21 42 32,21 0-17,-22-21-15,1 42 0,0-21 0,0 1 16,0 20-16,0-21 0,-1 21 16,1-20-16,21 20 0,0-21 0,0 0 15,0 22-15,0-22 0,0 0 0,21 0 16,1-21-16,20 21 0,0-21 15,-21 0-15,22 0 0,-1 0 0,0 0 16,1 0-16,-1 0 0,0 0 16,1 0-16,-1-21 0,0 0 15,-20 0-15,-1 0 0,0-1 0,0 1 16,-21 0-16,0-21 0,0 21 16,0-22-16,0 22 0,-21 0 0,-21 0 15,20-22-15,1 43 0,0-21 0,-21 0 16,21 21-16,-22 0 0,1 0 15,21-21-15,-22 21 0,22 0 0,-21 0 16,21 0-16,0 0 0,-1 0 16,1 0-16</inkml:trace>
  <inkml:trace contextRef="#ctx0" brushRef="#br0" timeOffset="31275.85">9398 2096 0,'0'0'0,"21"-22"32,21 22-32,-20 0 0,-1 0 15,21-21-15,0 21 0,1 0 16,-1 0-16,0-21 0,1 21 15,20 0-15,-20 0 0,-1 0 16,0-21-16,1 21 0,-22 0 0,21-21 16,-21 21-16</inkml:trace>
  <inkml:trace contextRef="#ctx0" brushRef="#br0" timeOffset="32079.39">11578 1926 0,'0'-42'0,"0"84"0,0-105 0,0 20 15,0 22-15,0-21 0,0 21 0,0-22 16,0 22-16,0 0 0,0 0 16,0 0-16,-21 42 31,21 0-31,-21 21 0,0 1 0,-1-1 16,1 22-16,0-22 0,0 21 15,0 1-15,-22-22 0,22 22 16,-21-22-16,0 22 0,20-22 0,-20 21 15,0-20-15,21-1 0,-1 0 16,-20 1-16,21-22 0,21 21 0,0-21 16,-21 1-16,21-1 0,21-42 31,0-1-15,0 22-16,0-42 0,1 21 15,-1-21-15,0 20 0,0-20 0,0 0 16,0-1-16,1 1 0,20 0 0,-21-22 15,0 22-15,22-22 0,-22 1 16,0 21-16,0-22 0,0 1 16,0 20-16,1 1 0,-22 0 15,0-1-15,0 22 0,0 0 0,0 42 16,0 0 0,0 22-16,0-1 0,0 0 15,0 1-15,0 20 0,0-21 0,-22 22 16,22-22-16,0 1 0,0 20 15,-21-21-15,21 1 0,0-1 0,0-21 16,0 22-16,0-1 0,0-21 0,0 21 16,0-20-16,0-1 0,0 0 15,0 0-15,0-42 47</inkml:trace>
  <inkml:trace contextRef="#ctx0" brushRef="#br0" timeOffset="32680.6">11134 2328 0,'0'0'15,"-22"0"-15,1 0 0,21 22 16,0-1-16,21-21 16,1 0-1,20 0-15,-21 0 0,21 0 16,1 0-16,-1 0 0,-21 0 15,22-21-15,-1 21 0,0-22 0,22 1 16,-22 21-16,0-21 0,1 0 16,-22 21-16,21-21 0,1 0 0,-22 21 15,0-22-15,0 1 0,-42 42 47,0 1-47,21-1 0,-21 0 16,-1 0-16,22 0 0,-21 0 0,21 22 15,0-22-15,0 0 0,-21 0 16,21 0-16,0 22 0,0-22 0,0 0 16,0 0-16,21-21 15,-21 21-15,21-21 0,1 0 16,-1 0-16,0 0 0,0 0 16,0-21-16,22 21 0,-22-21 0,0 0 15,0 0-15,0 0 0,0-1 16,1 1-16,-1-21 0,0 21 0,0 0 15,0-22-15,-21 22 0,21 0 0,-21 0 16,0 0-16,0-1 0,0 44 31,-21-1-15,21 0-16,0 0 16,-21 21-16,0-20 0,21-1 0,0 21 15,0-21-15,-21 0 0,21 22 16,0-22-16,0 0 0,0 0 0,0 0 15,0 1-15,21-22 16,0 0-16,0 0 16,0 0-16,1 0 0,20-22 15,-21 22-15,0-21 0,0 0 0,1-21 16,-1 21-16</inkml:trace>
  <inkml:trace contextRef="#ctx0" brushRef="#br0" timeOffset="32971.44">12636 1651 0,'0'0'0,"0"-42"16,0 21-16,0-1 0,0 1 0,0 42 31,-21 1-31,0-1 0,0 21 16,21 0-16,-21 1 0,0-1 0,-1 22 15,22-22-15,-21 21 0,0-20 16,0 20-16,0-20 0,21-1 0,-21 21 15,-1-20-15,22-22 0,-21 21 0,21 1 16,0-1-16,0-21 16,0 21-16,0-20 0,0-1 0,0 0 15,0 0-15,0 0 16,21-21-16,1 0 16,-1 0-16,0 0 0,0-21 0,0 0 15,0 0-15,1 0 0,-1-1 16,0 1-16</inkml:trace>
  <inkml:trace contextRef="#ctx0" brushRef="#br0" timeOffset="33348.22">12785 2180 0,'-22'0'31,"1"21"-15,0 1-16,21-1 0,-21 0 0,0 0 15,0 0-15,21 0 0,-22 1 16,22 20-16,-21-21 0,21 0 0,0 0 15,0 1-15,0-1 0,0 0 0,0 0 16,0 0-16,21 0 16,1-21-16,-1 0 0,0 0 0,0 0 15,21 0-15,-20 0 0,-1 0 16,21 0-16,-21-21 0,22 21 0,-22-21 16,0 0-16,0 0 0,0 0 0,-21-22 15,0 22-15,0 0 0,0-21 16,0 20-16,0 1 0,0-21 15,-21 21-15,0 0 0,0 21 0,0-22 16,-1 1-16,1 21 0,0 0 16,0 0-16,-21 0 0,20 0 0,1 0 15,0 0-15,21 21 0,0 1 0,-21-1 16,21 0-16,0 0 16,0 0-16,21 0 0,0-21 15,0 0-15,22 22 0,-22-22 16,21 0-16</inkml:trace>
  <inkml:trace contextRef="#ctx0" brushRef="#br0" timeOffset="34043.62">13335 2286 0,'0'-21'32,"-21"21"-32,0 0 15,-1 21-15,1-21 0,0 21 16,0 0-16,21 1 0,-21-1 15,21 0-15,-21 0 0,21 0 0,0 0 16,0 1-16,0-1 0,0 0 0,0 0 16,0 0-16,0 0 15,0 1-15,0-44 47,0 1-47,0 0 16,0 0-16,0 0 0,0 0 15,0-1-15,0 1 0,0-21 0,0 21 16,0 0-16,21-1 0,0-20 0,0 21 16,0 0-16,0 21 0,1-21 15,-1-1-15,0 22 0,0 0 0,0 0 16,0 0-16,1 0 0,-1 0 0,0 22 16,-21-1-16,21 0 15,-21 0-15,0 0 0,0 0 0,0 22 16,21-22-16,-21 0 0,0 21 15,0-20-15,0-1 0,0 0 16,0 0-16,0 0 0,-21 0 16,0-21-1,0 0-15,0 0 16,21-21 0,0 0-16,0 0 0,0 0 15,0 0-15,0-1 0,21 1 0,0-21 16,0 21-16,0 0 0,0-22 0,1 22 15,-1 0-15,0 0 0,0 0 16,0-1-16,22 1 0,-22 21 0,0 0 16,0 0-16,0 0 15,-21 21-15,21 1 0,-21-1 16,0 0-16,0 0 0,0 0 0,0 0 16,0 22-16,0-22 0,0 0 15,0 0-15,-21 0 0,21 1 0,-21-1 16,0 0-16,0 0 0,21 0 0,0 0 15,-21-21-15,42-21 47,0 21-47,0-21 16</inkml:trace>
  <inkml:trace contextRef="#ctx0" brushRef="#br0" timeOffset="34503.36">14160 2286 0,'0'0'0,"22"0"0,-22-21 16,0 0-16,0 0 16,-22 21-16,1 0 15,0 0-15,0 0 0,0 0 16,0 0-16,-22 0 0,22 21 16,0 0-16,0 0 0,0 0 0,-1 0 15,1 1-15,21-1 16,-21 0-16,21 21 0,-21-21 0,21 1 15,0-1-15,0 0 0,0 0 0,0 0 16,0 0-16,21 1 16,0-22-16,0 0 0,1 0 15,-1 0-15,0 0 0,0-22 16,0 1-16,0 0 0,-21 0 16,22 0-16,-1 0 0,-21-1 0,0 1 15,21-21-15,0 21 0,-21-22 16,21 22-16,-21 0 0,0 0 0,0 0 15,0 42 17,-21 0-32,21 0 0,0 0 15,-21 1-15,0-1 0,21 21 0,-21-21 16,21 0-16,0 1 0,0-1 16,0 0-16,0 0 0,0 0 15,0 0-15,21-21 16,0 0-16,0 0 15,0 0-15,0-21 0,1 21 0,-1-21 16,0 0-16</inkml:trace>
  <inkml:trace contextRef="#ctx0" brushRef="#br0" timeOffset="35703.51">14584 1736 0,'0'0'0,"0"-43"0,0 22 16,0-21-16,0 21 15,0 42 1,-21 0-16,-1 0 0,1 22 0,0-1 16,0 0-16,0 1 0,0-1 15,21 0-15,-22 1 0,1 20 0,0-21 16,21 1-16,-21-1 0,21 0 16,-21 1-16,21-1 0,0-21 15,0 22-15,0-1 0,0-21 0,0 21 0,0-20 16,0-1-16,0 0 15,0 0-15,0 0 0,0 0 16,21-21-16,0 0 16,0 0-16,-21-21 15,21 21-15,1-21 0,-1 0 0,0 0 16,0 0-16,0-1 0,0-20 16,1 21-16,-1 0 0,0-22 0,-21 22 15,21 0-15,-21 42 31,-21-21-31,0 21 16,21 1-16,0-1 0,-21 21 0,-1-21 16,22 0-16,-21 1 15,21-1-15,0 0 0,0 0 0,0 0 16,0 0-16,0 1 16,21-22-16,1 0 15,-1 0-15,0 0 0,0 0 16,0 0-16,0-22 0,1 1 15,-1 21-15,0-21 0,0 0 0,0-21 16,0 20-16,1 1 0,-22 0 0,21 0 16,-21 0-16,21 0 15,-21-1-15,0 44 32,0-1-32,-21 0 0,0 0 15,21 0-15,-22 0 0,22 1 0,-21-1 16,21 0-16,0 0 0,0 0 0,0 0 15,0 1-15,0-1 16,0 0-16,21-21 16,1 0-16,-1 0 15,0 0-15,0 0 0,0-21 16,-21 0-16,0-1 16,0 1-16,0 0 15,0 0-15,0-21 0,0 20 0,0 1 16,0 0-16,0 0 0,-21 0 0,21 0 0,-21 21 15,21-22-15,-21 22 16,21-21-16,0 0 16,21 21-1,0 0-15,0 0 0,0 0 16,1-21-16,-1 21 0,0 0 0,0 0 16,0 0-16,0 0 0,1 0 0,-1 0 15,0 0-15,0 0 0,-21 21 16,21 0-16,-21 0 0,21 1 0,-21-1 15,0 0-15,0 21 0,0-21 16,0 1-16,0 20 0,0-21 16,0 0-16,-21 0 0,21 1 0,-21-1 15,21 0-15,-21 0 0,21 0 16,0 0-16,-21-21 16,0 0-16,21-21 31,0 0-31,0 0 0,0 0 0,0 0 15,0-1-15,0 1 0,0 0 0,21-21 16,0-1-16,0 1 0,21 21 16,1-21-16,-1-1 0,0 22 15,1 0-15,-1-21 0,0 20 0,1 22 16,-1 0-16,0 0 0,-20 0 16,-1 0-16,0 22 0,-21 20 15,0-21-15,0 0 0,0 0 16,0 22-16,0-1 0,0-21 0,-21 22 15,0-22-15,-1 0 0,22 0 0,0 21 16,-21-20-16,0-22 0,21 21 16,0 0-16,-21-21 15,21 21-15,-21-21 16,21-21 0,0 0-16,0 0 0,-21-1 0,21 1 15</inkml:trace>
  <inkml:trace contextRef="#ctx0" brushRef="#br0" timeOffset="35899.76">15325 1926 0,'0'0'0,"-22"0"0,1 0 0,0 0 16,0 0-16,0 0 0,0 0 15,-1 0 32,1 0-31</inkml:trace>
  <inkml:trace contextRef="#ctx0" brushRef="#br0" timeOffset="36091.65">14309 1969 0,'0'0'0,"-22"0"0,1 0 0,0 21 0,42-21 32,0 0-32,1 0 0,20 0 0,-21 0 15,21 0-15,1 0 16,-22 0-16,21 0 0,1 0 0,-22 0 16,21 0-16,-21 0 0,0 0 0,1 0 15,-22-21 1</inkml:trace>
  <inkml:trace contextRef="#ctx0" brushRef="#br0" timeOffset="36341.85">12192 2053 0,'-42'0'0,"84"0"0,-127 0 0,85 21 15,21-21 1,1 0-16,20 0 16,0 0-16,1 0 0,-1 0 0,0 0 15,1 0-15,-1 0 0,0 0 16,-21 0-16,22 22 0,-1-22 0,-21 0 16,0 0-16,-21 21 15,-21-21-15</inkml:trace>
  <inkml:trace contextRef="#ctx0" brushRef="#br0" timeOffset="37376.26">1185 3302 0,'0'0'0,"21"21"16,-21 0 15,22-21 16,-1 0-47,0 22 15,0-22-15,0 0 0,22 0 0,-1 0 16,0 0-16,1 0 0,20 0 16,-21 0-16,43 0 0,-21 0 0,41 0 15,-20 0-15,42 0 0,21 0 16,0 0-16,22 0 0,-1 0 16,22-22-16,20 22 0,1 0 15,0-21-15,-1 21 0,43-21 0,-21 21 16,42 0-16,-21-21 0,21 21 0,1-21 15,20 21-15,0-21 0,22 21 16,-22 0-16,22-22 0,20 22 0,-20 0 16,20-21-16,1 0 0,-21 21 15,20 0-15,22 0 0,-21-21 0,-1 21 16,1 0-16,0 0 0,-22 0 0,22 0 16,-22 0-16,-20 0 0,-1 0 15,0 0-15,1 0 0,-43 0 0,0 0 16,-21 0-16,-1 0 0,-20 0 15,-21 0-15,-22 0 0,0 21 16,-21-21-16,-21 0 0,-21 0 0,0 0 16,0 0-16,-43 0 0,1 0 15,-1 0-15,-20 0 0,-22 0 0,0 0 16,0 0-16,-42 0 31,0 0-31,0 0 0,-22 0 16,22 0-16,-21 0 0,0 0 15,-1 0-15,1 0 0,-22 0 0,1 0 16</inkml:trace>
  <inkml:trace contextRef="#ctx0" brushRef="#br0" timeOffset="38251.58">2011 4212 0,'0'0'16,"0"-21"-16,0-85 15,0 85-15,0 0 16,0 0-16,0 0 0,0 42 31,0 0-15,0 21-16,0 1 0,0-22 0,0 21 15,0 22-15,0-22 0,-21 0 16,21 1-16,0-1 0,0 0 0,-22 1 16,22-1-16,-21 0 0,21-21 15,0 1-15,0 20 0,-21-42 0,21 21 16,0 0-16,0 0 0,0-42 47,0 0-32,0 0-15,21 0 0,0 21 16,1-21-16</inkml:trace>
  <inkml:trace contextRef="#ctx0" brushRef="#br0" timeOffset="38571.4">2201 4487 0,'0'22'15,"0"-1"-15,0 0 16,21-21-1,1 0-15,-1 0 16,0 0-16,0 0 0,0 0 16,0 0-16,22 0 0,-22 0 15,0-21-15,0 21 0,0-21 0,1-1 16,-22 1 0,-22 0-16,1 21 15,0 0-15,-21 0 0,21 0 16,-1 0-16,1 0 0,0 0 0,0 0 15,0 21-15,21 0 16,-21-21-16,21 22 0,0-1 16,0 0-16,-22 0 15,22 0-15,0 0 0,0 1 16,0-1 0,22 0-16,-1-21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38:26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25082 11769 0,'0'-21'94,"0"-1"-78</inkml:trace>
  <inkml:trace contextRef="#ctx0" brushRef="#br0" timeOffset="7479.64">2730 1863 0,'0'0'0,"0"-21"0,0-1 0,0 1 32,0 42-17,0 1-15,0-1 16,0 21-16,0 0 0,0 22 0,0-22 16,0 22-16,0-1 0,0 1 15,0-1-15,0 22 0,0-22 0,0 1 16,0-1-16,0-20 0,0 20 15,0-20-15,0-1 0,0 0 0,0-21 16,0 22-16,0-22 0,0 0 16,0 0-16,0 0 0,0 1 15,0-44 17,0 1-32,22-21 0,-22 21 15</inkml:trace>
  <inkml:trace contextRef="#ctx0" brushRef="#br0" timeOffset="7751.74">2709 1990 0,'0'0'0,"-21"-64"15,42 43 1,0 21-1,1 0-15,-1-21 0,0 21 0,0-21 16,21 21-16,-20 0 0,-1 0 16,21-21-16,-21 21 0,0 0 0,22 0 15,-22 0-15,0 0 0,0 0 16,0 0-16,1 0 0,-22 21 16,0 0-1,0 0-15,-22 0 16,1 0-16</inkml:trace>
  <inkml:trace contextRef="#ctx0" brushRef="#br0" timeOffset="7967.62">2603 2477 0,'0'0'0,"0"21"0,0 0 0,0 0 15,22-21 1,-1 0-16,0 0 15,0 0-15,0 0 0,0 0 16,1 0-16,20 0 0,-21 0 16,0 0-16,0-21 0,1 21 15,-1 0-15,0 0 0,0-21 0,0 21 16,0-21-16,1 21 0,-1 0 16</inkml:trace>
  <inkml:trace contextRef="#ctx0" brushRef="#br0" timeOffset="8415.36">3133 2498 0,'0'-43'32,"0"22"-32,0 0 15,0 0-15,21 0 16,0 21-16,0-21 0,0 21 15,0 0-15,1 0 16,-1 0-16,0 0 0,0 0 0,0 0 16,22 21-16,-22 0 0,21 0 0,-21 0 15,0 22-15,1-22 0,-1 21 16,0 0-16,-21 1 0,0-1 0,0-21 16,0 22-16,0-1 0,0-21 15,0 21-15,-21-20 0,21-1 0,-21 0 16,21 0-16,-22 0 15,1-21-15,21 21 0,-21-21 16,21-21 0,0 0-16,0-21 15,0 21-15,0-1 0,0 1 16,0-21-16,0 21 0,21-22 16,-21 1-16,21 0 0,1 21 0,-22-1 15,21-20-15,0 21 0,-21 0 16,21 0-16,0 21 0,0-22 15,1 22-15,-1 0 0,0 0 16,0 0-16</inkml:trace>
  <inkml:trace contextRef="#ctx0" brushRef="#br0" timeOffset="8687.2">4127 2477 0,'0'21'0,"0"0"0,0 0 15,0 0-15,0 0 0,-21 1 0,21 20 16,0-21-16,-21 0 0,21 22 0,0-22 16,0 0-16,0 0 15,-21 21-15,21-20 0,0-1 16,-21 0-16,21 0 0,0 0 15</inkml:trace>
  <inkml:trace contextRef="#ctx0" brushRef="#br0" timeOffset="9036.01">4212 2138 0,'0'0'0,"-21"0"0,0 0 16,0 0-16,21 21 16,0 0-1,21-21 1,0 0-1,0 0-15,0 0 16,-21-21-16,21 21 0,-21-21 0,0 0 16,0 0-1,0-1-15,-21 22 16,0 0-16,0 0 16,0 0-16,0 0 0,21 22 15,-22-1-15,22 0 0,-21-21 16,21 21-16,0 21 0,0-20 15,0-1-15,0 0 0,0 0 0,0 0 16,0 0-16</inkml:trace>
  <inkml:trace contextRef="#ctx0" brushRef="#br0" timeOffset="9301.32">4889 2900 0,'0'0'16,"0"21"-16,0 0 0,0 0 0,0 1 16,0-1-16,-21 0 15,0 0-15,0 0 0,0 0 16,21 1-16,-43-1 0,22 21 0,0-21 0,0-21 15,0 21-15,-22 1 16,22-1-16,0-21 0,0 0 16</inkml:trace>
  <inkml:trace contextRef="#ctx0" brushRef="#br0" timeOffset="10055.96">6075 2498 0,'0'0'0,"0"-21"31,0-1-15,0 1-16,21 0 0,0 21 15,0-21-15,0 0 0,1 0 16,-1-1-16,21 1 0,-21 0 0,0 0 16,22 0-16,-22 0 0,0-1 0,0 1 15,0 0-15,-21 0 0,0 0 16,0 0-16,-21 21 16,0 0-16,0 0 0,-21 0 15,-1 0-15,1 0 0,0 21 0,-1-21 16,1 21-16,0 0 0,-1 0 15,1 0-15,0 1 0,20-1 16,1 0-16,0 0 0,21 0 0,0 0 16,0 1-16,0-1 0,0 0 15,21 21-15,0-21 0,22 22 0,-22-22 16,21 21-16,1-21 0,-1 22 16,0-22-16,1 21 0,-1-21 0,0 1 15,-21 20-15,22-21 0,-22 0 16,0 22-16,0-22 0,-21 0 0,0 0 15,0 0-15,-21 0 0,-21 1 0,-1-22 16,22 21-16,-21 0 0,-22-21 16,22 0-16,-21 0 0,20 0 15,-20 0-15,-1 0 0,22 0 16,-22 0-16,22 0 0,0-21 0,-1 0 16,22-1-16,-21 1 0,21 0 0,0 0 15,-1 0-15,22 0 0,0-22 16,0 22-16,0 0 0,0-21 0,0 20 15,22 1-15,-1 0 0,0 21 16,0-21-16,21 0 0,-20 21 0,20 0 16,0-21-16,1 21 0</inkml:trace>
  <inkml:trace contextRef="#ctx0" brushRef="#br0" timeOffset="10596.66">7048 2604 0,'0'0'0,"0"-106"32,-21 85-32,0 21 0,0-22 0,0 22 15,-22 0-15,1 0 0,21 0 16,-21 22-16,-1-1 0,1 0 0,0 21 0,-1-21 15,22 22-15,-21-1 16,21 0-16,-22 1 0,22-1 0,0 0 16,21-20-16,0 20 0,0-21 15,0 0-15,0 22 0,0-22 0,21-21 16,0 21-16,0 0 0,1-21 16,-1 0-16,21 0 0,-21 0 0,0 0 15,22 0-15,-22 0 0,21-21 0,1 21 16,-22-21-16,0 0 0,21-1 15,-21 1-15,1 0 0,-1-21 0,0 21 16,0-22-16,-21 22 0,0-21 16,21-1-16,-21 1 0,0 21 15,0-21-15,0 20 0,0 1 0,0 0 16,-21 21 0,21 21-16,0 0 15,-21 1-15,21-1 0,0 21 16,0-21-16,0 22 0,0-22 0,0 0 15,0 21-15,0-21 0,0 1 0,21-1 16,-21 0-16,21 0 0,-21 0 16,21 0-16,1-21 0,-1 0 0,-21 22 15,21-22-15,0 0 16,0 0-16,0 0 0,1 0 0,-1-22 16,0 22-16,0-21 0</inkml:trace>
  <inkml:trace contextRef="#ctx0" brushRef="#br0" timeOffset="10883.79">7683 1990 0,'0'-21'16,"0"42"-16,0-21 16,-21 21-16,0 21 15,21 1-15,-21-1 0,0 0 16,0 1-16,21 20 0,-22 1 0,1-1 15,21 1-15,-21-1 0,0-21 16,21 22-16,0-22 0,-21 1 0,21-1 16,-21 0-16,21 1 0,0-1 15,0-21-15,0 0 0,0 0 0,0 1 16,0-1-16,21 0 16,0-21-16,0 0 15,0 0-15,0-21 0,1 0 0,-22-1 16,21 1-16,0 0 0</inkml:trace>
  <inkml:trace contextRef="#ctx0" brushRef="#br0" timeOffset="11063.69">7366 2498 0,'0'0'0,"-21"0"0,0 0 15,42 0 1,0 0-1,0 0-15,0-21 0,22 21 16,-1 0-16,0 0 0,1 0 0,-1 0 16,0 0-16,1 0 0,-1 0 15,-21 0-15</inkml:trace>
  <inkml:trace contextRef="#ctx0" brushRef="#br0" timeOffset="11295.55">8340 2879 0,'0'63'32,"0"-42"-32,0 1 15,-22-1-15,1 0 16,0 0-16,0 0 0,21 0 15,-21-21-15,0 22 0,-1-22 16,1 0-16,0 21 0,0-21 0,0 0 16</inkml:trace>
  <inkml:trace contextRef="#ctx0" brushRef="#br0" timeOffset="12656.32">9652 2413 0,'0'0'0,"-21"0"16,42-21 15,0 0-16,21 0-15,-20 21 0,-1-22 16,21 1-16,-21 0 0,22 0 16,-22 0-16,21 0 0,-21-1 0,0 1 15,1 0-15,-1 0 0,0 0 0,-21-22 16,0 22-16,0 0 0,-21 0 16,0 21-16,-1-21 0,-20 21 0,0 0 15,-22 0-15,22 0 16,-22 0-16,1 0 0,21 0 0,-22 21 0,1-21 15,20 21-15,1 0 0,0 0 16,-1 1-16,22-1 0,0 0 16,0 0-16,21 0 0,0 22 0,0-22 15,0 0-15,21 0 0,0 21 16,0 1-16,22-22 0,-22 21 0,0 1 16,21-22-16,-21 21 0,22 0 0,-22 1 15,21-1-15,-21-21 0,22 22 16,-22-1-16,0-21 0,-21 0 0,0 22 15,0-22-15,0 0 0,0 0 16,0 0-16,-21 0 0,-21 1 0,20-22 16,1 21-16,-21-21 0,0 0 15,20 0-15,-20 0 0,0 0 16,21 0-16,-22 0 0,1 0 0,0 0 16,20-21-16,-20-1 0,21 1 0,0 0 15,0 0-15,-1-21 0,1 20 16,21-20-16,-21 0 0,21-22 0,0 22 15,0 0-15,0-1 0,0 1 16,0 21-16,0-22 0,0 22 0,21 21 16,-21-21-16,21 21 0,1 21 15,-22 0-15,21 22 16,0-22-16,-21 0 0,21 21 16,-21 1-16,0-22 0,21 21 15,0-21-15,1 22 0,-22-22 0,21 21 16,0-21-16,-21 22 0,21-22 0,0 0 15,0 0-15,1 0 0,-1-21 16,0 22-16,0-1 0,21-21 0,-20 0 16,20 0-16,-21 0 0,21 0 15,1 0-15,-1 0 0,0-21 0,1-1 16,-22 22-16,21-21 0,1 0 0,-1 0 16,-21-21-16,21 20 0,-20 1 15,-1-21-15,0 0 0,0 20 16,0-20-16,0 21 0,-21 0 0,0 0 15,22-1-15,-22 1 0,0 42 47,0 1-47,-22-1 0,22 0 0,0 0 16,0 0-16,0 0 0,-21 1 0,21 20 16,0-21-16,0 0 0,0 0 15,0 1-15,0-1 0,0 0 16,0 0-16,21-21 15,1 0-15,-1 0 0,0 0 16,0 0-16,0 0 0,22 0 16,-22 0-16,0 0 0,0-21 15,0 0-15,22 0 0,-22-1 0,0 1 16,0 0-16,-21 0 0,21-21 0,0 20 16,1-20-16,-22 21 0,0 0 15,0-22-15,21 22 0,-21 0 16,0 42 15,0 0-31,-21 1 0,21-1 16,0 21-16,0-21 0,0 0 15,0 1-15,0-1 0,0 0 0,0 0 16,0 0-16,0 0 0,0 1 16,0-1-16,0 0 0,0 0 15,0 0-15,21-21 16,0 0-1,0 0-15,0 0 0,0-21 16</inkml:trace>
  <inkml:trace contextRef="#ctx0" brushRef="#br0" timeOffset="13151.34">10837 2540 0,'-21'0'0,"21"21"15,0 0-15,-21 1 16,21-1-16,-21 0 0,21 0 0,0 0 16,-21 0-16,21 1 0,0-1 0,0 0 15,0 0-15,0 0 0,0 0 16,0 1-16,0-1 0,0 0 16,0 0-1,-22-21-15,1 0 16,21-21-1,0 0-15,0 0 16,0-1-16,0 1 0,0 0 16,0 0-16,0-21 0,0 20 0,0-20 15,0 0-15,21-1 0,1 1 16,-1 21-16,0-21 0,0-1 0,21 22 16,-20 0-16,20 0 0,0 0 0,1 21 15,-1 0-15,0 0 0,1 0 16,20 0-16,-21 0 0,-20 0 0,20 21 15,0 0-15,-21 0 0,1 0 16,-1 22-16,0-22 0,-21 21 0,0 0 16,0 1-16,0-1 0,0 0 0,0-20 15,0 20-15,-21 0 0,0-21 16,-1 1-16,1-1 0,0 0 16,0 0-16,21 0 0,-21 0 0,0 1 15</inkml:trace>
  <inkml:trace contextRef="#ctx0" brushRef="#br0" timeOffset="13403.2">11388 2794 0,'0'-21'78</inkml:trace>
  <inkml:trace contextRef="#ctx0" brushRef="#br0" timeOffset="14819.84">5969 1651 0,'0'0'0,"-42"0"0,20 0 0,1 0 16,0 0-16,0 0 0,0 0 0,0 0 16,-1-21-16,44 21 47,-1 0-47,21 0 15,0 0-15,22-21 0,-1 21 16,1 0-16,21 0 0,-1-21 0,22 21 15,21 0-15,0 0 0,0-22 16,0 22-16,21 0 0,22 0 0,-1-21 16,0 21-16,22 0 0,-1 0 0,1 0 15,-1 0-15,1 0 0,-1 0 16,1 0-16,-1 0 0,-20 0 0,20 0 16,-21 0-16,-20 0 0,20-21 15,-42 21-15,0 0 0,0 0 16,-42 0-16,20 0 0,-20 0 15,-21 0-15,-1 0 0,-21 0 0,1 0 16,-1 0-16,0 0 0,-20 0 0,-1-21 16,-21 0-1,0 0-15</inkml:trace>
  <inkml:trace contextRef="#ctx0" brushRef="#br0" timeOffset="15093.68">10753 1270 0,'0'0'0,"0"21"47,21 0-31,0-21-16,0 0 15,0 22-15,0-22 0,1 0 0,-1 21 16,0-21-16,0 21 0,-21 0 16,0 0-16,0 0 0,0 1 15,-42-1-15,-1 0 0,1 21 16,-21 1-16,-22-22 0,-21 21 16,0 0-16</inkml:trace>
  <inkml:trace contextRef="#ctx0" brushRef="#br0" timeOffset="15647.74">6223 1355 0,'0'21'16,"0"21"0,0-21-16,0 1 15,-21-1 1,0 0-16,-1 0 0,1 0 16,0 0-16,0 1 0,0-1 15,-22 0-15,22 0 0,-21-21 0,21 21 16,0 0-16,-1 1 0,1-22 15,0 0-15,21 21 0</inkml:trace>
  <inkml:trace contextRef="#ctx0" brushRef="#br0" timeOffset="16623.18">2540 3450 0,'-21'0'15,"0"0"-15,-1 0 16,1 0-16,0 0 15,0 0-15,21 21 0,-21-21 16,0 0-16,63 0 47,-21 0-47,21 0 0,1-21 16,-1 21-16,22 0 0,-1-21 0,1 21 15,20-21-15,1 21 0,0 0 16,-1-21-16,1 0 0,21 21 0,-22 0 15,22-22-15,-21 22 0,0 0 16,-1 0-16,1-21 0,0 21 0,-22 0 16,1 0-16,-1 0 0,1-21 15,-22 21-15,0 0 0,1 0 0,-1 0 16,-21 0-16,0 0 0,0-21 0,1 21 16,-1 0-16,-21-21 15</inkml:trace>
  <inkml:trace contextRef="#ctx0" brushRef="#br0" timeOffset="19307.63">4276 5122 0,'0'0'0,"-22"-63"31,22 42-31,-21 0 0,21-1 16,0 1-16,0 0 0,-21 0 15,21 0-15,0 0 16,-21 21-1,21 21 1,0 0-16,0 0 0,0 21 16,0 1-16,0-1 0,0 22 0,21-22 15,-21 0-15,0 22 0,0-22 16,0 0-16,0 22 0,0-22 0,0 1 16,0-1-16,0 0 0,0-21 0,0 22 15,0-22-15,21 0 16,-21 0-16,0 0 0,0 1 15,0-44 17,0 1-32,0 0 0,0 0 15</inkml:trace>
  <inkml:trace contextRef="#ctx0" brushRef="#br0" timeOffset="19953.13">4085 5292 0,'-21'-21'0,"42"42"0,-42-64 16,0 43-16,21-21 0,0 0 15,-21-21-15,21 21 0,0-1 0,0 1 16,0 0-16,0 0 0,0 0 16,0 0-16,0-1 0,21 1 0,-21 0 15,21 0-15,0 0 0,0 0 0,0 21 16,22-22-16,-1 22 0,0 0 15,1 0-15,-1 0 0,0 0 0,1 22 16,20-1-16,-20 0 0,-1 21 16,0 1-16,1-1 0,-1-21 0,0 43 15,-21-22-15,22 0 0,-22 1 0,0-22 16,-21 21-16,0 0 16,21 1-16,-21-22 0,0 21 0,0-21 15,0 1-15,0-1 0,0 0 16,0 0-16,0 0 0,0 0 0,0 1 15,-21-22 1,0 0 0,21-22-16,0 1 0,0 0 15,0 0-15,0 0 0,0 0 0,0-22 16,0 22-16,0-21 0,0-1 16,0 1-16,21 0 0,0-1 0,0 1 15,-21 0-15,22-1 16,-1 1-16,0 0 0,0-1 0,21 22 15,-20-21-15,20 21 0,0 0 0,-21 21 16,22 0-16,-1 0 0,0 0 16,-20 21-16,20 0 0,0 0 0,-21 21 15,1 1-15,-1-1 0,0 0 16,0 1-16,-21-1 0,0 0 0,0 1 16,0-1-16,0 0 0,0 1 0,0-1 15,0-21-15,-21 0 0,0 22 16,21-22-16,-21 0 0,21 0 0,0 0 15,-22 1-15,22-1 0,-21 0 16,21 0-16,0 0 16</inkml:trace>
  <inkml:trace contextRef="#ctx0" brushRef="#br0" timeOffset="20736">5990 5419 0,'0'0'0,"-21"0"32,0 21-17,0-21-15,21 21 0,0 0 16,-22 0-16,1 1 0,21-1 0,-21 0 15,21 0-15,0 0 0,0 0 0,0 1 16,0-1-16,0 0 0,0 0 16,0 0-16,0 0 0,0 1 15,21-22 1,0 0 0,-21-22-1,0 1-15,0 0 0,0 0 16,0-21-1,-21 20-15,21 1 0,-21 0 0,21-21 16,0 21-16,0-1 0,0 1 0,0 0 16,0 0-16,0 0 0,0 0 15,21-1-15,0 1 0,1 0 0,-1 21 16,21-21-16,-21 0 0,22 21 0,-22 0 16,0 0-16,21 0 0,-21 0 15,22 0-15,-22 0 0,0 21 0,0-21 16,0 21-16,1 0 0,-1 0 15,0 1-15,-21-1 0,0 0 0,21 21 16,-21-21-16,0 1 0,0-1 0,0 0 16,0 0-16,0 0 15,0 0-15,0 1 0,0-1 16,-21 0-16,0-21 16,0 0-1,-1 0-15,22-21 16,0 0-16,0-1 15,0 1-15,0 0 0,0 0 16,22-21-16,-1 20 0,0-20 0,0 21 16,0-21-16,0 20 0,1 1 15,20 0-15,0-21 0,1 42 0,-22-21 16,21-1-16,0 22 0,1 0 0,-1 0 16,0 0-16,1 22 15,-1-22-15,-21 21 0,0 0 0,1 0 16,-1 21-16,0-20 0,-21-1 0,0 0 15,0 21-15,0-21 0,0 1 16,0-1-16,0 0 0,-21 0 0,0 0 16,-1 0-16,22 1 0,-21-1 0,0-21 15,21 21-15,-21-21 16,21 21-16,-21-21 0,42-21 31</inkml:trace>
  <inkml:trace contextRef="#ctx0" brushRef="#br0" timeOffset="21324.66">7620 5461 0,'0'0'0,"0"-85"16,0 64-1,0 0-15,0 0 0,0 0 16,-21 21-16,0-21 0,21-1 0,-22 22 16,-20 0-16,21 0 0,0 0 0,0 0 15,-22 0-15,22 0 16,-21 0-16,-1 0 0,22 22 0,0-1 16,-21 0-16,21 21 0,-1-21 0,1 1 15,0 20-15,0-21 0,21 21 16,-21-20-16,21 20 0,0-21 0,0 0 15,0 0-15,21 1 0,0-1 0,0 0 16,0 0-16,1-21 0,-1 0 16,21 0-16,-21 0 0,0 0 0,22 0 15,-22 0-15,0 0 0,0-21 16,22 0-16,-22 0 0,0-1 16,21-20-16,-21 21 0,1-21 0,-1 20 0,0-20 15,0 0-15,0-1 0,0-20 16,-21 21-16,0-1 0,22 1 15,-22 0-15,0-1 0,0 1 0,0 0 16,0 20-16,0 1 0,0 0 0,-22 21 16,22 21-1,-21 0-15,21 1 0,-21 20 16,21 0-16,0-21 0,0 22 16,-21-1-16,21 22 0,0-22 0,0 0 15,0 1-15,0-22 0,0 21 0,0 0 16,0 1-16,0-22 15,0 21-15,0-21 0,0 1 0,21-1 16,0 0-16,0 0 0,1 0 16,-1-21-16,21 0 0,-21 0 15,0 0-15,1 0 0,20 0 0,0 0 16</inkml:trace>
  <inkml:trace contextRef="#ctx0" brushRef="#br0" timeOffset="22552.24">8445 5419 0,'0'-21'16,"0"42"-16,0-64 0,0 22 16,0 0-16,0 0 0,0 0 15,-21 21-15,0 0 0,0 0 16,0 0-16,0 0 16,-1 0-16,1 21 0,0 0 0,0 0 15,0 0-15,0 1 0,-22-1 0,22 0 16,0 0-16,0 21 0,21-20 15,-21 20-15,21-21 0,-22 0 0,22 22 16,0-22-16,0 0 0,0 0 0,0 0 16,0 0-16,22 1 15,-1-22-15,0 0 0,0 0 16,0 0-16,0 0 0,1-22 16,-1 1-16,0 0 0,0 0 0,0 0 15,0 0-15,1-1 0,-1-20 16,0 21-16,0-21 0,0 20 0,-21-20 15,21 21-15,-21 0 0,22-22 0,-22 22 16,0 0-16,0 42 31,0 0-15,0 1-16,0-1 0,0 0 16,0 0-16,-22 0 0,22 0 15,0 22-15,0-22 0,0 0 0,0 0 0,0 0 16,0 1-16,0-1 15,0 0-15,22 0 0,-1 0 16,0-21-16,0 0 0,0 0 0,0 0 16,1 0-16,-1 0 0,21 0 15,-21 0-15,22-21 0,-22 0 0,21 0 16,-21 0-16,0-1 0,22 1 0,-22 0 16,0-21-16,0 21 0,0-1 0,1 1 15,-22-21-15,0 21 0,21 0 16,-21-1-16,0 1 0,0 0 15,0 0-15,-21 21 32,21 21-17,-22-21-15,22 21 0,0 0 0,0 1 16,0-1-16,0 0 0,0 0 16,0 21-16,0-20 0,0-1 0,0 0 15,0 0-15,0 0 0,22-21 0,-22 21 16,21 1-16,0-22 0,0 0 15,0 0-15,0 0 0,1 0 0,-1 0 16,0 0-16,0-22 0,0 22 0,0-21 16,1 0-16,-1 21 15,0-21-15,0 0 0,0 0 0,0-1 0,-21 1 16,22-21-16,-22 21 0,21 0 0,-21-1 16,0 1-16,21 0 0,-21 0 15,0 0 1,0 42-1,0 0 1,0 0-16,0 0 0,0 1 16,0-1-16,-21 0 0,21 0 0,-21 21 15,21 1-15,-22-1 0,22 0 0,0 1 16,0 20-16,0-20 0,0 20 16,0 1-16,0-22 0,0 21 15,0 1-15,0-22 0,0 22 0,0-1 0,0 1 16,0-1-16,22 1 0,-22-1 15,0 1-15,0-1 0,21 1 16,-21-1-16,0-20 0,0 20 0,0-21 16,0 22-16,21-22 0,-21 1 0,21-1 15,0 0-15,-21 1 0,21-22 0,-21 0 16,22 21-16,-22-21 16,0-42-1,-22 0-15,1 0 16,0 0-16,0-22 0,-21 22 0,20-21 15,-20 0-15,0-1 0,21 1 0,-22 0 16,22-22-16,0 22 0,-21-22 16,20 22-16,1-22 0,0 1 15,0 21-15,0-22 0,0 22 0,21-22 16,0 22-16,0 0 0,0-22 0,0 22 16,0-1-16,0 1 0,0 0 15,21-1-15,-21 1 0,21 0 0,21 21 16,-21-22-16,1 1 0,-1 0 0,21 20 15,-21-20-15,22 21 0,-22 0 16,21-22-16,-21 22 0,0 0 0,1 0 16,-1 0-16,0 0 0</inkml:trace>
  <inkml:trace contextRef="#ctx0" brushRef="#br0" timeOffset="23120.17">10626 5313 0,'0'0'0,"-22"0"0,1-21 0,0 21 16,0 0-16,0 0 0,0 0 15,-1 0-15,1-21 16,42 21 15,1 0-31,-1 0 0,21 0 16,0 0-16,22 0 0,21 0 15,-22 0-15,43 0 0,-21 0 0,20 0 16,-20 0-16,21 0 0,0 0 16,0 0-16,-1 0 0,-20 0 0,21 0 15,-21 0-15,20 0 0,-41 0 0,21 0 16,-22 0-16,1 0 0,-1 0 15,-21 0-15,1 0 0,-22 0 0,0 0 16,0 0-16,0 0 0,-21-22 16,-21 22-1,0-21 1,0 21 0,21-21-16,-21 21 15,21-21-15</inkml:trace>
  <inkml:trace contextRef="#ctx0" brushRef="#br0" timeOffset="23659.86">12107 4953 0,'0'0'16,"-21"0"-16,0-21 0,21 0 15,-21 21 1,0 0-1,21 21 1,0 0-16,0 0 0,0 0 16,0 1-16,21-1 0,0 0 15,0 0-15,0-21 0,0 21 0,1 0 16,-1 1-16,21-22 0,-21 21 0,22-21 16,-22 0-16,21 21 0,-21-21 15,22 0-15,-22 0 0,21 0 0,-21 0 16,0 0-16,1 0 0,-1 0 0,0 0 15,0 0-15,-42 21 47,0 0-31,-22-21-16,22 21 0,0 1 0,-21-1 16,21 0-16,-1 0 0,-20 0 0,21 0 15,-21 1-15,20-1 0,-20 0 0,21 0 16,0 0-16,-22 0 0,22 1 15,21-1-15,-21 0 0,0 0 0,0 0 16,21 0 0,-21-21 46,-1 0-15</inkml:trace>
  <inkml:trace contextRef="#ctx0" brushRef="#br0" timeOffset="43143.79">14097 5080 0,'-21'0'46,"0"0"-14,-1 0-32,1 0 15,21-21 1,-21 21-16,0 0 16,21-21-16,-21 21 15,21-21-15,-21-1 16,-1 22-16,22-21 0,-21 21 15,21-21-15,-21 0 0,21 0 16,-21 21-16,21-21 0,-21-1 16,21 1-16,0 0 15,0 0-15,0 0 0,0 0 16,0-1-16,0 1 16,0 0-16,0 0 15,0 0 1,0 0-1,0-1 1,21 22-16,0 0 16,0 0-16,0 0 0,1 0 15,-1 0-15,0 0 0,0 0 16,0 0-16,0 0 0,1 0 16,20 0-16,-21 0 0,0 0 15,0 0-15,1 22 0,-1-22 0,0 0 16,-21 21-16,21-21 0,0 21 15,-21 0-15,0 0 0,0 0 16,0 1-16,0-1 0,0 0 16,-21 0-16,0 0 0,0 22 15,0-22-15,-1 0 0,-20 0 0,21 0 16,0 0-16,-22 22 0,22-22 0,0 0 16,-21 0-16,21 0 0,-1 1 15,1 20-15,-21-21 0,21 0 16,0 0-16,-1 1 0,1-1 0,0 0 15,0 0-15,0 0 0,0 0 16,21 1-16,-22-1 0,22 0 0,-21 0 16,21 0-16,0 0 0,0 1 15,0-1-15,0 0 16,0 0-16,21-21 0,1 0 0,-1 0 16,0 0-16,0 0 0,0 0 15,22 0-15,-22 0 0,21 0 0,0 0 16,1 0-16,-1 0 0,0 0 0,1-21 15,-1 21-15,0 0 0,-20-21 16,20 0-16,0 21 0,-21-22 0,1 1 16,-1 21-16,0-21 0,0 0 15,0-21-15,-21 20 0,0 1 16,0 0-16,0 0 0,0-21 0,0 20 16,0 1-16,0 0 0,-21 0 0,0 0 15,0 0-15,0-1 0,-22 22 16,22 0-16,-21-21 0,21 21 0,-22 0 15,22 0-15,0 0 0,-21 0 0,20 0 16,1 0-16,-21 0 0,21 0 16,0 0-16,-1 0 0,1 0 0,0 0 15,0 0-15,0 0 16,0 0 0,-1 0-16,1 0 31</inkml:trace>
  <inkml:trace contextRef="#ctx0" brushRef="#br0" timeOffset="55352.23">14287 1863 0,'0'0'0,"22"0"0,-22-21 16,21 21-16,-21 21 15,0 0-15,0 0 16,0 0-16,0 22 0,0-22 16,0 21-16,0 0 0,0 1 0,0-1 15,0 0-15,-21 1 0,21-1 0,-22 0 16,22 1-16,-21-1 15,21 0-15,0 1 0,0-22 0,0 0 16,0 0-16,0 0 0,0 1 0,0-1 16,0 0-16,0-42 47,0 0-47</inkml:trace>
  <inkml:trace contextRef="#ctx0" brushRef="#br0" timeOffset="55936.04">14774 1905 0,'0'0'15,"0"21"17,0 0-32,0 1 0,0-1 15,0 0-15,0 0 16,0 21-16,0-20 0,-21 20 0,21-21 16,0 0-16,-21 22 0,21-22 0,0 0 15,0 0-15,0 21 0,0-20 16,0-1-16,0 21 0,0-21 0,0 0 15,0 1-15,0-1 16,21 0-16,0-21 0,0 21 16,1-21-16,-1 0 0,0 0 0,0 0 15,0 0-15,22-21 16,-22 21-16,0-21 0,0 0 0,0-1 16,22 1-16,-22-21 0,0 21 15,0 0-15,0-22 0,0 22 16,1-21-16,-1 21 0,0-22 0,-21 22 15,0-21-15,0 21 0,0-22 16,0 22-16,0 0 0,0-21 0,0 20 16,0 1-16,-21 0 0,0 0 0,-1 0 15,1 0-15,0-1 0,0 22 16,0 0-16,0-21 0,-1 21 16,1 0-16,0 0 0,0 0 15,0 0-15,0 21 0,-1 1 16,1-1-16,0 0 15,21 0-15,-21-21 0,21 21 16,-21 0-16,0-21 0,21 22 0,0-1 16,-22 0-1,1-21-15</inkml:trace>
  <inkml:trace contextRef="#ctx0" brushRef="#br0" timeOffset="59307.79">14097 5122 0,'-21'0'78,"0"0"-62,-1 0-16,1 0 15,0 0 1,0 0-16,0-21 15,0 21-15,-1 0 0,1 0 16,21-21-16,-21 21 16,0-21-16,0 21 15,21-21-15,0 0 0,-21-1 16,-1 1 0,22 0-16,-21 21 0,21-21 15,0 0-15,0 0 0,-21-1 16,21 1-16,-21 0 15,21 0-15,0 0 0,0 0 16,0-1-16,0 1 16,0 0-16,-21 21 15,21-21-15,0 0 16,0 0-16,0-1 16,0 1-1,21 21-15,-21-21 0,21 21 16,0-21-1,0 21-15,1 0 0,-1-21 16,0 21-16,0 0 0,0 0 16,0 0-16,1 0 15,-1 0-15,0 0 0,0 0 16,0 0-16,0 0 0,1 0 16,-1 21-16,0-21 15,-21 21-15,21-21 0,-21 21 16,21-21-16,-21 21 0,21-21 15,-21 22-15,22-22 16,-22 21-16,0 0 0,0 0 16,0 0-16,0 0 31,0 1-31,-22-1 16,1-21-16,0 21 0,0-21 15,0 21-15,0-21 16,21 21-16,-22-21 0,1 21 0,0-21 15,0 22-15,0-22 0,0 21 16,-1 0-16,1-21 0,21 21 16,-21-21-16,0 21 0,0 0 0,0 1 15,-1-22-15,22 21 16,-21 0-16,0-21 0,0 21 0,0 0 16,0 0-16,-1 1 15,22-1-15,-21-21 0,0 21 16,21 0-16,-21-21 0,21 21 15,-21 0-15,0 1 0,21-1 16,0 0 0,0 0-16,0 0 0,-22-21 15,22 21-15,0 1 0,0-1 16,0 0-16,0 0 16,0 0-16,22-21 15,-22 21-15,21 1 0,0-22 16,0 0-16,-21 21 0,21-21 15,0 0-15,1 0 0,-1 21 16,0-21-16,0 0 0,0 0 16,0 0-16,1 0 0,-1 0 0,0 0 15,0 0-15,0 0 0,0 0 0,1 0 16,-1 0-16,0 0 0,21-21 16,-21 21-16,1 0 0,-1 0 0,0-21 15,0 21-15,0 0 0,0-22 16,1 22-16,-1-21 0,0 21 0,0 0 15,0-21-15,0 21 0,-21-21 0,0 0 16,22 21-16,-1-21 0,-21-1 16,21 1-16,-21 0 15,21 0-15,-21 0 16,0 0-16,0-1 16,0 1-16,0 0 0,0 0 15,-21 0-15,0 21 0,0-21 16,-1-1-1,1 22-15,0-21 0,0 0 0,0 21 16,0-21-16,-1 21 0,1-21 0,0 21 16,0-21-16,0 21 0,0 0 15,-1-22-15,1 22 0,0 0 0,0-21 16,0 21-16,0 0 0,-22 0 0,22-21 16,0 21-16,0 0 0,0 0 15,-1 0-15,1-21 0,0 21 0,0-21 16,0 21-1,21-21-15,-21 21 0,21-22 16,-22 22-16,22-21 0,0 0 16,0 0-1,0 0-15,0 0 16,0-1-16,0 1 16,0 0-16,0 0 15,0 0 1,22 21-16,-1-21 15,0-1-15,0 22 16,0 0-16,0-21 0,1 21 16,-1 0-16,0 0 15,0-21-15,0 21 0,0 0 16,1 0-16,-1 0 0,0 0 0,21 0 16,-21 0-16,1 0 15,-1 0-15,0 0 0,0 21 0,0-21 16,0 0-16,-21 21 0,22-21 0,-1 22 15,-21-1 1,21-21-16,-21 21 0,0 0 16,0 0-16,0 0 0,0 1 15,-21-1-15,0 0 16,-1-21-16,1 21 0,0 0 0,0 0 16,21 1-16,-21-1 0,0-21 15,-1 21-15,1 0 0,0 0 0,0 0 16,0-21-16,0 22 0,21-1 0,-22 0 15,1-21-15,0 21 16,0 0-16,0 0 0,0-21 0,-1 22 16,1-1-16,0 0 0,0-21 0,0 21 15,21 0-15,-21 0 0,-1-21 16,1 22-16,21-1 0,-21 0 16,0 0-16,21 0 0,0 0 15,0 1-15,-21-22 16,21 21-16,0 0 0,0 0 15,0 0-15,0 0 16,21 1 0,0-1-16,0 0 15,0-21-15,1 0 16,-1 0-16,21 0 0,-21 0 16,0 0-16,1 0 0,20 0 0,-21 0 15,21 0-15,-20 0 0,20 0 0,-21 0 16,21 0-16,-20 0 0,-1 0 15,21-21-15,-21 21 0,22 0 0,-22-21 16,0 21-16,21 0 0,-21-22 0,1 1 16,-1 21-16,21-21 0,-21 21 0,0-21 15,1 21-15,-1-21 16,-21 0-16,21 21 0,-21-22 0,21 22 0,-21-21 16,21 0-16,-21 0 0,0 0 15,0 0-15,0-1 16,0 1-16,-21 21 0,0-21 15,0 0-15,0 0 0,-1 0 16,1 21-16,0-22 0,0 22 16,21-21-16,-21 21 0,0 0 0,-1-21 15,-20 21-15,21 0 0,0-21 16,0 21-16,-1 0 0,1 0 0,0 0 16,0 0-16,-21 0 0,20 0 15,1 0-15,0 0 0,0 0 16,0 0-16,0 0 0,-1 0 15,1 0-15,0 0 16,0 0-16,0 0 0,0 0 16,-1 0-16</inkml:trace>
  <inkml:trace contextRef="#ctx0" brushRef="#br0" timeOffset="63343.61">15155 4487 0,'0'-21'0,"0"42"0,0-63 0,0 21 0,0 0 16,21 0-16,-21-1 0,22 1 15,-22 0 1,0 42 0,0 0-1,0 22-15,0-22 0,0 21 16,0 1-16,0-1 0,0 0 0,-22 22 16,22-1-16,0 1 0,-21-1 15,21 1-15,0-22 0,0 22 16,0-1-16,0-21 0,0 1 0,0-1 15,0-21-15,0 22 0,0-22 16,0 0-16,0 0 0,0 0 0,0 0 16,0 1-16,21-22 15,1 0 1,-1-22-16,0 1 16</inkml:trace>
  <inkml:trace contextRef="#ctx0" brushRef="#br0" timeOffset="63819.59">15833 4784 0,'0'21'15,"0"0"-15,0 0 16,0 0-16,-22 1 0,22 20 15,-21-21-15,21 21 0,0-20 0,-21 20 16,21-21-16,-21 21 0,21-20 0,0 20 16,0-21-16,0 0 0,0 0 15,0 1-15,0-1 0,21 0 16,0-21-16,0 21 0,1-21 0,-1 0 16,21 0-16,-21 0 0,22 0 15,-1 0-15,0 0 0,1 0 0,-1 0 16,0-21-16,-21 0 0,22 0 0,-1-1 15,-21 1-15,22-21 0,-22 0 16,0-1-16,0 1 0,-21 0 0,0-1 16,0 1-16,0 0 0,0-1 15,0 1-15,-21 21 0,0 0 0,-22-1 16,22 1-16,0 0 0,-21 21 16,-1 0-16,22-21 0,-21 21 0,21 0 15,-22 0-15,22 0 0,-21 0 16,21 0-16,0 0 0,-1 0 0,1 0 15,0 0-15,21 21 0,-21-21 16,21 21-16,-21-21 0</inkml:trace>
  <inkml:trace contextRef="#ctx0" brushRef="#br0" timeOffset="64124.41">15155 4551 0,'-21'0'31,"42"0"-31,-21 0 0,21 0 16,1 0-16,20 0 0,0 0 0,1 0 15,-1 0-15,0 0 0,1 0 0,20 0 16,-21 0-16,1 0 0,20-21 15,-20 21-15,-1 0 0,0 0 0,-21 0 16,22 0-16,-1 0 0,-21-21 16,0 21-16,1 0 0,-1 0 0,0 0 15,0 0 17,0 0-17,0 0 1,1 0-16</inkml:trace>
  <inkml:trace contextRef="#ctx0" brushRef="#br0" timeOffset="64571.16">17314 4741 0,'0'0'0,"0"-21"0,0 0 16,0 0-16,0 0 0,0 0 16,0-1-16,0 1 0,0 0 15,0 42 32,0 0-47,0 1 16,-21 20-16,21-21 0,-21 21 0,21 1 15,0-1-15,0 0 0,0 1 16,-21 147 0,0-169-16,21 22 0,0-22 15,0 0-15,0 0 0,0 0 16,0 1-16,0-1 0,0 0 0,0 0 15,21-21 32,0 0-47,-21-21 0,21 0 0</inkml:trace>
  <inkml:trace contextRef="#ctx0" brushRef="#br0" timeOffset="65456.65">17970 4678 0,'0'0'0,"0"-21"31,-21 21 0,21 21-31,-21-21 0,21 21 16,-21 0-16,21 0 0,-21 22 0,21-22 16,0 21-16,0-21 0,-21 22 15,21-1-15,-22 0 0,22-20 0,0 20 16,0 0-16,-21-21 0,21 22 16,0-22-16,0 0 0,0 21 0,0-20 15,0-1-15,0 0 0,0 0 16,21-21-16,1 21 0,-1-21 15,21 0-15,0 0 16,-20 0-16,-1 0 0,0 0 0,0 0 16,0-21-16,22 0 0,-22 21 15,0-21-15,21 0 0,-21-22 16,22 22-16,-22 0 0,0-21 0,0 20 16,0-20-16,1 0 0,-1-1 15,0 22-15,-21-21 0,0 0 0,0-1 16,0 22-16,0-21 0,-21 21 0,0-1 15,-1 1-15,1 0 0,0 0 16,-21 0-16,21 0 0,-1 21 16,1 0-16,-21 0 0,21 0 0,0 0 0,-1 0 15,1 0-15,0 0 16,0 21-16,0 0 0,0 0 0,-1 0 16,1 0-16,0 22 0,21-1 15,-21-21-15,21 22 0,-21-1 0,21 0 16,-21 1-16,21-1 0,0-21 0,0 21 15,0 1-15,0-22 0,0 0 16,0 0-16,0 22 0,21-22 16,0 0-16,-21 0 0,21-21 0,0 21 15,0-21-15,1 0 0,-1 0 16,0 0-16,0 0 0,0 0 0,0 0 16,1 0-16,-1 0 0,0 0 0,0 0 15,0-21-15,22 0 16,-22 21-16,0-21 0,0 0 0,0-22 0,-21 22 15,21-21-15,1 21 0,-1-22 16,-21 1-16,0 0 0,0-1 16,0 1-16,0 0 0,0-1 0,0 22 15,0 0-15,0 0 0,-21 0 0,-1-1 16,1 1-16,-21 21 16,21 0-16,0 0 0,-1 0 0,1 0 15,0 0-15,-21 0 0,21 0 16,-1 0-16,1 21 0,0-21 0,0 22 15,0-22-15,0 21 0,-1 0 0,1 0 16,0 0 0,21 0-16,-21 1 0,21-1 0,0 0 15,-21 0-15,0 0 0,-1 0 0,22 1 16,-21-1-16</inkml:trace>
  <inkml:trace contextRef="#ctx0" brushRef="#br0" timeOffset="67719.74">19494 4763 0,'0'0'0,"-21"-22"15,0 22-15,0 0 0,0 0 0,0-21 16,-1 21-16,1 0 0,0 0 16,0 0-16,-21-21 0,20 21 15,1 0-15,0 0 0,63 0 31,-20 0-15,20 0-16,-21 0 0,43 0 0,-22 0 16,21 0-16,1 0 0,-1 0 15,-20 21-15,20-21 0,1 0 0,-1 0 16,1 0-16,-1 0 0,-20 0 0,20 0 16,-21 0-16,1 0 15,-1 0-15,0 0 0,-20 0 0,20 0 16,-21 0-16,0 0 0,0 0 15,-21-21 1,-21 21 0,0 0-16,0 0 0,0 0 15,0 0-15,-1 0 0,1 0 16,-21 0-16,21 0 0,0 0 0,-22 0 16,22 0-16</inkml:trace>
  <inkml:trace contextRef="#ctx0" brushRef="#br0" timeOffset="68031.62">19346 4805 0,'0'21'16,"0"-42"-16,-21 42 0,42-21 31,0 0-31,1 0 16,20-21-16,-21 21 0,21 0 15,1 0-15,-1-21 0,22 21 0,-22 0 16,0 0-16,22-21 0,-22 21 16,0 0-16,1 0 0,-1 0 0,0 0 15,1 0-15,-1 0 0,-21 0 16,22 0-16,-22 0 0,0 0 0,0 0 16,0 0-16,0 0 0,1 0 31,-22-22-31,0 1 31</inkml:trace>
  <inkml:trace contextRef="#ctx0" brushRef="#br0" timeOffset="68491.81">20320 4382 0,'0'0'0,"0"-22"0,-21 22 47,21 22-47,0-1 15,0 0-15,0 0 16,0 0-16,21 0 0,0 1 16,0-1-16,0-21 15,1 21-15,20-21 0,-21 0 16,0 0-16,0 21 0,22-21 0,-22 0 15,21 0-15,-21 0 0,1 21 16,-1-21-16,0 0 0,0 0 0,0 0 16,-42 21 15,0-21-31,0 0 0,-22 22 16,22-22-16,0 21 0,-21 0 0,21-21 15,-22 21-15,22 0 0,-21 0 16,21 22-16,-1-22 0,-20 21 0,21-21 15,0 22-15,0-22 0,-1 0 0,1 0 16,0 0-16,0 1 0,21-1 16,0 0-16,0 0 0,0 0 15,21-21 17,0 0-17,0 0-15,1-21 0,-1 0 0</inkml:trace>
  <inkml:trace contextRef="#ctx0" brushRef="#br0" timeOffset="68860.62">21632 4276 0,'0'-21'0,"0"42"0,-21-42 0,0-1 16,0 22-16,0 0 0,-22 0 16,22 0-16,0 0 0,0 0 0,0 0 15,-22 22-15,22-1 0,0 0 16,0 21-16,0-21 0,-22 22 0,43-1 16,-21-21-16,0 22 0,0-1 0,21 0 15,0-21-15,-21 22 0,21-1 16,0 0-16,0-20 0,0 20 15,0-21-15,0 21 0,0-20 0,0-1 16,0 0-16,21 0 0,0 0 16,-21 0-16,21 1 0,0-22 0,0 0 15,1 21-15,-1-21 0,0 0 0,0 0 16,21 0-16,-20-21 0,-1 21 16,21-22-16,-21 1 0,22 0 0,-22 0 15,21 0-15</inkml:trace>
  <inkml:trace contextRef="#ctx0" brushRef="#br0" timeOffset="69839.98">21759 4763 0,'64'-106'31,"-128"212"-31,128-233 16,-85 127 15,21 21-31,-22-21 0,1 21 0,0 0 16,0 0-16,0 0 0,21 1 15,0-1-15,-21 0 0,21 0 0,0 21 16,0-20-16,0-1 0,0 0 15,0 0-15,21 0 0,0 0 16,0-21-16,0 0 0,0 0 16,1 0-16,-1 0 0,0 0 15,0 0-15,0 0 0,0-21 16,-21 0-16,0 0 16,0 0-16,0 0 0,0-22 15,0 22-15,0 0 0,0 0 0,0 0 16,0-1-16,-21 1 0,21 0 0,0 0 15,0 0-15,0 0 16,0-1-16,21 22 16,1-21-16,-1 21 0,0 0 15,0 0-15,21 0 0,-20 0 16,-1 0-16,0 21 0,0 1 16,-21-1-16,21 0 15,-21 0-15,0 0 0,0 0 0,21 1 16,-21 20-16,0-21 0,0 0 15,0 0-15,0 1 0,0-1 16,0 0-16,0 0 0,0 0 0,0 0 16,0 1-16,0-1 0,-21-21 47,21-21-32,0-1-15,0 1 0,0 0 16,0-21-16,0 21 0,0-1 0,0-20 15,0 21-15,0 0 0,21-22 16,1 22-16,-1 0 0,-21 0 0,21 0 16,0 21-16,0-21 0,22-1 15,-22 22-15,0 0 0,21-21 16,1 21-16,-22 0 0,21 0 0,0 0 16,1 0-16,-22 21 0,0 1 0,21-1 15,-20-21-15,-22 21 0,21 0 16,-21 21-16,21-20 0,-21-1 0,0 0 15,0 21-15,0-21 0,0 1 16,0-1-16,0 0 0,-21 0 0,0 0 16,-1 0-16,1-21 31,0 0-31,0 0 0,21-21 31,0 0-31,0 0 16,0 0-16,0 0 0,0-22 0,21 22 15,0 0-15,0-21 0,1 20 0,-1-20 16,21 21-16,-21 0 0,22 0 16,-22-1-16,21 1 0,0 21 0,-20 0 15,20 0-15,0 0 0,-21 0 16,22 0-16,-22 0 0,0 0 0,0 21 16,0 1-16,-21-1 0,0 0 0,22 0 15,-22 21-15,0-20 0,0-1 16,0 0-16,0 0 0,0 0 0,0 0 15,0 1-15,0-1 0,0 0 16,0 0-16,0 0 16,-22-21-16</inkml:trace>
  <inkml:trace contextRef="#ctx0" brushRef="#br0" timeOffset="70251.87">23410 4636 0,'0'0'0,"0"-22"15,0 1-15,0 42 47,0 1-31,0-1-16,0 0 0,0 0 0,0 21 15,0 1-15,0-1 0,0 0 16,0 1-16,0 20 0,0-20 0,0 20 16,0-21-16,0 1 0,0 20 0,0-20 15,0-1-15,0 21 0,0-20 16,0 20-16,0-20 0,-21 20 0,21 1 16,0-22-16,-21 0 0,21 22 15,0-22-15,0 0 0,0 1 16,0-1-16,-21-21 0,21 22 0,0-22 15,0 0-15,0 0 0,0 0 0,0 0 16,-21-21-16,21 22 0,0-44 31,0 1-15,0 0-16,0 0 0,0 0 16,21-22-16,-21 1 0,21 0 15,-21-1-15,0 1 0,21-21 16,-21-1-16,21 1 0</inkml:trace>
  <inkml:trace contextRef="#ctx0" brushRef="#br0" timeOffset="70587.67">23431 4974 0,'0'-63'15,"0"126"-15,0-169 0,0 64 0,0 0 0,-21-1 16,21 1-16,0 21 0,0 0 16,-21 0-16,21-1 0,0 1 0,0 0 15,0 0-15,21 21 16,0 0-1,1 0-15,-1 0 0,21 0 0,-21 0 16,0 0-16,22 21 16,-22-21-16,0 21 0,21-21 0,-20 21 15,-1 1-15,0-1 0,-21 0 0,0 0 16,0 0-16,0 0 16,0 1-16,0-1 0,0 0 15,-21-21-15,0 21 0,-1-21 0,1 0 16,0 21-16,0-21 0,0 0 15,0 0-15,-1 21 0,1-21 0,21 22 16,-21-22-16,21 21 16,21-21-1,0 0 1,1 0-16,-1 0 0,0 0 16</inkml:trace>
  <inkml:trace contextRef="#ctx0" brushRef="#br0" timeOffset="71324.25">24024 4593 0,'0'0'0,"21"-21"0,-21 0 16,0 42 31,-21 0-47,21 0 0,-21 1 15,21-1-15,0 0 0,-21 0 16,21 0-16,0 22 0,0-22 15,0 0-15,0 0 0,0 0 0,0 0 16,21 1-16,0-1 0,0-21 16,0 0-16,1 0 15,-1 0-15,0 0 0,0 0 16,0 0-16,0-21 0,1-1 16,-1 1-16,0 0 0,0 0 0,0-21 15,-21 20-15,21 1 0,-21 0 0,22 0 16,-22 0-16,0 0 0,0 42 47,0 0-32,0 0-15,0 0 0,0 0 0,0 1 16,0-1-16,0 0 0,0 0 16,0 0-16,0 0 0,0 1 15,21-1-15,0 0 0,0-21 16,0 0-16,0 0 0,1 0 15,-1 0-15,0 0 16,0-21-16,0 0 0,-21-1 0,21-20 16,1 21-16,-1-21 0,-21-1 15,21 1-15,0 0 0,-21-1 0,0-20 16,0 20-16,21-20 0,-21 21 16,0-1-16,21-20 0,-21 42 15,0-22-15,0 1 0,0 21 0,0 0 16,0 42 15,0 0-31,0 0 0,0 0 0,0 22 16,0-22-16,-21 21 0,21 0 15,-21-20-15,21 20 0,0 0 0,0 1 16,-21-1-16,21-21 0,0 21 0,0-20 16,-21 20-16,21-21 0,0 21 15,0-20-15,0-1 0,0 0 0,0 0 16,0 0-16,0 0 0,0 1 15,21-22-15,0 0 16,0 0 0,0 0-16,1 0 15,-1 0-15,0-22 0,0 1 0,0 21 16</inkml:trace>
  <inkml:trace contextRef="#ctx0" brushRef="#br0" timeOffset="71684.05">24998 4784 0,'21'0'47,"0"-21"-31,0 21-16,0-22 0,1 22 0,-1-21 15,0 0-15,0 21 0,0-21 16,0 0-16,-21 0 0,22-1 15,-22 1 1,-22 21 0,1 0-16,0 0 0,0 21 15,0-21-15,0 22 0,-1-1 0,-20 0 16,21 0-16,0 0 0,0 0 16,21 1-16,-22-1 0,22 0 0,0 0 15,0 0-15,0 0 0,0 1 16,0-1-16,0 0 0,0 0 0,22 0 15,-1 0-15,0-21 0,0 0 16,21 22-16,-20-22 0,-1 0 16,21 0-16,-21 0 0,22 0 0,-22 0 15</inkml:trace>
  <inkml:trace contextRef="#ctx0" brushRef="#br0" timeOffset="72076.39">25463 4699 0,'22'-42'0,"-22"21"16,0-1-16,21 22 0,0-21 16,0 21-16,0 0 15,0 0-15,1 0 16,-1 0-16,0 0 0,-21 21 16,21-21-16,0 22 0,-21-1 0,0 0 15,21 0-15,-21 0 0,22 0 0,-22 1 16,0 20-16,0-21 0,0 0 15,0 22-15,0-22 0,0 0 0,0 0 16,0 0-16,0 0 0,0 1 16,-22-1-16,1-21 15,0 0-15,0 0 32,21-21-32,0-1 15,0 1-15,0 0 0,0 0 0,21 0 16,-21-22-16,21 22 0,0-21 0,1 0 15,-1 20-15,0 1 0,-21-21 16,21 21-16,0 0 0,0 21 0,1-22 16,-22 1-16,0 0 0,21 21 15,-21-21-15,21 0 0,-21 0 16</inkml:trace>
  <inkml:trace contextRef="#ctx0" brushRef="#br0" timeOffset="72383.21">24701 4149 0,'-21'0'0,"42"0"0,-63 0 0,63 0 31,0 0-31,22 0 15,-1 0-15,0 0 0,1 0 16,20 0-16,-20 0 0,20 0 0,-21 0 16,22 0-16,-22 0 0,1 0 0,-1 0 15,-21 0-15,21 0 0,-20 0 16,-1 0-16,0 0 0,0 0 0</inkml:trace>
  <inkml:trace contextRef="#ctx0" brushRef="#br0" timeOffset="86808.17">18267 741 0,'0'0'0,"0"-42"16,-21 42 0</inkml:trace>
  <inkml:trace contextRef="#ctx0" brushRef="#br0" timeOffset="87179.95">18055 804 0,'0'0'0,"0"-21"0,0 0 16,0 0-16,0 42 46,0 0-30,0 0-16,0 1 0,0-1 0,0 21 16,0-21-16,0 22 0,0-1 15,0 0-15,0-21 0,0 22 0,0-1 16,0-21-16,-21 22 16,21-22-16,0 0 0,0 0 0,0 0 15,0 0-15,0 1 16,0-1-1,21-21 1,0-21-16,0 21 16,-21-22-16,22 1 0</inkml:trace>
  <inkml:trace contextRef="#ctx0" brushRef="#br0" timeOffset="87567.79">18648 699 0,'0'0'0,"0"-22"0,21 22 16,-21 22 15,-21-1-31,21 0 16,-21 0-16,-1 21 0,-20-20 15,21 20-15,0 21 0,-22-20 0,22 20 16,-21 1-16,0-22 0,-1 22 0,1-1 16,0 1-16,20-22 15,-20 21-15,0 1 0,21-22 0,-22 22 16,22-22-16,0 22 0,0-22 16,0 0-16,21-21 0,0 22 0,-22-22 15,22 0-15,-21 0 0,21 0 16,0 1-16,-21-1 0,21 0 15,0-42 17,0 0-32,21-1 0,0 1 0,1 0 15,20 0-15</inkml:trace>
  <inkml:trace contextRef="#ctx0" brushRef="#br0" timeOffset="88067.75">18796 1439 0,'-21'-42'31,"21"21"-31,0 0 16,21 0-16,0 21 15,0 0-15,0-22 16,1 22-16,-1 0 0,0 0 16,0 0-16,0 0 0,0 0 15,1 0-15,-1 22 0,-21-1 0,21 0 16,-21 0-16,0 0 16,0 0-16,0 1 0,0-1 0,0 21 15,-21-21-15,0 22 0,-1-22 16,1 21-16,-21-21 0,0 22 0,-1-1 15,1-21-15,-22 21 0,22-20 16,0-1-16,-22 0 0,22 0 16,0 0-16,20 0 0,-20 1 0,21-22 0,0 0 15,21 21-15,21-21 32,0 0-17,21 0-15,-20 0 0,20 0 0,0-21 16,22 21-16,-22 0 0,0 0 0,22 0 15,-1-22-15,-20 22 0,20 0 16,-20 0-16,20 0 0,-21-21 0,22 21 16,-22 0-16,22-21 0,-22 21 15,22-21-15,-22 21 0</inkml:trace>
  <inkml:trace contextRef="#ctx0" brushRef="#br0" timeOffset="89623.53">17081 2244 0,'0'0'0,"-21"0"0,0 0 0,0 0 15,21 21-15,21-21 32,0 0-17,0 0-15,1 0 0,20 0 0,21 0 16,-20 0-16,20 0 0,22 0 15,-22 0-15,22 0 0,0 0 0,-1 0 16,1-21-16,0 21 0,21 0 16,-22-21-16,22-1 0,0 22 0,0 0 15,0-21-15,-22 21 0,1 0 0,0 0 16,-22-21-16,1 21 16,-22 0-16,0 0 0,-21 0 0,22 0 15,-22 0-15,0 0 0</inkml:trace>
  <inkml:trace contextRef="#ctx0" brushRef="#br0" timeOffset="89959.58">17335 2392 0,'0'0'0,"-21"0"15,42 0 1,22 0-16,-22-21 16,42 21-16,-20 0 0,20-21 15,1-1-15,-1 22 0,22 0 0,-22-21 16,22 21-16,21 0 0,-21 0 0,20-21 15,1 21-15,0-21 0,-21 21 16,21 0-16,-22-21 0,1 21 16,-22 0-16,1 0 0,-1-21 15,-20 21-15,20 0 0,-42 0 0,22 0 16,-22 0-16,0 0 0,0-22 0</inkml:trace>
  <inkml:trace contextRef="#ctx0" brushRef="#br0" timeOffset="96975.85">4889 7980 0,'-21'0'0,"0"0"15,21-21-15,-21 21 16,0 0-16,0 0 0,-1-21 15,1 21-15,0 0 16,0 0-16,0 0 16,0 0-16,-1 0 0,1 0 15,0 0 1,0 0-16,0 0 0,0 0 16,-1 0-16,1 0 15,64 0 32,-22 0-47,21 0 0,0 0 0,22 0 16,-22 0-16,22 0 0,-1 0 0,1-22 15,-1 22-15,1 0 0,-1 0 16,1 0-16,-1 0 0,1 0 0,20-21 16,-20 21-16,-1 0 0,1 0 15,-1 0-15,1 0 0,-1 0 0,-20 0 16,-1 0-16,0 0 0,-20 0 0,-1 0 15,0 0-15,0 0 0,0 0 16,-42 0 15,0 0-15,0 0-16,0 21 0,-1-21 16,1 0-16,0 0 0,0 22 0</inkml:trace>
  <inkml:trace contextRef="#ctx0" brushRef="#br0" timeOffset="97375.62">5355 8086 0,'0'0'0,"-21"0"15,0-64 1,0 64-16,21-21 15,-22 21-15,22-21 16,0 42 15,0 0-31,0 0 0,0 1 16,0 20-16,0-21 0,0 21 0,0-20 16,0 20-16,0 0 0,0 1 15,0-1-15,0 0 0,0 1 16,0-1-16,0 0 0,0 1 0,0-1 15,0 0-15,0-21 0,0 22 16,0-1-16,0-21 0,0 22 0,22-22 16,-22 0-16,0 0 0,0 0 15,21 0-15,-21 1 0,21-22 47,0 0-47,-21-22 0,0 1 16,21 21-16</inkml:trace>
  <inkml:trace contextRef="#ctx0" brushRef="#br0" timeOffset="97868.34">5778 8446 0,'0'0'0,"0"-22"15,0-20 1,0 21-16,0 0 15,0 42 17,0 0-32,0 0 0,0 0 0,0 1 15,0-1-15,0 0 0,0 0 16,0 21-16,0-20 0,0-1 16,0 21-16,0-21 0,0 0 0,0 22 15,0-22-15,0 0 0,0 21 16,0-20-16,0-1 0,22 0 0,-1 0 15,0-21-15,0 21 0,0-21 0,0 0 16,1 0-16,-1 0 0,0 0 16,0 0-16,21 0 0,-20 0 0,-1-21 15,0 0-15,0 0 0,21 0 0,-20-1 16,-22 1-16,21-21 0,0 21 16,0-22-16,-21 1 0,0 21 0,0-21 15,0-1-15,0 22 0,0-21 0,0 21 16,0-1-16,0 1 15,0 0-15,0 0 0,0 0 16,0 42 15,0 0-15,0 0 0,0 0-1,0 1-15,21-22 0</inkml:trace>
  <inkml:trace contextRef="#ctx0" brushRef="#br0" timeOffset="98279.95">6562 8594 0,'21'21'31,"0"-21"-31,0 0 16,0 0-16,0-21 15,1 21-15,-22-21 0,21 21 16,0-22-16,0 22 0,-21-21 16,21 0-16,0 0 0,-21 0 15,0 0-15,0-1 16,0 1 0,-21 21-16,0 0 15,0 0-15,0 0 0,0 0 16,21 21-16,-22 1 0,1-1 15,0 0-15,0 0 0,0 0 0,0 0 16,-1 1-16,22-1 0,-21 21 0,21-21 16,-21 0-16,21 1 0,0-1 0,0 0 15,0 0-15,0 0 0,0 0 16,0 1-16,0-1 0,21 0 0,0-21 16,-21 21-16,22-21 0,-1 0 0,0 0 15,0 21-15,0-21 0,0 0 16,1 0-16,-1 0 0,0 0 0,21 0 15,-21 0-15,1 0 0,20-21 16,-21 21-16</inkml:trace>
  <inkml:trace contextRef="#ctx0" brushRef="#br0" timeOffset="98775.66">7408 8530 0,'0'0'0,"21"-21"16,-21-21-1,0 21-15,-21 21 16,0 0 0,0 0-16,0 0 0,0 21 15,-1-21-15,1 21 0,0 0 16,0-21-16,0 21 0,0 0 0,21 1 16,-22-1-16,22 0 0,0 0 15,0 0-15,0 0 16,0 1-1,22-22-15,-1 0 0,-21 21 0,21-21 16,0 0-16,0 0 0,0 21 0,1-21 16,-1 0-16,0 21 15,0-21-15,0 0 0,0 21 16,1-21-16,-1 0 16,-21 21-16,0 1 15,0-1 1,-21-21-16,21 21 0,-22-21 15,1 0-15,0 0 0,-21 21 16,21-21-16,-1 0 0,-20 0 0,21 0 16,-21 0-16,20 0 0,-20 0 0,21 0 15,0 0-15,0 21 0,-22-21 0,22 0 16,0 0-16,0 0 16,21-21 30,21 21-46,0-21 16</inkml:trace>
  <inkml:trace contextRef="#ctx0" brushRef="#br0" timeOffset="99515.24">8276 8700 0,'0'0'0,"21"0"0,22-64 32,-22 43-32,-21 0 15,0 0-15,0-1 0,0 1 16,0 0-16,0 0 0,-21 0 15,-1 21-15,1 0 0,0-21 16,0 21-16,0 0 0,0 0 0,-1 0 16,-20 0-16,21 0 0,-21 0 0,20 21 15,1 0-15,-21 0 0,21 0 0,-22 0 16,22 1-16,0-1 16,0 0-16,0 0 0,0 0 0,-1 22 15,22-22-15,0 0 0,0 0 0,0 21 16,0-20-16,0-1 0,0 0 15,0 0-15,22 0 0,-1-21 16,0 21-16,0-21 0,0 0 0,22 0 16,-22 0-16,0 0 0,21 0 15,-21 0-15,1 0 0,-1-21 0,21 0 16,-21 0-16,0 0 0,1 0 0,-1-1 16,0 1-16,0-21 0,0 21 15,0-22-15,1 22 0,-1-21 0,0 0 16,-21-1-16,21 1 0,-21 0 15,21-1-15,-21 1 0,0-22 0,0 22 16,0 0-16,0 21 0,0-22 16,0 22-16,0-21 0,0 21 0,0-1 15,0 1-15,0 42 32,0 1-32,0-1 0,0 0 15,0 21-15,-21-21 0,21 22 16,0-1-16,-21 0 0,21 1 0,0 20 15,0-20-15,0-1 0,0 0 0,0-21 16,0 22-16,0-1 0,0 0 0,0-20 16,0-1-16,0 21 15,0-21-15,0 0 0,0 1 0,21-22 16,0 21-16,0 0 0,1-21 16,-1 21-16,0-21 15,0 0-15,0 0 0,0 0 0,1 0 16,-1-21-16,0 0 0,21 21 0,-21-21 15,22-1-15</inkml:trace>
  <inkml:trace contextRef="#ctx0" brushRef="#br0" timeOffset="100897.2">9271 8467 0,'0'0'0,"21"-127"31,-21 106-16,-21-1-15,0 22 0,0 0 16,21-21-16,-22 21 0,1 0 0,0 0 16,0 0-16,0 0 0,0 21 0,-1 1 15,1-1-15,0 0 0,0 0 0,0 0 16,0 22-16,-1-22 0,1 21 16,0-21-16,21 22 0,-21-22 0,21 0 15,-21 21-15,21-21 0,0 1 0,0-1 16,0 0-16,0 0 0,0 0 15,0 0-15,21 1 16,0-22-16,0 0 0,0 0 0,1 0 16,-1 0-16,0 0 15,0-22-15,21 1 0,-20 0 0,-1 0 16,0 0-16,0 0 0,0-1 0,-21 1 16,21 0-16,1-21 0,-1 21 0,-21-1 15,0 1-15,21-21 0,-21 21 16,21 0-16,-21-1 0,0 1 15,0 0-15,0 42 47,0 0-47,0 1 16,0-1-16,0 21 0,0-21 0,0 0 16,0 1-16,0-1 0,0 21 15,0-21-15,0 0 0,0 1 0,0-1 16,21 0-16,-21 0 0,0 0 0,21 0 15,1 1-15,-1-22 16,0 21-16,0-21 0,0 0 16,0 0-16,1 0 0,-1 0 0,0-21 15,21-1-15,-21 1 0,1 0 16,-1 0-16,0 0 0,0-22 0,0 22 16,0 0-16,1-21 0,-1 21 15,0-1-15,0 1 0,0 0 0,0 0 16,-21 0-16,22 21 0,-22-21 15,0-1-15,0 44 32,0-1-17,0 0-15,0 0 0,0 0 16,0 0-16,0 1 0,0-1 16,0 0-16,0 0 0,21 0 15,0 0-15,0 1 16,0-22-16,0 0 0,1 0 15,-1 0-15,0 0 0,0 0 16,0 0-16,0 0 0,1-22 0,-1 22 16,0-21-16,0 0 0,-21 0 15,21 0-15,0 0 0,1 21 0,-22-22 16,21 1-16,0 0 0,0 0 0,-21 0 16,0 0-16,21-1 0,-21 1 15,21 21-15,-21-21 0,0 0 16,22 21-1,-22 21 17,0 0-32,0 0 0,0 1 15,0-1-15,0 0 0,0 0 16,-22 0-16,22 22 0,0-22 0,0 0 16,0 21-16,0-21 0,0 22 15,0-1-15,0 0 0,0 1 0,0-1 16,0 0-16,0 1 0,0-1 0,0 0 15,0 1-15,22-1 0,-1 0 16,-21 1-16,0-1 0,21 0 0,-21 1 16,21-1-16,-21 22 0,0-22 0,0 0 15,0 22-15,0-22 0,0 0 0,0 22 16,0-22-16,0 1 0,0-1 16,0 0-16,0 1 0,0-1 15,0-21-15,0 21 0,0-20 0,0 20 16,0-21-16,0 0 0,0 0 0,0 1 15,0-1-15,0 0 0,-21-21 16,0 0 0,0 0-16,-1 0 0,22-21 15,-21 21-15,0-21 0,21-1 0,-21-20 16,0 21-16,0-21 0,21 20 0,-22-20 16,1 0-16,0-22 0,21 22 15,0-22-15,0 22 0,-21-21 0,21-1 16,0 22-16,0-22 0,0 22 15,0 0-15,0-22 0,0 22 0,0-1 16,21 1-16,-21 0 0,21-22 16,0 22-16,1 0 0,-1-1 0,0 22 15,0-21-15,0-1 0,0 1 0,1 0 16,-1 21-16,21-1 0,-21-20 0,0 21 16,1 0-16,-1 0 0,0-1 15,0 22-15,-21-21 0,21 0 0,0 21 16,-21-21-16,0 0 0,0 0 15</inkml:trace>
  <inkml:trace contextRef="#ctx0" brushRef="#br0" timeOffset="101611.8">4635 7281 0,'0'0'0,"-21"0"0,0-21 16,0 21-16,0 0 0,0-21 16,-1 21-16,1 0 15,0 0 1,21 21-16,-21 0 0,21 1 15,0-1-15,0 21 0,0-21 16,0 43-16,0-22 0,-21 0 0,21 22 16,0-1-16,0 1 0,-21 21 15,21-1-15,-22 1 0,22 0 0,-21-1 16,21 1-16,-21 21 0,0-22 0,21 1 16,-21 0-16,21-1 0,-21 1 15,21-21-15,0 20 0,-22-20 0,22-1 16,0 1-16,0-22 0,0 0 0,0 1 15,0-1-15,0-21 0,0 0 16,0 1-16,0-1 0,22 0 16,-1-21-1,-21-21-15,21 21 16,-21-21-16,0-1 0,0 1 0,21 0 16,-21-21-16,21 21 0,0-22 15,-21-20-15,22 20 0</inkml:trace>
  <inkml:trace contextRef="#ctx0" brushRef="#br0" timeOffset="103416.8">4508 7493 0,'0'0'0,"-21"0"0,0-42 31,42 42 1,0 0-17,1 0-15,-1 0 0,0 0 0,21 0 16,-21 0-16,22 0 0,-1 0 15,-21 0-15,22 0 0,-1 0 0,0 0 16,1 0-16,-1 0 0,0 0 16,1 0-16,20 0 0,1 0 15,-1 0-15,1 0 0,20 0 0,1 0 16,0-21-16,20 21 0,1 0 0,-21 0 16,21-22-16,0 22 0,-1 0 15,1 0-15,21-21 0,-21 21 0,21 0 16,0 0-16,-21 0 0,21 0 0,-21 0 15,21 0-15,-21 0 0,-1 0 16,22 0-16,-21 0 0,0 0 0,21 0 16,-21 0-16,0 0 0,0 0 15,-1 0-15,-20 0 0,21 0 0,0 0 16,0 0-16,-1 0 0,-20 0 16,0 0-16,21 0 0,-43 0 15,22 0-15,-22 0 0,1 0 0,-1 0 16,1 0-16,-1 0 0,-20 0 0,20 0 15,-21 0-15,1 0 0,20 0 16,-20 0-16,-1 0 0,0 0 0,1 0 16,-1 0-16,0 0 0,1 0 0,-1 0 15,-21 0-15,21 0 0,1-21 16,-22 21-16,21 0 0,-21 0 0,1 0 16,20 0-16,-21 0 0,0 0 0,0 0 15,1 0-15,-1 0 0,0 0 16,0 0-16,0 0 0,0 0 15,1 0-15,-1 0 0,0 0 16,0 0-16,21 0 0,-20 0 0,-1 0 16,0 0-16,21 0 0,-21 0 15,1 0-15,-1 0 0,0 0 0,0 0 16,0 0-16,0 0 0,1 21 0,-1-21 16,0 21-1,-21 1-15,0-1 0,0 0 16,0 0-16,0 0 15,0 0-15,0 1 0,0-1 16,0 0-16,0 0 0,0 21 0,21-20 16,-21 20-16,21-21 0,-21 21 15,0 1-15,21-1 0,-21 0 16,22 1-16,-22-1 0,0 0 0,21 1 16,-21 20-16,21-20 0,-21-1 0,0 21 15,0-20-15,21-1 0,-21 0 16,21 22-16,-21-22 0,21 1 0,-21-1 15,22 0-15,-22 1 0,0-1 0,0 21 16,21-20-16,-21-1 0,0 0 0,0 1 16,0-1-16,0 0 0,0-20 15,0 20-15,0 0 0,0-21 0,0 1 16,0 20-16,0-21 0,-21 0 0,21 0 16,-22 1-16,22-1 15,-21 0-15,0 0 0,21 0 0,-21-21 16,0 21-16,0 1 0,-1-22 15,1 0-15,0 0 0,0 21 0,-21-21 16,20 21-16,1-21 0,-21 0 16,0 0-16,-1 0 0,1 0 0,0 0 15,-22 0-15,22 0 0,-22 0 0,1 0 16,-1 21-16,1-21 0,-1 0 0,-20 0 16,20 0-16,-21 0 0,22 21 15,-22-21-15,1 0 0,20 0 0,-21 0 16,1 21-16,-1-21 0,0 0 15,-20 0-15,20 22 0,0-22 0,-21 21 16,22-21-16,-1 0 0,0 0 16,1 21-16,20-21 0,-20 0 0,-1 0 15,21 21-15,-20-21 0,-1 0 0,0 0 16,1 0-16,-1 21 0,0-21 16,1 0-16,-1 0 0,0 0 0,1 0 15,20 0-15,-20 21 0,20-21 0,-21 0 16,22 0-16,-22 0 0,22 0 0,-22 0 15,0 0-15,22 0 0,-22 0 16,1 0-16,20 0 0,-21 0 16,22 0-16,-1 0 0,-20 0 0,20 0 15,1 0-15,-1 0 0,1 0 0,20 0 16,-20 0-16,21 0 0,-22 0 16,22 0-16,-1 0 0,1 22 0,0-22 15,-1 0-15,-20 0 0,21 0 0,-1 0 16,1 0-16,0 0 0,20 0 0,-20 0 15,0 0-15,21 0 0,-1 0 16,-20 0-16,21 0 0,0 0 0,0 0 16,-1 0-16,1 0 0,0 0 0,0 0 15,0 0-15,0 0 0,-1 0 16,1 0-16,0 0 0,0 0 0,0 0 16,-22 0-16,22 0 0,0 0 15,0 0-15,0 0 0,0 0 16,-1 0-16,1 0 15,21-22 1,-21 22-16,0 0 16,0 0-16,0-21 15,-1 21-15,1 0 0,21-21 16,-21 21-16,0 0 16,21-21-16,0 0 0,0 0 15,-21 21-15,21-22 16,0 1-1,0 0 1,0 0-16,-21 21 16,21-21-1,-22 21 1,1 0 0,42 0 46,1 0-62</inkml:trace>
  <inkml:trace contextRef="#ctx0" brushRef="#br0" timeOffset="107107.77">11388 8361 0,'0'0'16,"-43"21"-1,22-21-15,0 0 16,0 0-16,0 0 15,-1 0-15,1 0 16,0 0 0,42 0 62,0 0-78,1 0 0,-1 0 0,21 0 15,-21 0-15,22 0 0,-1 0 16,21 0-16,1 0 0,-1 0 0,1 0 0,-1 0 16,1 0-16,21-21 0,-22 21 15,22 0-15,-22 0 0,1 0 16,-1-21-16,1 21 0,-1 0 0,-20 0 16,-1 0-16,0 0 0,1-21 15,-1 21-15,-21 0 0,0 0 0,0 0 16,1 0-16,-1 0 15,-42 0 64,-1-22-79,1 22 15</inkml:trace>
  <inkml:trace contextRef="#ctx0" brushRef="#br0" timeOffset="107671.45">12361 8043 0,'-42'-21'31,"84"42"-31,-84-21 47,63 22-31,0-1-16,0 0 0,1 0 15,-1-21-15,0 21 0,0 0 16,21-21-16,-20 22 0,-1-22 0,21 21 15,-21-21-15,22 0 0,-22 21 0,21-21 16,-21 21-16,22-21 0,-22 0 16,21 0-16,-21 0 0,0 0 15,22 0-15,-22 0 0,0 0 0,0 0 16,0 0-16,1 0 0,-22 21 31,-22-21-15,1 0-16,0 0 0,0 21 0,-21 1 15,20-22-15,-20 21 0,0 0 16,-1 0-16,1-21 0,0 42 16,-22-20-16,22-1 0,0 0 0,-1 0 0,1 0 15,0 0-15,-1 1 0,22-1 16,0 0-16,0-21 0,0 21 16,-1 0-16,1-21 0,21 21 15,-21-21 16,21 22-31,-21-22 16</inkml:trace>
  <inkml:trace contextRef="#ctx0" brushRef="#br0" timeOffset="107824.36">12255 8700 0,'0'21'0,"-42"-21"31,21 0-15</inkml:trace>
  <inkml:trace contextRef="#ctx0" brushRef="#br0" timeOffset="108967.76">4403 8361 0,'-22'0'16,"1"0"-16,0 0 15,0 0-15,0 0 16,-22 0-16,22 0 0,-21 0 0,21 0 15,-22 0-15,-20 21 0,21-21 16,-22 0-16,-21 21 0,22-21 16,-22 21-16,1-21 0,-1 0 0,0 22 15,1-22-15,-1 21 0,21-21 0,1 0 16,21 0-16,-22 0 0,22 0 16,-1 0-16,1 0 0,0 0 0,21 0 15,-22 0-15,1 0 0,21 0 0,0 0 16,-22 0-16,22 0 0,0 0 15,0 0 1,0 0 0</inkml:trace>
  <inkml:trace contextRef="#ctx0" brushRef="#br0" timeOffset="109503.45">3069 8107 0,'0'0'0,"0"-21"0,0 0 16,-21 42 31,0 0-47,0 0 0,-1 0 15,1 0-15,-21 22 0,21-22 0,-22 0 16,1 0-16,21 22 0,-21-22 16,20 0-16,-20 0 0,21 0 0,0-21 15,0 21-15,-1-21 0,1 0 16,0 22-16,0-22 15,0 0 1,21 21 15,21-21-15,0 21-16,0-21 0,0 21 16,1 0-16,-1-21 0,21 21 0,-21 1 15,0-1-15,1 0 0,-1 0 16,21 0-16,-42 0 0,21-21 0,0 22 15,1-1-15,-1 0 0,-21 0 16,21 0-16,0-21 16,0 21-16,-21 1 15,21-22 1</inkml:trace>
  <inkml:trace contextRef="#ctx0" brushRef="#br0" timeOffset="121636.23">5186 11938 0,'0'-42'31,"0"21"-31,-21 21 16,21-22-16,0 1 15,0 0-15,-22 21 16,22-21-16,0 42 47,0 0-47,0 0 16,0 1-16,0-1 0,-21 21 15,21-21-15,0 22 0,-21-22 16,21 21-16,-21 0 0,21 1 0,0-1 15,0 0-15,0 1 0,0-22 0,-21 21 16,21-21-16,0 22 0,0-22 16,0 0-16,0 0 0,0 0 0,0 1 15,0-1-15,21-21 16,0 0 15,0 0-31,0 0 0,1-21 16,-22-1-16,21 1 0,0 0 0,0 0 15,0-21-15,-21 20 0,21-20 16,1 21-16,-1-21 0,0 20 16,0-20-16,0 0 0,0 21 0,1-22 15,-22 22-15,0 0 0,21 0 16,-21 0-16,21 21 0,-21 21 31,21 0-31,-21 0 0,21 0 16,-21 0-16,0 22 0,0-22 0,21 21 15,-21-21-15,22 1 0,-22 20 16,0-21-16,0 0 0,21 0 0,0 1 16,-21-1-16,21 0 0,0 0 15,0 0-15,1-21 0,-1 0 16,0 0-16,0 0 16,0 0-16,0 0 0,1 0 0,-1 0 15,0-21-15,0 0 0,0 21 16,-21-21-16,21 0 0,1-1 0,-1 1 15,-21-21-15,21 21 0,-21-22 0,21 1 16,-21 21-16,0-21 0,21-1 16,-21 1-16,0 21 0,21-22 0,-21 22 15,0 0-15,0 0 0,0 0 0,0 0 16,0 42 15,0 0-31,0 0 0,0 0 16,0 0-16,0 22 15,0-22-15,0 21 0,0 1 0,0-22 16,0 21-16,0 0 0,0-20 0,0 20 16,0-21-16,0 21 0,0-20 15,0-1-15,0 0 0,0 0 0,22 0 16,-1 0-16,0-21 0,0 22 0,0-22 16,0 0-16,1 0 0,-1 0 15,0 0-15,0 0 0,21 0 0,-20 0 16,20-22-16,-21 1 0,0 21 0,22-21 15,-22 0-15,0 0 0,21 0 16,-21-22-16,1 22 0,-1 0 16,0-21-16,-21-1 0,0 22 0,21 0 15,-21-21-15,0 20 0,0 1 16,0 0-16,0 0 0,0 0 0,-21 21 31,0 21-31,21 0 16,0 0-16,0 0 0,-21 1 0,21 20 15,0-21-15,-22 0 0,22 22 16,0-22-16,0 0 0,0 0 0,0 0 16,0 0-16,0 1 0,0-1 0,22 0 15,-22 0-15,0 0 0,21-21 16,0 21-16,0-21 0,0 22 16,0-22-16,22 0 0,-22 0 15,21 0-15,1 0 0,-1 0 0,21-22 16,-20 22-16,-1-21 0,22 0 15</inkml:trace>
  <inkml:trace contextRef="#ctx0" brushRef="#br0" timeOffset="122796.45">7853 12107 0,'0'0'0,"0"-21"0,0 0 0,-21 0 16,-1 21-16,1-21 0,0 0 15,0-1-15,0 1 0,0 0 16,-1 21-16,1-21 0,0 21 0,0 0 16,0 0-16,0 0 0,-1 0 0,1 0 15,0 0-15,0 0 0,0 0 16,0 21-16,-1 0 0,1 22 0,0-22 16,0 21-16,0-21 0,0 22 15,-1-1-15,22-21 0,0 21 0,-21 1 16,21-22-16,-21 21 0,21-21 0,0 22 15,0-22-15,0 0 0,0 0 0,0 0 16,0 1-16,21-1 16,0-21-16,1 0 0,-1 0 15,0 0-15,0 0 0,0 0 0,0 0 16,1 0-16,-1 0 0,21-21 16,-21-1-16,0 1 0,22 0 0,-22 0 15,0-21-15,0 20 0,0-20 0,1 0 16,-1-1-16,0-20 0,0 21 15,-21-22-15,0 1 0,21 20 0,-21-20 16,21 20-16,-21 1 0,0 0 0,0-1 16,0 22-16,0-21 0,0 21 15,0 0-15,0-1 0,0 1 0,0 0 16,-21 42 15,21 0-31,0 1 0,0 20 16,0 0-16,-21 1 0,21-1 0,-21 0 15,21 22-15,-21-22 0,21 0 16,0 22-16,0-22 0,0 1 0,0-1 16,0 0-16,0 1 0,0-22 0,21 21 15,0-21-15,0 0 0,-21 1 16,43-1-16,-22-21 0,0 21 0,0-21 16,21 0-16,-20 0 0,20 0 0,-21 0 15,21 0-15,1 0 0,-22-21 16,21 0-16,-21-1 0,1 1 0,-1 0 15,21 0-15,-21 0 0,0-22 16,1 22-16,-1-21 0,-21 0 0,0 20 16,21-20-16,-21 21 0,0 0 15,0 0-15,0-1 0,0 1 0,-21 42 32,0-21-17,21 22-15,0-1 0,0 0 0,-22 0 16,22 0-16,0 0 0,-21 22 15,21-22-15,0 0 0,0 0 16,0 0-16,0 1 0,0-1 0,0 0 0,0 0 16,0 0-16,0 0 0,0 1 15,0-1-15,0 0 16,0-42 31,0 0-32,0-1-15,0 1 0,0 0 0,0 0 16,0-21-16,0 20 0,0-20 16,0 21-16,0-21 0,21-1 0,1 22 15,-22-21-15,21 21 0,0-22 0,0 22 16,0 0-16,22 0 16,-22 0-16,21-1 0,-21 22 0,22 0 15,-1 0-15,-21 0 0,21 0 0,-20 0 16,20 22-16,-21-1 0,0 0 0,0 0 15,1 21-15,-1-20 0,-21 20 16,0-21-16,0 21 0,0-20 0,0 20 16,0-21-16,0 21 0,0-20 0,0-1 15,0 21-15,0-21 0,0 0 16,0 1-16,0-1 0,0 0 16,0 0-16,-21-21 0,21 21 15,-22-21 1,22-21 15,0 0-31,22 21 16</inkml:trace>
  <inkml:trace contextRef="#ctx0" brushRef="#br0" timeOffset="123207.21">9144 12213 0,'21'0'31,"0"0"-31,0-21 16,1 0-16,-1 0 0,0 0 16,0-1-16,0 1 0,-21 0 15,21 0-15,-21 0 0,22 0 16,-22-1-16,0 1 0,0 0 15,-22 21 17,1 21-32,0 0 0,0-21 15,0 22-15,0-1 0,-1 21 0,1-21 16,0 0-16,0 22 0,21-22 16,0 0-16,-21 0 0,21 22 15,0-22-15,0 0 0,0 0 0,0 0 16,0 0-16,0 1 0,0-1 15,0 0-15,21-21 0,0 0 16,-21 21-16,21-21 0,0 0 0,1 0 16,-1 0-16,0 0 0,0 0 15,0 0-15,0 0 0,22-21 0,-22 0 16,0 0-16,21-1 0</inkml:trace>
  <inkml:trace contextRef="#ctx0" brushRef="#br0" timeOffset="123647.96">9991 12044 0,'21'-21'0,"-42"42"0,42-63 0,-21 20 0,21 1 16,-21 0-16,0 0 15,0 0-15,-21 21 16,0 0 0,-1 0-16,1 0 15,-21 21-15,21 0 0,0 0 0,-22 0 16,22 1-16,0 20 0,0-21 0,0 0 15,21 0-15,0 1 16,-22-1-16,22 0 0,0 0 0,0 0 16,0 0-16,22-21 0,-1 0 15,0 22-15,0-22 0,0 0 0,0 0 16,1 21-16,20-21 0,-21 21 16,0-21-16,0 0 0,1 21 0,-1-21 15,0 0-15,0 21 0,0 0 16,-21 1-16,0-1 15,0 0 1,-21-21-16,-21 0 0,21 21 0,-1-21 16,-20 0-16,21 21 0,-21-21 15,-1 0-15,22 0 0,-21 0 0,21 21 16,-22-21-16,22 0 0,0 0 0,0 0 16,0 0-1,21-21 16</inkml:trace>
  <inkml:trace contextRef="#ctx0" brushRef="#br0" timeOffset="125527.96">10985 12361 0,'0'0'0,"22"0"15,-1 0-15,0 0 0,0-21 0,0 0 16,-21 0-16,21 21 16,-21-21-16,0 0 0,0-1 15,0 1-15,0 0 0,0 0 0,0-21 16,0 20-16,0 1 0,-21-21 15,0 21-15,0-22 0,0 22 0,0 0 16,-1 0-16,1 21 0,0-21 0,0 21 16,0 0-16,-22 0 0,22 0 15,0 21-15,0 0 0,-21 0 0,20 0 16,1 22-16,-21-22 0,21 21 16,0 1-16,-1-1 0,1 0 0,0-21 15,21 22-15,0-1 0,0-21 16,0 0-16,0 22 0,0-22 0,0 0 15,0 0-15,21 0 0,22-21 16,-22 0-16,0 0 0,21 0 16,-21 0-16,22 0 0,-1 0 0,-21-21 15,22 0-15,-1 0 0,0 0 0,1-22 16,-1 22-16,-21-21 0,21 0 16,-20-22-16,20 22 0,-21-22 0,0 1 15,0-1-15,1 1 0,-22 20 16,0-20-16,21-1 0,-21 1 0,0 21 15,0-1-15,0 1 0,0 0 16,0 20-16,0 1 0,0 0 0,0 42 31,-21 0-31,-1 1 0,22 20 16,0 0-16,-21-21 0,0 22 0,21-1 16,-21 0-16,21 1 0,0-1 0,0 0 15,0 1-15,0 20 0,0-20 16,0-1-16,0-21 0,0 21 15,21 1-15,-21-22 0,21 21 0,0-21 0,1 1 16,-22-1-16,21 0 16,0 0-16,0-21 0,0 21 0,0-21 15,22 0-15,-22 0 0,0 0 0,0 0 16,0 0-16,22 0 0,-22 0 16,21-21-16,-21 21 0,22-21 0,-22 0 15,21 0-15,-21-1 0,22 1 0,-22 0 16,21 0-16,-21-21 0,22 20 15,-22-20-15,0 21 0,0-21 0,-21 20 16,0 1-16,0 0 0,0-21 0,0 21 16,0-1-16,0 1 0,-21 21 15,0-21-15,0 21 16,0 0-16,-1 0 0,1 0 16,0 0-16,-21 21 0,21-21 0,-1 21 15,1 1-15,-21-1 0,21 21 16,0-21-16,-1 22 0,1-1 0,0-21 15,21 21-15,0 1 0,-21-22 0,21 21 16,0-21-16,0 22 0,0-22 0,0 0 16,0 0-16,0 0 15,21-21-15,0 0 0,0 0 16,1 0-16,-1 0 0,0 0 0,21 0 16,-21-21-16,1 0 0,20 0 15,-21 0-15,0 0 0,0-22 0,1 22 16,-1-21-16,0 21 0,-21-22 15,21 1-15,0 21 0,-21 0 16,0-1-16,0 1 0,0 0 0,21 21 16,-21 21 15,0 0-31,0 1 0,-21-1 16,21 0-16,0 21 0,0-21 0,0 1 15,0-1-15,0 0 0,0 0 0,0 0 16,0 0-16,0 1 0,21-1 15,1 0-15,-22 0 0,21 0 0,0 0 16,0-21-16,0 0 0,0 22 0,1-22 16,20 0-16,-21 0 15,0 0-15,22 0 0,-22 0 0,0-22 16,21 1-16,-21 0 0,1 0 0,-1 0 16,0-22-16,0 22 0,21-21 0,-42 0 15,22-1-15,-1 22 0,0-21 16,-21 21-16,0-22 0,0 22 0,21 0 15,-21 0-15,0 0 0,-21 42 32,21 0-17,0 0-15,0 0 0,0 0 0,0 22 16,0-22-16,0 21 0,0-21 16,0 22-16,0-22 0,0 0 15,21 0-15,-21 22 0,21-22 0,0-21 16,1 21-16,-1 0 0,-21 0 0,21-21 15,0 0-15,0 0 0,22 0 16,-22 0-16,0 0 0,0 0 0,0-21 16,0 21-16,1-21 0,-1 0 0,-21 0 15,21-22-15,0 22 0,-21 0 16,0-21-16,21 20 0,-21-20 0,21 21 16,-21 0-16,22 0 0,-22-1 0,0 1 15,0 0-15,0 0 0,0 0 16,0 42 15,0 0-31,0 0 0,0 22 16,-22-22-16,22 0 0,0 21 15,0 1-15,0-1 0,0 0 0,0 1 16,0-1-16,-21 0 0,21 1 0,0 20 16,0-21-16,0 1 0,0-1 0,0 22 15,0-22-15,0 21 0,-21-20 16,21 20-16,-21-20 0,21 20 0,-21-21 15,21 1-15,0 20 0,0-20 0,0-1 16,-21 0-16,21-21 0,-22 22 0,22-1 16,0-21-16,0 22 0,-21-22 15,0 0-15,0 0 0,0 0 16,0 0-16,-1-21 0,1 22 0,0-22 16,0 0-16,0 0 0,0 0 0,-1 0 15,-20 0-15,21 0 0,0 0 16,-22 0-16,22-22 0,0 22 0,0-21 15,0 0-15,-22 0 0,22 0 0,0 0 16</inkml:trace>
  <inkml:trace contextRef="#ctx0" brushRef="#br0" timeOffset="126232.56">4445 11303 0,'0'0'0,"0"-21"0,0 0 16,0 0-1,0 42 17,0 0-32,0 0 0,0 21 15,0 1-15,0-1 0,-21 0 0,21 22 16,0-22-16,0 22 0,0-1 16,0 22-16,0-22 0,0 1 15,0 21-15,0-1 0,-21-20 0,21-1 16,0 22-16,-22-22 0,22-20 0,0 20 15,0 1-15,0-22 0,0 0 16,0 1-16,0-1 0,0 0 0,0-20 16,0 20-16,0-21 0,0 0 0,0 0 15,0-42 17,0 0-32,0 0 0,22-21 0,-22 20 15</inkml:trace>
  <inkml:trace contextRef="#ctx0" brushRef="#br0" timeOffset="127456.15">4635 11155 0,'0'0'0,"0"-21"15,-21 0-15,0 21 0,0 0 0,42 0 47,0 0-47,0 0 0,1 21 16,20-21-16,0 0 0,1 0 0,20 0 16,1 21-16,-1-21 0,1 0 15,-1 0-15,22 0 0,21 0 0,-22 0 16,43 0-16,-21 0 0,21 0 15,-21 0-15,21 0 0,0 0 0,0 0 16,21 0-16,0 0 0,22 0 0,-1 0 16,21 0-16,1-21 0,21 21 15,-22 0-15,22-21 0,21 21 0,-22 0 16,22 0-16,-21 0 0,21 0 0,-22 0 16,22 0-16,-21 0 0,-1 0 15,1 0-15,-21 0 0,-1-22 16,1 22-16,-22 0 0,21 0 0,-41 0 15,-1 0-15,0 0 0,0 0 0,-21 0 16,-21 0-16,21 0 0,-42 0 16,20 0-16,-20 0 0,-21 0 0,-1 0 15,-21 0-15,1 0 0,-1 0 0,0 0 16,-20 0-16,-1 0 0,0 0 0,0 0 16,0 0-16,0 0 15,-21-21-15,22 21 16,-1 0-16,0 0 0,0 0 15,0 0 1,0 0-16,1 0 16,-1 0-16,0 0 15,0 0-15,0 0 0,0 0 16,1 0-16,-1 0 0,0 0 16,0 0-16,0 0 0,22 0 0,-22 0 15,21 0-15,0 0 0,1 0 0,-1 0 16,0 0-16,-20 0 0,20 0 15,0 0-15,1 21 0,-22-21 0,0 0 16,21 22-16,-21-22 0,1 21 16,-1-21-16,-21 21 0,0 0 0,21-21 15,-21 21-15,0 0 0,21 1 16,-21-1-16,0 21 0,0-21 0,0 0 16,0 22-16,0-1 0,0-21 0,0 22 15,0-1-15,0 0 0,0 1 16,0-1-16,0-21 0,0 21 0,0 1 15,0-1-15,0 22 0,0-22 0,0 0 16,0 1-16,0 20 0,0-21 0,0 1 16,0-1-16,-21 0 0,0 1 15,0-1-15,21 0 0,-22 1 0,1-22 16,21 21-16,-21-21 0,0 22 16,0-22-16,21 0 0,-21 0 15,-1 0-15,-20 1 0,21-1 0,0 0 16,-22 0-16,22-21 0,-21 21 0,0-21 15,20 21-15,-20-21 0,0 0 0,-22 22 16,22-22-16,0 21 0,-22-21 16,1 21-16,-1-21 0,-21 0 0,1 21 15,-1-21-15,-21 0 0,0 0 0,-21 21 16,0-21-16,0 0 0,0 21 16,-21-21-16,0 0 0,0 0 0,-21 22 15,-1-22-15,1 0 0,-22 21 0,1-21 16,-1 0-16,1 21 0,-22 0 15,1-21-15,-1 0 0,0 0 16,1 21-16,-1-21 0,-21 0 0,21 21 16,1-21-16,-22 0 0,21 0 0,-21 22 15,22-22-15,-1 0 0,22 0 0,-1 0 16,1 0-16,20 0 0,1 0 16,0 0-16,20 0 0,1 0 0,21 0 15,0 0-15,21 0 0,1-22 0,20 22 16,0-21-16,1 21 15,20-21-15,1 21 0,-1-21 0,22 0 16,21 21-16,-22-21 0,22 21 0,0-22 0,21 1 16,0 0-1,0 0-15,21 0 16,0 0-16,0-1 0</inkml:trace>
  <inkml:trace contextRef="#ctx0" brushRef="#br0" timeOffset="127916.09">3535 11917 0,'0'0'0,"-43"0"0,22 0 0,-21 0 0,21 0 15,0 0-15,-22 0 0,22 0 16,42 0 15,0 0-31,22 0 0,-1 0 16,22 21-16,-22-21 0,43 0 0,-22 0 15,1 0-15,20 0 0,-20 0 0,20 21 16,-20-21-16,21 0 0,-22 0 16,22 0-16,-22 0 0,1 0 0,-22 0 15,22 0-15,-43 0 0,21 0 0,-21 0 16,0 0-16,-63 0 15,21 0 1,0 0-16,-22 0 0,1 0 16</inkml:trace>
  <inkml:trace contextRef="#ctx0" brushRef="#br0" timeOffset="128316.88">3704 11494 0,'0'0'0,"21"0"0,0 0 16,1 0-16,-22 21 16,0 0-1,-22 0-15,1 0 0,0 0 0,-21 1 16,-1-1-16,1 0 0,-21 21 15,20-21-15,-20 1 0,20-1 0,1 0 16,0 0-16,-1 0 0,1-21 0,21 21 16,0-21-16,21 22 31,21-22-31,21 0 16,-21 21-16,22-21 0,-1 21 0,22-21 15,-22 21-15,21 0 0,1 0 0,-1 1 16,1-1-16,-1 0 0,1-21 15,-1 21-15,-20 0 0,20 0 16,-20 1-16,-1-1 0,21 0 0,-20-21 16,-1 21-16,0-21 0,1 0 15,20 0-15,-20 0 0</inkml:trace>
  <inkml:trace contextRef="#ctx0" brushRef="#br0" timeOffset="128680.67">13843 11642 0,'0'0'0,"-42"-21"31,42-1-15</inkml:trace>
  <inkml:trace contextRef="#ctx0" brushRef="#br0" timeOffset="129078.75">13864 11684 0,'0'21'0,"-21"-21"15,0 0-15,21 21 31,21-21-15,0 0-16,21 0 0,-20 0 16,20 0-16,0 0 0,1 0 0,-1 0 15,21 0-15,-20 0 0,20 0 16,1 0-16,-22 0 0,0 0 0,22-21 16,-22 21-16,1 0 0,-22 0 0,21 0 15,-21-21-15,0 21 0,-21-21 16,-21 0-1,0 21 1,0-21-16,0 21 0,0-22 16,-1 22-16,1-21 0,0 0 0,21 0 15,-21 21-15,0-21 0,21 0 16</inkml:trace>
  <inkml:trace contextRef="#ctx0" brushRef="#br0" timeOffset="129287.74">14457 11472 0,'0'0'0,"0"-21"15,21 21 16,-21 21-15,21 1-16,-21-1 0,0 0 16,0 0-16,0 0 0,0 0 15,0 22-15,0-22 0,-21 0 16,21 0-16,-21 0 0,0 1 0,-1-1 16,1 0-16,0 0 0,0 0 0,0 0 15,0 1-15,-1-1 0,1-21 16,0 21-16,21 0 0,21-21 31,0 0-31,1 0 0</inkml:trace>
  <inkml:trace contextRef="#ctx0" brushRef="#br0" timeOffset="131536.28">16743 11007 0,'0'0'0,"0"-21"0,0-1 32,0 1-32,0 0 15,0 0 1,0 0 0,0 42 15,0 0-31,0 0 0,0 0 15,0 22-15,-21-22 0,21 21 0,-22 1 16,22-1-16,-21 0 0,0 22 0,0-22 16,21-21-16,-21 22 0,0-1 15,-1 0-15,1-21 0,0 1 0,0 20 16,0-21-16,21 0 0,0 0 16,-21-21-16,21 22 0,-22-22 15,22-22 16,0 1-31,22 21 16,-1-21-16,0 21 0,0-21 16,0 21-16,0 0 0,22-21 15,-22 21-15,21 0 0,-21 0 0,22-21 16,-1 21-16,-21 0 0,0 0 0,22-22 16,-22 22-16,0 0 0,21 0 15,-20-21-15,-1 0 0,0 21 0,0-21 16,0 0-16,0 21 15,-21-21-15,0-1 0,0 1 16,0 0-16,0 0 0,0 0 16,0 0-16,0-1 0,0 1 0,0 0 15,0 0-15,0 0 0,-21 0 16,21-1-16,-21 22 0,0 0 16,21 22-1,0-1-15,0 0 16,-21 21-16,21-21 0,-21 22 0,21-1 15,0 0-15,0-20 0,-22 20 0,22 0 16,-21-21-16,21 22 0,0-22 16,0 0-16,0 21 0,0-20 15,-21-1-15,21 0 0,0 0 16,0 0 0,0-42 15,21 21-16,-21-21-15,21 0 0,1 0 0,-1-1 16,-21 1-16,21 0 0</inkml:trace>
  <inkml:trace contextRef="#ctx0" brushRef="#br0" timeOffset="131852.1">17526 11007 0,'21'0'31,"0"0"-31,0 0 16,1 0-16,-1 0 0,0 0 0,21-21 15,-21 21-15,22 0 0,-22 0 0,0 0 16,21 0-16,-20 0 0,20 0 15,-21 0-15,0 0 0,0 0 16,1 0-16,-1 0 0,0 0 16,-42 0 15,0 0-31,-1 0 0,1 0 16,0 0-16,0 0 0,0 0 0</inkml:trace>
  <inkml:trace contextRef="#ctx0" brushRef="#br0" timeOffset="132393.24">17674 11007 0,'0'0'0,"-21"0"0,0 21 15,-43 64 1,43-64-16,0 0 0,0 0 16,21 0-16,-21 0 0,-1-21 0,1 22 15,21-1-15,-21 0 0,21 0 16,-21-21-16,42 0 47,0 0-47,0 0 15,1 0-15,-1 0 0,0-21 16,0 21-16,21 0 16,-20 0-16,-1-21 0,21 21 15,-21 0-15,0 0 0,22 0 0,-22 0 16,0 0-16,21 0 0,-20 0 15,-1 0-15,0 0 0,0 0 0,0 0 16,0 0-16,1 21 0,-1 0 16,-21 0-16,21-21 0,-21 21 15,0 1-15,0-1 0,0 0 0,0 0 16,0 0-16,0 0 0,-21 1 0,0-1 16,21 0-16,-22 0 0,1 0 0,0 0 15,0-21-15,0 22 0,-22-1 16,22-21-16,0 21 0,-21-21 15,21 0-15,-1 0 0,-20 21 0,21-21 16,-21 0-16,20 0 0,-20 0 16,21 0-16,0 0 0,0 0 0,-1 0 15,1 0-15,21-21 32,21 0-17,1 21-15,-22-21 0,21 21 16,21-22-16,-21 1 0,0 21 15,22-21-15</inkml:trace>
  <inkml:trace contextRef="#ctx0" brushRef="#br0" timeOffset="132787.53">18732 10647 0,'0'0'0,"0"-21"31,22 21-31,-22 21 16,0 21-1,0-21-15,0 1 16,0 20-16,0 0 0,0 1 0,0-22 15,0 42-15,0-20 0,-22-1 0,22 21 16,-21-20-16,21-1 0,0 22 16,-21-22-16,21 0 0,-21 1 0,21-1 15,0-21-15,0 21 0,0-20 0,0-1 16,0 0-16,0 0 16,21-42 15,0 0-16,-21 0-15,21 21 0,1-22 16,-1 1-16,0-21 0,0 21 0</inkml:trace>
  <inkml:trace contextRef="#ctx0" brushRef="#br0" timeOffset="133219.9">19177 11070 0,'0'0'0,"21"0"16,-21 21 15,-21 1-31,0-22 16,21 21-16,-21 21 0,21-21 0,-22 0 15,22 22-15,-21-22 0,21 0 0,-21 21 16,21-20-16,0-1 0,0 0 16,0 21-16,0-21 0,0 1 15,0-1-15,21 0 0,0-21 0,1 0 16,-22 21-16,21-21 0,0 0 0,21 0 15,-21 0-15,1 0 0,-1 0 16,21-21-16,-21 0 0,0 21 0,1-21 16,20-1-16,-21 1 0,0-21 0,0 21 15,-21-22-15,0 1 0,22 0 16,-22-1-16,0 22 0,0-21 0,0 0 16,-22 20-16,1 1 0,0 0 15,0 0-15,0 0 0,-22 21 16,22 0-16,0 0 0,-21 0 0,21 0 15,-1 0-15,-20 0 0,21 0 0,0 21 16,0-21-16,-1 21 16,1-21-16</inkml:trace>
  <inkml:trace contextRef="#ctx0" brushRef="#br0" timeOffset="133507.73">18457 10880 0,'0'0'0,"-21"0"0,42 0 31,0 0-31,1 0 16,20 0-16,-21-21 0,21 21 0,1-22 15,-1 22-15,0 0 0,1-21 16,-1 0-16,0 21 0,1 0 0,-1-21 16,0 21-16,-20 0 0,20 0 0,-21 0 15,0 0-15,0 0 0,1 0 16,-1 0-16,0 0 31,0 0-15,0 0-16,0 0 0,1 0 0</inkml:trace>
  <inkml:trace contextRef="#ctx0" brushRef="#br0" timeOffset="134247.25">20574 11134 0,'0'-21'31,"21"-1"-15,0 22-16,-21-21 0,21 0 0,1 0 16,-1 0-16,0 0 0,0-1 15,0 1-15,0-21 0,1 21 16,-22 0-16,21-1 0,-21 1 0,21 0 15,-21 0-15,0 0 0,0 0 16,-21 21 15,21 21-31,-21 0 0,21 0 16,0 0-16,0 0 0,0 22 0,0-22 16,0 21-16,0-21 0,0 22 0,0-1 15,0 0-15,0 1 0,-22-1 16,22 0-16,0 1 0,0-22 0,0 21 15,0 1-15,0-22 0,0 21 0,-21-21 16,21 0-16,0 1 16,0-1-16,0 0 0,0 0 0,0 0 15,0 0-15,0 1 0,-21-22 16,0 0 0,0 0-16,0 0 15,-1 0-15,1 0 0,-21 0 0,21 0 16,-22 0-16,22 0 0,-21 0 0,0 0 15,20 0-15,1 0 0,-21 0 16,21 0-16,0 0 16,42 0 15,0 0-31,0 0 0,0 0 16,22 0-16,-22 0 0,21 0 0,-21 0 15,22 0-15,-1 0 0,0 0 0,-21 0 16,22 0-16,-1 0 0,0 0 15,-20 0-15,20 0 0,-21 0 0,21 0 16,-20 0-16,-1 0 0,0 0 0,0 0 16,0 0-16,0 0 15,-21-22 1,0 1 0,0 0 15</inkml:trace>
  <inkml:trace contextRef="#ctx0" brushRef="#br0" timeOffset="135551.65">6244 14393 0,'0'0'0,"-21"-21"0,0 21 0,-22-21 16,22 21-16,0-21 0,0 21 0,0 0 15,21-21 1,42 21-1,-21 0-15,22-21 16,-1 21-16,0 0 16,22-22-16,-1 22 0,1 0 0,20-21 0,-20 21 15,-1-21-15,22 21 0,-21 0 16,-1 0-16,1-21 0,-1 21 16,-21 0-16,1 0 0,-1 0 0,-21 0 15,22 0-15,-22 0 16,-42 0-1,-22 21-15,22-21 16,0 0-16,-21 0 0,-1 0 0,22 0 16,-21 21-16</inkml:trace>
  <inkml:trace contextRef="#ctx0" brushRef="#br0" timeOffset="135803.5">6816 14245 0,'0'21'16,"0"1"-1,0-1-15,0 0 0,0 0 0,0 0 16,0 22-16,0-1 0,0-21 16,0 21-16,0 1 0,0-1 0,-22 0 15,22 1-15,-21-1 0,21 0 0,-21 1 16,21-22-16,0 21 0,0-21 16,-21 1-16,21-1 0,0 0 0,-21 0 15,21 0-15,0 0 0,21-42 47,0 21-47,-21-21 16,21-21-16,0 21 0</inkml:trace>
  <inkml:trace contextRef="#ctx0" brushRef="#br0" timeOffset="137296.72">7197 14330 0,'0'0'16,"0"-21"-16,0-22 0,0 22 0,0 0 15,0 42 17,0 0-32,0 1 0,0 20 15,0 0-15,0-21 0,0 22 16,0-1-16,0 0 0,0 1 0,0-1 16,0 0-16,0 1 0,0-1 0,0-21 15,0 22-15,0-1 0,0-21 16,0 0-16,0 22 0,-22-22 0,1 0 15,21 0-15,-21-21 32,21-21-32,0 0 15,0 0-15,0-1 16,0 1-16,0 0 0,0 0 16,21-21-16,0 20 0,1 1 0,-1-21 15,0 21-15,0-22 0,21 22 16,-20 0-16,-1 0 0,21 0 0,-21 21 15,22 0-15,-22-21 0,21 21 0,-21 0 16,0 0-16,1 21 0,20-21 16,-21 21-16,-21 0 0,21 0 0,-21 0 15,0 1-15,0-1 0,0 21 0,0-21 16,0 0-16,0 1 0,-21-1 16,0 0-16,21 0 0,0 0 0,-21-21 15,21 21-15,0 1 0,21-22 31,0 0-15,0-22-16,0 1 0,1 0 16,20 0-16,-21 0 0,0 0 0,22-22 15,-22 1-15,21 21 0,-21-22 0,22 1 16,-22 21-16,0-21 0,0 20 16,-21 1-16,0 0 0,-21 21 31,0 0-31,0 21 0,-1-21 15,1 21-15,21 1 0,-21-1 16,21 0-16,0 0 0,0 0 16,0 0-16,21 1 15,0-1-15,1 0 0,-1 0 16,0 0-16,-21 0 0,21 1 16,0-1-16,-21 0 0,21 0 15,-21 0-15,22-21 0,-22 21 0,21-21 16,-21 22-16,21-22 15,0 0-15,0 0 0,0 0 16,1 0-16,-1 0 0,0-22 16,0 1-16,21 21 0,-20-21 0,-1 0 15,21 0-15,-21 0 0,0-22 0,1 22 16,-1 0-16,0-21 0,-21 20 16,0 1-16,21-21 0,-21 21 0,21 0 15,-21-1-15,0 1 0,0 0 16,0 42 15,0 0-31,0 1 0,0-1 16,0 0-16,-21 0 0,21 0 15,0 22-15,0-22 0,0 0 0,0 0 16,0 0-16,0 0 0,0 1 16,0-1-16,0 0 0,21 0 0,0-21 15,-21 21-15,22-21 0,-1 0 0,21 0 16,-21 0-16,0 0 0,22 0 15,-22 0-15,21 0 0,1 0 16,-22-21-16,0 0 0,21 21 0,-21-21 16,1 0-16,-1-1 0,0 1 15,0-21-15,0 21 0,-21 0 0,21-1 16,-21 1-16,0 0 0,0 0 0,0 0 16,0 0-1,0 42 1,0 0-1,0 0-15,0 0 0,-21 0 0,21 1 16,0-1-16,0 0 0,-21 0 16,21 0-16,0 0 0,0 1 15,0-1-15,0 0 0,0 0 0,21-21 16,0 21-16,1-21 0,-1 0 0,0 21 16,0-21-16,0 0 0,22 0 15,-22 0-15,0 0 0,21 0 0,-21 0 16,22-21-16,-22 0 0,21 21 0,-21-21 15,1 0-15,20 0 0,-21-1 16,0 1-16,0 0 0,1-21 0,-22 21 16,21-22-16,0 22 0,-21-21 0,0 21 15,0-1-15,0 1 0,0 0 16,0 42 15,-21 0-31,21 1 16,0-1-16,0 0 0,0 0 0,0 0 15,0 0-15,0 1 0,0-1 16,21 0-16,-21 0 0,0 0 0,0 0 16,21 1-16,-21-1 0,21 0 0,-21 0 15,0 0-15,0 0 16,-21-21 0,0 0-16,0 0 15,21-21 16,0 0-31,0 0 16,21 21-16,0 0 16,0-21-16</inkml:trace>
  <inkml:trace contextRef="#ctx0" brushRef="#br0" timeOffset="138792.16">10583 14711 0,'0'0'16,"21"0"-16,-21-21 0,0 0 16,0-1-16,0 1 15,0 0-15,0 0 0,0 0 16,-21 0-16,21-1 0,-21 1 0,0 0 16,21 0-16,-21 0 0,0 21 0,-1 0 15,1 0-15,0 0 16,0 21-16,0 0 0,0 0 15,-1 0-15,1 1 0,0 20 16,0-21-16,0 21 0,0-20 0,21 20 16,-22-21-16,22 0 0,0 22 0,0-22 15,0 0-15,22 0 0,-22 0 16,21-21-16,0 21 0,0 1 0,0-22 16,0 0-16,1 0 0,-1 0 0,0 0 15,0 0-15,0 0 16,0-22-16,1 22 0,-1-21 0,0 0 15,0 0-15,0 0 0,0 0 0,1-22 16,-1 22-16,0-21 0,-21-1 16,21 1-16,0 0 0,-21-1 0,21-20 15,1 21-15,-22-1 0,21 1 0,-21 0 16,0 20-16,0 1 0,0 0 16,0 0-16,-21 42 31,21 21-31,-22-20 15,22-1-15,-21 21 0,21 0 0,0 1 0,0-1 16,0-21-16,0 22 0,0-1 16,0 0-16,0 1 0,0-22 15,0 21-15,21-21 0,1 0 0,-1 22 16,0-22-16,0-21 0,0 21 0,0 0 16,1-21-16,20 0 0,-21 0 15,21 0-15,1 0 0,-1 0 0,-21 0 16,22 0-16,-1 0 0,-21-21 0,21 0 15,-20 0-15,20 0 0,-21-1 16,0 1-16,22 0 0,-22 0 16,-21-21-16,21 20 0,-21 1 0,21 0 15,-21 0-15,0 0 0,0 0 16,0-1-16,0 1 0,-21 21 16,0 0-16,0 0 0,-1 0 15,1 0-15,0 21 0,-21 1 16,21-1-16,-1 0 0,22 0 0,-21 0 15,0 0-15,21 22 0,-21-22 0,21 0 16,0 0-16,0 0 0,0 1 16,0-1-16,0 0 0,21 0 15,0-21-15,0 0 0,1 0 16,-1 0-16,0 0 16,0 0-16,0 0 0,0-21 0,-21 0 15,22 21-15,-1-21 0,0-1 0,0 1 16,-21 0-16,0-21 0,0 21 15,21-1-15,-21 1 0,21-21 0,-21 21 16,0 0-16,0-1 0,0 44 47,0-1-47,0 0 0,0 0 0,0 0 16,0 0-16,0 1 0,0-1 15,0 0-15,22 0 0,-22 0 0,21 0 16,-21 1-16,21-1 0,0-21 15,-21 21-15,21-21 0,0 0 16,1 21-16,-1-21 0,0 0 0,0 0 16,21 0-16,-20 0 0,-1 0 0,0-21 15,21 21-15,-21-21 0,1 0 16,-1-1-16,21 1 0,-21 0 0,0-21 16,1 21-16,-22-1 0,21-20 0,-21 21 15,21 0-15,-21 0 0,0-1 16,0 44-1,0-1 1,0 0-16,0 0 0,0 0 16,0 0-16,0 1 0,0-1 15,0 0-15,0 0 0,0 0 0,0 0 16,21 1-16,-21-1 0,21-21 16,22 21-16,-22-21 0,21 0 0,-21 0 15,22 0-15,-22 0 0,21 0 0,0 0 16,-20 0-16,-1-21 0,21 0 15,-21-1-15,0 1 0,1 0 0,-1 0 16,0-21-16,0 20 0,0-20 0,-21 21 16,0 0-16,21-22 0,-21 22 15,0 0-15,22 21 0,-22-21 0,0 0 16,0 42 0,0 0-1,0 0-15,-22 0 0,22 1 0,-21-1 16,21 21-16,-21-21 0,21 22 0,0-1 15,0-21-15,-21 21 0,21 1 16,-21-1-16,21 0 0,0 1 0,0-1 16,0 0-16,0 22 0,0-22 0,0 22 15,0-22-15,0 22 0,0-1 16,0-21-16,21 22 0,-21-22 0,0 22 16,0-22-16,0 0 0,0 1 0,0-1 15,0-21-15,0 22 0,0-22 16,0 0-16,-21 0 0,21 0 15,0 0-15,0-42 16,42 0-16,-21 0 16</inkml:trace>
  <inkml:trace contextRef="#ctx0" brushRef="#br0" timeOffset="139455.57">14330 14542 0,'0'0'16,"-21"0"-16,-1 0 0,1 0 15,42 0 17,1 0-32,20 0 0,-21 0 15,21 0-15,22 0 0,-22 0 16,22 0-16,-1 0 0,22 0 0,0 0 15,-1-22-15,1 22 0,0-21 16,20 0-16,-20 21 0,0-21 0,-1 0 16,-20 21-16,-1-21 0,1-1 0,-22 22 15,-21-21-15,1 0 0,-1 0 16,-21 0-16,0 0 0,-21 21 16,-1-22-16,-20 22 0,21-21 0,-21 21 15,-1 0-15,1 0 0,0-21 16,-1 21-16,1 0 0,21 0 0,0 0 15,-1 0-15,44 0 32,20 0-32,-21 0 15,0 0-15,22 0 0,-22 0 0,0 0 16,21 0-16,-21 21 0,1-21 16,20 21-16,-21 1 0,0-1 0,-21 0 15,0 0-15,21 0 0,-21 22 16,0-22-16,0 21 0,0-21 0,-21 22 15,0-22-15,0 0 0,0 21 0,0-21 16,-1 1-16,1-1 16,0 0-16,0 0 0,0 0 15,21 0-15,0 1 16,21-22-16,0 0 0</inkml:trace>
  <inkml:trace contextRef="#ctx0" brushRef="#br0" timeOffset="140071.22">17272 14542 0,'0'0'0,"-42"-22"15,-149-62 1,170 84-16,0-43 16,0 22-16,-1 0 0,22 0 15,0-21-15,0 20 0,0-20 0,0 21 16,0-21-16,22 20 0,-1-20 16,21 21-16,0-21 0,1 20 0,20 1 15,-20 21-15,20-21 0,-21 21 0,22 0 16,-22 0-16,1 0 15,-22 21-15,0 0 0,0 1 0,-21-1 16,0 0-16,0 21 0,-21 1 0,0-1 16,-22 0-16,1 1 0,0-1 15,-22 21-15,22-20 0,-22-1 0,22 0 16,0 1-16,-1-1 0,22 0 0,0-20 16,0-1-16,21 0 0,0 0 15,0 0-15,0 0 0,21-21 0,0 0 16,0 0-16,22 0 0,-22 0 15,21 0-15,1-21 0,-1 21 0,0-21 16,22 0-16,-22 0 0,0 21 0,1-43 16,-22 22-16,21 0 0,-21 0 15,-21 0-15,0 0 0,0-22 16,0 22-16,-21 0 0,0 0 0,-21 0 16,-1 21-16,1 0 0,-21 0 15,20 0-15,1 0 0,0 0 0,-1 0 16,1 0-16,0 21 0,20 0 0,1-21 15,21 21-15,0 0 16,0 0-16,43 1 16,-22-22-16,21 0 0,0 0 0,1 0 15,20 0-15,1-22 0</inkml:trace>
  <inkml:trace contextRef="#ctx0" brushRef="#br0" timeOffset="140351.74">18436 13970 0,'0'0'0,"21"-42"0,22-106 32,-43 126-32,0 1 0,-22 21 15,1 0-15,21 21 0,-21 1 16,0 20-16,0-21 0,21 21 16,-21 1-16,-1 20 0,1-20 0,21-1 15,-21 21-15,0-20 0,21 20 0,-21-20 16,21-1-16,-21 21 15,-1-20-15,22-1 0,0-21 0,0 22 0,0-22 16,0 0-16,0 0 0,0 0 16,0 0-16,22-21 15,-1 0 1,0-21-16,0 0 0,21 0 0,-20-21 16,20 20-16,0 1 0</inkml:trace>
  <inkml:trace contextRef="#ctx0" brushRef="#br0" timeOffset="140695.54">18923 14161 0,'0'0'16,"21"0"-16,0 0 0,-21 21 16,0 0-1,-21-21-15,0 21 0,21 21 16,-21-20-16,0-1 0,-1 0 0,22 21 16,0-21-16,-21 1 0,21 20 0,0-21 15,0 0-15,0 0 0,0 1 16,21-22-16,-21 21 0,43-21 0,-22 0 15,0 0-15,21 0 0,-20 0 16,20 0-16,-21 0 0,21 0 0,-20 0 16,-1-21-16,0-1 0,0 1 0,0 0 15,-21 0-15,21 0 0,-21 0 16,0-22-16,0 22 0,0 0 16,-21 0-16,0 0 0,0-1 0,-21 22 15,20 0-15,1-21 0,-21 21 0,21 0 16,0 0-16,-22 0 0,22 0 15,0 0-15,0 0 0,0 0 0,-1 0 16,22 21-16,0-42 31,0 0-31</inkml:trace>
  <inkml:trace contextRef="#ctx0" brushRef="#br0" timeOffset="140959.99">18119 14034 0,'0'0'0,"-43"0"0,22 0 0,0 0 0,0-22 16,42 22-1,21-21-15,-21 21 16,43 0-16,-22 0 0,22 0 16,-1-21-16,1 21 0,-1 0 0,1 0 15,20 0-15,-20 0 0,-1 0 0,1 0 16,-1 0-16,-20 0 0,20 0 15,-42 0-15,22 0 0,-22 0 0,21 0 16,-21 0-16,1 0 16,-22-21 15,21 21-31,0 0 0</inkml:trace>
  <inkml:trace contextRef="#ctx0" brushRef="#br0" timeOffset="141316.35">20680 13822 0,'0'-21'0,"0"42"0,0-63 16,0 20-16,0 44 31,-21-1-31,21 0 16,-22 21-16,22-21 0,-21 22 0,21-1 15,-21-21-15,21 22 0,0-1 16,0 0-16,-21 1 0,21-1 0,-21 0 16,21 1-16,0-22 0,0 21 0,0-21 15,0 22-15,0-22 0,0 0 16,0 0-16,0 0 0,0 0 15,0 1-15,21-22 32,0 0-32,0-22 0,0 1 15,1 0-15,-1 0 0</inkml:trace>
  <inkml:trace contextRef="#ctx0" brushRef="#br0" timeOffset="141837.06">21399 13970 0,'0'0'0,"0"-21"31,-21 21-15,0 0-1,0 0-15,0 21 0,21 0 16,-21 0-16,-1 1 0,22-1 15,-21 21-15,21-21 0,-21 0 0,0 22 16,21-22-16,0 21 0,0 1 0,0-22 16,0 21-16,0-21 0,0 22 15,0-22-15,0 0 0,0 0 0,21 0 16,0 0-16,0 1 0,1-1 0,-1-21 16,21 0-16,-21 21 0,22-21 15,-22 0-15,21 0 0,0 0 16,1 0-16,-1-21 0,-21 0 0,22-1 15,-1 1-15,-21 0 0,21 0 16,-20-21-16,20-1 0,-21 1 0,0 0 16,0-1-16,-21 1 0,0 0 0,0-1 15,0 1-15,0 21 0,-21-22 16,0 22-16,0 0 0,-21 0 0,-1 0 16,1 0-16,0 21 0,-22 0 0,22 0 15,-1 0-15,1 0 0,0 0 16,-1 21-16,22 0 0,0-21 0,-21 21 15,21 0-15,21 0 0,0 1 16,-22-22-16,22 21 0,0 0 16,0 0-16,0 0 0,0 0 0,0 1 15,22-1-15,-1 0 0,0 0 16,-21 0-16,21-21 0</inkml:trace>
  <inkml:trace contextRef="#ctx0" brushRef="#br0" timeOffset="142068.99">21675 14605 0,'0'21'0,"-22"-21"15</inkml:trace>
  <inkml:trace contextRef="#ctx0" brushRef="#br0" timeOffset="143595.6">2519 9758 0,'0'0'0,"0"21"0,-21 21 31,-1-42-31,22 22 0,22-22 31,-22-22-15,42 22-16,-21-21 0,21 0 15,1 0-15,20-21 0,1 20 0,-1-20 16,22 21-16,0-21 0,-1-1 16,1 1-16,42 0 0,-21-1 15,21 1-15,0-22 0,0 22 0,0 0 16,0-22-16,0 22 0,21 0 16,-21-1-16,-21 1 0,0 0 0,-1 20 15,-20 1-15,-21-21 0,-1 42 0,-21-21 16,1 0-16,-22 21 0,0 0 15,0 0-15,-21-22 0,-21 22 32,0 0-32,0 0 0,0 0 15,-1 22-15,1-22 0,0 21 0,0-21 16,-21 21-16,20 0 0,-20 0 16,-21 0-16</inkml:trace>
  <inkml:trace contextRef="#ctx0" brushRef="#br0" timeOffset="144135.57">2349 9991 0,'-21'0'0,"42"0"0,-63 21 16,0-21-16,21 0 0,-1 21 16,1-21-16,0 0 15,42 0 17,0 0-32,1 0 0,-1 0 0,21 0 15,0-21-15,1 21 0,20-21 16,1 0-16,-1-1 0,22 1 0,-22 0 15,22 0-15,0 0 0,21-22 16,-22 22-16,22 0 0,21-21 16,-21 21-16,0-22 0,21 22 0,-21-21 15,-1 21-15,1-22 0,0 22 16,0-21-16,0 21 0,0-1 0,-1-20 16,1 21-16,-21 0 0,0 0 0,-1-1 15,-20 1-15,-1 0 0,1 0 16,-1 21-16,-20-21 0,-1 21 0,-21-21 15,21 21-15,-20 0 0,-1 0 16,-21-22-16,21 22 16,-21 22 46,0-1-46,0 0-16,-21-21 0,21 21 15</inkml:trace>
  <inkml:trace contextRef="#ctx0" brushRef="#br0" timeOffset="145012.04">3133 13102 0,'0'0'0,"-22"21"0,1 1 0,0-22 16,0 21-16,0-21 0,0 21 16,-1-21-16,44 0 46,20 0-30,-21-21-16,21 0 0,22-1 16,-1 1-16,1-21 0,21 0 0,20-1 15,-20 1-15,21 0 0,0-22 0,0 22 16,-1-22-16,1 22 0,0 0 16,0-1-16,0 1 0,-22 0 0,22 20 15,-21-20-15,-22 21 0,22 0 0,-21 0 16,-22-1-16,0 1 0,1 21 15,-1 0-15,-21-21 0,0 21 0,0 0 16,-42 0 47,0 0-63,0 0 0,0 21 0,0-21 15,-22 21-15,22-21 0,-21 22 0,21-22 16,-22 21-16,1-21 0,0 21 15</inkml:trace>
  <inkml:trace contextRef="#ctx0" brushRef="#br0" timeOffset="145497.82">3281 13399 0,'-21'0'0,"42"0"0,-42 21 0,-1-21 16,22 21-1,22-21 32,-1 0-47,0-21 0,21 21 16,1-21-16,-1-1 0,21 1 0,-20 0 15,20-21-15,1 21 0,20-22 16,-20 22-16,21-21 0,-1-1 0,1 1 16,0 0-16,20-22 0,-20 22 0,21 0 15,-21-1-15,-1 1 0,1 21 16,0-22-16,-22 22 0,1-21 0,-1 21 15,-21 0-15,1-1 0,-1 22 16,-21-21-16,0 21 0,22 0 0,-43-21 16,21 21-16,0 0 15,-21-21 1,0 0 0,0 0-1</inkml:trace>
  <inkml:trace contextRef="#ctx0" brushRef="#br0" timeOffset="159260.07">6964 15388 0,'-21'0'16,"-1"0"-16,1 0 15,21-21-15,-21 21 0,0 0 16,0 0-16,0 0 0,-22 0 16,22 0-16,0 0 0,0 0 0,0 0 15,-1 0-15,1 0 0,0 0 16,0-21-16,0 21 0,0 0 16,-1 0-16,1 0 15,42 0 32,1 0-31,-1 0-16,21-21 0,-21 21 15,22-21-15,20 21 0,-21 0 0,22-22 16,-1 22-16,1 0 0,-1 0 16,22-21-16,-21 21 0,20 0 0,1 0 15,0 0-15,-1 0 0,1 0 0,0 0 16,20 0-16,-20 0 0,21 0 15,-21 0-15,20 21 0,-20-21 0,42 0 16,-21 0-16,21 0 0,0 22 0,21-22 16,-21 0-16,21 0 0,-21 0 15,21 0-15,1 0 0,20 0 0,-21 0 16,0 0-16,0 0 0,1 0 16,-1 0-16,0 0 0,0 0 15,0 0-15,0 0 0,-21 0 0,0 0 16,0 0-16,0 0 0,-21-22 0,21 22 15,-42 0-15,21 0 0,-22 0 16,1 0-16,-21 0 0,-1 0 0,1 0 16,-22 0-16,-21 0 0,21 0 0,-20 0 15,-1 0-15,-21 22 16,-21-22 0,-1 0-16,1 0 15,-21 0-15,0 21 0,-22-21 0,22 0 16,-22 0-16,1 0 0,-22 21 0</inkml:trace>
  <inkml:trace contextRef="#ctx0" brushRef="#br0" timeOffset="160099.64">7302 15748 0,'0'0'16,"-21"0"-16,-42 0 16,42 0-16,-1 0 15,1 0-15,0 0 0,0 0 16,0 0-16,0 0 16,-1 0-16,1 0 0,0 0 15,-21 0-15,21 0 0,-1 0 16,1 0-16,-21 0 0,21 0 0,0 0 15,-22 0-15,1 0 0,21 0 16,-22 0-16,22 0 0,-21 0 0,0 0 16,20 0-16,-20 0 0,21 0 0,-21 0 15,20 0-15,1 0 0,-21 0 16,21 0-16,0 0 0,-1 0 0,1 0 16,0 0-16,42 0 46,0 0-46,1 0 0,20 0 16,0 0-16,22 0 0,-22 0 16,22 0-16,20 0 0,1 0 0,0 0 15,-1 0-15,1 0 0,0 0 0,-1 0 16,22 0-16,-21 0 0,21 0 16,-1-21-16,1 21 0,21 0 0,-21 0 15,21 0-15,0 0 0,0 0 0,0 0 16,21 0-16,0-21 0,22 21 15,-22 0-15,0 0 0,0 0 0,0 0 16,1-21-16,20 21 0,-21 0 16,0 0-16,0 0 0,1 0 0,-1-22 15,0 22-15,0 0 0,-21 0 16,21 0-16,-21 0 0,21 0 0,-21 0 16,0 0-16,0 0 0,-21 0 15,21 0-15,-21 0 0,0 0 0,0 0 16,-22 0-16,-20 0 0,21 0 0,-22 0 15,-21 0-15,1 0 0,-1 0 16,-21 0-16,0 0 0,1 0 0,-1 0 16,-42 0 15,-22 0-31,22 0 16,-21-21-16,-1 21 0,-20 0 0</inkml:trace>
  <inkml:trace contextRef="#ctx0" brushRef="#br0" timeOffset="161000.14">3196 15028 0,'-21'-21'15,"0"21"1,0 0-16,-1 0 15,1 0-15,0 0 0,0 0 16,0 0-16,0 0 0,-22 0 16,22 21-16,0-21 0,0 0 0,0 0 15,-22 0-15,22 0 0,0 0 16,0 0-16,0 0 0,-1 0 16,1 0-16,42 0 31,1 0-31,20 0 0,0 0 15,1-21-15,-1 21 0,21 0 16,1 0-16,-1 0 0,22-21 0,0 21 16,-1 0-16,1 0 0,0 0 15,21-21-15,-22 21 0,1 0 0,0 0 16,-22-21-16,22 21 0,-1 0 16,-20 0-16,-1-21 0,22 21 0,-21 0 15,-1 0-15,-21 0 0,22 0 0,-22 0 16,1 0-16,-22 0 0,21 0 15,-21 0-15,0 0 0,1 0 0,-44 0 47,1 0-31,0 0-16,0 0 0,0 0 16,0 0-16,-1 0 0,1 0 15,0 0-15,0 0 0,0 0 16</inkml:trace>
  <inkml:trace contextRef="#ctx0" brushRef="#br0" timeOffset="161520.26">4233 14584 0,'0'21'63,"0"0"-63,21-21 0,-21 21 16,22 1-16,-1-22 0,0 21 0,0 0 15,21 0-15,-20-21 0,20 21 16,-21-21-16,21 21 0,1-21 15,-1 0-15,-21 22 0,22-22 16,-1 0-16,-21 0 0,21 0 0,-20 0 16,-1 0-16,0 0 0,0 0 0,0 0 15,0 0-15,-21 21 16,0 0 0,-21 0-1,0-21-15,0 21 0,0-21 0,-22 21 16,22 1-16,-21-1 0,0 0 0,-1 0 15,22 0-15,-21 0 0,-1 22 16,22-22-16,-21 0 0,0 21 0,20-20 16,-20-1-16,21 0 15,0 21-15,0-21 0,-1 1 0,1-1 16,21 0-16,0 0 0,-21-21 16,21 21-16,-21-21 15,0 0 1</inkml:trace>
  <inkml:trace contextRef="#ctx0" brushRef="#br0" timeOffset="162079.74">3006 15177 0,'0'0'16,"-22"0"-16,1 0 47,21-22-32,21 22 1,1 0-16,20 0 0,-21-21 15,21 0-15,22 21 0,-22-21 16,43 21-16,-22-21 0,22 0 16,0 21-16,-1-22 0,22 1 0,-21 21 0,0-21 15,-1 0-15,1 21 0,0-21 16,-1 21-16,1 0 0,-22-21 16,22 21-16,-21 0 0,-1-22 0,1 22 15,-1 0-15,-21 0 0,-20 0 16,20 0-16,-21 0 0,0 0 0,-21-21 31</inkml:trace>
  <inkml:trace contextRef="#ctx0" brushRef="#br0" timeOffset="172444.96">2773 6964 0,'0'0'0,"21"-42"31,0 20-31,0 1 0,0 21 16,1 0-16,-1-21 0,0 0 15,0 0-15,0 21 0,0 0 16,-21-21-16,22 21 0,-22-22 0,21 22 16,-21-21-1,-21 21 16,-1 0-31,1 0 16,0 0-16,0 0 0,-21 0 0,20 0 16,-20 0-16,0 0 0,-1 21 15,1-21-15,0 0 0,-1 22 0,-20-22 16,21 21-16,-22-21 0,1 21 16,-1-21-16,22 21 0,-22 0 0,22-21 15,0 21-15,-1 1 0,1-1 16,0-21-16,20 21 0,-20 0 0,0 0 15,21 0-15,-22 1 0,1-1 16,0 0-16,20 21 0,-20-21 16,0 1-16,-1 20 0,22-21 15,-21 0-15,21 22 0,0-22 0,-22 21 16,22-21-16,0 0 0,21 1 16,0 20-16,0-21 0,0 0 0,0 0 15,0 1-15,21 20 0,0-21 16,0 0-16,1 0 0,20 1 0,-21 20 15,21-21-15,-20 0 0,20 0 16,0 1-16,1 20 0,-1-21 0,0 0 16,1 22-16,-1-22 0,0 21 15,1-21-15,-1 22 0,0-1 0,22-21 16,-22 21-16,0-20 0,22 20 16,-22 0-16,22-21 0,-22 22 15,0-22-15,1 21 0,-1 1 0,0-22 16,1 21-16,-1-21 0,0 22 15,-20-1-15,-1 0 0,0 1 0,0-1 16,0 0-16,-21 1 0,21-1 0,-21 0 16,0 22-16,0-22 0,0 0 15,0 1-15,0-1 0,-21 0 0,0 1 16,0-1-16,21 0 0,-21 1 16,-22-1-16,22 0 0,0 1 0,-21 20 15,21-20-15,-22-1 0,1 0 0,0 1 16,-1-1-16,1 0 15,0-21-15,-1 22 0,1-1 0,0-21 16,-1 22-16,1-22 0,0 21 0,-1-21 16,22 0-16,-21 1 0,-1-1 15,22 0-15,-21-21 0,0 21 0,20 0 16,-20-21-16,21 0 0,-21 21 16,20-21-16,-20 0 0,21 0 0,-21 0 15,20 0-15,-20 22 0,21-22 0,0 0 16,-22 0-16,22 0 0,0 0 15,0 0-15,0 0 0,0 0 16,21-22 15,0 1-15,21 0-16,0 21 16,0 0-16,0 0 0,0 0 0,1-21 15,20 21-15,-21 0 0,21 0 16,-20 0-16,20 0 0,0 0 0,-21 0 15,22 0-15,-22 0 0,21 0 0,-21 0 16,1 0-16,20 0 0,-21 0 16,0 0-16,0 0 0,1 21 0,-1-21 15,0 21-15,0-21 0,0 21 0,0-21 16,1 22-16,-1-22 0,0 21 16,0-21-16,0 21 0,0-21 15,1 21-15,-1-21 0,-21 21 0,21-21 16,-21 21-16,21 1 0,-21-1 15,0 0-15,0 0 0,0 0 16,0 0-16,0 1 0,0-1 16,0 0-16,0 0 0,0 0 15,0 0-15,0 1 0,-21-1 0,0 0 16,21 0-16,-21 0 0,21 0 0,-22 1 16,1-1-16,21 0 0,-21 0 15,0 21-15,21-20 0,-21-1 0,0 0 16,21 21-16,-22-21 0,1 1 0,21 20 15,0-21-15,-21 0 16,0 22-16,21-22 0,0 0 0,0 21 16,0-21-16,0 1 0,-21-1 0,21 0 15,0 21-15,0-21 0,0 1 16,0-1-16,0 0 0,0 0 16,0 0-1,21-21 16,-21-21-15,0 0 0,21 21-16,-21-21 0,21 0 15,-21-1-15</inkml:trace>
  <inkml:trace contextRef="#ctx0" brushRef="#br0" timeOffset="175716.09">2434 7027 0,'0'0'0,"0"-21"0,0 0 47,21 21 0,0 0-47,1 0 16,-1-21-16,21 21 15,-21 0-15,22 0 0,-1-21 0,0 21 16,1 0-16,20 0 0,-21-21 16,22 21-16,-1 0 0,-20 0 0,20-22 15,22 22-15,-22-21 0,22 21 0,0 0 16,-1 0-16,1 0 0,0 0 16,-1 0-16,1 0 0,21 0 0,-21 0 15,-1 0-15,22 0 0,0 0 16,0 0-16,0 0 0,21 0 0,-22 0 15,1 0-15,21 0 0,0 0 16,-21 0-16,42 0 0,-21 0 0,21 21 16,-21-21-16,0 0 0,22 0 15,-1 0-15,-21 0 0,42 0 0,-21 0 16,0 0-16,1 0 0,-22 0 16,21 0-16,0 0 0,0 0 0,21 0 15,-20 0-15,-1 0 0,0 0 16,0 0-16,0 0 0,22 0 0,-22 0 15,0-21-15,21 21 0,-21 0 0,1 0 16,-1 0-16,21 0 0,-21 0 16,0 0-16,1 0 0,-1 0 0,0 0 15,0 0-15,0 0 0,0 0 16,1 0-16,-1 0 0,-21 0 0,21 0 16,-42 0-16,21 0 0,0 0 15,0 0-15,0 0 0,-21 0 16,-1 0-16,22 0 0,-42 0 0,21 0 15,0 0-15,0 0 0,-1 0 0,1 0 16,0 0-16,0 0 0,-21 0 16,-1 0-16,1 0 0,0 0 0,-22 0 15,1 0-15,-1 0 0,-21 0 16,22 0-16,-22 0 0,1 0 0,-1 0 16,0 0-16,-21 0 0,22 0 15,-22 0-15,0 0 0,0 0 16,0 0-16,1 0 0,-22 21 62,0 1-62,0-1 0,0 0 16,0 0-16,0 21 0,0-20 16,0-1-16,0 21 0,0 0 15,0 1-15,21-1 0,-21 0 0,21 22 16,-21-22-16,0 1 0,21 20 15,-21-21-15,0 1 0,0 20 0,0-20 16,0 20-16,0-21 0,21 22 16,-21-1-16,0 1 0,0 21 0,0-22 15,0 1-15,0-1 0,0 1 16,0-1-16,0 1 0,0-22 0,0 21 16,21-20-16,-21 20 0,0-20 15,0 20-15,22-21 0,-22 1 0,0-1 16,0 0-16,0 1 0,0-22 0,0 21 15,0-21-15,0 1 0,0-1 16,0 0-16,0 0 0,0 0 16,0 0-16,21-21 15,-21 22 142,0-1-157,0 0 15,0 0-15,0 0 16,0 0-16,0 1 15,0-1-15,0 0 0,0 0 16,0 0-16,0 0 0,0 1 0,0-1 16,0 21-16,0-21 0,0 0 0,0 22 15,0-22-15,0 0 0,0 21 16,0-20-16,0-1 0,0 21 0,0-21 16,0 0-16,0 1 0,0-1 0,0 0 15,0 0-15,0 0 0,0 0 16,0 1-16,-21-1 0,21 0 15,-22-21-15,22 21 0,-21-21 16,0 0-16,0 21 16,0-21-16,0 0 0,-1 0 15,1 0-15,0 0 0,0 0 0,-21 0 16,20 0-16,-20 0 0,21 0 0,-21 0 16,-1 0-16,1 0 0,-22 0 15,22 0-15,-21 0 0,-22 0 0,21 0 16,-20 0-16,-1 0 0,0 0 0,-20 0 15,20 0-15,-21 0 0,21 0 0,-20 0 16,-1 0-16,-21 0 0,21 0 16,0 0-16,-21 0 0,0 0 0,21 0 15,-21 0-15,-21 0 0,21 0 0,-21-21 16,21 21-16,-21 0 0,0 0 0,-1 0 16,1 0-16,0 0 15,0 0-15,0 0 0,0 0 0,-1 0 16,1 0-16,0 0 0,0 0 0,-21 0 15,20 0-15,1 0 0,0 0 0,0 0 16,0 0-16,0 0 0,-1 0 0,1 0 16,0 0-16,0 21 0,21-21 15,-21 0-15,21 0 0,-21 0 0,21 0 16,0 21-16,0-21 0,0 0 0,0 0 16,0 0-16,21 22 0,-21-22 0,21 0 15,-21 0-15,21 0 0,0 0 16,0 0-16,1 0 0,20 21 0,-21-21 15,21 0-15,1 0 0,-1 0 16,0 0-16,1 0 0,-1 0 0,0 0 16,1 0-16,20 0 0,1 0 0,-22 0 15,22 0-15,-1 0 0,1 0 16,-1 21-16,1-21 0,-1 0 0,1 0 16,-1 0-16,1 0 0,-1 0 0,1 0 15,-1 0-15,1 0 0,-1 0 16,1 0-16,-1 0 0,22 0 0,-22 0 15,22 0-15,0 0 0,-22 0 0,22 21 16,-1-21-16,1 0 0,21 0 16,-21 0-16,-1 0 0,22 21 15,-21-21-15,21 0 0,-22 0 0,22 0 16,0 0-16,21 21 16,21-21 46,0 0-46,-21 22 46,0-1-46,0 0-1,0 0 1,0 0 0,0 0 31,0 1 31,21-22 281,-21 21-296</inkml:trace>
  <inkml:trace contextRef="#ctx0" brushRef="#br0" timeOffset="182591.76">15938 16235 0,'-21'0'0,"-21"0"0,21 0 0,0 0 15,-1 0-15,1 0 0,0 0 16,0 0-16,0 0 0,0 0 16,-1 0-16,1 0 15,0 0-15,21 21 16,-21-21-16,0 0 0,0 21 16</inkml:trace>
  <inkml:trace contextRef="#ctx0" brushRef="#br0" timeOffset="183359.21">15176 16298 0,'-21'0'15,"42"0"48,1 0-63,20 0 0,0 0 0,22 0 15,-22 0-15,43 0 0,-22 0 16,22 0-16,-22 0 0,22 0 0,0 0 16,21 0-16,-22 0 0,1 0 0,0 0 15,-22 0-15,1 0 0,20 0 16,-41 0-16,20-21 0,-21 21 0,-20 0 15,20 0-15,-21 0 0,0-21 16,0 21-16,-21-21 0,0 0 16,0 0-16,0-1 15,-21 1 1,0 21-16,0-21 0,0 0 16,-22 21-16,22-21 0,-21 0 0,21-1 15,-22 1-15,22 0 0,-21 21 16,0-21-16,20 21 0,-20 0 0,21-21 15,-21 21-15,20 0 0,1 0 16,42 21 15,1-21-31,-1 21 0,21-21 16,0 0-16,-20 21 0,20-21 0,0 21 16,1-21-16,-1 22 0,-21-1 0,21 0 15,1-21-15,-22 21 0,0 0 16,0 0-16,0 22 0,-21-22 15,0 0-15,0 21 0,0-20 16,0 20-16,-21-21 0,0 0 0,-21 22 16,-1-22-16,22 21 0,-21-21 0,0 22 15,-1-22-15,1 21 0,21-21 16,-22 0-16,22 1 0,21-1 0,0 0 16</inkml:trace>
  <inkml:trace contextRef="#ctx0" brushRef="#br0" timeOffset="186303.96">17335 15727 0,'0'0'0,"0"-21"0,-21 21 31,0 0-31,0 21 0,21 0 16,-21 0-16,0 22 0,21-1 16,0 0-16,0 1 0,0-1 0,-22 21 15,22-20-15,0 20 0,-21-20 0,21-1 16,0 0-16,0 1 0,0-1 16,-21-21-16,21 21 0,-21-20 15,21-1-15,0 0 0,0 0 0,0 0 16,0 0-16,0-42 31,0 0-15,0 0-16,0-21 0,21 20 15,0 1-15,-21-21 0,21 0 0,1 20 16,-1-20-16,0 21 0,0-21 0,21 20 16,-20 1-16,-1 21 0,0 0 15,0 0-15,21 0 0,-20 0 0,-22 21 16,21 1-16,0-1 0,0 0 15,-21 0-15,0 21 0,21-20 16,-21 20-16,21-21 0,-21 0 0,22 22 16,-22-22-16,0 0 0,21 0 15,0 0-15,0 0 0,-21 1 0,42-22 16,-20 0-16,-1 21 0,21-21 0,-21 0 16,22 0-16,-22 0 0,21 0 15,-21-21-15,22-1 0,-1 22 0,-21-21 16,21 0-16,-20 0 0,20-21 0,-21 20 15,0 1-15,0 0 16,1-21-16,-22 21 0,0-1 0,21 1 0,-21 0 16,-21 42 15,21 0-31,0 1 16,-22-1-16,1 0 0,21 0 15,-21 0-15,21 0 0,0 1 0,0-1 16,0 0-16,0 0 0,0 0 15,21-21-15,0 21 16,1-21-16,-1 0 0,21 0 0,-21 0 16,22 0-16,-22 0 0,21-21 0,-21 21 15,22-21-15,-22 0 16,21 0-16,-21 0 0,0-1 0,1 1 16,-1-21-16,-21 21 0,0-22 0,0 1 15,0 21-15,0-21 0,0-1 16,-43 22-16,22-21 0,0 21 0,-21-1 15,21 22-15,-22 0 0,1 0 0,21 0 16,-22 0-16,1 22 0,21-1 16,-21 0-16,-1 21 0,22-21 0,0 22 15,0-22-15,0 21 0,21-21 16,0 22-16,0-22 0,0 0 0,0 0 16,0 22-16,0-22 0,21-21 0,0 21 15,0 0-15,21-21 0,1 0 16,-1 21-16,0-21 0,22 0 0,-22 0 15,22 0-15,-22 0 0,0-21 16,22 21-16,-22-21 0,1 0 16,-1 0-16,0-1 0,1-20 0,-22 21 15,21-21-15,-21-1 0,0 1 0,1 0 16,20-1-16,-42-20 0,21 20 16,0 1-16,0 0 0,1-1 0,-22 22 15,0 0-15,0 0 0,0 0 0,0 0 16,0 42-1,0 0-15,0 0 0,-22 0 16,1 22-16,0-1 0,21-21 0,0 21 16,0 1-16,-21-1 15,21 0-15,0 1 0,0-22 0,0 21 16,0 1-16,0-22 0,0 0 0,0 0 16,0 21-16,21-20 0,0-1 15,0 0-15,1 0 0,-1-21 16,0 0-16,0 0 0,0 0 15,22 0-15,-22 0 0,0 0 0,21 0 16,-21 0-16,22-21 0,-22 0 0,0 21 16,21-21-16,-20-1 0,-1 1 15,0 0-15,0 0 0,0 0 0,0 0 16,1-1-16,-1 1 16,-21 42 15,0 1-31,0-1 0,0 0 15,0 0-15,0 0 0,0 0 16,0 1-16,0-1 0,21-21 16,0 21-16,0 0 0,0-21 0,1 21 15,20 0-15,-21-21 0,21 0 16,1 0-16,-1 22 0,0-22 0,1 0 16,-1 0-16,0 0 0,1 0 15,-1 0-15,0-22 0,1 22 0,-1-21 16,22 0-16,-22 0 0,-21 0 0,21 0 15,1-1-15,-22 1 16,21 0-16,-21 0 0,1 0 0,-1-22 16,-21 22-16,0 0 0,0 0 0,0 0 15,0 0-15,-21 21 16,-1-22-16,-20 22 0,21 0 16,0 0-16,0 0 0,-22 22 0,22-1 15,-21 0-15,21-21 0,-1 21 16,1 0-16,0 0 0,0 1 0,0-1 15,0 0-15,21 0 0,0 0 0,0 0 16,0 1-16,0-1 16,0 0-16,0 0 0,21-21 15,0 0-15,0 0 0,0 0 16,0 0-16,1 0 0,-1 0 16,0 0-16,0 0 0,21 0 0,-20-21 15,-1 0-15,0 0 0,0-22 0,0 22 16,0-21-16,1-1 0,-1 1 15,-21 0-15,21-22 0,-21 22 0,21-22 16,0 1-16,-21-1 0,0 22 16,0 0-16,21-22 0,-21 22 0,22 21 15,-22-22-15,0 22 0,0 0 0,0 0 16,0 42 15,0 0-31,0 0 0,0 22 0,-22-22 16,22 21-16,-21 22 0,21-22 15,0 0-15,0 22 0,0-1 0,0-20 16,0-1-16,0 22 0,0-22 0,21 0 16,1 1-16,-1-1 0,0-21 15,21 21-15,-21-20 0,22-1 16,-22 0-16,21 0 0,-21 0 0,22 0 16,-1-21-16,-21 0 0,22 0 0,-22 0 15,21 0-15,0 0 0,-20 0 16,20 0-16,0-21 0,1 0 15,-1 0-15,-21 0 0,21 0 0,1-1 16,-22-20-16,0 21 0,21-21 0,-20-1 16,-1 22-16,0-21 0,-21 21 15,0-1-15,0 1 0,0 0 0,0 0 16,-42 0-16,20 21 0,1 0 0,0 0 16,-21 0-16,21 0 0,-22 21 15,22 0-15,-21 0 0,21 0 0,-22 1 16,22-1-16,0 21 0,0-21 15,0 0-15,21 1 0,0-1 0,0 0 16,0 0-16,0 0 0,0 0 16,0 1-16,0-1 0,0 0 15,21-21-15,0 21 16,0-21-16,0 0 0,0 0 16,1 0-16,-1 0 0,0-21 15,0 0-15,0 21 0,0-21 0,1-1 16,-1 1-16,0-21 0,0 21 0,-21 0 15,21-1-15,0 1 16,-21 0-16,22 0 0,-22 0 16,0 42-1,0 0 1,0 0-16,0 0 0,0 1 16,-22-1-16,22 0 0,0 0 15,0 0-15,0 0 0,0 1 0,0-1 16,0 0-16,0 0 0,22 0 15,-1-21-15,0 21 0,0-21 16,0 0-16,0 22 0,1-22 0,-1 0 16,0 0-16,0 0 0,0 0 0,0 0 15,22-22-15,-22 22 0,0-21 16,21 0-16,-20 21 0,-1-21 0,0 0 16,0 0-16,0-22 0,0 22 15,1 0-15,-1 0 0,-21 0 16,21-1-16,-21 1 0,21 0 0,-21 42 47,0 0-47,0 1 0,0-1 0,0 0 15,0 0-15,0 0 16,0 0-16,0 1 0,0-1 0,21 0 16,-21 0-16,21-21 0,1 21 15,-1-21-15,0 0 16,0 0-16,0 0 15,0 0-15,1-21 0,-1 0 0,-21 0 16,21 0-16,0-1 0,0 1 16,0 0-16,1-21 0,-22 21 15,21-22-15,0 22 0,0-21 0,0 21 16,0-1-16,-21 1 0,22 0 16,-22 0-16,21 0 0,-21 0 0,21 21 15,-21 21 16,0 0-31,-21 0 0,0 0 16,-1 0-16,22 22 0,-21-22 16,0 21-16,0 1 0,0-1 15,0 0-15,-1 22 0,22-22 0,-21 22 0,0-22 16,0 21-16,21 1 0,-21-1 16,0-20-16,21 20 0,-22 1 15,22-1-15,-21-20 0,21 20 0,-21 1 16,21-22-16,-21 21 0,0 1 15,21-1-15,0-20 0,-21 20 0,21-20 16,-22 20-16,1-21 0,21 22 16,-21-22-16,0-21 0,0 22 0,0-1 15,-1-21-15,1 0 0,0 1 0,0-1 16,0-21-16,0 21 0,-1-21 16,-20 0-16,21 0 0,0 0 0,-22 0 15,22 0-15,-21 0 0,21-21 16,0 21-16,-22-21 0,22-1 0,0 1 15,-21 0-15,20 0 0,-20-21 16,0 20-16,21-20 0,-22 0 16,1-22-16,0 22 0,-22-22 0</inkml:trace>
  <inkml:trace contextRef="#ctx0" brushRef="#br0" timeOffset="186772.73">19431 15812 0,'21'0'0,"-42"0"0,63 0 0,-21 0 15,-21-22-15,22 22 16,-22-21-16,0 0 16,-22 0-16,1 21 0,0 0 0,-21 0 15,21 0-15,-22 0 0,1 0 16,21 0-16,-22 0 0,22 0 0,-21 0 16,21 21-16,0-21 0,21 21 0,0 0 15,21-21 1,21 0-1,-21 0-15,22 0 0,20 0 0</inkml:trace>
  <inkml:trace contextRef="#ctx0" brushRef="#br0" timeOffset="187404.74">24342 15452 0,'0'0'0,"0"-43"0,0-84 31,-22 127-31,22-21 16,0 42-1,0 1-15,22 20 16,-1 0-16,0 1 0,21-1 0,-21 21 16,22-20-16,-1 20 0,0 1 0,1-1 15,-1 1-15,22-1 0,-22 1 16,21-1-16,-20 1 0,20-1 15,-20-20-15,-1 20 0,0-21 16,1 1-16,-1-1 0,0 0 0,-21-20 16,22 20-16,-22-21 0,0 0 0,0 0 15,0 1-15,1-1 0,-22 0 16,21-21 0,-21-21 15,0 0-31,0-1 0,0 1 15,0 0-15,-21 0 0,21-21 16</inkml:trace>
  <inkml:trace contextRef="#ctx0" brushRef="#br0" timeOffset="187960.12">25675 15219 0,'0'0'16,"0"-21"-16,0 0 0,0-1 0,0 1 15,-21 0-15,0 21 16,0 0-16,-22 21 0,22 0 16,0 22-16,-21-22 0,20 21 15,-20 22-15,0-22 0,-22 22 16,22-22-16,-22 21 0,1 22 0,-22-21 15,22-1-15,-22 22 0,0-22 16,22 22-16,-22-22 0,22 22 0,-1-21 16,1-1-16,-1-21 0,22 22 0,0-22 15,-1 1-15,22-1 0,0 0 16,-21-21-16,20 22 0,22-22 0,-21 0 16,21 0-16,-21 0 0,21 1 15,-21-22-15,21 21 0,0-42 78,0-1 16,0 1-63,0 0-31</inkml:trace>
  <inkml:trace contextRef="#ctx0" brushRef="#br0" timeOffset="194041.82">23770 14118 0,'-21'0'32,"0"21"-17,0-21 1,-1 0-1,1 0 1,0 0 0,42 0 15,0 0-31,1 0 0,20 0 16,0 0-16,1 0 0,20 0 0,1 0 15,-1-21-15,22 21 0,-1-21 16,22 0-16,0 21 0,21-21 0,0 0 15,0-1-15,0 22 0,-21-21 0,21 0 16,0 21-16,0-21 0,0 0 16,0 21-16,-21 0 0,0 0 15,-1 0-15,-20 0 0,-21 0 16,-1 0-16,-21 0 0,1 0 0,-22 0 16,0 0-16,-42 0 31,0 0-31,0 0 0,-1 0 15,1 0 1</inkml:trace>
  <inkml:trace contextRef="#ctx0" brushRef="#br0" timeOffset="194423.6">25908 13653 0,'0'63'16,"21"-42"-16,-21 0 15,21-21-15,22 0 16,-22 22-16,0-22 0,21 0 0,-21 0 0,22 0 15,-22 0-15,21 0 0,1 0 16,-22 0-16,21 0 0,-21 0 16,22 0-16,-22 0 0,0 0 0,0 0 15,0 0-15,-21 21 16,-42 0 0,21 0-16,0 0 0,-1 0 0,-20 22 15,21-22-15,-21 0 0,-1 21 16,1-20-16,21 20 0,-22-21 0,22 0 15,0 0-15,0 1 0,0-1 0,21 0 16,0 0 0,21-21-16</inkml:trace>
  <inkml:trace contextRef="#ctx0" brushRef="#br0" timeOffset="195012.26">28342 13737 0,'0'-21'15,"0"0"-15,0 0 16,0 0 0,0-1-1,21 22-15,0-21 16,1 21-16,-1-21 0,0 21 15,0-21-15,21 21 0,-20 0 0,20 0 16,-21 0-16,21 0 0,-20 0 16,20 0-16,-21 21 0,0-21 0,0 21 15,1 0-15,-22 22 0,0-22 16,0 21-16,0-21 0,0 22 0,-22-22 16,1 21-16,-21 1 0,21-22 0,-22 21 15,1-21-15,0 0 0,-22 22 16,22-22-16,0 0 0,-1 0 0,1 0 15,0-21-15,20 22 0,1-1 0,42-21 47,22 0-47,-22 0 0,0 0 0,21 0 16,1 0-16,-1-21 0,0 21 16,1-22-16,-1 22 0,22-21 0,-22 0 15,21 21-15,1-21 0,-1 0 0,1 21 16,-22-21-16,22-1 0,-1 1 15</inkml:trace>
  <inkml:trace contextRef="#ctx0" brushRef="#br0" timeOffset="196031.7">29612 13377 0,'0'0'0,"0"-21"0,-21 21 16,0 0-1,0 21 1,21 1-16,-22-1 0,22 0 16,0 21-16,0 1 0,0-1 15,0 0-15,-21 1 0,21 20 0,0-21 16,-21 1-16,21-1 0,0 0 16,-21 1-16,21-22 0,0 21 0,0-21 15,0 1-15,0 20 0,0-21 0,0 0 16,0 0-16,-21-21 15,21-21 17,21 21-32,0-21 15,-21 0-15,21 0 0,0 0 0,1-22 16,-1 22-16,0 0 0,21 0 16,-21 0-16,1-1 0,-1 1 0,21 0 15,-21 21-15,0 0 0,1 0 16,-1 0-16,0 0 0,0 21 0,-21 0 15,0 1-15,21-1 0,-21 0 0,21 0 16,-21 0-16,0 0 0,0 1 16,22-1-16,-22 0 0,21-21 15,-21 21-15,21 0 0,0 0 0,0 1 16,0-22-16,22 0 16,-22 0-16,21 0 0,-21 0 0,22 0 15,-1 0-15,0 0 0,1 0 16,-22 0-16,21 0 0,1-22 0,-22 1 15,21 0-15,-21-21 0,0 21 0,22-1 16,-22-20-16,-21 21 0,21-21 16,-21 20-16,0 1 0,0 0 0,0 0 15,0 0-15,-21 21 16,0 0 0,21 21-16,-21-21 15,21 21-15,0 0 0,0 0 16,0 1-16,0-1 0,21 0 0,-21 0 15,21 0-15,0 0 16,-21 1-16,21-1 0,-21 0 16,0 0-16,0 0 0,21-21 15,-21 21-15,22 1 0,-22-1 16,21-21-16,0 0 16,-21 21-16,21-21 0,0 21 0,0-21 15,1 0-15,-1 0 0,0 0 0,0 0 16,21 0-16,-20 0 15,20-21-15,-21 0 0,21 21 0,-20-21 16,20-1-16,0 1 0,-21-21 16,22 21-16,-1-22 0,-21 22 0,0-21 15,1 0-15,-1-1 0,0 22 0,-21-21 16,0 21-16,0-1 16,-21 22-1,21 22-15,-21-1 0,-1 0 16,1 0-16,0 0 0,21 0 0,0 1 15,0-1-15,0 0 0,0 0 16,0 0-16,0 0 0,0 1 0,21-1 16,0-21-16,-21 21 0,22-21 15,-1 21-15,-21 0 16,21 0-16,-21 1 16,0-1-16,-21 0 15,0-21-15,-1 21 0,1 0 16,0-21-16,0 21 0,0-21 15,-22 22-15,22-22 0,0 0 0,0 0 16,0 21-16</inkml:trace>
  <inkml:trace contextRef="#ctx0" brushRef="#br0" timeOffset="-207288.85">2476 6604 0,'0'0'0,"0"-21"16,0 0 0,-21 21-1,0 0-15,0 0 0,0 0 0,0 0 16,-22 0-16,22 0 0,-21 0 16,21 0-16,-22 0 0,22 0 0,-21 21 15,-1 0-15,1-21 0,0 21 16,-1 0-16,-20 1 0,-1-1 0,1 21 15,-1-21-15,-20 22 0,20-1 16,-20 0-16,20 1 0,-21-1 16,22 0-16,-1 1 0,1 20 15,21-21-15,-1 22 0,1-22 0,21 1 16,-22 20-16,22-21 0,21 1 16,0-1-16,0-21 0,0 22 0,0-22 15,0 21-15,0-21 0,21 22 16,1-22-16,20 0 0,0 0 0,1 21 15,-1-20-15,21-1 0,1 21 16,-1-21-16,1 22 0,-1-1 0,1 0 16,-1-21-16,22 22 15,-21-1-15,-1 0 0,1 1 0,-1-1 16,1 0-16,-1 1 0,-21 20 0,22-20 16,-22-1-16,22 0 0,-22 22 15,0-1-15,1-20 0,-22 20 0,21 1 16,-21-1-16,1-21 0,-1 22 15,-21-1-15,0 1 0,0-1 0,0-20 16,0 20-16,0 1 0,0-1 0,-21 1 16,-1-1-16,1 1 0,0-1 15,-21 1-15,-1-22 0,1 22 0,0-1 16,-1 1-16,-20-1 0,21-21 0,-22 22 16,22-1-16,-22-20 0,1 20 15,-1-20-15,22 20 0,-22-21 0,22 1 16,0-1-16,-1-21 0,22 22 0,-21-22 15,21 0-15,0-21 16,-1 21-16,22 0 0,0 0 16,22 1-1,-1-22-15,21 0 16,-21 21-16,0-21 0,22 21 0,-22-21 16,21 21-16,-21 0 0,22 0 0,-22-21 15,21 22-15,-21-1 0,1 21 16,20-21-16,-21 0 0,0 1 0,0-1 15,1 0-15,-1 0 0,0 21 0,0-20 16,0-1-16,0 21 0,1-21 16,-1 0-16,0 22 0,0-1 15,0-21-15,0 22 0,1-1 0,-1 0 16,-21 1-16,21-1 0,0 21 0,-21-20 16,0-1-16,21 22 0,-21-22 15,21 21-15,-21-20 0,0 20 0,0-20 16,0 20-16,0-21 0,0 22 0,0-22 15,0 1-15,0-1 0,0 0 0,-21 1 16,21-1-16,-21-21 0,21 21 16,0-20-16,0 20 0,0-21 0,0 0 15,0 0-15,0 1 0,0 20 0,0-21 16,0 0-16,0 0 0,0 1 16,21-1-16,0 0 0,-21 0 15,22 0-15,-1 0 0,0 1 0,0-1 16,0 0-16,0 0 0,1 0 0,-1-21 15,0 21-15,0 1 0,0-22 16,0 0-16,1 21 0,20-21 0,-21 0 16,0 0-16,0 0 0,1 0 0,-1 0 15,0 0-15,-21-21 16,0-1-16</inkml:trace>
  <inkml:trace contextRef="#ctx0" brushRef="#br0" timeOffset="-192988.64">1058 423 0,'0'0'0,"0"-21"0,0 0 16,0 0-16,0 0 15,0 0-15,0-1 16,0 1-16,0 0 0,0 0 16,0 0-16,0 0 0,0-1 0,0 1 15,0 0-15,0 42 32,0 0-17,0 22-15,0-22 0,0 21 0,21-21 16,-21 22-16,0-1 0,22 0 15,-22 1-15,0-1 0,0-21 0,0 22 16,0-1-16,0 0 16,0-21-16,0 22 0,0-22 15,0 0-15,0 21 0,0-20 0,0-1 16,0-42 31,0-1-47,0-20 0,21 21 0</inkml:trace>
  <inkml:trace contextRef="#ctx0" brushRef="#br0" timeOffset="-192364.96">1397 64 0,'0'0'0,"-21"0"0,-22 0 0,22-22 0,0 1 16,0 0-16,0 21 0,0 0 16,-1 0-16,1 0 0,-21 0 0,21 0 15,-22 0-15,22 0 0,-21 0 16,0 0-16,20 0 0,-20 0 0,21 0 16,-21 0-16,-1 0 0,22 0 0,-21 0 15,-1 0-15,22 0 0,-21 42 16,0 1-16,20-1 0,-20 22 15,21-22-15,0 21 0,0 1 16,21-1-16,0 1 0,0-1 16,0 1-16,0-1 0,0 1 0,0-1 15,0 1-15,21-22 0,0 22 16,0-1-16,0 1 0,0-22 0,1 0 16,-1 1-16,0-1 0,0 0 15,21 1-15,1-22 0,-22 0 0,21 0 16,1 0-16,20 1 0,-21-22 15,22 0-15,-22 0 0,22 0 0,-1 0 16,-20-22-16,20 1 0,1 0 16,-1 0-16,-21 0 0,22-22 0,-22 1 15,22 0-15,-22-1 16,0 1-16,22-21 0,-22-1 0,-21 1 16,22-1-16,-1 1 0,-21-1 15,0 1-15,1-1 0,-22 1 0,0-1 16,0 1-16,-22-1 0,-20 1 15,21 20-15,-21-20 0,-22-1 0,1 1 16,-22-1-16,21 43 0,-20 21 16,-22 0-16,21 0 0,22 0 0,-22 0 15,22 0-15,-1 0 0,1 0 16,20 0-16,1 0 0,0 0 0,-1 0 16,22 0-16,0 64 0,-21 20 15,20 1-15,22 0 0,-21-1 16,0 1-16,0 21 0,21-22 0</inkml:trace>
  <inkml:trace contextRef="#ctx0" brushRef="#br0" timeOffset="-188096.5">4868 550 0,'-21'0'31,"0"0"-31,0 0 16,0 0-16,-1 0 0,1 0 15,0 0-15,0 0 16,0-21-16,0 21 0,-1 0 16,1-21-16,0 0 0,0 0 15,0 21-15,0-21 0,21-1 16,0 1-16,0 0 0,0 0 16,0 0-16,0 0 0,21-1 15,0 1-15,0 0 0,21 0 0,1-21 16,-22 20-16,42 1 0,-20 0 15,-1 0-15,0 0 0,-20 21 0,20-21 16,0 21-16,-21 0 0,1 0 16,-1 0-16,0 0 0,-21 21 0,0 0 15,0 0-15,0 0 0,-21 0 16,0 22-16,-22-1 0,22 0 16,-21 1-16,-1-1 0,1 0 15,0 1-15,-1-22 0,1 21 0,21 1 16,0-1-16,0 0 0,21 1 15,0-22-15,0 21 0,0-21 0,0 22 16,21-22-16,-21 0 0,42 0 0,-21 0 16,22 0-16,-22 1 0,21-22 15,0 0-15,1 0 0,-1 0 0,0 0 16,1 0-16,-1 0 0,-21-22 16,22 22-16,-22-21 0,21 0 0,-21-21 15,0 21-15,1-1 0,-22 1 16,0-21-16,0 21 0,0 0 15,0-22-15,0 22 0,-22 0 16,1-21-16,0 20 0,0 22 0,0-21 16,0 0-16,-1 21 0,-20 0 0,21 0 15,0 0-15,-22 0 0,22 21 16,-21 0-16,21 1 0,0-22 0,-1 21 16,1 0-16,21 0 0,0 0 15,0 0-15,0 1 0,0-1 0,0 0 16,21-21-1,1 0-15,-1 0 0,21 0 16</inkml:trace>
  <inkml:trace contextRef="#ctx0" brushRef="#br0" timeOffset="-187756.7">5884 42 0,'0'0'0,"0"-21"0,0 0 0,0 63 47,0-20-31,0 20-16,0 0 0,0 22 15,0-22-15,0 0 0,0 1 16,0 20-16,0-20 0,0-1 0,0 0 15,-21-21-15,21 22 0,-21-1 16,21-21-16,0 0 0,0 22 0,0-22 16,0 0-16,0 0 15,0 0-15,21-21 32,0-21-32,0 21 0,1-21 15,-1 0-15,0 0 0</inkml:trace>
  <inkml:trace contextRef="#ctx0" brushRef="#br0" timeOffset="-187357.63">6329 360 0,'0'0'0,"0"21"31,0 0-31,0 0 0,-21 1 0,21-1 16,-22 0-16,22 0 0,0 0 15,0 0-15,0 1 0,0-1 0,0 21 16,0-21-16,0 0 16,0 1-16,0-1 0,0 0 15,22-21 1,-1 0-16,0 0 0,0 0 16,0 0-16,0 0 0,1 0 15,-22-21-15,21 0 0,0-1 16,-21 1-16,21 0 0,-21-21 0,21 21 15,-21-1-15,0-20 0,0 21 16,0 0-16,0-22 0,0 22 0,-21 21 16,0-21-16,21 0 0,-21 21 15,0 0-15,-1 0 0,1 0 16,0 0-16,0 0 0,0 0 0,0 0 31,-1 0-15</inkml:trace>
  <inkml:trace contextRef="#ctx0" brushRef="#br0" timeOffset="-187120.77">5736 275 0,'0'0'0,"-42"0"0,21 0 0,63 0 31,-21 0-15,21 0-16,1 0 0,-1 0 0,0 0 16,1 0-16,-1 0 0,0-21 15,22 21-15,-22 0 0,1 0 0,-22-21 16,21 21-16,0 0 0,-20 0 16,-1-21-16,0 21 0,0 0 0,0 0 15,-21-21-15,21 21 16,-21-22-16</inkml:trace>
  <inkml:trace contextRef="#ctx0" brushRef="#br0" timeOffset="-186559.41">7641 212 0,'0'0'16,"0"-21"0,0-1-1,0 1-15,-21 0 0,0 21 16,0-21-16,21 0 16,-22 21-16,1-21 0,0-1 0,0 22 15,0 0-15,0 0 0,-1 0 16,1 0-16,0 0 0,0 22 0,0-1 15,0 0-15,-1 0 0,1 0 16,21 0-16,-21 1 0,21-1 0,-21 0 16,21 0-16,0 0 0,0 0 15,0 1-15,0-1 0,21-21 16,0 0-16,0 21 0,1-21 0,-1 0 16,0 0-16,0 0 0,0 0 15,0 0-15,1 0 0,20-21 0,-21 0 16,0 21-16,-21-22 15,21 1-15,1 21 0,-22-21 0,0 0 16,0 0-16,0 0 16,0 42-1,0 0-15,0 0 16,0 0-16,0 0 0,0 22 16,0-22-16,0 21 0,0 1 0,0-22 15,0 21-15,0-21 0,0 22 16,0-22-16,0 0 0,0 0 0,0 0 15,-22 0-15,22 1 0,0-1 0,-21 0 16,21 0-16,-21-21 31,0 0-31</inkml:trace>
  <inkml:trace contextRef="#ctx0" brushRef="#br0" timeOffset="-179760.91">4572 1058 0,'0'-21'32,"0"0"124,0 0-156,0 0 31,21 42 32,-21 0-63,0 0 15,0 0-15,21 1 16,-21-1-16,0 0 16,0 0-16,0 0 0,21 0 15,-21 1 1,22-22 31,-1 0-47,0-22 15,0 1 1,0 21-16,0-21 0,1 21 16,-1-21-1,0 21-15,0 0 16,0 0-16,0 0 15,1 0-15,-1 0 16,0 0-16,0 0 16,0 0-16,0 21 15,1-21-15,-1 0 0,0 0 0,0 0 16,0 0-16,0 21 0,1-21 16,-1 0-16,0 0 0,0 0 0,0 0 15,22 0-15,-22 0 0,0 0 16,0 0-16,0 0 0,0 0 0,1 0 15,-1 0-15,0 0 0,21-21 0,-21 21 16,1 0-16,20 0 0,-21-21 16,21 21-16,-20 0 0,20-21 0,-21 21 15,21 0-15,1-21 0,-22-1 16,21 22-16,-21 0 0,22-21 16,-1 21-16,-21 0 0,0 0 15,22-21-15,-22 21 0,0 0 0,0 0 16,0 0-16,22 0 0,-22 0 0,0 0 15,0 0-15,0 0 0,1 0 16,-1 0-16,0 0 0,0 0 0,0 0 16,0 21-16,1-21 0,-1 0 15,0 21-15,0-21 0,0 22 0,0-1 16,1-21-16,-1 0 16,0 21-16,0-21 0,-21 21 0,21-21 15,0 0-15,1 0 0,-1 21 16,0-21-16,0 0 15,0 0-15,0 0 0,1 0 16,-1 0-16,0 0 0,0 0 16,0 0-16,0 0 0,1 0 0,-1 0 15,0 0-15,0 0 0,0 0 0,0 0 16,1-21-16,-1 21 0,0 0 16,0-21-16,0 21 0,0 0 15,1 0-15,-1 0 0,0 0 16,0 0-16,0-21 15,0 21-15,1 0 16,-1 0-16,0 0 0,0-21 16,0 21-16,0 0 0,-21-22 15,22 22-15,-1 0 0,-21-21 16,21 0-16,0 21 0,-21-21 0,21 21 16,0-21-16,1 0 15,-1-1-15,0 22 0,-21-21 0,21 21 16,0-21-16,0 0 0,1 21 15,-1-21-15,0 21 0,0-21 16,0 21-16,0-22 0,1 22 16,-1 0-16,0 0 15,0 0 1,0 0-16,-21 22 0,21-1 16,-21 0-1,22-21-15,-1 21 16,-21 0-16,21-21 15,0 0-15,-21 21 16,21-21 0,-21 22-16,21-22 15,1 0 17</inkml:trace>
  <inkml:trace contextRef="#ctx0" brushRef="#br0" timeOffset="-168780.96">3535 593 0,'0'21'16,"-21"-21"-16,21 21 16,-22-21-16,1 21 15,0-21-15,21 21 32,21-21-17,22 0-15,-22 0 16,21-21-16,22 21 0,-1-21 0,1 0 15,20 21-15,1-21 0,0 0 16,20-1-16,1 1 0,0 0 0,0 0 16,0 0-16,-22 21 0,1-21 15,0-1-15,-22 22 0,1-21 0,-22 21 16,-21 0-16,22 0 0</inkml:trace>
  <inkml:trace contextRef="#ctx0" brushRef="#br0" timeOffset="-168492.13">3789 804 0,'0'0'0,"-43"22"0,-41 20 16,105-42-1,0 0-15,43 0 16,-22-21-16,43 0 0,-1-1 16,22-20-16,42 21 0,0-21 0,22-1 15,-43 22-15,42-21 0,0 21 0,22-22 16,-1 1-16</inkml:trace>
  <inkml:trace contextRef="#ctx0" brushRef="#br0" timeOffset="-152549.08">2857 12213 0,'0'0'0,"-21"21"0,0-21 16,0 22-16,0-22 0,0 0 15,-1 0 1,22 21 0,22-21 31,-1 0-32,0-21-15,21-1 0,-21 1 16,22 21-16,-1-42 0,22 21 15,-22 0-15,21-1 0,1-20 0,21 21 16,-1-21-16,-20 20 0,20-20 0,1 21 16,0-21-16,-22 20 0,22 1 15,-22 0-15,1 0 0,-22-21 0,22 42 16,-22-22-16,0 1 0,1 0 0,-22 21 16,0-21-16,0 21 0,0 0 15,1 0-15,-22-21 0,21 21 0,-21-21 31,-21 21-15,-1 0 0,1 0-16,0 0 0,0 0 0,0 0 15,0 0-15,-1 0 0,1 21 16</inkml:trace>
  <inkml:trace contextRef="#ctx0" brushRef="#br0" timeOffset="-151550.78">2561 12594 0,'0'0'0,"21"0"47,0-21-31,22 21-16,-22-21 0,21 0 0,1 21 15,20-43-15,1 22 0,-1 0 0,1-21 16,20 21-16,1-22 0,21 1 16,-22 0-16,22 20 0,-21-20 0,21 0 15,-22 21-15,-20-22 0,21 22 16,-22-21-16,1 21 0,-22-1 0,0 1 16,1 21-16,-1-21 0,-21 0 0,0 21 15,0 0-15,1-21 0,-1 21 16,-21-21-1,0-1 32,0 44 78,-21-22-62,-1 0-1,22-22 141,-21 22-171,0 0-17,0 0-15</inkml:trace>
  <inkml:trace contextRef="#ctx0" brushRef="#br0" timeOffset="-146347.93">3641 12002 0,'0'0'0,"21"0"31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43:59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1503 0,'0'-42'15,"0"20"1,0 1 0,0 0-1,0 0 1,0 0 46,-21 21-62</inkml:trace>
  <inkml:trace contextRef="#ctx0" brushRef="#br0" timeOffset="806.53">2540 1270 0,'0'0'0,"0"-21"15,-21 21-15,21-21 16,-21 21-1,21-21-15,-22 21 0,22-22 16,-21 22-16,21-21 16,-21 21-1,21 21 32,0 1-47,0-1 16,0 0-16,0 21 0,0-21 0,0 22 15,0-22-15,0 21 0,0 1 16,0 20-16,0 1 0,0-22 16,0 21-16,0 1 0,21-1 0,-21 22 15,0-21-15,0-1 0,0 1 16,21-1-16,1 22 0,-22-22 16,21 22-16,-21 0 0,0-22 15,21 22-15,-21-1 0,21-20 0,-21 21 16,0-1-16,0 1 0,0-22 0,21 22 15,-21 0-15,0-1 0,21 1 16,-21 0-16,0-1 0,0 1 0,0 0 16,0-1-16,0 22 0,0-21 15,0 0-15,0 20 0,0-20 0,0 0 16,0-1-16,0 22 0,0-21 16,0 0-16,0-1 0,0 22 0,0-21 15,0-1-15,0 1 0,0 0 16,0-1-16,0 1 0,0-21 0,22 20 15,-22 1-15,21-22 0,0 1 16,-21 21-16,21-22 0,0 1 16,-21-22-16,21 21 0,1 1 0,-22-1 15,21-20-15,0 20 0,-21 1 0,21-22 16,-21 22-16,21-1 0,-21-21 16,0 22-16,21-22 0,-21 22 0,22-1 15,-22-20-15,21 20 0,-21-21 0,0 22 16,0-22-16,0 22 0,0-22 15,0 22-15,21-22 0,-21 21 0,0-20 16,0-1-16,0 22 0,0-22 16,21 0-16,-21 1 0,0-1 15,0 0-15,0 1 0,0-1 0,0-21 16,21 21-16,-21-20 0,0 20 0,21-21 16,-21 0-16,0 0 0,0-42 31,0-21-31,0 0 15,0-1-15,0-20 0</inkml:trace>
  <inkml:trace contextRef="#ctx0" brushRef="#br0" timeOffset="3622.24">2498 1228 0,'0'21'62,"21"-21"-46,0 0-1,0 0-15,0 0 0,22 0 16,-22 0-16,21 21 0,0-21 0,1 0 16,20 0-16,-20 0 0,20 0 15,-21 0-15,22 0 0,-1 21 0,1-21 16,-1 0-16,22 0 0,0 0 15,-1 0-15,1 0 0,0 0 0,-1 0 16,1 0-16,0 0 0,21 0 16,-1 0-16,22 0 0,0-21 0,0 21 15,0 0-15,22 0 16,-22-21-16,21 21 0,0-21 0,0 21 16,0 0-16,0 0 0,1 0 15,-1-21-15,-21 21 0,21 0 0,0 0 16,0 0-16,22 0 0,-22 0 15,0 0-15,0-22 0,21 22 0,-20 0 16,20 0-16,0 0 0,1 0 16,-1 0-16,-21 0 0,43-21 0,-22 21 15,0 0-15,1 0 0,-22 0 16,21 0-16,0 0 0,-20 0 16,20 0-16,-21-21 0,21 21 0,-20 0 15,-1 0-15,21 0 0,-21-21 16,22 21-16,-22 0 0,0 0 0,0-21 15,21 21-15,1 0 0,-22 0 16,21-21-16,-21 21 0,22 0 0,-22 0 16,0 0-16,21 0 0,-20-22 15,-1 22-15,0 0 0,0 0 0,0 0 16,-21-21-16,21 21 0,1 0 16,-1 0-16,0-21 0,0 21 0,0 0 15,-21-21-15,21 21 16,1 0-16,-1 0 0,0 0 0,-21 0 0,0 0 15,0 0-15,0-21 0,-21 21 16,21 0-16,-21 0 0,21 0 16,-22 0-16,22 0 0,-21 0 15,21 0-15,-21 0 0,0 0 0,0 0 16,0 0-16,21 0 0,-22 0 16,1 0-16,0 0 0,0 0 0,-21 0 15,-1 0-15,1 0 0,-22 0 16,1 0-16,-1 0 0,1-21 0,-1 21 15,-20 0-15,20 0 0,-20 0 16,-1-22-16,0 22 0,1 0 16,-1 0-16,0-21 0,-21 21 0,22 0 15,-1 0-15,0-21 0,-20 21 16,-1 0-16,21 0 0,-21 0 16,0 0-16,1 0 15,-1 0 1,-21 21-1,0 0 1,0 1-16,0 20 16,0-21-16,0 0 0,0 22 0,0-1 15,0 0-15,0-21 0,0 22 16,0-1-16,0 22 0,-21-22 16,-1 0-16,22 22 0,-21-22 15,0 22-15,21-1 0,-21 1 0,0-1 16,0 1-16,-1 20 0,22-20 15,-21-1-15,0 1 0,0-1 0,21 22 16,0 0-16,0-1 0,-21 1 0,21 0 16,0-1-16,-21 22 0,21-21 15,0 21-15,0-22 0,0 22 0,-22 0 16,22-21-16,-21 20 0,0-20 16,21 21-16,0-21 0,0 20 0,-21-20 15,21 21-15,0 0 0,0-22 16,0 22-16,0-21 0,0 21 15,0-22-15,0 1 0,0 21 0,0-21 16,0 20-16,0-20 0,0 0 16,0-1-16,0 1 0,0 21 0,-21-21 15,0 20-15,-1-20 0,1 0 0,0 21 16,0-22-16,-21 1 0,20 0 16,1 20-16,0-20 0,0 21 0,21-21 15,0-1-15,-21 1 0,21 0 0,-21-1 16,21 1-16,-22 0 0,22-1 15,0 1-15,0 0 0,0-1 0,-21 1 16,21 0-16,0-22 0,-21 22 0,21-22 16,0 22-16,0 0 15,0-22-15,0 22 0,0-22 0,0 1 16,0-1-16,0 1 0,0-1 0,0-20 16,-21 20-16,21-21 0,0 1 0,0-1 15,-21 0-15,21 1 0,0-22 16,0 21-16,-21 1 0,21-22 0,-22 21 15,1-21-15,21 0 0,-21 1 0,0-1 16,21 0-16,-21 0 0,0-21 16,-1 21-16,1 0 0,0-21 0,0 22 15,0-22-15,0 21 0,-1-21 16,-20 0-16,0 21 0,21 0 0,-22-21 16,1 0-16,0 21 0,-22-21 15,22 0-15,-22 21 0,1-21 0,-1 0 16,-20 22-16,20-22 0,-21 0 0,22 0 15,-22 21-15,-21-21 0,22 0 16,-22 0-16,0 21 0,-21-21 0,21 0 16,-21 0-16,0 0 0,0 21 0,0-21 15,-21 0-15,0 0 0,21 0 0,-21 0 16,0 21-16,-1-21 0,-20 0 16,21 0-16,-21 21 0,20-21 0,-41 0 15,21 0-15,-1 22 0,-20-22 0,-1 0 16,1 0-16,-1 21 0,22-21 15,-22 21-15,1-21 0,21 0 0,-22 0 16,22 0-16,-22 0 0,1 0 16,-1 0-16,1 0 0,-1 0 0,1 0 15,20 0-15,-20 0 0,-1 0 0,1 0 16,21 0-16,-1 0 0,-20 0 0,20-21 16,1 21-16,0 0 0,-1 0 15,22 0-15,-21 0 0,21 0 0,-22 0 16,22 0-16,0 0 0,0 0 0,0 0 15,0 0-15,-1 0 0,1 0 0,0 0 16,0 0-16,21 0 0,-21 0 0,21 0 16,0 0-16,0 0 15,0 0-15,21 0 0,-21 0 0,21 0 16,0 0-16,0 0 0,1 0 0,20 0 16,0 0-16,1 0 0,-1 0 0,0 0 15,22 0-15,-22 0 0,22 0 0,-1 0 16,1 0-16,-1 0 0,1 0 15,-1 0-15,1 0 0,20 0 0,1 0 16,0 0-16,-1 0 0,1 0 0,0 0 16,20 0-16,-20 0 0,21 0 0,0 0 15,0 0-15,-1 0 16,1 0-16,0 0 0,0 0 16,0 0-16,0 0 15,-1 0-15,1 21 0,0-21 0,-21 0 16,21 0-16,-22 21 0,22-21 15,-21 0-15,-1 21 0,1-21 0,0 0 16,21 0-16,-22 0 0,1 21 0,0-21 16,-1 0-16,1 0 0,0 0 0,20 0 15,-20 0-15,21 0 0,0 0 16,0 0-16,-1 0 0,1 0 0,0 0 16,0 0-16,0 0 0,0 0 0,-1 0 15,1 0-15,0 0 16,0 0-16,0 0 15,0 0 1,-1-21 0,22 0-16,0 0 15,0 0-15,0 0 0,0-1 0,0 1 16,0-21-16,0 0 0,0-1 0</inkml:trace>
  <inkml:trace contextRef="#ctx0" brushRef="#br0" timeOffset="4199.85">2815 7514 0,'0'0'0,"-21"0"31,21 21-31,0 1 16,0 20-16,0-21 0,0 21 15,0 1-15,21-1 0,0 22 16,0-1-16,-21 22 0,0-1 16,22 1-16,-22 0 0,21-1 0,-21 22 15,0-21-15,0 21 0,0-22 0,0 22 16,0-21-16,0 0 0,0 20 16,-21-20-16,-1-21 0,1 20 0,21-20 15,0-22-15,0 22 0,-21-22 0,21 0 16,0 1-16,0-22 0,0 0 15,0 0-15,0-42 16,21 0-16,-21 0 0</inkml:trace>
  <inkml:trace contextRef="#ctx0" brushRef="#br0" timeOffset="5700.6">9631 1122 0,'0'0'0,"0"21"0,-21 0 15,-1-21-15,22 21 0,-21 1 0,0-1 16,0 0-16,21 0 16,0 0-16,-21 0 0,21 1 0,-21-1 15,21 0-15,-22 0 0,22 0 16,0 0-16,0 22 0,0-22 0,0 21 15,0 1-15,0 20 0,0-21 16,0 22-16,0-1 0,0 1 0,22-1 16,-22 1-16,21-1 0,-21 1 15,0-1-15,21 1 0,0 21 16,0-22-16,-21 22 0,21-1 16,1-20-16,-1 21 0,0-1 0,-21-20 15,21 20-15,0 22 0,0-21 0,1 0 16,-1 20-16,0-20 0,0 21 15,0 0-15,-21 0 0,21-1 0,1 1 16,-1 21-16,-21-21 0,0 0 16,21 0-16,-21 0 0,0 21 0,0-22 15,0 1-15,0 0 0,0 0 0,0 0 16,-21 0-16,0-1 0,-22 22 16,22-21-16,-21 0 0,21 0 15,-22 0-15,22 0 0,-21 21 0,21-22 16,-1 22-16,1-21 0,0 21 0,21-21 15,-21 0-15,21 21 0,0-21 16,0 21-16,0-21 0,0 21 0,0 0 16,0-22-16,0 22 0,0-21 0,0 21 15,0-21-15,21 21 0,-21-21 16,21 0-16,-21 0 0,0-1 0,0-20 16,0 21-16,0-21 0,0-1 0,21 1 15,-21 0-15,0-1 0,0-20 16,0-1-16,0 1 0,0-1 15,0-20-15,0 20 0,0-21 0,0 1 0,0-22 16,0 21-16,0-21 0,0 22 16,0-22-16,0 0 0,0 0 0,0 0 15,0 1-15,0-1 0,0 0 16,-21 0-16,21 0 0,0 0 16,0 1-16,0-1 15,0 0-15,21-21 31,-21-21-31,0 0 0,22-1 16,-22 1-16,21 0 0</inkml:trace>
  <inkml:trace contextRef="#ctx0" brushRef="#br0" timeOffset="5826.54">9800 9758 0,'0'0'0,"0"-21"47,0 0-47,0-1 15,21 1-15,-21 0 0,21 0 0,-21 0 16,0-22-16,0 1 0</inkml:trace>
  <inkml:trace contextRef="#ctx0" brushRef="#br0" timeOffset="12142.56">3281 423 0,'0'-21'16,"0"42"-16,-21-63 0,21 21 0,0 0 16,0 0-16,0-1 15,-22 22 1,22 22-16,0 20 16,0-21-16,0 21 0,0-20 15,0 20-15,0 0 0,0 22 16,0-22-16,0 22 0,0-22 15,0 21-15,-21-20 0,21 20 16,-21-20-16,0-1 0,21 0 0,-21 1 16,21-22-16,0 0 0,0 0 15,0 0-15,0-42 32,0 0-32,0 0 0,0 0 15</inkml:trace>
  <inkml:trace contextRef="#ctx0" brushRef="#br0" timeOffset="12444.39">3027 445 0,'0'0'0,"-21"0"0,21-64 31,0 43-31,0 0 0,21 0 16,0 21-16,0-22 0,21 22 0,1 0 15,-1 0-15,0 0 0,1 0 16,20 22-16,-20-1 0,-1 0 0,-21 0 16,21 21-16,-42-20 0,0 20 15,0-21-15,0 0 0,0 0 0,-21 22 16,-21-22-16,21 0 16,-22 0-16,22 0 0,-21 1 0,21-1 15,-22-21-15,22 21 0,21 0 16,21-21 15,22 0-31</inkml:trace>
  <inkml:trace contextRef="#ctx0" brushRef="#br0" timeOffset="13242.94">3789 741 0,'0'0'0,"21"0"0,0-21 0,0 21 16,0 0-16,1-21 15,-1 21-15,-21-22 0,21 1 0,-21 0 16,0 0 0,0 0-16,0 0 0,-21 21 15,0 0-15,-1 0 0,-20 0 16,21 0-16,-21 0 0,-1 21 0,1-21 16,0 21-16,-1 0 0,1 0 15,0 22-15,20-22 0,1 0 0,-21 21 16,42-21-16,-21 1 0,21 20 15,0-21-15,0 0 0,0 0 16,21 1-16,0-22 16,0 0-16,0 0 15,22 0-15,-22-22 0,21 1 0,1 0 16,-22 0-16,21 0 0,0 0 16,-20-22-16,20 22 0,-21 0 0,0 0 15,0 0-15,-21-1 0,0 1 16,0 0-16,-21 21 31,0 0-31,0 21 0,0 0 16,0 1-16,-1-1 0,22 0 15,0 21-15,0-21 0,0 1 0,0-1 16,0 0-16,0 0 0,0 0 16,22 0-16,-1-21 0,0 0 15,0 0-15,21 0 0,-20 0 16,20 0-16,0 0 0,1 0 15,-22-21-15,21 0 0,0 0 0,1 0 16,-1 0-16,-21-1 0,22-20 16,-22 21-16,0 0 0,-21 0 0,0-1 15,0 1-15,0 0 0,-21 0 16,0 0-16,-1 0 0,1 21 0,-21 0 16,0 0-16,20 0 0,-20 0 15,21 0-15,-21 0 0,20 0 0,1 0 16,0 0-16,21 21 0,-21 0 15,21 0-15,0 0 16,21-21-16,0 21 0,0 1 16,1-1-16,-1 0 0,0 21 0,0-21 15,0 22-15,0-22 0,1 21 16,-1 1-16,0-1 0,-21 0 0,0 1 16,21-1-16,-21 0 0,0 1 15,0-1-15,0 0 0,-21 1 0,0-1 16,0-21-16,-1 21 0,22-20 15,-21-1-15,0 0 0,0 0 0,21-42 32,21 0-17,-21 0-15,42-1 16,-20-20-16,-1 0 0</inkml:trace>
  <inkml:trace contextRef="#ctx0" brushRef="#br0" timeOffset="13438.83">4805 423 0,'0'0'0,"21"22"31,-21-1-31,0 0 0,0 21 0,0-21 16,0 22-16,0-1 0,0 0 0,0 1 16,0-1-16,0 0 0,0-20 0,0 20 15,21-21-15,-21 21 16,0-20-16,0-1 0,21-21 15,0 0-15,1 0 16</inkml:trace>
  <inkml:trace contextRef="#ctx0" brushRef="#br0" timeOffset="14523.05">13335 339 0,'0'0'15,"0"-21"-15,0-1 0,0 1 0,0 0 16,0 0-16,0 42 31,0 0-31,0 22 16,0-1-16,0-21 0,0 21 0,0 1 15,0-1-15,21 0 0,-21 1 16,0-22-16,0 21 0,0-21 0,0 22 16,0-22-16,0 0 0,0 0 15,0 0-15,0 1 0,21-22 0,0 0 32,1 0-32,-22-22 15,0 1-15</inkml:trace>
  <inkml:trace contextRef="#ctx0" brushRef="#br0" timeOffset="14794.89">13335 381 0,'-21'-21'15,"42"42"-15,-63-63 0,42 21 0,0-1 0,-22 1 16,22 0-16,0 0 0,0 0 16,0 0-16,0-1 0,22 1 0,-1 0 15,0 21-15,0 0 0,21-21 16,-20 21-16,20 0 0,0 0 0,-21 21 15,22 0-15,-22 0 0,0 1 16,0-1-16,0 21 0,-21-21 0,0 22 16,0-22-16,0 21 0,-21-21 15,0 0-15,0 22 0,0-22 16,0 0-16,-1 0 0,1 0 0,0 1 16,21-1-16,0 0 15,0 0 1</inkml:trace>
  <inkml:trace contextRef="#ctx0" brushRef="#br0" timeOffset="15590.44">14139 508 0,'0'0'16,"0"-21"-16,0 0 0,-21 0 15,0 21-15,0 0 16,0 0-16,-22 0 0,22 0 0,0 0 16,-21 21-16,20-21 0,1 21 15,-21 0-15,21 21 0,0-20 0,-1-1 16,22 0-16,0 21 0,-21-21 16,21 1-16,0-1 0,0 0 0,0 0 15,0 0-15,0 0 0,21-21 16,-21 22-16,22-22 0,-1 0 0,21 0 15,-21 0-15,0 0 0,1-22 16,20 1-16,-21 21 0,21-21 16,-20 0-16,-1 0 0,0 0 0,0-1 15,0 1-15,0 0 0,-21 0 16,22 0-16,-22 0 0,0-1 0,0 1 16,0 0-1,0 42 1,0 0-16,0 1 15,0-1-15,0 0 0,0 0 16,0 0-16,0 0 0,0 1 16,0-1-16,21 0 0,0 0 15,0 0-15,21-21 0,-20 0 16,20 0-16,-21 0 0,21 0 16,1 0-16,-1 0 0,0-21 0,1 21 15,-1-21-15,0 0 0,-20 0 16,20-1-16,-21 1 0,21 0 0,-20 0 15,-1 0-15,0 0 0,-21-1 0,0 1 16,0 0-16,0 0 0,0 0 16,-21 21-16,0 0 0,-1 0 0,1 0 15,-21 0-15,21 0 0,-22 0 16,22 0-16,-21 21 0,21 0 16,0 0-16,-1-21 0,1 21 15,21 1-15,0-1 0,0 0 0,0 0 16,0 0-16,21-21 0,1 21 15,-1 1-15,0-22 0,0 21 16,0 0-16,0 0 0,1 0 0,-1 0 16,-21 1-16,21 20 0,0-21 15,-21 21-15,0-20 0,21 20 0,-21 0 16,0 1-16,0-22 0,0 21 16,0 0-16,-21 1 0,21-22 0,-21 21 15,0-21-15,0 1 0,-1 20 0,1-42 16,0 21-16,21 0 15,-21-21-15,21-21 16,0 0-16,0 0 16,0 0-16,21-1 0</inkml:trace>
  <inkml:trace contextRef="#ctx0" brushRef="#br0" timeOffset="15942.23">15134 550 0,'0'0'0,"21"0"47,0-21-47,1 21 0,-1-21 15,0 0-15,21 21 0,-21-21 16,1 0-16,-1-1 0,0 22 0,0-21 15,-21 0 1,-21 21-16,0 0 16,0 21-16,-1 0 0,-20 1 0,21-1 15,0 0-15,0 21 0,-22-21 16,43 1-16,-21 20 0,21-21 0,0 0 16,0 0-16,0 1 15,0-1-15,0 0 0,21-21 16,0 0-16,1 0 0,-1 0 0,21 0 15,-21 0-15,22 0 0,-1-21 16,0 0-16</inkml:trace>
  <inkml:trace contextRef="#ctx0" brushRef="#br0" timeOffset="16339.01">15938 360 0,'-21'0'16,"21"-21"-16,0 0 16,21 21-1,1 0-15,-1 0 16,0 0-16,0 0 0,0 0 0,0 0 16,1 21-16,-1 0 0,-21 0 15,0 0-15,0 0 0,0 22 16,0-22-16,-21 0 0,-1 0 15,-20 0-15,21 1 0,-21-1 0,20 0 16,-20 21-16,0-42 0,21 21 0,-1 1 16,-20-1-16,21 0 0,21 0 15,-21-21-15,42 0 32,0 0-32,21 0 0,-20 0 15,20 0-15,-21 0 0,21 0 16,1 0-16,-1-21 0,0 21 0,1 0 15,-1-21-15,0 21 0,1 0 0,-1 0 16,0-21-16,1-1 0,-22 22 16,21 0-16,-21 0 0</inkml:trace>
  <inkml:trace contextRef="#ctx0" brushRef="#br0" timeOffset="16494.91">16510 699 0,'0'0'0,"-21"21"0,0-21 0,-1 21 15,1-21-15,-21 21 0,21-21 0,0 21 16,-1-21-16,1 21 0,0-21 16,0 0-16,21 22 0,-21-22 0,0 0 15</inkml:trace>
  <inkml:trace contextRef="#ctx0" brushRef="#br0" timeOffset="18402.98">5567 275 0,'0'-21'16,"0"0"-16,0 0 15,0 42 17,0 0-17,0 0-15,0 22 0,0-1 0,0 0 16,0 1-16,0-1 0,-21 0 15,21 22-15,-22-22 0,22 0 0,0 1 16,0-1-16,-21 0 0,21 1 16,-21-1-16,21-21 0,0 0 0,0 22 15,0-22-15,0 0 16,0-42 15,0 0-31,0 0 0</inkml:trace>
  <inkml:trace contextRef="#ctx0" brushRef="#br0" timeOffset="18946.66">5482 402 0,'0'0'0,"-21"0"0,-21-63 31,42 42-31,0-1 16,21 22-1,0 0-15,0 0 16,0 22-16,0-1 0,1 0 16,20 0-16,-21 0 0,0 22 0,22-1 15,-22-21-15,0 21 0,0 1 16,0-1-16,0 0 0,-21 1 0,0-22 16,22 21-16,-22 1 0,0-1 15,0-21-15,0 0 0,0 0 0,0 1 16,0-1-16,0-42 31,0-1-15,0 1-16,0 0 0,0-21 15,0-1-15,0 1 0,0 0 16,0-1-16,0-20 0,0-1 0,21 22 16,0-21-16,-21-1 0,21 1 15,0 20-15,-21 1 0,21 0 0,1 20 16,-1 1-16,0 21 0,0 0 15,0 21-15,0 1 0,1 20 16,-22 0-16,21 1 0,0 20 0,-21-21 16,0 22-16,0-22 0,0 22 0,0-22 15,0 22-15,0-22 0,0 0 16,0 1-16,0-1 0,0 0 0,0 1 16,0-22-16,0 0 0,0 0 15,0 0-15,0 0 0,0 1 16,21-22-1,0 0-15,-21-22 0,21 1 16,1 0-16</inkml:trace>
  <inkml:trace contextRef="#ctx0" brushRef="#br0" timeOffset="19471.37">6625 720 0,'0'0'0,"21"-21"16,-21-1-16,0 1 0,0 0 16,0 0-16,0 0 15,0 0-15,-21-1 16,0 22-16,0-21 0,0 21 16,-1 0-16,1 0 0,0 0 15,-21 21-15,21 1 0,-1-1 0,1 0 16,0 21-16,0-21 0,21 22 15,0-1-15,-21-21 0,21 22 0,0-1 16,0-21-16,0 21 16,0-20-16,0-1 0,0 0 0,0 0 15,0 0-15,0 0 0,21-21 16,0 0-16,0 0 0,0 0 16,1 0-16,-1-21 15,0 0-15,0 0 0,0-21 0,0 20 16,1 1-16,-1-21 0,0 0 15,-21 20-15,21-20 0,-21 21 0,21 0 16,-21-22-16,0 22 0,0 0 16,-21 42 15,21 0-31,-21-21 16,21 43-16,0-22 0,0 0 0,0 0 15,0 0-15,0 22 0,0-22 16,0 0-16,0 0 0,0 22 0,0-22 15,0 0-15,21-21 0,-21 21 16,21 0-16,0-21 0,1 0 0,20 0 16,-21 0-16,0-21 0,22 0 15</inkml:trace>
  <inkml:trace contextRef="#ctx0" brushRef="#br0" timeOffset="20312.89">7070 614 0,'0'0'0,"0"-21"15,-22 21-15,1 0 16,0 0-16,0 0 16,0 0-16,21 21 0,-21 0 15,21 0-15,0 22 0,-22-22 16,22 0-16,0 0 0,0 21 0,0-20 16,0 20-16,0-21 0,0 0 15,0 22-15,0-22 0,0 0 0,0 0 16,0 0-16,0-42 31,0 0-15,0-21-1,0 20-15,22 1 0,-22-21 0,0 21 16,0-22-16,21 22 0,-21 0 16,21-21-16,0 42 0,-21-21 0,0-1 15,21 22-15,0 0 16,1 0-16,-22 22 15,0-1-15,0 0 0,21 0 16,-21 0-16,0 0 0,0 22 0,0-22 16,0 0-16,0 0 0,0 0 15,21 1-15,-21-1 0,21-21 16,0 21-16,0-21 16,1 0-16,-1 0 0,0 0 15,0 0-15,0-21 0,0 0 0,-21-1 16,22 1-16,-1 0 0,-21 0 15,0 0-15,21-22 0,0 22 0,-21 0 16,21-21-16,-21 21 0,0-1 16,0 1-16,0 0 0,0 42 31,0 0-15,0 1-16,-21-1 0,21 21 15,0-21-15,-21 0 0,21 22 0,0-22 16,0 0-16,0 0 0,0 0 15,0 1-15,0-1 0,0 0 16,21 0-16,0-21 0,0 0 16,1 0-16,-1 0 0,21 0 15,-21-21-15,0 21 0,1-21 16,-1 0-16,21-1 0,-21 1 0,0-21 16,-21 21-16,22 0 0,-22-22 0,21 22 15,-21 0-15,0 0 0,0 0 16,0-1-16,0 1 15,0 42 1,0 1-16,0-1 16,0 0-16,-21 0 15,21 0-15,0 0 0,0 1 0,0 20 16,0-21-16,0 0 0,0 0 16,0 1-16,0-1 0,0 0 0,0 0 15,21-21-15,0 21 0,0-21 0,21 0 16,-20 0-16,-1 0 0,21 0 15,0 0-15,-20-21 0,20 0 0</inkml:trace>
  <inkml:trace contextRef="#ctx0" brushRef="#br0" timeOffset="20982.5">8276 677 0,'0'0'0,"0"-21"0,0 0 0,0 0 15,-21 0 1,0 21-16,0 0 15,-1 21-15,1 0 0,0 0 16,0 0-16,0 1 0,0-1 0,21 0 16,-22 21-16,1-21 0,21 22 15,0-22-15,0 0 0,0 21 0,0-20 16,0-1-16,0 0 0,0 0 16,0 0-16,21-21 0,1 0 15,-1 0-15,0 0 0,0 0 0,0-21 16,-21 0-16,21 21 15,1-21-15,-1-22 0,0 22 0,-21-21 0,21 21 16,0-22-16,-21 22 16,0-21-16,0 21 0,21 0 0,-21-1 15,0 1-15,0 0 0,0 42 32,0 0-32,0 1 0,-21-1 15,21 0-15,0 0 0,0 0 16,0 22-16,0-22 0,0 0 0,0 21 15,0-21-15,0 1 0,0-1 16,0 0-16,0 0 0,21-21 16,1 21-16,-1-21 0,0 0 15,0 0-15,0 0 0,22 0 0,-22 0 16,0-21-16,21 21 0,-21-21 16,22-21-16,-22 20 0,21-20 0,-21 21 15,1-21-15,-1-1 0,0-20 0,0 20 16,0 1-16,-21-21 0,0 20 15,0 1-15,0 0 0,0-1 0,0 1 16,0 21-16,0 0 16,0 42-16,-21 0 15,21 0-15,0 0 0,0 22 16,-21-1-16,21 0 0,-21 1 16,21-1-16,0 0 0,0 1 0,0-1 15,0-21-15,0 21 0,0 1 16,0-22-16,0 21 0,21-21 0,0 1 15,0-1-15,0-21 0,1 21 16,-1-21-16,0 0 0,0 0 0,21 0 16,-20 0-16,-1 0 0,0-21 15,0 21-15,-21-21 0</inkml:trace>
  <inkml:trace contextRef="#ctx0" brushRef="#br0" timeOffset="21966.94">5905 1524 0,'0'-21'15,"0"42"-15,0-63 0,0 21 16,22-1-16,-22 1 0,0 0 16,0 0-1,0 0-15,-22 21 16,1 0 0,0 0-16,0 21 0,21 0 15,-21 0-15,0 22 0,-1-22 16,1 21-16,0 0 0,0 22 0,21-22 15,-21 22-15,0-22 0,21 22 16,0-22-16,0 0 0,0 1 16,0-22-16,0 0 0,21 0 0,0 0 15,21 0-15,-21-21 0,22 0 16,-22 0-16,21 0 0,1 0 0,-1 0 16,-21-21-16,21 0 0,1 0 0,-22 0 15,21-22-15,1 22 0,-22-21 16,0 0-16,0-1 0,0-20 0,-21 20 15,0-20-15,0 21 0,0-1 16,0-20-16,-21 20 0,0 1 0,0 0 16,-22 21-16,22-22 0,-21 22 15,0 21-15,-1 0 0,1 0 16,0 0-16,-1 0 0,1 21 16,21 22-16,-22-22 0,22 0 0,21 21 15,0-21-15,0 22 0,0-1 16,43 0-16,-22 1 0,21-22 0,0 21 15,1 1-15,-1-1 0,0 0 0,22 1 16,-22-22-16,1 21 0,-1 0 16,0-20-16,-21 20 0,22-21 0,-22 21 15,-21 1-15,0-22 0,0 0 16,0 21-16,-21-20 0,0-1 0,-1 21 16,-20-21-16,21-21 0,-21 21 15,20 1-15,-20-22 0,21 0 16,0 0-16,-22 0 0,22 0 0,0 0 15,0 0 1,21-22-16,0 1 0,0 0 0,0-21 16,0 21-16,21-22 0,0 22 0</inkml:trace>
  <inkml:trace contextRef="#ctx0" brushRef="#br0" timeOffset="22314.74">6477 1672 0,'0'0'0,"0"21"0,0 1 16,0-1-16,0 0 0,0 21 0,0-21 16,0 22-16,0-22 0,0 0 15,0 21-15,0-20 0,0-1 0,0 0 16,0 0-16,21-21 16,0 0-16,0 0 15,1 0-15,-1 0 0,0 0 0,21-21 16,-21 0-16,1 0 0,-1-1 15,0 1-15,0-21 0,0 21 0,0-22 16,-21 1-16,0 21 0,22-21 16,-22 20-16,0 1 0,0 0 15,0 42 1,0 0 0,0 1-16,0-1 0,0 0 15,0 0-15,0 0 16,0 0-16,0 1 0,21-1 15,0-21-15</inkml:trace>
  <inkml:trace contextRef="#ctx0" brushRef="#br0" timeOffset="22863.07">7133 1842 0,'0'0'15,"0"-22"-15,0 1 0,21 21 16,-21-21-16,21 21 0,-21-21 0,22 0 15,-22 0-15,0-1 0,0 1 16,21 0-16,-21 0 0,0 0 0,0 0 16,0-1-16,0 1 0,-21 21 31,-1 21-31,1 1 16,0-1-16,21 0 0,-21 21 0,0-21 15,0 22-15,-1-1 0,22-21 0,0 22 16,0-22-16,0 21 15,0-21-15,0 0 0,0 1 0,0-1 16,22-21-16,-1 0 0,0 21 16,0-21-16,21 0 0,-20 0 0,-1 0 15,0-21-15,0 0 0,21-1 0,-20 1 16,-1 0-16,21 0 0,-21-21 16,22 20-16,-22-20 0,21 0 0,-21 21 15,0-22-15,-21 22 0,0-21 16,22 21-16,-22-1 0,0 1 0,-22 21 31,1 0-31,0 21 0,0 1 16,21-1-16,0 0 0,-21 21 15,21-21-15,0 1 0,0-1 16,0 0-16,0 0 0,21 0 0,0 0 16,-21 1-16,21-1 0,-21 0 15,21 0-15,-21 0 0,0 0 16,0 1-16,-21-22 31,0 0-31,0 0 0,0 0 16,21-22-1,0 1-15,0 0 16,0-21-16</inkml:trace>
  <inkml:trace contextRef="#ctx0" brushRef="#br0" timeOffset="23930.46">7895 1376 0,'0'0'0,"21"0"0,-21 21 16,0 0-1,0 0-15,0 1 0,0-1 0,0 21 16,0-21-16,-21 22 0,21-1 16,-21 0-16,0 1 0,21-1 0,0 0 15,0 1-15,0-22 0,0 0 0,0 21 16,0-21-16,0 1 0,0-1 15,21-21-15,0 0 16,0 0-16,0 0 0,1 0 16,-1 0-16,21 0 0,-21-21 0,0-1 15,22 1-15,-22 0 0,0 0 0,0-21 16,0 20-16,-21 1 0,22 0 16,-22 0-16,21 0 0,-21 0 0,0-1 15,0 44 16,0-1-31,0 0 16,0 0-16,0 0 0,0 0 0,0 1 16,0-1-16,0 0 0,0 0 0,0 0 15,0 0-15,0 1 16,0-1-16,21-21 0,0 0 16,0 0-16,0 0 0,1 0 15,-1 0-15,21 0 0,-21-21 16,0-1-16,1 1 0,20 0 0,-21 0 15,0 0-15,0 0 0,1-1 16,-1 1-16,-21 0 0,0 0 0,0 0 16,0 0-16,0 42 31,0 0-31,0 0 16,0 0-16,0 0 0,0 1 0,-21-1 15,21 0-15,0 0 0,0 0 16,0 0-16,0 1 0,0-1 15,21-21 1,0 0-16,0 0 0,0 0 16,0 0-16,1 0 15,-22-21-15,0-1 0,21 22 0,-21-21 16,0 0-16,0 0 0,0 0 0,0 0 16,0-1-16,0 1 0,0 0 15,-21 0-15,-1 0 0,22 0 16,0-1-16,-21 22 0,21-21 0,-21 21 15,21-21-15,0 0 16,21 21-16,0 0 16,1 0-16,-1 0 15,0 0-15,-21 21 0,21 0 0,0-21 16,-21 21-16,21 1 0,-21-1 16,0 0-16,0 0 0,0 0 0,22 0 15,-22 1-15,0-1 0,21 0 0,-21 0 16,0 0-16,0 0 15,0 1-15,0-44 47,0 1-47,0 0 16,0 0-16,0 0 0,21 0 16,0-22-16,0 22 0,0-21 0,1 21 15,-1-22-15,0 22 0,0 0 0,0 0 16,0 21-16,1 0 0,-1 0 15,0 0-15,-21 21 16,0 0-16,0 21 0,0-20 16,0-1-16,0 21 0,0-21 0,0 22 15,0-22-15,0 0 0,0 0 0,0 0 16,0 0-16,0 1 16,0-1-16,0-42 46,0-1-46,-21 1 0</inkml:trace>
  <inkml:trace contextRef="#ctx0" brushRef="#br0" timeOffset="24102.36">9038 1355 0,'0'0'0,"-63"0"31,41 0-16,22 21 1,-21-21 0,21 21-1,-21-21-15,0 0 0</inkml:trace>
  <inkml:trace contextRef="#ctx0" brushRef="#br0" timeOffset="24282.26">7980 1588 0,'0'0'0,"21"0"31,0 0-31,0 0 16,0 0-16,22 0 0,-1-22 0,0 1 16,-20 21-16,20-21 0,0 21 15,1-21-15,-1 0 0,-21 0 0,21-1 16</inkml:trace>
  <inkml:trace contextRef="#ctx0" brushRef="#br0" timeOffset="24982.96">17716 106 0,'0'0'0,"-42"0"0,21 0 16,0 0-16,0 0 0,-1 0 0,1 0 15,21 21 1,21-21-16,22 0 16,-22 0-16,21 0 0,22 0 0,-22 0 15,22 0-15,-22 0 0,21 0 16,1 0-16,21 0 0,-22 0 0,-21 0 15,22 0-15,-22 0 0,1 0 16,-22 0-16,0 0 0,-42 0 31,-22 0-31,22 0 0,-21 0 0</inkml:trace>
  <inkml:trace contextRef="#ctx0" brushRef="#br0" timeOffset="25270.8">18076 169 0,'0'22'0,"0"-44"0,0 65 0,0-22 16,0 0-16,0 0 0,21 22 16,1-22-16,-22 0 0,21 21 0,0 1 15,0-22-15,0 21 0,-21-21 16,21 22-16,-21-22 0,22 21 0,-22-21 16,0 0-16,0 1 0,-22-1 0,1 0 15,0 0-15,-21 0 0,-1-21 16,22 0-16,-21 21 0,0-21 0,-1 0 15,1 0-15,0 0 0,20 0 16,-20-21-16,21 0 0,0 21 0,0-21 16,-1 0-1,22 0-15,0-1 0,0 1 16,0 0-16,22 21 0,-1-21 0,0 0 16,0 21-16,21-21 0,-20 21 15,20-22-15</inkml:trace>
  <inkml:trace contextRef="#ctx0" brushRef="#br0" timeOffset="26475.13">18754 423 0,'0'0'0,"-22"0"32,1 0-32,0 0 0,-21 0 15,21 0-15,-1 0 0,-20 0 0,21 22 16,0-1-16,-22 0 0,22 0 15,0 0-15,0 22 0,0-22 0,0 0 16,21 0-16,0 0 0,0 22 16,0-22-16,0 0 0,21 0 15,0 0-15,0-21 0,0 0 16,0 0-16,1 0 0,-1 0 0,21 0 16,-21 0-16,0 0 0,1-21 15,-1 0-15,0 21 0,0-21 16,0 0-16,0-1 0,-21-20 0,0 21 0,22 0 15,-22-22-15,21 22 0,-21 0 16,0 0-16,0 0 16,0 42-1,-21-21-15,21 21 0,-22 21 16,22-20-16,0-1 0,0 0 16,0 21-16,0-21 0,0 22 0,0-22 15,0 0-15,0 21 0,22-20 0,-1-22 16,0 21-16,0 0 0,0-21 15,0 0-15,1 0 0,20 0 0,-21 0 16,0 0-16,0 0 16,1-21-16,20 0 0,-21-1 0,0 1 15,0 0-15,1 0 0,20 0 16,-21-22-16,0 22 0,0-21 0,1 21 16,-1-22-16,-21 1 0,21 21 0,0 0 15,-21 0-15,0-1 0,0 1 16,-21 42-1,0 1-15,0-1 16,21 0-16,-22 0 0,22 21 0,-21-20 16,21-1-16,0 21 0,0-21 15,0 0-15,0 22 0,0-22 0,0 0 16,0 0-16,21 0 0,1 1 16,-1-22-16,0 21 0,0-21 15,0 0-15,22 0 0,-22 0 0,21 0 16,-21 0-16,22-21 0,-22-1 15,21 1-15,0 0 0,-20 0 0,-1 0 16,21 0-16,-21-22 0,0 22 16,-21-21-16,0 21 0,22-22 0,-22 22 15,0 0-15,0 0 0,0 0 16,0-1-16,0 1 0,21 21 47,0 0-47,0 21 0,21-21 15,-20 0-15,-1 0 0,21 22 16,0-22-16,1 0 0,-1 0 0,0 0 16,1 0-16,-22 0 0,21 0 15,1 0-15,-22 0 0,0 0 0,0 0 16,-42 0 0,0 0-1,0 0-15,-22 0 0,22 0 16,0 21-16,-21 0 0,20 0 0,-20 0 15,21 0-15,0 1 0,-22-1 0,22 0 16,0 0-16,0 0 0,21 0 16,0 1-16,-21 20 0,21-21 15,0 0-15,0 0 16,21-21-16,0 0 16,0 0-16,0 0 0,1 0 15,-1 0-15,0 0 0,0-21 0,0 0 16,22 0-16,-22 0 0,0 0 15,-21-22-15,21 22 0,0-21 0,0 21 16,-21-1-16,0-20 0,0 21 0,0 0 16,0 0-16,0 42 31,-21 0-31,21 21 16,-21-21-16,21 22 0,-21-22 15,21 21-15,0-21 0,0 22 0,0-22 16,0 21-16,0-21 0,21 22 15,21-22-15,-20 21 0,20-21 0,21 1 16,-20-1-16,20 0 0,-20-21 16,20 0-16,-21 0 0,22 0 0,-22 0 15,1 0-15</inkml:trace>
  <inkml:trace contextRef="#ctx0" brushRef="#br0" timeOffset="27371.19">17039 1588 0,'0'0'16,"0"-22"-16,0 1 0,21 0 0,0 0 0,-21 0 15,0 0-15,0-1 0,0 1 16,0 0-16,0 0 0,0 0 16,0 0-16,0-1 0,0 1 15,-21 21-15,0 0 16,0 0-16,0 21 0,0 22 15,-1-22-15,1 21 0,0 1 16,0-1-16,0 0 0,21 1 0,-21 20 16,21-21-16,-22 22 0,22-22 15,0 1-15,0-22 0,0 21 0,0 0 16,0-20-16,22-1 0,-1 0 16,0 0-16,21-21 0,1 0 0,-22 21 15,21-21-15,0 0 0,22 0 0,-22 0 16,1-21-16,-1 0 15,21 0-15,-20 0 0,-1-1 0,0-20 16,1 0-16,-22-1 0,21 1 16,-21 0-16,1-22 0,-1 1 0,-21 20 15,0-20-15,0-1 0,-21 1 0,-1-1 16,-20 1-16,21 21 0,-21-1 16,-22 1-16,22 21 0,-1 0 0,-20 21 15,21 0-15,-1 21 0,1 0 16,0 0-16,20 21 0,-20 1 0,42-1 15,0 0-15,0 1 0,0-1 16,0 22-16,21-22 0,0 21 0,1-20 16,20 20-16,-21-20 15,21 20-15,1-21 0,-1 1 0,-21-1 16,22 0-16,-22 1 0,0-1 0,-21-21 16,0 22-16,0-22 0,0 0 15,0 0-15,0 0 0,-21 0 0,0-21 16,-1 0-16,1 22 0,0-22 15,0 0-15,-21 0 0,20 0 0,1 0 16,0-22-16,21 1 16,0 0-16,0 0 15,0 0-15,21 0 0,0-22 0,1 22 16,20 0-16</inkml:trace>
  <inkml:trace contextRef="#ctx0" brushRef="#br0" timeOffset="28231.92">17695 1630 0,'0'0'0,"21"0"0,1 0 0,-1 0 0,0 0 16,-21 21 0,21 0-16,-21 0 15,0 22-15,0-22 0,0 0 0,0 21 16,0-20-16,0 20 0,0-21 16,0 0-16,0 0 0,0 1 0,0-1 15,0 0-15,0 0 0,0 0 16,21-21-1,0 0-15,1 0 0,-1 0 16,0 0-16,0-21 16,0 0-16,0 0 0,1 0 0,-1-1 15,0 1-15,-21-21 0,0 21 16,21-22-16,-21 1 0,0 21 0,21 0 16,-21 0-16,0-1 0,0 1 15,0 42 1,0 1-1,0-1-15,0 21 0,0-21 0,0 0 16,0 1-16,-21 20 0,21-21 0,0 0 16,0 0-16,0 22 15,0-22-15,0 0 0,0 0 0,0 0 16,21 1-16,0-22 16,1 0-16,-1 0 0,0 0 15,0 0-15,21 0 0,-20 0 0,-1 0 16,21 0-16,-21-22 0,22 1 15,-22 0-15,0 0 0,21 0 0,-21 0 16,1-1-16,-1 1 0,0-21 16,-21 21-16,0 0 0,0-1 0,21 1 15,-21 0-15,0 0 0,-21 21 32,0 0-32,21 21 15,-21 0-15,21 0 0,-22 1 16,1-1-16,21 0 0,0 0 0,0 21 15,0-20-15,0-1 0,0 0 16,0 0-16,0 0 0,21-21 16,1 21-16,-1-21 0,0 0 0,0 0 15,0 0-15,22 0 0,-22 0 16,0 0-16,21 0 0,-21-21 0,1 21 16,20-21-16,-21 0 0,0 0 15,0 0-15,1-1 0,-1 1 16,0 0-16,0-21 0,-21 21 0,0-1 0,21 1 15,-21 0 1,0 42 15,0 0-31,0 1 0,0-1 16,0 0-16,0 0 0,0 0 16,0 0-16,0 1 0,0-1 15,0 0-15,0 0 0,0 0 16,-21-21-16,0 21 15,0-21-15,0 0 0,-1 0 16,1 0-16,0 0 16,21-21-16,0 0 15,0 0-15</inkml:trace>
  <inkml:trace contextRef="#ctx0" brushRef="#br0" timeOffset="29459.48">19304 1439 0,'0'0'0,"0"-21"0,0-21 31,-21 42-31,0 0 16,21 21-16,0 0 0,-22 22 16,22-22-16,-21 21 0,0 0 15,21 1-15,0 20 0,-21-20 16,0-1-16,0 0 0,21 1 0,-22-1 15,22 0-15,0-21 0,0 22 16,0-22-16,0 0 0,0 0 0,0 0 16,0 1-16,0-1 15,22-21-15,-1 0 16,0 0-16,0 0 0,0-21 16,22-1-16,-22 1 0,0 21 15,0-21-15,0 0 0,0-21 0,22 20 16,-22 1-16,0 0 0,0 0 15,0 0-15,1 0 0,-1-1 16,0 1-16,-21 0 0,0 42 31,0 0-15,-21 1-16,21-1 0,-21 0 16,21 0-16,-22 0 0,22 0 0,0 1 15,0-1-15,0 0 0,0 0 0,0 0 16,0 0-16,22-21 15,-1 0-15,21 22 0,-21-22 0,0 0 16,1 0-16,20 0 0,-21 0 16,0 0-16,22 0 0,-22-22 0,0 1 15,21 21-15,-21-21 0,1 0 16,-1 0-16,-21 0 0,21-1 16,-21 1-16,21 0 0,-21 0 0,0 0 15,0 42 16,0 0-31,-21 0 16,21 0-16,-21 1 0,21-1 0,0 0 16,-21 0-16,21 0 0,0 0 15,0 1-15,21-22 16,0 0 0,0 0-16,0 0 0,0 0 15,1 0-15,-1 0 0,0 0 16,0-22-16,-21 1 0,21 21 15,-21-21-15,0 0 0,0 0 16,0 0-16,0-1 0,0 1 0,0 0 16,0 0-16,0 0 0,-21 0 15,21-1-15,-21 1 0,21 0 16,0 0-16,0 0 16,21 21-1,0 0-15,0 0 16,1 0-16,20 0 0,-21 0 15,0 0-15,0 0 0,22 0 0,-22 0 16,0 21-16,0-21 0,0 21 16,1 0-16,-1-21 0,-21 21 0,0 1 15,21-1-15,0 0 0,-21 0 16,21 0-16,-21 0 0,0 1 16,21-1-16,-21 0 0,0 0 15,0 0 1,-21-21-1,0 0 1,0 0-16,0 0 16,21-21-16,0 0 15,0 0-15,0 0 0,0-1 16,0 1-16,0 0 0,0 0 0,21-21 16,0 20-16,0 1 0,0-21 15,1 21-15,-1 0 0,21-1 0,0 1 16,1 0-16,-1 21 0,0 0 15,1 0-15,-1 0 0,0 0 0,1 21 16,-1 0-16,-21 22 0,0-22 16,1 0-16,-22 21 0,0-20 0,0 20 15,0-21-15,-22 21 0,22-20 0,-21-1 16,0 0-16,0 0 16,0 0-16,0 0 0,-1-21 0,22 22 15,-21-22-15,0 0 0,21 21 16,-21-21-16,0 0 15,0 0-15,21-21 16,0-1-16,0 1 16,0 0-16</inkml:trace>
  <inkml:trace contextRef="#ctx0" brushRef="#br0" timeOffset="29675.08">20299 1461 0,'0'0'0,"-43"0"0,-41 0 31,63 0-31,-1 0 0,22-22 16,-21 22-16,0 0 47,0 0-32</inkml:trace>
  <inkml:trace contextRef="#ctx0" brushRef="#br0" timeOffset="29886.65">19156 1524 0,'0'21'15,"21"-21"-15,0 0 16,0 0-16,22 0 0,-1 0 0,0 0 15,1 0-15,-1 0 0,21 0 16,-20 0-16,-1 0 0,22 0 0,-22 0 16,-21 0-16,21 0 0,-20 0 15,-1 0-15,0 0 0,-42 0 32,-22 0-32,1 0 0</inkml:trace>
  <inkml:trace contextRef="#ctx0" brushRef="#br0" timeOffset="31218.58">10118 2117 0,'-43'21'16,"22"-21"-1,42 0 48,0 0-63,1 0 0,-1 21 15,21-21-15,0 0 0,1 0 0,20 0 16,1 0-16,-22 0 0,43 0 16,-1 0-16,1 0 0,21 0 0,0 0 15,0 0-15,-1-21 0,22 21 16,0 0-16,0 0 0,22-21 0,-1 21 15,21 0-15,-21 0 0,22 0 0,-1-21 16,21 21-16,1 0 0,-22 0 16,22 0-16,-1 0 0,1 0 0,-1 0 15,1 0-15,-1 0 0,22 0 16,-22 0-16,22 0 0,-21 0 0,20 0 16,1 0-16,-22 0 0,22 0 15,21 0-15,-21 0 0,-22 0 16,22 0-16,-1 0 0,1 0 0,-21 0 15,20 0-15,-20 0 0,-1 0 16,1 0-16,-22 0 0,22 0 0,-43 0 16,0 0-16,0 0 0,0 0 15,-21-22-15,0 22 0,21 0 0,-21 0 16,-21-21-16,21 21 0,-21 0 16,0 0-16,0 0 0,-22-21 0,22 21 15,-21 0-15,21 0 0,-22 0 16,1 0-16,0 0 0,-22 0 0,22 0 15,-22 0-15,1 0 0,-22 0 16,22 0-16,-22 0 0,0 0 16,1 0-16,20 0 0,-42 0 0,22 0 15,-1 0-15,0 0 0,1 0 16,-1 0-16,-21 0 0,22 0 0,-22 0 16,0 0-16,0 0 0,0 0 15,0 0-15,1 0 0,-22-21 47,0 0-31</inkml:trace>
  <inkml:trace contextRef="#ctx0" brushRef="#br0" timeOffset="31403.47">21590 2117 0,'0'0'16,"-21"0"-16,-22 21 15,22-21-15,0 0 16,21 21-16,-21-21 16,0 0-16,0 0 15,-1 0-15</inkml:trace>
  <inkml:trace contextRef="#ctx0" brushRef="#br0" timeOffset="32974.44">3175 2519 0,'0'0'0,"-21"0"0,-22 0 0,22 21 0,-21-21 16,0 0-16,20 0 0,-20 21 15,0-21-15,21 0 0,-22 0 0,22 0 16,-21 21-16,21-21 0,-1 0 16,-20 0-16,21 0 0,0 0 0,0 22 15,-1-22-15,1 0 0,21 21 16,21-21 31,1 0-47,20 0 0,0 0 0,-21 0 15,43 0-15,-22 0 0,1 0 16,20 0-16,1 0 0,-1 0 16,1 0-16,20 0 0,1 0 0,0 0 15,-1 0-15,22 0 0,-21-21 0,21 21 16,-1-22-16,1 22 0,21-21 16,21 0-16,1 21 0,41-21 0,1 0 15,20 0-15,22 21 0,0-22 16,0 1-16,21 0 0,-21 21 0,21-21 15,-22 0-15,1 21 0,-21 0 16,0-21-16,-1 21 0,-20 0 16,-22 0-16,0 0 0,-42 0 0,0-22 15,0 22-15,-21 0 0,0 0 16,-21 0-16,21 0 0,-22 0 0,1 0 16,0 0-16,-1 0 0,-20 0 0,-1-21 15,1 21-15,-1 0 0,1 0 16,-22 0-16,0 0 0,-20 0 0,20-21 15,-21 21-15,0 0 0,0 0 16,-21-21 15,-21 21 63,0 0-78,0 0-16,0 0 0,0 0 15</inkml:trace>
  <inkml:trace contextRef="#ctx0" brushRef="#br0" timeOffset="42351.24">22288 4953 0,'-21'0'0,"21"-21"15,-21 0-15,0 21 16,21-21-16,-21 21 16,21-22-1,-21 22-15,21-21 0,0 0 31,0 0-31,21 21 0,0 0 16,0 0-16,0 0 0,0 0 16,1 0-16,20 21 0,0 0 0,-21 0 15,22 1-15,-22-1 0,21 0 0,-21 21 16,1-21-16,-22 22 0,0-22 16,0 0-16,0 21 0,0-20 0,-22-1 15,1 21-15,-21-21 0,0 0 16,-1-21-16,1 22 0,-22-1 15,22-21-15,0 0 0,-1 21 0,1-21 16,21 0-16,0 0 0,0 0 16,-1 0-16,22-21 15,22 0 1,-1 21-16,0 0 0,0 0 16,21 0-16,-20 0 0,20 0 0,0 0 15,1 0-15,20 0 0,-21 0 16,22 21-16,-1 0 0,1 0 0,-22 0 15,22 0-15,-22 1 0,22-1 0,-43 0 16,21 21-16,-21-21 0,-21 22 16,0-22-16,0 0 0,0 21 15,-21-20-15,-21 20 0,21-21 0,-22 0 16,-20 0-16,20 1 0,-20-1 16,21 0-16,-1-21 0,-20 21 0,20-21 15,1 0-15,21 0 0,0 0 0,0 0 16,-1 0-16,1 0 15,21-21-15,0 0 16,0 0-16,21-1 0,1 22 16,-1-21-16,0 0 0,0 0 15,21 0-15</inkml:trace>
  <inkml:trace contextRef="#ctx0" brushRef="#br0" timeOffset="42611.09">23241 5122 0,'0'0'0,"21"0"16,0 0 0,0 0-16,-21-21 0,22 21 15,20 0-15,-21 0 0,0-21 0,22 21 16,-22 0-16,21 0 0,0 0 0,-20 0 15,20-21-15,-21 21 16,0 0-16,0 0 16,-42 0-1,0 0-15,0 0 0,0 0 16</inkml:trace>
  <inkml:trace contextRef="#ctx0" brushRef="#br0" timeOffset="43023.08">23304 5101 0,'0'0'0,"0"21"0,0 1 0,-21-1 16,21 0-16,0 0 0,-21 0 15,21 0-15,-21 1 0,21-1 16,0 0-16,-21 0 0,0 0 16,42-21 30,0 0-46,0 0 16,0 0-16,0 0 0,1 0 0,20 0 16,-21-21-16,21 21 0,1 0 0,-1 0 15,-21 0-15,22 21 0,-1-21 16,0 21-16,1-21 0,-1 22 0,-21-1 16,0 0-16,22 0 0,-22 0 15,-21 0-15,0 1 0,0 20 16,0-21-16,0 0 0,0 0 0,-21 22 15,-1-22-15,-20 0 0,0 0 16,-1 0-16,1 1 0,0-1 0,-1 0 16,22 0-16,-21-21 0,21 21 0,-22-21 15,22 0-15,0 21 0,0-21 16,0 0-16</inkml:trace>
  <inkml:trace contextRef="#ctx0" brushRef="#br0" timeOffset="43615.9">22034 7091 0,'0'0'0,"-21"0"0,42 0 47,1 0-47,-1 0 0,0 0 15,0-21-15,21 21 0,-20 0 0,20 0 16,0 0-16,1 0 0,-1-21 0,-21 21 15,21 0-15,1 0 0,-22 0 16,21 0-16,-21 0 0,1 0 0,-1 0 16,-21 21-1,0 0 1,0 0-16,-21 0 0,21 22 16,-22-22-16,1 0 0,0 21 0,0-21 15,21 22-15,-21-22 0,0 21 0,-1-21 16,22 22-16,0-22 0,-21 0 15,21 0-15,0 0 0,-21 1 16,21-1-16,0 0 0,0 0 16</inkml:trace>
  <inkml:trace contextRef="#ctx0" brushRef="#br0" timeOffset="43858.67">22056 7430 0,'0'0'0,"-22"0"0,1-43 31,21 22-31,21 21 16,1 0-16,-1-21 0,0 21 0,21 0 16,1 0-16,-1 0 0,0-21 15,1 21-15,20 0 0,1-21 0,-22 21 16,21-22-16,1 22 0,-1-21 0,1 21 15,-22-21-15,22 21 0,-22-21 0,22 0 16,-22 21-16,0-21 0,1 21 16,-1-22-16,0 22 0,-21 0 0,1-21 15,20 0-15,-21 21 0</inkml:trace>
  <inkml:trace contextRef="#ctx0" brushRef="#br0" timeOffset="44238.45">23326 7070 0,'-43'21'0,"86"-42"0,-43 0 15,0-1-15,-22 44 47,1-1-47,21 0 16,-21 0-16,0 0 0,21 0 0,0 1 15,0 20-15,0-21 0,0 0 0,0 0 16,0 22-16,0-22 0,0 0 16,0 0-16,0 0 0,0 1 0,21-1 15,-21 0-15,21-21 0,0 0 16,1 0-16,-1 0 0,0 0 15,0 0-15,21-21 0,-20 0 16,20 21-16,-21-22 0,21 1 0,-20-21 16,20 21-16,-21-22 0,0 22 0,-21-21 15,0 21-15,0-22 0,0 1 0,0 21 16,0 0-16,-21-22 0,0 22 16,-21 0-16,20 21 0,-20-21 0,0 21 15,21 0-15,-22 0 0,22 0 0,-21 0 16,21 21-16,-1-21 0,1 21 0,0 0 15,0 1-15,0-22 0,0 21 16,21 0-16,0 0 0,0 0 0,0 0 16,0 1-16,0-1 15,0 0-15</inkml:trace>
  <inkml:trace contextRef="#ctx0" brushRef="#br0" timeOffset="44874.1">23982 7260 0,'-43'0'16,"22"0"-16,0 0 0,42 0 31,0 0-31,22 0 16,-22 0-16,21 0 0,1 0 15,-22 0-15,21 0 0,0 0 0,1 0 16,-1 0-16,0 0 0,1 0 0,-1 0 16,-21 0-16,22-21 0,-1 21 0,-21 0 15,21 0-15,-20-21 0,20 21 16,-21-21-16,0 21 0,0 0 15,-21-21-15,22 21 0,-22-22 16,0 1-16,-22 21 16,22-21-1,-21 21-15,0-21 0,0 21 0,0 0 16,0 0-16,-1 0 0,1 0 16,0 0-16,0 0 0,21-21 31,21 0-16,0 21-15,22 0 16,-22 0-16,0 0 0,0 0 16,21 0-16,-20 0 0,-1 0 15,0 0-15,0 0 0,0 0 0,0 0 16,-21 21 0,0 0-16,0 0 0,-21 0 15,0 22-15,0-22 0,0 0 16,0 0-16,-22 21 0,22-20 0,0 20 15,-21-21-15,20 0 0,1 22 0,-21-22 16,21 0-16,0 0 0,-1 0 16,22 0-16,-21-21 0,0 22 15,0-22 1,0 0-16</inkml:trace>
  <inkml:trace contextRef="#ctx0" brushRef="#br0" timeOffset="45615.14">22077 8573 0,'-21'21'32,"-1"-21"-32,44-21 31,-1 21-15,0-22-16,0 22 0,0-21 0,0 21 15,22 0-15,-22-21 0,21 21 16,-21-21-16,22 21 0,-22 0 0,21 0 15,1-21-15,-22 21 0,0 0 0,21 0 16,-21 0-16,1 0 0,-1 0 0,0 0 16,0 21-16,-21 0 15,0 0-15,0 0 16,0 1-16,0-1 0,0 0 0,0 0 16,0 0-16,0 0 0,0 22 15,0-22-15,0 0 0,0 0 16,0 0-16,0 1 0,0-1 15,0 0-15,0 0 16</inkml:trace>
  <inkml:trace contextRef="#ctx0" brushRef="#br0" timeOffset="46218.78">22373 8784 0,'-21'0'0,"42"0"0,-63 0 0,42-21 16,21 0 15,0 21-31,0 0 0,0-21 15,22 21-15,-22-21 0,21 21 0,1-22 16,-1 22-16,0-21 0,1 21 0,-1 0 16,0-21-16,1 21 0,-1 0 0,-21-21 15,21 0-15,1 21 0,-1 0 0,-21 0 16,0-21-16,22 21 0,-22 0 16,0 0-16,0 0 0,0 0 15,1 0-15,-1 0 16,0 0-1,-21 21 1,0 0-16,0 0 16,0 0-1,0 0-15,-21-21 0,21 22 0,0-1 16,0 0-16,0 0 0,0 0 16,21 0-16,0-21 15,-21 22-15,21-22 0,0 0 0,1 0 16,-1 0-16,0 0 0,0 0 15,0 0-15,22-22 16,-22 1-16,0 21 0,0-21 0,0 0 16,22 0-16,-22 0 0,0-1 0,21-20 15,-21 21-15,1-21 0,20 20 0,-21-20 16,21 0-16,-20 21 0,-1-1 0,0 1 16,-21 0-16,0 0 0,0 0 0,-21 21 31,0 0-31,-1 0 0,1 0 15,0 0-15,0 0 0,0 21 0,0-21 16,21 21-16,-22-21 0,1 0 16</inkml:trace>
  <inkml:trace contextRef="#ctx0" brushRef="#br0" timeOffset="46427.46">24680 8509 0,'0'0'0,"0"-21"31,21 21-16</inkml:trace>
  <inkml:trace contextRef="#ctx0" brushRef="#br0" timeOffset="65567.92">1291 3344 0,'0'0'0,"-21"-21"0,21-21 32,-21 21-32,21 0 0,0-1 15,0 44 32,0-1-47,0 0 0,0 0 16,0 21-16,0 1 0,0-1 15,0 0-15,0 1 0,0-1 0,0 0 16,0 1-16,0-1 0,0 0 16,0-20-16,0 20 0,0-21 0,0 21 15,0-20-15,0-1 0,0 0 16,0 0-16,0 0 0,0 0 16,21-21 15,-21-21-31,0 0 0,21 0 15,0 0-15,0 0 16,-21-1-16</inkml:trace>
  <inkml:trace contextRef="#ctx0" brushRef="#br0" timeOffset="65978.5">1799 3683 0,'0'0'15,"0"21"-15,0 0 16,-21-21-16,21 22 16,21-22 30,-21-22-46,21 22 0,-21-21 0,0 0 16,0 0-16,0 0 16,0 0-16,-21 21 47,21 21-47,-21 0 0,0 0 15,21 0-15,0 0 0,0 1 16,0-1-16,-21-21 15,21 21-15,0 0 16,21-21 0,0 0-16,0 0 0,-21-21 15,21 21-15</inkml:trace>
  <inkml:trace contextRef="#ctx0" brushRef="#br0" timeOffset="72567.63">3027 3112 0,'0'0'0,"-21"0"0,21 21 16,0 0-16,0 0 15,0 0 1,21-21 15,0 0-15,-21-21-16,21 21 0,0-21 16,0 0-16,-21 0 15,22-1-15,-22 1 0,21 21 16,-21-21-16,0 0 0,0 0 15,-21 21 1,-1 0 0,1 0-16,0 0 15,0 21-15,0-21 0,0 21 16,21 0-16,-22 0 0,1 1 0,21 20 16,-21-21-16,21 0 0,0 0 15,0 1-15,0-1 0,0 0 0,0 0 16,0 0-16,21 0 0,0-21 15,1 22-15,-1-1 0,0-21 16,0 0-16,0 0 0,0 0 16,22 0-16,-22 0 0,0 0 0,0 0 15,0 0-15,1-21 0,-22-1 16,-22 22 0,1 0-1,0 0-15,-21 22 0,21-22 16,-1 21-16,-20 0 0,21 0 15,0 21-15,0-20 0,-1-1 0,1 21 16,21-21-16,0 22 0,-21-22 16,21 0-16,0 21 0,0-21 0,0 1 15,0-1-15,0 0 0,21 0 16,-21 0-16,21-21 0,1 0 16,-1 0-16,0 0 0,0 0 15,0 0-15,0 0 0,1 0 16,-1-21-16,0 21 0,0-21 0,0 0 15,0 21-15,22-21 0,-22-1 16,0 22-16</inkml:trace>
  <inkml:trace contextRef="#ctx0" brushRef="#br0" timeOffset="72830.47">3556 3408 0,'0'0'15,"0"-21"-15,0 0 16,0 42 15,0 0-15,0 0-16,0 0 0,21 0 0,-21 1 15,21-1-15,-21 0 16,21 0-16,-21 0 0,0 0 0,22 1 16,-1-1-16,0 0 15,0-21 1,0 0-1,0 0 1,-21-21-16,22 0 0,-22-1 16</inkml:trace>
  <inkml:trace contextRef="#ctx0" brushRef="#br0" timeOffset="73050.35">3810 3302 0,'0'0'15,"-21"0"1,0 0-1,-1 21-15,22 0 0,-21 1 16,0 20-16,-21-21 0,21 21 0,-1 1 16,1-22-16,-21 21 0,21-21 15,0 22-15,-1-22 0,1 21 0,0-21 16,0 1-16,21-1 0,0 0 16,0 0-16,21-21 31,0 0-31,0 0 0,1 0 15,-1-21-15</inkml:trace>
  <inkml:trace contextRef="#ctx0" brushRef="#br0" timeOffset="73368.21">3958 3387 0,'0'0'0,"0"21"15,0 0-15,0 21 16,0-20-16,0-1 16,0 21-16,0 0 0,0-20 15,0 20-15,0 0 0,0 1 16,0-1-16,0 21 0,-21-20 0,21-1 16,-21 22-16,21-22 0,-21 21 0,21-20 15,0-1-15,0 22 0,0-22 16,0-21-16,0 21 0,0-20 0,0-1 15,0 0-15,0 0 0,21-42 32,0 0-32,-21 0 0,21-1 15,-21 1-15,0-21 0,0 21 16,21-22-16</inkml:trace>
  <inkml:trace contextRef="#ctx0" brushRef="#br0" timeOffset="73680.03">3937 3577 0,'0'-21'0,"0"42"0,0-63 16,-21 42-16,21-21 0,0 0 0,0-1 15,0 1-15,0 0 0,21 0 16,0 0-16,0 0 16,0 21-16,1 0 0,20 0 15,-21 0-15,0 0 0,0 0 0,1 0 16,-1 21-16,0 0 0,0 0 15,-21 0-15,0 0 0,0 22 16,0-22-16,0 0 0,0 0 0,-21 0 16,0 1-16,0-1 0,-1 0 15,1-21-15,0 21 0,0-21 0,0 0 16,0 0 0,-1 0-16,22-21 31,22 21-31,-1-21 15,0 0-15</inkml:trace>
  <inkml:trace contextRef="#ctx0" brushRef="#br0" timeOffset="73950.2">4403 3175 0,'0'0'16,"21"0"-1,-21 21 1,0 0-16,0 22 0,0-22 16,0 21-16,0-21 0,0 22 0,0-1 15,0 0-15,0 1 0,0-22 16,-21 21-16,21-21 0,-22 22 0,22-22 16,0 0-16,0 0 0,0 0 15,0 1-15,0-1 16,22-21-1,-1 0-15,0 0 16,0-21-16,0 21 0,-21-22 0</inkml:trace>
  <inkml:trace contextRef="#ctx0" brushRef="#br0" timeOffset="74694.78">4932 3471 0,'0'0'0,"0"-21"0,0 0 16,-21 0-16,-1 21 15,1-21-15,0 21 0,0 0 16,0 0-16,0 0 0,-1 0 16,1 0-16,0 21 0,0 0 0,0 0 15,21 0-15,0 1 0,-21 20 16,21-21-16,-22 0 0,22 22 0,0-22 15,0 0-15,0 0 0,0 0 16,0 0-16,0 1 0,0-1 0,22 0 16,-1-21-1,0 0-15,0 0 0,0 0 16,0 0-16,1 0 0,-1-21 16,0 21-16,0-21 0,0-1 15,0 1-15,-21 0 0,0 0 0,22 0 16,-22 0-16,0-1 0,21 1 0,-21 0 15,0 0-15,0 0 0,0 0 16,0-1-16,0 44 31,0-1-31,0 0 16,0 0-16,0 0 16,0 0-16,0 1 0,0-1 15,0 0-15,0 0 16,0 0-16,0 0 15,21-21-15,0 0 0,0 0 16,0 0-16,1 0 0,-1 0 16,0 0-16,0 0 15,0-21-15,0 21 0,-21-21 0,22 0 16,-1 0-16,-21 0 0,21 21 16,-21-22-16,0 1 0,0 0 0,0 0 15,0 0-15,0 0 16,0 42-1,0 0 1,0 0 0,0 0-16,0 0 0,0 1 0,0-1 15,0 0-15,0 0 0,0 0 16,0 0-16,0-42 62,0 0-62,0 0 16,0 0-16</inkml:trace>
  <inkml:trace contextRef="#ctx0" brushRef="#br0" timeOffset="74890.67">5207 3323 0,'0'21'78,"0"1"-62,0-1-16,21-21 31</inkml:trace>
  <inkml:trace contextRef="#ctx0" brushRef="#br0" timeOffset="75354.32">5461 3387 0,'0'21'0,"0"0"16,0 0-16,0 0 16,0 1-16,0-1 15,0 0-15,0 0 0,0 0 16,0 0-16,0 1 15,0-1-15,0 0 0,0 0 16,0 0-16,0 0 16,0-42 31,-21 21-32,21-21-15,0 0 0,0 0 16,0 0-16,0-1 0,0 1 0,0 0 15,0-21-15,21 21 0,0-1 16,0-20-16,0 21 0,1 0 0,-1 0 16,21-1-16,-21 1 15,22 0-15,-22 21 0,21 0 0,-21 0 16,22 0-16,-22 0 0,0 21 0,0 0 16,0 1-16,0-1 0,-21 0 15,0 0-15,22 0 0,-22 0 0,0 22 16,0-22-16,0 0 0,0 0 15,0 0-15,-22-21 0,22 22 0,-21-1 16,21 0-16,-21-21 16,0 0-1</inkml:trace>
  <inkml:trace contextRef="#ctx0" brushRef="#br0" timeOffset="111457.98">7091 3175 0,'21'0'16,"0"0"46,-21-21-46,21 21-16</inkml:trace>
  <inkml:trace contextRef="#ctx0" brushRef="#br0" timeOffset="112243.43">7197 3175 0,'0'21'16,"0"-42"46,21 0-46,0 0-16,-21 0 16,21-1-1,-21 1 1,21 21-16,-21-21 0,0 0 16,0 0-1,-21 21 1,0 0-16,0 0 0,0 0 15,-1 0-15,1 21 0,0 0 0,-21-21 16,21 21-16,-1 0 0,-20 1 16,21-22-16,0 21 0,-22 0 0,22 0 15,0 0-15,0 0 0,0 1 16,0-1-16,21 0 0,0 0 0,0 0 16,0 0-16,0 1 15,21-1 1,0-21-16,0 0 15,0 0-15,0 0 16,1 0-16,-1 0 0,0 21 0,21-21 16,-21 0-16,1 0 0,-1 0 15,0 0-15,21 21 0,-21-21 0,1 0 16,-1 21-16,0-21 0,0 21 16,0-21-16,0 22 0,1-1 15,-1 0-15,-21 0 16,0 0-16,0 0 15,-21 1-15,-1-1 0,1-21 0,0 21 16,0-21-16,0 21 0,-22-21 16,22 0-16,-21 0 0,21 21 15,-22-21-15,1 0 0,21 0 0,-21 0 16,20 0-16,-20 0 0,21 0 16,0 0-16,0 0 0,-1-21 0,1 21 15,0-21-15,0 21 0,0 0 16,21-21-16,21 21 78,0-21-78</inkml:trace>
  <inkml:trace contextRef="#ctx0" brushRef="#br0" timeOffset="113206.11">7556 3069 0,'-21'0'0,"0"0"31,0 0-15,42 0 62,0 0-63,-42 0 48,21 21-63,-21-21 31,0 0 0,42 0 63,0 0-94,0 0 16,0 0-16,22 0 0,-1 0 15,-21 0-15,22 0 0,-1 0 16,0 0-16,1 0 0,-1 0 16,-21 0-16,21 0 0,-20 0 0,-1 0 15,0-21-15,0 21 0,0 0 0,0 0 16,-42 0 15,0 0-15,0 0-16,0 21 0,0-21 0,-1 0 15,1 0 1,0 0-16</inkml:trace>
  <inkml:trace contextRef="#ctx0" brushRef="#br0" timeOffset="114811.13">7535 3154 0,'0'0'0,"0"-21"0,0 0 31,0 42 32,0 0-63,0 0 0,0 0 15,0 22-15,0-22 0,0 21 16,0 0-16,0-20 0,0 20 0,0 0 15,0-21-15,0 22 0,0-22 16,0 21-16,0-21 0,0 1 0,0-1 16,0 0-16,0 0 0,0 0 15,0 0-15,0-42 63,0 0-63,0 0 0,0 0 15,0 0-15,0-22 0</inkml:trace>
  <inkml:trace contextRef="#ctx0" brushRef="#br0" timeOffset="115290.86">7535 3112 0,'0'-22'16,"0"44"-16,21-44 31,1 1-15,-1 21-16,0 0 0,0 0 16,0 0-16,22 0 0,-22 0 0,21 0 15,-21 0-15,22 0 0,-22 0 16,21 21-16,-21-21 0,22 22 0,-22-1 15,0 0-15,0 0 0,0 0 16,0 0-16,-21 1 0,22-1 16,-22 21-16,0-21 0,0 0 0,0 22 15,0-22-15,-22 0 0,1 0 16,0 22-16,-21-22 0,21 0 0,-1 0 16,-20 0-16,21 0 0,-21 1 0,-1-22 15,22 21-15,-21 0 0,-1 0 16,22-21-16,-21 21 0,21-21 0,0 0 15,-22 0-15,22 21 0,0-21 16,0 0-16,0 0 16,-1 0-16,22-21 47,0 0-47,22 21 15,-1-21-15,0 21 0,0-21 0,0 21 16,0-21-16,1-1 0</inkml:trace>
  <inkml:trace contextRef="#ctx0" brushRef="#br0" timeOffset="115950.51">8361 3069 0,'0'21'63,"0"1"-63,0-1 15,0 21-15,0-21 0,-21 0 0,21 22 0,0-22 16,-22 0-16,22 21 16,0-20-16,0 20 0,0-21 0,-21 21 15,21-20-15,0-1 0,-21 0 0,21 21 16,-21-21-16,21 1 0,0-1 16,0 0-16,-21-21 0,21 21 15,-21-21-15,21-21 63,0 0-63,0 0 0,0-1 15,0 1-15,0 0 0,0 0 16,0 0-16,0 0 0,0-1 0,21 1 16,0 21-16,-21-21 0,21 21 0,0 0 15,0 0-15,1 0 16,-1 0-16,-21 21 15,21 0-15,-21 1 16,0-1-16,21 0 0,-21 0 0,21 0 16,-21 0-16,21 1 15,1-1-15,-22 0 0,21 0 16,0-21 0,0 0-1,0 0 1,-21-21-1,0 0-15,21 0 16,1-1-16,-22 1 0</inkml:trace>
  <inkml:trace contextRef="#ctx0" brushRef="#br0" timeOffset="117129.05">9165 3112 0,'0'-43'16,"0"22"-1,0 0-15,-21 21 16,0 0-16,0 0 31,-1 0-15,1 0-1,0 21 1,0-21-16,0 21 0,0-21 16,-1 21-16,22 1 0,-21-22 15,0 21-15,0 0 0,0 21 0,0-21 16,-1 1-16,1 20 0,21-21 15,-21 21-15,21-20 0,-21-1 0,21 0 16,0 0-16,0 21 0,0-20 0,0-1 16,0 0-16,0 0 15,21-21-15,0 21 0,0-21 0,1 0 16,-1 0-16,0 21 0,21-21 16,-21 0-16,1 0 0,20 0 15,-21 0-15,21 0 0,-20 0 0,20 0 16,-21-21-16,0 21 0,0-21 15,1 21-15,-1-21 0,0 21 0,0 0 16,-21-21-16,21 21 0,-21-21 16,-21 42 31,21 0-32,-21-21-15,0 21 0,0-21 0,21 21 16,-22-21-16,1 21 15,0-21-15,0 0 0,0 22 0,0-22 16,-1 0-16,1 21 16,0-21-16,0 0 0,0 0 0,0 0 15,-1 0-15,1 0 0,0 0 16,0 0-16,21-21 0,-21 21 16,0-22-16,-1 1 0,22 0 15,0 0-15,-21 0 0,21 0 16,0-1-16,0 1 0,0-21 0,0 21 15,0 0-15,0-1 0,0-20 16,0 21-16,21 0 0,1 0 0,-1-1 16,0 1-16,0 0 0,21 0 0,-20 0 15,-1 0-15,21 21 16,-21-22-16,0 22 0,22 0 0,-22 0 16,0 0-16,0 0 0,0 0 0,1 0 15,-1 0 1,-42 0 31,-1 0-47,1 0 15,0 0 1,0 0-16,0 0 0,0 0 16,-1 0-16,1 0 0,0 0 15,0 0-15,0 0 0,0 0 16,-1 0-16,1 0 0,0 22 0,0-22 15,0 21-15,0 0 0,-1 0 16,1 0-16,0 0 0,0 1 0,0 20 16,0-21-16,21 0 0,0 22 15,-22-22-15,22 0 0,-21 21 0,21-21 16,0 1-16,0-1 0,0 0 0,0 0 16,21 0-16,1-21 0,-1 21 15,0-21-15,21 0 0,-21 22 16,22-22-16,-22 0 0,21 0 0,1 0 15,-22 0-15,21 0 0,0 0 16,-20-22-16,20 22 0,-21-21 0,0 21 16,0-21-16,1 0 15,-22 0-15,0 0 0,21-1 0,-21 1 16,0 0-16,0 0 0</inkml:trace>
  <inkml:trace contextRef="#ctx0" brushRef="#br0" timeOffset="117711.71">7959 3112 0,'21'0'31,"0"0"-31,0 0 16,-21 21-1,21-21-15,-21 21 16,0 0-16,0 0 16</inkml:trace>
  <inkml:trace contextRef="#ctx0" brushRef="#br0" timeOffset="121898.89">1376 4657 0,'-21'0'32,"-1"0"-17,1 0 1,0 0-1,21-21 17,0-1-17,0 1-15,0 0 16,0 0-16,21 21 16,0 0-1,1-21-15,-1 21 0,0 0 16,0 0-16,0 0 15,0 0-15,1 0 16,-1 0-16,-21 21 16,0 0-16,21-21 0,-21 21 0,21 0 15,-21 1-15,0-1 0,0 0 16,0 0-16,0 21 0,0-20 16,0 20-16,0-21 0,-21 21 0,0 1 15,21-22-15,-21 21 0,-1 1 16,1-22-16,0 21 0,0-21 15,0 22-15,0-22 0,-1 0 16,1 0-16,0 0 0,-21 0 0,21 1 16,-1-22-16,1 21 0,0-21 15,0 0-15,0 0 0,0 0 0,-1 0 16,1 0-16,0-21 16,0-1-16,0 1 0,21 0 15,0 0-15,0 0 0,-21 0 0,21-1 16,0-20-16,0 21 0,0 0 15,0 0-15,0-1 0,0 1 0,0 0 16,0 0-16,21 0 0,0 0 16,0 21-16,0 0 0,0 0 15,1 0-15,-1 0 16,21 21-16,-21 0 0,0-21 0,1 21 16,-1 0-16,0 22 0,0-22 15,-21 0-15,21 0 0,0 0 16,-21 0-16,0 1 0,22-1 0,-22 0 15,21-21-15,-21 21 0,21 0 16,-21 0-16,21-21 16,0 22-16,0-22 15,1 0 1,-1-22 0,0 22-16,-21-21 15</inkml:trace>
  <inkml:trace contextRef="#ctx0" brushRef="#br0" timeOffset="122257.02">1884 5038 0,'0'0'0,"0"21"0,21-21 47,-21-21-31,21 21-16,-21-21 16,0-1-16,0 1 15,0 0 1,-21 21 15,21 21-31,0 0 16,-21 1-16,21-1 15</inkml:trace>
  <inkml:trace contextRef="#ctx0" brushRef="#br0" timeOffset="125254.16">3090 4614 0,'0'22'46,"0"-1"-30,21-21 31,1 0-31,-1 0-16,0 0 15,0 0-15,0 0 0,0-21 0,1 21 16,-1-22-16,0 22 0,0-21 0,0 21 15,0 0-15,1 0 0,-22-21 16,0 0-16,0 0 16,-22 21-1,1 0 1,0 0-16,0 0 0,0 0 0,0 0 16,-1 21-16,1-21 0,0 21 15,0 0-15,0 0 0,0 1 16,-1-22-16,22 21 0,0 0 0,0 0 15,0 0-15,0 0 0,0 1 16,0-1-16,0 0 16,0 0-1,22-21-15,-1 0 0,0 0 16,0 0-16,0 0 16,0 0-16,1 0 0,-1-21 15,0 21 1,-42 0 15,0 0-31,-1 21 16,1 0-16,0 0 0,0 1 15,0-1-15,21 0 0,-21 0 0,-1 0 16,22 0-16,-21 1 0,21-1 0,0 0 16,0 0-16,0 0 0,0 0 15,0 1-15,0-1 0,0 0 0,0 0 16,21-21-16,1 0 15,-22 21-15,21-21 0,0 0 0,0 0 16,0 0-16,0 0 16,1 0-16,-1 0 0,0 0 15,0 0-15,0-21 0,0 0 16,1 21-16,-1-21 0,0 0 0,0-1 16,0 22-16</inkml:trace>
  <inkml:trace contextRef="#ctx0" brushRef="#br0" timeOffset="125527">3619 4826 0,'0'0'0,"22"0"31,-1 0-15,-21 21 0,21 0-16,0 1 15,-21-1-15,0 0 0,21 0 0,0-21 16,1 21-16,-22 0 0,21 1 15,0-1-15,-21 0 0,21 0 16,0-21-16,-21 21 16,21-21-1,1 0 1,-22-21 0,0 0-16,0 0 15,21 0-15</inkml:trace>
  <inkml:trace contextRef="#ctx0" brushRef="#br0" timeOffset="125763.75">3958 4805 0,'0'0'0,"0"-21"15,-21 42 17,0 0-32,0 0 15,-1 0-15,22 1 0,-21-1 0,0 0 16,21 0-16,-21 0 0,0 0 15,0 22-15,-1-22 0,22 0 0,-21 0 16,0 0-16,0 1 0,21-1 16,0 0-16,21-21 31,0 0-15,0-21-16,-21 0 0,22 21 0</inkml:trace>
  <inkml:trace contextRef="#ctx0" brushRef="#br0" timeOffset="126118.55">4043 4826 0,'0'21'47,"21"-21"-47,-21 21 0,0 1 0,0-1 15,0 0-15,0 0 0,0 0 16,0 0-16,0 22 0,0-22 0,0 0 16,0 21-16,0 1 0,0-22 15,0 21-15,0 1 0,0-22 0,0 21 16,-21 0-16,21 1 0,0-1 0,0-21 16,0 22-16,0-1 0,-21-21 15,21 0-15,0 22 0,0-22 0,0 0 16,0 0-16,0 0 31,0-42-15,0 0-16,0-21 15,0 20-15,0 1 0,0-21 16,0 21-16,21-22 0</inkml:trace>
  <inkml:trace contextRef="#ctx0" brushRef="#br0" timeOffset="126450.92">4064 4868 0,'0'-21'0,"21"-63"32,0 84-32,-21-22 0,21 22 15,1-21-15,-1 21 0,0 0 0,0 0 16,0 0-16,0 0 0,1 0 15,-1 0-15,0 0 0,0 21 16,-21 1-16,0-1 0,0 0 0,0 0 16,0 0-16,0 0 0,0 1 15,-21-1-15,0 0 0,0 0 0,21 0 16,-22 0-16,1 1 16,0-1-16,0 0 0,0-21 0,21 21 15,-21-21-15,-1 0 16,22-21 15,0 0-31</inkml:trace>
  <inkml:trace contextRef="#ctx0" brushRef="#br0" timeOffset="126790.73">4635 4530 0,'0'21'32,"0"0"-32,0 0 15,0 0-15,0 1 0,0-1 0,0 21 16,0 0-16,0-20 0,0 20 15,-21 0-15,21 1 0,0-22 0,0 21 16,0-21-16,-21 22 0,21-22 16,0 0-16,0 0 0,0 0 0,0 0 15,0 1-15,0-1 16,21-21 15,-21-21-15,21 21-16,1-22 0</inkml:trace>
  <inkml:trace contextRef="#ctx0" brushRef="#br0" timeOffset="127413.37">5101 4868 0,'0'0'0,"0"-21"15,0 0-15,0 0 0,0 0 16,0 0-16,-21 21 16,21-22-16,-21 22 0,0-21 0,-1 21 31,1 0-31,0 0 0,0 0 16,0 0-16,0 21 0,-1 1 15,22-1-15,-21 0 0,21 21 16,-21-21-16,0 22 0,21-22 15,0 21-15,0-21 0,0 22 0,0-22 16,0 0-16,0 0 0,0 0 16,0 1-16,0-1 0,21 0 15,0-21-15,0 0 16,1 0-16,-1 0 0,0 0 16,0-21-16,0 21 0,-21-21 15,21-1-15,1 1 0,-1 0 0,0 0 16,-21 0-16,21 0 0,-21-22 0,21 22 15,-21 0-15,0 0 0,0-22 16,0 22-16,0 0 0,0 0 16,0 0-1,0 42 1,0 0 0,0 0-16,0 22 15,0-22-15,0 0 0,0 0 16,0 0-16,0 0 0,0 1 0,0-1 15,0 0-15,0 0 0,21-21 16,-21 21-16,22 0 0,-22 1 16,21-22-16,0 0 0,0 0 15,0 0-15,0 0 16,1 0-16,-1 0 16,0 0-16,0-22 0,-21 1 15,21 0-15,0 0 0,-21 0 16,22 0-16</inkml:trace>
  <inkml:trace contextRef="#ctx0" brushRef="#br0" timeOffset="127656.84">5461 4805 0,'0'21'47,"0"0"-47,0 0 0,0 1 15,0-1-15,0 0 0,0 0 16,0 0-16,0 0 0,0 1 0,0-1 15,0 0-15,0 0 16,0 0 0,0-42 31,0 0-47,0 0 15,0 0-15</inkml:trace>
  <inkml:trace contextRef="#ctx0" brushRef="#br0" timeOffset="128002.64">5419 4636 0,'0'0'0,"-22"0"0,22 21 15,0 0 1,0 0-1,22-21-15,-1 0 16,0 0 0,0 0-16,0 0 0,-21-21 15,21 0 1,-21 0-16,0-1 16,0 1-16,0 0 0,0 0 15,-21 21-15,0 0 16,21-21-16,-21 21 0,0 0 15,0 0-15,21 21 16,0 0-16,0 0 16,0 0-16,0 1 0,0-1 15,0 0-15,0 0 16,21-21-16,0 0 0,-21 21 0,21-21 16</inkml:trace>
  <inkml:trace contextRef="#ctx0" brushRef="#br0" timeOffset="128502.35">5842 4763 0,'0'0'0,"0"21"0,0 0 15,-21 0-15,21 0 0,0 0 16,0 1-16,0-1 0,0 0 15,0 0-15,0 0 0,0 0 16,0 1-16,0-1 16,0 0-16,0 0 0,0 0 15,0-42 48,-21 21-63,21-21 0,0 0 0,0 0 15,0-1-15,0 1 0,0-21 16,0 21-16,0-22 0,21 22 0,0-21 16,0 21-16,0 0 0,0-1 0,1 1 15,-1 0-15,21 0 0,-21 21 16,0 0-16,1 0 0,-1 0 16,0 0-16,0 21 0,0 0 0,0 0 15,-21 1-15,0-1 0,0 21 16,0-21-16,0 22 0,0-22 0,0 0 15,0 21-15,0-21 0,0 1 16,0-1-16,0 0 0,0 0 0,-21 0 16,21 0-16,-21-21 15,21-21 1,0 0 0</inkml:trace>
  <inkml:trace contextRef="#ctx0" brushRef="#br0" timeOffset="128911.17">6731 4466 0,'0'21'47,"0"1"-47,0-1 0,0 0 16,21 0-16,-21 0 0,21 0 0,-21 1 15,21 20-15,1-21 0,-22 0 16,21 22-16,0-22 0,-21 0 0,0 0 16,21 0-16,-21 0 0,21 1 0,-21-1 15,0 0-15,0 0 16,21-21 15,-21-21-31,0 0 16,0 0-16</inkml:trace>
  <inkml:trace contextRef="#ctx0" brushRef="#br0" timeOffset="129190.01">7175 4424 0,'0'0'15,"-21"21"16,0 0-31,0 0 0,21 1 16,-21 20-16,0-21 0,-1 0 0,22 22 16,-21-22-16,0 21 0,21-21 15,-21 0-15,0 22 0,21-22 0,0 0 16,-21 0-16,-1 0 0,22 1 0,0-1 16,-21 0-16,21 0 15,21-21 1,1 0-16,-1-21 0,0 21 15,0-21-15,0 0 0,0-1 16</inkml:trace>
  <inkml:trace contextRef="#ctx0" brushRef="#br0" timeOffset="129971">7683 4551 0,'0'-42'16,"0"20"-1,0 1-15,0 0 16,-21 0 0,0 21-16,0 0 0,0 0 15,0 0-15,-1 0 16,1 0-16,0 21 15,0-21-15,0 21 0,21 0 0,-21 1 16,-1-1-16,1 0 0,21 0 0,-21 0 16,21 22-16,0-22 15,0 0-15,0 0 0,0 0 0,21 0 16,0-21-16,1 0 16,-1 22-16,0-22 0,0 0 0,0 0 15,0 0-15,1 0 0,-1 0 0,0 0 16,0 0-16,0 0 0,0 0 15,-21-22-15,22 22 0,-44 0 47,1 0-47,0 0 0,0 0 0,0 0 16,0 0-16,-1 22 0,1-22 16,0 21-16,0-21 0,0 21 15,0-21-15,-1 21 0,22 0 0,-21-21 16,21 21-16,-21 1 0,0-22 15,21 21-15,0 0 0,0 0 16,0 0-16,21 0 31,0-21-31,0 0 16,1 0-16,-1 0 0,0 0 0,0-21 16,0 21-16,0-21 0,1 0 15,-1 21-15,0 0 0,0-21 0,0 21 16,0 0-16,-21 21 47,-21 0-47,21 0 0,0 0 0,-21 1 15,0-1-15,0 0 0,21 0 16,0 0-16,-21 0 0,-1 1 0,22-1 16,-21 0-16,21 0 0,0 0 15,0 0-15,-21-21 0,21 22 16,0-1-16,21-42 47,0 21-47,1-22 0,-1 1 0,0 0 15</inkml:trace>
  <inkml:trace contextRef="#ctx0" brushRef="#br0" timeOffset="130354.86">8361 4403 0,'0'0'0,"0"-21"0,0 42 47,0 0-31,0 0-16,0 0 0,0 0 15,0 1-15,0 20 0,0-21 16,0 0-16,21 0 0,-21 1 0,0 20 16,0-21-16,21 0 0,-21 0 15,0 1-15,0-1 0,0 0 16,0 0-16,21-21 31,0 0-31,1-21 16,-22 0-16,0 0 0,21 21 15,0-22-15</inkml:trace>
  <inkml:trace contextRef="#ctx0" brushRef="#br0" timeOffset="130594.89">8763 4403 0,'0'21'31,"-21"-21"-31,0 21 0,-1 0 0,1 22 16,0-22-16,0 0 0,0 0 16,0 0-16,-1 22 0,1-22 0,0 0 15,0 0-15,21 0 0,-21 0 0,21 1 16,-21-1-16,21 0 0,-22 0 15,22 0-15</inkml:trace>
  <inkml:trace contextRef="#ctx0" brushRef="#br0" timeOffset="131186.17">5482 5567 0,'0'-21'31,"0"42"-15,0 0-16,0 0 15,0 0-15,0 1 16,0-1-16,0 21 0,0-21 0,0 0 16,0 22-16,0-22 0,0 0 0,0 0 15,0 0-15,0 1 0,-21-1 16,21 0-16,0 0 0,0 0 16,0 0-16,0-42 31,0 0-16,0 0-15,0 0 0</inkml:trace>
  <inkml:trace contextRef="#ctx0" brushRef="#br0" timeOffset="131439.01">5440 5630 0,'0'0'0,"0"-21"0,0 0 16,0 0-1,21 21-15,0 0 16,0 0-16,0 0 15,1 21-15,-1 0 0,-21 0 16,21-21-16,0 22 0,0-1 0,0 0 16,-21 0-16,22 0 0,-22 0 15,0 1-15,21-1 16,-21 0-16,0 0 0,21-21 16,0 0 15,-21-21-31,21 0 15,0 21-15,-21-21 0,22-1 16</inkml:trace>
  <inkml:trace contextRef="#ctx0" brushRef="#br0" timeOffset="131946.82">6032 5461 0,'0'0'0,"0"21"31,-21 0-31,21 1 15,-21-1-15,0 0 16,0 0-16,0 0 0,21 0 0,-22 22 16,1-22-16,21 0 0,0 0 15,-21-21-15,0 21 0,21 1 0,-21-1 16,42-21 15,0-21-15,0-1-16,0 1 0,1 0 15,-22 0-15,21 0 0,0 0 16,0-1-16,0 1 0,-21 0 0,21 0 16,1 0-16,-22 0 0,0-1 0,21 1 15,0 21 1,-21-21-16,21 21 16,-21 21-1,0 0-15,0 1 16,0-1-16,0 0 0,0 21 0,0-21 15,0 1-15,0 20 0,0-21 16,0 21-16,0 1 0,0-22 0,0 21 16,0-21-16,0 1 0,-21-1 0,21 0 15,0 0-15,0 0 16,0 0-16,0 1 0,0-1 16,21-21 15,0-21-31,0-1 15,1 1-15,-22 0 0,21 21 16,-21-21-16,21 0 0</inkml:trace>
  <inkml:trace contextRef="#ctx0" brushRef="#br0" timeOffset="132386.85">6604 5652 0,'-21'21'32,"0"-21"-32,21 21 0,0 0 0,-22-21 15,1 21-15,0 0 0,0 1 16,21-1-16,0 0 0,-21-21 0,21 21 16,-21 0-16,21 0 15,0 1-15,0-1 16,21-21-1,0 0-15,0 0 0,0 0 16,0 0-16,1 0 0,-1 0 0,0 0 16,0-21-16,0-1 15,0 1-15,1 21 0,-22-21 0,0 0 16,21 0-16,-21 0 16,0-1-16,0 1 0,0 0 15,0 0-15,0 0 0,-21 21 16,-1-21-16,1 21 15,0 0-15,0 0 0,0 0 16,0 0-16,-1 0 0,22 21 16,-21-21-16,21 21 0,0 0 15,0 0 1,21-21 0,1 21-16</inkml:trace>
  <inkml:trace contextRef="#ctx0" brushRef="#br0" timeOffset="132986.54">7324 5673 0,'0'0'0,"0"-21"15,-22 21-15,1 0 0,0 0 16,0 0-16,0 0 0,0 0 15,-1 0-15,1 0 0,0 21 16,0-21-16,0 21 0,0 0 0,-1 0 16,1 0-16,0 1 0,0-1 15,21 0-15,-21 0 0,21 0 16,0 0-16,0 1 0,0-1 16,0 0-16,21-21 15,0 0-15,0 0 16,0 0-16,1 0 0,-1 0 0,0 0 15,0 0-15,0 0 0,0 0 16,1-21-16,-1 0 0,0 21 0,0-22 16,-21 1-16,21 0 0,0 0 0,1 0 15,-22 0-15,0-22 0,21 22 16,-21 0-16,21-21 0,-21-1 16,0 22-16,0 0 0,0-21 0,0 20 15,0 1-15,0 0 0,0 0 16,0 0-16,0 42 31,0 0-15,0 21-16,0-20 0,0-1 15,0 21-15,0-21 0,0 22 0,0-22 16,0 21-16,0-21 16,0 22-16,0-22 0,0 0 0,0 0 15,0 0-15,0 0 0,0 1 0,0-1 16,0 0-16,0 0 15,21-21 17,0 0-32,0 0 15,1-21-15,-1 0 0,0 21 0,0-21 16</inkml:trace>
  <inkml:trace contextRef="#ctx0" brushRef="#br0" timeOffset="133482.99">7810 5757 0,'22'0'47,"-1"0"-47,0 0 15,0-21-15,0 21 0,0-21 16,1 21-16,-1-21 0,-21 0 16,21 0-16,-21-1 15,0 1-15,0 0 16,-21 0 0,0 21-16,-1 0 15,1 0-15,0 21 16,0-21-16,0 21 0,0 0 0,-1 1 15,1-22-15,21 21 0,0 0 0,0 0 16,0 0-16,-21 0 0,21 1 16,0-1-16,0 0 0,0 0 0,0 0 15,0 0-15,0 1 0,21-22 16,0 21 0,1-21-16,-1 0 0,0 0 15,0 0-15,0 0 0,0 0 16,1 0-16,-1 0 15,0 0-15,0-21 0,0 21 0,0-22 16,1 1-16,-1 21 0,0-21 0,0 0 16,0 0-16,0 0 0,1-1 15,-1 1-15,0 0 0,0 0 0</inkml:trace>
  <inkml:trace contextRef="#ctx0" brushRef="#br0" timeOffset="133799.23">8340 5525 0,'-22'63'0,"44"-126"0,-22 41 0,0 1 15,0 0-15,0 0 0,0 0 0,0 0 16,0-1-16,0 1 0,0 0 15,0 0-15,0 0 16,0 42 31,0 0-47,0 21 16,-22-20-16,22-1 0,0 0 0,-21 21 15,21-21-15,0 22 0,0-22 16,0 21-16,-21-21 0,21 22 0,0-22 15,0 21-15,0-21 0,0 1 0,0 20 16,0-21-16,0 0 16,0 0-16,21 1 0,0-22 15,1 21-15,-1-21 16,0 0-16,0 0 0,0 0 0,0 0 16,1 0-16,-1 0 0,-21-21 15,21-1-15,0 22 0,0-21 0,0 0 16,1 21-16,-22-21 0,0 0 0,21 21 15</inkml:trace>
  <inkml:trace contextRef="#ctx0" brushRef="#br0" timeOffset="137898.59">10266 3069 0,'0'-21'16,"0"0"0,0 0-1,0 0 1,0-1 0,0 1-16,0 0 15,0 0-15,0 0 16,0 0-1,0 42 32,0 0-47,0 0 16,0 21-16,0-20 0,0-1 16,0 21-16,0-21 0,0 22 0,0-1 15,0-21-15,0 21 0,0-20 16,0 20-16,0-21 0,0 0 0,-21 0 15,21 1-15,0-1 0,0 0 16,0 0-16,21-21 47,-21-21-31,21 21-16,-21-21 0,21 21 15,0-21-15,-21-1 0</inkml:trace>
  <inkml:trace contextRef="#ctx0" brushRef="#br0" timeOffset="138342.47">10647 3133 0,'0'21'31,"0"0"-31,0 0 31,21-21-15,0-21 0,0 21-16,-21-21 15,0 0-15,0 0 16,0-1-16,-21 1 31,0 21-31,0 0 16,0 0-16,21 21 15,-22 1-15,22-1 16,0 0 0,0 0 15</inkml:trace>
  <inkml:trace contextRef="#ctx0" brushRef="#br0" timeOffset="146319.31">11832 2773 0,'-21'0'125</inkml:trace>
  <inkml:trace contextRef="#ctx0" brushRef="#br0" timeOffset="147182.28">11811 2794 0,'21'0'141,"0"0"-141,0 0 15,1 0-15,-1 0 0,0-21 16,0 21-16,0 0 0,-21-21 0,21 21 15,1-21-15,-1 21 0,0-22 0,0 22 16,-21-21-16,0 0 16,21 21-16,-21-21 0,0 0 31,-21 21-31,0 0 16,0 0-16,0 0 0,-1 0 0,1 0 15,0 0-15,0 0 0,0 21 16,0 0-16,-1 0 0,1 0 0,0-21 15,0 43-15,0-22 0,0 0 16,21 0-16,0 0 0,-22 1 0,22-1 16,0 0-16,0 0 0,0 0 15,0 0-15,22-21 16,-1 0 0,0 22-16,0-22 0,0 0 15,0 0-15,1 0 0,-1 0 16,0 0-16,0 0 0,0 0 15,0 0-15,1 0 16,-44 0 15,1 0-31,0 21 16,0-21-16,0 21 0,0-21 0,-22 21 16,43 0-16,-21 0 0,0 1 15,0-22-15,21 21 0,-21 21 0,21-21 16,0 0-16,0 1 0,0-1 0,0 0 15,0 0 1,0 0-16,21 0 0,0-21 0,0 0 16,0 22-16,0-22 0,1 0 15,-1 0-15,0 0 0,21 0 0,-21 0 16,1 0-16,-1 0 0,0 0 0,0 0 16,0 0-16,0-22 0,1 22 15,-1 0-15,-21-21 0,0 0 0,21 21 16,0-21-16,0 0 15,-21 0-15</inkml:trace>
  <inkml:trace contextRef="#ctx0" brushRef="#br0" timeOffset="147438.17">12319 3006 0,'0'0'0,"21"0"16,-21 21-1,0 0-15,21-21 16,0 21-16,-21 0 0,22-21 0,-1 22 16,-21-1-16,21-21 0,-21 21 15,0 0-15,21 0 0,0 0 16,0 1-16,-21-1 31,22-21-31,-22-21 31,0-1-31,21 22 16</inkml:trace>
  <inkml:trace contextRef="#ctx0" brushRef="#br0" timeOffset="147695.01">12573 2985 0,'-21'0'31,"0"21"-31,-1 0 16,1 0-16,0 0 0,0 0 16,0 1-16,0-1 0,-1 0 15,1 0-15,0 0 0,21 0 0,-21 1 16,0-1-16,21 0 0,-21 0 0,21 0 16,0 0-16,0 1 0,0-1 15,21-21 16,0-21-31,0 21 16,0-22-16</inkml:trace>
  <inkml:trace contextRef="#ctx0" brushRef="#br0" timeOffset="148058.91">12700 3006 0,'0'21'16,"0"0"-16,0 0 15,0 0-15,0 1 0,0-1 16,0 0-16,0 21 0,0-21 16,-21 22-16,21-22 0,0 21 15,-21 1-15,21-22 0,0 21 0,0 0 16,0 1-16,0-22 0,0 21 0,0 1 15,0-22-15,0 21 0,0-21 16,0 22-16,0-22 0,-22 0 0,22 21 16,0-21-16,0 1 0,0-1 0,-21 0 15,21 0-15,0-42 47,0 0-47,21 0 16,-21-1-16,0 1 0,22 0 0,-22 0 15,0-21-15,0 20 0</inkml:trace>
  <inkml:trace contextRef="#ctx0" brushRef="#br0" timeOffset="148392.07">12636 3027 0,'0'0'0,"0"-42"31,0 20-31,22 1 0,-1 21 0,0 0 16,0-21-16,0 21 16,0 0-16,1 0 0,-1 0 0,0 0 15,0 0-15,0 0 0,-21 21 16,21 0-16,1 1 16,-22-1-16,0 0 0,0 0 0,0 0 15,0 0-15,0 1 0,-22-22 0,1 21 16,0 0-16,0 0 0,0 0 15,0 0-15,-1-21 0,1 22 0,0-1 16,0-21 0,0 0-16,21-21 31,0-1-15,21 1-16,0 21 15</inkml:trace>
  <inkml:trace contextRef="#ctx0" brushRef="#br0" timeOffset="148698.9">13017 2688 0,'0'21'16,"0"1"-16,0 20 15,0-21 1,0 0-16,0 0 0,0 22 0,0-22 16,0 0-16,0 21 0,0-20 0,0 20 15,0-21-15,0 0 0,0 0 16,0 1-16,0-1 0,0 0 0,0 0 16,0 0-16,0 0 0,-21-21 15,21 22-15,0-1 16,21-21 15,-21-21-31,22 21 0</inkml:trace>
  <inkml:trace contextRef="#ctx0" brushRef="#br0" timeOffset="149538.07">13610 3027 0,'0'-21'15,"0"-43"1,-21 64 0,0 0-1,0 0-15,-1 0 16,1 0-16,0 0 0,0 21 15,0 1-15,0-22 0,21 21 16,-22 0-16,1 0 0,0 0 0,0 22 16,21-22-16,-21 0 0,0 0 15,21 0-15,0 22 0,0-22 0,0 0 16,0 0-16,0 0 16,0 0-16,21-21 15,0 0 1,0 0-16,0 0 0,0-21 15,1 21-15,-1-21 0,0 0 16,0 0-16,0 0 0,-21-1 16,21 1-16,1 0 0,-1 0 15,-21 0-15,0 0 0,21-1 0,-21 1 16,21 0-16,-21 0 0,0 0 0,0 0 16,0 42 15,0 0-16,0 0-15,0 0 0,0 0 16,0 1-16,0-1 0,0 0 0,0 0 16,0 0-1,0 0-15,0 1 0,0-1 0,0 0 16,21-21-16,-21 21 16,21-21-16,1 0 15,-1 0 1,0 0-16,0-21 0,0 0 15,-21 0-15,21-1 16,-21 1-16,22 21 0,-1-21 0,-21 0 16,0 0-16,0 0 0,21-1 15,0 1-15,-21 42 47,0 1-31,0-1-16,0 0 0,0 0 15,0 0-15,0 0 16,0 1-16,0-1 16,0 0-1,0-42 32,0 0-47,0-1 16,0 1-16</inkml:trace>
  <inkml:trace contextRef="#ctx0" brushRef="#br0" timeOffset="149918.47">13843 2815 0,'0'0'0,"0"21"0,0 1 15,0-1 1,21-21 15,0 0-31,0 0 16,-21-21-16,22 21 0,-22-22 16,21 22-16,-21-21 0,0 0 15,0 0 1,-21 21-16,-1 0 0,1 0 15,0 0-15,0 0 16,0 21-16,0 0 16,21 0-16,0 1 15,0-1-15,0 0 0,0 0 16,0 0-16,0 0 16,21-21-1,0 0-15,0 0 16,0 0-16,0 0 0</inkml:trace>
  <inkml:trace contextRef="#ctx0" brushRef="#br0" timeOffset="150463.1">14118 2963 0,'0'22'31,"0"-1"-15,0 0-16,0 0 0,0 0 16,0 0-16,0 1 15,0-1-15,0 0 0,0 0 16,0 0-16,0 0 16,0 1-1,0-44 32,0 1-31,0 0-16,0 0 15,0 0-15,0 0 0,0-22 16,0 22-16,21 0 0,-21 0 0,21 0 16,1-1-16,-1 1 0,0 0 15,21 0-15,-21 0 0,1 21 0,-1-21 16,0 21-16,0 0 0,21 0 15,-20 0-15,-1 0 0,0 0 16,-21 21-16,21 0 0,-21 0 0,21 0 16,-21 0-16,0 1 15,21-1-15,-21 0 0,0 0 16,0 0-16,0 0 0,0 1 0,0-1 16,0 0-1,-21-21 1,21 21-16,0-42 47,0 0-47</inkml:trace>
  <inkml:trace contextRef="#ctx0" brushRef="#br0" timeOffset="151107">15176 2561 0,'0'0'0,"0"-21"0,-21 0 0,21 0 16,0 42 15,0 0-15,21 0-16,1 0 0,-22 22 0,21-22 15,0 21-15,0 1 0,-21-1 0,21-21 16,0 21-16,-21 1 0,0-22 16,0 21-16,22-21 0,-22 1 0,0-1 15,0 21-15,0-21 0,0 0 16,0 1-16,0-1 0,0 0 15,21-21 17,-21-21-17,0 0-15,21 21 0,0-22 0</inkml:trace>
  <inkml:trace contextRef="#ctx0" brushRef="#br0" timeOffset="151386.84">15748 2519 0,'0'-21'31,"-21"42"-15,0 0-16,-1 0 0,1 0 0,0 1 16,0 20-16,0 0 0,0-21 15,-1 22-15,1-1 0,0 0 0,0-20 16,0 20-16,0 0 0,-1-21 15,22 1-15,-21 20 0,0-21 0,21 0 16,0 0-16,0 1 0,0-1 16,0 0-16,21-21 15,0 0-15,1 0 16,-1 0-16,0 0 16,0 0-16</inkml:trace>
  <inkml:trace contextRef="#ctx0" brushRef="#br0" timeOffset="152898.14">15938 2942 0,'22'-21'0,"-22"-64"31,0 64-31,0 0 0,-22 21 16,1 0-16,0 0 0,0 0 15,0 0-15,0 0 16,21 21-16,-22 0 0,1 1 0,0-1 16,21 0-16,-21 0 0,0 0 0,21 0 15,0 22-15,-21-22 0,21 0 16,-22 0-16,22 0 0,0 1 0,0-1 16,0 0-16,0 0 0,0 0 15,0 0-15,22-21 16,-1 0-16,0 0 15,0 0-15,0 0 0,-21-21 16,21 0-16,1 21 0,-1-21 0,0 0 16,-21 0-16,21-1 0,0 1 0,0 0 15,-21 0-15,22 0 0,-22-22 16,21 22-16,-21 0 16,0 0-16,21 21 15,-21 21 16,0 0-31,0 0 16,0 1-16,0-1 0,0 0 16,0 0-16,-21-21 0,21 21 0,0 0 15,0 1-15,0-1 16,0 0 0,21-21-1,0 0-15,0 0 16,0 0-16,1 0 0,-1-21 15,0 21-15,0-21 16,0-1-16,0 1 0,1 0 0,-1 0 16,21 0-16,-21 0 0,0-1 0,1 1 15,-22 0-15,0 0 16,0 0-16,-22 21 31,22 21-15,0 0-16,0 0 15,0 0 1,0 1-16,0-1 16,22 0-16,-1 0 15,-21 0 1,21 0-16,-21 1 16,21-22-16,-21 21 0,0 0 15,0 0-15,21-21 16,0 21-16,1-21 15,-22 21-15,21-21 0,0 0 16,0 0 0,0 0-16,0 0 0,1 0 0,-1 0 15,0 0-15,0-21 0,0 21 16,0-21-16,1 21 0,-1-21 0,0 0 16,0 0-16,0 21 0,0-22 0,-21 1 15,22 0-15,-22 0 0,21-21 16,-21 20-16,0 1 0,0 0 0,0 0 15,0 0-15,-21 0 16,-1 21-16,1 0 16,0 0-16,0 0 0,0 0 15,21 21-15,-21-21 0,-1 21 16,1 0-16,0 0 0,21 0 16,-21 1-16,21-1 0,-21 0 0,21 0 15,-21 0-15,21 0 0,0 1 16,0-1-16,0 0 0,21 0 15,0-21-15,0 0 16,0 0-16,0 0 16,1 0-16,-1 0 0,0-21 15,0 21-15,-21-21 0,21 21 0,0-21 16,-21-1-16,0 1 0,22 21 16,-22-21-16,21 0 0,-21 0 0,0 0 15,0-1-15,0 1 0,0 0 16,21 21-16,-21-21 0,0 42 31,0 0-15,0 0-16,0 1 0,0-1 15,-21 0-15,21 0 0,0 0 16,0 0-16,0 1 0,0-1 16,0 0-16,0 0 0,21 0 15,0-21-15,0 0 16,0 0-16,1 0 15,-1 0-15,0 0 0,0-21 16,0 21-16,0-21 0,-21 0 16,22 21-16,-1-21 0,-21-1 15,0 1-15,21 0 0,0 21 0,-21-21 16,0 0-16,0 0 16,0 42-1,0 0 1,0 0-16,0 0 15,0 0-15,0 1 0,0-1 16,0 0-16,0 0 16,21-21 15,0-21-15,1 0-1,-22 0-15</inkml:trace>
  <inkml:trace contextRef="#ctx0" brushRef="#br0" timeOffset="153242.09">17251 2752 0,'0'0'0,"-21"0"0,-1 0 16,1 21-16,21 0 0,0 0 15,-21-21-15,21 21 0,0 1 16,0-1-1,21-21 1,0 0 0,1 0-16,-1 0 0,0-21 15,-21-1-15,21 1 16,-21 0-16,0 0 16,0 0-16,0 0 0,0-1 15,-21 22-15,0 0 16,0 0-16,-1 0 15,1 22-15,21-1 0,0 0 16,0 0-16,-21-21 16,21 21-16,0 0 0,0 1 15,21-22 1</inkml:trace>
  <inkml:trace contextRef="#ctx0" brushRef="#br0" timeOffset="153810.82">17695 2667 0,'0'21'16,"0"0"-16,-21 1 15,21-1-15,0 0 16,0 21-16,0-21 0,-21 1 0,21-1 15,0 0-15,-21 0 0,21 0 0,0 22 16,0-22-16,0 0 0,0 0 16,0 0-16,0 0 0,0 1 0,0-1 15,0 0-15,0 0 16,0-42 31,0 0-32,0 0-15,0-1 16,0 1-16,21 0 16,-21 0-16,21 0 0,0 21 0,0-21 15,1 21-15,-1-22 0,0 1 0,0 21 16,0 0-16,0 0 0,22 0 16,-22 0-16,0 0 0,0 0 0,0 0 15,1 0-15,-1 21 0,-21 1 16,21-1-16,-21 0 15,0 0-15,0 0 0,0 0 0,-21-21 16,21 22-16,-21-1 0,-1 0 16,-20 0-16,21-21 0,0 21 15,0-21-15,-1 21 0,-20 1 0,21-22 16,0 0-16,0 21 0,-1-21 16,1 0-16,21-21 46,21-1-46,1 1 0,-1 0 0</inkml:trace>
  <inkml:trace contextRef="#ctx0" brushRef="#br0" timeOffset="154126.64">18309 2625 0,'0'21'0,"-21"-21"0,21 21 15,-21 0-15,21 0 0,0 1 16,-21-1-16,21 21 0,0-21 16,-22 0-16,22 1 0,0 20 0,0-21 15,0 0-15,-21 0 16,21 1-16,0 20 0,-21-21 0,21 0 0,0 0 15,0 1-15,0-1 0,0 0 16,0 0 0,21-21-1,0 0-15,1 0 16,-1 0-16,0-21 16</inkml:trace>
  <inkml:trace contextRef="#ctx0" brushRef="#br0" timeOffset="154598.92">18500 3006 0,'0'0'0,"0"21"16,21-21 15,0 0-31,0 0 15,0 0-15,0-21 0,1 21 16,-1 0-16,-21-21 0,21 21 0,0-22 16,0 22-16,-21-21 0,0 0 15,0 0-15,0 0 32,-21 21-32,0 0 15,0 21-15,0 0 16,-1-21-16,22 21 0,-21 0 15,0-21-15,21 22 0,0-1 0,-21 0 16,0-21-16,21 21 0,-21 0 0,21 0 16,0 1-16,0-1 15,0 0-15,0 0 16,0 0 0,21 0-16,0-21 15,0 0-15,0 0 0,0 0 16,1 0-16,-1 0 0,0 0 15,0 0-15,0 0 0,0 0 16,1-21-16,-1 21 0,0-21 0,0 0 16,0 21-16,0-21 0,1 0 15,-1-1-15</inkml:trace>
  <inkml:trace contextRef="#ctx0" brushRef="#br0" timeOffset="154982.7">19092 2879 0,'21'-21'15,"-42"42"-15,64-64 0,-22 43 0,0-21 0,0 0 16,0 21-16,0 0 15,-21 21 17,-21 0-32,0-21 15,0 22-15,21-1 0,-21-21 16,0 21-16,-1 0 0,1 0 16,21 0-16,0 1 0,-21-22 15,21 21-15,0 0 0,0 0 16,0 0-1,21-21-15,0 21 0,1-21 16,-1 0-16,0 22 0,0-22 16,0 21-16,0-21 0,22 0 0,-22 21 15,0-21-15,-21 21 16,0 0 0,-21-21-1,0 0-15,0 0 0,-1 0 16,-20 0-16,21 0 0,0 21 0,-22-21 15,22 0-15,0 0 0,0 0 16,0 0-16,0 0 0,-1 0 0,1 22 16,0-22-16,0 0 0,0 0 15,0 0-15</inkml:trace>
  <inkml:trace contextRef="#ctx0" brushRef="#br0" timeOffset="155943">11959 4487 0,'0'0'0,"64"-42"31,-43 21-31,0 0 0,-21 0 0,21-1 16,-21 1-16,21 21 0,-21-42 0,0 21 15,0 0-15,0-1 0,0 1 16,-21 0-16,0 0 0,0 0 0,-22 0 15,22 21-15,0-22 0,-21 22 16,21 0-16,-22 0 0,22 0 16,-21 0-16,21 22 0,-1-1 0,-20 0 15,21 0-15,0 0 0,0 22 0,-1-22 16,1 21-16,21-21 0,-21 22 16,21-1-16,0-21 0,0 0 0,0 22 15,0-22-15,0 0 0,0 0 0,21 0 16,0-21-16,1 21 0,-1-21 15,0 0-15,0 0 0,0 0 0,22 0 16,-22 0-16,0 0 0,21-21 16,1 0-16,-22 21 0,21-21 15,-21 0-15,0 0 0,1-1 0,20 1 16,-42 0-16,21-21 0,-21 21 16,0-1-16,0 1 0,0-21 0,0 21 15,0 0-15,0-1 0,0 1 16,0 42-1,0 1-15,0-1 16,0 0-16,0 0 0,21 0 0,-21 0 16,0 22-16,0-22 0,21 0 15,1 0-15,-22 0 0,21 1 16,-21-1-16,0 0 0,21 0 0,0-21 16,-21 21-16,21-21 0,0 0 15,1 0-15,-1 0 0,0 0 16,0 0-16,0 0 0,0 0 0,-21-21 15,22 0-15,-1 0 0,0 0 16</inkml:trace>
  <inkml:trace contextRef="#ctx0" brushRef="#br0" timeOffset="156427.2">12509 4233 0,'0'-21'16,"0"42"-16,0-21 31,0 22-31,0-1 0,-21 0 15,21 0 1,0 0-16,0 0 0,0 1 0,0-1 16,0 0-16,0 0 0,0 0 0,0 0 15,0 1-15,0-1 16,0 0-16,-21-21 31,0 0 0,21-21-31,0 0 0,0-1 16,0 1-16,0 0 0,0 0 16,0-21-16,0 20 0,21 1 15,0-21-15,0 21 0,1 0 0,-1-1 16,0 1-16,21 0 0,-21 0 16,22 21-16,-1 0 0,0 0 0,1 0 15,-1 0-15,0 21 0,-20 0 16,20 0-16,-21 1 0,0 20 0,0-21 15,-21 21-15,0-20 0,0 20 0,0-21 16,0 0-16,-21 0 0,21 22 16,-21-22-16,0-21 0,0 21 0,0 0 15,-1 0-15,1-21 0,21 22 16,21-22 15,1-22-31,-1 1 16,21 0-16,-21 0 0,0 21 15</inkml:trace>
  <inkml:trace contextRef="#ctx0" brushRef="#br0" timeOffset="156998.92">13695 4276 0,'0'0'0,"-21"0"0,21-21 15,-22 21-15,1-22 0,0 22 0,0 0 16,-21 0-16,20-21 0,1 21 0,0 0 16,-21 0-16,21 0 0,-22 0 15,22 21-15,0 1 0,-21-22 0,20 21 16,1 0-16,0 21 0,0-21 16,0 1-16,21-1 0,0 21 0,-21-21 15,21 0-15,0 1 0,0-1 0,0 0 16,0 0-16,0 0 15,21-21-15,0 0 0,0 21 0,0-21 16,0 0-16,1 0 0,-1 0 0,0 0 16,21 0-16,-21-21 0,1 21 15,-1-21-15,0 21 0,0-21 16,0 0-16,0 0 0,1-1 0,-1 1 16,0-21-16,0 21 0,-21-22 15,21 1-15,-21 0 0,21-1 0,-21 1 16,22-21-16,-22 20 0,21 1 0,-21 0 15,0 20-15,21-20 0,-21 21 16,0 0-16,0 42 16,0 0-1,0 0-15,0 0 16,0 22-16,0-22 0,0 21 0,-21 1 0,21-1 16,0 0-16,0 1 0,0-1 15,0 0-15,0 1 0,0-22 16,0 0-16,0 0 0,0 21 0,21-20 15,0-1-15,0-21 16,0 21-16,1-21 16,-1 0-16,0 0 0,0 0 0,0 0 15,0-21-15,1 21 0,20-21 0,-21-1 16,21 1-16,1 0 0</inkml:trace>
  <inkml:trace contextRef="#ctx0" brushRef="#br0" timeOffset="157323.73">14668 3874 0,'0'0'0,"-21"0"0,0 0 0,0-22 15,42 22 16,0 0-31,22 0 16,-22 0-16,0-21 0,21 21 16,-21 0-16,22-21 0,-22 21 0,21 0 15,-21 0-15,22 0 0,-22 0 16,0 0-16,0 0 0,0 0 16,-42 0 15,0 0-16,0 0-15,0 0 0,0 21 0,-1-21 16,1 0-16</inkml:trace>
  <inkml:trace contextRef="#ctx0" brushRef="#br0" timeOffset="157582.57">14817 3831 0,'-22'0'0,"22"21"15,0 1-15,0-1 16,-21 0-16,21 0 15,0 0-15,0 0 0,0 1 16,0-1-16,0 21 0,-21-21 0,21 22 16,0-22-16,0 21 0,0-21 0,0 0 15,0 22-15,0-22 0,0 0 16,0 0-16,0 0 0,0 1 0,0-1 16,0 0-16,0 0 15,21-21 16,0-21-15,1 0-16,-1 0 16,0-1-16</inkml:trace>
  <inkml:trace contextRef="#ctx0" brushRef="#br0" timeOffset="158192.24">15176 4043 0,'0'0'0,"0"21"47,0 0-31,-21-21-16,21 21 0,-21 1 15,21-1-15,-21 0 0,21 0 0,0 0 16,0 0-16,0 1 0,0-1 0,0 0 16,21 0-1,0-21-15,0 0 0,1 0 16,-1 0-16,21 0 0,-21 0 0,0 0 15,1 0-15,20-21 0,-21 21 16,0-21-16,0 21 0,1-21 0,-1-1 16,0 1-16,-21 0 0,0 0 15,21 21-15,-21-21 0,0 0 0,0-1 16,0 1-16,0 0 16,0 42 15,0 0-16,0 1-15,-21-1 0,21 0 16,-21 0-16,21 0 0,0 22 0,0-22 16,0 0-16,0 21 0,0-21 0,0 1 15,0 20-15,0-21 0,0 21 16,0 1-16,0-22 0,0 21 0,0-21 16,0 22-16,0-1 0,0-21 0,0 22 15,0-1-15,0-21 0,0 21 16,-21-20-16,-1 20 0,22-21 15,-21 21-15,0-20 0,0-1 0,0 0 16,0 0-16,-22-21 0,22 21 16,0-21-16,-21 0 0,-1 0 0,22 0 15,-21 0-15,21 0 0,-22 0 0,22-21 16,0 0-16,-21 0 0,20 21 0,1-21 16,21-1-16,0 1 0,0 0 15,0 0-15,0 0 0,0 0 0,0-1 16,0 1-16,21 0 0,-21 0 0,22 0 15,20 0-15,-21-1 0,0 1 16</inkml:trace>
  <inkml:trace contextRef="#ctx0" brushRef="#br0" timeOffset="158539.04">15684 4085 0,'0'-42'31,"0"84"-31,0-105 0,-21 63 0,21 21 16,0 0-1,0 0-15,0 0 16,0 1-16,0 20 0,0 0 0,0-21 0,21 22 16,-21-1-16,0 0 0,22 1 15,-22-1-15,0 0 0,21-20 16,-21 20-16,0 0 0,0-21 0,0 22 15,0-1-15,0-21 0,0 22 0,0-22 16,0 0-16,0 0 0,0 0 16,0 0-16,-21 1 0,21-1 15,0-42 17,0-1-32,0 1 0,0 0 15,0 0-15,0 0 0,21 0 0,-21-22 16,21 22-16</inkml:trace>
  <inkml:trace contextRef="#ctx0" brushRef="#br0" timeOffset="158842.71">15748 4170 0,'0'0'0,"0"-21"0,0 0 16,0-1-16,0 1 0,0 0 0,0 0 16,0 0-16,0 0 15,21-1-15,0 22 0,0-21 16,1 21-16,-1 0 0,0 0 0,0-21 15,0 21-15,0 0 0,1 0 16,-1 21-16,-21 0 0,0 1 16,0-1-16,0 0 0,0 0 0,0 0 15,-21 0-15,-1 22 16,1-22-16,0 0 0,0 0 0,-21 0 16,20 1-16,1-22 0,0 21 0,0 0 15,0-21-15,0 0 0,-1 0 16,44-21 15,-1 21-31,0-21 16,0-1-16,0 1 0</inkml:trace>
  <inkml:trace contextRef="#ctx0" brushRef="#br0" timeOffset="159498.91">16065 4170 0,'0'0'0,"22"21"0,-1-21 0,0 0 16,0 0-16,0 0 0,0 0 16,1 0-16,-1 0 0,0-21 15,0 21-15,0-21 0,0 0 16,1-1-16,-22 1 0,0 0 16,0 0-16,0 0 0,0 0 15,0-1-15,0 1 0,0 0 16,0 0-16,-22 21 0,1 0 15,0 0 1,0 21 0,21 0-16,-21-21 0,21 21 0,-21 1 15,21-1-15,0 21 0,0-21 16,0 0-16,0 1 0,0-1 0,0 0 16,0 0-16,0 0 0,0 0 0,0 1 15,0-1-15,21-21 16,0 0-16,0 21 0,0-21 0,0 0 15,1 0-15,-1 0 0,0 0 16,0 0-16,0 0 0,22-21 0,-22 0 16,0 21-16,21-22 0,-21 1 0,22 0 15,-1-21-15,-21 21 16,0-1-16,22-20 0,-22 0 0,0 21 16,0-22-16,0 22 0,1 0 0,-22 0 15,0 0-15,0-1 0,0 1 16,0 0-16,-22 21 15,1 0-15,0 0 0,0 0 16,0 21-16,0 0 0,21 1 16,0-1-16,0 0 0,0 0 0,0 0 15,0 0-15,0 1 0,0-1 16,0 0-16,0 0 0,0 0 16,0 0-16,0 1 0,0-1 0,21 0 0,-21 0 15,21-21-15,-21 21 16,21-21-16,-21 21 0,0 1 15,-21-22 17,0 0-32,0 0 0,-1 0 15,1 0-15,0 0 0,0 0 16,0 0-16,0 0 0</inkml:trace>
  <inkml:trace contextRef="#ctx0" brushRef="#br0" timeOffset="160585.76">10266 5440 0,'-21'0'32,"21"-21"-32,0 0 15,0-1 1,21 22-1,-21-21-15,21 21 0,0-21 0,0 21 16,0 0-16,1 0 16,-1 0-16,-21 21 15,21 0-15,0-21 0,-21 22 16,21 20-16,-21-21 0,0 0 16,0 22-16,0-1 0,0-21 0,0 21 15,0 1-15,-21-22 0,0 21 0,0-21 16,0 1-16,-1 20 0,-20-21 15,21 0-15,0 0 0,0-21 0,-1 22 16,1-1-16,0-21 0,0 0 0,0 0 16,0 0-16,-1 0 0,1 0 15,0 0-15,21-21 0,-21-1 16,21 1-16,-21 0 0,21 0 16,0 0-16,0 0 0,0-1 0,0-20 15,0 21-15,0 0 0,21 0 16,0-1-16,0 1 0,0 21 0,1-21 15,-1 21-15,0 0 16,0 0-16,-21 21 0,21 0 0,0-21 16,1 22-16,-1-1 0,-21 0 0,21 0 15,-21 0-15,21 0 0,-21 1 16,0-1-16,21 0 0,0 0 0,-21 0 16,0 0-16,22-21 0,-22 22 15,21-22-15,-21 21 16,0-42 15,0-1-15</inkml:trace>
  <inkml:trace contextRef="#ctx0" brushRef="#br0" timeOffset="160758.67">10689 5630 0,'21'0'79</inkml:trace>
  <inkml:trace contextRef="#ctx0" brushRef="#br0" timeOffset="161682.1">11663 5313 0,'21'-21'0,"-42"42"0,63-63 0,-21 20 0,-21 1 15,0 0-15,0 0 0,0 0 16,0 0-16,0-1 0,0 1 16,-21 21-16,0 0 15,0 0-15,0 0 16,-1 21-16,1 1 0,0-1 0,0 0 16,0 21-16,0-21 0,-22 22 0,22-1 15,0 0-15,0 1 0,21-1 16,0 0-16,0 1 0,0-1 0,0 0 15,0 1-15,0-22 0,0 21 0,21-21 16,0 1-16,0-1 0,0-21 16,22 21-16,-22-21 0,0 0 0,21 0 15,-20 0-15,-1 0 0,21 0 0,-21-21 16,22 21-16,-22-21 16,0-1-16,0 1 0,0 21 0,0-21 15,-21 0-15,22-21 0,-22 20 0,0 1 16,0 0-16,0 0 0,-22 0 15,1 0-15,0-1 0,0 22 0,-21-21 16,20 0-16,1 21 0,0 0 16,0 0-16,0 0 15,21 21 1,0 0 0,21 1-16,0-22 0,0 21 15,-21 0-15,21 0 0,1 0 0,-22 0 16,0 1-16,21 20 0,-21-21 15,21 0-15,-21 22 0,0-22 16,0 21-16,0-21 0,0 22 0,0-22 16,0 0-16,0 21 0,0-21 0,-21 1 15,21-1-15,0 0 0,-21 0 16,21 0-16,0 0 0,21-42 47,0 21-47,0-21 0,-21 0 15,21 0-15,0-22 0</inkml:trace>
  <inkml:trace contextRef="#ctx0" brushRef="#br0" timeOffset="162875.53">12128 5461 0,'22'-21'16,"-22"0"-16,0 0 31,0 42 0,-22 0-31,22 0 16,-21-21-16,21 21 0,-21 22 0,0-22 15,21 0-15,0 0 0,-21 0 0,21 0 16,0 1-16,0-1 0,0 0 16,0 0-16,0 0 0,21 0 15,0-21 1,0 0-16,0 0 0,1 0 0,-1 0 15,0 0-15,0-21 0,0 21 0,0-21 16,1 0-16,-1 21 0,0-21 16,-21 0-16,0-1 0,21 1 15,-21 0-15,0 0 0,0 0 0,0 0 16,0-1-16,-21 1 0,0 0 16,0 0-16,-1 0 0,1 21 15,0 0-15,0 0 0,0 0 0,0 0 16,-1 0-16,1 0 0,0 21 15,0 0 1,21 0-16,0 0 16,21-21-1,0 22-15,0-22 16,1 0-16,-1 0 0,0 0 16</inkml:trace>
  <inkml:trace contextRef="#ctx0" brushRef="#br0" timeOffset="163422.98">12404 5207 0,'0'21'16,"0"0"-1,0 1-15,0-1 0,0 21 16,0-21-16,0 0 0,0 22 0,0-22 16,0 21-16,0-21 0,0 1 15,0 20-15,0-21 0,0 0 0,0 0 16,0 1-16,0-1 0,0 0 0,0 0 16,0 0-1,-22-21 16,22-21-31,0 0 16,0 0-16,0 0 0,0-1 16,0 1-16,0 0 0,22 0 15,-1 0-15,0 0 0,0 21 16,0-22-16,0 22 0,1 0 16,-1 0-16,0 0 0,0 0 0,0 0 15,0 0-15,1 22 0,-1-22 16,0 21-16,-21 0 0,0 0 15,0 0-15,0 0 0,0 1 16,-21-1-16,0 0 0,-1 0 16,1-21-16,0 21 0,0-21 15,-21 21-15,20-21 0,1 0 0,0 22 16,0-22-16,0 0 0,0 0 0,42-22 47,0 22-47,0-21 0,21 0 15</inkml:trace>
  <inkml:trace contextRef="#ctx0" brushRef="#br0" timeOffset="164134.57">13017 5461 0,'0'-21'0,"0"42"0,-21-42 16,0 21-16,0 0 15,0 0-15,0 0 16,-1 21-16,1 0 0,0 0 16,0 1-16,0-1 0,21 0 0,0 0 15,0 0-15,-21 0 0,21 1 16,0-1-16,0 0 0,0 0 16,0 0-16,21-21 15,0 0-15,0 0 16,0 0-16,0 0 0,1-21 15,-1 21-15,-21-21 0,21 0 0,0 21 16,0-21-16,-21-1 16,0 1-16,21 0 0,1 0 0,-22 0 0,0 0 15,0-1-15,0 1 16,0 42 15,0 1-31,0-1 0,0 0 0,0 0 16,0 0-16,0 0 0,0 1 15,21-1-15,-21 0 0,0 0 16,21 0-16,0-21 0,0 0 0,0 0 16,1 0-16,-1 0 15,0 0-15,0 0 0,0 0 16,0-21-16,1 21 0,20-21 16,-21 0-16,0 0 0,0-1 0,-21 1 15,22 0-15,-1 0 0,0-21 16,-21 20-16,21-20 0,-21 21 0,21-21 15,-21-1-15,21 1 0,-21 21 16,0-22-16,0 22 0,0-21 0,0 21 16,0 0-16,0 42 31,0 0-31,0 0 0,-21 0 0,21 22 16,0-22-16,-21 21 0,21-21 0,0 22 15,-21-22-15,21 21 0,0-21 16,0 22-16,0-22 0,0 0 15,0 0-15,0 0 0,0 0 0,0 1 16,0-1-16,21-21 16,0 0-16,0 0 0,1 0 0,-1 0 15,0 0-15,0 0 0,0 0 0,0 0 16,1-21-16,-1 21 0,-21-22 16,21 1-16,0 21 0</inkml:trace>
  <inkml:trace contextRef="#ctx0" brushRef="#br0" timeOffset="164342.99">13822 5503 0,'0'-21'110</inkml:trace>
  <inkml:trace contextRef="#ctx0" brushRef="#br0" timeOffset="164991.21">14647 5101 0,'0'0'16,"0"-21"-16,-21 21 0,21-21 0,0 0 15,0 0-15,0 42 32,0 0-17,0 0-15,0 0 0,0 22 16,21-22-16,-21 21 0,21 0 0,-21-20 16,0 20-16,0-21 0,0 21 0,0-20 15,0 20-15,0-21 0,0 0 16,0 0-16,0 1 0,0-1 0,0 0 15,0-42 32,0 0-47,22-1 0,-1 1 0,-21 0 16,0 0-16,21-21 0,0 20 16,-21-20-16,21 21 0,0-21 15,-21 20-15,22-20 0,-1 21 0,-21-21 16,0 20-16,21 1 0,0 21 15,-21-21-15,21 21 0,0 21 32,-21 0-32,0 1 0,22-22 0,-22 42 15,21-21-15,0 0 0,-21 0 0,21 1 16,0-1-16</inkml:trace>
  <inkml:trace contextRef="#ctx0" brushRef="#br0" timeOffset="166262.5">15452 5440 0,'0'0'0,"21"0"0,-21-21 0,21 0 15,-21-1-15,0 1 16,0 0-16,0 0 0,0 0 0,0 0 16,0-1-16,0 1 0,0 0 0,-21 0 15,0 0-15,-1 21 0,1 0 16,0 0-16,0 0 0,0 21 15,0 0-15,-22 0 0,22 0 0,21 1 16,-21-1-16,0 21 0,21-21 16,-21 0-16,21 1 0,0-1 0,0 21 15,0-21-15,0 0 16,21-21-16,0 22 16,0-22-16,0 0 0,0 0 15,1 0-15,-1 0 0,0 0 0,0-22 16,0 22-16,0-21 0,1 0 15,-1 0-15,0 0 0,-21 0 16,21-1-16,-21 1 0,0 0 0,0 0 16,0 0-16,0 0 0,0-1 15,0 1-15,0 42 32,0 1-32,0-1 15,0 0-15,0 0 0,0 0 16,0 0-16,0 1 0,0-1 15,0 0-15,0 0 0,21-21 16,-21 21-16,21-21 0,1 0 0,-1 0 16,0 0-16,0 0 0,0 0 0,0 0 15,22 0-15,-22 0 0,0 0 16,0 0-16,0-21 0,1 21 0,20-21 16,-21 0-16,0 0 0,-21-1 0,21 1 15,1 0-15,-22 0 0,0 0 16,0 0-16,0-22 0,0 22 0,0 0 15,-22 21 17,1 21-32,21 0 0,0 0 0,0 1 15,0-1-15,-21 0 0,21 0 0,0 0 16,0 0-16,0 1 0,0-1 16,0 0-16,21 0 0,-21 0 0,21-21 15,1 21-15,-1-21 0,0 0 0,0 0 16,0 0-16,22 0 0,-1 0 15,-21 0-15,21 0 0,1 0 0,-1-21 16,0 21-16,-20-21 0,20 21 0,0-21 16,-21 0-16,22 0 0,-22-1 15,0 1-15,-21 0 0,0 0 16,21 0-16,-21-22 0,0 22 0,0 0 16,0 0-16,0 0 0,-21 21 15,0 0-15,0 0 0,-22 0 16,22 0-16,0 0 0,-21 21 0,21 0 15,-22 0-15,22 0 0,0 1 16,0-1-16,0 0 0,-1 21 0,22-21 16,-21-21-16,21 22 0,0-1 0,0 0 15,0 0 1,21-21-16,1 0 0,-1 0 0,0 0 16,0 0-16,0 0 0,22 0 15,-22 0-15,0-21 0,0 0 16,0 21-16,-21-21 0,21-1 0,1 1 15,-1 0-15,-21 0 0,21 0 0,-21 0 16,21-1-16,-21 1 16,0 0-16,0 42 31,0 0-31,0 1 0,0-1 16,0 0-16,0 0 0,0 0 0,0 0 15,0 1-15,0-1 16,21-21-1,0 0-15,1 0 16,-1 0-16,0 0 0,0 0 0,0 0 16,0-21-16,1-1 15,-1 22-15,0-21 0,0 0 0,0 21 16,-21-21-16,0 0 0,21 21 16,-21-21-16,0 42 15,0 0 1,0 0-16,0 0 15,0 0-15,-21 1 0,21-1 16,0 0-16,0 0 16,0-42 31,21 0-47,-21 0 0,22 21 0</inkml:trace>
  <inkml:trace contextRef="#ctx0" brushRef="#br0" timeOffset="166426.4">16849 5122 0,'0'0'0,"0"-21"0,-22 21 16,22-21-16,0 0 0,-21 21 15,0 0 1,42 0 31,0 0-32,1 0-15</inkml:trace>
  <inkml:trace contextRef="#ctx0" brushRef="#br0" timeOffset="166903.13">17230 4890 0,'-43'63'31,"22"-42"-31,21 0 0,0 1 0,0-1 16,-21 0-16,21 0 0,0 21 0,-21-20 16,21-1-16,0 21 0,0-21 15,0 0-15,0 1 0,0-1 0,0 0 16,0 0-16,0 0 0,0 0 0,0 1 16,0-1-1,0-42 32,0-1-47,0 1 0,0 0 16,0 0-16,21 0 0,0 0 15,0-1-15,0 1 0,1 21 16,-1-21-16,0 0 0,0 21 0,0 0 16,0 0-16,1 0 0,-22 21 15,21 0-15,-21 0 16,0 1-16,0-1 0,0 0 0,0 0 15,-85 85 1,64-106 0,0 21-16,0-21 0,-1 0 0,1 0 15,21 21-15,0-42 47,21 0-47,1 21 0,-1-21 0</inkml:trace>
  <inkml:trace contextRef="#ctx0" brushRef="#br0" timeOffset="167163.16">17632 4868 0,'0'0'0,"21"-42"0,-21 21 16,21 21-16,-21 21 16,0 0-16,0 0 15,0 1-15,0 20 0,0-21 0,0 21 16,0 1-16,0-1 0,-21-21 0,21 22 15,-21-1-15,21-21 16,0 0-16,0 22 0,0-22 0,-21 0 16,21 0-16,0 0 0,0 0 15,0 1-15,21-22 32,0 0-32,0-22 15,0 1-15,0 0 16,1 21-16</inkml:trace>
  <inkml:trace contextRef="#ctx0" brushRef="#br0" timeOffset="167490.97">17801 5249 0,'21'0'47,"-21"22"-47,21-22 0,1 0 0,-1 0 15,0 0-15,0 0 16,0 0-16,0 0 0,-21-22 15,22 22-15,-22-21 0,21 21 16,-21-21-16,0 0 16,-21 21-1,-1 0-15,1 0 0,0 0 16,0 0-16,0 21 0,0 0 16,21 0-16,-22 1 0,1-1 15,21 0-15,-21 0 0,21 0 0,0 0 16,0 1-16,0-1 15,0 0-15,21-21 0,0 0 16,1 0-16,-1 0 0,0 0 16,0 0-16,0 0 0,0 0 15,1 0-15,-1 0 0</inkml:trace>
  <inkml:trace contextRef="#ctx0" brushRef="#br0" timeOffset="168371.43">10139 6541 0,'21'0'16,"0"0"-16,-21-22 16,21 22 31,0 0-47,1 0 15,-1 0-15,0 0 16,0 0-16,0 0 0,0 22 0,1-22 15,-1 21-15,-21 0 0,0 0 0,21-21 16,-21 21-16,0 0 0,0 1 16,-21-1-16,0 0 0,-1 0 0,1 0 15,-21 0-15,0 1 0,20-22 0,-20 21 16,21 0-16,-21-21 0,20 0 16,1 0-16,21-21 31,21 21-31,1-21 15,-1 21-15,0-22 0,0 22 0,21 0 16,-20 0-16,-1 0 0,21 0 16,-21 0-16,0 0 0,22 0 15,-22 0-15,0 0 0,0 22 0,-21-1 16,0 0-16,0 0 16,0 0-16,0 0 0,-21-21 0,0 22 15,-21-1-15,20 0 0,1-21 16,0 21-16,0-21 0,0 0 0,0 21 15,-1-21-15,1 0 0,21-21 47,0 0-47,21 21 16,1-21-16,-1 21 0</inkml:trace>
  <inkml:trace contextRef="#ctx0" brushRef="#br0" timeOffset="168563.26">10985 6689 0,'0'0'15,"22"0"-15,-1-21 47,0 21-31,0 0-16,0-22 15,0 22-15,1 0 0,20-21 16</inkml:trace>
  <inkml:trace contextRef="#ctx0" brushRef="#br0" timeOffset="169362.65">11917 6329 0,'-64'106'31,"64"-64"-31,-21-21 0,21 22 0,0-1 16,0-21-16,-21 21 0,21-20 0,-21 20 15,21 0-15,-21-21 0,-1 22 16,1-22-16,0 21 0,0-21 16,0 1-16,0-1 0,-1 0 0,1 0 15,0-21-15,0 0 0,21 21 0,-21-21 16,21-21-1,0 0-15,0 0 16,0 0-16,0-22 0,0 22 0,0 0 16,0 0-16,0-22 0,0 22 0,0 0 15,21 0-15,-21 0 0,21 0 16,0 21 0,0 21-16,1 0 15,-22 0-15,21 0 0,-21 0 16,21 1-16,0-1 0,-21 0 0,21 0 15,0 0-15,-21 0 0,22-21 0,-1 22 16,0-22-16,0 0 0,0 21 16,0-21-16,1 0 0,-1 0 15,0 0-15,0-21 0,0 21 16,0-22-16,1 1 0,-1 0 16,0 0-16,-21 0 0,0 0 0,21-1 15,-21 1-15,21 0 0,-21 0 16,0 0-16,0 0 0,0-1 15,0 44 17,0-1-32,0 0 0,0 0 15,0 0-15,0 0 0,0 1 0,0-1 16,0 0-16,0 0 0,0 0 16,0 0-16,21-21 15,1 0-15,-1 0 0,0 0 0,0 0 16,21 0-16,-20 0 0,-1 0 15,0 0-15,0-21 0,21 21 16,-20-21-16,-1 0 0,-21 0 0,21 0 16,-21-1-16,0 1 15,0 0-15,0 0 0,0-21 0,-21 20 16,0 1-16,-1 0 0,1 21 16,0-21-16,0 21 0,0 0 0,-22 0 15,22 0-15,0 0 0,0 21 0,0-21 16,21 21-16,-21 0 0,21 1 15,-22-1-15,22 0 0,0 0 0,0 0 16,0 0-16,0 1 0,0-1 16,22-21-16,-1 0 0,0 0 15,21 0-15,-21 0 0,22 0 0,-22 0 16</inkml:trace>
  <inkml:trace contextRef="#ctx0" brushRef="#br0" timeOffset="169646.93">12848 6541 0,'0'-43'16,"0"86"-16,0-107 0,-21 64 15,0 0-15,0 21 16,-1-21-16,1 21 0,21 1 0,-21-1 16,0 21-16,21-21 0,0 0 15,-21 1-15,0 20 0,21-21 0,0 0 16,-22 0-16,22 1 0,0-1 15,0 0-15,0 0 0,0 0 0,0 0 16,22-21-16,-1 0 0,0 22 16,0-22-16,0 0 0,0 0 0,22 0 15,-22 0-15,21 0 0,-21-22 0,22 1 16,-1 21-16,0-21 0,1 0 0,-1 0 16,-21 0-16,22-1 0,-1 1 15,-21 0-15</inkml:trace>
  <inkml:trace contextRef="#ctx0" brushRef="#br0" timeOffset="170239.59">13314 6583 0,'0'42'15,"0"-84"-15,0 21 0,0 0 16,-21 21 0,-1 0-16,1 0 0,21 21 0,-21 0 0,0-21 15,0 21-15,21 0 16,-21 0-16,21 1 0,-22-22 0,22 21 16,0 0-16,0 0 0,0 0 0,0 0 15,0 1 1,22-22-1,-1 0-15,0 0 16,0-22-16,0 1 16,0 0-16,1 0 15,-22 0-15,21 0 0,-21-1 16,0 44 31,0-1-47,0 0 15,0 0-15,0 0 16,0 0-16,21-21 0,-21 22 0,21-22 16,0 21-16,0-21 0,1 0 15,-1 0-15,0 0 0,0 0 16,0 0-16,0 0 0,1-21 16,-1 21-16,0-22 0,0 1 0,0 0 15,0 21-15,-21-21 0,22 0 16,-22-22-16,21 22 0,-21 0 0,0-21 15,0-1-15,0 1 0,0 0 16,0-1-16,0 1 0,0 0 0,0 21 16,0-1-16,0 1 0,0 0 15,0 42 1,0 0-16,0 22 0,0-22 16,0 21-16,0 1 0,0-1 15,0 0-15,0-21 0,0 22 0,0-1 16,0-21-16,0 22 0,0-22 0,0 0 15,0 0-15,0 0 0,0 0 16,0 1 0,21-22-16,0 0 0,0 0 0,0 0 15,1-22-15,-1 1 16,21 21-16</inkml:trace>
  <inkml:trace contextRef="#ctx0" brushRef="#br0" timeOffset="170658.99">14287 6287 0,'-21'-22'15,"0"-20"1,42 42 0,0 0-1,1 0-15,-1 0 0,0 21 0,0-21 16,21 21-16,-20 22 0,20-22 15,-21 0-15,0 21 0,0 1 0,1-22 16,-1 21-16,-21-21 0,0 22 0,0-22 16,0 0-16,0 0 0,0 0 15,0 1-15,0-1 0,0-42 47,0-1-47,0 1 16,0 0-16,0 0 0,0-21 0,0 20 15,0-20-15,21 0 0,0-1 16,-21 1-16,0 0 0,21 21 16,0-22-16,-21 1 0,22 21 0,-22 0 15,0-1-15,21 22 0,0 0 16,0 0-16,0 0 16,0 22-1,-21-1-15,0 0 0,22-21 0,-22 21 16</inkml:trace>
  <inkml:trace contextRef="#ctx0" brushRef="#br0" timeOffset="172398.54">15049 6519 0,'0'0'0,"22"0"0,-1 0 16,-21-21-16,21 0 15,-21 0-15,21 0 0,-21 0 16,0-1-16,0 1 0,0 0 0,0 0 15,-21 0-15,0 0 0,0-1 16,-1 22-16,1 0 0,0 0 0,0 0 16,0 0-16,0 0 0,-1 0 15,1 22-15,0-1 0,0 0 0,21 0 16,0 21-16,-21-20 0,21 20 16,-21-21-16,21 21 0,0-20 15,0-1-15,0 0 0,0 0 0,0 0 16,21 0-16,0-21 0,0 0 15,-21 22-15,21-22 0,0 0 0,1 0 16,-1 0-16,0 0 0,0-22 16,0 1-16,0 21 0,1-21 0,-1 0 15,-21 0-15,21 0 0,-21-1 16,21 1-16,-21 0 0,0 0 0,0-21 16,0 20-16,0 1 0,0 0 15,0 42 1,0 0-1,0 1-15,0-1 0,0 21 16,0-21-16,0 0 0,0 1 16,0-1-16,0 0 0,21-21 15,0 21-15,1 0 0,-1-21 16,0 0-16,0 0 0,0 0 0,0 0 16,1 0-16,-1-21 15,0 0-15,0 0 0,0 21 0,0-21 16,1-1-16,-1 1 0,-21 0 0,21-21 15,0 21-15,-21-1 0,21-20 16,0 21-16,1 0 0,-22 0 16,21-1-16,-21 44 31,0-1-31,0 0 0,0 0 16,0 0-16,0 22 0,0-22 0,0 0 15,0 0-15,0 0 0,0 0 0,21 1 16,0-1-16,0-21 0,0 21 15,1-21-15,-1 0 0,0 21 0,0-21 16,21 0-16,-20 0 0,-1 0 0,0 0 16,0 0-16,0-21 0,0 21 15,1-21-15,20 0 0,-42-1 0,21 22 16,0-42-16,0 21 0,-21 0 0,22 0 16,-22-1-16,0 1 15,0-21-15,0 21 0,0 0 16,0-1-16,-22 22 0,1 0 15,0 0-15,0 0 0,0 0 16,0 22-16,-1-1 0,22 0 16,-21 0-16,21 0 0,-21 0 15,21 1-15,0-1 0,0 0 0,0 0 16,0 0-16,21-21 16,0 21-16,1-21 15,-1 0-15,0 0 0,0 0 16,0 0-1,-21-21-15,21 0 0,1 0 16,-22 0-16,21 21 0,-21-21 16,0-1-16,0 1 0,21 0 0,-21 0 15,21 21-15,-21-21 0,21 21 16,-21 21 0,0 0-1,0 0-15,0 0 0,0 1 16,0-1-16,0 0 0,0 0 0,0 0 15,0 0-15,0 1 16,21-1-16,1-21 0,-1 0 0,0 0 16,0 0-16,0 0 15,0 0-15,1 0 0,-1 0 16,0 0-16,-21-21 0,21 21 0,-21-22 16,21 1-16,-21 0 0,0 0 15,0 0-15,21 0 0,-21-1 0,22 1 16,-22 0-16,0 0 0,0 0 0,21 21 15,-21 21 17,0 0-32,0 0 0,0 0 15,0 1-15,0-1 0,0 0 16,0 0-16,0 0 0,21 0 16,0-21-16,0 0 0,-21 22 15,21-22-15,1 0 0,-1 0 0,0 0 16,0 0-16,0 0 0,0 0 15,1-22-15,-1 22 0,0-21 0,0 0 16,-21 0-16,21 0 0,-21 0 0,21-1 16,-21-20-16,0 21 0,22-21 15,-22-1-15,21 22 0,-21-21 0,0-1 16,0 1-16,0 0 0,0 21 0,21-22 16,-21 22-16,0 0 0,21 21 15,-21 21 1,0 0-1,0 0-15,0 1 0,0-1 0,0 0 16,0 21-16,0-21 0,0 22 16,0-22-16,0 0 0,0 0 0,0 22 15,-21-22-15,21 0 0,-21 0 16,21 0-16,0 0 0,-21 1 16,-1-22-16,1 0 15,21-22 1,0 1-1,21 21-15,1-21 0,-1 0 16,0 0-16,0 0 0,21 21 16,-20-22-16,-1 1 0,21 21 0,-21 0 15,0-21-15,22 21 0,-22 0 0,0 0 16,0 0-16,0 0 0,1 0 16,-1 21-16,-21 0 0,0 1 15,0-1-15,0 0 0,-21 0 16,-1 0-16,1 0 15,0-21-15,0 22 0,0-22 0,0 21 16,-1-21-16,1 0 0,0 0 0,0 0 16,0 0-16,0 0 0,21-21 47,0-1-47,21 1 0,0 0 15,0 0-15,0 0 0</inkml:trace>
  <inkml:trace contextRef="#ctx0" brushRef="#br0" timeOffset="172622.42">17484 5906 0,'0'-22'15,"0"44"-15,0-22 16,0 21-16,0 0 16,-22 21-16,22-21 0,-21 1 15,21 20-15,0-21 0,-21 21 0,21-20 16,-21 20-16,21-21 0,-21 21 15,21-20-15,0-1 0,0 0 16,0 0-16,0 0 0,0 0 16,0 1-16,21-22 15,0 0-15,0 0 16,0 0-16,1-22 0,-1 1 0</inkml:trace>
  <inkml:trace contextRef="#ctx0" brushRef="#br0" timeOffset="172963.23">17653 6223 0,'0'0'0,"0"-21"0,-21 21 16,21 21 15,21-21-15,0 0 0,0 0-16,0 0 0,1 0 15,-1 0-15,0 0 0,0 0 16,0 0-16,-21-21 0,21 21 0,-21-21 15,0 0 1,0-1-16,-21 22 16,0 0-16,0 0 0,-21 0 15,20 22-15,1-1 0,0 0 16,0-21-16,0 21 0,21 0 0,0 0 16,-21 1-16,21-1 0,0 0 15,0 0-15,0 0 16,21-21-16,0 0 15,0 0-15,0 0 0,0 0 0,1 0 16,-1 0-16,21 0 0,-21 0 16,0-21-16,1 0 0</inkml:trace>
  <inkml:trace contextRef="#ctx0" brushRef="#br0" timeOffset="173214.08">16235 5884 0,'-21'0'0,"42"0"0,-85 0 15,43 0-15,0 0 0,0 0 0,21 22 31,21-22-15,0 0 0</inkml:trace>
  <inkml:trace contextRef="#ctx0" brushRef="#br0" timeOffset="174018.69">10266 7345 0,'0'0'0,"21"-21"0,-21 42 32,0 0-17,-21 0-15,21 0 0,0 1 16,0-1-16,0 0 0,-21 0 0,21 0 15,0 0-15,0 1 0,0-1 0,0 0 16,0 0-16,21-21 16,0 21-16,0-21 15,0 0-15,0 0 0,1 0 16,-1-21-16,0 0 16,-21 0-16,21 21 0,-21-21 15,0 42 32,0 0-47,0 0 0,0 0 16,0 0-16,21 1 0,-21-1 0,0 0 15,0 0-15,0 0 16,21-21-16,-21 21 16,22-21-16</inkml:trace>
  <inkml:trace contextRef="#ctx0" brushRef="#br0" timeOffset="174194.6">10753 7599 0,'0'0'0,"21"0"47,0 0-32,0 0-15,0 0 16,0 0-16</inkml:trace>
  <inkml:trace contextRef="#ctx0" brushRef="#br0" timeOffset="175058.52">11747 7684 0,'0'0'0,"43"-22"31,-22 1-31,0 21 15,0-21-15,0 21 0,22-21 0,-22 0 16,0 0-16,21-1 0,-20 1 0,20 0 16,-21 21-16,0-42 0,-21 21 15,0-1-15,0 1 0,0 0 0,0 0 16,0 0-16,-21 0 0,0-1 0,21 1 16,-21 21-16,0 0 0,-1-21 0,1 21 15,0 0-15,0 0 0,0 21 16,21 0-16,0 1 0,-21-1 0,-1 0 15,22 0-15,0 21 0,0-20 0,0 20 16,0 0-16,0 1 0,0-1 16,0 0-16,0 1 0,0-22 15,0 42-15,22-20 0,-22-1 0,0 0 16,0 1-16,0 20 0,0-21 0,0 1 16,0 20-16,0-20 0,0-22 0,0 21 15,0 0-15,0-20 0,0-1 16,0 0-16,0 0 0,0 0 0,21-21 15,0 0-15,0 0 0,0 0 0,22-21 16,-22 0-16,0 0 16,0 0-16,0-1 0,0 1 0,1 0 0,-1-21 15,0 21-15,-21-1 16,0-20-16,0 0 0,0 21 0,0-22 16,0 1-16,0 21 0,-21-22 0,0 1 15,-22 21-15,22 0 0,0 0 0,0-1 16,0 1-16,-22 21 0,22 0 15,0 0-15,42 0 32,0 0-32,0 0 0,1-21 15,20 21-15,-21-21 0,21 21 16,-20-21-16,20 0 0,-21 21 0,21-22 16,-20 1-16,20 21 0,-21-21 0,0 0 15,0 0-15,1 21 0,-1-21 16,0 21-16,-21-22 15,0 44 1,0-1 0,0 0-16,0 0 0,0 0 15,0 0-15,-21 1 16,21-1-16,0 0 0,0 0 16,0 0-1,0-42 16,0 0-31</inkml:trace>
  <inkml:trace contextRef="#ctx0" brushRef="#br0" timeOffset="175222.43">12446 7408 0,'0'-21'0,"0"42"16,-21-63-16,21 21 0,-21 21 0,21 21 46,0 0-46,0 0 16,0 1-16,0-1 16,21-21-16,-21 21 15,21-21-15</inkml:trace>
  <inkml:trace contextRef="#ctx0" brushRef="#br0" timeOffset="176222.85">12615 7451 0,'0'21'0,"0"0"0,0 0 16,0 0-16,0 1 0,0-1 0,0 0 15,0 0-15,0 0 0,0 0 16,0 1-16,0-1 0,0 0 16,0 0-1,0-42 32,21 0-47,-21 0 0,0-1 16,22 1-16,-22 0 0,21 21 15,0-21-15,-21 0 0,21 21 16,-21-21-16,21 21 0,0 0 16,1 21-1,-22 0-15,0 0 0,21 0 16,-21 0-16,21 1 0,-21-1 15,0 0 1,21-21-16,0 21 0,0-21 0,1 0 16,-1 0-16,0 21 0,0-21 0,0 0 15,22 0-15,-22 0 0,21 0 0,-21 0 16,0-21-16,22 0 0,-22 21 16,0-21-16,0 21 0,0-21 0,1-1 15,-22 1-15,21 0 0,-21 0 16,0 0-16,0 0 0,0-1 0,0 1 15,0 0-15,0 0 0,-21 0 16,-1 21-16,1 0 16,0 0-16,0 0 0,21 21 15,-21 0-15,21 0 0,-21 0 16,-1 1-16,22-1 0,0 0 0,0 0 16,0 0-16,0 0 0,0 1 15,22-22 1,-1 0-1,0 0-15,0 0 16,0 0-16,-21-22 16,21 22-16,-21-21 0,22 21 0,-22-21 15,0 0-15,0 0 16,0 0-16,21 21 16,-21 21 15,0 0-31,0 0 15,0 0-15,0 0 0,0 1 16,0-1-16,21-21 0,-21 21 0,21-21 16,0 0-1,0 0-15,1 0 0,-1 0 16,0 0-16,0 0 0,0 0 0,0 0 16,22-21-16,-22 21 0,0-21 0,0-1 15,0 1-15,1 21 0,-1-21 16,-21 0-16,21-21 0,-21 20 0,21 1 15,-21-21-15,21 21 0,-21-22 16,0 1-16,0 21 0,0-21 0,0 20 16,0 1-16,0 0 0,0 42 15,0 0 1,0 1-16,0-1 0,0 21 0,0 0 16,0-20-16,0 20 0,0-21 15,0 0-15,0 0 0,0 1 0,0-1 16,0 0-16,0 0 0,21-21 15,1 0-15,-1 0 0,0 0 16,0 0-16,0 0 0,22 0 16,-22-21-16,21 21 0,-21-21 0,22 0 0,-22-1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2:49:03.1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635 635 0,'0'-21'0,"0"0"31,0 0-15,0-1-16,0 1 16,0 0-1,0 42 32,0 0-31,0 1-16,0-1 0,0 0 0,0 21 15,0-21-15,0 22 0,0 20 16,0-20-16,0 20 0,0-21 16,0 22-16,0-1 0,0-20 0,0 20 15,0 1-15,0-22 0,0 0 16,0 1-16,0-1 0,0 0 0,0-20 16,0 20-16,0-21 15,0 21-15,0-20 0,0-1 0,0 0 16,0 0-16,0-42 62,0 0-62,0 0 0,0-1 0,0 1 16,0-21-16,0 21 0,0-22 16,0 1-16</inkml:trace>
  <inkml:trace contextRef="#ctx0" brushRef="#br0" timeOffset="508.06">381 550 0,'0'0'0,"0"-21"0,0 0 16,-21 0-16,21 0 15,0 0-15,0-1 16,0 1-16,0 0 0,21 21 16,-21-21-16,42 0 0,-21 0 15,1-1-15,20 1 0,0 0 0,1 0 16,-1 0-16,0 0 0,1 21 16,-22-22-16,21 22 0,0 0 0,1 0 15,-22 0-15,21 0 0,1 22 16,-22-1-16,0 0 0,0 0 0,0 21 15,0 1-15,-21-1 0,0 0 16,0 1-16,0-1 0,0 0 16,-21 1-16,0-1 0,0 0 0,0 1 15,-22-1-15,22 0 0,0 1 16,-21-22-16,21 21 0,-1-21 16,1 1-16,-21-1 0,21-21 15,0 21-15,-1-21 0,1 0 0,0 0 16,0 0-16,0 0 15,42 0 48,0 0-47,0 0-16</inkml:trace>
  <inkml:trace contextRef="#ctx0" brushRef="#br0" timeOffset="672.03">931 1270 0,'0'0'15,"0"-21"-15</inkml:trace>
  <inkml:trace contextRef="#ctx0" brushRef="#br0" timeOffset="1083.89">889 1164 0,'0'-21'15,"0"0"1,21 21-16,0-21 0,43 21 31,-43 0-31,0 21 16,0 0-16,0-21 0,1 21 0,-1 0 15,0 22-15,0-22 0,0 0 16,0 21-16,1-20 0,-1-1 0,-21 21 16,0-21-16,0 0 0,0 1 15,0-1-15,0 21 0,0-21 16,0 0-16,0 1 0,-21-1 16,-1-21-16,1 0 15,0 0 1,0 0-16,21-21 15,0-1-15,0 1 0,0 0 0,0 0 16,0 0-16,0-22 0,0 22 16,0-21-16,0 21 0,0-22 15,0 22-15,21-21 0,0 21 0,-21-22 16,21 22-16,1 0 0,-1 0 16,0 0-16,-21 0 0,21-1 0,0 22 15,0 0-15,-21-21 0,22 21 16,-1 0-1,-21 21 17,21-21-32,-21 22 0,21-1 0</inkml:trace>
  <inkml:trace contextRef="#ctx0" brushRef="#br0" timeOffset="1244.8">1926 1122 0,'0'0'0,"0"-42"16</inkml:trace>
  <inkml:trace contextRef="#ctx0" brushRef="#br0" timeOffset="1639.78">1863 1080 0,'-22'21'16,"1"0"-1,0 0-15,21 0 0,-21 0 16,0 1-16,0-1 0,21 0 16,0 21-16,-22-21 0,22 1 15,-21-1-15,21 0 0,0 0 0,0 0 16,0 0-16,0 1 0,0-1 16,0 0-16,21-21 0,1 21 15,-1 0-15,0-21 0,0 0 16,0 0-16,0 0 0,1 0 0,-1 0 15,0 0-15,0 0 0,21 0 16,-20-21-16,-1 21 0,0-21 0,0 0 16,0 0-16,0-1 0,1 1 15,-22 0-15,0 0 0,0 0 0,0 0 16,0-22-16,0 22 0,0 0 16,0-21-16,0 20 0,0 1 15,-22 0-15,1 0 0,21 0 16,-21 0-16,0 21 0,0 0 0,0 0 15,-1 0-15,1 0 16,0 0-16,0 0 0,0 21 16,0 0-16,-1 0 15,22 0-15,0 0 0,0 1 16,0-1-16,0 0 16,22-21-16,-1 21 15</inkml:trace>
  <inkml:trace contextRef="#ctx0" brushRef="#br0" timeOffset="2600.61">2730 1185 0,'0'0'0,"0"-21"0,0 0 15,0 0-15,-21 21 16,0 0-16,0 0 15,0-21-15,0 21 0,-1 0 0,1 0 16,0 0-16,0 0 0,-21 21 16,20-21-16,1 21 0,-21 0 0,21 0 15,0-21-15,-1 22 16,1-1-16,0 21 0,21-21 0,0 0 16,0 1-16,0-1 0,0 0 15,0 0-15,0 0 0,0 0 16,21 1-16,0-22 0,1 21 15,20-21-15,-21 0 0,0 0 16,0 0-16,1 0 0,-1 0 16,21 0-16,-21-21 0,0 21 0,1-22 15,-1 1-15,0 21 0,0-21 16,0 0-16,-21 0 0,21 0 0,1 21 16,-22-22-16,21 1 0,-21 0 15,0 0-15,21 21 16,-21-21-16,0 42 47,0 0-32,0 0-15,0 0 16,0 1-16,0 20 0,0-21 0,0 0 16,0 22-16,0-22 0,0 21 15,0 0-15,63 1 0,-63-1 0,-21 0 16,21 1-16,0 20 0,0-20 15,0 20-15,0 1 0,0-22 0,0 21 16,21-20-16,1 20 0,-1-20 16,-21 20-16,21-21 0,-21 22 0,21-22 15,0 22-15,-21-22 0,0 22 16,0-22-16,21 0 0,-21 1 0,22 20 16,-22-21-16,0-20 0,0 20 0,0 0 15,0 1-15,0-22 0,0 0 16,0 0-16,0 0 0,-22 0 0,1 1 15,0-1-15,0 0 16,0-21-16,0 0 0,-1 0 0,1 0 16,0 0-16,0 0 0,-21 0 0,-1 0 15,22-21-15,-42 0 0,20-1 16,1 1-16,-22-21 0,22 21 16,-21-22-16,20-20 0,1 21 15,0-22-15,-1 1 0,22-22 0,0 21 16,21 1-16,0 21 0,0-22 15,0 1-15,0 20 0,0-20 0,21 20 16,-21 1-16,21 0 0,0-22 16,1 22-16,-1 0 0,21-1 0,-21 1 15,0 0-15,22-1 0,-22 1 16,0 0-16,21-1 0,-20 22 0,-1 0 16,0 0-16,0 0 0,0 21 15,0-22-15,1 22 47,-22-21-31,21 21-16,0-21 15</inkml:trace>
  <inkml:trace contextRef="#ctx0" brushRef="#br0" timeOffset="3416.48">2857 1249 0,'0'-21'0,"0"0"31,0-1-15,22 22 15,-1 0-15,0 0-16,0 22 0,0-1 16,0 0-16,-21 0 0,22 0 15,-1 0-15,-21 1 0,21-1 0,-21 0 16,21 21-16,-21-21 0,0 1 15,0-1-15,0 0 0,0 0 0,0 0 16,0 0-16,0 1 16,0-1-16,0 0 15,-21-21 1,21-21-16,0 0 16,0-1-16,0 1 15,0 0-15,0 0 0,0 0 0,0 0 16,0-22-16,21 22 0,-21 0 15,21 0-15,-21-22 0,0 22 0,21 0 16,1 0-16,-22 0 16,21 0-16,0 21 0,0-22 15,0 22 1,0 0 0,1 0-1,-1 0 1,-21 22-16,21-22 0,0 21 15</inkml:trace>
  <inkml:trace contextRef="#ctx0" brushRef="#br0" timeOffset="4027.76">3852 1397 0,'0'0'0,"43"-63"31,-43 41-31,0 1 16,0 0-16,0 0 0,0 0 15,0-22-15,0 22 0,0 0 16,0 0-16,-22 0 0,22 0 0,-21-1 16,0 1-16,0 21 0,0 0 15,0-21-15,-1 21 0,1 0 16,0 0-16,0 21 0,0-21 15,0 21-15,-1 1 0,1-1 0,0 0 16,0 21-16,0-21 16,0 22-16,-1-22 0,1 21 0,21-21 15,-21 1-15,21 20 0,0-21 16,0 0-16,0 0 0,0 1 0,0-1 16,21-21-16,0 0 0,1 21 15,-1-21-15,0 0 0,21 0 16,-21 0-16,1 0 0,-1 0 0,0-21 15,21 21-15,-21-21 0,1-1 16,-1 22-16,0-21 0,0 0 0,0-21 16,-21 21-16,0-1 0,21 1 15,-21 0-15,22-21 0,-22 21 16,0-1-16,0 1 16,0 0-16,0 42 31,0 0-31,-22 1 15,22-1-15,0 0 0,0 0 16,0 21-16,0-20 0,0-1 0,0 0 16,0 0-16,0 0 0,0 0 0,0 1 15,0-1-15,0 0 16,0 0-16,22-21 16,-1 0-1,0 0-15,0-21 0,0 21 16,0-21-16</inkml:trace>
  <inkml:trace contextRef="#ctx0" brushRef="#br0" timeOffset="4735.45">4191 1122 0,'0'21'31,"0"0"-31,0 0 0,0 1 15,0-1-15,0 0 0,0 0 16,0 0-16,0 0 0,0 1 16,0-1-16,0 0 0,0 0 0,-21 0 15,21 0-15,0 1 16,0-1-16,0 0 0,-21-21 16,21 21-1,0-42 16,0 0-31,-22 0 0,22-1 16,0 1-16,0 0 0,0 0 16,0 0-16,0 0 0,0-1 0,0-20 15,0 21-15,0 0 0,0 0 16,22-1-16,-1 1 0,-21 0 16,21 0-16,0 21 0,0-21 0,0 21 15,1 0-15,-1 0 16,0 0-16,0 21 0,0-21 0,0 21 15,1 0-15,-22 0 0,0 1 16,21-1-16,-21 0 0,0 0 0,0 0 16,0 0-16,0 1 0,0-1 15,21 0-15,-21 0 0,0 0 16,0 0 0,0 1-16,-21-44 46,21 1-46,0 0 0,0 0 16,0 0-16,0 0 0,0-1 16,0 1-16,0 0 0,0 0 0,0 0 15,0 0-15,21-1 0,-21-20 16,21 21-16,0 0 0,0 0 0,1 21 16,-1-22-16,0 1 0,0 21 15,21 0-15,-20 0 0,-1 0 0,21 0 16,-21 0-16,0 0 0,1 21 15,-1 1-15,0-1 0,0 0 0,-21 0 16,0 0-16,0 22 0,0-22 16,0 0-16,0 0 0,0 21 15,0-20-15,0-1 0,0 0 0,0 0 16</inkml:trace>
  <inkml:trace contextRef="#ctx0" brushRef="#br0" timeOffset="5319.84">5143 1418 0,'43'-63'31,"-22"42"-31,-21-1 16,0 1-16,0-21 0,0 21 0,0 0 0,0-1 16,0 1-16,0 0 15,0 0-15,-21 42 47,21 0-47,0 0 0,-21 1 0,21-1 16,0 0-16,-22 0 0,22 0 15,0 0-15,0 1 0,0 20 0,0-21 16,0 0-16,0 0 16,0 1-16,0-1 0,-21 0 15,21 0 1,0-42 15,0 0-15,0 0-16,0-1 0,0 1 15,0 0-15,0 0 0,0 0 0,0 0 16,0-1-16,0 1 0,0 0 16,0 0-16,0 0 0,0 0 0,21-1 15,1 1-15,-22 0 0,21 21 16,0-21-16,-21 0 0,21 21 0,0 0 15,0 0-15,1 0 16,-1 0 0,-21 21-1,0 0 1,0 0-16,0 0 31,0-42 16</inkml:trace>
  <inkml:trace contextRef="#ctx0" brushRef="#br0" timeOffset="6648.78">5186 1207 0,'0'-22'31,"21"22"-31,0 0 0,0 0 32,0 0-32,1 22 31,-22-1-15,0 0-16,0 0 0,0 0 15,0 0-15,0 1 0,0-1 16,21 0-16,-21 0 15,0 0-15,0 0 0,0 1 16,0-44 47,0 1-63,0 0 15,0 0-15,0 0 0,0 0 16,0-1-16,0 1 0,0 0 15,0 0-15,0 0 0,21 0 0,0-1 16,-21-20-16,21 21 0,0 0 16,1 21-16,-1-21 0,21-1 0,-21 22 15,0 0-15,1 0 0,-1 0 16,0 0-16,0 22 0,0-22 16,-21 21-16,21 0 0,-21 0 15,22 0-15,-22 0 0,21 1 16,-21-1-16,0 0 0,0 0 0,0 0 15,0 0-15,0 1 0,0-1 16,0 0-16,0 0 16,0 0-16,0-42 62,0 0-62</inkml:trace>
  <inkml:trace contextRef="#ctx0" brushRef="#br0" timeOffset="6903.99">5948 1080 0,'0'21'15,"0"0"-15,0 0 16,0 0-16,0 0 15,0 1-15,0-1 0,0 0 0,0 0 16,0 0-16,0 0 0,0 1 16,0-1-16,0 0 15,0 0-15,0-42 47,0 0-31</inkml:trace>
  <inkml:trace contextRef="#ctx0" brushRef="#br0" timeOffset="7267.78">5863 804 0,'0'0'0,"-21"0"0,21 22 0,0-1 15,0 0-15,21 0 16,0-21 0,0 0-16,1 0 0,-1 0 15,0 0-15,0 0 0,0 0 16,-21-21-16,21 0 16,-21 0-16,0-1 15,0 1-15,0 0 16,-21 0-16,0 21 15,0 0-15,0 0 16,0 0-16,-1 0 0,1 21 16,0 0-16,21 0 0,-21 1 15,21-1-15,0 0 16,0 0-16,0 0 0,0 0 0,0 1 16,0-1-16,0 0 15,21-21-15,0 21 0</inkml:trace>
  <inkml:trace contextRef="#ctx0" brushRef="#br0" timeOffset="7800.77">6265 1080 0,'0'21'31,"0"0"-31,0 0 0,-21-21 0,21 21 16,0 0-16,0 1 0,0-1 16,0 0-16,0 0 0,0 0 15,0 0-15,0 1 0,0-1 16,0 0-16,0 0 0,0 0 16,0 0-16,-21-21 0,0 0 31,21-21 0,0 0-31,0 0 16,0 0-16,0 0 0,0-22 15,0 22-15,21 0 0,0-21 0,0 20 16,-21 1-16,21-21 0,22 21 16,-22 0-16,0-1 0,21 22 0,1 0 15,-22-21-15,21 21 0,-21 0 16,1 0-16,20 21 0,-21 1 0,0-1 15,0 0-15,-21 0 0,22 0 16,-22 0-16,0 22 0,0-22 16,0 0-16,0 0 0,0 0 15,0 1-15,0-1 0,-22 0 0,22 0 16,-21 0-16,0 0 0,0 1 16,0-22-1,42-22 16</inkml:trace>
  <inkml:trace contextRef="#ctx0" brushRef="#br0" timeOffset="8728.23">7175 1185 0,'0'0'0,"0"-21"0,0 0 15,0 0-15,0 0 16,0 0 0,-21 21-16,0 0 0,0 0 15,0 0-15,0 0 0,-1 0 0,1 21 16,0 0-16,-21-21 0,21 21 16,-1 0-16,-20 22 0,21-22 0,0 0 15,0 0-15,21 0 0,0 0 16,-22 1-16,22-1 0,0 0 15,0 0-15,0 0 0,22 0 16,-1-21-16,0 0 0,0 0 16,0 0-16,22 0 0,-22 0 0,0 0 15,21 0-15,-21-21 0,1 21 16,-1-21-16,0 0 0,0 21 0,-21-21 16,21 0-16,-21-1 0,21 1 15,-21 0-15,0 0 0,0 0 16,22 0-16,-22-1 15,0 1-15,0 42 47,0 1-47,0-1 16,0 0-16,0 0 0,0 21 16,-22-20-16,22-1 0,0 21 0,0 0 15,0-20-15,0 41 0,0-21 16,0 1-16,0 20 0,0-20 0,0 20 15,0 1-15,0-1 0,0 1 16,22-1-16,-22 1 0,0-1 0,21 22 16,-21-22-16,0 1 0,0 20 15,0-20-15,21 21 0,-21-22 0,21 1 16,-21-1-16,0 1 0,21-1 16,-21 1-16,21-1 0,-21-21 15,0 22-15,0-22 0,0 1 0,0-1 16,0 0-16,0 1 0,0-22 0,0 0 15,-21 0-15,21 0 0,-21 0 16,0-21-16,0 22 0,0-22 0,-1 0 16,1 0-16,-21 0 0,21 0 15,0 0-15,-22-22 0,22 1 16,-21 0-16,-1 0 0,1 0 0,0-22 16,-22 1-16,22 0 0,0-1 0,-22-20 15,22 21-15,21-22 0,-22 1 16,1-1-16,21 1 0,0-22 15,-1 21-15,22-20 0,0-1 0,0 22 16,0-1-16,0 1 0,0-1 16,22 1-16,-1-1 0,0 22 0,0-22 15,0 22-15,0-22 0,22 22 16,-22 0-16,0-1 0,21 1 0,-20 0 16,20-1-16,-21 22 0,0 0 15,0 0-15,1 0 0,-1 0 0,-21-1 16,0 1 31,0 0-32,21 0-15,0 21 16</inkml:trace>
  <inkml:trace contextRef="#ctx0" brushRef="#br0" timeOffset="9529.35">7789 635 0,'0'-21'0,"0"42"0,0-63 0,0 21 0,21 21 16,-21-22-16,0 44 31,0-1-15,0 21-16,0-21 0,-21 0 15,0 22-15,21-1 0,-21 0 16,0 22-16,0-22 0,-1 22 16,1-22-16,0 22 0,0-22 0,0 0 15,0 1-15,-1-1 0,22 0 16,-21 1-16,0-22 0,0 0 0,21 0 16,0 0-16,0 0 0,-21-21 15,21 22-15,-21-22 16,21-22-1,0 1-15,0 0 16,0-21-16,0 21 0,0-1 16,0 1-16,0-21 0,0 21 0,0 0 15,0-1-15,0 1 0,21 0 16,-21 0-16,21 0 0,0 21 31,0 0-15,-21 21-16,21 0 0,-21 0 0,0 0 15,22 1-15,-1-1 0,-21 0 16,21 21-16,-21-21 0,0 1 0,21-1 16,0-21-16,-21 21 0,0 0 15,21 0-15,1-21 0,-1 21 0,0-21 16,0 0-16,0 0 0,0 0 16,1 0-16,-1 0 0,0 0 0,21 0 15,-21 0-15,1 0 0,20-21 16</inkml:trace>
  <inkml:trace contextRef="#ctx0" brushRef="#br0" timeOffset="10044.35">8382 1037 0,'0'0'0,"0"-21"0,21 0 0,-21 0 16,0 0-16,0-1 0,0 1 15,0 0-15,-21 0 0,0 21 16,0 0-16,-1 0 0,1 0 15,0 0-15,0 21 0,0 0 0,0 0 16,-1 1-16,1-1 16,0 0-16,0 21 0,0-21 0,0 22 15,-1-22-15,22 21 0,-21-21 16,21 1-16,0-1 0,0 21 0,0-21 16,0 0-16,0 1 0,0-1 15,21 0-15,1-21 0,-1 0 16,0 0-16,0 0 0,0 0 0,0 0 15,1 0-15,-1-21 0,0 21 16,0-21-16,0-1 0,0 22 0,1-21 16,-22-21-16,21 21 0,0 0 15,0-22-15,-21 22 0,0 0 0,21-21 16,-21 20-16,21 1 16,-21 0-16,0 0 0,0 0 15,0 42 1,0 0-1,0 0-15,0 0 0,-21 1 16,21 20-16,0-21 0,0 0 0,-21 22 16,21-22-16,0 0 0,0 0 15,0 0-15,0 0 0,0 1 0,21-1 16,0 0-16,1-21 16,-1 0-16,0 0 0,0 0 15,0 0-15,22 0 0,-22-21 0,0 21 16,21-21-16,-21-1 15,1 1-15</inkml:trace>
  <inkml:trace contextRef="#ctx0" brushRef="#br0" timeOffset="10520.13">8911 953 0,'-21'0'31,"0"0"-31,0 21 0,21 0 16,0 0-16,0 0 0,-22 0 0,22 1 15,0-1-15,-21 0 0,21 0 16,0 0-16,0 0 0,0 1 0,0-1 16,0 0-16,0 0 15,0 0-15,0 0 0,-21 1 16,0-22 15,21-22-15,0 1-16,0 0 15,0 0-15,0 0 0,0 0 0,0-1 16,0-20-16,21 21 0,0 0 16,0-22-16,1 22 0,-1-21 0,21 21 15,-21 0-15,22-1 0,-1 1 16,-21 21-16,21 0 0,1 0 16,-22 0-16,0 0 0,0 21 15,22 1-15,-22-1 0,-21 0 0,21 21 16,-21-21-16,0 1 0,0 20 0,0-21 15,0 0-15,0 0 0,0 22 16,0-22-16,-21 0 0,0 0 0,21 0 16,-22 1-16,1-22 15,21 21-15,0-42 47,21-1-47</inkml:trace>
  <inkml:trace contextRef="#ctx0" brushRef="#br0" timeOffset="11327.71">9737 974 0,'0'0'0,"21"0"0,-21-21 15,0-1-15,0 1 0,-21 0 16,-1 21-1,1 0-15,0 0 0,0 0 16,0 0-16,0 0 0,-1 0 16,1 21-16,0 0 0,0 1 0,-21-1 15,20 0-15,1 0 0,0 0 16,0 0-16,21 22 0,0-22 0,-21 0 16,21 0-16,0 0 0,0 1 15,0-1-15,0 0 0,21-21 0,0 21 16,21-21-16,1 0 15,-22 0-15,0 0 0,0 0 16,0 0-16,1-21 0,-1 21 0,0-21 16,0 0-16,0-1 0,-21 1 15,21 21-15,-21-21 0,22 0 16,-22 0-16,21 0 0,-21-1 16,0 1-16,0 42 46,0 1-30,-21-1-16,21 0 0,0 0 0,0 21 16,0-20-16,-22 20 0,22 0 0,0 1 15,0-1-15,0 0 0,-21 1 16,21 20-16,0 1 0,0-1 0,0 1 16,0-1-16,0 1 0,0 20 15,0-20-15,0-1 0,-21 22 16,21 0-16,0-1 0,0-20 0,0 20 15,0 1-15,0 0 0,0-22 16,0 22-16,0-22 0,0 1 0,0-22 16,0 22-16,0-22 0,0 0 0,0 1 15,0-1-15,0 0 0,0-20 0,-21-1 16,0 0-16,0 0 0,-1-21 16,1 0-16,0 0 0,0 0 0,-21 0 15,20 0-15,1 0 0,-21-21 0,0 0 16,20 0-16,-20-22 15,0 1-15,-22 0 0,22-1 0,0-20 16,-1 20-16,1-20 0,21-1 0,-22-20 16,22 20-16,0-20 0,21-1 15,0 21-15,0 1 0,0-22 0,0 22 16,0-1-16,21 1 0,0 20 16,22-20-16,-22-1 0,21 22 0,1 0 15,-22-22-15,21 22 0,0 0 0,1-1 16,-22 1-16,21 21 0,1-22 15,-22 22-15,21 0 0,-21-21 0,0 21 16,22-1-16,-22 22 0,0-21 16,0 0-16</inkml:trace>
  <inkml:trace contextRef="#ctx0" brushRef="#br0" timeOffset="11863.76">10054 995 0,'0'0'0,"21"-21"0,-21 42 47,0 0-47,-21 0 15,21 0-15,-21 1 0,21-1 16,-21 0-16,21 0 0,0 21 15,0-20-15,0-1 0,0 0 0,0 0 16,0 0-16,0 0 0,0 1 16,0-1-16,21-21 15,0 0-15,0 0 0,0 0 0,1 0 16,-1 0-16,0 0 16,0 0-16,0 0 0,0-21 0,1-1 15,-1 1-15,0 0 0,0 0 16,-21 0-16,21 0 0,-21-1 15,21 1-15,-21-21 0,0 21 0,0 0 16,22-1-16,-22 1 0,0 0 16,0 0-16,0 42 31,0 0-31,-22 0 16,22 1-16,0-1 0,0 0 15,0 21-15,-21-21 0,21 1 0,0 20 16,0-21-16,0 0 0,0 0 15,0 22-15,0-22 0,0 0 16,0 0-16,21 0 0,1-21 16,-1 0-16,-21 22 0,42-22 0,-21 0 15,0 0-15,1 0 0,20 0 16,-21 0-16,21-22 0</inkml:trace>
  <inkml:trace contextRef="#ctx0" brushRef="#br0" timeOffset="13024">10880 1143 0,'0'0'16,"21"-85"0,-21 64-16,0 0 0,0 0 0,0 0 15,-21 0-15,-1 21 0,22-22 16,-21 22-16,0 0 0,0 0 16,0 0-16,0 22 0,21-1 15,-22 0-15,1 0 0,0 0 16,0 0-16,0 22 0,0-22 15,21 0-15,-22 21 0,22-20 0,-21-1 16,21 21-16,-21-21 0,21 0 0,0 1 16,0-1-16,0 0 15,21-21-15,0 21 0,1-21 16,-1 0-16,0 0 16,0 0-16,0 0 0,0-21 0,1 0 15,-1 0-15,0 21 0,0-22 16,0 1-16,0-21 0,-21 21 15,22 0-15,-22-1 0,21-20 0,-21 21 16,21 0-16,-21 0 0,0-1 16,0 1-16,0 0 15,-21 42 1,21 0-16,-21-21 16,21 22-16,-22-1 0,22 21 15,0-21-15,0 0 0,-21 1 0,21-1 16,0 0-16,0 0 0,0 0 15,0 0-15,0 1 0,0-1 0,21 0 16,1-21-16,-1 21 16,21-21-16,-21 0 0,22 0 15,-1 0-15,-21 0 0,21 0 0,1 0 16,-1 0-16,0-21 16,-20 21-16,20-21 0,-21 0 0,0-1 15,0 1-15,1 0 0,-1 0 0,-21 0 16,0 0-16,21-22 0,-21 22 15,0 0-15,0 0 0,0 0 0,0-1 16,0 1-16,0 0 0,0 0 16,0 0-16,0 0 0,-21 21 15,0 0 1,-1 0-16,1 0 0,0 0 0,0 0 16,0 21-16,21 0 0,-21-21 15,-1 21-15,1 0 0,0 0 0,21 1 16,0-1-16,0 0 0,0 0 15,0 0-15,0 0 16,0 1-16,21-1 16,0-21-16,1 0 0,-1 0 15,0 0-15,0 0 0,0 0 0,0 0 16,1-21-16,-1 21 0,-21-22 16,21 22-16,-21-21 0,21 0 0,-21 0 15,0 0-15,0 0 16,0 42 31,0 0-47,0 0 15,0 0-15,0 0 0,0 1 16,-21-1-16,21 21 0,-21 0 0,21-20 16,0 20-16,0 0 0,0 22 15,0-22-15,0 22 0,0-1 0,-21 1 16,21-1-16,0 1 0,0-1 0,-22 1 15,22-1-15,0-21 0,0 22 16,0-1-16,0 1 0,-21-1 0,21 1 16,-21-1-16,21-20 0,-21 20 15,21 1-15,0-22 0,-21 0 16,21 22-16,-21-22 0,-1-21 0,22 22 16,-21-1-16,0-21 0,21 0 0,-21 1 15,0-22-15,0 21 0,-1-21 16,1 0-16,0 0 0,0 0 0,0 0 15,0 0-15,-1-21 0,-20 21 0,21-22 16,-21 1-16,-1 0 0,1-21 16,21 21-16,-22-22 0,22 22 0,0-21 15,0-1-15,0 1 0,21 0 0,-21 21 16,21-22-16,0 1 0,0 0 16,0-1-16,0 1 0,21 0 0,0-22 15,0 22-15,0-1 0,0-20 16</inkml:trace>
  <inkml:trace contextRef="#ctx0" brushRef="#br0" timeOffset="13452.34">11536 1101 0,'21'0'0,"0"0"0,0 0 15,0-21-15,1-1 16,-1 22-16,0 0 0,-21-21 16,21 0-16,0 21 0,0-21 0,-21 0 15,0 0-15,0-1 16,0 1-1,-21 21-15,0 0 16,0 0-16,0 0 0,0 0 0,-1 21 16,1 1-16,0-1 15,0 21-15,0-21 0,21 0 0,0 1 16,0 20-16,0-21 0,0 0 16,0 0-16,0 1 0,0-1 15,0 0-15,0 0 0,21-21 0,0 21 16,0-21-16,0 0 0,1 0 15,-1 0-15,21 0 0,-21 0 0,0 0 16,22 0-16,-22 0 0,0-21 16,0 21-16</inkml:trace>
  <inkml:trace contextRef="#ctx0" brushRef="#br0" timeOffset="14863.93">17695 593 0,'21'0'16,"1"0"-16,-1 0 0,0 0 16,0 0-16,0 0 0,0-21 15,-21-1-15,22 22 0,-1-21 16,0 21-16,0-21 0,0 0 16,0 21-16,1-21 0,-22 0 15,0-1-15,21 1 0,-21 0 16,0 0-16,0 0 0,0 0 15,0-1-15,-21 22 0,-1 0 16,1-21-16,0 21 0,0 0 16,0 0-16,0 0 0,-1 0 0,-20 0 15,21 0-15,0 0 0,0 21 16,-1-21-16,1 22 0,0-1 0,0 0 16,0 0-16,21 0 0,0 0 15,0 1-15,0-1 0,0 0 16,0 0-16,0 0 0,0 0 15,0 1-15,0-1 0,21 0 16,0 21-16,-21-21 0,21 1 0,0-1 16,1 0-16,-1 21 0,0-21 15,0 1-15,0 20 0,0-21 0,1 0 16,-1 22-16,0-22 0,0 0 16,0 0-16,-21 21 0,0-20 0,21-1 15,-21 0-15,0 0 0,0 21 16,0-20-16,0-1 0,-21 0 0,0 0 15,0 0-15,0-21 0,0 21 16,-22 1-16,22-22 0,-21 0 16,21 0-16,-22 0 0,1 0 0,0 0 15,-1 0-15,1-22 0,0 22 16,-1-21-16,22 0 0,-21 0 0,-1 0 16,22 0-16,-21-22 0,21 22 15,0 0-15,-1-21 0,1-1 0,0 22 16,21 0-16,0-21 0,0 20 15,0 1-15,0 0 0,21 21 16,0 0 0,1 0-16,20 0 0,-21 0 0,21 0 15,1 0-15,-1 0 16,-21 0-16,22 0 0,-1 0 0</inkml:trace>
  <inkml:trace contextRef="#ctx0" brushRef="#br0" timeOffset="15820.38">18373 741 0,'0'0'0,"0"-21"31,-22 21-16,1 0-15,0 0 0,0 21 16,0 0-16,0 0 16,-1 0-16,1 22 0,0-22 0,0 0 15,0 21-15,0 1 0,21-22 16,-22 21-16,1-21 0,21 22 0,0-22 16,0 21-16,0-21 0,0 1 15,0-1-15,0 0 0,0 0 0,0 0 16,21-21-16,1 0 0,-1 0 15,0 0-15,21 0 0,-21 0 16,22 0-16,-22 0 0,21 0 0,1-21 16,-1 21-16,0-21 0,-21 0 15,22 0-15,-1-1 0,0 1 0,1-21 16,-22 21-16,0-22 0,21 22 16,-42-21-16,22 21 0,-22-22 0,21 22 15,-21 0-15,0 0 0,0 0 16,0 0-16,-21 21 15,-1 0-15,1 0 0,0 0 16,0 0-16,0 0 0,0 0 0,-1 0 16,1 21-16,0 0 15,21 0-15,21-21 32,0 0-32,1 0 15,-1 0-15,0 0 16,0 0-16,-21 21 0,21-21 0,0 0 15,-21 21-15,22 1 16,-22-1-16,21-21 0,-21 21 16,0 0-16,0 0 0,0 0 15,0 1-15,0-1 0,0 0 16,0 0-16,-21 0 0,21 0 0,-22 1 16,22-1-16,0 0 0,0 0 15,0 0-15,0 0 16,22-21-1,-1 0-15,0 0 0,0 0 16,0 0-16,0-21 16,1 0-16,-1 0 0,0 0 0,0 21 15,0-43-15,0 22 0,1 0 0,-1 0 16,0-21-16,0 20 0,0-20 16,0 21-16,-21 0 0,0 0 0,22-1 15,-22 1-15,21 21 16,-21 21-1,0 1-15,-21-1 16,21 0-16,-22 21 16,22-21-16,-21 1 0,21-1 15,0 0-15,0 0 0,0 21 0,0-20 16,0-1-16,0 0 16,0 0-16,0 0 15,21-21-15,1 0 16,-1 0-16,0 0 15,0 0-15,0 0 0,0-21 0,-21 0 16,22 0-16,-1 0 0</inkml:trace>
  <inkml:trace contextRef="#ctx0" brushRef="#br0" timeOffset="16040.25">19262 614 0,'0'0'0,"-22"0"0,-41 0 31,84 0 16,0 21-47,0-21 31</inkml:trace>
  <inkml:trace contextRef="#ctx0" brushRef="#br0" timeOffset="16492">19664 868 0,'0'0'0,"0"21"47,0 0-31,0 0-16,0 1 0,0-1 15,0 21-15,0-21 0,-21 22 0,21-1 16,0 0-16,-22 1 0,22-1 15,0 0-15,0 1 0,-21 20 0,0-21 16,21 22-16,-21-1 0,0-20 16,0 20-16,21 1 0,-22-1 0,1 1 15,0-1-15,0 1 0,21-1 16,0-20-16,-21 20 0,21-21 0,0 22 16,0-22-16,0 1 0,0-1 15,0 0-15,0 1 0,0-1 0,0-21 16,0 0-16,0 0 0,-21 1 15,21-44 17,0 1-32,21-21 0,0 21 15,-21-22-15,21 1 0,0 0 0,-21-1 16,21 1-16,1-21 0</inkml:trace>
  <inkml:trace contextRef="#ctx0" brushRef="#br0" timeOffset="16852.32">19579 1207 0,'-21'-43'0,"42"86"0,-42-107 0,0 22 15,21 21-15,0-22 0,-21 22 16,21-21-16,0 21 0,0-1 0,0 1 16,0 0-16,21 0 0,0 0 15,0 21-15,21-21 0,-20 21 0,-1 0 16,21 0-16,-21 0 0,22 0 15,-1 0-15,-21 0 0,21 21 0,1 0 16,-22 0-16,21 0 16,-21 0-16,1 22 0,-22-22 0,0 0 15,0 0-15,0 0 0,0 1 16,0-1-16,-22 0 0,1 0 0,0 0 16,-21-21-16,21 21 0,-22-21 15,22 0-15,-85 22 16,85-1-16,0-21 15,42 0 17,0 0-32,0 0 15,1 0-15,-1 0 0,0-21 0</inkml:trace>
  <inkml:trace contextRef="#ctx0" brushRef="#br0" timeOffset="18687.72">20087 1185 0,'0'22'16,"21"-22"-1,-21-22 1,21 1-16,-21 0 16,22 0-16,-1 0 0,-21 0 15,21-22-15,0 1 0,0 21 0,-21-22 16,21-20-16,1 21 15,-1-1-15,0 1 0,0 0 0,-21-1 16,0 1-16,21 21 0,-21-22 16,0 22-16,0 0 0,0 0 0,0 0 15,0 0-15,0-1 16,-21 22 0,0 0-16,21 22 0,0-1 0,-21-21 15,21 21-15,-21 0 0,21 21 16,-22-20-16,22-1 0,0 21 0,0-21 15,0 22-15,0-1 16,0 0-16,0 1 0,0-1 0,0 0 0,0 1 16,0-1-16,0-21 15,0 21-15,0-20 0,22-1 0,-1 21 16,0-21-16,0-21 0,0 21 16,0 1-16,1-22 0,-1 0 0,0 0 15,0 0-15,0 0 0,0 0 16,1-22-16,-1 1 0,21 0 0,-21 0 15,0 0-15,1 0 0,-1-22 16,0 22-16,0-21 0,0 21 0,0-22 16,-21 22-16,0-21 0,22 21 15,-22-1-15,21 22 16,-21-21-16,0 42 16,0 1-16,0-1 15,0 0-15,0 0 0,0 0 0,-21 22 16,21-22-16,0 21 0,0-21 15,0 0-15,0 1 0,0-1 0,0 0 16,0 0-16,21 0 0,0 0 16,0 1-16,21-22 0,-20 21 15,-1-21-15,0 0 0,0 0 16,0 0-16,22 0 0,-22-21 0,0-1 16,21 1-16,-21 0 0,1 0 15,-1 0-15,0-22 0,0 22 16,0-21-16,0 21 0,-21-22 0,0 1 15,22 21-15,-22 0 0,0 0 16,0-1-16,0 44 31,-22-22-31,22 21 0,-21 0 0,21 0 16,0 21-16,-21-20 0,21-1 16,0 0-16,-21 21 0,21-21 0,0 1 15,0-1-15,0 0 0,0 0 16,0 0-16,0 0 0,0 1 15,0-44 32,0 1-47,0 0 16,0 0-16,0 0 0,0 0 0,21-1 16,0-20-16,0 21 0,1-21 15,-1 20-15,21-20 0,-21 21 0,0 0 16,1 0-16,-1-1 0,0 22 15,0 0-15,-21 22 16,0-1 0,0 0-16,0 0 0,0 0 15,0 0-15,0 1 0,0-1 0,0 21 16,21-21-16,-21 0 0,0 1 0,21-1 16,1 0-16,-22 0 15,21-21-15,0 21 0,0 0 0,0-21 16,22 22-16,-22-22 0,21 0 0,0 0 15,1 0-15,-22 0 0,21 0 16,1 0-16,-1 0 0,-21 0 0,21-22 16,-20 1-16,-1 0 0,21 0 15,-21 0-15,0-22 0,1 22 0,-22-21 16,21 21-16,-21-22 0,21 1 16,-21 21-16,0 0 0,0-22 15,0 22-15,0 0 0,0 0 16,0 0-16,-21 21 0,0 0 15,-1 0-15,1 0 16,0 0-16,0 0 0,0 21 0,0 0 16,-1 0-16,1 0 0,0 1 15,0-1-15,21 0 0,0 0 0,-21 0 16,21 0-16,0 1 0,0-1 16,0 0-16,0 0 0,0 0 15,21 0-15,0-21 0,0 0 0,0 0 16,1 0-16,-1 0 15,0 0-15,0 0 0,0-21 0,-21 0 16,21 0-16,1 21 16,-22-21-16,0 0 0,0-1 0,21 1 15,-21 0-15,0 0 0,21 21 16,-21-21-16,0 0 0,0 42 47,0 0-32,0 0-15,-21 0 0,21 22 0,-21-22 16,21 0-16,0 21 0,0-21 16,-22 22-16,22-1 0,-21 0 0,21 1 15,-21-1-15,21 0 16,0 1-16,0-1 0,0 22 0,0-22 16,0 21-16,0 1 0,0-1 0,0 1 15,0-1-15,0 1 0,0-22 16,0 22-16,0-1 0,0 1 0,21-1 15,-21-20-15,0 20 0,0 1 16,0-22-16,0 21 0,0-20 0,0 20 16,0-20-16,0-1 0,0 0 0,0-21 15,0 1-15,0 20 0,-21-21 16,0 0-16,21 0 0,-21-21 16,0 0-16,-1 0 0,22-21 15,-21 0 1,21 0-16,-21 0 0,21 0 0,0-22 15,0 1-15,0 0 0,0-1 0,0 1 16,0-22-16,0 1 0,0 21 16,0-22-16,21 22 0,0-22 0,-21 22 15,0 0-15,22-22 0,-22 22 16,21-1-16,-21 1 0,0 0 0,21-22 16,-21 22-16,21 0 0,-21-1 0,21 22 15,-21-21-15,0-1 0,0 1 16,0 0-16,0-1 0,0 22 0,0-21 15,0 0-15,0 20 16,0-20-16,-21 21 0</inkml:trace>
  <inkml:trace contextRef="#ctx0" brushRef="#br0" timeOffset="18979.55">21082 423 0,'0'0'0,"-21"0"46,0 0 1</inkml:trace>
  <inkml:trace contextRef="#ctx0" brushRef="#br0" timeOffset="19225.41">20045 699 0,'0'0'0,"21"0"31,0 0-31,0 0 0,0 0 16,1 0-16,20 0 0,-21 0 0,21 0 15,1 0-15,-1 0 0,-21 0 16,22 0-16,-1 0 0,0 0 16,-21 0-16,22 0 0,-22-22 15,0 22-15,0-21 0,0 21 0</inkml:trace>
  <inkml:trace contextRef="#ctx0" brushRef="#br0" timeOffset="20147.91">22733 550 0,'21'-21'15,"-42"42"-15,42-63 0,0 21 16,-21 0-16,0 42 47,0 0-47,0 0 0,0 22 15,0-22-15,-21 21 0,0 0 0,0 1 16,21 20-16,-21-20 0,-1 20 16,1-21-16,0 22 0,-21-1 0,21-20 15,-1-1-15,-20 0 0,21 1 0,0-22 16,-22 21-16,22-21 0,0 1 16,0-1-16,0 0 0,0-21 15,-1 0 1,1 0-16,21-21 15,-21 0 1,21-1-16,0-20 0,0 21 0,0 0 16,0-22-16,0 1 0,0 21 15,0-21-15,0 20 0,0-20 0,21 21 16,-21 0-16,0 0 16,21 21-16,1 0 15,-1 0-15,-21 21 16,0 0-16,21 0 0,0 0 0,-21 0 15,21 22-15,-21-22 0,0 0 0,21 0 16,1 0-16,-1 1 0,-21-1 16,21 0-16,0 0 0,-21 0 0,21-21 15,0 21-15,1-21 16,-1 0-16,0 22 0,0-22 0,0 0 16,0 0-16,1 0 0,-1 0 15,0-22-15,0 22 0,0-21 0</inkml:trace>
  <inkml:trace contextRef="#ctx0" brushRef="#br0" timeOffset="20659.63">23304 868 0,'0'0'15,"0"-21"-15,0 0 0,-21 21 31,0 0-31,0 0 0,-21 21 0,20 0 16,1 0-16,0 0 0,-21 0 16,21 22-16,-22-22 0,22 21 0,0-21 15,0 22-15,0-22 16,-1 0-16,22 21 0,0-20 0,0-1 16,0 0-16,0 0 0,22 0 15,-1 0-15,0-21 0,0 0 16,21 0-16,-20 0 0,-1 0 0,21 0 15,-21 0-15,0-21 0,22 21 16,-22-21-16,21 0 0,-21 0 0,1 0 16,20-1-16,-21-20 0,0 21 15,0-21-15,1 20 0,-22-20 0,0 21 16,21 0-16,-21 0 0,0-1 16,0 1-16,0 0 0,-21 42 46,21 0-46,0 1 0,0-1 16,-22 0-16,22 0 0,0 21 0,0-20 16,0-1-16,0 0 0,0 0 15,0 0-15,0 0 0,0 1 16,22-1-16,-1-21 0,0 21 16,0-21-16,0 0 0,0 0 15,1 0-15,-1 0 0,0 0 16,21-21-16,-21 0 0</inkml:trace>
  <inkml:trace contextRef="#ctx0" brushRef="#br0" timeOffset="21155.8">23918 910 0,'0'0'0,"0"-21"0,0 0 16,-21 21-16,0 0 15,0 0 1,21 21-16,-21-21 0,21 21 15,0 0-15,0 1 0,0-1 0,0 0 16,0 0-16,0 0 0,0 0 0,0 1 16,0-1-16,0 0 0,0 0 15,0 0-15,0 0 16,0 1 0,0-44 15,-22 1-16,22 0-15,0 0 16,0-21-16,0 20 0,0 1 0,0 0 16,22-21-16,-1 21 0,-21-22 15,42 22-15,-21 0 0,0 0 0,1-22 16,20 43-16,-21-21 0,21 0 0,1 21 16,-22 0-16,21 0 15,-21 0-15,1 21 0,-1 0 0,0 1 16,0-1-16,0 0 0,-21 21 15,0-21-15,0 22 0,0-22 0,0 0 16,0 21-16,0-20 0,-21-1 16,0 0-16,21 0 0,0 0 0,-21 0 15,0-21-15,21 22 0,-22-22 16,22 21-16,22-21 31,-1 0-15,0-21-16</inkml:trace>
  <inkml:trace contextRef="#ctx0" brushRef="#br0" timeOffset="21944.74">24913 931 0,'0'0'16,"0"-21"-16,-21 21 0,0-21 0,-22 21 15,22 0-15,0 0 16,0 0-16,-21 0 0,-1 0 0,22 21 16,-21-21-16,21 21 0,-1 1 15,-20-1-15,21 0 0,0-21 16,21 21-16,0 0 0,-21 0 16,21 1-16,0-1 0,0 0 15,21-21-15,0 0 0,0 21 16,0-21-16,0 0 0,22 0 0,-22 0 15,21 0-15,-21 0 0,22 0 0,-22 0 16,0-21-16,0 21 0,0-21 16,22 0-16,-22-1 0,0 1 15,0 0-15,-21 0 16,0 0-16,0 0 31,0 42 0,0 0-31,0 0 0,0 0 16,0 0-16,0 1 0,-21 20 16,21-21-16,-21 21 0,21 1 0,0-22 15,0 21-15,0 22 0,0-22 0,0 0 16,0 22-16,0-22 0,0 22 16,0-1-16,0 1 0,0-1 0,-21 22 15,21-22-15,0 1 0,-21-1 16,21 1-16,0-1 0,0 1 0,0-1 15,0 22-15,0-21 0,0-1 0,0 1 16,0-1-16,0-21 16,0 22-16,-22-22 0,22 1 0,-21-1 15,21-21-15,-21 0 0,0 0 0,0 1 16,0-1-16,-1-21 0,1 0 16,0 0-16,-21 0 0,21 0 0,-1-21 15,-20-1-15,21 1 0,-21-21 0,20 21 16,-20-22-16,0-20 0,21 21 15,-22-22-15,22 1 0,0-1 0,21 22 16,0-22-16,0 1 0,0-1 0,0-20 16,0 20-16,0 1 0,21-1 15,0 1-15,0-1 0,1-21 0,20 22 16,-21 21-16,0-22 16,22 22-16,-1-1 0,-21 1 0,21 0 15,-20-1-15,20 22 0,-21 0 0,0 0 16,0 0-16,1 0 0,-1-1 15,-21 1-15,21 21 0,-21-21 16,21 0-16,-21 0 0</inkml:trace>
  <inkml:trace contextRef="#ctx0" brushRef="#br0" timeOffset="22416.47">25082 889 0,'-21'21'47,"0"0"-47,0 1 0,21-1 0,-21 0 16,21 0-16,0 0 0,0 0 15,0 22-15,0-22 0,0 0 0,0 0 16,0 0-16,0 1 0,0-1 15,21 0-15,0-21 0,0 0 16,0 0-16,1 0 0,-1 0 16,0 0-16,0 0 0,0 0 15,22-21-15,-22 21 0,0-21 0,0-1 16,-21 1-16,21 0 0,0 0 16,1-21-16,-1 20 0,-21 1 0,21-21 15,-21 21-15,21 0 0,-21-22 16,0 22-16,0 0 0,0 0 15,0 0-15,0 42 47,0 0-47,0 0 0,0 0 0,0 0 16,0 1-16,0 20 16,0-21-16,0 0 0,0 22 0,0-22 15,0 0-15,0 0 0,0 0 16,0 0-16,21 1 0,0-22 15</inkml:trace>
  <inkml:trace contextRef="#ctx0" brushRef="#br0" timeOffset="22941.18">25929 931 0,'0'0'0,"0"-21"0,0 0 15,0 0-15,0 0 16,0 0-16,-21 21 0,0 0 0,0-22 16,-1 22-16,1 0 15,0 0-15,0 0 0,0 0 16,0 22-16,-1-22 0,1 21 16,0 0-16,0 0 0,21 0 0,0 22 15,-21-22-15,21 0 0,0 0 16,-21 21-16,21-20 0,0-1 0,0 0 15,0 0-15,0 0 16,21 0-16,0-21 0,0 0 16,0 0-16,-21 22 0,21-22 0,1 0 15,-1 0-15,0 0 16,0-22-16,0 1 0,0 0 16,1 0-16,-22 0 0,21 0 15,0-1-15,-21 1 0,21 0 0,-21 0 16,21-21-16,-21 20 0,0 1 15,21 0-15,-21 0 0,0 42 32,-21-21-17,21 21-15,0 0 0,0 1 16,-21-1-16,21 0 0,-21 0 16,21 0-16,0 0 0,0 1 15,0-1-15,0 0 0,0 0 16,0 0-16,0 0 0,21 1 15,0-22-15,0 0 16,1 0-16,-1 0 0</inkml:trace>
  <inkml:trace contextRef="#ctx0" brushRef="#br0" timeOffset="23707.95">26374 910 0,'0'0'0,"0"-21"0,0 0 0,0 0 15,0 0 1,-22 21-16,1 0 0,0 0 16,0 0-16,0 0 0,0 0 15,-1 0-15,1 21 0,0-21 0,21 21 16,-21 0-16,0 0 0,0 0 16,21 1-16,0-1 0,0 0 0,0 0 15,0 0-15,0 0 0,0 1 16,0-1-16,0 0 0,0 0 15,21-21-15,0 0 16,0 0-16,0 0 0,0 0 16,1 0-16,-1-21 15,0 0-15,-21 0 16,0-1-16,21 22 0,-21-21 16,21 0-16,-21 0 15,21 21-15,-21-21 0,0 42 47,0 0-47,0 0 16,0 0-16,-21 1 0,21 20 0,-21-21 15,21 21-15,-21-20 0,21 20 16,0-21-16,-21 21 0,0 1 0,21-1 16,0 0-16,0 22 15,0-22-15,-22 22 0,22-1 0,0 1 16,0-1-16,0 1 0,0 20 0,0-20 15,0-1-15,0 1 0,0-1 16,0 1-16,0-1 0,0 1 0,-21-22 16,21 22-16,0-22 0,0 0 15,0 1-15,0-1 0,-21-21 0,0 0 16,21 1-16,-21-1 0,0 0 0,-1-21 16,1 0-16,0 0 15,0 0-15,0 0 0,0 0 16,-1-21-16,1 0 0,0-22 15,0 22-15,0-21 0,0-1 16,-1 1-16,1 0 0,0-22 0,21 22 16,-21-22-16,21 1 0,0-1 15,0-20-15,0 20 0,0 1 0,21-22 16,0 22-16,-21-1 0,21 22 16,1-22-16,-22 22 0,21 0 0,0 20 15,0-20-15,0 21 0,0 0 0,1 0 16,-1-1-16,0 1 0,0 0 15,0 0-15,0 0 0,1 21 16,-1-21-16,0-1 0,0 1 16,0 0-16,0 21 0,1-21 0</inkml:trace>
  <inkml:trace contextRef="#ctx0" brushRef="#br0" timeOffset="24099.76">26331 1101 0,'21'0'31,"1"0"-15,-22-21-16,21 21 0,0 0 16,0-22-16,0 22 15,-21-21-15,21 0 0,1 0 16,-22 0-16,0 0 15,0-1-15,0 1 16,-22 21 15,1 0-31,0 21 0,21 1 0,-21-1 16,21 0-16,0 0 0,0 0 16,-21 0-16,21 1 0,0-1 0,0 0 15,0 0-15,0 0 16,0 0-16,21-21 0,0 22 0,0-1 15,0-21-15,1 0 0,-1 0 16,0 0-16,0 21 0,0-21 0,22 0 16,-22 0-16,0 0 0,0 0 15,0 0-15,-21-21 0,0 0 0</inkml:trace>
  <inkml:trace contextRef="#ctx0" brushRef="#br0" timeOffset="29723.85">15049 0 0,'22'0'16,"-22"21"124,0 0-140,0 1 0,0-1 16,0 0-16,0 0 15,0 0-15,0 0 0,0 1 16,0-1-16,0 0 0,0 0 16,0 0-16,0 0 0,0 1 15,0-1-15,0 0 16,0 0-16,0 0 16,0 0-16,-22 1 15,22-1-15,0 0 0,0 0 16,-21 0-16,21 0 15,0 1-15,0-1 16,0 0-16,0 0 16,0 0-16,0 0 15,0 1-15,0-1 16,0 0-16,0 0 16,0 0-16,0 0 15,0 1 1,0-1-16,0 0 15,0 0 1,0 0-16,0 0 16,0 1-1,0-1 1,0 0-16,0 0 0,0 0 16,-21 0-1,21 1-15,0-1 16,0 0-16,0 0 15,0 0 1,0 0-16,0 1 16,0-1-16,0 0 15,0 0-15,0 0 16,0 0-16,0 1 16,0-1-1,0 0-15,0 0 16,0 0-1,0 0-15,0 1 16,0-1 0,0 0-1,0 0 1,0 0 0,0 0-16,0 1 15,0-1-15,0 0 16,0 0-1,0 0-15,0 0 16,0 1 0,0-1-16,0 0 15,0 0-15,0 0 16,0 0 0,0 1-16,0-1 15,0 0-15,0 0 16,0 0-1,0 0-15,0 1 16,0-1-16,0 0 0,0 0 16,21-21-16,-21 21 15,0 0-15,0 1 0,0-1 16,0 0 0,0 0-16,0 0 0,0 0 15,0 1-15,0-1 16,0 0-16,0 0 15,0 0-15,0 0 16,0 1-16,0-1 16,21 0-1,-21 0-15,0 0 0,0 0 16,0 1-16,0-1 0,0 0 16,0 0-16,0 0 15,0 0-15,0 1 0,0-1 16,0 0-16,0 0 0,0 0 15,0 0-15,0 1 0,0-1 16,0 0-16,0 0 0,0 0 16,0 0-16,0 1 0,0-1 15,0 0 1,0 0-16,0 0 0,0 0 0,0 1 16,0-1-16,0 0 0,0 0 15,0 0-15,0 0 16,0 1-16,0-1 0,0 0 15,0 0-15,0 0 0,0 0 0,0 1 16,0-1-16,0 0 0,0 0 16,0 0-16,0 0 0,0 1 0,0-1 15,0 0-15,0 0 0,0 0 0,0 0 16,0 1-16,0-1 0,0 0 16,0 0-16,0 0 0,0 0 15,0 1-15,0-1 0,0 0 0,0 0 16,0 0-16,0 0 15,0 1-15,0-1 0,-21 0 16,21 0-16,0 0 0,0 0 0,0 1 16,0-1-16,0 0 15,0 0-15,0 0 0,0 0 16,0 1-16,0-1 16,0 0-16,0 0 15,0 0-15,0 0 0,0 1 16,0-1-16,0 0 15,0 0 1,0 0-16,0 0 16,0 1-16,0-1 15,0 0-15,0 0 16,0 0-16,0 0 16,0 1-16,0-1 15,0 0-15,0 0 16,0 0-16,0 0 0,0 1 15,0-1-15,0 0 0,0 0 16,0 0-16,0 0 16,0 1-16,0-1 0,0 0 15,0 0-15,0 0 0,0 0 16,0 1-16,-21-22 0,21 21 16,0 0-16,0 0 0,0 0 15,0 22-15,-21-22 0,21 0 0,0 0 16,0 0-16,0 0 0,0 1 15,0 20-15,0-21 0,0 0 0,0 0 16,0 1-16,0-1 0,0 0 0,0 21 16,0-21-16,0 1 0,0-1 15,0 0-15,0 0 0,0 0 0,0 0 16,0 1-16,0-1 0,0 0 0,0 0 16,0 0-16,0 0 0,0 1 15,0-1-15,0 0 16,0 0-16,0 0 0,0 0 0,0 1 15,0-1-15,0 0 0,0 0 16,0 0-16,0 0 0,0 1 16,0-1-16,0 0 0,0 0 15,0 0-15,0 0 0,0 1 0,0-1 16,0 0-16,0 0 16,0 0-16,0 0 0,0 1 15,0-1-15,0 0 0,0 0 16,0 0-16,0 0 15,0 1-15,0-1 16,0 0-16,0 0 16,0 0-16,0 0 15,0 1-15,0-1 0,0 0 16,0 0-16,0 0 0,0 0 0,0 1 16,0-1-16,0 0 0,0 0 0,0 0 15,0 0-15,0 1 0,0-1 16,0 0-16,0 0 0,0 0 15,0 0-15,0 1 0,0-1 0,0 0 16,0 0-16,0 0 0,0 0 16,0 1-16,0-1 0,0 0 0,0 0 15,0 0-15,0 0 0,0 1 16,0-1-16,0 0 0,0 0 16,0 0-16,0 0 0,0 1 0,21-1 15,-21 0-15,0 0 0,0 0 0,0 22 16,0-22-16,0 0 0,0 85 15,21-85 1,-21 0-16,0 21 0,0-20 0,0-1 16,0 0-16,0 0 0,0 0 0,0 22 15,21-22-15,-21 0 0,0 0 16,0 0-16,0 0 0,0 1 0,0-1 16,0 0-16,0 0 0,0 0 0,0 0 15,0 1-15,0-1 0,0 0 16,0 0-16,0 0 0,0 0 0,0 1 15,0-1-15,0 0 0,0 0 16,0 0-16,0 0 0,0 1 0,0-1 16,0 0-16,0 0 0,22 0 15,-22 0-15,0 1 0,0-1 0,0 0 16,0 0-16,0 0 0,0 0 16,21 1-16,-21-1 0,0 0 0,0 0 15,0 0-15,0 0 0,0 1 16,0-1-16,0 0 0,0 0 0,0 0 15,0 0-15,0 1 0,0-1 0,0 0 16,0 0-16,0 0 0,0 0 16,0 1-16,0-1 0,0 0 15,0 0-15,0 0 0,0 22 0,0-22 16,0 0-16,0 0 0,0 21 0,0-20 16,0-1-16,0 0 0,0 0 15,0 21-15,0-20 0,0-1 0,0 0 16,0 0-16,0 0 0,0 0 0,0 1 15,0-1-15,0 0 0,0 0 0,0 0 16,0 0-16,0 1 16,0-1-16,0 0 0,0 0 0,0 0 15,0 0-15,0 1 16,0-1-16,0 0 0,0 0 0,0 0 16,0 0-16,0 1 0,0-1 15,0 0-15,0 0 0,0 0 0,0 0 16,0 1-16,0-1 0,0 0 0,0 0 15,0 0-15,0 0 0,0 1 16,0-1-16,0 0 0,0 0 0,0 0 16,0 22-16,0-22 0,0 0 0,0 0 15,0 0-15,0 0 0,0 1 0,0-1 16,0 0-16,0 0 0,0 0 16,0 0-16,0 1 0,0-1 0,0 0 15,0 0-15,0 0 16,0 0-16,0 1 0,0-1 0,-21 0 15,21 0-15,0 0 0,0 0 16,0 1-16,0-1 0,-22 0 16,22 0-16,0 0 0,0 0 0,0 1 15,0-1-15,0 0 0,0 0 16,0 0-16,0 0 0,0 1 0,0-1 16,0 0-16,0 0 0,0 0 0,0 0 15,0 1-15,0-1 0,0 0 0,0 0 16,0 0-16,-21 0 0,21 1 15,0-1-15,0 0 0,0 0 0,0 0 16,-21 22-16,21-22 0,0 0 16,0 21-16,0-21 0,0 22 15,0-1-15,0-21 0,0 22 0,-21-22 16,21 21-16,0 0 0,0-20 0,0 20 16,0-21-16,0 21 0,0-20 0,-21 20 15,21-21-15,0 21 0,0-20 16,0 20-16,0-21 0,0 21 0,0 1 15,0-22-15,0 21 0,0 1 0,0-1 16,0-21-16,0 21 0,-21 1 16,21-1-16,0-21 0,0 22 0,0-1 15,0-21-15,-22 21 0,22 1 16,0-22-16,0 21 0,0-21 0,0 1 16,0 20-16,0-21 0,0 21 15,0-20-15,0 20 0,0-21 0,0 0 16,0 22-16,0-22 0,0 21 0,0-21 15,0 22-15,0-22 0,0 21 16,0-21-16,0 22 0,0-22 0,0 21 16,0-21-16,0 0 0,0 22 0,0-22 15,0 0-15,0 21 0,0-20 16,0-1-16,0 0 0,0 0 0,0 0 16,0 0-16,0 1 0,0-1 0,0 21 15,0-21-15,0 0 0,0 1 16,0-1-16,0 0 0,0 21 15,0-21-15,0 1 0,0-1 0,-21 21 16,21-21-16,0 0 0,0 1 0,0-1 16,0 21-16,0-21 0,0 0 15,0 1-15,0-1 0,0 0 0,0 0 16,0 0-16,0 0 0,0 1 0,0-1 16,0 0-16,0 0 15,0 0-15,0 0 0,0 1 0,0-1 16,-21 0-16,21 0 0,0 0 15,0 0-15,0 1 16,0-1-16,0 0 0,0 21 0,0-21 16,0 1-16,0-1 0,0 0 0,0 0 15,0 0-15,0 22 0,0-22 16,0 0-16,0 0 0,0 0 0,0 0 16,0 22-16,0-22 0,0 0 0,0 0 15,0 0-15,0 1 0,0 20 16,0-21-16,0 0 0,0 0 0,-21 1 15,21 20-15,0-21 0,0 0 0,0 22 16,0-22-16,-21 21 0,21-21 16,0 22-16,0-22 0,0 21 0,0-21 15,0 22-15,0-1 0,0-21 0,0 21 16,0-20-16,0 20 0,0-21 16,0 21-16,0-20 0,0-1 15,0 21-15,0-21 0,0 0 0,0 22 16,0-22-16,0 0 0,0 21 0,0-20 15,-21-1-15,21 21 0,0-21 16,0 22-16,-22-22 0,22 21 0,0 0 16,0-20-16,0 20 0,-21 0 15,21 1-15,-21-22 0,21 21 0,-21 0 16,21 1-16,0-22 0,0 21 0,0-21 16,0 22-16,0-22 0,0 21 15,0-21-15,0 22 0,0-22 0,0 21 16,0 1-16,0-22 0,0 21 15,0-21-15,0 22 0,0-22 16,0 21-16,0 0 0,0-20 0,0 20 16,0 0-16,0-21 0,0 22 15,0-22-15,0 21 0,0-21 0,0 22 16,0-22-16,0 0 0,0 21 0,0-20 16,0-1-16,0 0 0,0 21 15,0-21-15,0 1 0,0-1 0,0 21 16,0-21-16,0 0 15,0 1-15,0 20 0,0-21 0,0 0 0,0 0 16,0 1-16,0-1 0,0 0 16,0 0-16,0 0 0,0 0 15,0 1-15,0-1 0,0 0 16,0 0-16,0 0 0,0 0 0,0 1 16,0-1-16,0 0 0,0 0 15,0 0-15,0 0 0,0 1 16,0-1-16,0 0 0,0 0 15,0 0-15,0 0 16,0 1-16,0-1 0,0 0 16,0 0-16,0 0 0,0 0 0,0 1 15,0-1-15,0 0 0,0 0 16,0 0-16,0 0 0,0 1 0,0-1 16,0 0-16,0 0 15,0 0-15,0 0 0,0 1 0,0-1 16,0 0-16,0 0 0,0 0 15,0 0-15,0 1 0,0-1 0,0 0 16,0 0-16,0 0 0,0 0 16,0 1-16,0-1 0,0 0 0,0 0 15,0 0-15,-21 0 0,21 1 16,0-1-16,0 0 0,-21-21 78,-1 0-15,1 0-1,0 0-46,0 0-16,0 0 15,0 0-15</inkml:trace>
  <inkml:trace contextRef="#ctx0" brushRef="#br0" timeOffset="31896.78">508 2074 0,'-64'0'32,"43"0"-32,0 0 15,0 0-15,0 0 32,0 0-32,-1 0 15,44 0 32,-1 0-47,0 0 0,0 0 16,0 0-16,0 0 0,1-21 15,20 21-15,-21 0 0,0 0 0,22 0 16,-22 0-16,0 0 0,21 0 16,-21 0-16,1 0 0,20 0 0,-21 0 15,0 0-15,22 0 0,-22 0 16,0 0-16,21 0 0,-21 0 15,22 0-15,-22 0 0,21 0 16,1 0-16,-1 0 0,0 0 16,22 0-16,-1 0 0,1 0 0,-1 0 15,1-21-15,-1 21 0,22 0 16,-22 0-16,1 0 0,-1 0 0,1 0 16,-1-21-16,1 21 0,-1 0 15,1 0-15,-1 0 0,1 0 0,-1 0 16,1 0-16,-1 0 0,1 0 15,-1 0-15,1 0 0,-1 0 0,22 0 16,-21 0-16,-1 0 0,1 0 16,-1 0-16,1 0 0,20 0 15,-20 0-15,20 0 0,1 0 16,-21 0-16,20 0 0,1 0 0,0 0 16,-22 0-16,22 0 0,-22 0 15,22 0-15,-22-21 0,22 21 0,-21 0 16,20 0-16,1 0 0,0 0 0,-22 0 15,22 0-15,-1-21 0,1 21 16,0 0-16,-1 0 0,1 0 0,-21 0 16,20 0-16,1 0 0,-22-22 15,22 22-15,0 0 0,-1 0 0,1 0 16,0 0-16,-1 0 0,-20 0 16,21 0-16,-22 0 0,22 0 15,-22 0-15,22 0 0,0 0 0,-1 0 16,1 0-16,0 0 0,-1 0 15,1 0-15,0 0 0,-22 0 0,22 0 16,-1 0-16,-20 0 0,-1 0 16,22 0-16,0 0 0,-22 0 0,22 0 15,0 0-15,-1 0 0,-20-21 16,20 21-16,1 0 0,0 0 0,-22 0 16,22 0-16,-22 0 0,22 0 15,-21 0-15,20 0 0,1 0 16,-22 0-16,22 0 0,0 0 0,-1 0 0,-20-21 15,21 21-15,-22 0 16,22 0-16,-22 0 0,1 0 0,20 0 16,-20 0-16,-1-21 0,22 21 15,0 0-15,-22 0 0,22 0 0,0 0 16,-1 0-16,1 0 0,-22-21 0,22 21 16,0 0-16,-22 0 0,22 0 15,0 0-15,-22-21 0,22 21 0,-1 0 16,1 0-16,-21 0 0,20 0 15,-20 0-15,-1-22 0,1 22 16,-1 0-16,-20 0 0,-1 0 0,0 0 16,1 0-16,-22-21 0,0 21 15,0 0-15,0 0 0,0 0 16,-21-21 109,0 0-109,0 0-1,22 21-15</inkml:trace>
  <inkml:trace contextRef="#ctx0" brushRef="#br0" timeOffset="33867.75">16976 1672 0,'0'0'0,"-22"0"0,1 0 0,0 0 16,0 0-16,0 0 0,0 0 0,-1 0 15,1 0 1,0 0-16,0 0 15,42 0 48,0 0-63,0 0 16,1 0-16,20 0 0,-21 0 15,21 0-15,-20 0 0,20 0 0,0 0 16,1 0-16,-1 0 0,21 0 15,-20 0-15,-1 0 0,22 0 0,-22 0 16,21 0-16,-20 0 0,-1 0 16,0 0-16,22 0 0,-22 0 0,1 0 15,-1 0-15,0 0 0,1 0 16,20 0-16,-21 0 0,22-21 0,-1 21 16,1 0-16,-1 0 15,1 0-15,-1 0 0,1 0 0,-1-21 16,1 21-16,-1 0 0,1 0 15,-22 0-15,22 0 0,-22 0 0,0 0 16,22 0-16,-22-21 0,1 21 16,-1 0-16,21 0 0,-20 0 0,20 0 15,-20 0-15,20 0 0,-21 0 16,22 0-16,-1 0 0,-20 0 0,20 0 16,1 0-16,-22 0 0,22 0 15,-1 0-15,-21-21 0,22 21 0,-1 0 16,-20 0-16,20 0 0,1 0 15,-1 0-15,1 0 0,-1 0 0,1 0 16,-1 0-16,22 0 0,-22 0 16,1 0-16,-1 0 0,1 0 15,-1 0-15,1 0 0,-1 0 0,-20 0 16,20 0-16,1 0 0,-1 0 16,1 0-16,-1 0 0,1-22 0,-1 22 15,-20 0-15,20 0 0,1 0 16,-1 0-16,-21 0 0,22 0 0,-22 0 15,22 0-15,-22-21 0,22 21 16,-22 0-16,0 0 0,22 0 0,-22 0 16,22 0-16,-22 0 0,21 0 15,1 0-15,-22 0 0,22-21 0,-1 21 16,1 0-16,-1 0 0,1 0 16,-1 0-16,-20 0 0,20 0 15,-21 0-15,22 0 0,-22 0 0,22 0 16,-22 0-16,22-21 0,-22 21 15,0 0-15,22 0 0,-22 0 0,22 0 16,-22 0-16,21 0 0,-20 0 16,20 0-16,-20 0 0,-1 0 0,0 0 15,22 0-15,-22 0 0,0 0 0,1 0 16,-1 0-16,0 0 0,-20 0 16,20 0-16,0 0 0,1 0 0,-1 0 15,-21 0-15,21 0 0,1 0 16,-22 0-16,21 0 0,1 0 0,-1 0 15,0 0-15,1 0 16,-1 0-16,0 0 0,22 0 0,-22 0 16,0 0-16,22 0 0,-22 0 0,1 0 15,-1 0-15,0 0 0,1 0 16,-1 0-16,0 0 0,1 0 0,-22 0 16,21 0-16,0 0 0,1 0 15,-22 0-15,21 0 0,1 0 0,-1-21 16,0 21-16,1 0 0,-1 0 15,0 0-15,1 0 0,-1 0 0,0 0 16,-21 0-16,22 0 0,-1 0 16,-21 0-16,0 0 0,22 0 15,-22 0-15,0 0 0,0 0 0,0 0 16,1 0-16,-1 0 0,0 0 16,0 0-16,0 0 15,-21-21 79,-21 21-94,0 0 0</inkml:trace>
  <inkml:trace contextRef="#ctx0" brushRef="#br1" timeOffset="122443.66">296 3747 0,'0'0'0,"-21"0"15,0 0-15,0 0 16,0 0-16,-1 0 0,1 0 15,0 0 1,0 0-16,0 0 0,0 0 16,-1 0-16,1 21 0,0-21 0,0 0 15,84 0 142,1 0-157,-1 0 0,1 0 0,21 0 15,-22 0-15,1 0 0,20 0 16,-20 0-16,-1-21 0,1 21 0,-22 0 15,0 0-15,22 0 0,-43 0 16,21 0-16,-20 0 0,20 0 16,-21-22-16,0 22 0,0 0 0,1 0 31,-1 0-31,-21-21 62,0 0-46</inkml:trace>
  <inkml:trace contextRef="#ctx0" brushRef="#br1" timeOffset="123107.7">804 3387 0,'-21'0'16,"21"21"15,0 0-16,21-21-15,-21 21 16,21-21-16,1 21 0,-1 1 16,0-22-16,0 21 0,0-21 0,0 0 15,1 21-15,-1-21 0,21 0 16,-21 0-16,22 21 0,-1-21 16,-21 0-16,21 0 0,-20 0 15,20 0-15,-21 0 0,21 0 0,-20 0 16,-1 0-16,0 0 0,0 0 15,0 0-15,0 0 0,-21-21 16,22 21-16,-44 0 47,1 21-31,0-21-16,0 21 0,0 0 0,0-21 15,-1 22-15,-20-1 0,21 0 16,0 0-16,-22 0 0,22 0 0,-21 1 15,21-1-15,0 0 0,-1 0 16,-20 0-16,21 22 0,0-22 16,0 0-16,-1 21 0,22-21 0,-21 1 15,21-1-15,-21 21 0,21-21 16,-21 0-16,21 1 0,0-1 16,0 0-16,0 0 15,0-42 63,0 0-62,0 0-16</inkml:trace>
  <inkml:trace contextRef="#ctx0" brushRef="#br1" timeOffset="124759.72">1799 3471 0,'0'0'0,"21"0"16,0 0 15,1-21-15,-1 0-16,0 0 16,-21 0-16,0 0 15,21-1-15,-21 1 0,0 0 0,0 0 16,0 0-16,0 0 0,0-1 15,0 1-15,0 0 0,0 0 16,0 42 15,0 0-15,0 0-16,0 22 16,0-22-16,0 21 0,0 1 0,0-1 15,0 0-15,0 1 0,0-1 16,0 0-16,0 22 0,0-22 0,0 0 15,0 1-15,-21-22 0,21 21 16,0 1-16,0-1 0,0 0 0,0 1 16,-21-22-16,21 21 0,0-21 15,-21 0-15,21 1 0,0-1 0,0 0 16,-22-21 15,22-21-31,0 0 0,-21-1 0,21 1 16,-21 0-16,21-21 0,0 21 15,0-22-15,0 1 0,-21 0 16,21 20-16,0-20 0,0 0 16,0 21-16,0-22 0,0 22 0,0 0 15,0 0-15,0 0 0,0-1 16,21 22 0,0 0-16,0 22 15,-21-1-15,22 0 0,-1 0 0,0 0 16,-21 0-16,21 1 0,0-1 15,-21 21-15,21-21 0,-21 0 16,22 1-16,-1-1 0,-21 0 16,21 0-16,0 0 0,-21 0 0,21 1 15,0-22-15,1 21 0,-1-21 16,0 0-16,0 0 0,0 0 16,0 0-16,1 0 0,-1 0 15</inkml:trace>
  <inkml:trace contextRef="#ctx0" brushRef="#br1" timeOffset="125856.67">2794 3598 0,'0'0'0,"0"-21"0,0 0 15,0 0-15,0 0 16,-21 0-16,0-1 0,-1 1 0,1 21 15,0 0-15,0 0 0,0 0 16,0 0-16,-22 0 0,22 21 0,0 1 16,0-1-16,-22 0 0,22 0 15,0 21-15,0-20 0,0 20 0,0 0 16,21-21-16,0 22 0,-22-1 16,22-21-16,0 22 0,0-22 0,0 21 15,0-21-15,0 0 16,0 1-16,22-1 0,-1 0 0,0 0 15,0-21-15,0 0 0,0 0 16,1 0-16,-1 0 0,21 0 0,-21-21 16,0 0-16,22 0 0,-22-1 15,0 1-15,0 0 0,22-21 0,-22 21 16,0-1-16,0-20 0,-21 21 16,21-21-16,-21 20 0,21-20 0,-21 21 15,0 0-15,0 0 0,0-1 16,0 1-16,0 0 0,0 0 0,0 42 47,0 0-32,0 0-15,0 1 0,0-1 16,0 0-16,0 0 0,0 21 16,0-20-16,0-1 0,0 0 15,0 0-15,22 0 0,-22 0 16,21 1-16,0-1 0,0-21 15,0 0-15,0 0 0,1 0 0,-1 0 16,0 0-16,0 0 0,0 0 16,0-21-16,1 21 0,-1-22 15,0 1-15,0 0 0,0 0 16,0 0-16,-21 0 0,0-1 0,22 1 16,-22 0-16,0 0 0,0 0 15,0 0-15,0-1 0,0 1 0,0 0 16,0 0-1,0 42 17,0 0-32,0 0 0,0 1 15,0-1-15,0 0 0,0 0 16,0 0-16,0 0 0,0 22 16,0-1-16,0-21 15,0 0-15,0 1 0,0-1 16,0 0-16,0 0 15,0 0-15,-22-21 47,22-21-47,0 0 0,0 0 16,0 0-16,0-1 0,0-20 16,0 21-16,0 0 0,0-22 15,0 22-15,22 0 0,-1-21 0,0 21 16,0-22-16,0 22 15,22 0-15,-1 0 0,-21 0 0,21-1 16,1 22-16,-1 0 0,0 0 16,1 0-16,-1 0 0,-21 0 0,22 22 15,-22-1-15,0 0 0,0 0 16,0 0-16,0 22 0,-21-22 0,0 0 16,0 0-16,0 21 0,0-20 15,0-1-15,0 0 0,0 0 0,0 0 16,0 0-16,0 1 15,-21-22-15,21 21 16,0-42 15,0-1-15</inkml:trace>
  <inkml:trace contextRef="#ctx0" brushRef="#br1" timeOffset="126708.19">4530 3556 0,'0'-63'16,"0"41"-16,0 1 0,-22 21 16,22-21-16,-21 0 0,0 21 15,21-21-15,-21 21 0,0 0 16,0 0-16,-1 0 0,1 0 15,0 0-15,0 0 0,-21 21 0,20 0 16,1 0-16,0 0 0,0 1 16,21-1-16,-21 21 0,21-21 0,-21 0 15,21 22-15,0-22 0,0 21 0,0-21 16,0 1-16,0-1 0,0 0 16,0 0-16,0 0 0,21-21 0,0 0 15,0 21-15,0-21 0,0 0 16,1 0-16,20 0 0,-21 0 0,0 0 15,0 0-15,1-21 0,-1 0 16,0 21-16,0-21 0,0 0 16,0 0-16,1-1 0,-22 1 15,0 0-15,21 0 0,-21 0 16,0 0-16,0-1 0,0 1 16,0 0-1,0 0-15,0 42 31,0 0-31,0 0 0,0 1 16,0-1-16,0 0 0,0 0 0,0 21 16,0-20-16,-21 20 0,21 0 15,0 1-15,0 20 0,0-21 0,0 22 16,0-1-16,0 1 16,0-1-16,0 1 0,0-1 0,0 1 15,0-1-15,21 1 0,-21-1 0,21 22 16,-21-21-16,21-1 0,-21 1 15,21 20-15,0-20 0,-21-22 0,0 22 16,22-1-16,-22-21 0,21 1 16,-21-1-16,0 0 0,0 1 0,0-22 15,0 0-15,-21 0 0,-1 0 0,1 1 16,0-22-16,0 0 0,0 0 16,0 0-16,-1 0 0,-20 0 0,21 0 15,-21-22-15,-1 1 0,1 0 0,-22 0 16,22-21-16,0 20 15,-1-20-15,1-21 0,0 20 0,-1-20 16,1-1-16,21 1 0,0-22 0,0 22 16,-1-1-16,22 1 0,-21-1 15,21 1-15,0-1 0,0 1 0,0-1 16,0 1-16,21-1 0,-21 1 16,22-1-16,-1 22 0,0-1 0,0-20 15,0 21-15,0 20 0,1-20 16,-1 21-16,0 0 0,0 0 0,21-1 15,-20 1-15,-1 0 0,0 21 16,0-21-16,0 21 0,22 0 0,-22-21 16,0 21-16,0 0 0</inkml:trace>
  <inkml:trace contextRef="#ctx0" brushRef="#br1" timeOffset="128503.54">4741 3535 0,'0'0'0,"21"-21"16,-21 0-16,0 42 47,0 0-47,0 0 16,0 21-16,0-20 0,0-1 15,0 21-15,0-21 0,0 0 0,0 22 16,0-22-16,0 0 0,0 0 15,0 0-15,22 1 0,-1-22 0,-21 21 16,21-21-16,0 0 0,0 0 16,0 0-16,1 0 0,-1 0 0,21 0 15,-21 0-15,0-21 0,1-1 0,-1 22 16,0-21-16,0-21 0,0 21 16,0 0-16,1-22 0,-1 22 0,-21 0 15,21-21-15,-21 20 0,21 1 16,0-21-16,-21 21 0,0 0 0,21-1 15,-21 1 1,0 42 0,0 1-1,0-1-15,0 0 0,0 0 16,0 21-16,0-20 0,0-1 0,0 21 16,0-21-16,0 0 0,0 22 15,0-22-15,0 0 0,22 0 0,-22 0 16,21 1-16,0-22 0,0 21 15,0 0-15,0-21 0,1 0 0,20 0 16,-21 0-16,21 0 0,1 0 0,-22 0 16,21 0-16,1 0 15,-1-21-15,0 0 0,-21 21 0,22-22 16,-1 1-16,-21 0 0,0 0 0,1 0 16,-1 0-16,0-1 0,-21 1 15,21 0-15,-21 0 0,0 0 0,0-22 16,0 22-16,0 0 0,0 0 15,-21 0-15,0 0 0,0-1 0,-1 1 16,1 21-16,0-21 0,0 21 16,0-21-16,0 21 0,-1 0 0,1 0 15,0 0-15,0 21 0,0 0 16,0 0-16,-1 1 0,1-1 16,0 0-16,0 21 0,0-21 0,21 1 15,0 20-15,-21-21 0,21 21 16,0-20-16,0-1 0,0 0 0,0 0 15,0 0-15,0 0 0,21 1 0,0-1 16,0-21-16,0 0 16,0 0-16,1 0 0,20 0 0,-21 0 15,0 0-15,22-21 0,-22-1 16,0 1-16,0 0 0,0 0 0,0 0 16,1 0-16,-1-1 0,0 1 0,-21-21 15,0 21-15,0 0 16,21-1-16,-21 1 0,0 0 0,0 0 15,0 0-15,-21 42 32,21 0-17,0 0-15,0 0 0,0 1 16,0-1-16,0 0 0,0 0 0,0 0 16,0 0-16,0 1 0,0-1 15,0 0-15,21 0 0,0 0 0,0 0 16,1-21-16,-1 22 0,21-22 0,-21 0 15,0 0-15,22 0 16,-22 0-16,21 0 0,1 0 0,-1 0 16,-21 0-16,21-22 0,1 1 0,-1 0 15,-21 0-15,22 0 0,-22 0 16,0-1-16,0-20 0,0 21 0,-21 0 16,0-22-16,0 22 0,0 0 15,0-21-15,0 21 0,0-1 0,0 1 16,0 0-16,-21 21 0,0-21 15,0 21-15,-22 0 0,22 0 0,0 0 16,0 0-16,-21 0 0,20 0 0,1 21 16,0 0-16,0 0 0,0 1 15,0-1-15,-1 0 0,1 21 16,21-21-16,-21 1 0,21-1 16,0 0-16,0 0 0,0 0 0,0 0 15,0 1-15,21-1 0,0 0 0,1 0 16,-1-21-16,0 0 15,0 0-15,0 0 0,0 0 0,1 0 16,-1 0-16,0 0 0,0-21 16,0 21-16,0-21 0,-21 0 0,22 21 15,-22-22-15,21 22 0,-21-21 0,21 0 16,-21 0-16,0 0 16,0 0-16,21 21 0,-21-22 31,0 44-16,0-1 1,0 0-16,0 0 0,-21 0 16,21 22-16,0-22 0,-21 21 0,21 0 15,0 1-15,0-1 0,0 0 16,0 22-16,0-1 0,0-20 0,0 20 16,0 1-16,0-1 0,0 1 0,0-1 15,0 1-15,0-1 0,0 1 16,0 20-16,0-20 0,0 21 0,0-1 15,0-20-15,0-1 0,0 22 16,21-22-16,-21 1 0,0-1 0,21-20 16,-21 20-16,0-20 0,0-1 15,0-21-15,0 21 0,0-20 0,0-1 16,-21 0-16,0 0 0,0-21 0,-1 0 16,1 0-16,0 0 0,0-21 15,0 0-15,0 0 0,-22-1 0,22-20 16,0 0-16,0-1 0,0 1 15,-1-21-15,1 20 0,0-20 0,0-1 16,0 1-16,21-1 0,0-20 0,0 20 16,-21 1-16,21-1 0,0 1 15,0-1-15,0 1 0,0-1 16,21 22-16,0-22 0,-21 1 0,21 20 16,0-20-16,0 21 0,1-22 15,-1 22-15,21-1 0,-21 1 0,0 0 16,1-1-16,-1 22 0,0 0 0,0 0 15,0 0-15,0 0 0,-21-1 16,22 1-16,-1 21 16,-21-21-16,21 0 15,0 0 1,-21 0 0,21 21-16,0 0 0</inkml:trace>
  <inkml:trace contextRef="#ctx0" brushRef="#br1" timeOffset="128892.62">6752 3704 0,'21'0'15,"0"0"1,1-21 0,-1 21-16,0 0 0,-21-21 0,21 21 15,21-21-15,-20 21 0,-1-21 16,0 21-16,0-22 0,0 1 0,0 21 15,1-21-15,-1 0 0,-21 0 16,0 0 0,-21 21-1,-22 0 1,22 0-16,0 0 0,-21 21 0,20-21 16,1 21-16,-21 0 0,21 0 0,0 0 15,-1 1-15,1 20 0,21-21 16,0 0-16,0 0 0,0 1 0,0-1 15,0 0-15,21-21 0,1 21 16,-1 0-16,0-21 0,0 0 0,21 21 16,1-21-16,-22 0 0,21 0 0,-21 0 15,22 0-15,-22 0 16,21 0-16,-21-21 0,1 21 0,-1-21 16,0 0-16,0 0 0,0 21 0,-21-21 15,0-1-15</inkml:trace>
  <inkml:trace contextRef="#ctx0" brushRef="#br1" timeOffset="130628.39">8297 3344 0,'0'-21'0,"0"42"0,21-42 0,1 21 15,-22-21-15,0 42 32,0 0-32,0 1 15,0-1-15,0 21 0,0-21 16,0 22-16,-22-22 0,22 21 0,-21-21 16,21 22-16,-21-22 0,21 0 15,0 0-15,0 0 0,0 0 16,-21 1-16,21-1 0,0 0 0,21-21 31,0-21-15,0 0-16,1-1 0,-22 1 15,21 0-15,0 0 0,0 0 16,0-22-16,-21 22 0,21-21 0,1 21 16,-1-22-16,-21 22 0,21 0 15,0 0-15,-21 0 0,0 0 0,21 21 16,-21 21 15,0 0-31,0 0 0,0 0 0,0 0 16,0 22-16,0-22 0,0 0 15,0 21-15,0-20 0,0-1 0,0 0 16,0 0-16,0 0 0,21 0 0,-21 1 16,22-1-16,-1-21 0,0 0 15,0 0-15,0 0 0,0 0 16,22 0-16,-22 0 0,0 0 0,21-21 15,-20-1-15,20 1 0,-21 0 16,0 0-16,22-21 0,-22 20 0,0-20 16,0 0-16,0-1 0,0 22 15,1-21-15,-1 0 0,-21 20 16,0-20-16,0 21 0,0 0 0,0 0 16,0 42 15,-21-21-31,21 42 15,0-21-15,-22 0 0,22 1 0,-21 20 16,21-21-16,0 21 0,0-20 0,0 20 16,0-21-16,0 0 0,0 0 15,0 1-15,0-1 0,21 0 16,1 0-16,-1 0 0,0 0 16,0-21-16,0 0 0,0 0 15,1 0-15,-1 0 0,0 0 0,0 0 16,21-21-16,-20 0 0,-1 0 15,0 0-15,0-22 0,21 22 0,-20-21 16,-1 0-16,0-22 0,0 22 0,0-1 16,0-20-16,-21 21 0,0-1 15,22 1-15,-22 0 0,0 20 0,0-20 16,0 21-16,0 0 0,0 0 16,0-1-16,-22 22 31,22 22-31,0-1 0,0 0 15,-21 0-15,21 0 0,0 22 0,-21-1 16,21 0-16,0 1 0,0-1 16,0 0-16,0 1 0,0-1 0,0-21 15,0 21-15,0 1 0,0-22 0,0 0 16,0 0-16,0 0 0,-21 1 16,21-1-16,0 0 0,0-42 46,0 0-46,0-1 0,0 1 16,0 0-16,0 0 16,21-21-16,0 20 0,-21-20 0,21 21 15,1-21-15,-1 20 0,0-20 16,0 21-16,0 0 0,22 0 0,-22-1 16,0 22-16,0 0 0,0 0 0,0 0 15,1 0-15,-1 0 0,-21 22 16,21-1-16,-21 21 0,0-21 0,0 0 15,0 1-15,0 20 0,0-21 16,0 0-16,0 0 0,0 22 0,0-22 16,0 0-16,0 0 0,0 0 15,0 1-15,21-22 0,0 21 16,0-21-16,1 0 0,-1 0 16,0 0-16,0 0 0,0 0 0,0 0 15,1 0-15,-1-21 0,21 21 16,-21-22-16,0 1 0,1 0 0,-1 0 15,0 0-15,0-22 0,-21 22 16,21-21-16,0 21 0,-21-22 0,0 22 16,0 0-16,0 0 0,0 0 0,22 21 15,-22 21 1,0 0 0,0 0-16,-22 0 0,22 1 15,0-1-15,-21 21 0,21-21 0,0 0 16,0 1-16,0-1 0,0 0 15,0 0-15,0 0 16,21-21 0,1 0-1,-22-21 1,21 0 0,-21 0-16,0 0 0</inkml:trace>
  <inkml:trace contextRef="#ctx0" brushRef="#br1" timeOffset="130808.28">10456 3069 0,'0'0'0,"-21"0"0,0 0 0,0 0 16,0 0 0,21 21-1,0 1 16,21-22-31,0 0 0,0 0 16</inkml:trace>
  <inkml:trace contextRef="#ctx0" brushRef="#br1" timeOffset="131580.19">10922 3112 0,'-85'-22'31,"64"22"-31,0 0 0,0 0 0,0 0 16,-1 0-16,1 22 0,0-22 15,0 21-15,21 0 0,-21 21 0,21-21 16,-21 1-16,21 20 0,0-21 16,0 21-16,0-20 0,0 20 0,0-21 15,0 0-15,0 22 0,0-22 0,21 0 16,0 0-16,0-21 15,0 21-15,0-21 0,1 0 0,20 21 16,-21-21-16,21 0 0,1 0 0,-22 0 16,21 0-16,1-21 0,-22 0 15,21 0-15,-21 0 0,22 0 0,-22-1 16,0-20-16,0 21 0,0-21 16,0-1-16,1-20 0,-1 20 0,0 1 15,-21 0-15,0-1 0,0 1 0,0 0 16,0-1-16,0 1 0,0 21 15,0 0-15,0 0 0,0-1 0,-21 22 32,21 22-17,0-1-15,0 0 0,-21 0 0,21 21 16,0-20-16,0 20 0,-22 0 16,22 1-16,0-22 0,0 21 0,0 0 15,0 1-15,0-1 0,0-21 0,0 22 16,0-22-16,0 0 0,0 0 15,0 0-15,0 0 0,0 1 0,0-1 16,0-42 15,0-1-15,0 1-16,0 0 16,22-21-16,-22 21 0,21-22 0,0 22 15,-21-21-15,21-1 0,0 22 0,0-21 16,22 0-16,-22 20 0,0 1 15,0 0-15,22 0 0,-22 0 0,0 21 16,21 0-16,-21 0 0,1 0 0,20 0 16,-21 21-16,-21 0 0,21 0 15,0 0-15,-21 1 0,22 20 0,-22-21 16,0 21-16,0-20 0,0 20 16,0-21-16,0 21 0,0-20 0,0 20 15,0-21-15,0 0 0,0 0 0,0 1 16,0-1-1,0-42 17,0-1-32</inkml:trace>
  <inkml:trace contextRef="#ctx0" brushRef="#br1" timeOffset="132039.92">12785 3006 0,'0'-21'0,"0"42"0,0-21 47,0 21-47,0 0 15,0 0-15,0 0 0,0 1 0,0 20 16,0-21-16,0 21 0,0-20 0,-22-1 16,22 0-16,-21 21 0,21-21 15,0 1-15,0-1 0,0 0 16,-21-21-16,21 21 16,21-21-1,0-21-15,-21 0 16,43 0-16,-22-1 15</inkml:trace>
  <inkml:trace contextRef="#ctx0" brushRef="#br1" timeOffset="132491.95">13398 2985 0,'0'0'0,"0"-22"0,-21 22 31,0 0-31,-21 0 0,21 22 0,-1-22 15,-20 21-15,21 0 16,0-21-16,0 21 0,-1 0 0,1-21 16,0 21-16,21 1 0,-21-1 15,21 0-15,0 0 16,21-21 0,0 0-16,0 0 15,22 0-15,-22 0 0,0 0 0,21 0 16,-20 0-16,20 0 0,0 0 0,-21 0 15,22 0-15,-1 0 0,-21 0 16,22 0-16,-22 21 0,0-21 0,0 0 16,-21 21-16,0 1 15,0-1-15,0 0 0,0 0 16,-21-21-16,0 21 0,0-21 0,-1 21 16,-20-21-16,21 0 15,-21 22-15,-1-22 0,22 0 0,-21 21 16,-1-21-16,22 0 0,-21 0 0,21 0 15,0 21-15,-22-21 0,22 0 16,0 0-16,0 0 0,0 0 16,21-21-1,-22 0 1,22-1-16,-21 22 0</inkml:trace>
  <inkml:trace contextRef="#ctx0" brushRef="#br1" timeOffset="132707.82">12700 2709 0,'-42'0'15,"20"0"1,1 0 31</inkml:trace>
  <inkml:trace contextRef="#ctx0" brushRef="#br1" timeOffset="135496.43">656 5038 0,'0'0'0,"0"-21"16,-21-1-16,21 1 0,0 0 15,0 0-15,-21 0 0,21 0 16,0-1-16,-21 22 15,21-21-15,0 42 16,0 1 0,0-1-16,0 0 0,-22 0 15,22 21-15,0 1 0,0-1 0,0 0 16,0 1-16,0 20 16,-21-20-16,21-1 0,0 0 0,0 1 15,0-1-15,0 0 0,0 1 16,0-1-16,0 0 0,0-21 15,21 22-15,1-22 0,-1 0 0,0-21 16,0 21-16,0-21 0,22 0 16,-22 0-16,0 0 0,0 0 0,21-21 15,-20 0-15,-1 0 0,21 0 16,-21-1-16,0 1 0,22-21 0,-22 21 16,0-22-16,0 1 0,0 0 15,1-22-15,-1 22 0,0-22 16,-21 1-16,21 21 0,-21-22 15,21 1-15,-21-1 0,0 22 16,0-1-16,21 1 0,-21 21 0,0-21 16,0 20-16,0 1 15,0 42 1,0 1-16,0-1 16,0 21-16,0 0 0,0 1 15,0-1-15,0 22 0,-21-22 0,21 21 16,0-20-16,0-1 0,0 22 15,0-22-15,0 0 0,0 1 16,0-22-16,0 21 0,0-21 16,0 22-16,0-22 0,0 0 15,21 0-15,-21 0 0,22-21 0,-1 0 16,0 21-16,0-21 0,0 0 16,0 0-16,22 0 0,-22-21 0,0 0 15,21 0-15,-20 0 0,20 0 16,-21-1-16,21 1 0,-20-21 0,20 0 15,-21 20-15,0-20 0,0 0 16,1 21-16,-1-22 0,0 22 0,0-21 16,-21 21-16,0-1 15,0 1-15,-21 21 16,0 21 0,21 1-16,-21-1 0,-1 0 0,1 0 15,21 0-15,0 0 0,0 1 16,0-1-16,0 0 0,0 0 15,0 0-15,0 0 0,21 1 0,1-1 16,-1 0-16,-21 0 0,21-21 16,0 21-16,0 0 0,0 1 0,1-1 15,-22 0-15,21 0 16,-21 0 0,-21-21-1,-1 0-15,1 0 0,0 0 16,0 0-16,0 0 15,0-21-15,-1 0 0,1 21 16,0-21-16,21 0 0,-21 21 16,21-22-16,-21 22 0,21 22 47,0-1-47,0 0 15,0 0-15,21 0 16,0-21-16,-21 21 0,21-21 0,0 22 15,1-22-15,-1 0 16,0 21-16,0-21 0,0 0 0,0 0 0,1 0 16,20 0-16,-21 0 15,21 0-15,1 0 0,-22-21 0,21 21 16,1-22-16,-1 1 0,0 0 16,1 0-16,-1 0 0,0 0 0,-21-22 15,22 22-15,-22 0 0,0-21 16,0 20-16,0 1 0,-21 0 0,0-21 15,0 21-15,0-1 0,0 1 16,-21 21 0,0 0-16,0 0 15,0 0-15,0 0 0,-1 21 0,22 1 16,0-1-16,0 0 0,-21 21 16,21-21-16,0 1 0,0-1 15,0 21-15,0-21 0,0 0 0,0 1 16,0-1-16,0 0 0,21 0 15,1 0-15,-22 0 0,21-21 0,0 22 16,21-22-16,-21 0 0,1 0 16,20 0-16,-21 0 0,0 0 0,22 0 15,-22 0-15,21 0 0,-21-22 16,22 22-16,-22-21 0,21 0 0,0 21 16</inkml:trace>
  <inkml:trace contextRef="#ctx0" brushRef="#br1" timeOffset="136072.1">3302 5249 0,'0'0'15,"0"-21"-15,0 0 0,0 0 16,-21 21-16,0 0 0,-1-21 16,1 21-16,0 0 0,0 0 15,0 0-15,0 0 0,-1 0 0,1 0 16,0 21-16,0 0 0,0 0 15,0 0-15,-1 1 0,1-1 0,0 0 16,21 0-16,0 21 0,-21-20 16,21-1-16,0 0 0,0 0 15,0 0-15,0 0 0,0 1 16,63 41 0,-41-63-16,-1 0 15,0 0-15,21 0 0,-21 0 0,1 0 16,-1-21-16,0 0 0,0 21 0,0-21 15,0-1-15,1-20 0,-1 21 16,0-21-16,0 20 0,0-20 0,-21 0 16,21-22-16,-21 22 0,22 0 15,-22-22-15,0 1 0,0 20 0,0 1 16,0 0-16,0-1 16,0 1-16,0 21 0,0-22 0,0 22 15,0 0-15,0 42 31,0 0-31,0 1 0,0 20 0,0-21 16,0 43-16,0-22 0,0 0 16,0 1-16,0 20 0,0-21 0,0 22 15,0-22-15,0 1 0,0-1 16,0-21-16,0 21 0,0-20 0,0 20 16,0-21-16,21 0 0,0 0 15,0 1-15,0-22 0,0 0 16,1 0-16,-1 0 0,0 0 15,0 0-15,0 0 0,0-22 16,1 1-16,-1 21 0,0-21 0,-21 0 16</inkml:trace>
  <inkml:trace contextRef="#ctx0" brushRef="#br1" timeOffset="137467.93">5186 5419 0,'21'0'31,"0"0"-31,0 0 16,0 0-16,1-21 0,-1 21 16,21-22-16,-21 1 0,22 0 15,-22 0-15,21 0 0,-21 0 0,22-22 16,-1 22-16,-21-21 0,21-1 0,-20-20 16,-1 21-16,0-1 0,0-20 15,0 20-15,-21 1 0,0 0 16,0-1-16,0 22 0,0-21 0,0 21 15,0 0-15,0-1 16,-21 1-16,0 21 16,0 0-1,21 21-15,-21 1 0,21-1 0,0 0 16,0 21-16,0-21 0,-22 22 16,22-1-16,0 0 0,0 22 0,0-22 15,0 22-15,0-22 0,0 22 0,0-22 16,0 21-16,0-20 0,0 20 15,0-20-15,0 20 0,0 1 0,0-1 16,0 1-16,0-1 0,0-21 16,0 22-16,0-1 0,0 1 15,0-1-15,0 1 0,0-1 0,0-20 16,-21 20-16,21 1 0,0-1 0,0-20 16,0 20-16,0-21 0,0 1 15,0-1-15,0 0 0,0 1 0,0-22 16,0 21-16,0-21 0,0 1 15,21-22-15,1 0 0,-1 0 16,0 0-16,0 0 0,0 0 16,0-22-16,1 1 0,20 0 0,-21 0 15,0-21-15,0 20 0,22-20 0,-22 0 16,0-1-16,0 1 16,0 0-16,1-22 0,-1 22 0,-21 0 15,21-22-15,-21 1 0,0-1 0,0 22 16,-21-22-16,0 1 0,-1-1 15,-20 1-15,21 20 0,-21-20 0,-1 21 16,1 20-16,0-20 0,-22 21 16,43 21-16,-21-21 0,-1 21 0,22-21 15,0 21-15,0 0 0,0 0 0,42 0 32,0 0-17,0-22-15,21 22 0,-20 0 16,20-21-16,0 0 0,1 21 15,-1-21-15,0 0 0,-21 0 0,22-1 16,-1 1-16,0 0 0,1 0 16,-22 0-16,21 0 0,-21-1 0,1 1 15,-1 0-15,0 0 0,0 0 0,0 0 16,-21-1-16,0 1 0,0 0 16,0 0-16,0 0 0,-21 21 31,21 21-16,0 0-15,-21 0 0,21 0 16,-21 1-16,21-1 0,0 21 16,0-21-16,0 0 0,0 22 0,0-22 15,0 0-15,0 0 0,0 0 0,0 1 16,0-1-16,0 0 0,21-21 16,0 21-16,0-21 0,0 0 15,1 0-15,-1 0 0,0 0 0,21 0 16,-21-21-16,1 21 0,-1-21 15,0 0-15,21-1 0,-21 1 0,1 0 16,-22 0-16,21 0 0,-21-22 16,0 22-16,0 0 0,0-21 0,0 21 15,0-1-15,0 1 0,-21 0 0,-1 21 16,1-21-16,0 21 0,0 0 16,0 0-16,0 0 0,-1 0 15,1 0-15,0 0 0,21 21 16,-21 0-16,21 0 0,-21-21 15,21 22-15,0-1 0,0 0 16,0 0 0,21-21-16,0 0 0,0 0 0,0 0 15,1 0-15</inkml:trace>
  <inkml:trace contextRef="#ctx0" brushRef="#br1" timeOffset="137912.4">6837 5122 0,'-21'0'0,"21"-21"0,0 0 15,0 0 1,0 0 0,0 0-16,21 21 0,0 0 0,0 0 15,0 0-15,0 0 0,1 0 16,-1 0-16,0 0 0,0 21 0,0-21 15,0 21-15,1 0 0,-1 21 0,0-20 16,-21-1-16,0 0 16,21 0-16,-21 21 0,0-20 0,0-1 15,0 0-15,0 0 0,0 0 0,0 0 16,-21 1-16,21-1 16,0-42 15,0-1-16,0 1-15,0 0 0,0 0 0,0 0 16,0 0-16,0-1 0,21-20 16,-21 21-16,21-21 0,-21 20 0,0 1 15,0 0-15,21-21 0,1 21 16,-22-1-16,0 1 16</inkml:trace>
  <inkml:trace contextRef="#ctx0" brushRef="#br1" timeOffset="138764.29">8488 5186 0,'0'0'0,"21"0"0,21-42 32,-42 20-32,21 22 0,-21-21 0,22 0 15,-22 0-15,0 0 0,0 0 0,0-1 16,0 1-16,0-21 0,0 21 15,-22 0-15,1-22 0,0 22 0,0 0 16,0 0-16,0 21 0,-1-21 16,-20 21-16,21 0 0,0 0 0,0 0 15,-22 21-15,22 0 0,0 0 0,-21 0 16,20 22-16,-20-1 16,21-21-16,-21 21 0,20 1 0,1-1 15,0 0-15,21 1 0,0-1 0,0-21 16,0 0-16,0 22 0,0-22 15,21-21-15,0 21 0,1 0 0,-1-21 16,21 0-16,-21 0 0,22 0 16,-22 0-16,21 0 0,-21-21 0,22 0 15,-22 21-15,21-21 0,-21 0 0,22-22 16,-22 22-16,21-21 0,-21-1 16,0 1-16,1 0 0,-1-1 0,-21-20 15,0 21-15,21-22 0,-21 22 0,0-22 16,0 22-16,0 0 15,0-1-15,0 1 0,0 0 0,0-1 16,-21 1-16,21 21 0,0 0 16,0-1-16,-21 1 0,-1 21 15,22 21-15,0 1 16,0-1-16,0 21 0,0 0 16,0-20-16,0 20 0,0 21 0,0-20 15,0 20-15,-21-20 0,21 20 16,0-21-16,0 22 0,0-22 0,0 1 15,0-1-15,0-21 0,0 21 0,21-20 16,-21-1-16,22 0 16,-22 0-16,21-21 0,0 0 0,-21 21 15,21-21-15,0 0 0,0 0 16,1 0-16,-1-21 0,0 0 16,0 0-16,0 21 0,-21-21 15,21-1-15</inkml:trace>
  <inkml:trace contextRef="#ctx0" brushRef="#br1" timeOffset="140483.41">8911 4974 0,'21'21'16,"0"-21"0,1 0-16,-1 0 15,0 0-15,0-21 16,0 21-16,0-21 0,1 0 15,-1 0-15,-21 0 0,21-1 16,-21 1-16,0 0 0,0 0 0,0 0 16,0 0-16,0-1 15,-21 22-15,0 0 0,-1 0 16,1 0-16,0 22 16,0-1-16,0 0 0,0 0 0,-1 0 15,1 22-15,21-22 0,-21 21 0,21-21 16,-21 22-16,21-22 15,0 21-15,0-21 0,0 0 0,0 1 16,0-1-16,21 0 0,0 0 0,-21 0 16,21 0-16,1-21 0,20 0 15,-21 0-15,0 0 0,0 0 0,22 0 16,-22 0-16,0 0 0,21 0 0,-20-21 16,-1 21-16,0-21 0,21 0 15,-21 0-15,1 0 0,-1-1 0,0-20 16,0 21-16,-21-21 0,21-1 15,0 1-15,-21 21 0,0-22 0,22 22 16,-22 0-16,21 0 0,-21 0 16,0 0-16,0 42 31,0 0-31,0 0 0,0 0 16,0 22-16,0-22 0,0 21 15,0-21-15,0 0 0,0 22 0,0-22 16,0 0-16,0 21 0,0-20 0,0-1 15,0 0-15,0 0 16,0 0-16,21-21 0,0 0 16,0 0-16,22 0 0,-22 0 15,0 0-15,21 0 0,-21 0 0,22-21 16,-22 0-16,21 0 0,-21 0 16,1-1-16,20 1 0,-21-21 0,0 21 15,0-22-15,1 1 0,-1 21 16,0-21-16,-21-1 0,0 22 0,21 0 15,-21 0-15,21 0 0,-21-1 16,0 1-16,0 42 31,-21 1-31,21-1 0,-21 0 16,21 0-16,-21 0 0,21 22 0,0-22 16,-21 0-16,21 21 0,0-21 0,0 1 15,0-1-15,0 0 0,0 0 16,21 0-16,-21 0 0,21 1 0,0-1 15,0-21-15,0 0 0,1 0 16,20 0-16,-21 0 0,0 0 16,22 0-16,-22 0 0,21 0 0,-21-21 15,0-1-15,1 22 0,20-21 0,-21-21 16,0 21-16,0 0 0,1-1 16,-1-20-16,-21 21 0,21-21 0,-21 20 15,21-20-15,-21 21 0,0 0 16,0 0-16,0-1 0,-21 22 15,0 0 1,0 0-16,-1 0 0,22 22 16,-21-1-16,0 0 0,21 0 15,0 21-15,-21-20 0,21-1 0,-21 21 16,21-21-16,0 22 0,0-22 16,0 0-16,0 0 0,0 0 0,21 0 15,0 1-15,-21-1 0,21-21 0,0 21 16,1-21-16,-1 0 0,0 0 15,0 0-15,0 0 0,0 0 0,1 0 16,-1 0-16,0-21 0,0 21 0,0-21 16,0-1-16,1 1 0,-1 0 15,0-21-15,0-1 0,0 1 16,22 0-16,-22-1 0,0-20 0,0 21 16,0-1-16,0-20 0,1 20 15,-1 1-15,-21 0 0,21-1 0,-21 1 16,0 21-16,21-21 0,-21 20 0,0 1 15,0 0-15,0 0 0,-21 21 16,0 0 0,0 0-16,21 21 0,0 0 0,0 0 15,-22 22-15,22-22 0,0 21 16,-21 1-16,21-22 0,0 21 0,0 0 16,0 1-16,0-1 0,0 0 15,0 1-15,0-1 0,0 0 16,0 1-16,0-1 0,0 0 0,0-20 15,0-1-15,0 0 0,21 0 16,1 0-16,-1 0 0,0 1 0,0-22 16,0 0-16,0 0 0,22 0 0,-22 0 15,0 0-15,0 0 0,0-22 16,22 1-16,-22 0 0,0 0 0,0 0 16,0 0-16,1-22 0,-22 22 0,21-21 15,0 21-15,-21-1 0,0 1 16,0-21-16,21 42 0,-21-21 0,0 0 15,0 42 17,-21 0-32,0 0 15,21 21-15,0-20 0,0-1 0,0 21 16,0-21-16,0 0 0,0 1 16,0-1-16,0 0 0,0 0 0,0 0 15,0 0-15,21-21 0,0 22 0,0-22 16,0 0-16,1 0 15,-1 0-15,0 0 0,21 0 0,-21 0 16,1 0-16,-1-22 0,0 1 0,0 0 16,-21 0-16,21 0 0,-21 0 15,21-22-15,-21 22 0,0-21 0,0-1 16,0 22-16,0-21 0,0 21 16,-21 0-16,0-1 0,0 1 15,0 0-15,0 21 0,-1 0 0,1 0 16,0 0-16,0 0 0,0 0 15,0 0-15,21 21 0,-22 0 16,1 1-16,0-22 0,21 21 0,0 0 16,0 0-16,0 0 0,0 0 15,21 1 1</inkml:trace>
  <inkml:trace contextRef="#ctx0" brushRef="#br1" timeOffset="140927.82">11938 4741 0,'0'0'0,"0"-21"0,21 21 0,-21-21 16,0 42 15,-21-21-15,21 21-16,0 1 0,0 20 0,0-21 15,0 0-15,0 22 16,0-1-16,-21 0 0,21 1 0,0-1 0,0 0 16,0 1-16,0-1 0,0 21 15,0-20-15,0 20 0,0-20 16,0 20-16,0-21 0,0 22 0,21-1 16,-21-20-16,21 20 0,-21-20 0,21 20 15,-21-21-15,0 22 0,21-22 16,1 1-16,-22-1 0,0 0 0,0 1 15,21-22-15,-21 21 0,21 0 0,-21-20 16,21 20-16,-21-21 0,0 21 0,0-20 16,21-1-16,-21 0 0,0 0 15,21-21-15,-21-21 32,0 0-32,0 0 15,0-1-15,0 1 0,0-21 16,0 21-16,0-22 0,0 22 0,0-21 15,0 0-15,0-1 0,0-20 0</inkml:trace>
  <inkml:trace contextRef="#ctx0" brushRef="#br1" timeOffset="141251.67">11853 5122 0,'0'0'0,"-63"-84"16,63 63-1,0-1-15,0 1 0,0 0 0,0 0 16,0 0-16,21 0 16,0-1-16,0 1 0,22 21 0,-22-21 15,21 21-15,-21 0 0,22 0 16,-1 0-16,0 0 0,-21 0 0,22 0 16,-22 0-16,21 0 0,-21 21 0,1 0 15,-22 1-15,0-1 0,0 0 16,0 0-16,0 21 0,0-20 0,0-1 15,-22 0-15,1 0 0,0-21 0,-21 21 16,21 0-16,-22 1 16,22-22-16,0 21 0,-21-21 0,20 0 15,1 0-15,0 0 0,0 0 0,0 0 32,21-21-32</inkml:trace>
  <inkml:trace contextRef="#ctx0" brushRef="#br1" timeOffset="142384.39">12425 4784 0,'21'0'16,"-21"21"0,0 0-1,0 0-15,0 0 0,0 1 16,0-1-16,0 0 16,0 0-16,0 21 0,0-20 0,0-1 15,-21 0-15,21 0 0,-21 0 16,21 0-16,0 1 0,0-1 15,0-42 32,0-1-31,0 1-16,0 0 0,0 0 0,0 0 16,0 0-16,0-1 0,0 1 15,0-21-15,0 21 0,0 0 0,21-1 16,0 1-16,-21 0 0,21 0 15,-21 0-15,21 21 0,0-21 0,1 21 16,-1 0 0,0 0-16,0 0 15,-21 21-15,21 0 0,-21 0 16,21 0-16,-21 0 0,0 1 0,0-1 16,0 0-16,22 0 0,-22 0 15,0 0-15,0 1 16,0-1-16,0 0 0,0 0 0,0 0 15,0 0-15,0 1 16,0-1 0,-22-21-1,22-21 1,0-1 0,0 1-16,0 0 0,0 0 15,0 0-15,0-22 0,0 22 16,0 0-16,0-21 0,22 21 0,-1-1 15,0-20-15,0 21 0,0 0 16,0 0-16,1-1 0,-1 22 16,0-21-16,21 21 0,-21 0 0,1 0 15,-1 0-15,0 0 0,0 21 16,0-21-16,0 22 0,1-1 0,-22 21 16,0-21-16,21 0 0,-21 1 0,0 20 15,0-21-15,0 0 0,0 0 16,0 1-16,0-1 0,0 0 0,-21 0 15,21 0-15,0 0 0,-22 1 16,1-22 0,21-22 31,0 1-47,0 0 0,0 0 15</inkml:trace>
  <inkml:trace contextRef="#ctx0" brushRef="#br1" timeOffset="142768.17">13123 4890 0,'0'0'16,"21"0"-16,-21-22 0,22 22 16,-1 0-16,-21-21 0,21 21 15,0-21-15,0 21 0,0-21 0,1 0 16,-1 0-1,0 21-15,-21-22 0,0 1 0,21 0 16,-21 0-16,0 0 16,-21 21-1,0 0-15,0 0 0,-1 0 16,1 0-16,0 0 0,0 21 0,0 0 16,0 0-16,21 0 15,-22 22-15,22-22 0,0 0 0,0 0 16,0 22-16,0-22 0,0 0 15,0 0-15,22 0 0,-1 0 0,-21 1 16,21-1-16,0-21 0,0 0 0,0 21 16,1-21-16,-1 0 0,0 0 15,21 0-15,-21 0 0,1 0 16,-1 0-16,21-21 0,-21 0 0,0-1 16,1 1-16,-1 0 0,0 0 0,0 0 15,0 0-15</inkml:trace>
  <inkml:trace contextRef="#ctx0" brushRef="#br1" timeOffset="143251.59">13737 4657 0,'0'21'16,"0"0"-16,0 0 0,0 0 0,0 1 16,0-1-16,-21 21 0,21-21 15,0 0-15,0 1 0,0-1 16,0 0-16,0 0 0,0 0 0,0 0 15,0 1-15,0-1 0,0 0 16,0-42 31,0 0-47,0-1 16,0 1-16,0 0 0,0-21 15,0 21-15,0-1 0,0-20 16,0 21-16,21-21 0,0 20 0,0-20 15,1 21-15,20 0 0,-21 0 16,0-1-16,22 1 0,-22 21 16,21 0-16,-21 0 0,0 0 0,1 0 15,-1 0-15,0 0 0,-21 21 0,0 1 16,0-1-16,21 0 0,-21 0 16,0 0-16,0 0 0,0 22 0,0-22 15,0 21-15,0-21 0,0 1 0,0-1 16,0 0-16,0 0 0,0 0 15,0 0-15,0 1 0,0-1 16,0-42 31,0-1-47,21 22 0,-21-21 16,0 0-16,0 0 0</inkml:trace>
  <inkml:trace contextRef="#ctx0" brushRef="#br1" timeOffset="143599.39">14499 4276 0,'0'0'16,"-21"21"-16,21 0 0,-21 0 0,21 0 15,0 1-15,0 20 0,-21-21 0,21 21 16,-22-20-16,22 20 0,-21-21 0,21 21 16,-21-20-16,21 20 0,0-21 15,0 21-15,0 1 0,0-22 0,0 21 16,0-21-16,0 1 0,0 20 16,0-21-16,0 0 0,0 0 0,21 1 15,-21-1-15,21-21 0,-21 21 31,22-21-31,-1 0 0,0 0 16,0-21-16,-21 0 0,21 21 16,0-22-16,-21 1 0,0 0 15,22 0-15,-1 0 0,-21 0 0</inkml:trace>
  <inkml:trace contextRef="#ctx0" brushRef="#br1" timeOffset="143908.21">14203 4530 0,'-21'0'0,"42"0"0,-21 0 32,21 0-17,21 0-15,-21 0 0,22 0 0,-1 0 16,-21 0-16,22 0 0,-1 0 0,0 0 15,-21 0-15,22 0 0,-22 0 16,21-21-16,-21 21 0,1 0 0,-1 0 16,0 0-16,0 0 15,-42 0 48,0 0-63</inkml:trace>
  <inkml:trace contextRef="#ctx0" brushRef="#br1" timeOffset="146487.96">571 6583 0,'-21'0'31,"0"0"-31,0 21 16,21 0-16,0 0 0,-21 1 15,0-1-15,-1 0 0,22 21 0,0-21 16,-21 22-16,0-1 0,21-21 15,0 22-15,0-22 0,0 21 0,0-21 16,0 22-16,0-22 16,21 0-16,-21 0 0,21 0 0,1-21 15,20 21-15,-21-21 0,0 0 16,0 0-16,22 0 0,-22 0 16,21 0-16,1-21 0,-22 0 0,21 0 15,-21 0-15,22 0 0,-22-1 16,0 1-16,0 0 0,0 0 0,-21-21 15,0 20-15,0-20 0,0 21 16,0-21-16,0-1 0,0 22 0,-21-21 16,0 21-16,-21-1 0,20 1 15,-20 0-15,0 21 0,21 0 0,-22 0 16,1 0-16,0 0 16,20 0-16,-20 0 0,21 21 15,21 0-15,0 1 0,0-1 16,0 0-16,21 0 15,0-21-15,22 21 0,-1-21 0,-21 0 16,21 0-16,22 0 0,-22 0 16,1 0-16,-1 0 0,0 0 0,1-21 15,20 21-15,-21-21 0,1 0 16,-1 0-16,22-1 0,-22-20 0,0 21 16,-21 0-16,22 0 0,-22-22 15,0 22-15,-21 0 0,0 0 16,0 0-16,0-1 0,0 1 15,0 0 1,-21 21-16,0 0 16,21 21-16,-21 0 0,21 1 15,0-1-15,0 21 0,0-21 0,0 22 16,0-1-16,0 0 0,0 1 16,0-1-16,0 21 0,0-20 0,0-1 15,0 22-15,0-1 0,0-21 16,0 43-16,0-21 0,0-1 15,21 22-15,-21-22 0,0 22 0,21-22 16,-21 22-16,0-21 0,0 20 0,21-20 16,0 20-16,-21 1 15,21 0-15,1-1 0,-22-20 0,21-1 16,0 22-16,0-43 0,0 22 16,0-22-16,-21 1 0,22-1 0,-22-21 15,0 0-15,0 0 0,0 1 16,-22-22-16,1 0 15,0-22-15,-21 1 0,21 0 16,-22 0-16,1-21 0,0 20 0,-1-41 16,1 21-16,21-22 0,-22 1 15,22-1-15,-21 1 0,21-22 0,21 0 16,0 22-16,0-22 0,0 22 16,0-22-16,0 21 0,0 1 15,21-22-15,0 22 0,0-1 16,0 1-16,1-1 0,-1 22 0,0-22 15,21 22-15,-21 21 0,22-21 16,-22-1-16,21 22 0,-21 0 0,1 0 16,-1 0-16,0 21 0,-21-22 15</inkml:trace>
  <inkml:trace contextRef="#ctx0" brushRef="#br1" timeOffset="147655.65">2857 6964 0,'22'0'0,"-44"0"0,65-21 15,-22 21-15,-21-21 0,21-1 0,0 22 16,0-21-16,1 0 0,-1 0 16,-21 0-16,0 0 0,0-1 0,21 1 15,-21 0-15,0 0 0,0 0 16,-21-22-16,0 22 0,-1 0 0,1 0 15,0 0-15,-21 0 0,21-1 0,-22 1 16,1 21-16,0 0 0,-1 0 16,1 0-16,0 0 0,-1 21 0,1 1 15,21-1-15,-22 21 16,1-21-16,21 22 0,-21-1 0,20 0 0,1-21 16,21 22-16,0-1 15,0 0-15,0 1 0,0-22 0,0 0 16,21 0-16,1 0 0,-1 1 15,0-1-15,21 0 0,1-21 0,-22 0 16,21 0-16,0 0 0,1 0 16,-1-21-16,0 0 0,-20-1 0,20 22 15,0-21-15,1 0 0,-22-21 16,0 21-16,21-1 0,-21 1 0,-21-21 16,22 21-16,-22-22 0,21 22 0,-21-21 15,0 21-15,0 0 16,0-1-16,0 1 0,0 0 0,0 0 15,0 42 1,-21 0-16,21 0 16,0 1-16,-22-1 0,22 21 15,0-21-15,0 0 0,0 22 0,0-22 16,0 0-16,0 43 16,0-43-16,22 0 0,-1 0 15,0-21-15,0 21 0,0-21 16,0 0-16,1 0 15,-1 0-15,21-21 0,-21 21 16,0-21-16,1 0 0,-1 0 0,0-1 16,0 1-16,0 0 0,0 0 15,1-21-15,-22 20 0,21 1 0,-21-21 16,0 21-16,0 0 0,0-1 16,0 1-16,0 0 0,0 42 31,0 0-31,0 1 15,0-1-15,0 0 0,0 0 16,0 21-16,0-20 0,0-1 0,0 0 16,0 0-16,0 0 0,0 0 0,0 1 15,0-1 1,0 0-16,0 0 0,0-42 62,0 0-62,0 0 0,0-1 16,0 1-16,0 0 0,0 0 0,0-21 16,0 20-16,21-20 0,0 21 15,0-21-15,0 20 0,22 1 0,-22-21 16,21 21-16,1 0 0,-1-1 0,0 1 16,1 21-16,-1 0 0,0 0 15,1 0-15,-1 0 0,-21 21 16,21 1-16,-20-1 0,-1 0 15,0 21-15,0-21 0,-21 22 0,0-22 16,0 21-16,0-21 0,0 22 0,0-22 16,0 0-16,0 21 0,0-20 15,0-1-15,-21 0 0,21 0 16,0-42 15,0 0-15</inkml:trace>
  <inkml:trace contextRef="#ctx0" brushRef="#br1" timeOffset="149536">5524 6858 0,'0'0'0,"22"0"0,-1 0 16,0 0-16,-21-21 0,21 0 16,0 0-16,-21-1 15,0 1-15,0 0 16,0 0-16,0 0 15,0 0-15,0-1 0,-21 1 16,0 0-16,0 0 0,-22 0 0,22 0 16,0 21-16,0-22 0,0 1 0,-22 21 15,22 0-15,0 0 0,0 0 16,0 0-16,0 0 0,-1 21 0,22 1 16,-21-1-16,0 0 0,0 21 15,0-21-15,0 1 0,-1 20 0,22 0 16,-21-21-16,21 22 0,0-22 15,0 21-15,0-21 0,0 22 0,0-22 16,0 0-16,0 0 0,0 0 16,21-21-16,1 22 0,-1-22 0,0 0 15,0 0-15,0 0 16,22 0-16,-22 0 0,0-22 0,21 22 16,-21-21-16,1 0 0,20 0 15,-21 0-15,21 0 0,-20-1 0,20-20 16,-21 21-16,0 0 0,0-22 0,1 22 15,-22 0-15,0-21 0,21 21 16,-21-1-16,21 1 0,-21 0 0,0 0 16,21 21-16,-21 21 31,0 0-31,0 0 16,0 1-16,0-1 0,0 0 15,0 0-15,0 0 0,0 0 0,0 1 16,0-1-16,0 0 0,0 0 0,21 0 15,0-21-15,1 21 16,-1-21-16,21 0 0,-21 0 0,0 0 16,22 0-16,-22 0 0,21-21 0,-21 21 15,22-21-15,-22 0 0,21 21 16,-21-21-16,1 0 0,-1-1 0,0 1 16,0-21-16,-21 21 0,0 0 0,21-1 15,-21 1-15,0 0 16,0 0-16,21 0 0,-21 0 0,0-1 15,0 1-15,0 42 32,0 22-17,0-22-15,0 0 0,0 21 16,0 1-16,0-22 0,0 21 0,0 1 16,0 20-16,-21-21 0,21 1 0,0-1 15,0 0-15,0 22 0,0-22 16,0 22-16,0-1 0,0-20 0,0 20 15,0-21-15,0 1 0,0 20 0,0-20 16,0-22-16,0 21 0,0 0 16,0-20-16,0-1 0,0 0 15,0-42 17,0 0-32,0-1 15,0 1-15,-21-21 0,21 21 0,0-22 16,0 1-16,0 0 0,0-22 0,0 1 15,0-1-15,0 1 0,0-1 16,0 1-16,0-1 0,0 1 0,0-1 16,0 1-16,0-1 0,0 22 0,21-22 15,0 22-15,-21 0 0,22-1 16,-1 22-16,0-21 0,21 21 16,-21 0-16,1-1 0,20 22 15,-21 0-15,21 0 0,-20 0 0,20 0 16,0 0-16,-21 22 0,22-1 0,-22 0 15,21 21-15,-21-21 0,1 22 16,-22-22-16,0 0 0,0 21 0,0-20 16,0-1-16,0 21 0,0-21 0,-22 0 15,1-21-15,0 22 0,0-1 16,0-21-16,0 0 0,-22 21 0,22-21 16,0 0-16,0 0 0,0 0 0,-1 0 15,22-21-15,-21 21 16,0 0-16,21-21 15,0 42 17,21-21-17,0 21-15,1-21 16,-1 0-16,0 0 0,0 0 0,0 0 16,22 0-16,-22 0 0,21 0 15,-21 0-15,22 0 0,-1 0 0,0-21 16,-21 21-16,22-21 0,-1-1 0,0 1 15,-20 21-15,-1-21 0,21 0 16,-21-21-16,0 20 0,1 1 0,-22 0 16,21-21-16,-21 21 0,21-1 15,-21 1-15,0 0 0,0 0 16,0 0-16,0 0 0,0-1 16,0 44 15,0-1-31,0 0 15,0 0-15,0 21 0,0-20 0,0 20 16,0-21-16,0 21 0,0 1 16,-21-1-16,21 0 0,0 1 0,0 20 15,0-20-15,-21-1 0,21 21 0,0-20 16,0 20-16,0 1 0,0-1 16,0 1-16,0-1 0,0-20 15,0 20-15,0 1 0,-22-1 0,22-21 16,0 1-16,0 20 0,0-20 15,0-1-15,0-21 0,0 21 0,0 1 16,0-22-16,0 0 0,0 0 16,0-42 15,0 0-31,0 0 0,0 0 0,0-1 16,0 1-16,0-21 0,0 21 0,0-22 15,22 1-15,-22-21 0,0 20 0,0-20 16,0-1-16</inkml:trace>
  <inkml:trace contextRef="#ctx0" brushRef="#br1" timeOffset="150483.76">7239 6477 0,'0'0'15,"0"-21"-15,0 0 0,0 0 0,0-1 16,0 1-16,21 21 0,0-21 15,0 21-15,1-21 16,-1 21-16,0-21 0,0 21 0,0 0 0,0 0 16,1 0-16,-1 0 0,0 21 15,0 0-15,0 0 0,0 22 16,1-22-16,-1 21 0,-21-21 0,21 22 16,-21-1-16,0-21 0,0 21 15,0-20-15,-21-1 0,0 0 0,-1 0 16,1 0-16,0-21 0,0 21 15,0-21-15,0 0 0,-1 0 0,1 0 16,0 0-16,0 0 0,0 0 0,0-21 16,-1 0-1,22 0-15,0 42 47,0 0-31,22-21-16,-1 21 0,0-21 0,-21 22 15,21-22-15,21 0 0,-20 21 16,-1-21-16,21 0 0,-21 0 0,22 0 16,-22 0-16,21 0 0,0 0 0,1-21 15,-22 21-15,21-22 0,1 1 16,-22 0-16,21 0 0,-21 0 0,0 0 16,1-22-16,-1 1 0,0 0 15,0-1-15,0 1 0,0 0 16,1-1-16,-22-20 0,0 20 0,0 1 15,21 21-15,-21-21 0,0 20 16,0-20-16,0 21 0,0 0 16,0 0-16,-21 21 15,21 21 1,0 0-16,-22 0 0,22 21 16,0-20-16,0-1 0,-21 21 0,21 0 15,0 1-15,0-1 0,0 0 16,0 1-16,0-1 0,0 0 0,0 1 15,0-22-15,0 21 0,0-21 16,21 22-16,1-22 0,-22 0 16,21 0-16,0 0 0,0-21 0,0 0 15,0 0-15,1 0 0,-1 0 16,0 0-16,0 0 0,0 0 0,0-21 16,1 0-16,-1 21 0,0-42 0,0 21 15,-21-1-15,21 1 0,0-21 16,-21 21-16,0-22 0,0 22 0,0 0 15,22 0-15,-22 0 0,0 0 16,0 42 0,-22-21-1,22 21-15,0 0 0,0 0 0,0 0 16,0 1-16,0 20 0,0-21 16,0 0-16,0 0 0,0 1 15,0-1-15,0 0 0,0 0 16,0 0-16,22-21 15,-1 0-15,0 0 0,0 0 0,0 0 16,0 0-16,1 0 0,-1-21 16,0 21-16,0-21 0,-21 0 15,21 0-15,-21-1 0,21 1 0,-21 0 16,22 0-16</inkml:trace>
  <inkml:trace contextRef="#ctx0" brushRef="#br1" timeOffset="150664.72">8551 6117 0,'0'0'0,"-42"0"31,42 21-15</inkml:trace>
  <inkml:trace contextRef="#ctx0" brushRef="#br1" timeOffset="151285.09">9207 6414 0,'0'0'0,"22"0"15,20-43 1,-42 22-16,0 0 16,0 0-16,0 0 15,0-1-15,-21 22 0,0 0 16,-1 0-16,1 0 0,0 0 16,0 0-16,0 0 0,0 0 0,-1 22 15,-20-1-15,21 0 0,-21 0 0,20 0 16,1 22-16,0-1 0,0-21 15,0 21-15,21 1 0,-21-1 16,21-21-16,0 22 0,0-22 0,0 21 16,0-21-16,21 0 0,0 1 15,21-1-15,-21-21 0,22 0 0,-22 21 16,21-21-16,1 0 0,-1 0 16,0 0-16,1 0 0,-1-21 0,-21 21 15,21-21-15,1-1 0,-1 1 0,0 0 16,1 0-16,-1 0 0</inkml:trace>
  <inkml:trace contextRef="#ctx0" brushRef="#br1" timeOffset="153159.71">9906 6308 0,'0'0'0,"0"-21"16,0-1-16,0 1 0,0 0 0,-21 21 16,0 0-16,-1 0 0,1 0 15,-21 0-15,21 0 0,0 0 16,-1 0-16,1 21 0,0 0 0,-21 1 15,21-1-15,-1 0 0,1 21 0,0-21 16,0 22-16,21-1 0,0-21 16,-21 22-16,21-1 0,0-21 0,0 0 15,0 22-15,0-22 0,0 0 0,0 0 16,21 0-16,0-21 16,0 0-16,0 0 0,1 0 0,20 0 15,-21 0-15,0 0 0,22 0 0,-22-21 16,0 0-16,21 0 15,-21 0-15,1-1 0,-1 1 0,0-21 16,0 21-16,0-22 0,0 1 0,1 0 16,-22 21-16,0-22 0,21 22 15,-21 0-15,0 0 0,21 0 0,-42 21 47,21 21-47,-21 21 0,21-21 0,-22 22 16,22-22-16,0 21 0,0-21 15,0 22-15,0-22 0,0 21 16,0-21-16,0 0 0,0 1 0,22-1 0,-22 0 16,21 0-16,0-21 0,0 0 15,0 21-15,0-21 0,1 0 16,-1 0-16,0 0 0,0 0 0,0-21 16,0 0-16,22 0 0,-22 0 0,0-1 15,0 1-15,0-21 0,1 21 16,-1-22-16,0 1 0,0 0 0,0-1 15,0 1-15,1 0 0,-1-1 16,-21 1-16,21 0 0,-21 21 0,21-22 16,-21 22-16,0 0 0,0 0 15,0 0-15,0 42 16,-21-21 0,0 21-16,21 21 0,0-21 15,0 1-15,-21 20 0,21-21 16,-22 21-16,22 1 0,-21-1 0,21 0 15,0 1-15,0-1 0,0 0 0,0 1 16,0-22-16,0 21 0,0 1 16,0-22-16,21 0 0,1 0 0,-22 0 15,21 0-15,0-21 0,21 22 0,-21-22 16,1 0-16,20 0 0,-21 0 16,21 0-16,-20 0 0,20-22 0,-21 1 15,21 0-15,-20 0 0,20 0 0,-21 0 16,21-1-16,-20-20 15,-1 0-15,0 21 0,0-22 0,0 1 16,0 21-16,-21 0 0,0-22 0,0 22 16,0 0-16,0 0 15,0 42 1,0 0 0,0 0-16,0 0 0,0 22 15,0-22-15,0 0 0,0 0 0,0 22 16,0-22-16,0 0 0,0 0 0,0 0 15,0 0-15,22-21 16,-1 22-16,0-22 0,0 0 16,0 0-16,0 0 0,1 0 0,20 0 15,-21 0-15,0 0 0,0 0 16,1-22-16,-1 1 0,0 0 0,0 0 16,0 0-16,0 0 0,1-1 0,-1-20 15,-21 21-15,21 0 0,0-22 16,-21 22-16,0 0 0,0 0 0,21 21 15,-21-21-15,0 0 0,0 42 32,0 0-32,0 0 15,0 0-15,0 0 0,0 1 0,-21-1 0,21 21 16,0-21-16,0 0 16,0 22-16,0-22 0,0 0 0,0 0 15,0 0-15,0 1 0,0-1 0,21 0 16,0-21-16,1 0 15,-1 0-15,0 0 0,0 0 16,0 0-16,0 0 0,1-21 0,-1 21 16,0-21-16,0-1 0,0 1 15,-21 0-15,0-21 0,0 21 0,0-1 16,0-20-16,0 21 0,0 0 0,0-22 16,-21 22-16,0 0 0,0 0 15,0 21-15,-1-21 0,1 21 0,0 0 16,0 0-16,0 0 15,42 0 17,0 0-32,0 0 15,0 0-15,1 0 0,20-21 16,-21 21-16,21 0 0,-20 0 0,20-22 16,0 22-16,1-21 0,-22 21 15,21 0-15,0 0 0,-20-21 0,20 21 16,-21 0-16,0 0 0,22 0 0,-22 0 15,0 0-15,0 0 16,-21 21-16,0 0 0,21-21 16,-21 22-16,0-1 0,0 0 15,0 0-15,0 0 0,0 0 0,0 1 16,-21-1-16,21 0 0,-21 21 16,21-21-16,-21 1 0,21-1 0,0 0 15,0 0-15,-21 0 0,21 0 16,0 1-1,-22-22 1,22-22 0,0 1-1,0 0-15,0 0 0,0 0 0,22 0 16,-1-1-16,-21-20 0,21 21 16,0-21-16,0-1 0,0 22 15,1-21-15,-1 21 0,21-22 0,-21 22 16,0 0-16,1 0 0,-1 0 0,21 21 15,-42-22-15,21 22 0,0 0 16,1 0-16,-22 22 16,0-1-16,0 0 0,0 0 0,0 0 15,0 22-15,0-22 0,0 21 16,0-21-16,0 22 0,0-1 0,0-21 16,0 21-16,0-20 0,0 20 0,21-21 15,0 0-15,0 0 0,0 1 16,0-22-16,1 21 0,-1-21 15,0 0-15,0 0 0,0 0 0,0 0 16,22 0-16,-22 0 0,0-21 0,0 21 16,0-22-16,1 1 0,-1 0 15,0 0-15,0 0 0,0 0 0,-21-1 16,21-20-16,-21 21 0,22 0 0,-22-22 16,0 22-16,0 0 0,0 0 15,0 0-15,0 0 0,0-1 0,0 1 16,0 0-16,-22 0 0</inkml:trace>
  <inkml:trace contextRef="#ctx0" brushRef="#br1" timeOffset="153497.51">11366 5757 0,'0'0'0,"-21"0"0,21-21 16,0 42 62,-21-21-63,0 0 1,21 22-16,-21-22 0,0 0 16</inkml:trace>
  <inkml:trace contextRef="#ctx0" brushRef="#br1" timeOffset="153764.35">10477 6117 0,'0'0'16,"0"21"-16,0 1 0,22-22 16,-1 0-1,0 0-15,0 0 0,0 0 0,22 0 16,-22 0-16,21 0 0,-21-22 0,22 22 15,-22 0-15,21 0 0,-21-21 16,22 21-16,-22 0 0,0 0 16,0 0-16,0 0 0,-21-21 15,21 21-15,-42 0 47,21 21-47</inkml:trace>
  <inkml:trace contextRef="#ctx0" brushRef="#br1" timeOffset="163912.21">423 8700 0,'-21'0'0,"21"21"31,0 0 0,21-21 1,0 0-32,1 0 0,-1 0 0,0 0 15,0 0-15,0 0 0,22-21 16,-22 21-16,0-21 0,0 21 15,0-22-15,0 22 0,1-21 0,-1 21 16,0-21-16,-21 0 16,0 0-16,0 0 0,0-1 15,-21 1-15,0 21 16,-1-21-16,1 21 0,0 0 0,0 0 16,0 0-16,-22 0 15,22 0-15,0 0 0,-21 0 0,21 21 0,-22 0 16,22-21-16,-21 22 15,21-1-15,-1 0 0,1 0 0,0 0 16,0 22-16,21-22 0,-21 0 16,21 0-16,0 21 0,0-20 15,0-1-15,21 0 0,0-21 0,0 21 16,0 0-16,1-21 0,-1 0 16,21 0-16,-21 21 0,0-21 0,22 0 15,-22 0-15,0 0 0,0 0 16,22 0-16,-22-21 0,0 21 15,-21-21-15,0 0 16,-21 21 0,0 0-1,-1 0-15,-20 0 0,21 0 16,0 21-16,-22-21 0,22 21 0,-21 0 16,21 1-16,0-1 0,-22 0 15,22 0-15,0 0 0,21 22 0,0-22 16,-21 0-16,21 0 0,0 0 15,0 0-15,0 1 0,0-1 16,21 0-16,0 0 16,0-21-16,0 0 0,1 21 15,-1-21-15,0 0 0,0 0 16,0 0-16,0 0 16,1 0-16,-1 0 0,0 0 0,0 0 15,0 0-15,0-21 0,1 0 16,-1 21-16,0-21 0,21 0 0</inkml:trace>
  <inkml:trace contextRef="#ctx0" brushRef="#br1" timeOffset="164708.5">1333 8827 0,'0'-22'16,"0"1"-16,-21 21 15,0-21-15,0 21 0,0 0 16,0 0-16,-1 0 0,1 0 16,0 0-16,0 21 0,0 0 0,0 1 15,21-1-15,-22 0 0,1 0 16,0 0-16,0 0 0,21 1 0,0-1 16,0 21-16,-21-21 0,21 0 15,0 1-15,0-1 0,0 0 16,0 0-16,21-21 15,0 0-15,0 0 0,0 0 0,1 0 16,-1 0-16,0-21 0,0 21 16,0-21-16,0 0 0,22 21 15,-22-22-15,-21 1 0,21 0 16,0 0-16,0 0 0,-21 0 0,0-1 16,22 1-16,-22 0 15,0 0-15,0 42 47,0 0-31,0 0-16,0 1 0,0-1 15,0 21-15,0-21 0,0 0 16,0 22-16,0-1 0,0-21 16,0 22-16,0-1 0,0 0 0,21 1 15,-21-1-15,0 0 0,21 1 16,0-1-16,-21 0 0,21 1 0,0-1 15,-21 21-15,0-20 0,22-1 16,-22 0-16,0 1 0,21 20 0,-21-42 16,0 22-16,0-1 0,0 0 15,0-20-15,-21-1 0,-1 0 0,1 0 16,0 0-16,0 0 0,0 1 0,0-22 16,-22 0-16,22 0 0,-21 0 15,-1 0-15,1 0 0,0 0 16,-1 0-16,1 0 0,-21-22 15,20 22-15,1-21 0,0 0 0,-1 0 16,1-21-16,21 20 0,0-20 16,-1 21-16,1-21 0,21-1 0,0 1 15,0 0-15,0-1 0,0 1 16,0 0-16,0-1 0,21 1 0,1 0 16,-1 20-16,0-20 0,21 0 15,-21 21-15,1-1 0,-1-20 0,21 21 16,-21 0-16,0 21 0,1-21 15,-1-1-15,0 22 0,0-21 0,0 21 16,0-21 0,1 21-16,-1 0 0,0 0 0</inkml:trace>
  <inkml:trace contextRef="#ctx0" brushRef="#br1" timeOffset="164963.35">1799 8890 0,'0'0'0,"0"-21"16,0 42 62,21-21-78,-21 21 16,0 0-16</inkml:trace>
  <inkml:trace contextRef="#ctx0" brushRef="#br1" timeOffset="165184.23">1820 9229 0,'0'0'0,"0"21"16,-21-21-1,42 0 79</inkml:trace>
  <inkml:trace contextRef="#ctx0" brushRef="#br1" timeOffset="165592">2730 8530 0,'-63'-21'31,"63"0"-31,0 0 16,21 21 0,0 0-16,0 0 0,22-21 0,-1 21 15,-21 0-15,22 0 0,-1-22 0,0 22 16,1-21-16,-1 21 0,21 0 16,-20 0-16,-1-21 0,0 21 0,1 0 15,-1 0-15,-21 0 0,22 0 16,-1 0-16,-21 0 0,0 0 0,0 0 15,-21 21 17,-21-21-32,0 21 0,0-21 15</inkml:trace>
  <inkml:trace contextRef="#ctx0" brushRef="#br1" timeOffset="166036.12">3238 8467 0,'0'0'0,"-21"0"16,0 0 0,0 0-1,21 21-15,0 0 16,0 0 0,0 0-16,0 1 0,0-1 15,0 21-15,0-21 0,0 0 16,21 22-16,-21-1 0,0 0 15,21-20-15,-21 20 0,0 0 0,0 1 16,0-22-16,0 21 0,0-21 0,0 22 16,0-22-16,0 0 0,0 0 15,0 0-15,0 0 0,0 1 16,-21-1-16,21 0 0,-21 0 16,0-21-16,0 0 0,-1 0 15,1 21-15,0-21 0,0 0 0,0 0 16,0 0-16,-1 0 0,-20 0 15,21-21-15,0 21 0,-22-21 0,22 0 16,0 21-16,0-21 0,0-1 16,0 1-16,-1 21 0,22-21 0,0 0 15,0 0 1,22 21 0,-1 0-1,0 0-15,0-21 0,0 21 16,0 0-16,1 0 0</inkml:trace>
  <inkml:trace contextRef="#ctx0" brushRef="#br1" timeOffset="166620.09">3704 8869 0,'0'0'15,"0"-21"-15,21-43 16,-21 43-16,0 0 16,0 0-16,-21 0 0,0 21 15,0 0-15,0 0 0,-1 0 16,1 0-16,0 0 16,0 0-16,0 21 0,0 0 0,-1 0 15,1 0-15,21 22 0,-21-22 16,0 21-16,0 0 0,0-20 0,21 20 15,0 0-15,-22-21 0,22 1 16,0 20-16,0-21 0,0 0 0,0 0 16,22-21-16,-22 22 0,21-1 0,0-21 15,0 0-15,0 0 0,0 0 16,22 0-16,-22 0 0,0 0 0,0-21 16,0-1-16,1 22 0,-1-21 15,0 0-15,0 0 0,0 0 16,0 0-16,1-22 0,-22 22 0,0-21 15,21 21-15,-21-1 0,21-20 16,-21 21-16,0 0 0,0 0 0,0-1 16,0 44 15,0-1-31,0 0 16,0 21-16,0-21 0,0 1 15,0-1-15,0 21 0,0-21 0,21 0 16,-21 1-16,21-1 0,-21 0 15,0 0-15,21 0 16,1-21-16,-1 0 0,-21 21 0,21-21 16,0 0-16,0 0 0,0 0 15,1 0-15,-1 0 0,-21-21 16,21 21-16,0-21 0,-21 0 0,21 0 16</inkml:trace>
  <inkml:trace contextRef="#ctx0" brushRef="#br1" timeOffset="166884.35">4170 8678 0,'0'0'0,"0"-21"16,0 0-1,0 42 17,0 0-32,21 1 0,-21-1 0,0 0 15,21 0-15,-21 21 0,0-20 0,0 20 16,0-21-16,0 21 0,0-20 15,0-1-15,0 21 0,0-21 0,0 0 16,0 1-16,0-1 0,0 0 16,0 0-16,0 0 0,21-21 15,0 0 1,-21-21 0,22 0-16,-1 21 0,0-21 15</inkml:trace>
  <inkml:trace contextRef="#ctx0" brushRef="#br1" timeOffset="167144.2">4635 8615 0,'0'0'0,"-21"0"32,0 0-32,0 21 0,0 0 15,0 0-15,-1 1 16,1 20-16,21-21 0,-21 0 15,0 22-15,0-22 0,0 21 0,-1-21 16,-20 22-16,21-22 0,0 21 16,0-21-16,21 0 0,-22 1 0,22-1 15,-21 0-15,21 0 0,0 0 16,21-21 0,1 0-1,-1-21-15,0 21 0</inkml:trace>
  <inkml:trace contextRef="#ctx0" brushRef="#br1" timeOffset="167723.71">5228 8848 0,'0'0'0,"0"-21"0,0-1 0,0 1 15,0 0-15,0 0 0,0 0 0,0 0 16,0-1-16,0 1 0,0 0 0,-21 0 16,0 0-16,0 21 15,-1-21-15,1 21 16,0 0-16,0 0 0,21 21 0,-21-21 16,0 21-16,-1 0 0,1 21 15,-21-20-15,21 20 0,0-21 0,-1 21 16,1 1-16,0-1 0,0 0 0,0-20 15,21 20-15,0-21 0,0 21 16,0-20-16,0-1 0,0 0 0,0 0 16,21-21-16,0 0 0,0 0 15,0 0-15,1 0 0,-1 0 16,21 0-16,-21-21 0,0 21 0,1-21 16,20 0-16,-21-1 0,0 1 0,0-21 15,1 21-15,-1-22 16,0 22-16,-21-21 0,0 0 0,21 20 15,-21-20-15,0 21 0,21-21 0,-21 20 16,0 1-16,0 42 31,0 1-31,0-1 16,0 0-16,0 21 0,0-21 16,0 1-16,0 20 0,0-21 0,0 21 15,0-20-15,0-1 0,0 0 16,0 0-16,0 0 0,0 0 0,21-21 15,-21 22-15,22-22 0,-1 0 0,0 0 16,0 0-16,0 0 16,0 0-16,1-22 15,-1 1-15,0 21 0,0-21 0</inkml:trace>
  <inkml:trace contextRef="#ctx0" brushRef="#br1" timeOffset="168341.32">6054 8954 0,'0'0'0,"-22"0"0,22 21 16,-21-21-1,21 21-15,-21-21 16,21-21 31,0 0-47,0-1 15,0 1-15,0 0 16,21 21-16,0 0 31,1 0-15,-22 21-16,0 0 15,0 1-15,0-1 16,0 0-16,-22 0 16,1-21-16,21 21 15,-21-21-15,0 0 16,0 0-16,0 0 31,21-21-15,0 0-16,0 0 15,0 0-15,21 21 0,0-22 0,0 1 16,0 21-16,0 0 16,1-21-16,-1 21 15,0 0-15,0 0 0,0 0 16,-21 21-16,0 0 0,21 1 16,-21-1-16,0 0 0,0 0 15,0 0-15,0 0 0,-21 1 0,0 20 16,0-21-16,0 0 0,-22 0 0,22 1 15,-21-1-15,21 0 0,-22 0 16,22 0-16,-21-21 0,21 21 0,0-21 16,-22 0-16,22 0 0,0 0 0</inkml:trace>
  <inkml:trace contextRef="#ctx0" brushRef="#br1" timeOffset="168963.9">7451 8382 0,'0'-21'0,"21"-43"32,-21 43-32,0 0 0,0 0 15,-21 0-15,-1 21 0,1 0 16,0 0-16,0 0 0,0 0 15,0 0-15,-1 21 0,-20 0 0,21 0 16,0 22-16,0-22 0,-1 21 0,1-21 16,-21 22-16,21-1 0,21-21 15,-21 21-15,-1 1 0,22-1 16,-21 0-16,21-20 0,0 20 0,0 0 0,0 1 16,0-22-16,21 0 15,1 21-15,-1-21 0,0 1 0,21-22 16,-21 21-16,22-21 0,-22 0 0,21 0 15,1 0-15,-22 0 0,21 0 16,0 0-16,1 0 0,-1-21 0,0-1 16,-20 1-16,20 0 0,0-21 0,1 21 15</inkml:trace>
  <inkml:trace contextRef="#ctx0" brushRef="#br1" timeOffset="169267.75">8128 8192 0,'0'0'16,"0"-22"-16,-21 44 31,21-1-31,-21 0 0,21 0 16,0 21-16,0-20 0,0 20 0,-22 0 15,22-21-15,0 22 0,-21-1 16,21-21-16,-21 22 0,21-1 0,0-21 15,0 21-15,-21-20 0,21 20 16,-21-21-16,21 0 0,0 0 0,0 1 16,0-1-16,0 0 0,0 0 15,0-42 17,21 0-17,0 0-15,-21-1 0</inkml:trace>
  <inkml:trace contextRef="#ctx0" brushRef="#br1" timeOffset="169560.89">8382 8043 0,'0'0'0,"0"22"15,0-1 1,0 0-16,0 0 0,0 21 0,0 1 15,0-1-15,0-21 0,0 22 16,0-1-16,0 0 0,0 1 0,0-1 16,0 0-16,0 1 0,0-22 0,0 21 15,0-21-15,-21 22 0,21-22 16,0 0-16,0 0 0,0 0 0,0 0 16,0 1-16,0-1 15,0-42 1,0-1-1,0 1-15,0 0 16</inkml:trace>
  <inkml:trace contextRef="#ctx0" brushRef="#br1" timeOffset="169875.84">7789 8403 0,'0'0'0,"-21"0"16,42 0-1,0 0-15,22 0 0,-22 0 0,21 0 16,1 0-16,-1 0 0,0 0 0,22 0 16,-22-21-16,0 21 0,22 0 15,-22 0-15,1-21 0,-1 21 0,0-21 16,1 21-16,-1 0 0,0 0 0,1-21 15,-1 21-15,-21 0 0,0 0 16,0 0-16,1 0 0,-1 0 0,-42 0 47,-1 0-47,1 0 0,0 0 16,-21 0-16,21 0 0</inkml:trace>
  <inkml:trace contextRef="#ctx0" brushRef="#br1" timeOffset="170179.78">7832 8615 0,'0'0'0,"21"0"0,0 0 15,0 0-15,0 0 0,22 0 16,-1 0-16,0 0 0,1-21 0,-1 21 15,0 0-15,1 0 0,-1-21 16,0 21-16,1 0 0,-1 0 0,-21-22 16,21 22-16,1 0 0,-22 0 0,21 0 15,-21 0-15,1-21 0,-1 21 16,0 0-16,0 0 0,0 0 16</inkml:trace>
  <inkml:trace contextRef="#ctx0" brushRef="#br1" timeOffset="170564.05">9229 8763 0,'0'0'0,"0"21"31,-22-21-15,22-21 31,0 0-32,0 0-15,22 21 16,-1 0 0,0 0-16,0 21 31,0 0-31,-21 0 0,0 0 16,0 22-16,0-22 0,0 0 0,0 21 15,-21-20-15,0-1 0,-21 0 16,20 21-16,-20-21 0,21 1 0,-21-1 15,20-21-15,-20 21 0,21-21 16,0 0-16,0 0 0</inkml:trace>
  <inkml:trace contextRef="#ctx0" brushRef="#br1" timeOffset="171264.46">10414 8192 0,'0'0'0,"21"-22"0,-21 1 16,0 0-16,0 0 0,0 0 16,0 0-16,-21-1 15,0 22-15,0-21 16,-1 21-16,1 0 0,0 0 16,0 0-16,0 21 0,0-21 15,-1 22-15,1-1 0,0 0 0,-21 21 16,21-21-16,-1 22 0,1-1 0,0-21 15,0 22-15,0-1 16,21-21-16,0 21 0,0-20 0,0 20 16,0-21-16,0 0 0,0 22 0,0-22 15,0 0-15,21-21 0,0 21 16,0 0-16,0-21 0,22 0 0,-22 0 16,21 0-16,-21 0 0,22 0 0,-22 0 15,21 0-15,1 0 0,-22 0 0,21-21 16,-21 21-16,0 0 0,1-21 15,-1 21-15,0-21 0,-21 0 16,21 21-16,0 0 16,-21-22-16,21 22 47,1 0-32,-1 0-15</inkml:trace>
  <inkml:trace contextRef="#ctx0" brushRef="#br1" timeOffset="171624.24">10964 8636 0,'0'0'0,"21"0"0,-21 21 16,0 0 15,-21-21 0,21-21 1,0 0-17,21 21 17,1 0-32,-1 0 15,0 0-15,0 0 16,-21 21-16,0 0 0,0 1 15,0-1-15,0 0 0,0 0 16,-21 0-16,0 0 0,0 1 16,-1-1-16,-20 0 0,21 0 0,0-21 15,-22 21-15,22-21 0,0 0 0,0 0 16</inkml:trace>
  <inkml:trace contextRef="#ctx0" brushRef="#br1" timeOffset="172176.33">12213 8086 0,'0'0'0,"21"-21"0,-21-22 16,0 22-16,0 0 16,-21 21-16,0 0 15,0 0-15,0 0 0,-1 0 0,1 0 16,-21 0-16,21 21 0,0-21 16,-1 21-16,-20 0 0,21 22 15,-21-22-15,20 21 0,-20-21 16,21 22-16,0-22 0,-22 21 0,22 1 15,0-1-15,21-21 0,0 21 16,-21 1-16,21-22 0,0 0 0,0 21 16,0-20-16,0-1 0,21 0 0,0 0 15,0 0-15,1 0 0,-1-21 16,21 0-16,0 0 0,-20 0 0,20 0 16,0 0-16,1 0 0,-1 0 0,0 0 15,1 0-15,-1 0 0,-21-21 0,21 0 16,-20 21-16,20-21 0,-21 0 15,0 0-15,22-1 0</inkml:trace>
  <inkml:trace contextRef="#ctx0" brushRef="#br1" timeOffset="172507.65">12933 7938 0,'0'-22'32,"-21"22"-17,21 22-15,0-1 16,0 0-16,-22 0 0,22 0 16,0 22-16,0-1 0,0-21 0,0 21 15,0-20-15,0 20 0,0 0 0,0-21 16,0 1-16,0 20 0,0-21 15,0 0-15,0 0 0,0 1 0,0-1 16,-21 0-16,21 0 0,0 0 0,0 0 31,0-42 1,0 0-32</inkml:trace>
  <inkml:trace contextRef="#ctx0" brushRef="#br1" timeOffset="172779.5">12594 8276 0,'21'0'31,"0"0"-31,1-21 0,-1 21 16,21 0-16,-21 0 0,0 0 0,22 0 15,-22 0-15,0 0 0,21 0 0,-20 0 16,-1 0-16,0 0 16,0 0-16,0 0 0,0 0 0,1 0 15,-22-21-15,21 0 47,0 21-31</inkml:trace>
  <inkml:trace contextRef="#ctx0" brushRef="#br1" timeOffset="173136.3">13779 7959 0,'0'0'0,"0"-21"0,0-1 15,0 44 32,0-1-47,0 0 0,0 21 16,0-21-16,0 22 0,0-22 0,0 21 16,-21 1-16,21-1 0,0 0 0,0-21 15,0 22-15,0-1 0,0-21 16,-21 22-16,21-22 0,0 0 15,0 0-15,0 0 0,0 0 0,0 1 16,0-1-16,0 0 0,-21-21 16,21-21 31,0 0-47,0-1 15</inkml:trace>
  <inkml:trace contextRef="#ctx0" brushRef="#br1" timeOffset="173460.14">13483 8340 0,'0'0'0,"-21"0"0,0 0 15,0-21-15,42 21 31,0 0-31,0 0 0,0-22 0,22 22 16,-1 0-16,-21 0 0,21 0 16,1 0-16,-1-21 0,0 21 0,1 0 15,-22-21-15,21 21 0,1 0 0,-22 0 16,0 0-16,0 0 0,0 0 16,0 0-16,1 0 15,-44 0 48,1 0-63,0 0 0</inkml:trace>
  <inkml:trace contextRef="#ctx0" brushRef="#br1" timeOffset="214003.71">15790 3069 0,'-21'0'16</inkml:trace>
  <inkml:trace contextRef="#ctx0" brushRef="#br1" timeOffset="214161.62">15875 2773 0,'42'42'47</inkml:trace>
  <inkml:trace contextRef="#ctx0" brushRef="#br1" timeOffset="214367.54">15748 3704 0,'-21'43'31,"0"-43"-31,21 21 0,-22-21 16,1 0-1,0 0 1,21-21-16,0-1 0,0 1 16,0-21-16,0 21 0,-21 0 15,21-22-15,0 22 0,0-21 0,0-1 16,0-20-16,-21 42 0</inkml:trace>
  <inkml:trace contextRef="#ctx0" brushRef="#br1" timeOffset="214532.05">15727 3366 0,'0'42'16,"0"-21"-16,0 0 15,0 0 1,0 1-16,0-1 16,0-42 15</inkml:trace>
  <inkml:trace contextRef="#ctx0" brushRef="#br1" timeOffset="-212524.69">15938 2858 0,'22'-22'0,"-22"1"15,0 0 1,0 42 47,0 0-63,0 1 0,0-1 15,-22 0-15,22 21 16,-21-21-16,21 1 0,-21-1 15,21 0-15,0 21 0,0-21 0,0 22 16,-21-1-16,21-21 0,0 22 16,0-1-16,-21 0 0,21-21 0,0 22 15,0-1-15,0-21 0,0 22 16,0-22-16,0 0 0,0 0 0,0 0 16,-21 0-16,21 1 0,0-1 15,-22 0-15,22 0 0,0 0 16,0 0-16,-21-21 15,21 22-15,-21-22 0,0 0 16,21-22 15,0 1-31,0 0 16,-21 0-16,21 0 0,0 0 16,0-1-16,0 1 0,0-21 0,0 21 15,0 0-15,0-1 0,0 1 0,0 0 16,0 0-16,0 0 15,0 0-15,21-1 16,0 44 15,-21-1-15,21 0-16,-21 0 0,0 0 0,0 0 16,0 1-16,0-1 0,21 0 0,-21 0 15,22 0-15,-22 0 0,0 1 16,21-1-16,0-21 0,-21 21 0,21-21 15,0 21-15,0-21 0,1 0 16,-1 0-16,0 0 0,0 0 0,21 0 16,-20 0-16,147 0 15,-148-21-15,21 21 16,1-21-16,-22 21 0,21-21 16,-21-1-16,1 1 0,-1 0 0,0 0 15,0 0-15,0 0 0,0-1 16,-21 1-16,0-21 0,0 21 15,0 0-15,0-1 0,0 1 0,0 0 16,0 0-16,0 0 0,-21 0 16,0 21-16,0 0 0,0 0 0,0 0 15,-1 0-15,-20 0 0,21 0 16,-21 0-16,20 21 0,1-21 0,-21 21 16,21 0-16,0 21 0,-1-20 0,1-1 15,0 0-15,21 21 0,0-21 16,0 1-16,0-1 0,0 0 0,0 0 15,0 0-15,0 0 0,0 1 16,21-1-16,0-21 0,1 21 16,-1-21-16,0 0 0,0 0 15,0 0-15,22 0 0,-22 0 0,0 0 16,0 0-16,21 0 0,-20-21 0,-1 0 16,0-1-16,0 22 0,0-21 15,0 0-15,-21-21 0,22 21 0,-1-1 16,-21-20-16,21 21 0,-21 0 15,0 0-15,21-22 0,-21 22 0,21 0 16,-21 0-16,0 42 31,0 0-15,0 0 0,0 0-16,-21 1 0,21-1 0,0 0 15,0 0-15,0 21 0,0-20 16,0-1-16,0 0 0,0 0 15,0 0-15,21 0 0,0-21 0,-21 22 16,22-22-16,-1 0 0,0 0 16,0 0-16,0 0 0,0 0 0,1 0 15,-1 0-15,0 0 0,0-22 16,0 1-16,0 0 0,1 21 16,-22-21-16,0 0 0,21 0 0,0-1 15,-21 1-15,0 0 0,21 0 0,-21 0 16,0 0-16,0-1 15,0 1-15,0 42 32,0 1-17,0-1-15,0 0 0,0 0 0,0 0 16,0 0-16,0 1 0,0-1 16,0 0-16,0 0 0,0 0 15,0 0-15,0 1 16,0-1-16,-21-21 47,0 0-47,21-21 0,-21 21 15,21-22-15,0 1 0,0 0 16,0 0-16,0 0 0,0-22 0,0 22 16,0-21-16,21 21 0,-21-22 15,21 22-15,21-21 0,-21 21 0,22-22 16,-1 22-16,0 0 0,1 0 15,-1 21-15,0 0 0,22 0 0,-22 0 16,1 0-16,-1 21 0,-21 0 0,21 22 16,-20-22-16,-1 0 0,0 21 15,0 1-15,-21-22 0,0 21 0,0-21 16,0 22-16,0-22 0,0 0 16,-21 0-16,21 0 0,0 0 15,-21-21-15,0 22 0,-1-22 16,22 21-16,-21-21 15,21-21 17,0-1-32,0 1 15,21 0-15,-21 0 0</inkml:trace>
  <inkml:trace contextRef="#ctx0" brushRef="#br1" timeOffset="-211769.12">18224 3323 0,'0'0'0,"0"-21"0,22 0 0,-22 0 15,0-22 1,0 22-16,0 0 0,0 0 0,-22 0 0,1 0 16,0-1-16,0 22 15,0 0-15,0 0 0,-1 0 0,1 0 16,0 0-16,0 0 0,-21 22 15,20-1-15,1 0 0,0 21 16,0-21-16,0 22 0,0-22 0,-1 21 16,22 1-16,0-22 0,0 21 0,-21-21 15,21 0-15,0 1 0,0-1 16,0 0-16,21 0 0,1-21 16,-1 0-16,0 21 0,0-21 0,0 0 15,22 0-15,-22 0 0,0 0 16,0-21-16,0 0 0,22 21 0,-22-21 15,-21 0-15,21-1 0,0 1 0,-21 0 16,21 0-16,-21 0 0,0 0 16,0-1-16,21 1 0,-21 0 15,0 0 1,0 42 15,0 0-31,0 0 16,0 1-16,0-1 0,0 21 0,-21-21 15,21 22-15,-21-1 0,21-21 16,0 21-16,-21 1 0,21-1 0,-21 22 16,21-22-16,0 0 0,0 22 15,0-1-15,0 1 0,0-1 0,0 22 16,0-22-16,0 1 0,0-1 0,0 1 16,0-1-16,21 1 0,-21-1 15,0-20-15,0 20 0,0-20 16,0-1-16,0 0 0,0-21 0,0 1 15,0-1-15,-21 0 0,0 0 16,-1-21-16,1 0 0,-21 0 0,21 0 16,0 0-16,-22 0 0,1-21 0,21 0 15,-22-22-15,1 22 0,21-21 16,-21 0-16,20-1 0,-20-20 0,42 20 16,-21-20-16,21-1 0,0 1 0,0-1 15,0 22-15,0-21 0,0-1 16,0 22-16,21-22 0,0 22 0,0 0 15,1 20-15,-1-20 0,0 21 16,21-21-16,-21 20 0,1 1 16,20 0-16,-21-21 0,21 21 0,1-1 15,-1 1-15,-21-21 0,22 21 16</inkml:trace>
  <inkml:trace contextRef="#ctx0" brushRef="#br1" timeOffset="-210108.62">18627 3239 0,'0'0'0,"21"-22"0,-21 1 16,0 0-16,-21 21 31,21 21-15,0 0-16,0 1 15,0-1-15,-22 0 0,22 0 0,0 21 16,-21-20-16,21-1 0,0 21 15,0-21-15,0 0 0,0 1 0,0-1 16,0 0-16,21 0 16,1 0-16,-1-21 0,0 0 15,0 0-15,0 0 0,0 0 0,22 0 16,-22 0-16,0 0 0,0-21 16,22 21-16,-22-21 0,0 0 15,0 0-15,0-1 0,0 1 0,1 0 16,-1-21-16,0 21 0,0-1 15,0-20-15,-21 21 0,0 0 16,0 0-16,0-1 0,21 22 0,-21-21 16,-21 21 15,21 21-31,0 1 16,-21-1-16,21 0 0,-21 21 0,21-21 15,0 1-15,0-1 0,0 21 16,0-21-16,0 0 0,0 1 0,21-1 15,0 0-15,0-21 0,1 21 16,-1-21-16,21 0 0,-21 21 16,22-21-16,-1 0 0,21 0 0,-20 0 15,20 0-15,-20 0 0,20-21 16,1 0-16,-22 0 0,0 0 0,1-1 16,-1 1-16,0 0 0,-21-21 15,1-1-15,-1 22 0,0-21 0,-21 21 16,0-22-16,0 22 0,0 0 0,0 0 15,0-21-15,-21 20 16,0 1-16,-1 21 0,1 0 0,0-21 16,0 21-16,-21 0 0,20 0 15,1 0-15,-21 21 0,21 0 16,0 1-16,-22-1 0,22 0 16,0 0-16,0 21 0,0-20 0,21-1 15,0 21-15,-22-21 0,22 0 0,0 22 16,0-22-16,0 0 0,0 0 15,22-21-15,-1 21 0,21-21 16,-21 0-16,0 0 0,1 0 16,-1 0-16,21 0 0,-21 0 0,0 0 15,22-21-15,-22 0 0,0 21 16,0-21-16,0-21 0,1 20 0,-22 1 16,21 0-16,-21 0 0,21 0 0,-21 0 15,0-1-15,0 1 16,0 0-16,0 0 0,0 42 47,0 0-47,0 22 0,0-22 15,-21 0-15,21 0 0,0 0 16,0 0-16,-21 22 0,21-22 0,0 0 16,0 0-16,0 0 0,21 1 15,0-1-15,0 0 0,0-21 16,0 0-16,22 0 0,-22 0 15,21 0-15,1 0 0,-1 0 0,0 0 16,1 0-16,-1-21 0,21 21 16,-20-21-16,-1-1 0,-21 1 15,22 0-15,-22-21 0,21 21 0,-21-1 16,0-20-16,-21 21 0,0 0 16,0-22-16,0 22 0,0 0 0,0 0 15,-21 21-15,21-21 0,-21 21 0,-21 0 16,21 0-16,-1 0 0,-20 0 15,21 0-15,-21 0 0,20 21 0,1-21 16,-21 21-16,21 0 0,0 0 16,-1 1-16,22-1 0,0 0 15,-21 0-15,21 0 0,0 0 0,0 1 16,21-22 0,1 0-16,-22 21 0,21-21 0,0 0 15,21 0-15,-21 0 0,1 0 16,-1 0-16,0 0 0,0-21 0,0 21 15,0-22-15,1 22 0,-1-21 0,0 21 16,-21-21-16,21 21 16,0 0-16,-21-21 15,0 42 17,0 0-32,0 0 15,0 1-15,0-1 0,-21 21 16,21-21-16,-21 22 0,21-22 0,-21 21 15,21 0-15,0 1 0,0-1 16,0 0-16,0 22 0,0-1 0,21 1 16,0-1-16,-21 1 0,21-1 0,0 22 15,-21-21-15,22-1 0,-1 22 16,-21-22-16,0 1 0,21-1 0,-21 1 16,0-1-16,0 1 0,0-22 0,0 22 15,0-22-15,0 0 0,0 1 16,-21-1-16,0-21 0,-1 0 0,1 0 15,0 1-15,-21-22 0,21 0 0,-22 0 16,22 0-16,0 0 0,-21-22 16,20 1-16,1 0 0,-21-21 15,42-1-15,-21 1 0,21 0 0,0-22 16,0 22-16,0-22 0,0 1 0,0-1 16,0 1-16,21-1 0,-21 1 15,21-22-15,0 22 0,-21-1 0,21 1 16,1-1-16,-1 1 0,-21 20 15,21 1-15,0-21 0,0 41 0,0-20 16,1 0-16,-1 21 0,0-22 0,0 22 16,21 0-16,-20-21 0,-1 20 15,0 1-15,0 0 0,21 21 16,-20-21-16,-1 0 0,-21 0 0,21 21 16,-21-22-16,21 1 0,-21 0 15</inkml:trace>
  <inkml:trace contextRef="#ctx0" brushRef="#br1" timeOffset="-209784.81">20913 3387 0,'21'0'15,"-21"-21"-15,21 21 0,0-22 16,0 22-16,-21-21 16,21 21-16,1-21 0,-1 0 0,0 0 15,-21 0-15,21-1 0,-21 1 16,21 21-16,-21-21 0,0 0 0,0 0 15,-21 21 17,0 0-32,0 21 0,0 0 0,-1 0 15,1 0-15,0 22 0,21-22 16,0 21-16,-21-21 0,21 1 0,0 20 16,0-21-16,0 0 0,0 0 15,0 1-15,21-22 0,0 21 0,0-21 16,1 0-16,-1 0 0,0 0 0,0 0 15,21 0-15,-20 0 0,-1 0 16,0 0-16,21-21 0,-42-1 0,21 1 16,1 0-16,-1 0 15</inkml:trace>
  <inkml:trace contextRef="#ctx0" brushRef="#br1" timeOffset="-207173.36">22331 3027 0,'0'0'0,"0"-21"0,21-22 32,-21 65-1,0-1-31,0 0 15,0 0-15,-21 21 0,21 1 0,0-22 16,-21 21-16,21 1 0,0-22 16,0 21-16,0 0 0,0-20 15,0-1-15,0 0 0,0 0 0,0 0 16,0 0-16,0 1 16,0-44 15,21 1-31,0 0 0,0 0 0,0 0 15,-21 0-15,43-1 0,-43-20 16,42 21-16,-42 0 0,21 0 0,0-22 16,0 43-16,1-21 0,-1 0 15,-21 42 1,0 0-16,21 0 0,-21 1 16,0-1-16,0 0 15,0 21-15,0-21 0,0 1 0,0-1 16,0 0-16,0 0 0,21 0 15,0 0-15,0-21 0,1 0 16,-1 0-16,21 0 0,-21 0 16,0 0-16,1 0 0,20 0 15,-21-21-15,21 0 0,1 0 0,-22 0 16,21 0-16,-21-22 0,22 22 16,-22-21-16,0-1 0,0 22 15,0-21-15,1 0 0,-1 20 0,-21 1 16,21-21-16,-21 21 0,0 0 15,0-1-15,-21 22 32,0 22-17,21-1-15,0 0 0,0 0 16,0 0-16,0 0 0,-22 22 0,22-22 16,0 0-16,0 21 0,0-20 15,0-1-15,0 21 0,0-21 0,0 0 16,22-21-16,-22 22 0,21-1 0,0-21 15,0 0-15,0 0 16,22 0-16,-22 0 0,0 0 0,21-21 16,-21-1-16,1 1 0,20 0 15,-21 0-15,0 0 0,22-22 0,-22 1 16,0 21-16,0-21 0,0-1 0,-21 1 16,21 0-16,1-1 0,-22 22 15,21-21-15,-21-1 0,0 1 0,0 21 16,0 0-16,0 0 0,0-1 15,0 1-15,-21 42 16,-1 1-16,22-1 16,-21 0-16,21 0 0,0 21 0,-21 1 15,21-22-15,0 21 16,-21-21-16,21 22 0,0-1 0,0 0 16,0-20-16,0 20 0,0 0 0,0 1 15,0-22-15,0 21 0,0-21 16,0 0-16,0 1 0,0-1 0,0 0 15,0-42 17,0 0-32,0-1 15,0 1-15,21 0 0,-21 0 16,21-21-16,0 20 0,-21 1 0,22-21 16,-1 21-16,0 0 0,0-1 15,0 1-15,0 0 0,1 0 16,-1 0-16,0 21 0,0 0 0,0 0 15,0 0-15,1 0 0,-22 21 16,21-21-16,-21 21 0,21 0 0,-21 0 16,21 1-16,-21-1 0,0 21 15,0-21-15,0 0 0,0 22 0,0-22 16,21 0-16,-21 0 0,21 0 0,-21 1 16,22-22-16,-22 21 0,21 0 15,0-21-15,0 0 0,0 0 0,0 0 16,1 0-16,20 0 0,-21-21 15,0 0-15,0 21 0,22-22 0,-22 1 16,0-21-16,0 21 0,0-22 16,1 22-16,-1-21 0,0 21 15,0 0-15,0-22 0,-21 22 0,21 0 16,-21 0-16,0 42 47,0 0-47,0 0 15,0 0-15,0 1 0,0-1 0,0 0 16,0 0-16,0 0 0,0 0 16,0 1-16,22-1 0,-1 0 15,0-21-15,21 0 0,-21 21 0,1-21 16,20 0-16,-21 0 16,0 0-16,22 0 0,-22-21 0,0 21 15,0-21-15,0 0 0,0-1 16,1 1-16,-1-21 0,0 21 0,-21 0 15,0-22-15,21 22 0,-21 0 0,21 0 16,-21 0-16,0-1 0,21 1 16,-21 0-16,22 21 31,-22 21-15,21-21-1,-21-21 63,-21 21-62,-1 0-16,1 21 16,0 0-16,21 1 15,-21-1-15,21 0 0,-21 0 16,21 0-16,-21 0 0,21 22 15,0-22-15,0 0 0,0 0 0,0 0 16,0 22-16,0-22 0,0 0 16,21 0-16,0-21 0,0 21 15,0 1-15,0-22 0,1 0 0,20 21 16,-21-21-16,0 0 0,0 0 0,1 0 16,-1-21-16,0-1 0,0 1 15,0 0-15,0-21 0,1 21 0,-1-22 16,0 1-16,-21 0 0,21-1 15,0-20-15,0 20 0,1 1 0,-1-21 16,0 20-16,-21 1 0,21-22 16,0 22-16,-21 0 0,21-1 0,-21 1 15,0 21-15,0 0 0,0 0 16,0 42 0,-21 0-1,21 0-15,-21 21 0,21 1 16,-21-22-16,21 21 0,-21 1 0,21-1 15,0 0-15,0 1 0,-21-1 16,21 0-16,-22 1 0,1-1 0,21-21 16,0 21-16,0 1 0,-21-22 15,21 0-15,0 21 0,-21-20 0,21-1 16,0 0-16,0-42 47,0 0-32,0-1-15,0 1 0,0-21 0,21 21 16,0 0-16,0-22 0,1 22 0,-1-21 16,21 21-16,-21-1 0,0 1 15,22 0-15,-22 0 0,0 21 0,0 0 16,0 0-16,1 0 0,-1 0 16,0 21-16,-21 0 0,0 22 15,0-22-15,0 0 0,0 21 16,0-21-16,0 22 0,0-1 0,0-21 15,0 0-15,0 22 0,0-22 0,21 0 16,0-21-16,0 21 0,1 0 16,-1-21-16,0 0 0,0 0 15,21 0-15,-20 0 0,20 0 0,-21-21 16,0 0-16,22 0 0,-22 0 16,0 0-16,0-22 0,0 22 0,-21 0 15,21 0-15,-21-22 0,22 22 16,-22 0-16,0 0 0,0 0 0,0 0 15,0-1-15,0 1 0,0 0 16,-22 21-16,1-21 0,0 0 16</inkml:trace>
  <inkml:trace contextRef="#ctx0" brushRef="#br1" timeOffset="-206908.51">24511 2667 0,'0'0'0,"0"-21"0,-21 42 78,0-21-78</inkml:trace>
  <inkml:trace contextRef="#ctx0" brushRef="#br1" timeOffset="-206107.94">15706 4699 0,'0'0'0,"0"-21"15,0 0-15,0 42 32,0 0-17,0 0-15,0 22 0,0-1 0,0-21 16,0 21-16,0 1 0,0-1 15,0 0-15,0-20 0,0 20 0,0-21 16,0 0-16,0 22 0,0-22 16,0 0-16,0 0 0,0-42 47,21 21-47,-21-21 15,21 0-15</inkml:trace>
  <inkml:trace contextRef="#ctx0" brushRef="#br1" timeOffset="-205685.18">16256 4678 0,'0'-21'16,"-21"21"-16,0 0 15,-1 21-15,1-21 0,0 21 16,-21-21-16,21 21 0,-1 0 15,-20-21-15,21 22 0,0-1 0,0 0 16,21 0-16,0 0 16,0 0-1,21-21-15,0 0 16,0 22-16,0-22 0,22 21 16,-22-21-16,0 0 0,21 21 0,-21-21 15,1 21-15,20-21 0,-21 21 0,0 0 16,0-21-16,1 22 0,-1-1 15,-21 0-15,0 0 0,0 0 16,0 0 0,-43-21-16,22 22 0,0-22 0,0 21 15,-21-21-15,20 0 0,-20 0 0,21 0 16,0 0-16,0 0 0,-1 0 16,1 0-16,0 0 0,0 0 0,0 0 15,21-21-15,0-1 0,0 1 16,0 0-1,0 0-15,0 0 0,0 0 16</inkml:trace>
  <inkml:trace contextRef="#ctx0" brushRef="#br1" timeOffset="-205456.31">15917 4487 0,'0'0'16,"-21"0"-16,21-21 0,-21 21 15,21-21 1,21 21 15,0 0-15,0 0-16,1 0 15</inkml:trace>
  <inkml:trace contextRef="#ctx0" brushRef="#br1" timeOffset="-204160.92">17907 4487 0,'0'0'0,"21"-21"0,-21-21 16,0 21-16,0 0 0,0-1 15,0 1-15,0 0 0,0-21 0,0 21 16,0-1-16,-21 22 15,21 22 1,0-1-16,0 0 0,0 0 16,0 21-16,-21 1 0,21-1 15,0 0-15,0 1 0,-21-1 0,21 0 0,0 1 16,0-1-16,0 0 16,0-20-16,0 20 0,0 0 0,0-21 15,0 22-15,0-22 0,21 0 0,0 0 16,0-21-16,0 0 0,0 0 15,1 0-15,20 0 0,-21 0 0,0 0 16,22-21-16,-22 0 0,21 0 16,-21 0-16,22-1 0,-22 1 0,0-21 15,0 0-15,0 20 0,22-20 0,-43 0 16,21-1-16,0 1 0,0-21 16,0 20-16,-21 1 0,0 0 0,21-1 15,1 1-15,-22 0 0,0-1 16,0 22-16,0 0 0,0 0 15,0 42 1,0 0-16,0 0 16,0 0-16,-22 1 0,22 20 0,-21 0 15,21-21-15,0 22 0,0-1 16,0 0-16,0 1 0,0-22 0,0 21 16,0 1-16,0-22 0,0 21 15,0-21-15,0 22 0,0-22 0,0 0 16,21 0-16,1 0 0,-1-21 0,0 21 15,0-21-15,0 0 0,0 0 16,1 0-16,20 0 0,-21-21 0,21 0 16,-20 21-16,20-21 0,-21 0 15,0-22-15,22 22 0,-22 0 16,0 0-16,21-21 0,-21 20 0,-21 1 16,22 0-16,-22 0 0,21 0 15,-21 0-15,-21 21 16,-1 21-1,22 0-15,-21-21 0,21 21 16,0 0-16,0 0 0,0 1 0,0-1 16,0 0-16,0 0 0,0 0 15,0 0-15,0 1 0,0-1 0,0 0 16,21 0-16,1 0 0,-22 0 16,0 1-16,21-22 15,-21-22 16,-21 1-31,21 0 16,-22 0-16,22 0 0,-21 0 16,0 21-16,21-22 0,0 1 15,-21 21-15,21-21 16,-21 21-16,21 21 16,0 0-1,0 1-15,0-1 0,21-21 16,0 21-16,0-21 0,0 21 15,1-21-15,-1 0 0,0 0 16,21 0-16,-21 0 0,22 0 0,-1 0 16,0 0-16,22 0 0,-22 0 15,1-21-15,-1 0 0,0 21 0,-21-21 16,22-1-16,-22 1 0,0 0 0,0 0 16,0 0-16,-21 0 0,0-1 15,22 1-15,-22-21 0,0 21 0,0 0 16,0-1-16,-22 22 15,1 0-15,0 0 16,0 0-16,0 22 0,0-1 16,-1 0-16,22 0 0,-21 0 15,21 0-15,-21 1 0,21 20 16,0-21-16,0 0 0,0 0 0,0 1 16,0-1-16,0 21 0,21-42 15,0 21-15,1 0 0,-1 1 0,0-22 16,21 0-16,-21 21 0,22-21 0,-1 0 15,-21 0-15,22 0 0,-1 0 16,0 0-16,1 0 0,-1-21 0,0-1 16,-21 22-16,22-21 0,-1 21 0</inkml:trace>
  <inkml:trace contextRef="#ctx0" brushRef="#br1" timeOffset="-203617.11">20405 4572 0,'0'0'0,"0"-21"0,-64-64 31,43 85-31,0-21 0,0 21 16,-1 0-16,1 0 0,-21 0 0,21 0 15,0 21-15,-1-21 0,1 21 16,0 1-16,0-1 0,21 0 0,-21 0 16,21 21-16,-21-20 0,21-1 15,0 0-15,0 21 0,0-21 0,0 1 16,0 20-16,0-21 0,0 0 15,21 0-15,0 1 0,0-22 0,0 21 16,0-21-16,1 0 0,20 0 16,-21 0-16,0 0 0,0-21 15,1-1-15,-1 1 0,0 0 0,0 0 16,-21 0-16,21-22 0,0 22 16,1-21-16,-1 0 0,0-1 0,-21 1 15,21 0-15,0-22 0,-21 1 0,0 20 16,0-20-16,0-1 0,21 22 15,-21 0-15,0-1 0,0 1 16,0 21-16,0 0 0,-21 21 16,0 0-1,0 21-15,21 21 0,0-21 0,-21 22 16,21-1-16,-21 0 0,21 22 16,0-22-16,0 0 0,0 22 0,0-22 15,0 1-15,0-1 0,0 0 16,0 1-16,0-22 0,21 21 0,0-21 15,0 22-15,0-22 0,0 0 0,1 0 16,-1 0-16,0-21 0,21 0 16,1 0-16,-22 0 0,21 0 0,0 0 15,1 0-15,-22 0 0,21-21 16,-21 0-16,1 0 0,-1 0 16,0-1-16,-21 1 0,21 0 0</inkml:trace>
  <inkml:trace contextRef="#ctx0" brushRef="#br1" timeOffset="-202549.25">21802 4699 0,'0'0'0,"42"0"32,-21 0-32,0-21 15,-21 0 1,21 21-16,-21-21 0,22-1 0,-22 1 16,21 0-16,-21 0 0,0 0 15,21-22-15,0 22 0,-21-21 0,21 0 16,0-1-16,-21-20 0,22 20 15,-1-20-15,-21 21 0,21-22 0,-21 22 16,0-1-16,0 1 0,21 21 16,-21 0-16,0 0 0,0-1 0,0 44 47,-21-1-47,21 21 0,-21-21 0,21 22 15,0-1-15,0 0 0,0 1 0,0 20 16,-21-21-16,21 22 0,0-22 15,0 1-15,0-1 0,0 0 0,0 1 16,0-1-16,0-21 0,0 21 16,0-20-16,21 20 0,-21-21 0,21 0 15,0-21-15,-21 21 0,21 1 0,0-22 16,1 0-16,20 0 0,-21 0 16,0 0-16,22 0 0,-22 0 0,21-22 15,-21 1-15,0 21 0,22-21 0,-22 0 16,0 0-16,21 0 15,-20-22-15,-1 22 0,0 0 0,0 0 16,-21-22-16,21 22 0,-21 0 0,21 21 16,-21-21-16,0 0 0,0 42 47,-21 0-47,0 0 0,21 0 15,0 1-15,0-1 0,0 0 0,-21 0 16,21 0-16,0 0 0,0 1 15,0-1-15,0 0 0,21 0 0,-21 0 16,21-21-16,0 21 0,1-21 16,-1 0-16,0 22 0,21-22 15,-21 0-15,1 0 0,20 0 0,-21 0 16,21 0-16,-20-22 0,-1 22 0,0-21 16,0 0-16,0 0 0,0 0 15,1 0-15,-22-1 0,0 1 0,0-21 16,0 21-16,0-22 0,0 1 0,0 21 15,0-21-15,0 20 0,-22 1 16,1 0-16,21 0 0,-21 0 0,-21 21 16,21 0-16,-1 0 15,1 0-15,0 0 0,-21 0 0,21 21 0,-1-21 16,1 21-16,0 0 0,0 0 16,21 1-16,-21-22 15,21 21-15,0 0 16,-21-21 15,-1 0-15</inkml:trace>
  <inkml:trace contextRef="#ctx0" brushRef="#br1" timeOffset="-202284.4">21717 4339 0,'0'0'16,"-21"21"-16,0-21 0,42 0 31,21 0-31,-21 0 0,0-21 16,22 21-16,-1 0 0,0-21 0,-20 21 16,20-21-16,0 21 0,1 0 15,-1-21-15,0 21 0,1 0 0,-1-21 16,-21 21-16,0 0 0,0 0 15,1 0-15,-22-22 16,-22 22 0,1 0-16,21-21 15</inkml:trace>
  <inkml:trace contextRef="#ctx0" brushRef="#br1" timeOffset="-198596.59">24257 4255 0,'0'-22'16,"0"1"-16,0 0 15,0 0-15,0 0 16,-21 21-16,21-21 0,0-1 15,0 1-15,0 0 16,0 0-16,0 0 16,0 0 15,21 21-15,0 21-1,-21 0-15,21 0 0,0 0 16,1 0-16,-1 1 0,0 20 15,0-21-15,0 21 0,0-20 0,1 20 16,-1 0-16,0 1 0,0-22 16,0 21-16,0-21 0,1 22 0,-22-22 15,0 0-15,21 0 0,-21 0 0,21 0 16,-21 1-16,0-1 0,0 0 16,0 0-16,21-42 46,-21 0-30,0 0-16,21-1 16,-21 1-16,0-21 0,0 21 0,21-22 15,-21 1-15,22 0 0,-22-1 0,21-20 16,-21 21-16,21-1 0,-21 1 16,0 0-16,21-1 0,0 22 0,-21-21 15,0 21-15,0-1 0,21 22 16,-21-21-16,22 0 0,-1 21 15,-21-21-15,21 21 32,-21 21-17,0 0-15,21-21 16,-21 21-16,0 1 16,21-22-16,-21 21 0,21 0 0,-21 0 15,0 0-15,0 0 16</inkml:trace>
  <inkml:trace contextRef="#ctx0" brushRef="#br1" timeOffset="-197481.37">25294 4466 0,'0'0'0,"21"0"0,0 0 15,1 0-15,-1 0 0,0 0 16,0 0-16,-21-21 15,21 0-15,0 21 0,1-21 0,-1 0 16,0-1-16,-21 1 0,0 0 0,21 0 16,-21 0-16,0 0 0,0-1 15,0-20-15,0 21 0,-21 0 0,0 0 16,0-1-16,-1 1 0,1 21 16,0 0-16,0 0 0,-21 0 0,20 0 15,1 0-15,-21 21 0,21-21 0,-22 43 16,22-22-16,-21 0 0,21 21 15,-22 1-15,22-22 0,0 21 0,0 1 16,0-22-16,21 21 0,0-21 16,0 22-16,0-22 0,0 0 15,0 0-15,0 0 0,0 0 0,21 1 16,0-22-16,0 21 0,0-21 16,1 0-16,-1 0 0,0 0 0,21 0 15,-21 0-15,1 0 0,-1 0 0,0-21 16,0-1-16,0 22 0,-21-21 15,21 0-15,1 0 0,-1 0 0,0-22 16,-21 22-16,21-21 0,0 21 0,-21-22 16,0 1-16,21 21 0,-21-21 15,22 20-15,-22-20 0,21 21 16,-21 0-16,0 0 16,0 42-1,0 0-15,0 0 16,0 0-16,0 22 0,-21-22 15,21 0-15,0 21 0,-22-21 0,22 22 16,0-22-16,0 0 0,0 21 16,0-20-16,0-1 0,0 0 0,0 0 15,22 0-15,-1 0 0,0 1 0,0-22 16,0 0-16,22 21 0,-22-21 16,0 0-16,0 0 0,21 0 0,-20 0 15,20-21-15,-21-1 0,0 1 16,0 0-16,22 0 0,-22 0 15,0-22-15,0 22 0,0-21 0,-21 0 16,22-1-16,-1 1 0,0-22 0,-21 22 16,0-21-16,0 20 0,21 1 15,-21 0-15,0 20 0,0-20 0,0 21 16,0 0-16,0 0 16,-21 21-1,21 21-15,-21 0 16,21 0-16,0 0 0,0 22 15,0-22-15,0 21 0,0-21 0,0 22 16,0-1-16,0 0 0,0 1 16,0-1-16,0 0 0,0-21 15,0 22-15,0-1 0,0-21 0,21 0 16,-21 1-16,0-1 0,21 0 16,0 0-16,0 0 0,1-21 0,-1 0 15,-21 21-15,21-21 0,0 0 0,0 0 16,0 0-16,1 0 0,-1-21 15,0 0-15,0 21 0,-21-21 0,21 0 16,0 0-16,1-22 0,-1 22 16,-21 0-16,21-21 0,-21 20 0,21 1 15,-21 0-15,0 0 0,0 0 0,0 0 16,0 42 15,0 0-31,0 0 0,0 0 0,0 0 16,0 1-16,0-1 0,0 0 15,0 0-15,0 0 0,0 0 0,0 1 16,0-1-16,0 0 16,21-21-1,0 0-15,1 0 0,-1 0 16,0 0-16,0 0 0,0 0 16,-21-21-16,0 0 0,21-1 15</inkml:trace>
  <inkml:trace contextRef="#ctx0" brushRef="#br1" timeOffset="-197280.48">26649 4001 0,'0'0'0,"-21"0"0,-1 0 0,22-22 16,-21 22-16,0 0 0,0 0 15,21 22 32,21-22-47,0 21 16,0-21-16,-21 21 15,22-21-15</inkml:trace>
  <inkml:trace contextRef="#ctx0" brushRef="#br1" timeOffset="-195688.69">27284 4339 0,'0'0'0,"21"0"0,0-21 15,-21 0-15,0 0 16,0 0-16,0-1 16,0 1-16,0 0 0,0 0 15,0 0-15,-21 0 0,0-1 16,0 1-16,-1 21 0,1 0 15,0 0-15,-21 0 16,21 21-16,-1-21 0,1 22 0,0-1 16,0 21-16,0-21 0,-22 22 15,22-22-15,0 21 0,0-21 0,21 22 16,-21-22-16,21 21 0,0-21 0,0 0 16,0 22-16,0-22 0,0 0 15,21 0-15,0 0 16,0-21-16,0 0 0,1 0 0,-1 0 15,0 0-15,0 0 0,0 0 16,0 0-16,1 0 0,-1-21 0,21 0 16,-42 0-16,21 0 0,0 0 0,1-22 15,-22 22-15,21-21 0,-21-1 16,21 1-16,0-21 0,-21 20 0,0-20 16,0 20-16,21-20 0,-21 21 15,0-1-15,0 1 0,0 0 0,0 20 16,0 1-16,0 0 0,0 0 15,-21 21 17,21 21-32,-21 21 0,21-20 15,0 20-15,0-21 0,0 21 0,0 1 16,0 20-16,0-20 0,0-1 0,0 0 16,0 1-16,21-1 0,-21 0 15,21-21-15,-21 22 0,21-22 0,1 0 16,-1 0-16,0 0 0,21 1 15,1-1-15,-1-21 0,0 0 0,1 0 16,20 0-16,-21 0 0,22 0 0,-1 0 16,-20 0-16,20-21 0,-20-1 15,-1 22-15,0-21 0,1 0 16,-22-21-16,21 21 0,-21-1 0,0-20 16,-21 0-16,0 21 0,0-22 15,0 22-15,0-21 0,0 21 0,0-1 16,-21 1-16,0 0 0,0 21 15,0 0-15,-22 0 0,1 0 0,21 0 16,-21 21-16,20 0 0,-20 1 0,21-1 16,0 0-16,0 0 0,-1 21 15,22-20-15,0 20 0,0-21 0,0 0 16,0 22-16,0-22 0,0 0 16,0 0-16,0 0 0,22 0 0,-1 1 15,0-22-15,0 21 16,0-21-16,0 0 0,1 0 15,-1 0-15,0 0 0,0 0 0,-21-21 16,21-1-16,0 1 0,1 0 0,-1 0 16,0 0-16,-21 0 0,21-1 15,-21-20-15,21 21 0,-21-21 0,0 20 16,21-20-16,-21 21 0,0 0 16,0 0-16,0-1 15,0 44 1,0-1-16,0 0 0,-21 0 15,21 21-15,0-20 0,0-1 0,0 0 16,0 21-16,0-21 16,0 1-16,0-1 0,0 0 0,0 0 15,0 0-15,21 0 0,1-21 0,-22 22 16,21-22-16,0 0 0,0 0 16,0 0-16,0 0 0,1 0 0,-1 0 15,0 0-15,0 0 0,0-22 0,0 1 16,1 0-16,-1 0 0,0-21 15,0 20-15,0-20 0,0 0 0,1-1 16,-1 1-16,0-21 0,-21 20 16,21-20-16,0 20 0,0 1 0,-21 0 15,0-1-15,0 1 0,0 21 16,0 0-16,0 0 0,0-1 16,-21 22-1,0 0-15,0 22 16,21-1-16,-21 21 0,0-21 15,21 22-15,0-1 0,0 0 16,0 1-16,0-1 0,0 0 0,0 1 16,0 20-16,0-21 0,0-20 15,0 20-15,0 0 0,21-21 0,0 1 16,0 20-16,0-42 0,0 21 0,1 0 16,-1 0-16,21-21 0,0 0 15,-20 0-15,20 0 0,0 0 0,1 0 16,-1 0-16,0-21 0,1 21 15,-22-21-15,21 0 0,-21 0 16,0-22-16,22 22 0,-22 0 0,-21-21 16,21 21-16,-21-1 0,21 1 15,-21-21-15,0 21 0,0 0 16,-21 21 0,0 0-16,0 21 15,21 0-15,0 0 0,-21 0 16,21 0-16,0 22 0,0-22 15,0 0-15,0 0 0,0 0 0,0 1 16,0-1-16,21 0 0,0 0 16,0-21-1,0 0-15,0 21 0,1-21 0,-1 0 16,0 0-16,0 0 16,0-21-16,0 21 0,1-21 0,-1 0 15,0 21-15,-21-21 0,21-1 0,0 1 16,-21 0-16,21 0 0,-21 0 15,0 0-15,0-1 0,0 1 0,0 0 16</inkml:trace>
  <inkml:trace contextRef="#ctx0" brushRef="#br1" timeOffset="-195441.36">28533 3916 0,'0'0'16,"-22"0"-16,44 0 31,-1 0-31,0 0 0,0 0 16,21 0-16,-20-21 0,20 21 0,0 0 16,1 0-16,-1 0 0,0 0 15,1 0-15,-22 0 0,21-21 0,-21 21 16,0 0-16,-21-22 15</inkml:trace>
  <inkml:trace contextRef="#ctx0" brushRef="#br1" timeOffset="-194913.03">30882 3598 0,'0'0'0,"0"-21"0,0-21 15,0 21-15,0 42 31,-21-21-31,21 42 0,-21-21 16,21 1-16,0 20 0,0 0 16,0 1-16,0-1 0,0 0 0,0 1 15,0-1-15,-21 0 0,21 1 16,0-1-16,0 0 0,0 1 0,0-1 16,0 0-16,0-21 0,0 22 15,0-22-15,0 0 0,0 0 0,0 0 16,0 1-16,0-44 47,0 1-47</inkml:trace>
  <inkml:trace contextRef="#ctx0" brushRef="#br1" timeOffset="-194027.16">30480 4043 0,'0'0'0,"-21"0"31,21-21-31,21 21 16,0 0-16,0-21 0,0 21 0,22 0 15,-1-22-15,22 22 0,-22 0 16,21-21-16,1 21 0,-1-21 0,22 0 16,-21 21-16,-1-21 0,-21 0 15,22-1-15,-22 1 0,1 0 0,-1 0 16,-21 0-16,0-22 0,0 22 15,1-21-15,-22 21 0,21-22 0,-21 22 16,0 0-16,0 0 0,0 0 16,-21 21-1,-1 0-15,1 21 16,0 21-16,0-21 16,21 1-16,0 20 0,0 0 15,0-21-15,-21 22 0,21-1 0,0 0 16,0 128-1,0-128-15,0-21 0,0 22 16,0-22-16,0 21 0,0-21 16,0 0-16,0 1 0,0-1 0,0 0 15,0-42 17,0 0-17,0-1-15,0 1 0,0 0 0,0 0 16,0 0-16,0-22 0,21 22 0,0-21 15,0 0-15,22 20 16,-22-20-16,21 21 0,-21 0 0,22 0 16,-1-1-16,0 1 0,-21 21 15,22 0-15,-1 0 0,-21 0 0,0 0 16,1 21-16,-1 1 0,-21-1 16,0 0-16,0 0 0,0 21 0,0-20 15,0-1-15,0 21 0,0-21 16,-21 0-16,21 1 0,0-1 0,0 0 15,0 0-15,0 0 16,0 0-16,21-21 0,0 0 16,0 0-16,21 0 0,-20 0 15,-1 0-15,21 0 0,0 0 0,1 0 16,-1 0-16,0-21 0,1 0 16,-1 0-16,-21 0 0,22-22 15,-22 22-15,21 0 0,-21-21 0,0 21 16,-21-22-16,0 22 0,22 0 15,-22 0-15,0 0 0,-22 21 16,1 0-16,0 0 16,0 0-16,0 21 0,0 0 0,-1 0 15,22 0-15,-21 22 16,21-22-16,-21 0 0,21 21 0,0-21 16,0 1-16,0-1 0,0 0 15,21 0-15,0 0 0,1 0 0,-1-21 16,0 22-16,0-22 0,21 0 15,-20 0-15,20 0 0,-21 0 16,21 0-16,-20 0 0,-1 0 0,0 0 16,0-22-16,0 22 0,0-21 15,-21 0-15</inkml:trace>
  <inkml:trace contextRef="#ctx0" brushRef="#br1" timeOffset="-190884.36">16129 6181 0,'0'0'0,"21"21"16,0-21-16,0 0 31,1 0-31,-1 0 0,0 0 16,-21-21-16,21 21 0,0-21 0,0-1 16,-21 1-16,22 21 15,-22-21-15,0 0 0,0 0 16,0 0-16,-22-1 15,1 1-15,0 21 0,-21-21 16,21 0-16,-1 21 0,-20 0 0,21 0 16,-21 0-16,20 0 0,-20 0 15,0 0-15,21 0 0,-22 21 0,22 0 16,-21 0-16,21 1 0,-1-1 0,1 21 16,0-21-16,0 22 0,0-22 15,21 0-15,0 21 0,0-21 0,0 1 16,0 20-16,0-21 0,0 0 0,21 0 15,0 1-15,0-1 0,0-21 16,1 21-16,20-21 0,-21 0 0,21 0 16,1 0-16,-22 0 15,21-21-15,1 0 0,-1 21 0,-21-22 16,21 1-16,-20 0 0,-1 0 0,0 0 16,0 0-16,0-22 0,0 22 15,1-21-15,-22 21 0,0-22 0,0 1 16,0 21-16,21-22 0,-21 1 0,0 0 15,0-1-15,21-20 0,-21 21 16,0-1-16,0 22 0,0-21 0,0 21 16,0-1-16,0 1 15,0 0-15,0 42 32,0 22-32,0-22 0,-21 21 15,21-21-15,-21 22 0,21-1 0,0 0 16,0 1-16,0-1 0,0 0 15,0 1-15,0-1 0,0 0 0,0-21 16,0 22-16,21-22 0,0 21 0,-21-21 16,21 1-16,0-1 0,0 0 15,1 0-15,-1 0 0,21-21 0,-21 0 16,22 0-16,-22 0 0,0 0 0,21 0 16,-21 0-16,22-21 0,-22 21 15,21-21-15,-21 0 0,1 0 0,-1-1 16,21 1-16,-21 0 0,0-21 15,-21 21-15,0-22 0,22 22 16,-22-21-16,0 21 0,0-1 0,0-20 16,0 21-16,0 0 15,0 0-15,-22 21 0,1 0 16,0 0-16,0 21 16,0-21-16,21 21 0,0 0 15,0 0-15,0 0 0,0 22 0,0-22 16,0 0-16,0 0 0,0 0 15,0 22-15,0-22 0,0 0 0,0 0 16,0 0-16,21 1 0,0-22 16,0 21-16,0 0 0,1-21 15,-1 0-15,0 0 0,21 0 16,-21 0-16,1 0 0,-1 0 0,0-21 16,21 0-16,-21-1 0,1 22 15,-1-21-15,0 0 0,0-21 0,0 21 16,0-1-16,1 1 0,-22 0 0,0 0 15,21 0-15,0 0 0,-21-1 16,0 1-16,0 0 16,21 21-16,-21 21 15,0 0 1,0 1-16,0-1 16,0 0-16,0 0 0,21 0 0,-21 0 15,0 1-15,0-1 0,21 0 16,1 0-16,-22 0 0,21-21 0,0 21 15,-21 1-15,21-22 0,0 21 0,0-21 16,1 0 0,-1 0-16,0 0 0,0 0 15,0 0-15,0-21 16,1-1-16,-22 1 0,21 21 0,0-42 16,-21 21-16,21 0 0,0-1 15,-21 1-15,21-21 0,1 21 0,-22 0 16,0-1-16,21 1 0,0 0 0,-21 0 15,21 21-15,-21-21 16,0 42 0,0 0-1,0 0-15,0 0 0,0 1 0,0-1 16,0 0-16,0 0 16,0 0-16,0 0 0,0 1 0,0-1 15,21 0-15,-21 0 0,21-21 0,1 21 16,-1 0-16,0-21 0,0 0 15,0 0-15,0 0 0,1 0 0,20 0 16,-21 0-16,0 0 0,22 0 16,-22 0-16,0 0 0,0-21 15,21 0-15,-20 21 0,-1-21 0,0 0 16,0 0-16,-21-22 0,0 22 0,21 0 16,-21-21-16,0 20 0,0-20 15,0 21-15,0-21 0,0 20 0,0 1 16,0 0-16,-21 21 0,0 0 15,0 0-15,0 0 16,-1 0-16,1 21 0,21 0 0,-21 1 16,0-1-16,21 0 0,0 21 15,0-21-15,0 1 0,0 20 16,0-21-16,0 0 0,0 0 0,0 1 16,0-1-16,0 0 0,21-21 0,0 21 15,22 0-15,-22-21 0,0 0 16,21 0-16,-21 0 0,1 0 0,20 0 15,-21 0-15,0 0 0,0 0 0,22-21 16,-43 0-16,21 0 0,0 0 16,0-1-16,-21 1 0,21-21 0,-21 21 15,22-22-15,-22 1 0,21 0 16,-21-22-16,0 22 0,0-22 0,0 22 16,0 0-16,0-1 0,0 1 0,0 0 15,0 21-15,0-1 16,0 1-16,-21 21 15,21 43 1,-22-22-16,22 0 16,0 21-16,-21 1 0,21-1 0,0 0 15,0 1-15,0-1 0,0 0 0,0 1 16,0-1-16,0-21 0,0 21 16,0 1-16,0-22 0,0 0 0,21 0 15,1 0-15,-22 1 0,21-1 16,0 0-16,0-21 0,0 21 15,0-21-15,1 0 0,-1 0 0,0 0 16,0 0-16,0-21 0,0 21 16,1-21-16,-1 0 0,0-1 15,-21 1-15,21 0 0,0 0 0,-21 0 16,21 0-16,-21-1 0,0 1 16,0 0-16,0 0 0,0 0 0,0 0 15,0 42 16,0 0-31,0 0 0,0 0 16,0 0-16,0 1 0,0-1 0,0 0 16,0 0-16,0 0 0,0 0 15,0 1-15,0-1 0,0 0 0,22-21 16,-1 21-16,0-21 0,0 0 16,0 0-16,0 0 0,1 0 15,20 0-15,-21 0 0,21 0 0,-20-21 16,20 0-16,-21 21 0,0-21 0,22-1 15,-43 1-15,21-21 0,-21 21 16,21 0-16,-21-22 0,0 1 0,0 21 16,0-22-16,0 1 0,-21 21 0,0-21 15,-22 20-15,22 1 0,0 21 16,-21 0-16,20 0 0,-20 0 16,21 0-16,-21 0 0,20 21 0,1 1 0,-21-1 15,21 0-15,0 0 0,-1 0 16,1 0-16,0 22 0,21-22 15,0 0-15,0 0 0,0 0 16,0 1-16,0-1 0,0 0 16,0 0-16,21 0 15,0-21-15,1 0 0,-1 0 16,21 0-16,-21 0 0</inkml:trace>
  <inkml:trace contextRef="#ctx0" brushRef="#br1" timeOffset="-190464.6">19981 5779 0,'0'0'0,"0"-22"16,0 1-16,0 0 16,-21 21-1,21 21 1,-21 0-16,21 1 0,0 20 0,0-21 15,0 0-15,0 22 0,0-1 0,0 0 16,0-21-16,0 22 0,0-1 16,0 0-16,-21 22 0,21-22 0,-21 1 15,21 20-15,0 1 0,0-1 16,0 1-16,0-1 0,0 1 16,0-1-16,0 1 0,0-22 0,0 21 15,0-20-15,0 20 0,0-20 0,0-1 16,0 21-16,21-20 0,-21-1 15,0 0-15,0-20 0,0 20 0,0-21 16,0 0-16,0 0 0,0 1 0,0-1 16,0-42 15,0-1-31,0 1 0,0-21 16,0 21-16,0-22 0,21 1 0,-21 0 15,0-1-15,0 1 0,21-21 16,-21 20-16</inkml:trace>
  <inkml:trace contextRef="#ctx0" brushRef="#br1" timeOffset="-190104.81">19918 6075 0,'0'0'0,"-21"-21"0,21-22 16,-22 22-16,1 0 0,21-21 0,0 21 16,0-1-16,0 1 0,0 0 15,0 0-15,0 0 0,0 0 16,0-1-1,21 22-15,1 0 0,-1 0 16,21 0-16,-21 0 0,0 0 0,1 0 0,20 0 16,-21 0-16,0 0 15,0 22-15,1-1 0,-1 0 0,0 0 16,0 21-16,-21-20 0,0-1 0,0 21 16,0-21-16,0 0 0,-21 1 15,0 20-15,0-21 0,-1-21 0,1 21 16,-21 0-16,21-21 0,0 22 0,-22-22 15,22 0-15,0 0 0,0 0 16,0 0-16,-1 0 0,44 0 47,-1 0-47,0-22 16,0 22-16,0-21 0,0 0 15,1 21-15</inkml:trace>
  <inkml:trace contextRef="#ctx0" brushRef="#br1" timeOffset="-189749.01">20299 6075 0,'21'0'0,"-42"0"0,63 0 16,-21 0-16,0 0 0,1 0 16,-1 0-16,21-21 15,-21 0-15,22 21 0,-22-22 0,21 1 16,0 0-16,1 0 0,-22 0 0,21 0 15,-21 21-15,1-22 0,-1 1 16,-21 0-16,0 0 0,0 0 16,0 0-16,-21 21 15,-1 0-15,1 0 0,0 0 16,-21 0-16,21 21 0,-1 0 16,1-21-16,0 21 0,21 0 0,-21 22 15,21-22-15,-21 0 0,21 0 16,0 0-16,0 0 0,0 22 0,0-22 15,0 0-15,0 0 16,21 0-16,0 1 0,0-22 16,0 0-16,1 21 0,-1-21 0,21 0 15,-21 0-15,22 0 0,-22 0 0,21 0 16,-21 0-16,22 0 0,-22 0 16,21-21-16</inkml:trace>
  <inkml:trace contextRef="#ctx0" brushRef="#br1" timeOffset="-189185.33">21484 5800 0,'0'0'0,"0"-21"0,0-1 16,0 1-16,0 0 0,-21 21 16,0-21-16,0 21 0,-1 0 15,1 0-15,0 0 0,0 21 16,0 0-16,0-21 0,-1 21 0,1 1 15,21-1-15,-21 21 0,0-21 16,0 0-16,21 22 0,-21-22 0,21 0 16,0 0-16,0 22 0,0-22 15,0 0-15,0 0 0,0 0 16,0 0-16,0 1 0,21-22 0,0 0 16,0 21-16,0-21 0,0 0 15,1 0-15,-1 0 16,0 0-16,0-21 0,0-1 0,0 1 15,1 0-15,-1 0 0,0 0 16,0 0-16,0-22 0,0 1 0,1 0 16,-1-1-16,0-20 0,0 20 0,0-20 15,-21 21-15,21-22 0,1 22 16,-1-1-16,-21 22 0,0-21 0,0 21 16,0 0-16,0-1 0,0 1 15,-21 21 1,21 21-16,-22 1 15,1-1-15,21 0 0,-21 21 16,0 1-16,21-1 0,0 0 16,-21 1-16,0-1 0,21 0 0,0 22 15,-22-22-15,22 0 0,0 1 16,0-22-16,0 21 0,0 1 0,0-22 16,22 0-16,-1 0 0,-21 0 0,21 0 15,0-21-15,0 22 0,0-22 16,1 0-16,20 0 0,-21 0 0,0 0 15,0 0-15,1-22 0,-1 1 0,0 0 16,0 0-16</inkml:trace>
  <inkml:trace contextRef="#ctx0" brushRef="#br1" timeOffset="-187933.4">23707 5715 0,'-22'0'15,"44"0"1,-1 0-16,0-21 15,0 21-15,0-21 0,0 0 0,-21-1 16,22 1-16,-1 0 0,-21 0 0,21 0 16,-21 0-16,0-1 0,0-20 15,0 21-15,0 0 0,0 0 16,-42-22-16,20 22 0,1 0 0,-21 0 16,21 21-16,-22 0 0,1-21 15,21 21-15,-21 0 0,-1 0 0,1 21 16,0 0-16,-1 0 0,22 0 15,-21 22-15,21-1 0,-22-21 0,43 21 16,-21 22-16,21-22 0,-21 1 0,21-1 16,0 0-16,0 1 0,0-1 15,0-21-15,21 0 0,0 22 0,-21-22 16,21-21-16,22 21 0,-22-21 16,0 0-16,0 0 0,22 0 0,-1 0 15,-21 0-15,21-21 0,1 0 16,-1 21-16,-21-22 0,22-20 15,-1 21-15,-21 0 0,21-22 0,-20 22 16,-1-21-16,0 0 0,0 20 0,0-20 16,0 21-16,-21-21 0,0 20 15,0 1-15,0 0 0,0 0 0,0 42 47,0 0-47,0 0 0,0 1 0,0 20 16,0-21-16,0 21 0,0-20 15,0 20-15,0-21 0,0 0 0,22 22 16,-1-22-16,0 0 0,0 0 16,0-21-16,22 21 0,-22-21 15,21 0-15,-21 0 0,22 0 0,-22 0 16,21 0-16,0 0 0,1-21 16,-1 0-16,0 0 0,-20 0 0,20-1 15,-21 1-15,21-21 0,-20 21 0,-1 0 16,0-22-16,-21 22 0,21-21 15,-21 21-15,21-1 0,-21-20 0,0 21 16,0 0-16,0 0 0,21-1 0,-21 1 16,0 42 15,0 1-31,-21-22 0,21 21 16,-21 21-16,21-21 0,0 22 15,-21-1-15,21-21 0,-21 43 0,0-22 16,21 0-16,0 22 0,0-22 15,-22 22-15,22-22 0,0 21 0,-21 1 16,21-22-16,0 22 0,0-1 0,0 1 16,0-22-16,-21 22 0,21-1 15,-21-21-15,0 22 0,21-22 0,0 1 16,-21-1-16,21-21 0,-22 0 0,22 0 16,0 1-16,0-44 31,0 1-31,0 0 15,0 0-15,0-21 0,0 20 16,0-20-16,22 0 0</inkml:trace>
  <inkml:trace contextRef="#ctx0" brushRef="#br1" timeOffset="-187612.78">24553 5567 0,'0'0'0,"-21"-42"0,0-22 31,21 43-31,0 0 0,21 21 16,0-21-16,22 21 0,-22 0 16,21 0-16,0 0 15,1 0-15,-1 0 0,0 0 0,1 21 16,-1 0-16,-21 0 0,22 0 0,-22 0 16,-21 1-16,0 20 0,0-21 15,0 21-15,0-20 0,0-1 0,-21 0 16,-22 0-16,22 0 0,-21 0 0,21 1 15,-22-22-15,1 21 0,21-21 16,-22 0-16,22 21 0,0-21 0,0 0 16,42 0 15,0 0-31,0-21 16,22 21-16,-22-21 0,0 21 15</inkml:trace>
  <inkml:trace contextRef="#ctx0" brushRef="#br1" timeOffset="-187292.96">25273 5440 0,'0'0'0,"0"-21"0,0 42 32,0 0-17,0 0-15,-21 0 0,21 1 16,0 20-16,0 0 0,0 1 15,0-1-15,0 21 0,0-20 0,0 20 16,0-20-16,-21 20 0,21 1 0,0-22 16,-22 21-16,22-20 0,0-1 15,0 22-15,0-22 0,0 0 0,0 1 16,0-1-16,0 0 0,0 1 0,0-22 16,0 21-16,0-21 0,0 0 15,0 1-15,0-44 31,0 1-15,0 0-16,0 0 0,0-21 0,0-1 16,0 22-16,0-21 0</inkml:trace>
  <inkml:trace contextRef="#ctx0" brushRef="#br1" timeOffset="-186985.39">25336 5694 0,'0'0'0,"0"-42"0,0-1 0,0 22 16,0 0-16,0 0 0,0 0 15,0-1-15,0 1 0,22 0 16,-1 21-16,0 0 0,-21-21 16,21 21-16,21-21 0,-20 21 0,-1 0 15,21 0-15,-21 0 0,22 21 16,-22 0-16,0 0 0,0 0 16,0 1-16,-21 20 0,0 0 0,0-21 15,-21 22-15,0-1 0,0-21 0,-22 22 16,22-1-16,-21-21 0,0 0 15,-1 0-15,1 1 0,21-1 0,-22-21 16,22 21-16,-21-21 0,21 0 0,0 0 16,21-21 15,21 21-31,-21-21 0,21-1 16,0 22-16,21-21 0,-20 0 15</inkml:trace>
  <inkml:trace contextRef="#ctx0" brushRef="#br1" timeOffset="-186515.66">25950 5228 0,'0'-21'0,"0"42"0,0-63 16,0 21-1,-21 21 1,21 21-16,-21 0 0,0 0 15,21 0-15,0 22 0,0-22 16,0 0-16,-21 21 0,21 1 0,0-22 16,0 21-16,0 1 15,0-1-15,0 0 0,0 1 0,0-1 16,0 0-16,0-21 0,21 22 0,0-22 16,0 0-16,0 0 0,0 0 15,1-21-15,-1 0 0,0 0 0,21 0 16,-21 0-16,1 0 0,-1 0 0,0-21 15,0 21-15,0-21 0,-21 0 16,21-21-16,-21 20 0,22 1 0,-22-21 16,0 21-16,0 0 15,0-1-15,0 1 0,0 0 0,0 0 0,0 42 32,0 0-17,0 0-15,0 1 0,0-1 16,0 0-16,0 0 0,0 0 0,0 0 15,0 1-15,0-1 0,0 0 16,0 0-16,0 0 16,0-42 15</inkml:trace>
  <inkml:trace contextRef="#ctx0" brushRef="#br1" timeOffset="-186328.77">26289 5398 0,'-21'-22'15,"0"22"1,42 22 46</inkml:trace>
  <inkml:trace contextRef="#ctx0" brushRef="#br1" timeOffset="-186041.08">26755 5355 0,'0'0'0,"-43"-42"31,22 42-31,0 0 16,0 0-16,0 0 15,-1 21-15,1 0 0,21 0 0,-21 1 16,0-1-16,0 0 16,0 21-16,21-21 0,0 22 0,0-1 15,0-21-15,0 22 0,0-1 16,0-21-16,0 21 0,21-20 0,21-1 15,-21 0-15,22 0 0,-1 0 0,0-21 16,1 0-16,-1 0 0,0 0 16,1 0-16,20 0 0</inkml:trace>
  <inkml:trace contextRef="#ctx0" brushRef="#br1" timeOffset="-184201.31">27453 5398 0,'-21'-22'0,"42"44"0,-63-65 16,21 22-16,-1 21 16,1-21-16,0 21 0,0 0 0,0 0 15,0 0-15,-22 21 0,22-21 0,0 21 16,0 0-16,0 1 0,-1 20 16,22-21-16,-21 0 0,0 22 0,21-22 15,-21 21-15,21-21 0,0 22 16,0-22-16,0 21 0,0-21 0,0 0 15,0 1-15,21-1 0,0 0 0,0-21 16,1 0-16,-1 0 16,0 0-16,0 0 0,0 0 0,0 0 15,1 0-15,-1-21 0,0 21 0,0-21 16,0-22-16,0 22 0,1 0 16,-1-21-16,0 20 0,-21-20 0,0 0 15,21 21-15,-21-22 0,21 22 0,-21 0 16,0 0-16,0 0 0,-21 21 47,21 21-47,0 0 0,0 0 0,0 21 15,-21-20-15,21-1 0,0 21 0,0-21 16,0 22-16,0-22 16,0 0-16,0 0 0,21 21 0,-21-20 15,21-22-15,0 21 0,1 0 0,-1-21 16,0 0-16,0 0 0,0 0 15,22 0-15,-22 0 0,0 0 0,0-21 16,0 0-16,0-1 0,22 1 0,-22 0 16,0-21-16,0 21 0,0-22 15,1 1-15,-1 0 0,0-1 0,0 1 16,0 0-16,0-22 0,1 22 16,-1-1-16,0 1 0,-21 0 0,0 21 15,0-22-15,0 22 0,0 0 16,-21 21-1,0 21-15,-1-21 0,1 21 16,0 0-16,21 22 0,-21-22 16,21 21-16,-21-21 0,21 22 0,0-22 15,-21 21-15,21 1 0,0-22 0,0 21 16,0 0-16,0 1 0,0-22 16,21 21-16,0 1 0,0-22 0,0 0 15,0 0-15,1 0 0,-1 0 16,21 1-16,-21-22 0,0 0 0,22 0 15,-22 0-15,0 0 0,21 0 0,-20-22 16,-1 1-16,0 0 16,0 0-16,21 0 0,-20 0 0,-1-22 0,0 1 15,0 21-15,-21-22 0,21 22 16,-21 0-16,21-21 0,-21 21 16,0-1-16,0 44 31,0-1-31,0 0 15,0 0-15,0 0 0,0 0 0,0 1 16,0-1-16,0 0 0,0 0 16,0 0-16,0 0 0,0 1 0,0-1 15,0 0-15,22-21 16,-1 0-16,0 0 16,0 0-16,0 0 0,0 0 0,1 0 15,-1-21-15,0 0 0,0-1 16,21 1-16,-20 0 0,-1 0 0,0 0 15,21-22-15,-21 22 0,1 0 0,-1 0 16,0 0-16,0 0 0,-21-1 16,21 22-16,-42 0 31,0 22-15,21-1-16,0 0 0,-21 0 0,0 0 15,21 0 1,0 22-16,0-22 0,0 0 0,0 0 15,0 0-15,0 1 0,0-1 16,0 0-16,21-21 16,0 21-16,0-21 0,0 0 15,0 0-15,1 0 0,-22-21 16,21 0-16,-21 0 0,21-1 0,-21 1 16,0 0-16,0 0 0,0-21 0,0 20 15,0 1-15,0-21 0,0 21 16,0 0-16,0-1 0,0 1 0,0 0 15,-21 21 1,0 0-16,42 0 47,0 0-31,0 0-16,0 0 0,22 0 0,-22 0 15,21-21-15,-21 21 0,22 0 16,-1 0-16,-21 0 0,21-21 0,1 21 15,-22 0-15,0 0 0,0 0 16,0 0-16,1 0 0,-1 21 16,-21 0-16,0 0 15,0 0 1,0 1-16,0-1 0,0 0 0,0 0 16,0 0-16,0 0 0,0 1 15,-21-1-15,21 0 0,0 0 0,-22 0 16,22 0-16,0 1 0,0-1 15,0-42 32,0-1-47,0 1 16,0 0-16,0 0 0,22-21 0,-22 20 16,21 1-16,0 0 0,0-21 15,0 21-15,0-22 0,1 22 16,20-21-16,-21 21 0,0-1 0,22 1 15,-22 0-15,21 0 0,0 0 16,-20 0-16,-1 21 0,0 0 0,0 0 16,0 0-16,-21 21 0,0 0 15,0 0-15,0 21 0,0-20 0,0-1 16,0 0-16,0 21 0,0-21 16,0 1-16,0-1 0,0 21 0,0-21 15,0 0-15,0 1 0,21-1 0,1-21 16,-1 21-16,0 0 0,0-21 15,0 0-15,0 21 0,1-21 0,-1 0 16,21 0-16,-21 0 0,0 0 16,1-21-16,-1 0 0,0 21 15,0-21-15,-21 0 0,21-1 0,0 1 16,1 21-16,-22-21 0,0 0 16,21 0-16,-21 0 0,21-1 0,0 1 15,-21 0-15,0 0 16,0 0-16,0 0 15</inkml:trace>
  <inkml:trace contextRef="#ctx0" brushRef="#br1" timeOffset="-183884.46">28935 4974 0,'0'0'0,"-21"0"15,-1 0 1,22 21 31,-21-21-32,0 0 1,0 22-16</inkml:trace>
  <inkml:trace contextRef="#ctx0" brushRef="#br1" timeOffset="-183548.62">27940 5355 0,'21'0'32,"0"0"-32,0 0 0,1 0 15,-1 0-15,21 0 0,-21-21 0,0 21 0,22 0 16,-22 0-16,0-21 16,21 21-16,-20 0 0,-1 0 0,0 0 15,0 0-15,0 0 16</inkml:trace>
  <inkml:trace contextRef="#ctx0" brushRef="#br1" timeOffset="-172648.18">15938 7620 0,'0'0'0,"0"-21"31,-21 21-31,0 0 47</inkml:trace>
  <inkml:trace contextRef="#ctx0" brushRef="#br1" timeOffset="-171937.42">15875 7599 0,'-21'0'32,"42"0"30,0 0-46,0 0-16,22 0 15,-22-21-15,0 21 0,0 0 16,0-21-16,22 21 0,-22-22 0,0 22 16,0-21-16,0 21 0,22-21 15,-22 0-15,0 0 0,0 0 16,-21-1-16,0 1 16,0 0-16,0 0 15,-21 21-15,0 0 0,0 0 16,-1 0-16,1 0 0,-21 0 15,21 0-15,0 0 0,-22 21 0,22-21 16,-21 21-16,21 0 0,-1 22 16,-20-22-16,21 0 0,0 21 15,21-20-15,0-1 0,-21 21 0,21-21 16,0 0-16,0 22 0,0-22 0,0 0 16,0 0-16,0 0 0,21-21 15,0 22-15,0-1 0,0-21 0,0 0 16,1 21-16,20-21 0,-21 0 15,0 0-15,22 0 0,-22 0 0,21 0 16,-21 0-16,0 0 0,1 0 0,-1-21 16,0 21-16,-21-21 15,-21-1 1,0 22-16,-22 0 16,22 0-16,0 0 0,-21 0 15,20 0-15,1 0 0,-21 0 0,21 22 16,-22-22-16,22 21 0,0 0 0,0-21 15,0 21-15,0 0 0,-1 0 16,22 1-16,0-1 0,-21 0 0,21 0 16,0 0-16,0 0 15,0 1-15,0-1 0,0 0 0,21 0 16,1-21-16,-1 0 0,0 21 16,0-21-16,0 0 0,22 0 15,-22 0-15,21 0 0,-21 0 0,22 0 16,-1 0-16,0-21 0,-21 0 15,22 21-15,-22-21 0,21 0 16,-21 21-16</inkml:trace>
  <inkml:trace contextRef="#ctx0" brushRef="#br1" timeOffset="-171195.85">16912 7684 0,'0'0'0,"0"-22"0,0-20 16,-21 42 0,0 0-16,0 0 15,-1 0-15,1 0 0,0 0 0,-21 0 16,21 21-16,-1 0 0,1-21 0,-21 22 16,21-1-16,0 0 0,-1 0 15,1 21-15,0-20 0,0-1 0,21 0 16,0 0-16,0 0 0,0 0 0,0 1 15,0-1-15,21 0 16,0-21-16,0 21 0,1-21 0,20 0 16,-21 0-16,0 0 0,0 0 0,22-21 15,-22 0-15,0 21 0,0-21 16,0-1-16,1 1 0,-1 0 16,0 0-16,0 0 0,-21 0 15,21-1-15,-21 1 0,0 0 16,0 0-16,0 0 15,0 42 17,0 0-32,0 0 15,0 0-15,0 1 16,0-1-16,0 21 0,0-21 0,0 22 16,0-22-16,0 21 0,0 0 0,0 1 15,0-1-15,0 22 0,0-22 16,21 0-16,1 1 0,-22-1 0,21 0 15,0 1-15,-21-1 0,21 0 16,0 1-16,0-1 0,-21 0 16,0 1-16,22-1 0,-22-21 0,21 21 15,-21 1-15,0-1 0,0 0 0,0-20 16,-21 20-16,-22 0 0,22-21 16,-21 1-16,21-1 0,-22 0 0,1 0 15,0 0-15,-1-21 0,1 0 0,-22 0 16,22 0-16,0 0 0,-1-21 15,1 0-15,0 0 0,21 0 0,-22-22 16,22 1-16,0 0 0,0-1 0,0-20 16,21 20-16,-22 1 0,22 0 15,0-1-15,0 1 0,0 0 16,0-1-16,22 22 0,-1-21 0,0 21 16,0-22-16,0 22 0,0-21 0,1 21 15,-1 0-15,0-1 0,0-20 16,21 21-16,-20 0 0,20 0 0,-21-22 15,21 22-15,1 0 0</inkml:trace>
  <inkml:trace contextRef="#ctx0" brushRef="#br1" timeOffset="-170944.72">17505 7768 0,'0'0'0,"0"-21"16,0 0 0,-21 21-1,42 0 48,-21 21-63,0 0 15,0 0-15</inkml:trace>
  <inkml:trace contextRef="#ctx0" brushRef="#br1" timeOffset="-170747.74">17484 8043 0,'0'0'0,"21"-21"94,-21 0-78</inkml:trace>
  <inkml:trace contextRef="#ctx0" brushRef="#br1" timeOffset="-170113.46">18944 7662 0,'0'-21'0,"0"42"0,0-63 16,0 0-1,0 21 1,0 42 15,0 0-31,-21 0 16,21 21-16,0-20 0,0 20 0,0 0 15,0 1-15,0 20 0,0 1 16,0-1-16,0 1 0,0-1 0,0 1 16,0-1-16,0 1 0,0-22 0,0 21 15,-21 1-15,21-22 0,-21 22 16,21-22-16,0 0 0,0 1 0,0-1 15,-22 0-15,22 1 0,0-22 0,0 0 16,0 0-16,0 0 0,0 1 16,0-44 15,0 1-31,0 0 16,0-21-16,0 21 0,0-1 15</inkml:trace>
  <inkml:trace contextRef="#ctx0" brushRef="#br1" timeOffset="-169780.6">18796 8065 0,'0'0'15,"0"-43"-15,-21 22 0,21 0 0,-21 0 0,21 0 16,0-1-16,0 1 0,0 0 16,0 0-16,0 0 0,0 0 0,0-1 15,21 1-15,0 0 0,0 21 16,21-21-16,-20 0 0,20 21 15,-21-21-15,21 21 0,1 0 0,-1 0 16,0 0-16,1 0 0,-1 0 16,0 21-16,-20 0 0,20 0 0,-21 0 15,-21 0-15,0 1 0,0 20 0,0-21 16,-21 0-16,0 22 0,-22-22 16,1 0-16,21 21 0,-21-21 0,-1 1 15,1-1-15,21-21 0,0 21 16,-1 0-16,1-21 0,0 0 0,0 0 15,42-21 17,0 0-32,0 0 0,1-1 15,-1 1-15</inkml:trace>
  <inkml:trace contextRef="#ctx0" brushRef="#br1" timeOffset="-169125.1">19643 7662 0,'21'0'16,"-42"0"-16,42 22 0,-21-1 16,-21 0-16,-1-21 0,22 21 15,0 0-15,-21 0 0,21 1 0,-21-1 16,21 0-16,0 0 0,0 0 16,0 0-16,0 1 0,0-1 15,21 0-15,0-21 0,-21 21 16,22-21-16,-1 0 0,21 0 0,-21 0 15,0 0-15,1-21 0,20 0 16,-21 0-16,0 21 0,0-22 0,1 1 16,-1 0-16,0 0 0,0 0 0,0 0 15,-21-1-15,0 1 0,21 0 16,-21 0-16,0 0 0,0 0 16,0 42 30,0 0-46,0 0 0,0 0 0,0 0 16,0 1-16,0 20 0,0 0 16,0 1-16,0-1 0,0 0 0,0 1 15,-21 20-15,21-21 0,0 22 0,0-22 16,0 22-16,0-22 0,0 22 16,0-1-16,0-21 0,0 22 0,0-1 15,0 1-15,0-1 0,0 1 0,0-22 16,0 22-16,0-1 0,0-20 15,0-1-15,0 0 0,0 1 16,0-22-16,0 21 0,-21-21 0,0-21 16,0 21-16,0-21 0,-1 0 0,1 0 15,-21 0-15,21 0 0,-22 0 16,22 0-16,-21-21 0,0 0 0,20-21 16,-20 21-16,0-22 0,21 1 0,-1 0 15,1-22-15,0 22 0,21-22 16,0 22-16,0 0 0,0-22 0,0 22 15,0-1-15,21 1 0,0 0 0,1-1 16,-1 1-16,21 0 0,-21-1 16,22-20-16,-1 21 0,0-1 15,-21 1-15,22 0 0,-1-1 0,0 1 16,1 0-16,-1-1 0,-21 1 16,22 0-16</inkml:trace>
  <inkml:trace contextRef="#ctx0" brushRef="#br1" timeOffset="-168816.45">20616 7303 0,'0'-22'0,"0"44"0,0-65 16,0 22-16,-21 21 16,0 0-1,0 21 1,21 0-16,0 1 0,0 20 0,0-21 15,0 21-15,0-20 0,0 20 16,0 0-16,0 1 0,0-1 0,0 0 16,0-21-16,0 22 0,0-1 0,0-21 15,0 22-15,-21-22 0,21 0 16,0 21-16,0-21 0,0 1 0,0-1 16,0 0-16,0-42 31,0 0-16,-22-1-15</inkml:trace>
  <inkml:trace contextRef="#ctx0" brushRef="#br1" timeOffset="-168140.82">20193 7705 0,'-21'0'0,"42"0"0,-42-21 0,42-1 31,0 22-31,0-21 15,22 21-15,-22-21 0,21 21 0,0 0 16,1-21-16,20 0 0,-20 21 16,-1-21-16,0 21 0,22-22 0,-43 1 15,21 21-15,1-21 0,-22 0 16,21 0-16,-21 21 0,-21-21 0,21-1 16,-21 1-16,22 0 0,-22 0 15,0 0-15,0 0 0,0-1 16,0 1-16,0 0 0,0 0 0,-22 21 15,1 0-15,0 0 16,0 0-16,0 21 16,21 0-16,0 0 0,0 1 15,0 20-15,-21 0 0,21-21 16,0 22-16,0-1 0,0 0 0,0-20 16,0 20-16,0 0 0,0-21 0,0 22 15,0-22-15,0 0 0,0 21 16,0-20-16,0-1 0,0 0 0,0 0 15,0 0-15,0 0 32,-22-42-17,22 0 1,0 0-16,0 0 0,0 0 16,0-1-16,0 1 0,0 0 0,0 0 15,0 0-15,0 0 0,22-1 0,-1 1 16,21 0-16,-21 0 0,0 0 15,1 0-15,20-1 0,-21 22 0,0 0 16,22 0-16,-22 0 0,0 0 16,0 22-16,0-1 0,0 0 15,-21 0-15,0 0 0,0 22 16,0-22-16,0 0 0,0 0 16,0 0-16,0 0 0,0 1 15,0-1-15,-21 0 0,0 0 16,21 0-16,0 0 15,0-42 32</inkml:trace>
  <inkml:trace contextRef="#ctx0" brushRef="#br1" timeOffset="-167372.53">21590 7472 0,'0'0'0,"-42"0"16,20 0-16,1 21 0,21 0 16,-21 0-16,0 1 0,0-1 15,0 0-15,-1 0 0,1 0 0,21 22 16,-21-22-16,21 0 0,-21 0 15,21 0-15,0 0 0,0 1 16,0-1-16,0 0 0,0 0 16,21-21-16,0 0 15,0 0-15,1 0 16,-1 0-16,-21-21 0,21 21 0,-21-21 16,21 21-16,-21-21 0,21-1 0,-21 1 15,0 0-15,0 0 0,0 0 16,0 0-16,0-22 0,0 22 0,0 0 15,0 0-15,0-22 0,0 22 16,0 0-16,0 0 0,0 0 16,0 0-16,21 21 0,1-22 0,-1 1 15,0 21-15,0 0 0,0 0 16,0 0-16,1 0 0,-1 0 0,0 21 16,0-21-16,0 22 0,0-1 0,1 0 15,-22 21-15,21-21 0,-21 1 16,0 20-16,0-21 0,0 0 0,0 22 15,0-22-15,0 0 0,0 0 0,0 0 16,0 0-16,-21 1 0,-1-1 16,22 0-1,-21-42 17,21 0-32,0-1 15,0 1-15,0 0 0,0-21 16,21 21-16,1-22 0,-22 22 15,21-21-15,0 21 0,0-22 0,21 22 16,-20 0-16,-1-21 0,0 20 0,21 22 16,-21-21-16,1 21 0,-1 0 15,0 0-15,0 0 0,0 21 0,0 1 16,1-1-16,-22 0 0,21 0 16,-21 21-16,0-20 0,0 20 0,0-21 15,0 0-15,0 22 0,0-22 0,0 0 16,-21 0-16,21 21 15,-22-20-15,22-1 0,0 0 0,0 0 16,-21-21-16,21 21 0,0 0 0,-21-21 16,21-21 15,0 0-15,21 21-16</inkml:trace>
  <inkml:trace contextRef="#ctx0" brushRef="#br1" timeOffset="-167040.72">22712 7768 0,'0'21'0,"0"1"16,21-22 30,-21-22-46,21 1 16,0 0 0,0 21-16,1 0 0,-22-21 15,21 21-15,0 0 16,-21 21-16,0 0 16,0 0-16,0 1 15,0-1-15,0 0 0,-21 0 0,0 21 16,-1-20-16,1-1 0,0 0 15,0 0-15,-21 0 0,20 0 0,1 1 16,0-22-16,0 21 0,0-21 0,0 0 16,-1 0-16,1 0 0</inkml:trace>
  <inkml:trace contextRef="#ctx0" brushRef="#br1" timeOffset="-166520.75">23685 7133 0,'0'0'0,"0"-21"16,0 0-16,0 0 15,0 42 17,0 0-32,22-21 0,-1 42 15,0-20-15,0 20 0,0-21 16,0 21-16,1 1 0,-1-1 0,0-21 16,0 22-16,0-1 0,0 0 15,-21-21-15,22 22 0,-1-22 0,0 21 16,-21-21-16,0 1 0,0-1 0,21 0 15,-21 0-15,0 0 16,21-21-16,-21-21 16,0 0-1,0 0-15</inkml:trace>
  <inkml:trace contextRef="#ctx0" brushRef="#br1" timeOffset="-166236.91">24278 7176 0,'0'-22'0,"0"44"0,0-65 0,0 22 16,0 0 0,-21 21-1,0 21-15,21 0 16,-21 22-16,21-22 0,0 21 16,-22-21-16,1 22 0,21-1 0,0 0 15,-21 1-15,0-1 0,0 0 0,21 1 16,0-22-16,-21 21 0,-1-21 15,22 22-15,-21-22 0,21 0 16,0 0-16,0 0 0,0 0 0,0 1 16,21-22 15,1 0-31,-22-22 0,21 1 0,0 21 16,0-21-16,0 0 0,0 0 15</inkml:trace>
  <inkml:trace contextRef="#ctx0" brushRef="#br1" timeOffset="-165945.08">24723 7154 0,'0'-21'0,"0"42"0,0-21 31,0 22-31,-22-1 16,22 0-16,-21 21 0,21 1 15,-21-1-15,21-21 0,0 21 0,-21 1 16,21-1-16,-21 0 0,21-20 0,0 20 16,0 0-16,0-21 0,0 1 15,0-1-15,-21 0 0,21 0 0,0 0 16,0 0-16,0 1 16,21-44 15,-21 1-31,0 0 0,21 0 15,-21 0-15,0 0 0,21-1 0</inkml:trace>
  <inkml:trace contextRef="#ctx0" brushRef="#br1" timeOffset="-165376.59">24680 7324 0,'0'-21'16,"0"42"-16,0-64 0,0 22 0,-21 21 0,21-21 15,0 0-15,0 0 16,0 0-16,0-1 0,21 1 15,0 21-15,22-21 0,-22 21 0,21 0 16,1 0-16,-1-21 16,-21 21-16,21 0 0,1 0 0,-1 0 15,-21 0-15,22 21 0,-22-21 0,0 21 16,0 0-16,-21 1 0,0-1 16,0 21-16,0-21 0,0 0 0,-42 22 15,21-22-15,-1 21 0,-20-21 0,0 1 16,-1 20-16,22-21 0,-21 0 15,0 0-15,-1-21 0,22 22 0,0-22 16,0 0-16,0 0 0,21 21 16,21-21-1,0-21-15,0-1 0,0 22 16,22-21-16,-22 21 0,21-21 16,-21 21-16,22 0 0,-22 0 15,21-21-15,-21 21 0,0 0 0,22 0 16,-22 0-16,0 0 0,0 0 15,22 0-15,-22 21 0,0-21 0,0 21 16,-21 0-16,21-21 0,-21 22 0,21-1 16,-21 0-16,0 0 0,0 0 15,0 0-15,-21-21 0,0 22 0,0-1 16,0 0-16,-22 0 0,22 0 0,-21-21 16,21 21-16,-22 1 0,1-22 0,21 21 15,-21-21-15,-1 0 0,1 0 16,21 21-16,-22-21 0,22 0 15,-21 0-15,21 0 0,0 0 0,-1 0 16,1 0-16,0 0 0,21-21 31,0 0-31,21 21 16,0-22-16,1 22 0,-1-21 16</inkml:trace>
  <inkml:trace contextRef="#ctx0" brushRef="#br1" timeOffset="-164812.87">25781 7726 0,'-21'-21'47,"21"0"-31,0-1 15,21 22-15,0 0-1,-21 22 16,0-1-31,0 0 16,0 0-16,0 0 16,-21-21-1,21 21-15,-21-21 0,21-21 47,0 0-47,0 0 16,0 0-16,0 0 15,0-1-15,21 1 16,0 21 0,0 0-16,0 0 15,1 21-15,-22 1 16,0-1-16,0 0 16,0 0-16,0 0 0,-22 0 15,1 1-15,0-1 0,0 0 16,0 0-16,-22 0 0,22-21 15,-21 21-15,0 1 0,-1-1 0,22 0 16</inkml:trace>
  <inkml:trace contextRef="#ctx0" brushRef="#br1" timeOffset="-163201.39">26458 7133 0,'0'0'0,"-21"0"0,0 0 16,0 0-16,0 0 16,63 0 15,-21 0-31,0 0 0,22 0 15,-1 0-15,0 0 0,1 0 16,-1 0-16,21 0 0,-20 0 16,-1-21-16,0 21 0,1 0 0,-1 0 15,0 0-15,-20 0 0,-1 0 16,-42 0 0,-1 0-16,1 0 15,0 0-15,0 0 0,0 0 16,0 0-16,-1 0 0,1 0 0,0 0 15</inkml:trace>
  <inkml:trace contextRef="#ctx0" brushRef="#br1" timeOffset="-162841.33">26755 7133 0,'-22'21'47,"22"1"-47,0-1 15,0 0-15,0 0 0,0 0 0,0 0 16,0 22-16,0-22 0,0 0 16,0 0-16,22 22 0,-22-22 0,21 21 15,-21-21-15,0 0 0,0 22 0,0-22 16,0 0-16,0 21 0,0-20 16,0-1-16,0 0 0,0 0 0,-21 0 15,-1 0-15,1-21 16,0 0-16,0 22 0,0-22 15,0 0-15,-1 0 0,1 0 16,0 0-16,0 0 0,0 0 16,0-22-16,-1 22 15,22-21 1,0 0 0,0 0-1,0 0-15,22 21 16,-22-21-16</inkml:trace>
  <inkml:trace contextRef="#ctx0" brushRef="#br1" timeOffset="-162229.11">27411 7260 0,'0'0'0,"21"-63"31,-21 42-31,-21 21 16,0 0-16,-1 0 15,1 0-15,0 0 0,21 21 0,-21-21 16,0 21-16,0 0 0,-1 0 0,1 0 15,21 1-15,-21 20 0,0-21 16,21 0-16,0 0 0,0 1 0,0-1 16,0 0-16,0 0 15,0 0-15,21-21 0,0 21 16,0-21-16,1 0 0,-1 0 0,0 0 16,0 22-16,0-22 0,0 0 15,1 0-15,-1 21 0,0-21 16,0 21-16,0-21 0,0 0 0,1 21 0,-1-21 15,-21 21-15,21-21 16,-21 21-16,0 1 16,-21-1-1,0-21-15,-1 0 0,1 21 0,-21-21 16,21 0-16,0 0 0,-22 21 16,22-21-16,-21 0 0,21 0 0,-22 0 15,22 0-15,0 0 0,0 0 0,-22 0 16,22 0-16,0 0 15,0 0-15,0 0 32</inkml:trace>
  <inkml:trace contextRef="#ctx0" brushRef="#br1" timeOffset="-34724.68">762 11409 0,'0'0'0,"-21"0"172,0 0-156,-1 0-16,1 0 15,0 0-15,0 0 0,-21 0 0,20 0 16,1 0-16,-21 0 0,21 0 16,-22 0-16,1 0 0,0 0 0,21 0 15,-22 0-15,1 0 0,21 0 16,-22 0-16,1 0 0,21 0 0,-21 0 15,20 0-15,-20 0 0,21 0 16,63 0 140,1 0-156,20 0 16,-21 0-16,1 0 0,20 0 0,-20 0 16,20 0-16,1 0 0,-1 0 15,-21-21-15,22 21 0,-1 0 0,1 0 16,-22 0-16,22 0 0,-22-21 15,22 21-15,-1 0 0,1 0 16,-1 0-16,-21 0 0,22-22 16,-1 22-16,1 0 0,-1 0 0,-20 0 15,-1-21-15,0 21 0,1 0 16,-1 0-16,-21 0 0,22-21 0,-22 21 16,0 0-16,0 0 0,-21-21 15,21 21-15,0 0 0,-21-21 16,22 21-16,-22-21 15,21 21 1,-21-22 15,-21 22-15,21-21 0,-22 0-1,22 0-15</inkml:trace>
  <inkml:trace contextRef="#ctx0" brushRef="#br1" timeOffset="-33449.05">1524 10922 0,'-42'-21'47,"401"233"-47,-676-403 15,296 191 32,42 0-47,0 21 0,0-21 16,0 0-16,1 21 0,-1-21 15,0 22-15,0-22 0,0 21 0,22-21 16,-22 0-16,0 21 0,0-21 16,21 21-16,-20-21 0,-1 21 0,0-21 15,21 21-15,-21-21 0,1 0 16,-1 22-16,0-22 0,0 0 0,0 21 15,0-21-15,22 0 0,-22 0 16,0 0-16,0 21 0,0-21 0,1 0 16,-1 0-16,0 0 15,0 0-15,0 0 0,0 0 0,1 0 16,-1 0 0,-42 0 30,-1 21-46,1-21 0,0 0 16,0 21-16,0 0 0,0-21 0,-22 22 16,22-1-16,0-21 0,0 21 15,0 0-15,-22 0 0,22 0 0,0 1 16,-21-1-16,20 0 0,1 0 16,-21 0-16,21 0 0,0 1 15,-1-1-15,1 0 0,0 0 0,0 0 16,0-21-16,0 21 0,-1-21 15,22 22-15,-21-22 0,0 21 0,0-21 16,21 21 0,-21-21-16,21 21 0,-21-21 0,21-21 265,21 21-265,0-21 16,0 21-16,0-21 0,0-1 16,1 22-16,-22-21 15,21 21-15,0-21 0,0 0 0,0 21 16,0-21-16,1 21 0,-1-21 15,0-1-15,0 22 0,0-21 0,0 21 16,1-21-16,-1 21 16,0-21-16,0 21 0,0-21 15,0 21 17,-21-21 124</inkml:trace>
  <inkml:trace contextRef="#ctx0" brushRef="#br1" timeOffset="-25882.48">3302 11409 0,'-21'21'16,"0"-21"-16,21 21 0,-22-21 16,1 21-1,0-21 1,21-21 0,0 0-1,0 0-15,0 0 0,21 0 16,0-22-16,1 22 0,-1-21 0,0-1 15,0 1-15,21 0 0,-20-1 16,-1 1-16,0 0 0,21-1 0,-21 22 16,1-21-16,20 0 0,-21 20 0,-21 1 15,21 0-15,-21 0 16,-21 21 0,0 0-16,0 21 0,0-21 15,-22 21-15,22 0 0,0-21 16,-21 22-16,20-1 0,1 0 15,0-21-15,0 21 0,21 0 0,0 0 16,0 1 0,0-1-16,21 0 0,0-21 15,0 21-15,1-21 0,-1 21 0,0 0 16,21 1-16,-21-22 0,22 21 16,-22 0-16,21 0 0,-21 21 0,1-20 15,-1-1-15,0 0 0,0 0 16,-21 0-16,0 0 0,0 1 0,0-1 15,0 0-15,0 0 0,-21 0 16,0 0-16,0-21 0,-1 0 16,1 0-16,0 0 0,0 0 0,0 0 15,0 0-15,-1-21 0,1 21 16,0-21-16,21 0 0,-21 0 0,0 0 16,0-1-16,-1 1 0,1 0 15,0 0-15,0 0 0,0 0 0,21-1 16,0 1-16,0 0 0,-21 21 15,21 21 1,21 0 0,-21 1-16,21 20 0,0-21 15,-21 0-15,21 0 0,0 1 16,1 20-16,-1-21 0,0 0 16,0 0-16,21-21 0,-20 22 0,-1-1 15,21-21-15,-21 0 0,22 0 16,-1 0-16,-21 0 0,21 0 0,1-21 15,-1-1-15,0 1 0,-20-21 16,20 21-16,0-22 0,-21 1 0,22 0 16,-22-1-16,0 1 0,0-21 0,0 20 15,-21 1-15,0 0 0,0-1 16,0 1-16,0 0 0,0-1 0,0 22 16,0-21-16,0 21 0,0-1 15,0 1-15,0 0 16,-21 21-1,21 21-15,0 0 0,-21 1 16,21-1-16,0 21 0,0-21 0,0 22 16,0-22-16,0 21 0,-21 0 15,21 1-15,0-1 0,-21 0 0,21 1 16,0-1-16,0 0 0,0 1 0,0-22 16,0 21-16,0-21 0,0 1 15,0-1-15,0-42 31,0-1-15,0-20-16,21 21 0,-21 0 16,0-22-16,0 22 0,0 0 15,21-21-15,-21 21 0,21-1 0,-21 1 16,21 0-16,-21 0 0,22 21 16,-1 0-16,0 0 15,0 21-15,0-21 16,-21 21-16,21 0 0,-21 22 15,22-22-15,-22 0 0,21 0 0,0 22 16,-21-22-16,21 0 0,0 0 16,0 0-16,1 0 0,-1-21 0,0 0 15,0 0-15,0 0 0,22 0 0,-22 0 16,0 0-16,0 0 16,21-21-16,-20 0 0,-1 0 0,0 0 15,0 0-15,0-22 0,0 22 0,1 0 16,-22-21-16,0 20 0,0-20 15,0 21-15,21 0 0,-21 0 0,0-1 16,0 1-16,0 0 0,0 0 16,0 42-1,0 0 1,0 0-16,0 1 0,0-1 16,0 21-16,0-21 0,0 22 0,0-22 15,0 21-15,0 0 0,0-20 0,0 20 16,21-21-16,-21 0 15,21 0-15,0 1 0,0-22 0,1 21 16,-1-21-16,0 0 0,0 0 16,0 0-16,0 0 0,1 0 0,-1-21 15,0-1-15,21 1 0,-42 0 0,21 0 16,1 0-16,-1-22 0,-21 22 16,0-21-16,0 21 0,0-22 0,0 1 15,0 21-15,0-21 0,0-1 0,0 22 16,-21-21-16,-1 21 0,1-1 15,0 1-15,0 0 0,-21 0 16,20 21-16,1 0 0,0 0 0,-21 0 0,21 0 16,-1 0-16,1 0 15,0 21-15,0 0 0,0 0 0,0 22 16,21-22-16,0 0 0,0 21 16,0 1-16,0-1 0,0-21 0,0 22 15,0-1-15,0 0 0,0-21 0,0 1 16,21 20-16,0-21 0,0 0 15,0-21-15,22 21 0,-22-21 0,0 0 16,21 0-16,-21 0 0,22 0 16,-1 0-16,-21-21 0,0 0 0,22 21 15,-22-21-15,21-21 0,-21 20 0,1 1 16,-1-21-16,0 21 0,0 0 16,0-22-16,0 22 0,1 0 15,-1 0-15,-21 0 0,0-1 0,21 1 16,0 0-16,-21 42 47,0 0-47,0 1 15,0-1-15,0 0 0,0 0 0,0 21 16,21-20-16,-21-1 0,21 0 0,-21 0 16,22 21-16,-1-42 0,-21 22 15,21-1-15,0 0 0,0-21 0,0 0 16,1 0-16,-1 0 0,0 0 0,0 0 15,0 0-15,0 0 16,1 0-16,-1-21 0,0 0 0,0-1 16,0-20-16,0 21 0,1 0 0,-1 0 15,-21-22-15,0 22 0,21 0 16,0 0-16,-21 0 0,0-1 0,0 1 16,21 0-16,-21 0 0,0 0 15,0 42 32,0 0-47,0 0 16,0 0-16,0 1 0,0-1 0,0 0 0,0 0 15,0 0-15,0 0 0,0 1 16,21-1-16,-21 0 0,22 0 16,-1-21-16,-21 21 0,21 0 0,0-21 15,0 0-15,0 0 0,1 0 0,-1 0 16,0 0-16,0-21 15,0 0-15,0 0 0,1 0 0,-1 0 16,0-1-16,0 1 0,0 0 16,-21-21-16,21 21 0,-21-22 0,22 22 15,-1-21-15,-21-1 0,0 22 16,0-21-16,0 21 0,0-22 0,0 22 16,0 0-16,0 0 15,0 0-15,0 42 31,0 0-31,0 0 16,0 22-16,0-22 0,0 0 0,0 0 16,0 21-16,0-20 0,0-1 15,0 0-15,21 0 0,-21 21 0,21-20 16,-21-1-16,0 0 0,21 0 0,0 0 16,1-21-16,-1 21 0,0 1 15,0-1-15,0-21 0,0 21 16,22-21-16,-1 0 0,-21 0 0,22 0 15,-1 0-15,0 0 0,-21 0 16,22 0-16,-1 0 0,0-21 0,-20 0 16,-1 21-16,0-22 0,0 1 0,0 0 15,0 0-15,1 0 0,-22 0 16,21-22-16,-21 22 0,0 0 0,0 0 16,0 0-16,0-22 0,0 22 0,0 0 15,-21 0-15,-1 0 16,1 21-16,0 0 0,-21 0 0,21 0 15,-1 0-15,-20 0 0,21 0 0,-21 0 16,20 21-16,1-21 16,0 21-16,0 0 0,0 0 0,0 0 15,21 1-15,0 20 0,0-21 0,0 0 16,0 0-16,0 1 0,0-1 16,0 0-16,0 0 0,21-21 0,0 21 15,-21 0-15,21 1 0,0-22 0,0 0 16,1 21-16,-1-21 15,0 0-15,0 0 0,0 0 0,0 0 16,1-21-16,-1 21 0,0-22 0,0 1 16,-21 0-16,21 0 0,0 0 15,1 0-15,-22-22 0,0 22 0,21-21 16,-21 21-16,21-22 0,-21 1 16,0 0-16,0-1 0,0 1 0,0 0 15,0-1-15,0 1 0,0 21 16,0 0-16,0-1 0,0 1 0,0 0 15,0 0-15,0 42 32,0 0-32,0 22 0,0-22 15,0 21-15,0-21 0,0 22 16,0-1-16,0 0 0,0 1 0,0-22 16,0 21-16,0 0 0,0-20 0,0 20 15,0-21-15,21 0 0,0 0 16,-21 1-16,21-1 0,1 0 15,-22 0-15,21-21 0,0 21 0,0-21 16,0 0-16,0 0 0,1 0 16,-1 0-16,0 0 0,0 0 15,0 0-15,0-21 0,1 0 16,-1 0-16,0 0 0</inkml:trace>
  <inkml:trace contextRef="#ctx0" brushRef="#br1" timeOffset="-22888.53">8551 10880 0,'0'21'15,"0"0"1,21-21-16,1 0 16,-1 0-16,0 0 0,0 0 15,21-21-15,-20 21 0,-1-21 16,0 0-16,21 21 0,-21-22 0,22 1 15,-1 0-15,-21-21 0,22 21 16,-22-1-16,0-20 0,0 0 16,0 21-16,0-22 0,-21 1 0,0 0 15,0 20-15,0-20 0,0 21 16,0 0-16,0 0 0,0-1 0,-21 1 16,0 21-16,0 0 0,21-21 0,-21 21 15,0 0-15,-1 0 16,1 0-16,21 21 0,-21 0 0,21 1 15,-21-1-15,21 21 0,-21 0 0,21 1 16,0-1-16,0 22 16,0-22-16,0 21 0,0 1 0,0-22 0,-21 22 15,21-1-15,0 1 0,0-1 16,0 22-16,0-22 0,0 22 16,0-21-16,0 20 0,0-20 0,0-1 15,0 1-15,0-1 0,0 1 0,0-1 16,0 1-16,21-1 0,-21-20 15,0-1-15,0 0 0,21 1 0,0-22 16,-21 0-16,21 0 0,0-21 0,1 0 16,-1 0-16,0 0 15,21-21-15,-21 0 0,1-22 16,-1 22-16,0-21 0,21 0 0,-21-1 16,1-20-16,-1 20 0,0-20 0,-21 21 15,0-22-15,0 1 0,0-1 16,0 1-16,0-1 0,-21 1 0,0 20 15,-1-20-15,-20 20 0,0 1 0,-1 0 16,1-1-16,0 22 0,-22 0 16,22 21-16,0-21 0,-1 21 0,1 0 15,21 0-15,-22 0 0,22 0 0,0 0 16,21-21 0,21 0-1,0 21-15,1 0 0,-1-22 0,0 1 16,21 21-16,1-21 15,-1 0-15,-21 0 0,21 0 0,1-1 16,-1-20-16,0 21 0,1 0 0,-22-22 16,21 22-16,-21 0 0,1 0 15,-1-21-15,0 20 0,0 1 0,0 21 16,-21-21-16,0 0 0,0 0 16,0 42 15,0 0-31,0 0 15,0 0-15,0 1 0,-21-1 0,21 21 16,0-21-16,0 0 0,0 22 16,0-22-16,0 0 0,0 0 15,0 22-15,0-22 0,21-21 0,-21 21 16,21 0-16,1 0 0,-1-21 0,0 0 16,0 0-16,0 0 15,0 0-15,1 0 0,-1 0 0,0-21 16,0 0-16,0 0 0,0 21 0,1-43 15,-1 22-15,0 0 0,0 0 16,-21-21-16,0 20 0,0-20 0,0 21 16,0 0-16,0-22 0,0 22 0,-21 0 15,0 0-15,0 0 0,-1 21 16,1-21-16,0 21 0,0 0 16,0 0-16,0 0 0,-1 0 0,1 0 15,21 21-15,-21 0 0,21 0 16,-21 0-16,21 0 0,0 22 0,0-22 15,0 0-15,0 21 0,0-20 0,0-1 16,0 21-16,0-21 0,21 0 16,0 1-16,-21-1 0,21-21 0,22 21 15,-22-21-15,0 0 0,21 0 0,-20 0 16,20 0-16,-21 0 0,21 0 16,-20 0-16,20-21 0,0 0 15,-21-1-15,22 1 0,-22 0 0,21 0 16,-21-21-16,22-1 0,-22 1 0,0 0 15,21-1-15,-20-20 0,-1 20 16,-21 1-16,21 0 0,0-1 0,-21 1 16,21 21-16,-21 0 0,0 0 15,0-1-15,0 1 0,-21 42 32,21 1-32,-21-1 0,0 21 0,21 0 15,0 1-15,-21-1 0,21 0 0,0 1 16,0-1-16,0 22 0,0-22 15,0 0-15,0 1 0,21-1 16,-21-21-16,21 21 0,0-20 0,0-1 0,0 0 16,22 0-16,-22-21 15,0 0-15,21 21 0,-20-21 0,-1 0 16,0 0-16,0 0 0,0-21 0,0 0 16,1 0-16,-1 0 0,0-1 0,0 1 15,0-21-15,0 0 0,1-1 16,-1-20-16,-21 20 0,0-20 0,21-1 15,-21 22-15,0 0 0,0-1 16,0 1-16,0 0 0,0 21 0,0-1 16,0 1-16,0 0 0,-21 21 31,21 21-31,-21 0 0,21 1 16,0-1-16,0 21 0,-22 0 0,22 1 15,0-1-15,0 0 0,0 1 16,0-1-16,0 22 0,0-22 0,0 0 15,0 1-15,0-22 0,0 21 0,22-21 16,-22 0-16,21 1 0,0-1 16,0 0-16,0-21 0,0 0 0,1 0 15,-1 0-15,21 0 0,-21 0 0,0 0 16,22 0-16,-22-21 0,0 0 16,21-1-16,-20 1 0,-1-21 0,21 21 15,-21-22-15,0 22 0,1-21 16,-1 0-16,-21 20 0,21 1 15,-21 0-15,0 0 0,21 0 0,-42 42 32,0 0-32,21 21 15,-21-20-15,21-1 0,-22 0 16,22 0-16,0 21 0,0-20 0,0-1 16,0 0-16,0 0 0,0 0 15,0 0-15,22-21 0,-1 22 0,0-1 16,0-21-16,0 0 0,0 0 0,1 0 15,-1 0-15,0 0 0,0 0 16,21 0-16,-20-21 0,-1 21 16,0-22-16,0 1 0,0 0 0,0 0 15,-21 0-15,22-22 0,-1 22 0,-21-21 16,0 21-16,0-22 0,0 1 16,0 21-16,0-21 0,0-1 0,-21 22 15,-1 0-15,1-21 0,0 20 0,0 22 16,0-21-16,-22 21 0,22 0 15,0 0-15,0 0 0,-21 0 0,20 0 16,1 21-16,0 1 0,21-1 0,0 0 16,-21 21-16,21-21 0,0 22 15,0-1-15,0-21 0,0 22 0,0-1 16,21-21-16,-21 0 0,21 22 16,0-22-16,1 0 0,20 0 15,-21-21-15,0 21 0,22-21 0,-22 0 16,21 0-16,0 0 0,-20 0 0,20 0 15,0 0-15,1 0 0,-22-21 16,21 0-16,0 0 0,-20 0 0,20-1 16,-21-20-16,0 21 0,22-21 15,-22 20-15,0-20 0,-21 21 0,21 0 0,-21-22 16,21 22-16,-21 0 0,0 0 16,0 42 15,0 0-31,-21 0 0,21 22 15,0-22-15,-21 0 0,21 21 0,0-20 16,0 20-16,0-21 0,0 21 0,0-20 16,0-1-16,0 0 0,0 0 15,0 0-15,21 0 0,0-21 16,0 0-16,1 0 0,-1 0 16,0 0-16,0-21 15,0 21-15,0-21 0,1 0 0,-1 0 16,0 0-16,0-1 0,0-20 0,0 21 15,-21 0-15,22 0 0,-1-1 16,-21 1-16,21 0 0,-21 0 16,0 0-16,0 42 31,0 0-31,0 0 16,0 0-16,0 22 0,0-22 0,0 0 15,0 0-15,0 0 0,0 1 0,0-1 16,0 0-16,21-21 15,-21 21-15,21-21 0,0 0 0,1 0 16,-1 0-16,21 0 0,0 0 16,1-21-16,-22 0 15,0 0-15,0-1 16,0 1-16,1 0 0,-1-21 16,-21 21-16,0-22 0,0 22 0,0-21 15,0 21-15,0-22 0,0 22 16,0-21-16,0 21 0,-21-1 15,-1 1-15,1 21 0,0 0 16,0 0-16,21 21 31,21-21-15,0 0-16,0 0 0,1 0 16,-1 0-16,0 0 0,21 0 15,-21 0-15,1-21 0,-1 21 0,21-21 16,-21 21-16,0 0 0,1 0 15,-22-21-15,21 21 0,0 0 16,-42 0 31,0 0-47</inkml:trace>
  <inkml:trace contextRef="#ctx0" brushRef="#br1" timeOffset="-22135.01">3006 12256 0,'0'0'0,"-22"-64"31,1 64-31,0 0 0,0 0 16,0 21 0,21 0-16,0 1 0,-21-1 0,21 21 15,0 0-15,0 1 16,0-1-16,0 0 0,0 1 0,0 20 16,0-20-16,0-1 0,0 0 15,21 1-15,-21-1 0,0 0 0,0 1 16,0-22-16,0 0 0,21 0 15,-21 0-15,0 0 0,0-42 32,0 0-17,0 0-15,0 0 0,-21-22 16</inkml:trace>
  <inkml:trace contextRef="#ctx0" brushRef="#br1" timeOffset="-21488.79">2413 12679 0,'0'0'0,"-21"0"0,0 0 0,-1 0 16,22 21-16,0 0 15,43-21-15,-22 0 16,0 0-16,21 0 0,1 0 0,-1 0 16,22-21-16,-22 21 0,21-21 15,-20 0-15,20 0 0,-20-1 16,20 1-16,-21 0 0,22 0 0,-22-21 15,22 20-15,-22 1 0,-21 0 16,22-21-16,-22 21 0,-21-1 16,0 1-16,0 0 0,0 0 0,0 0 15,0 0-15,-21 21 0,21-22 16,-22 22-16,1 0 0,0 0 16,0 0-16,21 22 0,0-1 0,0 0 15,0 0-15,0 21 0,0-20 16,0 20-16,0-21 0,0 21 0,0 1 15,0-1-15,0 0 16,0 1-16,0-1 0,0-21 0,0 22 16,0-1-16,0 0 0,0-21 15,21 1-15,-21-1 0,0 0 0,0 0 16,21-21 0,-21-21-1,0-21-15,0 20 16,0 1-16,0-21 0,0 0 0,21 20 15,-21-20-15,22 0 0,-1-1 16,0 1-16,0 21 0,0 0 0,0-22 16,22 22-16,-22 0 0,21 21 0,1 0 15,-22 0-15,21 0 0,0 0 16,-20 0-16,-1 21 0,0 0 0,0 1 16,0-1-16,-21 21 15,0-21-15,0 22 0,0-1 0,0-21 16,0 21-16,0-20 0,0 20 0,0-21 15,0 0-15,0 0 0,0 1 16,0-1-16,0 0 16,0-42-1,0 0 1,0-1-16,0-20 16,0 21-16,0 0 0,0 0 0</inkml:trace>
  <inkml:trace contextRef="#ctx0" brushRef="#br1" timeOffset="-21091.72">4022 12615 0,'0'0'16,"42"22"-1,-21-22-15,0 0 16,0 0-1,1 0-15,-22-22 0,21 22 0,0-21 16,0 0-16,0 0 0,0 0 16,-21 0-16,0-1 0,0 1 15,0 0-15,0 0 0,0 0 16,0 0-16,-21 21 16,0 0-16,0 0 15,0 0-15,0 21 0,21 0 0,-22 0 16,1 0-16,0 0 0,21 22 15,0-22-15,0 21 0,0-21 0,0 22 16,0-22-16,0 0 0,0 21 16,0-20-16,0-1 0,0 0 0,21 0 15,-21 0-15,21-21 0,1 0 16,-1 0-16,0 0 0,0 0 0,0 0 16,0 0-16,1 0 0,20-21 15,-21 0-15,0 0 0,0 0 16,22-1-16</inkml:trace>
  <inkml:trace contextRef="#ctx0" brushRef="#br1" timeOffset="-19572.88">5905 12298 0,'0'0'0,"22"0"16,-1 0-16,0 0 0,0-21 16,0 0-16,0-1 0,1 1 0,-1 21 15,0-21-15,0-21 0,0 21 16,0-1-16,-21 1 0,0 0 0,0 0 15,0 0-15,0 0 0,0-1 16,0 1-16,0 0 0,-42 21 0,21 0 16,0-21-16,-22 21 0,1 0 0,21 0 15,-21 0-15,20 21 16,-20 0-16,21 0 0,0-21 0,0 22 0,21 20 16,-22-21-16,22 0 15,0 0-15,0 1 0,0-1 0,22 21 16,-1-21-16,0 0 0,21 1 0,-21-1 15,1 0-15,20 0 0,-21 0 16,21 0-16,-20 1 0,-1-1 0,21 0 16,-21 0-16,0 0 0,-21 0 15,22 1-15,-22-1 0,0 0 16,0 0-16,-22 0 0,1 0 16,0-21-16,-21 22 0,21-22 15,-1 0-15,1 0 0,0 0 16,0 0-16,-21 0 0,20 0 0,1-22 15,0 1-15,0 0 0,0 21 16,0-42-16,-1 21 0,1-1 0,0 1 16,0 0-16,21-21 0,0 21 0,-21-1 15,21 1-15,0 42 32,21-21-32,0 22 15,0-1-15,-21 0 0,21 0 0,1 0 16,-1 0-16,0 1 0,0-1 0,0 0 15,-21 0-15,21-21 0,1 21 16,-1 0-16,0-21 0,0 0 16,0 22-16,22-22 0,-22 0 0,0 0 15,0 0-15,0 0 0,0 0 16,22-22-16,-22 1 0,0 0 0,0 21 16,22-21-16,-22 0 0,0 0 15,0-22-15,0 22 0,0 0 0,1 0 16,-22 0-16,0-1 0,21 1 0,-21 0 15,0 0-15,21 21 0,-21-21 16,0 42 15,0 0-31,0 0 0,0 0 16,0 1-16,0-1 0,0 0 0,21 0 16,-21 0-1,21 0-15,0 1 0,1-1 16,-1-21-16,0 0 0,0 0 0,0 0 15,0 0-15,1 0 0,-1 0 16,0 0-16,21 0 0,-21 0 0,1-21 16,20-1-16,-21 22 0,0-21 0,0 0 15,1 0-15,-22 0 0,0 0 16,21-1-16,-21-62 16,0 63-16,0 42 62,0 0-62,0 0 0,0 21 16,0-20-16,0-1 0,0 0 0,0 21 15,0 1-15,0-22 0,0 21 16,0 0-16,21 1 0,-21 20 0,0-20 16,0 20-16,21 1 0,0-1 0,-21 1 15,21-22-15,-21 21 0,22 1 16,-22-1-16,21 22 0,0-21 0,-21-1 15,21 1-15,0-1 0,-21 1 0,21-1 16,1-21-16,-22 1 0,0-1 16,0 0-16,0 1 0,0-22 15,0 0-15,0 0 0,0 0 0,-22-21 16,1 0-16,0 0 0,-21 0 16,21 0-16,-22 0 0,1-21 15,-22 0-15,22 0 0,-21 0 0,-1-22 16,1 22-16,-1-21 0,1 0 0,20-1 15,-20 1-15,20 0 0,22-1 16,-21 1-16,21 0 0,0-1 0,-1 1 16,22 0-16,0-1 0,0 1 15,0 0-15,0-1 0,0 1 0,22 0 16,-1-1-16,0 1 0,0 0 16,21-1-16,-20 1 0,20 0 15,0-1-15,1 1 0,-1 0 0,0-1 16,1 22-16,-1-21 0,0 21 0,1-22 15,-1 22-15</inkml:trace>
  <inkml:trace contextRef="#ctx0" brushRef="#br1" timeOffset="-18013.38">7218 12234 0,'0'0'16,"0"-21"-1,-21 21 1,21 21-16,-22 1 15,22-1-15,0 0 16,0 0-16,0 0 0,0 22 16,0-22-16,0 0 0,0 0 0,0 0 15,0 0-15,0 1 0,0-1 16,0 0-16,0 0 16,0-42 15,0 0-31,0 0 0,22-1 15,-22-20-15,0 21 0,0 0 16,0 0-16,21-22 0,-21 22 16,0-21-16,0 21 0,0-1 0,21 1 15,-21 0-15,21 0 0,-21 0 0,21 21 32,0 0-32,-21 21 0,0 0 15,0 0-15,22 0 0,-22 22 16,21-22-16,-21 0 0,0 0 0,21 0 15,0 22-15,-21-22 0,21 0 0,0 0 16,1-21-16,-1 21 0,0-21 16,0 0-16,0 0 0,0 0 0,1 0 15,-1 0-15,0 0 0,0 0 0,0 0 16,22-21-16,-22 0 16,0 0-16,0 0 0,0-22 0,0 22 15,-21-21-15,22 0 0,-22-1 0,21 1 16,-21-22-16,0 22 0,0 0 15,0-1-15,0 1 0,0 0 0,0 21 16,0-22-16,0 22 0,0 0 16,0 42-1,0 0 1,0 0-16,0 1 0,0-1 16,-21 21-16,21 0 0,0 1 0,0-1 15,0 0-15,0-20 0,0 20 16,0 0-16,21 1 0,-21-22 15,21 21-15,0-21 0,0 0 0,0 22 16,1-22-16,-1 0 0,21-21 16,-21 21-16,0-21 0,22 0 0,-22 0 15,0 0-15,21 0 0,-20 0 0,-1-21 16,21 0-16,-21 21 0,0-21 16,1-22-16,-1 22 0,0 0 0,0-21 15,-21 21-15,0-22 0,0 22 0,0-21 16,0-1-16,0 1 0,0 21 15,0 0-15,0 0 0,-21-1 16,0 1-16,0 21 0,-1 0 0,1 0 0,0 0 16,0 0-16,0 21 15,21 1-15,-21-1 0,21 21 0,-22-21 16,22 22-16,0-1 0,0-21 0,0 21 16,0-20-16,0 20 0,0-21 15,0 21-15,0-20 0,22-1 0,-1 0 16,0 0-16,0 0 0,0-21 15,0 0-15,1 0 0,-1 0 16,0 0-16,0-21 0,-21 0 16,21 21-16,-21-21 0,21-22 15,-21 22-15,0 0 0,22-21 0,-22 21 16,21-22-16,-21 1 0,0 21 16,0 0-16,0-1 0,0 1 15,0 0-15,21 0 0,-21 42 31,0 0-31,0 0 0,0 1 16,0-1-16,0 0 0,0 0 0,0 0 16,0 0-16,0 1 0,21-1 0,-21 0 15,21 0-15,-21 0 0,0 0 16,21-21-16,1 0 16,-1 0-1,0 0-15,0 0 16,0-21-16,0 0 0,-21 0 15,22 0-15,-1 0 0,0-1 16,0 1-16,21 0 0,-20-21 0,-1 21 16,21-1-16,-21 1 0,0 21 0,1-21 15,20 21-15,-21 0 0,0 0 16,0 21-16,-21 0 16,0 1-16,0-1 0,0 0 0,0 0 15,0 0-15,0 0 0,0 22 16,0-22-16,-21 0 0,0 0 15,21 0-15,-21-21 0,21 22 0,0-1 0,0 0 32,0-42-1,0 0-31,21-1 16,0 22-16,-21-42 0,21 21 0,1 0 15,-22-22-15,21 22 0,0-21 0,0 0 16,-21 20-16,21-20 0,-21 21 15,21 0-15,-21 0 0,22-1 0,-22 44 32,0-1-32,0 0 15,0 0-15,0 0 0,-22 22 0,22-22 16,0 21-16,0 0 0,0-20 16,0 20-16,0-21 0,0 0 15,0 0-15,0 22 0,0-22 0,22-21 16,-1 21-16,0 0 0,0-21 0,21 0 15,-20 0-15,-1 0 0,0 0 16,0 0-16,21-21 0,-20 0 0,-1 0 16,0 21-16,0-21 0,0-1 0,0-20 15,-21 21-15,0 0 0,22-22 16,-22 22-16</inkml:trace>
  <inkml:trace contextRef="#ctx0" brushRef="#br1" timeOffset="-17693.57">7599 12023 0,'0'0'16,"-21"0"-16,42 0 15,0 0-15,21 0 0,-21 0 16,43-21-16,-22 21 0,22-22 0,-1 1 16,1 21-16,-1-21 0,-20 0 15,20 21-15,1-21 0,-22 21 16,0 0-16,1-21 0,-1 21 0,0 0 16,-21 0-16,1 0 0,-1 0 0,0 0 15</inkml:trace>
  <inkml:trace contextRef="#ctx0" brushRef="#br1" timeOffset="-15740.9">10287 12340 0,'0'21'15,"0"-42"48,0 0-63,0 0 0,21 0 15,0 0-15,0-1 0,1 1 16,-1 0-16,0-21 0,0-1 0,0 1 16,0 21-16,1-21 0,-22-1 15,21 22-15,0-21 0,-21 21 0,0-1 16,0 44 15,-21-1-31,0 0 16,21 21-16,-22-21 0,22 1 15,0-1-15,0 0 0,0 0 16,0 0-16,22 0 0,-1 1 0,0-1 16,0 0-16,0 0 15,0 0-15,1-21 0,-1 21 0,0-21 16,-21 22-16,0-1 16,0 0-1,-21-21-15,0 0 16,-1 0-16,1 0 0,0 0 15,0 0-15,0-21 0,0 21 16,-1-21-16,22-1 0,-21 22 0,21-21 16,-21 21-16,21 21 47,0 1-47,0-1 0,0 0 15,21 0-15,0 0 16,1-21-16,-1 21 15,0-21-15,0 0 0,21 0 16,-20 0-16,20 0 0,-21 0 0,21-21 16,-20 21-16,20-21 0,0 0 0,-21 0 15,22 0-15,-22-1 0,21 1 16,1-42-16,-22 20 0,0 1 16,0 0-16,-21-1 0,0 1 0,21-21 15,-21 20-15,21 1 0,-21 0 16,22-1-16,-22 1 0,0 0 15,0 20-15,0-20 0,21 21 0,-21 0 16,0 0-16,0-1 0,0 44 31,0-1-31,-21 0 16,21 0-16,-22 21 0,22-20 16,0 20-16,0 0 0,0 1 0,0-22 15,0 21-15,0 0 0,0 1 16,0-1-16,0 0 0,0 1 0,0-1 15,0 0-15,22-20 0,-22-1 0,21 21 16,0-21-16,0 0 16,0-21-16,0 0 0,1 0 15,-1 0-15,0 0 0,0 0 0,0 0 16,0 0-16,1-21 0,-1 0 16,0 21-16,0-42 0,0 21 0,0-1 15,1-20-15,-1 21 0,0-21 0,0 20 16,-21-20-16,0 0 0,0 21 15,0-1-15,0 1 0,0 0 0,0 0 16,0 0-16,-21 21 16,0 0-1,0 0-15,21 21 0,0 0 16,0 0 0,0 0-16,21 1 15,0-22-15,-21 21 0,21-21 16,-21 21-16,21-21 0,0 21 0,-21 0 15,0 0-15,0 1 16,22-1-16,-22 0 0,0 0 0,0 0 16,0 0-16,21-21 0,-21 22 0,0-1 15,0 0-15,21-21 16,0 0-16,0 0 16,0 0-16,1 0 0,-1 0 15,0-21-15,0 0 16,0-1-16,0 1 0,1 0 15,-1 0-15,-21 0 0,21 0 0,0-22 16,0 22-16,-21 0 0,0-21 0,21 20 16,1 1-16,-22 0 0,0 0 15,0 0-15,0 42 32,0 0-32,0 0 15,0 0-15,0 1 0,0-1 0,0 0 16,0 0-16,0 0 0,0 0 0,0 1 15,0-1-15,0 0 16,0 0-16,21 0 0,0-21 16,0 0-16,0 0 15,0 0-15,-21-21 16,22 21-16,-1-21 0,-21 0 0,0 0 16,21-22-16,0 22 0</inkml:trace>
  <inkml:trace contextRef="#ctx0" brushRef="#br1" timeOffset="-15541.09">12171 11536 0,'0'0'0,"-21"0"16,-1 0-16,1 0 16,0 0 46,0 0-46,0 0-16</inkml:trace>
  <inkml:trace contextRef="#ctx0" brushRef="#br1" timeOffset="-15345.2">11155 11811 0,'0'0'0,"-21"0"0,21 21 16,21-21 15,21 0-31,-21 0 0,0 0 16,22-21-16,-22 21 0,21-21 0,-21 21 15,22-21-15,-1 21 0,0 0 16</inkml:trace>
  <inkml:trace contextRef="#ctx0" brushRef="#br1" timeOffset="-13837.42">12721 11705 0,'0'0'0,"0"-21"0,0 0 16,-21 21-16,0-21 16,0 21-16,-1 0 0,1 0 15,0 0-15,0 0 16,0 21-16,0-21 0,-1 21 16,22 0-16,-21 0 0,0 1 0,21 20 15,0-21-15,0 0 0,0 22 16,0-22-16,0 21 0,0-21 0,0 22 15,0-22-15,0 0 0,0 0 0,21 0 16,0 0-16,1 1 0,-1-22 16,0 0-16,21 0 0,-21 0 0,1 0 15,20 0-15,-21 0 0,21 0 0,-20-22 16,20 1-16,-21 0 0,21 0 16,-20 0-16,20-22 0,-21 22 0,21-21 15,-20 21-15,-1-22 0,0 1 0,0 0 16,0-1-16,0 1 15,1 21-15,-22-21 0,0-1 0,0 1 16,0 21-16,0 0 0,0-1 0,0 1 16,0 0-16,0 0 0,-22 21 15,1 0-15,0 0 16,0 21-16,21 0 0,-21 0 0,21 1 16,0 20-16,-21-21 0,21 21 15,-22 1-15,22-22 0,0 21 0,0 1 16,0-22-16,0 21 0,0 0 0,0-20 15,22 20-15,-1-21 0,0 21 16,0-20-16,0-1 0,0 0 16,1 0-16,20-21 0,-21 21 0,21-21 15,-20 0-15,20 0 0,-21 0 16,0 0-16,22-21 0,-22 21 0,0-21 16,0 0-16,0 0 0,0-1 0,1-20 15,-1 21-15,0-21 0,0-1 0,0 1 16,-21 0-16,21-1 0,-21 1 15,22 0-15,-1-1 0,-21 1 0,0 21 16,0-22-16,21 1 0,-21 21 0,0 0 16,0 0-16,0-1 0,0 1 15,0 42 1,0 1 0,0 20-16,-21-21 15,21 21-15,0-20 0,0 20 0,-21 0 16,21 1-16,-22-22 0,22 21 0,0 0 15,0 1-15,0-22 0,0 21 16,0 1-16,0-22 0,0 21 0,0-21 16,0 0-16,0 1 0,0-1 0,0 0 15,22 0-15,-1-21 0,0 0 16,0 0-16,0 0 0,0 0 16,1 0-16,-1-21 0,0 21 0,0-21 15,0 0-15,-21-1 0,21 1 16,1 0-16,-1 0 0,0 0 0,0 0 15,-21-1-15,0 1 0,21 0 16,-21 0-16,0 42 47,0 0-47,0 0 0,0 1 16,0-1-16,0 0 0,0 0 15,0 0-15,0 0 0,0 1 16,21-1-16,1-21 0,-1 0 15,0 0-15,0 0 16,0 0-16,0 0 0,1 0 16,-1 0-16,0-21 0,0-1 0,0 1 15,0 0-15,1 0 0,-1 0 16,0 0-16,-21-1 0,21 1 0,0 0 16,-21 0-16,0 0 0,21 21 0,-21-21 15,0-1-15,22 22 0,-22-21 16,-22 21 15,22 21-31,-21 1 0,21-1 16,0 0-16,-21 0 0,21 0 15,-21 0-15,21 22 0,0-22 0,0 21 16,0-21-16,0 22 0,-21-1 16,21 0-16,0 1 0,0 20 15,0-20-15,0-1 0,0 21 0,0-20 16,0-1-16,0 22 0,0-22 0,0 21 15,0 1-15,0-1 0,0-20 16,0 20-16,0 1 0,0-22 0,0 22 16,0-22-16,0 0 0,0 1 0,0-1 15,0-21-15,-21 21 0,21-20 16,-22-1-16,22 0 0,-21-21 0,0 21 16,0-21-16,0 0 0,0 0 0,-1 0 15,1 0-15,0-21 16,21 0-16,0 0 15,0-1-15,0 1 0,0-21 0,0 21 16,0-22-16,0 1 0,0 0 0,0-22 16,0 22-16,0-22 0,0 22 15,0 0-15,21-22 0,-21 22 0,0 0 16,21-1-16,-21 1 0,0 0 0,0-1 16,0 1-16,0 0 0,0 20 15,22-20-15,-22 0 0,0-1 0,0 1 16,0 0-16,0-1 0</inkml:trace>
  <inkml:trace contextRef="#ctx0" brushRef="#br1" timeOffset="-13528.59">13102 11726 0,'0'0'0,"21"0"15,0 0 1,1 0-16,-1 0 0,21 0 0,-21 0 16,22 0-16,-22-21 0,21 21 15,0-21-15,-20 21 0,-1 0 16,21 0-16,-21 0 0,0 0 0,1 0 15,-1 0-15,-21-21 0,21 21 16,0 0 0,-21-21-16,21 21 15,0 0-15</inkml:trace>
  <inkml:trace contextRef="#ctx0" brushRef="#br1" timeOffset="-5905.53">15621 10647 0,'0'21'0,"-21"-21"109,21-21-78,0 0-15,0 0-16,0-1 16,0 1-16,0 0 0,21 21 15,-21-21-15,21 0 0,-21 0 16,21-1-16,0 1 0,-21 0 0,22 0 15,-1 21-15,-21-21 0,21 0 0,0 21 16,0 0-16,0 0 16,1 0-16,-1 0 0,0 21 0,-21 0 15,21 21-15,-21-21 0,21 1 16,-21 20-16,0 0 0,0-21 16,0 22-16,0-1 0,0-21 0,0 22 15,0-22-15,0 0 0,0 21 16,0-21-16,-21 1 0,21-1 0,-21 0 15,21 0-15,0 0 0,-21-21 16,21-21 15,0 0-15,0 0-16,0 0 0,0-22 16,21 22-16,-21-21 0,21-1 0,0 1 15,0 0-15,1-1 0,-1 1 16,0 0-16,21 21 0,1-22 15,-22 22-15,21 0 0,-21 0 0,22 0 16,-22 21-16,0 0 0,21 0 0,-21 21 16,1 0-16,-22 21 15,0-21-15,0 22 0,0-1 0,0-21 16,0 22-16,0-1 0,0 0 0,0-21 16,-22 22-16,22-22 0,0 0 15,0 0-15,0 0 0,0 1 0,0-1 16,0 0-16,22-21 15,-1 0-15,0 0 0,0 0 16,0 0-16,0 0 0,1 0 16,20-21-16,-21 0 0,0 21 0,22-22 15,-22 1-15,0-21 0,0 21 16,21 0-16,-42-1 0,22 1 0,-1-21 16,0 21-16,-21 0 0,0-1 0,0 1 15,21 0-15,-21 42 31,0 0-15,-21 1-16,21 20 0,0-21 16,0 0-16,0 0 0,0 22 0,0-22 15,0 0-15,0 0 0,0 0 16,0 1-16,0-1 0,0 0 16,21-21-16,-21 21 0,21-21 0,0 0 15,1 0-15,-1 0 0,0 0 0,0 0 16,0 0-16,22 0 0,-22-21 15,0 0-15,0 0 0,0 21 0,0-43 16,-21 22-16,0 0 0,22-21 0,-22 20 16,0-20-16,0 0 0,0-1 15,0 1-15,0 0 0,0-1 0,0 22 16,0-21-16,-22 21 0,1 21 16,21-21-16,-21 21 0,0 0 0,0 0 15,0 0-15,-1 21 0,1-21 0,0 21 16,0 0-16,0 0 15,0 0-15,-1 1 0,1-1 16,21 0-16,-21 0 0,21 0 0,0 0 16</inkml:trace>
  <inkml:trace contextRef="#ctx0" brushRef="#br1" timeOffset="-4205.04">17949 10626 0,'0'-21'31,"21"21"-15,-21-22-16,22 1 0,-1 0 0,-21 0 15,21 0-15,0 0 0,0-1 16,0 1-16,1 0 0,-1 21 0,0-21 16,0 0-16,0 21 0,0 0 0,1 0 15,-1 0-15,0 0 0,-21 21 16,0 0-16,21 0 0,-21 0 0,0 22 16,21-22-16,-21 21 0,0-21 15,0 22-15,0-1 0,0-21 16,0 22-16,-21-1 0,21-21 0,-21 0 15,21 0-15,-21 1 0,21-1 0,0 0 16,0 0-16,-21-21 16,21 21-16,0-42 15,0 0 1,0 0-16,21 0 16,0-22-16,0 22 0,0-21 0,0-1 15,1 1-15,-1 0 0,0-1 0,0 1 16,0 21-16,0-21 0,1-1 15,-1 22-15,0 0 0,0 0 0,0 21 16,-21 21 0,0 0-1,0 0-15,0 22 0,0-22 0,0 21 16,0-21-16,0 22 0,0-1 16,0-21-16,0 21 0,0-20 0,0 20 15,21-21-15,1 0 0,-22 0 0,21 1 16,0-1-16,0 0 0,0-21 0,0 21 15,1-21-15,20 0 0,-21 0 16,0 0-16,0 0 0,22 0 0,-22 0 16,21-21-16,-21 0 0,1 21 0,20-21 15,-21-1-15,21-20 16,-20 21-16,20 0 0,-21-22 0,0 1 0,0 21 16,1-21-16,-1-1 0,0 1 15,-21 21-15,0-22 0,0 22 16,0 0-16,0 0 0,-21 21 15,0 0-15,-1 0 16,1 21-16,0 0 16,0 0-16,0 1 0,21-1 0,0 21 15,-21-21-15,21 22 0,-22-22 0,22 21 16,0-21-16,0 0 0,0 22 16,0-22-16,0 0 0,0 0 0,22-21 15,-1 21-15,0 1 0,0-22 16,21 0-16,-20 0 0,20 0 0,0 0 15,1 0-15,-1 0 0,21 0 16,-20 0-16,-1 0 0,0-22 0,-20 1 16,20 0-16,0 0 0,-21 0 15,1 0-15,-1-1 0,0 1 0,0 0 16,-21-21-16,0 21 0,0-22 0,0 22 16,0 0-16,0 0 0,0 0 15,0-1-15,0 1 0,-21 21 16,0 0-16,0 0 15,21 21-15,-22 1 0,1-1 16,21 0-16,-21 0 0,21 21 16,0-20-16,0 20 0,0-21 0,0 0 0,0 0 15,0 22-15,0-22 16,0 0-16,0 0 0,21-21 0,0 21 16,1 1-16,-1-22 0,21 0 0,0 21 15,1-21-15,-1 0 0,0 0 16,1 0-16,-1 0 0,0 0 0,1 0 15,-1-21-15,0 21 0,1-22 0,-1 1 16,0 0-16,1 0 0,-22 0 16,0 0-16,0-1 0,0 1 0,1-21 15,-22 21-15,0 0 0,0-1 0,0 1 16,0 0-16,0 0 0,0 0 16,-22 21-16,1 0 15,0 0-15,0 0 0,0 0 0,0 0 16,-1 0-16,1 21 0,0 0 0,0 0 15,0 0-15,0 22 0,-1-22 16,1 0-16,21 21 0,0-20 0,-21-1 16,21 0-16,0 21 0,0-21 0,0 1 15,0-1-15,0 0 16,21-21-16,0 21 0,1-21 16,-1 0-16,0 0 0,0 0 15,21 0-15,-20-21 0,-1 0 16,0 0-16,0-1 0,0 1 15,0 0-15,1-21 0,-1-1 0,0 1 16,-21 0-16,21-22 0,0 22 0,0-22 16,-21 22-16,0-21 0,0 20 15,0 1-15,0 21 0,0-22 0,0 22 16,0 0-16,0 0 0,-21 21 31,0 0-31,0 21 0,21 0 16,-21 0-16,21 22 0,0-22 15,0 21-15,0 1 0,0-1 0,0 21 16,0-20-16,0-1 0,0 0 16,0 1-16,21-1 0,-21-21 0,21 22 15,0-22-15,22 0 0,-22 0 16,21 0-16,-21 0 0,22-21 0,-1 0 16,0 0-16,1 0 0,-22 0 0,21 0 15,0 0-15,-20-21 0,20 21 16,-21-21-16,0 0 0,22 0 0,-22 0 15</inkml:trace>
  <inkml:trace contextRef="#ctx0" brushRef="#br1" timeOffset="-3233.04">21780 10541 0,'0'0'0,"22"0"0,-22 21 0,21-21 16,0 0-16,0 0 15,0-21-15,0 0 16,1 0-16,-1 0 0,-21-1 16,21-20-16,0 21 0,-21-21 0,21 20 15,-21-20-15,21 0 0,-21-1 0,0 1 16,22 0-16,-22-1 0,21 1 15,-21 0-15,0 21 0,0-22 0,0 22 16,0 0-16,0 0 0,0 0 16,0 42-1,0 0-15,0 0 16,0 0-16,0 0 0,0 22 0,0-1 16,-21 0-16,21-20 0,0 20 15,-22 0-15,22 1 0,0 20 0,0-21 16,0 1-16,0-1 0,0 0 0,0-20 15,0 20-15,22 0 0,-1-21 16,0 1-16,0-1 0,-21 0 0,21 0 16,0-21-16,1 0 0,20 0 0,-21 0 15,0 0-15,0 0 16,22-21-16,-22 0 0,21 0 0,-21-1 16,22 1-16,-22 0 0,0-21 0,21-1 15,-20 1-15,-1 21 0,0-21 16,0-1-16,-21 22 0,0-21 0,21 21 15,-21-1-15,0 1 0,0 42 32,-21-21-32,21 22 15,-21-1-15,21 21 0,0-21 0,-21 0 16,21 22-16,-21-1 16,21 0-16,0-20 0,0-1 0,0 0 15,0 0-15,21 0 0,0 0 16,-21 1-16,21-22 0,0 0 0,0 21 15,1-21-15,-1 0 16,0 0-16,0 0 0,21-21 0,-20-1 16,-1 1-16,0 0 0,0 0 0,0 0 15,0 0-15,-21-22 0,0 1 16,22 21-16,-22-22 0,0 22 0,0-21 16,0 21-16,0 0 0,-22-1 0,1 1 15,0 0-15,0 21 16,0 0-16,-22-21 0,22 21 0,0 0 15,0 0-15,-21 0 0,20 0 16,1 0-16,0 21 0,0 0 16,0-21-16,0 21 0,-1-21 15,22 22-15,-21-22 0,21 21 32,-21-21-32,0 0 15</inkml:trace>
  <inkml:trace contextRef="#ctx0" brushRef="#br1" timeOffset="-2961.2">21738 10139 0,'-21'0'0,"63"0"31,-21 0-31,22 0 15,-22 0-15,21 0 0,1 0 0,-1-21 16,21 21-16,-20-21 0,-1 21 0,22-22 16,-1 22-16,-21 0 0,1 0 15,-1-21-15,0 21 0,-20 0 0,20 0 16,-21 0-16</inkml:trace>
  <inkml:trace contextRef="#ctx0" brushRef="#br1" timeOffset="-1740.89">23982 10478 0,'21'0'15,"0"0"1,0-22-16,0 22 0,1-21 16,-1 0-16,21 0 0,-21 0 15,22 0-15,-22-1 0,21 1 0,-21 0 16,22 0-16,-22 0 0,0-22 0,21 22 15,-21 0-15,1 0 0,-22-21 16,0 20-16,21 1 0,-21 0 0,0 0 16,0 0-16,0 0 0,0-1 0,-21 22 15,-1 0-15,1 0 16,0 0-16,0 22 0,21-1 0,-21 0 16,0 0-16,21 0 0,0 22 15,0-1-15,-22-21 0,22 21 0,-21 22 16,21-22-16,0 22 0,0-22 15,-21 22-15,21-1 0,0 1 0,0-1 16,0 1-16,0-1 0,-21-21 16,21 43-16,0-21 0,-21-1 0,21 1 15,0 20-15,0-20 0,0-1 0,-21 1 16,21-1-16,0 1 0,0-22 16,0 0-16,0 1 0,0-1 0,0-21 15,21 0-15,-21 1 0,21-1 0,0-21 16,0 0-16,0 0 0,1 0 0,-1-21 15,0-1-15,21 1 16,-21 0-16,22-21 0,-22 21 0,21-22 16,-21 1-16,22 0 0,-22-22 0,0 22 15,-21-22-15,0 22 0,0-22 16,0 1-16,0-1 0,-21 1 0,0-1 16,0 1-16,-22-1 0,22 1 0,-21 21 15,-1-22-15,1 22 0,0-1 16,-1 22-16,22 0 0,-21 0 0,21 0 15,0 21-15,21-21 32,21 21-32,0 0 15,0 0-15,0-22 0,22 1 0,-22 21 16,21-21-16,0 0 0,1 0 16,-1 0-16,22 21 0,-22-22 15,0 1-15,1 0 0,-1 0 0,-21 0 16,0 0-16,0-1 0,1 1 15,-1 0-15,-21 0 0,21 21 0,-42 0 32,0 21-17,-1 0-15,1 0 0,0 1 0,0-1 16,0 0-16,21 21 0,-21-21 0,21 1 16,-22 20-16,22-21 0,0 0 15,0 0-15,0 1 0,0-1 0,0 0 16,22 0-16,-1-21 0,0 0 0,0 0 15,21 0-15,-20 0 16,20 0-16,-21 0 0,21 0 0,-20 0 16,20-21-16,-21 0 0,0 0 0,22-22 15,-22 22-15,0 0 0,-21-21 16,0 20-16,0-20 0,0 21 0,0 0 16,0 0-16,0-1 0,-21 1 0,21 0 15,-43 21-15,22 0 0,0 0 16,0 0-16,-21 0 0,20 0 0,1 0 15,0 0-15,0 21 0,0-21 16,0 21-16,-1 1 0,1-22 0,21 21 16,-21 0-16,21 0 0,0 0 15,21-21-15,0 21 16,1-21-16,-1 0 0,0 0 16,21 0-16,-21 0 0,22 0 0</inkml:trace>
  <inkml:trace contextRef="#ctx0" brushRef="#br1" timeOffset="-1464.05">25442 9948 0,'0'0'0,"0"-21"15,0-21 1,-21 42-16,21 21 16,-21-21-16,0 21 0,0 0 15,21 22-15,-22-22 16,22 21-16,0-21 0,-21 22 0,21-1 15,-21-21-15,21 22 0,0-1 0,0 0 16,0 1-16,0-1 0,0 0 16,0-21-16,0 22 0,0-22 0,0 21 15,0-21-15,0 1 0,0-1 16,0 0-16,21-21 16,0 0-16,1-21 15,-1 0-15,0-1 0,0-20 16,0 21-16,-21 0 0</inkml:trace>
  <inkml:trace contextRef="#ctx0" brushRef="#br1" timeOffset="-1200.2">25739 9843 0,'0'0'16,"0"-22"-16,0 1 0,0 42 31,0 1-31,-22 20 0,1-21 16,0 21-16,21-20 0,0 20 15,-21 0-15,21 1 0,-21-22 0,21 21 16,0 0-16,0 1 0,0-1 16,0-21-16,-21 22 0,21-1 0,0-21 15,0 0-15,0 0 0,0 22 0,0-22 16,0 0-16,21-21 31,0 0-31,0 0 0,0-21 16,0 0-16,1 0 15,-1-1-15</inkml:trace>
  <inkml:trace contextRef="#ctx0" brushRef="#br1" timeOffset="-788.44">25950 10181 0,'0'0'0,"-21"0"31,0 0-15,0 21-16,21 1 0,0-1 0,-21 0 15,-1 0-15,22 0 0,0 0 16,0 1-16,0 20 0,0-21 0,0 0 16,0 0-16,0 1 0,0-1 0,0 0 15,22-21-15,-1 21 0,21-21 16,-21 0-16,0 0 0,1 0 16,-1 0-16,21 0 0,-21 0 0,22-21 15,-22 21-15,0-21 0,0 0 16,0-1-16,0-20 0,1 21 15,-22 0-15,21-22 0,-21 22 0,0-21 16,0 21-16,0 0 0,0-22 0,0 22 16,-21 21-16,-1-21 0,1 0 15,0 21-15,0 0 0,0 0 16,0 0-16,-1 0 0,1 21 0,0 0 16,0-21-16,0 21 0,0 0 15,21 1-15,-22-1 0,22 0 16,0 0-16,0 0 0,0 0 0,0 1 15,0-1-15,0 0 16,22-21-16,-1 0 0,0 0 16,0 0-16,0 0 0,22 0 0</inkml:trace>
  <inkml:trace contextRef="#ctx0" brushRef="#br1" timeOffset="-99.98">26670 10139 0,'0'-21'0,"-21"21"32,0 0-32,-1 0 15,22 21-15,0 0 0,-21-21 0,21 21 16,-21 0-16,21 1 0,-21-1 0,21 21 16,0-21-16,0 0 15,0 1-15,0 20 0,0-21 0,0 0 16,0 0-16,0 1 0,0-1 0,0 0 15,21-21-15,0 0 16,0 0-16,1 0 16,-1 0-16,0 0 0,0-21 15,0 0-15,0-1 0,1 1 16,-1 0-16,21 0 0,-21-21 0,0 20 16,1 1-16,-22 0 0,21-21 15,0 42-15,0-21 0,-21-1 0,0 44 47,-21-1-31,21 0-16,0 0 0,0 0 0,0 0 15,-21 1-15,21-1 0,0 0 16,0 0-16,0 0 0,21-21 16,-21 21-16,21-21 0,0 0 0,0 0 15,1 0-15,-1 0 0,0 0 16,21 0-16,-21-21 0,1 21 15,-1-21-15,0 0 0,0 0 16,0 0-16,0-1 0,1-20 0,-22 21 16,21 0-16,-21-22 0,0 22 15,0 0-15,0-21 0,0 21 0,0-1 16,0 1-16,0 0 0,-21 21 16,-1 0-16,1 0 15,0 0-15,21 21 16,0 0-1,21-21 1,0 0-16,1 0 0,-1 0 16,0 0-16,0 0 15,0 0-15,0 0 0,-42 0 47</inkml:trace>
  <inkml:trace contextRef="#ctx0" brushRef="#br1" timeOffset="2933.32">18119 11917 0,'42'-21'32,"-21"21"-32,0 0 0,0-21 15,1 21-15,20-22 0,-21 22 16,21-21-16,-20 0 0,20 0 16,-21 21-16,21-21 0,-20 0 0,-1-1 15,0 1-15,-21 0 0,0 0 16,0 0-16,0 0 0,-21-1 0,-22 1 15,1 21-15,0-21 0,-1 21 0,-20 0 16,21 0-16,-22 0 0,22 0 16,-22 0-16,22 21 0,21-21 0,-22 21 15,22 1-15,0-1 0,21 0 16,0 0-16,0 0 0,0 0 0,0 22 16,21-22-16,22 0 0,-1 0 0,-21 22 15,43-22-15,-22 21 0,0-21 16,22 22-16,-22-1 0,0-21 15,1 21-15,-1-20 0,-21 20 0,22-21 16,-22 21-16,-21-20 0,0-1 16,0 0-16,0 0 0,0 0 0,-43-21 15,22 21-15,-21 1 0,0-22 0,-22 0 16,22 21-16,-22-21 0,1 0 16,20 0-16,1 0 0,0 0 0,-1 0 15,1-21-15,21-1 0,0 22 0,0-42 16,-1 21-16,1 0 0,0-22 15,21 1-15,0 0 0,0-1 16,0 1-16,0 0 0,0-1 0,0 1 16,0 21-16,0 0 0,0 0 15,21 21-15,0 0 16,-21 21-16,22 0 16,-1 21-16,-21-21 0,21 22 0,-21-22 15,0 21-15,21 1 0,-21-22 0,21 21 16,-21-21-16,21 22 0,1-22 15,-1 0-15,0 0 0,0 0 0,0 0 16,0-21-16,1 0 0,20 22 0,0-22 16,-21 0-16,22 0 0,-1 0 15,0-22-15,1 1 0,20 0 0,-20 21 16,-1-42-16,0 21 0,1-1 0,-22-20 16,21 21-16,-21-21 15,0 20-15,-21-20 0,0 21 0,22-21 16,-22 20-16,0 1 0,0 0 0,0 0 15,0 42 1,0 0 0,0 0-16,0 1 15,0 20-15,0-21 0,0 0 0,0 0 16,0 22-16,0-22 0,0 0 0,21 0 16,0 0-1,0 1-15,0-22 0,0 0 0,22 0 16,-22 0-16,0 0 0,0 0 0,22 0 15,-22-22-15,0 1 16,0 0-16,21 21 0,-20-21 0,-22 0 16,21 0-16,0-1 0,-21-20 0,21 21 15,-21 0-15,0 0 0,0-1 16,0 1-16,0 0 0,0 42 47,0 0-47,0 1 0,0-1 0,0 21 15,0-21-15,0 22 0,0-1 16,0 0-16,0 1 0,0-1 16,0 0-16,0 1 0,0 20 0,0-21 15,0 1-15,0 20 0,0 1 0,0-1 16,0-20-16,0 20 0,0 1 16,0-1-16,0 1 0,0-1 0,-21-21 15,21 1-15,-21-1 0,0 0 0,21 1 16,-22-22-16,1 0 0,0 0 15,21 0-15,-21 1 0,0-22 0,0 0 16,-1 0-16,1 0 0,0 0 0,-21 0 16,21-22-16,-1 1 0,1 0 15,-21-21-15,21-1 0,21 1 16,0-21-16,0-1 0,0 1 0,0-22 16,0 0-16,21 22 0,0-22 0,21 0 15,-20 1-15,20 20 0,-21-20 16,21 20-16,1-21 0,-1 22 0,0 21 15,22-22-15,-22 22 0,1-1 16,-1 1-16,-21 0 0,21 21 0,1-1 16,-22 22-16,0 0 0,0 0 0,0 0 15,1 22 1,-22-1-16,21 0 0,-21 0 0,0 21 16,0-20-16,0 20 0,0-21 15,0 21-15,0-20 0,0-1 16,0 21-16,0-21 0,0 0 15,0 1-15,0-44 32,21 1-17,-21 0-15,21 0 0,0-21 0,-21-1 16,21 22-16,1-21 0,-1-1 16,0 22-16,0-21 0,0 21 0,0 0 15,1-1-15,-1 1 0,0 21 16,0 0-16,0 0 15,-21 21-15,21 1 0,-21 20 16,0-21-16,0 0 0,0 22 16,0-22-16,0 21 0,0-21 15,22 0-15,-22 1 0,0-1 0,0 0 16,21 0-16,-21 0 0,21-21 0,-21 21 16,21-21-16,0 0 15,0 0-15,1-21 0,-1 21 16,0-21-16,0 0 0,0 0 15,0-22-15,1 1 0,20 21 0,-21-21 16,0-1-16,0-20 0,1 20 16,-1 1-16,0 0 0,0-1 0,0 1 15,0 21-15,-21-21 0,0 20 0,0 1 16,0 0-16,0 0 0,0 0 16,0 42-1,0 0 1,0 0-16,0 0 0,-21 1 0,21 20 15,-21-21-15,21 21 0,0-20 16,0 20-16,0-21 0,0 21 0,0 1 16,0-22-16,0 21 0,0-21 0,0 22 15,21-22-15,0 0 0,1 21 16,20-20-16,-21-1 0,0-21 16,22 0-16,-1 0 0,0 0 0,1 0 15,-1 0-15,0 0 0,1-21 16,-1-1-16,0 22 0,1-42 15,-22 21-15,0 0 0,0-22 0,0 22 16,0-21-16,-21 21 0,0 0 16,0-22-16,0 22 0,0 0 0,0 0 15,0 0-15,-21-1 0,0 22 0,-21 0 16,21 0-16,-1 0 16,1 0-16,0 0 0,0 22 0,-21-1 15,20 0-15,1 0 0,21 0 0,-21 0 16,21 22-16,0-1 0,-21-21 15,21 0-15,0 22 0,0-22 0,0 0 16,0 0-16,21 0 0,0 1 16,0-22-16,1 0 15,-1 0-15,0 0 0,0 0 0,0 0 16,0-22-16,1 1 0,-1 0 16,-21 0-16,21 0 0,-21 0 15,21-1-15,0-20 0,-21 21 0,0 0 16,0 0-16,21-1 0,-21 1 15,0 0-15,0 42 32,0 0-32,0 22 15,0-22-15,0 0 0,0 0 0,0 22 16,0-22-16,0 0 0,0 0 16,0 21-16,0-20 15,22-1-15,-22 0 0,21-21 0,0 0 16,0 0-16,0 0 15,0 0-15,-21-21 16,0 0-16,22-1 0,-1 1 0,0 0 16,0 0-16,0-21 0,0 20 0,1-20 15,-1 21-15,21-21 0,0 20 16,-20 1-16,20-21 0,0 42 0,1-21 16,-1 0-16,-21 21 0,21 0 0,-20 0 15,-1 0-15,0 0 0,0 0 16,-21 21-16,0 0 0,0 0 15,0 0-15,0 0 0,0 1 0,0-1 16,-21 21-16,0-21 0,0 22 16,-1-22-16,1 0 0,0 21 0,0-21 15,21 1-15,-21-1 0,0 0 16,21 0-16,21-21 31,0-21-31,-21 0 16,21 0-16,0-1 0,0 1 15,1 0-15,20-21 0,-21 21 0,0-22 16,22 1-16,-22 0 0,0 20 16,21-20-16,-21 0 0,1 21 15,-22-22-15,21 22 0,0 0 16,-21 0-16,-21 42 31,-64 106-15,85-106-16,-21 21 0,21 1 15,-21-1-15,21-21 0,0 22 16,0-22-16,0 21 0,0-21 0,0 0 16,21 1-16,0-1 0,0 0 0,0-21 15,1 0-15,-1 21 0,21-21 16,0 0-16,-20 0 0,-1-21 16,0 21-16,0-21 0,0 0 15,0-1-15,1 1 0,20 0 16,-21 0-16,0-21 0,0 20 0,1 1 15,-1-21-15,-21 21 0,0 0 0</inkml:trace>
  <inkml:trace contextRef="#ctx0" brushRef="#br1" timeOffset="3263.92">20405 11621 0,'0'0'0,"-22"0"0,-62 21 32,105-21-17,21 0-15,1 0 0,-1 0 0,0 0 16,1 0-16,20 0 0,-21-21 15,22 21-15,-1 0 0,-20 0 0,-1-22 16,22 22-16,-22 0 0,-21 0 16,21 0-16,-20-21 0,-1 21 15,0 0-15,-42 0 16,0 0-16,-1 0 16,-20 21-16,0-21 0,-1 0 15</inkml:trace>
  <inkml:trace contextRef="#ctx0" brushRef="#br1" timeOffset="5411.33">212 14944 0,'-22'0'78,"1"0"-63,0 0 1,0 0-16,0 0 16,0 0-16,-1 0 0,1 0 15,0 0-15,0 0 0,21 21 16,0-42 171,85 21-171,-1 0-16,1 0 0,0-21 16,-1 21-16,-20-22 0,20 22 15,1-21-15,0 21 0,-22-21 0,1 21 16,-1-21-16,-20 21 16,20 0-16,-21-21 0,1 21 15,-22 0-15,0-21 0,0 21 0,0 0 16,-21-22-1,-21 22-15,0 0 16,0-21-16,0 21 0,0 0 16,-1-21-16,1 21 0,-21-21 0,21 0 15,0 21-15,-22-21 0,22 21 16,0-22-16,-21 1 0,20 21 16,1 0-16,-21-21 0,21 21 0,0 0 15,-1 0-15,1 0 0,0 0 16,42 0 31,22 21-47,-22-21 15,0 21-15,21-21 0,1 0 16,-1 0-16,0 22 0,1-22 0,-1 0 16,0 0-16,1 0 0,-1 0 15,0 0-15,-21 0 0,22 0 0,-22 0 16,21 0-16,-21 0 0,1 0 15,-1 0-15,0 21 16,-21 0 0,-21 0-1,0 0-15,-1 0 16,-20 1-16,21-1 0,0 0 16,0 0-16,-22 21 0,22-20 0,-21 20 15,21-21-15,-22 21 0,22 1 16,-21-22-16,-43 85 15,64-85-15,0 0 0,21 0 16,-21 0-16,21 1 0,-22-22 16,22 21-16,-21-21 0,21-21 62,0-1-62</inkml:trace>
  <inkml:trace contextRef="#ctx0" brushRef="#br1" timeOffset="7862.96">3111 14182 0,'0'21'16,"0"0"-16,22-21 15,-1 0 17,0-21-17,0 0 1,0 0-16,-21-1 16,21 1-16,1 21 0,-22-42 15,0 21-15,21 0 0,-21-1 0,0 1 16,0 0-16,0 0 0,0 0 15,-21 0-15,-1-1 0,1 22 16,-21 0-16,21 0 16,0 22-16,-1-22 0,1 21 0,-21 21 15,21-21-15,-22 0 0,22 1 16,0 20-16,0-21 0,0 0 0,21 0 16,0 22-16,0-22 0,0 0 15,0 0-15,0 0 16,21-21-16,0 0 15,0 0-15,0 0 0,1 0 16,-1 0-16,21 0 0,0 0 16,1 0-16,-1 22 0,22-1 0,-22-21 15,21 21-15,-20-21 0,-1 21 16,22 0-16,-22 0 0,-21 1 0,0-1 16,0 0-16,-21 21 0,0-21 15,0 22-15,0-22 0,-21 21 0,0-21 16,0 22-16,-21-22 0,-1 0 15,1 0-15,0 0 0,-1 1 0,1-1 16,-22-21-16,22 0 0,0 0 16,-1 0-16,1 0 0,0 0 15,-1 0-15,1-21 0,0 21 16,-1-43-16,1 22 0,0 0 0,21-21 16,-22-1-16,22 1 0,-21 21 15,21-22-15,-1 1 0,22 0 0,0 21 16,0-1-16,0-20 0,0 21 15,22 21-15,-1-21 0,0 21 0,0 0 16,0 0-16,22 0 0,-22 0 16,0 0-16,0 0 0,0 0 0,22 0 15,-22 0-15,0 0 16,0 0-16,0 0 0</inkml:trace>
  <inkml:trace contextRef="#ctx0" brushRef="#br1" timeOffset="8207.96">3958 13907 0,'-21'0'31,"0"0"-15,21 21-16,-21-21 0,21 21 15,-22 21-15,22-21 0,-21 1 16,21 20-16,0 0 0,0 1 0,-21-1 16,21 0-16,0 22 0,-21-22 15,21 0-15,0 22 0,0-22 0,0 1 16,0-1-16,0 0 0,0-21 16,0 1-16,21-1 0,-21 0 0,21 0 15,0-21-15,1 0 16,-1 0-16,0 0 0,0 0 15,0-21-15,0 0 16,1 0-16,-1-1 0,0-20 16,0 21-16,0 0 0</inkml:trace>
  <inkml:trace contextRef="#ctx0" brushRef="#br1" timeOffset="8655.7">4339 14161 0,'0'0'0,"21"0"0,-21-22 16,0 1-16,-21 21 31,0 21-31,21 1 0,-21-1 0,21 0 16,0 0-16,-21 21 0,21-20 15,0 20-15,-22 0 0,22 1 16,0-1-16,0 0 0,0 1 16,0-22-16,0 21 0,0-21 0,0 0 15,22 1-15,-1-1 0,0 0 16,0-21-16,0 0 0,0 0 0,22 0 15,-22 0-15,21-21 0,1 0 16,-22-1-16,21 1 0,0-21 0,-20 21 16,20-22-16,-21 22 0,0-21 0,0 0 15,-21-1-15,0 1 0,0 0 16,0 20-16,0-20 0,-21 0 0,0 21 16,-21-1-16,-1 1 0,22 0 15,-21 0-15,-22 21 0,22 0 16,0 0-16,-1 0 0,1 0 15,21 0-15,-21 21 0,20 0 0,1 0 16,0 1-16,0 20 0,21-21 0,0 21 16,0-20-16,0 20 0,0-21 15,0 21-15,0-20 0,21-1 0,0 21 16,0-21-16,1-21 0,-1 21 16,0 1-16,21-22 0,-21 0 0,22 0 15,-1 0-15,-21 0 0,22 0 16</inkml:trace>
  <inkml:trace contextRef="#ctx0" brushRef="#br1" timeOffset="10013.73">5016 14182 0,'0'0'0,"0"-21"16,0 42 15,-21 0-31,21 0 0,0 0 0,0 0 15,0 1-15,0-1 0,0 21 0,0-21 16,0 22-16,0-22 0,0 21 16,0-21-16,0 22 0,0-22 0,0 0 15,0 0-15,0 0 0,0 0 16,21-21 0,1 0-16,-1-21 15,0 0-15,0 0 16,0-21-16,0 20 0,-21 1 0,22-21 15,-1 21-15,0-22 0,-21 1 16,21 21-16,-21-21 0,21 20 0,-21 1 16,21 0-16,-21 0 0,0 0 15,0 42 1,0 0 0,0 0-16,0 0 15,0 1-15,0-1 0,0 21 0,0-21 16,0 0-16,0 22 0,0-22 15,0 21-15,0-21 0,0 1 16,22-1-16,-1 0 0,-21 0 0,21 0 16,0-21-16,0 0 0,0 21 15,22-21-15,-22 0 0,0 0 0,21 0 16,1-21-16,-22 0 0,21 0 0,-21 0 16,22 0-16,-22-22 0,0 22 15,0-21-15,0 21 0,1-22 0,-1 1 16,0 21-16,-21-22 0,0 22 15,0 0-15,0 0 0,0 0 0,0 0 16,0-1-16,-21 22 31,21 22-15,-21-1-16,21 0 0,0 0 0,0 0 16,0 0-16,0 22 0,0-22 15,0 0-15,0 21 0,0-20 0,0 20 16,0-21-16,0 0 0,21 22 15,0-22-15,-21 0 0,21 0 0,0 0 16,0-21-16,1 21 0,-1-21 0,0 0 16,0 0-16,0 0 0,0 0 15,1 0-15,20 0 0,-21 0 16,0-21-16,0 0 0,1 0 0,-1 21 16,0-21-16,0-22 0,0 22 15,0 0-15,-21 0 0,0-21 0,0 20 16,0-20-16,0 21 0,0 0 15,0 0-15,0-1 0,0 1 0,0 0 16,-21 42 15,0 0-31,21 1 16,0-1-16,0 0 0,0 21 0,0-21 16,0 1-16,0 20 0,0-21 15,0 0-15,0 0 0,0 1 16,0 20-16,21-21 0,0 0 15,-21 0-15,22-21 0,-1 0 16,0 22-16,0-22 0,0 0 0,0 0 16,1 0-16,20 0 0,-21-22 0,0 1 15,0 21-15,22-21 0,-22 0 16,0-21-16,21 20 0,-20 1 0,-1-21 16,21 0-16,-21 20 0,0-20 15,1 21-15,-1-21 0,-21 20 0,0 1 16,0 0-16,0 0 15,-21 21-15,-1 0 16,1 0-16,21 21 16,0 0-16,-21 0 0,21 1 15,0-1-15,21 0 16,0-21 0,1 0-16,-1 0 0,0 0 15,0-21-15,0 0 0,0 21 16,1-22-16,20 22 0,-21-21 0,-21 0 15,21 21-15,0-21 0,1 21 0,-1 0 16,-21-21-16,0 42 31,-21 0-15,21 0-16,0 0 16,0 1-16,-22-1 0,22 0 0,-21 21 15,21-21-15,-21 1 0,21 20 0,0-21 16,0 0-16,0 0 0,0 1 15,0-1-15,0 0 0,21-21 0,0 21 16,1-21-16,-1 0 0,0 0 0,0 0 16,0 0-16,0 0 15,1 0-15,-1 0 0,0-21 0,-21 0 16,21 0-16,0-1 0,-21 1 16,0 0-16</inkml:trace>
  <inkml:trace contextRef="#ctx0" brushRef="#br1" timeOffset="10532.91">8170 14034 0,'21'-43'31,"-21"64"1,0 1-17,0-1-15,0 0 0,0 0 16,0 21-16,0-20 0,0-1 15,0 0-15,0 0 0,0 0 0,0 22 16,0-22-16,0 0 0,0 0 16,0 0-16,0 0 0,0-42 47,0 0-47,0 0 15,0 0-15,0 0 0,0-1 16,0 1-16</inkml:trace>
  <inkml:trace contextRef="#ctx0" brushRef="#br1" timeOffset="10851.67">8255 13737 0,'0'0'0,"-21"0"0,0 0 16,21 21-16,-22 1 15,22-1-15,0 0 16,22-21 15,-1 0-31,0-21 16,0 0-16,0 21 0,-21-22 0,0 1 15,21 21-15,-21-21 0,0 0 16,0 0-16,0 0 0,-21-1 16,0 22-16,0 0 15,0 0-15,0 0 0,-1 0 16,22 22-16,0-1 0,0 21 15,0-21-15,0 0 0,0 1 16,0-1-16,0 21 0,0-21 0,22 0 16,-1 1-16,0-1 0,0-21 15,0 21-15,22-21 0</inkml:trace>
  <inkml:trace contextRef="#ctx0" brushRef="#br1" timeOffset="11310.55">8848 13928 0,'-22'0'16,"1"0"-16,21 21 15,0 0-15,-21-21 0,21 21 0,0 0 16,-21-21-16,21 22 0,0-1 0,0 0 16,0 0-16,0 0 0,0 0 15,0 1-15,0-1 0,0 0 0,0 0 16,0 0-16,0 0 15,0 1-15,0-1 16,0-42 15,0-1-31,0 1 16,0 0-16,0 0 0,0 0 0,0-22 16,0 22-16,0-21 0,0 0 15,21-1-15,0 1 0,0 21 0,22-22 16,-22 1-16,21 21 0,22 0 15,-22 0-15,0 21 0,1 0 0,-1 0 16,0 0-16,-20 21 0,20 0 0,-21 21 16,0-21-16,0 22 15,1-22-15,-1 21 0,-21-21 0,21 22 16,-21-1-16,0-21 0,0 22 0,0-22 16,0 0-16,0 21 0,0-21 15,-21 1-15,0-1 0,-1 0 0,22 0 16,-21 0-16,0-21 0,21 21 0,-21-21 15,0 0-15,0 22 0,-1-22 16</inkml:trace>
  <inkml:trace contextRef="#ctx0" brushRef="#br1" timeOffset="14699.28">6159 15833 0,'0'0'0,"22"0"63,-1-21-63,21-1 0,-21 1 15,22 0-15,-1 0 0,0 0 0,-21-22 16,22 22-16,-1-21 0,-21 0 15,0 20-15,1-20 0,-22 0 0,0 21 16,0-1-16,0-20 0,-22 21 16,1 21-16,0 0 15,-21 0-15,21 0 0,-22 21 0,22 0 16,-21 0-16,21 1 0,-1-1 16,1 21-16,21-21 0,0 22 0,0-1 15,0-21-15,0 21 0,0 1 0,0-22 16,0 21-16,0 1 0,21-22 15,1 0-15,-1 0 0,0 0 0,21 0 16,-21 1-16,1-22 0,-1 0 16,0 0-16,21 0 0,-21 0 0,1 0 15,-1 0-15,0-22 0,0 1 16,0 0-16,0 0 0,1 0 0,-1 0 16,0-1-16,-21 1 0,42-21 15,-21 21-15,1-22 0,-1 1 16,0 21-16,21-21 0,-21 20 0,22 1 15,-22-21-15,21 21 0,-21 21 0,22-21 16,-22 21-16,0 0 0,21 0 16,-42 21-16,22-21 0,-1 21 0,-21 0 15,21 21-15,-21-20 0,0-1 16,0 21-16,0-21 0,0 0 0,0 22 16,0-22-16,0 0 0,-21 21 0,21-20 15,-21-1-15,21 0 0,0 0 16,0-42 15,0 0-31,21-22 16,0 22-16,0 0 0,-21 0 15,21-21-15,0-1 0,1 22 16,-1-21-16,0-1 0,0 1 0,0 0 16,0-1-16,1 22 0,-22-21 15,0 21-15,21 0 0,-21-1 0,0 44 31,0-1-31,-21 0 16,21 0-16,0 21 0,-22-20 0,22 20 16,0-21-16,-21 21 15,21 1-15,0-22 0,0 21 0,0-21 16,0 1-16,21-1 0,1 0 0,-1 0 16,0 0-16,21 0 0,-21-21 15,22 0-15,-22 0 0,21 0 0,1 0 16,-1 0-16,0-21 0,1 21 15,-1-21-15,0 0 0,1 0 0,-1 0 16,-21-1-16,21-20 0,-20 21 0,-1 0 16,0 0-16,0-22 0,-21 22 15,0 0-15,0-21 0,0 20 0,0 1 16,0 0-16,-21 0 0,0 21 16,0 0-16,-1 0 0,1 0 15,0 0-15,0 0 0,0 0 0,0 21 16,-1 0-16,1 0 0,21 1 15,0-1-15,0 21 0,0-21 0,0 22 16,0-22-16,0 0 0,0 21 0,21-21 16,1 1-16,-1-1 0,0 0 15,0 0-15,21-21 0,-20 21 0,20-21 16,0 0-16,-21 0 0,22 0 16,-22 0-16,21 0 0,-21 0 0,1-21 15,20 0-15,-21 0 0,0 0 0,22-1 16,-22 1-16,0 0 15,0 0-15,0-21 0,0 20 0,1-20 16,-1 0-16,0 21 0,0-22 0,0 22 16,-21 0-16,0 0 0,0 0 15,21-1-15,1 22 16,-22 22 0,0-1-16,0 0 0,0 0 15,0 0-15,0 0 0,0 1 0,0-1 16,21 0-16,0-21 47,-21-21-32,0 0-15,0-1 0,0 1 0,0 0 16,0 0-16,0 0 16,0 0-16,-21-1 0,0 1 15,-1 21-15,1 0 0,0 0 16,0 0-16,21 21 0,-21 1 15,0-1-15,-1 0 0,22 21 0,-21-21 16,0 1-16,21 20 0,-21-21 16,21 21-16,0-20 0,0 20 0,0-21 15,0 21-15,0-20 0,0-1 16,0 0-16,21 0 0,0 0 0,0 0 16,22-21-16,-22 0 0,21 22 15,1-22-15,-22 0 0,21 0 16,0 0-16,1 0 0,-1-22 0,0 1 15,1 0-15,-1 21 0,0-21 0,-20 0 16,20-22-16,-21 22 0,0 0 16,22 0-16,-43-21 0,21 20 0,-21-20 15,21 21-15,-21 0 0,0-22 0,0 22 16,0 0-16,0 0 16,-21 21-1,21 21-15,0 0 0,-21 0 16,21 1-16,0-1 0,0 0 0,0 0 15,0 21-15,0-20 0,0-1 16,0 0-16,0 0 0,0 0 0,0 0 16,0 1-16,21-1 0,0-21 15,0 21-15,0-21 0,0 0 0,1 0 16,-1 0-16,0 0 0,0 0 0,0 0 16,0-21-16,1 0 15,-1 21-15,0-22 0,0 1 0,0 0 16,-21-21-16,21 21 0,1-1 15,-1-20-15,0 21 0,-21-21 16,21 20-16,0-20 0,-21 21 0,21 0 16,-21 0-16,22 21 15,-22 21 1,0 0-16,0 0 0,0 0 0,0 0 16,0 1-16,0-1 0,-22 0 15,22 0-15,0 21 0,0-20 0,0-1 16,0 0-16,0 0 0,0 0 0,22 0 15,-1 1-15,0-22 16,0 0-16,0 0 0,0 0 0,22 0 16,-22 0-16,21 0 0,-21 0 0,22 0 15,-22-22-15,21 1 0,-21 0 16,22 0-16,-22 0 0,21 0 16,-21-22-16,1 1 0,-1 21 0,0-22 15,0-20-15,0 21 0,-21-1 16,21-20-16,-21 20 0,0 1 0,0 0 15,0-1-15,0 22 0,0-21 0,0 21 16,0 0-16,0-1 16,-21 22-16,0 0 15,0 22-15,21-1 0,0 0 16,0 21-16,-21-21 0,21 22 16,0-1-16,0-21 0,0 22 0,-21-1 15,21 0-15,0 1 0,0-1 16,0 0-16,0-21 0,0 22 15,0-1-15,0-21 0,0 0 0,0 22 16,0-22-16,0 0 0,0 0 16,21 0-16,0-21 0,0 0 15,0 0-15,0 0 0,1 0 16,-1 0-16,0-21 0,0 0 16,0 0-16,0 0 0,-21 0 15,22-1-15,-1 1 0,0 0 0,-21 0 0,0 0 16,21 0-16,-21-1 0,21 1 15,-21 0-15,0 42 47,0 0-47,0 1 0,0-1 0,0 0 16,0 0-16,0 0 0,0 0 16,0 1-16,0-1 0,0 0 15,0 0-15,21-21 0,1 0 16,-1 0-16,0 21 0,0-21 15,0 0-15,0 0 0,1 0 16,-1-21-16,0 0 0,0 0 0,21 21 16,-20-21-16,-1-1 0,0 1 15,0-21-15,0 21 0,0 0 0,-21-1 16,22-20-16,-1 21 0,-21 0 0,21 0 16,-21-1-1,0 44 1,0-1-1,0 0-15,0 0 0,0 0 16,0 0-16,-21 1 0,21-1 0,0 0 16,0 0-16,0 0 0,0 0 15,0 1-15,21-1 16,0-21-16,0 0 0,0 0 16,1 0-16,-1 0 0,0 0 15,0 0-15,0-21 0,0 21 0,1-22 16,-22 1-16,0 0 0,21 0 15,-21 0-15,0 0 0,0-1 0,0 1 16,0 0-16,0 0 0,-21 0 16,-1-22-16,1 22 0,0 0 0,0 0 15,0 21-15,0-21 0,-1 0 16,1 21-16,42 0 47,1 0-47,-1 0 15,0 0-15,0 0 0,0-22 16,0 22-16,22 0 0,-22 0 16,0 0-16,21 0 0,-20 0 0,-1 0 0,21 0 15,-21 0-15,0 0 16,22 0-16,-22 0 0,0 0 0,-21 22 16,21-1-16,0 0 0,-21 0 15,0 0-15,0 0 16,0 1-16,0-1 0,0 0 15,0 0-15,0 0 0,0 0 0,0 1 16,-21-22-16,21 21 0,0 0 16,0 0-16,0 0 0,0 0 15,0 1 1,0-44 15,0 1-15,0 0-16,0 0 0,0 0 15,0 0-15,21-1 0,-21-20 0,22 21 16,-1-21-16,0-1 0,0 1 16,0 0-16,0 20 0,1-20 0,20 21 15,-21 0-15,0 0 0,0-1 0,22 22 16,-22 0-16,0 0 0,0 0 16,0 22-16,-21-1 0,22 0 15,-22 0-15,0 21 0,0-20 16,0-1-16,0 21 0,0-21 15,0 22-15,0-22 0,0 0 0,0 0 16,0 0-16,0 0 0,0 1 0,21-22 16,0 21-16,0 0 15,0-21-15,0 0 0,1 0 0,-1 0 16,0 0-16,0 0 0,0-21 0,0 21 16,1-21-16,-22-1 0,21 22 15,0-21-15,0 0 0,0 0 0,-21 0 16,21 0-16,-21-1 0,22 1 0,-22 0 15,0 0-15,21-21 0,-21 20 16,0 1-16,0 0 0,0-21 0</inkml:trace>
  <inkml:trace contextRef="#ctx0" brushRef="#br1" timeOffset="14951.51">11536 14647 0,'0'0'0,"-43"0"16,22 0-16,21 22 16,-21-22-1,21 21-15,-21-21 0,21 21 31,-21-21-15</inkml:trace>
  <inkml:trace contextRef="#ctx0" brushRef="#br1" timeOffset="15275.32">9779 14944 0,'0'0'0,"-21"0"0,42 0 31,0 0-31,0 0 0,22 0 16,-1 0-16,21 0 0,-20 0 0,-1 0 15,22 0-15,-22 0 0,0 0 16,1 0-16,-1 0 0,0 0 0,-21 0 16,22 0-16,-22 0 0,0 0 15,0 0-15,0 0 0,-21-21 16,22 21-16,-22-22 16,21 22-16,-21-21 15,21 21-15</inkml:trace>
  <inkml:trace contextRef="#ctx0" brushRef="#br1" timeOffset="17359.04">16065 14626 0,'0'0'0,"0"21"15,22-21 1,-1 0 0,21-21-16,-21 0 0,0 21 15,22-21-15,-22 0 0,21 0 0,-21-1 16,22 1-16,-22 0 0,0 0 0,21-21 15,-42 20-15,22 1 0,-1 0 16,-21 0-16,21-21 0,-21 20 0,0 1 16,0 0-16,0 0 0,0 0 15,0 0-15,-21-1 0,0 1 16,21 0-16,-22 21 0,1 0 16,0 0-1,0 0-15,0 0 16,0 21-16,21 0 15,0 1-15,-22 20 0,22 0 0,-21 1 16,21-1-16,0 21 0,-21 1 0,21-22 16,0 22-16,0-1 0,0 1 15,0-1-15,0 1 0,0-1 0,0 1 16,0-1-16,0 1 0,0 20 16,0-20-16,0-1 0,0 1 0,-21 21 15,21-22-15,0 1 0,0-1 0,0 1 16,0-22-16,0 21 0,0 1 15,0-1-15,0-20 0,21 20 16,0-20-16,-21-1 0,21-21 0,1 0 16,-22 0-16,21 1 0,0-22 15,0 0-15,0 0 0,0-22 0,22 1 16,-22-21-16,0 0 0,21-1 0,-20 1 16,20 0-16,-21-1 0,21-20 15,-20-1-15,-1 22 0,0-22 0,-21 1 16,0-1-16,0 1 0,0-1 15,0 1-15,-21-1 0,-22 1 16,22 21-16,-21-22 0,0 22 0,-22-1 16,22 22-16,-22-21 0,22 21 15,-22 0-15,22-1 0,0 1 0,-1 21 16,1 0-16,21 0 0,0 0 0,0 0 16,42 0-1,0 0 1,0 0-16,0-21 0,22 21 15,-22 0-15,21 0 0,0-21 0,-20 21 16,20 0-16,0-21 0,-21 21 0,1 0 16,-1-21-16,0-1 0,0 22 15,0-21-15,0 21 16,1-21-16</inkml:trace>
  <inkml:trace contextRef="#ctx0" brushRef="#br1" timeOffset="17842.76">16933 14563 0,'0'0'0,"21"0"0,1-21 16,-1 21-16,0-22 0,-21 1 0,0 0 16,0 0-16,0 0 15,-21 21-15,0-21 16,-1 21-16,1 0 16,0 0-16,-21 0 0,21 0 0,-1 21 15,1 0-15,0-21 0,0 21 16,0 21-16,0-20 0,-1 20 15,1-21-15,0 21 0,21 1 0,0-1 16,0 0-16,0-20 0,0 20 16,0-21-16,0 21 0,0-20 0,21-1 15,0-21-15,1 21 0,-1-21 0,21 0 16,-21 0-16,0 0 0,1 0 16,20 0-16,-21-21 0,0 0 0,22-1 15,-22 1-15,0 0 0,0 0 0,0 0 16,-21 0-16,21-1 0,-21-20 15,0 21-15,0 0 0,0-22 0,0 22 16,0 0-16,0-21 16,0 21-16,-21-1 0,21 1 0,-21 21 15,0 0 1,0 21-16,21 1 16,0-1-16,0 0 0,0 21 0,0-21 15,0 22-15,0-22 0,0 21 16,0-21-16,0 1 0,0 20 0,0-21 15,0 0-15,0 0 0,21 1 0,0-22 16,0 21-16,0-21 16,1 0-16,-1 0 0,0 0 15</inkml:trace>
  <inkml:trace contextRef="#ctx0" brushRef="#br1" timeOffset="19311.04">17653 14605 0,'0'0'16,"21"-21"-16,-21 0 0,21 0 16,-21-1-16,0 1 15,-21 21 1,0 0-16,0 0 16,0 21-16,-1 1 15,1-1-15,0 0 0,0 0 0,0 0 16,21 0-16,-21 1 0,21-1 15,0 0-15,0 0 16,0 0-16,21-21 16,0 0-16,0 0 0,0 0 15,0 0-15,1 0 0,-1 0 0,0 0 16,0 0-16,0 0 0,0 0 0,1 21 16,-1-21-16,-21 22 15,0-1-15,0 0 16,0 0-16,0 0 15,-21-21-15,-1 21 0,1-21 16,-21 22-16,21-22 0,0 0 0,-22 0 16,22 21-16,-21-21 0,21 0 15,-22 0-15,22 0 0,0 0 16,-21 0-16,20 0 0,1 0 0,0-21 16,0 21-16,0-22 15,42 22 32,0 0-47,0 22 16,0-22-16,1 21 0,-1-21 0,85 42 31,-85-42-31,21 0 0,-21 0 16,22 0-16,-22 0 0,21 0 0,-21 0 15,22 0-15,-22 0 0,21 0 16,0 0-16,-20-21 0,20 0 0,0 0 15,-21-1-15,22 1 0,-22 0 0,0 0 16,0-21-16,0 20 0,1-20 16,-1 0-16,-21-1 0,21 1 0,-21 0 15,0-1-15,0 1 0,0 0 0,0 21 16,0-22-16,0 22 0,0-21 16,0 21-16,0-1 0,-21 22 15,0 0 1,21 22-16,-22-1 0,22 0 15,0 0-15,0 0 0,0 22 0,0-22 16,0 21-16,0 0 0,0 1 16,0-1-16,0 0 0,0-20 0,0 20 15,0 0-15,0-21 0,0 22 0,0-22 16,0 0-16,22 21 0,-1-42 16,0 22-16,0-1 0,0 0 0,0-21 15,22 0-15,-22 0 0,21 0 16,-21 0-16,22 0 0,-1-21 0,-21 0 15,22 21-15,-22-22 0,21 1 16,-21 0-16,0 0 0,1 0 0,-1 0 16,0-1-16,-21 1 0,21 0 15,-21 0-15,0 0 0,0 0 0,0-1 16,-21 22 0,0 0-16,0 0 0,-1 0 15,1 0-15,0 22 0,0-1 0,21 0 16,-21 0-16,21 0 15,0 22-15,0-22 0,0 0 0,0 0 16,0 0-16,0 0 0,21 1 16,0-22-16,-21 21 0,21-21 15,0 0-15,1 0 0,-1 0 0,0 0 16,0 0-16,0 0 0,22 0 0,-22 0 16,0-21-16,21-1 15,-21 1-15,1 0 0,-1 0 0,0 0 16,0 0-16,0-1 0,-21-20 0,0 21 15,21 0-15,-21-22 0,0 22 16,0 0-16,0 0 0,0 0 0,0 0 16,-21 21-1,0 21 1,21 0-16,0 0 0,-21-21 16,21 21-16,0 0 0,0 1 15,21-22 1,0 0-16,0 0 15,1 0-15,-1-22 16,0 22-16,0-21 0,0 0 0,22 0 16,-22 21-16,0-21 0,0 0 15,-21-1-15,21 1 0,0 21 0,1-21 16,-22 0-16,0 0 16,0 42-1,0 0-15,0 0 16,0 0-16,-22 1 0,22 20 15,-21-21-15,21 0 16,0 0-16,0 22 0,0-22 0,0 0 16,0 0-16,0 0 0,0 1 0,0-1 15,0 0-15,0 0 16,0 0-16,21-21 0,1 0 0,-1 0 16,0 0-16,0 0 0,0 0 15,0 0-15,1 0 0,-1 0 16,0-21-16,0 0 0,-21 0 15,21 0-15,-21-1 0,0 1 0,0 0 16</inkml:trace>
  <inkml:trace contextRef="#ctx0" brushRef="#br1" timeOffset="19570.89">18267 14351 0,'0'0'0,"-21"0"0,-1 0 16,22 21-16,22-21 15,20 0 1,-21 0-16,0 0 0,22 0 0,-22 0 16,21 0-16,0 0 0,1 0 0,-22 0 15,21-21-15,-21 21 16,22 0-16,-22 0 0,0 0 0,0-21 15,0 21-15,1 0 0,-1-21 16,0 21-16</inkml:trace>
  <inkml:trace contextRef="#ctx0" brushRef="#br1" timeOffset="19967.33">21018 14520 0,'0'-21'0,"0"42"0,0-63 15,0 21-15,0 0 16,0 0-16,0-1 0,0 1 15,-21 21 1,21 21 0,0 1-16,0-1 0,0 0 15,-21 0-15,21 21 0,-21-20 16,21 20-16,0-21 0,0 21 0,-21-20 16,21 20-16,-21-21 0,21 0 15,-22 0-15,22 1 0,0-1 16,0 0-16,0 0 0,0 0 15,22-21 1,-1 0-16,0 0 16,0-21-16,0 21 0,0-21 0,1 0 15</inkml:trace>
  <inkml:trace contextRef="#ctx0" brushRef="#br1" timeOffset="20343.16">21505 14436 0,'21'-21'0,"-42"42"0,42-64 0,-21 22 0,0 0 15,0 0-15,-21 21 16,0 0-16,0 0 16,0 0-16,0 21 0,-1-21 15,1 21-15,0 0 0,0-21 0,0 22 16,21-1-16,-21 0 0,21 0 16,0 0-16,0 0 15,21-21-15,0 22 0,0-22 16,0 0-16,0 0 0,1 21 15,-1-21-15,0 0 0,0 21 0,0 0 16,0-21-16,1 21 0,-1-21 16,0 21-16,-21 1 0,0-1 15,0 0-15,0 0 16,-21 0-16,0-21 0,-1 0 16,1 21-16,-21-21 0,21 0 15,0 22-15,-22-22 0,22 0 0,0 0 16,-21 0-16,20 0 0,1 0 15,0 0-15,0 0 16,21-22 0,0 1-16,0 0 15</inkml:trace>
  <inkml:trace contextRef="#ctx0" brushRef="#br1" timeOffset="20551.1">20849 14203 0,'0'0'0,"-63"0"31,84 0 16,0 0-47,0 0 15,-21-21-15</inkml:trace>
  <inkml:trace contextRef="#ctx0" brushRef="#br1" timeOffset="23942.54">22521 14563 0,'0'21'16,"21"-21"0,1 0-16,-1 0 15,0 0-15,0 0 16,0 0-16,0 0 0,1 0 0,-1 0 16,0-21-16,0 21 0,0-21 15,0-1-15,1 1 0,-1 0 16,0 0-16,0 0 0,0 0 0,0-22 15,1 22-15,-1-21 0,0 21 16,-21-22-16,0 22 0,0 0 0,0-21 16,0 20-16,0 1 0,0 0 15,0 0-15,-21 21 0,0 0 16,-1 0-16,-20 0 0,21 0 0,0 21 16,0 0-16,-1 0 0,1 1 15,0-1-15,0 21 0,0-21 0,21 22 16,0-22-16,0 21 15,0 0-15,0-20 0,0 20 0,21-21 16,0 0-16,0 0 0,0 1 0,1-1 16,20-21-16,-21 21 0,21-21 15,1 0-15,-22 0 0,21 0 0,-21 0 16,1 0-16,20-21 0,-21 21 0,0-21 16,0-1-16,1 1 0,-1 0 15,0 0-15,0 0 0,0-22 0,0 22 16,1-21-16,20 21 0,-21 0 15,21-22-15,-20 22 0,20 0 0,-21 0 16,21 0-16,1 21 0,-1 0 16,-21 0-16,22 0 0,-22 0 15,0 0-15,0 21 0,0 0 0,0 0 16,-21 0-16,0 0 0,0 22 0,0-22 16,0 21-16,-21-21 0,0 22 15,0-22-15,0 21 0,0-21 0,-1 1 16,1-1-16,0 0 0,0 0 15,21 0-15,0-42 32,0 0-32,21 21 15,0-21-15,0 0 0,1-22 0,-1 22 16,0-21-16,0-1 0,0 1 16,22 21-16,-22-21 0,0-1 15,21 22-15,-21-21 0,1 21 0,-1-1 16,0 1-16,-21 0 0,-21 42 47,0 0-47,-1 1 0,1-1 15,0 0-15,0 0 0,0 21 0,21-20 16,-21 20-16,21 0 0,-22-21 0,22 22 16,0-22-16,0 0 0,0 0 15,22 22-15,-1-43 0,0 21 16,0 0-16,21-21 0,-20 0 0,20 0 15,-21 0-15,21 0 0,1 0 16,-1 0-16,0-21 0,1 0 0,-1-1 16,0 1-16,1 0 0,-1-21 15,0 21-15,1-22 0,-22 22 0,0-21 16,0 21-16,-21-22 0,0 22 0,0 0 16,0 0-16,0 0 0,0-1 15,-21 22-15,0 0 0,0 0 16,0 0-16,-1 0 0,1 0 0,0 22 15,21-1-15,-21 0 0,0 0 16,21 0-16,-21 0 0,21 1 16,0 20-16,0-21 0,0 0 0,0 22 15,0-22-15,0 0 0,21 0 16,0 0-16,0 0 0,0 1 0,22-1 16,-22-21-16,21 21 0,-21-21 0,22 0 15,-1 0-15,0 0 0,-21 0 16,22 0-16,-22-21 0,21 21 0,-21-21 15,1-1-15,-1 1 0,0 0 16,0 0-16,0 0 0,0-22 0,1 22 16,-22-21-16,21 21 0,0 0 0,0-22 15,-21 22-15,21 0 0,0 0 16,-21 0-16,22 21 16,-1-22-16,0 22 15,-21 22 1,21-1-16,-21 0 0,0 0 15,0 0-15,21 0 16,0-21-16,-21 22 16,22-22-1,-22-22 1,0 1 0,0 0-16,0 0 0,0 0 15,0 0-15,-22-1 16,1 1-1,0 21-15,0 0 0,0 0 16,0 0 0,-1 21-16,1 1 0,21-1 0,-21-21 15,0 42-15,21-21 0,0 0 0,-21 1 16,21 20-16,-21-21 0,21 0 16,0 22-16,0-22 0,0 21 0,0-21 15,0 0-15,0 1 0,0-1 0,21 0 16,0 0-16,0 0 0,0 0 15,0-21-15,1 0 0,-1 0 0,21 0 16,-21 0-16,0 0 0,22 0 16,-22 0-16,21 0 0,-21-21 15,1 0-15,20 0 0,-21 21 0,0-42 16,0 20-16,1 1 0,-1 0 0,0-21 16,0 21-16,0-1 0,-21-20 15,21 21-15,-21 0 0,22 0 0,-22-1 16,0 44 15,0-1-31,-22 0 16,22 0-16,-21 0 0,21 22 0,-21-22 15,21 0-15,0 0 0,0 21 16,0-20-16,0-1 0,0 0 0,0 0 16,21 0-16,0-21 0,1 21 15,-1-21-15,0 0 0,0 0 16,0 0-16,0 0 0,1 0 0,-1 0 15,0 0-15,0 0 0,0-21 0,0 0 16,1 0-16,-1 0 0,0 0 16,0-1-16,0-20 0,0 21 0,1 0 15,-1-22-15,0 22 0,0-21 16,-21 21-16,21 0 0,-21-1 0,0 1 16,-21 42 15,21 1-16,-21-1-15,21 0 0,0 0 0,0 0 16,0 22-16,0-22 0,0 0 16,0 0-16,0 21 0,0-20 0,0-1 15,0 0-15,21-21 0,0 21 0,-21 0 16,21-21-16,1 0 0,-1 0 16,0 0-16,0 0 0,0 0 0,0 0 15,1-21-15,-1 21 0,0-21 16,0 0-16,-21 0 0,21-22 15,0 22-15,1-21 0,-22-1 0,21 1 16,0 0-16,-21-1 0,0 1 16,21 0-16,0-1 0,-21 1 15,0 0-15,0-1 0,0 1 0,21 21 16,-21-21-16,0 20 0,0 1 16,-21 42-1,21 1 1,0-1-16,-21 0 0,21 21 15,-21-21-15,21 22 0,-21-22 0,21 21 16,0 1-16,0-1 0,0 0 0,0 1 16,0-1-16,0-21 0,0 21 15,0 1-15,0-22 0,0 21 0,0-21 16,21 1-16,0-1 0,0 0 16,0-21-16,1 0 0,-1 21 15,0-21-15,0 0 0,0 0 0,0 0 16,1-21-16,-1 21 0,21-21 15,-21 0-15,0-1 0,1 1 0,-1 0 16,0 0-16,0 0 0,0 0 0,-21-22 16,0 22-16,21 0 0,-21 0 15,22 21-15,-22-21 0,0 42 32,0 0-17,0 0-15,-22 0 0,22 22 16,0-22-16,0 0 0,-21 0 0,21 0 15,0 0-15,0 1 0,0-1 16,0 0-16,0 0 0,21-21 16,1 21-16,-1-21 15,0 0-15,0 0 0,0 0 16,0 0-16,1-21 0,-1 0 16,0 0-16,0 0 15,0-1-15,-21 1 0,21 0 0,1-21 16,-1 21-16,-21-1 0,21 1 0,-21 0 15,21 21-15,-21-21 0,0 42 32,0 0-17,-21 0-15,21 1 0,-21-1 16,21 0-16,-21 0 0,21 0 0,0 0 16,0 1-16,0-1 0,0 0 15,0 0-15,21-21 31,0 0-31,0 0 16,0 0-16,-21-21 16,21 0-16,-21 0 0,0-1 15,0 1-15,0 0 0,0 0 16,0 0-16,0 0 0,0-1 16,-21 1-16,0 21 0,21-21 0,0 0 15,-21 21-15,0 0 16,42 0 15,0 0-31,0 0 0,0 0 16,1 0-16,-1-21 0,0 21 15,0 0-15,0 0 0,0 0 16,1 0-16,-1 0 0,0 0 16,0 0-1,-21 21-15,0 0 0,0 0 16,0 0-16,0 1 15,0-1-15,0 0 16,0 0-16,0 0 0,0 0 16,-21 1-16,21-1 15,0 0-15,0 0 16,0-42 31,0 0-47,0 0 15,0-1-15,0 1 0,0 0 16,21 0-16,-21-21 0,21 20 16,-21 1-16,21 0 0,1-21 15,-1 21-15,0-1 0,0 1 16,0 0-16,22 21 0,-22-21 0,0 21 16,0 0-16,0 0 0,0 0 0,1 0 15,-1 0-15,0 0 0,-21 21 16,0 0-16,0 0 0,0 1 0,0-1 15,0 21-15,0-21 0,0 22 0,-21-22 16,0 21-16,-1-21 0,1 0 16,0 22-16,21-22 0,-21 0 15,0 0-15,0 0 0,21 1 0,-22-1 16,1-21-16,21 21 16,-21-21-1,21-21 1,0 0-1,0-1-15,0 1 0,0 0 16,0 0-16,0 0 0</inkml:trace>
  <inkml:trace contextRef="#ctx0" brushRef="#br1" timeOffset="24206.71">26966 13843 0,'0'0'0,"-21"0"0,0 0 15,0 0-15,0 0 32,-1 0-17,22 21 1,-21-21 15,0 0-15,0 0-16,21 21 0</inkml:trace>
  <inkml:trace contextRef="#ctx0" brushRef="#br1" timeOffset="24466.62">26056 14097 0,'21'0'31,"0"0"-31,1 0 0,-1 0 0,0 0 16,0 0-16,0 0 0,0 0 0,1 0 15,-1 0-15,0 0 0,0 0 16,0 0-16,0 0 0,1 0 0,-1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2:53:35.7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3683 1588 0,'0'-22'16,"0"1"46,0 42 16,0 1-78,0-1 16,0 0-16,0 0 0,0 0 15,0 0-15,0 1 0,0 20 0,0-21 16,0 0-16,0 22 0,0-1 16,0 0-16,21-21 0,-21 22 0,0-1 15,21 0-15,-21 22 16,0-22-16,0 1 0,0-1 0,0 21 0,21 1 16,-21-22-16,22 22 15,-22-1-15,0 1 0,0-1 0,0 1 16,21-1-16,-21 1 0,0-1 15,21 1-15,-21-1 0,0 1 0,0 20 16,0-20-16,0 21 0,21-22 0,-21 22 16,21-22-16,-21 22 0,0-22 15,0 22-15,0-21 0,21 20 0,-21 1 16,0-22-16,0 22 0,0-21 16,0-1-16,0 1 0,0-1 0,0-21 15,0 1-15,0-1 0,0 0 16,0-20-16,0-1 0,0 0 0,0 0 15,0 0-15,0-42 32,0 0-32,0 0 15,0 0-15,0-1 0,0-20 0,0 0 16,0-1-16,0 1 0</inkml:trace>
  <inkml:trace contextRef="#ctx0" brushRef="#br0" timeOffset="1972.01">3683 1736 0,'0'-21'16,"0"-1"0,0 1-1,0 0 17,21 21-1,0 0-16,0 0 1,1 0-16,-1 0 0,0 0 16,0 0-16,21 0 0,-20 0 15,-1 0-15,21 0 0,0 0 16,1 0-16,-1 0 0,0-21 0,1 21 16,20 0-16,1 0 0,-1-21 15,22 21-15,-22 0 0,22 0 16,0-21-16,-1 21 0,1 0 0,0-22 15,-1 22-15,1-21 0,21 21 16,-21 0-16,20 0 0,1 0 0,-21-21 16,21 21-16,0 0 0,-22 0 0,22 0 15,-21 0-15,-1 0 16,22 0-16,-21 0 0,21 0 0,0 0 16,-1 0-16,1-21 0,-21 21 15,21 0-15,0 0 0,-22 0 0,1 0 16,21 0-16,0 0 0,-22 0 15,22 0-15,0 0 0,0 0 0,-22 0 16,1 0-16,0-21 0,-1 21 16,-20 0-16,-1 0 0,1 0 0,-22 0 15,22 0-15,-22 0 0,0-21 16,-20 21-16,20 0 0,-21 0 0,0 0 16,0 0-16,1-22 0,-1 22 15,0 0-15,0 0 16,0 0-1,-21 22 17,0-1-32,0 0 15,0 0-15,0 0 0,0 22 0,0-22 16,-21 21-16,21-21 0,0 22 16,0-1-16,0 0 0,0 1 0,0-1 15,0 0-15,0 1 0,0-1 16,0 0-16,21 1 0,-21-1 0,0 21 15,0-20-15,21 20 0,-21 1 0,0-1 16,22 1-16,-22-1 16,0 1-16,0-1 0,0 1 0,0-1 15,0-20-15,0 20 0,0 1 16,0-22-16,0 21 0,0 1 0,-22-1 16,1 1-16,21-1 0,-21 1 0,21-22 15,-21 22-15,0-1 0,21 1 16,-21-22-16,21 22 0,-22-22 0,1 0 15,21 22-15,0-22 0,-21 0 0,21 22 16,-21-22-16,21 1 0,-21-1 16,21-21-16,0 21 0,0 1 0,0-22 15,0 21-15,-21-21 0,21 1 0,0-1 16,0 0-16,0 0 16,-22-21-16,22 21 0,0 0 15,0 1-15,-21-22 31,0 0-15,0 0-16,0 0 16,0 0-16,-1 0 0,1 0 15,0 0-15,-21 0 0,21 0 16,-1 0-16,1 21 0,0-21 0,-21 0 16,-1 21-16,-189-21 31,168 21-31,1-21 0,-22 0 0,0 0 15,22 0-15,-22 0 0,-21 21 16,22-21-16,-1 0 0,0 0 0,1 0 16,-1 0-16,0 21 0,1-21 0,-1 0 15,21 0-15,-20 0 0,20 0 16,1 0-16,-22 0 0,22 0 0,-1 0 16,1 0-16,-1 0 0,-21 22 0,22-22 15,-22 0-15,22 0 0,-1 0 16,1 0-16,-1 0 0,1 0 0,20 0 15,-20 0-15,21 0 0,-1 21 0,1-21 16,0 0-16,-1 0 0,1 0 16,0 0-16,-1 0 0,1 0 15,21 0-15,-22 21 0,1-21 0,21 0 16,-21 0-16,20 0 0,-20 0 16,21 0-16,0 0 0,-22 0 0,22 0 15,0 21-15,-21-21 0,21 0 16,-1 0-16,1 0 0,0 0 0,0 0 15,-21 0-15,20 21 0,1-21 0,0 0 16,0 0-16,0 0 0,0 0 16,-1 0-16,1 0 0,0 21 0,0-21 15,0 0 1,0 0-16,-1 0 0,1 0 16,0 0-1,0 0 1,0 0-16,0 0 15,-1 0-15,1 0 16,0 0-16,0 0 0,0 0 16,0 0-16,-1 0 15,1 0 1,42 0 62,1 0-62,-22-21-16</inkml:trace>
  <inkml:trace contextRef="#ctx0" brushRef="#br0" timeOffset="3643.82">4106 2032 0,'0'0'0,"0"-85"31,0 64-15,0 0-16,0 0 15,0 0 1,0 42 0,0 0-16,0 0 15,0 0-15,0 1 0,0 20 16,0 0-16,0-21 0,0 22 0,0-1 16,0 0-16,0 1 0,0-22 15,0 21-15,0-21 0,0 22 0,0-22 16,21 0-16,1 0 0,-22 0 15,21-21-15,0 0 0,0 0 16,0 0-16,0 0 0,1 0 0,-1 0 16,21 0-16,-21-21 0,0 0 15,1 0-15,-1 0 0,0 0 0,0-1 16,0-20-16,0 21 0,-21 0 16,22-22-16,-22 22 0,21-21 0,-21 21 15,0-22-15,0 1 0,0 21 16,21-21-16,-21 20 0,0-20 0,0 21 15,0 0-15,0 0 16,0-1-16,21 22 16,0 0-1,-21 22-15,21-22 16,-21 21-16,22-21 16,-1 0-16,-21 21 0,21-21 15</inkml:trace>
  <inkml:trace contextRef="#ctx0" brushRef="#br0" timeOffset="4143.72">5186 1842 0,'0'0'0,"-21"0"31,-1 0-31,1 0 16,0 0-16,0 0 0,-21 0 0,20 21 16,1 0-16,-21 0 0,21-21 15,-22 21-15,22 22 0,0-22 0,0 0 16,0 0-16,0 0 0,-1 0 16,22 1-16,0-1 0,0 0 0,0 0 15,22-21-15,-1 0 16,0 21-16,0-21 0,0 0 15,0 0-15,22 0 0,-22 21 0,0-21 16,21 0-16,-20 0 0,-1 0 16,0 22-16,0-22 0,0 0 0,0 0 15,1 21-15,-22 0 0,21-21 16,-21 21-16,0 0 0,0 0 16,-21-21-16,-1 22 0,-20-1 15,21-21-15,0 21 0,-22 0 16,1-21-16,21 21 0,-21-21 0,-1 0 15,22 0-15,-21 0 0,21 0 16,-22 0-16,22 0 0,0 0 16,0 0-16,0 0 0,-1 0 15,1 0-15,0 0 0,0-21 0,0 21 16,21-21 0,0 0-16</inkml:trace>
  <inkml:trace contextRef="#ctx0" brushRef="#br0" timeOffset="4416.83">5546 2032 0,'0'0'0,"0"-21"0,0 0 16,0 42 62,0 0-78,0 0 16,0 0-16</inkml:trace>
  <inkml:trace contextRef="#ctx0" brushRef="#br0" timeOffset="4628.72">5546 2350 0,'0'-22'78,"0"1"-62,21 21-16</inkml:trace>
  <inkml:trace contextRef="#ctx0" brushRef="#br0" timeOffset="4919.92">6075 1863 0,'0'21'31,"0"0"-31,0 0 15,0 0-15,0 1 0,0-1 0,0 0 16,0 0-16,0 0 0,0 0 16,0 1-16,0-1 0,0 0 0,0 0 15,0 0-15,0 0 0,0 1 16,0-1-16,0 0 16</inkml:trace>
  <inkml:trace contextRef="#ctx0" brushRef="#br0" timeOffset="5587.54">6117 1757 0,'0'0'0,"21"-21"31,0 21-31,1 0 0,-1 0 0,21-21 0,0-1 16,1 22-16,-1-21 15,22 21-15,20-21 0,-20 21 0,20-21 16,1 21-16,-21 0 0,-1-21 16,22 21-16,-22 0 0,-20 0 0,20-21 15,-21 21-15,1-22 0,-1 22 16,0 0-16,-20 0 0,20 0 0,-21-21 15,0 21-15,0 0 0,1 0 0,-1 0 16,0 0-16,0 0 16,-21 21 15,0 1-31,0-1 16,0 0-16,0 0 0,0 0 15,0 0-15,0 22 0,0-22 0,0 0 16,0 0-16,0 22 0,0-22 0,21 0 15,-21 0-15,21 0 0,-21 22 16,0-22-16,0 0 0,0 0 0,0 0 16,0 0-16,0 1 15,0-1-15,0 0 0,-21 0 16,0-21 0,0 0-16,0 0 15,0 0-15,-1 21 0,1-21 16,-21 0-16,21 0 0,-22 0 15,-20 0-15,21 21 0,-22-21 0,-21 0 16,1 0-16,-1 22 0,-21-22 0,22 0 16,-1 21-16,0-21 0,1 21 15,20-21-15,1 0 0,20 0 0,-20 0 16,20 0-16,1 0 0,21 0 16,-21 0-16,-1 0 0,22 21 0,0-21 15,0 0-15,0 0 0,-1 0 16,22 21-1,-21-21 17,21 21-32,0 1 0</inkml:trace>
  <inkml:trace contextRef="#ctx0" brushRef="#br0" timeOffset="6084.25">4149 3048 0,'0'0'0,"0"21"15,0 0 1,0 1-16,0 20 0,0-21 16,0 0-16,0 22 0,0-22 15,0 21-15,0-21 0,0 22 0,0-22 16,0 0-16,0 21 0,0-21 16,0 1-16,0-1 0,0 0 0,0 0 15,0 0 1,0-42 15,0 0-31,0 0 16</inkml:trace>
  <inkml:trace contextRef="#ctx0" brushRef="#br0" timeOffset="6388.08">4043 3133 0,'0'0'0,"0"-85"31,0 64-31,21 0 16,0 21-16,-21-21 0,21 21 16,0-22-16,1 22 0,20 0 0,-21 0 15,21 0-15,1 0 0,-22 0 16,21 0-16,-21 22 0,22-1 0,-22 0 16,-21 0-16,0 0 15,0 22-15,0-22 0,0 21 0,-21-21 16,0 22-16,-22-22 0,22 21 0,-21-21 15,21 0-15,-22 1 0,22-22 16,0 21-16,0-21 16,21-21 15,0-1-15,21 1-16</inkml:trace>
  <inkml:trace contextRef="#ctx0" brushRef="#br0" timeOffset="6991.73">4678 3027 0,'21'21'31,"-21"0"-31,0 0 16,0 1-16,0-1 0,-21 21 0,21-21 15,-21 0-15,-1 22 16,22-22-16,-21 0 0,21 21 0,0-20 16,-21-1-16,21 0 0,-21 0 15,21 0-15,-21 0 0,21-42 47,21 0-47,0 0 0,-21 0 16,21 0-16,-21-1 0,21-20 15,1 21-15,-22 0 0,21-22 0,0 22 16,-21 0-16,21 0 0,0 21 16,-21-21-16,21 21 0,-21-21 0,22 21 15,-1 0-15,0 21 16,-21 0-16,21 0 16,0 0-16,-21 0 0,0 1 15,21-1-15,-21 0 0,22 0 16,-1 0-16,0 0 0,0 1 15,0-22-15,0 0 0,1 0 16,-1 0-16,0 0 0,0 0 16,0 0-16,0 0 0,1-22 0,-1 1 15,-21 0-15,0 0 0,21 0 16,-21 0-16,0-1 0,0 1 0,0 0 16,0-21-16,0 21 0,-21-1 15,0 1-15,21 0 0,0 0 0,-22 21 16,1-21-16,21 0 15,-21 21 1,21 21 0,0 0-1,21-21-15,-21 21 16,21-21-16</inkml:trace>
  <inkml:trace contextRef="#ctx0" brushRef="#br0" timeOffset="7247.86">5524 2942 0,'-21'21'31,"21"1"-15,0-1-16,0 0 0,0 21 15,0-21-15,-21 1 0,21-1 16,0 0-16,0 21 0,0-21 0,0 1 15,0-1-15,0 0 0,0 0 16,0 0-16,0 0 0,21-21 31,-21-21-15</inkml:trace>
  <inkml:trace contextRef="#ctx0" brushRef="#br0" timeOffset="7596.63">5376 2963 0,'0'-21'15,"0"0"-15,0 0 0,21 21 16,1 0-16,20 0 0,-21-21 0,21 21 16,1 0-16,-22 0 0,21 0 15,1 0-15,-1 21 0,0 0 16,-21-21-16,22 21 0,-22 0 0,0 1 15,0-1-15,-21 0 0,0 0 16,0 0-16,0 22 0,0-22 0,0 0 16,-21 0-16,-21 0 0,21 22 15,-1-22-15,-20 0 0,0 0 0,21 0 16,-1 0-16,-20 1 0,21-22 16,0 21-16,0-21 0,-1 0 0,1 0 15,0 0 1,21-21 15,21-1-15,0 1-16,1 21 0,-1-21 15</inkml:trace>
  <inkml:trace contextRef="#ctx0" brushRef="#br0" timeOffset="7812.51">6096 3006 0,'0'21'78,"0"0"-78,0 0 15,0 0-15</inkml:trace>
  <inkml:trace contextRef="#ctx0" brushRef="#br0" timeOffset="7997.41">6096 3302 0,'-21'0'0,"21"-21"94</inkml:trace>
  <inkml:trace contextRef="#ctx0" brushRef="#br0" timeOffset="8284.99">6583 2815 0,'0'21'31,"0"1"-31,-21-1 0,21 21 16,0-21-16,0 0 0,0 22 0,0-22 15,0 21-15,0-21 0,0 1 16,0 20-16,0-21 0,0 0 0,0 0 16,0 1-16,0-1 0,0 0 15,0-42 32,0 0-47,21 21 0,-21-22 0,0 1 16</inkml:trace>
  <inkml:trace contextRef="#ctx0" brushRef="#br0" timeOffset="8908.62">6540 2773 0,'22'0'15,"-1"0"-15,21 0 16,-21 0-16,22 0 0,-1-21 15,0 21-15,1-21 0,20 21 16,1-22-16,-1 22 0,22-21 0,-22 0 16,1 21-16,20-21 0,-20 0 15,-1 21-15,1-21 0,-1-1 0,1 22 16,-22 0-16,1-21 0,-1 21 16,0 0-16,1 0 0,-22 0 0,0 0 15,0 0-15,-21 21 31,0 1-31,0-1 16,-21 0-16,21 0 0,-21 0 16,21 0-16,-21 1 0,21-1 0,0 0 15,0 0-15,0 0 0,0 0 0,-22 1 16,22-1-16,0 21 0,0-21 16,0 0-16,0 1 0,0-1 0,-21 0 15,21 0-15,0 21 0,0-20 16,0-1-16,0 0 0,0 0 0,0 0 15,0 0-15,0 1 0,0-1 0,-21 0 16,21 0-16,-21-21 16,21 21-16,-21-21 15,0 0-15,-1 0 0,1 0 16,0 0-16,0 0 0,-21 0 16,-1 0-16,1 0 0,0-21 0,-22 21 15,1 0-15,-1 0 0,1 0 0,-1-21 16,1 21-16,-1 0 0,22 0 15,-22 0-15,22 0 0,0 0 0,-1 0 16,1 0-16,0 0 0,20 21 16,1-21-16,0 0 0,0 0 0,0 21 15,0-21-15,-1 21 16,1-21 0</inkml:trace>
  <inkml:trace contextRef="#ctx0" brushRef="#br0" timeOffset="9595.86">4741 3979 0,'0'0'0,"-21"0"16,0 0-1,21 22 1,0-1-16,0 21 16,0-21-16,0 22 0,0-1 0,0 0 15,21-21-15,-21 22 0,0-1 16,0 0-16,21-20 0,-21-1 0,0 21 16,0-21-16,0 0 0,0 1 15,0-1-15,21-21 31,1-21 1,-22-1-32,0 1 0,0 0 15</inkml:trace>
  <inkml:trace contextRef="#ctx0" brushRef="#br0" timeOffset="10340.45">4762 3937 0,'22'0'15,"-1"0"-15,21 0 16,-21 0-16,22 0 0,-1 0 16,0 0-16,1 0 0,20 0 0,1 0 15,-1-21-15,1 0 0,20 21 16,1-21-16,0 21 0,20 0 0,-20-22 15,21 22-15,0 0 0,0-21 16,-1 0-16,-20 21 0,21 0 0,0 0 16,0-21-16,-22 21 0,1 0 0,0 0 15,-22 0-15,1-21 0,-1 21 16,1 0-16,-22 0 0,0 0 0,1 0 16,-22-21-16,0 21 0,21 0 15,-21 0-15,1 0 16,-1 0-16,0 0 0,-21 21 31,0 0-15,0 0-16,0 0 0,0 0 15,0 1-15,0-1 0,0 0 16,0 21-16,0-21 0,0 1 0,0 20 16,0-21-16,0 0 0,0 0 15,0 22-15,0-22 0,0 0 0,0 0 16,0 0-16,0 1 0,0-1 0,0 0 15,0 0-15,0 0 0,0 0 16,0 1 0,0-1-1,-21-21-15,0 0 16,-1 21-16,1-21 0,0 0 16,0 0-16,0 21 0,0-21 15,-22 0-15,22 0 0,-21 0 16,-1 0-16,1 21 0,-21-21 0,-1 0 15,-21 0-15,22 0 0,-22 0 16,-21 0-16,22 0 0,-22 21 0,0-21 16,-21 0-16,0 0 0,0 0 0,0 22 15,21-22-15,-21 0 0,21 0 16,1 0-16,-1 21 0,21-21 16,0 0-16,1 0 0,20 0 0,22 0 15,0 0-15,-1 0 0,1 0 16,21 0-16,0 0 0,-1 0 0,22-21 31,22-1-15</inkml:trace>
  <inkml:trace contextRef="#ctx0" brushRef="#br0" timeOffset="10908.23">5143 3958 0,'0'0'0,"0"21"31,0 1-31,0-1 15,0 0-15,0 0 0,0 21 0,0-20 0,0 20 16,0 0-16,0-21 0,0 22 16,0-22-16,-21 21 0,21-21 15,0 1-15,0 20 0,-21-21 0,21 0 16,-21 0-16,0 1 16,21-1-16,-21-21 15,-1 0-15,1 0 16,0 0-16,21-21 15,0-1-15,-21 1 16,21 0-16,0 0 0,0 0 0,0 0 16,0-1-16,0-20 0,0 21 15,0 0-15,0 0 0,0-1 16,21 22 0,0 22-1,0-1-15,-21 0 0,22 0 16,-22 0-16,0 0 0,21 1 15,0-1-15,-21 0 0,21-21 0,-21 21 16,0 0-16,0 0 0,21-21 0,0 22 16,1-22-16,-22 21 15,21-21-15,0 0 16,0 0-16,0 0 16,0 0-16,1 0 0,-1-21 15,0 21-15,-21-22 0,21 1 0</inkml:trace>
  <inkml:trace contextRef="#ctx0" brushRef="#br0" timeOffset="11339.79">5567 4170 0,'0'42'31,"-21"-21"-31,-1-21 0,22 22 15,-21-1-15,21 21 0,0-21 16,-21 0-16,21 1 0,-21-1 0,21 0 16,0 0-16,0 0 15,0 0-15,21-21 16,0 0-16,0 0 0,1 0 16,-1 0-16,0 0 0,0 0 15,21 0-15,-20-21 0,-1 0 0,21 21 16,-21-21-16,0 0 0,1 0 15,20-1-15,-42 1 0,21 0 0,-21 0 16,0-21-16,0 20 0,0 1 0,0 0 16,0 0-16,-21 21 0,0-21 15,0 21-15,-22-21 0,22 21 16,0 0-16,-21 0 0,20 0 16,1 0-16,0 21 0,0 0 0,0-21 15,0 21-15,-1 0 0,1 0 0,21 1 16,-21-1-16,21 0 15,0 0-15,21-21 16,22 0-16,-22 0 16,0 0-16,21 0 0</inkml:trace>
  <inkml:trace contextRef="#ctx0" brushRef="#br0" timeOffset="12052.28">6308 4128 0,'-22'-22'16,"1"22"-16,0 0 15,0 0-15,0 0 0,0 0 16,-1 22-16,1-22 0,0 21 0,21 0 16,-21-21-16,21 21 0,-21 0 15,21 0-15,0 1 0,0-1 16,0 0-16,21-21 15,0 0 1,0 0-16,0 0 0,1 0 16,-1 0-16,0 0 0,0 0 0,0-21 15,0 21-15,-21-21 16,22 21-16,-22-22 0,21 22 16,0-21-1,-21 42 16,0 1-15,0-1-16,0 0 0,0 0 16,0 0-16,0 0 0,0 22 0,0-22 15,21 0-15,-21 21 0,21-20 16,-21 20-16,21 0 0,-21 1 16,22-1-16,-1 0 0,-21 1 0,21 20 15,-21 1-15,0-22 0,21 21 16,-21-20-16,21 20 0,-21-20 0,0 20 15,0-21-15,0 22 0,0-22 0,0 1 16,0-1-16,-21 0 0,0 1 16,0-22-16,0 21 0,-1-21 0,-20 0 15,21 1-15,0-1 0,-22 0 0,22 0 16,-21-21-16,0 0 0,20 0 0,-41 0 16,21 0-16,-1-21 0,-20 0 15,-1 0-15,22-1 0,-22 1 0,22-21 16,0 21-16,-1-22 0,1 1 0,21 0 15,0-22-15,21 22 16,0-22-16,0 1 0,0-1 0,0 22 16,0-21-16,21-1 0,0 1 0,0 20 15,0-20-15,22 20 0,-22 1 16,21 21-16,1-21 0,-1 20 0,-21 1 16,21 0-16,1 0 0,-1 0 0,-21 0 15,22-1-15,-22 1 0,0 0 16,21 0-16,-21 21 0,1-21 0,-1 0 15</inkml:trace>
  <inkml:trace contextRef="#ctx0" brushRef="#br0" timeOffset="12324.12">6540 4170 0,'0'0'0,"0"21"47,0 0-47,0 0 16,0 1-16,0-1 0,0 0 15,0 0-15,0 0 0,-21 0 16,21 1 0,-21-44 30,21 1-30,0 0-16</inkml:trace>
  <inkml:trace contextRef="#ctx0" brushRef="#br0" timeOffset="12524.01">6498 4064 0,'0'0'16,"0"-21"-16,-21 21 15,21-21 1,0 42 47,21-21-48,-21 21-15</inkml:trace>
  <inkml:trace contextRef="#ctx0" brushRef="#br0" timeOffset="13023.72">6816 4149 0,'0'0'0,"0"21"0,0 0 15,0 0-15,0 0 16,0 1-16,0-1 15,0 0-15,0 0 0,0 0 16,0 0-16,0 1 16,0-1-16,21-21 15,-21 21-15,0 0 32,-21-21-17,-1 0 1,22-21-16,0 0 15,-21 0-15,21-1 16,0 1-16,0 0 0,0 0 0,0 0 16,0 0-16,21-1 0,-21 1 15,22 0-15,-1 0 0,0-21 0,0 20 16,21 22-16,-20-21 0,20 0 16,-21 21-16,0 0 0,0 0 0,22 0 15,-22 0-15,0 21 0,0 0 16,-21 1-16,0-1 15,0 0-15,0 0 0,0 21 0,0-20 16,0-1-16,0 0 0,0 0 0,0 0 16,0 0-16,0 1 0,0-1 15,0 0-15,-21-21 32,21-21-17</inkml:trace>
  <inkml:trace contextRef="#ctx0" brushRef="#br0" timeOffset="15963.94">11642 1461 0,'0'-22'15,"0"44"17,0-1-17,0 0-15,0 21 0,0-21 16,0 43-16,0-22 0,0 22 0,0-22 16,0 22-16,0-1 0,0 1 15,0-1-15,0 22 0,0-22 0,0 22 16,0 0-16,0-1 0,-22 1 15,22 0-15,-21-1 0,0 1 0,21 21 16,0-22-16,-21 22 0,21-21 0,-21 21 16,0-22-16,-1 22 0,1-21 15,21 0-15,-21-1 0,0 1 0,0-22 16,21 22-16,0-21 0,0-22 0,0 21 16,0-20-16,-21-1 0,21 0 15,0-20-15,0-1 0,0 0 16,0-42-1,0 0-15,21-22 16,-21 22-16,21-21 0,-21-1 16,21 22-16,0-42 0</inkml:trace>
  <inkml:trace contextRef="#ctx0" brushRef="#br0" timeOffset="16985.75">11536 1482 0,'0'-21'16,"21"-1"0,0 22-16,0 0 15,0 0-15,22-21 16,-1 21-16,0-21 0,1 21 0,20 0 0,22 0 16,-22-21-16,22 21 15,21 0-15,-21 0 0,20 0 0,1 0 16,0 0-16,21 0 0,0 0 15,21-21-15,-21 21 0,21 0 0,-21 0 16,22 0-16,-1 0 0,0-21 0,21 21 16,-21 0-16,1 0 0,-22 0 15,21 0-15,0 0 0,0-22 0,0 22 16,-21 0-16,21 0 0,-21 0 16,-21-21-16,0 21 0,0 0 0,-21-21 15,-1 21-15,-20 0 16,20-21-16,-20 0 0,-22 21 0,1 0 0,-1 0 15,0-21-15,-21 21 16,1 0-16,-1 0 0,0 0 0,0 0 16,-21 21-16,0 0 0,0 0 15,0 0-15,0 0 16,0 1-16,0 20 0,0-21 0,-21 0 16,21 0-16,-21 22 0,21-1 15,0 0-15,0 22 0,0-22 0,0 22 16,0-1-16,0 1 0,0-1 15,0 1-15,0-1 0,0 1 0,0-1 16,0 22-16,0 0 0,0-1 16,0 1-16,0 0 0,0-1 15,0 1-15,0-22 0,0 22 0,-21 0 16,21-1-16,0 1 0,0 0 0,0-1 16,-22-20-16,22 21 0,0-22 15,-21 1-15,21-1 0,0 1 0,0-1 16,0 1-16,0-1 0,0-21 0,0 22 15,-21-22-15,21 1 0,0-1 16,-21 0-16,21 1 0,0-22 0,-21 21 16,0-21-16,-1-21 0,1 21 0,21 1 15,-21-22-15,0 0 16,-21 21-16,20-21 0,1 0 0,-21 0 0,21 0 16,-22 0-16,1 0 0,0 0 15,-22 0-15,22 0 0,-22 0 16,1 0-16,-22 21 0,1-21 0,-1 0 15,-21 0-15,0 0 0,-21 0 0,21 0 16,-42 0-16,21 0 0,-42 0 16,21 0-16,-22 0 0,1 0 0,-21 0 15,20 0-15,-20 0 0,20 0 0,-20 0 16,42 0-16,0 0 0,-1 0 0,22 21 16,22-21-16,-1 0 0,21 0 15,0 0-15,22 0 0,-1 0 16,22 0-16,0 0 0,-1 0 0,1 0 0,21 0 15,0 0-15,0 0 16,-1-21-16,1 0 0,0 0 0,21-1 16,0 1-16,0 0 0,0-21 0,0 21 15,21-22-15,0-20 0,1 20 0</inkml:trace>
  <inkml:trace contextRef="#ctx0" brushRef="#br0" timeOffset="17564.43">12467 762 0,'0'-42'16,"0"84"-16,0-105 0,0 41 0,21 1 0,-21 0 16,0 0-16,0 42 31,0 0-31,0 0 15,0 1-15,0 20 0,0 0 0,0 1 16,0-1-16,0 0 0,0 22 16,0-22-16,0 0 0,0 1 0,0-1 15,0 0-15,0-20 0,0 20 16,-21-21-16,21 0 0,0 0 0,0 1 16,0-1-16,0-42 31,21-1-16,0 1-15,1 0 0</inkml:trace>
  <inkml:trace contextRef="#ctx0" brushRef="#br0" timeOffset="17823.28">12827 635 0,'0'0'0,"0"-21"15,0 0-15,0 42 16,0 0-1,0 0-15,0 22 0,0-22 16,0 21-16,0 0 0,0 1 0,0-1 16,0 0-16,0 1 0,0-1 15,0-21-15,0 22 0,0-1 0,0-21 16,0 0-16,0 0 16,0 1-16,0-1 0,0 0 15,0 0-15,-21-21 31,0-21-31,-1 21 16,1 0-16</inkml:trace>
  <inkml:trace contextRef="#ctx0" brushRef="#br0" timeOffset="19119.4">12425 1164 0,'0'0'0,"0"-21"31,21 0-31,0 21 15,21-21-15,-20 21 16,-1-21-16,21 21 0,0-22 0,22 1 16,-22 0-16,1 0 0,20 21 15,-21-21-15,22 0 0,-22-1 0,1 22 16,-22 0-16,0-21 0,21 21 16,-21 0-16,-21 21 15,0 1-15,0-1 16,0 0-16,0 0 0,-21 21 0,0-20 15,21-1-15,0 0 0,-21 0 0,21 0 16,-21 0-16,21 1 16,0-1-16,0 0 15,21-21 1,0 0-16,0 0 0,0 0 16,22 0-16,-22 0 0,0 0 0,0-21 15,22 21-15,-22-21 0,0-1 16,0 1-16,-21 0 0,0 0 0,0 0 15,0 0-15,0-1 0,0 1 16,0 0-16,0 0 0,-21 0 0,0 0 16,0-1-16,-1 22 0,1-21 15,0 21-15,21-21 16,0 0-16,21 21 16,0-21-1,1 21-15,-1 0 0,0 0 16,21-21-16,-21 21 0,22 0 0,-22 0 15,21 0-15,-21 0 0,1 0 16,20 0-16,-21 21 0,0-21 0,0 21 16,1 0-16,-1 0 0,-21 0 15,0 22-15,0-22 0,0 0 0,0 0 16,0 22-16,0-22 0,0 0 16,0 0-16,0 0 0,0 0 0,0 1 15,0-1-15,0 0 16,-21-21 15,21-21-15,0 0-1,0-1-15,0 1 0,0 0 16,0 0-16,0-21 0,0 20 0,0-20 16,21 21-16,-21-21 0,21 20 15,0-20-15,0 21 0,0 0 0,1 0 16,-1 21-16,0 0 0,0 0 15,0 0-15,0 0 16,1 21-16,-22 0 0,0 0 0,21 0 16,-21 22-16,0-22 0,0 0 15,0 0-15,0 21 0,0-20 0,0-1 16,0 0-16,0 0 0,0 0 16,0 0-16,0 1 15,-21-22-15,21-22 31,0 1-15,0 0-16,0 0 0,0 0 16,21 0-16,0-1 0,0-20 0,0 21 15,0-21-15,22-1 16,-22 22-16,21-21 0,-21 21 0,22-1 16,-22 1-16,21 21 0,-21-21 0,1 21 15,-1 0-15,-21 21 16,0 0-16,0 22 15,0-22-15,0 0 0,0 0 16,0 22-16,0-22 0,0 0 0,-21 0 16,21 0-16,0 0 0,0 1 15,0-1-15,0 0 0,0 0 0,0 0 16,21-21-16,0 0 16,0 0-16,0 0 0,0 0 0,1 0 15,-1 0-15,0 0 0,21 0 16,-21-21-16,1 0 0,-1 21 15,21-21-15,-21-22 0,0 22 0,1 0 16,-22-21-16,21 21 0,-21-1 16,21 1-16,-21-21 0,0 21 0,0 0 15,-21 21 1,0 21-16,-1-21 16,1 21-16,21 21 0,-21-21 15,0 1-15,21-1 0,0 21 0,0-21 16,-21 0-16,21 1 0,0 20 0,0-21 15,0 0-15,0 0 16,0 1-16,21-22 16,0 0-1,0 0-15,0 0 0,1 0 16,-1-22-16,0 22 0</inkml:trace>
  <inkml:trace contextRef="#ctx0" brushRef="#br0" timeOffset="19451.21">15346 529 0,'0'0'0,"-21"43"31,-1-43-31,22 21 0,-21 0 0,21 0 16,0 21-16,0-20 0,-21 20 16,21-21-16,-21 21 0,21 1 0,0-1 15,0-21-15,0 22 0,-21-1 16,21-21-16,0 0 0,0 22 0,0-22 16,0 0-16,0 0 0,0 0 15,21-21 32,-21-21-47,0 0 0,21 0 0</inkml:trace>
  <inkml:trace contextRef="#ctx0" brushRef="#br0" timeOffset="19792">15176 635 0,'0'0'0,"-21"0"0,0 0 0,0-63 32,21 41-32,21 22 0,0-21 15,0 0-15,1 21 0,-1-21 16,21 0-16,-21 21 0,22 0 0,-22-21 16,21 21-16,-21 0 0,0 0 15,1 0-15,-1 0 0,0 21 0,-21 0 16,21-21-16,-21 21 0,0 0 15,0 0-15,0 1 0,-21-1 0,0 0 16,0 0-16,-1 0 0,1 0 16,-21 1-16,21-1 0,-22 0 0,22-21 15,0 21-15,0-21 0,0 21 0,0-21 16,21 21-16,21-21 31,0 0-31,21 0 16,-21 0-16,22 0 0</inkml:trace>
  <inkml:trace contextRef="#ctx0" brushRef="#br0" timeOffset="20928.36">16023 826 0,'0'0'0,"0"-22"0,0 1 15,0 0 1,0 0-16,0 0 0,-21 21 16,21-21-16,-21 21 0,0 0 15,-1 0-15,1 0 16,0 0-16,0 0 0,0 0 0,0 0 16,-1 21-16,1 0 0,0 0 15,-21 0-15,21 0 0,-1 1 0,1 20 16,0-21-16,21 0 0,0 0 15,0 22-15,0-22 0,0 0 0,0 0 16,0 0-16,0 1 16,21-22-16,0 0 0,1 0 15,-1 0-15,21 0 0,-21 0 16,0 0-16,1-22 16,-1 1-16,0 21 0,0-21 0,0 0 15,0 0-15,1 0 0,-22-1 16,21 1-16,-21 0 0,21 0 0,-21 0 15,0 0-15,0-1 0,21 22 16,-21-21-16,0 42 31,0 1-15,0-1-16,0 0 0,0 0 16,0 0-16,0 0 0,0 1 15,0-1-15,21-21 0,-21 21 0,21 0 16,1-21-16,-22 21 0,21-21 15,0 0-15,21 0 0,-21 0 0,22 0 16,-22 0-16,21 0 0,1 0 16,-1 0-16,0 0 0,1 0 0,-1-21 15,0 0-15,1 0 0,-1 0 0,0-1 16,-21-20-16,22 21 0,-22 0 16,0-22-16,-21 22 0,0-21 0,0 21 15,0 0-15,0-1 16,-21 22-16,0 0 0,0 0 15,-22 0-15,22 0 0,0 0 16,0 0-16,-22 22 0,22-1 0,0-21 16,0 21-16,0 0 0,21 0 15,0 0-15,0 1 16,0-1 0,21-21-16,0 0 0,0 0 0,0 0 15,22 0-15,-22 0 0,0 0 16,0-21-16,0 21 0,1 0 0,-1-22 15,0 22-15,0 0 16,-21-21-16,21 21 16,-21 21-1,0 1 1,0-1-16,0 21 0,0-21 16,0 0-16,0 22 0,0-1 15,-21-21-15,21 22 0,-21-1 0,21 0 16,-21 22-16,0-22 0,21 0 15,-22 22-15,22-22 0,0 22 0,0-22 16,0 22-16,0-1 0,-21-21 16,21 1-16,0 20 0,0-20 0,0-1 15,0 0-15,0-21 0,0 22 0,0-22 16,0 0-16,0 0 16,-21 0-16,21 1 0,-21-22 0,0 0 15,0 0-15,-1 0 0,1 0 0,0 0 16,0 0-16,0 0 0,0 0 15,-1-22-15,1 1 0,0 0 0,21 0 16,0 0-16,-21 0 0,21-22 0,0 1 16,0 0-16,0-1 0,0 1 15,0-22-15,0 22 0,21-21 0,-21 20 16,21-20-16,0 20 0,1 1 16,-1 0-16,0-22 0,0 22 0,0 0 15,0-1-15,1 1 0,-1 0 16,0 20-16,0-20 0,0 0 15,0-1-15</inkml:trace>
  <inkml:trace contextRef="#ctx0" brushRef="#br0" timeOffset="21367.32">17166 699 0,'21'42'31,"0"-42"-15,1 0-16,-1 0 0,21 0 16,0 0-16,-20 0 0,20-21 0,0 0 15,-21 21-15,22-22 0,-22 22 16,0-21-16,0 0 0,0 21 0,1-21 15,-22 0-15,0 0 16,-22 21 0,1 0-16,-21 0 0,21 0 0,-22 0 15,1 21-15,0 21 0,21-21 16,-22 0-16,22 22 0,-21-1 16,21 0-16,-1 1 0,1-22 15,21 21-15,0 1 0,0-1 0,0 0 16,0-21-16,21 1 0,1 20 15,-1-21-15,21 0 0,0-21 0,1 21 16,-1-21-16,0 0 0,22 0 16,-22 0-16,22 0 0,-22 0 0,0-21 15,1 0-15,-1 21 0,-21-21 0,22 0 16</inkml:trace>
  <inkml:trace contextRef="#ctx0" brushRef="#br0" timeOffset="23172.38">6837 1693 0,'0'-21'125,"0"0"-125,0 0 0,0 0 16,0 0-16,0-1 15,0 1-15,0 0 16,0 0-16,0 0 0,0 0 15,0-1-15,0 1 0,0 0 0,21 0 16,0 0-16,-21 0 0,21-1 16,0-20-16,1 21 0,-22 0 0,21 0 15,0-1-15,0-20 16,0 21-16,0 0 0,1 0 0,-1-22 0,0 22 16,0 0-16,0-21 15,0 20-15,1-20 0,20 21 0,-21 0 16,21-22-16,-20 22 0,20 0 15,-21 0-15,21 0 0,1 0 0,-1-1 16,-21 1-16,22 0 0,-1 0 16,0 21-16,1-21 0,-1 0 0,0-1 15,22 22-15,-22-21 0,22 0 16,-22 21-16,21-21 0,1 0 0,-22 21 16,22-21-16,-22-1 0,22 22 15,-22-21-15,21 21 0,-20-21 16,-1 0-16,22 21 0,-22-21 15,0 21-15,22-21 0,-22 21 0,0-22 16,22 22-16,-22-21 0,1 21 16,-1-21-16,21 21 0,-20 0 0,-1-21 15,0 21-15,1 0 0,20 0 16,-42-21-16,22 21 0,-1 0 0,0 0 16,1 0-16,-22 0 0,21 0 15,1 0-15,-22 0 0,21 21 0,0-21 16,1 21-16,-22-21 0,21 21 15,22-21-15,-22 21 0,0-21 0,1 0 16,-1 22-16,0-22 16,1 21-16,-1-21 0,0 21 0,-20-21 15,20 21-15,-21-21 0,0 21 16,0-21-16,1 21 0,-1-21 0,0 22 16,0-22-16,0 21 0,0-21 15,-21 21-15,22-21 0,-1 21 0,0 0 16,0-21-16,0 21 0,0 1 15,1-22-15,-1 21 0,-21 0 0,21 0 16,0-21-16,0 21 0,0 0 16,-21 1-16,22-22 0,-1 21 0,0 0 15,-21 0-15,21 0 0,0-21 0,0 21 16,1 1-16,-22-1 16,21 0-16,0 0 0,0 0 0,0 0 15,-21 1-15,21-1 0,1 0 16,-22 0-16,0 0 0,21 0 0,0 1 15,-21-1-15,21 0 0,-21 0 16,0 0-16,0 0 0,0 22 0,21-22 16,-21 0-16,0 0 0,21 0 0,-21 1 15,0-1-15,0 0 0,22 0 16,-22 0-16,21 0 0,-21 1 0,21-1 16,-21 0-16,0 0 0,0 0 15,21 0-15,0 1 0,-21-1 16,0 0-16,0 0 15,0 0-15,0 0 0,0 1 16,0-1-16,0 0 16,0 0-16,0 0 15,0 0-15,21-21 16,-21 22-16,0-1 16,0 0-1,-21-21 126</inkml:trace>
  <inkml:trace contextRef="#ctx0" brushRef="#br0" timeOffset="23771.13">10880 1884 0,'-22'0'0,"44"0"0,-65 0 16,64 0 31,1 0-47,-1 0 0,0 0 0,0 21 16,0-21-16,0 21 15,1 0-15,-1-21 0,-21 22 0,21-22 16,0 0-16,0 21 15,0 0-15,1-21 0,-1 21 16,0-21-16,0 0 16,0 0-16,0 21 0,1-21 15,-22-21 32,21 21-31,-21-21-16,0 0 15,21 21-15,-21-21 0,21-1 16,-21 1-16,21 21 0,0-21 0,-21 0 16,22-21-16,-1 20 0,0 1 15,-21 0-15,21-21 0,0 21 16,0-1-16,-21 1 0,0 0 0,22 0 16,-1 21-16,-21-21 15,0 42 1,0 0-16,0 0 15,0 0-15,-21 1 0,-1-1 0,22 0 16,-21 0-16,0 0 0,21 22 0,-21-22 16,0-21-16,21 21 0,0 0 15,-21 0-15,-1 0 0,1-21 32</inkml:trace>
  <inkml:trace contextRef="#ctx0" brushRef="#br0" timeOffset="175108.24">1609 7070 0,'21'21'62,"0"0"-46,0 0 0,0-21-16,0 21 0,1 1 0</inkml:trace>
  <inkml:trace contextRef="#ctx0" brushRef="#br0" timeOffset="176072.51">1714 7091 0,'0'0'0,"0"-21"16,0 0-16,0 42 63,0 0-63,-21 21 0,21 1 15,-21-1-15,0 21 0,21-20 16,-21 20-16,0 1 0,21-1 15,-22 1-15,1-1 0,0-20 0,0 20 16,0-21-16,0 22 0,-1-22 16,22 1-16,0-1 0,0-21 15,-21 0-15,21 22 0,0-22 16,0 0-16,0-42 31,0 0-31,0-1 16,0 1-16,21-21 0,-21 21 15,22 0-15,-1-22 0</inkml:trace>
  <inkml:trace contextRef="#ctx0" brushRef="#br0" timeOffset="176430.31">1736 7197 0,'0'0'0,"0"-21"0,21 21 16,0 0-1,0 0-15,0 0 0,-21 21 16,21 0-16,1 0 0,-22 21 0,21-20 16,-21 20-16,21 21 0,-21-20 15,0-1-15,0 0 0,21 22 0,-21-22 16,0 1-16,0-1 0,0 0 15,0 1-15,0-22 0,0 21 16,0 0-16,0-20 0,-21-1 0,21 21 16,-21-21-16,21 0 0,0 1 15,-21-1-15,-1-21 16,22-21 15,-21-1-31,21 1 16,-21 21-16</inkml:trace>
  <inkml:trace contextRef="#ctx0" brushRef="#br0" timeOffset="176664.44">1503 7895 0,'0'0'0,"-21"0"0,42-21 31,0 21-16,0 0-15,21-21 0,-20 21 0,-1 0 16,21-21-16,0 21 0,-20-21 16,20 21-16,-21 0 0,21-22 0,-20 22 15,20 0-15,-21 0 0,0-21 16,22 21-16,-22 0 0,0 0 16,0-21-1</inkml:trace>
  <inkml:trace contextRef="#ctx0" brushRef="#br0" timeOffset="177464.08">2180 7641 0,'0'0'0,"0"21"47,0 1-47,0-1 0,0 0 15,0 0-15,-21 0 0,21 0 16,-21 1-16,21-1 0,0 21 0,0-21 16,0 0-16,0 22 0,0-22 15,-21 0-15,21 0 0,0 0 0,0 1 16,0-1-16,0 0 16,0-42 15,-22 0-16,22-1-15,0 1 0,0-21 0,0 21 16,0-22-16,0 1 0,0 21 16,0-21-16,0-1 0,0 22 15,0-21-15,22 21 0,-1-22 16,0 22-16,0 0 0,0 0 0,0 0 16,1 21-16,-1 0 0,21 0 15,-21 0-15,0 0 0,22 0 0,-22 0 16,21 21-16,-21 0 0,1 0 15,-1 0-15,0 0 0,0 22 0,-21-22 16,0 0-16,21 21 0,-21-20 16,21-1-16,-21 0 0,0 0 0,0 0 15,0 0-15,0 1 0,0-1 16,0 0-16,0 0 0,0 0 0,0 0 16,-21-21-1,0 0 1,21-21-16,0 0 15,0 0-15,0 0 0,0 0 16,0-1-16,0-20 0,0 21 0,0 0 16,21-22-16,-21 22 0,21-21 15,1 21-15,20-22 0,-21 22 0,21 0 16,-20 0-16,20 0 0,0 0 16,1-1-16,-22 22 0,21 0 15,0 0-15,1 0 0,-1 22 0,0-22 0,-20 21 16,20 0-16,-21 0 15,0 21-15,0-20 0,1-1 0,-22 0 16,0 21-16,0-21 0,0 1 16,0 20-16,0-21 0,-22 0 0,1 22 15,0-22-15,0 0 0,0 21 0,0-21 16,-1 1-16,1-1 0,21 0 16,-21-21-16,0 0 15,21 21-15,0-42 31,0 0-31,0 0 16,21-1-16,-21 1 0</inkml:trace>
  <inkml:trace contextRef="#ctx0" brushRef="#br0" timeOffset="178028.27">3789 7705 0,'0'0'0,"0"-21"0,21 21 0,-21-22 0,0 1 15,0 0 1,0 0-16,0 0 0,-21 0 16,0 21-16,-1-22 0,1 22 15,0 0-15,0 0 0,0 0 16,-22 0-16,22 0 0,0 22 0,0-1 15,0 0-15,0 0 0,-1 0 16,1 0-16,0 22 0,0-22 0,21 21 16,-21-21-16,21 22 0,-21-22 15,21 21-15,0-21 0,0 1 0,0-1 16,0 0-16,0 0 0,21 0 0,0-21 16,0 0-16,0 0 15,22 0-15,-22 0 0,0 0 0,21-21 16,-21 0-16,1 0 0,-1 21 15,21-21-15,-21-22 0,0 22 0,1 0 16,-22 0-16,21-22 0,0 22 0,-21-21 16,0 21-16,0 0 0,0-1 15,21 1-15,-21 0 0,0 42 32,0 0-32,-21 1 15,21-1-15,0 0 0,0 0 0,0 0 16,0 0-16,0 22 0,0-22 15,0 0-15,0 0 0,0 0 0,21 1 16,0-1-16,0 0 16,1-21-16,-1 0 15,0 0-15,0 0 0,0 0 16,0 0-16,1 0 16,-1-21-16,0 0 0</inkml:trace>
  <inkml:trace contextRef="#ctx0" brushRef="#br0" timeOffset="178696.88">4212 7514 0,'0'0'0,"-21"0"0,21 21 16,0 1-1,21-22-15,0 0 0,0 0 16,1 0-16,-1 0 0,0 0 0,0 0 16,0 0-16,22 0 0,-22 0 15,0 0-15,21 0 0,-21 0 0,1-22 16,-1 22-16,0 0 0,0 0 31,-42 0 0,0 0-31,0 22 0,-1-1 0,22 0 16,-21-21-16,0 21 0,0 21 16,0-20-16,0-1 0,-1 0 0,1 0 15,0 21-15,0-20 0,0-1 0,0 0 16,-1 0-16,1 0 0,0 0 16,21 1-16,-21-1 0,0-21 0,21 21 15,0 0-15,-21-21 0,-1 0 16,1 0-1,21-21 17,0 0-32,0 0 15,21-1-15,1 1 0,-22 0 0,21 21 16,0-21-16,0 0 0,0 21 16,0 0-16,1 0 0,-1 0 15,0 0-15,0 21 16,-21 0-16,21-21 15,-21 21-15,0 0 0,0 1 0,21-1 16,-21 0-16,22 0 0,-1 0 16,0-21-16,0 21 15,0-21-15,0 0 16,1 0-16,-1 0 16,0 0-16,0 0 0,0-21 0,0 21 15,1-21-15,-1 0 0,21 21 0,-21-21 16,0 0-16,1-1 0,-1 1 15,0 0-15,0 0 0</inkml:trace>
  <inkml:trace contextRef="#ctx0" brushRef="#br0" timeOffset="179468.44">5101 7557 0,'0'0'15,"-21"0"16,0 0-31,0 21 16,-1 0-16,22 0 0,-21 0 0,0 0 16,21 1-16,0-1 0,-21 0 0,21 0 15,-21 0-15,21 0 0,0 1 16,0-1-16,0 0 0,0 0 0,0 0 16,0 0-16,0 1 15,21-22-15,0 21 16,0-21-16,0 0 15,1 0-15,-22-21 16,0-1-16,21 22 0,-21-21 16,0 0-16,0 0 0,0 0 0,0 0 15,0-1-15,0 1 0,0 0 16,0-21-16,0 21 0,0-1 0,0 1 16,0 0-16,0 0 0,21 0 0,0 0 15,0-1-15,0 22 16,-21-21-16,22 21 0,-1 0 0,21 0 15,-21 0-15,0 0 0,22 0 16,-22 0-16,21 0 0,1 21 0,-22 1 16,21-22-16,-21 21 0,0 0 0,1 0 15,-1 21-15,-21-20 0,0-1 16,0 0-16,0 0 0,0 0 16,0 0-16,0 1 0,0-1 15,-21-21-15,21 21 0,-22-21 16,22 21-16,-21-21 0,0 0 31,21-21-15,0 0-16,0 0 0,0-1 15,0 1-15,0-21 0,21 21 0,-21-22 16,21 22-16,1-21 0,-1 0 16,21 20-16,-21-20 0,22 21 15,-22-21-15,21 20 0,0 1 0,1 0 16,-1 21-16,0 0 0,1 0 15,-1 0-15,0 0 0,1 0 0,-1 21 16,-21 0-16,22 1 0,-22-1 0,0 21 16,0-21-16,-21 22 0,0-1 15,0-21-15,0 21 0,0-20 0,0 20 16,0-21-16,0 21 0,0-20 0,-21-1 16,21 0-16,0 0 15,-21 0-15,0 0 16,-1-21-1,1 0 1,0 0 0</inkml:trace>
  <inkml:trace contextRef="#ctx0" brushRef="#br0" timeOffset="180347.46">931 8424 0,'21'0'47,"1"0"-47,-1 0 0,0 0 15,0 0-15,21 0 0,1 0 16,-1 0-16,22 0 0,-1 0 16,1 0-16,20 0 0,-20 0 15,20 0-15,1 0 0,0 0 0,-1 0 16,22 0-16,-21 0 0,42 0 16,-21 0-16,21 0 0,0 0 0,0 0 15,0 0-15,21-21 0,0 21 0,0 0 16,22 0-16,-22 0 0,21-21 15,22 21-15,-22 0 0,21 0 0,1-21 16,-22 21-16,22-21 0,-1 21 0,1 0 16,-22 0-16,22-21 0,-22 21 15,-21 0-15,21 0 0,-20-22 0,-22 22 16,21 0-16,-21 0 0,-21 0 16,-1 0-16,-20 0 0,0 0 15,-1 0-15,-41 0 0,20 0 0,-42 0 16,22 0-16,-22 0 0,0 0 15,-42 0 17,0 0-32,0 0 15,21-21 1,-22 21-16,1 0 16,21-21 30,-21 21-30,0 0 0</inkml:trace>
  <inkml:trace contextRef="#ctx0" brushRef="#br0" timeOffset="186952.48">7556 7684 0,'0'0'0,"-21"0"0,0 0 16,0 0-16,0 0 0,0 0 0,-1-22 16,1 22-16,0 0 0,0 0 15,0 0-15,0 0 0,-1 0 0,1 0 16,0 0-1,0 0-15,42 0 32,0 0-17,0 0-15,22 0 0,-1 0 0,22 0 16,-1 0-16,1 0 0,20 0 16,1 0-16,0 0 0,-1 0 0,1 0 15,21 0-15,-22 0 0,1 0 16,21 0-16,-21 0 0,20 0 15,-20 0-15,0 0 0,-1-21 0,1 21 16,-21 0-16,-1 0 0,1 0 0,-22 0 16,0-21-16,1 21 0,-22 0 15,0 0-15,0 0 0,-21-21 63,-21 21-48,0-21-15</inkml:trace>
  <inkml:trace contextRef="#ctx0" brushRef="#br0" timeOffset="187493.4">8911 7281 0,'0'0'0,"0"-21"0,-21 21 31,21 21 1,0 1-32,0-1 0,0 0 15,0 0-15,21 0 0,0 0 0,0 1 16,1-1-16,-1 0 0,0 0 15,21-21-15,-21 21 0,1 0 0,20-21 16,0 22-16,-21-1 0,22-21 16,-22 0-16,0 0 0,21 0 0,-20 0 15,-1 21-15,0-21 0,0 0 16,0 0-16,-21-21 31,-21 21-15,0 0-1,0 0-15,0 0 0,-1 21 16,1 0-16,0-21 0,0 21 0,0 0 16,0 1-16,-22-1 0,22 0 15,0 0-15,0 0 0,0 22 0,-1-22 16,1 0-16,0 0 0,0-21 16,21 21-16,0 0 0,-21 1 0,0-1 15,21 0 1,0-42 31,21 21-47,0-21 0,-21-1 15,21 22-15,0-21 0</inkml:trace>
  <inkml:trace contextRef="#ctx0" brushRef="#br0" timeOffset="188061.07">10456 7239 0,'0'0'0,"0"-21"0,0 0 16,0 0-16,0-1 0,0 1 15,0 42 17,0 1-32,0-1 15,0 0-15,0 0 0,-21 21 16,21 1-16,-21-1 0,21 0 0,0 1 16,0-22-16,0 21 0,0 1 15,0-1-15,0-21 0,0 21 0,0-20 16,0 20-16,0-21 0,21 0 15,0 0-15,0 1 0,1-22 0,-1 21 16,0-21-16,0 21 0,21-21 16,-20 0-16,-1 0 0,21 0 0,0 0 15,-20-21-15,20 0 0,0-1 0,1 1 16,-1 0-16,-21 0 0,21-21 16,1 20-16,-22-20 0,21 0 0,-21-1 15,1 1-15,-1 0 0,0-1 0,-21 22 16,21-21-16,-21 0 0,0 20 15,0 1-15,0 0 0,0 0 16,0 0-16,-21 21 16,0 0-16,0 0 31,21 21-15,0 0-16,0 0 15,21-21 1,0 0-16,0 0 0</inkml:trace>
  <inkml:trace contextRef="#ctx0" brushRef="#br0" timeOffset="188400.87">11896 7112 0,'0'0'0,"0"-21"32,0 42-17,0 0-15,0 22 16,0-22-16,0 21 0,0-21 0,0 22 16,0-1-16,0 0 15,0-21-15,0 22 0,0-1 0,0-21 16,-22 22-16,22-22 0,0 0 15,0 0-15,0 0 0,0 0 0,-21 1 16,21-1-16,0 0 0,-21-21 16,21 21-1,21-21 1,0 0 0,-21-21-16</inkml:trace>
  <inkml:trace contextRef="#ctx0" brushRef="#br0" timeOffset="188748.67">11684 7662 0,'0'0'0,"-42"43"15,20-22-15,22 0 16,0 0-16,0 0 15,0 1-15,0-1 16,0 0-16,0 0 0,22-21 16,-1 0-16,0 0 0,0 21 0,21-21 15,-20 0-15,-1 0 16,21 0-16,0 0 0,-20 0 0,20 0 16,-21 0-16,21-21 0,1 21 0,-22 0 15,0-21-15,21 21 0,-20-21 16,-1 0-16,0 21 0,0-22 0,-21 1 15,21 21-15,-21-21 16,0 0-16,0 0 16,0 0-16,0-1 15,-21 1-15,0 21 0</inkml:trace>
  <inkml:trace contextRef="#ctx0" brushRef="#br0" timeOffset="189078.04">11430 7133 0,'63'-42'31,"-41"42"-31,20-21 0,0 21 0,1 0 16,-1 0-16,0-21 0,1 21 16,-1 0-16,0 0 0,22 0 15,-22 0-15,0 0 0,1 0 0,-22 0 16,21 0-16,-21 0 0,22 0 0,-22 0 16,0 0-16,0 0 15,0 0-15,-21-22 16,-21 22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26:07.2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11155 8192 0,'-21'-22'0,"21"1"16,0 0 0,0 0-16,0 0 15,0 0-15,0-1 16,0 1-16,-22 0 15,22 0-15,0 0 16,0 42 47,0 0-63,0 0 15,0 0-15,0 1 0,0-1 16,0 0-16,0 0 0,0 0 15,0 22-15,0-22 0,0 21 0,0-21 16,0 22-16,0-22 0,0 21 0,0 0 16,0-20-16,0 20 0,0-21 15,0 21-15,0 1 0,0-1 0,0-21 16,0 22-16,0-1 0,0 0 0,0-21 16,0 22-16,0-1 0,0-21 15,0 22-15,0-1 0,0-21 0,0 0 16,0 22-16,0-22 0,0 0 15,0 0-15,-21 21 0,21-20 16,0-1-16,-21 0 0,21 0 16,0 0-16,-21-21 0,21 21 0,0-42 62,0 0-46</inkml:trace>
  <inkml:trace contextRef="#ctx0" brushRef="#br0" timeOffset="472.56">10626 9059 0,'0'0'0,"0"-21"0,0 0 16,-22 21-16,22-21 15,22 21 16,-1 0-31,0 0 16,0 0-16,0 21 0,0 0 0,1 0 16,-1-21-16,0 22 0,0-1 0,0 0 15,0 0-15,1 0 0,-1 0 0,0 1 16,0-1-16,0 0 0,-21 0 16,0 0-16,21 0 15,-21 1-15,0-1 0,0 0 16,0 0-1,0 0 1,22-21 0,-22-21-1,0 0 1,0 0-16,0 0 16,0-1-16,21 22 15</inkml:trace>
  <inkml:trace contextRef="#ctx0" brushRef="#br0" timeOffset="888.48">11451 8932 0,'0'0'15,"0"22"32,-21-1-47,21 0 16,-21 0-16,0 0 0,21 0 16,-22 1-16,1-1 0,0 0 0,0 21 15,0-21-15,0 1 0,-1-1 0,1 0 16,0 0-16,0 0 0,21 0 0,-21 1 15,0-22 1,21 21-16,0 0 16,0-42 62,0 0-63,0-1-15</inkml:trace>
  <inkml:trace contextRef="#ctx0" brushRef="#br0" timeOffset="2304.04">9461 10054 0,'0'0'0,"-21"0"0,21-21 0,0 0 16,-21 0 0,21 42 31,0 0-47,0 0 0,0 0 15,0 22-15,0-22 0,0 0 16,0 21-16,0 1 0,0-1 15,0 0-15,0 1 0,0-1 0,0 0 16,0 1-16,0-1 0,0 0 0,0 1 16,0-1-16,-21 0 0,21 1 15,0-22-15,-21 0 0,21 21 0,0-20 16,0-1-16,0 0 0,0-42 47,0 0-32,0-1-15,0 1 0,0 0 0,0 0 16,0 0-16,0-22 16,0 1-16,0 21 0,0-21 0,21-1 15,-21 1-15,21 21 0,0-22 0,-21 1 16,21 21-16,1 0 0,-1 0 16,0-22-16,0 43 0,21-21 0,-20 0 15,-1 21-15,21 0 0,-21 0 0,22 0 16,-22 0-16,0 0 0,21 21 15,-21 0-15,1 0 0,-1 1 0,0-1 16,0 21-16,-21 0 0,0-20 0,0 20 16,0-21-16,0 21 0,0 1 0,0-22 15,-21 0-15,0 21 16,0-20-16,-1-1 0,1 0 0,21 0 16,-21 0-16,0 0 0,21 1 15,-21-22-15,21 21 16,-21 0-16,21-42 47,0 0-47,0-1 15</inkml:trace>
  <inkml:trace contextRef="#ctx0" brushRef="#br0" timeOffset="2700.27">10287 10097 0,'0'-22'0,"0"44"31,0-1-15,-21 0-16,21 0 0,0 0 15,0 0-15,-21 22 0,21-22 0,-22 0 16,22 21-16,0 1 16,0-1-16,-21-21 0,21 22 0,-21-1 15,21 0-15,-21-21 0,21 22 0,0-22 16,0 21-16,-21-21 0,21 1 16,0-1-16,0 0 0,0 0 0,0 0 15,0 0-15,0 1 0,21-22 16,0 0-1,0 0-15,0 0 16,1 0-16,-1 0 0,0-22 16,0 22-16,-21-21 0,21 0 15,0 0-15,1 0 16,-22 0-16,0-1 0</inkml:trace>
  <inkml:trace contextRef="#ctx0" brushRef="#br0" timeOffset="2928.14">10033 10478 0,'0'0'0,"-21"0"32,42 0-32,0 0 15,0-22-15,0 22 0,1 0 0,-1 0 16,0 0-16,0 0 15,0 0-15,0-21 0,1 21 0,-1 0 16,0 0-16,0 0 0,0 0 0,0 0 16,1 0-1</inkml:trace>
  <inkml:trace contextRef="#ctx0" brushRef="#br0" timeOffset="3820.06">10647 10393 0,'-21'0'32,"-1"0"-17,22 21 1,0 0-16,0 0 15,0 1-15,0-1 0,0 21 16,0-21-16,0 0 0,0 1 0,0-1 16,0 0-16,0 0 0,0 0 15,0 0-15,0 1 0,0-1 16,-21 0-16,21 0 16,0-42 30,-21 0-46,21 0 0,0-1 16,0 1-16,0-21 0,0 21 16,0 0-16,0-1 0,0 1 0,0-21 15,0 21-15,21 0 0,0-1 0,1 1 16,-1 0-16,-21 0 0,21 0 16,21 0-16,-21-1 0,1 22 0,20-21 15,-21 21-15,0 0 0,22 0 16,-22 0-16,21 0 0,-21 0 0,0 21 15,1-21-15,-1 22 0,0-1 16,0 0-16,0 0 0,-21 21 0,0-20 16,0-1-16,0 21 0,0-21 0,0 0 15,0 1-15,0 20 0,0-21 16,0 0-16,0 0 0,0 1 16,0-1-16,0 0 0,0 0 15,-21-21-15,0 21 16,0-21-16,0 0 31,21-21-31,0 0 16,0 0-16,0 0 0,0-1 15,21 1-15,0 0 0,-21-21 0,21 21 16,0-1-16,0-20 0,-21 21 0,22-21 16,-1 20-16,0 1 0,0 0 15,0 0-15,0 0 0,1 0 0,-1 21 16,0-22-16,0 22 0,21 0 0,-20 0 15,-1 0-15,0 0 0,0 0 0,0 22 16,0-1-16,1 0 0,-1 0 16,-21 0-16,0 0 0,0 22 15,0-22-15,0 0 0,0 0 0,0 22 0,0-22 16,0 0-16,0 0 16,0 0-16,0 0 0,0 1 0,0-1 15,0 0-15,0 0 0,-21-21 16,21 21-16,-22-21 15,1 0 1,21-21 15,0 0-31,21 0 0,1 21 16,-1-21-16</inkml:trace>
  <inkml:trace contextRef="#ctx0" brushRef="#br0" timeOffset="4304.18">11874 10329 0,'0'0'0,"0"-21"0,0 0 0,0 0 15,22 21-15,-22-21 0,0 0 16,0-1-16,0 1 0,0 0 15,0 0-15,0 0 0,0 0 16,0-1-16,0 1 16,0 42 15,0 1-15,0-1-16,-22 0 0,22 0 15,-21 0-15,21 22 0,0-22 0,0 21 16,-21-21-16,21 22 0,-21-1 0,21-21 15,0 21-15,0 1 0,0-22 16,-21 21-16,21-21 0,0 22 0,0-22 16,0 0-16,0 0 0,0 0 0,0 1 15,0-1-15,21 0 0,0 0 16,0-21-16,0 0 16,1 0-16,-1 0 15,0 0-15,0 0 0,0 0 0,0 0 16,1-21-16,-1 0 0,0 21 15,-21-21-15,21 21 0,0-22 16,0 1-16,-21 0 16,22 21-16,-22-21 15</inkml:trace>
  <inkml:trace contextRef="#ctx0" brushRef="#br0" timeOffset="5515.28">7175 12002 0,'0'0'0,"-21"0"16,0 0 0,0 0-1,42 0 17,0 0-32,0 0 0,1 0 15,20 0-15,-21 0 0,21 0 0,22 0 16,-22 0-16,22 0 0,-1 0 15,1 0-15,-1 0 0,1 0 0,-1 0 16,1 0-16,-1 0 0,-20 0 16,-1 0-16,0 0 0,-21 0 0,22 0 15,-22 0-15,0 0 16,-42 0 15,0 0-31,0 0 16,-1-22-16,1 1 0,0 21 15,0 0-15,0-21 0</inkml:trace>
  <inkml:trace contextRef="#ctx0" brushRef="#br0" timeOffset="5872.24">7832 11811 0,'21'0'47,"0"21"-47,0-21 16,0 21-16,22-21 0,-22 0 15,21 0-15,-21 22 0,22-1 0,-22-21 16,21 21-16,-21-21 0,0 0 16,22 21-16,-22 0 0,-21 0 15,0 1-15,0-1 16,0 0-16,0 0 0,-21 0 15,0 0-15,-1 1 0,-20-1 0,21-21 16,-21 21-16,20 0 0,-20 0 16,0-21-16,21 21 0,-22 1 0,22-22 15,0 21-15,0-21 0,0 21 0,-1-21 16,1 0-16,21 21 0,21-42 47</inkml:trace>
  <inkml:trace contextRef="#ctx0" brushRef="#br0" timeOffset="6435.91">8467 11917 0,'0'0'16,"0"-21"-16,-22 21 0,22-21 0,0-1 15,0 1-15,0 0 16,22 0 0,-1 21-16,0 0 15,21 0-15,-21 0 0,1 0 0,20 0 16,-21 21-16,0 0 16,22 0-16,-22 1 0,21-1 0,-21 21 15,0-21-15,1 0 0,-1 22 0,-21-22 16,0 21-16,0-21 0,0 22 15,0-22-15,0 0 0,0 0 0,0 0 16,-21 1-16,-1-1 0,1-21 16,0 0-16,0 0 15,21-21 1,0-1-16,0 1 0,0 0 0,0 0 16,0 0-16,0-22 0,0 22 0,0-21 15,21 21-15,0-22 0,-21 22 16,21 0-16,1-21 0,-1 21 15,0 21-15,0-22 0,0 1 0,0 21 16,1 0-16,-1 0 0,0 0 16,0 0-16,0 0 0,0 0 15,1 0-15,-1 21 0</inkml:trace>
  <inkml:trace contextRef="#ctx0" brushRef="#br0" timeOffset="6972.21">9631 12023 0,'0'-106'32,"0"212"-32,-21-233 0,-1 106 0,1-1 15,0 22-15,0 0 16,0 0-16,0 0 15,-1 0-15,1 0 0,0 22 0,21-1 16,-21 0-16,0 0 0,0 0 16,21 22-16,-22-22 0,22 21 0,-21 0 15,21-20-15,0 20 0,0-21 0,0 21 16,0-20-16,0-1 16,0 0-16,0 0 0,0 0 0,21-21 15,1 21-15,-1-21 16,0 0-16,0 0 0,0 0 0,0-21 15,1 0-15,-1 21 0,0-21 16,0 0-16,0 0 0,-21-22 0,21 22 16,1 0-16,-1-21 0,-21-1 0,0 22 15,21-21-15,-21 21 0,21-22 16,-21 22-16,0 0 0,0 0 16,0 42-1,0 0 1,0 0-16,0 0 0,0 1 15,0 20-15,0-21 0,0 0 0,0 22 16,0-22-16,0 0 0,0 21 0,0-21 16,21 1-16,-21-1 0,21 0 15,1 0-15,-1-21 0,0 21 0,21-21 16,-21 0-16,22 0 0,-22 0 0,21 0 16,-21 0-16,22 0 0,-1 0 15</inkml:trace>
  <inkml:trace contextRef="#ctx0" brushRef="#br0" timeOffset="8048.03">10414 11959 0,'0'-21'15,"0"42"-15,0-63 0,0 21 0,-21 21 0,0-21 16,-1 21-16,1 0 0,0 0 16,0 0-16,0 0 0,0 0 15,-1 0-15,1 21 0,0 0 0,0 0 16,0 0-16,0 0 0,-1 22 0,1-22 15,21 21-15,0-21 0,-21 1 16,21 20-16,0-21 0,0 0 0,0 0 16,0 1-16,0-1 0,0 0 0,21 0 15,-21 0-15,21-21 0,1 0 16,-1 0-16,0 0 0,0 0 16,0 0-16,0 0 0,1 0 0,-1-21 15,0 21-15,0-21 0,-21 0 0,21-22 16,0 22-16,1-21 0,-1 0 15,-21-1-15,0 1 0,21 0 0,0-1 16,-21 1-16,0 0 0,0-1 0,0 1 16,0 21-16,0-22 0,0 22 15,0 0-15,0 0 0,0 42 32,-21 0-32,21 0 15,0 22-15,0-22 0,-21 21 0,21-21 16,-21 22-16,21-1 0,0 0 15,0 1-15,0-1 0,0-21 0,0 22 16,0-1-16,0-21 0,0 0 16,0 22-16,21-22 0,0 0 0,0-21 15,-21 21-15,21 0 0,0-21 0,1 0 16,20 0-16,-21 0 0,0 0 16,0 0-16,1 0 0,-1-21 0,0 0 15,0 0-15,0 0 0,22-1 0,-22 1 16,0-21-16,0 21 15,-21-22-15,21 22 0,0 0 0,1 0 0,-22 0 16,0 0-16,0 42 31,0 0-15,0 0-16,0 0 0,0 22 0,0-22 16,0 0-16,0 0 0,0 0 0,0 0 15,0 1-15,0-1 0,0 0 16,0 0-16,21-21 0,0 21 0,0 0 15,0-21-15,0 0 0,1 0 16,-1 0-16,0 0 0,0 0 16,0 0-16,0-21 0,1 21 0,-1-21 15,0 0-15,0 0 0,0 0 16,0-1-16,1 1 0,-1 0 0,0-21 16,0 21-16,-21-1 0,21 1 15,-21 0-15,21 21 0,-21-21 0,0 42 31,0 0-15,0 0-16,0 1 0,0-1 16,0 0-16,0 0 0,0 0 0,0 0 15,0 1-15,0-1 0,0 0 16,22-21-16,-1 21 0,0-21 16,0 0-16,0 0 0,0 0 0,1 0 15,-1 0-15,0 0 0,0 0 0,0 0 16,0 0-16,1-21 0,-1 0 15,0 21-15,0-21 0,0-1 16,0-20-16,-21 21 0,0 0 0,22-22 16,-22 1-16,0 21 0,0-21 0,0 20 15,0 1-15,0 0 0,-22 0 16,1 0-16,0 21 0,0 0 0,0 0 16,-22 0-16,22 0 0,0 0 0,-21 21 15,21 0-15,-1 0 0,-20-21 0,21 21 16,0 1-16,0-1 15,-1-21-15,1 21 0,0-21 0,21 21 16</inkml:trace>
  <inkml:trace contextRef="#ctx0" brushRef="#br0" timeOffset="8239.92">11134 11705 0,'0'0'0,"-22"0"0,1 0 0,0 0 16,21 21 46,-21-21-46,0 22-16</inkml:trace>
  <inkml:trace contextRef="#ctx0" brushRef="#br0" timeOffset="9016.79">7260 13462 0,'0'0'16,"-42"-21"-16,21 21 0,-1 0 0,-20 0 0,21 0 16,0 0-16,-22 0 0,22 0 15,0 0-15,0-21 0,0 21 0,0 0 16,42 0-1,21 0 1,-21 0-16,22 0 0,20 21 0,-21-21 16,22 0-16,21 0 0,-22 0 0,22 0 15,-1 0-15,1 0 0,0 0 16,-1 21-16,1-21 0,0 0 16,-22 0-16,1 0 0,-1 0 0,-20 0 15,-22 0-15,21 0 0,-21 0 16,-21-21-16,0 0 15,-21 0 1,0 21-16,0-22 0,-22 22 16,22-21-16,0 21 0,0-21 0,0 21 15,0 0-15,-1-21 0,1 21 0,21-21 16,-21 21-16,42 0 31,0 0-31,1 0 16,-1 0-16,0 21 15,0-21-15,0 21 0,0-21 0,1 21 16,-1-21-16,-21 21 0,0 1 0,21-22 16,-21 21-16,0 0 0,0 0 15,0 0-15,0 0 0,-21 1 0,0-1 16,-1 0-16,1 0 0,0 0 0,-21-21 16,21 21-16,-1 1 0,1-1 15,0-21-15,0 21 0,0 0 0,0-21 16</inkml:trace>
  <inkml:trace contextRef="#ctx0" brushRef="#br0" timeOffset="9500.31">9165 13208 0,'0'0'0,"-21"-85"31,21 64-31,-21 21 16,21 21-1,0 1-15,0 20 0,0-21 16,0 21-16,0-20 0,0 20 0,0 0 15,0 1-15,0-1 0,0 0 16,0 1-16,0-1 0,0 0 0,0 1 16,0-1-16,0-21 0,0 0 0,0 22 15,0-22-15,0 0 16,0-42 15,0 0-31,0-1 16,0 1-16,0 0 0,0-21 0</inkml:trace>
  <inkml:trace contextRef="#ctx0" brushRef="#br0" timeOffset="9784.15">9017 13356 0,'0'0'0,"-21"-21"0,0 0 15,-1 0-15,1 0 0,21-1 0,0 1 16,-21 0-16,21 0 0,0 0 16,21 0-16,-21-1 0,43 1 15,-22 21-15,21-21 0,0 0 16,1 0-16,-1 21 0,0 0 0,1 0 15,20 0-15,-20 0 0,-22 0 0,21 21 16,0 0-16,-20 0 0,-22 0 16,0 1-16,0 20 0,0-21 0,0 0 15,-22 0-15,-20 22 0,21-22 0,-21 0 16,20 0-16,-20 0 16,21-21-16,-21 22 0,20-1 0,1-21 15,0 0-15,42 0 31,0 0-31,1 0 16,-1-21-16,0-1 0,0 22 0,21-21 16</inkml:trace>
  <inkml:trace contextRef="#ctx0" brushRef="#br0" timeOffset="10167.92">9779 13145 0,'0'0'0,"0"21"31,-21-21-15,0 21-16,21 0 0,-22 0 0,1 0 16,21 1-16,0-1 0,-21 0 0,21 0 15,-21 0-15,21 0 0,0 1 16,0-1-16,0 0 0,0 0 0,0 0 16,21 0-16,0-21 0,0 0 15,1 0-15,-1 0 0,0 0 16,21 0-16,-21 0 0,22 0 0,-22-21 15,21 0-15,-21 0 0,1 21 0,-1-21 16,21-22-16,-42 22 16,21 0-16,-21 0 0,0-21 0,0 20 15,0 1-15,0 0 0,0-21 0,-21 21 16,0-1-16,-21 22 16,20 0-16,1 0 0,0 0 0,-21 0 15,21 0-15,-1 0 0,1 22 16,0-22-16,21 21 0,0 0 15,0 0-15,0 0 16,21-21-16,0 0 0,1 0 16,20 0-16,-21 0 0</inkml:trace>
  <inkml:trace contextRef="#ctx0" brushRef="#br0" timeOffset="10459.76">10350 13102 0,'0'0'0,"0"-21"0,0 42 31,0 0-31,0 1 16,0-1-16,0 0 0,0 0 0,0 21 15,0-20-15,0 20 0,0-21 16,0 21-16,0 1 0,0-1 0,0 22 16,0-22-16,0 0 0,0 1 0,0-1 15,0 0-15,-21 1 16,21-1-16,-21 0 0,21 1 0,0-22 0,0 0 15,0 0-15,0 0 0,0 0 16,0-42 15,0 0-31,21 0 0,-21 0 0,21 0 16,-21-1-16,22-20 0,-22 21 16,0-21-16</inkml:trace>
  <inkml:trace contextRef="#ctx0" brushRef="#br0" timeOffset="10762.58">10329 13314 0,'-21'-21'0,"42"42"0,-42-63 0,21 20 0,0 1 16,0 0-16,0 0 0,0 0 0,0 0 15,0-1-15,21 22 0,0-21 16,1 0-16,-1 21 0,0 0 0,0-21 16,21 21-16,-20 0 0,-1 0 0,21 0 15,-21 21-15,0 0 0,22-21 16,-43 21-16,21 1 0,-21-1 0,0 0 15,0 0-15,0 0 0,0 0 16,0 1-16,-21-1 0,0 0 0,-1 0 16,1 0-16,0-21 0,0 21 0,0 1 15,0-22-15,-1 21 0,1-21 16,0 0-16,0 21 16,0-21-16,42 0 31,0 0-31,0 0 0,0-21 15,1 21-15,-1-21 0</inkml:trace>
  <inkml:trace contextRef="#ctx0" brushRef="#br0" timeOffset="11143.37">10985 13081 0,'0'0'15,"0"-21"-15,-21 42 31,0-21-31,0 21 16,21 0-16,0 1 0,-21 20 16,21-21-16,-21 0 0,21 22 0,0-22 15,0 0-15,0 0 0,0 0 0,0 22 16,0-22-16,0 0 0,21-21 16,0 21-16,0 0 0,0-21 0,0 0 15,22 0-15,-22 0 0,21 0 0,1 0 16,-22 0-16,21 0 0,-21 0 15,0-21-15,1 0 0,20 0 0,-42 0 16,21-1-16,0 1 0,-21-21 16,21 21-16,-21 0 0,0-22 15,0 22-15,0 0 0,0 0 0,0 0 16,0-1-16,-21 22 0,21-21 16,-21 21-16,0 0 15,21 21-15,0 1 16,0-1-1,21-21-15,0 0 16</inkml:trace>
  <inkml:trace contextRef="#ctx0" brushRef="#br0" timeOffset="11475.17">11705 13060 0,'0'0'0,"-21"0"15,21 21 1,-21-21-16,21 21 0,0 0 0,-21 1 16,21-1-16,0 0 0,0 0 0,0 21 15,0-20-15,0 20 0,0 0 16,0-21-16,0 22 0,0-1 0,0 0 16,0 22-16,0-22 0,0 1 0,-22-1 15,22 0-15,0 1 16,-21-1-16,21 0 0,0 1 0,0-22 15,0 21-15,0-21 0,-21 0 0,21 1 16,0-1-16,0 0 0,0-42 47,21 0-47,-21-1 0,21 1 16,1 0-16,-22 0 0,21-21 15,0-1-15</inkml:trace>
  <inkml:trace contextRef="#ctx0" brushRef="#br0" timeOffset="11744.02">11642 13293 0,'0'0'0,"-64"-148"31,64 126-31,0 1 0,0 0 0,21 0 16,0 0-16,1 0 0,-1 21 15,21 0-15,-21-22 0,22 22 0,-1 0 16,-21 0-16,21 22 0,1-1 0,-22 0 15,21 0-15,-42 0 0,21 0 16,-21 22-16,0-22 0,0 0 0,0 21 16,-21-20-16,0-1 0,0 0 15,-21 0-15,20 0 0,-20-21 0,21 21 16,-21 1-16,20-22 0,-20 21 16,21-21-16,0 0 0,0 0 0,-1 21 15,1-21-15,0 0 0,0 21 16,0-21-16</inkml:trace>
  <inkml:trace contextRef="#ctx0" brushRef="#br0" timeOffset="12463.77">7197 14542 0,'0'0'0,"-22"0"0,-20 0 0,21 0 16,0 0-16,0 0 0,-1 0 0,22 21 15,0 0 1,22-21-16,20 0 15,-21 0-15,21 21 0,1-21 0,-1 0 16,22 0-16,-1 0 0,1 0 0,-1 0 16,1 0-16,20 0 0,-20 0 15,-1 0-15,22 0 0,-22 0 16,1 0-16,-22 0 0,22 0 0,-22 0 16,-21 0-16,0-21 0,1 21 15,-22-21-15,-22 0 16,1 21-16,-21 0 15,21-22-15,0 1 0,-1 21 16,-20 0-16,21 0 0,0-21 0,21 0 16,0 0-1,21 21 1,0 0-16,0 0 0,0 0 0,1 0 16,-1 0-16,0 0 0,0 0 0,0 21 15,0 0-15,1-21 0,-22 21 16,0 0-16,0 1 0,0-1 15,-22 0-15,1 0 0,0 0 16,0 0-16,0 1 0,0-1 0,-1 0 16,1-21-16,0 21 0,0-21 15,21 21-15,21-42 32</inkml:trace>
  <inkml:trace contextRef="#ctx0" brushRef="#br0" timeOffset="12783">8996 14288 0,'0'0'0,"0"-22"0,-85-41 31,64 63-31,0 0 15,0 0-15,-1 0 0,1 21 0,0-21 16,0 21-16,0 22 0,0-22 0,-1 21 16,1-21-16,21 22 15,0-1-15,-21 0 0,21-21 0,-21 22 0,21-1 16,0-21-16,0 22 0,0-22 16,0 0-16,21 0 0,0 0 15,0 0-15,1-21 0,-1 0 0,21 0 16,-21 0-16,22 0 0,-1 0 0,0 0 15,1 0-15,-1-21 0,0 0 16,-21 21-16,22-21 0,-1-21 0</inkml:trace>
  <inkml:trace contextRef="#ctx0" brushRef="#br0" timeOffset="13252.71">9377 14034 0,'0'0'0,"0"-22"31,0 44-15,0-1-16,0 0 0,0 0 0,-21 0 16,21 0-16,0 22 0,0-1 0,0-21 15,0 22-15,0-1 0,0 0 16,0 1-16,0-1 0,-22-21 0,22 21 16,0 1-16,0-22 0,0 21 0,0-21 15,0 1-15,0-1 0,0 0 16,0 0-16,0-42 31,0 0-15,0 0-16,0-1 15,0-20-15,0 21 0,0-21 0,0 20 16,22-20-16,-1 21 0,0-21 16,0-1-16,0 22 0,0 0 0,1 0 15,-1 0-15,0-1 0,0 22 0,0 0 16,0 0-16,1 0 0,-1 0 15,0 22-15,-21-1 0,0 0 0,0 0 16,0 21-16,0-20 0,0 20 0,0 0 16,0-21-16,0 22 0,0-22 0,-21 21 15,0-21-15,-1 1 16,1-1-16,21 0 0,0 0 0,-21-21 0,21 21 16,21-42 15,0 0-31,1 0 15</inkml:trace>
  <inkml:trace contextRef="#ctx0" brushRef="#br0" timeOffset="13620.5">9906 14584 0,'-21'0'0,"42"0"47,0-21-47,0 21 0,0-21 0,1-1 15,-1 22-15,0-21 0,0 0 16,-21 0-16,21 0 0,0 0 16,-21-1-16,-21 22 31,0 0-31,0 22 15,0-1-15,0 0 0,21 0 16,0 0-16,-22 0 0,22 1 0,-21-1 16,21 0-16,0 0 0,0 0 15,0 0-15,0 1 0,0-1 16,21-21-16,1 21 0,-1-21 16,0 0-16,0 0 0,0 0 15,0 0-15,1 0 0,20 0 0,-21-21 16,0 0-16,0 21 0</inkml:trace>
  <inkml:trace contextRef="#ctx0" brushRef="#br0" timeOffset="14819.52">10520 14351 0,'0'0'0,"0"-21"0,0 0 0,0 0 16,-21 21-1,-1 0 1,1 21-16,0 0 15,21 0-15,-21 0 0,21 0 0,0 1 16,-21 20-16,0-21 0,21 0 0,-22 22 16,22-22-16,0 0 0,0 0 0,0 21 15,0-20-15,0-1 16,0 0-16,0 0 0,22-21 0,-1 0 16,0 0-16,0 0 0,0 0 0,0 0 15,1 0-15,-1 0 16,0-21-16,0 21 0,0-21 0,0 0 15,1-1-15,-1 1 0,0 0 0,0-21 16,0 21-16,-21-22 0,21 1 0,-21 0 16,22-1-16,-22 1 0,21 0 15,-21 20-15,0-20 0,0 0 0,0 21 16,0-22-16,21 22 0,-21 0 0,21 0 16,-21 42 15,0 0-31,21 0 15,-21 0-15,0 1 0,0-1 0,0 21 16,0-21-16,0 0 0,0 22 16,0-22-16,0 21 0,0-21 0,-21 1 15,21 20-15,-21-21 0,21 0 16,0 0-16,-21 1 0,0-22 16,-1 0-16,22-22 31,0 1-16,0 0-15,0 0 0,22 0 16,-1 0-16,0 21 0,0-22 0,0 1 16,0 21-16,1 0 0,-1-21 15,0 21-15,0 0 0,0 0 0,0 0 16,1 0-16,-1 0 16,0 0-16,-21 21 31,-21-21-31,0 0 15,-1 0-15,1 21 0,-21-21 0,21 22 16,0-22-16,-1 0 0,1 21 16,0-21-16,0 0 0,0 0 0,21 21 15,0 0-15,0 0 16,0 0-16,0 1 16,0-1-16,21 0 15,0-21-15,-21 21 0,21 0 16,0-21-16,1 21 0,-1-21 15,0 0-15,0 22 0,0-22 16,0 0-16,1 0 0,-1 0 0,0 0 16,0 0-16,0 0 0,0 0 0,1 0 15,-1 0-15,0 0 0,0 0 16,0 0-16,-21-22 0,21 22 0,-21-21 16,22 21-16,-22-21 0,0 0 0,21 0 15,-21 0-15,21-1 0,0 1 0,-21 0 16,0 0-16,21 0 0,-21 0 15,21-1-15,-21 1 0,0 0 16,22 21-16,-22-21 0,21 21 16,-21 21 15,-21-21-31,21 21 0,-22 0 0,22 1 16,0-1-16,0 0 0,-21 0 15,21 0-15,-21 0 0,21 1 16,0-1-16,0 0 0,0 0 15,21-21-15,0 21 0,1-21 16,-1 0-16,0 0 16,0 0-16,0 0 0,0-21 0,1 21 15,-1-21-15,-21 0 0,21 0 0,0 21 16,-21-22-16,21 1 16,-21 0-16,21 0 0,-21-21 0,22 20 15,-22 1-15,0 0 0,0 0 0,0 0 16,0 42 31</inkml:trace>
  <inkml:trace contextRef="#ctx0" brushRef="#br0" timeOffset="15208.29">11896 14266 0,'0'-21'0,"0"42"0,0-21 63,0 22-63,0-1 15,0 0-15,-22 0 0,22 0 0,-21 0 16,21 1-16,-21 20 0,21-21 15,0 21-15,-21 1 0,0-1 0,21 0 16,-21 1-16,21-1 0,0 22 16,-22-22-16,22 0 0,-21 1 0,21-1 15,0 0-15,0 22 0,0-22 16,0 0-16,0 1 0,0-22 0,0 21 16,0 1-16,0-22 0,0 21 0,0-21 15,0 0-15,0 22 0,0-22 0,0 0 16,0 0-1,0-42 17,0 0-32,0 0 0,0 0 15,0-1-15,0 1 16,0 0-16,0 0 0,0-21 16,0 20-16</inkml:trace>
  <inkml:trace contextRef="#ctx0" brushRef="#br0" timeOffset="15552.1">11896 14330 0,'-22'-21'0,"44"42"0,-65-63 0,43 20 15,0 1-15,-21 21 16,21-21-16,21 21 15,0 0 1,1 0-16,-1 0 0,21 0 16,-21 21-16,22-21 0,-22 21 0,21 1 15,-21-1-15,0-21 0,1 21 0,-1 0 16,0 0-16,-21 22 0,0-22 16,0 0-16,0 0 0,-21 0 0,0 0 15,-1 1-15,-20-1 0,21-21 0,-21 21 16,20 0-16,-20-21 0,21 21 0,0-21 15,-22 0-15,22 21 0,0-21 16,0 0-16,0 0 16,21-21-16,0 0 15</inkml:trace>
  <inkml:trace contextRef="#ctx0" brushRef="#br0" timeOffset="16476.36">9292 11007 0,'-21'0'0,"42"0"0,-63 0 15,21 0-15,21 21 16,21-21 31,0 0-47,0 0 0,0 0 15,22 0-15,-1 0 0,0 0 0,22 0 16,-1 0-16,1 0 0,-1 0 0,22 0 16,0 0-16,20 0 0,-20 0 15,21 0-15,0 0 0,0 0 0,-1 0 16,1 0-16,21 0 0,0 0 0,0-21 16,-21 21-16,21 0 0,-21 0 15,-21 0-15,20 0 0,-20 0 0,0 0 16,-1 0-16,-20-21 0,-1 21 15,1 0-15,-22 0 0,1 0 0,-22 0 16,21 0-16,-21-22 0,-21 1 31,-21 21-15,0 0-16,0 0 0,0 0 16,-1 0-16,1 0 0,0 0 0,-21 0 15,21 0-15</inkml:trace>
  <inkml:trace contextRef="#ctx0" brushRef="#br0" timeOffset="16968.08">9440 11218 0,'0'0'0,"-21"0"31,21 22-16,42-22-15,-20 0 16,-1 0-16,21 0 0,0 0 0,22 0 16,-1 0-16,1 0 0,-1 0 15,22 0-15,0 0 0,21 0 0,-22-22 16,1 22-16,21-21 0,-22 21 0,22 0 16,0 0-16,0-21 0,-21 21 15,20 0-15,-20 0 0,0-21 0,-1 21 16,-20 0-16,-1 0 0,1-21 15,-22 21-15,22 0 0,-43 0 16,21 0-16,-21 0 0,1 0 0,-1 0 16,-42 0 15,-1 0-31,1 0 16,0 0-16,0 21 0</inkml:trace>
  <inkml:trace contextRef="#ctx0" brushRef="#br0" timeOffset="17716">10456 15050 0,'-21'0'31,"21"21"16,0 0-16,0 0-31,0 0 0,0 0 16,0 1-16</inkml:trace>
  <inkml:trace contextRef="#ctx0" brushRef="#br0" timeOffset="17928.18">10456 15579 0,'0'0'0,"0"21"16,0 0 15,0 0 16,0 0-47,0 1 15</inkml:trace>
  <inkml:trace contextRef="#ctx0" brushRef="#br0" timeOffset="18179.83">10541 16023 0,'0'0'0,"0"21"15,0 1 1,0-1-16,0 0 16,0 0-1,-21-21 1,21 21-16,0 0 15,0 1 1,0-1-16,0 0 16,0 0-16,0 0 15</inkml:trace>
  <inkml:trace contextRef="#ctx0" brushRef="#br0" timeOffset="18383.71">10562 16531 0,'0'0'0,"0"21"0,0 1 16,0-1-1,0 0 1,0 0 15,0 0-15,-21 0-1</inkml:trace>
  <inkml:trace contextRef="#ctx0" brushRef="#br0" timeOffset="18535.63">10604 16806 0,'0'0'15,"22"0"-15,-44 0 47,1 0-31,21-21-16</inkml:trace>
  <inkml:trace contextRef="#ctx0" brushRef="#br1" timeOffset="29711.75">13123 7430 0,'-21'0'16,"42"0"-16,-105 21 0,41-21 0,22 0 16,0 0-16,0 0 0,0 0 15,-1-21-15,1 21 0,0 0 16,0 0 0,0 0-16,42 0 31,0 0-31,21 0 0,-20 0 15,20 0-15,0 0 0,1 0 0,20 0 16,1 0-16,-1 0 0,1 0 16,-1 0-16,1 0 0,-1 0 0,1 0 15,-1 0-15,1 0 0,20 0 0,-41 0 16,20-22-16,1 22 0,-22 0 16,0 0-16,1 0 0,-1 0 0,-21 0 15,0 0-15,0 0 0,1 0 16,-22-21-16,-22 21 47,1 0-32,0 0 1,0 0-16,21-21 0,0 0 16,-21 21-16</inkml:trace>
  <inkml:trace contextRef="#ctx0" brushRef="#br1" timeOffset="30243.74">14012 7112 0,'-42'0'31,"21"0"0,21 21-15,0 0-16,0 1 16,0-1-16,21 0 15,0 0-15,0 0 0,-21 0 16,21-21-16,1 22 0,-1-1 0,21-21 16,-21 21-16,0-21 0,22 0 0,-22 0 15,0 0-15,21 0 0,-20 0 16,-1 0-16,21 0 0,-21 0 15,0 0-15,1 0 0,-1 0 16,0 0-16,-21-21 16,-21 21-1,0 0 1,-1 0-16,-20 0 0,21 21 16,0-21-16,0 21 0,-22 0 0,22 0 15,0 1-15,-21-1 0,-1 0 16,22 0-16,-21 0 0,21 0 0,-22 22 15,22-22-15,0 0 0,-21 0 16,20 0-16,1-21 0,21 22 0,-21-1 16,0-21-16,21 21 15,-21-21-15,21-21 47,0 0-31,21 21-16</inkml:trace>
  <inkml:trace contextRef="#ctx0" brushRef="#br1" timeOffset="30864.2">15579 6900 0,'0'-84'31,"0"63"-31,0-1 16,0 44 15,0-1-15,0 0-16,0 21 0,-22-21 16,22 22-16,0-1 0,0 0 15,0 1-15,-21-1 0,21 0 0,-21 1 16,0 20-16,21-20 0,0-1 0,0 0 15,-21 1-15,21-1 0,-21-21 16,21 21-16,0-20 0,0-1 0,-22 0 16,22 0-16,0 0 0,0 0 15,22-42 17,-22 0-17,21 0-15,-21 0 0,21 0 16,-21-1-16</inkml:trace>
  <inkml:trace contextRef="#ctx0" brushRef="#br1" timeOffset="31259.97">15388 6922 0,'0'0'0,"-21"0"0,0-22 0,21 1 15,-21 0-15,21 0 16,0 0-16,0 0 0,0-1 15,21 1-15,0 0 16,0 21-16,0-21 0,0 0 0,1 21 16,-1-21-16,21 21 0,-21 0 15,22 0-15,-22 0 0,21 0 0,0 0 16,1 0-16,-1 21 0,-21 0 0,22 21 16,-1-21-16,-21 22 0,0-22 15,0 21-15,-21 1 0,0-1 0,0 0 16,-21 1-16,0-1 0,0 0 15,-21 1-15,20-22 0,-20 21 0,0 0 16,-1-20-16,1-1 0,21 0 0,-21 0 16,20 0-16,-20-21 15,21 0-15,0 21 0,0-21 16,21-21 0,21 0-1,0 21-15,-21-21 0,21 21 16,0-21-16,0 0 0,1 21 0,-1-22 15,0 22-15</inkml:trace>
  <inkml:trace contextRef="#ctx0" brushRef="#br1" timeOffset="31727.7">15917 7239 0,'0'0'0,"-21"0"0,0-21 31,21 0-31,0 0 0,0-1 16,21 22-1,0 0-15,22 0 0,-22 0 16,0 0-16,0 0 0,0 0 0,0 0 16,1 0-16,-1 22 0,0-1 15,0 0-15,0 0 0,0 0 0,1 22 16,-1-22-16,-21 0 0,21 21 15,-21-21-15,0 1 0,0 20 16,0-21-16,0 0 0,0 0 0,-21 1 16,0-1-16,-1 0 0,1-21 15,0 21-15,0-21 16,0 0-16,21-21 16,0 0-1,0 0-15,0-1 0,0 1 16,0-21-16,0 21 0,0 0 0,21-22 15,0 22-15,-21 0 0,21-21 16,0 20-16,1 1 0,-22 0 0,21 0 16,0 0-16,0 0 0,0 21 15,-21-22-15,21 22 0,1 0 16,-1 0-16,0 0 31,0 0-31</inkml:trace>
  <inkml:trace contextRef="#ctx0" brushRef="#br1" timeOffset="32200.43">16870 7176 0,'0'-22'16,"0"44"-16,0-65 15,0 22-15,-21 21 16,21-21-16,-22 21 0,1 0 15,0 0-15,0 0 0,0 0 16,0 21-16,-1 0 0,22 0 0,-21 1 16,0-1-16,-21 0 0,42 21 15,-21-21-15,-1 22 0,1-22 0,0 21 16,21-21-16,0 22 0,0-22 16,0 0-16,0 0 0,0 0 0,0 1 15,21-22-15,0 21 0,1 0 0,-1-21 16,21 0-16,-21 0 0,0 0 15,22 0-15,-22 0 0,21 0 16,-21-21-16,22 0 0,-22-1 0,0 22 16,21-21-16,-20-21 0,-1 21 15,-21 0-15,21-22 0,-21 22 0,0-21 16,0-1-16,0 1 0,0 0 16,0 21-16,-21-22 0,0 22 0,-1 0 15,1 0-15,0 0 0,0 21 0,0 0 16,0 0-16,-1 0 0,1 0 15,0 0-15,0 0 0,0 0 0,0 21 16,-1 0-16,1-21 0,21 21 0,0 0 16,0 0-16,0 1 0,0-1 15,0 0-15,0 0 0,0 0 16,21-21-16,1 21 0,-1-21 0</inkml:trace>
  <inkml:trace contextRef="#ctx0" brushRef="#br1" timeOffset="32915.16">17611 7154 0,'0'0'0,"0"-21"16,0 0-16,-22 21 16,1 0-16,0 0 0,0 0 0,-21 0 15,42-21-15,-22 21 0,1 21 16,-21 0-16,0 0 0,-1 1 15,22 20-15,-21-21 0,21 21 0,-1-20 16,1-1-16,0 21 0,21-21 16,0 0-16,0 1 0,0 20 0,0-21 15,21 0-15,0 0 0,22-21 16,-22 0-16,21 0 0,1 0 16,-22 0-16,21 0 0,0 0 0,-20 0 15,20-21-15,-21 21 0,0-21 0,0 0 16,1 0-16,-1 0 15,-21-1-15,0 1 0,21 0 0,-21 0 0,21 0 16,-21 0 0,0-1-1,0 44 1,-21-1 0,21 0-16,-21 0 0,21 0 0,0 0 15,0 22-15,0-22 0,0 0 0,0 21 16,0 1-16,0-22 0,0 21 15,0 1-15,0-1 0,0 0 0,0 1 16,0 20-16,0-21 0,0 22 0,21-1 16,-21 1-16,21-1 0,-21 1 15,0-1-15,21-20 0,0 20 16,-21-20-16,0 20 0,22-21 0,-22 1 16,21-1-16,-21 22 0,0-22 15,0-21-15,0 21 0,0-20 0,0-1 16,0 0-16,-21 0 0,-1-21 0,1 0 15,0 0-15,0 0 0,-21 0 16,-1-21-16,22 0 0,0 0 16,0-1-16,21-20 0,-21 21 0,-1-21 15,1-1-15,0-20 0,0 20 0,21 1 16,-21-21-16,21-1 0,0 1 16,0-1-16,0 1 0,0-1 0,21 22 15,0-22-15,0 22 0,0 0 0,1 20 16,-1-20-16,0 21 15,0 0-15,21 0 0,-20-1 0,-1 1 16,21-21-16,-21 21 0,0 0 0,22-1 16,-22 1-16</inkml:trace>
  <inkml:trace contextRef="#ctx0" brushRef="#br1" timeOffset="33336.03">17928 7324 0,'0'0'0,"0"-21"0,0-1 0,0 1 16,0 0-16,0 0 16,0 0-16,0 0 15,0-1-15,21 22 16,0 0 0,1 0-16,-1 0 0,0 22 15,0-1-15,-21 0 0,21 0 16,0 21-16,1-20 0,-22 20 0,0-21 15,0 21-15,0-20 0,0 20 0,0-21 16,0 0-16,0 22 0,0-22 16,0 0-16,0 0 0,-22-21 15,1 0-15,0 0 16,21-21 0,0 0-1,0 0-15,0-1 0,0 1 0,0 0 16,0-21-16,0 21 0,21-1 15,0-20-15,1 21 0,-22-21 0,21 20 16,0 1-16,0 0 0,0 0 16,-21 0-16,21 0 0,1 21 0,-1 0 15,0-22-15,0 22 16,0 0-16,0 0 16,1 22-16</inkml:trace>
  <inkml:trace contextRef="#ctx0" brushRef="#br1" timeOffset="35343.72">18817 7345 0,'0'-21'0,"0"42"0,21-63 16,-21 20-16,0-20 0,0 21 15,0 0-15,0 0 0,0-1 0,0 1 16,-21 0-16,0 21 15,0-21-15,0 21 0,-1 0 0,1 0 16,0 0-16,-21 0 0,21 21 0,-1 0 0,-20 0 16,21 1-16,-21-1 15,20 21-15,1-21 0,0 22 0,0-1 16,0-21-16,0 21 0,21-20 16,0 20-16,0-21 0,0 0 0,0 0 15,0 1-15,0-1 0,21-21 0,0 21 16,0-21-16,0 0 0,0 0 15,22 0-15,-22 0 0,0 0 0,21 0 16,-20-21-16,-1 21 0,0-21 0,0-1 16,0 1-16,0 0 15,1-21-15,-1 21 0,-21-1 0,0-20 16,21 21-16,-21-21 0,0 20 0,0 1 16,0 0-16,-21 42 31,0 0-31,21 1 0,0-1 15,0 0-15,-22 0 0,22 0 0,0 22 16,0-22-16,0 0 0,0 0 0,0 21 16,0-20-16,0-1 15,22 0-15,-1-21 0,0 21 16,0-21-16,21 0 0,-20 0 0,-1 0 16,21 0-16,-21 0 15,0-21-15,1 21 0,-1-21 0,0 0 0,0-1 16,0 1-16,0-21 15,1 21-15,-22-22 0,0 22 0,0 0 16,0 0-16,0 0 0,0 42 0,-22-21 31,1 21-31,0-21 16,21 21-16,0 0 0,-21 22 0,21-22 16,-21 0-16,21 0 0,0 0 15,-21 1-15,21-1 0,0 0 0,0 0 16,0 0-16,0 0 15,-22-21 1,22-21 0,0 0-1,0 0-15,0 0 16,0 0-16,0-22 0,0 22 0,0 0 16,0 0-16,0-22 0,22 22 0,-1 0 15,-21 0-15,21-21 0,0 42 16,0-22-16,0 1 0,1 21 0,-1 0 15,0 0-15,0 21 16,0 1 0,-21-1-16,0 21 0,0-21 0,0 0 15,0 1-15,0-1 16,0 0-16,0 21 0,0-21 0,0 1 16,0-1-16,0 0 15,0 0-15,-21-21 16,0 0-1,21-21 1,0 0-16,0 0 16,0-1-16,0 1 0,21 0 15,0-21-15,0 21 0,1-1 16,-22 1-16,42 0 0,-21 0 0,0 0 16,0 0-16,1-1 0,-1 22 0,0-21 15,0 21 1,0 0-16,0 21 0,-21 1 15,0-1-15,0 0 0,0 0 16,0 21-16,0-20 0,0-1 16,0 0-16,0 0 0,0 0 0,0 0 15,0 1-15,0-1 16,0 0-16,22 0 0,-1-21 16,0 0-16,0 0 0,0 0 0,0 0 15,1 0-15,-1 0 0,21 0 16,-21 0-16,0 0 0,1-21 0,-1 0 15,0 0-15,0-1 0,0 1 0,-21 0 16,21-21-16,-21 21 16,22-22-16,-22 22 0,0 0 0,0 0 15,0 0-15,0-1 0,0 1 0,-22 42 32,1-21-32,0 22 15,21-1-15,0 21 0,0-21 16,-21 0-16,21 1 0,-21-1 0,21 21 15,0-21-15,0 0 0,0 1 16,0-1-16,0 0 16,0-42 31,0 0-47,21 21 0,0-22 0,-21 1 15,0 0-15,21 0 0,0 0 0,-21 0 16,22-1-16,-1 1 0,-21 0 15,21 0-15,0 21 0,0 0 16,-21 21 0,0 0-1,0 0-15,0 1 0,0-1 16,0 0-16,0 0 0,0 0 16,0 0-16,21 1 0,1-22 15,-1 0 1,0 0-16,0 0 15,0 0-15,0 0 0,1 0 0,-1 0 16,0 0-16,0 0 0,0 0 0,0 0 16,1 0-16,-1 0 0,0-22 15,0 22-15,0 0 0,22 0 0,-22 0 16,0-21-16,21 21 0,-21 0 16,22 0-16,-22-21 0,0 21 0,21 0 15,-20 0-15,-1-21 0,0 0 0,0 21 16,0-21-16,0-1 15,1 22-15,-1-21 0,-21 0 0,0 0 16,0 0-16,0-22 0,0 22 0,0 0 16,0-21-16,0 21 0,0-1 15,0 1-15,-21 0 0,-1 0 0,1 21 16,0 0-16,0 0 0,0 0 0,0 0 16,-1 21-16,1-21 0,0 42 15,0-20-15,0-1 0,0 21 0,21-21 16,0 22-16,0-22 0,0 21 15,0-21-15,0 22 0,0-22 0,0 21 16,0-21-16,0 0 0,21 1 0,0 20 16,-21-21-16,21 21 15,0-20-15,-21-1 0,0 21 0,21-21 0,-21 22 16,22-1-16,-22-21 0,0 21 0,0 1 16,0-1-16,0-21 15,0 22-15,-22-22 0,1 0 0,0 0 16,-21 0-16,21 0 0,-1 1 0,1-22 15,0 0-15,0 21 0,0-21 16,0 0-16,-1 0 0,1 0 16,21-21-1,0-1-15,0 1 16,-21 0-16,21 0 0,0 0 0,-21 0 16,21-22-16,0 22 0,0-21 15</inkml:trace>
  <inkml:trace contextRef="#ctx0" brushRef="#br1" timeOffset="35539.61">20151 6879 0,'0'0'16,"0"-21"-16,-22 21 0,1 0 31,21 21 0,0 0-31,0 1 16,0-1-16</inkml:trace>
  <inkml:trace contextRef="#ctx0" brushRef="#br1" timeOffset="36232.4">18859 8065 0,'0'0'0,"-21"-22"16,0 1-16,21 0 0,-21 0 0,0-64 31,21 106 0,0 1-31,0 20 0,0 0 16,0-21-16,0 22 0,-21-1 0,21 0 16,-22 1-16,1-1 0,0 0 0,21 1 15,-21-1-15,-21-21 0,20 22 16,1-22-16,0 21 0,-21-21 0,21 0 16,-1-21-16,-20 22 0,21-1 0,0-21 15,0 0-15,-22 0 0,22 0 16,0 0-16,0-21 15,21-1-15,0 1 16,0 0-16,0 0 0,0 0 16,0-22-16,0 22 0,0-21 0,21 21 15,-21 0-15,0-22 0,0 22 0,21 0 16,-21 0-16,21 21 16,-21 21-1,0 0 1,0 21-16,0-20 0,0-1 0,21 0 15,-21 21-15,22-21 0,-22 1 0,21-1 16,0 0-16,0 0 0,0-21 16,0 21-16,1 0 0,-1-21 0,21 0 15,-21 22-15,22-22 0,-1 0 16,0 0-16,1 0 0,-1 0 16,0 0-16,1-22 0,-1 1 0,0 21 15,-21-21-15,22 0 0,-1 0 0</inkml:trace>
  <inkml:trace contextRef="#ctx0" brushRef="#br1" timeOffset="37396.26">19177 8319 0,'0'-22'16,"0"44"-16,0-65 0,0 22 0,-21 0 16,0 21-16,-1 0 0,1 0 15,0 0-15,0 0 0,0 0 0,0 0 16,-1 0-16,1 21 0,0 0 16,0 0-16,0 1 0,0-1 0,-1 0 15,22 0-15,0 0 0,-21 0 16,21 1-16,0-1 0,0 0 15,0 0-15,0 0 0,21 0 16,1-21-16,-1 0 16,0 0-16,0 0 0,0 0 15,0 0-15,1 0 0,-1-21 0,0 0 16,0 0-16,0 21 0,0-21 0,1 0 16,-22-1-16,0 1 0,21 0 15,-21 0-15,0 0 0,0 0 0,0-1 16,-21 44 15,21-1-31,0 0 16,-22 0-16,22 0 0,0 0 0,0 1 15,0-1-15,0 0 16,0 0-16,0 0 0,22-21 16,-1 0-16,0 21 0,0-21 0,0 0 15,0 0-15,22 0 0,-22 0 16,21 0-16,-21 0 0,22 0 0,-22-21 15,21 21-15,-21-21 0,1 0 0,-1 0 16,0 0-16,0-1 0,-21 1 16,0 0-16,0 0 0,0 0 15,-21 21 17,0 21-32,0 0 0,21 0 15,-22 0-15,22 1 0,-21-1 16,21 0-16,0 0 0,-21-21 15,21 21-15,0 0 16,21-21 15,0 0-31,-21-21 0,22 21 0,-22-21 16,21 0-16,0 21 0,0-21 16,0 0-16,0-1 0,-21 1 0,43 0 15,-43 0-15,42 0 0,-21 0 16,0 21-16,1-22 15,-1 22-15,-21 22 16,0-1-16,0 0 16,0 0-16,0 0 0,0 0 15,0 1-15,0-1 0,0 0 16,0 0-16,0 0 0,0 0 16,21-21-16,0 0 0,0 22 15,0-22-15,1 0 0,-1 0 16,21 0-16,-21 0 0,22 0 0,-22 0 0,21 0 15,-21 0-15,22 0 0,-1-22 16,-21 1-16,21 0 0,-20 21 16,-1-21-16,0-21 0,-21 20 0,0 1 15,0 0-15,0 0 0,0-21 16,0 20-16,-21 1 0,0 21 0,-1-21 16,1 21-16,0 0 0,0 0 0,-21 0 15,20 0-15,1 0 0,0 21 16,0 0-16,0 1 0,21-1 0,0 0 15,-21 0-15,21 0 0,0 0 0,0 1 16,0-1-16,0 0 0,0 0 16,0 0-16,21 0 0,-21 1 0,0-1 15,21 0-15,0 0 0,-21 0 16,0 22-16,21-22 0,0 0 16,-21 21-16,0-21 0,0 22 0,0-22 15,0 21-15,0 1 0,0-1 0,0-21 16,0 21-16,0 1 0,-21-22 15,0 0-15,0 21 0,0-20 0,-22-1 16,22 0-16,0-21 0,-21 21 0,21-21 16,-22 0-16,22 0 0,-21 0 15,21 0-15,-22 0 0,22 0 0,0-21 16,0 0-16,0 0 0,-1 21 0,1-22 16,21 1-16,-21 0 0,21 0 15,0 0-15,0 0 0,0-1 16,0 1-16,0 0 0,21 0 0,0 0 15,1 0-15,20-1 0,-21 1 16,0 0-16</inkml:trace>
  <inkml:trace contextRef="#ctx0" brushRef="#br1" timeOffset="38624.01">20405 8297 0,'0'0'15,"0"-21"-15,0 42 47,0 1-47,0-1 0,0 0 16,0 0-16,0 0 0,0 0 16,0 1-16,0-1 0,0 0 0,0 0 15,0 0-15,21-21 0,-21 21 0,21-21 16,0 0-16,0 0 15,0 0-15,1 0 0,-1 0 0,0 0 16,21-21-16,-21 21 0,1-21 0,-1 0 16,0 0-16,0 21 0,0-21 15,0-1-15,1 1 0,-22 0 0,0 0 16,21 0-16,-21 0 0,21-1 16,-21 44 15,-21-1-16,21 0-15,0 0 0,-21 0 16,21 0-16,0 1 0,0-1 16,0 0-16,21-21 15,0 21-15,0-21 0,0 0 0,0 0 16,1 0-16,20 0 0,-21 0 0,21 0 16,1 0-16,-22 0 0,21 0 15,1 0-15,-22 0 0,21-21 0,-21 0 16,0 0-16,1-1 0,-22 1 0,0 0 15,0 0-15,0 0 16,0-22-16,0 22 0,0 0 0,0 0 16,0 0-16,-22 0 0,1-1 0,0 22 15,0 0-15,-21 0 0,20 0 16,1 0-16,0 22 0,0-1 0,0 0 16,0 0-16,-1 0 0,22 0 0,0 1 15,0-1-15,-21 0 0,21 0 16,0 0-16,0 0 0,0 1 0,21-22 15,-21 21-15,22-21 0,-1 0 16,0 0-16,0 0 0,0 0 16,0 0-16,1 0 0,-1 0 0,0 0 15,0 0-15,-21-21 0,21-1 0,0 22 16,-21-21-16,0 0 0,22 0 16,-22 0-16,21 0 0,-21-1 0,0 1 15,21 0-15,-21 0 0,0 42 31,-21 0-15,0 0-16,-1 1 0,22-1 16,-21 0-16,21 0 0,0 0 15,0 0-15,0 1 0,0-1 0,0 0 16,21 0-16,1-21 16,-1 0-16,0 21 0,0-21 15,21 0-15,-20 0 0,20 0 0,0 0 16,-21 0-16,22 0 0,-22 0 0,21-21 15,-21 0-15,1 0 0,-1 21 16,0-43-16,0 22 0,-21 0 0,0 0 16,0-21-16,0 20 0,0 1 0,0-21 15,0 21-15,0 0 0,0-1 16,-21 22-16,0-21 0,0 21 0,-1 0 16,1 0-16,0 0 0,0 0 15,0 0-15,0 21 0,-1 1 16,22-1-16,0 0 15,0 0-15,0 0 16,0 0-16,0 1 0,0-1 16,0 0-16,0 0 0,22 21 0,-22-20 15,0-1-15,0 21 0,0-21 16,0 22-16,0-1 0,0-21 0,0 21 16,-22 1-16,1-1 0,0 22 0,0-22 15,0 0-15,0 22 0,-1-22 16,22 0-16,-21 1 0,0 20 0,0-42 15,21 22-15,-21-1 0,21-21 16,-21 0-16,-1 1 0,1-1 16,0-21-1,0 0-15,0 0 16,21-21-16,0-1 16,0 1-16,0 0 15,0 0-15,21 0 0,0 0 0,0-22 16,0 22-16,1-21 0,20-22 0</inkml:trace>
  <inkml:trace contextRef="#ctx0" brushRef="#br1" timeOffset="38943.79">21950 8446 0,'0'-22'31,"21"22"-16,-21-21-15,21 0 0,0 21 0,-21-21 16,21 21-16,1-21 0,-1 0 16,0-1-16,0 1 0,0 0 0,-21 0 15,0 0-15,21 0 0,-21-1 16,0 1-16,-21 21 16,0 0-16,0 21 15,0 1-15,0-1 0,-1 0 16,1 21-16,0-21 0,21 1 15,0-1-15,0 0 0,0 0 0,0 0 16,0 0-16,0 1 0,0-1 16,21-21-16,0 0 0,1 0 0,-1 0 15,0 0-15,21 0 0,-21 0 0,1 0 16,20 0-16</inkml:trace>
  <inkml:trace contextRef="#ctx0" brushRef="#br0" timeOffset="44459.88">15981 8488 0,'21'0'0,"-42"0"0,42-21 15,0 21-15,-21-21 16,21 21-16,-21-22 0,21 1 15,1 21-15,-22-21 0,0 0 16,0 0-16,0 0 16,0-1-16,0 1 0,0 0 15,0 0-15,0 0 16,0 42 31,0 0-47,0 0 0,0 22 15,0-22-15,0 0 0,0 21 16,0 1-16,0-1 0,0 0 0,0 1 16,-22-1-16,22 21 0,0 1 0,-21-22 15,21 22-15,0-1 0,0 1 16,0-1-16,0-20 0,0-1 0,0 21 16,0-20-16,0-1 0,0-21 15,21 22-15,-21-1 0,0-21 0,0 21 16,0-20-16,0-1 0,22 0 15,-22 0-15,0 0 0,0 0 16,0-42 15,-22 21-31,22-21 16,-21 0-16,0 0 0,0 0 16,0-1-16</inkml:trace>
  <inkml:trace contextRef="#ctx0" brushRef="#br0" timeOffset="44755.71">15684 9208 0,'0'0'0,"-21"-22"0,21 1 15,0 0 1,21 21 0,1 0-1,-1 0-15,0 21 0,0-21 16,0 21-16,0 1 0,1-1 0,-1 0 15,0 0-15,0 0 0,0 0 0,-21 22 16,21-22-16,1 0 0,-22 0 16,0 0-16,0 1 0,21-1 15,-21 0-15,0 0 0,21 0 16,-21 0-16,0 1 0,21-22 31,0 0-31,-21-22 16,21 22-16,1-21 0,-1 0 0,0 0 15,0 0-15</inkml:trace>
  <inkml:trace contextRef="#ctx0" brushRef="#br0" timeOffset="44968.59">16531 9165 0,'0'0'0,"-21"0"15,0 21 1,0 1-16,-1-1 0,1 0 15,0 0-15,0 0 0,-21 0 0,20 1 16,-20-1-16,21 0 0,0 0 0,-22 21 16,22-20-16,0-1 0,0 0 15,0 0-15,0 0 0,-1 0 0,1 1 16,0-1-16,0 0 0,0 0 16,0 0-16,-1 0 0,22 1 0</inkml:trace>
  <inkml:trace contextRef="#ctx0" brushRef="#br0" timeOffset="45491.9">15049 10054 0,'0'0'0,"-21"0"0,-21 0 16,21 0-1,0 0-15,21-21 16,21 21-1,0 0-15,0 0 16,21 0-16,1 0 0,-1 0 0,0 0 16,22 0-16,-22 0 0,22 0 15,-22-21-15,0 21 0,22 0 0,-43 0 16,21 0-16,-20 0 0,-1 0 16,0 0-16,-21 21 15,-21-21 1</inkml:trace>
  <inkml:trace contextRef="#ctx0" brushRef="#br0" timeOffset="45883.67">15409 10033 0,'0'0'0,"-21"0"0,0 0 32,21 21-17,0 0-15,-21 1 16,21-1-16,0 21 0,0-21 15,0 0-15,0 1 0,0 20 0,0 0 16,0 1-16,0-22 0,0 21 16,21 0-16,-21 1 0,21-1 15,-21-21-15,21 22 0,-21-1 0,0-21 0,0 21 16,0-20-16,0 20 16,0-21-16,0 0 0,-42 0 0,21 1 15,0-1-15,-22 0 0,22 0 0,-21 0 16,-1-21-16,22 0 0,-21 0 15,0 0-15,-1 0 0,1 0 0,0 0 16,20-21-16,-20 21 0,21-21 16,0 0-16,0 0 0,-1-1 0,1 1 15,21 0-15,0 0 0,0 0 0,0 0 16,0-1-16,0 1 0,0 0 16,0 0-16,0 0 15,21 0-15,1 21 0,-1 0 16,0 0-16,0 0 0,0 0 15,22 0-15,-22 0 0</inkml:trace>
  <inkml:trace contextRef="#ctx0" brushRef="#br0" timeOffset="46416.18">16002 10541 0,'0'0'0,"0"-21"0,0-85 31,0 85-31,0 0 16,-21 0-16,0-1 0,-1 22 0,1 0 15,21-21-15,-21 21 0,0 0 16,0 0-16,0 21 0,21 1 0,-22-1 16,1 0-16,0 0 0,21 21 15,-21-20-15,0 20 0,21 0 0,-21 1 16,21-22-16,0 21 0,0 0 0,-22-20 15,22-1-15,0 21 0,0-21 16,0 0-16,22-21 0,-22 22 0,21-1 16,0-21-16,0 0 0,0 0 0,0 0 15,1 0-15,-1 0 0,0 0 16,0-21-16,21 21 0,-20-22 16,-1 1-16,0 0 0,0 0 0,-21 0 15,21-22-15,-21 22 0,21-21 16,-21 21-16,0-22 0,0 22 0,0 0 15,0 0-15,0 0 0,0 0 16,0 42 0,0 0-1,0 0-15,0 0 0,0 22 16,22-22-16,-22 0 0,21 0 0,0 0 16,-21 0-16,21 1 0,-21-1 0,21 0 15,0 0-15,1-21 0,-1 21 16,0-21-16,0 0 0,0 0 15,0 0-15,1 0 0,-1 0 16,0 0-16,-21-21 0,21 21 16,-21-21-16,21 0 0</inkml:trace>
  <inkml:trace contextRef="#ctx0" brushRef="#br0" timeOffset="46644.05">16510 10351 0,'0'0'16,"0"-22"-1,21 22-15,-21 22 16,0-1-16,0 0 0,0 0 16,0 0-16,0 22 0,0-22 0,0 21 15,21-21-15,-21 0 0,0 22 16,0-22-16,0 0 0,0 0 0,0 0 16,0 1-16,21-1 0,-21 0 0,0 0 15,22-21 1,-1-21-1,0 0 1</inkml:trace>
  <inkml:trace contextRef="#ctx0" brushRef="#br0" timeOffset="46879.92">16891 10393 0,'0'0'0,"0"-21"15,0 0 1,-21 42-1,0 0-15,-1 0 16,1 21-16,0-20 0,21-1 0,-21 0 16,0 21-16,0-21 0,-1 1 15,1 20-15,0-21 0,0 0 0,21 0 16,-21 1-16,21-1 0,-21 0 16,21 0-16,21-21 31,0 0-16,0-21-15</inkml:trace>
  <inkml:trace contextRef="#ctx0" brushRef="#br0" timeOffset="47415.66">17547 10435 0,'0'0'0,"-42"-106"31,21 85-31,-1 0 16,1 21-16,0 0 0,0 0 15,0 0-15,0 0 0,-1 0 16,1 21-16,-21 0 0,21 1 0,0-1 16,-1 0-16,1 21 0,0-21 15,0 22-15,0-1 0,0-21 0,21 22 16,0-22-16,-22 0 0,22 0 15,0 21-15,0-20 0,0-1 16,0 0-16,22-21 0,-1 0 0,0 21 16,0-21-16,0 0 0,0 0 15,1 0-15,-1 0 0,21 0 0,-21-21 16,0 0-16,1 21 0,20-21 16,-21-1-16,0-20 0,0 21 15,1 0-15,-1-22 0,-21 1 0,21 21 16,-21-21-16,21 20 0,-21-20 0,21 21 15,-21 0-15,0 42 32,-21 0-32,21 0 0,0 22 15,-21-22-15,21 21 0,0 0 0,0-20 16,0 20-16,0-21 0,0 21 0,0-20 16,21-1-16,0 0 15,0 0-15,1-21 0,20 21 0,-21-21 16,0 0-16,22 0 0,-1 0 0,-21 0 15,21 0-15,-20 0 0,-1-21 16,0 0-16,0 21 0,0-21 0,0 0 16,-21-1-16,0 1 0</inkml:trace>
  <inkml:trace contextRef="#ctx0" brushRef="#br0" timeOffset="48363.37">12488 12107 0,'-21'0'0,"0"0"15,0 0-15,0 0 16,-1 0-16,1 0 16,42 0 30,1 0-46,20 0 0,0 0 16,-21 0-16,43 0 0,-1 0 16,1 0-16,-1 0 0,22 0 0,0 0 15,21 0-15,-22-21 0,1 21 16,0-21-16,-1 21 0,1 0 16,-22 0-16,1 0 0,-1 0 0,-20-21 15,-1 21-15,0 0 0,-20 0 16,-1 0-16,0 0 0,0 0 15,-21-21 1,-21 0 15,0 21-15,0 0-16,21-22 16,-22 22-16,22-21 0,-21 21 15,21-21 1</inkml:trace>
  <inkml:trace contextRef="#ctx0" brushRef="#br0" timeOffset="48820.1">13652 11769 0,'0'0'16,"-21"0"-16,0 0 15,21 21 16,0 0-31,0 0 16,21-21-16,0 21 0,1-21 16,-1 22-16,0-22 0,0 21 0,0-21 15,0 0-15,1 21 0,20-21 16,-21 0-16,0 0 0,22 0 0,-22 0 16,0 0-16,0 0 0,0 0 15,0 0-15,1 0 0,-1 0 0,0-21 16,-42 21 15,0 0-31,-1 0 0,1 21 16,0 0-16,-21 0 0,21-21 0,-1 43 15,1-22-15,0 0 0,0 0 16,0 0-16,-22 22 0,22-22 16,0 21-16,0-21 0,0 0 0,-22 1 15,43 20-15,-21-21 0,0 0 16,0 0-16,21 1 0,0-1 15,0-42 32,0-1-47,21 22 16,0-21-16</inkml:trace>
  <inkml:trace contextRef="#ctx0" brushRef="#br0" timeOffset="49511.71">14965 12086 0,'-21'0'0,"-1"0"16,22-21 31,0 0-47,0 0 15,0 0-15,0-1 0,0 1 0,0 0 16,22 0-16,-22 0 0,21 0 16,-21-22-16,0 22 0,0-21 0,0 21 15,0-22-15,0 22 0,0 0 0,0-21 16,0 20-16,0 1 0,0 0 16,-21 21-1,21 21 1,-22-21-16,22 21 15,0 1-15,-21 20 0,21-21 0,0 0 16,0 22-16,0-22 0,0 21 16,0-21-16,0 22 0,0-22 0,0 21 15,0 0-15,0-20 0,0-1 16,21 0-16,1 0 0,-22 0 0,0 0 16,21 1-16,0-22 0,0 0 0,-21 21 15,21-21-15,0 0 0,1 0 16,-1 0-16,0-21 0,0-1 15,0 1-15,22 21 0</inkml:trace>
  <inkml:trace contextRef="#ctx0" brushRef="#br0" timeOffset="49940.21">15494 11790 0,'0'0'0,"0"-21"0,0 0 31,-21 21-16,0 0-15,-1 21 0,22 0 16,-21 0-16,0 0 0,0 0 16,21 1-16,0-1 0,0 0 15,-21 21-15,21-21 0,0 1 0,0-1 16,0 0-16,0 0 0,0 0 16,0 0-16,0 1 0,21-22 15,0 21-15,0-21 0,0 0 0,1 0 16,-1 0-16,0 0 0,0 0 15,0 0-15,0 0 0,1-21 0,-1-1 16,0 22-16,0-21 0,0 0 0,0 0 16,-21 0-16,0-22 0,0 22 15,0 0-15,0 0 0,0 0 0,0-22 16,0 22-16,0 0 0,-21 0 16,0 21-16,0 0 0,0 0 15,0 0-15,-1 0 0,1 0 16,0 0-16,0 0 0,0 21 0,0-21 15,-1 21-15,22 0 0,0 1 16,0-1-16,0 0 16,0 0-16,22-21 15,-1 0-15,0 0 0,0 0 0,0 0 16</inkml:trace>
  <inkml:trace contextRef="#ctx0" brushRef="#br0" timeOffset="50559.85">16150 11811 0,'0'0'16,"0"-21"-16,-21 0 15,0 21 1,0 0-16,-1 0 0,1 0 0,0 0 16,0 0-16,0 21 0,0-21 0,-1 21 15,1 0-15,0 0 16,21 1-16,-21-1 0,21 0 0,0 0 15,0 0-15,21 0 16,0-21-16,0 0 16,1 0-16,-1 0 0,0 0 0,0 0 15,0 0-15,22-21 0,-22 0 16,0 21-16,0 0 0,-21-21 16,21 21-16,0-21 0,-21 42 62,0 0-62,0 0 0,0 0 16,0 1-16,0 20 0,0-21 0,0 21 15,0 1-15,0-1 0,0 0 0,0 1 16,0-1-16,0 0 0,0 22 16,0-22-16,0 1 0,0 20 15,0-21-15,0 1 0,0-1 0,0 22 0,0-22 16,0 0-16,0-21 15,0 22-15,0-22 0,0 21 0,0-21 16,-21 1-16,0-22 0,0 21 0,0-21 16,-22 0-16,22 0 0,-21 0 15,21 0-15,-22-21 0,1 21 0,0-22 16,-1 1-16,1 0 0,21-21 0,-21 21 16,-1-22-16,22 1 0,0 21 15,0-22-15,0 1 0,21 0 0,0 21 16,0-22-16,0 22 0,0-21 15,0 21-15,21-1 0,0 1 0,0-21 16,0 21-16,0 0 0,22-1 0,-22-20 16,21 21-16,1 0 15,-22-22-15,21 22 0,22-21 0</inkml:trace>
  <inkml:trace contextRef="#ctx0" brushRef="#br0" timeOffset="50791.72">16446 11875 0,'0'0'0,"0"21"32,0 0-17,0 0-15,0 0 0,0 0 16,0 1-16,0-1 0,0 0 16,-21 0-16,21 0 0,0 0 0,0 1 15,0-1-15,0-42 47,0-1-47,0 1 16,0 0-16,0 0 0</inkml:trace>
  <inkml:trace contextRef="#ctx0" brushRef="#br0" timeOffset="50968.62">16446 11726 0,'-21'-21'15,"0"21"-15,42 0 63,0 0-63,-21 21 16,22-21-16</inkml:trace>
  <inkml:trace contextRef="#ctx0" brushRef="#br0" timeOffset="51267.44">16891 11811 0,'0'0'0,"0"-21"16,0 0-1,-21 21 1,21-21-16,-21 21 0,-1 0 15,1 0-15,0 0 0,0 0 0,21 21 16,-21 0-16,0-21 0,-1 21 0,1 0 16,21 0-16,0 1 0,0 20 15,0-21-15,0 0 0,0 0 16,0 1-16,0-1 0,0 0 0,0 0 16,0 0-16,21-21 0,-21 21 15,22-21-15,-1 22 0,0-22 0,0 0 16,0 0-16,0 0 0,1 0 0,-1 0 15,0-22-15,0 1 0,0 21 16</inkml:trace>
  <inkml:trace contextRef="#ctx0" brushRef="#br0" timeOffset="51575.27">17547 11578 0,'0'0'0,"-21"0"0,0-21 16,0 21-16,-1 0 15,1 0-15,0 0 16,0 0-16,0 0 0,0 21 0,-1 0 16,1 1-16,0-1 0,0 0 15,0 0-15,0 21 0,-1-20 0,22-1 16,0 21-16,-21-21 0,21 0 0,0 1 15,0 20-15,0-21 0,0 0 16,0 0-16,0 1 0,21-1 16,1 0-16,-1-21 0,0 0 15,0 0-15,0 0 0,22 0 16,-22 0-16,0 0 0,21 0 0</inkml:trace>
  <inkml:trace contextRef="#ctx0" brushRef="#br0" timeOffset="51932.07">17759 11790 0,'-21'0'31,"-1"0"-31,1 0 0,0 21 16,21 0-16,-21 0 0,21 1 16,-21-1-16,21 0 0,0 0 0,0 0 15,0 0-15,0 1 0,0-1 16,0 0-16,21 0 0,0-21 0,-21 21 15,21-21-15,0 0 0,1 0 0,-1 0 16,0 0-16,0 0 0,0 0 16,0-21-16,1 21 0,-1-21 0,0 0 15,-21 0-15,0-1 0,0 1 0,0 0 16,0 0-16,0-21 0,0 20 16,0 1-16,0 0 0,-21 0 0,0 0 15,-1 21-15,1 0 0,0 0 16,0 0-16,0 0 15,0 0-15,-1 0 0,1 0 16,21 21-16,0 0 16,0 0-16,21-21 15,1 0-15,-1 21 0</inkml:trace>
  <inkml:trace contextRef="#ctx0" brushRef="#br0" timeOffset="52431.78">18415 11769 0,'0'0'0,"0"-21"16,-21-1-16,0 22 15,-1 0-15,1-21 0,0 21 0,-21 0 16,21 0-16,-1 0 0,-20 0 16,21 0-16,0 0 0,0 0 0,-1 21 15,-20 1-15,21-1 0,21 0 0,-21 0 16,21 0-16,-21 0 0,21 1 15,0-1-15,0 21 0,0-21 0,0 0 16,0 1-16,21-22 0,0 21 16,0 0-16,0-21 0,0 0 0,1 0 15,-1 0-15,0 0 0,0 0 0,0 0 16,0 0-16,1-21 0,-1 0 16,0-1-16,-21 1 0,21 0 15,0 0-15,-21 0 0,0-22 0,21 22 16,-21-21-16,22 0 0,-22 20 15,0-20-15,0 0 0,0 21 0,0-22 16,0 22-16,0 0 0,0 0 16,0 42-1,0 0 1,0 0-16,0 0 0,0 1 16,0-1-16,0 21 0,0-21 15,0 0-15,0 1 0,0 20 0,0-21 0,0 0 16,0 0-16,0 1 15,0-1-15,0 0 0,0 0 16,0 0-16,21-21 0,0 0 0,0 0 16,0 0-16,0 0 15,1 0-15,-1 0 0</inkml:trace>
  <inkml:trace contextRef="#ctx0" brushRef="#br0" timeOffset="52791.57">18775 11832 0,'21'0'47,"0"0"-47,0 0 16,0 0-16,1 0 0,-1 0 0,0-21 16,0 21-16,0-21 0,0 21 15,1 0-15,-22-21 0,0 0 16,0-1-16,0 1 15,-22 21 1,1 0-16,0 0 0,0 0 16,0 0-16,0 21 0,-1-21 0,1 22 15,0-1-15,0 21 0,0-21 16,21 0-16,0 22 0,0-22 16,0 21-16,0-21 0,0 1 0,0-1 15,0 0-15,42 0 0,-21 0 0,0-21 16,1 0-16,20 21 0,-21-21 15,21 0-15,1 0 0,-22 0 0,21 0 16,1-21-16,-1 0 0,0 0 0,-21 0 16,22 21-16</inkml:trace>
  <inkml:trace contextRef="#ctx0" brushRef="#br0" timeOffset="53520.16">14499 11472 0,'0'-21'0,"0"42"31,21-21-15,-21 22-16,21-1 0,-21 21 15,0-21-15,0 22 0,0-1 0,0 0 16,0 1-16,0-1 0,0 0 16,0 22-16,0-22 0,0 22 0,0-22 15,0 0-15,0 1 0,-21 20 0,21-42 16,0 22-16,-21-1 0,21-21 16,0 0-16,0 0 0,0 1 0,21-22 31,-21-22-16,0 1-15,21 0 0,-21 0 0,0 0 16</inkml:trace>
  <inkml:trace contextRef="#ctx0" brushRef="#br0" timeOffset="54651.52">14605 11409 0,'0'-21'0,"0"42"0,0-63 15,-21 42 1,42 0 31,0 0-47,0 0 15,0 0-15,1 0 0,-1 0 0,21 0 16,0 0-16,1 0 0,20 0 0,-20 0 16,20 0-16,22 0 0,-22 0 15,22 0-15,0 0 0,20 0 0,-20 0 16,21 0-16,0 0 0,21 0 16,0 0-16,0 0 0,21 0 0,-21 0 15,21 0-15,-21 0 0,21 0 16,-21 0-16,21 0 0,1 0 15,-22 0-15,0 0 0,0 0 0,0 0 16,-22 0-16,22 0 0,0 0 16,0 0-16,0 0 0,-21 0 0,21 0 15,-21 0-15,0 0 0,0 0 0,0-22 16,-22 22-16,22 0 0,-21 0 16,-1 0-16,1-21 0,0 0 0,-22 21 15,1 0-15,-1-21 0,1 21 16,-22-21-16,22 21 0,-22 0 0,0-21 15,-21 21-15,22 0 0,-1-22 16,-21 22-16,22 0 0,-22 0 0,0 0 16,0 0-16,0-21 0,0 21 15,1 0 1,-1 0 0,-21 21-1,0 1 1,0-1-16,0 0 0,0 0 15,0 0-15,-21 22 0,21-22 16,-22 0-16,22 21 0,0-21 0,-21 22 16,21-1-16,-21 0 0,21-20 15,-21 20-15,21 0 0,0 1 0,0-1 16,-21 0-16,21 1 0,-21-1 16,21 0-16,0 1 0,0-1 0,-22 0 15,22 1-15,0-1 0,-21 0 16,21 1-16,0-22 0,0 0 0,-21 21 15,21-21-15,-21 1 0,21-1 0,0 0 16,0 0-16,0 0 0,-21-21 16,21 21-16,-21-21 0,-1 0 0,1 22 15,0-22-15,0 0 16,-21 0-16,20 0 0,-20 0 0,21 0 16,-21 0-16,-1 0 0,-20 0 0,20 0 15,-20 0-15,-1 0 0,1 0 16,-22 0-16,1-22 0,-1 22 15,-21 0-15,0 0 0,0 0 0,-21 0 16,0 0-16,0-21 0,0 21 16,0 0-16,0 0 0,0 0 0,0 0 15,22 0-15,-22 0 0,0 0 0,0 0 16,0 0-16,0 0 0,-22 0 16,1 0-16,0 0 0,0 0 0,0 0 15,0 0-15,21 0 0,-22 0 0,22 0 16,0 0-16,22 0 0,-22 0 15,42 0-15,-21 0 0,0 21 16,22-21-16,20 0 0,-21 0 0,22 0 16,-1 0-16,22 22 0,-21-22 15,20 0-15,22 0 0,-21 0 0,21 0 16,-1 0-16,1 0 0,42 0 47,-21 21-16</inkml:trace>
  <inkml:trace contextRef="#ctx0" brushRef="#br0" timeOffset="55520.02">12467 13526 0,'0'0'0,"-21"0"0,0-22 15,21 1-15,-21 0 16,21 0-16,21 21 31,0-21-31,0 21 16,0 0-16,22 0 0,-22 0 15,42 0-15,-20 0 0,20 0 0,1 0 16,-1 0-16,1 0 0,-1 21 0,22-21 16,-22 0-16,22 0 0,-22 0 15,1 0-15,-22 0 0,22 0 0,-22 0 16,-21 0-16,22 0 0,-22 0 16,0 0-16,-42 0 31,0 0-16,-1-21-15,1 21 0,0 0 16,0-21-16,0 21 0,0 0 0,-1 0 16,1-22-16,0 22 0,21-21 15,-21 21-15,21-21 16,21 21 15,0 0-31,0 0 0,1 0 16,20 0-16,-21 0 0,0 0 15,0 0-15,1 0 0,-1 0 16,0 21-16,0-21 0,-21 21 0,0 1 16,0-1-16,0 0 15,-21 0-15,0 0 0,0 0 0,-1 1 16,-20-1-16,21 0 0,-21 0 0,20 0 16,-20 0-16,21-21 0,0 22 15,0-1-15,42-21 31,0 0-31,21 0 16,-21-21-16</inkml:trace>
  <inkml:trace contextRef="#ctx0" brushRef="#br0" timeOffset="55967.77">14372 13208 0,'0'0'0,"0"-21"0,0 42 31,0 0-15,0 0-16,0 1 0,0-1 0,0 21 16,0-21-16,0 22 0,0-1 15,0 0-15,0 1 0,0-1 0,0 0 16,0 1-16,0-1 0,0-21 15,0 21-15,-21-20 0,21 20 16,0-21-16,0 0 0,0 0 16,0-42-1,0 0 1,0 0-16,0-21 0,0 20 16,0-20-16,0 21 0</inkml:trace>
  <inkml:trace contextRef="#ctx0" brushRef="#br0" timeOffset="56828.28">14309 13250 0,'0'0'0,"-22"-21"16,22 0-1,22 21 1,-1 0 0,21 0-16,-21 0 0,22 0 15,-1 0-15,0 0 0,1 0 0,20 0 16,1-21-16,-1 21 0,1 0 15,20 0-15,22-21 0,0 21 0,0 0 16,0 0-16,21 0 0,-22-21 16,44 21-16,-22 0 0,21 0 0,0 0 15,0-22-15,0 22 0,0 0 16,22 0-16,-22-21 0,21 21 16,1 0-16,-1 0 0,-21 0 0,21 0 15,-20 0-15,20 0 0,-21 0 0,0 0 16,-21 0-16,0 0 0,0-21 15,-21 21-15,0-21 0,0 21 0,0-21 16,-22 21-16,1-21 0,0 21 16,-1-22-16,-20 22 0,-1-21 0,1 0 15,-22 21-15,22 0 0,-22-21 16,-21 21-16,0 0 0,0-21 0,-42 21 31,0 0-15,0 0-16,0 21 0,0 0 0,21 0 15,-22 0-15,22 1 0,-21-1 0,21 0 16,0 0-16,0 21 0,0-20 16,-21-1-16,21 21 0,0-21 0,0 22 15,0-22-15,0 21 0,0-21 16,-21 22-16,21-1 0,-21 0 0,21-21 16,0 22-16,0-1 0,-21 0 0,21-20 15,-22 20-15,22-21 0,-21 0 16,21 0-16,0 1 0,0-1 0,-21 0 15,0-21-15,0 21 0,0-21 0,-1 0 16,-20 0-16,21 0 16,-21 0-16,-1 0 0,-20 0 0,20 0 15,-20 0-15,-1 0 0,1 0 0,-22 0 16,1 0-16,-1 0 0,-21 0 16,21 0-16,-42 0 0,22 0 0,-1 0 15,0 0-15,-21 0 0,21 0 16,-21 0-16,21 0 0,-21 0 0,0 0 15,0 0-15,-21 0 0,21 0 0,-21 0 16,-21 0-16,20 0 0,-20 0 16,21 0-16,0 0 0,-22 0 0,22 0 15,21 0-15,-21 0 0,21 0 16,21 0-16,-21 0 0,21 0 16,22 0-16,-1 0 0,0 0 0,1 0 15,-1 0-15,0 0 0,22 0 0,-1 0 16,22 0-16,0 0 0,-1 0 15,22 0-15,0 0 0,0 0 0,0 0 16,42 0 15,0 0-31,0 0 0,0 0 16,1 0 0</inkml:trace>
  <inkml:trace contextRef="#ctx0" brushRef="#br0" timeOffset="57335.9">15579 13272 0,'0'-22'0,"0"44"0,21-44 15,-21 44 16,0-1-15,0 0-16,0 0 0,0 0 16,0 0-16,-21 22 0,-1-22 15,22 21-15,-21-21 0,21 22 0,-21-1 16,0-21-16,0 22 0,21-22 16,-21 21-16,-1-21 0,1 0 0,0 1 15,21-1-15,-21-21 0,0 0 16,21-21-1,0-1-15,0 1 16,0 0-16,0-21 0,21 21 16,0-1-16,-21 1 0,0-21 0,21 21 15,-21 0-15,21 21 0,-21-22 0,22 22 16,-1 0 0,0 22-1,-21-1-15,0 0 0,21 0 16,-21 0-16,21 0 0,-21 1 15,21-1-15,1 0 0,-22 0 0,21 0 16,0-21-16,-21 21 0,21-21 16,0 22-16,0-22 0,1 0 0,-1 0 15,0 0-15,0 0 0,0 0 16,0 0-16,1 0 0,-1 0 16,0 0-16</inkml:trace>
  <inkml:trace contextRef="#ctx0" brushRef="#br0" timeOffset="57651.72">16806 13335 0,'0'0'16,"0"-21"-16,0 0 0,-21 21 15,0 0-15,0 0 16,-22 0-16,22 0 0,0 0 15,-21 0-15,21 21 0,-22 0 16,1 0-16,21 0 0,-22 1 0,22 20 16,0-21-16,0 21 0,0-20 15,21-1-15,0 0 0,0 21 0,0-21 16,21 1-16,0-22 0,21 21 16,-20 0-16,20 0 0,-21-21 0,21 0 15,1 21-15,-1-21 0,0 0 0,1 0 16,-1 0-16,0 0 0,-20 0 15,-1 0-15,0 0 0,0 0 0,0 0 16</inkml:trace>
  <inkml:trace contextRef="#ctx0" brushRef="#br0" timeOffset="58440.15">13102 14711 0,'-21'0'0,"42"0"0,-63 0 0,21 0 0,-1 0 16,1 0-16,0 0 0,0 0 0,0 0 15,42 0 16,0 0-31,0 0 16,22 0-16,-1 0 0,21 0 0,-20 0 16,20 0-16,1 0 0,-22 0 0,22 0 15,-1 0-15,-21 0 16,22 0-16,-22-21 0,1 21 0,-1 0 16,-21 0-16,21 0 0,-20 0 15,-22-21-15,-22 21 31,1-22-31,0 22 16,0 0-16,0 0 0,0 0 16,42 0 31,0 0-47,0 0 15,0 22-15,-21-1 0,0 0 16,0 0-16,0 0 15,0 0-15,0 1 0,0-1 16,-21 0-16,0 0 0,0 0 16,0-21-16,-1 21 0,1-21 15,0 22-15,0-22 16</inkml:trace>
  <inkml:trace contextRef="#ctx0" brushRef="#br0" timeOffset="58987.98">14626 14542 0,'0'0'15,"0"-22"-15,-21 1 0,21 0 0,0 0 16,-21 0-16,21 0 0,0-1 16,0 44 15,0 20-31,0-21 0,0 21 16,0 1-16,0-1 0,0 0 15,0 1-15,0-1 0,0 0 16,0 1-16,0-1 0,0 0 15,0 1-15,0-1 0,0 0 0,0 1 16,0-22-16,0 21 0,0-21 0,0 1 16,0-1-16,0 0 0,0 0 15,0-42 17,0 0-32,0 0 0,0-1 0,0 1 15,0 0-15,0-21 0,0-1 0,0 22 16</inkml:trace>
  <inkml:trace contextRef="#ctx0" brushRef="#br0" timeOffset="60108.06">14647 14563 0,'0'0'0,"0"-21"32,0-1-32,0 1 15,21 21 1,22-21-1,-22 21-15,0 0 0,21 0 0,1 0 16,-1 0-16,22 0 0,-1 0 16,1 0-16,-1 0 0,1 0 0,20 0 15,-20 0-15,20 0 0,-20 0 16,21 0-16,-22 0 0,22 0 16,-1 0-16,1 0 0,21 0 0,0 0 15,0 0-15,-1 0 0,1 0 16,0 0-16,0 0 0,0 0 0,21 0 15,-21 0-15,21 0 0,-22 0 16,22 0-16,0 0 0,-21 0 0,0 0 16,0 0-16,0 0 0,0-21 0,-1 21 15,1-21-15,0 21 0,0 0 16,0 0-16,0-21 0,-22 21 0,22 0 16,-21 0-16,-1-22 15,1 22-15,0 0 0,-1 0 0,1 0 16,0-21-16,-22 21 0,1 0 0,-22 0 15,22 0-15,-22 0 0,0 0 16,-21-21-16,22 21 0,-22 0 0,0 0 16,21 0-16,-20-21 15,-1 21-15,0 0 0,-21-21 32,0 42-1,0 0-16,0 0-15,0 0 16,0 1-16,0-1 0,0 0 16,0 21-16,0-21 0,0 1 15,0 20-15,0-21 0,0 21 0,0-20 16,-21 20-16,21-21 0,0 21 16,0-20-16,0 20 0,0-21 0,-21 0 15,21 22-15,0-22 0,0 0 0,-22 21 16,22-21-16,0 1 0,0 20 15,0-21-15,0 0 0,0 0 0,0 1 16,0-1-16,0 0 0,-21 0 16,21 0-16,-21 0 0,0 1 15,0-22-15,0 21 0,-1-21 0,1 0 0,0 21 16,-21-21-16,21 0 16,-22 0-16,1 21 0,0-21 0,-1 0 15,1 0-15,0 0 0,-22 21 0,1-21 16,20 0-16,-20 0 0,-1 0 15,-20 0-15,20 0 0,-21 0 0,1 0 16,-22 0-16,21 0 0,-21 0 0,1 0 16,20 0-16,-21 0 0,0 0 15,0 0-15,1-21 0,-1 21 0,-21-21 16,21 21-16,0 0 0,-21 0 16,21-21-16,0 21 0,1 0 0,-1 0 15,0 0-15,0-21 0,0 21 0,0 0 16,1 0-16,-1 0 15,0 0-15,0 0 0,21 0 0,-20 0 16,20 0-16,0 0 0,1 0 0,-1 0 16,21 0-16,1 0 0,-1 0 15,1 0-15,-1 0 0,22 0 0,-21 0 16,20 0-16,1 0 0,21 0 16,-22 0-16,22 0 0,-21 0 0,21 21 15,0-21-15,-1 0 0,1 0 0,0 0 16,0 0-16,0 0 0,0 0 15,-1 0 1,1 0 0,0 0 15,21-21-31,0-1 16,0 1-16,0 0 15,21 0-15</inkml:trace>
  <inkml:trace contextRef="#ctx0" brushRef="#br0" timeOffset="60728.7">16023 14753 0,'0'0'0,"0"-21"0,0 0 16,0 0-1,-21 21 1,21 21 0,0 0-16,-21 0 0,21 0 15,0 1-15,0-1 0,0 0 0,-21 0 16,21 21-16,0-20 0,-22-1 15,22 21-15,0-21 0,0 22 16,-21-22-16,21 0 0,-21 21 0,0-21 16,21 1-16,0-1 0,-21 0 0,21 0 15,-21 0-15,-1-21 0,22 21 16,-21 1-16,0-22 0,0 0 0,0 0 16,0 0-16,-1 0 15,1 0-15,0-22 16,21 1-16,0 0 0,0 0 15,0 0-15,0 0 16,0-22-16,0 22 0,0 0 0,0 0 16,21 0-16,0-1 0,1 22 15,-1-21-15,0 21 16,0 0-16,0 0 16,0 0-16,-21 21 0,22-21 15,-22 22-15,0-1 0,21 0 0,0 0 16,-21 0-16,0 0 0,21 1 0,0-1 15,-21 0-15,21 0 0,1 0 16,-1-21-16,-21 21 0,21 1 0,0-22 16,0 0-16,0 0 0,1 0 15,-1 0-15,0 0 0,0 0 16,0 0-16,0 0 0,1 0 16,-1-22-16,0 1 0,0 21 15,0-21-15</inkml:trace>
  <inkml:trace contextRef="#ctx0" brushRef="#br0" timeOffset="61141.47">17124 14796 0,'0'-43'16,"-21"43"-16,-1-21 0,1 21 16,0-21-16,0 21 0,0 0 15,0 0-15,-1 0 0,1 0 0,0 0 16,0 0-16,0 21 0,0 0 0,-1-21 16,1 21-16,0 1 0,0-1 15,0 0-15,21 21 0,-21-21 0,21 1 16,-22-1-16,22 21 0,0-21 15,0 0-15,0 1 0,0 20 16,0-21-16,22 0 0,-1 0 0,0-21 16,0 22-16,0-1 0,0-21 15,22 0-15,-22 21 0,0-21 0,21 0 16,-20 0-16,-1 0 0,0 0 0,0 0 16,0 0-16,0-21 0,1 21 15,-1 0-15,-21-21 0,21-1 0,-21 1 16,21 0-1,-21 0-15</inkml:trace>
  <inkml:trace contextRef="#ctx0" brushRef="#br1" timeOffset="77451.33">21971 7070 0,'0'0'0,"-21"0"16,0-21-16,-1 21 15,1 0-15,0-22 16,0 22-16,0 0 16,0 0-16,-1 0 15,22-21-15,-21 21 16,42 0 31,1 0-47,20 0 15,-21 0-15,21 0 0,1 0 0,-1 0 16,0 0-16,22-21 0,-22 21 16,22 0-16,-1 0 0,1 0 0,-1 0 15,1 0-15,20 0 0,-20 0 0,21 0 16,-22 0-16,1 0 0,-1 0 16,-21 0-16,1-21 0,-1 21 0,0 0 15,-20 0-15,-1 0 16,0 0-16,-21-21 62,-21 21-46,21-21-16,-21-1 0</inkml:trace>
  <inkml:trace contextRef="#ctx0" brushRef="#br1" timeOffset="77828.14">22966 6795 0,'-43'0'15,"43"21"32,22-21-47,-1 0 0,0 21 16,0-21-16,0 0 0,22 0 15,-22 0-15,0 21 0,21-21 0,-21 0 16,1 0-16,20 0 0,-21 0 0,0 0 16,-21 21-16,21-21 15,-21 21-15,-21 1 32,0-1-32,0-21 0,0 21 0,-22 0 15,22-21-15,-21 21 0,21 0 0,-22 1 16,1-1-16,21 0 0,-21-21 15,20 21-15,-20 0 0,42 0 0,-21 1 16,0-1-16,21 0 16,0 0-16,21-21 31,0-21-31,0 21 0</inkml:trace>
  <inkml:trace contextRef="#ctx0" brushRef="#br1" timeOffset="78461.27">24193 6922 0,'64'-43'31,"-43"43"-31,0-21 0,0 0 16,1 0-16,-1 21 15,0-21-15,-21-1 0,21 1 16,-21 0-16,0 0 16,-21 21-16,0 0 15,0 0-15,-1 0 0,1 0 16,-21 0-16,0 0 0,20 21 0,-20 0 15,0-21-15,-1 21 0,1 1 16,0-1-16,21-21 0,-1 21 0,1 0 16,0 0-16,0 0 0,21 1 15,0-1-15,0 0 16,21 0-16,0-21 16,0 21-16,22-21 0,-22 21 0,0-21 15,21 22-15,-20-22 0,20 21 16,-21-21-16,21 21 0,-20-21 0,-1 21 15,0-21-15,0 21 0,0-21 16,0 21-16,-21 1 0,0-1 0,0 0 16,0 0-16,0 0 15,-21 0-15,0-21 0,-21 22 0,21-1 16,-22-21-16,1 21 0,0-21 0,-1 0 16,1 0-16,0 0 0,-1 0 15,1 0-15,21 0 0,-22 0 16,22 0-16,-21 0 0,21 0 0,0 0 15,-1 0-15,1-21 0,21 0 16,0-1 0,0 1-1,21 21-15,1 0 16,-1-21-16,0 21 0,21-21 16,-21 21-16</inkml:trace>
  <inkml:trace contextRef="#ctx0" brushRef="#br1" timeOffset="79323.78">24659 6922 0,'0'-22'0,"0"1"16,-21 21-1,0 0 1,0 0-16,-1 0 15,1 0-15,0 21 0,0-21 0,21 22 16,-21-1-16,0 0 0,-1 0 16,22 0-16,0 22 0,-21-22 0,0 0 15,21 0-15,0 21 0,-21-20 16,21-1-16,0 0 0,0 0 16,0 0-16,0 0 0,21 1 0,0-1 15,0 0-15,1-21 0,-1 0 16,21 21-16,-21-21 0,22 0 0,-22 0 15,21 0-15,0 0 0,1-21 16,-1 0-16,0 0 0,1-1 0,-1 1 16,-21-21-16,0 21 0,22-22 15,-43 22-15,21 0 0,-21-21 0,0 21 16,0-1-16,0 1 0,0 0 16,-21 21-16,0 0 15,-1 0-15,-20 0 16,21 0-16,0 21 0,0-21 15,21 21-15,-22-21 0,22 22 16,0-1-16,0 0 0,22 0 16,-1-21-16,0 0 15,0 0-15,0 0 0,0 0 0,22 0 16,-22 0-16,0 0 0,0 0 16,22 0-16,-22 0 0,0 0 0,0 0 15,0 0-15,0-21 0,1 21 0,-1 0 16,-21 21 15,0 0-31,0 0 0,0 1 16,-21 20-16,21-21 0,-22 0 15,22 0-15,-21 1 0,21-1 0,0 0 16,0 0-16,0 0 16,21-21-1,1 0-15,-1 0 0,0 0 0,0 0 16,0-21-16,-21 0 0,21 21 15,1-21-15,-1 0 0,0-1 0,0-20 16,-21 21-16,21-21 0,0 20 16,1 1-16,-22 0 0,0 0 0,21 0 15,-21 0-15,21 21 0,-21 21 32,0 0-17,0 0-15,-21 0 0,21 0 16,-21 1-16,21-1 0,0 0 0,0 0 15,0 0-15,-22 0 0,22 1 16,0-1 0,0-42 15,0-1-31</inkml:trace>
  <inkml:trace contextRef="#ctx0" brushRef="#br1" timeOffset="79515.31">25548 6922 0,'-21'-22'15,"42"22"48,0 22-48,0-22-15</inkml:trace>
  <inkml:trace contextRef="#ctx0" brushRef="#br1" timeOffset="79888.39">26014 7049 0,'-21'0'0,"-1"21"16,1-21-16,21 21 16,0 0-16,-21 0 15,21 22-15,0-22 0,-21 0 0,21 21 16,0 1-16,0-1 16,0 0-16,-21 1 0,21-1 0,-21 0 15,-1 22-15,1-22 0,0 0 0,21 22 16,-21-22-16,0 22 0,0-22 15,21 22-15,0-22 0,-22 21 0,22-20 16,0-1-16,0 0 0,0 1 0,0-1 16,0-21-16,0 0 0,0 1 15,0-1-15,0 0 0,0 0 16,0-42 0,0 0-1,0 0-15,0-1 16,0 1-16,0-21 0,0 0 0,0-1 15,0 1-15,22-22 0</inkml:trace>
  <inkml:trace contextRef="#ctx0" brushRef="#br1" timeOffset="80179.23">25739 7408 0,'0'-63'0,"0"126"0,0-168 0,0 62 0,0 1 16,0 0-16,0 20 0,0 1 15,21 0-15,0 0 0,0 0 0,0 0 16,0 21-16,22 0 0,-22 0 0,21 0 15,-21 0-15,22 0 0,-1 0 16,-21 0-16,0 21 0,1 0 16,-1 0-16,0 0 0,-21 0 0,0 22 15,0-22-15,0 21 0,0-21 16,-21 1-16,0-1 0,-1 21 0,1-42 16,-21 21-16,21 0 0,0 1 15,-22-22-15,22 0 0,0 21 0,0-21 16,0 0-16,-1 0 0,44 0 47,-1-21-47,0 21 0,21-22 15,-21 1-15</inkml:trace>
  <inkml:trace contextRef="#ctx0" brushRef="#br1" timeOffset="81103.7">26395 6922 0,'0'0'0,"21"-43"16,-21 64 15,-21 1-31,21-1 16,-21 0-16,-1 0 0,22 21 0,-21-20 16,21 20-16,0-21 15,0 21-15,-21 1 0,21-1 0,0-21 0,0 22 16,0-22-16,0 21 0,0-21 15,0 0-15,0 1 0,0-1 16,21-21-16,-21 21 0,21-21 0,1 0 16,-1 0-16,0 0 15,0 0-15,0 0 0,0-21 16,-21 0-16,22-1 0,-1 1 16,-21 0-16,0 0 0,21 0 0,0 0 15,-21-1-15,21 22 0,-21-21 16,0 42-1,0 1 1,0-1-16,0 0 16,0 0-16,0 0 15,0 0-15,0 1 16,21-22 0,1 0-16,-1 0 15,0 0-15,0-22 0,0 22 16,0-21-16,1 21 0,-1-21 15,0 21-15,0 0 0,-21-21 16,0 42 0,0 0-1,0 0-15,0 1 16,21-1 0,0 0-16,1-21 15,-22 21-15,21-21 0,0 0 0,0 0 16,0 0-16,0 0 0,1 0 15,-1 0-15,21 0 0,-21 0 0,0 0 16,22-21-16,-22 21 0,0-21 16,0 0-16,0-1 0,-21 1 0,0 0 15,22 0-15,-22 0 0,0 0 16,0-1-16,0 1 0,0 0 0,0 0 16,-22 21-16,1 0 0,0 0 15,0 0-15,0 0 0,0 0 0,-1 0 16,1 21-16,0 0 0,0-21 15,0 21-15,21 1 0,0-1 16,0 0-16,0 21 0,0-21 0,0 1 16,0-1-16,0 0 0,0 0 0,0 0 15,0 22-15,21-22 0,0 0 16,0 21-16,0-21 0,-21 1 0,22 20 16,-1-21-16,0 0 0,-21 22 0,21-22 15,-21 21-15,0-21 0,0 0 16,0 1-16,-21 20 0,0-21 0,0 0 15,-1 0-15,1 1 0,-21-22 16,21 21-16,-22-21 0,22 0 0,0 21 16,-21-21-16,21 0 0,-1 0 15,1 0-15,0 0 16,21-21-16,0 0 16,0-1-16,0 1 0,0 0 0,0 0 15,0 0-15,0 0 0</inkml:trace>
  <inkml:trace contextRef="#ctx0" brushRef="#br1" timeOffset="81328.41">26797 6985 0,'0'0'0,"-21"0"0,0 0 31</inkml:trace>
  <inkml:trace contextRef="#ctx0" brushRef="#br1" timeOffset="81539.66">26183 7049 0,'21'0'32,"0"0"-17,1 0-15,-1 0 0,21 0 0,-21 0 16,0 0-16,22 0 0,-22 0 15,21 0-15,-21 0 0,1 0 0,-1 0 16,0 0-16,0 0 0</inkml:trace>
  <inkml:trace contextRef="#ctx0" brushRef="#br1" timeOffset="83456.96">24892 8022 0,'21'-21'16,"-42"42"-16,42-84 0,-21 42 0,0-1 0,21-20 16,-21 21-16,0 0 0,0 0 15,0-1-15,0 44 32,-21-1-32,21 21 0,-21 0 15,21 1-15,-21-1 0,0 0 0,-1 22 16,1-1-16,0-20 0,0 20 15,0-20-15,-22 20 0,22-21 16,-21 1-16,0-1 0,20 0 0,-20 1 0,0-22 16,21 21-16,-22-21 15,22 1-15,-21-1 0,21 0 0,-1-21 16,1 0-16,0 0 0,0 0 16,0-21-1,0 0-15,21-1 0,-22 1 0,22 0 16,0 0-16,0-21 0,0-1 15,-21 1-15,21 0 0,0-1 0,0 1 16,0 0-16,0 20 0,0-20 0,0 21 16,0 0-16,0 0 0,0-1 15,21 44 1,-21-1-16,0 21 16,22-21-16,-22 22 0,0-22 15,21 21-15,-21-21 0,0 22 0,0-1 16,21-21-16,0 21 0,-21-20 0,21-1 15,0 0-15,1 21 0,-1-21 16,0 1-16,21-22 0,-21 21 0,22 0 16,-1-21-16,0 0 0,22 0 15,-22 0-15,1 0 0,20 0 0,1-21 16,-22 0-16,21-1 0,-20 1 0,-1 0 16,0 0-16,1 0 0,-1 0 15,-21-1-15,0-20 0,1 21 16,-1-21-16,-21 20 0,0-20 0,0 21 15,0-21-15,0 20 0,0 1 16,-21 21-16,-1-21 0,1 21 0,0 0 16,0 0-16,0 0 0,-22 21 15,22-21-15,0 21 0,-21 22 0,21-22 16,-1 0-16,1 21 0,0-20 0,0-1 16,0 21-16,0-21 0,21 0 15,0 1-15,0-1 0,0 0 0,0 0 16,0 0-16,21-21 0,0 21 0,0-21 15,0 0-15,22 0 0,-22 0 16,0 0-16,21 0 0,-21 0 0,22 0 16,-22-21-16,0 0 0,0 21 15,0-21-15,1 0 0,-1 0 16,0-1-16,-21 1 0,21-21 0,-21 21 16,0 0-16,0-1 0,0 1 0,0 0 15,0 42 1,0 0-1,-21 1-15,21-1 0,0 0 16,0 0-16,0 0 0,0 0 0,0 1 16,0-1-16,0 0 0,0 0 15,21 0-15,0-21 0,0 0 16,1 0-16,-1 21 0,0-21 16,0 0-16,0 0 0,22 0 0,-22 0 15,21-21-15,-21 0 0,22 21 16,-22-21-16,21 0 0,-21 0 0,0-1 15,22 1-15,-22 0 0,-21 0 0,21 21 16,0-21-16,-21 0 0,0 42 31,-21 0-15,0 0-16,0 0 0,21 0 16,-21 1-16,21-1 0,-22-21 15,22 21-15,22-21 31,-1 0-31,0 0 16,0 0-16,0-21 0,0 21 16,1-21-16,-1-1 15,0 1-15,0 0 0,0 0 16,0 21-16,-21-21 0,22 21 16,-22 21-1,21 0-15,-21 0 16,0 0-16,21-21 15,-21 22-15,0-1 0,21-21 0,0 21 16,0-21-16,1 21 16,-1-21-16,21 0 0,-21 0 15,0 0-15,1 0 0,20 0 0,-21 0 16,21 0-16,-20 0 0,20-21 0,-21 21 16,21-21-16,-20 21 0,-1-21 15,0-1-15,0 1 0,0 0 0,-21 0 16,0 0-16,0 0 0,0-1 0,0 1 15,0 0-15,-42 0 16,21 21-16,0 0 0,-1 0 0,1 0 16,0 0-16,0 0 0,0 0 0,0 21 15,-1-21-15,1 21 0,21 0 16,0 1-16,0-1 16,0 0-16,0 0 0,0 0 15,0 0-15,21 1 0,1-1 16,-1 0-16,0 0 0,0 0 15,0 22-15,22 20 0,-22-21 16,0 1-16,0-1 0,-21 0 0,21 1 16,-21-1-16,0 0 0,0 1 0,0-22 15,0 21-15,-21 1 0,0-22 16,0 21-16,0-21 0,-22 0 16,22 1-16,-21-1 0,-1-21 0,22 21 0,-21-21 15,0 0-15,-1 0 0,22 0 0,-21 0 16,21 0-16,-22 0 15,22-21-15,0 21 0,0-21 0,0-1 16,-1 1-16,22 0 0,-21 0 0,21 0 16,0-22-16,0 22 0,0-21 15,0 21-15,21-22 0,1 1 0,20 0 16,-21-1-16,0 22 0,22-21 0,-1 0 16</inkml:trace>
  <inkml:trace contextRef="#ctx0" brushRef="#br1" timeOffset="84660.1">26839 8276 0,'-42'0'32,"21"0"-32,21 21 15,-21 1-15,21-1 0,0 0 0,0 0 16,0 0-16,0 0 0,0 1 0,0-1 15,0 0-15,0 0 16,21 0-16,0-21 0,0 0 16,0 0-16,0 0 0,1 0 15,-1 0-15,0 0 16,0 0-16,0 0 0,0 0 0,1-21 16,-1 0-16,0 21 0,0-21 0,-21 0 15,21-1-15,0 1 0,1 0 16,-22 0-16,0 0 0,21 0 15,-21 42 17,0 0-32,-21 0 15,21 0-15,-22 0 16,22 1-16,0-1 0,-21 0 0,21 0 16,0 0-16,0 0 15,0 1-15,21-22 16,1 0-16,-1 0 0,0 0 0,0 0 15,0 0-15,22 0 0,-22 0 16,21 0-16,-21 0 0,22 0 0,-22 0 16,21-22-16,-21 1 0,0 0 0,1 21 15,-1-21-15,-21 0 0,0 0 16,0-1-16,0 1 0,0 0 0,0 0 16,0 0-16,-21 0 0,21-1 15,-22 22-15,-20 0 0,21 0 0,0 0 16,0 0-16,-1 0 0,-20 0 0,21 0 15,0 22-15,0-22 0,21 21 16,0 0-16,-22-21 0,22 21 16,0 0-16,0 0 0,22-21 15,-1 22-15,0-22 16,0 0-16,0 0 0,22 0 16,-22 0-16,0 0 0,0 0 15,0 0-15,0 0 0,1 0 16,-22-22-16,21 22 0,-21-21 0,0 0 15,0 0 1,0 0-16,0 42 47,0 0-47,-21-21 0,21 21 16,-22 0-16,22 1 0,0-1 15,0 0-15,0 0 16,0 0-16,22-21 15,-1 0-15,0 0 16,0 0-16,0 0 0,22 0 16,-22 0-16,0 0 0,21 0 15,-21-21-15,1 21 0,-1-21 0,0 21 16,0-21-16,-21 0 0,0-1 16,0 1-16,0 0 15,0 0-15,-21 21 16,0 0-16,0 0 15,-1 0-15,1 0 0,0 0 16,0 0-16,0 21 0,21 0 16,0 0-16,0 1 15,0-1-15,0 0 16,0 0 0,0 0-16,21-21 0,-21 21 15,21-21-15,-21 22 0,0-1 0,0 0 16,0 0-16,0 0 0,0 0 15,0 22-15,0-22 0,0 21 0,0 1 16,0-22-16,-21 21 0,21 0 16,-21 1-16,21-22 0,-21 21 15,21-21-15,0 22 0,0-22 0,-22 0 16,1 0-16,21 0 0,-21 1 0,21-1 16,-21-21-16,0 0 15,0 0-15,21-21 31,0-1-15,0 1-16,0 0 0,21-21 0,0 21 16</inkml:trace>
  <inkml:trace contextRef="#ctx0" brushRef="#br1" timeOffset="84983.67">27813 8615 0,'0'-21'16,"21"21"-1,0 0-15,0-21 16,1-1-16,-1 1 16,0 0-16,-42 21 46,0 0-46,-1 0 0,1 0 16,0 21-16,21 0 0,-21-21 0,21 22 16,-21-1-16,21 0 0,0 0 0,0 0 15,0 0-15,0 1 16,21-22 0,0 0-1,0-22-15</inkml:trace>
  <inkml:trace contextRef="#ctx0" brushRef="#br1" timeOffset="87635.42">6413 1969 0,'-21'0'16,"0"0"0,0 0-16,21 21 0,-21-21 15,0 0-15,-1 0 16,1 0-16,0 0 16,0 0-16,0 0 31,21 21 0,21-21 16,0 0-31,0 0-16,0 0 0,1 0 15,-1 0-15,21 0 0,0 0 16,1 0-16,-1 0 0,22-21 15,-1 21-15,1 0 0,-1-21 0,1 21 16,20 0-16,-20-22 0,-1 22 16,1 0-16,-1 0 0,-20-21 0,20 21 15,-21-21-15,1 21 0,-1 0 16,0 0-16,-20 0 0,-1-21 0,0 21 16,0 0-16,-42 0 156,0 0-156,21 21 15,-21 0-15,-1-21 0</inkml:trace>
  <inkml:trace contextRef="#ctx0" brushRef="#br1" timeOffset="88420.11">7006 3154 0,'0'0'15,"-21"0"-15,0 0 0,0 0 0,-1 0 0,1 21 16,0-21-16,0 0 15,0 0-15,42 0 47,0 0-47,0 0 16,22 0-16,-1 0 0,0 0 16,1 0-16,20 0 0,-21 0 0,22 0 15,-22 0-15,22-21 0,-22 21 16,22 0-16,-1 0 0,-21 0 0,22-21 15,-22 21-15,1 0 0,-1 0 0,0 0 16,-21 0-16,1 0 0,-1 0 16,0 0-16,0-21 0,-42 21 109,0 0-93,0 21-16,-1-21 0</inkml:trace>
  <inkml:trace contextRef="#ctx0" brushRef="#br1" timeOffset="93200.22">10689 1715 0,'0'-22'16,"21"44"46,0-1-46,1 0-16,-1 0 16,-21 0-16,21-21 0,0 43 0,0-22 15,0 0-15,1 0 16,-1 21-16,0-20 0,21 20 0,-21-21 15,1 0-15,20 22 0,0-22 0,-21 0 16,22 0-16,-22 0 0,21 0 16,-21 1-16,22-1 0,-22 0 0,0 0 15,0-21-15,-21 21 0,21-21 16,-21 21-16,22-21 16,-22-21 30,0 0-46,0 0 16,0 0 0,0 0-16,0-1 0,0 1 15,0 0-15,0-21 0,0 21 0,0-22 16,0 1-16,21 0 0,0-1 16,-21 1-16,21 0 0,0-22 0,-21 22 15,21-1-15,1 1 0,-1 0 16,-21-1-16,0 22 0,21 0 0,-21 0 15,21 0-15,-21 0 0,0-1 16,0 44 15,0-1-15,0 0-16,-21 0 0,21 0 16,0 0-16,0 1 0,-21-1 15,21 21-15,-21-21 0,21 22 0,-22-1 16,22 0-16,0 1 0,-21-1 15,21 0-15,-21 1 0,21-22 0,0 21 16,-21-21-16,21 22 0,0-22 0,0 0 16,0 0-16,0 0 0,0 0 15,0 1-15,0-1 0,0 0 0,0 0 16,0 0-16,0 0 16,-21-21 15,0 0-16,-1-21 1,1 21-16,21-21 16,0 0-16,-21 0 0,0 0 15,0-1-15,0 1 0,-1 0 0,22 0 16,-21 0-16,0-22 0,0 22 16,21 0-16,-21 0 0,0-21 0,-1 42 15,22-22-15,0 1 0,-21 0 0,0 21 16,21-21-1,0 42 48,21 0-47,0 0-16,-21 1 0,22-22 0,-1 21 15,-21 0-15,21 0 0,0-21 16,-21 21-16,21 0 0,0-21 0,1 22 15,-1-1-15,0-21 0,0 0 16,0 21-16,0 0 16,1-21-16,-22 21 15</inkml:trace>
  <inkml:trace contextRef="#ctx0" brushRef="#br1" timeOffset="103167.82">7768 868 0,'-21'-21'47,"0"21"-31,42 0 78,0 0-94,0 0 0,0 0 15,1 0-15,20 0 0,0 0 0,1 0 16,-1 0-16,21 0 0,1 0 16,-22 0-16,22 0 0,20 0 0,-20 0 15,21 0-15,20 0 0,-20 0 16,21 0-16,0 0 0,0 0 0,-1 0 15,-20 0-15,21 0 0,-21 0 16,-1 0-16,22 0 0,-21 0 0,-1 0 16,1 0-16,0 0 15,-1 0-15,-20 0 0,-1 0 0,1 0 16,-1 0-16,-20 0 0,-1 0 16,-21 0-16,22 0 0,-22 0 0,0 0 15,0 0-15,0 0 0,-42-21 47,0 21-47,0 0 16,-22 0-16,22 0 0</inkml:trace>
  <inkml:trace contextRef="#ctx0" brushRef="#br1" timeOffset="103747.51">8191 1122 0,'-21'0'0,"0"0"16,42 0 15,0 0-31,1 0 16,-1 0-16,21 0 0,-21 0 0,22 0 15,-1 0-15,0-21 16,22 21-16,-1 0 0,1 0 0,20 0 0,1 0 16,0 0-16,21-21 15,-22 21-15,1 0 0,0 0 0,-1 0 16,1 0-16,0 0 0,-22 0 16,22-22-16,-22 22 0,22 0 0,-22 0 15,1 0-15,-22 0 0,22 0 16,-22-21-16,0 21 0,1 0 0,-1 0 15,0 0-15,-20 0 0,-1-21 16,21 21-16,-21 0 0,0 0 16,1 0-16,-22-21 15,-22 21 32,1-21-47,0 21 16,0 0-16,0 0 0,-22 0 0</inkml:trace>
  <inkml:trace contextRef="#ctx0" brushRef="#br1" timeOffset="106847.79">12319 2223 0,'0'-22'16,"0"1"-1,0 0 1,0 42 31,0 0-47,0 1 15,0-1-15,0 21 0,0-21 16,0 22-16,0-22 0,0 21 0,0-21 16,0 22-16,0-1 0,0-21 15,0 21-15,0 1 0,0-22 16,0 0-16,0 21 0,0-20 0,0-1 15,0 0-15,0 0 0,0 0 16,0 0-16,0 1 16,0-44 31,0 1-32</inkml:trace>
  <inkml:trace contextRef="#ctx0" brushRef="#br1" timeOffset="107947.19">12404 2180 0,'0'0'15,"-22"0"-15,1 0 16,42-21 47,1 21-48,-1 0-15,21 0 0,0 0 0,1 0 16,-1 0-16,22 0 0,-1 0 0,1 0 15,-1 0-15,22 0 0,-1 0 16,1 0-16,0 0 0,-1 0 0,22 0 16,-21 0-16,0 0 0,20 0 15,-20 0-15,21 0 0,0 0 16,0 0-16,-22 0 0,22 0 0,-21 0 16,-1 0-16,1 0 0,0 0 15,-1 0-15,-20 0 0,-1 0 0,1 0 16,-1 0-16,1 0 0,-22 0 15,22 0-15,-22 0 0,0 0 0,1 0 16,-1 0-16,-21 0 0,22 0 0,-22 0 16,0 0-16,0 0 15,-21 21 32,0 0-47,0 1 16,0-1-16,0 0 15,0 0-15,0 0 0,0 0 16,0 1-16,0-1 0,0 0 16,-21 21-16,21-21 0,0 22 0,0-22 15,0 21-15,0 1 0,0-22 16,0 21-16,0-21 0,0 22 0,0-22 16,0 0-16,0 21 0,0-21 0,0 1 15,0-1-15,0 0 0,0 0 16,-21-21-16,21 21 0,-21 0 0,-1-21 15,1 22-15,0-22 0,0 0 16,0 0 0,0 0-16,-1 21 0,1-21 0,0 0 15,-21 0-15,21 0 0,-1 0 0,-20 0 16,21 0-16,0 0 0,-22 0 16,22 0-16,0 0 0,0 0 0,-21 0 15,20 0-15,1-21 0,0 21 16,-21 0-16,-1 0 0,22 0 0,-21 0 15,0-22-15,-22 22 0,22 0 0,-22 0 16,1 0-16,-1-21 16,1 21-16,-22 0 0,22 0 0,-1 0 0,1 0 15,-1-21-15,1 21 0,20 0 16,-20 0-16,-1 0 0,1-21 16,-1 21-16,1 0 0,-1 0 0,1 0 15,-1 0-15,-20 0 0,20-21 16,-21 21-16,22 0 0,-1 0 0,1 0 15,21 0-15,-22 0 0,22 0 0,-1-21 16,1 21-16,21 0 0,0 0 16,0 0-16,-1 0 0,1 0 0,0 0 15,0 0-15,0 0 16,21-22 0,-21 22-16,-1 0 15,44 0 48,-1-21-63,0 21 15,0-21 1,0 21-16,0 0 0</inkml:trace>
  <inkml:trace contextRef="#ctx0" brushRef="#br1" timeOffset="109891.9">12996 2371 0,'0'0'15,"0"-21"-15,0-1 16,-21 1-16,0 21 16,0 0-16,21-21 0,-21 21 15,-1 0-15,1 0 0,0 0 16,0 0-16,0 0 16,0 21-16,-1-21 15,22 21-15,-21 1 0,0-1 0,21 0 16,-21 0-16,21 0 0,-21 0 0,21 1 15,0-1-15,-21 0 0,21 0 16,-22 0-16,22 0 0,0 1 16,0-1-16,0 0 0,0 0 15,0 0-15,22 0 0,-1-21 16,0 22-16,0-1 16,0-21-16,-21 21 0,21-21 0,1 0 15,-1 0-15,0 0 0,0 0 16,0 0-1,0 0-15,1 0 0,-1-21 16</inkml:trace>
  <inkml:trace contextRef="#ctx0" brushRef="#br1" timeOffset="110576.95">13060 2328 0,'0'0'0,"-21"0"15,21-21-15,-22 21 0,22-21 16,-21 21-16,0 0 0,0 0 0,0 0 16,0 0-16,-1 0 15,1 0-15,-21 21 0,21-21 0,0 21 16,-1 1-16,1-1 0,0 21 16,0-21-16,0 22 0,0-1 0,-1-21 15,22 21-15,0 1 0,0-22 0,0 0 16,0 21-16,0-20 0,0-1 15,22 0-15,-1 0 0,0-21 16,21 0-16,-21 21 0,22-21 16,-22 0-16,21 0 0,1 0 15,-1 0-15,0 0 0,-21-21 0,22 21 16,-1-21-16,-21 21 0</inkml:trace>
  <inkml:trace contextRef="#ctx0" brushRef="#br1" timeOffset="111408.56">12827 2328 0,'0'0'0,"-21"0"0,0 0 16,-1 0-1,1 22 1,21-1-16,0 21 0,0-21 15,0 22-15,0-1 0,0 21 0,0-20 16,-21-1-16,21 0 0,0 1 0,-21-1 16,21 22-16,0-22 0,0-21 15,-21 21-15,0 1 0,21-22 0,0 21 16,-22-21-16,22 1 0,0-1 16,0 0-16,0 0 15,0-42 16,0 0-31,22 0 16,-22-1-16,21 1 0,-21 0 0,0 0 16</inkml:trace>
  <inkml:trace contextRef="#ctx0" brushRef="#br1" timeOffset="111712.39">12742 2434 0,'0'0'0,"43"-84"31,-22 62-31,0 22 0,21 0 16,-21 0-16,22 0 0,-22 0 15,21 0-15,-21 0 0,22 22 0,-22-1 16,0 0-16,0 0 0,0 21 16,-21-20-16,0-1 0,0 21 0,0-21 15,-21 0-15,-21 22 0,21-22 16,-22 0-16,1 0 0,0 0 0,-1 1 15,1-22-15,0 21 0,-1 0 0,22-21 16,0 0-16,-21 21 0,21-21 16,-1 0-1,22-21 1,22 21 0,-1-21-16,0 0 0</inkml:trace>
  <inkml:trace contextRef="#ctx0" brushRef="#br1" timeOffset="112200.11">13314 2265 0,'0'0'0,"0"21"47,0 21-47,0-20 16,0-1-16,0 21 0,0 0 15,-21-20-15,21 20 0,0 0 0,0-21 16,0 22-16,0-1 0,0-21 16,0 0-16,0 1 0,0-1 0,0 0 15,0 0-15,-22 0 0,22 0 16,0-42 15,-21 0-31,21 0 16,0 0-16,0 0 0,0-1 15,0 1-15,0-21 0,21 21 0,1 0 16,-1-1-16,0 1 16,-21 0-16,21 0 0,0 21 0,0-21 15,1 21-15,-1 0 0,0 0 0,0 0 16,0 0-16,0 21 0,-21 0 16,22-21-16,-22 21 0,21 0 0,-21 1 15,0-1-15,0 0 0,0 0 16,0 0-16,0 0 0,0 1 0,0-1 15,0 0-15,-21 0 16,21-42 31</inkml:trace>
  <inkml:trace contextRef="#ctx0" brushRef="#br1" timeOffset="112927.69">13822 2477 0,'-21'0'15,"-1"21"1,1 0-16,0-21 0,21 21 0,-21 0 16,0 0-16,21 1 0,-21-1 0,21 0 15,0 0-15,0 0 0,0 0 16,0 1-16,0-1 0,0 0 15,21 0 1,0-21-16,0 0 16,0 0-16,0 0 0,1 0 15,-1-21-15,-21 0 16,0 0-16,0-1 0,0 1 16,0 0-16,0 0 0,0 0 0,0 0 15,-21-1-15,21 1 0,-22 0 16,22 0-16,0 0 0,0 0 0,0-1 15,22 22 1,-1 0-16,0 0 0,0 0 16,0 0-16,0 0 0,1 0 15,-1 0-15,0 22 0,0-1 16,-21 0-16,21 0 0,-21 0 0,21 0 16,-21 1-16,22-1 0,-22 0 15,0 21-15,0-21 0,0 1 16,0-1-16,0 0 0,0 0 15,0 0 1,-22-21 0,1 0-1,21-21-15,0 0 16,0 0-16,0 0 16,0-1-16,0 1 0,0-21 15,21 21-15,1 0 0,-1-1 0,0-20 16,0 21-16,21 0 0,-20 0 0,20-1 15,-21 22-15,21 0 0,1 0 16,-22 0-16,21 0 0,-21 0 0,1 0 16,-1 22-16,0-1 0,0 0 15,-21 0-15,0 21 0,0-20 0,0-1 16,0 0-16,0 0 0,0 0 0,0 0 16,-21 1-16,0-1 15,21 0-15,0 0 0,-21 0 0,-1-21 16,22 21-1,0-42 17,22 0-17,-22 0-15</inkml:trace>
  <inkml:trace contextRef="#ctx0" brushRef="#br1" timeOffset="113287.49">14647 2625 0,'0'0'0,"21"0"31,1 0-31,-1 0 16,0 0-16,0 0 0,-21-21 15,21-1-15,-21 1 16,21 21-16,-21-21 0,0 0 15,0 0-15,0 0 16,-21 21 0,0 0-16,0 0 0,0 0 0,0 21 15,-1 0-15,1 0 16,0 21-16,21-20 0,-21-1 0,21 21 16,-21-21-16,21 0 0,0 1 15,0-1-15,0 0 0,0 0 0,0 0 16,21-21-16,0 0 0,0 0 0,0 0 15,1 0-15,-1 0 0,0 0 16,0 0-16,0 0 0,0-21 0,1 0 16,-1 0-16</inkml:trace>
  <inkml:trace contextRef="#ctx0" brushRef="#br1" timeOffset="114295.91">16891 2815 0,'0'0'0,"-21"0"16,0 0-1,-1 0-15,1 0 32,21-21-17,0 0-15,0 0 16,0 0-16,0-1 0,0 1 16,0-21-16,21 21 0,1-22 0,-1 22 15,0-21-15,0 0 0,21-1 16,1 1-16,-1 0 0,22 20 0,-1-20 15,1 0-15,-1-1 0,22 1 16,-1 0-16,1-1 0,0 1 0,21 0 16,-1-1-16,1 1 15,21 0-15,0-1 0,0 22 0,0-21 16,0 21-16,0-22 0,-21 22 16,21 21-16,0-21 0,0 21 0,0 0 15,-21 0-15,21 0 0,-21 21 16,0 0-16,21 1 0,-22-1 0,1 21 15,0-21-15,0 22 0,0 20 16,-22-21-16,1 1 0,0-1 0,-22 0 16,-20 22-16,-1-22 0,0 1 15,-21-1-15,1 0 0,-22-21 16,0 22-16,0-1 0,0-21 0,0 0 0,0 1 16,-22-1-16,22 0 15,-21-21-15,21 21 0,-21-21 16,0 0-1,21-21 1,0 0 0,0 0-16,0-1 0</inkml:trace>
  <inkml:trace contextRef="#ctx0" brushRef="#br1" timeOffset="114688.6">20913 2096 0,'0'-22'0,"0"1"31,0 42 0,21-21-31,0 22 0,-21-1 0,21 0 16,0-21-16,-21 21 0,21 0 15,1 0-15,-22 1 0,21-1 16,0 0-16,-21 0 0,0 0 0,0 0 16,21 1-16,-21-1 15,0 0-15,0 0 16,-21-21-16,21 21 16,-21 0-16,0-21 0,-22 22 0,22-22 15,0 21-15,-21 0 0,-1-21 16,1 21-16,0-21 0,-1 21 0,-20 0 15,20-21-15,1 22 0,21-22 0,-21 21 16,-1-21-16,22 21 0,-21-21 16,21 0-16,-1 0 0,1 21 0,0-21 15,0 0-15,0 0 16</inkml:trace>
  <inkml:trace contextRef="#ctx0" brushRef="#br1" timeOffset="115291.86">21844 1905 0,'0'0'0,"0"-21"0,0-64 31,0 64-31,0 0 0,0 0 15,0 0-15,0-1 0,0 1 16,0 42 0,0 1-1,0 20-15,0 0 0,0 1 16,0 20-16,0-21 0,0 22 0,0-1 16,0 1-16,0 21 0,0-22 15,0 22-15,0-1 0,0 1 0,0 0 16,0-1-16,0 1 0,0 0 0,0-1 15,0 1-15,0 0 0,0 21 16,0-22-16,-21 1 0,0 0 0,-1-1 16,1 1-16,0 0 0,0-22 15,0 1-15,0-1 0,-22 1 16,22-1-16,21-21 0,-21 1 0,21-22 16,-21 0-16,21 0 0,0 0 0,-21-21 15,21-21 1,0 0-1,21 0-15,0 0 0,0-22 16,0 22-16,0-21 0,1-22 0,-1 22 16,21 0-16,-21-22 0</inkml:trace>
  <inkml:trace contextRef="#ctx0" brushRef="#br1" timeOffset="116303.83">22034 1820 0,'0'0'15,"0"-21"-15,0 0 0,0 0 16,0 0 15,22 21-15,-1 0-1,0 0-15,0 0 0,0-21 16,0 21-16,22 0 0,-22 0 0,42 0 16,-20-22-16,20 22 0,1 0 15,20 0-15,1-21 0,21 21 16,-21 0-16,20 0 0,1-21 0,0 21 15,0 0-15,21-21 0,0 21 16,0-21-16,21 21 0,-21 0 0,0 0 16,0-21-16,0 21 0,0 0 15,0 0-15,0 0 0,0 0 0,-21 0 16,-21-22-16,20 22 0,-41 0 16,21 0-16,-22 0 0,1 0 15,-22 0-15,0 0 0,1 0 0,-1 0 16,0 0-16,-21 0 0,1 0 15,-1 0-15,0 0 0,0 0 0,-21 22 16,21-1-16,-21 0 16,0 21-16,0-21 0,0 1 15,0 20-15,0 0 0,0 1 16,0-1-16,0 0 0,0 1 0,0 20 16,0-21-16,0 1 0,0 20 15,0 1-15,0-1 0,0 1 0,0-1 16,21 22-16,-21-22 15,0 1-15,0 21 0,22-22 0,-22 1 16,0-1-16,0 1 0,0 20 0,0-20 16,0-1-16,0 1 0,0 20 15,-22-20-15,22-22 0,0 22 0,-21-1 16,21-20-16,-21-1 0,21 0 16,-21 1-16,21-1 0,0 0 0,0 1 15,0-22-15,-21 21 0,21-21 0,0 22 16,0-22-16,-21 21 15,21-21-15,0 0 0,0 1 0,0-1 0,0 0 16,0 0-16,-22 0 0,22 0 0,-21-21 16,21 22-16,-21-22 15,0 0-15,0 21 0,0-21 0,-1 0 16,1 0-16,-21 21 0,21-21 0,-22 0 16,22 0-16,-21 21 0,0-21 15,-1 0-15,1 0 0,-22 21 0,1-21 16,-1 0-16,1 0 0,-22 0 0,-21 21 15,22-21-15,-22 0 0,-21 0 16,0 0-16,0 0 0,0 0 0,-21 0 16,21 0-16,0 0 0,0 22 15,0-1-15,0-21 0,-21 0 0,21 21 16,0-21-16,0 0 0,21 0 16,0 0-16,0 0 0,0 0 0,43 0 15,-22 0-15,22 0 0,20 0 16,1 0-16,0-21 0,20 21 0,1-21 15,0 21-15,21-22 16,0 1-16,0 0 0,0 0 16,0-21-16,0 20 0,0 1 15,21-21-15</inkml:trace>
  <inkml:trace contextRef="#ctx0" brushRef="#br1" timeOffset="116755.62">22500 2371 0,'0'-21'0,"0"-1"32,0 44-17,0-1-15,0 0 0,0 0 0,0 0 16,0 22-16,21-22 0,-21 21 15,0 0-15,0 1 0,0-1 0,0 0 16,0 1-16,0-22 0,0 21 16,0-21-16,0 22 0,0-22 0,0 0 15,0 0-15,0 0 0,-21 1 16,0-1-16,21 0 0,-21-21 16,21 21-16,-21-21 0,-1 0 15,22-21 16,0 0-31</inkml:trace>
  <inkml:trace contextRef="#ctx0" brushRef="#br1" timeOffset="117099.35">22246 2477 0,'0'0'15,"0"-22"-15,0 1 0,-21 0 16,21 0-16,0 0 0,0 0 0,0-1 15,0 1-15,21 0 0,0 0 16,0 21-16,22 0 0,-1-21 16,0 21-16,1 0 0,-1 0 0,22 0 15,-22 0-15,0 0 0,22 0 16,-22 21-16,0 0 0,-20-21 0,-1 21 16,0 0-16,-21 22 0,0-22 15,0 0-15,0 21 0,-42-20 0,20-1 16,-20 21-16,0-21 0,-1 0 15,1 1-15,21-1 0,-21 0 16,-1 0-16,1 0 0,21-21 0,0 21 16,-1-21-16,1 0 0,21 22 15,-21-22-15,21 21 0,21-21 32,0 0-32,1-21 0,-1-1 15,0 1-15</inkml:trace>
  <inkml:trace contextRef="#ctx0" brushRef="#br1" timeOffset="117644.03">23114 2180 0,'0'0'16,"21"0"-16,-21-21 0,0 0 16,21 21-16,-21-21 15,0 42 1,0 0-16,0 0 15,0 22-15,0-22 0,0 0 16,0 21-16,0 1 0,0-1 0,0 0 16,0 22-16,0-22 0,0 0 0,0 1 15,0-1-15,0 0 0,0-20 16,0 20-16,0-21 0,0 21 0,-21-20 16,21-1-16,-21-21 0,21 21 15,0 0-15,-21-21 16,21-21 15,0 0-31,0 0 16,0-1-16,0 1 0,21 0 15,0-21-15,0 21 0,-21-1 0,21-20 16,1 21-16,-1 0 0,21 0 16,-21-1-16,0 1 0,22 21 0,-22-21 15,21 21-15,-21 0 0,22 0 16,-22 0-16,0 21 0,0-21 0,0 21 15,1 1-15,-22 20 0,0-21 16,0 0-16,0 0 0,0 22 16,0-22-16,-22 0 0,22 0 0,-21 0 15,0-21-15,0 22 0,0-1 16,0-21-16,-1 21 0,1-21 0,0 0 31,21-21 0,21 0-31,0-1 16</inkml:trace>
  <inkml:trace contextRef="#ctx0" brushRef="#br1" timeOffset="118383.66">23897 2582 0,'-21'0'31,"0"0"-31,21 22 0,-21-1 0,-1-21 16,-20 21-16,21 0 0,21 0 0,-21 0 16,0 1-16,-1-1 0,22 0 15,0 0-15,0 0 0,0 0 16,0 1-16,0-1 16,22-21-16,-1 0 15,0 0-15,0 0 0,0 0 16,0 0-16,1 0 15,-1-21-15,-21-1 0,0 1 16,0 0-16,0 0 16,0-21-16,0 20 0,0 1 0,0 0 15,0 0-15,0 0 0,0 0 16,0-1-16,0 1 0,0 0 0,0 0 16,0 0-16,21 21 15,0-21-15,0 21 0,0 0 0,22 0 16,-22 0-16,0 0 0,0 21 15,0 0-15,1-21 0,-1 21 0,0 0 16,0 0-16,0 1 0,-21-1 0,0 0 16,0 0-16,0 0 15,0 0-15,0 1 0,0-1 0,0 0 16,0 0-16,0 0 0,0 0 16,0 1-1,-21-22 1,0 0-16,21-22 31,0 1-31,0 0 16,0 0-16,0 0 0,0 0 15,21-22-15,0 22 0,0 0 16,1-21-16,-1 20 0,21 1 0,-21 0 0,0 0 16,22 0-16,-22 21 15,21 0-15,-21 0 0,22 0 0,-22 0 16,0 21-16,0 0 0,-21 0 0,0 0 15,21 1-15,-21-1 0,0 0 16,0 21-16,0-21 0,0 1 0,0-1 16,0 0-16,-21 0 0,21 0 15,0 0-15,-21-21 0,21 22 16,-21-22-16,42-22 47,0 1-47,-21 0 15,21 21-15,1-21 0</inkml:trace>
  <inkml:trace contextRef="#ctx0" brushRef="#br1" timeOffset="118755.46">24786 2625 0,'0'21'31,"21"-21"0,0 0-31,1 0 16,-1 0-16,0 0 16,0 0-16,21 0 0,-20-21 0,-1 21 15,0-21-15,0-1 0,0 1 16,-21 0-16,21 0 0,-21 0 16,0 0-16,-21 21 15,0 0-15,-21 0 0,21 0 16,-22 21-16,22-21 0,-21 21 15,-1 0-15,1 0 0,21 22 0,0-22 16,-22 0-16,22 0 0,21 21 16,0-20-16,0-1 0,0 0 0,0 0 15,0 0-15,21 0 16,1 1-16,-1-22 0,0 21 16,21-21-16,1 0 0,-1 21 0,0-21 15,-21 0-15,22 0 0,-22 0 16,0 0-16,0 0 0,0 0 0,1 0 15</inkml:trace>
  <inkml:trace contextRef="#ctx0" brushRef="#br1" timeOffset="119223.38">22648 3387 0,'0'0'16,"0"-21"-16,0-1 0,-21 1 0,21 0 15,0 0-15,-21 0 16,0 21 0,21 21-16,-21 0 0,21 0 15,0 0-15,0 22 0,-22-22 0,22 21 16,0 1-16,0-1 0,0 0 16,0-21-16,0 22 0,-21-1 0,21 0 15,0 1-15,0-1 0,-21 0 16,0 22-16,21-22 0,0 1 0,-21-22 15,21 21-15,-21 0 0,21-20 0,0-1 16,0 0-16,0 0 0,21-21 31,0 0-15,-21-21-16,21 0 0,0 0 16,-21-1-16,21 1 0,1-21 0,-1 0 15,-21 20-15</inkml:trace>
  <inkml:trace contextRef="#ctx0" brushRef="#br1" timeOffset="119895.92">22733 3302 0,'-21'-21'31,"42"21"-31,0 0 16,0-21-16,22 21 0,-1 0 0,0 0 15,22-21-15,-22 21 0,22 0 16,-1 0-16,1-22 0,20 22 0,1 0 16,0 0-16,-1 0 0,1 0 0,0 0 15,-1 0-15,1-21 0,0 21 16,-22 0-16,1 0 0,-1 0 0,-21 0 16,22 0-16,-22 0 0,1 0 15,-22 0-15,21 0 0,-21 0 0,0 0 16,1 0-16,-1 0 0,-21 21 15,21-21-15,0 22 0,-21-1 16,21 0-16,0 0 0,1 0 16,-22 22-16,21-22 0,0 0 15,-21 21-15,0-21 0,21 22 0,0-1 16,-21-21-16,0 22 0,0-1 16,0-21-16,0 21 0,0 1 0,0-22 15,0 21-15,0 1 0,0-22 0,0 21 16,0 0-16,0-20 0,0 20 15,0 0-15,0-21 0,0 1 0,0 20 16,0-21-16,0 0 0,0 0 0,0 1 16,0-1-16,-21 0 15,0 0-15,0-21 0,-22 21 0,22-21 16,-21 0-16,0 0 0,20 21 16,-41-21-16,21 0 0,-22 0 15,1 0-15,-1 0 0,-21 0 0,-20 0 16,20 0-16,-21-21 0,0 21 0,0-21 15,-21 0-15,22 21 0,-1 0 16,0-21-16,0 21 0,0 0 0,22-21 16,-1 21-16,0 0 0,1 0 0,20 0 15,22 0-15,-1 0 0,1 0 16,0 0-16,21 0 0,-1-22 0,1 22 16,21-21-1,0 0 1,21 0-1,-21 0-15,22 0 0,-1-1 16,0 22-16</inkml:trace>
  <inkml:trace contextRef="#ctx0" brushRef="#br1" timeOffset="120260.33">23008 3577 0,'0'0'0,"0"-21"31,21 21-31,0 0 0,22 0 0,-22-21 16,21 21-16,1 0 0,-1 0 0,0 0 15,22 0-15,-22-21 0,22 21 16,-1 0-16,-21 0 0,22 0 0,-22 0 16,22 0-16,-22 0 0,0 0 15,-20 0-15,-1 0 0,0 0 16,0 0-16,-21 21 16,-21-21-1,0 0-15,0 21 0,-22-21 16,22 0-16,0 0 0,-21 0 0,20 21 15,-20-21-15</inkml:trace>
  <inkml:trace contextRef="#ctx0" brushRef="#br1" timeOffset="120540.19">22881 3810 0,'-21'0'31,"42"0"-31,0 0 0,0 0 16,22 0-16,-22 0 0,21 0 0,1 0 16,-1 0-16,0 0 0,1 0 0,-1 0 15,0 0-15,1 0 0,-1 0 16,0 0-16,1 0 0,-22 0 0,21 0 16,-21 0-16,0 0 0,1-21 15,-1 21-15,-42 0 31,-1 0-15,1 0-16,0 0 0,0 0 16,-21 0-16,20 0 0</inkml:trace>
  <inkml:trace contextRef="#ctx0" brushRef="#br1" timeOffset="120780.07">22775 4064 0,'0'0'16,"21"0"0,22 0-16,-22 0 15,21 0-15,1 0 0,-1 0 0,0 0 0,1 0 16,20 0-16,-21-21 0,1 21 16,-1 0-16,22 0 0,-43-21 15,21 21-15,-21 0 0,22 0 0,-22 0 16,-21-21-16,0-1 31,-21 22-31</inkml:trace>
  <inkml:trace contextRef="#ctx0" brushRef="#br1" timeOffset="129495.77">18351 2011 0,'0'0'0,"-21"0"0,0 0 0,0 0 15,0 0-15,0 0 16,63 0 15,-21 0-31,21 0 0,22 0 0,-1 0 16,1 0-16,21 0 0,-1 0 16,-20 0-16,20 0 0,1 0 0,0 0 15,-1 0-15,1 0 0,-21 0 16,20 0-16,1 0 0,-22 0 0,1 0 15,-1-21-15,-20 21 16,-1 0-16,0 0 0,-20 0 0,-1 0 16,0 0-16,0 0 0,-21-21 15,-21 21 1,0 0-16,0 0 0,-22 0 16,1 0-16,0 0 0,-1 0 15,1 0-15,0 0 0,-22 21 0,1-21 16,-1 0-16,22 21 0</inkml:trace>
  <inkml:trace contextRef="#ctx0" brushRef="#br1" timeOffset="129795.59">18246 2244 0,'0'0'0,"-22"21"0,-20-21 0,21 0 15,0 0-15,42 0 16,21 0-1,-21 0-15,22 0 0,-1 0 16,22 0-16,-1 0 0,1 0 0,-1 0 16,22 0-16,-22 0 0,1 0 15,20 0-15,-20 0 0,-1-21 16,1 21-16,-1 0 0,-20 0 0,20 0 16,1 0-16,-22 0 0,0 0 15,1 0-15,-22 0 0,21 0 0,-21 0 16,1 0-16,-44 0 31,1 0-31,-21 0 16,0 21-16,-1-21 0</inkml:trace>
  <inkml:trace contextRef="#ctx0" brushRef="#br1" timeOffset="130040.46">18330 2561 0,'-21'21'0,"42"-42"0,-63 42 16,21 1-16,21-1 0,21-21 16,0 0-1,21 0-15,1 0 0,-1 0 16,0 0-16,22 0 0,-1 0 0,1 0 16,-1-21-16,1-1 0,-1 22 0,1-21 15,-1 21-15,1-21 0,-1 21 16,1-21-16,-22 21 0,1-21 0,-1 0 15,0 21-15,1-22 16,-22 22-16,0-21 0,0 0 0,0 0 16,0 0-16</inkml:trace>
  <inkml:trace contextRef="#ctx0" brushRef="#br1" timeOffset="130592.1">19092 423 0,'0'0'15,"-21"-21"-15,0 21 0,0 0 16,0 0-16,-1 0 15,44 0 17,-1 0-32,21 0 15,0 0-15,1 0 0,-1 0 0,22 0 16,-1 0-16,22 0 0,-22 0 16,22 0-16,-22 0 0,22 0 0,-21 0 15,-1 0-15,-21 0 0,1 0 16,-1 0-16,-21 0 0,0 0 0,1 0 15,-1 0-15,-42 21 32,-1-21-32,-20 0 15,21 0-15,0 0 0,0 0 16,-1 0-16,1 0 0,0 0 16,0 0-16,0 0 0</inkml:trace>
  <inkml:trace contextRef="#ctx0" brushRef="#br1" timeOffset="131027.85">19748 423 0,'22'0'15,"-44"0"-15,1 0 16,0 0-16,21 22 16,-21-22-16,21 21 0,0 0 15,-21 0-15,21 0 16,0 0 0,0 1-16,-21-1 0,21 0 0,0 21 15,0-21-15,0 1 0,0 20 16,0 0-16,0-21 0,0 22 0,0-1 15,0 0-15,0 1 0,0-1 16,0 0-16,0-20 0,0 20 0,0 0 16,0-21-16,0 1 0,0 20 0,0-21 15,0 0-15,-22 0 0,1 1 16,0-1-16,0-21 0,-21 21 0,20-21 16,1 0-16,-21 21 0,21-21 15,-22 0-15,22 0 0,-21 0 0,21 0 16,-22 0-16,22 0 15,-21-21-15,21 21 0,0-21 0,-1 0 16,1 21-16,0-22 0,21 1 16,-21 21-16,21-21 0,0 0 15,-21 21 1,21-21 0,21 0 46,0 21-62,21 0 0</inkml:trace>
  <inkml:trace contextRef="#ctx0" brushRef="#br1" timeOffset="131672">20786 656 0,'0'0'0,"21"-21"0,21 21 16,-21-21-16,-21 0 0,21 0 0,1 21 15,-22-22-15,0 1 0,0 0 16,0 0 0,-22 21-1,1 0-15,0 0 16,-21 0-16,21 0 0,-22 0 15,22 0-15,-21 21 0,-1 0 0,22 0 16,-21 1-16,0-1 0,-1 0 16,22 0-16,0 0 0,-21 0 0,42 1 15,-22-1-15,22 0 0,0 0 16,0 0-16,0 0 0,0 1 0,0-1 16,22 0-16,-22 0 0,21-21 15,21 21-15,-21-21 0,0 21 16,22-21-16,-22 0 0,21 22 0,1-22 15,-22 0-15,21 21 0,-21-21 16,22 21-16,-22-21 0,21 0 16,-21 21-16,0-21 0,1 21 0,-1-21 15,0 21-15,0-21 0,0 22 16,-21-1-16,21 0 0,-21 0 16,0 0-16,0 0 15,-21 1-15,0-22 0,0 21 16,0 0-16,-22-21 0,22 21 0,-21-21 15,0 21-15,-1-21 16,-20 0-16,20 0 0,1 21 0,0-21 16,-1 0-16,1 0 0,0 0 15,21 0-15,-22 0 0,22 0 0,-21 0 16,21 0-16,-1 0 0,-20 0 16,21 0-16,0 0 0,0 0 15,-1 0 1,22-21 15,-21 21-15</inkml:trace>
  <inkml:trace contextRef="#ctx0" brushRef="#br1" timeOffset="133300.65">7197 0 0,'-22'0'15,"1"0"-15,42 0 47,1 0-47,-1 0 0,0 0 0,21 0 16,-21 0-16,22 0 0,20 0 15,-20 0-15,-1 0 0,21 0 0,1 0 16,-1 0-16,1 0 0,-1 0 0,-20 0 16,20 0-16,-42 0 0,22 0 15,-22 0-15,0 0 0,0 0 0,-42 0 47,0 0-47,0 21 0,-22-21 0,22 0 16,0 0-16,0 0 0,0 21 15,0-21-15,-1 0 16,1 0-16,0 0 0,0 0 31,0 0-31,0 0 16,-1 0 15,22 22-15,0-1-16,0 0 0,0 0 15,0 0-15,0 0 0,0 22 16,0-1-16,22-21 0,-1 22 16,-21-1-16,21 0 0,0 1 15,-21-22-15,21 21 0,0 0 0,-21-20 16,0 20-16,22-21 0,-22 0 16,21 22-16,-21-22 0,0 0 0,0 0 15,0 0-15,0 0 0,-21 1 16,-1-1-16,1 0 0,-21 0 0,21 0 15,-22-21-15,1 0 0,0 21 16,-1-21-16,22 0 0,-21 0 0,0 0 16,20 0-16,-20-21 0,21 0 15,-21 21-15,20-21 0,1 0 16,0 0-16,0 21 0,0-22 16,21 1-16,-21 0 0,21 0 15,-22 21 1,22-21-16,22 21 15,-1 0 1,0 0-16,0-21 0,0 21 16,0 0-16,1 0 0,-1-22 15</inkml:trace>
  <inkml:trace contextRef="#ctx0" brushRef="#br1" timeOffset="133907.28">8953 254 0,'22'-106'32,"-44"212"-32,44-233 0,-22 106 0,-22 21 15,1 0-15,0-21 0,0 21 16,-21 0-16,20 0 0,1 0 0,-21 21 15,0 0-15,20 0 0,-20 0 16,21 1-16,-21-1 0,20 21 16,-20-21-16,21 0 0,0 22 15,21-22-15,-21 0 0,21 0 0,-22 0 16,22 1-16,0-1 16,0 0-16,22-21 15,-1 0-15,0 21 0,0-21 16,21 0-16,-20 0 0,20 0 0,0 0 15,1 0-15,-1 0 0,0 0 16,-21 0-16,22 21 0,-22-21 0,21 0 16,-21 0-16,1 21 0,-1 1 0,0-22 15,0 21-15,-21 0 16,0 0-16,0 0 16,-21 0-16,0 1 0,0-1 15,-22-21-15,1 21 0,0 0 0,-1 0 16,1 0-16,-22-21 0,22 22 15,0-1-15,-22-21 0,22 0 0,21 0 16,-22 0-16,1 0 0,21 0 16,0 0-16,0 0 0,-1 0 0,1 0 15,0 0-15,21-21 0,-21 21 16,21-22-16,-21 22 0,21 22 78</inkml:trace>
  <inkml:trace contextRef="#ctx0" brushRef="#br1" timeOffset="140336.63">8234 847 0,'-21'0'47,"-1"0"-47,44 0 63,-1 0-48,0 0-15,21-21 0,1 21 0,20-22 16,22 22-16,-1-21 0,22 21 16,0 0-16,0-21 0,21 0 0,0 21 15,-21 0-15,21 0 16,21-21-16,-21 21 0,0 0 0,-21 0 16,21 0-16,-43 0 0,22 0 15,-42 0-15,20 0 0,-41 0 0,20 0 16,-20 0-16,-22 0 0,21 0 15,-21 0-15,0 0 0,-42 0 32,0 0-17,0 0-15,0 0 16,0 0-16,-22 0 0,22 0 0,-21 0 16,-1 0-16</inkml:trace>
  <inkml:trace contextRef="#ctx0" brushRef="#br1" timeOffset="140736.42">8424 1101 0,'0'0'0,"-148"21"31,127-21-31,0 0 16,42 0-1,0 0-15,21 0 0,22 0 16,-1 0-16,22 0 0,21 0 0,0 0 16,21-21-16,-21 21 0,21 0 15,-22 0-15,22 0 0,0 0 16,0 0-16,-21 0 0,21 0 0,-21 0 15,-21 0-15,-1 0 0,1 0 16,-21 0-16,-1 0 0,-21 0 0,-20 0 16,20 0-16,-21 0 0,-63 0 47,-1 0-47,1 0 0,-21 0 15,-22 0-15,0 0 0,1 0 16</inkml:trace>
  <inkml:trace contextRef="#ctx0" brushRef="#br1" timeOffset="141049.24">8382 1418 0,'-21'21'0,"42"-42"0,-85 64 16,43-43-16,0 0 0,21 21 0,21-21 31,0 0-31,22 0 0,-1 0 0,0 0 15,22 0-15,21 0 0,-1 0 16,1 0-16,21 0 0,0-21 0,-1 21 16,-20 0-16,21-22 0,-21 22 15,20 0-15,-20 0 0,0 0 0,-1-21 16,-20 21-16,21 0 0,-43 0 16,21 0-16,-20 0 0,-1 0 0,-21 0 15,0 0-15,1 0 16,-1 0-16,0 0 31,0 0-15,-21-21-16</inkml:trace>
  <inkml:trace contextRef="#ctx0" brushRef="#br1" timeOffset="142136.1">18076 2011 0,'0'0'0,"-42"0"16,21 0 0,0 0-16,-1 0 0,1 0 0,0 0 15,0 0-15,0 0 0,0 0 0,-1 0 16,1 0-16,0 0 15,0 0-15,42 0 32,21 0-32,-20-21 0,20 21 15,21 0-15,1 0 0,21 0 0,-1 0 16,1 0-16,21-21 0,0 21 16,-1 0-16,-20 0 0,21 0 0,-21 0 15,20 0-15,1 0 0,-21 0 16,21 0-16,-22 0 0,1 0 0,0 0 15,-1 0-15,-20 0 0,-1 0 16,-20 0-16,-1 0 0,0 0 16,-20 0-16,-1 0 0,0 0 15,0 0-15,-42 0 32,0 0-17,0 0-15,-1 0 0,-20 0 16,21 0-16,-21 0 0,-22 21 0,22-21 15,-22 0-15</inkml:trace>
  <inkml:trace contextRef="#ctx0" brushRef="#br1" timeOffset="142576.22">18140 2244 0,'0'0'0,"-43"0"0,22 0 16,-21 0-16,21 0 0,0 0 0,-1 0 15,1 0-15,0 0 16,63 0 15,-20 0-15,20 0-16,21 0 0,1 0 0,21 0 15,-1 0-15,1 0 0,21 0 16,-22 0-16,22 0 0,0 0 0,-21 0 16,21 0-16,-1 0 0,1 0 15,-21 0-15,21 0 0,-22 0 0,1 0 16,-21 0-16,-1-21 0,1 21 16,-22 0-16,0 0 0,1 0 0,-22 0 15,21 0-15,-21 0 16,0-22-16,1 22 0,-44 0 62,1 0-62,-21 0 0,21 0 0,-22 0 16,1 0-16,0 0 0,-22 0 0</inkml:trace>
  <inkml:trace contextRef="#ctx0" brushRef="#br1" timeOffset="143052.75">17992 2688 0,'0'0'0,"-43"21"0,22 1 0,-21-22 0,21 0 16,-1 0-16,1 0 15,0 0-15,42 0 32,22 0-32,-22 0 15,21 0-15,0 0 0,22 0 16,-1 0-16,22 0 0,21-22 15,0 22-15,0 0 0,-1 0 16,1 0-16,0 0 0,21 0 0,-21 0 16,0 0-16,0 0 0,-1 0 15,-20 0-15,0 0 0,-22 0 0,-20 0 16,-1 0-16,0 0 0,-21 0 16,1 0-16,-1 0 0,-21-21 15,-21 21 32,-1 0-47,1 0 0,0 0 16,0 0-16,0 0 0,0 0 15</inkml:trace>
  <inkml:trace contextRef="#ctx0" brushRef="#br1" timeOffset="146082.88">25315 9123 0,'0'-21'0,"0"0"15,0-1 1,0 1 0,0 0 15,0 42 0,0 0-31,0 1 0,0-1 16,0 21-16,0-21 15,0 0-15,0 22 0,0-22 16,0 21-16,0 1 0,-21-1 0,21 0 16,-21 22-16,21-1 0,0-20 0,-21 20 15,0 1-15,21-22 0,-22 21 16,1-20-16,21 20 0,0-20 0,0-1 16,-21 0-16,21 1 0,0-1 0,-21-21 15,21 21-15,0-20 0,0-1 16,-21 0-16,21 0 0,0 0 15,0 0-15,0 1 0,0-44 47,-21 1-47,-1 0 16,1 0-16,0 0 16</inkml:trace>
  <inkml:trace contextRef="#ctx0" brushRef="#br1" timeOffset="146411.09">24659 9991 0,'0'0'16,"-21"-64"-1,21 43-15,0 0 32,21 21-32,0 0 0,0 0 15,1 0-15,-1 0 0,0 21 16,21 0-16,-21 0 0,1 1 0,-1-1 15,21 0-15,-21 0 0,0 21 16,1-20-16,-1-1 0,0 0 0,0 0 16,-21 0-16,21 0 0,-21 1 0,21-1 15,-21 0-15,0 0 0,0 0 16,22-21-16,-22 21 16,21-21-1,-21-21 1,21 21-1,-21-21-15,21 0 0,0 21 0,-21-21 16,21 0-16,1-1 0,-22 1 0,21 21 16</inkml:trace>
  <inkml:trace contextRef="#ctx0" brushRef="#br1" timeOffset="146671.16">25569 9843 0,'0'0'16,"0"-22"-16,-21 44 31,0-1-31,21 0 16,-21 0-16,0 0 0,-1 0 0,1 1 15,0 20-15,0-21 0,0 0 16,0 22-16,-1-22 0,1 0 0,0 0 16,0 0-16,0 22 0,0-22 15,21 0-15,-22 0 0,1 0 16,21 0-1,-21 1-15,0-22 16,0 0 0</inkml:trace>
  <inkml:trace contextRef="#ctx0" brushRef="#br1" timeOffset="147316.14">23982 10986 0,'-21'0'16,"42"0"-16,-64 0 0,22 0 0,0 0 16,0 0-16,0 0 0,0 0 15,-1 0-15,1 0 0,0 0 0,42 0 31,0 0-15,22 0-16,-1-22 0,0 22 0,1 0 16,-1 0-16,22 0 0,-22 0 0,21 0 15,1-21-15,-22 21 0,22 0 16,-1 0-16,1 0 0,-1 0 16,-20 0-16,20 0 0,-42 0 0,22 0 15,-22 0-15,0 0 0,0 0 16,0 0-16,-42 0 31,0 0-31,0 0 0,0 0 16,-1 0-16,-20 0 0,21 0 0,-21 0 15,20 0-15,-20 0 0,21 0 16</inkml:trace>
  <inkml:trace contextRef="#ctx0" brushRef="#br1" timeOffset="147739.47">24405 10964 0,'-21'0'15,"21"22"17,-21-22-32,21 21 0,-21-21 15,21 21-15,-22 0 0,22 0 16,0 0-16,0 22 0,0-22 16,0 21-16,0-21 0,0 22 0,0-1 15,0 0-15,0-20 0,0 20 16,0 0-16,0 1 0,0-22 0,0 21 15,0 0-15,0-20 0,0 20 16,0-21-16,0 0 0,0 22 16,0-22-16,0 0 0,-21 0 0,0 0 15,0 0-15,0 1 0,0-1 16,-1-21-16,1 21 0,0 0 0,-21-21 16,21 0-16,-1 0 0,-20 0 0,21 0 15,-21 0-15,20 0 0,1-21 16,0 21-16,0-21 0,0 0 0,0-1 15,-1 1-15,1 0 0,0 0 0,0 0 16,21 0-16,0-1 16,-21 1-16,21 0 0,0 0 31,21 21-15,-21-21-16,21 21 15,21 0-15,-20 0 0,-1-21 16,0 21-16</inkml:trace>
  <inkml:trace contextRef="#ctx0" brushRef="#br1" timeOffset="148508.01">25315 11197 0,'21'-21'16,"-42"42"-16,64-63 0,-43 21 0,0 0 0,0-1 16,21 1-16,-21 0 15,0 0-15,0 0 16,-21 21-16,-1 0 0,1 0 16,0 0-16,0 0 0,0 21 15,-22-21-15,22 21 0,0 0 0,-21 0 16,21 1-16,-22 20 0,22-21 15,0 21-15,0-20 0,-22-1 0,43 0 16,-21 21-16,21-21 0,0 1 16,0-1-16,0 0 15,0 0-15,21 0 0,1-21 16,-1 21-16,0-21 0,0 22 0,0-22 16,22 21-16,-22-21 0,0 21 15,21-21-15,-21 0 0,1 21 0,-1-21 16,0 21-16,0-21 0,0 0 0,-21 21 15,21-21-15,-21 22 0,22-22 16,-22 21-16,0 0 16,0 0-16,0 0 15,-22 0-15,1-21 0,0 22 16,0-22-16,-21 21 0,20-21 16,1 0-16,-21 21 0,21-21 0,-22 0 15,1 0-15,21 21 0,-21-21 16,20 0-16,-20 0 0,21 0 0,-21 0 15,20 0-15,-20-21 0,21 21 0,0-21 16,0 21-16,-1-21 0,1 21 16,0 0-16,0-22 0,0 22 15,21 22 110,21-22-109,0 0 15</inkml:trace>
  <inkml:trace contextRef="#ctx0" brushRef="#br1" timeOffset="151059.54">24553 12785 0,'0'-21'94,"0"42"-32,0 0-62,0 0 0</inkml:trace>
  <inkml:trace contextRef="#ctx0" brushRef="#br1" timeOffset="151343.37">24574 13483 0,'0'21'94,"0"1"-79,0-1 1,0 0-16,0 0 16,-21 0-16,21 0 0</inkml:trace>
  <inkml:trace contextRef="#ctx0" brushRef="#br1" timeOffset="151587.23">24532 13864 0,'21'0'16,"-21"21"46,21-21-46,-21 22-16,0-1 15,0 0 1,0 0-16,0 0 16</inkml:trace>
  <inkml:trace contextRef="#ctx0" brushRef="#br1" timeOffset="151797.1">24574 14139 0,'0'22'125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2:57:01.9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656 0,'-21'0'15,"21"-21"1,-21 21 0,21-21-16,0 0 15,0 0-15,0-1 16,0 1-16,0 0 16,0 0-16,0 0 15,0 0 1,0 42 15,0 0-31,0 0 16,0 21-16,0-20 0,0 20 15,0 0-15,0 1 0,0-1 0,0 0 16,0 1-16,0-1 0,0 21 16,0-20-16,0-1 0,0 0 0,0 1 15,0-22-15,0 21 0,0-21 16,0 1-16,0-1 0,0 0 15,21-21 1,-21-21 0,0 0-16,21-1 0,0 1 0,-21 0 15,21-21-15,-21 21 0,22-22 16,-22 1-16,21 21 0,-21-22 16,0 1-16,21 0 0,0 21 15,-21-22-15,21 22 0,0 0 0,-21 0 16,22 21-1,-1 0-15,0 0 0,0 0 16,0 0-16,-21 21 0,0 0 16,21 21-16,1-20 0,-22-1 15,0 21-15,0-21 0,21 22 0,-21-22 16,21 0-16,-21 21 0,0-21 16,0 1-16,21-1 0,-21 0 0,21 0 15,0-21 1,1 0-16,-1 0 0,0 0 0,0 0 15,0 0-15,0 0 0,22-21 16,-22 0-16,0 0 0,0-22 16,22 22-16,-22-21 0,0-1 0,0 1 15,0 0-15,0-1 0,-21 1 16,22 0-16,-22-1 0,21 1 0,-21 0 16,0 21-16,0-1 0,0 1 15,0 0-15,0 0 0,0 42 31,0 0-31,0 0 0,0 1 16,0 20-16,0-21 0,0 21 16,0 1-16,0-1 0,0-21 15,0 22-15,0-1 0,0 0 16,0-21-16,0 22 0,21-22 16,-21 0-16,21 0 0,0-21 0,0 21 15,1-21-15,-1 0 0,0 0 16,21 0-16,-21 0 0,1-21 0,20 0 15,-21 0-15,21 0 0,-20-22 16,-1 22-16,21-21 0,-21 0 0,0 20 16,1-20-16,-1 0 0,0-1 15,0-20-15,-21 21 0,0-1 0,21 1 16,-21 0-16,21-1 16,-21 22-16,0-21 0,0 21 0,0-1 15,-21 22 1,21 22-16,-21-1 15,0 0-15,21 0 0,0 21 16,0-20-16,-21 20 0,21 0 0,-21 1 16,21-1-16,0 0 0,-22 1 15,22-1-15,0 0 0,0 1 16,0-1-16,0 0 0,-21-21 0,21 22 16,0-22-16,-21 0 0,21 0 15,0 0-15,0-42 31,0 0-15,0 0-16,0-21 16,0 20-16,21-20 0,-21 0 0,21 21 15,1-22-15,20 1 0,-21 21 16,0 0-16,22-22 0,-22 43 0,21-21 16,-21 0-16,22 21 0,-22 0 15,21 0-15,-21 0 0,0 21 0,1 0 16,-1-21-16,0 43 0,-21-22 15,0 0-15,0 0 0,0 21 0,21-20 16,-21 20-16,0-21 0,0 21 16,0-20-16,0-1 0,0 0 15,0 0-15,0 0 0,0 0 16,0 1-16,0-1 16,0-42 15,0-1-31,0 1 0,0 0 15</inkml:trace>
  <inkml:trace contextRef="#ctx0" brushRef="#br0" timeOffset="416.04">3154 847 0,'-21'0'15,"42"0"17,0 0-32,0-21 0,0-1 0,0 1 15,1 21-15,-1-21 0,0 0 16,0 0-16,0 0 0,0-1 0,1 1 16,-22 0-16,0 0 0,0 0 0,0 0 15,-22 21 1,1 0-16,0 0 15,0 0-15,0 0 0,0 21 16,-22 0-16,22 0 0,0 0 0,0 0 16,0 1-16,-1 20 0,1 0 15,21-21-15,0 22 0,-21-1 0,21-21 16,0 22-16,0-22 0,0 21 16,0-21-16,0 0 0,21 1 15,0-22-15,1 21 0,-1 0 0,0-21 16,0 0-16,0 0 0,22 0 15,-1 0-15,0 0 0,-21-21 0,22 0 16,-1-1-16,0 1 0,1 0 16,-1 0-16,0 0 0</inkml:trace>
  <inkml:trace contextRef="#ctx0" brushRef="#br0" timeOffset="884.77">3852 656 0,'0'0'0,"-21"0"31,0 0-31,0 0 16,0 21-16,21 1 0,0-1 16,0 0-16,-22 0 15,22 21-15,0-20 0,0-1 0,0 21 16,0-21-16,0 0 0,0 1 0,0 20 16,0-21-16,0 0 15,0 0-15,0 1 0,0-1 16,0 0-16,0-42 47,-21 0-47,21-1 0,0 1 0,0 0 15,0-21-15,0 21 0,0-22 16,0 1-16,21 0 0,1-1 0,-1 1 16,21 0-16,-21 20 15,22-20-15,-22 21 0,21 0 0,0 0 0,1-1 16,-1 22-16,0 0 0,1 0 15,-22 0-15,21 22 0,64 83 32,-106-83-32,0 20 0,0-21 0,0 21 15,0 1-15,0-1 0,0-21 0,-21 22 16,0-22-16,21 21 0,-21-21 16,-1 0-16,22 1 0,-21-22 0,21 21 15,0-42 16,0-1-31</inkml:trace>
  <inkml:trace contextRef="#ctx0" brushRef="#br0" timeOffset="2271.58">5905 847 0,'0'0'0,"22"0"31,-1-21-15,0 21-16,-21-22 16,21 1-16,-21 0 15,0 0-15,0 0 0,0 0 16,0-1-16,-21 1 0,0 0 16,0 0-16,-1-21 0,1 20 15,-21 22-15,0-21 0,20 0 0,-20 21 16,0 0-16,21 0 0,-22 0 15,1 0-15,0 21 0,20 0 0,-20 1 16,21-1-16,-21 0 0,20 21 0,1 1 16,0-22-16,21 21 0,0 0 15,0 1-15,0-1 0,0-21 16,0 22-16,0-22 0,21 21 0,0-21 16,1-21-16,-1 21 0,21 1 15,-21-22-15,22 0 0,-22 0 16,21 0-16,0 0 0,1-22 0,-1 1 15,0 0-15,-20 0 0,20 0 16,0 0-16,-21-22 0,22 1 0,-22 0 16,0-1-16,0 1 0,0 0 0,1-22 15,-1 22-15,0-1 0,-21-20 16,0-1-16,0 22 0,0-21 0,0 20 16,0 1-16,0 0 15,0-1-15,0 1 0,0 21 0,0 0 16,0-1-16,0 44 15,0-1-15,0 21 16,0 0-16,0 1 0,0-1 16,0 22-16,0-22 0,0 21 0,0-20 15,0-1-15,0 22 0,0-22 16,0 0-16,0 22 0,0-22 0,0-21 16,0 22-16,0-1 0,0-21 0,0 0 15,21 0-15,0 1 0,0-1 16,1-21-16,-1 0 0,0 0 0,0 0 15,0 0-15,0-21 0,1-1 16,20 1-16,-21 0 0,0 0 0,0-21 16,22 20-16,-22 1 0,0-21 15,-21 21-15,21-22 0,-21 22 16,21 0-16,-21 0 0,0 0 16,0 0-16,0-1 0,0 44 31,0-1-31,0 0 0,0 0 15,-21 0-15,21 22 0,0-22 0,-21 0 16,21 21-16,0-21 0,0 22 16,0-22-16,0 0 0,0 0 0,0 0 15,0 1-15,21-1 16,0-21-16,1 0 0,20 21 0,-21-21 16,0 0-16,0 0 0,22 0 0,-22-21 15,21 0-15,-21-1 0,22 1 16,-22 0-16,21 0 0,-21-21 0,1 20 15,-1-20-15,0 0 0,-21-1 16,0 1-16,0 21 0,0-21 0,0-1 16,0 1-16,0 21 0,-21 0 15,0-1-15,-1 1 0,-20 21 0,21 0 16,0 0-16,-22 0 0,22 0 16,0 21-16,0 1 0,-21-1 0,20 0 15,1 0-15,21 0 0,-21 0 16,21 1-16,-21-1 0,21 0 15,0 0-15,0 0 0,0 0 16,21-21-16</inkml:trace>
  <inkml:trace contextRef="#ctx0" brushRef="#br0" timeOffset="3196.66">8572 677 0,'-21'0'32,"0"0"-32,0 0 15,21-21-15,0 0 16,0 0-16,0 0 16,0 0-16,0-1 15,0 1-15,0 0 0,21 0 16,0 0-16,0 0 0,1-1 0,-1 22 15,0-21-15,0 0 0,21 21 16,-20 0-16,-1 0 0,0 0 0,0 21 16,0 0-16,0 1 0,-21-1 15,0 21-15,0-21 0,0 22 0,0-1 16,0-21-16,0 21 0,-21 1 0,0-1 16,21 0-16,-21-20 0,21 20 15,0-21-15,0 0 0,0 0 16,0 1-16,21-1 15,0-21-15,22 0 0,-22 0 0,0 0 16,21 0-16,1-21 0,-1-1 0,0 1 16,1 0-16,-22 0 0,21-21 15,0 20-15,1-20 0,-22 0 0,0 21 16,0-22-16,0 22 0,1-21 16,-1-1-16,-21 22 0,0 0 0,0 0 15,0 0-15,0 0 0,0-1 16,0 44 15,0-1-31,0 0 16,0 21-16,0-21 0,0 22 0,0-22 15,0 21-15,0 1 16,0 20-16,-21-21 0,21 1 0,0 20 16,0 1-16,0-22 0,0 22 0,0-1 15,0 1-15,0-1 0,0-21 16,0 22-16,0-1 0,0 22 0,0-21 15,0-1-15,0 1 0,0-1 16,0 1-16,0-1 0,0 1 0,0-22 16,-22 0-16,1 1 0,21-22 0,-21 21 15,0-21-15,0 0 0,0 1 16,-1-22-16,-20 0 0,21 0 16,-21 0-16,20 0 0,-20 0 0,0 0 15,-22-22-15,22 22 0,0-21 0,-1-21 16,1 21-16,0-22 0,-1 22 15,1-21-15,21 21 0,0-22 0,-1 1 16,22 21-16,0-21 0,0-1 0,0 22 16,22-21-16,-1 21 0,21-22 15,-21 1-15,22 0 0,-1 20 16,0-20-16,22 0 0,-22-1 0</inkml:trace>
  <inkml:trace contextRef="#ctx0" brushRef="#br0" timeOffset="4160.1">9779 656 0,'0'0'0,"21"-21"0,-21 0 0,0 0 15,0 0-15,0-1 16,-21 22-16,0 0 0,0 0 16,-1 0-16,22 22 15,-21-1-15,0 0 0,21 0 0,0 0 16,-21 0-16,0 22 0,21-22 15,-21 21-15,21-21 0,0 22 0,0-22 16,0 21-16,0-21 0,0 1 16,0-1-16,21 0 0,0 0 15,0 0-15,0-21 0,0 0 0,1 21 16,-1-21-16,21 0 0,-21 0 16,22 0-16,-22-21 0,0 21 0,21-21 15,-21 0-15,22 0 0,-22 0 0,0-1 16,0-20-16,0 21 0,1-21 15,-22 20-15,0-20 0,0 0 0,0 21 16,0-22-16,0 1 0,-22 21 16,1 0-16,0-22 0,0 22 0,-21 21 15,20-21-15,1 21 0,-21 0 16,21 0-16,-22 0 0,22 0 16,-21 21-16,21-21 0,0 21 0,-1 22 15,1-22-15,0 21 0,0-21 16,0 22-16,21-1 0,-21 0 0,21 1 15,0-1-15,0 0 0,0-21 16,21 22-16,21-22 0,-21 0 0,0 0 16,22 0-16,-1 1 0,0-22 0,1 0 15,-1 0-15,0 0 0,1 0 16,-1 0-16,0 0 0,1-22 0,-22 1 16,21 0-16,1 0 0,-22-21 15,0 20-15,21-20 0,-21 21 16,1-21-16,-1-1 0,0 1 0,0 21 15,-21-22-15,0 22 0,21 0 16,-21 0-16,21 0 0,-21 42 31,-21-21-31,21 21 16,-21 21-16,21-20 0,0-1 0,-21 21 16,21 0-16,-21-20 0,21 20 15,0 0-15,0-21 0,0 22 0,0-22 16,0 21-16,0-21 0,21 1 15,0-22-15,0 21 0,0 0 0,1-21 16,-1 0-16,0 0 0,21 0 16,-21 0-16,1-21 0,20 0 15,-21-1-15,0 1 0,22 0 0,-22 0 16,0-21-16,21 20 0,-21-20 16,1 0-16,-1-1 0,0 1 0,-21 0 15,0-1-15,21 22 0,-21-21 0,0 21 16,21 0-16,-21-22 0,0 22 15,0 0-15,-21 21 16,0 21 0,21 0-16,0 0 0,-21 1 0,0-1 15,21 21-15,0 0 0,0-20 0,0 20 16,0 0-16,0 1 0,0-1 16,0-21-16,0 21 0,0-20 15,21 20-15,0-21 0,21 0 16,-21-21-16,1 21 0,20 1 0,0-22 15,-21 0-15,22 0 0,-22 0 0,0 0 16,21 0-16,-20-22 0,-1 1 16,0 0-16</inkml:trace>
  <inkml:trace contextRef="#ctx0" brushRef="#br0" timeOffset="5004.07">13441 614 0,'0'0'0,"-21"21"0,21-42 32,21 0-17,21 0-15,-21-1 16,0 22-16,1-21 0,20 0 0,-21 0 16,0 0-16,0 0 0,1-1 15,-1 1-15,-21 0 0,0 0 0,0-21 16,0 20-16,-21 1 15,-1 0-15,1 0 0,-21 21 0,21 0 16,-22 0-16,1 0 0,0 0 0,-1 0 16,1 21-16,0 0 0,-1 0 15,22 1-15,-21-22 0,21 42 0,0-21 16,21 0-16,0 0 0,0 1 16,0-1-16,0 0 0,21 0 15,0 0-15,21 0 0,-21 1 16,1-22-16,-1 21 0,21 0 15,-21 0-15,22-21 0,-22 21 0,0 0 16,21 1-16,-21-22 0,1 21 16,-1 0-16,0 0 0,0 0 0,-21 0 15,0 1-15,0-1 0,0 0 0,0 0 16,0 0-16,0 0 0,-21 1 16,0-1-16,-22 0 0,22 0 0,-21 0 15,0-21-15,-22 0 0,22 21 16,-1-21-16,-20 0 0,21 0 0,-1 0 15,1-21-15,0 0 0,-1 21 0,1-21 16,21-21-16,-22 20 0,22 1 16,0-21-16,0 21 0,0-22 0,0 22 15,-1-21-15,22 21 16,0 0-16,0-22 0,0 22 16,0 0-16,22 21 15,-1-21-15,21 21 0,-21 0 16,22 0-16,-1 0 0,0 0 0,1 0 15,-1 0-15</inkml:trace>
  <inkml:trace contextRef="#ctx0" brushRef="#br0" timeOffset="5311.9">13864 318 0,'0'0'0,"0"-22"0,0 1 15,0 0-15,-21 0 16,21 42 0,-21 0-16,21 0 0,-21 1 15,21 20-15,-22-21 0,22 21 16,0 1-16,-21-1 0,21 0 0,-21 1 16,21-22-16,-21 21 0,21 1 15,0-1-15,0 0 0,0-21 0,0 22 16,-21-22-16,21 21 0,0-21 15,0 1-15,0-1 0,21 0 16,0-21-16,0 0 16,0 0-16,1 0 0,-1-21 0,0 0 15,0-1-15,0 1 16</inkml:trace>
  <inkml:trace contextRef="#ctx0" brushRef="#br0" timeOffset="5503.79">13695 572 0,'-21'0'15,"42"0"17,21 0-32,-21 0 0,0 0 0,1 0 15,20 0-15,-21-22 0,21 22 0,-20 0 16,-1 0-16,0 0 0,0 0 15,0 0-15</inkml:trace>
  <inkml:trace contextRef="#ctx0" brushRef="#br0" timeOffset="6115.83">14584 741 0,'21'0'16,"0"-21"0,0 0-16,-21-1 15,0 1-15,0 0 16,0 0-16,0 0 0,0 0 0,0-1 16,0 1-16,0 0 0,0 0 0,0 0 15,-21 0-15,0-1 16,0 22-16,0 0 0,-1 0 0,1 0 15,0 0-15,0 0 0,-21 22 16,20-1-16,1 0 0,-21 0 16,21 21-16,0-20 0,-22 20 0,22 0 15,0 1-15,0-22 0,0 21 16,-1 0-16,22 1 0,0-1 0,0-21 16,0 22-16,0-22 0,0 0 0,22 0 15,-1 0-15,0 0 0,0-21 16,0 0-16,22 0 0,-22 0 0,0 0 15,21 0-15,-21-21 0,22 0 16,-22 0-16,0 0 0,0 0 0,0-1 16,1-20-16,-1 21 0,0-21 0,-21 20 15,0-20-15,0 0 16,21 21-16,-21-22 0,0 22 0,0 0 16,0 0-16,0 0 0,0-1 0,0 44 31,0-1-16,0 0-15,0 21 0,0-21 16,0 22-16,0-22 0,0 0 0,0 21 16,0-20-16,0 20 0,0-21 0,0 0 15,0 0-15,0 1 0,21-1 16,0-21-16,1 0 16,-1 0-16,0 0 0,0 0 15,0 0-15,0 0 0,1 0 16,-1-21-16,21 21 0</inkml:trace>
  <inkml:trace contextRef="#ctx0" brushRef="#br0" timeOffset="6499.63">15028 614 0,'-21'0'0,"42"0"0,-42-21 0,0 21 15,21-21-15,0-1 0,0 1 16,21 21-1,0-21-15,0 21 0,22 0 0,-22 0 16,21 0-16,-21 0 0,22 0 16,-22 21-16,21 0 0,1 1 0,-22-1 15,0 21-15,0-21 0,0 0 0,0 22 16,-21-22-16,0 21 0,0-21 16,0 22-16,-21-22 0,21 21 0,-21-21 15,0 1-15,0-1 0,0 0 16,-1-21-16,1 21 0,0-21 0,0 0 15,0 0 1,21-21 0,0 0-16,0 0 0,0-1 0,0 1 15,21 0-15,-21-21 0,21 21 0,0-22 16,0 1-16,1 21 0,-1-22 16,0 1-16,0 21 0,0 0 0,0-22 15,22 22-15,-22 0 0,0 21 16,0-21-16,0 0 0,1 21 0,-1-21 15</inkml:trace>
  <inkml:trace contextRef="#ctx0" brushRef="#br0" timeOffset="6791.65">15938 191 0,'0'0'0,"22"-22"0,-22 1 15,21 21-15,-21 21 31,0 1-31,0-1 16,0 21-16,-21 0 0,21-20 16,-22 20-16,1 0 0,0 1 0,21-1 15,-21 0-15,21 1 0,-21-1 0,21-21 16,0 21-16,-21 1 0,21-22 16,0 21-16,-22-21 0,22 22 0,0-22 15,0 0-15,0 0 16,0 0-16,22-21 0,-1 22 15,0-22-15,0 0 0,0 0 16,0-22-16,1 1 0,-1 21 16,0-21-16,-21 0 0,21 0 0</inkml:trace>
  <inkml:trace contextRef="#ctx0" brushRef="#br0" timeOffset="6976.54">15727 508 0,'0'0'0,"21"0"31,0 0-31,0 0 16,0 0-16,22 0 0,-22 0 16,0 0-16,0 0 0,0 0 0,1 0 15,-1 0-15,0 0 0</inkml:trace>
  <inkml:trace contextRef="#ctx0" brushRef="#br0" timeOffset="8983.95">17992 804 0,'0'0'0,"0"-21"46,0 0-30,0 0-16,0 0 16,21 21-16,-21-21 0,21-1 15,-21 1-15,0 0 0,0 0 16,0 0-16,0-22 0,0 22 0,0 0 16,-21 0-16,0-21 0,21 20 15,-22 1-15,1 0 0,0 21 0,0-21 16,-21 21-16,20 0 0,1 0 15,0 0-15,-21 0 0,21 21 0,-1-21 16,-20 21-16,21 22 0,0-22 0,0 0 16,-1 21-16,1 1 0,0-22 15,21 21-15,0 0 0,-21 1 0,21-1 16,0 0-16,0-20 0,0 20 16,0 0-16,0-21 0,21 1 15,-21-1-15,21 0 0,0 0 0,22-21 16,-22 0-16,0 0 0,0 0 15,0 0-15,22 0 0,-22-21 0,0 0 16,0 21-16,22-43 0,-22 22 16,0 0-16,0 0 0,0-21 0,0 20 15,1-20-15,-1 21 0,-21-21 16,0 20-16,21-20 0,-21 21 0,0 0 16,21 0-16,-21-1 0,0 1 0,0 0 15,0 42 16,0 0-31,0 1 0,0-1 16,0 0-16,0 0 0,0 21 0,0-20 16,0 20-16,0 0 0,0-21 15,0 22-15,0-1 0,0-21 0,0 22 16,0-22-16,0 0 0,21 0 0,0-21 16,1 21-16,-1-21 0,0 0 15,0 0-15,21 0 0,-20 0 0,20-21 16,-21 21-16,21-21 0,-20 0 15,20 0-15,-21-1 0,0-20 0,0 21 16,1-21-16,-1 20 0,0-20 16,-21 21-16,0-21 0,21-1 15,-21 22-15,0 0 0,0 0 0,0 0 16,0-1-16,0 44 31,0-1-31,0 0 16,0 0-16,-21 0 0,21 0 0,0 22 15,0-22-15,0 21 0,0-21 0,0 22 16,0-22-16,0 0 0,0 21 16,0-20-16,21-1 0,0-21 0,-21 21 15,21 0-15,1-21 0,-1 0 16,0 0-16,0 0 16,0 0-16,0-21 0,1 21 0,-1-21 15,0 0-15,0-1 0,0 1 16,0-21-16,-21 21 0,22-22 0,-1 22 15,-21-21-15,0 21 0,21-22 16,-21 1-16,21 21 0,-21-21 0,0 20 16,0 1-16,0 0 0,0 0 15,0 42 1,0 0-16,0 0 16,0 1-16,0-1 0,0 21 15,0-21-15,0 22 0,0-22 0,0 21 16,0 0-16,0-20 15,0 20-15,0-21 0,0 21 0,21-20 16,-21-1-16,21 0 0,1-21 0,-22 21 16,21-21-16,0 0 0,0 0 15,0 0-15,0 0 0,1-21 16,-1 21-16,0-21 0,0 0 16,0-1-16,0-20 0,1 21 0,-1-21 15,-21-1-15,21 22 0,0-21 0,0-1 16,-21 1-16,21 0 0,-21-22 15,22 22-15,-1 0 0,-21-1 0,0 1 16,0 0-16,21-1 0,-21 22 16,0 0-16,0 0 0,0 0 15,0 42 1,-21 0 0,21 21-16,0-21 0,0 22 0,-21-1 15,21 0-15,-22 1 0,22-1 16,0 0-16,0-20 0,0 20 0,0 0 15,0 1-15,0-1 0,0-21 16,0 21-16,0-20 0,22 20 0,-1-21 16,0 0-16,0 0 0,0 1 15,0-1-15,1-21 0,-1 0 0,0 0 16,21 0-16,-21 0 0,1 0 0,20 0 16,-21-21-16,0-1 15,22 1-15,-22 0 0,0 0 0,0 0 16,0-22-16,0 22 0,1 0 15,-1-21-15,-21 21 0,0-1 0,0 1 16,21 0-16,-21 0 0,0 42 31,0 0-15,0 0-16,0 1 0,-21-1 16,21 0-16,0 0 0,0 21 0,0-20 15,0-1-15,0 0 0,0 0 0,0 0 16,0 0-16,0 1 15,0-1-15,21 0 0,0-21 16,0 0-16,0 0 16,1 0-16,-1 0 0,0 0 0,0-21 15,0 21-15,22-21 0,-22-1 16,0 1-16,0-21 0,0 21 0,-21-22 16,21 22-16,-21-21 0,22 0 0,-22 20 15,0-20-15,0 21 0,0-21 16,0 20-16,0 1 0,-22 0 0,1 21 15,0 0-15,0-21 0,0 21 16,0 0-16,-22 0 0,22 0 0,0 21 16,-21-21-16,20 21 0,1 0 15,0-21-15,0 22 0,0-1 16,0-21-16,-1 21 0</inkml:trace>
  <inkml:trace contextRef="#ctx0" brushRef="#br0" timeOffset="9199.83">19177 466 0,'0'0'0,"-21"0"0,0 0 0,-1 0 15,1 0-15,42 0 16,1 0-1,-1 0-15,21 0 0,0 0 16,1 0-16,20 0 0,-20 0 0,20 0 16,1 0-16,-22 0 0,0 0 0,1 0 15,-22 0-15,0 0 0,0 0 16,0-21-16</inkml:trace>
  <inkml:trace contextRef="#ctx0" brushRef="#br0" timeOffset="10103.79">20637 614 0,'0'-21'16,"0"42"31,0 0-32,0 0-15,-21 0 0,0 1 0,0-1 16,21 0-16,0 0 0,-21 21 16,0-20-16,-1-1 0,22 21 0,0-21 15,0 0-15,0 22 0,-21-22 16,21 0-16,0 0 0,0 0 0,0 1 16,0-44 30,0 1-46,0-21 16,0 21-16,0 0 0,0-22 0,0 22 16,0-21-16,21-1 0,-21 1 0,22 21 15,-1-21-15,0 20 0,0-20 16,0 21-16,0 0 0,1 0 0,-1-1 16,21 1-16,0 0 15,-20 21-15,-1 0 0,21 0 0,0 0 0,-20 0 16,-1 21-16,21 0 0,-21 1 15,0-1-15,1 0 0,-1 21 16,0-21-16,-21 22 0,0-22 0,0 21 16,0 1-16,0-22 0,0 21 15,0-21-15,0 0 0,0 1 0,-21-1 16,21 0-16,-21-21 0,-1 21 16,1-21-1,21-21 1,0 0-16,0 0 15,0-1-15,0 1 0,0-21 0,21 21 16,1-22-16,-22 22 0,21-21 16,21 0-16,-21 20 0,22-20 0,-22 21 15,21 0-15,0 0 16,1-1-16,-1 1 0,0 21 0,1 0 16,-22 0-16,21 0 0,1 21 0,-22-21 15,0 22-15,0-1 0,0 21 16,-21-21-16,21 0 0,-21 22 0,0-22 15,0 0-15,0 21 0,0-20 16,-21-1-16,0 0 0,0 0 0,21 0 16,-21 0-16,0 1 0,21-1 0,-22 0 15,44-42 32,-1 0-47</inkml:trace>
  <inkml:trace contextRef="#ctx0" brushRef="#br0" timeOffset="10599.51">22225 593 0,'0'0'0,"0"-21"0,0-1 0,0 1 15,0 0-15,-21 21 16,0-21-16,-1 21 0,1 0 0,0 0 15,0 0-15,-21 0 0,-1 0 0,22 21 16,-21 0-16,21 0 0,-22 1 16,22 20-16,-21-21 0,21 0 0,-1 22 15,1-1-15,0-21 0,21 21 16,0-20-16,0 20 0,0-21 0,0 0 16,21 0-16,0 1 0,1-1 15,-1 0-15,0 0 0,21-21 0,-21 0 16,1 0-16,-1 0 0,21 0 0,-21 0 15,0-21-15,1 0 0,-1 0 16,0-1-16,0-20 0,-21 21 16,21 0-16,-21-22 0,21 1 15,1 21-15,-22-21 0,0 20 0,0-20 16,0 21-16,0 0 0,0 0 0,0 42 47,0 0-47,-22 0 0,22 0 15,0 0-15,0 1 0,0-1 0,0 21 16,0-21-16,0 0 0,0 1 16,0 20-16,0-21 0,0 0 0,22 0 15,-1 1-15,0-1 0,0-21 16,0 0 0,0 0-16,1 0 0,-1 0 0,0-21 15,0-1-15</inkml:trace>
  <inkml:trace contextRef="#ctx0" brushRef="#br0" timeOffset="11909.86">22606 296 0,'0'-21'0,"0"-106"32,0 148-17,0 22-15,0-22 16,-21 21-16,21-21 0,0 22 15,-21 20-15,21-20 0,0-1 0,0 0 16,0 1-16,0-1 0,0 0 16,0 1-16,0-1 0,0 0 0,0 1 15,0-22-15,0 21 0,0-21 16,0 0-16,0 1 0,0-1 0,0 0 16,21-21-16,0 0 0,0 0 15,0 0-15,0-21 16,1 21-16,-1-21 0,0-22 0,0 22 15,21 0-15,-20-21 0,-1 20 16,0-20-16,0 21 0,0 0 0,0-22 16,1 22-16,-22 0 0,21 21 15,-21-21-15,0 42 47,-21 0-47,21 0 0,-22 1 0,22-1 16,0 0-16,0 0 0,0 0 15,0 0-15,0 1 0,0 20 0,0-21 16,0 0-16,0 0 0,0 1 16,22-1-1,-1-21-15,0 0 0,0 0 0,0 0 16,0 0-16,1 0 16,-1-21-16,0-1 0,0 1 0,0 0 15,0 0-15,1 0 0,-1 0 0,0-22 16,0 22-16,0 0 0,-21 0 15,21-22-15,1 22 0,-22 0 16,-22 42 15,1 0-31,0-21 16,21 43-16,0-22 0,-21 0 0,21 0 16,-21 0-16,21 1 0,0-1 0,0 0 15,0 0-15,0 0 0,0 0 16,0 1-16,21-22 15,0 0 1,0 0-16,0 0 0,1 0 16,-1-22-16,-21 1 15,21 0-15,-21 0 0,21 0 0,-21-22 16,0 22-16,0 0 0,0 0 0,0 0 16,0-22-16,0 22 0,0 0 15,0 0-15,0 0 0,0 0 31,21 21 1,0 0-17,1 0-15,-1 0 0,0 0 16,21 0-16,-21 0 0,1 0 16,-1 0-16,21 0 0,-21 0 0,0 0 15,1 0-15,20 0 0,-42 21 0,21-21 16,0 21-16,-21 0 0,21-21 15,-21 21-15,0 0 0,0 1 0,0-1 16,0 0-16,0 0 0,0 0 16,0 0-16,0 1 0,0-1 0,0 0 15,0 21-15,-21-21 0,0 1 16,21-1-16,0 0 0,0 0 16,-21-21 15,21-21-16,0 0 1,0 0-16,0-1 0,0-20 16,0 21-16,0-21 0,21 20 0,0-20 15,0 21-15,1-21 0,-1-1 16,21 22-16,-21-21 0,22 21 0,-22-1 16,21 1-16,-21 0 0,22 21 0,-22 0 15,21 0-15,-21 0 0,0 0 16,1 0-16,-1 21 0,0 0 0,-21 1 15,21-1-15,-21 21 16,0-21-16,0 22 0,0-22 0,0 21 16,0-21-16,0 22 0,-21-1 0,0-21 15,21 21-15,-21-20 0,-1-1 16,1 0-16,21 0 0,-21 0 0,21 0 16,-21-21-16,21 22 0,-21-22 15,21-22 16,0 1-31,0 0 16,0 0-16,0 0 0,0 0 0,0-22 16</inkml:trace>
  <inkml:trace contextRef="#ctx0" brushRef="#br0" timeOffset="12119.74">23453 339 0,'0'0'0,"-22"0"0,1 0 16,0 0-16,0-21 0,0 21 31,0 0 16</inkml:trace>
  <inkml:trace contextRef="#ctx0" brushRef="#br0" timeOffset="12319.63">22267 423 0,'0'0'0,"-21"0"0,0 22 0,42-22 47,0 0-47,0 0 0,1 0 0,20 0 16,-21 0-16,0 0 0,22 0 15,-22 0-15,21 0 0,-21 0 0,0 0 16,22-22-16,-22 22 0</inkml:trace>
  <inkml:trace contextRef="#ctx0" brushRef="#br0" timeOffset="12871.6">25527 614 0,'-21'0'31,"0"0"-15,-1-21-16,1 21 0,0-21 15,21-1-15,-21 1 16,0 0-16,21 0 0,-21 0 15,21 0-15,0-1 0,0 1 0,0 0 16,0 0-16,0 0 0,0-22 16,0 22-16,21 0 0,0 0 0,0 0 15,21 0-15,-20-1 0,41 22 16,-21-21-16,22 21 0,-1 0 0,1 0 16,-1 0-16,1 21 0,-22-21 0,22 22 15,-43 20-15,0-21 16,0 21-16,-21-20 0,0 20 0,0 0 15,-21-21-15,0 22 0,-21-1 16,-1-21-16,1 22 0,0-22 0,-1 21 16,1-21-16,21 0 0,-22 22 0,1-22 15,21 0-15,-21 0 0,20 0 16,1 1-16,0-1 0,21 0 0,-21 0 16,21 0-16,-21-21 0,21 21 15,0 1-15,0-1 16</inkml:trace>
  <inkml:trace contextRef="#ctx0" brushRef="#br0" timeOffset="13215.45">25548 1376 0,'0'0'16,"-21"21"-16,0 0 0,21 0 0,0 1 15,0-1-15,0 0 16,21-21 0,0 0-16,0 0 0,0 0 0,1 0 15,-1 0-15,0 0 0,0-21 16,0 21-16,0-21 0,1-1 16,-22 1-16,0 0 0,0 0 15,0 0-15,-22 21 16,1 0-16,0 0 15,0 0-15,0 0 0,0 0 16,-1 21-16,22 0 16,-21-21-16,21 21 0,-21-21 15</inkml:trace>
  <inkml:trace contextRef="#ctx0" brushRef="#br1" timeOffset="121691.25">571 3006 0,'0'-21'141,"0"-1"-110,-21 22 0,21 22 16,0-1-47,0 0 0,0 0 16,0 0-16,0 22 0,-21-22 15,21 21-15,0-21 0,0 22 0,0-1 16,0-21-16,0 21 0,0-20 16,0 20-16,0-21 0,0 0 0,0 22 15,0-22-15,0 0 16,0 0-16,0 0 0,0 0 0,0 1 16,0-1-16,0 0 0,0 0 15,0 0 1,0-42 46,0 0-62,21 0 0,-21 0 16,21 21-16</inkml:trace>
  <inkml:trace contextRef="#ctx0" brushRef="#br1" timeOffset="122611.81">995 3344 0,'0'22'47,"0"-1"-31,0 0-1,0 0-15,0 0 16,21-21 46,0 0-62,-21-21 16,0 0 0,21 21-16,-21-21 0,0 0 15,0-1-15,0 1 16,-21 42 15,21 1-31,0-1 16,-21 0-16,21 0 15,0 0-15,0 0 32,21-21-17,0 0 1,0 0 0,-21-21-16,0 0 15,0 0 1,-21 0-1,0 21 1,0 0 0,21 21-1,0 0 1,0 0 0,21-21-1,0 0 1,0 0-16</inkml:trace>
  <inkml:trace contextRef="#ctx0" brushRef="#br1" timeOffset="123540.35">2942 3323 0,'0'0'0,"0"-21"16,0 0-16,0 0 15,0 0-15,0-1 16,0 1-16,0 0 0,0 0 0,0 0 16,0 0-16,-21-1 0,0 1 15,0 0-15,-1 0 0,1 0 16,0 21-16,0-21 0,0 21 15,0 0-15,-1-22 0,1 22 0,0 0 16,0 0-16,0 0 0,0 0 16,-22 0-16,22 22 0,0-22 0,0 21 15,-22 0-15,22 0 0,0 21 16,0-20-16,0 20 0,0 0 0,-1-21 16,1 22-16,21-1 0,0 0 15,0 1-15,-21-1 0,21-21 16,0 22-16,0-22 0,0 21 15,21-21-15,0 0 0,1-21 0,-22 22 16,42-22-16,-21 0 0,0 0 16,0 0-16,1 0 0,-1 0 0,21 0 15,-21 0-15,0 0 0,1-22 16,20 1-16,-21 0 0,0 0 0,0 0 16,1 0-16,-1-1 0,0 1 0,-21 0 15,0-21-15,21 21 0,-21-22 16,21 22-16,-21 0 0,0 0 0,0 0 15,0-1-15,0 1 0,0 42 47,0 1-47,0-1 0,0 0 0,0 0 16,0 21-16,0-20 0,0-1 16,0 0-16,0 0 0,0 0 0,0 0 15,0 1-15,21-1 0,1 0 0,-22 0 16,21-21-16,-21 21 0,21-21 15,0 0-15,0 0 0,0 0 16,1 0-16,-1 0 16,0 0-16,0-21 0</inkml:trace>
  <inkml:trace contextRef="#ctx0" brushRef="#br1" timeOffset="123904.14">3323 3133 0,'0'-21'0,"0"42"0,0-64 16,0 22 0,-21 21-16,21 21 31,0 1-15,0-1-16,0 0 0,0 0 0,0 21 15,0 1-15,0-1 0,0 0 0,0 1 16,0-1-16,0 22 15,0-22-15,0 0 0,0 22 0,-21-22 16,21 0-16,0 22 0,-21-1 16,21 1-16,0-22 0,0 22 0,-22-1 15,22-20-15,0 20 0,-21-21 0,21 1 16,0-1-16,0-21 0,0 22 16,0-22-16,0 0 0,0 0 15,0-42 1,0 0-1,0 0-15,0-1 0,21 1 0,1-21 16,-22 0-16,21-1 0</inkml:trace>
  <inkml:trace contextRef="#ctx0" brushRef="#br1" timeOffset="124267.97">3302 3281 0,'0'0'0,"0"-21"0,0 0 16,0-1-16,0 1 0,0 0 16,0 0-16,21 21 0,0 0 15,0-21-15,1 21 0,-1 0 16,21 0-16,-21 0 0,22 0 0,-22 0 16,21 0-16,-21 0 0,22 0 15,-22 21-15,0 0 0,0-21 16,0 21-16,-21 0 0,0 1 0,0 20 15,0-21-15,0 0 0,-21 0 16,0 1-16,0-1 0,0 0 0,-22-21 16,1 21-16,21 0 0,-22-21 15,22 21-15,-21-21 0,21 22 0,0-22 16,-1 0-16,1 0 0,0 0 0,21 21 16,-21-21-16,42 0 31,0 0-16,0-21-15,1-1 16,-1 22-16</inkml:trace>
  <inkml:trace contextRef="#ctx0" brushRef="#br1" timeOffset="124640.14">4000 3090 0,'0'22'15,"-21"-1"1,21 0-16,0 0 0,-21 0 16,21 22-16,0-1 0,0-21 0,0 21 15,0 1-15,0 20 0,-21-20 0,21-1 16,0 21-16,-21-20 0,21-1 15,0 22-15,0-22 0,-21 0 0,-1 22 16,1-22-16,21 22 0,0-22 16,0 0-16,-21 22 0,21-43 0,-21 21 15,21 1-15,0-22 0,0 0 0,0 0 16,-21 0-16,21 0 0,0-42 47,0 0-47,0 0 15,0-21-15,0 20 0,0-20 0,21-21 16</inkml:trace>
  <inkml:trace contextRef="#ctx0" brushRef="#br1" timeOffset="124987.94">3895 3217 0,'0'0'0,"0"-21"0,0 0 0,0 0 0,0 0 16,21 0-16,0 21 16,0 0-16,0-22 0,0 22 0,1 0 15,20 0-15,-21 0 0,21 0 0,1 0 16,-1 0-16,-21 22 0,22-1 16,-1 0-16,-21 21 0,0-21 0,0 1 15,-21 20-15,0-21 0,0 21 16,0-20-16,0 20 0,-21-21 0,0 0 15,-21 22-15,21-22 0,-22 0 0,1 0 16,0-21-16,20 21 0,-20 0 16,0-21-16,21 0 0,-1 22 15,-20-22-15,21 0 0,0 0 0,0 0 16,42 0 15,0-22-31,0 22 16,0-21-16</inkml:trace>
  <inkml:trace contextRef="#ctx0" brushRef="#br1" timeOffset="125584.8">4762 2752 0,'0'0'16,"0"-21"-16,0-1 0,0 44 31,0-1-15,0 0-16,-21 0 0,21 21 16,0-20-16,-21-1 0,21 21 15,0 0-15,0 1 0,-21-22 0,21 21 16,-21 1-16,21-1 0,-21 0 15,21 1-15,0-1 0,0 0 16,0 1-16,0-1 0,0-21 0,0 21 16,0-20-16,0-1 0,0 0 15,21 0-15,0 0 16,0-21-16,0 0 0,0 0 0,1 0 16,-1-21-16,0 0 15,0 21-15,0-21 0,0 0 0,1-1 16,-1 1-16,0-21 0,0 21 0,0 0 15,0-22-15,1 1 0,-22 21 16,21 0-16,-21-1 0,21 1 0,-21 0 16,0 0-16,0 42 31,0 0-15,0 0-16,-21 1 0,21 20 15,0-21-15,0 0 0,0 22 0,0-22 16,0 0-16,0 0 0,0 0 0,0 0 15,0 1-15,0-1 0,21 0 16,-21 0-16,21-21 0,0 21 16,0-21-16,1 0 15,-1-21 1,0 0-16,-21 0 0,21 0 0,-21-1 16,0 1-16</inkml:trace>
  <inkml:trace contextRef="#ctx0" brushRef="#br1" timeOffset="125791.78">5186 2921 0,'-21'0'16,"-1"0"-1,1 0 1,42 0 31</inkml:trace>
  <inkml:trace contextRef="#ctx0" brushRef="#br1" timeOffset="126217.05">5736 3069 0,'0'0'15,"0"-21"-15,21 21 0,-21-21 0,0 0 16,0 0-16,0-1 15,0 1-15,-21 0 16,0 21-16,0 0 16,0 0-16,-1 0 0,1 0 15,0 21-15,0 0 0,0-21 0,0 22 16,-1-1-16,1 0 0,0 0 16,0 21-16,0-20 0,0 20 15,-1 0-15,1-21 0,21 22 0,0-1 16,-21 0-16,21-20 0,0 20 15,0-21-15,0 21 0,0-20 0,0-1 16,21 0-16,0 0 0,1 0 0,-1 0 16,0 1-16,0-22 0,21 21 15,1-21-15,-22 0 0,21 0 0,1 0 16,-1 0-16,-21 0 0,21 0 0,1 0 16,-1-21-16,-21-1 15</inkml:trace>
  <inkml:trace contextRef="#ctx0" brushRef="#br1" timeOffset="126755.73">6308 3133 0,'0'0'0,"0"-21"0,21-1 0,-21 1 16,0 0-16,-21 0 16,-1 21-1,1 0-15,0 0 0,0 0 16,0 21-16,0 0 0,-1 0 0,1 1 15,0-1-15,0 0 0,0 0 16,0 21-16,21-20 0,-22 20 16,22-21-16,-21 21 0,21-20 0,0 20 0,0-21 15,0 0-15,0 0 16,0 1-16,0-1 0,0 0 0,21-21 16,1 21-16,-1-21 0,0 0 0,0 0 15,0 0-15,0 0 16,1 0-16,-1 0 0,0-21 0,0 21 15,-21-21-15,21 0 0,0-1 0,1-20 16,-22 21-16,21-21 0,-21 20 16,21-20-16,0 0 0,-21-1 0,0 1 15,0 21-15,21 0 0,-21-22 16,0 22-16,0 0 0,0 42 31,0 0-15,0 1-16,-21-1 0,21 21 15,0-21-15,0 22 0,0-22 0,0 21 16,0-21-16,0 22 0,0-22 16,0 0-16,0 0 0,0 0 0,0 0 15,0 1-15,21-1 0,0-21 0,1 21 16,-1-21-16,0 0 0,0 0 16,0 0-16,0 0 0,1 0 0,-1 0 15,0 0-15,21 0 0,-21-21 16,1 0-16,-1-1 0,0 1 15,0 0-15,21 0 0</inkml:trace>
  <inkml:trace contextRef="#ctx0" brushRef="#br1" timeOffset="128203.99">6964 2667 0,'-21'0'31,"-1"0"-31,22 21 0,-21 0 0,21 1 16,0-1-16,0 0 0,0 0 0,-21 21 15,21-20-15,-21 20 0,21-21 16,0 21-16,0 1 0,0-22 0,0 21 16,0 1-16,0-1 0,0-21 0,0 21 15,0-20-15,0 20 0,0-21 16,0 21-16,0-20 0,21-1 0,0 0 15,0 0-15,-21 0 0,22-21 16,-1 21-16,0-21 0,0 0 0,0 0 16,0 0-16,1 0 0,-1 0 0,0 0 15,0 0-15,0-21 0,0 0 16,1 21-16,-1-21 0,0-21 16,0 20-16,-21 1 0,21-21 0,0 21 15,-21-22-15,0 22 0,0 0 16,22 0-16,-22 0 0,0 0 0,0-1 15,0 1-15,0 42 32,0 1-17,-22-1-15,22 0 0,0 0 0,0 21 16,0-20-16,0-1 0,0 0 16,0 21-16,0-21 0,0 1 0,0-1 15,0 0-15,0 0 0,0 0 0,0 0 16,0 1-16,22-22 15,-1 21-15,0-21 0,0 0 16,0 0-16,0 0 0,1 0 0,-1 0 16,21 0-16,-21-21 0,0-1 15,1 1-15,20 0 0,-21 0 0,0-21 16,0 20-16,1-20 0,-1 0 0,0 21 16,0-22-16,0 22 0,0 0 15,-21 0-15,0 0 0,0-1 0,0 1 16,0 42 15,-21-21-31,21 22 16,-21 20-16,0-21 0,21 0 0,0 0 15,0 22-15,-21-22 0,21 0 0,0 21 16,0-20-16,0-1 0,0 0 16,0 0-16,0 0 0,21 0 15,0 1-15,0-22 0,0 0 16,1 0-16,-1 0 0,0 0 15,0 0-15,0 0 0,0 0 0,-21-22 16,22 22-16,-1-21 0,-21 0 16,0 0-16,21-21 0,-21 20 0,0-20 15,0 21-15,0-21 0,0-1 0,0 22 16,0-21-16,-21 21 0,0-1 16,-1 1-16,1 21 0,0-21 15,0 21-15,0 0 0,0 0 16,-1 0-16,1 0 15,42 0 17,1 0-32,-1 0 15,0 0-15,0 0 0,21 0 0,-20 0 16,-1 0-16,21 0 0,-21 0 0,22 0 16,-22 0-16,21 0 0,-21 0 15,22 0-15,-22 0 0,21 0 0,-21 0 16,0 0-16,1 0 0,-1 0 15,0 0-15,0 21 0,-21 0 16,0 1-16,0-1 16,0 0-16,0 0 0,0 0 0,0 0 15,0 1-15,0-1 0,0 0 16,0 0-16,0 0 0,0 22 0,0-22 16,0 0-16,0 0 0,0 0 15,0 0-15,0 1 0,0-1 16,-21-21-16,21-21 47,0-1-32,0 1-15,0 0 0,0 0 16,0-21-16,0 20 0,21-20 16,0 0-16,0 21 0,-21-22 0,43 22 15,-22-21-15,0 21 0,0-1 0,0 1 16,22 0-16,-22 0 0,21 0 15,-21 0-15,22 21 0,-1 0 0,0-22 16,1 22-16,-1 0 0,0 0 0,-20 0 16,20 22-16,-21-1 0,0-21 15,-21 21-15,0 21 0,0-21 0,0 1 16,0 20-16,0-21 0,0 21 0,0 1 16,-21-22-16,0 21 0,0-21 15,0 1-15,21 20 0,-22-21 16,22 0-16,-21-21 0,21 21 0,-21-21 15,21 22-15,0-44 47,0 1-47,0 0 0,0 0 16,0 0-16,0 0 0,0-1 16</inkml:trace>
  <inkml:trace contextRef="#ctx0" brushRef="#br1" timeOffset="128455.84">8551 2709 0,'0'0'0,"-63"0"15,42 0 1,-1 0 46,1 0-62,0 0 16,0 0-16,0 0 0,0 0 16,-22 0-16</inkml:trace>
  <inkml:trace contextRef="#ctx0" brushRef="#br1" timeOffset="128695.71">7070 2900 0,'0'0'0,"21"0"46,0 0-46,0 0 0,0 0 0,0 0 16,1 0-16,20 0 0,-21 0 0,21 0 16,-20 0-16,20-21 0,-21 21 15,21-21-15,-20 21 0,20 0 0,-21 0 16,-21-22-16,21 22 0</inkml:trace>
  <inkml:trace contextRef="#ctx0" brushRef="#br1" timeOffset="129579.94">11134 3048 0,'21'0'31,"0"0"-31,0 0 15,0-21-15,0 0 16,1 21-16,-1-21 0,-21-1 16,21 22-16,-21-21 0,0 0 0,0 0 15,0 0-15,-21 21 16,0-21-16,-22 21 0,22 0 16,-21 0-16,-1 0 0,1 0 0,0 0 15,-1 0-15,1 21 16,0-21-16,-1 21 0,22-21 0,-21 21 15,21-21-15,21 21 0,0 0 16,0 1 0,0-1-16,21-21 0,0 21 15,0-21-15,0 21 0,22-21 0,-22 21 16,21-21-16,1 21 0,-1 1 16,0-22-16,-21 21 0,22 0 0,-1-21 15,0 21-15,1 0 0,-22 0 0,21-21 16,-21 22-16,1-1 0,-22 0 15,0 0-15,0 0 0,0 0 16,0 1-16,-22-22 0,1 21 0,-21 0 16,21-21-16,-43 21 15,22-21-15,-22 0 0,22 21 0,-21-21 16,-1 0-16,22 0 0,-22 0 0,1 0 16,20 0-16,1 0 0,0 0 15,-1-21-15,1 21 0,0-21 0,21 21 16,-1-21-16,-20 0 0,21-1 0,0 1 15,21 0-15,-21 0 16,21 0-16,0 0 0,0-1 16,0 1-16,21 0 15,0 21-15,0 0 16,0-21-16,0 21 0,1-21 0,20 0 16</inkml:trace>
  <inkml:trace contextRef="#ctx0" brushRef="#br1" timeOffset="130148.64">11430 2477 0,'0'0'0,"0"-22"31,21 22-31,-21 22 0,0-1 16,0 0-16,0 21 0,0-21 0,0 22 15,0-1-15,0 0 0,0 22 0,0-22 16,0 1-16,0-1 0,0 0 16,0 22-16,0-22 0,0 0 0,0 1 15,0 20-15,0-20 0,0-22 0,0 21 16,0 0-16,0-20 0,0-1 16,0 0-16,0 0 0,0 0 0,-21 0 15,0-21 1,21-21-1,0 0 1,0 0-16,0 0 0,0-22 0,0 22 16,0-21-16,0 0 0,0 20 15,0-20-15,21 0 0,0 21 16,0-22-16,0 22 0,22 0 0,-22-21 16,0 20-16,21 22 0,1-21 15,-1 21-15,-21 0 0,22 0 0,-1 0 16,-21 0-16,21 21 0,-20 1 0,-1-1 15,0 0-15,-21 21 0,0-21 16,0 22-16,0-22 0,0 21 0,0 1 16,0-22-16,-21 21 0,0-21 0,-1 0 15,22 1-15,0-1 0,-21 0 16,21 0-16,-21-21 0,21 21 0,-21-21 16,21-21 30,21 0-46,0 0 0,0 0 16,1-1-16,-1 1 0</inkml:trace>
  <inkml:trace contextRef="#ctx0" brushRef="#br1" timeOffset="131403.94">12467 2900 0,'-63'-21'32,"41"42"-32,22 0 0,-21-21 15,0 21-15,0 0 0,0 1 0,0 20 16,-1-21-16,22 0 0,-21 22 0,21-22 16,-21 21-16,21 0 0,0-20 15,0 20-15,0-21 0,0 0 0,0 22 16,0-22-16,21 0 0,0 0 0,1-21 15,-1 21-15,0-21 0,21 0 0,-21 0 16,22 0-16,-22 0 16,0 0-16,21 0 0,-20 0 0,20 0 15,-21-21-15,0 0 0,0 21 0,1-42 16,-1 20-16,0 1 0,-21-21 16,21 21-16,-21-22 0,0 1 0,0 0 15,0-1-15,0 22 0,0-21 0,0 21 16,0-22-16,-21 22 0,0 0 15,0 0-15,-1 0 0,1 21 0,0 0 16,0 0-16,-21 0 0,20 0 0,-20 0 16,21 0-16,-21 21 0,20 0 15,-20 0-15,21 0 0,0 1 0,0-1 16,-1 21-16,22-21 0,0 22 16,0-22-16,0 21 0,0 0 15,0-20-15,22 20 0,-1-21 0,0 0 16,0 22-16,21-22 0,-20 0 0,20 0 15,-21-21-15,0 21 0,22 0 16,-22-21-16,21 0 0,-21 0 0,22 0 16,-22 0-16,21 0 0,-21 0 0,22-21 15,-22 0-15,0 0 0,0 0 16,0-22-16,0 22 0,1-21 0,-1 21 16,0-22-16,0 1 0,-21 21 0,21-21 15,-21 20-15,21 1 0,-21 0 16,22 0-16,-22 0 0,0 0 15,0 42 1,-22 0 0,22 0-16,-21 0 0,21 0 15,-21 1-15,21-1 0,0 0 0,0 21 16,0-21-16,0 1 0,0 20 0,0-21 16,0 0-16,0 0 0,21 1 15,0-1-15,1 0 0,-1-21 0,0 21 16,0-21-16,21 0 0,-20 0 0,20 0 15,-21 0-15,0 0 0,22 0 16,-22-21-16,21 0 0,-21 0 0,0-1 16,22-20-16,-22 21 0,0-21 15,0 20-15,0-20 0,1 21 16,-1-21-16,-21 20 0,0 1 0,0 0 16,0 0-16,0 0 0,-21 21 31,21 21-31,0 0 15,-22 0-15,1 0 0,21 1 0,0-1 16,0 0-16,0 21 0,0-21 16,0 1-16,0-1 0,0 21 0,0-21 15,0 0-15,0 1 0,21-1 0,1 0 16,-1 0-16,0-21 0,0 0 16,0 0-16,0 0 15,1 0-15,-1 0 0,0 0 0,0 0 16,0 0-16,-21-21 0,21 0 0,1 0 15,-1-1-15,0-20 0,0 21 16,-21-21-16,21-1 0,0 1 0,1 0 16,-1-22-16,0 22 0,-21-1 0,21 1 15,-21 0-15,21-1 0,-21 1 16,0 21-16,0-21 0,0 20 0,0 1 16,0 0-16,0 42 31,0 0-31,0 22 15,0-22-15,-21 21 0,21-21 0,-21 22 16,21-1-16,0-21 0,0 22 16,0-1-16,0 0 0,0 1 0,0-1 15,0-21-15,0 21 0,0 1 0,0-22 16,0 0-16,0 21 0,21-20 16,0-1-16,0 0 0,1 0 15,-1 0-15,21-21 0,-21 21 0,0-21 16,1 0-16,-1 0 0,0 0 15,0 0-15,0 0 0,22 0 0,-22 0 16,0 0-16,0 0 0,0 0 0</inkml:trace>
  <inkml:trace contextRef="#ctx0" brushRef="#br1" timeOffset="131964.62">14901 3048 0,'0'0'0,"0"-21"0,0 0 0,-21 0 16,0-1-16,0 1 0,0 0 16,-1 21-16,1 0 0,0-21 15,0 21-15,0 0 0,-22 0 0,22 0 16,0 0-16,-21 21 0,21 0 0,-22-21 16,22 21-16,0 1 15,-21-1-15,20 21 0,1-21 0,0 0 16,21 22-16,0-22 0,-21 0 0,21 21 15,0-20-15,0 20 0,0-21 16,0 0-16,21 0 0,0 1 0,0-1 16,1 0-16,-1-21 0,0 21 0,0-21 15,0 0-15,0 0 0,22 0 16,-22 0-16,0 0 0,0-21 0,0 0 16,22 21-16,-22-21 0,0-22 0,0 22 15,0-21-15,1 21 16,-1-22-16,0 1 0,0-22 0,0 22 0,0 0 15,1-22-15,-1 22 0,0-22 16,-21 22-16,0 0 0,21-1 16,-21 22-16,0-21 0,0 21 0,0 0 15,0-1-15,-21 22 16,0 0-16,0 22 16,-1-1-16,1 0 0,21 21 0,-21 1 15,0-22-15,21 21 0,0 0 0,0 1 16,0-1-16,0 0 0,0 1 15,0-1-15,0 0 0,0-20 0,0 20 16,0 0-16,21-21 0,0 1 16,0 20-16,-21-21 0,22 0 15,-1 0-15,0-21 0,0 22 0,0-22 16,0 0-16,1 0 0,-1 0 0,0 0 16,0 0-16,0 0 0,0-22 0</inkml:trace>
  <inkml:trace contextRef="#ctx0" brushRef="#br1" timeOffset="132843.98">16595 2604 0,'0'0'0,"0"-22"0,0 1 16,0 0-16,0 0 15,-22 21 16,22 21-31,0 0 16,0 0-16,0 22 0,0-22 0,0 21 16,0 1-16,0-1 0,0 0 15,-21 1-15,21-1 0,0 0 16,-21-21-16,21 22 0,0-1 0,0 0 16,0-20-16,0 20 0,-21-21 0,21 0 15,0 0-15,-21 1 0,21-1 16,0 0-16,-21 0 0,21 0 15,-22-21-15,1 0 16,21-21 0,0 0-16,0 0 0,0 0 15,0-1-15,0 1 0,0 0 16,0 0-16,21 0 0,1-22 16,-1 22-16,0 0 0,21 0 0,-21 0 15,1 0-15,20-1 0,-21 1 16,21 0-16,1 21 0,-22-21 0,21 21 15,1 0-15,-22-21 0,21 21 0,0 0 16,-20 0-16,20 21 0,-21-21 16,21 21-16,-20 0 0,-22 22 0,0-22 15,0 21-15,0-21 0,0 22 0,-22-22 16,1 21-16,0-21 0,-21 0 16,21 22-16,-22-22 0,1 0 0,21 0 15,-22-21-15,22 21 0,-21-21 16,21 0-16,0 0 0,-1 0 0,1 0 15,0 0-15,0 0 16,0 0-16,21-21 16,0 0-1,0 0-15,0 0 16,21 21-16,0-21 0,0 21 16,0-22-16,1 1 15</inkml:trace>
  <inkml:trace contextRef="#ctx0" brushRef="#br1" timeOffset="133247.78">17357 3090 0,'21'0'0,"-42"0"0,63-21 16,-21 0-16,0 0 15,0 21-15,1-21 0,-1 21 0,-21-21 16,21-1-16,0 1 0,0 21 0,0-21 16,1 0-16,-22 0 15,0 0 1,-22 21-16,1 0 16,0 0-16,0 0 15,0 0-15,0 21 0,-1 0 0,1-21 16,0 21-16,0 0 0,0 0 0,0 22 15,21-22-15,0 0 0,0 0 16,0 0-16,0 1 0,0-1 0,0 0 16,0 0-16,0 0 0,0 0 0,21 1 15,0-1-15,0-21 0,0 21 16,0-21-16,1 0 0,-1 0 0,21 0 16,-21 0-16,0 0 0,22 0 15,-22 0-15,0-21 0,21 21 16,-20-21-16,-1-1 0,0 1 0,0 0 15</inkml:trace>
  <inkml:trace contextRef="#ctx0" brushRef="#br1" timeOffset="134055.45">19748 2731 0,'0'0'0,"43"-43"31,-22 22-31,-21 0 0,21 0 16,-21 0-16,0-1 0,0 1 16,0 0-16,-21 21 15,0 0-15,-22 0 0,22 0 16,0 0-16,-21 0 0,-1 0 0,1 21 16,21 0-16,-21 1 0,-1-1 15,1 0-15,0 0 0,20 0 16,1 0-16,-21 1 0,42-1 0,0 0 15,-21-21-15,21 21 0,0 0 16,0 0-16,21-21 0,-21 22 16,42-22-16,-21 21 0,1-21 15,20 21-15,-21 0 0,21-21 0,1 21 16,-22-21-16,21 21 0,1 1 0,-1-1 16,-21-21-16,21 21 0,-20 0 15,-1-21-15,21 21 0,-42 0 0,21 1 16,-21-1-16,0 0 0,0 0 15,0 0-15,-21-21 16,0 0-16,0 0 0,-22 21 16,1-21-16,0 0 0,-1 0 0,1 0 15,0 0-15,-22 0 0,22 0 16,0 0-16,-1 0 0,1-21 0,0 21 16,-1-21-16,1 21 0,21-21 15,0 21-15,-22-21 0,22 0 16,0-1-16,21 1 0,-21 21 0,21-21 15,0 0 1,0 0-16,21 0 16,0 21-16,0-22 0,0 22 15,1-21-15</inkml:trace>
  <inkml:trace contextRef="#ctx0" brushRef="#br1" timeOffset="134395.25">20045 2498 0,'0'0'15,"0"-21"-15,0-1 0,0 1 16,0 42 15,0 1-31,0-1 0,0 0 16,0 0-16,0 21 0,0 1 15,0-1-15,0 0 0,0 1 16,0-1-16,0 0 0,-21 1 0,21-1 16,0 0-16,0 1 0,0-22 0,0 0 15,0 21-15,0-20 0,0-1 16,21 0-16,-21 0 0,21-21 16,0 0-1,0 0-15,0 0 0,1 0 16,-1 0-16,0-21 0,0 0 15,0 0-15,0-1 16,1 1-16</inkml:trace>
  <inkml:trace contextRef="#ctx0" brushRef="#br1" timeOffset="134603.13">19812 2815 0,'0'0'0,"-21"0"0,42 0 32,0 0-32,0 0 0,0 0 0,1 0 15,-1 0-15,0 0 0,0 0 0,0 0 16,0 0-16,22 0 0,-22 0 16,0 0-16,0-21 0,0 21 15,1 0-15,-1-21 0</inkml:trace>
  <inkml:trace contextRef="#ctx0" brushRef="#br1" timeOffset="135232.7">20913 3006 0,'0'0'0,"21"0"16,0 0-16,0-21 16,0-1-16,0 1 15,-21 0-15,0 0 16,0 0-16,0 0 0,0-1 0,0 1 16,0 0-16,0 0 0,-21 0 0,21 0 15,-21 21-15,0 0 0,0 0 16,-22 0-16,22 0 0,0 0 0,-21 21 15,-1 0-15,1 0 0,21 0 16,-21 22-16,-1-22 0,1 21 16,21-21-16,0 22 0,-22-1 0,43-21 15,0 21-15,0-20 0,0 20 16,0-21-16,0 0 0,21 0 0,1 1 16,-1-1-16,0 0 0,0 0 0,0-21 15,22 0-15,-22 0 0,0 0 16,21 0-16,-21 0 0,1 0 0,-1 0 15,21-21-15,-21 0 0,0 0 0,1-1 16,-1 1-16,0 0 0,0 0 16,0-21-16,0 20 0,1-20 0,-1 21 15,-21-21-15,21 20 0,-21-20 16,21 21-16,-21 0 0,0 0 16,0 42 15,-21 0-31,21 21 0,0-21 15,-21 1-15,21 20 0,0-21 0,0 0 16,0 22-16,0-22 0,0 0 16,0 0-16,21 0 0,0 0 0,0 1 15,0-1-15,1 0 0,-1-21 0,0 0 16,-21 21-16,42-21 0,-21 0 16,1 0-16,-1 0 0,0 0 0,0-21 15,0 0-15,0 21 0,1-21 16</inkml:trace>
  <inkml:trace contextRef="#ctx0" brushRef="#br1" timeOffset="135815.41">21611 2498 0,'0'0'0,"0"-21"0,-21 21 31,0 0-31,0 0 0,21 21 0,-22 21 16,1-21-16,21 0 0,-21 22 15,21-22-15,0 21 0,0 1 16,0-1-16,0 0 0,-21 1 16,21-1-16,0 0 0,-21 1 0,21-1 15,0-21-15,0 21 0,0-20 16,0 20-16,0-21 0,0 0 0,0 0 16,0 1-16,-21-1 0,21 0 0,0 0 15,0-42 16,0 0-15,0 0-16,0-1 0,0 1 16,0 0-16,0 0 0,0-21 0,21 20 15,0 1-15,-21-21 0,21 21 0,0 0 16,22-1-16,-22 1 16,0 0-16,21 21 0,-21-21 0,22 21 15,-22 0-15,21 0 0,-21 0 0,22 0 16,-1 0-16,-21 21 0,22 0 15,-22-21-15,0 43 0,0-22 0,0 0 16,0 0-16,-21 0 0,0 22 0,0-22 16,0 0-16,0 21 0,-21-21 15,0 1-15,0-1 0,0 0 0,-22 0 16,22 0-16,-21-21 0,0 21 16,-1-21-16,22 0 0,-21 22 0,-1-22 15,1 0-15,21 0 0,0 0 0,-22 0 16,22 0-16,0 0 0,0 0 15,0 0 1,21-22-16,0 1 16,0 0-16,0 0 15,21 0-15,0 21 0,0-21 16,0-1-16</inkml:trace>
  <inkml:trace contextRef="#ctx0" brushRef="#br1" timeOffset="136147.22">22394 2434 0,'0'0'0,"0"-21"16,0 42-1,0 0 1,0 22-16,-21-22 0,0 21 15,21 1-15,0-1 0,-21 21 0,21-20 16,-21-1-16,-1 0 0,1 1 0,21 20 16,0-20-16,-21-1 0,21-21 15,-21 21-15,21 1 0,0-1 0,0-21 16,0 22-16,0-22 0,0 0 16,0 0-16,0 0 0,21 0 15,0-21-15,-21 22 0,21-22 16,1 0-1,-1 0-15,-21-22 0,21 1 0,0 21 16,0-21-16,-21 0 0</inkml:trace>
  <inkml:trace contextRef="#ctx0" brushRef="#br1" timeOffset="136603.96">22669 3048 0,'0'0'0,"-21"21"32,42-21-17,1 0-15,-1 0 16,21 0-16,-21 0 0,0 0 16,1-21-16,-1 21 0,0-21 15,0 0-15,0 21 0,0-21 0,1-1 16,-1 1-16,0 0 0,-21 0 15,0 0-15,21 0 0,-21-1 16,0 1-16,-21 0 16,0 21-16,0 0 15,-1 0-15,-20 0 0,21 21 16,0 0-16,-22 1 0,1-1 0,0 21 16,21-21-16,-22 22 0,22-22 15,0 21-15,0-21 0,21 0 0,0 22 16,0-22-16,0 21 0,0-21 15,21 1-15,0-1 0,0 0 0,22 0 16,-1-21-16,0 21 0,1-21 0,-1 0 16,-21 0-16,21 0 0,1 0 15,-22 0-15,21 0 0,-21-21 0,1 21 16,-1-21-16,0 0 0,0 21 0,0-21 16,0-1-16,-21 1 15,0 0-15,22 21 0</inkml:trace>
  <inkml:trace contextRef="#ctx0" brushRef="#br1" timeOffset="144088.46">6096 4699 0,'0'-21'31,"0"0"0,-21 21 16,21 21-47,0 0 0,0 0 16,0 0-16,0 1 0,0 20 0,0-21 15,0 21-15,0 1 0,0-1 16,0 0-16,0 1 0,0-1 0,0 22 15,21-22-15,-21 0 0,0 22 16,0-22-16,0 22 0,0-22 16,0 21-16,0 1 0,0-1 0,0 1 15,0-22-15,0 22 0,0-22 16,0 22-16,0-22 0,0 0 0,-21 1 16,21-1-16,0-21 0,-21 21 0,21 1 15,0-22-15,0 21 0,0-21 16,0 22-16,0-22 0,-22 21 0,22-21 15,0 1-15,0-1 0,0 0 0,-21 0 16,21 0-16,0-42 31,0 0-15,0 0-16,0-22 16,0 22-16,0 0 0</inkml:trace>
  <inkml:trace contextRef="#ctx0" brushRef="#br1" timeOffset="145851.42">6138 4678 0,'-42'0'31,"21"0"-15,42 0 46,0 0-62,0 0 16,0 0-16,1 0 0,-1 0 0,21 0 15,-21 0-15,22 0 0,-1 0 16,21 0-16,1 0 0,-1 0 16,1 0-16,-1 0 0,22 0 0,-21 0 15,20 0-15,1 0 0,0 0 16,-1 0-16,1 0 0,0 0 0,-1 0 15,22 0-15,0 0 0,-21 0 16,20 0-16,1 0 0,-21 0 0,21 0 16,-22 0-16,1 0 0,0 0 0,-22 0 15,22 0-15,0 0 0,-1 0 16,-20 0-16,20 0 0,1 0 0,0 0 16,-22 0-16,22 0 0,-22 0 0,1 0 15,-1 0-15,1 0 0,-1 0 16,-20 0-16,20 0 0,-20 0 15,-1 0-15,21 0 0,-20 0 0,-22 0 16,21 0-16,1 0 0,-1 0 16,0 0-16,1 0 0,-22 0 0,21 0 15,0 0-15,-20 0 0,20 0 16,0 0-16,-21 0 0,22 0 0,-22 0 16,0 0-16,0 0 0,0 0 0,1 0 15,-1 0-15,0 0 0,0 0 16,-21 21 31,0 0-32,0 0-15,0 1 16,0-1-16,0 0 16,0 0-16,0 0 0,0 0 0,0 1 15,0-1-15,0 21 0,0-21 16,0 22-16,0-22 0,0 21 0,-21-21 15,21 22-15,0-22 0,0 21 0,0 0 16,0 1-16,0-22 0,0 21 16,0 1-16,0-1 0,0 21 0,0-20 15,0-1-15,0 22 0,0-22 0,0 0 16,0 1-16,0 20 0,0-21 16,0 1-16,0-22 0,0 21 15,0 1-15,0-1 0,0-21 0,0 21 16,0-20-16,21 20 0,-21-21 0,0 0 15,0 22-15,0-22 0,0 0 16,21 21-16,-21-21 0,0 1 0,0-1 16,0 0-16,0 0 0,0 0 15,0 0 1,-21-21-16,0 0 0,0 22 16,0-22-16,-1 0 0,1 0 15,0 0-15,0 0 16,0 21-16,0-21 0,-1 0 15,1 0-15,0 0 0,0 0 16,0 0-16,0 0 0,-1 0 0,-20 0 16,0 21-16,21-21 0,-22 0 0,1 0 15,0 0-15,-1 0 0,1 0 16,0 0-16,-1 21 0,-20-21 0,20 0 16,1 0-16,0 0 0,-1 0 0,1 0 15,-21 0-15,20 0 0,-20 21 0,20-21 16,-20 0-16,-1 0 0,1 0 15,-1 0-15,1 0 0,-1 0 0,22 0 16,-21 0-16,-1 0 0,22 0 0,-22 0 16,1 0-16,20 0 15,-20 0-15,-1 0 0,22 0 0,-21 0 16,-1 0-16,22 0 0,-22 0 0,22 0 16,-22 0-16,22 0 0,0-21 0,-22 21 15,22 0-15,0 0 0,-1 0 16,1 0-16,0-21 0,-1 21 0,1 0 15,21 0-15,-22 0 0,1-21 0,21 21 16,-21 0-16,20 0 0,-20 0 16,21 0-16,-21-21 0,20 21 0,1 0 15,-21 0-15,21 0 0,-22 0 0,22-22 16,-21 22-16,21 0 16,-22-21-16,1 21 0,21 0 0,-21 0 15,-1 0-15,1-21 0,21 21 0,-22 0 16,1 0-16,21 0 0,-21 0 0,-1 0 15,22-21-15,-21 21 0,21 0 16,-1 0-16,-20 0 0,21 0 0,0 0 16,0 0-16,-1 0 0,1 0 0,0 0 15,0 0-15,0 0 0,0 0 16,-1 0-16,1 0 0,0 0 0,0 0 16,0 0-16,0 0 0,-1 0 15,1 0 1,0 0-16,0 0 15,0 0 1,0 0-16,-1 0 31,22-21 1,0 0-32,22 21 15,-22-22-15,21 1 0</inkml:trace>
  <inkml:trace contextRef="#ctx0" brushRef="#br1" timeOffset="146536.03">6583 4995 0,'0'0'0,"63"-21"31,-42 0-31,1 21 0,-22-21 16,0 0-16,0 0 16,-22-1-1,1 22-15,0 0 0,0 0 16,0 0-16,0 0 0,-1 0 15,1 0-15,0 22 0,0-22 0,0 21 16,0 0-16,-1 0 0,1 0 0,0 0 16,0 22-16,21-22 15,0 21-15,-21-21 0,21 22 0,0-22 16,0 21-16,0 1 0,0-22 0,0 0 16,0 21-16,0-21 0,0 1 15,0-1-15,21-21 0,0 21 0,0 0 16,0-21-16,1 0 0,20 0 0,-21 0 15,0 0-15,22 0 0,-22 0 16,21 0-16,-21 0 0,0 0 0,22-21 16,-22 0-16</inkml:trace>
  <inkml:trace contextRef="#ctx0" brushRef="#br1" timeOffset="147043.82">7091 5017 0,'0'-22'0,"0"44"0,-21-44 16,-1 22-16,1 0 15,0 0-15,0 22 0,0-1 16,21 0-16,-21-21 0,-1 42 0,1-21 16,0 1-16,21-1 15,-21 0-15,21 21 0,-21-21 0,21 1 0,-21-1 16,21 0-16,0 0 0,0 0 15,0 0-15,0 1 16,21-1-16,0-21 16,0 0-16,0 0 0,0 0 15,1 0-15,-1-21 16,0-1-16,0 22 0,-21-21 0,21 0 16,0 0-16,-21 0 0,0 0 0,22-1 15,-22 1-15,0-21 0,21 21 16,-21 0-16,0-1 0,0-20 0,0 21 15,0 0-15,0 0 16,0 42 0,0 0-16,-21 0 15,21 0-15,0 0 16,0 1-16,0 20 0,0-21 0,0 21 16,0-20-16,0-1 0,0 21 0,0-21 15,0 0-15,0 1 0,0-1 0,0 0 16,21 0-16,0-21 15,0 0-15,0 0 16,0 0-16,1 0 0,-22-21 16,21 0-16</inkml:trace>
  <inkml:trace contextRef="#ctx0" brushRef="#br1" timeOffset="147332.16">7345 4826 0,'0'0'0,"0"-21"16,0 0-16,0 42 31,0 0-31,0 0 0,0 0 16,0 1-16,0 20 0,0-21 0,0 21 16,0 1-16,0-1 0,0 0 0,0-20 15,0 20-15,0-21 0,0 21 16,0-20-16,0-1 0,0 0 15,0 0-15,0 0 0,0 0 0,0 1 16,0-1-16,21-21 16,0 0-1,0 0-15,-21-21 16,21-1 0,1 22-16</inkml:trace>
  <inkml:trace contextRef="#ctx0" brushRef="#br1" timeOffset="147604">7662 4720 0,'0'0'0,"0"21"32,0 1-32,0 20 0,0-21 15,0 21-15,0 1 0,0-1 16,0 0-16,0 1 0,0-1 0,0 0 15,0 1-15,0-1 0,0-21 0,0 22 16,0-22-16,0 0 0,0 0 16,0 21-16,0-20 0,0-1 15,0 0-15,0-42 47,0 0-47,21 21 0</inkml:trace>
  <inkml:trace contextRef="#ctx0" brushRef="#br1" timeOffset="148051.87">8043 5080 0,'0'0'0,"-21"0"0,0 0 16,0 0-16,0 21 15,-1-21-15,1 21 0,0 1 16,0-22-16,0 21 0,0-21 0,-1 21 16,22 0-16,-21-21 0,21 21 15,0 0-15,0 1 16,21-22 0,1 21-16,-1-21 15,0 0-15,0 0 0,0 0 0,0 0 16,1 0-16,-1 0 0,0 0 0,0 0 15,0 21-15,0-21 0,1 0 16,-1 0-16,0 21 0,-21 0 16,0 0-1,0 1-15,-21-22 16,0 21-16,-1-21 0,1 0 16,-21 0-16,21 21 0,0-21 0,-1 0 15,1 0-15,0 0 0,0 21 0,0-21 16,0 0-16,-1 0 0,1 0 15,42-21 17,1 0-17,-1 21-15</inkml:trace>
  <inkml:trace contextRef="#ctx0" brushRef="#br1" timeOffset="148480.57">8488 4741 0,'-21'-21'16,"-1"21"-16,1 0 16,21 21 15,0 1-31,0-1 0,0 21 15,0-21-15,21 22 0,-21-1 0,0 0 16,22 1-16,-22-1 0,0 0 16,0 22-16,0-22 0,0 22 0,0-22 15,0 21-15,0-20 0,0 20 16,0 1-16,0-1 0,0 1 0,0-1 16,0 1-16,0-1 0,0-20 0,0 20 15,0-21-15,0 1 0,0 20 0,0-42 16,-22 22-16,22-1 0,0-21 15,0 22-15,0-22 0,0 0 0,0 0 16,0 0-16,0 0 0,0-42 47,0 0-31,0 0-16,0 0 0,0 0 15,22-1-15,-1-20 0,-21 21 0</inkml:trace>
  <inkml:trace contextRef="#ctx0" brushRef="#br1" timeOffset="148952.49">9017 4974 0,'0'0'0,"-64"0"16,43 0-16,0 0 16,0 0-16,0 0 0,0 0 15,-1 0 1,22 21-16,-21-21 0,21 22 0,0-1 16,0 0-16,0 0 15,0 0-15,0 0 16,0 1-16,0-1 15,21-21-15,1 21 0,-1-21 0,0 21 16,0 0-16,0-21 0,0 21 16,1-21-16,-1 22 0,0-22 0,0 21 15,0-21-15,-21 21 0,21-21 0,-21 21 16,22-21-16,-22 21 16,0 0-16,-22-21 15,1 0-15,0 22 0,-21-22 0,21 0 16,-22 0-16,22 0 0,-21 0 15,21 0-15,-22 0 0,22 0 0,0 0 16,0 0-16,0 0 0,-1 0 16,1 0-16,21-22 31,0 1-31,21 21 0,1-21 16</inkml:trace>
  <inkml:trace contextRef="#ctx0" brushRef="#br1" timeOffset="149251.34">9229 4890 0,'0'0'0,"0"21"31,0 0-31,0 0 15,0 0-15,0 22 0,0-22 0,0 21 16,-22 0-16,22-20 0,-21 20 0,21-21 16,0 21-16,0-20 0,0 20 15,0-21-15,-21 0 0,21 0 0,0 1 16,0-1-16,0 0 0,21-21 31,0 0-15,1 0-16,-1-21 15,-21 0-15</inkml:trace>
  <inkml:trace contextRef="#ctx0" brushRef="#br1" timeOffset="149467.22">9102 5207 0,'-22'0'31,"44"0"-15,-1 0-16,0 0 16,0 0-16,0 0 15,0 0-15,1 0 0,-1 0 16,0 0-16,0-21 0,0 21 0,0 0 16,1-21-16,-1 21 0</inkml:trace>
  <inkml:trace contextRef="#ctx0" brushRef="#br1" timeOffset="150036.91">9652 5207 0,'0'-21'0,"0"0"16,0 0-1,0-1-15,0 1 0,0 0 16,0 0-16,-21 0 0,0 21 16,-1-21-16,1 21 15,0 0-15,0 0 0,0 21 16,0 0-16,-1 0 0,22 0 16,-21 22-16,0-22 0,21 0 15,0 21-15,0-21 0,-21 1 0,21-1 16,0 0-16,0 0 0,0 0 15,0 0-15,0 1 0,0-1 16,0 0-16,21-21 16,0 0-16,0 0 15,1 0-15,-1-21 16,0 21-16,-21-21 0,21-1 16,0 22-16,-21-21 0,0 0 0,21 0 15,-21 0-15,22 0 0,-22-1 16,0 1-16,0 0 0,0 0 0,0 0 15,0 0 1,0 42 15,0 0-31,0 0 16,0 0-16,0 0 0,0 1 0,0-1 16,0 0-16,0 0 15,0 0-15,0 0 0,0 1 16,21-22-1,0 0 1,0 0-16,0 0 0,0-22 16</inkml:trace>
  <inkml:trace contextRef="#ctx0" brushRef="#br1" timeOffset="150799.39">9842 4911 0,'0'0'0,"0"-21"0,0-1 16,0 1-16,0 42 47,0 1-47,0-1 0,0 0 16,0 0-16,0 0 0,0 22 15,0-22-15,0 0 0,0 0 0,0 21 16,0-20-16,-21-1 0,21 0 15,0 21-15,0-21 0,0 1 0,0-1 16,0 0-16,0 0 16,0 0-16,0 0 0,0 1 15,21-22 1,1 0 0,-1 0-16,0 0 0,0-22 15,0 22-15,-21-21 0,21 0 0,1 21 16,-22-21-16,0 0 0,21 0 15,-21-1-15,21 1 0,-21 0 0,0 0 16,0 0-16,0 0 16,0-1-16,0 44 47,0-1-47,0 0 0,0 0 15,0 0-15,0 0 16,-21 1-16,21-1 0,0 0 15,0 0-15,0 0 0,0 0 16,0 1 0,21-1-1,0-21 1,0 0-16,0 0 16,1-21-16,-1 21 15,-21-22-15,0 1 0,21 21 0,0-21 16,-21 0-16,0 0 0,0 0 15,21-1-15,-21 1 0,21 0 0,-21 0 16,0 0-16,0 0 0,0-1 16,0 44 15,0-1-15,0 0-16,0 0 0,0 0 15,-21 0-15,21 1 16,0-1-16,0 0 15,0 0-15,21-21 32,1 0-17</inkml:trace>
  <inkml:trace contextRef="#ctx0" brushRef="#br1" timeOffset="151239.37">10499 5186 0,'0'0'16,"21"0"-16,-21-21 0,0 0 16,0-1-1,-21 22 17,-1 0-32,22 22 0,-21-1 15,0-21-15,0 21 0,21 0 16,-21 0-16,21 0 0,-21 1 15,21-1-15,0 0 16,0 0 0,21-21-16,0 0 15,0 0-15,0 0 0,0 0 16,-21 21-16,22-21 16,-1 0-16,0 0 15,-21 21-15,0 1 16,-21-22 15,0 21-31,-1-21 0,1 0 16,0 0-16,0 21 0,0-21 15,0 0-15,-1 0 16,1 0 15,21-21-15</inkml:trace>
  <inkml:trace contextRef="#ctx0" brushRef="#br1" timeOffset="151663.67">9737 4932 0,'21'0'31,"0"0"-31,21 0 16,-21 0-16,22 0 0,-1 0 0,0-21 15,1 21-15,-1 0 0,22 0 16,-22 0-16,0 0 0,-21 0 0,22 0 16,-22 0-16,0 0 0,21 0 0,-20 0 15,-1 0 1,-42 0 78,-1 0-94</inkml:trace>
  <inkml:trace contextRef="#ctx0" brushRef="#br1" timeOffset="163219.09">10943 5609 0,'0'0'0,"-21"0"0,0-21 16,0 21-16,-1 0 0,1 0 16,0 0-16,0 0 15,0 0 1,42 0 15,0 0-15,0-21-16,22 21 0,-22 0 0,21 0 15,22 0-15,-22 0 0,21 0 16,22 0-16,-21 0 0,-1 0 0,22 0 16,-1-21-16,-20 21 0,21 0 0,-1 0 15,1 0-15,0 0 0,-1 0 16,1 0-16,0 0 0,-22 0 0,1 0 16,-1 0-16,-21 0 0,1 0 15,-1 0-15,0 0 0,-20 0 16,-1 0-16,0 0 0,0 0 0,0 0 15,-21-21 17,-21 21-1,0 0-31,0 0 0,0 0 16,-1-22-16,1 22 15</inkml:trace>
  <inkml:trace contextRef="#ctx0" brushRef="#br1" timeOffset="163727.82">12150 5271 0,'-22'-22'16,"22"44"15,0-1-15,0 0-1,22-21-15,-1 21 0,0-21 16,0 21-16,21 0 0,-20-21 16,-1 0-16,21 0 0,-21 22 15,22-22-15,-22 0 0,21 0 0,-21 0 16,0 21-16,22-21 0,-22 0 15,0 0-15,0 0 0,0 0 16,-21 21 0,0 0 15,-21 0-31,0-21 0,0 21 16,0 1-16,0-1 0,-1 0 15,1 0-15,0 0 0,0 0 16,-21 1-16,20 20 0,-20-21 0,0 0 15,21 0-15,-22 22 0,1-22 0,21 0 16,-22 0-16,22 0 0,0 1 16,0-22-16,0 21 0,0 0 0,-1-21 15,22 21-15,-21-21 32,0 0-17</inkml:trace>
  <inkml:trace contextRef="#ctx0" brushRef="#br1" timeOffset="164628.38">13462 5228 0,'0'-21'0,"0"0"0,0 0 15,0 0-15,0-1 16,0 44 31,0-1-47,0 21 0,0-21 0,0 0 15,0 22-15,0-22 0,0 21 0,0 1 16,0-22-16,0 21 0,0-21 16,-21 22-16,21-22 0,-21 0 0,21 21 15,0-21-15,0 1 0,0-1 0,-22-21 16,22 21-16,0 0 16,-21-21-16,21-21 31,0 0-31,0 0 15,0-1-15</inkml:trace>
  <inkml:trace contextRef="#ctx0" brushRef="#br1" timeOffset="165264.15">13420 5101 0,'0'0'0,"-22"0"0,22-21 0,0 0 16,22 21 0,-1 0-1,0 0-15,0-21 0,0 21 0,0 0 16,1 0-16,-1 0 0,0 0 16,0 0-16,0 21 0,0 0 0,1 0 15,-1 0-15,0 1 0,0-1 0,-21 0 16,0 0-16,0 0 0,0 0 15,0 22-15,0-22 0,0 0 0,-42 0 16,21 0-16,-1-21 0,1 22 0,-21-1 16,21-21-16,0 21 15,-1-21-15,1 21 0,0-21 0,0 0 16,42-21 15,0 21-31,0-21 16,1 21-16,-1 0 0,0 0 0,0-21 15,0 21-15,0 0 0,1 0 16,-1 0-16,0 0 0,0 0 0,0 0 16,22 21-16,-22 0 0,0-21 15,0 21-15,-21 0 0,21 0 0,0 1 16,-21-1-16,0 0 0,0 0 16,0 0-16,0 0 0,0 1 15,0-1-15,-21 0 0,0 0 16,0-21-16,0 21 0,0 0 0,-1-21 15,-20 22-15,21-22 0,-21 0 0,20 0 16,-20 0-16,0 0 0,-1 0 16,1 0-16,0 0 0,21 0 0,-22 0 15,22 0-15,0-22 0,-21 1 0,20 21 16,22-21-16,-21 21 16,21-21-16,0 0 0,0 0 15,21-1-15,1 1 16,-1 21-1,0-21-15,21 21 0,-21-21 0,1 0 16</inkml:trace>
  <inkml:trace contextRef="#ctx0" brushRef="#br1" timeOffset="165576.2">14097 5122 0,'0'0'0,"21"-21"0,-21 0 15,21 0-15,-21 0 16,0 42 15,0 0-31,0 0 0,0 0 16,0 1-16,0 20 0,0 0 0,0-21 16,0 22-16,0-1 0,0-21 15,0 22-15,0-1 0,0 0 0,-21-21 16,21 22-16,-21-22 0,21 21 0,0-21 15,0 1-15,0-1 0,0 0 16,0 0-16,0 0 0,21-21 47,0 0-47,0-21 0,1 0 0</inkml:trace>
  <inkml:trace contextRef="#ctx0" brushRef="#br1" timeOffset="166139.91">14711 5482 0,'21'0'0,"-42"0"0,63-21 0,-42 0 16,0 0-16,0 0 0,0-1 15,0 1-15,0 0 16,0 0-16,0 0 15,-21 0-15,0 21 0,0-22 16,-1 22-16,1 0 0,0 0 16,0 0-16,0 0 0,-22 0 0,22 22 15,0-1-15,-21 0 0,21 0 0,-1 0 16,1 0-16,0 22 0,0-22 16,0 0-16,0 21 0,21-20 0,0 20 15,0-21-15,0 0 0,0 0 0,0 1 16,0-1-16,21 0 0,0 0 15,0-21-15,0 0 0,0 0 0,1 0 16,-1 0-16,21 0 0,-21 0 0,0 0 16,1 0-16,-1-21 15,0 0-15,0 0 0,0-1 0,0 1 16,1 0-16,-22 0 0,21 0 0,-21 0 16,0-22-16,0 22 0,0 0 15,0 0-15,21 0 0,-21-1 16,0 44 15,-21-1-31,21 0 16,0 0-16,0 0 0,0 22 0,0-22 15,0 0-15,0 0 16,0 0-16,0 0 0,21 1 16,0-1-16,-21 0 0,21-21 0,0 0 15,1 21-15,-1-21 16,0 0-16,0 0 0,0 0 0,0 0 15,1 0-15,-1-21 0,0 0 0,0 21 16</inkml:trace>
  <inkml:trace contextRef="#ctx0" brushRef="#br1" timeOffset="166635.5">15134 5398 0,'0'0'0,"0"-22"0,0 1 0,0 0 16,0 0-16,0 42 31,0 0-16,0 0-15,0 1 0,0-1 16,0 0-16,0 0 0,0 0 0,0 22 16,0-22-16,0 0 0,0 0 15,0 0-15,0 0 0,0 1 16,0-1-16,0 0 0,0 0 16,-21-42 15,21 0-16,0 0-15,-21-1 16,21 1-16,0 0 0,0 0 16,0-21-16,0 20 0,0 1 0,21-21 15,0 21-15,0-22 0,0 22 0,22 0 16,-22 0-16,21 0 0,1 0 16,-1-1-16,0 1 0,22 21 0,-43 0 15,21 0-15,1 21 0,-22 1 16,21-22-16,-21 21 0,0 21 0,1-21 15,-1 0-15,-21 1 0,0 20 0,0-21 16,0 0-16,0 0 0,0 1 16,0-1-16,0 0 0,-21 0 0,-1 0 15,22 0-15,-21-21 0,21 22 0,-21-22 16,21 21 0,0-42 15,0-1-31,0 1 15,21 0-15,0 0 0</inkml:trace>
  <inkml:trace contextRef="#ctx0" brushRef="#br1" timeOffset="167392.07">16087 4974 0,'0'0'0,"0"-21"0,0 0 15,0 0-15,-22 21 31,22 21-31,-21 0 16,21 0-16,0 22 0,0-22 16,0 21-16,-21 0 0,21 1 0,0-1 15,-21 0-15,21 1 0,0-22 0,0 21 16,0 1-16,0-1 0,0-21 16,0 21-16,0-20 0,0-1 0,-21 0 15,21 0-15,0 0 0,0 0 0,0 1 16,0-1-16,0-42 47,0-1-32,0 1-15,0 0 0,0 0 0,0 0 16,21 0-16,-21-1 0,0 1 0,21 0 16,0 0-16,0 0 0,1 0 15,-1-1-15,0 1 0,0 21 0,0-21 16,0 21-16,1 0 0,-1-21 0,0 21 15,0 0-15,0 0 0,0 0 16,-21 21 0,-21 0-1,0-21-15,0 21 16,-21-21-16,20 0 16,1 0-16,0 22 0,0-22 0,-21 0 15,20 0-15,1 0 16,0 0-16,0 0 0,21 21 47,0 0-32,0 0-15,0 0 16,0 0-16,0 1 16,21-1-16,0 0 0,0 0 15,-21 0-15,22-21 0,-1 21 0,0-21 16,0 0-16,0 22 15,0-22-15,1 0 0,-1 0 0,21 0 16,-21 0-16,0 0 0,22 0 0,-22 0 16,0 0-16,0 0 0,0-22 15,1 22-15,-1-21 0,0 0 16,0 0-16,-21 0 16,21 21-16,-42 0 62</inkml:trace>
  <inkml:trace contextRef="#ctx0" brushRef="#br1" timeOffset="170995.1">17526 5334 0,'-21'0'94,"0"0"-94,-1 0 16,1 0-16,0 0 0,0 0 0,0 0 15,-22 0-15,22 0 0,-21 0 16,21-21-16,-22 21 0,22 0 15,-21 0-15,21 0 0,0 0 0,-1-21 16,1 21-16,42 0 31,1 0-31,-1 0 0,21 0 0,-21 0 16,22 0-16,-1 0 0,0 0 16,22 0-16,-22 0 0,22 0 0,-1-21 15,-21 21-15,22 0 0,-1 0 16,-20 0-16,20 0 0,1 0 0,-22 0 15,22 0-15,-1 0 0,-21-22 0,22 22 16,-22 0-16,1 0 0,-1 0 16,0-21-16,1 21 0,-22 0 15,0 0-15,0 0 0,0 0 0,-21-21 16,0 0 15,0 0-15,0 0-16</inkml:trace>
  <inkml:trace contextRef="#ctx0" brushRef="#br1" timeOffset="171435.85">18288 4890 0,'0'0'0,"-21"0"0,0 0 15,21 21 1,-22-21-16,22 21 0,0 0 16,0 0-16,0 0 15,22 1-15,-1-22 0,0 21 16,0-21-16,0 21 0,22-21 0,-22 0 16,21 0-16,-21 0 0,22 21 15,-1-21-15,0 0 0,-21 0 0,22 0 16,-22 0-16,0 0 0,0 0 15,0 0-15,-21 21 32,0 0-17,-21-21-15,0 22 0,0-1 0,0-21 16,-22 21-16,22 0 0,-21 0 0,21 0 16,-22 1-16,1-1 0,0 21 15,21-21-15,-22 0 0,22 1 0,0-1 16,-21 0-16,20 0 0,1-21 0,21 21 15,0 0-15,-21-21 0,21 22 16,0-44 15,21 22-31,-21-21 0,0 0 16</inkml:trace>
  <inkml:trace contextRef="#ctx0" brushRef="#br1" timeOffset="172060.74">19854 4741 0,'0'0'0,"0"-21"0,0 0 0,0 0 15,21 0-15,-21 0 16,0-1-16,0 44 31,0-1-15,0 0-16,0 21 0,0-21 15,-21 22-15,0-1 0,21 0 16,-21 1-16,0-1 0,0 0 16,21 1-16,-22-1 0,1-21 0,21 22 15,0-1-15,0-21 0,0 21 0,0-20 16,0-1-16,0 0 0,21-21 15,1 21-15,-1-21 0,0 0 16,0 0-16,0 0 0,0 0 0,22 0 16,-1 0-16,-42-21 15,21 0-15,0 0 0,1-1 16</inkml:trace>
  <inkml:trace contextRef="#ctx0" brushRef="#br1" timeOffset="172299.6">19748 5038 0,'0'0'0,"-21"0"32,42 0-1,22 0-31,-22 0 0,0-21 15,21 21-15,1 0 0,-22-22 0,21 22 0,-21 0 16,1-21-16,-1 21 16,21-21-16,-21 21 0,-21-21 0,21 21 15,1 0-15</inkml:trace>
  <inkml:trace contextRef="#ctx0" brushRef="#br1" timeOffset="172731.36">20299 4974 0,'0'21'0,"0"-42"0,0 64 15,0-22-15,21-21 32,0 0-17,0 0-15,0 0 0,1 0 0,-1-21 16,0 21-16,0-22 0,0 22 0,-21-21 15,21 21-15,1-21 0,-1 0 16,0 0-16,-21 0 0,0-1 16,0 1-16,0 0 15,-21 21-15,0 0 16,-1 0-16,1 0 0,0 0 16,0 21-16,0 0 0,0 1 0,-1-1 15,1 0-15,21 0 0,-21 0 16,0 0-16,0 22 0,0-22 0,21 0 15,0 0-15,0 0 0,0 1 0,0-1 16,0 0-16,0 0 0,0 0 16,0 0-16,0 1 0,21-1 15,0-21-15,0 0 16,0 0-16,0 0 16,1 0-16,-1 0 0,0-21 0,21-1 15,-21 22-15,1-21 0,20 0 0</inkml:trace>
  <inkml:trace contextRef="#ctx0" brushRef="#br1" timeOffset="173139.64">21040 4868 0,'0'0'0,"-22"0"32,1 0-17,0 0-15,0 22 0,0-22 0,0 21 16,-1-21-16,1 21 0,0-21 15,0 21-15,21 0 0,0 0 16,0 1-16,0-1 16,0 0-16,21 0 15,0-21-15,0 21 0,1 0 16,-1-21-16,0 22 0,0-1 16,0-21-16,0 21 0,1-21 15,-1 21-15,0 0 0,0 0 16,-21 1-1,-21-22 1,0 0-16,0 21 0,-1-21 0,1 0 16,-21 0-16,21 0 0,0 0 0,-22 0 15,22 0-15,0 0 0,0 0 16,0 0-16,-1 0 0,1 0 16,0 0-16,0 0 0,21-21 31,0-1-16,21 22-15,-21-21 0,42 21 16</inkml:trace>
  <inkml:trace contextRef="#ctx0" brushRef="#br1" timeOffset="173471.45">21526 4614 0,'0'0'0,"0"-21"32,-21 21-17,21 21-15,-21 1 0,0-1 16,21 21-16,0-21 0,0 22 0,0-22 16,-21 21-16,21 0 0,0 1 15,-21-1-15,21-21 0,0 22 0,0-1 16,0-21-16,0 21 0,0-20 0,0-1 15,0 21-15,0-21 0,0 0 16,0 1-16,0-1 16,21-21-16,0 0 0,0 0 15,0 0-15,0 0 16,1 0-16,-1 0 0,0-21 0,0 21 16,0-22-16,0 1 0,1 0 0,-1 0 15</inkml:trace>
  <inkml:trace contextRef="#ctx0" brushRef="#br1" timeOffset="173667.88">21294 4974 0,'21'0'31,"0"0"-31,0 0 15,0 0-15,0 0 0,1 0 0,20 0 16,-21 0-16,0 0 0,22-21 16,-22 21-16,0 0 0,21 0 0</inkml:trace>
  <inkml:trace contextRef="#ctx0" brushRef="#br1" timeOffset="174256.55">22183 5122 0,'0'0'0,"21"0"16,0-21-16,-21 0 16,21 21-16,-21-21 0,0 0 0,0 0 15,0-1-15,0 1 16,0 0-16,0 0 0,0 0 0,0 0 15,0-1-15,-21 1 0,21 0 16,-21 21-16,0 0 0,-1 0 16,1 0-16,0 0 0,0 0 0,-21 21 0,20 0 15,1 1-15,-21-1 16,21 21-16,0-21 0,-1 22 0,1-22 16,0 21-16,0-21 0,21 0 0,0 22 15,0-22-15,0 0 0,0 0 16,0 0-16,0 1 0,21-1 15,0-21-15,0 0 0,1 0 0,-1 0 16,0 0-16,0 0 0,0 0 16,0 0-16,1 0 0,-1 0 0,0-21 15,-21-1-15,21 22 0,0-21 16,0 0-16,1-21 0,-1 21 16,0-1-16,-21-20 0,21 21 0,0-21 15,-21 20-15,21-20 0,-21 21 0,0 0 16,0 42-1,0 0 1,0 0-16,-21 0 0,21 22 0,0-22 16,0 0-16,0 21 0,0-20 15,0-1-15,0 0 0,0 21 0,0-21 16,0 1-16,0-1 0,21-21 16,-21 21-16,22-21 0,-1 0 15,0 0-15,0 0 16,0 0-16,0 0 0,1 0 0,-1 0 15,0-21-15,21 0 0</inkml:trace>
  <inkml:trace contextRef="#ctx0" brushRef="#br1" timeOffset="174783.78">22818 4614 0,'0'0'0,"-22"0"16,1 0-16,21 22 15,0-1-15,-21 21 0,21-21 16,-21 22-16,21-1 0,0 0 16,0 1-16,0-1 0,0 0 15,-21 1-15,21-1 0,0-21 0,0 21 16,0-20-16,0 20 0,0-21 0,0 0 16,0 0-16,0 1 0,0-1 15,-21-21-15,21-21 47,0-1-47,0 1 0,0 0 16,0 0-16,0 0 0,21 0 0,0-1 15,0 1-15,0 0 0,0 0 16,1 0-16,-1 0 0,21-1 16,0 1-16,-20 21 0,20 0 0,0 0 15,-21 0-15,22 0 0,-22 0 16,21 0-16,-21 21 0,1 1 0,-1-1 15,0 0-15,-21 0 0,0 21 0,0-20 16,0-1-16,0 0 0,0 0 16,-21 0-16,0 0 0,-1 1 0,-20-22 15,21 21-15,-21 0 0,-1-21 0,22 0 16,-21 21-16,-1-21 0,22 0 16,-21 0-16,21 0 0,0 0 0,-1 0 15,1 0-15,0 0 0,21-21 31,0 0-31,0 0 16,0-1-16,0 1 0,21 21 16,0-21-16</inkml:trace>
  <inkml:trace contextRef="#ctx0" brushRef="#br1" timeOffset="175107.61">23707 4487 0,'0'0'0,"0"-21"0,0 42 31,0 1-31,0-1 16,0 0-16,0 21 0,0 1 0,0-1 15,0 0-15,0 1 0,0-1 16,0 0-16,0 22 0,0-22 0,0 0 15,-22 1-15,22-1 0,0-21 0,0 22 16,0-22-16,0 0 0,0 21 16,0-21-16,0 1 0,0-1 15,22-42 32,-1-1-47,0 22 0,0-21 0,0 0 16</inkml:trace>
  <inkml:trace contextRef="#ctx0" brushRef="#br1" timeOffset="175467.24">23961 5080 0,'21'0'0,"0"0"16,-21-21-16,21 21 0,0-21 15,0 21-15,1 0 0,-1-21 16,0-1-16,0 22 0,0 0 15,0-21-15,1 0 0,-1 0 16,-21 0 0,0 0-16,0-1 15,-21 22 1,-1-21-16,1 21 0,0 0 16,0 0-16,0 0 0,0 21 0,-1 1 15,-20-1-15,21 0 0,0 21 16,0-21-16,-1 1 0,1 20 0,21-21 15,-21 0-15,21 0 0,0 1 0,0-1 16,0 0-16,21 0 0,0-21 16,1 21-16,20-21 0,-21 0 15,21 0-15,-20 0 0,20 0 0,-21 0 16,21 0-16,1 0 0,-22 0 0,0-21 16,0 0-16,0 21 0,1-21 15</inkml:trace>
  <inkml:trace contextRef="#ctx0" brushRef="#br1" timeOffset="198059.9">16637 9292 0</inkml:trace>
  <inkml:trace contextRef="#ctx0" brushRef="#br1" timeOffset="199008">5778 9059 0,'-21'0'32,"0"0"46,21-21-78,-21 21 15,0 0-15,0 0 0</inkml:trace>
  <inkml:trace contextRef="#ctx0" brushRef="#br1" timeOffset="201343.9">741 7895 0,'-21'0'16,"-1"0"-16,1 0 15,0 0 1,0 0 0,0 0-16,0 0 15,21-21-15,0 0 16,0 0 0,0 0-16,0-1 15,21 1-15,-21 0 16,21 21-16,0-21 0,0 21 0,0 0 15,22-21-15,-22 21 0,0 0 16,0 0-16,0 0 0,1 0 0,-1 0 16,0 21-16,0 0 15,0 0-15,-21 0 0,0 22 16,0-22-16,0 21 0,0 1 16,0-1-16,0 0 0,0 1 0,0 20 15,0-21-15,-21 1 0,0-1 16,0 0-16,0 1 0,21-1 0,-43-21 15,22 22-15,0-22 0,0 21 16,-22-21-16,22 0 0,-21 1 0,0-1 16,20 0-16,-20-21 0,0 21 15,21-21-15,-22 0 0,22 0 16,-21 0-16,21 0 0,-1-21 0,-20 0 16,21 21-16,0-21 0,21-1 15,-21-20-15,21 21 0,-22 0 16,22 0-16,0-1 0,0-20 15,0 21-15,0 0 0,0 0 0,0-1 16,22 1-16,-1 0 16,0 0-16,0 21 0,0 0 15,0 0-15,1 0 0,-1 0 16,0 21-16,0 0 0,0 0 0,0 1 16,1-1-16,-1 0 0,0 0 15,21 0-15,-21 0 0,1 1 16,-1-1-16,-21 0 0,21 0 0,0 0 15,0-21-15,0 21 0,-21 1 16,0-1-16,22-21 0,-22 21 16,21-21-16,-21 21 0,21-21 31,-21-21 0</inkml:trace>
  <inkml:trace contextRef="#ctx0" brushRef="#br1" timeOffset="201735.57">1185 8361 0,'0'0'0,"0"21"15,0 0 1,21-21 15,1 0-31,-22-21 0,21 21 16,-21-21-16,21 0 0,-21 0 16,0-1-1,0 1 1,-21 21-1,0 21 1,-1-21-16,22 22 16,-21-22-16,21 21 0,0 0 15,0 0 1,21-42 15,1 0-15,-1 21-16</inkml:trace>
  <inkml:trace contextRef="#ctx0" brushRef="#br1" timeOffset="202411.04">2815 7684 0,'0'-22'31,"0"44"-15,0-1-16,0 0 15,0 21-15,0-21 0,0 22 16,0-22-16,0 21 0,0 1 16,0 20-16,0-21 0,0 1 0,0-1 15,0 22-15,0-22 0,0 0 0,0-21 16,0 22-16,0-1 0,0-21 16,0 0-16,0 1 0,0-1 0,0 0 15,0 0-15,-21-21 31,21-21-15,0 0-16,-21 0 0,21-1 16,0-20-16</inkml:trace>
  <inkml:trace contextRef="#ctx0" brushRef="#br1" timeOffset="203095.64">2603 7874 0,'0'0'0,"-21"0"0,0-42 31,21 21-31,0-1 0,0 1 0,0 0 16,0 0-16,0 0 16,21 0-16,-21-1 0,21 1 0,1 21 15,-1-21-15,21 0 0,-21 21 16,0-21-16,1 21 0,20 0 0,-21 0 15,21 0-15,-20 0 0,-1 21 16,21 0-16,-21 0 0,0 22 0,1-22 16,-1 21-16,0-21 0,0 22 0,0-1 15,-21 0-15,0 1 0,0-1 16,21 0-16,-21 1 0,0-1 0,0 0 16,0 1-16,0-1 0,0 0 15,0-21-15,0 22 0,0-22 0,0 0 16,0 0-16,0 0 0,0 1 15,0-44 32,0 1-47,0 0 0,0 0 0,0 0 16,0-22-16,0 1 0,0 21 0,0-21 16,0-1-16,0-20 0,0 20 15,22 1-15,-22 0 0,21-1 0,-21 1 16,21 0-16,0-1 0,0 1 15,0 21-15,22-21 0,-22 20 16,0 1-16,21 0 0,-20 21 0,-1 0 0,21 0 16,-21 0-16,0 0 0,1 21 15,20 0-15,-21 1 0,0 20 16,0-21-16,-21 21 0,0 1 0,22-1 16,-22 0-16,0 1 0,0-1 15,0 22-15,0-22 0,0 0 0,0 1 16,0-1-16,-22-21 0,22 21 15,-21-20-15,21 20 0,0-21 0,0 0 16,0 0-16,-21 1 0,21-1 0,0 0 16,0-42 31,0 0-47,0-1 15</inkml:trace>
  <inkml:trace contextRef="#ctx0" brushRef="#br1" timeOffset="205435.49">4043 8340 0,'0'0'0,"21"0"0,0 0 0,0 0 15,0 0 1,-21-21-16,0-1 0,0 1 15,22 0-15,-22 0 0,0 0 16,0-22-16,0 22 0,0-21 0,0 21 16,0-22-16,-22 22 0,22 0 0,-21 0 15,0 0-15,0 0 0,0-1 16,0 22-16,-1 0 0,1 0 16,0 0-16,0 22 0,0-1 15,0-21-15,-1 42 0,1-21 0,0 0 16,0 22-16,0-22 0,0 21 0,-1 1 15,22-22-15,0 21 0,0 0 16,0-20-16,0-1 0,0 21 16,0-21-16,0 0 0,0 1 0,0-1 15,22-21-15,-1 21 0,0-21 16,0 0-16,0 0 0,0 0 16,1 0-16,-1 0 0,0 0 0,0-21 15,0 21-15,0-21 0,1-1 16,-1 1-16,0 0 0,-21 0 0,21 0 15,-21-22-15,21 22 0,-21 0 16,0-21-16,0 21 0,0-22 0,0 22 16,0 0-16,0 0 0,0 0 0,0-1 15,-21 44 17,21-1-32,0 0 15,-21 0-15,21 21 0,0-20 16,0-1-16,0 21 0,0-21 0,0 0 15,0 22-15,0-22 0,0 0 0,0 0 16,0 0-16,21 1 0,0-1 16,0 0-16,1-21 0,-1 0 15,0 0-15,0 0 0,21 0 16,-20 0-16,-1-21 0,0 21 16,0-21-16,0-1 0,0 1 0,1 0 15,-22 0-15,21 0 0,-21-22 0,21 22 16,-21-21-16,0 0 15,0 20-15,0-20 0,0 21 0,0 0 16,0 0-16,0-1 0,0 1 0,0 0 16,0 42-1,0 0 1,0 1-16,0 20 16,0-21-16,0 0 0,-21 22 0,21-22 15,0 21-15,0-21 0,0 0 0,0 22 16,0-22-16,-21 0 0,21 0 15,0 0-15,0 1 0,0-1 0,0 0 16,-22 0-16,22-42 47,0 0-47,0 0 16,0-1-16,0 1 0,0 0 15,0 0-15,0-21 0,22 20 0,-1-20 16,-21 21-16,21 0 0,0-22 0,0 22 15,-21 0-15,21 0 0,1 0 16,-1 0-16,0 21 0,0 0 0,0 0 16,0 0-16,1 0 0,-22 21 15,21 0-15,-21 0 16,21 0-16,-21 0 0,0 22 0,0-22 16,0 0-16,0 0 0,0 22 15,0-22-15,0 0 0,0 0 16,21 21-16,-21-20 0,21-1 0,0 0 15,-21 0-15,22-21 0,-1 0 16,0 21-16,0-21 0,0 0 0,0 0 16,1 0-16,-1 0 0,0 0 15,0 0-15,0-21 0,0 21 0,1-21 16,-1 0-16,0 0 0,0-1 0,-21 1 16,0 0-16,21-21 0,0-1 15,-21 22-15,22-21 0,-22 0 0,0 20 16,0-20-16,21 21 0,-21 0 0,0 0 15,0-1-15,0 1 16,0 42 15,0 1-31,-21-1 0,21 0 16,0 21-16,0-21 0,0 1 0,0 20 16,0-21-16,0 21 0,0-20 0,0-1 15,0 0-15,0 21 0,0-21 16,0 1-16,21-1 0,-21 0 15,21-21-15,0 0 0,0 21 0,0-21 16,1 0-16,-1 0 0,0 0 16,0 0-16,0 0 0,0-21 0,1 21 15,20-21-15,-21 0 0,0-1 16,0 1-16,1 0 0,-1-21 0,0 21 16,0-22-16,0 1 0,0 21 15,1-22-15,-1 1 0,-21 21 0,0 0 16,21 0-16,-21-1 0,0 1 0,0 0 15,-21 42 17,21 0-32,0 1 0,0-1 0,-21 0 15,21 21-15,0-21 0,-22 22 16,22-22-16,0 21 0,0-21 0,0 1 16,0 20-16,0-21 0,0 0 0,22 0 15,-1 1-15,-21-1 16,21 0-16,21-21 0,-21 21 0,1 0 15,20-21-15,-21 0 0,21 0 0,-20 0 16,20 0-16,0 0 0,1 0 0,-22 0 16,21 0-16,0-21 0,-20 21 15,20-21-15,-21 0 0,21 0 0,-20-22 16,-1 22-16,0-21 0,0 21 0,0-22 16,0 22-16,1-21 0,-22-1 15,0 22-15,0-21 0,0 21 16,0 0-16,0-22 0,-22 22 0,1 0 15,0 0-15,0 21 16,0 0-16,0 0 0,-1 0 0,1 0 16,0 21-16,0 0 0,0 0 0,0 0 15,-1 22-15,1-22 0,21 21 0,-21-21 16,21 22-16,-21-22 0,21 21 16,0-21-16,0 22 0,0-22 0,0 0 15,0 21-15,0-20 0,0-1 16,21 0-16,0 0 0,0-21 15,1 0-15,-1 0 16,0 0-16,0 0 0,0-21 0,0 21 16,1-21-16,-1 0 15,-21-1-15,21 1 0,0 0 0,0-21 16,0 21-16,-21-22 0,22 22 0,-1-21 16,-21-1-16,21 22 0,-21-21 15,0 21-15,0 0 0,0-1 0,21 1 16,-21 42 15,0 1-31,0-1 0,0 21 16,-21-21-16,21 0 0,0 22 0,0-22 15,0 0-15,0 21 0,0-20 0,0-1 16,0 0-16,0 0 16,0 21-16,0-20 0,21-1 15,0 0-15,0 0 0,1-21 0,20 0 16,-21 21-16,0-21 0,22 0 0,-22 0 15,21 0-15,-21 0 0,22-21 16,-22 0-16,0 21 0,0-21 0,0 0 16,0-1-16,1-20 0,-1 21 0,0-21 15,-21-1-15,21 1 0,-21 0 16,21-1-16,0-20 0,-21 20 0,0-20 16,0 21-16,0-1 0,0 1 0,22 0 15,-22 20-15,0-20 16,0 21-16,0 0 0,0 0 0,-22 21 31,22 21-31,0 0 16,0 21-16,-21-21 0,21 22 15,0-1-15,0 0 0,0 1 0,0-1 16,0 0-16,0 1 0,0-1 0,0 0 16,0 1-16,0-1 0,0 0 15,21-20-15,1-1 0,-22 21 0,21-21 16,0 0-16,-21 1 0,21-1 0,0-21 15,0 0-15,1 21 0,-1-21 16,0 0-16,0 0 0,0 0 16,0 0-16,1-21 0,-1 21 0,0-21 15,0-1-15,0 1 0,0 0 0,1 0 16</inkml:trace>
  <inkml:trace contextRef="#ctx0" brushRef="#br1" timeOffset="206044.15">8784 7620 0,'0'0'16,"-42"0"-16,21 0 0,-22 0 0,22-21 15,-21 21-15,21 0 0,-22 0 0,22 0 16,0 0-16,0 0 0,0 0 15,42 0 1,0 0 0,0 0-16,21 0 15,1 0-15,-1 0 0,22 0 0,-22 0 16,21 0-16,1 0 0,-22 0 0,22 0 16,-1 0-16,-20 0 0,-1 0 15,-21 0-15,21 0 0,-20 0 0,-44 0 47,1 0-47,0 21 0,0-21 0,0 0 16,-22 0-16,22 0 0,0 0 0</inkml:trace>
  <inkml:trace contextRef="#ctx0" brushRef="#br1" timeOffset="206327.98">8763 7641 0,'0'0'0,"0"21"15,-21-21-15,21 22 16,0-1-16,0 0 16,0 0-16,0 0 0,0 0 15,0 1-15,0 20 0,0-21 0,-21 21 16,21 1-16,0-1 0,0 0 16,-22 1-16,22-1 0,-21 0 0,21 1 15,-21-1-15,21-21 0,0 22 0,0-22 16,0 21-16,0-21 0,0 0 15,0 1-15,0-1 0,0 0 16,21-21 15,0-21-15,1 0-16,-22-1 0,21 1 0,0 0 16</inkml:trace>
  <inkml:trace contextRef="#ctx0" brushRef="#br1" timeOffset="206711.76">9038 8128 0,'21'0'31,"0"0"-31,1 0 16,-22-21-16,21 21 0,0 0 0,0-21 15,0 0-15,0 21 16,1-22-16,-1 1 0,-21 0 15,21 21-15,-21-21 0,0 0 0,0 0 16,0-1 0,-21 22-1,0 0-15,-1 0 0,1 0 16,0 0-16,0 22 16,21-1-16,0 0 0,-21 0 15,0 0-15,21 0 0,-22 22 0,22-22 16,0 0-16,0 21 0,-21-20 0,21-1 15,0 0-15,0 0 0,0 0 16,0 0-16,0 1 0,0-1 0,21 0 16,1-21-16,-1 0 15,0 0-15,0 0 0,0 0 16,0 0-16,1 0 0,-1 0 0,0-21 16,0 0-16,0 21 0</inkml:trace>
  <inkml:trace contextRef="#ctx0" brushRef="#br1" timeOffset="207519.58">9779 7916 0,'0'0'15,"0"-21"-15,0 0 0,0 0 16,-21 21 0,0 0-16,-1 0 0,1 0 15,0 0-15,0 0 0,0 21 16,0 0-16,-1 0 0,1 1 0,21-1 15,-21 0-15,21 0 0,-21 0 0,21 0 16,0 1-16,0-1 16,0 0-16,0 0 0,0 0 15,21 0-15,0-21 0,0 22 16,1-22-16,-1 0 0,0 21 16,0-21-16,0 21 0,0-21 0,1 21 15,-1-21-15,0 0 0,-21 21 0,21-21 16,-21 21-16,0 1 15,-21-22 1,0 0-16,0 0 0,-1 0 0,1 0 16,0 0-16,0 0 0,-21 0 0,20 0 15,1 0-15,0 0 0,0 0 16,0 0-16,0 0 0,-1-22 16,22 44 30,0-1-46,0 0 16,22 0-16,-1-21 16,0 0-16,0 21 0,0-21 15,22 0-15,-22 0 0,0 0 0,0 0 16,21 0-16,-20 0 0,20 0 0,0 0 16,1-21-16,-1 0 0,-21 21 15,21-21-15,-20 0 0,20-1 0,-21-20 16,21 21-16,-20 0 0,-1-22 15,0 1-15,0 0 0,-21-1 16,0 1-16,21 0 0,-21-1 0,0 1 16,0 21-16,0-21 0,0-1 0,0 22 15,0 0-15,0 0 0,0 0 0,0-1 16,0 1-16,0 0 16,0 42-1,0 0-15,0 1 16,0 20-16,0-21 0,0 0 15,0 22-15,0-1 0,0 0 0,0-21 16,0 22-16,0-1 0,-21 0 16,21 1-16,-21-1 0,21 0 15,0-20-15,0 20 0,0-21 0,0 0 16,0 0-16,0 1 0,0-1 0,0 0 16,21-21-16,-21 21 0,21-21 15,0 0-15,1 0 16,-1 0-16,0-21 0,0 21 15,-21-21-15,0 0 0,21-1 0,0 1 16</inkml:trace>
  <inkml:trace contextRef="#ctx0" brushRef="#br1" timeOffset="207747.46">10054 7980 0,'0'0'0,"-21"0"15,42 0 17,0 0-32,0 0 15,1 0-15,-1-21 16,21 21-16,-21 0 0,0 0 0,1 0 16,-1-21-16,0 21 0,0 0 15,-21-22 1,21 22-16,0-21 0</inkml:trace>
  <inkml:trace contextRef="#ctx0" brushRef="#br1" timeOffset="208371.74">11472 7811 0,'21'0'0,"-21"-22"16,22 1 0,-1 0-16,-21 0 15,0 0-15,0 0 16,0-1-16,0 1 0,0 0 15,0 0-15,0 0 0,0 0 0,-21-1 16,-1 22 0,1 0-16,0 0 0,0 0 0,0 0 15,0 0-15,-1 0 0,-20 0 0,21 22 16,0-1-16,-22 0 0,22 0 16,0 21-16,-21-20 0,21 20 0,-1-21 15,1 21-15,0 1 0,0-1 16,0 0-16,21 1 0,0-1 0,0 0 15,0 1-15,0-22 0,0 21 16,0 1-16,21-22 0,0 0 0,21 0 16,-20 0-16,20 0 0,0 1 0,-21-1 15,22-21-15,-1 0 0,0 0 16,1 0-16,-1 0 0,0 0 0,-20 0 16,20 0-16,0 0 0,1 0 0,-1-21 15,-21-1-15,21 1 0,1 0 16,-1 0-16,0-21 0,1 20 0</inkml:trace>
  <inkml:trace contextRef="#ctx0" brushRef="#br1" timeOffset="209815.92">12150 7832 0,'0'0'0,"0"-21"0,0-1 0,-22 1 16,1 0-16,0 21 0,0-21 16,0 21-16,0 0 0,-1 0 15,1 0-15,0 0 0,0 21 16,0-21-16,0 21 0,-1 0 0,1 1 15,0-1-15,0 21 0,0-21 16,21 22-16,-21-22 0,21 21 0,-22 0 16,22-20-16,-21 20 0,21-21 0,0 0 15,0 0-15,0 1 0,0-1 16,0 0-16,21 0 0,1 0 0,-1-21 16,0 0-16,21 0 15,-21 0-15,1 0 0,-1 0 0,0-21 16,0 21-16,0-21 0,0 0 15,1 0-15,-1-1 0,0-20 0,0 21 16,-21-21-16,21 20 0,-21-20 0,0 21 16,0-21-16,0 20 0,0-20 0,0 21 15,0 0-15,0 0 0,0-1 16,0 44 15,0-1-31,-21 0 16,21 0-16,0 21 0,-21-20 0,21-1 15,0 21-15,0-21 0,0 22 16,0-22-16,0 21 0,0-21 0,0 0 16,0 1-16,0-1 0,21 0 15,0 0-15,0-21 0,1 21 16,-1-21-16,0 0 0,0 0 0,0 0 16,22 0-16,-22-21 0,0 0 15,21 21-15,-21-21 0,22 0 0,-22-22 16,21 22-16,-21 0 0,1-21 0,-1 20 15,21-20-15,-42 21 0,21-21 16,0 20-16,-21 1 0,0 0 0,0 0 16,0 0-16,0 0 0,0 42 31,0 0-15,0 0-16,0 0 0,0 0 0,0 1 15,0-1-15,0 0 0,0 21 0,0-21 16,22 1-16,-1-1 0,0 0 15,-21 0-15,0 0 0,21-21 0,-21 21 16,21 1-16,-21-1 16,-21-21 15,0 0-31,0-21 0,0-1 16,-1 1-16,1 0 15,21 0-15,-21 0 16,21 0-16,-21-1 0,0 22 15,21 22 17,0-1-32,0 0 15,21 0-15,-21 0 16,21-21-16,-21 21 0,21-21 16,0 0-16,1 22 0,-1-22 15,0 0-15,0 0 0,0 0 0,22 0 16,-22 0-16,0 0 0,21 0 15,-21 0-15,22 0 0,-22-22 16,21 22-16,-21-21 0,22 0 0,-22 0 16,0 0-16,21-22 0,-20 22 0,-1 0 15,0-21-15,0 21 0,-21-22 16,0 22-16,21 0 0,-21 0 0,0 0 16,0-1-16,0 1 15,-21 21 1,0 21-16,0-21 0,0 22 15,21-1-15,0 0 0,-22 0 16,22 0-16,-21 0 0,21 1 16,-21-1-16,21 21 0,0-21 0,0 0 0,0 1 15,0-1-15,0 0 0,0 0 16,0 0-16,21 0 0,0-21 0,-21 22 16,22-22-16,-1 0 0,0 21 15,0-21-15,0 0 0,22 0 0,-22 0 16,21 0-16,-21 0 0,0 0 0,22-21 15,-1-1-15,-21 22 0,22-21 16,-22 0-16,21-21 0,0 21 0,-20-1 16,-1-20-16,21 21 0,-21-21 0,0 20 15,1-20-15,-1 21 16,0-21-16,0 20 0,-21 1 0,0 0 16,0 0-16,0 0 0,-21 21 15,0 21 1,0 0-16,-1 0 15,22 0-15,0 1 0,0-1 0,0 21 16,0-21-16,0 0 0,0 1 0,0 20 16,0-21-16,0 0 0,0 0 15,0 1-15,0-1 0,22 0 0,-1-21 16,-21 21-16,0 0 0,21-21 0,-21 21 16,-21-21 15,0 0-31,-1 0 0,1 0 15,-21 0-15,21 0 0,0 0 16,-1 0-16,1 0 16,0 0-16,21-21 15,0 0-15,0 0 16,0 0-16</inkml:trace>
  <inkml:trace contextRef="#ctx0" brushRef="#br1" timeOffset="212639.72">15240 7980 0,'0'21'16,"0"-42"15,0 0-31,21 0 16,0 21-16,0-22 0,1 1 15,-22 0-15,21 0 0,21 0 0,-21-22 16,0 22-16,1-21 0,-1 21 0,21-22 16,-21 1-16,0 0 0,1-1 15,-1 1-15,-21 21 0,0-21 16,0 20-16,0-20 0,0 21 0,0 0 15,-21 21-15,-1 0 16,1 21-16,-21-21 0,21 21 16,0 21-16,-1-20 0,1-1 0,0 21 15,0-21-15,21 22 0,0-22 16,0 21-16,0-21 0,0 0 0,21 22 16,0-22-16,0 0 0,1 0 0,20 22 15,-21-22-15,0 0 0,0 0 16,1 0-16,-1 0 0,0 1 0,0-22 15,-21 21-15,0 0 0,-21-21 32,0 0-32,0 0 15,-22 0-15,22-21 0,0 0 0,0-1 16,-22 22-16,22-21 0,0 0 0,0 0 16,0 0-16,21 0 0,0-1 15,-21 22-15,21-21 0,-22 21 16,22 21-1,0 1-15,22-1 16,-1 0-16,-21 0 0,21 0 16,0 0-16,0 1 0,0-1 0,1-21 15,20 21-15,-21 0 0,0-21 16,22 0-16,-22 21 0,21-21 16,-21 0-16,22 0 0,-1 0 0,-21 0 15,21-21-15,-20 21 0,20-21 16,-21 0-16,21 0 0,-20-1 0,-1 1 15,0-21-15,0 21 0,0-22 0,-21 22 16,0-21-16,21 0 0,1-22 16,-22 22-16,0-1 0,0-20 0,0 21 15,0-1-15,21-20 0,-21 20 0,0 22 16,0 0-16,0 0 0,0 0 16,0 42-1,-21 0-15,-1 0 0,22 22 0,0-1 16,0 0-16,-21 1 15,21-1-15,0 0 0,-21 22 0,21-22 16,0 0-16,0 1 0,0-1 0,0-21 16,-21 22-16,21-1 0,0-21 0,0 21 15,0-20-15,-21-1 0,21 0 16,0 0-16,0 0 0,0-42 31,21 0-15,0 0-16,-21 0 0,0-1 0,21 1 15,0 0-15,1 0 0,-22 0 0,21 0 16,-21-1-16,21 1 16,-21 0-16,21 21 15,-21 21 1,0 0 0,0 1-16,0-1 0,21-21 0,-21 21 15,0 0-15,0 0 0,0 0 0,21 1 16,1-1-16,-1 0 0,-21 0 15,21-21-15,0 21 0,0 0 0,0-21 16,1 0-16,-1 0 0,0 0 0,0 0 16,0 0-16,0 0 0,22 0 15,-22 0-15,0-21 0,21 21 0,-20-21 16,-1 0-16,0 0 0,0 0 16,0-1-16,0-20 0,1 21 0,-22 0 15,0 0-15,21-22 0,-21 22 16,21 0-16,-21 0 0,-21 21 31,0 0-31,21 21 16,-22 0-16,1 0 0,21 0 0,-21 1 15,21 20-15,0-21 0,-21 0 0,21 0 16,0 1-16,0-1 0,0 0 16,0 0-16,0 0 0,0 0 0,21 1 15,0-22-15,0 21 0,1-21 0,-1 0 16,0 0-16,0 0 0,0 0 15,0 0-15,22 0 0,-22 0 16,0-21-16,0-1 0,22 1 0,-22 0 16,0 0-16,0 0 0,-21 0 0,21-1 15,-21 1-15,21-21 0,-21 21 16,0-22-16,0 22 0,0-21 0,0 0 16,0 20-16,-21-20 0,0 21 0,0-21 15,21 20-15,-42 22 0,20-21 16,1 21-16,0 0 0,0 0 0,0 0 15,0 21-15,-22 1 0,22-1 0,0 21 16,0-21-16,0 22 0,21-22 16,0 21-16,0 0 0,0-20 15,0 20-15,0-21 0,0 21 0,21-20 16,0-1-16,0 0 0,0 0 16,0 0-16,22 0 0,-22 1 0,0-22 15,21 0-15,1 0 0,-22 0 0,21 0 16,1 0-16,-22 0 0,21-22 15,-21 22-15,22-21 0,-22 0 0,21 0 16,-21 0-16,0-22 0,1 22 0,-1 0 16,0 0-16,-21-21 0,0 20 15,21 1-15,-21 0 0,0 0 0,0 0 16,-21 21 15,21 21-31,-21 0 16,21 0-16,-21 0 0,21 1 0,0-1 15,0 0-15,0 0 0,0 0 0,0 0 16,0 1-16,0-1 0,0 0 16,21 0-16,0 0 0,0-21 15,0 0-15,0 0 0,1 0 0,20 0 16,-21 0-16,0 0 0,0-21 16,1 0-16,20 21 0,-21-21 0,0 0 15,0-1-15,-21 1 0,22 0 0,-1-21 16,0 21-16,-21-1 15,21 1-15,-21-21 0,21 21 0,-21 0 16,0-1-16,0 44 31,0-1-31,0 0 16,0 0-16,0 0 0,-21 0 0,21 1 16,0 20-16,0-21 0,0 0 0,0 0 15,0 1-15,0-1 0,0 0 16,21 0-16,0 0 15,1-21-15,-1 21 0,0-21 0,0 0 0,0 0 16,0 0-16,1 0 0,-1-21 16,0 0-16,0 0 0,-21 0 15,21 0-15,0-1 0,1 1 0,-22-21 16,0 0-16,21-1 0,0 1 16,-21 0-16,0-1 0,21-20 0,-21 20 15,21 1-15,-21-21 0,21 20 0,-21 1 16,0 0-16,0 20 0,0 1 15,0 0-15,-21 21 16,0 21-16,0 0 0,0 22 16,21-1-16,0 0 0,-21 1 15,21-1-15,-22 0 0,22 1 0,0-1 16,0 0-16,0 1 0,0-1 16,0 0-16,0-20 0,22 20 15,-1-21-15,-21 0 0,21 22 0,0-22 16,0 0-16,0-21 0,22 21 0,-22 0 15,21-21-15,1 0 0,-1 0 0,21 0 16,-20 0-16,-1 0 0,0 0 16,1 0-16,-1-21 0,0 0 0,1 0 15,-1 0-15,-21-1 0,0 1 0,22 0 16,-22 0-16,-21 0 0,0-22 16,0 22-16,0 0 0,0-21 0,0 21 15,0-1-15,0 1 0,-21 0 0,0 0 16,-1 21-16,1 0 0,0 0 15,-21 0-15,21 0 0,-1 0 16,-20 21-16,21 0 0,0 0 0,0 1 16,-1-1-16,1 0 0,0 21 15,21-21-15,-21 1 0,21-1 0,0 21 16,0-21-16,0 0 0,0 1 0,0-1 16,21 0-16,0-21 0,0 21 15,-21 0-15,22-21 0,-1 0 0,0 0 16,0 0-16,0 0 0,0 0 0,1 0 15,-1-21-15,0 0 0,0 0 16,0 0-16,0-1 0,1 1 16,-1 0-16,0-21 0,-21-1 0,21 22 0,0-21 15,0 0-15,-21-22 16,22 22-16,-1-22 0,-21 1 0,0 20 16,0 1-16,21-21 0,-21 41 0,0-20 15,0 21-15,0 0 0,0 42 16,-21 0-1,0 0-15,21 22 0,-22-1 0,1 0 16,21 1-16,-21 20 0,21-21 16,0 1-16,0 20 0,0-20 0,0-1 15,0 0-15,0 1 0,0-22 0,0 21 16,0-21-16,0 22 16,0-22-16,21 0 0,0 0 0,-21 0 0,22-21 15,-1 0-15,0 21 0,0-21 16,0 0-16,0 0 0,1 0 15,20-21-15,-21 0 0,21 21 0,-20-21 16</inkml:trace>
  <inkml:trace contextRef="#ctx0" brushRef="#br1" timeOffset="213555.68">20193 7091 0,'0'0'0,"-64"21"31,43 0-31,21 22 0,-21-22 0,21 21 16,0 0-16,0 1 0,0 20 0,0-20 15,-21-1-15,21 21 0,0-20 0,0-1 16,0 0-16,0 1 0,0-1 15,0-21-15,0 22 0,0-22 0,0 0 16,0 0-16,0 0 0,0 0 16,0 1-16,0-1 15,0-42 1,0-1-16,0 1 16,0 0-16,0 0 15,21 0-15,-21 0 0,21-22 0,0 22 16,-21 0-16,22 0 0,-1 0 0,0 21 15,0-22-15,0 1 0,0 0 16,22 21-16,-22 0 0,21 0 0,-21 0 16,22 0-16,-22 0 0,21 0 0,-21 0 15,1 0-15,-1 21 0,0 0 16,0 1-16,0-22 0,-21 21 0,0 0 16,0 0-16,0 0 0,0 0 15,0 1-15,-21-1 0,0-21 0,0 21 16,0 0-16,-22 0 0,22-21 15,0 21-15,-21-21 0,20 22 0,-20-22 16,21 0-16,0 0 0,0 0 0,-1 21 16,1-21-16,0 0 0,0 0 15,0 0-15,21-21 16,-21 21-16,21-22 16,0 44 30,21-22-46,0 21 16,0-21-16,0 0 0,0 21 16,1-21-16,-1 0 0,0 0 0,21 0 15,-21 0-15,22 0 0,-1 0 0,0 0 16,1 0-16,-1 0 0,22-21 16,-22 21-16,0-21 0,1-1 0,-1 1 15,0 0-15,-21 0 0,1-21 0,-1 20 16,21 1-16,-42-21 0,21 21 15,-21-22-15,21 22 0,-21 0 16,0 0-16,0 0 0,0 0 0,-21 21 31,0 21-31,0 0 16,0 0-16,21 0 0,-21 22 0,-1-22 16,22 0-16,0 0 0,-21 0 15,21 22-15,0-22 0,0 0 0,0 0 16,0 0-16,0 0 0,21 1 15,1-22-15,-1 21 16,0-21-16,0 0 0,21 0 0,-20 0 16,-1-21-16,0 21 0,0-22 0,0 1 15,0 0-15,1 0 0</inkml:trace>
  <inkml:trace contextRef="#ctx0" brushRef="#br1" timeOffset="214259.3">22331 7705 0,'0'0'0,"-21"0"15,-1 0-15,1 0 16,0-21 0,0-1-16,21 1 15,0 0-15,0 0 0,0 0 16,21 0-16,0-1 0,0 1 0,1 0 16,-1 0-16,21 0 0,-21 0 15,22 21-15,-1 0 0,0 0 0,1 0 16,-1 0-16,0 0 0,1 21 0,-1-21 15,21 21-15,-20 0 0,-22 21 16,21-20-16,-21-1 0,22 21 0,-22-21 16,-21 0-16,0 22 0,0-22 0,0 0 15,0 0-15,0 0 0,0 1 16,-21-1-16,0 0 0,-1-21 16,1 21-16,0-21 0,0 0 0,0 0 15,0 0-15,-1 0 0,1 0 16,0 0-16,21-21 15,0 0-15,0 0 0,0-1 16,0 1-16,21 0 0,-21 0 16,21 0-16,1 0 0,-1-1 0,0 1 15,21-21-15,-21 21 0,1 0 0,-1-1 16,0 1-16,21 21 0,-21-21 16,1 21-16,-1-21 0,0 21 0,0 0 15,0 0-15,0 0 0,1 0 31,-1 0-31</inkml:trace>
  <inkml:trace contextRef="#ctx0" brushRef="#br1" timeOffset="214628.09">23241 7641 0,'0'0'0,"0"21"0,0 1 15,21-22 1,0 0-1,0 0-15,1 0 0,-1 0 16,0 0-16,21 0 16,-21-22-16,1 1 0,20 21 0,-21-21 15,0 21-15,0-21 0,1 0 0,-1 0 16,0-1-16,-21 1 16,0 0-16,0 0 0,-21 0 15,0 21-15,-1 0 0,1 0 16,0 0-16,-21 21 0,21 0 15,-1 0-15,1 0 0,0 1 0,0-1 16,0 0-16,0 21 0,21-21 0,-22 1 16,22-1-16,0 0 0,0 0 15,0 0-15,0 0 0,0 1 0,22-22 16,-1 21-16,0 0 0,0-21 0,0 0 16,22 21-16,-22-21 15,21 0-15,0 0 0,22 0 0,-22 0 16,1 0-16,20 0 0,-21 0 0,1-21 15,-1 21-15</inkml:trace>
  <inkml:trace contextRef="#ctx0" brushRef="#br1" timeOffset="-213237.5">24278 7599 0,'0'0'16,"0"-42"-16,0 20 0,0-20 0,0 21 0,0 0 16,0 0-16,0-1 0,-21 1 0,0 21 15,0 0-15,-1 0 16,-20 0-16,21 0 0,0 21 0,-22 1 15,22-1-15,-21 0 0,21 0 16,-22 0-16,22 0 0,0 22 16,0-22-16,0 0 0,21 21 0,0-20 15,0-1-15,0 0 0,0 0 0,0 0 16,0 0-16,0 1 0,21-1 16,0-21-16,0 21 0,0-21 0,1 0 15,-1 0-15,0 0 0,0 0 0,0 0 16,0 0-16,1 0 0,-1-21 15,0 0-15,0-1 0,0 1 0,22 0 16,-22 0-16,0 0 0,0-22 16,0 22-16,0-21 0,-21 21 0,22-22 15,-1 22-15,-21 0 0,0 0 16,0 0-16,0 42 31,0 0-31,-21 0 0,21 0 0,-22 1 16,22-1-16,-21 0 0,21 0 0,0 0 15,0 0-15,0 1 0,0-1 16,0 0-16,43 0 0,-22 0 0,0 0 16,0-21-16,21 22 0,1-1 0,-22-21 15,21 0-15,1 0 0,-1 0 16,0 0-16,22 0 0,-22 0 16,0 0-16,1 0 0,-1 0 0,0-21 15,-20-1-15,20 1 0,-21-21 16,0 21-16,0-22 0,1 22 0,-1-21 15,0 0-15,-21 20 0,0-20 0,0 21 16,0 0-16,0 0 0,0-1 16,-21 1-16,0 21 0,-22 0 0,22 0 15,-21 0-15,21 0 0,-22 21 0,1 1 16,0-1-16,20 0 0,-20 0 16,21 0-16,0 0 0,0 1 0,-1 20 15,22-21-15,-21 0 0,21 0 0,0 1 16,0-1-16,0 0 15,0 0-15,21 0 0,1 0 0,-1 1 16,0-22-16,0 0 0,0 0 0,0 0 16,1 0-16,-1 0 0,0 0 15,0 0-15,0 0 0,0 0 0,1-22 16,-1 1-16,0 0 0,0 0 0,-21 0 16,21-22-16,0 22 0,1-21 15,-1 0-15,0-1 0,0-20 0,-21 20 16,21-20-16,0-1 0,1 22 0,-22 0 15,0-1-15,21 1 16,-21 21-16,0-21 0,21 42 0,-21-22 0,-21 22 31,21 22-31,-21-1 16,21 0-16,0 21 0,-22-21 0,1 22 16,21-1-16,-21 0 0,21 1 15,0-1-15,0 0 0,0 1 0,-21 20 16,21-20-16,0-1 0,0-21 0,0 21 15,0 1-15,0-22 0,21 0 16,-21 0-16,21 22 0,0-22 16,1 0-16,-1-21 0,0 0 0,0 0 15,0 0-15,0 0 0,22 0 16,-22 0-16,0 0 0,21-21 0,-20 0 16,20-1-16,-21 1 0,21 0 15,-20 0-15,20 0 0,-21-22 16,0 22-16,0 0 0,1 0 0,-22 0 15,0 0-15,21-1 0,-42 44 32,-1-1-32,22 0 15,0 0-15,0 0 0,-21 0 0,21 1 16,0-1-16,0 0 16,0 0-16,0 0 0,21 0 15,1-21-15,-1 0 0,21 22 0,-21-22 16,22 0-16,-22 0 0,21 0 15,-21 0-15,22 0 0,-22 0 16,21 0-16,-21-22 0,22 1 0,-22 0 16,0 0-16,21 0 0,-21 0 15,1-1-15,-1-20 0,21 21 0,-21 0 16,0 0-16,22-22 0,-43 22 16,21 21-1,-21 21 1,0 0-16,0 1 0,-21-1 0,0 0 15,21 0-15,-22 0 0,1 0 16,0 22-16,0-22 0,21 21 0,-21-21 16,0 22-16,-1-1 0,22 0 0,0 1 15,0 20-15,-21-20 16,21-1-16,0 0 0,-21 22 0,21-22 16,0 0-16,0 1 0,-21 20 0,21-20 15,-21-1-15,21 0 0,0 1 16,0-1-16,-21 0 0,-1 1 0,22-1 15,-21 0-15,21 1 0,0-22 0,0 21 16,-21-21-16,21 22 0,-21-22 16,21 0-16,0 0 0,-21 0 15,0-21-15,-1 0 0,1 0 16,0 0-16,0-21 16,0 0-16,0 0 0,-1 0 15,1-1-15,0 1 0,0-21 0,21 21 16,0-22-16,0 1 0,0 0 0,0-1 15,0 1-15,21 0 0,0-1 16,0-20-16,22 21 0,-22-22 0,21 22 16,1-22-16,-1 22 0,0-22 0,1 22 15,-1 0-15,21-1 0,-20 1 16,-1 21-16,0-21 0,-20 20 0,20 1 16,0 0-16,1 0 0,-22 21 0,0-21 15,21 21-15,-21-21 0,1 21 16,-1 0-1</inkml:trace>
  <inkml:trace contextRef="#ctx0" brushRef="#br1" timeOffset="-210941.02">5778 9123 0,'0'0'0,"-21"0"0,21-21 16,0 0-16,-21 21 0,21-22 0,-21 22 15,21-21-15,0 0 16,-21 21 15,21 21-15,0 0-16,0 1 0,0-1 0,0 0 15,0 21-15,0-21 16,0 22-16,0-1 0,0-21 0,0 22 16,0-1-16,0 0 0,0 1 0,0-1 0,-21 0 15,21 1-15,0-1 16,0 0-16,-22-21 0,22 22 0,0-22 16,-21 0-16,21 0 0,0 0 0,0 1 15,0-1-15,0 0 16,0-42 15,0 0-31,0-1 0,0 1 16,0 0-16,0 0 15,0 0-15,0-22 0</inkml:trace>
  <inkml:trace contextRef="#ctx0" brushRef="#br1" timeOffset="-207920.59">5546 9208 0,'-64'-85'16,"64"64"-1,0 0-15,0-1 16,0 1-16,42 21 0,-20-21 0,-1 0 15,0 21-15,21 0 0,-21-21 16,22 21-16,-1 0 0,-21 0 16,22 0-16,-1 21 0,0 0 0,1 0 15,-22 22-15,21-22 0,-21 21 0,0-21 16,-21 22-16,0-1 0,0-21 16,0 21-16,0-20 0,-21 20 0,0-21 15,0 21-15,-21-20 0,-1 20 0,1-21 16,21 0-16,-22 0 0,1 1 15,21-22-15,0 21 0,-22-21 0,22 0 16,0 0-16,0 0 16,0 0-16,0-21 15,21-1-15,0 1 0,0 0 16,0 0 0,21 21-1,0 21 1,0 0-16,0 0 0,-21 1 0,21-1 15,1 0-15,-1 0 0,0 0 16,0 0-16,-21 22 0,21-22 0,0 0 16,1-21-16,-1 21 0,21 0 0,-21-21 15,0 0-15,22 22 0,-22-22 0,21 0 16,-21 0-16,22 0 16,-22 0-16,21 0 0,1-22 0,-22 22 15,21-21-15,-21 0 0,22 0 0,-22 0 16,0 0-16,21-1 0,-21 1 15,1 0-15,-1-21 0,0 21 0,-21-1 16,0-20-16,21 21 0,-21 0 0,0 0 16,0-1-16,0 1 15,0 0-15,-21 21 0,0 0 16,0 0-16,-1 0 16,22 21-16,0 0 0,-21-21 15,21 22-15,-21-1 0,21 0 0,-21 0 16,21 21-16,0-20 0,0-1 15,0 21-15,0-21 0,0 0 0,0 22 16,0-22-16,0 0 0,0 0 16,0 0-16,21 1 0,-21-1 0,21 0 15,0 0-15,22-21 0,-22 0 0,0 0 16,21 0-16,-20 0 0,20 0 16,0 0-16,1 0 0,-1-21 0,0 0 15,1 0-15,-1-1 0,0 1 0,1 0 16,-1-21-16,-21 21 0,0-22 15,22 1-15,-22 21 0,-21-22 0,0 22 16,21-21-16,-21 21 0,0 0 16,0-1-16,-21 22 15,0 0-15,-1 0 16,1 22-16,0-1 0,0 0 0,21 0 16,0 0-16,0 0 0,0 1 0,0-1 15,0 0-15,0 0 0,0 0 16,21 0-16,0 1 0,0-1 0,-21 0 15,22 0-15,-22 0 0,21-21 0,-21 21 16,0 1-16,21-22 16,-21 21-16,-21-21 15,0 0 1,-1 0-16,1 0 0,0-21 16,0 21-16,21-22 15,-21 22-15,-43-21 16,43 21-1,21 21 1,0 1 0,0-1-16,21-21 0,-21 21 0,21-21 15,1 0-15,-1 21 0,0-21 0,0 0 16,0 0-16,0 0 0,1 0 16,-1 0-16,21 0 0,-21 0 0,22 0 15,-22-21-15,0 21 0,21-21 0,-21 0 16,1 21-16,-1-22 15,0 1-15,0-21 0,0 21 0,0 0 16,1-22-16,-1 22 0,-21-21 0,21 21 16,-21-22-16,0 22 0,0 0 15,0 0-15,0 0 0,0-1 16,0 44 0,0-1-16,-21 0 15,21 0-15,0 0 0,0 0 16,-21 1-16,21-1 0,0 21 0,-22-21 15,22 0-15,0 22 0,0-22 0,0 0 16,0 0-16,22 0 0,-1 1 16,0-1-16,0 0 15,0-21-15,22 0 0,-22 0 0,0 0 16,21 0-16,-21 0 0,1 0 0,20 0 16,-21 0-16,0-21 0,22 21 15,-22-21-15,0-1 0,0 1 0,0 0 16,0 0-16,-21 0 0,0-22 0,22 22 15,-22-21-15,0 0 0,0 20 16,0-20-16,0 21 0,0-21 0,-22 20 16,1-20-16,21 21 0,-21 0 0,0 0 15,0 21-15,0 0 0,-22 0 16,22 0-16,0 0 0,0 0 0,0 0 16,-1 21-16,-20 0 0,21 0 15,0 0-15,21 0 0,-21 1 0,-1 20 16,22-21-16,0 21 0,0-20 15,0 20-15,0-21 0,0 0 0,0 22 16,0-22-16,22 0 0,-1 0 0,0 0 16,0-21-16,0 21 0,22-21 15,-22 0-15,21 0 0,-21 0 0,22 0 16,-1 0-16,0 0 0,-21 0 0,22 0 16,-22 0-16,21-21 0,-21 0 0,22 0 15,-22 0-15,0 0 0,0-1 16,0-20-16,1 21 0,-1 0 15,0-22-15,0 22 0,-21 0 0,0 0 16,21 0-16,-21 0 0,0-1 0,21 22 16,-21 22 15,0-1-31,0 0 0,-21 0 16,21 0-16,0 0 0,-21 22 15,21-22-15,0 0 0,0 0 0,0 0 16,0 22-16,0-22 0,0 0 15,0 0-15,0 0 0,21-21 16,0 0-16,-21 22 0,22-22 0,-1 0 16,0 0-16,0 0 15,0 0-15,0-22 0,1 1 0,-1 21 16,-21-21-16,21 0 0,0 0 16,0 0-16,0-22 0,1 22 0,-22 0 15,21-21-15,0 20 0,-21 1 0,21 0 16,-21 0-16,0 0 0,0 0 15,0 42 17,0 0-32,-21 0 0,21 0 15,0 0-15,-21 1 0,21-1 16,-21 0-16,21 0 0,0 0 0,0 0 16,0 1-16,0-1 0,0 0 15,0 0-15,0 0 0,21 0 0,0-21 16,0 22-16,0-22 15,0 0-15,22 0 0,-22 0 0,0 0 16,0 0-16,22 0 0,-22 0 0,0 0 16,0-22-16,0 1 0,0 0 0,1 0 15,-1 0-15,0 0 0,-21-1 16,0 1-16,0 0 0,0-21 0,0 21 16,0-1-16,0 1 0,0 0 15,0 0-15,0 0 0,21 21 63,0 0-63,0 0 15,1 0-15,-1 0 0,0 0 0,0 0 16,0 0-16,-21 21 0,21-21 0,1 21 16,-22 0-16,0 0 15,0 1-15,0-1 0,0 0 16,0 0-16,0 0 0,0 0 15,0 1-15,0-1 16,0 0-16,0 0 16,0 0-16,21 0 15,0-21-15,0 0 16,0 0-16,0 0 0,1 0 0,-1 0 16,0 0-16,0 0 0,0 0 15,0 0-15,1-21 0,20 0 0,-21 0 16,0 0-16,0 0 0,1-1 0,-1 1 15,-21-21-15,21 21 0,-21 0 16,0-22-16,0 22 0,0 0 0,0 0 16,0 0-16,0-1 0,-21 22 31,0 0-31,21 22 16,0-1-16,0 0 0,0 0 15,0 0-15,0 0 0,0 1 0,0-1 16,0 0-16,0 0 0,0 0 0,0 0 15,0 1-15,21-22 0,-21 21 16,21 0-16,-21 0 0,0 0 31,-21-21 1,0-21-32,21 0 0,-22 21 15,1-21 1,0 21-1,21 21 1,0 0-16,0 0 16,21 0-1,0-21-15,1 0 16,-1 22-16,0-22 0,0 0 0,0 0 16,0 0-16,1 0 0,20 0 0,-21 0 15,0 0-15,22-22 0,-22 1 16,21 21-16,-21-21 0,22 0 0,-22 0 15,0 0-15,21-1 0,-21 1 0,-21 0 16,22-21-16,-22 21 0,0-1 0,0-20 16,0 21-16,0 0 15,0 0-15,0-1 0,0 1 0,-22 21 16,1 0 0,0 0-16,0 21 0,21 1 0,0-1 15,0 0-15,-21 21 0,21-21 16,0 1-16,0-1 0,0 21 0,0-21 15,0 0-15,0 1 0,0-1 0,21-21 16,-21 21-16,21 0 0,0-21 16,0 0-16,1 21 0,-1-21 0,0 0 15,21 0-15,-21 0 0,1 0 0,20-21 16,-21 0-16,21 21 0,-20-21 0</inkml:trace>
  <inkml:trace contextRef="#ctx0" brushRef="#br1" timeOffset="-205005.38">11536 9631 0,'0'0'0,"-64"21"16,43-21 0,21-21-1,0 0-15,0 0 16,0-1-16,21 1 0,0 0 15,1 0-15,-22 0 0,21-22 0,0 22 16,0-21-16,21 21 0,-20-22 0,-1 1 16,0 0-16,0 21 0,0-22 0,0 1 15,-21 0-15,0 20 0,0 1 16,0 0-16,0 0 0,-21 21 16,0 0-16,0 0 0,0 0 15,0 21-15,-22 0 16,43 0-16,-21 22 0,21-22 0,0 0 15,0 21-15,0-20 0,0 20 0,0-21 16,0 0-16,21 22 0,0-22 0,1 0 16,-1 21-16,0-21 0,-21 1 15,21-1-15,0 0 0,0 0 0,-21 0 16,0 0-16,0 1 0,0-1 0,0 0 16,-21-21 15,0 0-31,0 0 0,0-21 0,0 0 0,-1-1 15,1 22-15,21-21 0,-21 0 16,0 0-16,0 0 0,0 0 16,-1-1-16,22 1 0,0 0 0,0 0 15,-21 21-15,21 21 32,0 0-32,0 0 0,0 1 15,0-1-15,21 0 0,-21 0 0,22 0 16,-1 0-16,-21 1 0,21-22 0,0 21 15,0 0-15,0-21 0,1 0 16,20 0-16,-21 0 0,0 0 16,22 0-16,-22 0 0,21 0 0,-21-21 15,22 0-15,-1 21 0,-21-22 0,21 1 16,-20-21-16,-1 21 0,0 0 16,0-22-16,0 1 0,0 21 0,1-22 15,-1 1-15,-21-21 0,0 20 0,0 1 16,21-22-16,-21 22 0,0 0 15,0-1-15,0 22 0,0 0 0,0 0 16,0 42 0,0 21-16,0-20 15,-21 20-15,21 0 0,0 1 0,-21-1 16,21 0-16,-22 1 0,1-1 16,21 0-16,0 1 0,0-22 15,-21 21-15,21 0 0,0-20 0,-21 20 16,21-21-16,0 0 0,0 0 0,0 1 15,0-1-15,0 0 16,21-21 0,0-21-16,0 21 0,-21-21 15,22-1-15,-1 1 0,-21 0 0,21-21 16,0 21-16,0-1 0,-21 1 16,21 0-16,1 0 0,-22 0 0,21 0 15,0-1-15,0 22 16,0 22-1,-21-1 1,0 0-16,0 0 0,0 0 0,0 0 16,0 1-16,0-1 0,0 0 0,0 0 15,0 0-15,0 0 0,0 1 16,0-1-16,21 0 0,1 0 16,-1-21-16,0 0 0,0 0 15,21 0-15,-20 0 0,-1 0 0,0 0 16,0-21-16,21 0 0,-20 0 15,20-1-15,-21 1 0,21 0 16,-20 0-16,-1 0 0,21-22 0,-21 22 16,0 0-16,1-21 0,-1 21 0,0-1 15,-21 1-15,0 0 0,0 0 16,0 42 0,0 0-1,0 0-15,-21-21 16,21 22-16,-21-1 0,21 0 0,0 0 15,0 0-15,0 0 0,0 1 0,0 20 16,0-21-16,0 0 0,0 0 16,21 1-16,0-22 0,0 21 15,0-21-15,0 0 0,1 0 0,-1 0 16,0 0-16,0 0 0,21 0 0,-20 0 16,20-21-16,-21 21 0,0-22 15,0 1-15,22 0 0,-22 0 16,-21 0-16,21 0 0,-21-22 0,21 22 15,-21 0-15,0-21 0,0 20 0,0-20 16,0 21-16,-21-21 0,0 20 16,0 1-16,0 0 0,-22 0 0,22 0 15,-21 0-15,21 21 0,-22 0 0,22 0 16,-21 0-16,21 21 0,-22 0 16,22 0-16,0 0 0,-21 0 0,20 22 15,1-22-15,21 0 0,0 21 0,0-20 16,0 20-16,0-21 0,0 21 15,0-20-15,21-1 0,-21 0 16,22 0-16,20 0 0,-21 0 0,0 1 16,22-22-16,-1 21 0,-21-21 0,21 0 15,1 0-15,-1 0 0,0 0 16,1-21-16,-1 21 0,0-22 0,1 1 16,-22 0-16,21 0 0,1 0 0,-22 0 15,0-22-15,0 22 0,0 0 0,0 0 16,1-22-16,-1 22 0,-21 0 15,21 0-15,-21 0 0,0 0 16,0 42 15,0 0-31,-21-21 0,21 21 16,0 0-16,0 22 0,0-22 0,0 0 16,0 0-16,0 0 0,0 0 0,0 1 15,0-1-15,0 0 0,21 0 16,-21 0-16,21-21 0,0 21 0,0-21 15,1 0-15,-1 0 0,0 0 0,21 0 16,-21 0-16,1 0 0,-1 0 0,0 0 16,21-21-16,-21 0 0,1 0 15,-1 21-15,0-21 0,-21 0 16,21-22-16,0 22 0,-21 0 0,21 0 16,-21 0-16,0-1 0,0 1 0,0 0 15,0 0-15,-21 21 31,21 21-31,0 0 0,-21 0 16,21 1-16,-21-1 16,21 0-16,0 0 0,0 0 0,0 0 15,0 1-15,0-1 0,0 0 16,21 0-16,0-21 0,0 21 16,1-21-16,-1 0 15,0 0-15,0 0 0,21 0 0,-20 0 16,-1 0-16,0-21 0,0 0 0,-21 0 15,21 0-15,0-1 16,1 1-16,-1 0 0,-21-21 0,21 21 16,0-22-16,-21 1 0,0 0 0,21-1 15,0 1-15,-21 0 0,0-1 16,0 1-16,22 0 0,-22-1 0,0 22 16,0-21-16,0 21 0,0-1 0,0 44 31,-22-1-31,22 0 0,0 0 15,0 21-15,-21 1 0,21-1 0,-21 0 16,21 1-16,0-1 0,-21 0 16,21 1-16,0-22 0,0 21 15,0 1-15,0-22 0,0 21 0,21-21 16,0 22-16,0-22 0,-21 0 0,22 0 16,-1 0-16,21 0 0,-21 1 15,0-22-15,1 0 0,20 21 0,-21-21 16,0 0-16,22 0 0,-22 0 0,21-21 15,-21 21-15,22-22 0,-1 22 16,-21-21-16,21 0 0,-20 0 0,-1 0 16,0 0-16,21-1 0,-42 1 15,21-21-15,-21 21 0,22 0 0,-22-1 0,0-20 16,0 21-16,0 0 16,0 0-16,-22-1 0,1 22 0,0-21 15,0 21-15,0 0 0,0 0 16,-1 0-16,1 21 0,0-21 15,0 22-15,0-1 0,0 0 0,-1 0 16,1 0-16,0 0 0,0 1 16,21-1-16,0 0 0,0 0 0,0 0 0,0 0 15,0 1-15,0-1 0,0 0 16,0 0-16,0 0 0,21 0 0,0-21 16,0 22-16,1-22 0,-1 0 15,0 0-15,0 0 16,0 0-16,0-22 0,1 1 0,-1 21 15,0-21-15,0 0 0,0 0 0,0 0 16,1-1-16,-1 1 0,0-21 0,-21 21 16,21-22-16,0 1 0,-21 0 15,0-1-15,21 1 0,-21-21 0,22 20 16,-22 1-16,0 0 0,21-1 0,-21 1 16,21 0-16,-21 20 0,0 1 15,0 0-15,0 42 16,0 0-1,0 1-15,-21 20 0,0 0 0,-1 1 16,22 20-16,0-21 0,-21 22 16,21-22-16,0 1 0,0 20 0,0-21 15,0 1-15,0-1 0,0-21 16,21 22-16,-21-22 0,22 0 0,-1 0 16,0 0-16,0 0 0,21-21 0,-20 0 15,-1 0-15,0 0 0,21 0 16,-21-21-16,1 0 0</inkml:trace>
  <inkml:trace contextRef="#ctx0" brushRef="#br1" timeOffset="-203873.04">16658 8848 0,'0'0'0,"0"-43"0,21-84 32,-21 106-32,0 42 31,0 1-31,0-1 15,0 0-15,0 21 0,0 1 16,0-1-16,0 0 0,0 1 0,0-1 16,0 0-16,0 1 0,-21-1 15,21 0-15,0 1 0,0-22 16,0 21-16,0-21 0,-21 0 0,21 1 16,0-1-16,0 0 0,0 0 15,0-42 16,0 0-15,0 0-16,0-1 0,21 22 0,-21-21 16,0 0-16,21-21 0,0 21 15,1-1-15,-22 1 0,21 0 0,0 0 16,0 0-16,21 0 0,-20-1 0,-1 1 16,21 21-16,0 0 15,-20 0-15,20 0 0,-21 0 0,21 0 16,-20 0-16,20 21 0,-21 1 0,0-1 15,22 0-15,-43 0 0,21 21 16,-21-20-16,0-1 0,0 0 0,0 21 16,0-21-16,-21 1 0,-1-1 0,1 0 15,-21-21-15,0 21 0,20 0 16,-20-21-16,21 21 0,-21-21 0,-1 0 16,22 0-16,0 0 0,0 0 0,0 0 15,-1 0-15,1 0 0,0 0 16,0 0-16,21-21 0,-21 21 15,21-21-15,-21 21 16,21 21 15,21-21-15,0 21-16,0-21 16,0 22-16,0-22 0,1 0 0,20 0 15,-21 0-15,21 0 0,1 0 16,-1 0-16,0 0 0,1 0 0,-1 0 15,22 0-15,-22 0 0,0-22 0,22 1 16,-22 21-16,0-21 0,1 0 16,-1 0-16,-21 0 0,0-1 15,22 1-15,-22-21 0,-21 21 0,21 0 16,-21-22-16,0 22 0,0-21 0,0 21 16,0-1-16,0 1 0,-21 21 31,0 21-31,0 1 0,21-1 15,-22 0-15,22 0 0,0 21 16,-21-20-16,21 20 0,0-21 0,0 21 16,0-20-16,0-1 0,0 0 0,0 0 15,0 0-15,0 0 0,21 1 16,1-1-16,-1 0 16,0-21-16,0 0 0,21 0 0,-20 0 0,20 0 15,-21 0-15,21-21 0,1 21 16,-1-21-16,-21-1 0,22 1 15</inkml:trace>
  <inkml:trace contextRef="#ctx0" brushRef="#br1" timeOffset="-203324.67">18711 9123 0,'-21'0'16,"42"0"-16,-63 0 0,21 0 15,0 0-15,21-21 16,0 0-16,0-1 16,0 1-16,0 0 15,21 0-15,0 21 0,0-21 0,21 0 16,-20-1-16,-1 22 0,21-21 15,-21 21-15,22 0 0,-22 0 0,21 0 16,-21 0-16,22 0 0,-22 0 0,0 21 16,21 1-16,-21-1 0,1 0 15,-1 0-15,0 21 0,-21-20 16,0 20-16,0-21 0,0 21 0,0-20 16,0-1-16,0 21 0,-21-21 0,0 0 15,21 1-15,-22-22 0,1 21 0,21 0 16,-21-21-16,0 0 15,0 0-15,0 0 16,21-21 0,0 0-16,0-1 15,0 1-15,0 0 0,21 0 0,0 0 16,0 0-16,0-22 0,0 22 0,1 0 16,-22-21-16,21 20 15,0 1-15,0 0 0,0 0 0,-21 0 16,21 21-16,1-21 0,-1 21 15,0 0 1,0 0-16,0 0 16,0 21-16,1 0 15</inkml:trace>
  <inkml:trace contextRef="#ctx0" brushRef="#br1" timeOffset="-202961.16">19579 9250 0,'0'0'0,"21"0"32,0 0-32,1 0 0,-1 0 15,0 0-15,0-21 0,21 21 16,-20-21-16,20 21 0,-21-22 16,21 1-16,-20 0 0,-1 21 0,0-21 15,0 0-15,0 0 0,-21-1 16,21 22-16,-21-21 0,0 0 0,0 0 15,-21 21-15,0 0 16,-21 0-16,21 0 0,-1 0 16,-20 21-16,21 0 0,0-21 0,-22 43 15,22-22-15,0 0 0,0 0 16,0 0-16,0 0 0,21 1 0,0 20 16,0-21-16,0 0 0,0 0 0,0 1 15,0-1-15,21-21 16,0 21-16,21-21 0,-21 0 0,1 0 15,-1 0-15,21 0 0,0 0 0,-20 0 16,20 0-16,0 0 0,-21-21 16,22 21-16</inkml:trace>
  <inkml:trace contextRef="#ctx0" brushRef="#br1" timeOffset="-202472.43">20532 9059 0,'0'0'16,"0"-21"-16,0 0 0,0 0 0,0 0 0,-22 0 15,1 21-15,0 0 16,0 0-16,0 0 0,0 0 16,-22 0-16,22 21 0,0 0 0,0 0 15,0 0-15,-1 0 0,1 1 16,0 20-16,0-21 0,21 0 0,0 22 16,-21-22-16,21 0 0,0 0 0,-21 0 15,21 22-15,0-22 0,0 0 16,0 0-16,21-21 15,0 21-15,0-21 0,0 0 16,0 0-16,1 0 0,-1 0 0,0 0 16,0-21-16,0 0 0,0 21 0,1-21 15,-1 0-15,0-1 0,-21 1 16,21 0-16,0-21 0,0 21 0,-21-1 16,0-20-16,22 21 0,-22 0 0,21 0 15,-21-1-15,0 44 31,0-1-31,0 0 16,0 0-16,0 0 16,-21 0-16,21 1 0,0-1 0,0 0 15,0 0-15,0 0 0,21 0 16,-21 1-16,21-22 0,0 21 16,21-21-16,-20 0 0,-1 21 0,21-21 15,0 0-15,1 0 0,-1 0 0,0 0 16,1 0-16,-1 0 0,0 0 0,1 0 15,-1-21-15,-21 21 0,22-21 16,-22-1-16,0 1 0</inkml:trace>
  <inkml:trace contextRef="#ctx0" brushRef="#br1" timeOffset="-201336.96">21272 9229 0,'22'-43'0,"-1"-20"15,-64 169-15,86-233 0,-43 84 0,0 22 16,0 0-16,0 0 0,0 0 16,-21 21-16,-1 0 0,1 0 15,0 0-15,-21 0 0,21 0 16,-1 21-16,1-21 0,0 21 0,0 21 15,0-20-15,-22-1 0,43 0 0,-21 21 16,21-21-16,-21 1 0,21-1 16,0 0-16,0 0 0,0 0 0,0 0 15,0 1-15,21-1 0,0-21 16,-21 21-16,22-21 0,-1 0 0,0 0 16,0 0-16,0 0 0,0 0 15,1 0-15,-22-21 0,21 0 0,0-1 16,0 1-16,-21 0 0,21 0 15,0-21-15,1-1 0,-22 1 16,21 0-16,0-22 0,0 22 0,0-22 16,0 22-16,1 0 0,-22-1 0,21 1 15,-21 0-15,21 20 0,-21 1 16,0 0-16,-21 21 16,0 0-1,21 21-15,0 0 0,-22 22 0,22-22 16,-21 21-16,0 1 15,21-1-15,0 0 0,0 1 0,0-1 0,-21 0 16,21 1-16,0-1 0,0 0 0,0 1 16,0-22-16,0 0 15,21 21-15,0-21 0,0 1 0,1-1 16,-1 0-16,0-21 0,21 0 16,-21 0-16,1 0 0,-1 0 15,0 0-15,0 0 0,21-21 0,-20 0 16,-1-1-16,0 1 0,21 0 0,-21 0 15,1-21-15,20 20 0,-21 1 16,0 0-16,0-21 0,1 21 0,-1-1 16,0 22-16,-21-21 0,0 42 31,0 1-31,0-1 16,-21 0-16,21 0 0,0 0 15,0 0-15,0 1 0,0-1 0,0 0 16,0 0-16,21 0 15,0-21-15,0 21 0,0-21 0,1 0 16,-1 0-16,0 0 0,42 0 16,-41-21-1,-1 0-15,0 0 0,-21 0 16,21 0-16,0-1 0,-21 1 0,21 0 16,1-21-16,-22 21 0,21-1 15,-21 1-15,21 0 0,-21 0 0,0 0 16,0 42 15,0 0-31,0 0 0,0 0 16,-21 1-16,21-1 0,-21 21 0,-1-21 15,22 0-15,-21 22 0,21-22 16,-21 21-16,21-21 0,-21 22 0,21-1 16,0 0-16,0 1 0,0-1 0,0 0 15,-21 22-15,21-22 0,0 22 16,0-22-16,-21 0 0,21 22 0,0-22 15,0 22-15,-22-22 0,1 0 0,21 1 16,-21-1-16,21 0 0,0 1 16,-21-1-16,21-21 0,0 22 0,-21-22 15,21 21-15,0-21 0,0 0 16,0 1-16,0-1 0,0 0 0,-21-21 31,-1 0-31,1 0 16,0-21-16,0 0 0,0-1 0,0 1 15,-1 0-15,1 0 0,0-21 0,0 20 16,21-20-16,0 21 0,-21-21 16,21-1-16,0 1 0,0 0 0,0-1 15,0-20-15,21 20 0,0 1 0,-21 0 16,42-22-16,-20 22 16,-1 21-16,0-22 0,21 1 0,-21 21 0,1-21 15,20 20-15,-21 1 0,0 0 16,22 0-16,-22 0 0,21 0 15,-21-1-15,0 22 0,1-21 0,-1 21 16,21-21-16,-21 0 0,0 21 0,1-21 16,-1 21-16</inkml:trace>
  <inkml:trace contextRef="#ctx0" brushRef="#br1" timeOffset="-201110.52">23114 9292 0,'-21'0'32,"0"0"-17,-1 0 1,1 0-1,0 0-15</inkml:trace>
  <inkml:trace contextRef="#ctx0" brushRef="#br1" timeOffset="-184472.59">635 11218 0,'-21'0'16,"21"22"-1,-21-22-15,-1 0 16,1 0 0,21-22 31,0 1-47,0 0 15,21 0-15,1 0 16,-1 0-16,0 21 0,0-22 0,0 1 15,0 21-15,1-21 0,20 21 16,-21 0-16,0 0 0,0 0 0,1 0 16,-1 0-16,0 0 0,0 0 15,0 21-15,0 0 0,-21 1 0,0-1 16,0 21-16,0-21 0,0 22 16,0-1-16,0-21 0,-21 21 0,0-20 15,0 20-15,0-21 16,0 0-16,-22 0 0,22 1 0,-21-1 15,-1 0-15,22 0 0,0-21 16,-21 0-16,21 21 0,-1-21 0,1 0 16,0 0-16,21-21 15,0 0 1,0 0-16,21 21 16,0-21-16,22 21 0,147-43 31,-147 43-31,-22 0 0,21 0 15,-21 0-15,22 0 0,-22 21 16,0-21-16,21 22 0,-21-1 16,1-21-16,-22 21 0,0 0 0,21 0 15,-21 0-15,0 1 0,0-1 16,0 0-16,-21 0 0,-1 0 16,1 22-16,0-22 0,0 0 0,-21-21 15,20 21-15,-20 0 0,0 0 16,21-21-16,-22 22 0,1-22 0,-22 0 15,22 21-15,0-21 0,-22 0 16,22 0-16,0 0 0,-22 0 16,22 0-16,-1-21 0,1 21 15,0-22-15,21 22 0,-22-21 0,22 21 16,0 0-16,0-21 0,21 0 16,21 0 15,0 21-16,0 0-15,0 0 0,1-21 16,-1 21-16,21-22 0</inkml:trace>
  <inkml:trace contextRef="#ctx0" brushRef="#br1" timeOffset="-184071.82">1545 11494 0,'21'0'0,"0"0"16,1 0-1,-1 0 1,0 0-16,0-22 15,-21 1 1,0 0 0,-21 21-1,0 0-15,0 0 16,-1 0 0,1 21-16,21 0 15,0 1 1,0-1-1,0-42 17</inkml:trace>
  <inkml:trace contextRef="#ctx0" brushRef="#br1" timeOffset="-180568.45">2519 11599 0,'0'0'0,"0"-21"79,21 21-64,-21-21-15,0 42 78,0 0-78,0 1 0,21-22 16,-21 21-16,0 0 0,21-21 16,-21 21-16,0 0 0,21-21 15,1 0-15,-22 21 0,21-21 16,0 0-16,0 0 15,0 0-15,0 0 0,1 0 16,-1 0-16,0 0 16,0 0-16,0-21 0,0 0 0,22 0 15,-22 0-15,0 0 0,0-1 0,0-20 16,1 21-16,-1-21 0,-21-1 16,21 1-16,-21 0 0,21-1 0,0 1 15,-21-22-15,0 22 0,0 0 16,21-22-16,-21 22 0,22 0 0,-22 20 15,0-20-15,21 21 0,-21-21 0,21 20 16,-21 1-16,21 0 16,-21 42 15,0 0-31,0 1 0,-21-1 16,21 21-16,-21-21 0,21 22 0,-21-22 15,21 21-15,0 0 0,-22 1 16,22-1-16,0 0 0,0 1 0,0-1 15,0 0-15,0 1 0,0-22 16,0 21-16,0-21 0,0 1 0,22 20 16,-22-21-16,21-21 0,0 21 0,0 0 15,0-21-15,0 0 0,1 0 16,20 0-16,-21 0 0,21 0 0,-20-21 16,20 21-16,-21-21 0,21 0 15,-20 0-15,20 0 0,-21-22 16,0 22-16,0-21 0,1 21 0,-1-22 15,0 1-15,-21 21 0,21-22 16,-21 22-16,21 0 0,-21 0 0,21 0 16,-21 0-16,0-1 15,0 44 1,0-1 0,0 0-16,0 0 15,0 21-15,0-20 0,0-1 0,0 0 16,0 0-16,0 0 0,0 0 15,0 1-15,0-1 0,0 0 16,0 0-16,0 0 0,0 0 16,22-21-16,-1 0 0,0 0 0,0 0 15,0 0-15,0 0 0,1 0 16,-1 0-16,0-21 0,-21 0 0,21 0 16,0 0-16,0 0 0,-21-1 15,22 1-15,-22 0 0,0-21 0,0 21 16,0-22-16,0 22 0,0 0 0,-22 0 15,1 0-15,0-1 0,0 22 16,0-21-16,0 21 0,-1 0 16,1 0-16,0 0 0,0 0 15,42 0 17,0 0-32,0-21 0,1 21 15,-1 0-15,0 0 0,21-21 16,-21 21-16,1 0 0,20-21 0,-21 21 15,0 0-15,22 0 0,-22-21 0,0 21 16,0 0-16,21 0 0,-20 0 16,-1 0-16,0 21 0,-21 0 15,21 0-15,-21 0 0,0 0 0,0 1 16,0-1-16,0 0 0,0 0 16,0 0-16,0 0 0,0 22 15,0-22-15,0 0 0,0 0 0,0 0 16,0 1-16,0-1 0,0 0 15,0 0-15,0 0 16,0-42 31,0 0-47,0 0 0,0 0 0,0-1 16,0 1-16,0-21 15,0 21-15,0-22 0,21 22 0,0-21 0,-21 21 16,22 0-16,-1-22 0,0 22 15,0 0-15,21 0 0,-20 0 16,20-1-16,-21 1 0,21 21 0,-20 0 16,20 0-16,0 0 0,-21 0 0,22 0 15,-22 0-15,0 21 0,21 1 16,-20-1-16,-22 21 0,0-21 0,0 0 16,0 22-16,0-1 0,0-21 0,0 22 15,0-22-15,0 21 0,0-21 16,0 0-16,0 1 0,0-1 0,-22 0 15,22 0-15,-21-21 0,21 21 16,0-42 15</inkml:trace>
  <inkml:trace contextRef="#ctx0" brushRef="#br1" timeOffset="-179764.75">5546 11049 0,'0'0'0,"-22"-85"32,1 85-32,0-21 15,0 21-15,0 0 0,0 0 0,-1 0 16,1 0-16,0 0 0,0 21 0,-21 1 15,20-22-15,-20 21 0,21 21 16,0-21-16,-22 0 0,43 1 0,-21 20 16,21-21-16,-21 21 0,21-20 0,0-1 15,0 0-15,0 0 0,21 0 16,0 0-16,1-21 0,-1 0 0,0 22 16,0-22-16,0 0 0,0 0 0,22 0 15,-22 0-15,0-22 0,0 1 16,22 21-16,-22-21 0,0 0 15,0 0-15,0 0 0,-21-1 0,21 1 16,1 0-16,-22 0 0,0 0 16,21 0-16,0-1 31,-21 44-15,0-1-1,0 0-15,0 0 0,0 0 0,0 0 16,0 1-16,0 20 0,0-21 0,0 21 15,0 1-15,0-1 0,0-21 16,0 43-16,0-22 0,0 0 0,0 1 16,0 20-16,0-20 0,0 20 15,21 1-15,-21-22 0,0 21 0,21 1 16,-21-1-16,0 1 0,0-1 16,21 1-16,-21-22 0,22 22 0,-1-22 15,-21 0-15,0 1 0,21-1 0,-21-21 16,0 22-16,0-22 0,0 0 15,0 0-15,0 0 0,0 0 16,-21-21-16,0 0 0,-1 0 0,1 0 16,0 0-16,0 0 0,0-21 15,-22 21-15,1-21 0,0 0 0,-1 0 16,1 0-16,0-1 0,-1-20 0,1 21 16,0-21-16,-1 20 0,1-20 15,0 0-15,21-1 0,-22 1 16,22 0-16,0-1 0,0-20 0,21 21 15,0-1-15,0 1 0,0-22 0,0 22 16,0 0-16,21-1 0,0 1 16,0 0-16,0 21 0,22-22 0,-22 22 15,21-21-15,-21 21 0,22-1 0,-1 1 16,-21 0-16,22 0 0,-22 0 16,21 0-16,-21 21 0,0-22 15,-21 1-15,22 21 0,-22-21 0,21 0 16</inkml:trace>
  <inkml:trace contextRef="#ctx0" brushRef="#br1" timeOffset="-179216.56">6816 10795 0,'0'0'0,"0"-21"0,0 0 16,0 0-16,0-1 15,-22 22 17,22 22-32,-21-22 15,21 21-15,0 0 0,-21 0 16,0 0-16,21 22 0,-21-22 0,0 21 15,21 0-15,0 1 0,-22-1 0,1 0 16,21 1-16,-21-1 0,21 0 0,-21 1 16,21-1-16,-21 0 0,21 1 15,0-22-15,0 0 0,0 21 0,0-20 16,0-1-16,21 0 0,0-21 16,0 0-16,0 0 15,1 0-15,-1 0 0,0 0 0,0 0 16,0-21-16,22 0 0,-22-1 15,0 1-15,0 0 0,21 0 16,-20 0-16,-1 0 0,-21-22 0,21 22 16</inkml:trace>
  <inkml:trace contextRef="#ctx0" brushRef="#br1" timeOffset="-178979.7">6562 11091 0,'0'0'0,"-22"0"0,1 0 16,42 0 15,1 0-15,-1 0-16,0 0 0,0 0 16,21 0-16,-20 0 0,-1 0 0,0-21 15,0 21-15,0 0 0,22 0 0,-22 0 16,0-21-16,0 21 15,0 0-15,0-21 0,1 21 16</inkml:trace>
  <inkml:trace contextRef="#ctx0" brushRef="#br1" timeOffset="-178582.47">7133 11134 0,'0'0'0,"21"0"0,0 21 15,1-21 1,-1 0-16,0 0 16,0 0-16,0-21 0,0 0 15,1 21-15,-1-22 0,0 22 16,-21-21-16,21 21 0,0-21 0,-21 0 16,0 0-1,0 0-15,-21 21 16,0 0-16,0 0 0,0 0 15,-1 0-15,1 0 0,-21 21 16,21 0-16,0 0 0,-1 0 0,1 0 16,0 1-16,0-1 0,0 21 15,21-21-15,0 22 0,0-22 0,0 0 16,0 21-16,0-21 0,0 1 0,0-1 16,0 0-16,21-21 0,0 21 15,0 0-15,0-21 0,22 0 0,-22 0 16,0 0-16,21 0 0,-20 0 0,20 0 15,-21 0-15,21-21 0,-20 21 0,20-21 16,-21 0-16,21 0 0,-20 21 16,-1-22-16</inkml:trace>
  <inkml:trace contextRef="#ctx0" brushRef="#br1" timeOffset="-178189.62">7662 11134 0,'0'0'0,"0"-21"0,0-1 16,0 1-1,21 21-15,1-21 16,-1 21-16,0 0 0,0 0 0,0 0 16,22 0-16,-22 0 0,0 0 0,21 0 15,-21 0-15,22 0 0,-22 0 16,0 21-16,21 0 0,-20 1 0,-1-1 16,0 0-16,0 21 0,-21-21 15,0 1-15,0 20 0,0-21 0,0 21 16,0-20-16,0-1 0,0 0 15,-21 0-15,0 0 0,21 0 0,-21-21 16,21 22-16,-22-22 0,1 0 31,21-22-31,0 1 16,0 0-16,0 0 0,0 0 0,0-22 16,0 22-16,0 0 0,21-21 15,-21 21-15,0-1 0,22-20 0,-1 21 16,-21 0-16,21 0 0,0 21 15,0-22-15,-21 1 0,21 21 0,1 0 16,-1-21-16,0 21 0,0 0 16,0 0-16,0 0 0,-21-21 15,22 21-15,-1 0 0</inkml:trace>
  <inkml:trace contextRef="#ctx0" brushRef="#br1" timeOffset="-177471.54">8615 11049 0,'-21'0'32,"-1"0"-17,1 0-15,21 21 16,0 0-16,0 1 0,0-1 16,-21 0-16,21 0 0,0 0 15,0 0-15,0 1 0,0 20 0,0-21 16,0 0-16,0 0 0,-21 1 0,21-1 15,0 0-15,0 0 0,0 0 0,0 0 16,0 1-16,0-44 47,0 1-47,0 0 16,0-21-16,0 21 0,0-1 15,0 1-15,21-21 0,-21 21 0,21-22 16,0 22-16,-21 0 0,0-21 15,22 21-15,-1-1 0,0 1 0,0 0 16,-21 0-16,21 0 0,0 21 0,22 0 16,-22-21-16,0 21 0,0 0 0,0 0 15,1 0-15,-1 0 0,0 21 16,0 0-16,0 0 0,0 0 0,1 0 16,-22 1-16,0 20 0,21-21 0,-21 0 15,0 0-15,21 1 0,-21 20 16,0-21-16,0 0 0,0 0 15,0 1-15,0-1 0,0 0 16,-21-21 0,0 0-1,21-21-15,0 0 16,0-1-16,-22 22 0,22-21 0,0-21 16,0 21-16,0 0 0,0-22 15,22 22-15,-1 0 0,-21-21 0,21 20 16,21 1-16,-21 0 0,1 0 0,-1 0 15,21 21-15,-21 0 0,22-21 16,-22 21-16,21 0 0,-21 0 0,22 0 16,-22 21-16,0-21 0,0 21 15,0 0-15,0 0 0,1 22 0,-22-22 16,0 0-16,0 21 0,0-21 16,0 1-16,0 20 0,0-21 0,0 0 15,-22 0-15,1 1 0,21-1 0,-21 0 16,0 0-16,21 0 0,-21 0 15</inkml:trace>
  <inkml:trace contextRef="#ctx0" brushRef="#br1" timeOffset="-176944.53">10414 10795 0,'0'0'0,"0"-21"0,0 0 0,0 0 16,-21 42 15,21 0-15,0 0-16,0 21 0,0-20 15,0 20-15,0 0 0,0 1 0,0-22 16,0 42-16,0-20 0,0-1 16,0-21-16,0 21 0,0 1 0,0-1 15,0-21-15,0 22 0,0-22 0,0 0 16,0 0-16,0 0 15,0-42 17,0 0-32,0 0 0,0 0 15</inkml:trace>
  <inkml:trace contextRef="#ctx0" brushRef="#br1" timeOffset="-176605.25">10287 10837 0,'0'0'0,"0"-21"0,-21 0 0,21 0 0,0-21 16,0 20-16,0 1 0,0 0 0,0-21 16,0 21-16,21-1 0,0 1 15,21 0-15,-20 0 0,-1 0 0,21 21 16,0 0-16,1 0 0,-1 0 16,0 0-16,1 21 0,20 0 0,-20 21 15,-1-20-15,-21 20 0,0 0 0,-21 1 16,0-22-16,0 21 0,-21 0 15,-21-20-15,21 20 0,-22-21 16,1 21-16,0-20 0,-1-1 0,1 0 16,21 0-16,-22-21 0,22 21 0,0-21 15,0 0-15,0 21 0,0-21 16,42 0 15,0 0-31,0-21 16,0 21-16,0 0 15,1-21-15,-1 21 0,0 0 16</inkml:trace>
  <inkml:trace contextRef="#ctx0" brushRef="#br1" timeOffset="-176167.5">10837 11028 0,'-21'0'15,"21"-21"1,0 0 0,21-1-16,0 22 15,1 0-15,-1 0 0,0-21 0,0 21 16,21 0-16,-20 0 16,20 0-16,-21 0 0,21 21 0,-20-21 15,-1 22-15,0-1 0,0 0 0,0 21 16,0-21-16,-21 1 0,0 20 0,0 0 15,0-21-15,0 22 0,0-22 16,0 21-16,-21-21 0,21 1 0,-21-1 16,0 0-16,21 0 0,-21 0 15,21-42 17,0 0-32,0 0 0,0 0 15,0-1-15,21-20 0,-21 21 16,21-21-16,-21 20 0,21-20 15,0 0-15,-21 21 0,0-1 0,22 1 16,-1 0-16,0 0 0,-21 0 0,0 0 16,21 21-16,0 0 0,0-22 15,1 22-15,-1 0 0,0 0 16,0 0-16,0 0 16</inkml:trace>
  <inkml:trace contextRef="#ctx0" brushRef="#br1" timeOffset="-175704.77">12001 10964 0,'-63'-21'16,"42"21"-1,0 0-15,-1 0 0,1 0 0,0 0 16,0 0-16,0 0 0,0 0 15,-1 21-15,1 1 0,21-1 0,-21 0 16,0 0-16,0 21 0,21-20 0,0 20 16,-21 0-16,21-21 0,0 22 15,0-22-15,0 21 0,0-21 0,0 1 16,0-1-16,21 0 0,0 0 0,0-21 16,0 0-16,22 0 0,-22 0 15,0 0-15,21 0 0,1 0 16,-22 0-16,21-21 0,-21 0 0,22 0 15,-22-1-15,0 1 0,21 0 0,-21-21 16,1 21-16,-1-22 0,-21 1 16,0 0-16,0 20 0,0-20 0,0 0 15,0 21-15,0-1 0,-43-20 0,22 21 16,0 0-16,0 21 0,0-21 0,0 21 16,-22 0-16,22 0 15,0 0-15,-21 0 0,20 0 0,-20 21 0,21-21 16,0 21-16,0 0 0,-1 0 0,22 0 15,0 1-15,0-1 16,0 0-16,0 0 0,0 0 0,22 0 16,20-21-16,-21 22 0,21-1 0</inkml:trace>
  <inkml:trace contextRef="#ctx0" brushRef="#br1" timeOffset="-175193.06">12488 11367 0,'64'-64'16,"-43"43"-16,0 0 0,-21 0 15,21-1-15,0 1 0,-21-21 16,22 21-16,-1 0 0,-21-1 16,0 1-16,0 0 0,21 0 0,-21 0 15,0 0-15,0 42 47,0 0-47,0 0 0,0 0 0,0 0 16,0 22-16,0-22 0,0 21 15,-21 1-15,21-1 0,0-21 0,0 43 16,0-22-16,-21 0 0,21 1 0,0-1 16,0 0-16,0 1 0,0-1 0,0 0 15,0 1-15,0-1 16,0 0-16,0 1 0,0-1 0,0-21 15,0 21-15,0 1 0,0-22 0,0 21 16,0-21-16,0 1 0,0 20 0,0-21 16,-22 0-16,1 0 15,0-21-15,0 0 0,0 22 16,0-22-16,-1 0 0,1 0 0,0 0 16,0 0-16,0-22 0,0 1 0,-1 21 15,1-21-15,0 21 16,0-21-16,0 0 0,0 21 0,-1-21 0,22-1 15,-21 1-15,21 0 16,0 0-16,0 0 0,0 0 16,0-1-16,0 1 0,0 0 0,0 0 15,21 0-15,1-22 0</inkml:trace>
  <inkml:trace contextRef="#ctx0" brushRef="#br1" timeOffset="-174917.46">12636 10753 0,'-21'0'31,"0"0"-31,21 21 78,21-21-78,0 0 16,-21 21-16</inkml:trace>
  <inkml:trace contextRef="#ctx0" brushRef="#br1" timeOffset="-174544.69">13060 11091 0,'21'0'15,"0"0"-15,0-21 0,0 21 16,-21-21-16,22 21 0,-1-21 15,-21 0-15,21 21 0,0-21 0,-21-1 16,0 1-16,0 0 16,0 0-16,0 0 0,0 0 15,-21 21-15,0 0 16,0 0-16,-1 0 0,1 0 16,0 0-16,0 21 0,-21-21 0,20 21 15,1 0-15,0 0 0,0 0 0,21 22 16,0-22-16,0 0 0,0 0 15,0 22-15,0-22 0,0 0 0,0 0 16,0 0-16,21 0 0,-21 1 0,21-1 16,0-21-16,1 21 0,-1-21 15,0 0-15,0 0 0,21 0 16,-20 0-16,-1 0 0,21 0 0,0 0 16</inkml:trace>
  <inkml:trace contextRef="#ctx0" brushRef="#br1" timeOffset="-173936.79">13779 10859 0,'-21'-22'32,"0"22"-32,0 0 0,0 0 15,0 0-15,21 22 16,-22-1-16,22 0 0,0 0 15,0 0-15,-21 0 0,21 22 0,0-22 16,0 0-16,0 21 0,0-20 0,0-1 16,0 21-16,0-21 0,0 0 0,0 1 15,21-1-15,1 0 0,-1 0 16,21 0-16,-21-21 0,0 0 16,22 0-16,-22 0 0,0 0 0,21 0 15,-20 0-15,-1 0 0,21-21 16,-21 21-16,0-21 0,1 0 15,20-22-15,-21 22 0,0-21 0,0 0 16,1 20-16,-1-20 0,-21-21 0,21 20 16,0 1-16,0-22 0,0 22 15,-21 0-15,0-1 0,22 1 0,-22 0 16,0 21-16,0-1 0,0 1 0,0 0 16,-22 42 15,1 0-31,21 22 0,-21-22 15,0 0-15,21 0 0,-21 22 16,21-22-16,0 21 0,-21-21 16,21 22-16,-22-1 0,22-21 0,0 21 15,0-20-15,0 20 0,0-21 16,0 0-16,0 22 0,0-22 0,0 0 16,22 0-16,-1 0 0,0 0 0,-21 1 15,21-1-15,0-21 0,0 0 16,1 0-16,-1 0 0,0 0 0,0 0 15,0 0-15,22 0 0,-22 0 0,0-21 16,0 21-16,21-22 0,-20 1 16,-1 0-16,0 0 0,-21 0 0,21 0 15,0-22-15,0 22 0,-21 0 0</inkml:trace>
  <inkml:trace contextRef="#ctx0" brushRef="#br1" timeOffset="-173664.95">14160 10795 0,'0'0'0,"-42"0"0,21 0 16,0 0-16,42 0 31,21 0-31,-21 0 0,22 0 16,-1 0-16,0 0 0,1-21 0,20 21 15,-20-21-15,-1 21 0,0 0 16,1 0-16,-22-21 0,21 21 0,-21 0 16,0 0-16,1 0 0,-22-22 31,-22 22-15</inkml:trace>
  <inkml:trace contextRef="#ctx0" brushRef="#br1" timeOffset="-131920.46">720 12848 0,'0'0'0,"0"-21"0,0 0 16,0 0-16,0 0 16,-22 21-16,22-22 0,-21 22 15,21-21-15,0 42 47,0 1-47,0-1 0,0 0 16,0 21-16,0 1 0,0-1 15,0 0-15,0 22 0,0-22 0,0 0 16,0 1-16,0-1 0,-21 0 16,0 1-16,21-1 0,-21 0 0,0-20 15,-1-1-15,22 0 0,0 0 16,-21 0-16,0-21 16,21-21 15,0 0-31,0 0 15,0 0-15,0-1 0,0 1 16,0 0-16,0 0 0,21 21 16,0-21-16,1 21 15,-1 0-15,0 0 0,0 0 16,0 0-16,0 0 0,1 0 16,-1 0-16,0 0 0,21 0 0,-21 0 15,1 0-15,-1 0 0,0 0 16,0 0-16,0 0 0,0 0 15,1 0-15,-1 0 16,0-21-16,0 21 0,-21-22 0,0 1 16,21 21-16,-21-21 0,21 0 15,-21 0-15,0 0 0,0-1 0,0 1 16,0 0-16,0 0 0,0 0 16,0 0-16,0-1 0,0 1 0,-21 0 15,0 21 1,0 0-1,21 21-15,0 0 16,0 1-16,0-1 0,0 0 16,0 21-16,0-21 0,0 22 15,0-1-15,0-21 0,0 22 0,0-22 16,-21 21-16,21-21 0,0 22 16,0-22-16,0 0 0,0 21 0,0-21 15,0 1-15,-21-1 16,21 0-16,0-42 62,0 0-62,0-1 16,0 1-16,21 21 16</inkml:trace>
  <inkml:trace contextRef="#ctx0" brushRef="#br1" timeOffset="-131538.68">1566 13314 0,'0'0'16,"21"0"31,-21-21-32,0 0-15,0-1 16,0 1 0,-21 21-16,21-21 15,-21 21-15,0 0 16,21 21-1,0 0-15,0 1 16</inkml:trace>
  <inkml:trace contextRef="#ctx0" brushRef="#br1" timeOffset="-130388.61">2625 13018 0,'0'-43'31,"0"22"-31,0 0 16,0 0 0,21 21 15,0 0-15,0 21-16,0 0 15,0 21-15,1-20 0,-22-1 0,21 21 16,0-21-16,0 22 0,-21-22 0,0 21 15,21-21-15,-21 22 0,21-22 16,-21 0-16,0 0 0,0 0 0,0 0 16,0 1-16,0-1 0,0 0 15,0 0 1,-21-42 15,21 0-15,0 0-16,0-1 0,0 1 15,0 0-15,0 0 0,0 0 0,0-22 16,0 22-16,0-21 0,0 21 0,0-22 16,21 22-16,1 0 0,-1-21 15,0 21-15,0-1 0,0 1 0,0 0 16,1 0-16,-1 21 0,0 0 16,0 0-16,0 0 0,0 0 0,1 21 15,-1 0-15,-21 0 0,21 22 16,0-22-16,-21 0 0,0 0 15,0 22-15,0-22 0,0 21 0,0-21 16,0 0-16,0 1 0,0-1 16,0 0-16,0 0 0,0 0 15,-21-21-15,21-21 47,0 0-47,-21 0 16,21 0-16,0-1 0,0 1 0,0 0 15,0 0-15,0-21 0,0 20 16,21-20-16,0 21 0,0-21 0,0 20 16,1-20-16,-1 21 0,21 0 15,0 0-15,-20-1 0,20 22 16,0 0-16,1 0 0,-22 0 0,21 0 16,-21 22-16,22-1 0,-22 0 15,0 0-15,0 21 0,0-20 0,-21 20 16,0-21-16,0 21 0,0-20 0,0 20 15,0-21-15,0 0 0,0 22 16,-21-22-16,21 0 0,-21-21 0,21 21 16,0 0-16,0 0 15,-21-21-15,21-21 32,0 0-17,0 0-15,21 0 16</inkml:trace>
  <inkml:trace contextRef="#ctx0" brushRef="#br1" timeOffset="-129888.9">4170 12891 0,'-21'21'47,"-1"0"-47,22 0 16,0 0-16,-21 0 0,0 1 0,0-1 15,21 21-15,-21-21 0,21 0 16,-21 22-16,21-22 0,0 0 0,0 0 16,0 0-16,0 1 0,0-1 15,0 0-15,0 0 0,21 0 16,0-21-16,0 0 0,0 0 15,0 0-15,22 0 0,-22 0 16,0 0-16,0 0 0,0-21 0,1 21 16,20-21-16,-21 0 0,0 21 0,0-21 15,1-1-15,-22 1 16,0-21-16,21 21 0,-21 0 0,0-22 16,0 22-16,0-21 0,0 21 0,0-22 15,-21 22-15,-1 0 0,1-21 16,0 42-16,0-22 0,0 1 0,0 21 15,-1 0-15,1 0 0,0 0 0,0 0 16,0 0-16,0 21 16,-1 1-16,22-1 0,0 0 15,0 0 1,0 0-16,0 0 16,22-21-16,-1 0 0,0 0 15,0 0-15,21 0 16</inkml:trace>
  <inkml:trace contextRef="#ctx0" brushRef="#br1" timeOffset="-129393.18">4678 12954 0,'0'-21'15,"0"0"1,0 0-1,0-1-15,0 1 16,21 21-16,0 0 16,0-21-16,0 21 0,1 0 0,-1 0 15,21 0-15,-21 0 0,0 0 0,1 0 16,20 0-16,-21 21 0,0 0 16,0 1-16,22-1 0,-43 0 0,21 0 15,-21 21-15,0-20 0,21 20 0,-21-21 16,0 0-16,0 22 0,0-22 15,0 0-15,0 0 0,-21 0 0,21 0 16,-21-21-16,0 22 0,-1-22 16,1 0-1,21-22 1,0 1 0,0 0-16,0 0 0,0 0 15,0 0-15,0-1 0,0-20 0,0 21 16,0 0-16,0-22 0,0 22 0,21 0 15,1 0-15,-1 0 0,-21 0 16,0-1-16,21 1 0,0 21 0,0 0 16,0 0-1,1 0 1,-1 21 0,0-21-1,-21 22-15</inkml:trace>
  <inkml:trace contextRef="#ctx0" brushRef="#br1" timeOffset="-128905.46">5588 13060 0,'-21'0'0,"42"0"0,-21 0 31,21 0-15,0 0-16,0 0 0,1 0 16,-1 0-16,0-21 0,0 21 15,0-21-15,0 21 0,1-22 0,-1 1 16,21 21-16,-21-21 0,-21 0 0,21 0 16,1 0-16,-22-1 0,0 1 15,0 0-15,0 0 0,0 0 16,-22 0-16,1 21 15,0 0-15,0 0 0,0 0 16,0 0-16,-1 0 16,1 21-16,0 0 0,0 0 0,0 0 15,0 0-15,21 1 0,0 20 16,-22-21-16,22 0 0,-21 22 0,21-22 16,0 0-16,0 21 0,0-21 0,0 1 15,0-1-15,0 0 0,21-21 16,1 21-16,-1 0 0,0-21 0,0 21 15,0-21-15,22 0 0,-22 0 16,0 0-16,0 0 0,0 0 16,0 0-16,1 0 0,-1 0 0,0 0 15,0 0-15,0-21 0,0 21 0,-21-21 16,22 0-16,-1 0 0,0 0 16,-21-1-16,21 1 0,0 0 15</inkml:trace>
  <inkml:trace contextRef="#ctx0" brushRef="#br1" timeOffset="-128148.9">7620 12912 0,'0'0'0,"-21"-21"0,0 21 16,-1-22-16,1 1 16,0 0-16,21 0 0,0 0 15,0 0-15,0-1 16,0 1-16,21 21 0,0-21 15,1 21-15,-1 0 0,0 0 16,0 0-16,0 0 0,22 0 0,-22 0 16,21 0-16,-21 21 0,22-21 15,-22 43-15,0-22 0,21 0 0,-21 0 16,1 21-16,-1 1 0,-21-22 0,0 21 16,0-21-16,0 22 0,0-22 15,0 0-15,0 21 0,0-20 0,0-1 16,-21 0-16,21 0 15,-22-21-15,1 0 16,0 0-16,21-21 16,0 0-1,0 0-15,0-1 0,0 1 0,0-21 16,21 21-16,0-22 0,-21 22 0,22-21 16,-1 0-16,0 20 0,0-20 15,0 21-15,0-21 0,1 20 0,20 1 16,-21 0-16,0 21 0,0-21 0,1 21 15,-1 0 1,-21 21 0,0 0-1,0 0-15,0 1 16,0-1-16,21-21 0,-21 21 16,21-21-16,0 21 15,0-21-15</inkml:trace>
  <inkml:trace contextRef="#ctx0" brushRef="#br1" timeOffset="-127761.11">8678 12975 0,'0'0'16,"21"0"-16,1 0 0,-1 0 15,0 0-15,0 0 0,0 0 16,0-21-16,1 21 0,20-21 0,-21 21 15,0-21-15,0 0 0,1-1 0,-1 1 16,0 0-16,-21 0 16,0 0-16,0 0 0,0-1 15,0 1-15,0 0 0,-21 0 16,0 21-16,-1 0 0,1 0 16,0 0-16,0 0 0,0 0 0,0 0 15,-22 21-15,22 0 0,0 0 16,0 1-16,0-1 0,-1 21 0,22-21 15,0 0-15,-21 22 0,21-22 16,0 0-16,-21 21 0,21-20 0,0-1 16,0 0-16,0 0 0,21 0 0,0-21 15,-21 21-15,22 1 0,-1-22 16,0 0-16,0 0 0,0 0 0,0 0 16,1 0-16,20 0 0,-21 0 0,0 0 15,22 0-15,-22-22 16,21 22-16</inkml:trace>
  <inkml:trace contextRef="#ctx0" brushRef="#br1" timeOffset="-126995.55">9673 12848 0,'21'-21'0,"-42"42"0,42-63 0,-21 21 16,0 0-16,0-1 15,0 1-15,-21 21 0,0-21 0,0 21 16,0 0-16,-1-21 0,1 21 0,0 0 15,0 0-15,0 0 0,0 0 0,-1 0 16,1 21-16,0 0 16,0-21-16,0 21 0,0 1 0,-1 20 15,1-21-15,0 0 0,0 0 0,21 1 16,0-1-16,0 0 0,0 0 16,0 0-16,0 0 0,0 1 0,0-1 15,21-21-15,0 21 0,0-21 16,22 0-16,-22 0 0,0 0 15,0 0-15,0 0 0,22 0 0,-22-21 16,0 0-16,0 21 0,0-22 0,1 1 16,-1 0-16,-21 0 0,21 0 15,-21 0-15,21-1 0,-21 1 16,21 21-16,-21-21 0,0 0 0,0 0 16,0 42 30,0 0-46,0 0 0,0 0 0,0 1 16,0 20-16,0-21 0,0 21 16,0-20-16,0 20 0,0 0 0,0 1 15,0-1-15,0 0 0,0 22 0,0-22 16,0 22-16,0-22 0,0 21 16,0 1-16,0-1 0,0 1 0,0-22 15,0 22-15,0-1 0,0 1 0,0-1 16,0-20-16,0 20 0,0-21 15,0 22-15,0-22 0,0 22 16,0-22-16,0 0 0,0 1 0,0-22 16,0 21-16,-21-21 0,21 1 0,-21-1 15,21 0-15,-21-21 16,0 0-16,-1 0 0,1 0 0,0 0 16,0-21-16,0 0 0,-22-1 0,22 1 15,-21-21-15,0 0 0,20-1 0,-20 1 16,0 0-16,-1-22 0,22 1 15,0-1-15,0 1 0,0-1 0,0 1 16,21-1-16,0 1 0,0-1 0,0 1 16,0 20-16,0-20 15,21 20-15,0 1 0,-21 0 0,21-1 16,0 22-16,22-21 0,-22 21 0,0-22 16,0 22-16,21 0 0,-20 0 0,-1-21 15,21 20-15,-21 1 0,22 0 16,-22 0-16,21 0 0,0 0 0,-20-1 15</inkml:trace>
  <inkml:trace contextRef="#ctx0" brushRef="#br1" timeOffset="-126540.78">9864 12806 0,'0'0'0,"0"-64"31,0 43-31,21 21 16,0-21 0,0 21-16,0 0 0,0 0 15,1 0-15,-1 0 0,0 0 0,0 0 16,0 0-16,0 0 0,1 21 16,-1 0-16,0 1 0,0 20 0,-21-21 15,0 21-15,0-20 0,21 20 0,-21-21 16,0 0-16,0 22 0,0-22 15,0 0-15,0 0 0,-21 0 16,0 0-16,21 1 16,-21-22-16,21-22 31,0 1-31,0 0 0,0 0 16,0 0-16,0 0 0,21-22 15,-21 22-15,0-21 0,21 21 0,0-1 16,-21-20-16,21 21 0,1 0 0,-22 0 15,21-1-15,0 1 0,0 21 16,0 0 0,0 0-16,-21 21 15,0 1-15,22-22 16,-22 21-16,21 0 0,-21 0 16,0 0-16</inkml:trace>
  <inkml:trace contextRef="#ctx0" brushRef="#br1" timeOffset="-124453.72">10520 12975 0,'21'0'15,"0"0"-15,0 0 16,-21-21-16,21 21 0,1-21 0,-1 0 16,0 0-16,0-1 0,0 22 15,0-21-15,1 0 0,-1 0 0,-21 0 16,0 0-16,0-1 0,0 1 15,-21 21 1,-1 0-16,1 0 0,0 0 16,0 21-16,0 1 0,0-1 0,21 0 15,-22 0-15,1 0 0,21 0 16,-21 1-16,21 20 0,0-21 0,0 0 16,0 0-16,0 1 0,0-1 0,0 0 15,0 0-15,0 0 0,0 0 16,21 1-16,0-22 0,1 0 0,-1 21 15,0-21-15,0 0 0,21 0 16,-20 0-16,20 0 0,0 0 16,1-21-16,-1-1 0,0 22 0,22-21 15,-22 0-15,0-21 0,1 21 0,-1-1 16,-21-20-16,22 0 0,-22 21 16,0-22-16,0 22 0,-21-21 0,0 21 15,0-1-15,0 1 0,0 0 16,-21 21-1,0 0-15,0 0 0,21 21 16,0 0-16,-22 1 0,22-1 0,0 0 16,0 0-16,0 0 0,0 0 0,0 22 15,0-22-15,22 0 16,-1 0-16,-21 22 0,0-22 0,21 0 16,0 0-16,-21 0 0,0 0 15,0 1 1,-21-22-1,0 0 1,0-22-16,-1 22 0,22-21 16,-21 0-16,0 0 0,0 21 0,0-21 15,21 0-15,-21 21 16,21-22-16,-22 22 0,22 22 31,0-1-31,0 0 0,0 0 16,0 0-16,22-21 0,-1 21 0,-21 1 15,21-22-15,0 21 0,0-21 16,0 0-16,1 21 0,-1-21 0,0 0 16,0 0-16,0 0 0,0 0 15,22 0-15,-22 0 0,21-21 0,1 0 16,-22 21-16,21-22 0,0 1 0,1 0 16,-22 0-16,21-21 0,-21 20 0,1-20 15,-1 21-15,0 0 0,-21-22 16,0 22-16,0 0 0,0 0 0,0 0 15,0 0-15,0-1 0,-21 22 16,0 0-16,-1 0 16,22 22-16,0-1 0,0 0 15,0 0-15,0 0 0,0 22 16,0-22-16,22 0 0,-22 0 16,0 0-16,0 0 0,21 22 0,-21-22 15,0 0-15,0 0 0,0 0 16,0 1-16,0-1 15,-21-21 1,-1 0-16,1 0 0,0 0 16,0 0-16,21-21 0,-21 21 15,0-22-15,21 1 16,-22 21 0,44 21 15,-1-21-31,-21 22 15,21-22-15,0 0 0,0 0 0,0 21 16,22-21-16,-22 0 0,0 0 0,21 0 16,1 0-16,-1 0 0,0 0 15,1 0-15,-1 0 0,0-21 0,-20 21 16,20-22-16,-21 1 0,0 0 16,0 0-16,1 0 0,-1 0 15,0-22-15,0 22 0,-21 0 0,21-21 16,-21 20-16,21-20 0,-21 21 0,0 0 15,0 0-15,22-1 0,-22 44 32,0-1-17,-22 0-15,22 21 0,0-21 0,-21 1 16,21-1-16,-21 21 0,21-21 16,-21 0-16,21 1 0,0-1 0,0 0 15,0 0-15,0 0 0,0 0 0,0 1 16,21-22-1,0 21-15,0-21 0,1 0 0,-1 0 16,0 0-16,0 0 0,0 0 0,0 0 16,1-21-16,-1-1 0,0 1 15,0 0-15,0 0 0,0 0 0,1 0 16,-1-22-16,0 22 0,0 0 0,0 0 16,0-22-16,-21 22 0,22 0 15,-44 42 16,22 0-31,-21-21 0,0 22 0,0-1 16,21 0-16,0 0 16,-21 0-16,21 0 0,-21 1 0,21-1 15,0 0-15,0 0 0,0 0 0,0 0 16,21 1 0,0-22-16,0 0 0,0 0 15,0 0-15,1 0 0,-1-22 16,0 1-16,-21 0 0,0 0 0,21 0 15,-21 0-15,21-1 0,-21 1 16,0-21-16,0 21 0,0 0 0,0-1 16,0 1-16,-21 0 0,0 0 0,21 0 15,-21 21-15,21-21 16,-21 21-16,21-22 16,21 22 15,0 0-31,0 0 0,0 0 0,0 0 15,22-21-15,-1 21 0,-21 0 0,22 0 16,-1 0-16,0 0 0,-21 0 16,22 0-16,-22 21 0,21 1 0,-21-22 15,-21 21-15,22 0 0,-22 0 0,21 0 16,-21 0-16,0 1 0,0-1 16,0 0-16,0 0 0,0 0 0,0 0 15,0 1-15,0-1 0,0 0 0,-21 0 16,21 0-1,0 0-15,0 1 16,-22-22 0,22-22-1,0 1-15,0 0 16,0 0-16,0 0 0,0 0 0,0-22 16,0 22-16,22-21 0,-1 21 0,0-22 15,0 1-15,0 21 0,22-22 16,-22 22-16,21 0 0,-21 0 0,22 0 15,-1 0-15,0 21 0,-21 0 0,22 0 16,-22 0-16,21 21 0,-21 0 16,1 0-16,-1 0 0,0 0 15,-21 1-15,0 20 0,0 0 0,0-21 16,0 22-16,0-22 0,0 21 16,0-21-16,0 22 0,0-22 0,-21 0 15,0 0-15,21 0 0,-22-21 0,22 22 16,-21-22-1,21 21-15,-21-21 0,0 0 16,21-21-16,-21-1 16</inkml:trace>
  <inkml:trace contextRef="#ctx0" brushRef="#br1" timeOffset="-124240.83">12298 12446 0</inkml:trace>
  <inkml:trace contextRef="#ctx0" brushRef="#br1" timeOffset="-123009.45">15706 12234 0,'0'0'0,"0"-21"0,21 21 0,-21-21 0,0 0 15,0 0-15,0 0 0,0-1 16,-21 1-16,-1 21 0,1-21 16,0 0-16,21 0 0,-21 21 0,0 0 15,-22 0-15,22 0 0,0 0 0,-21 0 16,21 0-16,-1 21 0,-20 21 16,21-21-16,-21 22 0,20-1 0,-20-21 15,21 43-15,-21-22 0,20 0 16,1 1-16,0-1 0,0 22 0,0-22 0,0 0 15,21 1-15,0-1 0,0 0 16,0 1-16,0-22 0,0 21 16,21 0-16,0-20 0,0-1 0,0 0 15,22 0-15,-22 0 0,21-21 16,0 0-16,-20 0 0,20 0 0,0 0 16,1 0-16,-1-21 0,0 21 0,-21-21 15,22 0-15,-22 0 0,21-22 16,-21 22-16,1-21 0,-1 21 0,0-1 15,0-20-15,0 21 0,0 0 0,-21 0 16,0-1-16,0 1 16,0 0-16,-21 42 31,0 0-31,0-21 0,21 22 16,0-1-16,0 0 0,-21 0 15,21 0-15,0 22 0,0-22 0,0 0 16,0 0-16,0 0 0,0 0 0,21-21 15,-21 22-15,21-1 0,21-21 16,-20 0-16,-1 0 0,21 0 0,-21 0 16,22 0-16,-1 0 0,-21 0 0,21-21 15,1-1-15,-22 22 0,0-21 16,21 0-16,-20 0 0,-1-21 16,0 20-16,-21 1 0,21 0 0,0 0 15,0 0-15,-21 0 0,22 21 16,-22-22-16,0 1 0,21 21 15,-21-21-15,0 42 32,0 0-32,0 1 15,0-1-15,0 0 0,-21 0 0,21 0 16,0 22-16,0-1 0,-22 0 0,22 1 16,0-1-16,0 0 0,-21 1 15,21 20-15,0-21 0,0 22 0,0-22 16,0 1-16,-21 20 0,21 1 15,-21-22-15,21 21 0,0 1 16,0-1-16,-21-20 0,21 20 0,0 1 16,-21-22-16,21 0 0,-22 1 0,22-1 15,0 0-15,-21 1 0,0-22 0,0 0 16,0 0-16,0 0 0,-1-21 16,1 0-16,0 22 0,0-22 0,0 0 15,0 0-15,-22 0 0,22 0 0,0-22 16,0 1-16,0 21 0,-1-21 0,1 0 15,0-21-15,21 20 0,0-20 16,-21 0-16,21 21 0,0-43 0,0 22 16,0-1-16,0-20 0,0 21 15,21-22-15,-21 22 0,21-22 16,0 22-16,22 0 0,-22-1 0,0 22 16,21-21-16,-20-1 0,20 22 0,0-21 15,-21 0-15,22 20 0,-1 1 16,0-21-16</inkml:trace>
  <inkml:trace contextRef="#ctx0" brushRef="#br1" timeOffset="-122684.64">16870 12531 0,'0'-21'16,"0"-1"-16,-21 22 15,-1 0-15,1 0 16,0 0-16,0 0 0,0 0 0,-22 22 16,22-1-16,0 0 0,0 0 15,0 0-15,0 0 0,21 1 0,-22 20 16,22-21-16,-21 21 0,21-20 0,0 20 16,0-21-16,0 0 0,0 22 15,0-22-15,21 0 0,1-21 0,-1 21 16,0 0-16,0-21 0,0 0 15,0 0-15,1 0 0,20 0 16,-21 0-16,0 0 0,0 0 0,1 0 16,-1-21-16,21 0 0,-21 0 0,0 0 15,1-22-15,-1 22 0,0-21 16</inkml:trace>
  <inkml:trace contextRef="#ctx0" brushRef="#br1" timeOffset="-122406.79">17208 12129 0,'0'0'0,"0"-43"0,0 22 0,0-21 0,0 21 16,0-1-16,0 44 31,0-1-31,-21 21 16,21-21-16,-21 22 0,21-1 16,0 0-16,0 1 0,0 20 0,-21-21 15,21 1-15,0-1 0,-21 0 0,21 1 16,0-22-16,0 21 0,0 1 15,-21-22-15,21 21 0,0-21 0,-22 0 16,22 1-16,0-1 0,0 0 0,0 0 16,22-21 15,-1 0-31,0-21 0,-21 0 16,42 21-16,-21-21 0</inkml:trace>
  <inkml:trace contextRef="#ctx0" brushRef="#br1" timeOffset="-120980.78">17399 12594 0,'0'21'15,"21"-21"1,0 0 0,0 0-16,1 0 0,-1 0 15,0 0-15,0 0 0,21 0 16,-20 0-16,-1 0 0,0 0 15,0 0-15,0-21 0,0 21 16,1-21-16,-1 0 0,-21 0 16,0 0-16,0-1 15,0 1-15,0 0 0,-21 21 16,-1 0-16,1 0 16,0 0-16,0 0 0,0 0 15,0 21-15,-1 0 0,1-21 0,0 22 16,21-1-16,-21 0 0,21 0 0,-21 21 15,21-20-15,0-1 0,0 0 16,0 0-16,0 0 0,0 22 0,0-22 16,0 0-16,0 0 0,0 0 15,0 0-15,21 1 16,0-22-16,0 0 16,0 0-16,1 0 0,-1 0 15,0 0 1,0 0-16,0 0 31,0 0 32,1 0-32,-1 0 0,0 0 16,0 0 328,0 0-344,-21-22-15,21 22-16,1 0 15,-1 0-15,0 0 0,-21-21 16,21 21-16,0 0 0,0-21 0,1 0 16,-1 21-16,0-21 0,0 0 0,0 21 15,22-22-15,-22 1 0,21 0 16,-21 0-16,22 0 0,-22 0 0,21-1 16,-21-20-16,0 21 0,1 0 15,-1 0-15,-21-1 0,0 1 16,-21 21-1,-1 0-15,1 0 0,0 0 16,0 0-16,0 0 0,0 21 0,-1 1 16,1-22-16,21 21 0,-21 0 15,21 0-15,0 0 0,0 0 16,0 1-16,0-1 16,21-21-16,0 21 0,1 0 15,-1 0-15,0-21 0,0 21 16,0-21-16,0 22 0,1-22 0,-1 21 15,0 0-15,0-21 16,-21 21-16,0 0 16,-21-21 15,0 21-31,0-21 0,-1 0 0,1 0 16,0 0-16,0 0 0,0 0 0,0 0 15,-1 0-15,1 0 16,21-21-1,0 0 1</inkml:trace>
  <inkml:trace contextRef="#ctx0" brushRef="#br1" timeOffset="-120221.21">20383 12785 0,'0'0'0,"22"0"0,-1 0 0,0-21 15,-21-1-15,21 1 0,-21 0 16,0 0-16,21 0 0,-21 0 15,0-1-15,0-20 0,0 21 0,-21-21 16,0-1-16,0 22 0,0-21 16,-1-1-16,-20 22 0,21-21 0,-21 21 15,-1 0-15,22-1 0,-21 1 16,-1 21-16,22 0 0,-21 0 0,0 0 16,20 21-16,-20 1 0,0-1 15,21 21-15,-22-21 0,22 22 0,0-22 16,-21 21-16,20 0 0,1-20 0,0 20 15,21-21-15,0 0 0,0 22 16,0-22-16,0 0 0,0 0 0,0 0 16,21 0-16,0 1 0,1-1 0,20-21 15,-21 0-15,21 21 0,-20-21 16,20 0-16,-21 0 0,21 0 16,1 0-16,-22-21 0,21 0 0,-21-1 15,22 1-15,-22 0 0,0 0 0,0 0 16,22 0-16,-43-1 0,21 1 15,0 0-15,-21 0 0,21 0 0,-21 42 47,0 0-47,-21-21 0,21 21 16,0 0-16,0 1 0,0-1 0,0 0 16,0 0-16,0 0 0,0 0 15,0 1-15,21-1 0,0-21 16,-21 21-16,21 0 0,1-21 0,-1 0 15,0 0-15,0 0 0,0 0 16,0 0-16,1 0 0</inkml:trace>
  <inkml:trace contextRef="#ctx0" brushRef="#br1" timeOffset="-119821.45">20680 12552 0,'0'0'0,"0"-21"0,-21 0 0,21-1 16,0 1-16,0 0 15,0 0-15,21 0 16,0 21-16,0 0 0,0 0 16,0 0-16,22 0 0,-22 0 0,0 0 15,0 0-15,0 21 0,1 0 16,-1 0-16,0 0 0,0 1 0,-21 20 16,0-21-16,0 0 0,0 0 0,0 22 15,0-22-15,0 0 0,0 0 16,0 0-16,0 1 0,-21-22 0,0 21 15,0-21-15,-1 0 16,1 0-16,21-21 31,0-1-31,0 1 0,0 0 16,21 0-16,1-21 16,-1 20-16,0 1 0,0 0 0,0-21 15,0 21-15,1-1 0,-1 1 0,0 0 16,0 21-16,-21-21 0,21 21 15,0 0-15,1 0 0,-1 0 16,0 0-16,0 0 16,0 0-16</inkml:trace>
  <inkml:trace contextRef="#ctx0" brushRef="#br1" timeOffset="-119480.64">21294 12658 0,'0'21'0,"0"-42"0,21 42 16,0-21-16,0 0 16,0 0-16,0 0 0,1 0 15,-1 0-15,0 0 0,21-21 0,-21 21 16,22-21-16,-1-1 0,0 1 0,-20 21 16,-1-42-16,21 21 0,-21 0 15,0-1-15,-21-20 0,0 21 0,0 0 16,0 0-16,0-1 0,-21 22 15,0 0-15,0 0 0,-21 0 16,20 0-16,-20 0 0,21 22 0,-21-1 16,20 21-16,1-21 0,0 0 15,0 22-15,0-22 0,21 0 16,0 0-16,0 0 0,0 22 0,0-22 16,0 0-16,21-21 0,0 21 0,0 0 15,0-21-15,22 0 0,-22 0 16,21 0-16,-21 0 0,22 0 0,-22 0 15,21 0-15,-21-21 0,22 0 0,-1 0 16</inkml:trace>
  <inkml:trace contextRef="#ctx0" brushRef="#br1" timeOffset="-117365.52">23643 12615 0,'21'-21'32,"-21"0"-32,21 0 15,-21 0-15,22 0 0,-22-1 16,0 1-16,0-21 15,0 21-15,-22 0 0,1-1 16,0-20-16,0 21 0,0-21 0,0 20 16,-1 1-16,1 0 0,-21 0 0,21 0 15,0 21-15,-22 0 0,22 0 16,0 0-16,-21 21 0,20 0 0,-20 0 16,21 0-16,-21 22 0,20-22 15,1 21-15,-21-21 0,21 22 0,-22-1 16,22-21-16,0 22 0,0-22 0,0 21 15,0-21-15,21 0 0,0 1 16,0-1-16,0 0 0,0 0 16,21-21-16,0 0 0,0 0 0,0 0 15,0 0-15,22 0 16,-22 0-16,21 0 0,1-21 0,-22 21 16,21-21-16,0 0 0,-20-1 0,20 1 15,-21 0-15,21 0 0,-20 0 16,20 0-16,-21-22 0,0 22 0,0 0 15,1 0-15,-1 0 0,0-1 0,-21 1 16,0 0-16,21 21 0,-21 21 31,0 0-31,0 1 16,0-1-16,0 21 16,-21-21-16,21 0 0,0 1 0,0-1 15,0 0-15,0 0 0,0 0 0,0 0 16,0 1-16,0-1 15,0 0-15,21 0 0,-21 0 16,21-21-16,0 0 0,1 21 0,-1-21 16,0 0-16,0 0 0,0 0 15,0 0-15,22 0 0,-22-21 0,0 0 16,21 21-16,-20-21 0,-1 0 0,0 0 16,0-1-16,0 1 0,0 0 15,1 0-15,-1 0 0,-21-22 0,21 22 16,0 0-16,-21-21 0,0 21 0,0-1 15,21 22-15,-21-21 0,0 42 32,0 1-32,0-1 15,0 0-15,-21 21 16,21 1-16,-21-22 0,21 0 0,-21 0 16,21 21-16,0-20 0,0-1 0,0 0 15,0 0-15,0 0 0,0 0 16,21-21-16,0 0 0,-21 22 15,21-22-15,0 0 0,1 0 0,-1 0 16,0 0-16,0 0 0,21-22 16,-20 1-16,-1 21 0,0-21 0,21 0 15,-21 0-15,1 0 0,-1-22 0,0 22 16,-21 0-16,0 0 0,0 0 16,0-22-16,0 22 0,0 0 15,0 0-15,-21 0 0,21-1 16,-21 22-16,42 0 31,0 0-31,21 0 16,-21 0-16,22 0 0,-1 0 0,0 0 15,1 0-15,-1 0 0,22 0 16,-22 0-16,0 0 0,1 0 0,-22 0 16,21 0-16,-21 0 0,0 0 15,-42 0 16,0 0-31,0 0 0,0 0 0,0 0 16,-22 0-16,22 22 0,-21-1 16,21-21-16,-1 21 0,-20 0 0,21 0 15,0 0-15,-22 1 0,22-1 0,0 0 16,0 0-16,21 0 0,0 0 16,0 1-16,0 20 0,0-21 15,0 0-15,0 0 0,21 1 16,0-22-16,0 0 0,1 0 15,-1 0-15,0 0 0,21 0 0,-21 0 16,1 0-16,-1-22 0,21 22 16,-21-21-16,0 0 0,1 0 0,-1 0 15,0 0-15,-21-1 0,21 1 16,0-21-16,-21 21 0,21 0 0,-21-1 16,0 1-16,0 0 0,0 0 15,0 0-15,0 0 16,-21 42-1,21 0-15,-21-21 16,21 21-16,0 0 0,0 0 0,0 1 16,0 20-16,0-21 0,0 0 0,0 0 15,0 1-15,0-1 0,0 21 16,21-21-16,0 0 0,1 1 16,-1-22-16,-21 21 0,21 0 0,0-21 15,0 0-15,0 0 0,1 0 16,-1 0-16,0 0 0,0-21 15,0 0-15,-21-1 0,21 1 0,1 0 16,-1-21-16,-21 21 0,21-22 16,0 1-16,0 0 0,-21-1 0,21 1 15,1 0-15,-1-22 0,0 22 0,0-22 16,0 22-16,-21-22 0,21 22 16,-21 0-16,22 21 0,-22-1 0,0 1 15,0 0-15,0 0 0,-22 42 31,1 0-31,0 0 0,21 1 16,-21-1-16,21 21 0,-21 0 0,0 1 16,21-1-16,-22 0 0,1 1 15,0-22-15,21 21 0,0 1 0,0-1 16,-21 0-16,21-21 0,0 22 0,0-22 16,0 21-16,0-21 0,0 1 15,0-1-15,0 0 0,0 0 0,0 0 16,21 0-16,0-21 15,0 22-15,1-22 0,-1 0 0,0 0 16,0 0-16,0-22 0,22 1 16,-22 0-16,0 21 15,0-21-15,0-21 0,22 20 0,-22 1 16,0 0-16,0 0 0,0 0 0,0 0 16,1-1-16,-44 44 31,1-1-16,0 0-15,21 0 0,-21 0 16,21 0-16,0 1 0,0-1 16,0 0-16,0 0 0,0 0 15,0 0 1,21-21-16,0 0 0,0 0 16,1 0-16,-1 0 0,0 0 0,0 0 15,0 0-15,0 0 0,-21-21 16,22 0-16,-1 21 0,-21-21 0,0 0 15,21 0-15,0-1 0</inkml:trace>
  <inkml:trace contextRef="#ctx0" brushRef="#br1" timeOffset="-117180.62">25929 12340 0,'0'0'0,"0"-21"0,-21 21 15,21-21-15,-21 0 16,42 21 46,-21 21-62,21-21 16</inkml:trace>
  <inkml:trace contextRef="#ctx0" brushRef="#br1" timeOffset="-116664.92">26501 12510 0,'0'-22'0,"0"1"16,0 0-16,0 0 0,0 0 15,0 0-15,0-1 16,-22 1-16,1 21 0,0 0 15,0 0-15,0 0 0,0 0 0,-1 0 16,1 0-16,0 21 0,0-21 16,0 22-16,0-1 0,-1 0 0,22 0 15,-21 21-15,0-20 0,21-1 0,-21 0 16,21 0-16,0 0 0,0 0 16,0 1-16,0-1 15,21 0-15,0-21 0,0 0 16,1 0-16,-1 0 15,0 0-15,0 0 0,0-21 16,0 21-16,1-21 0,-1-1 0,-21 1 16,21 0-16,0 0 0,0 0 15,-21 0-15,21-1 0,1-20 0,-22 21 16,0 0-16,0 0 0,21 21 16,-42 21 15,21 0-31,0 0 0,-22 0 0,22 0 0,-21 1 15,21-1-15,0 0 0,0 0 16,0 0-16,0 0 16,0 1-16,21-22 15,1 0-15,-1 0 0,0 0 16,0 0-16,0 0 0,0 0 16</inkml:trace>
  <inkml:trace contextRef="#ctx0" brushRef="#br1" timeOffset="-116089.25">26903 11980 0,'0'0'0,"0"-21"0,-21 21 16,21-21-16,-22 21 16,1 0-16,0 0 15,21 21 1,0 0-16,0 22 15,-21-22-15,21 0 0,0 21 0,-21-20 16,21 20-16,0-21 0,0 21 0,-21 1 16,21-22-16,-22 21 0,22-21 15,0 22-15,0-22 0,0 0 16,-21 21-16,21-20 0,0-1 0,0 0 0,-21 0 16,21 0-1,0 0-15,0-42 47,0 0-47,21 0 16,0 0-16,1 0 0,-1-1 15,0 1-15,0 0 0,0 21 0,0-21 16,1 0-16,20 0 0,-21 21 16,21 0-16,-20 0 0,-1 0 0,21 0 15,-21 0-15,0 0 0,1 0 16,-1 21-16,0 0 0,0 0 15,-21 0-15,0 0 0,0 1 0,0-1 16,0 0-16,0 0 0,-21 0 0,0 0 16,0 1-16,-22-1 0,22-21 15,0 21-15,-21-21 0,20 21 0,1-21 16,0 0-16,-21 0 0,21 0 0,-1 21 16,1-21-16,0 0 15,0 0-15,0 0 0,21-21 16,0 0-1,0 0-15,0 0 16,21 21-16,-21-22 0,21 1 16,0 21-16</inkml:trace>
  <inkml:trace contextRef="#ctx0" brushRef="#br1" timeOffset="-115752.45">27453 11917 0,'0'0'16,"0"-21"-16,0 0 15,0 42 17,0 0-32,0 0 0,0 0 15,-21 22-15,21-22 0,-21 21 0,21 0 16,-21 1-16,21-1 0,-22 0 15,1 1-15,21-22 0,0 21 0,0 1 16,-21-22-16,21 21 0,0-21 0,0 22 16,0-22-16,0 0 0,0 0 15,0 0-15,0 0 0,0 1 0,0-1 16,21-21 15,0 0-15,1-21-16,-22-1 0</inkml:trace>
  <inkml:trace contextRef="#ctx0" brushRef="#br1" timeOffset="-115369.66">27559 12531 0,'21'0'31,"0"0"-16,0 0 1,1 0-16,-1 0 0,0-21 16,-21-1-16,21 1 15,0 0-15,-21 0 0,0 0 16,0 0-16,0-1 0,0 1 16,-21 21-1,0 0 1,0 0-16,0 21 0,-1 1 15,1-1-15,0 0 0,0 0 0,0 0 16,0 0-16,-1 1 0,22-1 16,0 0-16,0 0 0,0 0 15,0 0-15,0 1 0,22-1 16,-1-21 0,0 0-16,0 0 0,0 0 15,0 0-15,1 0 0,-1 0 16,0 0-16,0 0 0,-21-21 15</inkml:trace>
  <inkml:trace contextRef="#ctx0" brushRef="#br1" timeOffset="-114052.87">952 14478 0,'0'0'0,"-21"0"0,0 0 0,0 0 15,0 0 1,21-21 0,0 0-1,21 21-15,0 0 16,0 0-16,22 0 0,-22-21 16,0 21-16,21 0 0,-21 0 15,22-22-15,-22 22 0,21 0 0,-21 0 16,1 0-16,-1 0 0,0 0 15,-42 0 17,0 0-32,-1 0 0,-20 0 0,21 0 15,0 0-15,-22 0 16,22 0-16,0 0 0</inkml:trace>
  <inkml:trace contextRef="#ctx0" brushRef="#br1" timeOffset="-113520.17">847 14393 0,'0'0'0,"-22"0"0,1 22 15,0-1 1,21 0-16,0 0 16,0 0-16,-21 0 15,21 1-15,0-1 0,-21 0 0,21 0 16,0 0-16,0 0 16,-21 1-16,21-1 0,0 0 0,-22 0 15,22 0-15,22-21 63,-1-21-63,-21 0 0,21 21 15,0-21-15,0 21 0,0-21 16,1-1-16,-1 22 0,0 0 0,0 0 16,0 0-16,22 0 0,-22 0 15,0 0-15,0 0 0,21 0 16,-20 22-16,-1-22 0,0 21 0,0 0 15,21 0-15,-20 0 0,-1-21 16,-21 21-16,21 1 0,-21-1 16,0 0-16,0 0 0,0 0 0,0 0 15,-21 1-15,0-1 0,-1-21 16,-20 21-16,21 0 0,-21 0 16,20-21-16,-20 21 0,0-21 0,-1 0 15,1 0-15,0 0 0,-1 0 16,1 0-16,21 0 0,-21 0 0,20 0 15,1-21-15,0 21 0,0 0 16,0-21-16,0 21 0,-1 0 16,22-21-1,22 21 1,-1 0 0,0-21-16,0 21 0,0 0 15,22-21-15,-22 21 0</inkml:trace>
  <inkml:trace contextRef="#ctx0" brushRef="#br1" timeOffset="-113213.35">1757 14796 0,'0'0'0,"0"21"16,0 0-1,0-42 32,0 0-31,0-1 0,0 1-16,-21 21 31,-1 21-16,1 1 1</inkml:trace>
  <inkml:trace contextRef="#ctx0" brushRef="#br1" timeOffset="-79644.51">2984 14690 0,'-21'0'0,"0"0"32,21-21-32,-21 21 0,21-22 15,-21 22-15,21-21 0,0 0 16,-21 0-16,21 0 15,0 0 1,21 21-16,0 0 16,0 0-16,0 0 15,0 0-15,1 21 0,-1-21 16,0 21-16,-21 0 0,21 0 16,0 0-16,-21 1 0,0 20 0,0-21 15,0 0-15,0 0 0,0 1 16,0-1-16,0 21 0,0-21 15,0 0-15,0 1 0,0-1 16,0 0-16,0 0 16,-21-21 15,21-21-15,0 0-16,0 0 15,0-1-15,0 1 0,0 0 16,0-21-16,0 21 0,0-1 15,21-20-15,0 21 0,-21 0 0,22-22 16,-1 22-16,0 0 0,0 0 16,0 0-16,0 0 0,1-1 15,-1 22-15,0 0 0,0 0 0,0 0 16,22 0-16,-22 0 0,0 0 16,0 22-16,0-1 0,-21 0 0,21 0 15,1 21-15,-22-20 0,21-1 16,-21 21-16,0-21 0,0 0 0,0 1 15,0 20-15,0-21 0,0 0 16,0 0-16,0 1 0,-21-1 16,-1-21-1,1 0-15,21-21 32,0-1-17,0 1-15,0 0 0,0 0 0,0 0 16,21 0-16,-21-22 0,22 22 15,-1-21-15,0-1 0,0 22 0,0-21 16,22 21-16,-22 0 0,21-1 16,-21 1-16,22 0 0,-1 21 0,-21 0 15,21 0-15,-20 0 0,20 0 16,-21 0-16,0 21 0,0 0 0,-21 22 16,0-22-16,22 0 0,-22 0 0,0 22 15,0-22-15,0 0 0,0 0 16,0 21-16,0-20 0,-22-1 15,1 0-15,21 0 16,0 0-16,-21 0 16,0-21-1,21-21 17,0 0-17,21 0-15</inkml:trace>
  <inkml:trace contextRef="#ctx0" brushRef="#br1" timeOffset="-79167.74">4614 14415 0,'0'0'16,"0"-22"-16,0 1 15,-21 21 1,0 0-16,0 0 15,21 21-15,-21 1 16,-1-1-16,22 21 0,-21-21 0,0 22 16,21-22-16,0 21 0,-21-21 15,0 0-15,0 22 0,21-22 0,0 21 16,0-21-16,0 1 0,0-1 0,0 0 16,0 0-16,0 0 15,21 0-15,0-21 0,0 0 16,0 0-16,22 0 0,-22 0 15,21 0-15,-21 0 0,22 0 0,-22 0 16,21-21-16,-21 0 0,0 21 0,1-21 16,-1 0-16,0 0 0,-21-1 15,0-20-15,0 21 0,0-21 0,0-1 16,0 22-16,0-21 0,-21-1 16,0 22-16,-1-21 0,1 21 0,0 0 15,0-1-15,21 1 0,-21 21 16,0 0-16,-1 0 0,1 0 0,0 0 15,21 21 1,-21 1-16,21-1 0,0 0 16,0 0-16,0 0 0,0 0 0,0 1 15,0-1-15,0 0 0,21 0 16,0-21-16,0 0 0,1 21 16</inkml:trace>
  <inkml:trace contextRef="#ctx0" brushRef="#br1" timeOffset="-78736.54">4995 14584 0,'0'-21'0,"0"42"0,0-63 0,0 20 16,0 1-16,0 0 16,0 0-16,21 21 0,1-21 0,-22 0 15,21 21-15,0-22 0,0 22 0,0 0 16,0 0-16,1 0 0,-1 0 15,0 0-15,0 22 0,0-22 0,0 21 16,1 0-16,-1 0 0,0 21 16,-21-20-16,0-1 0,0 21 0,0-21 15,0 22-15,0-22 0,0 0 0,0 0 16,0 21-16,0-20 0,-21-1 16,21 0-16,-21 0 0,-1-21 15,22-21 16,0 0-15,0 0-16,0-1 0,0 1 16,0-21-16,22 21 0,-22-22 0,21 22 15,0-21-15,-21 21 0,21 0 16,0-22-16,-21 22 0,21 0 0,1 21 16,-1-21-16,0 0 0,0 21 0,0 0 15,0-22-15,1 22 16,-1 0-16,0 0 0,21 0 15,-21 0-15,1 0 0,-1 0 0</inkml:trace>
  <inkml:trace contextRef="#ctx0" brushRef="#br1" timeOffset="-78364.7">5948 14690 0,'0'21'0,"21"-21"31,0 0-31,0 0 0,-21-21 16,21 0-16,1 21 0,-1-22 15,0 1-15,-21 0 0,21 0 0,0 0 16,-21 0-16,21-1 0,-21 1 16,0 0-16,0 0 0,0 0 0,0 0 15,0-1 1,-21 22-16,0 0 0,0 22 15,0-1-15,0-21 0,-1 21 0,-20 21 16,21-21-16,0 1 0,21 20 16,-21-21-16,-1 21 0,22-20 0,0-1 15,0 21-15,0-21 0,0 0 16,0 1-16,0-1 0,0 0 0,22-21 16,-1 21-16,0-21 0,0 0 15,21 0-15,-20 0 0,20 0 0,0 0 16,-21 0-16,22 0 0,-1-21 15,-21 0-15,22 21 0</inkml:trace>
  <inkml:trace contextRef="#ctx0" brushRef="#br1" timeOffset="-77657.11">7959 14690 0,'0'0'0,"0"-21"16,-22-1-16,22 1 0,-21 0 15,0 21-15,21-21 16,-21 0-16,0 21 0,21-21 0,0-1 15,0 1-15,0 0 0,0 0 16,0 0-16,21 0 0,-21-1 16,42 1-16,-21 0 0,1 21 0,20 0 15,-21-21-15,21 21 0,1 0 16,-1 0-16,-21 21 0,22 0 0,-22 0 16,0 22-16,0-22 15,0 21-15,-21 1 0,0-1 0,0-21 16,0 21-16,0 1 0,0-1 0,0-21 15,-21 0-15,0 22 0,0-22 16,21 0-16,-21 0 0,-1-21 16,22-21 15,0 0-31,0 0 0,22 0 0,-1-1 16,-21 1-16,21-21 0,0 21 15,-21-22-15,21 1 0,0 0 0,1-1 16,-1 1-16,0 21 0,0-21 15,-21 20-15,21 1 0,0 0 16,1 0-16,-1 0 0,0 21 0,0 0 16,0 0-16,0 0 15,1 0-15,-1 21 0,0 0 16,0 0-16,-21 0 0,21 1 16,0-1-16</inkml:trace>
  <inkml:trace contextRef="#ctx0" brushRef="#br1" timeOffset="-74143.97">8784 14626 0,'21'21'16,"-42"-42"-16,63 42 0,-42 1 0,22-22 0,-1 0 16,0 0-16,0 0 15,0 0-15,0 0 0,1 0 0,-1-22 16,21 22-16,-21-21 0,22 0 16,-22 0-16,0 0 0,21 0 0,-21-1 15,1 1-15,-1 0 0,-21 0 16,0 0-16,0 0 0,0-1 15,-21 22-15,-1 0 16,1 0-16,0 0 0,0 22 16,-21-1-16,20-21 0,1 21 0,0 0 15,-21 0-15,21 0 0,21 22 0,-22-22 16,22 0-16,0 0 16,0 0-16,0 22 0,0-22 0,0 0 15,22 0-15,-1-21 0,0 21 0,21 1 16,-21-22-16,22 0 0,-1 21 15,0-21-15,1 0 0,-22 0 0,21 0 16,1 0-16,-1-21 0,-21 21 16,21-22-16,1 1 0,-22 0 0,21 0 15,-21 0-15,1-22 0,20 22 0,-21-21 16,0 0-16,0 20 0,22-20 16,-22 21-16,0-21 0,-21 20 0,21 1 15,-21 0-15,21 0 0,-21 0 16,0 42-1,0 0 1,0 0-16,0 22 16,0-22-16,-21 21 0,21 0 0,0 1 15,-21-1-15,21 0 0,0 22 0,0-22 16,0 22-16,0-22 0,0 22 16,0-22-16,0 21 0,0 1 0,0-1 15,0 1-15,0 21 0,0-22 0,0 1 16,0-1-16,0 1 0,0-1 15,0 1-15,-21-22 0,0 21 0,0 1 16,-1-22-16,1 22 0,0-22 0,21 0 16,-21-20-16,0 20 15,0-21-15,21 0 0,-22-21 0,22-21 32,0-21-17,0 21-15,22-22 0,-1 1 0,-21 0 16,21-1-16,0 1 0,-21-22 0,21 1 15,-21-1-15,21-20 0,-21 20 16,0-20-16,0-1 0,22 0 0,-22 1 16,21-1-16,0 21 0,-21-20 0,21 20 15,-21 1-15,21-1 0,-21 22 16,21-22-16,1 22 0,-1 0 0,-21-1 16,21 1-16,21 21 0,-21 0 15,1 0-15,20-1 0,-21 22 16,21 0-16,1 0 0,-22 0 0,21 22 15,-21-1-15,22 0 0,-22 21 16,0-21-16,-21 22 0,0-22 0,0 21 16,0-21-16,0 22 0,0-22 0,-21 0 15,0 0-15,0 0 0,-1 1 16,1-1-16,0 0 0,0-21 0,0 0 16,0 0-16,-1 0 0,1 0 0,0 0 15,0 0-15,21-21 0,-21 0 16,21-1-16,0 1 0,0 0 15,0 0-15,0 0 0,0 0 0,0-1 16,0 1-16,0 42 31,0 1-15,0-1-16,0 0 0,0 0 16,21 0-16,0 0 15,0-21-15,22 0 0,-22 22 16,0-22-16,21 0 0,-21 0 0,22 0 15,-22 0-15,21 0 0,-21 0 16,22 0-16,-1-22 0,-21 1 0,22 0 16,-1 0-16,-21 0 0,21 0 15,-20-1-15,20-20 0,-21 21 0,0-21 16,-21 20-16,21 1 0,-21-21 16,0 21-16,0 0 0,0-1 15,0 1-15,-21 21 16,0 0-16,0 0 0,0 0 15,0 0-15,-1 21 0,1 1 16,21-1-16,0 0 0,-21 0 16,21 0-16,0 0 0,0 22 0,0-22 15,0 0-15,0 0 0,21 22 0,0-22 16,1 0-16,-1 0 16,0-21-16,0 21 0,21-21 0,1 0 15,-1 21-15,0-21 0,22 0 0,-22 0 16,22 0-16,-1 0 0,-20-21 15,20 21-15,-21-21 0,1 0 0,-1 0 16,-21 0-16,22-1 0,-22 1 16,0 0-16,0-21 0,-21 21 0,0-22 15,0 22-15,0-21 0,0 21 0,0-22 16,0 22-16,0 0 0,-21 21 16,0-21-16,0 21 0,-1 0 0,-20 0 15,21 0-15,0 0 0,-22 21 0,22-21 16,0 21-16,-21 0 0,21 0 15,-1 22-15,1-22 0,0 0 16,0 21-16,21-20 0,0-1 0,0 21 16,0-21-16,0 0 0,0 1 15,0-1-15,21-21 0,0 21 0,22-21 16,-22 21-16,0-21 0,0 0 16,0 0-16,22 0 0,-22 0 0,0-21 15,0 0-15,0 0 0,0-1 16,1 1-16,-1 0 0,-21 0 0,0-21 15,21 20-15,-21 1 0,0-21 16,21 21-16,-21 0 0,0-1 0,0 1 16,0 42 15,0 1-15,-21-1-16,21 0 0,0 0 15,0 0-15,0 0 0,0 22 0,0-22 16,0 0-16,0 0 0,0 0 15,21 1-15,0-1 0,0-21 16,1 21-16,-1-21 0,0 0 16,0 0-16,0 0 0,0 0 15,1-21-15,-1 21 0,0-21 0,0-1 16,0 1-16,0-21 0,1 21 0,-1-22 16,0 1-16,0 0 15,0-1-15,0-20 0,-21 21 0,22-1 16,-22 1-16,21 0 0,-21-1 0,21 22 15,-21 0-15,0-21 0,0 20 16,0 1-16,-21 21 16,0 21-1,-1 1-15,1-1 0,21 0 16,-21 21-16,0-21 0,21 22 0,-21-1 16,21-21-16,0 22 0,0-1 0,0 0 15,0 1-15,0-1 16,0 0-16,0 1 0,0-22 0,21 0 15,0 21-15,0-21 0,0 1 0,1-1 16,-1 0-16,21-21 0,0 0 16,1 21-16,-1-21 0,0 0 0,1 0 15,-1 0-15,0-21 0,1 0 16,-1 21-16,0-21 0,1-1 0,-1 1 16,-21 0-16,0-21 0,1 21 0,-1-1 15,0-20-15,-21 21 0,0-21 16,0 20-16,0 1 0,0 0 0,0 0 15,-21 0-15,0 21 0,-1 0 16,1 0-16,-21 0 16,21 21-16,0-21 0,-1 21 0,1 0 15,0 22-15,0-22 0,0 0 0,21 21 16,0-21-16,-21 1 0,21-1 16,0 0-16,0 0 0,0 0 0,0 0 15,21 1-15,0-22 0,0 21 16,0-21-16,0 0 0,1 0 15,-1 0-15,0-21 0,0 21 16,0-22-16,-21 1 0,21 0 16,1 0-16,-22-21 0,0 20 0,0 1 15,21-21-15,-21 21 0,21-22 0,-21 22 16,0 0-16,0 0 16,0 0-16,-21 21 31,21 21-31,-21 0 0,21 0 15,0 0-15,0 1 0,0-1 0,0 0 16,0 21-16,0-21 0,0 1 0,0-1 16,0 0-16,21 0 0,0 0 15,-21 0-15,21-21 0,0 22 0,0-22 16,1 0-16,-1 0 0,0 0 0,0 0 16,0 0-16,0 0 0,1 0 15,-1-22-15,0 1 0,0 0 0,0 0 16,0-21-16,1-1 0,-1 22 15,0-42-15,0 20 0,0 1 16,0 0-16,1-22 0,-1 22 0,0-1 16,-21 1-16,0 21 0,0-21 15,0 20-15,0 1 0,0 0 0,0 0 16,-21 21-16,0 0 16,-1 0-16,1 21 15,21 0-15,-21 0 0,21 22 0,-21-22 16,21 0-16,0 21 0,0 1 0,0-1 15,0 0-15,0 1 0,0-1 16,0 0-16,0 1 0,0-22 0,0 21 16,0 1-16,0-22 0,21 21 15,0-21-15,-21 0 0,21 1 16,1-1-16,-1-21 0,0 21 16,21-21-16,-21 0 0,1 0 0,-1 0 15,21-21-15,-21 0 0,22-1 16,-22 1-16,0 0 0,21 0 0,-21-21 15,1 20-15,-1 1 0,0-21 16,-21 21-16,21 0 0,-21-1 0,21 1 16,-21 0-16,0 42 31,0 0-31,0 1 16,0-1-16,0 0 0,0 0 15,0 21-15,0-20 0,0-1 16,0 0-16,0 0 0,0 0 0,0 0 15,0 1-15,21-22 0,1 0 16,-1 21-16,0-21 0,0 0 16,0 0-16,0 0 0,1 0 15,-1 0-15,0-21 0,0-1 16,0 22-16,0-42 0,1 21 0,-1 0 16,0 0-16,0-22 0,0 22 15,-21-21-15,21 21 0,-21-22 0,22 22 16,-22 0-16,21 0 0,-21 0 15,0 42 1,0 0 0,0 0-16,0 0 0,0 0 15,0 1-15,0 20 0,0-21 0,0 0 16,0 0-16,0 1 0,0-1 16,0 0-16,0 0 0,0 0 0,0 0 15,0 1-15,0-1 16,21-21-16,0 0 15,0 0-15,0 0 0,1-21 16,-1-1-16,0 1 0,0 0 16,0 0-16,0-21 15,1 20-15,-1 1 0,0-21 0,0 21 16,0-22-16,0 22 0,1 0 0,-22 0 16,0 0-16,21 0 15,-21 42 1,0 0-1,0 0-15,0 0 0,0 22 16,0-22-16,0 0 0,0 0 0,0 0 16,0 0-16,0 1 0,0-1 15,0 0-15,21-21 0,0 21 0,-21 0 16,21-21-16,0 0 0,22 21 0,-22-21 16,0 0-16,21 0 15,-20 0-15,20 0 0,-21 0 0,21-21 16,-20 0-16,20 0 0,-21 0 0,0 0 15,0-1-15,1 1 16,20-42-16,-42 20 0,0 22 0,0 0 16,0 0-16,0 0 0,0 0 0,-21-1 15,0 22 1,-1 0-16,1 22 0,0-22 16,0 21-16,21 0 0,0 0 0,-21 21 15,21-20-15,0-1 0,-21 21 16,21-21-16,0 0 0,0 1 0,0 20 15,0-21-15,21 0 0,0-21 16,-21 21-16,21 1 0,0-22 16,0 0-16,1 21 0,-1-21 0,0 0 15,0 0-15,0 0 0,0 0 0,22 0 16,-22 0-16,0-21 0,0-1 16,22 22-16,-22-21 0,21 0 0,-21-21 15,0 21-15,22-1 0</inkml:trace>
  <inkml:trace contextRef="#ctx0" brushRef="#br1" timeOffset="-73868.93">14520 13928 0,'0'0'16,"-21"0"-16,0 0 0,0 0 0,0 0 0,-1 0 16,1 0-1,42 0 17,-42 0-1,0 0-16</inkml:trace>
  <inkml:trace contextRef="#ctx0" brushRef="#br1" timeOffset="-73597.08">13102 14139 0,'-42'22'0,"84"-44"0,-105 44 0,84-22 32,0 0-17,0 0-15,21 0 0,-20 0 16,20 0-16,0 0 0,1 0 0,-1 0 16,0-22-16,-21 22 0,22 0 0,-1 0 15,-21-21-15,0 21 0,1 0 16,-1 0-16,0-21 0,-42 0 31,0 21-31,-1 0 0</inkml:trace>
  <inkml:trace contextRef="#ctx0" brushRef="#br1" timeOffset="-73256.85">11578 14203 0,'21'0'31,"0"0"-31,22 0 0,-22 0 16,0 0-16,21 0 0,-20 0 0,20 0 15,-21 0-15,21 0 0,-20 0 0,-1 0 16,0 0-16,0 0 0</inkml:trace>
  <inkml:trace contextRef="#ctx0" brushRef="#br1" timeOffset="-72101.56">16595 14224 0,'0'21'16,"-22"0"0,44-21 31,-1-21-32,0 0-15,0 0 16,-21 0-16,21 21 0,0-21 0,-21-22 15,22 22-15,-1 0 0,0-21 0,-21 20 16,21-20-16,-21 0 0,21-1 16,-21 1-16,0 0 0,0-1 0,0-20 15,0 21-15,0-1 0,0 22 16,0 0-16,0-21 0,0 20 16,0 44-1,0-1-15,0 0 0,-21 21 16,21 1-16,0-1 0,0 0 15,-21 1-15,21 20 0,-21-21 0,21 1 16,0-1-16,0 0 0,0 1 16,0-1-16,0 0 0,0 1 0,0-22 15,0 21-15,0-21 0,21 1 16,0-1-16,-21 0 0,21 0 0,0-21 16,1 0-16,-1 21 0,0-21 0,0 0 15,0 0-15,0 0 0,1-21 16,-1 21-16,0-21 0,0 0 15,0 0-15,0-1 0,-21 1 0,22 0 16,-1 0-16</inkml:trace>
  <inkml:trace contextRef="#ctx0" brushRef="#br1" timeOffset="-71884.69">16658 13991 0,'0'0'0,"-21"21"0,0-21 15,42 0 17,0 0-32,0 0 0,0 0 0,1 0 15,20 0-15,-21 0 0,0 0 16,0 0-16,22 0 0,-22-21 0,0 21 16,0 0-16,0 0 15,1-21-15,20 21 0,-21 0 0,0 0 16,0 0-16</inkml:trace>
  <inkml:trace contextRef="#ctx0" brushRef="#br1" timeOffset="-70105.68">17738 14203 0,'0'0'0,"21"0"0,0 0 0,0 0 0,0 0 15,0 0-15,1-21 16,-1 0 0,-21-1-16,0 1 0,0 0 15,0 0-15,0 0 0,0 0 0,0-1 16,0-20-16,-21 21 0,-1 0 16,1-22-16,0 22 0,0 0 0,0 0 15,0 0-15,-22 21 0,22 0 0,0 0 16,-21 0-16,20 21 0,-20 0 15,21 0-15,-21 0 0,20 1 0,1 20 16,-21 0-16,21-21 0,0 22 16,-1-1-16,22-21 0,0 22 0,0-22 15,0 21-15,0-21 0,22 22 16,-22-22-16,42 0 0,-21 0 16,0 0-16,22 0 0,-22-21 0,21 0 15,-21 0-15,22 0 0,-22 0 0,0 0 16,21 0-16,-21-21 0,1 21 15,-1-21-15,21 0 0,-21 0 0,0 0 16,-21-22-16,22 22 0,-1 0 0,-21-21 16,0 20-16,21-20 0,-21 21 15,21-21-15,-21 20 0,0 1 16,0 0-16,0 0 0,-21 42 31,21 0-15,0 0-16,-21 1 15,21-1-15,0 0 0,0 0 0,0 0 16,0 0-16,0 1 0,0-1 0,0 0 16,0 0-16,0 0 0,0 0 15,21 1-15,0-1 0,0-21 16,0 0-16,1 21 0,20-21 16,-21 0-16,0 0 0,0 0 15,22 0-15,-22 0 0,21-21 0,-21 0 16,22 21-16,-1-22 0,-21 1 0,22 0 15,-1-21-15,-21 21 0,0-1 16,0 1-16,1-21 0,-1 21 16,0-22-16,-21 22 0,0 0 0,0 0 15,0 0-15,-21 21 32,0 21-32,21 0 15,-22 0-15,22 0 0,-21 1 0,21-1 16,0 0-16,0 0 0,0 0 0,0 0 15,0 1-15,0-1 0,0 0 16,0 0-16,0 0 0,21 0 16,1 1-16,-22-1 0,0 0 15,0-42 17,-22 21-17,22-21-15,-21 21 0,21-22 16,-21 1-16,0 21 0,21-21 0,0 0 15,-21 21-15,0 0 0,-1 21 32,22 0-17,0 0-15,0 1 0,22-1 16,-22 0-16,21-21 16,0 21-16,0-21 0,0 0 0,0 21 15,1-21-15,20 0 0,-21 0 16,21 0-16,1 0 0,-1 0 0,-21 0 15,0-21-15,22 0 0,-22 0 0,0 0 16,0-1-16,0 1 0,1-21 16,-1 21-16,0-22 0,0 1 0,0 0 15,0-22-15,-21 22 0,22-22 0,-1 22 16,-21-21-16,21-1 0,-21 22 16,21-1-16,-21 1 0,0 0 0,0 21 15,0-1-15,0 1 0,0 42 31,0 1-31,-21-1 0,21 0 0,-21 21 16,21 1-16,0-1 0,0 21 16,0-20-16,0-1 0,0 0 0,0 1 15,0-1-15,0 0 0,0 1 0,0-1 16,0-21-16,0 22 0,-21-22 16,21 21-16,0-21 0,0 0 0,0 1 15,-22-1-15,22-42 47,0-1-47,0 1 16,0 0-16,0 0 0,22-21 15,-1 20-15,0 1 0,-21 0 0,21 0 16,0-21-16,0 20 0,1 1 16,-1 21-16,0-21 0,0 0 0,0 21 15,0 0-15,1 0 0,-1 0 0,0 0 16,0 0-16,0 0 15,0 21-15,1 0 0,-22 0 16,0 1-16,0-1 0,-22-21 16,1 21-16,0-21 0,0 21 15,0-21-15,0 0 0,-22 0 0,22 21 16,0-21-16,0 0 0,-22 0 16,22 0-16,0 0 0,0 0 15,0 0-15,21-21 0,-21 21 16,-1-21-16,22 42 47,0 0-32,0 0-15,0 1 16,0-1-16,0 0 0,0 0 0,0 0 16,0 0-16,0 1 0,0-1 15,0 0-15,22 0 0,-1-21 0,0 21 16,0 0-16,0-21 0,0 0 15,1 22-15,20-22 0,-21 0 0,21 0 16,-20 0-16,20 0 0,-21 0 16,0-22-16,0 1 0,1 21 0,-1-21 15,0 0-15,-21 0 0,21 0 16,-21-1-16,21 1 0,-21 0 16,21 21-16,-21-21 15,-21 21 16,0 0-31,0 21 16</inkml:trace>
  <inkml:trace contextRef="#ctx0" brushRef="#br1" timeOffset="-64726.45">1037 15833 0,'0'0'0,"0"-21"16,21 21-16,0 0 16,-21-22-16,0 1 31,-21 21-31,0 0 15,0 0-15,0 0 16,0 0-16,-22 0 0,22 21 16,0-21-16,0 22 0,0-1 15,-1 0-15,1 21 0,0-21 0,0 22 16,0-1-16,0 0 0,21 1 16,0-1-16,-22 0 0,22 1 0,0-22 15,0 21-15,0 1 0,0-22 16,0 0-16,22 0 0,-22 0 15,21 0-15,21 1 0,-21-22 0,22 0 16,-22 0-16,21 0 0,-21 0 16,22 0-16,-22 0 0,21 0 0,-21 0 15,22-22-15,-22 22 0,0-21 16,0 0-16,0 21 0,0-21 16,-21 0-16,22 21 0,-22-21 15,0-1-15,0 1 0,0 0 0,-22 0 16,1 0-16,0 0 15,0 21-15,-21 0 0,20 0 16,1 0-16,0 0 0,0 0 0,0 0 16,0 0-16,-1 21 0,1-21 15,0 21-15,0 0 0,0 0 0,21 0 16,-21 1-16,21-1 16,0 0-16,0 0 15,0 0 1,21-21-16,0 0 15,0 0-15,0 0 0,0 0 16</inkml:trace>
  <inkml:trace contextRef="#ctx0" brushRef="#br1" timeOffset="-63831.88">1736 16044 0,'0'22'16,"0"-1"15,0-42 47,0-1-46,0 44-1,0-1-15,-22-21-16,22 21 0,0 0 15,0-42 63,0 0-62,0 0 15,0 42 16,0 0-31</inkml:trace>
  <inkml:trace contextRef="#ctx0" brushRef="#br1" timeOffset="-58091.68">3069 16087 0,'0'21'15,"0"0"1,0 0 0,-21-21 15,21-21 0,0 0-31,0 0 16,0 0-16,0-1 15,0 1-15,0 0 0,0 0 0,0 0 16,0 0-16,21-1 0,0 1 16,0 0-16,-21 0 0,22 21 0,-1-21 15,0 21-15,0 0 16,0 0-16,0 0 0,1 0 0,-1 21 15,0 0-15,0-21 16,-21 21-16,21 22 0,0-22 0,1 0 16,-22 21-16,21-21 0,-21 22 15,21-22-15,-21 21 0,0 1 0,0-22 16,0 0-16,0 21 0,0-21 16,0 1-16,0-1 0,0 0 15,0 0 1,-21-21-1,0 0 1,21-21-16,0 0 0,0 0 16,0-1-16,0 1 15,0-21-15,0 21 0,0 0 16,0-22-16,0 1 0,21 21 0,0-22 16,0 22-16,0-21 0,0 21 15,22 0-15,-22-22 0,0 43 0,21-21 16,-20 21-16,-1 0 0,21 0 15,-21 0-15,0 0 0,1 21 0,20-21 16,-21 21-16,0 22 0,0-22 16,-21 0-16,22 21 0,-1-20 0,-21-1 15,21 21-15,-21-21 0,0 0 0,0 22 16,0-22-16,0 0 0,0 0 16,0 0-16,0 1 0,0-1 31,-21-21-31,0 0 15,21-21-15,-22-1 16,22 1-16,0 0 0,0 0 16,0 0-16,0-22 0,0 22 0,0-21 15,22 0-15,-1-1 0,0 1 16,0 21-16,0-22 0,0 22 0,1-21 16,-1 21-16,0 0 0,0 21 15,0-22-15,22 22 0,-22 0 0,0 0 16,0 0-16,0 22 0,0-1 15,1 0-15,-22 21 0,0-21 0,21 22 16,-21-1-16,0-21 0,0 22 16,0-1-16,0-21 0,0 21 15,0-20-15,0 20 0,0-21 0,0 0 16,0 0-16,0 1 0,21-22 16,-21 21-16,21-21 0,0 0 0,0 0 15,1 0-15,-1 0 0,0 0 16,0 0-16,0-21 0,22 21 0,-22-22 15,21 1-15,-21 0 0,0 0 0,1 0 16,20 0-16,-21-22 16,0 22-16,0 0 0,1-21 0,-22 20 15,21-20-15,-21 21 0,21-21 16,-21 20-16,21 1 0,-21 0 0,0 0 16,0 42 15,0 0-31,0 0 15,-21 1-15,21-1 0,0 21 16,0 0-16,0-20 0,0 20 0,0-21 16,0 21-16,0-20 0,0-1 0,0 0 15,0 0-15,0 0 0,21 0 16,-21 1-16,21-22 0,0 0 16,1 21-16,-1-21 0,0 0 0,21 0 15,-21 0-15,1 0 0,-1 0 16,0-21-16,0 21 0,0-22 0,0 1 15,1 0-15,-1 0 0,-21 0 16,21 0-16,-21-1 0,21 1 0,-21-21 16,0 0-16,0 20 0,0-20 15,0 0-15,0-1 0,0 22 0,0-21 16,-21 21-16,0-22 0,0 22 0,-1 0 16,1 0-16,0 21 0,0 0 15,0-21-15,0 21 0,-1 0 0,1 0 16,0 0-16,0 21 15,0 0-15,0-21 0,-1 21 0,1 22 16,21-22-16,0 0 0,0 21 0,0-21 16,0 22-16,0-22 0,0 0 15,0 21-15,0-20 0,21-1 0,1 0 16,-1 0-16,0 0 0,0 0 16,0-21-16,22 0 0,-22 0 0,0 0 15,0 0-15,21 0 0,-20 0 0,-1 0 16,21-21-16,0 0 0,1 0 15,-1 0-15,0 0 0,22-1 0,-22-20 16,1 21-16,-22-21 0,21 20 16,-21 1-16,0 0 0,1 0 15,-22 0-15,0 0 16,-22 21 0,1 0-16,0 0 0,0 21 15,21 0-15,0 0 0,0 0 16,0 0-16,0 1 15,21-22-15,-21 21 0,21 0 0,0 0 16,1 0-16,-1 0 0,0-21 16,0 22-16,-21-1 0,21 0 0,-21 0 15,21-21-15,-21 21 0,0 0 0,0 1 16,0-1-16,0 0 16,0 0-16,22-21 15,-22 21-15,21-21 0,0 0 0,0 0 16,0 0-16,0 21 0,1-21 15,-1 0-15,0 0 0,0 0 0,21 0 16,-20 0-16,-1-21 0,0 21 16,21-21-16,-21 0 0,1 0 0,-1 21 15,21-21-15,-21-1 0,0 1 0,1-21 16,-22 21-16,21 0 0,0-22 16,-21 22-16,0-21 0,0 21 0,0-1 15,0 1-15,0 0 0,-21 21 31,0 0-31,21 21 16,-22 0-16,22 1 0,0-1 16,-21 21-16,21-21 0,-21 0 0,21 22 15,0-22-15,0 0 0,0 0 0,0 0 16,0 1-16,0-1 0,0 0 16,0 0-16,21-21 0,-21 21 0,21-21 15,1 0-15,-1 0 0,0 0 16,0 0-16,0 0 15,0 0-15,1-21 0,-1 0 16,0 0-16,0 0 0</inkml:trace>
  <inkml:trace contextRef="#ctx0" brushRef="#br1" timeOffset="-54933.52">8318 16108 0,'0'0'0,"-21"0"16,21 21-16,43 0 15,-22-21 1,0 0-16,0 0 15,0 0-15,0 0 0,1 0 0,-1 0 16,0-21-16,0 0 0,0 21 16,0-21-16,-21 0 0,22-1 0,-1 1 15,0 0-15,-21 0 0,0 0 16,0 0-16,0-1 0,0 1 0,0 0 16,0-21-16,-21 21 0,21-1 0,-43 1 15,22 0-15,0 0 0,0 21 16,-21 0-16,20 0 0,-20 0 0,21 0 15,-21 0-15,20 0 0,-20 21 16,21 0-16,-21 22 0,20-22 0,1 21 16,0 0-16,0 1 0,0-1 15,0 0-15,21 1 0,-22-22 16,22 21-16,0-21 0,0 1 0,0-1 16,22 0-16,-1 0 0,0-21 0,21 0 15,-21 0-15,1 0 0,20 0 16,-21 0-16,21 0 0,1-21 0,-22 0 15,21 0-15,-21-1 0,22 1 16,-22 0-16,0 0 0,0 0 0,0 0 16,1-22-16,-22 22 0,0 0 0,0 0 15,21 0-15,-21-1 0,21 1 16,-21 0-16,0 42 31,0 0-15,0 1-16,0-1 0,0 21 0,0 0 15,0 1-15,0-1 0,0 0 16,0 1-16,0 20 0,0 1 0,0-22 16,0 22-16,0-1 0,0 1 0,0 20 15,0-20-15,0 20 0,0-20 16,-21 21-16,21-22 0,-21 1 0,21-1 16,0 1-16,0-1 0,-22-21 15,22 1-15,-21-1 0,21 0 16,0-20-16,0-1 0,0 0 0,0-42 31,0 0-31,21-1 0,1-20 16,-1 21-16,0-21 0,0-1 15,0 1-15,0-22 0,1 1 0,-1-1 16,0 1-16,0-22 0,0 1 0,0 20 16,22-21-16,-22 1 0,0-1 15,0 0-15,0 22 0,1-22 0,-1 22 16,21-1-16,-21 1 0,-21 20 15,21 1-15,1 0 0,-22-1 16,21 22-16,-21 0 0,0 0 16,0 42-1,-21 0 1,21 0-16,-22 1 0,22-1 0,-21 0 16,21 0-16,0 21 0,0 1 15,0-22-15,0 21 0,0-21 0,0 22 16,0-22-16,0 0 0,0 0 15,21 0-15,1 1 0,-1-1 0,0-21 16,0 0-16,0 21 0,0-21 0,1 0 16,-1 0-16,0 0 0,0 0 15,21-21-15,-20 0 0,-1-1 0,21 1 16,-21 0-16,0 0 0,22 0 16,-22 0-16,0-22 0,0 1 15,-21 0-15,21 20 0,1-20 0,-22 0 16,0 21-16,0-1 0,0 1 15,21 0-15,-21 0 0,0 42 32,0 0-32,-21 22 15,21-22-15,0 0 0,0 21 0,0 1 16,0-22-16,0 21 0,0-21 0,0 22 16,0-22-16,0 21 0,21-21 15,0 0-15,0 1 0,0-1 16,0-21-16,1 21 0,20-21 0,0 0 15,-21 0-15,22 0 0,-1 0 16,0 0-16,-20 0 0,20 0 0,0-21 16,1 0-16,-1-1 0,-21 1 15,21 0-15,-20 0 0,20-21 0,-21 20 16,0-20-16,0 0 0,-21-1 0,0 1 16,22 21-16,-22-21 0,0-1 15,0 22-15,0-21 0,0 21 0,-22-1 16,1 22-16,0 0 15,0 0-15,0 0 0,0 0 0,-1 0 16,1 22-16,-21-1 0,21 0 16,0 0-16,-1 21 0,-20-20 0,42 20 15,-21-21-15,21 21 0,-21 1 16,21-22-16,0 21 0,0-21 0,0 1 16,0-1-16,21 0 0,0 0 15,0 0-15,0-21 0,1 0 0,-1 0 16,0 0-16,0 0 0,0 0 0,0 0 15,1 0-15,-22-21 0,21 0 16,0 0-16,0 0 0,-21-1 0,0 1 16,21-21-16,-21 21 0,21-22 15,-21 1-15,0 0 0,0 21 0,0-22 16,22 22-16,-22 0 0,0 0 0,21 0 16,-21 42 15,0 0-31,-21 0 0,21 0 15,0 22-15,-22-22 0,22 0 16,0 21-16,0-21 0,0 22 0,0-22 16,0 0-16,0 0 0,0 0 0,0 1 15,22-1-15,-1 0 0,0-21 16,0 21-16,0-21 0,0 0 0,22 0 16,-22 0-16,0 0 0,0 0 15,0 0-15,22-21 0,-22 0 0,0 21 16,0-21-16,0-22 0,1 22 0,-1-21 15,-21-1-15,21 1 16,0 0-16,0-1 0,-21 1 0,21 0 16,-21-1-16,22 1 0,-1 0 0,-21-1 15,0 22-15,0 0 0,0 0 16,0 0-16,-21 42 31,21 0-31,0 0 0,-22 22 0,22-22 16,-21 21-16,21 0 0,0-20 0,0 20 15,0 0-15,0 1 0,0-1 16,0 0-16,0 1 0,0-22 0,0 21 16,21-21-16,1 0 0,-1 1 15,0-1-15,0 0 0,0-21 16,0 0-16,1 0 0,-1 0 0,21 0 16,-21 0-16,0 0 0,1 0 15,-1-21-15,0 0 0,0 21 0,0-43 16,0 22-16,1 0 0,-22-21 0,21 20 15,0-20-15,-21 0 0,0 21 16,0-1-16,21-20 0,-21 21 0,0 0 16,0 42-1,0 0 1,-21 0-16,21 0 0,-21 1 16,21 20-16,0-21 0,0 0 0,0 0 15,0 22-15,0-22 0,0 0 16,0 0-16,0 0 0,0 1 0,21-1 15,0-21-15,0 21 0,0-21 16,1 0-16,20 0 0,-21 0 0,0 0 16,0 0-16,22 0 0,-22 0 0,0-21 15,21 0-15,-20-1 0,-1-20 16,0 21-16,0-21 0,0-1 16,0 1-16,1-22 0,-1 22 0,0 0 0,0-22 15,0 22-15,-21-22 0,21 22 16,1 0-16,-22-1 0,0 22 15,0 0-15,0-21 0,0 21 16,0 42 0,-22 0-16,1 0 15,0 21-15,21-20 0,-21 20 16,21-21-16,0 21 0,-21 1 0,21-1 16,0 0-16,0 1 0,0-1 0,0 0 15,0 1-15,0-1 0,0 0 16,0-20-16,21 20 0,0-21 0,-21 0 15,21 0-15,0 1 0,1-1 0,-1-21 16,21 0-16,-21 0 16,0 0-16,22 0 0,-22 0 0,0 0 15,21-21-15,-20-1 0,-1 1 0,0 0 16,0 0-16,0 0 0,0 0 16,1-22-16,-1 22 0,0 0 0,-21 0 15,0 0-15,0-1 16,-21 44-1,21-1-15,0 0 16,-21 0-16,21 0 0,0 0 16,0 1-16,0-1 0,0 21 0,0-21 15,0 0-15,0 1 0,21-22 0,-21 21 16,21 0-16,0-21 16,0 21-16,22-21 0,-22 0 0,0 0 15,21 0-15,-21 0 0,1 0 0,-1 0 16,0-21-16,0 21 0,0-21 15,0 0-15,1-1 0,-1 1 0,-21-21 16,21 21-16,0-22 0,-21 22 0,0 0 16,21-21-16,-21 21 0,21-1 15,-21 1-15,0 0 16,0 42 0,0 0-16,0 1 15,0-1-15,0 0 0,0 21 0,0-21 16,0 22-16,-21-1 15,21 0-15,0 1 0,0-1 0,0 0 16,0 22-16,0-22 0,0 22 0,0-1 16,0-20-16,21 20 0,-21 1 15,0-1-15,0 22 0,22-22 0,-22 1 16,0-1-16,21 1 0,-21-1 0,0 1 16,0-22-16,0 22 0,0-1 15,0-21-15,0 22 0,0-22 0,0 1 16,-21-1-16,-1 0 0,22-21 15,-42 22 1,21-43-16,21-21 16,0-1-16,0-20 15,0 21-15,0-21 0,0-1 0,0 1 16,0 0-16,0-22 0,0 1 16,0-1-16,0 1 0,21-1 0,0-21 15,22 1-15,-22 20 0,0 1 0,0-22 16,21 22-16,-20 20 0,20-20 15,-21 20-15,21 1 0,-20 0 0,20 21 16,-21-22-16,21 22 0,-20-21 16,-1 21-16,0-1 0,0 1 0,-21 0 15,0 0-15,0 0 0,0 0 0,0-1 16</inkml:trace>
  <inkml:trace contextRef="#ctx0" brushRef="#br1" timeOffset="-54665.26">11790 15769 0,'0'0'0,"42"-21"31,-21 21-31,0 0 0,22-21 15,-22 21-15,0 0 0,21 0 16,-20 0-16,20-21 0,-21 21 0,0 0 16,22 0-16,-22-21 0,0 21 15,-21-22-15,-21 1 16,0 21-16,-22 0 16,22-21-16</inkml:trace>
  <inkml:trace contextRef="#ctx0" brushRef="#br1" timeOffset="-54476.38">11155 15600 0,'0'0'0,"-21"21"32,21 0-32,-22-21 15,44 0 16,-1 0-15,0 0-16</inkml:trace>
  <inkml:trace contextRef="#ctx0" brushRef="#br1" timeOffset="-53880.72">15219 15727 0,'0'-21'0,"0"0"31,-21 42-15,-1 0-16,1 21 15,21-21-15,0 22 0,0 20 0,-21 1 16,21-22-16,0 22 0,0 20 16,-21-20-16,21-1 0,0 1 0,0-1 15,-21 22-15,0-22 0,-1 22 0,1-21 16,21 20-16,-42-20 0,21 20 15,0-20-15,-1-1 0,1 1 0,0-22 16,0 22-16,0-22 0,21-21 16,0 22-16,-21-22 0,21 0 15,0-42 1,0 0-16,0-1 16,0 1-16,0 0 0,0-21 15,0-1-15,0 1 0,21 0 16,-21-22-16,21 1 0</inkml:trace>
  <inkml:trace contextRef="#ctx0" brushRef="#br1" timeOffset="-53527.91">14901 16193 0,'0'-64'15,"0"128"-15,0-170 0,0 63 0,0 22 0,-21-21 16,0 21-16,21 0 0,0-1 16,-21 1-16,21 0 0,0 0 0,0 0 15,0 0-15,0-1 0,21 1 16,21 0-16,-21 0 0,22 0 0,-1 21 15,0-21-15,1 21 0,20 0 16,-20 0-16,20 0 0,-21 0 16,1 0-16,-1 0 0,0 0 0,-20 21 15,-1 0-15,0 0 0,-21 21 0,0-20 16,0-1-16,0 21 0,-21-21 16,0 0-16,-22 22 0,1-22 0,21 0 15,-22 0-15,1 0 0,0 1 16,21-22-16,-22 21 0,22-21 0,0 0 15,0 0-15,0 0 16,21-21 0,21-1-1,0 22-15,0-21 16,0 21-16,0-21 0,1 21 16,-1-21-16,0 0 0,0 21 0,0-21 15</inkml:trace>
  <inkml:trace contextRef="#ctx0" brushRef="#br1" timeOffset="-53149.14">15515 15769 0,'0'0'16,"21"-21"-16,-21 0 0,21 0 16,-21 0-16,0-1 15,22 22-15,-1-21 16,0 21-16,-21-21 16,21 21-16,0 0 0,0 0 0,1 0 15,-1 0-15,0 0 0,0 0 16,0 21-16,0 0 0,1 1 15,-1-1-15,0 0 0,0 0 0,0 0 16,0 22-16,-21-22 0,0 21 16,0-21-16,0 22 0,0-22 0,0 0 15,-21 21-15,0-21 0,0 1 0,0-22 16,0 21-16,-1 0 0,1-21 16,0 0-16,21-21 15,0 0-15,0-1 16,0 1-16,0 0 15,0 0-15,21-21 0,0 20 0,-21-20 0,22 21 16,-1 0-16,0-22 16,0 22-16,0 0 0,0 0 0,1 0 15,-1 21-15,0-21 0,0 21 0,0 0 16,0 0-16,1 0 0,-1 0 16,0 0-16,0 0 0,0 0 0,0 0 15</inkml:trace>
  <inkml:trace contextRef="#ctx0" brushRef="#br1" timeOffset="-52708.88">16637 15685 0,'0'0'0,"0"-22"16,-21 22-16,0 0 15,-1 0-15,1 0 0,0 0 0,0 0 16,-21 0-16,20 0 0,1 22 15,0-1-15,0 0 0,0 0 0,0 0 16,-1 0-16,1 1 0,21 20 0,0-21 16,0 0-16,0 22 0,0-22 15,0 0-15,0 21 0,21-21 0,1 1 16,-1-1-16,0-21 0,21 21 16,-21 0-16,22-21 0,-1 0 15,-21 0-15,22 0 0,-1 0 0,-21 0 16,21 0-16,-20-21 0,20 0 15,-21 0-15,0-1 0,-21 1 0,0-21 16,0 21-16,0-22 0,0 22 0,0-21 16,0 21-16,-21-22 0,0 22 15,0 0-15,0-21 0,-1 21 0,-20 21 16,21-22-16,-21 1 0,20 21 0,1 0 16,-21 0-16,21 0 0,0 0 15,-1 0-15,1 0 0,21 21 0,0 1 16,0-1-16,0 0 15,0 0-15,21 0 16,22 0-16,-22 1 0,21-1 0,-21-21 16,22 21-16,-1 0 0</inkml:trace>
  <inkml:trace contextRef="#ctx0" brushRef="#br1" timeOffset="-51809.39">17632 15727 0,'0'0'0,"-21"-21"0,-1 0 0,1-1 0,-21 1 0,21 0 16,-22 21-16,1 0 0,21 0 15,-21 0-15,-1 0 0,1 0 16,0 0-16,20 21 0,-20 0 0,0 1 16,21-1-16,-1 0 0,1 21 15,0-21-15,0 22 0,21-1 0,0-21 16,0 22-16,0-22 0,0 21 0,0-21 15,21 0-15,0 1 0,0-1 16,22 0-16,-22 0 0,0-21 0,21 0 16,-20 0-16,20 0 0,0 0 15,-21 0-15,22-21 0,-22 0 0,21 0 16,-21-1-16,1 1 0,-1-21 0,21 21 16,-21-22-16,0 1 0,-21 0 15,22-1-15,-1 1 0,0 0 16,-21-1-16,0 1 0,21-21 0,-21 20 15,21 1-15,-21 21 0,0-22 16,0 22-16,0 0 0,0 0 0,-21 21 16,0 21-16,0 0 15,21 0-15,-21 1 0,-1 20 16,1 0-16,0-21 0,21 22 0,0-1 16,0 0-16,0 1 0,0-1 15,0-21-15,0 22 0,0-1 0,0-21 16,21 21-16,-21-20 0,21-1 15,1 21-15,-1-21 0,0 0 16,0-21-16,0 22 0,0-22 0,1 0 16,-1 0-16,0 0 0,0 0 0,21 0 15,-42-22-15,22 22 0,-1-21 16,0 0-16,0-21 0,0 21 0,0-1 16,1-20-16,-22 21 0,21 0 0,-21-22 15,21 22-15,-21 0 16,0 0-16,-21 21 31,21 21-31,-21 0 16,21 0-16,0 1 0,0-1 0,0 0 15,-22 0-15,22 0 0,0 0 16,0 1-16,0-1 0,0 0 0,0 0 16,22 0-16,-1 0 15,0-21-15,0 0 16,0 0-16,22 0 0,-22 0 0,0 0 15,0 0-15,0-21 0,0 0 0,1 21 16,-1-21-16,0-21 0,0 20 16,-21 1-16,21 0 0,0-21 0,-21 21 15,0-1-15,0 1 0,0 0 0,0 0 16,0 0-16,-21 42 31,0 0-31,0 0 16,21 0-16,0 1 0,-21-1 15,21 0-15,-21 0 0,21 21 0,0-20 16,0-1-16,0 0 0,0 0 16,0 0-16,0 0 0,21-21 15,0 0-15,-21 22 0,21-22 16</inkml:trace>
  <inkml:trace contextRef="#ctx0" brushRef="#br1" timeOffset="-51264.7">18881 15727 0,'0'0'0,"21"-21"0,-21 0 0,0-1 16,-21 22 15,-1 0-31,1 22 0,0-22 0,0 21 16,0 0-16,0 0 0,-1 0 15,1 22-15,21-22 0,-21 0 0,21 21 16,0-21-16,0 1 0,0-1 16,0 21-16,0-21 0,21 0 15,0-21-15,1 22 0,-1-1 0,0-21 16,0 0-16,0 0 0,22 0 16,-22 0-16,0 0 0,21 0 0,-21 0 15,1 0-15,-1-21 0,0-1 0,0 1 16,0 0-16,0 0 0,1-21 15,-1-1-15,0 22 0,0-21 0,0-1 16,0 1-16,-21 0 0,22-1 0,-1-20 16,0 21-16,-21-1 0,0 1 15,21 21-15,-21 0 0,0-1 0,0 1 16,0 42 0,-21-21-16,0 43 15,0-22-15,21 0 0,-22 21 0,1 1 16,21-1-16,0-21 0,-21 22 15,21-1-15,-21 0 0,21-21 0,0 22 16,0-1-16,0 0 0,0-20 0,0 20 16,0-21-16,21 0 0,-21 0 15,21 1-15,0-1 0,1-21 0,-1 0 16,0 21-16,0-21 0,0 0 0,0 0 16,1 0-16,-1-21 0,0 0 15,21-1-15,-21 22 0,1-21 0</inkml:trace>
  <inkml:trace contextRef="#ctx0" brushRef="#br1" timeOffset="-51056.82">19198 15727 0,'0'0'0,"0"21"31,21-21-31,0 0 0,1 0 0,-1 0 15,0 0-15,0 0 0,0 0 16,0 0-16,22 0 0,-22 0 0,0 0 16,0 0-16,0-21 0,1 21 0,-22-21 15,21 21 1,0 0-16</inkml:trace>
  <inkml:trace contextRef="#ctx0" brushRef="#br1" timeOffset="-50589.09">21251 15748 0,'0'-21'15,"21"21"-15,-21 21 47,-21 0-47,21 0 0,-21 1 0,21-1 16,-21 0-16,0 0 0,21 0 16,0 0-16,0 1 0,0-1 0,-21 0 15,21 0-15,0 0 0,0 0 16,0-42 15</inkml:trace>
  <inkml:trace contextRef="#ctx0" brushRef="#br1" timeOffset="-50412.19">21230 15600 0,'0'21'0,"0"-42"0,0 0 15,-21 21 1,0 0-16,42 0 47,0 0-47,0 0 16,0 0-16,1 21 0</inkml:trace>
  <inkml:trace contextRef="#ctx0" brushRef="#br1" timeOffset="-49952.45">21717 15621 0,'0'21'0,"-21"43"32,0-43-32,21 0 15,0 0-15,0 0 0,-22-21 0,22 22 16,-21-1-16,21 0 0,0 0 15,0 0-15,0 0 0,0 1 16,0-1-16,0 0 0,0 0 16,0 0-1,0-42 1,0 0 0,0 0-16,0 0 15,0-1-15,0-20 0,0 21 0,0 0 16,0 0-16,21-22 0,1 22 15,-1 0-15,21-21 0,-21 20 0,0 1 16,22 0-16,-1 0 0,0 0 16,1 0-16,-1 21 0,0 0 15,1 0-15,-1 0 0,0 0 0,1 21 16,-22 0-16,21 0 0,-21 21 0,1-20 16,-1 20-16,-21-21 0,0 21 15,0-20-15,0 20 0,0 0 0,-21-21 16,-1 22-16,1-22 0,0 0 15,21 0-15,-21 0 0,0-21 0,21 22 16,0-44 0</inkml:trace>
  <inkml:trace contextRef="#ctx0" brushRef="#br1" timeOffset="-49322.2">23601 15431 0,'-21'0'0,"42"0"0,-64 0 16,65 0 0,20 0-1,-21 0-15,21-22 0,-20 22 0,20-21 16,0 21-16,1-21 0,-22 0 16,21 0-16,-21 0 0,0-1 0,1 1 15,-22 0-15,0 0 16,-22 0-16,-20 21 0,21 0 0,-21 0 15,-1 0-15,-20 0 0,20 0 0,-20 21 16,21 0-16,-1 0 16,1 0-16,0 1 0,-1-1 0,22 21 15,0-21-15,21 0 0,0 1 0,0-1 16,0 0-16,42 21 0,-21-21 16,22 1-16,-1-1 0,0 0 0,1 0 15,20 0-15,-20 0 0,-1 1 0,0-1 16,1 0-16,-1 0 0,-21 0 15,0 0-15,0 1 0,-21-1 0,0 0 16,0 0-16,-21-21 0,-21 21 16,0-21-16,-1 0 0,1 0 0,-22 0 15,1 0-15,-1 0 0,22 0 0,-21 0 16,20 0-16,1-21 16,0 21-16,-1-21 0,22 0 0,0 0 0,0 21 15,0-22-15,21 1 0,0 0 16,0 0-16,0 0 0,0 0 15,21-1-15,0 1 0,0 0 16,21 21-16,-20-21 0,20 0 0,0 21 16,1-21-16,20-1 0,-21 22 15</inkml:trace>
  <inkml:trace contextRef="#ctx0" brushRef="#br1" timeOffset="-48840.9">24215 15198 0,'0'0'0,"0"-21"0,0-1 0,0 1 0,0 0 15,0 0-15,0 42 32,-22 21-32,22-20 15,0 20-15,-21 0 0,21-21 0,0 22 16,0-1-16,0 0 0,0 1 0,0-1 16,0 0-16,0-20 0,0 20 15,0 0-15,0-21 0,0 1 0,0-1 16,0 0-16,0 0 0,-21 0 0,21 0 15,-21-21-15,21 22 16,-21-22-16,0 0 16,-1 0-16,22-22 15,0 1-15,0 0 16,0 0-16,0 0 0,0 0 0,0-1 16,22-20-16,-1 21 0,0 0 0,0-22 15,0 22-15,22 0 0,-1 0 16,-21 0-16,21 0 0,1 21 0,-1 0 15,0 0-15,1 0 0,-1 0 16,-21 0-16,22 21 0,-22 0 0,0 0 16,-21 0-16,0 0 0,0 1 0,0 20 15,0-21-15,-21 0 0,0 0 16,-1 1-16,1-1 0,0 0 0,0 0 16,0 0-16,0 0 15,-1-21-15,22 22 16,22-22-1,-1 0-15,0 0 16,0-22-16,21 1 0,-20 21 16</inkml:trace>
  <inkml:trace contextRef="#ctx0" brushRef="#br1" timeOffset="-48469.11">25061 15473 0,'0'0'0,"0"-21"31,-21 21-31,0 0 0,0 21 16,0 0-16,-1 0 0,1-21 0,0 21 16,0 22-16,0-22 0,0 0 15,-1 0-15,22 0 0,-21 1 0,21-1 16,0 0-16,0 0 0,0 0 0,21 0 16,1 1-16,-1-22 0,0 21 15,0-21-15,0 0 0,0 0 0,22 0 16,-22 0-16,0 0 0,21 0 15,-20 0-15,-1 0 0,0-21 0,0-1 16,0 1-16,0 0 0,-21 0 0,22 0 16,-22-22-16,0 22 0,0-21 15,0 21-15,0 0 0,0-22 16,0 22-16,-22 0 0,1 21 0,0 0 16,0-21-16,0 21 0,0 0 15,-1 0-15,-20 21 0,21-21 0,0 21 16,21 0-16,0 0 0,-21 1 0,21-1 15,0 0-15,21 0 16,0-21-16,0 0 0,21 21 0</inkml:trace>
  <inkml:trace contextRef="#ctx0" brushRef="#br1" timeOffset="-48105.31">25463 15558 0,'-21'0'0,"42"0"0,-42-22 0,0 22 15,21-21-15,0 0 0,0 0 16,0 0-16,21 21 16,0 0-16,1 0 15,-1 0-15,0 21 0,0 0 16,0 0-16,-21 0 0,0 1 0,0-1 16,0 0-16,0 21 0,0-21 15,0 1-15,0-1 0,0 0 16,0 0-16,-21 0 0,0 0 15,0-21 17,21-21-32,0 0 15,0 0-15,0 0 16,0 0-16,0-1 0,21 1 0,-21 0 16,21 0-16,0 0 0,-21 0 15,21-1-15,1 1 0,-22 0 0,21 0 16,0 0-16,0 0 0,0-1 15,0 1-15,1 0 16</inkml:trace>
  <inkml:trace contextRef="#ctx0" brushRef="#br1" timeOffset="-47837.47">26141 15134 0,'0'-21'0,"0"42"0,0-63 0,21 42 15,-21-21-15,0 42 31,-21-21-31,21 21 0,-21 21 0,-1-20 16,1 20-16,0 0 0,0-21 16,0 22-16,0-1 0,-1 0 0,1 1 15,21-1-15,-21 0 0,0 1 16,21-22-16,0 21 0,0-21 16,0 1-16,0-1 0,0 0 0,0 0 15,0 0-15,21 0 16,0-21-16,0 0 0,1 0 15,-1 0-15,0 0 0,0 0 0,0-21 16,0 21-16,1-21 0,-1 0 16,-21 0-16</inkml:trace>
  <inkml:trace contextRef="#ctx0" brushRef="#br1" timeOffset="-47660.57">25844 15515 0,'0'0'0,"-21"0"31,42 0-31,1 0 0,-1-21 16,21 21-16,-21 0 0,0 0 15,1 0-15,20-21 0,-21 0 16,0 21-16,22-21 0,-22-1 0,21 1 16,-21 0-16</inkml:trace>
  <inkml:trace contextRef="#ctx0" brushRef="#br1" timeOffset="-46980.91">27898 15346 0,'-22'0'0,"44"0"0,-65 0 0,22 0 16,0 0-16,0 0 16,42 0 15,0 0-31,21 0 0,-20-21 15,-1 0-15,21 21 0,-21-22 0,22 1 16,-22 21-16,0-21 0,0 0 16,0 0-16,-21 0 0,0-1 0,0 1 15,-21 0-15,0 21 16,-21 0-16,20 0 0,-20 0 0,-21 0 16,20 0-16,1 0 0,0 0 15,-1 21-15,1-21 0,0 21 0,20 1 16,1-1-16,0 0 0,21 0 0,0 0 15,0 0-15,0 1 16,0-1-16,21 0 0,0 0 0,22 21 16,-22-20-16,21-1 0,1 0 0,-1 0 15,0 0-15,1 0 0,-1 22 16,0-22-16,1 0 0,-1 0 0,-21 0 16,0 1-16,-21-1 0,0 0 15,0 0-15,0 0 0,-21-21 0,-21 21 16,-1-21-16,1 0 0,-21 22 0,-1-22 15,22 0-15,-22 0 0,1 0 16,-1 0-16,22 0 0,0 0 0,-1-22 16,1 22-16,21-21 0,0 0 15,-1 21-15,22-21 0,0 0 16,0 0-16,0-1 0,0 1 0,0 0 16,22 0-16,-1 0 0,0 0 15,0 21-15,0-22 0,22 22 0,-1 0 16,-21-21-16,21 21 0,1 0 0,-1 0 15,22 0-15,-22 0 0,0 0 16</inkml:trace>
  <inkml:trace contextRef="#ctx0" brushRef="#br1" timeOffset="-46657.1">28448 15473 0,'0'21'16,"0"0"-1,0 0-15,0 1 0,-21-1 0,21 0 16,0 0-16,0 0 0,0 22 16,0-22-16,0 21 0,0-21 0,0 22 15,0-1-15,0 21 0,-21-20 16,21-1-16,0 22 0,-22-22 0,22 0 16,-21 22-16,21-22 0,-21 22 0,0-22 15,0 21-15,0-20 16,-1 20-16,1 1 0,0-22 0,0 22 0,0-22 15,-22 0-15,22 1 0,0-1 0,21-21 16,-21 0-16,21 0 16,21-42 15,-21 0-31,21 0 0,0 0 16,1-22-16,-1 1 0,0 21 0</inkml:trace>
  <inkml:trace contextRef="#ctx0" brushRef="#br1" timeOffset="-46333.28">28427 15875 0,'0'0'0,"0"-42"0,0-106 15,0 105-15,0 22 16,0 0-16,0 0 0,21 0 16,-21-1-16,21 1 0,0 0 15,0 21-15,1 0 0,20 0 16,-21 0-16,21 0 0,1 0 0,-1 21 15,0-21-15,1 21 0,-1 1 16,0-1-16,-20 0 0,-1 0 0,-21 0 16,0 0-16,0 1 0,-21-1 0,-1 0 15,-20-21-15,21 21 0,-21-21 16,-1 0-16,1 21 0,0-21 16,-1 0-16,22 0 0,-21 0 0,21 0 15,-22 0-15,22 0 0,42 0 47,22 0-47,-22 0 0,0 0 16,21 0-16,1 0 0</inkml:trace>
  <inkml:trace contextRef="#ctx0" brushRef="#br1" timeOffset="-45420.8">29337 15600 0,'0'0'16,"21"-21"-16,0 0 0,0 21 0,-21-22 15,22 1-15,-22 0 0,0 0 16,0 0-16,0 0 0,-22 21 0,1-22 16,0 22-16,0 0 0,0 0 15,-22 0-15,1 0 0,21 22 0,-21-22 16,-1 21-16,22 0 0,-21 0 0,-1 0 16,22 0-16,0 22 0,-21-22 15,42 0-15,-21 0 0,21 0 0,0 1 16,0-1-16,0 0 0,0 0 15,21-21-15,0 21 0,0-21 16,21 0-16,-20 0 0,20 0 0,-21 0 0,21 0 16,-20 0-16,20 0 15,-21 0-15,0-21 0,0 0 0,22 21 16,-22-21-16,0 0 0,-21-1 0,21 1 16,0-21-16,-21 21 0,22 0 15,-22-1-15,0 1 0,21 0 0,-21 0 16,0 42-1,0 0 1,0 0-16,-21 22 0,21-22 16,0 0-16,-22 0 0,22 0 0,0 1 15,0-1-15,0 0 0,0 0 0,0 0 16,22-21-16,-1 0 16,0 21-16,0-21 0,0 0 15,0 0-15,1 0 0,-1 0 16,21 0-16,-21-21 0,0 21 0,-21-21 15,22 0-15,-1 21 0,0-21 0,-21 0 16,0-1-16,21-20 0,-21 21 16,21 0-16,-21-22 0,0 22 0,21 0 15,-21 0-15,0 0 0,22 21 16,-22 21 0,-22 0-16,22 0 15,-21 0-15,21 1 0,0-1 16,-21 0-16,21 0 0,0 0 15,-21 0-15,21 1 16,0-1-16,0 0 16,-21-21 15,0 0-31,21-21 16,0 0-16,0-1 15,0 1-15,0 0 0,0 0 0,0 0 16,0 0-16,0-22 0,0 22 15,21 0-15,21 0 0,-21-22 0,22 22 16,20 0-16,-21 21 0,22-21 16,-1 0-16,1 21 0,-1 0 15,-20 0-15,20 0 0,-20 0 0,-1 21 16,-21 0-16,0 0 0,0 22 16,-21-22-16,22 0 0,-22 21 0,0-21 15,0 1-15,-22 20 0,1-21 16,0 0-16,-21 0 0,21 1 0,-1-1 15,1-21-15,0 21 0,0-21 0,0 0 16,0 21-16,21-42 47,0 0-47,21 21 0</inkml:trace>
  <inkml:trace contextRef="#ctx0" brushRef="#br1" timeOffset="-44396.14">31538 15177 0,'-21'-22'0,"42"44"0,-63-44 15,42 1-15,-21 21 0,0 0 0,-1 0 16,1 0-16,0 0 0,0 21 15,0 1-15,0-1 0,-22 0 16,22 0-16,0 21 0,-21-20 0,20 20 16,1-21-16,0 21 0,0-20 15,21-1-15,0 0 0,0 0 0,0 0 16,0 0-16,0 1 0,21-1 16,0-21-16,0 0 0,1 0 15,20 0-15,-21 0 0,0 0 16,0 0-16,1-21 0,20 21 0,-21-22 15,0 1-15,0 0 0,1-21 16,-1 21-16,-21-22 0,0 1 16,21 21-16,-21-22 0,0 1 0,0 21 15,0-21-15,0 20 0,0 1 16,-21 0-16,0 0 0,-1 21 16,1 0-16,42 21 31,1-21-31,20 0 15,-21 21-15,21-21 0,1 0 16,-1 0-16,0 0 0,1 0 0,20 0 16,-20 0-16,-1 0 0,21 0 15,-20-21-15,-1 0 0,-21 21 0,22-21 16,-22 21-16,0-21 0,-21-1 16,0 1-1,-21 21 1,0 0-1,-1 0-15,1 21 0,21 1 16,-21-1-16,0 0 0,0 21 0,0 1 16,-1-1-16,1 0 0,21 1 15,-21-1-15,0 21 0,0 1 0,0-22 16,-1 22-16,22-1 0,0 1 16,0-1-16,-21 22 0,21-22 0,-21 22 15,21-21-15,-21 20 16,21-20-16,0-1 0,0 22 0,0-22 15,0 1-15,0 21 0,0-22 16,-21 1-16,21-1 0,0 1 16,0-1-16,-21-21 0,21 1 0,-22-1 15,22 0-15,-21-20 0,0-1 16,21 0-16,-21 0 0,0 0 0,0-21 16,-22 0-16,22 0 0,0 0 15,0 0-15,0 0 0,-22 0 0,22 0 16,0 0-16,0-21 0,-22 0 15,22 21-15,-21-21 0,21-22 0,-22 22 16,22 0-16,-21-21 0,21-1 16,-22-20-16,22 21 0,0-22 15,-21 22-15,42-22 0,0 22 0,0-22 16,0 1-16,0-1 0,0 1 16,42-1-16,-21 1 0,22-22 0,-1 22 15,21-1-15,-20 22 0,20-22 16,1 22-16,-22 0 0,22 21 15,-22-22-15,0 22 0,1 0 0,-1 21 16,0-21-16,1 0 0,-22 21 16,21 0-16,-21 0 0,0-22 0,1 22 15,-1 0-15,0 0 16,0 0-16,-42 0 31,0 0-31</inkml:trace>
  <inkml:trace contextRef="#ctx0" brushRef="#br1" timeOffset="-42479.88">22077 17230 0,'0'-21'47,"0"-1"-47,0 1 0,0 0 16,21 0-16,-21-21 0,21 20 0,-21-20 15,0 0-15,21-1 0,-21 1 16,21-21-16,-21 20 0,0 1 0,0 0 16,0-1-16,0 1 0,0 21 15,0 0-15,0-1 0,0 1 0,0 42 32,0 1-17,-21-1-15,0 0 0,0 21 0,0-21 0,0 22 16,21-1-16,-22 0 0,1 1 15,0-1-15,21 0 0,0 1 16,0-1-16,0 0 0,0-20 16,0 20-16,0-21 0,21 0 0,0 0 15,1 1-15,20-22 0,-21 21 0,0-21 16,0 0-16,22 0 0,-22 0 16,21 0-16,-21 0 0,1 0 0,20-21 15,-21 21-15,0-22 0,0 1 16,1 21-16,-1-21 0,0-21 0,0 21 15,0-1-15,0 1 0,-21-21 16,22 21-16,-22 0 0,0-1 0,0 1 16,0 0-16,21 21 0,-42 21 31,21 0-15,0 1-16,-22-1 0,22 0 15,-21 0-15,21 0 0,0 0 0,0 1 16,0-1-16,0 0 0,0 0 0,21-21 15,1 21-15,-1 0 0,0-21 16,0 22-16,0-22 0,22 0 0,-22 0 16,21 0-16,-21 0 0,22 0 15,-22 0-15,21 0 0,-21-22 0,0 22 16,1-21-16,-1 0 0,0 21 16,0-21-16,-21 0 0,21-22 0,-21 22 15,21 0-15,-21-21 0,0 21 16,0-1-16,0 1 15,0 42 17,0 1-32,0-1 0,0 0 0,-21 0 15,0 0-15,21 0 0,-21 1 16,21-1-16,-21-21 0,21 21 0,0 0 16,0 0-16,0 0 0,0 1 15,0-44 32,0 1-31,0 0-16,0 0 0,0 0 15,0 0-15,0-22 0,21 22 16,-21 0-16,0-21 0,21 20 0,0 1 16,0 0-16,-21 0 0,22 0 15,-1 0-15,0 21 0,0 0 0,0 0 16,0 0-16,1 0 0,-1 21 15,0-21-15,0 21 0,-21 0 16,0 0-16,21 0 0,-21 22 0,21-22 16,-21 0-16,0 0 15,0 0-15,0 1 0,0-1 0,0 0 16,0 0-16,0 0 0,0 0 16,0 1-16,0-44 46,0 1-30,22 0-16,-1 0 0,0 0 16,-21 0-16,21-1 0,0-20 0,22 21 15,-22-21-15,21 20 0,0 1 0,1-21 16,-1 21-16,0 21 0,22-21 16,-22 21-16,-21 0 0,22 0 15,-22 0-15,0 0 0,0 21 16,-21 0-16,0 0 0,0 0 15,0 0-15,0 1 0,0 20 16,0-21-16,-21 0 0,0 0 0,21 1 16,0-1-16,0 0 0,0 0 0,0 0 15,0 0-15,0 1 16,21-22-16,-21 21 0,42-21 0,-20 0 16,-1 21-16,21-21 15,0 0-15,1 0 0,-22 0 0,21 0 0,1 0 16,-1 0-16,0-21 0,1 21 0,-22-21 15,21-1-15,-21 1 16,0 0-16,1 0 0,-1 0 0,0 0 16,0-22-16,-21 22 0,0 0 15,0-21-15,0 20 0,0 1 0,0 0 16,-21 21-16,0 0 16,0 0-16,-1 0 0,22 21 15,-21 0-15,0 1 0,0-1 0,0 0 16,0 0-16,21 0 0,0 0 15,0 1-15,0-1 0,0 0 0,0 0 16,0 0-16,0 0 16,21-21-16,0 0 0,0 0 15,0 0-15,0 0 0,1 0 16,-1 0-16,21 0 0,-21 0 16,22 0-16,-1-21 0,-21 21 0,21-21 15,-20 0-15,20 0 0,-21 21 16,0-21-16,-21-1 0,21 1 0,-21 0 15,22 0-15,-22 0 0,0 0 0,0-1 16</inkml:trace>
  <inkml:trace contextRef="#ctx0" brushRef="#br1" timeOffset="-42168.63">23685 16637 0,'-21'0'15,"0"0"-15,21-21 16,-21 21-16,0 0 15,0 0 1,-1 0 0,1 0-1,0 0-15,0 0 16,0 21 0</inkml:trace>
  <inkml:trace contextRef="#ctx0" brushRef="#br1" timeOffset="-41861.9">22183 16933 0,'0'0'0,"-22"0"0,1 0 0,0 0 0,0 0 15,42 0 17,0 0-32,0 0 15,1-21-15,-1 0 0,0 21 0,0 0 16,21 0-16,-20-21 0,-1 21 0,-42-21 47,-1 21-32,1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04:42.9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445 0,'0'0'16,"0"-22"-16,0 1 16,0 42 46,-21 1-62,21 20 16,-21-21-16,21 21 0,-22 1 0,22-1 15,-21 22-15,21-22 0,0 21 16,0 1-16,-21-1 0,21-20 0,-21 20 16,21-20-16,0-1 0,0 0 15,0 1-15,0-1 0,0-21 0,0 0 16,0 0-16,0 1 0,0-1 15,-21 0-15,21 0 16,0-42 15,0 0-31,0 0 16,0-1-16,21 1 0,0-21 0</inkml:trace>
  <inkml:trace contextRef="#ctx0" brushRef="#br0" timeOffset="367.77">1672 635 0,'0'-42'16,"0"21"-16,0-1 0,0 1 16,0 0-16,21 0 15,0 0-15,1 21 0,-1 0 0,-21-21 16,21 21-16,21 0 0,-21 0 15,1 0-15,-1 0 0,21 0 0,-21 21 16,0 0-16,1 0 0,-1 0 16,0 22-16,0-22 0,0 21 0,0 0 15,-21 1-15,22-1 0,-22 0 16,0 1-16,0-1 0,0 22 0,0-22 16,-22 0-16,22 1 0,-21-22 15,21 21-15,-21 0 0,21-20 0,0-1 16,0 0-16,0 0 0,0 0 15,0 0-15,0 1 0,0-44 47,0 1-31</inkml:trace>
  <inkml:trace contextRef="#ctx0" brushRef="#br0" timeOffset="619.63">1460 1080 0,'0'0'0,"-21"21"32,42-21-17,1 0-15,-1 0 16,21-21-16,-21 21 0,22 0 15,-22-22-15,21 22 0,-21 0 0,0-21 16,1 21-16,-1 0 0,0 0 16,-21-21-1</inkml:trace>
  <inkml:trace contextRef="#ctx0" brushRef="#br0" timeOffset="1378.19">2815 1164 0,'0'0'0,"21"0"32,0-21-32,-21 0 15,0 0-15,22 21 0,-22-21 16,21-1-16,-21 1 0,0 0 0,0 0 16,0 0-16,0 0 0,0-1 15,-21-20-15,-1 21 0,1 0 0,0 21 16,0-21-16,0-1 0,-22 22 15,22 0-15,-21 0 0,21 0 0,-22 0 16,1 0-16,21 22 16,-21-1-16,20 0 0,1 0 0,-21 21 15,21-20-15,0 20 0,-1 0 16,1-21-16,0 22 0,21-1 0,0-21 16,0 22-16,0-22 0,0 21 15,0-21-15,0 0 0,0 1 0,0-1 16,21-21-16,0 21 0,1-21 15,-1 21-15,0-21 0,21 0 0,-21 0 16,1 0-16,20 0 0,-21-21 16,21 0-16,-20 21 0,20-21 0,-21-1 15,21 1-15,-20-21 0,-1 21 16,0-22-16,0 1 0,0 0 16,0-1-16,1 1 0,-1-21 15,0 20-15,-21-20 0,0 20 0,0 1 16,0 0-16,0-1 0,0 1 15,0 0-15,0 21 0,0-1 0,0 1 16,0 0-16,-21 0 0,0 21 16,21 21-1,0 0-15,-22 0 0,22 1 16,0-1-16,0 21 0,0 0 0,0 1 16,0-1-16,0 0 0,0 1 15,0-1-15,0 0 0,0 1 0,0-1 16,0 0-16,22 1 0,-22-22 15,21 0-15,-21 21 0,0-20 16,21-1-16,0 0 0,0 0 16,-21 0-16,21-21 0,1 0 15,-1 0-15,0 0 0,21 0 16</inkml:trace>
  <inkml:trace contextRef="#ctx0" brushRef="#br0" timeOffset="1807.94">3217 910 0,'0'0'0,"0"-21"15,0 0 1,21 21 0,1 0-1,-1 21-15,-21 0 0,21-21 0,0 21 16,0 1-16,-21-1 0,21 0 15,1 0-15,-22 21 0,0-20 0,21-1 16,-21 21-16,0-21 0,0 0 16,21 1-16,-21-1 0,0 21 0,0-21 15,0 0-15,0 1 16,0-1-16,0-42 47,21-1-47,-21 1 0,21-21 15,-21 21-15,0 0 0,0-22 16,21 22-16,1-21 0,-22-1 0,21 1 16,-21 21-16,21-21 0,0 20 15,-21-20-15,21 21 0,-21 0 0,0 0 16,21-1-16,-21 1 0,22 21 16,-22-21-16,21 21 31,0 0-31</inkml:trace>
  <inkml:trace contextRef="#ctx0" brushRef="#br0" timeOffset="2451.58">4212 1228 0,'0'0'0,"21"0"15,-21-21 1,21 21-16,1-22 16,-22 1-16,21 21 0,-21-21 15,0 0-15,21 0 0,-21 0 0,21-22 16,-21 22-16,0 0 0,0-21 0,0 20 15,0 1-15,-21-21 0,0 21 16,0 0-16,-1 21 0,1-22 0,0 22 16,-21 0-16,21 0 0,-1 0 15,1 0-15,0 22 0,0-22 0,0 21 16,0 0-16,-1 0 0,22 21 16,-21-20-16,0 20 0,0 0 15,0-21-15,21 22 0,0-1 16,0-21-16,-21 22 0,21-22 0,0 0 15,0 21-15,0-21 0,0 1 16,21-1-16,0-21 0,0 0 16,0 0-16,0 0 0,1 0 0,-1 0 15,0 0-15,0 0 0,0 0 16,22-21-16,-22 21 0,0-22 0,0 1 16,0 0-16,0 0 0,1 0 15,-22 0-15,21-22 0,-21 22 0,21-21 16,-21 21-16,0-1 0,0 1 15,0 0-15,0 0 0,0 0 16,0 42 15,0 0-31,0 0 0,0 22 16,0-22-16,0 0 0,0 0 16,0 0-16,0 22 0,0-22 0,0 0 15,0 0-15,21 0 16,0 0-16,0-21 0,1 0 15,-1 0-15,0 0 0,0 0 0,0 0 16,0 0-16</inkml:trace>
  <inkml:trace contextRef="#ctx0" brushRef="#br0" timeOffset="2992.27">4784 910 0,'0'0'0,"0"-21"0,0 42 31,-22 0-15,22 1-16,0-1 0,0 21 15,0-21-15,0 0 0,0 1 0,0 20 16,0-21-16,0 0 0,0 0 16,0 1-16,0-1 0,0 0 15,0 0-15,0 0 0,0 0 16,0 1-1,0-44 17,0 1-17,0 0-15,0 0 0,0-21 16,0 20-16,0 1 0,0-21 16,0 21-16,22-22 0,-1 22 0,0-21 15,0 0-15,0 20 0,0-20 16,1 21-16,-1 0 0,21 0 15,-21-1-15,22 22 0,-22 0 0,0 0 16,21 0-16,-21 0 0,1 22 16,20-1-16,-21 0 0,0 0 0,0 0 15,-21 22-15,0-22 0,0 0 16,22 21-16,-22-21 0,0 1 0,0 20 16,0-21-16,0 0 0,0 0 15,0 1-15,-22-22 0,22 21 0,0 0 16,0 0-16,22-42 62,-1 0-46,0 0-16</inkml:trace>
  <inkml:trace contextRef="#ctx0" brushRef="#br0" timeOffset="3316.08">5715 572 0,'0'-22'0,"0"44"0,0-65 15,0 22-15,0 42 32,-21 0-17,21 1-15,0-1 0,-21 0 16,21 21-16,0-21 0,0 22 15,-22-1-15,22 0 0,-21 1 0,21-1 16,0 0-16,0 1 0,-21-22 0,21 21 16,0 1-16,-21-22 0,21 21 15,0-21-15,0 0 0,0 1 0,0-1 16,0 0-16,0 0 0,0 0 16,21-21-16,0 0 15,0 0-15,1 0 0,-1 0 16,0 0-16,0-21 15,0 0-15,0 0 0,-21 0 16</inkml:trace>
  <inkml:trace contextRef="#ctx0" brushRef="#br0" timeOffset="3580.93">5524 868 0,'22'0'32,"-1"0"-32,0 0 0,0 0 0,0 0 15,22 0-15,-22-21 0,0 21 16,0 0-16,21 0 0,-20 0 0,-1 0 16,0 0-16,0 0 0,0 0 15,0 0-15,1 0 0,-1 0 31</inkml:trace>
  <inkml:trace contextRef="#ctx0" brushRef="#br0" timeOffset="4443.55">6540 1122 0,'22'0'15,"-1"-21"1,0 21-16,-21-21 16,21-1-16,0 22 0,-21-21 0,0 0 15,21 0-15,-21 0 0,0 0 16,0-1-16,0 1 0,0 0 0,0 0 16,0-21-16,-21 20 0,0 1 15,0 0-15,0 21 0,0-21 0,-1 21 16,1 0-16,0 0 0,0 0 15,0 0-15,0 0 0,-22 0 0,22 0 16,0 21-16,0 0 0,-22 0 0,22 22 16,0-22-16,0 21 0,0 1 15,0-1-15,21 0 0,0 1 0,-22-1 16,22-21-16,0 21 0,0 1 16,0-22-16,0 0 0,0 21 15,22-20-15,-1-1 0,0 0 16,0-21-16,0 0 0,0 0 15,1 0-15,20 0 0,-21 0 0,0 0 16,22-21-16,-1 0 0,-21 21 16,21-22-16,-20 1 0,-1 0 0,21 0 15,-21 0-15,0-22 0,1 22 0,-22-21 16,21 21-16,0-22 0,-21 1 16,0 21-16,0-21 0,0 20 0,0 1 15,0 0-15,0 0 16,0 0-16,0 42 15,0 0 1,0 21-16,0-20 16,0-1-16,0 21 0,0-21 0,0 22 15,0-22-15,0 21 0,0-21 16,0 0-16,0 1 0,0-1 0,0 0 16,21 0-16,0 0 0,0 0 15,1-21-15,-1 0 0,0 22 0,0-22 16,0 0-16,22 0 0,-22 0 0,21 0 15,0 0-15,-20-22 0,20 1 16</inkml:trace>
  <inkml:trace contextRef="#ctx0" brushRef="#br0" timeOffset="5264.08">7556 974 0,'0'0'0,"0"-21"15,0-1-15,0 1 0,0 0 0,0 0 16,0 0-16,0 0 0,-21 21 0,0-22 15,0 1-15,0 21 0,0-21 16,-1 21-16,1 0 0,0 0 16,0 0-16,0 0 0,0 21 15,-1 0-15,1 1 0,0-1 0,0 0 16,21 21-16,-21-21 0,0 22 16,21-1-16,0-21 0,0 22 15,0-22-15,0 0 0,0 0 0,0 21 16,0-20-16,21-1 15,0 0-15,0-21 0,0 0 0,0 21 16,1-21-16,-1 0 0,0 0 16,0 0-16,0 0 0,22-21 0,-22 21 15,0-21-15,0 0 0,0-1 0,0 1 16,1 0-16,-1 0 0,0-21 16,-21 20-16,21-20 0,-21 21 0,0 0 15,0-22-15,0 22 0,21 0 16,-21 0-16,0 42 47,0 0-47,0 0 0,0 1 15,-21 20-15,21-21 0,0 21 16,0-20-16,0 20 0,0 0 0,0 1 16,0-22-16,-21 21 0,21 0 0,0 22 15,0-22-15,0 1 0,0 20 16,0-21-16,0 22 0,0-1 0,0 1 15,0-1-15,0 1 0,0-22 0,0 22 16,0-1-16,0 1 0,0-22 16,0 0-16,0 22 0,0-22 15,0 1-15,0-1 0,0 0 0,0 1 16,-21-1-16,21 0 0,0-21 16,0 1-16,-21 20 0,-1-21 0,1 0 15,0 0-15,0 1 0,0-22 16,0 0-16,-1 0 0,1 0 15,0 0-15,0 0 0,0 0 16,0-22-16,-1 1 0,1 0 0,0 0 16,21-21-16,-21 20 0,0-41 0,0 21 15,21-22-15,-22 22 0,22-22 16,0 1-16,0-1 0,0 1 0,0-1 16,0 1-16,0 20 0,22-20 15,-1 21-15,0-22 0,0 22 16,0-1-16,-21 1 0,21 21 0,1-21 15,-1 20-15,0 1 0,0 0 0,0 0 16,0 0-16,1 0 0,-1-1 16,0 22-16,0-21 0,0 21 0,-21-21 15,21 21 1,-21-21-16,22 21 0,-22-21 16,0 0-16</inkml:trace>
  <inkml:trace contextRef="#ctx0" brushRef="#br0" timeOffset="5680.84">7874 1143 0,'21'0'31,"0"0"-31,0 0 15,1 0-15,-1 0 0,0-21 16,0 21-16,0-21 16,0 0-16,1 21 0,-1-22 0,0 1 15,0 21-15,-21-21 0,0 0 16,0 0-16,21 0 16,-21-1-16,0 1 15,-21 21-15,0 0 16,0 0-16,0 0 15,-1 21-15,22 1 0,-21-1 0,0 0 16,21 0-16,0 0 0,-21 0 16,21 1-16,-21-1 0,21 21 0,0-21 15,0 0-15,0 1 0,0-1 16,0 0-16,0 0 16,0 0-16,21-21 0,0 0 15,0 0-15,0 0 0,1 0 16,-1 0-16,0 0 0,0 0 15,0 0-15</inkml:trace>
  <inkml:trace contextRef="#ctx0" brushRef="#br0" timeOffset="6171.56">8742 868 0,'0'-42'31,"-21"42"-31,-1 0 16,1 0-16,0 21 15,0-21-15,0 21 0,0 0 0,-1-21 16,1 21-16,0 0 0,0 1 16,21-1-16,0 0 0,-21 0 0,21 0 15,0 0-15,0 1 16,21-22-1,0 21-15,0-21 0,0 0 0,1 0 16,-1 0-16,0 0 16,0 0-16,21 21 0,-20-21 0,-1 0 0,0 0 15,0 0-15,0 21 0,0-21 16,1 0-16,-22 21 16,21-21-16,-21 21 0,0 1 15,-21-1 1,-1-21-16,1 0 0,0 21 15,0-21-15,0 21 0,0-21 0,-1 0 16,-20 21-16,21-21 0,0 0 16,0 0-16,-1 0 0,1 0 15,0 0-15,0 0 0,0 0 32</inkml:trace>
  <inkml:trace contextRef="#ctx0" brushRef="#br0" timeOffset="7411.85">10922 699 0,'21'0'0,"-42"0"0,42-22 16,0 22-16,-21-21 0,0 0 15,0 0-15,-21 21 47,0 0-47,0 21 0,0-21 0,-1 21 16,1 0-16,21 22 0,-21-22 16,0 21-16,0-21 0,0 22 15,-1-1-15,22 0 0,0-20 0,-21 20 16,21-21-16,0 21 0,0-20 15,0-1-15,0 0 0,0 0 0,0 0 16,21-21-16,1 0 0,-1 0 0,21 0 16,-21 0-16,22 0 0,-1 0 15,-21 0-15,21 0 0,1-21 0,-1 0 16,-21 0-16,22 0 0,-22-1 0,0 1 16,0 0-16,0-21 0,-21 21 15,0-22-15,0 22 0,0-21 0,0 21 16,0-22-16,-21 22 15,0-21-15,-21 21 0,20-1 0,-20 22 16,21-21-16,0 0 0,0 21 0,-1 0 16,1 0-16,0 0 15,42 0 1,0 21-16,22-21 0,-22 0 16,21 0-16,1 0 0,-1 0 15,21 0-15,-20 0 0,20 0 0,-20 0 16,20-21-16,-21 21 0,1-21 15,20 0-15,-20 21 0,-1-21 0,-21-1 16,21 1-16,-20 21 0,-1-21 0,0 0 16,0 0-16,0 0 15,-21-1-15,0 1 0,0 0 16,0 0-16,-21 21 16,0 0-1,0 21 1,21 0-16,-21 0 15,21 1-15,0-1 0,0 21 0,0-21 16,-22 22-16,22-22 0,0 21 0,0 0 16,0 1-16,0-1 0,0 22 15,0-22-15,0 21 0,0 1 0,0-1 16,0 1-16,0-1 0,0-20 16,22 20-16,-22 1 0,0 20 15,21-20-15,-21-1 0,0 1 0,0-1 16,0 1-16,0 21 0,0-22 0,0 1 15,0-22-15,0 21 0,0 1 16,0-22-16,0 1 0,-21 20 0,21-21 16,0 1-16,0-22 0,0 21 0,0-21 15,0 1-15,-22-1 0,22 0 16,-21 0-16,0-21 16,0 0-1,0-21-15,21 0 0,-21 0 0,-1-1 16,1 1-16,0 0 0,0-21 15,0 21-15,0-22 0,-1 22 16,1-21-16,0-1 0,-21 22 0,42-21 16,-21 21-16,-1 0 0,1-1 15,0 1-15,21 0 0,-21 21 0,21-21 16,0 0-16,0 0 0,0-1 16,0 1-1,0 0-15,0 0 0,21 0 0,0 0 16</inkml:trace>
  <inkml:trace contextRef="#ctx0" brushRef="#br0" timeOffset="7943.54">13758 423 0,'0'0'0,"21"-84"16,-21 63 0,22-1-16,-22 1 0,0 0 15,-22 42 17,22 0-17,-21 1-15,21-1 0,0 21 16,0-21-16,-21 22 0,21-1 0,-21 0 15,0 22-15,21-22 0,0 0 0,-21 22 16,21-22-16,-22 1 0,1 20 16,21-21-16,0 1 0,-21-22 15,0 21-15,21-21 0,-21 1 0,21-1 16,0 0-16,0 0 0,0-42 31,0 0-15,21 0-16,0-1 0,0-20 0,-21 21 15,21-21-15,1-1 0,-22 1 16</inkml:trace>
  <inkml:trace contextRef="#ctx0" brushRef="#br0" timeOffset="8199.4">13801 360 0,'0'0'0,"21"-42"0,-21-1 0,0 22 16,0 0-16,0 0 0,0 0 15,0 42 1,0 21-16,21 0 15,-21 1-15,21-1 0,-21 0 16,0 22-16,0-22 0,21 22 0,-21-22 16,21 22-16,-21-22 0,0 21 15,0-20-15,0-1 0,0 0 0,0 1 16,0-1-16,22 0 0,-22-20 16,0-1-16,0 0 0,0 0 15,21 0-15,-21 0 0,0-42 31,0 0-15,0 0-16</inkml:trace>
  <inkml:trace contextRef="#ctx0" brushRef="#br0" timeOffset="8805.04">13568 868 0,'0'0'15,"-21"0"-15,-1 0 0,1 0 16,21 21-1,21-21 1,1 0 0,20 0-16,-21 0 0,21 0 0,1 0 15,-1-21-15,0 21 0,1-21 16,-1 0-16,22 21 0,-22-22 0,0 1 16,1 21-16,-1-21 0,0 0 0,-21 21 15,22-21-15,-22 21 0,0 0 16,-21-21-16,21 21 0,-21 21 31,0 0-15,-21 0-16,0 21 0,21-20 15,0 20-15,0-21 0,-21 21 16,21-20-16,-21 20 0,21-21 0,0 0 16,0 22-16,0-22 0,0 0 0,0 0 15,0 0-15,21-21 0,0 21 16,0-21-16,0 0 0,0 0 15,22 0-15,-22 0 0,0 0 0,21 0 16,-20-21-16,-1 0 0,21 0 16,-21 0-16,0 0 0,1-1 0,-1-20 15,0 21-15,0-21 0,-21-1 16,0 1-16,21 21 0,-21-22 0,0 22 16,21-21-16,-21 21 0,0 0 15,0 42 1,0 0-1,0 0-15,0 0 0,-21 0 0,21 22 16,-21-22-16,21 21 0,0-21 16,0 22-16,0-22 0,0 21 0,0-21 15,0 1-15,0-1 0,0 0 0,0 0 16,0 0-16,21 0 16,0-21-16,1 0 0,-1 0 15,0 0-15,0 0 0,0 0 16,0-21-16,1 0 0,-1 0 0,0 0 15</inkml:trace>
  <inkml:trace contextRef="#ctx0" brushRef="#br0" timeOffset="9107.89">15113 275 0,'0'0'15,"0"-63"1,-21 63-16,21 21 15,-21-21 1,21 42-16,0-21 0,-22 1 0,22 20 16,0 0-16,0 1 0,0-1 0,0 0 15,0 1-15,-21-1 16,21 0-16,-21 1 0,21-1 0,0 0 16,0 1-16,0-1 0,0 0 0,-21 1 15,21-22-15,0 21 0,0-21 16,0 0-16,0 1 0,0-1 0,0 0 15,0 0-15,21 0 16,0-21-16,0 0 16,1 0-16,-1-21 0,0 21 0,0-21 15,0 0-15</inkml:trace>
  <inkml:trace contextRef="#ctx0" brushRef="#br0" timeOffset="9512.65">15473 720 0,'0'0'0,"0"-21"0,0 42 32,0 0-32,-21-21 0,21 21 0,-22 0 15,22 0-15,0 22 0,0-22 0,-21 0 16,21 21-16,-21-20 0,21-1 16,0 21-16,0-21 0,0 0 0,0 1 15,0-1-15,0 0 0,0 0 16,21 0-16,0-21 0,1 21 0,-1-21 15,21 0-15,-21 0 0,22 0 0,-22 0 16,21 0-16,-21 0 16,22 0-16,-22-21 0,21 0 0,-21 0 15,0 0-15,1 0 0,-1-22 0,-21 22 16,0-21-16,0-1 0,0 1 16,0 21-16,0-21 0,0-1 0,-21 22 15,21 0-15,-22 0 0,1 0 0,0-1 16,0 22-16,0 0 0,-22 0 15,22 0-15,0 0 0,-21 0 0,21 0 16,-1 0-16,1 0 0,0 0 16,0 0-16,0 0 0,21 22 0,0-1 31</inkml:trace>
  <inkml:trace contextRef="#ctx0" brushRef="#br0" timeOffset="9779.49">14944 508 0,'0'0'0,"21"0"31,0 0-31,21 0 16,1 0-16,-1 0 0,0 0 15,1 0-15,-1 0 0,0 0 0,1 0 16,20 0-16,-21 0 0,1-21 16,-22 21-16,21 0 0,-21 0 0,1 0 15,-1 0-15,-42 0 47</inkml:trace>
  <inkml:trace contextRef="#ctx0" brushRef="#br0" timeOffset="10799.91">16087 741 0,'0'0'15,"0"-21"1,0 42 15,0 0-31,0 0 16,0 0-16,0 1 0,0-1 15,0 0-15,0 21 0,0-21 0,0 1 16,-22 20-16,22-21 0,0 0 16,0 0-16,-21 22 0,21-22 0,0 0 15,0 0-15,0 0 0,0 1 16,-21-22 15,0 0-15,21-22-16,0 1 15,0 0-15,0 0 0,0 0 0,0 0 16,0-1-16,0-20 0,0 21 0,0-21 16,0 20-16,0-20 0,21 21 15,0 0-15,-21-22 0,21 22 0,1 21 16,-1-21-16,0 0 0,21 21 16,-21 0-16,1 0 0,20 0 0,-21 0 15,0 0-15,0 0 0,22 21 0,-22 0 16,0 0-16,0 1 0,0-1 15,1 21-15,-1-21 0,-21 22 0,0-22 16,0 21-16,21-21 0,-21 0 16,0 1-16,0-1 0,0 0 15,0 0-15,0 0 0,0 0 16,-21-21-16,0 0 16,-1 0-1,22-21 1,0 0-16,0 0 15,0 0-15,0 0 0,0-1 0,0-20 16,22 21-16,-1-21 0,0-1 16,0 22-16,0-21 0,0 21 0,1-22 15,20 22-15,-21 0 0,21 0 0,-20 0 16,20 21-16,0 0 0,-21 0 16,22 0-16,-1 0 0,0 0 15,-20 0-15,20 21 0,-21 0 0,0 21 16,22-21-16,-43 22 0,0-1 15,0-21-15,0 22 0,0-1 0,0-21 16,0 21-16,0-20 0,-22 20 16,1-21-16,0 0 0,0 0 0,21 1 15,-21-1-15,0 0 0,-1-21 16,22 21 0,0-42 15,22 0-31,-1 21 0,0-21 0</inkml:trace>
  <inkml:trace contextRef="#ctx0" brushRef="#br0" timeOffset="11320.61">17653 868 0,'0'-21'0,"0"42"0,0-63 16,0 20-16,0 1 0,0 0 0,0 0 15,-21 0-15,21 0 0,-21 21 0,-1-22 16,1 1-16,0 21 0,0 0 16,0 0-16,0 0 0,-1 0 15,1 21-15,0 1 0,0 20 16,-21-21-16,20 21 0,1 1 0,0-1 16,-21 0-16,21-20 0,21 20 15,-22 0-15,22 1 0,-21-22 0,21 21 16,0-21-16,0 0 0,0 1 15,0-1-15,21-21 0,1 21 0,-1-21 16,0 0-16,0 0 0,21 0 16,-20 0-16,-1 0 0,0-21 15,21 0-15,-21 21 0,1-22 16,-1-20-16,0 21 0,0 0 0,0-22 16,0 1-16,1 21 0,-1-21 0,0-1 15,-21 22-15,0-21 0,21 21 16,-21-1-16,0 1 0,21 21 15,-21 21 1,0 1-16,0-1 0,0 0 16,0 0-16,0 0 0,0 0 15,0 22-15,0-22 0,0 0 0,0 21 16,0-20-16,0-1 0,0 0 16,21 0-16,-21 0 0,22 0 0,-1-21 15,-21 22-15,21-22 0,0 0 0,0 0 16,0 0-16,1 0 15,-1 0-15,0-22 0,-21 1 16</inkml:trace>
  <inkml:trace contextRef="#ctx0" brushRef="#br0" timeOffset="11647.42">18097 339 0,'0'0'0,"0"-21"0,22-1 0,-22 1 15,-22 21 1,22 21 0,-21 1-16,21-1 0,0 0 0,-21 21 15,21-21-15,0 22 0,0-1 16,0 0-16,0 1 0,-21-1 0,21 22 16,0-22-16,0 0 0,0 1 15,0 20-15,0-21 0,0 1 0,0-1 16,0-21-16,0 22 0,0-22 15,0 0-15,0 21 0,0-21 0,21 1 16,-21-1-16,21-21 16,0 0-1,1 0-15,-1-21 0,0-1 16,0 1-16,0 21 16,0-21-16,1-21 0,-1 21 15,0-1-15</inkml:trace>
  <inkml:trace contextRef="#ctx0" brushRef="#br0" timeOffset="11893.29">18521 762 0,'0'0'0,"0"-21"0,0 0 16,-21 42 15,21 0-15,-22-21-16,22 21 0,-21 0 0,21 22 15,0-22-15,-21 0 0,21 21 0,-21-20 16,21-1-16,0 0 15,0 0-15,0 21 0,0-20 0,0-1 16,0 0-16,0 0 0,0 0 16,21-21-1,0 0 1,0 0-16,1 0 16,-1 0-16,0-21 0,0 0 0</inkml:trace>
  <inkml:trace contextRef="#ctx0" brushRef="#br0" timeOffset="12711.94">18881 762 0,'0'0'0,"0"-21"15,0 42 1,-22 0 0,22 0-16,-21 1 0,0-1 0,21 0 15,0 0-15,-21 21 0,21-20 0,-21-1 16,21 0-16,0 21 0,0-21 15,0 1-15,0-1 0,0 0 0,0 0 16,0 0-16,0 0 16,0 1-16,21-22 15,0 0-15,0 0 16,0 0-16,-21-22 16,0 1-16,22 21 0,-22-21 15,0 0-15,21 0 0,-21-22 0,0 22 16,0-21-16,0 21 0,0-22 15,0 1-15,0 21 0,0-21 0,0 20 16,0 1-16,0 0 0,0 0 16,0 0-16,0 0 0,21-1 15,0 22-15,0 0 0,0 0 0,1-21 16,-1 21-16,0 0 0,21 0 16,-21 0-16,1 0 0,-1 21 0,21-21 15,-21 22-15,0-1 0,1 0 16,-1 0-16,-21 0 0,0 0 0,21 22 15,-21-22-15,0 21 0,0-21 16,0 22-16,0-22 0,0 0 16,0 21-16,0-20 0,0-1 0,0 0 15,0 0-15,0 0 0,0 0 0,0 1 16,0-1-16,0 0 16,-21-21-1,21-21 1,0 0-1,0-1-15,0 1 0,0 0 0,0 0 16,0-21-16,0 20 0,21-20 16,-21 0-16,42-1 0,-21 1 0,1 0 15,20-1-15,-21 22 0,21-21 16,1 21-16,-1-22 0,0 22 16,1 21-16,-1-21 0,0 21 0,1-21 15,-22 21-15,21 0 0,-21 0 16,1 21-16,-1 0 0,0 0 0,0 1 15,-21-1-15,0 0 0,0 21 0,0 1 16,0-22-16,0 21 0,0 0 16,0 1-16,0-1 0,0 0 0,-21-20 15,0 20-15,21-21 0,0 21 16,0-20-16,-21-1 0,21 0 16,0 0-16,0 0 0,-22-21 31,22-21-16,0 0 1,0 0-16,-21 0 0,21-1 0,-21-20 16,21 21-16</inkml:trace>
  <inkml:trace contextRef="#ctx0" brushRef="#br0" timeOffset="12971.94">19092 296 0,'0'0'0,"-21"0"0,0 0 0,0 0 0,0 0 16,-1 0 46,1-21-46,0 21 0,0 0-16,0 0 0,0 0 0</inkml:trace>
  <inkml:trace contextRef="#ctx0" brushRef="#br0" timeOffset="13239.79">17949 487 0,'0'0'16,"0"21"-16,-21-21 15,42 0 1,0 0-16,1 0 16,20 0-16,-21 0 0,21 0 15,1 0-15,-1 0 0,0 0 16,1 0-16,-1 0 0,0 0 15,1 0-15,-22 0 0,0 0 0,0 0 16,0 0-16,-42 0 31,0 0-31</inkml:trace>
  <inkml:trace contextRef="#ctx0" brushRef="#br0" timeOffset="14607.64">1651 2117 0,'-42'0'0,"84"0"0,-106 0 15,43 0-15,-21 0 0,0 0 0,20 0 16,-20 0-16,21 0 0,-21 0 16,20 0-16,1 0 0,0 21 0,0-21 15,0 0-15,0 0 16,42 0 31,0 0-47,0 0 15,21 0-15,-20 0 0,20 0 0,0 0 16,1 0-16,20 0 0,-21 0 16,22 0-16,-22 0 0,22 0 0,-1 0 15,22 0-15,-22 0 0,22 0 16,0 0-16,-1 0 0,1 0 0,21-21 15,0 21-15,0 0 16,-1 0-16,1 0 0,21 0 0,0-21 16,0 21-16,21 0 0,1 0 15,-1 0-15,0 0 0,0 0 0,0 0 16,22-22-16,-1 22 0,0 0 0,1 0 16,-1 0-16,21 0 0,-20-21 15,-1 21-15,22 0 0,-22 0 0,21-21 16,-20 21-16,20 0 0,-20-21 15,-1 21-15,21-21 0,-41 21 0,20 0 16,0 0-16,1-21 0,-22 21 16,0 0-16,0 0 0,-21 0 0,0 0 15,-21 0-15,0 0 0,0-22 16,-22 22-16,1 0 0,-22 0 0,1 0 16,-1 0-16,-20 0 0,-22 0 15,0 0-15,0 0 0,0 0 0,-21-21 31,0 0-15,0 0 0,-21 21-16,0-21 15</inkml:trace>
  <inkml:trace contextRef="#ctx0" brushRef="#br0" timeOffset="15195.65">10795 1588 0,'-21'0'0,"42"0"0,-63 0 16,63 0 15,0 0-31,0 21 0,21-21 16,1 0-16,20 0 0,-20 0 0,20 0 15,1 0-15,-1 0 0,1 0 16,-1 0-16,-21 0 0,22 0 0,-1 0 16,-20 0-16,20 0 0,-20 0 0,-1 0 15,0 0-15,1-21 16,-22 21-16,0 0 0,0 0 0,0 0 16,-42 0 30,21-22-46,-21 22 16,21-21-16</inkml:trace>
  <inkml:trace contextRef="#ctx0" brushRef="#br0" timeOffset="16207.64">14224 1693 0,'0'0'15,"-21"0"-15,-22 0 0,22 0 0,-21 0 16,0 0-16,20 0 0,-20 0 0,21 0 16,0 0-16,0 0 0,-1 0 15,1 0-15,42 0 63,1 0-63,20 0 15,-21 0-15,0 0 0,22 0 16,-1 0-16,0 0 0,1 0 0,-1 0 16,0 0-16,22 0 0,-22 0 15,22 0-15,-1 0 0,1 0 0,-1 0 16,22 0-16,-22 0 0,22 0 0,21 0 16,-22 0-16,22 0 0,0 0 15,0 0-15,0 0 0,21 0 0,-43 0 16,43 0-16,-21 0 0,0 0 15,0 0-15,21 0 0,-21 0 0,21-21 16,-21 21-16,-1 0 0,1 0 16,21 0-16,0 0 0,-21-21 15,21 21-15,0 0 0,0 0 0,-21 0 16,21 0-16,-21 0 0,21 0 16,0 0-16,0 0 0,-21 0 0,21 0 15,-22 0-15,1 0 0,-21 0 16,21 0-16,-22 0 0,1 0 0,-21 0 15,20-21-15,-20 21 0,-1 0 16,1 0-16,-22-21 0,22 21 0,-22 0 16,0 0-16,-21-21 0,22 21 0,-22-22 15,0 22-15,21 0 16,-20 0-16,-22-21 0,21 21 0,0 0 0,0 0 16,-21-21-1,-21 0 32,0 21-31</inkml:trace>
  <inkml:trace contextRef="#ctx0" brushRef="#br1" timeOffset="96951.69">1185 3620 0,'0'0'0,"-21"0"16,0 0-16,0 0 15,0 0-15,-1 0 0,1 0 16,0 0-16,0 0 16,0 0-16,0 0 0,-1 0 0,1 0 15,0 0-15,0 0 0,0 0 16,0 0-16,-1 0 16,1 0-1,21 21 1,21-21-1,1 0-15,-1 0 16,0 0-16,0 21 0,0-21 0,22 0 16,-1 0-16,0 0 0,1 0 15,20 0-15,-21 0 0,22 0 0,21 0 16,-22 0-16,1 0 0,20 0 16,-20 0-16,-1 0 0,1 0 0,-1 0 15,1 0-15,-22 0 0,22 0 16,-22 0-16,0 0 0,1 0 15,-1 0-15,0-21 0,1 21 0,-22 0 16,0 0-16,21 0 0,-21 0 16,1 0-16,-22-21 0,21 21 15,0 0-15,-21-22 63,-21 22-48,0-21-15,21 0 16</inkml:trace>
  <inkml:trace contextRef="#ctx0" brushRef="#br1" timeOffset="97684.27">2095 3196 0,'0'0'0,"0"-21"0,-21 21 0,0 0 31,0 0-31,21 21 31,0 0-15,0 1-16,0-1 16,21-21-16,0 21 0,-21 0 0,21 0 15,1-21-15,-1 21 0,21 1 16,-21-1-16,0 0 0,22-21 0,-1 21 16,-21 0-16,22-21 0,-22 21 15,21-21-15,-21 22 0,22-22 0,41 21 31,-63-21-31,1 0 0,-1 0 0,0 0 16,0 0-16,0 0 0,0 0 16,1 0-1,-44 0 32,1 21-47,0-21 16,0 0-16,0 21 0,0-21 15,-1 21-15,1 0 0,0-21 16,0 22-16,0-22 0,0 21 16,-1 0-16,1-21 0,0 21 15,0 0-15,0 0 0,0-21 0,-1 22 16,1-1-16,0 0 0,0 0 16,0 0-16,0 0 0,-1-21 15,1 22-15,21-1 0,-21 0 0,0 0 16,21 0-16,-21 0 0,21 1 15,0-1-15,0 0 0,-21 0 16,21 0 0,0 0-16,0 1 31,0-44 16,0 1-47</inkml:trace>
  <inkml:trace contextRef="#ctx0" brushRef="#br1" timeOffset="100707.63">3852 2900 0,'0'0'0,"-21"0"16,0 0-16,0 0 15,0 0-15,-1 0 16,1 0-16,0 0 15,0 0-15,0 0 0,0 0 0,-1 0 16,1 0-16,0 0 16,0 0-16,0 0 0,0 0 0,-1 0 15,22 21-15,22-21 47,-1 0-47,21 0 0,-21 0 0,22-21 16,20 21-16,-21 0 0,22 0 15,-22-21-15,22 21 0,-1-21 0,1 21 16,-22 0-16,22 0 0,-1 0 16,1-22-16,-22 22 0,21 0 15,-20 0-15,-1 0 0,0 0 0,-20 0 0,-1 0 16,0 0-16,0 0 0,-42 22 62,0-22-62,0 0 0,-1 0 16,1 0-16</inkml:trace>
  <inkml:trace contextRef="#ctx0" brushRef="#br1" timeOffset="101139.38">4212 2942 0,'0'0'0,"0"-21"15,0 0 1,0 42 46,0 0-62,0 0 0,0 1 0,0-1 16,0 0-16,0 0 0,0 21 16,0 1-16,0-1 0,-21 0 15,21 1-15,-21 20 0,21-20 0,-21 20 16,21-21-16,0 22 0,-22-22 16,22 1-16,0-22 0,-21 21 0,21-21 15,0 0-15,0 1 0,0-1 0,0 0 16,21-21 31,-21-21-47,0 0 0,0-1 15,22 22-15,-22-21 0,21 0 0,0 0 16,-21 0 0,21 0-16,0-1 0,0 1 0</inkml:trace>
  <inkml:trace contextRef="#ctx0" brushRef="#br1" timeOffset="101455.24">4593 3302 0,'0'21'47,"0"0"-32,0 1-15,0-1 0,0 0 16,0 0-16,0 0 0,0 0 0,-21 1 16,21 20-16,0-21 0,0 0 0,0 0 15,0 1-15,0-1 0,0 0 16,0 0-16,0 0 0,0 0 16,0-42 30,21 0-30,-21 0-16,21 0 0</inkml:trace>
  <inkml:trace contextRef="#ctx0" brushRef="#br1" timeOffset="101843.02">4678 3133 0,'0'0'0,"-64"21"15,64 0 1,-21-21-16,21 21 0,0 0 31,21-21-15,0 0-16,1 0 0,-1 0 15,0-21-15,-21 0 16,21 21-16,-21-21 0,0 0 16,0 0-1,-21 21 1,0 0 0,0 0-16,-1 0 15,1 0-15,21 21 16,0 0-1,0 0 1,21 0 0,1-21-16</inkml:trace>
  <inkml:trace contextRef="#ctx0" brushRef="#br1" timeOffset="102747.87">5122 3366 0,'-21'0'15,"0"0"-15,21 21 16,0 0 0,0 0-16,0 0 0,0 0 15,-21-21-15,21 22 0,0-1 16,0 0-16,-21 0 0,21 0 0,0 0 16,0 1-16,0-1 0,0 0 15,0 0-15,0 0 0,-22-21 16,22 21-16,0 1 15,0-1-15,0-42 47,0-1-47,-21 22 16,21-21-16,0 0 0,0 0 0,0 0 16,0 0-16,0-22 0,0 22 15,0 0-15,21-21 0,1 20 0,-1-20 16,0 21-16,-21 0 0,21-22 0,0 22 15,0 21-15,22-21 16,-22 0-16,0 21 0,0 0 0,0-21 16,1 21-16,-1 0 0,0 0 15,0 0-15,0 21 0,0 0 0,1 0 16,-1 0-16,-21 1 0,0-1 16,21 0-16,-21 21 0,0-21 0,0 1 15,0-1-15,0 0 0,0 0 0,0 21 16,0-20-16,0-1 15,0 0-15,0 0 0,0 0 16,-21-21 15,0 0-15,21-21-16,0 0 16,0 0-16,0 0 0,0-1 15,0 1-15,0 0 0,0-21 0,0 21 16,0-22-16,21 22 0,0 0 15,0-21-15,0 20 0,0 1 0,1-21 16,20 21-16,-21 0 0,21 21 16,1-22-16,-22 1 0,21 21 0,1 0 15,-1 0-15,-21 0 16,21 21-16,-20 1 0,-1-1 0,0 0 0,0 0 16,0 21-16,-21-20 0,0-1 15,0 21-15,0-21 0,0 22 16,0-22-16,0 0 0,0 0 0,-21 21 15,21-20-15,-21-22 0,21 21 16,0 0-16,0 0 0,-21-21 0,21 21 16,21-21 15,0 0-31</inkml:trace>
  <inkml:trace contextRef="#ctx0" brushRef="#br1" timeOffset="103208.19">6413 3514 0,'0'0'0,"22"0"31,-1 0-31,0 0 16,0 0-16,0-21 0,0 21 0,1-22 16,-1 22-16,0-21 15,-21 0-15,21 21 0,0-21 0,-21 0 16,21 0-16,-21-1 0,0 1 16,0 0-16,0 0 0,0 0 15,-21 21 1,0 0-16,0 0 0,0 0 15,0 0-15,-1 21 0,1-21 16,0 21-16,0 0 0,0 0 0,0 22 16,21-22-16,-22 0 0,22 0 15,-21 22-15,21-22 0,0 0 0,0 0 16,0 0-16,0 0 0,0 1 16,21-1-16,1-21 15,-1 21-15,0-21 0,0 0 0,0 0 16,0 0-16,1 0 0,-1 0 15,0 0-15,0 0 0,0 0 0,0 0 16,1-21-16,-1 21 0,0-21 16</inkml:trace>
  <inkml:trace contextRef="#ctx0" brushRef="#br1" timeOffset="104151.73">8699 3048 0,'0'21'16,"22"-21"31,-1-21-47,0 21 0,0 0 15,21-21-15,-20 0 0,-1 21 16,21-21-16,-21-1 0,22 1 0,-22 21 16,21-21-16,-21 0 0,0 0 0,1 0 15,-22-1-15,0 1 0,0 0 16,0 0-16,-22 21 0,1 0 16,-21 0-16,21 0 0,-22 0 15,-20 0-15,21 0 0,-1 0 0,1 0 16,0 0-16,-1 21 0,1-21 15,0 21-15,20-21 0,1 21 16,0-21-16,0 22 0,21-1 16,0 0-1,0 0-15,21 0 0,0-21 16,0 21-16,1 1 0,20-1 0,-21-21 16,0 21-16,0 0 0,1 0 15,-1 0-15,21-21 0,-21 22 0,0-1 16,1 0-16,20 21 0,-21-21 15,0 1-15,0-1 0,-21 21 0,0-21 16,22 0-16,-22 1 0,0 20 0,0-21 16,0 0-16,-22 0 0,1 22 15,0-22-15,0 0 0,-21 0 16,20 0-16,-20-21 0,0 22 0,-1-1 16,1-21-16,-21 0 0,20 21 15,1-21-15,0 0 0,-1 0 0,1 0 16,0 0-16,-1-21 0,1 21 15,0-21-15,20-1 0,1 1 0,-21 0 16,21-21-16,0 21 0,21-22 0,0 22 16,0-21-16,0 21 0,0-22 15,0 22-15,0-21 0,21 21 0,0-1 16,0 1-16,0 0 0,0 21 16,1-21-16,20 0 0,-21 21 15,0 0-15,22-21 0</inkml:trace>
  <inkml:trace contextRef="#ctx0" brushRef="#br1" timeOffset="105587.64">9546 3366 0,'0'0'0,"21"0"16,0 0-16,-21-22 0,22 22 0,-1-21 16,0 21-16,0-21 0,0 0 0,-21 0 15,0 0-15,21-1 0,-21 1 16,0 0-16,0 0 0,0 0 0,0 0 16,0-1-16,-21 1 0,21 0 15,-21 21-15,0 0 0,-21-21 0,20 21 16,1 0-16,0 0 0,-21 0 0,21 0 15,-22 21-15,22 0 0,0-21 16,-21 21-16,20 1 0,1 20 0,0-21 16,0 0-16,0 22 0,0-22 15,-1 21-15,22-21 0,0 0 16,0 22-16,0-22 0,0 0 0,0 0 16,0 0-16,0 1 0,22-1 15,-1 0-15,0-21 0,0 0 16,0 0-16,0 0 0,1 0 0,-1 0 15,0 0-15,0 0 0,0 0 16,0-21-16,22 0 0,-22-1 0,0 1 16,0 0-16,0 0 0,1 0 0,-1-22 15,0 22-15,0 0 0,0-21 16,-21 21-16,0-22 0,0 22 0,0 0 16,0 0-16,0 0 0,0-1 15,0 44 16,-21-22-15,21 21-16,-21 0 0,21 0 0,0 0 16,0 0-16,0 22 0,0-22 0,0 0 15,0 0-15,0 0 0,0 1 16,0 20-16,21-21 0,-21 0 16,21 0-16,0 1 0,1-22 15,-1 0-15,-21 21 0,21-21 16,0 0-16,21 0 0,-20 0 0,-1 0 0,0 0 15,0 0-15,0 0 16,0-21-16,1-1 0,-1 22 0,0-21 16,0 0-16,0 0 0,0 0 0,-21-22 15,0 22-15,22 0 0,-22-21 16,21 21-16,-21-22 0,0 22 0,21 0 16,-21 0-16,0 0 0,0-1 15,0 44 16,0-1-15,0 0-16,0 21 0,0-21 16,0 1-16,0-1 0,0 0 0,0 21 15,0-21-15,0 1 16,0-1-16,0 0 0,0 0 0,0 0 16,0 0-16,0 1 0,21-1 15,0-21-15,0 0 16,1 0-16,-1 0 0,0 0 15,0-21-15,0 21 16,0-22-16,1 1 0,-1 0 0,-21 0 16,21 0-16,0 0 0,0-22 0,-21 22 15,21 0-15,1 0 0,-22-22 16,0 22-16,21 0 0,-21 0 16,21 21-16,-21-21 0,0 0 0,21 21 0,-21 21 62,0 0-62,0 0 0,0 0 16,0 0-16,0 1 0,0-1 0,0 0 15,0 0-15,0 0 0,0 0 16,0 1-16,0-1 0,0 0 0,0 0 16,0 0-16,0 0 15,21-21 1,0 0-16,1 0 15,-1 0 1,0 0-16,0-21 16,0 0-16,0 0 0,1 0 15,-22 0-15,21-1 16,0-20-16,-21 21 0,0 0 0,21 0 16,-21-1-16,21 1 0,-21 0 0,0 0 15,0 0-15,0 0 16,0 42-1,0 0 1,0 0-16,0 0 0,0 0 16,0 1-16,0-1 0,0 0 0,0 0 15,0 0-15,21 0 0,-21 1 16,0-1-16,0 0 0,22 0 16,-22 0-16,0 0 15,0 1-15,0-44 47,0 1-47,21 21 0,-21-21 16,0 0-16</inkml:trace>
  <inkml:trace contextRef="#ctx0" brushRef="#br1" timeOffset="105887.99">10837 2963 0,'-21'0'31,"21"-21"1,21 21-32,-21-21 15,-21 21 32,0 0-31,21 21 15,21-21-15</inkml:trace>
  <inkml:trace contextRef="#ctx0" brushRef="#br1" timeOffset="106651.31">11345 3175 0,'0'0'15,"0"-21"-15,0 0 16,-21 21-1,21 21 17,0 0-17,0 0-15,-21 0 0,21 22 0,0-22 16,-21 0-16,21 21 0,-21-20 16,21-1-16,-22 21 0,22-21 0,0 0 15,0 1-15,0-1 0,-21 0 0,21 0 16,-21 0-1,21-42 32,0 0-47,0 0 16,0 0-16,0-1 0,0-20 0,0 21 16,0 0-16,21-22 0,0 22 15,-21 0-15,22-21 0,-1 21 0,-21-22 16,21 22-16,0 0 0,0 0 15,0 0-15,1 21 0,-1-22 0,21 22 16,-21 0-16,0 0 0,1 0 16,-1 0-16,0 0 15,0 0-15,-21 22 0,21-1 16,-21 0-16,21 0 0,-21 0 0,0 22 16,0-22-16,0 21 0,0-21 15,0 0-15,0 1 0,0 20 0,0-21 16,0 0-16,0 0 0,0 1 0,0-1 15,0 0-15,0 0 16,0-42 47,22 0-63,-1 0 15,0 21-15,-21-22 0</inkml:trace>
  <inkml:trace contextRef="#ctx0" brushRef="#br1" timeOffset="107783.76">12552 3260 0,'0'0'15,"21"-21"-15,-21-1 0,0 1 16,0 0-16,0 0 16,0 0-16,0 0 15,-21-1-15,0 1 0,21 0 16,-22 21-16,1 0 0,0 0 16,0 0-16,0 0 0,0 0 15,-1 0-15,1 0 0,0 21 0,-21-21 16,21 21-16,-1 1 0,-20-1 0,21 0 15,-21 21-15,20-21 0,1 1 16,0-1-16,0 21 0,0-21 0,0 0 16,21 1-16,-22-1 0,22 0 15,0 0-15,0 0 0,0 0 16,0 1-16,22-22 0,-1 0 16,0 21-16,0-21 15,0 0-15,22 0 0,-22 0 0,0 0 16,21-21-16,-21-1 0,1 22 0,-1-21 15,0 0-15,21 0 0,-21 0 16,1-22-16,-1 22 0,-21 0 0,21 0 16,0-21-16,-21 20 0,0 1 0,21 0 15,-21 0-15,0 0 16,0 0-16,0-1 16,0 44 15,0-1-16,0 0-15,0 0 0,0 0 16,0 0-16,0 22 0,0-1 0,0-21 16,0 22-16,0-1 0,0 0 0,-21-21 15,21 22-15,0-1 0,0 0 16,0 1-16,0-1 0,0 0 0,0 1 16,0-22-16,0 21 0,0 1 0,0-1 15,0 0-15,0 1 0,0-1 16,0 21-16,0-20 0,21-1 0,-21 0 15,21 1-15,1 20 0,-22-20 16,21-1-16,0 0 0,-21-21 16,21 22-16,0-1 0,-21 0 0,21-20 15,-21 20-15,0-21 0,0 0 0,22 22 16,-22-22-16,0 0 0,0 0 16,0 0-16,0 0 0,-22 1 15,1-22-15,0 0 16,0 0-16,0 0 0,0 0 15,-1 0-15,1 0 0,0 0 16,0 0-16,-21-22 0,-1 1 0,1 0 0,0 0 16,-1 0-16,1 0 0,0-22 15,-1 22-15,1-21 0,0 21 16,20-22-16,-20 1 0,21 0 0,21-1 16,0 1-16,-21 0 0,21-22 15,0 22-15,0-22 0,0 22 0,21-22 16,0 22-16,0-21 0,0 20 0,1 1 15,20 0-15,-21-1 0,0 1 16,22 21-16,-22-22 0,21 22 0,-21-21 16,0 21-16,1 0 0,-1-22 15,0 43-15,0-21 0,-21 0 0,21 21 16,-21-21-16,21 21 0,-21 21 125,-21 0-94,0-21-15</inkml:trace>
  <inkml:trace contextRef="#ctx0" brushRef="#br1" timeOffset="116768.23">1714 5842 0,'-21'21'125,"0"-21"-125,0 0 16,0 0-16,-22 0 15,22 0-15,-21 0 0,0 0 0,20 0 16,-41 0-16,21 21 0,-1-21 16,1 0-16,0 0 0,-22 0 0,22 0 15,-1 0-15,1 0 0,-21 0 16,20-21-16,1 21 0,0 0 16,-1 0-16,1 0 0,21 0 0,-22 0 15,22 0-15,-21-21 0,21 21 16,0 0-16,-1 0 15,44 0 32,-1 0-47,0 0 0,0-21 16,0 21-16,22 0 0,-22 0 0,21 0 16,0 0-16,1 0 0,-1 0 15,0 0-15,1 0 0,20 0 0,1 0 16,-1 0-16,1 0 0,-1 0 15,1 0-15,-1 0 0,1 0 0,-1 0 16,22 0-16,-22 0 0,-20 0 16,20 0-16,1 0 0,-22 0 0,22 0 15,-22 0-15,0 0 0,1 0 16,-1 0-16,0-21 0,1 21 16,-22 0-16,0 0 0,0 0 15,0-21-15,0 21 0,1 0 0,-22-22 16,21 22-16,-21-21 31,-21 21 0,-1 0-15,1-21-16,0 21 0,0 0 16</inkml:trace>
  <inkml:trace contextRef="#ctx0" brushRef="#br1" timeOffset="117368.13">2159 5419 0,'-21'0'15,"42"0"-15,-63-21 0,42-1 16,-22 22-16,1 0 15,21-21-15,-21 21 16,21 21 15,0 1-31,21-1 16,0-21-16,1 21 0,-1 0 0,0 0 16,0 0-16,0 1 0,0-1 15,1 0-15,20 0 0,-21 0 0,21-21 16,-20 21-16,20 1 0,0-22 15,-21 21-15,22-21 0,-22 0 0,21 0 16,-21 0-16,1 0 0,20 0 16,-21 0-16,0 0 0,0 0 0,-42 0 62,0 21-62,0-21 0,0 0 0,-22 21 16,22 0-16,0-21 0,-21 21 15,21 1-15,-22-1 0,22 0 0,-21 0 16,21 0-16,-22 0 0,22 1 16,-21-1-16,21 0 0,-1 0 0,-20 0 15,21 22-15,0-22 0,0 0 16,-1 0-16,1 0 0,21 0 16,0 1-16,-21-1 15,21 0-15,-21-21 0,21 21 16,0 0 15,0-42 0,21 0-31,0 0 16,0 21-16</inkml:trace>
  <inkml:trace contextRef="#ctx0" brushRef="#br1" timeOffset="118723.44">3768 5122 0</inkml:trace>
  <inkml:trace contextRef="#ctx0" brushRef="#br1" timeOffset="123211.76">3746 5122 0,'0'0'0,"0"-21"16,22 0-16,-22 0 16,0 0-1,0 0 1,0-1-16,0 1 15,21 21 17,-21 21-32,0 1 15,0-1 1,0 0-16,0 0 0,0 0 0,0 22 16,0-22-16,0 21 0,0-21 15,0 22-15,0-1 0,0-21 0,0 21 16,0 1-16,0-1 0,0 0 15,-21 1-15,21-22 0,0 21 0,0 1 16,0-22-16,0 21 0,-22-21 16,22 22-16,0-22 0,0 0 0,0 0 15,0 0-15,0 0 16,0-42 31,0 0-32,0 0-15,0 0 16,0 0-16,0-1 0,0 1 16</inkml:trace>
  <inkml:trace contextRef="#ctx0" brushRef="#br1" timeOffset="127896.36">3683 5228 0,'0'0'16,"-21"-21"-16,-22-21 16,22 42-16,21-21 0,0-1 15,0 1-15,0 0 16,0 0-16,21 0 15,1 0-15,-1 21 0,21-22 16,-21 1-16,22 21 0,-22-21 0,21 21 16,0 0-16,1 0 0,-1 0 15,0 0-15,-20 0 0,20 0 16,0 21-16,1 0 0,-22 1 0,0 20 16,21-21-16,-21 0 0,-21 22 15,0-22-15,0 0 0,0 21 0,0-21 16,0 22-16,-21-22 0,0 0 15,0 0-15,0 0 0,0 1 0,-1-1 16,-20 0-16,21 0 0,0 0 16,-22-21-16,22 21 0,0-21 15,0 0-15,0 0 0,-22 22 0,22-22 0,0 0 16,0 0 0,0 0-16,21-22 31,21 22 0,0 0-31,0 0 0,0 22 16,1-1-16,-1-21 15,-21 21-15,21 0 0,0 0 16,0 0-16,0 1 0,-21-1 16,22 0-16,-1 0 0,0-21 15,0 21-15,0 0 0,0 1 0,22-1 16,-22-21-16,0 0 15,0 21-15,22-21 0,-22 0 16,0 0-16,21 0 0,-21 0 0,22 0 16,-1 0-16,0-21 0,-20 0 15,20-1-15,0 22 0,1-21 0,-22 0 16,21 0-16,0-21 0,-20 20 16,-1-20-16,21 21 0,-21-21 0,0 20 15,-21-20-15,0 21 0,22 0 0,-22-22 16,0 22-16,0 0 0,0 0 15,0 0-15,-22 0 0,1 21 16,0 0 0,0 0-16,0 0 0,0 0 15,-1 0-15,1 0 0,21 21 0,-21 0 16,0 0-16,21 0 0,0 0 16,-21 1-16,21-1 0,-21 0 0,21 0 15,0 0-15,0 22 0,0-22 16,0 0-16,0 0 0,0 0 0,0 0 15,21 1-15,0-1 0,0 0 16,-21 0-16,21-21 0,0 21 0,1-21 16,-1 0-16,21 0 0,-21 0 0,0 0 15,1 0-15,-1 0 0,21 0 16,-21 0-16,0-21 0,1 0 16,-1 0-16,0 21 0,0-21 15,0-1-15,0 1 0,-21-21 0,22 21 16,-22 0-16,21-1 0,-21 1 0,0 0 15,0 0-15,21-21 0,-21 20 16,0 1-16,21 0 0,-21 0 16,0 42 31,0 0-47,0 0 0,0 1 15,0-1-15,0 0 0,0 0 0,0 0 16,0 0-16,0 1 0,0 20 15,0-21-15,0 0 0,0 0 16,0 22-16,0-22 0,0 0 0,0 0 16,21-21-16,-21 21 0,21 1 15,1-22-15,-1 0 0,0 0 0,0 0 16,0 0-16,0 0 0,1 0 0,-1 0 16,0 0-16,0-22 0,0 1 15,0 0-15,1 0 0,-1 0 0,0-22 16,-21 22-16,21 0 0,0-21 15,0 21-15,-21-22 0,0 22 0,22-21 16,-1 21-16,-21-1 0,0 1 0,0 0 16,0 0-16,21 21 15,-21-21-15,0 0 0,0 42 32,0 0-17,0 0-15,0 0 0,0 0 16,0 1-16,0-1 0,-21 0 15,21 21-15,0-21 0,0 1 0,0-1 16,0 0-16,0 0 0,0 0 16,0 0-16,0 1 0,0-1 0,0 0 15,0 0-15,21-21 0,0 21 0,0-21 16,0 0-16,1 0 16,-1 0-16,0 0 0,21 0 15,-21 0-15,1-21 0,20 0 0,-21 21 16,0-21-16,22 0 0,-22-22 15,0 22-15,21 0 0,-21 0 0,1 0 16,-1-22-16,0 22 0,0 0 16,-21 0-16,0 0 0,0-1 0,0 1 15,0 0-15,-21 21 32,21 21-32,-21-21 15,21 21-15,0 1 0,0-1 0,0 0 16,0 0-16,0 0 0,0 0 15,0 1-15,0-1 0,0 0 16,0 0-16,21 0 0,-21 0 16,0 1-16,21-1 0,-21 0 15,21 0-15,-21 0 16,0-42 15,-21 21-15,0-21-16,21 0 0,-21 21 15,21-21-15,-21-1 0,-1 1 16,1 0-16,0 21 16,0 0-1,21 21 1,0 0-16,0 1 16,0-1-16,0 0 0,0 0 15,21 0-15,0 0 0,-21 1 16,21-22-16,1 21 0,-1-21 15,0 0-15,0 21 0,0-21 0,0 0 16,22 0-16,-1 0 0,0 0 0,1 0 16,-1 0-16,0-21 0,1 21 15,-1-21-15,-21-1 0,22 1 16,-1 0-16,-21 0 0,21 0 0,-20-22 16,20 22-16,-21 0 0,0-21 15,-21 21-15,21-22 0,-21 22 0,0-21 16,0 21-16,0-1 0,0 1 15,0 0-15,0 0 0,-21 0 0,0 0 16,0 21-16,0 0 0,0-22 0,-1 22 16,1 0-16,0 0 0,0 0 15,-21 0-15,20 22 0,1-22 0,0 21 16,0 0-16,21 21 0,-21-21 16,0 1-16,-1 20 0,22-21 0,0 21 15,-21 1-15,21-22 0,0 21 16,0-21-16,0 1 0,0 20 15,0-21-15,0 0 0,0 0 0,21-21 16,1 22-16,-1-22 0,0 0 0,0 0 16,0 0-16,22 0 0,-22 0 15,0 0-15,21 0 0,-21-22 0,1 1 16,-1 0-16,21 0 0,-21 0 16,0-22-16,-21 22 0,22-21 0,-1 21 15,0-22-15,-21 22 0,0-21 0,0 21 16,21-22-16,-21 22 0,0 0 15,0 0-15,0 0 0,0 0 16,0 42 15,0 0-31,0 0 0,0 0 16,-21 0-16,21 1 0,0 20 16,0-21-16,0 0 0,0 22 0,0-22 15,0 21-15,0-21 0,0 0 0,0 1 16,0 20-16,0-21 0,21-21 15,-21 21-15,21 0 0,0-21 0,1 0 16,-1 22-16,0-22 0,0 0 0,0 0 16,22 0-16,-22 0 0,0-22 15,21 1-15,-21 0 0,1 21 0,-1-42 16,0 21-16,21-1 0,-21-20 16,1 21-16,-1-21 0,-21-1 15,21 1-15,0 0 0,0-1 0,-21 1 16,0 0-16,0-1 0,21 1 0,-21 0 15,0 20-15,0-20 0,0 21 16,0 0-16,0 0 0,0-1 16,0 44-1,-21-22 1,21 21-16,-21 21 0,21-21 0,0 22 16,0-22-16,0 21 0,0 0 15,-21 1-15,21-1 0,0 0 0,0-20 16,-21 20-16,21 0 0,0 1 15,0-1-15,0-21 0,0 21 16,0-20-16,0-1 0,0 0 0,0 0 16,21 0-16,0-21 0,0 0 15,0 21-15,1-21 0,-1 0 0,0 0 16,0 0-16,21 0 0,-20-21 0,-1 0 16,0 0-16,21 0 0,-21 0 15,1-1-15,-1 1 0,0 0 0,0-21 16,0 21-16,-21-1 0,0 1 0,0 0 15,21 0-15,-21 0 0,0 0 16,0 42 31,0 0-31,22-21-16,-1 21 15,0-21-15,0 0 16,0 0-16,0 0 0,1 0 0,-1 0 15,0 0-15,0-21 0,0 21 0,0-21 16,1 21-16,-1-21 0,0-1 16,-21 1-16,21 21 0,0-21 0,-21 0 15,0 0-15,21 21 0,-21-21 16,0-1-16,0 1 16,0 42 15,0 1-31,-21-22 0,21 21 15,0 0-15,0 0 0,-21 0 0,21 22 16,-21-22-16,21 0 0,0 0 16,-21 0-16,21 0 0,0 1 0,0-1 15,0 0-15,0 0 0,0 0 0,0 0 16,21 1-16,0-22 0,-21 21 16,21 0-16,0-21 0,1 0 0,-1 0 15,0 0-15,0 0 0,0 0 0,0 0 16,22 0-16,-22 0 0,0-21 15,0 21-15,0-21 0,1-1 16,-1 1-16,0-21 0,21 21 0,-21-22 16,1 22-16,-1-21 0,0 0 15,0-1-15,0 1 0,-21-22 16,21 22-16,-21-21 0,22 20 0,-22 1 16,0-22-16,0 43 0,0-21 0,0 0 15,0 20-15,0 1 0,0 0 0,0 0 16,-22 21-1,22 21 1,-21 0-16,21 0 0,-21 22 0,21-22 16,0 21-16,0 1 0,-21-1 15,21 0-15,-21 22 0,0-22 16,21 0-16,0 1 0,0-1 0,0-21 16,0 22-16,0-1 0,0-21 15,0 21-15,0-20 0,0-1 0,0 0 16,21 0-16,-21 21 0,21-42 0,0 22 15,0-1-15,0-21 0,1 0 16,-1 0-16,0 0 0,0 0 0,0 0 16,0 0-16,1-21 0,-1-1 15,0 1-15,0 0 0,0 0 16,0 0-16,1 0 0,-1-1 0,0-20 16,-21 21-16,21 0 0,-21 0 0,21-1 15,-21 1-15,0 0 0,0 0 16,21 21-16,-21 21 31,0 0-15,0 0-16,0 1 0,0-1 0,0 0 15,0 0-15,0 0 0,0 0 16,0 1-16,0-1 0,0 0 0,0 0 16,0 0-16,0 0 0,22-21 0,-22 22 15,21-22-15,0 0 0,0 21 16,0-21-16,0 0 0,22 0 15,-22 0-15,0-21 0,0 21 16,0-22-16,1 1 0,20 0 16,-21 0-16,0-21 0,0 20 0,1-20 15,-1 0-15,21-1 0,-21 1 0,0 0 16,1-22-16,-1 22 0,0-22 16,-21 1-16,21 21 0,-21-22 0,21 22 15,-21-1-15,0 1 0,0 21 0,0-21 16,0 20-16,0 1 0,0 0 15,0 0-15,-21 42 32,0 0-32,21 0 0,-21 22 0,21-1 15,-21 0-15,21 1 0,0 20 16,0 1-16,0-22 0,0 22 0,-22-22 16,22 0-16,0 22 0,-21-43 15,21 21-15,0 1 0,0-22 0,0 21 16,0-21-16,0 0 0,0 1 0,0-1 15,21 0-15,1 0 0,-1 0 16,0-21-16,0 21 0,0-21 16,22 0-16,-22 0 0,0 0 15,21 0-15,-21-21 0,1 0 0,-1 21 16,21-21-16,-21 0 0,0 0 16,22-1-16,-22 1 0,0 0 0,0 0 15,0 0-15,1 0 0,-22-1 16,21 1-16,-21 0 0,21 21 0,-21-21 15,0 42 17,0 0-32,0 0 15,0 1-15,0-1 0,0 0 16,0 0-16,0 0 0,0 0 16,0 1-16,0-1 0,0 0 15,21 0-15,0-21 16,0 0-16,1 21 0,-1-21 0,0 0 15,0 0-15,0 0 0,0 0 0,1 0 16,-1-21-16,0 21 16,0-21-16,0 0 0,0 0 0,-21-1 15,22 1-15,-1 0 0,-21 0 0,21 0 16,0 0-16,-21-1 0,21 1 16,-21 0-16,21 0 0,-21 0 0,0 0 15,22 21-15,-22-22 0,21 22 16,-21 22 15,0-1-15,-21 0-16,-1 0 0,22 0 15,-21 0-15,21 1 0,0-1 0,-21 0 16,21 21-16,-21 1 0,21-22 16,0 21-16,0 0 0,0 22 0,0-22 15,0 1-15,0-1 0,0 21 16,0-20-16,0-1 0,0 22 0,0-22 15,0 0-15,0 22 0,0-22 0,0 22 16,21-22-16,-21 21 0,0-20 16,21 20-16,0-20 0,-21 20 0,22-21 15,-1 22-15,-21-22 0,0 1 0,21-1 16,0 0-16,-21-21 0,0 22 16,0-22-16,0 0 0,0 0 15,0 0-15,0 1 0,0-1 0,-21-21 16,0 0-16,0 0 15,-1 0-15,1 0 0,-21 0 16,21-21-16,0-1 0,-1 1 16,1 0-16,-21-21 0,21 21 0,0-1 15,-1-20-15,1 0 0,0-1 0,21 1 16,0 21-16,0-21 0,-21-1 0,21-20 16,0 20-16,0 1 0,0 0 15,0-1-15,21 22 0,-21-21 0,21 0 16,0-1-16,1 22 0,-1-21 15,0-1-15,0 22 0,0-21 16,0 21-16,1-22 0,-1 1 0,0 21 16,0-21-16,0 20 0,0-41 15,-21 21-15,0 20 0,0-20 16,0 21-16,0 0 0,0-22 0,0 22 16,0 0-16,-21-21 0,21 21 0,-21-22 15</inkml:trace>
  <inkml:trace contextRef="#ctx0" brushRef="#br1" timeOffset="128183.2">9567 5101 0,'0'0'0,"21"0"15,22 0-15,-22-21 16,0 21-16,21 0 0,1 0 0,-1 0 16,0 0-16,1-21 0,-1 21 15,0 0-15,-20 0 0,20-21 0,-21 21 16,0 0-16,0 0 0,1 0 16,-22-21-16,-22 21 31,1-22-31,-21 22 0,21 0 15,-22 0-15,1 0 0</inkml:trace>
  <inkml:trace contextRef="#ctx0" brushRef="#br1" timeOffset="128400.09">9377 5059 0,'0'0'0,"-21"21"0,-1-21 94,22-21-79,-21 21-15</inkml:trace>
  <inkml:trace contextRef="#ctx0" brushRef="#br1" timeOffset="128594.98">8445 5059 0,'0'0'0,"-21"0"31,21 21 0</inkml:trace>
  <inkml:trace contextRef="#ctx0" brushRef="#br1" timeOffset="130696.42">12171 5101 0,'0'0'0,"21"-21"0,-21 0 16,0 0-16,0 0 16,0-1-16,0 1 0,0 0 0,0 0 15,0 0-15,0 0 0,0-1 0,-21 22 16,0 0-1,-1 0-15,1 0 0,0 22 16,0-1-16,0 0 0,0 21 16,-22-21-16,22 22 0,0-1 0,0 0 15,0 1-15,-1-1 0,22 0 0,-21 1 16,0-1-16,21 0 0,-21-20 16,21 20-16,0 0 0,0-21 15,0 22-15,21-22 0,0 0 0,0 0 16,22 0-16,-22-21 0,21 0 15,1 0-15,-1 0 0,0 0 0,22 0 16,-22 0-16,0-21 0,1 0 0,-1 0 16,0 0-16,1 0 0,-1-1 15,0 1-15,-20-21 0,20 21 0,-21-22 16,0 22-16,0 0 0,-21-21 16,22 21-16,-22-1 0,21 1 0,-21 0 15,0 0-15,0 0 16,-21 42-1,21 0 1,-22-21-16,22 21 0,0 0 0,-21 1 16,0-1-16,21 0 0,0 21 15,0-21-15,0 1 0,0-1 0,0 0 16,0 0-16,0 0 0,0 0 16,0 1-16,21-22 0,0 21 15,1-21-15,-1 0 0,0 0 0,0 0 16,0 0-16,0 0 0,22 0 0,-22 0 15,0 0-15,0-21 0,0-1 16,1 1-16,-1 21 0,0-21 16,0 0-16,0 0 0,-21-22 0,0 22 15,0 0-15,0 0 0,0-21 16,0 20-16,0 1 0,-42 0 0,21 0 16,0 0-16,-1 0 0,-20 21 0,21 0 15,0 0-15,0 0 0,-1 0 16,1 0-16,0 0 0,42 0 31,22 0-31,-22 0 16,21 0-16,22 0 0,-22 0 0,0 0 15,22 0-15,-1 0 0,1 0 16,-1 0-16,1 0 0,-1 0 16,-20 0-16,20 0 0,-21-22 0,1 22 15,-1 0-15,0 0 0,-20 0 16,-1 0-16,-21-21 0,-21 21 31,-1 0-31,1 0 16,0 21-16,-21-21 0,21 22 0,-1-1 15,-20 0-15,21 0 0,0 0 16,-22 0-16,22 1 0,0-1 0,-21 0 16,21 0-16,21 0 0,-22 0 0,22 1 15,0-1-15,0 21 0,0-21 16,0 0-16,22 1 15,-1-1-15,0 0 0,0-21 0,0 21 16,0-21-16,1 0 0,-1 0 16,0 0-16,21 0 0,-21 0 0,1 0 15,-1 0-15,21-21 0,-21 0 0,0 21 16,1-21-16,-1-22 0,0 22 16,0 0-16,-21-21 0,21-1 0,0 1 15,1 0-15,-22-1 0,0-20 16,21-1-16,-21 1 0,21 20 0,-21-20 15,0-1-15,0 22 0,0 0 0,0-1 16,0 1-16,0 21 0,0-21 16,0 20-16,0 1 0,0 0 15,0 42 17,0 0-32,0 22 0,0-1 15,0-21-15,0 43 0,0-22 0,0 0 16,0 22-16,0-22 0,0 22 15,0-22-15,-21 0 0,21 22 0,0-22 16,-21 1-16,21-22 0,0 21 16,0 0-16,0-20 0,0-1 0,0 0 15,0 21-15,0-21 0,21-21 0,0 22 16,-21-1-16,21-21 0,0 0 16,0 0-16,1 0 0,20 0 15,-21 0-15,0 0 0,0 0 16,1-21-16,20-1 0,-21 22 15,0-21-15,22 0 0,-22-21 0,0 21 16,0-1-16,0 1 0,0 0 0,1-21 16,-22 21-16,21-1 0,-21 1 15,0 0-15,-21 21 32,21 21-1,0 0-16,21-21-15,0 0 16,0 0-16,0 0 0,0 0 0,1 0 16,-1 0-16,21 0 0,-21 0 15,0 0-15,1 0 0,20-21 0,-21 21 16,0-21-16,0 0 0,-21 0 0,22 0 16,-22-1-16,21 1 0,-21 0 15,0 0-15,0 0 0,0 0 0,0-1 16,0 1-16,0 0 0,-21 0 0,-1 21 15,1 0-15,0 0 0,0 0 16,0 0-16,0 0 0,-1 0 0,-20 21 16,21 0-16,0 0 0,-22 1 15,22-1-15,0 0 0,0 21 16,0-21-16,0 22 0,-1-22 0,22 21 16,0-21-16,0 22 0,0-22 15,0 21-15,0-21 0,0 22 0,22-22 16,-22 0-16,21 0 0,0 0 0,21 1 15,-21-22-15,1 21 0,20-21 16,-21 0-16,21 0 0,-20 0 0,20 0 16,-21 0-16,21 0 0,-20 0 0,20 0 15,-21-21-15,0-1 16,22 22-16,-22-21 0,0 0 0,0 0 16,-21 0-16,21 21 0,-21-21 0,21-1 15,1 1-15,-44 21 31,1 0-15,0 0-16</inkml:trace>
  <inkml:trace contextRef="#ctx0" brushRef="#br1" timeOffset="140188.34">783 7726 0,'0'0'0,"0"21"15,-21-21 1,0 0-16,0 0 0,-1 0 16,1 0-16,0 0 15,0 0-15,0 0 0,0 0 0,-1 0 16,-20 0-16,21 0 0,-21 0 16,20 0-16,-20 0 0,21 0 0,-21 0 15,20 0-15,1 0 16,-21 0-16,21 0 0,0 0 0,-1 0 15,1 0-15,42 0 63,1 0-63,-1 0 0,0 0 0,0 0 16,21 0-16,-20 0 0,20 0 15,0 0-15,1 0 0,-1 0 16,21 0-16,-20 0 0,20 0 0,-20 0 15,20 0-15,1 0 0,20 0 16,-20 0-16,20 0 0,-20 0 16,21 0-16,-22 0 0,22 0 0,-22 0 15,1 0-15,-22 0 0,22 0 16,-22-21-16,21 21 0,-20 0 0,-22 0 16,21 0-16,-21 0 0,22 0 15,-22 0-15,0 0 0,0 0 0,0 0 16,1 0-1,-44 0 95,1 0-110,0 0 0,21-21 0,-21 21 15,0-21-15,0 21 0</inkml:trace>
  <inkml:trace contextRef="#ctx0" brushRef="#br1" timeOffset="140726.03">1418 7345 0,'0'0'0,"-21"0"16,21 21 15,21-21-31,0 21 0,0 0 16,1-21-16,-1 22 0,0-1 15,21 0-15,-21-21 0,22 21 0,-22 0 16,21-21-16,1 21 0,-1-21 15,-21 0-15,21 22 0,1-22 0,-22 0 16,0 0-16,21 0 0,-20 0 0,-1 0 16,0 0-16,21 0 15,-21 0-15,1 0 0,-1 0 16,0 0-16,0 0 16,-21 21-1,-21 0 1,0-21-16,0 21 0,-1-21 15,1 21-15,0 0 0,0-21 16,0 22-16,0-1 0,-22 0 0,22 0 16,0 0-16,0 22 0,-22-22 15,22 0-15,0 0 0,0 0 0,-21 22 16,20-22-16,1 0 0,0 0 16,0 0-16,21 0 15,-21-21-15,21 22 0,0-44 63,0 1-63</inkml:trace>
  <inkml:trace contextRef="#ctx0" brushRef="#br1" timeOffset="141387.84">3492 7176 0,'0'0'16,"0"-22"-16,0 1 0,0 0 0,-21 42 47,0 22-32,21-22-15,0 21 0,0 0 0,0-20 16,0 41-16,0-21 0,0 1 0,-21-1 16,21 0-16,0 1 0,-21-1 15,21 0-15,0 1 0,0-1 0,-21-21 16,21 22-16,-22-22 0,22 0 15,-21 0-15,21 0 0,0 0 16,0 1-16,0-1 16,0-42-1,0-1 1,0 1-16,0 0 0,0 0 16,0 0-16</inkml:trace>
  <inkml:trace contextRef="#ctx0" brushRef="#br1" timeOffset="141724.65">3429 7197 0,'0'-21'0,"0"42"0,21-85 0,0 43 16,0 0-16,-21 0 0,22 0 0,-1 21 16,0-22-16,0 22 0,0 0 15,0-21-15,1 21 0,-1 0 0,21 0 16,-21 0-16,22 0 0,-22 21 15,0-21-15,21 22 0,-21 20 0,22-21 16,-22 21-16,0 22 0,0-22 0,0 1 16,1 20-16,-22-21 0,0 22 15,0-22-15,0 1 0,0 20 16,0-21-16,0 1 0,0-1 0,0-21 0,-22 22 16,22-22-16,-21 0 0,21 0 15,0 0-15,0 0 0,0 1 16,-21-22 15,21-22-31,-21 1 16,21 0-16,-21 21 0,21-21 15</inkml:trace>
  <inkml:trace contextRef="#ctx0" brushRef="#br1" timeOffset="141926.6">3450 7768 0,'0'0'0,"-21"0"0,0 0 31,42 0-15,0 0-16,0 0 0,0 0 15,22-21-15,-22 21 0,21 0 16,1 0-16,-1-21 0,0 21 0,1 0 16,-1-21-16,0 21 0,1-21 0,-1 21 15,-21 0-15,21-22 0,-20 1 16,-1 21-16,0 0 0,0-21 0</inkml:trace>
  <inkml:trace contextRef="#ctx0" brushRef="#br1" timeOffset="142203.69">4276 7451 0,'0'0'0,"21"-21"31,-21 42-16,0 0-15,0 0 16,0 0-16,21 0 0,-21 1 0,21 20 16,-21-21-16,0 0 0,0 0 15,21 22-15,-21-22 0,21 0 0,-21 0 16,0 0-16,0 1 0,22-22 16,-22 21-16,21-21 0,-21 21 15,21-21-15,0 0 16,0 0-16,0-21 15,1 21-15,-22-21 0,21-1 16,0 1-16,0 0 0,-21 0 0</inkml:trace>
  <inkml:trace contextRef="#ctx0" brushRef="#br1" timeOffset="142443.54">4741 7345 0,'0'0'0,"0"-21"31,0 42-31,-21 0 15,0 0-15,0 22 16,21-22-16,-21 21 0,-1-21 0,1 22 16,0-22-16,0 21 0,21-21 0,-21 22 15,0-22-15,-1 21 0,1-21 16,21 0-16,0 1 0,0-1 0,0 0 16,0 0-16,0 0 15,21-21 1,1 0-16,-1 0 0,0-21 15,0 0-15,0 21 0,0-21 0</inkml:trace>
  <inkml:trace contextRef="#ctx0" brushRef="#br1" timeOffset="142967.72">5122 7408 0,'0'-21'0,"0"-21"31,-21 42-31,0 0 16,0 21-16,21 0 0,-21 0 0,-1 1 15,1-1-15,0 21 0,0-21 16,21 22-16,-21-1 0,0-21 16,21 21-16,-22-20 0,22 20 0,0-21 0,0 21 15,0-20-15,0-1 0,0 0 16,22 0-16,-1 0 15,21-21-15,-21 0 0,0 0 0,1 0 16,20 0-16,-21 0 0,21 0 0,1-21 16,-22 21-16,21-21 0,-21 21 15,22-21-15,-22 0 0,0-1 0,0 1 16,0-21-16,1 21 0,-22-22 0,21 22 16,-21-21-16,0 0 0,0 20 15,0-20-15,-21 0 0,-1 21 0,1-1 16,-21 1-16,21 0 0,0 21 0,-1 0 15,-20 0-15,21 0 16,0 0-16,-22 0 0,22 21 0,0 0 16,0 1-16,0-1 0,0 21 0,21-21 15,0 0-15,-22 22 0,22-22 16,0 21-16,0-21 0,0 1 0,0-1 16,0 0-16,0 0 0,22 0 0,-1 0 15,0 1-15,0-1 0,0-21 16,0 21-16,22-21 0,-22 0 0,0 0 15,21 0-15,1 0 0,-22 0 0,21 0 16,1 0-16,-1-21 0,0 0 16,-21-1-16,22 22 0</inkml:trace>
  <inkml:trace contextRef="#ctx0" brushRef="#br1" timeOffset="143211.57">5800 7599 0,'0'-21'0,"0"42"0,0-63 0,21 20 0,-21 1 15,0 0-15,0 0 0,0 42 47,-21 0-47,21 0 0,0 1 0,0 20 16,0-21-16,0 0 0,-22 22 15,22-22-15,0 0 0,0 21 0,-21-21 16,21 1-16,0-1 0,0 0 16,0 0-16,0 0 0,21-21 31,1 0-31,-1-21 15,-21 0-15,21 0 16,-21 0-16,0-1 0,0 1 16,0 0-16</inkml:trace>
  <inkml:trace contextRef="#ctx0" brushRef="#br1" timeOffset="143387.82">5842 7345 0,'0'0'0,"0"-42"31,0 63 16,0 0-31,21-21-16,0 0 0,-21 21 16,21-21-16,-21 21 0</inkml:trace>
  <inkml:trace contextRef="#ctx0" brushRef="#br1" timeOffset="144005.47">6625 7620 0,'0'0'16,"0"-21"-16,0 0 0,0 0 0,0-1 15,0 1-15,0 0 0,-21 0 16,0 0-16,0 0 0,-1 21 16,1-22-16,0 22 0,0 0 0,0 0 15,-22 0-15,22 0 0,0 0 0,-21 0 16,21 22-16,-1-1 16,-20 0-16,21 0 0,0 0 0,0 0 15,21 22-15,-22-22 0,1 0 0,21 21 16,0-20-16,0-1 0,0 21 15,0-21-15,0 0 0,0 1 0,0-1 16,0 0-16,0 0 0,21-21 0,1 21 16,-1-21-16,0 0 0,0 0 15,0 0-15,0 0 0,1 0 0,20 0 16,-21 0-16,21-21 0,-20 21 0,-1-21 16,21 0-16,0 0 0,-20-22 15,-1 22-15,21-21 0,-21 21 0,0-22 16,22 1-16,-22-22 0,-21 22 0,21 0 15,0-22-15,-21 1 16,21 20-16,-21 1 0,0-21 0,0 20 16,0 22-16,0-21 0,0 21 0,0-1 15,0 44 1,0 20 0,0-21-16,0 21 0,0 1 0,0 20 15,0-20-15,0 20 0,0-21 16,0 22-16,0-22 0,0 1 0,0 20 15,0-21-15,0-20 0,22 20 0,-22-21 16,21 21-16,-21-20 0,21-1 16,0 0-16,-21 0 0,21-21 15,0 0-15,1 0 0,-1 0 0,21 0 16,-21 0-16,0 0 0,1 0 0,-1-21 16</inkml:trace>
  <inkml:trace contextRef="#ctx0" brushRef="#br1" timeOffset="144683.49">8784 7599 0,'0'0'0,"-21"0"0,21-21 16,-21 21-16,0-21 0,-1 21 16,22-22-16,-21 1 0,0 0 15,21 0-15,0 0 0,0 0 16,0-1-16,0 1 0,0 0 16,21 0-16,0 21 0,1-21 0,-1 0 15,0 21-15,21 0 0,1 0 0,-22 0 16,21 0-16,0 0 0,1 21 15,-22 0-15,21 0 0,-21 0 0,1 22 16,-1-22-16,0 21 0,-21 0 16,0-20-16,0 20 0,0 0 0,0-21 15,0 22-15,-21-22 0,0 0 16,-1 0-16,22 0 0,0 1 0,-21-22 16,21 21-16,-21-21 15,21-21 1,0-1-16,0 1 15,0 0-15,0-21 0,21 21 16,0-1-16,1-20 0,-22 21 0,21-21 16,0-1-16,0 1 0,0 21 0,0-22 15,-21 22-15,22 0 0,-1 0 16,0 0-16,0 0 0,0 21 16,0 0-16,1 0 15,-1 0 1,-21 21-1,0 0-15</inkml:trace>
  <inkml:trace contextRef="#ctx0" brushRef="#br1" timeOffset="145412.22">9483 7557 0,'21'0'0,"-42"0"0,63 0 15,-21 0 1,0 0-16,0-22 15,1 22-15,-22-21 0,21 21 16,0-21-16,21 0 0,-21 0 0,1 21 16,-1-21-16,-21-1 0,21 1 0,-21 0 15,21 0-15,-21 0 16,0 0-16,-21 21 16,0 0-16,0 0 0,-1 0 0,1 0 15,0 0-15,-21 0 0,21 21 16,-1 0-16,1 0 0,0 0 0,21 22 15,-21-22-15,21 0 0,-21 21 16,21-21-16,0 1 0,0 20 0,0-21 16,0 0-16,0 0 0,0 1 15,21-1-15,0 0 0,0-21 0,0 21 16,1-21-16,20 0 0,-21 0 16,21 0-16,1 0 0,-1 0 0,0 0 15,22-21-15,-22 0 0,1 21 0,-1-21 16,0-1-16,-21 1 0,22 0 15,-22 0-15,21 0 0,-21 0 0,1-22 16,-1 22-16,-21 0 0,0-21 0,21 20 16,-21 1-16,21 0 0,-21 0 15,0 0-15,0 0 0,0-1 0,0 44 47,0-1-47,0 0 16,-21 0-16,21 21 0,-21-20 0,21 20 15,0 0-15,0 1 0,-21-1 0,21 0 16,0 1-16,-22 20 0,22-21 16,0 22-16,0-22 0,0 22 0,0-1 15,0 22-15,0-22 0,0 1 0,0-1 16,0 22-16,0-21 0,0-1 16,0 22-16,-21-1 0,0-20 0,21 21 15,-21-1-15,0-20 0,0 20 0,-1-20 16,1-1-16,0 1 0,0-22 15,0 1-15,21-1 0,-21 0 0,21-21 16,-22 1-16,22-1 0,0-42 31,0-1-15,0 1-16,22-21 0,-1 21 0,-21-22 16,21 1-16,0-21 0,0-1 15,0 1-15,1-1 0,-1-21 0,0 1 16</inkml:trace>
  <inkml:trace contextRef="#ctx0" brushRef="#br1" timeOffset="145760.45">10287 7684 0,'0'-22'16,"0"44"-16,0-86 0,0 43 0,-21 0 0,21 0 16,0-1-16,0 1 0,0 0 0,0-21 15,0 21-15,21-1 16,0 1-16,0 0 0,0 0 0,1 21 15,-1-21-15,21 21 0,-21 0 0,0 0 16,1 0-16,20 0 0,-21 0 16,0 21-16,0 0 0,1 0 0,-22 0 15,0 1-15,0-1 0,0 21 0,0-21 16,0 0-16,0 1 16,-22-1-16,1 0 0,0 0 0,0 0 15,0 0-15,0-21 0,-1 22 0,1-22 16,0 0-16,0 21 0,0-21 15,0 0-15,-1 0 16,44 0 31,-1-21-47,0 21 16,0 0-16</inkml:trace>
  <inkml:trace contextRef="#ctx0" brushRef="#br1" timeOffset="146139.23">10753 7599 0,'0'0'0,"21"0"0,0 0 16,0 0-16,0 0 0,0-21 16,1 21-16,-1-21 0,0-1 0,0 22 15,0-21-15,0 0 0,1 0 16,20 0-16,-21 0 0,0-1 0,0 1 15,-21 0-15,0 0 0,0 0 16,0 0-16,-21 21 16,-21 0-1,21 0-15,0 0 0,-1 21 0,1 0 16,0 0-16,0 0 0,0 0 16,0 1-16,21-1 0,0 21 0,0-21 15,0 0-15,0 1 0,0-1 0,0 0 16,0 0-16,0 0 0,21 0 15,0-21-15,0 22 0,0-1 0,22-21 16,-22 0-16,0 0 0,21 0 0,1 0 16,-1 0-16,21 0 0,-20 0 15,-1 0-15,22 0 0,-22-21 0,0-1 16,22 22-16,-22-21 0,0 0 16,1 0-16,-1 0 0,0 0 0</inkml:trace>
  <inkml:trace contextRef="#ctx0" brushRef="#br1" timeOffset="146879.1">11917 7408 0,'0'0'0,"21"-21"0,-21 0 15,0 0-15,0 0 0,0 0 16,0-1-16,-21 1 0,0 0 16,-1 0-16,1 21 0,0 0 15,0 0-15,0 0 0,-22 0 0,22 21 16,0 0-16,0 0 0,0 1 16,0-1-16,-1 21 0,1-21 0,0 22 15,0-22-15,21 21 0,-21-21 0,21 0 16,0 22-16,0-22 0,0 0 15,0 0-15,0 0 16,0 1-16,21-22 0,0 0 0,0 0 16,0 0-16,1 0 0,-1 0 15,0 0-15,21 0 0,-21 0 0,1 0 16,-1-22-16,0 1 0,0 0 0,0 0 16,0 0-16,-21 0 0,22-22 15,-1 22-15,-21-21 0,0 21 0,0-1 16,21 1-16,-21 0 0,0 0 0,0 0 15,0 0-15,0 42 47,0 0-47,-21 0 0,21 0 0,0 0 16,0 1-16,0-1 0,0 21 16,0-21-16,0 0 0,0 1 0,0-1 15,0 0-15,21 0 0,0 0 0,0 0 16,0 1-16,1-22 0,-22 21 15,42-21-15,-21 0 0,0 0 0,0 0 16,22 0-16,-22 0 0,0 0 0,21 0 16,-20-21-16,20-1 0,-21 1 15,0 0-15,0-21 0,1 21 0,-1-22 16,0 1-16,0 0 0,0-1 16,0-20-16,-21 20 0,0-20 0,0 21 15,22-1-15,-22 1 0,21 0 16,-21-1-16,0 1 0,0 21 0,0-22 15,0 22-15,0 0 0,0 0 16,0 42 0,0 0-16,0 0 15,0 1-15,-21-1 0,21 21 0,0 0 16,-22 1-16,22-1 0,0 0 16,0 1-16,0-1 0,0 0 0,0 1 15,0-1-15,0 0 0,0 1 0,0-22 16,0 21-16,0-21 0,0 1 15,22 20-15,-1-21 0,0-21 16,-21 21-16,21-21 0,0 0 0,0 0 16,1 0-16,-1 0 15,0 0-15,0 0 0,0 0 0,-21-21 16,21 0-16,1-21 0,-22 20 0,0 1 16</inkml:trace>
  <inkml:trace contextRef="#ctx0" brushRef="#br1" timeOffset="147060.01">12340 7154 0,'0'0'0,"-21"0"31,21 22-31,42-22 16,-21 0-16,1 0 0,-1 0 0,21 0 15,-21 0-15,22 0 0,-22 0 16,21 0-16,0 0 0,1 0 0,-1-22 15,22 22-15,-22 0 0</inkml:trace>
  <inkml:trace contextRef="#ctx0" brushRef="#br1" timeOffset="149060.38">13208 7472 0,'0'0'16,"21"0"-16,0 0 0,0 0 15,1 0-15,-22-21 0,21 21 16,-21-21-16,21 21 0,-21-22 0,0 1 16,0 0-16,0 0 15,0 0-15,0 0 0,0-1 0,0 1 16,0-21-16,0 21 0,-21 0 0,0-22 15,-1 22-15,1 0 0,-21 0 16,21 0-16,0 21 0,-22 0 0,22 0 16,0 0-16,-21 0 0,20 0 0,-20 21 15,21 0-15,0 21 16,0-21-16,-1 22 0,1-22 0,0 21 16,0 1-16,0-1 0,21 0 0,0-21 15,0 22-15,0-22 0,0 21 16,0-21-16,0 1 0,21-1 0,0-21 15,0 21-15,0-21 0,1 0 0,20 0 16,-21 0-16,21 0 0,-20 0 16,20 0-16,0 0 0,-21-21 0,22 21 15,-22-21-15,21-1 0,-21 1 0,1-21 16,-1 21-16,0-22 0,0 22 16,0-21-16,-21 0 0,0 20 0,21-20 15,-21 21-15,0-21 0,0 20 16,0 1-16,0 0 15,0 42 1,-21-21-16,21 21 0,-21 22 16,21-22-16,0 0 0,-21 21 15,21-20-15,-21 20 0,21 0 0,0-21 16,0 22-16,0-22 0,0 0 0,0 0 16,21 0-16,0 1 0,-21-1 15,21 0-15,0 0 0,1-21 0,-1 0 16,0 21-16,21-21 0,-21 0 0,1 0 15,-1 0-15,21-21 0,-21 0 16,0 21-16,1-21 0,20-22 16,-21 22-16,0-21 0,0 21 0,1-22 15,-1-20-15,0 21 0,0-22 16,0 22-16,0-22 0,1 1 0,-22 20 16,0-20-16,21 21 0,-21-22 0,0 22 15,0 21-15,0-22 0,0 1 16,0 21-16,0 0 0,0-1 0,0 1 15,-21 21-15,-1 0 16,1 21-16,0 1 16,21-1-16,0 0 0,0 21 15,-21 1-15,21-1 0,-21 0 0,21 1 16,0-1-16,-21 21 0,21-20 16,0-1-16,0 22 0,0-22 0,0 21 15,0-20-15,0-1 0,0 0 0,0 1 16,0-22-16,0 21 0,0-21 15,0 1-15,21-1 0,0 0 0,0 0 16,0-21-16,0 0 0,1 0 0,-1 0 16,0 0-16,0 0 0,21 0 15,-20-21-15,-1 0 0,0 0 0,21-1 16,-21 1-16,1-21 0,-1 21 0,0-22 16,0 22-16,0-21 15,0 21-15,1 0 0,-22-1 0,0-20 16,21 21-16,-21 0 0,21 21 15,-21 21 17,0 0-32,0 0 0,0 22 0,0-22 15,-21 0-15,21 21 0,0-21 16,0 1-16,0-1 0,0 21 0,0-21 16,0 0-16,0 1 0,21-22 0,-21 21 15,21 0-15,0-21 0,0 0 16,-21 21-16,22-21 0,-1 0 0,0 0 15,0 0-15,0 0 0,0-21 16,1 21-16,-1-21 0,0 0 16,0-1-16,0 1 0,0-21 0,-21 21 15,22-22-15,-1 22 0,0-21 0,-21 21 16,0-22-16,21 22 0,-21 0 16,21 0-16,-21 0 0,21 21 15,-21 21 16,0 0-31,0 0 0,0 0 0,0 22 16,0-22-16,0 0 0,0 0 16,0 22-16,0-22 0,0 0 0,0 0 15,0 0-15,0 0 0,0 1 16,0-1-16,0 0 0,22-21 16,-1 0-16,0 0 15,0 0-15,0 0 0,0 0 16,1-21-16,-1 21 0,0-21 0,0-1 15,0 1-15,22-21 0,-22 21 16,0-22-16,0 22 0,0-21 16,0 0-16,22 20 0,-22 1 0,0-21 15,-21 21-15,21 0 0,0-1 16,-21 1-16,0 42 31,0 1-31,0-1 16,-21 0-16,21 21 0,-21-21 0,21 1 15,0-1-15,0 0 0,0 21 0,0-21 16,0 1-16,0-1 0,0 0 16,0 0-16,21 0 0,-21 0 0,21 1 15,1-22-15,-1 21 0,21-21 0,-21 0 16,0 0-16,22 0 0,-22 0 0,21 0 16,-21 0-16,22 0 0,-1 0 15,-21 0-15,22-21 0,-22-1 0,21 1 16,-21 0-16,0 0 0,1 0 15,-1-22-15,0 22 0,-21-21 16,0 0-16,21 20 0,-21-20 0,0 21 16,21-21-16,-21 20 0,0 1 0,0 0 15,-21 21 1,0 0-16,0 0 0,0 21 16,-1 0-16,22 22 0,0-22 0,-21 21 15,21-21-15,-21 22 0,21-22 16,0 21-16,0-21 0,0 22 0,0-22 15,0 0-15,0 0 0,0 0 0,21 1 16,0-1-16,1 0 16,-1-21-16,-21 21 0,21-21 0,0 0 15,0 0-15,0 0 0,1 0 0,-1 0 16,21 0-16,-21 0 0,0-21 16,1 0-16,20 0 0,-21-1 0,0 1 15,22 0-15,-22-21 0,0 21 0,21-22 16,-21 1-16,1 21 0,-1-22 0,0 1 15,-21 21-15</inkml:trace>
  <inkml:trace contextRef="#ctx0" brushRef="#br1" timeOffset="149303.24">15282 6689 0,'0'0'16,"-21"0"-16,0 0 0,0 21 0,21 0 16,-21-21-16,-1 0 78,1 0-78,0 0 15,0 0-15</inkml:trace>
  <inkml:trace contextRef="#ctx0" brushRef="#br1" timeOffset="149525">13949 7027 0,'-21'0'15,"42"0"-15,-42 22 16,42-22 0,0 0-16,21 0 0,-21 0 15,22 0-15,-22-22 0,21 22 16,1 0-16,20 0 0,-21-21 0,1 21 16,-1-21-16,-21 21 0,22 0 0,-22-21 15,21 21-15</inkml:trace>
  <inkml:trace contextRef="#ctx0" brushRef="#br1" timeOffset="150263.56">17462 7408 0,'0'22'16,"0"-44"-1,0 1 1,22 0 0,-1 0-16,-21 0 0,21 0 15,0-1-15,0 1 0,0-21 0,1 21 16,-22-22-16,21 22 0,0-21 16,0 0-16,-21-1 0,0 1 0,21 0 15,-21-1-15,21 1 0,-21 0 0,0-1 16,0 1-16,0 0 0,0 20 15,0 1-15,0 42 32,-21 1-32,21-1 0,-21 21 15,21-21-15,-21 22 0,21-1 0,-21 0 16,21 1-16,-21 20 16,21-21-16,-22 1 0,22 20 0,0-20 0,0-1 15,0 0-15,0 1 0,0-1 16,0-21-16,0 21 0,0-20 15,22-1-15,-1-21 0,-21 21 0,21 0 16,0-21-16,21 0 0,-20 0 0,-1 0 16,0 0-16,0 0 0,0-21 15,0 0-15,1 0 0,-1-1 0,0 1 16,0 0-16,0-21 0,-21 21 0,0-22 16,0 22-16</inkml:trace>
  <inkml:trace contextRef="#ctx0" brushRef="#br1" timeOffset="150476.44">17547 7027 0,'0'0'0,"-42"0"0,21 0 0,-1 0 15,1 0-15,0 0 0,42 0 32,0 0-32,1 0 15,-1 0-15,0 0 0,21 0 16,-21 0-16,22 0 0,-1 0 0,-21 0 15,22 0-15,-22 0 0,21-21 0,-21 21 16,0 0-16,1 0 0,-1 0 16,21-21-16,-21 21 0,0 0 15,1 0-15</inkml:trace>
  <inkml:trace contextRef="#ctx0" brushRef="#br1" timeOffset="151083.09">18457 7239 0,'0'0'0,"21"0"0,1 0 0,20 21 0,-21-21 16,0 0-16,0 0 0,1 0 15,-1 0-15,0-21 0,0 0 16,0 21-16,0-21 0,1 0 16,-22-1-16,0 1 0,21 0 0,-21 0 15,0 0-15,0 0 0,0-1 16,0-20-16,-21 21 0,-1 0 0,1-22 15,0 22-15,0 0 0,0 21 0,-22-21 16,22 21-16,-21 0 0,21 0 16,-22 0-16,22 0 0,0 21 0,-21 0 15,21 0-15,-22 1 0,22 20 16,0-21-16,0 21 0,0-20 0,-1 20 16,1 0-16,0 1 0,21-1 0,0-21 15,0 21-15,0 1 0,0-22 16,0 0-16,21 0 0,22 0 15,-22 1-15,0-1 0,21-21 0,-21 0 16,22 0-16,-22 0 0,21 0 16,-21 0-16,22 0 0,-22-21 0,0 21 15,21-22-15,-20 1 0,-1-21 0,21 21 16,-21 0-16,-21-22 0,21 1 16,1 0-16,-1-1 0,-21 22 0,0-21 15,0 21-15,0-22 0,0 22 0,21 0 16,-21 0-16,-21 21 31,21 21-31,-21-21 0,-1 21 0,22 21 16,0-20-16,0-1 15,0 21-15,-21-21 0,21 22 0,0-1 16,0-21-16,0 21 0,0-20 0,0-1 16,21 0-16,1 0 0,-22 0 15,21 0-15,0 1 0,0-22 16,0 21-16,0-21 0,1 0 15,-1 0-15,0 0 0,0-21 16,0 21-16,0-22 0,1 1 0,-1 0 16</inkml:trace>
  <inkml:trace contextRef="#ctx0" brushRef="#br1" timeOffset="152376.07">19431 6964 0,'0'0'15,"42"-21"-15,-42 0 0,0-1 16,-21 22-1,-21 0-15,21 0 0,-22 0 16,22 0-16,-21 0 0,21 0 16,-22 22-16,22-1 0,0-21 0,0 21 15,0 0-15,-1-21 0,22 21 0,-21 0 16,21 1-16,0-1 16,0 0-16,21 0 0,1 0 15,-1-21-15,0 21 0,0-21 16,0 22-16,22-22 0,-22 21 0,0 0 15,21-21-15,-21 21 0,1-21 16,-1 21-16,0 0 0,0-21 16,0 22-16,0-22 0,-21 21 0,0 0 15,0 0 1,-21-21-16,-21 0 0,21 0 16,0 0-16,-22 0 0,22 0 0,-21 0 15,21 0-15,-22 0 0,22 0 0,0 0 16,0 0-16,0 0 0,-1 0 15,1 0-15,0-21 0,0 21 16,21-21-16,-21 21 0,0 0 31,21 21-15,0 0-16,21-21 16,0 21-16,0-21 0,0 21 15,0-21-15,22 0 0,-1 0 0,0 22 16,1-22-16,-1 0 0,22 0 0,-1 0 15,-21 0-15,22 0 0,-22 0 16,22-22-16,-22 1 0,0 21 0,-20-42 16,20 21-16,-21 0 0,21-22 0,-20 1 15,-1 0-15,0-1 0,-21 1 16,21-22-16,-21 22 0,21-21 16,-21 20-16,0-20 0,21 20 0,-21 1 15,22-21-15,-22 41 0,0-20 16,0 21-16,0 0 0,0 0 0,0-1 15,0 44 1,0-1-16,0 0 16,0 21-16,0-21 0,0 22 0,-22-1 15,22 0-15,-21 1 0,0-1 16,21 0-16,-21 1 0,21-1 0,-21 0 16,21 1-16,0-1 0,-21 0 15,21 1-15,-22-1 0,22-21 0,0 22 16,-21-22-16,21 0 0,0 0 0,0 0 15,0 0-15,0-42 47,0 0-31,0 0-16,0 0 0,0 0 0,21-1 16,1-20-16,-1 21 0,0 0 0,0-22 15,0 22-15,0 0 0,1 0 16,-1-21-16,0 20 0,0 22 0,0-21 15,0 0-15,1 0 0,-1 21 0,0 0 16,0 0-16,0 0 16,0 0-16,-21 21 15,0 0 1,-21-21-16,0 0 16,21 21-16,-21-21 0,0 0 0,0 22 15,-1-22-15,1 0 0,0 21 0,0-21 16,0 0-16,0 0 15,-1 0-15,1 0 16,0 0-16,0 0 0,21-21 31,-21 21-31,21 21 32,0 0-32,0 0 15,0 0-15,0 0 16,0 1-16,0-1 0,0 0 15,21 0-15,-21 0 0,21 0 16,-21 1-16,21-1 0,0-21 0,-21 21 16,22 0-16,-1-21 0,0 21 15,21 0-15,-21-21 0,1 0 0,20 22 16,-21-22-16,0 0 0,0 0 0,22 0 16,-22 0-16,0 0 0,0 0 15,0-22-15,1 1 0,-1 21 0,-21-21 16,21 0-16,0 21 0,0-21 0,-21 0 15,21-1 1,1 22-16,-22-21 16,0 0-1</inkml:trace>
  <inkml:trace contextRef="#ctx0" brushRef="#br1" timeOffset="157095.47">741 10202 0,'21'0'0,"-42"0"63,0 0-63,-1 22 0,1-22 16,0 0-16,0 0 15,-21 0-15,20 21 0,-20-21 16,0 0-16,-1 0 0,1 0 15,0 0-15,-1 0 0,-20 0 16,21 0-16,-1 0 0,1 0 0,0 0 16,-1 0-16,1 0 0,63 0 109,21 0-109,1 0 0,20 0 16,1 0-16,-1 0 0,1 0 15,20 0-15,-20 0 0,21 0 0,-22-21 16,1 21-16,20 0 0,-20 0 16,20 0-16,1 0 0,-21-22 0,20 22 15,-20 0-15,20 0 0,-20 0 16,21 0-16,-22 0 0,1-21 0,-22 21 15,21 0-15,-20 0 0,-1 0 16,-21 0-16,22 0 0,-22 0 0,0 0 16,0 0-16,0 0 15,-21-21 1,-21 21 31,21-21-16,-21 21-31,21-21 16,-21 21-16</inkml:trace>
  <inkml:trace contextRef="#ctx0" brushRef="#br1" timeOffset="157672.14">1566 9864 0,'0'0'0,"-42"-21"32,21 21-32,42 21 46,0 0-46,0-21 0,0 21 16,1-21-16,20 21 0,-21 0 16,0-21-16,22 22 0,-1-1 0,-21-21 15,21 21-15,1-21 0,-22 21 16,21-21-16,-21 0 0,22 0 0,-22 21 16,21-21-16,-21 0 0,1 0 15,20 0-15,-21 0 0,0 0 0,0 0 16,1 0-16,-1 0 15,-21-21-15,-21 21 32,-1 0-17,1 0-15,0 0 0,0 21 16,0-21-16,0 21 0,-1 1 0,-20-22 16,21 21-16,0 0 0,0 0 0,-1 0 15,-20 0-15,21 1 0,0 20 16,-22-21-16,22 21 0,0 1 0,-21-22 15,21 21-15,-1-21 0,-20 22 16,21-22-16,0 0 0,0 0 0,21 0 16,-22 1-16,22-1 15,-21-21-15,21-21 63,21 21-63,1-22 0,-1 1 0</inkml:trace>
  <inkml:trace contextRef="#ctx0" brushRef="#br1" timeOffset="158883.56">3196 9462 0,'-21'-43'15,"0"43"1,0 0 15,21 21-31,0 1 0,0-1 16,0 0-16,0 0 0,0 0 16,0 0-16,0 1 0,0-1 0,0 0 15,21 0-15,0-21 0,0 21 16,0-21-16,0 0 0,1 0 0,20 0 15,-21 0-15,21 0 0,1 0 16,-1 0-16,-21-21 0,22 0 16,-1 0-16,-21 0 0,21-1 0,22-41 31,-43 42-31,-21 0 0,21-1 0,-21 1 0,0 0 16,0 0-16,0 0 15,0 0-15,-21 21 0,0-22 16,0 22-16,0 0 15,21 22-15,0-1 16,0 0-16,0 0 0,0 0 0,0 22 16,0-1-16,0-21 0,0 21 15,-22 1-15,22-1 0,0 0 0,0 22 16,0-22-16,0 1 16,0-1-16,0 0 0,0 1 0,0-1 0,0 0 15,22 1-15,-22-22 0,0 21 16,21 0-16,-21-20 0,0 20 15,0-21-15,0 0 0,0 0 0,0 1 16,0-1-16,0 0 0,-21-21 16,-1 0-16,1 0 0,0 0 0,0 0 15,0 0-15,-22 0 0,22 0 0,-21-21 16,0 0-16,-1-1 0,1 1 16,0 0-16,-1 0 0,22-21 0,-21 20 15,21 1-15,-22 0 0,22 0 16,0 0-16,21 0 0,-21-1 15,42 22 32,0 0-47,0 0 0,0 0 16,1 0-16,-1 0 0,21 0 0,0 0 16,-20 0-16</inkml:trace>
  <inkml:trace contextRef="#ctx0" brushRef="#br1" timeOffset="159656.75">3937 9885 0,'0'0'0,"21"0"0,-21-21 16,0 0-16,0 42 31,0 0-15,0 0-16,0 0 0,0 0 15,0 1-15,0-1 0,0 21 16,0-21-16,0 0 0,0 1 0,0-1 16,0 0-16,0 0 0,0 0 0,0 0 15,0 1-15,0-1 16,0-42 31,0-1-47,0 1 0,0 0 15,0 0-15,0 0 0,0 0 16,0-22-16,0 22 0,0-21 0,0 21 16,21-22-16,0 22 0,1 0 0,-22 0 15,21 0-15,0-1 0,0 1 16,0 21-16,0 0 0,1 0 16,-1 0-16,0 21 15,0 1-15,0-1 0,0 0 0,1 0 16,-1 0-16,0 0 0,-21 1 15,0-1-15,21 0 0,-21 0 16,21 0-16,-21 0 0,0 22 0,0-22 16,0 0-16,0 0 0,0 0 15,0 1 1,0-44 15,0 1-31,0 0 0,0 0 16,0 0-16,0 0 0,0-1 0,0-20 15,0 21-15,0-21 0,0 20 16,0 1-16,21-21 0,22 21 0,-22 0 16,0-22-16,21 22 0,-20 21 15,20-21-15,-21 21 0,21 0 16,-20 0-16,-1 0 0,21 21 0,-21-21 16,0 21-16,1 0 0,-1 1 15,-21-1-15,0 0 0,21 21 0,-21-21 16,0 1-16,0-1 0,0 0 0,0 0 15,0 21-15,0-20 16,-21-1-16,21 0 0,-21-21 0,21 21 16,21-21 31,0-21-47,0 0 15,0 21-15,0-21 0</inkml:trace>
  <inkml:trace contextRef="#ctx0" brushRef="#br1" timeOffset="160055.51">5143 9821 0,'0'0'0,"0"-21"0,22-42 32,-22 84-1,0 0-16,0 21-15,0-20 0,0-1 0,0 21 16,0-21-16,0 22 16,0-22-16,-22 21 0,22 0 0,-21 22 15,21-22-15,0 22 0,0-1 0,0 1 16,0-1-16,0 22 0,0-22 16,0 22-16,0 0 0,0-22 0,0 22 15,-21 0-15,21-1 0,0 1 0,0-22 16,-21 22-16,21-21 0,0 20 15,0-20-15,0-1 0,0-20 0,0 20 16,-21-21-16,0 1 0,21-22 16,-22 21-16,22-21 0,0 1 15,-21-22-15,21-22 16,0 1 0,0 0-16,0-21 0,0 21 0,0-22 15,21 1-15,-21-22 0,22 22 16,-22-21-16,0-22 0,21 21 0,-21-20 15,21-1-15</inkml:trace>
  <inkml:trace contextRef="#ctx0" brushRef="#br1" timeOffset="160407.31">5016 10054 0,'0'0'0,"0"-21"0,-21 0 0,21-21 15,-21 42-15,21-22 0,0 1 0,0 0 16,0 0-16,0 0 0,0 0 15,0-1-15,21 1 0,0 0 16,1 21-16,-1 0 0,0-21 16,21 21-16,-21 0 0,1 0 0,-1 0 15,21 21-15,-21 0 0,22 0 0,-22 1 16,0-1-16,0 0 0,0 0 16,0 21-16,-21-20 0,0-1 0,0 21 15,0-21-15,0 0 0,0 1 16,-21-1-16,0 0 0,0-21 15,0 21-15,-22 0 0,22-21 0,0 0 16,0 21-16,0-21 0,0 0 0,-1 0 16,44 0 31,-1-21-47,0 21 0,0-21 15,0 0-15,0 21 0,1-21 0</inkml:trace>
  <inkml:trace contextRef="#ctx0" brushRef="#br1" timeOffset="160848.06">5546 9970 0,'0'0'0,"-22"0"16,22-22-16,-21 1 0,21 0 15,0 0-15,0 0 16,0 0-16,0-1 0,21 22 15,22-21-15,-22 0 0,0 21 0,21-21 16,1 21-16,-22 0 0,21 0 16,1 0-16,-22 0 0,21 0 0,-21 0 15,22 0-15,-22 21 0,0 0 16,0 22-16,0-22 0,0 0 0,-21 21 16,0-21-16,0 1 0,0 20 15,0-21-15,0 0 0,-21 0 16,0 1-16,0-1 0,0 0 0,0-21 15,-1 21-15,1-21 0,0 0 16,21-21 0,0 0-1,0 0-15,0-1 0,0 1 0,0 0 16,0 0-16,21-21 0,0 20 16,-21-20-16,22 21 0,-1-21 0,-21 20 15,21 1-15,0 0 0,0 0 0,-21 0 16,21 21-16,1-21 0,-1 21 15,0 0 1,0 0-16,0 0 16,0 0-1</inkml:trace>
  <inkml:trace contextRef="#ctx0" brushRef="#br1" timeOffset="161372.01">6519 9673 0,'-42'0'31,"21"0"-31,0 0 0,-1 21 16,1 1-16,0-1 0,0 0 0,21 0 16,0 0-16,-21 0 0,21 22 15,-21-22-15,21 21 0,0-21 0,0 1 16,0 20-16,0-21 0,0 0 0,0 0 15,21 1-15,0-1 0,0 0 16,0 0-16,0-21 0,22 21 0,-22-21 16,21 0-16,1 0 0,-22 0 0,21 0 15,0 0-15,-20 0 0,20-21 16,0 0-16,-21 21 0,22-21 0,-22 0 16,0-1-16,0 1 0,0-21 15,1 21-15,-1-22 0,-21 22 16,0-21-16,0 0 0,0-1 0,0 1 15,0 0-15,-43-1 0,22 22 0,0-21 16,-21 21-16,21-1 0,-22 1 16,1 21-16,0 0 0,-1 0 0,1 0 15,0 0-15,-1 21 0,1 1 16,21-1-16,-22 21 0,22-21 0,0 0 16,0 22-16,0-1 0,21-21 0,0 22 15,0-22-15,0 21 0,0-21 16,0 22-16,0-22 0,0 0 0,0 0 15,21 0-15,0-21 0,0 21 16,0-21-16,22 0 0,-22 22 16,21-22-16,-21 0 0,22 0 0,-1 0 15,-21 0-15,22 0 0,-22 0 0,21-22 16,0 22-16</inkml:trace>
  <inkml:trace contextRef="#ctx0" brushRef="#br1" timeOffset="161788.67">7260 9673 0,'0'0'0,"21"-21"0,-21 0 0,0 0 0,21 21 15,-21 21 17,0 0-32,0 0 0,0 0 15,0 22-15,0-22 0,0 0 0,0 21 16,22-20-16,-22 20 0,0-21 0,0 21 15,0-20-15,0-1 0,21 0 16,-21 0-16,0 0 0,0 0 0,0 1 16,0-1-16,21-21 31,0 0-31,-21-21 0,0-1 16,21 22-16,0-21 0,-21 0 15,22 0-15,-1-21 0,-21 20 16,21 1-16,0-21 0,0 21 0,0 0 15,-21-22-15,22 22 0,-1 0 0,0 0 16,0 21-16,-21-21 0,21 21 16,-21-22-16,21 22 0,-21-21 15,22 21 1,-1 0 0,0 0 15</inkml:trace>
  <inkml:trace contextRef="#ctx0" brushRef="#br1" timeOffset="162188.04">7895 9885 0,'0'0'0,"0"21"0,0 0 16,21-21-1,0 0-15,1 0 0,-1 0 16,0 0-16,0 0 0,0 0 15,0 0-15,1 0 0,-1 0 0,0-21 16,0 21-16,0-21 0,0 0 16,1 0-16,-1 21 0,-21-22 15,0 1-15,21-21 0,-21 21 0,0 0 16,0-1-16,0 1 0,0 0 0,0 0 16,0 0-16,0 0 0,-21 21 15,0 0-15,-22 0 0,22 0 16,0 0-16,0 21 0,0 21 0,-1-21 15,1 0-15,0 22 0,0-22 16,21 21-16,0-21 0,0 22 0,0-22 16,0 21-16,0-21 0,0 1 0,21-1 15,0 0-15,0 0 0,1 0 16,-1-21-16,21 21 0,-21-21 0,22 0 16,-22 0-16,21 0 0,-21 0 15,22 0-15,-22 0 0,0 0 16,21 0-16,-21-21 0,1 21 0,-22-21 15,21 0-15,0 0 0,0 0 0</inkml:trace>
  <inkml:trace contextRef="#ctx0" brushRef="#br1" timeOffset="165529.89">10499 9716 0,'0'0'0,"21"0"0,0-22 0,0 22 16,0-21-16,-21 0 0,21 0 16,1 0-16,-1 0 0,-21-1 0,0 1 15,0 0-15,0-21 0,0 21 0,0-1 16,0-20-16,-21 21 16,-1-21-16,1 20 0,0 1 0,0-21 15,-21 21-15,20 21 0,1-21 0,-21 21 16,21 0-16,-22 0 0,1 0 15,21 0-15,-21 0 0,-1 21 0,22 0 16,-21 0-16,-1 0 0,22 22 0,0-22 16,-21 21-16,21 0 0,-1-20 15,1 20-15,21 0 0,0 1 0,0-1 16,0-21-16,0 21 0,0-20 16,21-1-16,1 0 0,20 0 0,-21-21 15,21 0-15,1 0 0,-1 0 0,0 0 16,1 0-16,-22 0 15,21-21-15,1 21 0,-1-21 0,0 0 16,-21-1-16,22 1 0,-22-21 0,0 21 16,0 0-16,0-1 0,1-20 15,-1 21-15,0 0 0,-21 0 0,21-1 16,-21 1-16,0 0 0,0 0 16,0 42 15,0 0-31,0 0 15,0 1-15,0 20 0,0-21 16,0 21-16,0 1 0,0 20 16,0-20-16,0 20 0,0-21 0,0 22 15,0-1-15,0 1 0,-21-1 16,21 22-16,0-21 0,-21 20 0,21 1 16,-21-22-16,21 22 0,0-21 0,-22 20 15,22-20-15,-21 20 0,21-20 16,0-1-16,0 1 0,0 21 0,0-22 15,0-21-15,0 22 0,0-22 0,0 1 16,0-1-16,0 0 0,0-21 16,0 1-16,0-1 0,21-42 31,1-1-31,-1 1 0,0-21 0,0 0 16,0-22-16,0 22 15,1-22-15,-1 1 0,0-1 0,0-20 16,21-1-16,-20 0 0,-1 1 0,0-22 15,21 0-15,-21 0 0,1 21 16,-1-20-16,0-1 0,-21 0 0,0 21 16,0-21-16,21 22 0,-21-1 0,0 22 15,0-1-15,0 1 0,0-1 16,0 22-16,0-1 0,21 1 0,-21 21 16,21-21-16,-21 20 0,22 1 15,-1 42 1,-21 1-1,0-1-15,0 0 0,0 21 16,0-21-16,21 1 0,-21-1 16,0 21-16,0 0 0,0-20 0,21 20 15,-21-21-15,0 21 0,0 1 16,0-22-16,21 0 0,0 0 0,1 22 16,-1-22-16,0 0 0,0-21 15,0 0-15,0 0 16,1 0-16,-1 0 0,0-21 0,0 21 15,21-21-15,-20-1 0,-1 1 16,0 0-16,0-21 0,0 21 16,22-22-16,-22 22 0,0-21 0,0-1 15,-21 22-15,21-21 0,0 21 0,1-22 16,-22 22-16,21 0 0,-21 0 16,0 0-16,0 0 0,0 42 46,-21 0-46,21 0 0,-22 0 16,22 22-16,-21-22 0,21 0 0,0 21 16,0-21-16,0 22 0,0-22 15,0 21-15,21-21 0,1 22 0,-1-22 16,21 0-16,-21 0 0,22 0 0,-1 1 16,0-22-16,1 21 15,-1-21-15,0 0 0,1 0 0,-1 0 16,21 0-16,-20 0 0,-1-21 0,0-1 15,1 1-15,-22 21 0,0-42 16,21 21-16,-20 0 0,-1-22 0,-21 22 16,0-21-16,0 21 0,0-22 0,0 22 15,0-21-15,0 21 0,0-1 16,-21 1-16,-1 0 0,1 0 0,0 0 16,0 21-16,0 0 0,0 0 0,-22 0 15,22 0-15,0 0 0,0 0 16,-22 0-16,22 21 0,0 0 0,0 21 15,0-20-15,21-1 0,-21 0 16,21 21-16,0-21 0,0 1 16,0 20-16,0-21 0,0 0 0,0 0 15,21 1-15,0-1 0,0 0 16,0 0-16,0-21 0,1 0 0,-1 21 16,0-21-16,0 0 0,0 0 0,0 0 15,1-21-15,-1 21 0,0-21 16,0 0-16,-21 0 0,21-1 0,-21 1 15,21 0-15,-21 0 0,0-21 0,0 20 16,0-20-16,0 21 16,0 0-16,0 0 0,22-1 0,-22 1 15,0 42 17,0 1-32,0-1 0,0 0 15,0 0-15,0 0 0,0 22 0,0-22 16,0 0-16,0 0 0,0 0 15,21 0-15,0 22 0,-21-22 0,21-21 16,0 21-16,0 0 0,1 0 0,-1-21 16,21 0-16,-21 0 0,0 0 15,1 0-15,20 0 0,-21 0 0,0 0 16,22-21-16,-22 21 0,0-21 0,0 0 16,0-21-16,0 20 0,1-20 15,-1 21-15,0-21 0,0-1 16,0 1-16,0 0 0,1-1 0,-22 1 15,0 0-15,21-22 0,-21 22 16,0 21-16,21-22 0,-21 22 0,0 0 16,0 0-16,-21 21 15,0 0-15,21 21 16,-22 0-16,1 0 0,21 22 0,0-22 16,-21 21-16,21 0 0,-21-20 15,21 20-15,0 0 0,0 1 0,0-22 16,0 21-16,0 0 0,0 1 0,0-22 15,21 21-15,0-21 0,0 22 16,1-22-16,-1 0 0,0 0 16,0-21-16,0 21 0,0-21 0,1 0 15,20 0-15,-21 0 0,0 0 16,0 0-16,22-21 0,-22 0 0,0 0 16,0 0-16,0 0 0,1-1 0,-1-20 15,0 21-15,0-21 0,0 20 16,0-20-16,-21 21 0,22 0 0,-22 0 15,21-1-15,-21 1 0,0 42 32,-21-21-32,21 22 15,-22-1-15,22 0 0,-21 0 0,21 0 16,0 0-16,0 1 0,0-1 0,0 21 16,0-21-16,0 0 0,0 1 15,0-1-15,21 0 0,-21 0 0,22 0 16,-1 0-16,0 1 0,0-22 0,0 0 15,0 0-15,1 0 0,-1 0 16,0 0-16,0 0 0,0 0 0,0-22 16,1 22-16,-1-21 0,0-21 0,0 21 15,-21 0-15,21-22 0,0 1 16,-21 0-16,22-1 0,-1 1 16,-21 0-16,21-22 0,0 22 0,0-22 15,0 1-15,-21 20 0,22-20 16,-22 21-16,21-1 0,-21 1 0,0 0 15,0 20-15,0 1 0,-21 21 32,-1 21-32,22 1 0,-21 20 0,0-21 15,21 21-15,-21 1 0,21 20 16,0-20-16,-21-1 0,21 0 0,0 1 16,-21 20-16,21-21 0,0 1 0,0-1 15,0-21-15,0 22 0,0-1 16,21 0-16,0-21 0,0 22 15,-21-22-15,21 0 0,0 0 0,1 0 16,-1 1-16,0-1 0,0-21 16,21 0-16,-20 0 0,-1 0 0,21 0 15,-21 0-15,22 0 0,-22-21 16,0 21-16,21-22 0,-21-20 0,1 21 16,-1 0-16,0-22 0,0 22 15,0-21-15,0 21 0,-21 0 0,0-22 16,22 43-16,-22-21 0,0 0 0,0 42 31,0 0-31,-22 0 16,22 1-16,0-1 0,0 0 15,0 0-15,0 0 0,0 0 0,0 1 16,0-1-16,0 0 0,0 0 0,0 0 16,22-21-16,-22 21 0,21-21 15,0 0-15,0 0 0,0 0 0,0 0 16,1 0-16,-1 0 0,21 0 15,-21 0-15,0-21 0,1 0 0,-1 0 16,0 0-16,0 0 0,0-22 16,22-20-16,-22 42 0,-21-22 15,21 22-15,0 0 0,-21 0 0,0 0 16,0-1-16,0 1 0,0 42 47,-21 1-47,0-1 0,21 21 15,-21-21-15,21 0 0,0 22 16,-22-22-16,1 21 0,21 1 0,0-1 16,0 0-16,0 1 0,0-1 0,0 0 15,0 22-15,0-22 0,0 0 16,0 1-16,0-1 0,0 22 0,21-22 16,-21 21-16,22-20 0,-22 20 0,0 1 15,21-1-15,0 1 0,-21-1 0,0 1 16,0-1-16,21-20 0,-21 20 15,21-21-15,-21 22 0,0-22 16,0 1-16,0-1 0,0 0 0,0 1 16,0-22-16,0 21 0,0-21 15,0 0-15,0 1 0,-21-22 0,0 0 16,0 0-16,0 0 0,-1 0 16,1-22-16,0 1 0,21 0 0,0 0 15,-21-21-15,21 20 0,0-20 16,-21 0-16,21-1 0,0 1 0,0-21 15,0-1-15,0 1 0,0-1 16,0 1-16,0-1 0,0 1 16,21-1-16,0 22 0,-21-1 0,21 1 0,0 0 15,1-1-15,-1 1 0,0 0 16,0-1-16,0 22 0,0-21 16,1 0-16,-1-1 0,0 1 0,-21 0 15,21-1-15,-21 22 0</inkml:trace>
  <inkml:trace contextRef="#ctx0" brushRef="#br1" timeOffset="165795.21">13970 9186 0,'0'0'0,"0"-21"0,21 21 16,0-21 0,0 21-16,1 0 0,20 0 15,-21 0-15,0-21 0,22 21 0,-22 0 16,0 0-16,21-21 0,1 21 16,-22 0-16,0 0 0,0-21 0,0 21 15,0 0-15,-21-22 0,0 1 0</inkml:trace>
  <inkml:trace contextRef="#ctx0" brushRef="#br1" timeOffset="165988.12">13695 8932 0,'0'0'16,"0"22"-16,-21-22 0,-1 0 0,1 0 31,21 21-31,-21-21 47</inkml:trace>
  <inkml:trace contextRef="#ctx0" brushRef="#br1" timeOffset="167315.5">16679 9081 0,'21'-22'0,"-42"44"0,42-65 16,-21 22-16,-21 21 47,0 21-47,0 0 0,21 1 15,-21-1-15,0 0 0,-1 0 16,1 0-16,21 22 0,-21-22 16,0 21-16,21-21 0,0 0 0,0 22 15,0-22-15,0 0 0,0 0 0,0 0 16,0 1-16,0-1 0,21 0 15,0 0-15,0-21 0,1 0 0,20 0 16,-21 0-16,21 0 0,-20 0 0,20 0 16,0-21-16,-21 0 0,22 21 15,-22-21-15,21-1 0,-21 1 0,1 0 16,-22 0-16,0 0 0,0-22 0,0 22 16,0 0-16,0-21 0,0 21 15,-22-22-15,1 22 0,0-21 16,0 21-16,-21-22 0,20 22 15,1 21-15,-21-21 0,21 21 0,0 0 16,-1 0-16,1 0 0,42 0 31,1 0-31,-1 0 16,21 0-16,-21 0 0,22 0 0,-1 0 16,21 0-16,-20-21 0,20 21 15,1-21-15,-22-1 0,22 22 0,-1-21 16,-21 0-16,1 0 0,-1 21 15,0-21-15,-20 0 0,-1 21 16,0-22-16,-21 1 16,0 42 31,-21 1-47,21-1 0,-21 21 15,21-21-15,-22 22 0,22-1 0,0 0 16,0 1-16,-21-1 0,0 0 15,21 1-15,-21 20 0,21-21 0,0 22 16,0-1-16,0 1 0,0-1 16,0 1-16,0 21 0,0-22 15,0 22-15,0-22 0,0 22 0,0-22 16,-21 22-16,21 0 0,-21-1 0,21-20 16,0 21-16,0-1 0,-22-20 15,22 20-15,-21-20 0,21-1 0,0 1 16,0-1-16,0-20 0,0 20 0,0 1 15,0-22-15,-21 0 0,21 1 16,0-22-16,0 21 0,-21-21 0,0 1 16,0-22-16,-1 0 0,1 0 0,0 0 15,0 0-15,0-22 0,0 1 16,-1 0-16,1 0 16,0-21-16,0-1 0,0 1 0,21-22 0,-21 22 15,-1-21-15,22-1 0,0 1 16,0-22-16,0 0 0,0 1 15,0-1-15,0 0 0,0 1 0,0-1 16,0 0-16,22 1 0,20 20 0,-21-21 16,0 22-16,22-22 0,-1 22 15,-21 20-15,21-20 0,1 21 0,-1-1 16,0 1-16,-20 21 0,20-22 0,0 22 16,-21 0-16,1 0 0,-1 21 15,0-21-15,-21 0 0,0-1 16,21 22-16,-21-21 0,21 0 15,-21 0-15,21 21 16</inkml:trace>
  <inkml:trace contextRef="#ctx0" brushRef="#br1" timeOffset="168023.78">19113 9250 0,'0'0'0,"22"-21"0,-1 0 15,0 21-15,0-22 0,-21 1 16,0 0-16,21 0 16,-21 0-16,0 0 0,0-1 0,0 1 15,0 0-15,0-21 0,0 21 0,-21-1 16,0 1-16,0 0 0,0 21 15,-22 0-15,22 0 0,0 0 0,0 0 16,-22 0-16,1 21 0,21 0 0,-21 22 16,-1-22-16,22 21 0,-21 1 15,21-22-15,-22 21 0,22 0 0,0 1 16,0-22-16,0 21 0,21-21 16,0 1-16,0-1 0,0 0 0,21 0 15,0 0-15,0-21 0,0 0 0,0 0 16,22 0-16,-22 0 15,21 0-15,-21 0 0,22 0 0,-22 0 16,21-21-16,-21 0 0,22 21 0,-22-21 16,0 0-16,0-1 0,0 1 15,1 0-15,-22 0 0,0-21 0,0 20 16,0 1-16,0 0 0,0 0 0,0 0 16,0 42 15,0 0-31,0 0 0,0 0 0,0 1 15,0-1-15,0 0 0,0 0 16,0 0-16,0 0 0,21 1 16,0-22-16,0 21 0,0-21 0,0 0 15,1 0-15,-1 0 16,21 0-16,-21 0 0,22 0 0,-22 0 16,21 0-16,-21 0 0,22-21 0,-22-1 15,21 1-15</inkml:trace>
  <inkml:trace contextRef="#ctx0" brushRef="#br1" timeOffset="168379.57">19791 8932 0,'0'0'0,"0"-21"0,0 0 31,0 42-31,0 0 16,0 1-16,0 20 0,-21-21 15,21 0-15,-22 22 16,22-1-16,-21-21 0,21 21 0,0 1 15,0-1-15,0 0 0,0 1 0,0 20 16,0-20-16,-21 20 0,21 1 16,-21-1-16,21 1 0,-21-1 0,21 1 15,-21-1-15,-1 1 0,1-1 0,21 1 16,-21-1-16,0 1 0,0-1 0,0 1 16,21-1-16,-22-21 0,22 22 15,-21-22-15,21-21 0,0 22 0,0-22 16,0 0-16,0 0 0,0-42 31,0 0-15,21 0-16,1-22 0,-22 22 0,21-21 15,0 0-15,0-1 0,0-20 0,0-1 16,1 22-16,-1-22 0,0 1 16</inkml:trace>
  <inkml:trace contextRef="#ctx0" brushRef="#br1" timeOffset="168692.39">19770 9250 0,'0'-42'0,"0"84"0,0-127 16,0 64-16,0-21 0,0 21 16,0-1-16,0 1 0,0 0 15,21 21-15,0 0 16,0 0-16,0 0 0,0 0 16,1 0-16,-1 0 0,21 0 0,-21 0 15,0 21-15,22-21 0,-22 21 0,0 1 16,0-1-16,-21 0 0,0 0 15,0 0-15,0 0 0,0 1 0,0-1 16,-21 0-16,0-21 0,0 21 0,-22 0 16,22 0-16,-21-21 0,0 22 15,20-22-15,-20 0 0,0 21 0,21-21 16,-1 0-16,1 0 0,0 0 16,42 0 15,0 0-31,1 0 0,20 0 0,-21 0 15,0-21-15,22 21 0,-22 0 16</inkml:trace>
  <inkml:trace contextRef="#ctx0" brushRef="#br1" timeOffset="169044.19">20447 9017 0,'0'-21'16,"-21"42"15,0 21-31,21-20 16,0-1-16,0 21 0,0 0 0,0 1 15,0-1-15,0 0 0,0 1 0,-22 20 16,22-20-16,0 20 0,0 1 16,0-1-16,0 22 0,0-22 0,-21 1 15,21-1-15,0-20 0,-21 20 0,0 1 16,0-1-16,0 1 0,-1-1 0,1-21 15,0 22-15,0-22 0,0 1 16,0-1-16,-1 0 0,1 1 16,21-22-16,-21 0 0,21 0 0,21-42 47,0-21-47,1 20 0,-1-20 15,0 0-15,21-1 0,-21 1 0,1 0 16,20-22-16</inkml:trace>
  <inkml:trace contextRef="#ctx0" brushRef="#br1" timeOffset="169363.03">20447 9292 0,'0'0'0,"-21"-42"0,0 0 16,-1-1-16,22 1 0,0 21 0,0-22 16,0 22-16,0 0 0,0 0 15,0 0-15,22 0 0,-1 21 16,0-22-16,21 22 0,1 0 0,-1 0 15,21 0-15,-20 0 0,-1 22 16,0-22-16,1 42 0,-1-21 0,0 0 16,-20 22-16,-1-22 0,-21 21 0,0-21 15,0 22-15,0-22 0,-21 21 16,-1-21-16,-20 0 0,0 1 0,-1-22 16,1 21-16,0 0 0,-1-21 0,1 0 15,0 21-15,-1-21 0,1 0 16,21 0-16,0 0 0,0 0 0,-1 0 15,44-21 17,-1 21-32,0-21 15,0 21-15,0-21 0,22 21 0,-22-22 16</inkml:trace>
  <inkml:trace contextRef="#ctx0" brushRef="#br1" timeOffset="169847.75">21145 8530 0,'0'0'0,"0"-21"0,0 0 0,22 0 0,-22 0 15,0 42 17,0 0-32,0 0 0,0 0 0,0 22 15,0-1-15,0 0 0,-22 1 16,22-1-16,0 21 0,0-20 0,0-1 15,0 0-15,0 22 0,0-43 16,0 21-16,0 1 0,0-22 0,0 21 16,0-21-16,22 1 0,-22-1 0,21-21 15,0 21-15,0-21 16,0 0-16,0 0 0,1 0 16,-1 0-16,0 0 0,-21-21 0,21 0 15,0-1-15,0 1 16,1 0-16,-1 0 0,0-21 0,-21 20 15,21-20-15,-21 21 0,21 0 0,-21 0 16,0-1-16,0 44 16,0-1-1,0 0-15,0 21 0,-21-21 16,21 1-16,0-1 0,-21 0 0,21 0 16,0 0-16,0 0 0,0 1 0,0-1 15,0 0-15,0 0 16,21-21-16,0 0 15,0 0 1,1-21 0,-22 0-16,21 21 0,-21-21 0,0-1 15</inkml:trace>
  <inkml:trace contextRef="#ctx0" brushRef="#br1" timeOffset="170031.65">21569 8700 0,'0'0'15,"-21"-22"-15,-1 22 16,1 0-16,0 0 16,21 22 15,0-1-31,0 0 0,21 0 16,0-21-1,1 0-15,-1 0 0</inkml:trace>
  <inkml:trace contextRef="#ctx0" brushRef="#br1" timeOffset="170347.47">22204 8763 0,'-43'-42'31,"22"21"-31,0 21 0,0 0 0,0 0 15,0 21-15,-1-21 16,1 21-16,0 21 0,21-21 0,-21 1 16,0 20-16,0 0 0,21-21 15,-22 22-15,22-1 0,0-21 0,0 22 16,0-22-16,0 0 0,0 0 0,0 0 16,22 22-16,-1-43 0,0 21 15,0 0-15,21 0 0,-20-21 0,20 21 16,-21-21-16,21 0 0,1 0 15,-1 0-15,-21 0 0,22 0 16,-1 0-16,0 0 0,-21-21 0,22 21 16,-1-21-16,0 0 0,1 0 0,-1-1 15</inkml:trace>
  <inkml:trace contextRef="#ctx0" brushRef="#br1" timeOffset="172142.99">22881 8954 0,'0'0'0,"0"-43"0,0 22 15,0 0-15,0 0 0,0 0 0,0-1 16,-21 1-16,0 0 0,0 21 0,-1 0 15,1 0-15,-21 0 0,21 0 16,0 0-16,-1 0 0,-20 21 16,21 0-16,0 1 0,0 20 15,-1-21-15,1 21 0,0-20 0,21 20 16,0 0-16,-21-21 0,21 22 0,0-22 16,0 21-16,0-21 0,0 1 15,0-1-15,21 0 0,0 0 16,0 0-16,1-21 0,-1 0 0,0 0 15,0 0-15,0 0 0,0 0 16,1-21-16,-1 0 0,0 21 16,0-21-16,-21 0 0,21-22 0,-21 22 15,21 0-15,-21-21 0,0-1 16,22 22-16,-22-21 0,0 21 16,21-1-16,-21 1 0,0 0 15,-21 42 1,21 0-16,-22 1 15,1 20-15,21-21 0,0 0 16,0 22-16,0-22 0,0 0 0,0 0 16,0 21-16,0-20 0,0-1 0,21 0 15,1-21-15,-1 21 0,0 0 16,0-21-16,0 0 0,0 21 0,22-21 16,-22 0-16,0 0 0,0 0 15,0 0-15,1 0 0,-1-21 0,0 0 16,0 0-16,0 0 0,0 0 0,1-22 15,-22 22-15,21-21 16,0-22-16,0 22 0,0-22 0,-21 1 16,21 21-16,1-22 0,-22 1 0,21 20 15,-21 1-15,21 0 0,-21 20 16,21-20-16,-21 21 0,0 0 16,-21 21-1,21 21-15,-21 0 16,0 0-16,21 0 0,0 22 0,-22-1 15,22 0-15,-21 1 0,21-1 16,-21 0-16,21 1 0,0 20 16,0-20-16,0-1 0,0 0 0,0 1 0,0-22 15,0 21-15,0-21 16,0 0-16,0 22 0,21-22 0,0-21 16,1 21-16,-1 0 0,0-21 0,21 0 15,-21 0-15,1 0 16,-1 0-16,0 0 0,0 0 0,0-21 15,0 21-15,1-21 0,-1 0 0,0 0 16,0-22-16,0 22 0,0 0 16,1-21-16,-22 20 0,21-20 0,-21 21 15,21 0-15,-21 0 0,0-1 16,0 44 0,0-1-1,-21 0-15,0 21 16,21-21-16,-22 1 0,22-1 0,0 0 15,0 0-15,0 0 0,0 0 0,0 1 16,0-1-16,22 0 16,-1-21-16,0 21 0,0-21 0,0 0 15,0 0-15,1 0 0,-1 0 0,0 0 16,0 0-16,0 0 0,0 0 16,1-21-16,-1 21 0,21-21 0,-21 0 15,0-1-15,1-20 0,-1 21 16,0 0-16,0 0 0,0-22 0,-21 22 15,0 0-15,0 0 16,0 42 0,0 0-1,-21-21-15,0 21 0,0 0 0,21 1 16,0-1-16,0 21 0,-21-21 16,21 0-16,0 1 0,0-1 15,0 0-15,0 0 0,21 0 16,0-21-1,0 0-15,0 0 0,0 0 16,1 0 0,-22-21-16,0 0 0,21 0 15,-21 0-15,0-1 0,0 1 16,0 0-16,0 0 0,-21 0 16,21 0-16,-22 21 0,1-22 0,21 1 15,-21 21-15,0 0 0,21-21 0,-21 21 16,21-21-1,0 0 1,21 21-16,0-21 0,0 21 16,0-22-16,1 22 0,-1-21 15,21 21-15,-21 0 0,0-21 0,22 21 16,-22 0-16,21 0 16,-21 0-16,22 0 0,-22 0 0,21 0 15,-21 0-15,1 0 0,-1 21 0,-21 0 16,0 1-16,0-1 15,0 0-15,0 0 0,0 0 0,0 22 16,0-22-16,0 0 0,0 0 0,0 0 16,0 0-16,-21 1 0,21-1 15,0 0-15,-22 0 0,22 0 0,0 0 16,0 1-16,0-1 0,0 0 16,22-21-1,-22-21 32,0 0-47,21 21 0,-21-22 0,21 1 16,0 0-16,-21 0 0,21 0 0,0-22 15,22 22-15,-22-21 0,0 0 16,21 20-16,1-20 0,-22 21 0,21-21 16,1 20-16,-22 1 0,21 0 15,-21 0-15,0 21 0,1 0 0,-1 0 16,-21 21-1,0 0-15,0 22 0,0-22 16,0 21-16,0-21 0,0 22 0,0-22 16,0 21-16,0-21 0,0 22 15,0-22-15,0 0 0,0 0 16,0 0-16,0 0 0,21 1 0,0-22 16,0 21-16,0-21 0,1 0 0,-1 0 15,0 0-15,0 0 16,0 0-16,0 0 0,1 0 0,-1-21 15,0-1-15,0 1 0,0 0 16,-21 0-16,21-21 0,1 20 0,-1-20 16,0 21-16,0-21 0,0 20 0,-21-20 15,21 21-15,-21 0 0,0 0 16,0-1-16,0 1 0,0 0 0,0 0 16,-21 21-16,0-21 0,0 0 15</inkml:trace>
  <inkml:trace contextRef="#ctx0" brushRef="#br1" timeOffset="172439.82">24384 8297 0,'0'0'16,"-21"0"-16,0 0 0,21-21 16,0 42 62,0 1-78,-43-22 15</inkml:trace>
  <inkml:trace contextRef="#ctx0" brushRef="#br1" timeOffset="172705.67">23389 8594 0,'0'21'0,"0"-42"0,0 63 0,21-42 31,0 0-31,1 0 0,-1 0 0,0 0 16,21 0-16,-21 0 0,22 0 0,-22 0 16,0 0-16,21 0 0,-20 0 15,-1 0-15,-21-21 0,21 21 16,-42 0 15,0 0-31</inkml:trace>
  <inkml:trace contextRef="#ctx0" brushRef="#br1" timeOffset="189207.82">931 12806 0,'0'-21'15,"0"0"17,-21 21-1,0 0-31,0 0 16,0 0-16,-22 0 15,22 0-15,-21 0 0,-1 0 16,1 0-16,-21 0 0,20 0 0,-20 0 15,20 0-15,-20 0 0,21 0 16,-22 0-16,22 0 0,-1 0 0,22 0 16,-21 0-16,21 0 0,0 0 15,42 0 1,21 0 0,0 0-16,22 21 15,-1-21-15,1 0 0,21 0 16,-1 0-16,1 0 0,0 0 0,20 0 15,-20 0-15,21 0 0,0-21 16,0-1-16,-1 22 0,1-21 0,0 21 16,0-21-16,-21 21 0,-1-21 15,1 21-15,-22-21 0,1 21 0,-1 0 16,-20 0-16,-1-21 0,-21 21 16,22 0-16,-22 0 0,0 0 15,-21-22 1,-21 22-1,0 0 1,-1-21-16,1 21 0,0 0 0,0-21 16,0 21-16,0 0 0,-1-21 15,1 21-15,0-21 0,0 21 0,0-21 16,0 21-16,-22-22 0,22 1 16,0 21-16,0-21 0,0 21 15,-1 0-15,22-21 0,-21 21 16,21 21 15,21-21-31,1 21 16,-1-21-16,-21 21 0,42 1 15,-21-22-15,0 21 0,1-21 16,20 0-16,-21 0 0,21 21 16,1-21-16,-1 0 0,0 0 0,1 0 15,-1 0-15,-21 0 0,22 0 16,-22 0-16,21 0 0,-21 0 0,0 0 15,-21 21 1,-21-21-16,0 21 16,0 0-16,-21 1 0,20-1 15,-20 0-15,0 21 0,21-21 0,-22 22 16,1-1-16,21-21 0,-22 22 16,22-1-16,0-21 0,-21 21 0,21-20 15,-1-1-15,1 21 16,0-21-16,21 0 0,0 1 15,21-44 17</inkml:trace>
  <inkml:trace contextRef="#ctx0" brushRef="#br1" timeOffset="190885.38">3535 12319 0,'0'-21'0,"0"42"0,0-63 0,0 21 16,0-1-16,0-20 0,0 21 0,0-21 15,21-1-15,-21 22 0,0-21 16,0 21-16,0-22 0,0 22 0,0 0 15,0 0-15,0 0 0,0-1 0,0 44 32,0-1-17,-21 0-15,21 21 0,-21 1 16,21-1-16,0 21 0,0-20 16,0-1-16,0 22 0,0-22 15,0 21-15,0-20 0,-22-1 0,22 0 16,0 1-16,-21-1 0,21 0 15,-21 1-15,21-1 0,-21-21 0,21 22 16,-21-22-16,21 0 0,-21 0 0,21 0 16,0 0-16,-22-21 0,1 0 15,0-21 1,0 0-16,0 0 0,21 0 16,-21-22-16,21 22 0,0-21 0,-22 21 15,22-22-15,-21 22 0,21-21 16,0 21-16,0 0 0,0-1 15,0 1-15,0 0 16,21 21-16,1 0 16,-1 21-16,0 0 15,0 1-15,0-1 0,0-21 16,-21 21-16,22 0 0,-1 0 16,0 0-16,0 22 0,21-22 0,-20-21 15,20 21-15,-21 0 0,21 0 16,1-21-16,-1 0 0,0 0 0,1 0 15,-22 0-15,21 0 0,1 0 0,-1 0 16,0-21-16,-21 21 16,22-21-16,-22 0 0,21 0 0,-21 0 15,1-1-15,-1 1 0,0 0 16,0-21-16,0 21 0,-21-1 0,21-20 16,-21 21-16,0-21 0,0 20 0,0 1 15,0 0-15,0 0 16,0 0-16,-21 21 0,0 0 0,0 0 15,0 0-15,21 21 16,-21 0-16,-1 0 0,22 0 16,-21 1-16,21-1 0,0 0 15,0 0-15,0 0 0,0 0 0,0 1 16,0-1-16,0 0 0,21 0 0,1 0 16,-1 0-16,0 1 15,0-22-15,0 0 0,22 0 16,-22 0-16,0 0 0,21 0 15,-21 0-15,22 0 0,-1-22 0,0 1 16,-20 0-16,20 21 0,0-42 0,1 21 16,-1-1-16,-21 1 0,21 0 15,-20-21-15,-1 21 0,0-1 0,0 1 16,-21 0-16,21 0 0,-21 0 16,0 42 15,0 0-31,0 0 15,0 0-15,0 1 0,0-1 16,0 0-16,21-21 16,-21 21-16,0 0 0,0 0 0,22 1 15,-22-1-15,0 0 0,0 0 16,0 0 0,-22-21-16,1 0 15,0 0 1,0 0-16,0 0 0,21-21 0,-21 0 15,-1 21-15,22-21 0,0 0 0,-21 21 16,0-22-16,0 1 16,21 42 31,0 1-47,0-1 15,21 0-15,0 0 16,0-21-16,-21 21 0,22-21 0,-1 0 15,0 21-15,0-21 0,0 0 16,22 0-16,-22 0 0,21 0 0,-21 0 16,22 0-16,-22 0 0,21 0 0,0-21 15,-20 0-15,20 0 0,-21 0 16,21 0-16,1-1 0,-22 1 16,21 0-16,-21-21 0,22 21 0,-22-22 15,0 22-15,0-21 0,-21 21 0,0-1 16,0 1-16,0 0 0,0 0 15,-21 21 1,0 0-16,0 0 16,21 21-16,0 0 0,0 0 15,0 22-15,0-22 0,0 0 16,0 0-16,0 0 0,0 1 0,0-1 16,0 0-16,0 0 0,21 0 15,-21 0-15,21-21 0,-21 22 0,0-1 16,0 0-16,0 0 15,0 0 1,-21-21-16,0 0 16,0 0-16,-1 0 0,1 0 0,0 0 15,0-21 1,21 0-16,0 0 16</inkml:trace>
  <inkml:trace contextRef="#ctx0" brushRef="#br1" timeOffset="193695.46">6879 12446 0,'0'0'0,"-21"21"16,-21 0 0,63-42 15,0 21-16,-21-21-15,21 0 0,0 21 16,0-21-16,1-22 0,-1 22 0,21 0 16,-21-21-16,0-1 0,1 1 0,20 0 15,-21-22-15,0 22 0,0-22 16,1 22-16,-1-21 0,-21 20 0,0-20 16,21-1-16,-21 1 0,0 20 15,0-20-15,0 21 0,0-1 0,-21 1 16,21 0-16,-21 20 0,-1 1 15,1 21-15,-21 0 0,21 0 16,0 0-16,-1 43 0,1-22 16,21 21-16,0 0 0,0 1 0,0-1 15,0 0-15,0 22 0,0-22 16,0 22-16,0-1 0,0 1 0,0-1 16,0-20-16,0 20 0,0 1 15,-21-22-15,0 0 0,21 1 0,-21-1 16,21 0-16,0-21 0,0 1 0,0-1 15,-21 0-15,21 0 0,0-42 32,21 0-17,0 0-15,-21-1 0,21 1 0,0-21 16,0 21-16,1-22 0,-1 1 0,-21 21 16,21-21-16,0 20 0,0-20 15,0 21-15,1 0 0,-1 21 0,-21-21 16,21 21-16,0 0 15,0 21-15,-21 0 16,0 0-16,0 0 0,0 0 0,0 1 16,0-1-16,0 0 0,21 0 15,-21 21-15,22-20 0,-22-1 0,21 0 16,-21 0-16,21 0 0,0 0 0,0-21 16,0 22-16,1-1 15,-1-21-15,0 0 0,0 0 0,21 0 16,-20 0-16,20 0 0,-21 0 15,21-21-15,-20-1 0,20 1 0,0 0 16,-21 0-16,1 0 0,20 0 0,-21-22 16,0 1-16,0 0 0,-21 20 15,0-20-15,22 0 0,-22 21 0,21-22 16,-21 22-16,0 0 0,0 0 16,-21 42-1,-1 0 1,22 21-16,-21-20 15,0-1-15,21 0 0,0 21 16,-21-21-16,21 22 0,0-22 0,0 21 16,0-21-16,0 1 0,21-1 15,0 0-15,0 0 0,1 0 0,-1 0 16,21-21-16,-21 0 0,0 0 0,22 0 16,-22 0-16,0 0 0,21 0 15,-20-21-15,-1 0 0,21 0 0,-21 0 16,0 0-16,1-1 0,-1 1 15,0-21-15,0 21 0,0-22 0,0 1 16,-21 21-16,0-21 0,22 20 0,-22 1 16,0 0-16,0 0 15,0 42 17,-22-21-32,22 21 0,-21 22 15,21-22-15,0 0 0,0 0 0,0 21 16,0-20-16,0-1 0,0 21 15,0-21-15,0 0 0,0 22 0,0-22 16,0 0-16,21 0 0,1 0 16,-1-21-16,0 0 0,0 0 15,21 0-15,-20 0 0,20 0 0,-21 0 16,21-21-16,-20 0 0,20 21 0,-21-42 16,0 21-16,0-1 0,1 1 15,-1-21-15,0 21 0,-21-22 16,0 1-16,21 21 0,-21-21 0,0 20 15,0 1-15,0 0 0,0 0 16,0 0-16,-21 21 16,0 21-1,21 0-15,-21 0 16,21 0-16,-22 1 0,22-1 0,0 21 16,0-21-16,0 0 0,0 22 15,0-22-15,0 0 0,0 21 0,0-20 16,0-1-16,0 0 0,0 0 0,0 0 15,0 0 1,22-21 0,-22-21-1,0 0-15,21 0 16,-21 0-16,21-22 0,-21 22 0,21-21 16,0 0-16,0 20 0,1-20 0,-22 0 15,21 21-15,0-1 0,0 1 16,0 0-16,0 0 0,1 0 0,-1 21 15,0 0-15,0 0 16,0 0-16,0 21 0,1-21 16,-22 21-16,0 0 0,21 0 15,-21 1-15,21-1 0,-21 21 0,0-21 16,0 0-16,0 1 0,0-1 16,0 0-16,0 0 0,0 0 0,0 0 15,21 1-15,-21-1 16,21-21-1,0-21 1,1-1-16,-1 1 16,0-21-16,0 21 0,0-22 0,0 22 15,1-21-15,-1 0 0,0 20 16,0-20-16,0 21 0,0-21 16,1 20-16,-1 1 0,0 0 0,0 21 15,0 0-15,0-21 0,1 21 0,-1 0 16,0 0-16,-21 21 15,0 0-15,0 0 0,0 1 16,0 20-16,0-21 0,0 0 0,0 22 16,0-22-16,21 0 0,-21 21 15,21-21-15,0 1 0,-21 20 0,22-21 16,-1 0-16,0 0 0,21 1 16,-21-1-16,22-21 0,-1 21 0,0 0 15,1-21-15,-1 0 0,0 0 0,1 0 16,-1 0-16,0 0 15,1 0-15,-22-21 0,21 0 0,1 0 16,-22-1-16,0 1 0,21 0 0,-21-21 16,1 21-16,-22-22 0,21 1 15,-21 0-15,0-1 0,0 22 0,0 0 16,0-21-16,0 20 0,0 1 0,-21 21 16,-1-21-16,1 21 0,-21 0 15,21 0-15,0 0 0,-22 0 0,22 0 16,-21 21-16,21 0 0,-22 1 0,22-1 15,0 0-15,0 21 0,0 1 16,-1-22-16,22 21 0,0-21 0,0 22 16,0-22-16,0 21 0,0-21 15,0 0-15,22 1 0,-1-22 16,-21 21-16,21-21 0,0 0 0,0 0 16,0 0-16,22 0 0,-22 0 0,0 0 15,0-21-15,0-1 0,1 1 16,-1 0-16,0 0 0,0-21 0,0-1 15,0 22-15,1-21 0,-22-1 16,0 22-16,21-21 0,-21 21 0,21 0 16,-21-1-16,0 44 31,-21-1-15,21 21-16,0-21 0,0 0 15,0 1-15,0 20 0,0-21 0,0 0 16,0 22-16,0-22 0,21 0 15,-21 0-15,21-21 0,0 21 0,0 0 16,1-21-16,-1 0 0,0 0 16,21 0-16,-21 0 0,1 0 0,20 0 15,0 0-15,-21-21 0,1 0 0,20 0 16,-21 0-16,0 0 0,0-1 16,1-20-16,-1 0 0,0 21 0,0-22 15,0 22-15,-21 0 0,0 0 0,0 0 16,0-1-16,0 44 31,0-1-31,-21 0 16,21 0-16,-21 0 0,21 0 15,0 1-15,0 20 0,-21-21 0,21 0 16,-21 0-16,21 22 0,0-22 0,0 0 16,-22 0-16,22 0 0,0 1 15,0-1-15,0 0 16,-21-21-1,21-21 1,0 0-16,0-1 0,0 1 16,0 0-16,0-21 0,21 21 0,-21-22 15,22 1-15,-1 0 16,0-1-16,0 1 0,0 21 0,0-22 16,22 1-16,-22 21 0,21-21 0,1 20 15,-22 22-15,21-21 0,0 21 16,-20 0-16,-1 0 0,21 0 0,-21 0 15,0 21-15,1 1 0,-22-1 0,0 0 16,0 0-16,21 21 0,-21-20 16,0 20-16,0 0 0,0 1 0,0-22 15,0 21-15,-21-21 0,-1 22 0,22-22 16,-21 21-16,21-21 16,0 0-16,-21 1 0,21-1 0,-21-21 15,0 0 1,21-21-1,0-1-15,0 1 16,0 0-16</inkml:trace>
  <inkml:trace contextRef="#ctx0" brushRef="#br1" timeOffset="197307.11">13398 11176 0,'0'0'15,"0"-21"-15,0 0 0,0-22 0,0 22 0,0 0 16,0 0-16,-21 21 31,21 21-15,0 0-16,0 0 0,0 22 0,-21-1 15,21 22-15,0-22 0,0 21 16,-21-20-16,0 20 0,0 1 0,21-22 16,-22 22-16,1-22 0,21 0 0,-21 1 15,0-1-15,21 0 0,-21-21 16,21 22-16,0-22 0,0 0 0,0 0 16,0 0-16,0 1 0,0-65 31,0 22-16,0 0-15,0 0 16,0-22-16,21 1 0,-21 0 0,21-1 16,-21 1-16,0 0 0,0-22 0,0 1 15,21-1-15,-21 1 0,21-1 16,1 1-16,-22-1 0,0 22 0,21 0 16,0-1-16,0 1 0,0 21 0,0 0 15,1-1-15,-1 1 0,21 0 16,-21 21-16,22 0 0,-22 0 0,21 0 15,0 0-15,1 0 0,-22 21 0,21 0 16,-21 1-16,22-1 0,-22 0 16,-21 21-16,0-21 0,0 22 15,0-1-15,-21 0 0,0-20 0,-22 20 16,1-21-16,0 21 0,-1-20 16,1-1-16,0 0 0,-22 0 0,22-21 15,21 0-15,-22 0 0,1 0 0,21 0 16,-22 0-16,22 0 0,0 0 15,0-21-15,0 0 16,21 42 15,21 0-31,0-21 0,-21 42 0,21-20 16,0-1-16,-21 0 0,0 21 16,22-21-16,-1 1 0,-21 20 15,0-21-15,21 0 0,0 22 0,0-22 16,0 0-16,1 0 0,-1 21 15,0-20-15,0-1 0,0 0 0,22-21 16,-22 21-16,21 0 0,0-21 0,-20 0 16,20 0-16,0 0 0,1 0 15,-1-21-15,21 0 0,-20 0 0,-1 21 16,0-21-16,1-22 0,-22 22 0,21 0 16,-21 0-16,1-22 15,-1 1-15,0 21 0,-21-21 0,0 20 0,0-20 16,0 21-16,0 0 0,0 0 15,0-1-15,0 1 0,-21 21 16,0 0-16,-1 0 16,1 21-16,0 1 15,0-1-15,21 21 0,-21-21 0,21 0 16,-21 22-16,21-22 0,0 21 0,0-21 16,0 1-16,0 20 0,0-21 15,0 0-15,21 0 0,0 1 0,-21-1 16,21 0-16,0-21 0,22 0 0,-22 21 15,21-21-15,-21 0 0,22 0 16,-1 0-16,0-21 0,1 0 0,-1 0 16,-21 21-16,21-43 0,1 22 15,-1 0-15,-21-21 0,22 20 16,-22-20-16,21 21 0,-21-21 0,0 20 16,-21 1-16,0 0 0,0 0 0,0 0 15,-21 21 1,0 0-16,0 21 15,21 0-15,-21 0 16,21 0-16,0 1 0,0-1 0,0 0 16,0 0-16,0 0 0,0 0 0,0 1 15,21-1-15,-21 0 0,0 0 16,21 0-16,0 0 0,-21 1 16,0-1-16,-21-42 46,21-1-46,-21 1 16,0 0 0,21 0-16,-21 21 15,-1 0-15,1 0 16,21 21 0,0 0-16,0 0 15,0 1-15,21-1 0,1 0 16,-1 0-16,0-21 15,0 21-15,0-21 0,0 0 0,22 21 16,-22-21-16,21 0 0,1 0 0,-22 0 16,21 0-16,0 0 0,1-21 15,-1 21-15,-21-21 0,22 0 0,-1 0 16,-21 0-16,21-1 0,-20-20 0,-1 21 16,21 0-16,-21-22 0,0 22 15,1-21-15,-1 21 0,-21 0 0,0-1 16,21 1-16,-42 21 31,21 21-31,-21-21 0,-1 22 16,1-1-16,21 0 0,0 0 15,0 21-15,0-20 0,0-1 16,0 0-16,0 0 0,0 21 0,0-20 16,21-1-16,1 0 0,-1-21 15,0 21-15,0 0 0,21-21 0,-20 0 16,20 0-16,-21 0 0,0 0 0,22 0 15,-22 0-15,0-21 0,0 0 16,21 0-16,-20 21 0,-1-21 0,0-1 16,-21-20-16,21 21 0,-21 0 0,21 0 15,-21-22-15,0 22 0,0-21 16,0-1-16,0 22 0,-21-21 0,0 21 16,0-22-16,0 22 0,-22 0 15,22 0-15,0 21 0,-21 0 16,20 0-16,1 0 0,-21 0 0,21 21 15,0 0-15,-22 0 0,22 1 0,0-1 16,0 0-16,21 21 0,0-21 16,-21 22-16,21-22 0,0 21 0,0-21 15,0 1-15,0-1 0,21 21 0,0-21 16,0 0-16,0-21 0,0 22 16,1-1-16,20-21 0,-21 0 15,0 0-15,22 0 0,-22 0 0,21 0 0,0 0 16,-20-21-16,20 21 0,0-22 15,-21 1-15,22 0 0,-22 0 16,21 0-16,-21 0 0,1-1 0,-1 1 16,0-21-16,0 21 0,-21 0 15,0-1-15,21 22 0,-21-21 0,0 0 16,0 0-16,0 42 31,0 0-31,-21 0 16,21 1-16,-21-1 0,21 0 0,0 0 15,0 0-15,0 0 0,0 1 16,0-1-16,0 0 0,0 0 0,0 0 16,21-21-16,0 21 0,0 1 0,1-22 15,-1 0-15,0 0 16,21 0-16,-21 0 0,1 0 0,20 0 16,-21 0-16,0-22 0,0 22 0,22-21 15,-22 0-15,0 21 0,0-21 16,0 0-16,1 0 0,-1-22 0,-21 22 15,21 0-15,-21-21 0,21 20 0,-21 1 16,0 0-16,0-21 0,0 21 16,21-1-16,-42 44 47,21-1-47,0 0 0,0 0 0,-21 0 0,21 0 15,0 1-15,-21-1 0,21 0 16,0 0-16,0 0 0,0 0 15,0 1-15,0-1 0,0 0 0,0 0 16,0 0-16,21-21 0,0 21 0,0-21 16,0 22-16,1-22 15,-1 0-15,21 0 0,-21 0 0,0 0 16,1 0-16,-1-22 0,0 1 0,21 21 16,-21-21-16,1 0 0,-1 0 15,0-22-15,-21 22 0,21 0 0,0 0 16,-21-21-16,0 20 0,0 1 0,0 0 15,0 0-15,0 0 16,0 0-16,-21 21 16,0 0-16,21 21 15,0 0 1,21-21 0,0 0-16,0 0 15,22 0-15,-22 0 0,0 0 16,0 0-16,0-21 0,22 21 0,-22 0 15,0 0-15,0-21 0,0 21 16,-21 21 15,0 0-31,0 0 16,-21 0-16,21 0 0,0 1 16,-21-1-16,21 0 0,0 0 0,0 0 15,-21 0-15,21 1 0,0-1 16,0 0-16,0 0 0,21 0 15,0-21-15,0 21 0,1-21 16,20 22-16,-21-22 0,0 0 16,0 0-16,22 0 0,-22 0 0,0 0 15,21 0-15,-20-22 0,20 22 0,-21-21 16,21 0-16,-20 0 0,20 0 16,-21 0-16,0-1 0,0 1 15,22-21-15,-43 21 0,21-22 0,-21 22 16,21 0-16,-21 0 0,0 0 15,0 0-15,0-1 0,0 1 0,-21 21 16,21 21 0,-21 1-16,21-1 15,-21 0-15,21 0 0,0 0 0,-22 0 16,22 1-16,0-1 0,0 0 16,0 0-16,22 0 15,-1-21-15,-21 21 0,21-21 0,-21 22 16,21-22-16,0 0 15,-21 21-15,-21-21 47,0 0-31,21-21-16,-21 21 0,0 0 16,-1 0-1,1 0-15,0 0 16,21 21-1,0 0 1,21-21 0,0 21-16,1-21 15,-1 0-15,0 21 0,0-21 0,21 0 16,-20 0-16,-1 0 0,21 0 16,-21 0-16,22 0 0,-1 0 0,-21 0 15,21 0-15,1 0 0,-22-21 0,21 0 16,1 21-16,-1-21 0,0 0 15,1-1-15,-22-20 0,21 21 0,-21 0 16,0-22-16,22 1 0,-43 21 0,21-21 16,-21 20-16,0-20 15,0 21-15,0 0 0,0 0 0,0-1 0,-21 22 16,0 0-16,-1 0 0,1 0 16,0 22-16,-21-1 0,21 21 15,-1-21-15,-20 0 0,21 22 0,0-22 16,0 21-16,21-21 0,0 22 15,0-22-15,0 0 0,0 0 0,0 0 16,0 1-16,21-22 0,0 21 0,21-21 16,-21 21-16,1-21 15,-1 0-15,21 0 0,-21 0 0,0 0 16,22 0-16,-22 0 0,0 0 0,0 0 16,0 0-16,1 0 0,-1-21 15,0 21-15,0-21 16,-21-1-16</inkml:trace>
  <inkml:trace contextRef="#ctx0" brushRef="#br1" timeOffset="201763.74">487 14753 0,'21'0'16,"0"0"-1,0 0 1,0 0-16,1 0 31,-44-21 141,1 21-156,0 0-16,0 0 15,21-21-15,-21 21 0,0 0 16,-1 0-16,1 0 0,0 0 0,0-21 15,0 21-15,0 0 0,-1 0 16,1 0-16,0 0 16,21-21-16,-21 21 0,0 0 31,42 0 16,0 0-32,0 0-15,22 0 16,-22 0-16,21 0 0,-21 0 16,43 0-16,-22 21 0,0-21 0,22 0 15,-22 0-15,22 0 0,-1 0 16,-20 21-16,20-21 0,1 0 0,20 0 16,-20 0-16,20 0 0,1 0 15,0 0-15,-1 0 0,1 0 16,-21-21-16,20 21 0,-20-21 15,20 21-15,-41-22 0,20 22 0,1-21 16,-22 21-16,0 0 0,1-21 16,-1 0-16,-21 21 0,0 0 0,1 0 15,-1-21-15,-21 0 16,0-1 0,-21 22-16,-1-21 0,1 21 15,0-21-15,0 0 0,-21 21 16,20-21-16,-20 0 0,21 21 0,0-22 15,-22 1-15,1 21 0,21-21 16,-21 0-16,20 21 0,-20-21 16,21 21-16,-21 0 0,20-21 15,1 21-15,0 0 0,42 0 47,0 0-31,1 0-16,-1 21 0,0-21 15,21 21-15,-21 0 0,22 0 0,-22 0 16,21-21-16,1 22 0,-22-1 16,21 0-16,0-21 0,1 21 15,-1-21-15,0 21 0,1-21 16,-1 0-16,0 0 0,1 0 0,-22 0 16,21 0-16,-21 0 0,1 0 15,20 0-15,-21 0 0,0 0 16,0 0-16,-21 21 15,0 1-15,-21-1 16,-42 0-16,42 0 16,-22 21-16,1-20 0,0-1 0,-1 21 15,1 0-15,0-20 0,-1 20 16,1 0-16,0 1 0,20-22 0,-20 21 16,21-21-16,0 22 0,-22-22 15,22 0-15,0 0 0,21 0 16,-21 0-16,0 1 0,21-1 15,-21-21 1,21-21 15,21-1-15,-21 1-16,21 0 16,0 0-16</inkml:trace>
  <inkml:trace contextRef="#ctx0" brushRef="#br1" timeOffset="202631.92">4487 14161 0,'0'0'0,"0"-22"0,0 1 0,0 0 0,0 0 16,0 0-16,0 0 0,0-1 0,0 1 15,0 0-15,-21 0 16,0 21-16,0 0 16,0 21-16,-1 0 15,1 22-15,0-22 0,0 21 0,0 0 16,0 22-16,21-22 0,-22 22 16,1-1-16,0 1 0,21-1 0,-21 1 15,0-1-15,21-20 0,-21-1 16,21 0-16,-22 1 0,22-1 0,-21-21 15,21 0-15,0 0 16,0 1-16,0-44 31,0 1-31,21 0 16,1-21-16,-22 21 0,21-22 0,-21 1 16,21-22-16,0 22 0,-21-21 15,21-1-15,0 1 0,1-1 0,-1 1 16,0-1-16,0 1 0,21 20 15,-20-20-15,-1 20 0,21 1 0,-21 0 16,22 21-16,-22-1 0,0 22 16,0 0-16,0 22 0,0-1 0,1 0 15,-22 21-15,0 1 0,0-1 16,0 21-16,0-20 0,0 20 16,0 191-1,0-190-15,0-22 0,0 0 16,0 1-16,0-1 0,0-21 0,0 22 15,0-22-15,0 0 0,0 0 16,0 0-16,0-42 31,0 0-15,-22 0-16,1 0 0,-21 21 16</inkml:trace>
  <inkml:trace contextRef="#ctx0" brushRef="#br1" timeOffset="202819.84">4085 14647 0,'-21'0'0,"42"0"0,-21 0 31,21 0-15,0 0-16,1 0 0,-1 0 16,21 0-16,0 0 0,-20 0 0,41 0 15,-21 0-15,1-21 0,-1 21 16,22 0-16,-22-21 0,0 21 0,1-21 15,-1 0-15,0 21 0,1-21 16,-22 21-16</inkml:trace>
  <inkml:trace contextRef="#ctx0" brushRef="#br1" timeOffset="205644.23">5334 14266 0,'0'0'0,"0"-21"0,-21 21 16,0 0 0,-1 0-16,1 0 0,0 0 0,0 0 15,0 0-15,0 21 0,-1 1 16,22-1-16,-21 0 0,0 0 16,0 21-16,21-20 0,0 20 0,-21 0 15,21-21-15,-21 22 0,21-22 16,0 21-16,0-21 0,0 22 0,0-22 15,0 0-15,21 0 0,0 0 0,0 1 16,0-22-16,0 21 0,1-21 16,-1 0-16,21 0 0,-21 0 0,22 0 15,-1 0-15,0 0 0,1 0 16,-1-21-16,-21 21 0,21-22 0,-20 1 16,20 0-16,-21 0 0,0 0 15,0-22-15,1 22 0,-1-21 16,0 21-16,-21-22 0,21 22 0,0-21 15,0 0-15,1 20 0,-1 1 16,21 0-16,-21 0 0,0 0 0,1 0 16,-1 21-16,0 0 0,0 0 0,0 0 15,0 0-15,1 0 16,-22 21-16,0 0 16,0 0-1,0 0-15,21-21 0,-21 21 16,0-42 15,-21 0-15,21 0-16,-22 0 15,1 21-15,21-21 0,-21 21 16,21-22-16,-21 22 0,0 0 16,0 0-16,-1 0 0,1 0 15,0 22-15,0-1 0,21 0 16,-21 0-16,0 21 0,-1-20 15,22 20-15,0-21 0,-21 21 0,21-20 16,0 20-16,0-21 0,0 21 16,0-20-16,21-1 0,1 21 0,-1-21 15,0 0-15,0-21 0,21 22 16,-20-1-16,20-21 0,0 0 16,1 0-16,-22 0 0,21 0 0,0 0 15,1 0-15,-22-21 0,21 21 16,-21-22-16,1 1 0,20 0 0,-21-21 15,0 21-15,0-1 0,1-20 0,-22 21 16,21-21-16,0 20 0,-21 1 16,21-21-16,-21 21 0,0 0 15,0 42 17,0 0-32,0 0 0,0 21 15,0-20-15,-21-1 0,21 0 16,0 21-16,0-21 0,0 1 0,0-1 15,0 0-15,0 0 0,0 0 0,21-21 16,-21 21-16,21-21 0,0 0 16,1 0-16,-1 0 0,21 0 0,-21 0 15,0 0-15,22 0 0,-22-21 16,0 0-16,21 0 0,-20 0 0,-1 0 16,0-1-16,0 1 0,0-21 0,-21 21 15,0-22-15,21 22 0,-21-21 16,22 21-16,-22 0 0,0-22 15,0 22-15,0 0 0,0 42 32,0 0-32,0 0 15,0 1-15,0-1 0,0 0 16,0 21-16,0-21 0,0 22 0,0-22 16,-22 0-16,22 21 0,0-20 0,0-1 15,0 21-15,0-21 0,0 0 16,0 1-16,22-1 0,-1-21 15,0 0-15,0 0 0,0 0 16,0 0-16,1 0 0,20 0 0,-21 0 16,21 0-16,-20-21 0,20-1 15,-21 1-15,0 0 0,22 0 16,-22-21-16,0 20 0,0-20 0,21 21 16,-42-21-16,22 20 0,-1-20 0,0 21 15,-21 0-15,0 0 0,0-1 16,-21 22-1,0 0 1,21 22 0,0-1-16,0 0 0,0 0 15,0 0-15,21-21 16,-21 21-16,21 1 0,-21-1 16,0 0-16,21 0 15,-21 0-15,0 0 0,0 1 0,0-1 16,21 0-16,-21 0 0,0 0 15,0 0-15,21 1 16,1-22-16,-22 21 0,21-21 0,0 0 16,0 0-16,0 0 0,0 0 0,1 0 15,-1 0-15,21 0 0,-21 0 16,22 0-16,-1 0 0,-21-21 0,21-1 16,1 22-16,-22-21 0,21 0 15,-21 0-15,1 0 0,20 0 0,-21-22 16,0 22-16,-21-21 0,21 21 15,1-22-15,-22 1 0,0 21 16,0-22-16,0 22 0,0 0 0,0 0 16,0 0-16,-22 21 0,1 0 15,0 0-15,0 0 0,-21 21 16,20-21-16,-20 21 0,21 21 0,-21-20 16,20-1-16,1 21 0,-21 0 15,42-20-15,-21 20 0,21 0 0,-21-21 16,21 22-16,0-22 0,0 0 0,0 0 15,0 0-15,21 1 0,0-1 16,0-21-16,0 0 0,0 0 16,22 0-16,-22 0 0,0 0 15,0-21-15,0 21 0,1-22 16,-1 1-16,0 0 0,0 0 0,0-21 16,0 20-16,1-20 0,-1 21 15,0-21-15,-21 20 0,0-20 0,21 21 16,-21 0-16,21-22 0,-21 22 15,0 0-15,0 42 32,-21 0-32,21 1 15,-21-1-15,21 0 0,0 0 0,0 0 16,0 22-16,0-22 0,0 0 16,0 0-16,0 0 0,0 0 0,0 1 15,0-1-15,0 0 0,21 0 16,0 0-16,0-21 0,1 0 15,-1 21-15,0-21 0,0 0 0,21 0 16,-20 0-16,20 0 0,-21-21 0,21 21 16,-20-21-16,20 0 0,-21 0 15,21 0-15,-20-1 0,-1-20 0,0 21 16,-21-21-16,21-1 0,-21 22 16,21-21-16,-21 21 0,0-1 0,0 1 15,0 0-15,-21 21 16,0 0-16,21 21 15,0 0 1,0 1-16,-21-1 0,21 0 16,0 21-16,0-21 0,0 1 0,0 20 15,0-21-15,0 0 0,0 0 0,0 1 16,0-1-16,0 0 0,21 0 16,-21 0-16,21 0 0,0-21 0,0 22 15,1-22-15,-1 0 0,0 0 0,0 0 16,21 0-16,-20 0 0,-1 0 15,0 0-15,0 0 0,21-22 0,-20 1 16,-1 0-16,0 0 0,0 0 16,0 0-16,0-1 0,1 1 15,-1-21-15,-21 21 0,21 0 0,-21-1 16,21 1-16,-21 0 0,0 42 31,0 0-15,0 1-16,0-1 0,0 0 15,0 0-15,0 0 0,0 0 0,0 1 16,0-1-16,0 0 0,21 0 16,0-21-1,1 0-15,-1 0 16,0 0-16,0 0 0,0 0 16,0-21-16,1 0 0,-22 0 0,21-1 15,0 22-15,0-42 0,0 21 16,0 0-16,1 0 0,-1-22 15,-21 22-15,21 0 0,0 0 0,-21 0 16,21-1-16,-21 1 0,0 0 16,0 42-1,0 0 1,0 1-16,0 20 0,0-21 16,0 21-16,0-20 0,0 20 15,0 0-15,0 1 0,0-1 0,0 0 16,0 1-16,0 20 0,0-21 15,0 22-15,0-22 0,0 22 16,0-1-16,0 22 0,0-22 0,21 1 16,-21-1-16,0 1 0,0 21 0,22-22 15,-22 1-15,21-1 0,-21 1 16,0-1-16,0 1 0,0-1 0,0 1 16,21-1-16,-21-21 0,0 1 0,0-1 15,0 0-15,0-20 0,0 20 16,0-21-16,0 0 0,-21-21 0,0 21 15,-1-21-15,1 0 0,0 0 0,-21 0 16,21 0-16,-22-21 0,1 0 16,-22 0-16,1-21 0,-1 20 15,1-20-15,-1 0 0,22-1 0,-21 1 16,20-21-16,1 20 0,0-20 16,20-1-16,-20 22 0,42-22 0,0 1 15,0-1-15,0 1 0,0-1 0,0 1 16,21-22-16,0 22 0,1-22 15,20 22-15,0-1 0,1 1 0,-1-1 16,0 22-16,1-22 0,-1 22 0,21 0 16,-20-1-16,20 1 0,1 0 15,-22-1-15,22 22 0,-1-21 0,1-1 16,-22 22-16,21-21 0,1 0 0,-1 20 16,1-20-16,-1 21 15</inkml:trace>
  <inkml:trace contextRef="#ctx0" brushRef="#br1" timeOffset="206047">10795 14139 0,'-21'0'0,"42"0"0,-42-21 31,21 0-15,0 0-16,0 0 15,0 0 1,21 21 0,-21 21-1,0 0-15,0 0 16,0 0-16,0 22 0,0-22 15,0 0-15,-21 0 0,21 21 0,0-20 16,0 20-16,0-21 0,0 0 16,0 0-16,0 1 0,0-1 15,0 0-15,0 0 0,21-42 47,0 0-47,0 0 0,-21-22 16,0 22-16,21 0 0</inkml:trace>
  <inkml:trace contextRef="#ctx0" brushRef="#br1" timeOffset="206407.8">10837 13758 0,'0'0'0,"-21"0"15,0 0-15,0 0 0,0 0 16,-1 22-16,22-1 15,22-21 17,-1 0-32,0 0 0,21 0 0,-21 0 15,1 0-15,20-21 0,-21-1 16,21 1-16,-20 21 0,-1-21 0,0 0 16,-21 0-16,0 0 0,0-1 15,0 1-15,-21 0 0,0 21 16,-1-21-16,1 0 0,-21 21 0,21 0 0,-22 0 15,22 0-15,-21 0 16,21 21-16,0 0 0,-1 0 0,1 0 16,0 22-16,21-22 0,0 0 15,0 0-15,0 22 0,0-22 0,0 0 16,21 0-16,0 0 0,1 0 0,20 1 16,0-1-16,1-21 0,-1 0 15,0 21-15,1-21 0,-1 0 0</inkml:trace>
  <inkml:trace contextRef="#ctx0" brushRef="#br1" timeOffset="206843.12">11430 13907 0,'0'21'16,"0"0"0,-21 0-16,21 0 15,0 0-15,-21 1 0,21-1 0,0 0 16,0 21-16,0-21 0,0 1 15,0-1-15,0 0 0,0 0 0,0 0 16,0 0-16,-22-21 0,22 22 0,0-1 16,0 0-1,-21-21 1,21-21-16,0 0 16,0-1-16,0 1 15,0 0-15,0-21 0,0 21 0,0-22 16,0 22-16,21-21 0,1 21 15,-1-22-15,0 1 0,21 21 0,-21-22 16,22 22-16,-1 0 0,0 0 0,1 0 16,-1 21-16,0 0 0,-20 0 15,20 0-15,0 21 0,-21 0 0,1 0 16,-1 22-16,0-22 0,-21 0 16,0 21-16,0 1 0,0-22 0,-21 21 15,0-21-15,-1 22 0,1-22 0,0 21 16,21-21-16,-21 0 0,21 22 15,0-22-15,0 0 0,0 0 16,0 0-16,21-21 16,0 0-16</inkml:trace>
  <inkml:trace contextRef="#ctx0" brushRef="#br1" timeOffset="209283.94">13250 14351 0,'0'0'0,"-63"21"0,20-21 0,1 0 15,21 0-15,-21 0 0,20 0 16,22-21 0,0 0-16,0 0 15,22 21-15,-1-43 0,21 22 16,-21 0-16,22 0 0,-22-21 0,21-1 16,0 22-16,1-21 15,-22-1-15,21 1 0,-21 0 0,1-1 16,-1 1-16,-21 0 0,0 21 0,0-1 15,0 1-15,-21 0 0,-1 21 16,1 0-16,0 0 0,-21 0 0,-1 21 16,22 0-16,-21 1 0,21-1 15,0 0-15,-1 0 0,22 0 16,0 0-16,0 1 0,22-1 0,-1 0 16,0-21-16,0 21 15,21 0-15,-20 0 0,20-21 0,-21 22 0,0-1 16,22-21-16,-22 21 0,0 0 15,-21 0-15,0 0 16,0 1-16,0-1 0,0 0 16,-21 0-16,21 0 15,-21-21-15,21 21 0,-22 1 0,22-1 16,22-21 0,-1 0-16,0 0 0,0 0 15,0 0-15,22-21 0,-22 21 0,21-22 16,0 1-16,-20 0 0,20 0 15,0 0-15,-21 0 0,22-1 0,-1-20 16,-21 21-16,22-21 0,-22 20 16,0-20-16,0 21 0,-21-21 0,21 20 15,-21 1-15,0 0 0,0 0 16,0 0-16,-21 0 0,0 21 16,-21 0-16,20 0 0,1 0 0,0 0 15,0 0-15,0 21 0,0 0 16,-1 0-16,1 0 0,21 22 0,0-22 15,-21 21-15,21-21 0,-21 22 0,21-22 16,0 21-16,0-21 0,0 22 16,0-22-16,21 0 0,0 0 0,-21 21 15,21-20-15,1-1 0,20-21 16,-21 21-16,0-21 0,22 0 16,-1 0-16,-21 0 0,21 0 0,1 0 15,-1 0-15,0-21 0,1 0 16,-1 21-16,0-22 0,1 1 0,-1-21 15,0 21-15,1 0 0,-22-1 0,0-20 16,0 21-16,0-21 0,1-1 16,-22 22-16,0 0 0,0 0 0,0 0 15,0-1-15,-22 22 16,1 0-16,0 0 0,0 0 16,0 22-16,21-1 0,0 0 0,0 0 15,0 0-15,0 0 0,0 1 16,0-1-16,0 0 0,0 21 15,21-21-15,-21 1 0,21-1 0,-21 0 16,21-21-16,-21 21 0,21 0 16,-21 0-16,0 1 0,0-1 15,-21-21 1,0 0 0,0 0-16,21-21 0,-21-1 0,0 22 15,-1-21-15,22 0 0,-21 21 16,0-21-16,0 21 0,21-21 15,0 42 17,0 0-32,21 0 15,0 0-15,0-21 16,1 22-16,-1-1 0,21-21 0,-21 0 16,0 21-16,22-21 0,-22 0 0,21 0 15,1 0-15,-22 0 0,21 0 16,0-21-16,-20 0 0,20 21 0,-21-22 15,0 1-15,0 0 0,1 0 0,-1 0 16,0 0-16,0-1 0,0-20 16,-21 21-16,21-21 0,-21-1 0,0 22 15,0 0-15,0 0 0,0 0 16,0-1-16,0 1 0,0 42 31,0 1-31,-21-1 0,21 0 0,-21 0 16,0 0-16,21 0 0,0 22 0,0-22 15,0 0-15,0 0 0,0 22 16,0-22-16,0 0 0,0 0 0,21 0 16,0 0-16,0-21 0,1 0 15,-1 0-15,0 0 0,21 0 16,-21 0-16,22 0 0,-22-21 0,0 0 16,21 0-16,-20 21 0,-1-21 15,0-22-15,0 22 0,0 0 16,0-21-16,1 21 0,-1-22 0,-21 22 15,0-21-15,21 21 0,-21-1 16,0 1-16,0 0 0,-21 42 31,0 0-31,21 1 0,0-1 16,-22 21-16,1-21 0,21 0 0,0 22 16,0-22-16,0 0 0,0 0 15,0 0-15,0 1 0,21-1 0,1 0 16,-1 0-16,0 0 0,0 0 15,0-21-15,0 0 0,22 22 0,-22-22 16,0 0-16,21 0 0,-20 0 0,-1 0 16,0-22-16,0 1 0,0 0 15,0 21-15,1-42 0,-1 21 16,0-1-16,0-20 0,0 0 0,-21-1 16,21 1-16,1 0 0,-1-22 15,-21 22-15,0-22 0,21 22 0,0 0 16,-21-1-16,0 22 0,0 0 0,0-21 31,-21 63-31,0 0 0,0 0 16,-1 22-16,22-22 0,-21 21 15,21 0-15,-21 1 0,21-1 0,-21-21 16,21 22-16,0-1 0,0 0 0,0-21 16,0 22-16,0-1 15,0-21-15,21 22 0,0-22 0,0 0 16,-21 21-16,22-21 0,-1-21 15,0 22-15,0-1 0,0-21 0,0 0 16,1 0-16,20 0 0,-21 0 0,0 0 16,0-21-16,22-1 0,-22 1 15,0 0-15,21-21 0,-20-1 0,20 1 16,-21 0-16,21-1 0,-20-20 16,20-1-16,-21 1 0,21-1 0,-20 1 15,-1-1-15,-21 22 0,21 0 16,-21-1-16,0 22 0,0-21 0,0 21 15,-21 42 1,0 0-16,-1 0 16,22 22-16,-21-1 0,0 0 15,0 1-15,21-1 0,0 0 0,-21 22 16,0-22-16,21 0 0,0 1 16,0-1-16,0 0 0,0-20 0,0 20 15,0-21-15,0 21 0,0-20 0,0-1 16,21 0-16,0 0 0,0 0 15,21-21-15,-20 21 0,-1-21 16,0 0-16,21 0 0,-21 0 0,22-21 16,-1 21-16,-21-21 15,22 0-15,-1 0 0,-21 0 0,21-1 16,-20 1-16,20-21 0,-21 21 16,0-22-16,0 22 0,1 0 0,-22-21 15,0 21-15,0-1 0,-22 22 16,1 0-1,0 0-15,0 0 0,0 22 0,0-1 16,21 0-16,-22 0 0,22 0 0,0 0 16,0 1-16,0-1 0,0 0 15,0 21-15,0-21 0,22 1 0,-1-22 16,0 21-16,-21 0 0,21 0 16,0 0-16,-21 0 0,21 1 15,1-1-15,-22 0 0,0 0 16,0 0-1,-22-21-15,1 0 16,0 0-16,0 0 0,0 0 0,0 0 16,-1 0-16,1 0 0,0 0 15,0 0-15,0-21 16,21 0-16,-21 0 16,21 0-1,0-1-15,-22 1 0,22 0 0,0 0 0</inkml:trace>
  <inkml:trace contextRef="#ctx0" brushRef="#br1" timeOffset="209551.91">16319 13674 0,'0'0'0,"22"-43"31,-1 22-31,21 21 0,0 0 0,1-21 0,-1 21 16,0 0-16,22-21 0,-22 21 16,22 0-16,-22 0 0,22 0 0,-22-21 15,21 21-15,-20 0 0,-22-21 16,21 21-16,-21 0 0,1 0 16,-1 0-16,-21-22 0,0 1 15,-21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09:00.7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614 0,'0'0'0,"0"-21"16,0 0 0,0-1-16,0 1 15,-21 0-15,21 0 16,0 0-16,0 0 31,0 42-15,0 0-1,0 0-15,0 0 16,-21 22-16,21-22 0,0 21 16,-22-21-16,22 43 0,0-22 0,0 0 15,-21 1-15,21 20 0,0-20 16,-21-1-16,21 0 0,0 1 16,0-22-16,0 21 0,0-21 0,0 0 15,0 1-15,0-1 16,21-21-16,0 0 15,1-21-15,-22-1 16,21 1-16,0 0 0,0 0 16,0 0-16,0-22 0,1 1 15,-1 21-15,0-21 0,0-1 16,0 1-16,0 21 0,-21-22 0,22 22 16,-1 0-16,-21 0 0,21 21 15,-21-21-15,0 42 47,0 0-47,0 0 0,0 22 0,0-22 16,0 0-16,0 21 0,0-21 15,0 1-15,21 20 0,-21-21 16,21 0-16,-21 0 0,21 1 16,-21-1-16,22 0 0,-1-21 15,0 0-15,0 21 0,0-21 0,0 0 16,1 0-16,-1 0 0,0 0 15,0-21-15,0 0 0,0 0 16,1-1-16,-1 1 0,0 0 0,-21-21 16,0 21-16,21-22 0,-21 1 15,21 0-15,-21-1 0,0 1 0,0 21 16,0-22-16,0 22 0,21-21 16,-21 21-16,0 0 15,0-1-15,0 44 47,0-1-47,0 0 16,0 0-1,22-21 1,-1 0-16</inkml:trace>
  <inkml:trace contextRef="#ctx0" brushRef="#br0" timeOffset="560.58">2201 254 0,'0'-21'0,"0"42"16,0 0 0,0 0-16,0 22 0,0-22 15,0 0-15,0 21 0,-21-20 16,21 20-16,-21-21 0,21 21 15,0 1-15,0-1 0,0-21 0,-21 22 16,21-1-16,0 0 0,-21 1 16,21-1-16,0-21 0,0 21 0,-22-20 15,22-1-15,0 0 16,0 0-16,0 0 0,0 0 0,0 1 16,0-44 15,0 1-16,0 0-15,0 0 0,0 0 16,0 0-16,0-22 0,0 22 0,22-21 16,-22 21-16,21-22 0,0 22 15,0 0-15,0 0 0,22 0 16,-22-1-16,0 1 0,0 21 0,21 0 16,-20 0-16,-1 0 0,0 0 15,0 0-15,0 21 0,0 1 0,-21-1 16,0 0-16,22 0 0,-22 21 15,0-20-15,0-1 0,0 21 16,0-21-16,0 0 0,0 22 16,0-22-16,0 0 0,-22 0 0,22 0 15,-21 1-15,21-1 16,-21 0-16,0-21 0,21 21 16,-21-21-16,42 0 31,0-21-31,0 21 15</inkml:trace>
  <inkml:trace contextRef="#ctx0" brushRef="#br0" timeOffset="1165.24">3069 868 0,'42'-85'31,"-42"64"-31,0 0 0,0 0 16,0 0-16,0-1 0,0 1 0,0 0 15,-21 21 1,0 0-16,0 0 0,0 0 16,0 0-16,-1 0 0,1 21 15,-21 0-15,21 1 0,0-1 16,-1 0-16,1 21 0,0-21 0,0 22 15,0-1-15,0 0 0,-1-20 16,22 20-16,0 0 0,0-21 0,0 1 16,0 20-16,0-21 0,0 0 15,0 0-15,22-21 0,-1 22 0,0-22 16,0 0-16,0 0 16,0 0-16,1 0 0,-1 0 0,0-22 15,0 1-15,0 21 0,0-21 16,1-21-16,-1 21 0,-21-22 15,21 22-15,0-21 0,0-1 16,0 1-16,-21 0 0,0 21 0,22-1 16,-22-20-16,0 21 0,21 21 15,-21-21-15,0 42 32,0 0-32,0 0 15,-21 0-15,21 22 0,0-22 0,0 0 16,-22 21-16,22-20 0,0-1 15,0 0-15,0 0 0,0 0 0,0 0 16,22 1-16,-22-1 0,21-21 16,-21 21-16,21-21 0,0 0 15,0 0-15,0 0 16,1 0-16,-1 0 0,0 0 0,0-21 16,0 0-16,0-1 0,1 1 15,-1 0-15,0-21 0,0 21 0</inkml:trace>
  <inkml:trace contextRef="#ctx0" brushRef="#br0" timeOffset="1453.08">3662 339 0,'0'0'0,"0"-21"0,-21 21 32,21 21-17,-22 0-15,22 0 0,0 0 0,0 0 16,-21 22-16,21-22 0,-21 21 15,21 1-15,0-22 0,0 21 0,0 0 16,-21 1-16,21-1 0,0 0 16,0 1-16,0-22 0,0 21 15,0-21-15,0 22 0,0-22 0,0 0 16,0 0-16,0 0 0,0 1 16,21-1-16,0 0 15,0-21-15,1 0 0,-1 0 16,0-21-16,0 0 15,-21-1-15,0 1 0,21-21 16</inkml:trace>
  <inkml:trace contextRef="#ctx0" brushRef="#br0" timeOffset="1689.95">3450 656 0,'0'0'0,"0"21"16,21-21-16,0 0 0,1 0 16,20 0-16,-21 0 0,0 0 15,22 0-15,-22 0 0,0 0 16,21 0-16,-21 0 0,1 0 16,-1 0-16,0 0 15,-21-21 1</inkml:trace>
  <inkml:trace contextRef="#ctx0" brushRef="#br0" timeOffset="2105.05">5016 699 0,'0'-22'0,"0"1"31,0 0-31,0 42 32,0 0-32,0 1 0,0-1 15,0 0-15,0 0 0,0 0 0,0 0 16,0 22-16,-21-22 0,21 21 16,0-21-16,-21 1 0,21 20 0,0-21 15,0 0-15,0 0 0,0 1 16,0-1-16,0 0 15,21-21 1,0 0-16,1-21 16,-22 0-16,21 21 15</inkml:trace>
  <inkml:trace contextRef="#ctx0" brushRef="#br0" timeOffset="2536.8">5461 677 0,'0'-21'16,"-21"21"0,0 0-16,-1 0 0,1 0 15,0 0-15,0 21 16,0-21-16,0 22 0,21-1 0,-22-21 16,22 21-16,-21 0 0,21 0 15,0 0-15,0 1 16,0-1-16,0 0 15,21-21-15,1 21 0,-1-21 16,21 0-16,-21 0 0,0 21 16,1-21-16,20 0 0,-21 21 0,0-21 15,22 0-15,-22 22 0,0-22 0,0 21 16,0-21-16,-21 21 0,0 0 16,0 0-16,0 0 15,0 1-15,-21-22 16,0 21-16,0-21 0,-22 0 0,22 21 15,0-21-15,-21 0 16,21 0-16,-22 21 0,22-21 0,0 0 16,0 0-16,0 0 0,-1 0 15,1 0-15,0 0 0,0 0 0,0 0 16,0 0 0,-1-21-16,22 0 15,0 0-15</inkml:trace>
  <inkml:trace contextRef="#ctx0" brushRef="#br0" timeOffset="2778.66">4932 466 0,'0'0'0,"0"-21"15,-21 21-15,42 0 63,0 0-47,0 0-16</inkml:trace>
  <inkml:trace contextRef="#ctx0" brushRef="#br0" timeOffset="3576.86">6985 741 0,'0'0'0,"0"-21"0,0 0 15,0-1 1,0 44 15,0-1-31,0 0 16,0 0-16,0 0 0,0 0 0,-21 1 15,21 20-15,0-21 0,-21 21 16,21-20-16,0 20 0,0-21 0,0 0 16,0 22-16,-22-22 0,22 0 15,0 0-15,-21-21 0,21 21 0,0 0 16,0-42 31,0 0-32,0 0-15,0 0 0,0-22 16,0 22-16,0 0 0,0-21 16,0 21-16,21-22 0,-21 22 0,22-21 15,-1 21-15,0-22 0,0 22 16,0 0-16,22 0 0,-22 21 0,0-21 16,0 21-16,21 0 0,-20 0 15,-1 0-15,0 0 0,0 0 0,0 21 16,-21 0-16,21 0 0,-21 0 15,0 22-15,22-22 0,-22 21 16,0-21-16,0 22 0,0-22 16,0 21-16,0-21 0,-22 0 0,22 1 15,-21-1-15,21 0 0,0 0 16,-21 0-16,0 0 0,21-42 62,21 0-62,0 0 16</inkml:trace>
  <inkml:trace contextRef="#ctx0" brushRef="#br0" timeOffset="4033.07">7768 656 0,'-42'0'31,"21"0"-31,-1 0 16,1 21-16,0 1 15,0-1-15,21 0 0,-21 21 16,0-21-16,21 22 0,0-1 0,-22 0 16,1-20-16,21 20 0,-21 0 15,21-21-15,0 22 0,0-22 0,0 0 16,0 0-16,21 0 0,0 1 15,1-22-15,-1 0 0,21 21 0,0-21 16,1 0-16,-1 0 0,0 0 16,1-21-16,-1 21 0,0-22 0,1 1 15,-22 0-15,21-21 0,-21 21 16,1-22-16,-22 1 0,0 21 0,0-22 16,0 1-16,0 0 0,0-1 15,-22 1-15,1 21 0,-21-21 0,21 20 16,-22 22-16,1-21 0,21 21 15,-21 0-15,-1 0 0,1 0 16,0 0-16,20 21 0,-20-21 0,21 22 16,-21-1-16,20 0 0,22 0 15,0 0-15,-21 0 0,21 1 0,0-1 16,0 0-16,21 0 0,1-21 16,20 21-16,-21-21 0,21 0 0,1 0 15</inkml:trace>
  <inkml:trace contextRef="#ctx0" brushRef="#br0" timeOffset="4368.75">8382 529 0,'0'-21'0,"0"42"0,21-63 0,-21 21 16,0 0-16,0-1 0,0 44 46,0 20-46,-21-21 0,21 0 16,-21 22-16,21-22 0,-21 21 16,21 0-16,0-20 0,-22 20 0,1 0 15,21 1-15,-21-1 0,21 0 16,0 1-16,0-22 0,0 21 16,0-21-16,0 22 0,0-22 0,0 0 15,0 0-15,0 0 0,0 0 16,21-21-16,0 22 15,1-22-15,-1 0 16,0 0-16,0-22 0,0 1 16,0 0-16,-21 0 15,0 0-15,0 0 0,22-22 0</inkml:trace>
  <inkml:trace contextRef="#ctx0" brushRef="#br0" timeOffset="4564.64">8170 656 0,'0'0'0,"-21"0"0,42 0 31,0 0-31,1 0 16,-1 0-16,0 0 0,0 0 0,0-21 15,22 21-15,-22 0 0,0 0 16,0 0-16,0-21 0,0 0 15,1 21-15</inkml:trace>
  <inkml:trace contextRef="#ctx0" brushRef="#br0" timeOffset="5436.59">10710 677 0,'0'-21'0,"0"42"0,0-63 0,0 21 0,0 0 0,0 0 15,0-1-15,0 1 16,0 0-16,0 0 0,0 0 16,0 0-16,-21 21 31,21 21-31,-21 0 0,21 0 16,-21 0-16,0 22 0,-1-22 15,1 21-15,21 0 0,-21 1 0,0-1 16,0 0-16,-22 1 0,22-1 15,0 0-15,0 1 0,-21-1 0,20 0 16,1 1-16,0-22 0,0 0 16,21 21-16,0-20 0,0-1 15,21-42 17,0-1-17,0 1-15,1 0 0,-1 0 16,0-21-16,0-1 0,0 1 0,-21 0 15,21-1-15,1-20 0,-1 20 16,-21 1-16,21-21 0,0 20 0,0 1 16,-21 0-16,0-1 0,21 22 15,-21-21-15,22 21 0,-22-1 0,0 1 16,0 42 15,21 1-31,-21-1 0,0 0 0,21 21 16,-21 1-16,0-1 0,0 0 15,0 1-15,0-1 0,0 21 0,0-20 16,0-1-16,0 0 0,0 1 16,0-1-16,0 0 0,0 1 0,0-22 15,0 21-15,0-21 0,0 1 16,21-1-16,-21 0 0,21 0 0,-21 0 16,21-21-1,1 0-15,-22-21 16,0 0-16,0 0 0</inkml:trace>
  <inkml:trace contextRef="#ctx0" brushRef="#br0" timeOffset="6313.09">10477 974 0,'-21'0'16,"42"0"-16,-63 0 0,21 0 0,0 0 0,0 0 16,-1 0-16,44 0 46,-1 0-46,0 0 0,21 0 0,-21-21 16,22 21-16,-1-22 16,0 22-16,22-21 0,-22 0 0,22 21 15,-22-21-15,22 0 0,-22 21 0,0-21 16,1-1-16,-1 22 0,0-21 16,-21 21-16,1 0 0,-1 0 15,0 0-15,-21 21 31,0 1-31,0-1 0,0 0 16,-21 0-16,0 0 0,21 22 0,-22-22 16,22 0-16,0 21 0,0-21 15,0 1-15,0-1 0,0 0 0,0 0 16,0 0-16,22 0 16,-1-21-16,0 0 15,0 0-15,0 0 0,0 0 16,1 0-16,-1 0 0,0 0 0,0-21 15,21 0-15,-20 0 0,-1 0 0,0 0 16,0-22-16,0 22 0,0-21 16,-21 21-16,22-22 0,-22 1 0,21 21 15,-21 0-15,0-22 0,0 22 16,0 0-16,0 42 31,0 0-31,0 0 0,0 22 16,0-22-16,0 0 15,0 21-15,0-20 0,0 20 0,0-21 16,0 21-16,0-20 0,0-1 0,0 0 16,0 0-16,0 0 0,0 0 15,21 1-15,0-22 0,0 0 0,0 0 16,1 0-16,-1 0 0,0 0 16,0 0-16,0-22 0,22 22 0,-22-21 15,0-21-15,21 21 0,-21 0 16,1-22-16,-1 1 0,0 0 0,0-1 15,0-20-15,-21 20 0,0 1 0,21-21 16,-21 20-16,22 1 0,-22-22 16,0 22-16,0 0 0,0 21 15,0-22-15,0 22 0,0 0 16,0 0-16,0 42 16,-22 0-1,1 0-15,21 22 0,-21-1 0,21-21 16,0 21-16,-21 1 0,21-1 0,-21 0 15,0 1-15,21-1 0,0 22 16,0-22-16,0-21 0,-22 21 0,22 1 16,0-22-16,0 21 0,0-21 15,0 1-15,0-1 0,22 0 0,-22 0 16,21-21-16,0 0 0,-21 21 16,21-21-16,0 0 0,0 0 15,1 0-15,-1 0 0,0-21 0,0 0 16,0 0-16,22 0 0,-22-1 15,0 1-15</inkml:trace>
  <inkml:trace contextRef="#ctx0" brushRef="#br0" timeOffset="6694.87">12404 720 0,'0'21'32,"-22"0"-17,1 0-15,21 0 16,0 1-16,-21 20 0,0-21 0,21 0 15,-21 0-15,21 22 16,0-22-16,0 0 0,0 0 0,0 0 16,0 1-16,0-1 0,0 0 15,21 0-15,0-21 0,0 0 16,0 0-16,1 0 0,-1 0 0,0 0 16,0 0-16,0 0 0,22-21 15,-22 0-15,0 0 0,0-1 0,0 1 16,-21 0-16,21-21 0,-21 21 15,0-22-15,0 1 0,0 0 0,0 20 16,0-20-16,0 21 0,0 0 16,-21 0-16,0-1 0,21 1 0,-21 21 15,0 0-15,-22 0 0,22 0 16,0 0-16,0 0 0,0 0 16,0 0-16,-1 0 0,22 21 15,-21-21-15,21 22 16</inkml:trace>
  <inkml:trace contextRef="#ctx0" brushRef="#br0" timeOffset="6946.73">11811 572 0,'63'0'31,"-41"0"-31,20 0 0,0 0 16,1 0-16,-1 0 0,21 0 0,-20 0 15,-1 0-15,0 0 0,1 0 16,-1 0-16,0 0 0,-20 0 0,-1 0 16,0 0-16,0 0 0,0 0 31</inkml:trace>
  <inkml:trace contextRef="#ctx0" brushRef="#br0" timeOffset="7761.04">13017 762 0,'-21'0'16,"0"0"-16,0 21 15,0-21-15,21 21 0,0 1 16,-21-1-16,21 0 15,0 0-15,-22 0 0,22 0 0,0 1 16,0-1-16,0 0 0,0 0 16,-21 0-16,21 0 0,0 1 15,0-1-15,-21-21 16,21-21 31,0-1-47,0 1 0,0 0 15,0 0-15,0 0 0,0-22 16,0 22-16,0-21 0,0 21 0,0-22 16,21 22-16,0 0 0,1-21 0,-1 21 15,0-1-15,0 1 0,21 21 16,-20-21-16,20 21 0,-21 0 0,21 0 16,-20 0-16,20 0 0,-21 21 15,0 0-15,22 1 0,-22-1 0,0 0 16,-21 21-16,21-21 0,-21 1 15,21 20-15,-21-21 0,0 21 0,0-20 16,0-1-16,0 0 0,0 0 16,0 0-16,0 0 15,0 1-15,-21-22 0,0 0 32,21-22-17,0 1-15,0 0 0,0 0 16,0 0-16,0 0 0,21-22 0,-21 22 15,21-21-15,0 21 0,1-22 0,-1 22 16,21 0-16,-21 0 0,0 0 16,1-1-16,20 1 0,-21 21 0,0 0 15,0 0-15,1 0 0,-1 0 16,0 0-16,0 21 0,0 1 16,-21-1-16,0 21 0,21-21 0,-21 0 15,0 22-15,0-22 0,0 21 16,0-21-16,0 1 0,0 20 0,0-21 15,-21-21-15,21 21 0,-21 0 16,21 1-16,-21-1 0,0-21 16,42 0 31</inkml:trace>
  <inkml:trace contextRef="#ctx0" brushRef="#br0" timeOffset="9125.5">14330 741 0,'0'0'0,"0"-21"0,-21-43 31,-1 64-31,1-21 0,0 21 0,0 0 16,0 0-16,-22 21 0,22-21 0,0 21 15,-21 1-15,21 20 16,-22-21-16,22 21 0,0-20 0,0 20 16,0 0-16,-1-21 0,1 22 0,21-1 15,0-21-15,0 0 0,0 1 16,0 20-16,21-21 0,1 0 16,-1-21-16,0 21 15,0-21-15,0 0 0,0 0 0,1 0 16,-1 0-16,0-21 0,0 21 15,0-21-15,22 0 0,-22 0 0,0 0 16,-21-1-16,21 1 0,0-21 0,0 21 16,-21-22-16,0 22 0,22 0 15,-1 0-15,-21 0 0,21 0 16,-21-1-16,0 1 0,0 0 16,21 21-1,-21-21-15,-21 21 516,21 21-516,-21 0 15,21 0-15,0 1 0,0-1 16,0 0-16,-21 0 16,21 0-16,0 0 0,0 1 0,0-1 15,0 0-15,0 0 0,0 0 16,0 0-16,0 1 16,21-1-16,0-21 15,0 21-15,0-21 0,0 0 16,1 0-16,-1 0 0,0 0 0,0 0 15,0 0-15,0 0 0,1 0 0,-1-21 16,0 21-16,0-21 0,-21-1 16,21 1-16,0 0 0,-21-21 0,22-1 15,-1 22-15,-21-21 0,21 0 16,-21-1-16,21 1 0,-21 0 0,21-1 16,-21 1-16,0 0 0,0 20 15,21-20-15,-21 21 0,0 0 16,0 0-16,-21 42 31,21 0-31,-21 0 16,21 21-16,0-20 0,-21 20 15,21-21-15,-21 21 0,21 1 0,-21-1 16,21 0-16,0-20 0,0 20 16,0 0-16,0 1 0,0-22 0,0 0 15,0 21-15,0-21 0,0 1 16,21-1-16,0 0 0,-21 0 15,21-21-15,0 0 16,0 0-16,1 0 0,-1 0 16,0 0-16,0-21 0,-21 0 15,21 0-15,-21-1 0,21 1 16,-21 0-16</inkml:trace>
  <inkml:trace contextRef="#ctx0" brushRef="#br0" timeOffset="9308.6">14626 741 0,'0'0'0,"-21"0"0,42 0 47,0 0-47,0 0 16,1 0-16,-1 0 0,0 0 0,0 0 15,0 0-15,0 0 0,1 0 16,-1 0-16,0 0 0,21 0 0,-21 0 15</inkml:trace>
  <inkml:trace contextRef="#ctx0" brushRef="#br0" timeOffset="9851.99">15473 995 0,'42'0'16,"-42"-21"0,21 21-16,-21-21 0,21-1 15,-21 1-15,0 0 0,0 0 0,0 0 16,22-22-16,-22 22 0,0-21 0,0 21 16,0 0-16,0-22 0,-22 22 15,1 21-15,0-21 0,0 21 0,0 0 16,-22 0-16,22 0 0,-21 0 15,21 21-15,-22 0 0,22 0 0,-21 1 16,0 20-16,20-21 0,1 21 16,0-20-16,0 20 0,21-21 15,-21 21-15,21-20 0,0-1 0,0 21 16,0-21-16,21 0 0,0-21 16,0 22-16,0-22 0,1 0 0,-1 0 15,0 0-15,21 0 0,-21 0 16,1 0-16,-1 0 0,0-22 0,0 1 15,0 0-15,0 0 0,1 0 0,-22 0 16,21-22-16,-21 1 0,21 21 16,-21-22-16,0 1 0,0 21 0,0 0 15,21 0-15,-21-1 0,0 44 32,-21-1-32,21 0 15,0 0-15,0 0 0,0 0 16,-21 22-16,21-22 0,0 0 0,0 0 15,0 0-15,0 1 0,21-1 16,-21 0-16,21 0 0,0-21 0,0 0 16,1 0-16</inkml:trace>
  <inkml:trace contextRef="#ctx0" brushRef="#br0" timeOffset="10372.73">16002 275 0,'0'0'0,"0"-21"0,-21 63 31,21-20-15,-21-1-16,21 21 0,0 0 0,0 1 16,0-1-16,0 0 0,0 1 15,0-1-15,0 0 0,0 1 0,0-1 16,0 0-16,0 1 0,0-22 15,0 21-15,0-21 0,0 22 0,0-22 16,0 0-16,-22-21 16,1 0-1,21-21 1,0 0-16,0 0 16,0-1-16,0-20 0,0 21 0,0 0 15,0-22-15,21 22 0,1 0 16,-1 0-16,0 0 0,0 0 0,0-1 15,22 22-15,-22 0 0,21 0 0,-21 0 16,22 0-16,-22 0 0,21 22 16,-21-1-16,0 0 0,1 0 0,-1 0 15,0 0-15,-21 22 0,0-22 16,0 0-16,0 0 0,0 0 0,-21 1 16,0-1-16,-1 0 0,1 0 15,0 0-15,-21 0 0,21-21 16,-22 22-16,22-22 0,0 0 0,-21 0 15,20 0-15,1 0 0,0 0 16,0 0-16,21-22 31,0 1-31,21 0 0,-21 0 16</inkml:trace>
  <inkml:trace contextRef="#ctx0" brushRef="#br0" timeOffset="10645.24">16700 275 0,'0'0'0,"0"21"31,0 1-31,0-1 0,0 0 16,0 21-16,0 1 0,-21-1 0,21 0 15,0-21-15,-21 43 0,0-22 16,21 1-16,-21-1 0,21 0 0,0 1 15,0-1-15,0 0 0,0-21 16,0 22-16,0-22 0,0 0 0,0 0 16,0 0-16,0 1 15,21-22 1,0 0-16,0 0 0,0-22 16</inkml:trace>
  <inkml:trace contextRef="#ctx0" brushRef="#br0" timeOffset="11004.92">16912 931 0,'21'0'15,"0"0"1,1 0-16,-1-21 16,0 21-16,21-21 0,-21 21 15,1-21-15,20 21 0,0-21 16,-21 0-16,1 21 0,-1-22 0,0 1 15,-21 0-15,21 0 0,-21 0 16,-21 0 0,0 21-16,-22 0 0,22 0 15,0 0-15,-21 0 0,21 0 0,-22 21 16,22 0-16,0 0 0,-21 0 16,20 0-16,22 1 0,-21-1 0,0 0 15,21 21-15,0-21 0,-21 1 16,21-1-16,0 0 0,0 0 0,0 0 15,21 0-15,0 1 0,0-22 16,1 21-16,20-21 16,-21 0-16,0 21 0,0-21 0,22 0 15,-22 0-15,21 0 0,-21-21 16,22 0-16,-1 21 0</inkml:trace>
  <inkml:trace contextRef="#ctx0" brushRef="#br0" timeOffset="11364.71">18859 0 0,'0'0'0,"-21"0"0,0 0 0,21 21 0,-21-21 15,0 21-15,-22 22 0,22-22 16,0 21-16,-21 1 0,-1-1 0,1 0 16,0 22-16,-22-1 0,22-20 15,0 20-15,-22 1 0,22-1 0,-22 22 16,22-22-16,0 1 0,-22-1 16,22 1-16,21-1 0,-22 1 0,1-22 15,21 0-15,0 1 0,-22-1 16,22 0-16,-21 1 15,21-22-15,-1 0 0,1 0 0,0 0 16,0-21 0,0 0-1,0 0-15</inkml:trace>
  <inkml:trace contextRef="#ctx0" brushRef="#br0" timeOffset="12445.06">783 2117 0,'0'0'0,"0"-21"0,0-1 15,0 1-15,0 0 16,0 0-16,0 0 16,0 0-16,0-1 15,0 44 1,0-1-1,0 21-15,-21-21 0,21 22 16,0-1-16,-21 21 0,21-20 0,0-1 16,0 22-16,0-22 0,-21 21 15,21-20-15,0-1 0,0-21 16,0 22-16,0-22 0,0 21 0,0-21 16,0 0-16,21-21 15,0 0 1,0 0-16,-21-21 15,0 0-15,0 0 0</inkml:trace>
  <inkml:trace contextRef="#ctx0" brushRef="#br0" timeOffset="12844.84">593 2011 0,'0'0'16,"-22"-21"-16,1 0 0,0-1 0,0 1 0,21 0 15,0 0-15,0 0 0,0 0 16,0-1-16,0 1 0,21 0 16,0 0-16,0 0 0,22 0 0,-1 21 15,0 0-15,22 0 16,-22 0-16,1 0 0,20 21 0,-21 0 16,1 0-16,20 21 0,-20 1 15,-1-1-15,0 0 0,-21 1 16,22-1-16,-22 0 0,0 1 0,-21-1 15,0 0-15,0 1 0,0-1 16,-21 0-16,-21 1 0,20-1 0,1-21 16,-21 0-16,0 22 15,20-22-15,-20 0 0,21 0 0,-21-21 16,-1 21-16,22-21 0,-21 0 0,-1 0 16,22 0-16,0 0 0,-21 0 15,21 0-15,-1 0 0,1 0 16,21-21 15,21 0-15,1 0-16</inkml:trace>
  <inkml:trace contextRef="#ctx0" brushRef="#br0" timeOffset="13461.78">1736 2096 0,'0'0'0,"0"-22"16,-22 22-1,22-21-15,22 21 31,-1 0-31,0 0 16,0 0-16,0 0 0,0 21 16,1 1-16,-1 20 0,0-21 0,-21 0 15,0 22-15,21-1 0,-21-21 16,0 21-16,0-20 0,0 20 16,0 0-16,-21-21 0,21 1 15,0-1-15,-21 0 0,0 0 0,21 0 16,-22-21-16,22-21 31,0 0-31,0 0 16,0 0-16,0-22 0,0 22 15,0-21-15,0 21 0,0-22 0,22 22 16,-22-21-16,21 21 0,0-22 16,-21 22-16,21-21 0,0 21 0,0-1 15,1 1-15,-1 21 16,0 0-16,0 0 15,0 0-15,-21 21 16,0 1-16,21-22 0</inkml:trace>
  <inkml:trace contextRef="#ctx0" brushRef="#br0" timeOffset="14048.89">2625 2328 0,'0'0'0,"21"0"0,0 0 0,0 0 0,-21-21 16,21 21-16,0-21 16,-21 0-16,22 21 0,-22-21 15,0 0-15,0-1 0,0 1 0,0 0 16,0 0-16,0 0 0,0 0 16,-22-1-16,22 1 0,-21 0 0,0 21 15,0-21-15,0 0 0,0 21 16,-1 0-16,1 0 0,-21 0 0,21 0 15,-22 21-15,22 0 0,-21 0 16,0 0-16,20 1 0,-20 20 16,21-21-16,0 21 0,0-20 0,21 20 15,0 0-15,0-21 0,0 22 16,0-22-16,0 21 0,0-21 16,21 1-16,-21-1 0,42 0 15,-21 0-15,0-21 0,1 0 0,20 21 16,-21-21-16,21 0 0,-20 0 0,-1 0 15,21-21-15,-21 0 0,0 21 16,1-21-16,20 0 0,-21-22 16,0 22-16,0 0 0,-21-21 0,22 20 15,-1-20-15,-21 21 0,0-21 0,0 20 16,0-20-16,0 21 0,0 0 16,0 0-16,0-1 15,0 44 1,0-1-16,0 0 0,0 0 15,0 0-15,0 0 16,0 1-16,0 20 0,0-21 0,0 0 16,0 0-16,0 1 0,0-1 15,0 0-15,21 0 0,0 0 16,-21 0-16,21-21 0,0 0 16,1 0-16,-1 0 0,0 0 15,0-21-15,0 0 16,0 0-16</inkml:trace>
  <inkml:trace contextRef="#ctx0" brushRef="#br0" timeOffset="14632.56">3111 2011 0,'0'0'0,"22"0"0,-22-21 32,0 42-32,0 0 0,0 0 15,0 0-15,-22 1 0,22 20 0,0-21 16,0 21-16,0-20 0,-21-1 15,21 21-15,0-21 0,0 22 0,-21-22 16,21 0-16,0 0 0,0 0 16,0 0-16,0 1 0,21-22 15,0 0-15,1 0 16,-1 0 0,0 0-16,-21-22 0,21 1 0,0 0 0,-21 0 15,21 0-15,1 0 16,-22-1-16,21-20 0,-21 21 0,21 0 15,-21 0-15,21-1 0,-21 1 16,0 42 15,0 1-31,0-1 16,0 0-16,0 0 0,0 0 16,0 0-16,0 1 0,0-1 15,21 0-15,0 0 0,-21 0 0,22-21 16,-1 21-16,0-21 15,0 0-15,0 22 0,0-22 0,1 0 16,20 0-16,-21 0 0,0 0 16,0-22-16,1 22 0,20-21 0,-21 0 15,0 0-15,0 0 0,1 0 0,-1-1 16,-21-20-16,0 21 0,0-21 16,0-1-16,0 1 0,0 0 0,0-1 15,0 1-15,0 21 0,0 0 16,0-22-16,0 22 0,-21 21 15,-1 0-15,1 0 16,0 21 0,21 0-16,0 1 0,0-1 15,0 0-15,21-21 16,0 21-16,1-21 0</inkml:trace>
  <inkml:trace contextRef="#ctx0" brushRef="#br0" timeOffset="15169.25">4170 1693 0,'0'-21'0,"0"42"0,0-63 0,-21 42 16,-1 21 0,22 22-16,-21-22 15,21 21-15,-21-21 0,21 22 16,0-1-16,0 0 0,-21 1 0,21-1 15,0 0-15,0 1 0,0-22 16,0 21-16,0-21 0,0 22 0,0-22 16,0 0-16,0 0 0,0 0 0,0 0 15,0 1-15,0-1 0,0 0 16,0-42 15,0 0-31,0-1 16,0 1-16,0 0 15,0 0-15,0 0 0,21 0 16,0-1-16,0 1 0,1 0 0,-1 0 16,21 0-16,-21 21 0,0-21 15,22 21-15,-22 0 0,0 0 0,21 0 16,-20 0-16,-1 21 0,0 0 16,0-21-16,0 21 0,-21 0 0,0 0 15,0 1-15,0-1 0,0 0 16,0 0-16,0 0 0,-21 0 0,0 1 15,0-1-15,0 0 0,-1-21 0,1 21 16,0 0-16,-21-21 0,21 21 16,-1-21-16,1 0 0,0 0 15,-21 0-15,21 0 0,-1 0 16,1 0-16,0 0 16,21-21-16,0 0 15,0 0-15,21 0 16</inkml:trace>
  <inkml:trace contextRef="#ctx0" brushRef="#br0" timeOffset="15704.94">4911 2096 0,'0'0'0,"21"-22"0,-21 1 0,0 0 15,0 0-15,0 0 0,0 0 16,0-1-16,0 1 0,-21 21 16,-1 0-16,1 0 15,0 0-15,0 21 0,0 1 16,0 20-16,-22-21 0,22 21 0,0-20 16,0 20-16,0-21 0,-1 21 15,1-20-15,0 20 0,21-21 0,-21 0 16,21 22-16,0-22 0,0 0 15,0 0-15,21 0 16,0 0-16,0-21 0,1 0 16,-1 0-16,0 0 0,0 0 15,21 0-15,-20-21 0,-1 0 0,0 0 16,21 0-16,-21 0 0,1-1 16,-1 1-16,0 0 0,0-21 0,0 21 15,-21-1-15,0 1 0,21-21 16,-21 21-16,22 0 0,-22 42 31,0 0-31,-22 0 16,22 21-16,-21-20 0,21-1 0,0 0 15,0 0-15,0 21 16,0-20-16,0-1 0,0 0 0,0 0 16,0 0-16,0 0 0,21 1 0,1-22 15,-1 21-15,0-21 0,0 0 16,0 0-16,0 0 0,22 0 15,-22-21-15,0-1 0,0 22 16,22-21-16</inkml:trace>
  <inkml:trace contextRef="#ctx0" brushRef="#br0" timeOffset="15947.81">5651 2011 0,'0'0'0,"0"-21"0,0 0 15,0-1-15,-21 22 16,0 0-16,0 0 0,21 22 15,-21-1-15,0 0 0,-1 0 16,1 0-16,21 0 0,-21 22 0,21-22 16,-21 21-16,21-21 0,0 1 15,0 20-15,0-21 0,0 0 0,0 0 16,0 22-16,0-22 0,21 0 16,0-21-16,0 21 0,1 0 0,-1-21 15,0 0-15,0 0 0,0 0 0,0 0 16,22 0-16,-22 0 0,0-21 15,0 0-15,22 0 0</inkml:trace>
  <inkml:trace contextRef="#ctx0" brushRef="#br0" timeOffset="16528.49">6011 1778 0,'0'-21'0,"0"42"0,0-21 31,0 21-31,-21 0 15,21 22-15,-21-22 0,21 21 16,-21-21-16,21 22 0,0-1 0,0 0 16,0 1-16,0-22 0,0 21 0,-21 1 15,21-22-15,0 0 16,0 21-16,0-21 0,-22 1 0,22-1 16,0 0-16,0 0 0,0-42 31,0 0-16,0 0-15,0-1 16,0 1-16,0 0 0,0-21 0,22 21 16,-1-1-16,0-20 0,0 21 15,0 0-15,0 0 0,1-1 0,-1 1 16,0 21-16,0 0 0,0 0 16,0 0-16,1 0 15,-22 21 1,0 1-1,-22-22-15,1 21 0,0-21 16,0 0-16,0 21 0,0-21 16,-1 0-16,1 0 0,0 0 15,0 0-15,21 21 32,0 0-32,0 0 15,0 1-15,0-1 16,21 0-16,-21 0 0,21 0 15,0 0-15,-21 1 0,0-1 16,22 0-16,-1-21 0,-21 21 16,21 0-16,-21 0 0,21 1 15,0-22-15,0 0 0,-21 21 0,22-21 16,-1 0 0,0 0-16,0-21 0,0-1 15</inkml:trace>
  <inkml:trace contextRef="#ctx0" brushRef="#br0" timeOffset="16928.07">6816 2138 0,'0'0'0,"0"-21"0,0 0 16,0-1-16,0 1 16,-22 21-16,1 0 15,0 0-15,0 0 0,-21 0 0,20 0 16,1 0-16,0 0 0,0 21 15,-21-21-15,20 22 0,1-1 0,0 0 16,0-21-16,21 21 0,0 0 0,-21 0 16,21 1-16,0-1 15,21 0-15,-21 0 0,21-21 16,21 21-16,-20-21 0,-1 21 16,21-21-16,-21 22 0,22-22 15,-22 21-15,0-21 0,0 21 0,0-21 16,0 0-16,1 21 0,-22 0 15,0 0 1,-22-21-16,1 0 16,0 0-16,0 0 0,-21 0 0,20 0 15,1 0-15,0 0 0,0 0 0,-21 0 16,20 0-16,1 0 16,0 0-16,21-21 15,-21 21-15,21-21 16</inkml:trace>
  <inkml:trace contextRef="#ctx0" brushRef="#br0" timeOffset="17993.46">8551 2053 0,'0'0'0,"0"-21"0,0 0 0,0 0 15,0 0-15,-21 21 32,0 0-32,21 21 0,-21 0 0,0 0 15,-1 0-15,1 0 0,-21 1 16,21 20-16,0-21 0,-1 21 15,22-20-15,-21-1 0,21 21 0,-21-21 16,21 22-16,0-22 0,0 0 16,0 0-16,0 0 0,21 0 0,0-21 15,1 22-15,-1-22 0,0 0 0,0 0 16,21 0-16,-20 0 0,20 0 16,-21 0-16,21-22 0,1 1 0,-22 21 15,21-21-15,-21 0 0,1-21 16,-1 20-16,0 1 0,0-21 0,-21 21 15,0-22-15,0 1 0,0 21 0,0-21 16,-21-1-16,0 22 16,0-21-16,-1 21 0,1-1 0,-21 22 15,21 0-15,0 0 0,-22 0 16,22 0-16,0 0 0,0 0 0,0 0 16,-1 22-16,1-1 0,21 0 0,-21-21 15,21 21-15,0 0 0,0 0 16,0 1-16,21-22 0,22 0 15,-22 21-15,21-21 0,-21 0 16,43 0-16,-22 0 0,0 0 0,22 0 16,-1-21-16,-20 21 0,20-22 15,1 1-15,-22 21 0,22-21 0,-22 0 16,-21 0-16,21 0 0,-20-1 16,-1-20-16,0 21 0,-21 0 15,0 0-15,0-1 0,0 1 0,0 0 16,-21 0-16,0 21 15,-1 0-15,1 0 0,0 0 16,0 21-16,0 0 0,0 22 0,21-22 16,-22 21-16,22 0 0,-21 1 15,21-1-15,0 0 0,-21 22 0,21-1 16,-21-20-16,21 20 0,0 1 16,0-1-16,0 1 0,0 20 0,0-20 15,0-1-15,0-20 0,0 20 16,0 1-16,0-1 0,0-20 15,0 20-15,0-21 0,0 22 0,0-22 16,0 1-16,0-1 0,0-21 0,0 21 16,-21-20-16,21-1 0,0 0 15,-21-21-15,-1 0 16,1 0-16,0-21 0,21 0 16,-21 21-16,0-22 0,0 1 15,-1 0-15,1 0 0,-21 0 0,21 0 16,0-1-16,-22 1 0,22 0 15,0 0-15,0 21 0,0-21 0,-1 0 16,1-1-16,21 1 16,0 0-16,0 0 0,0 0 15,0 0-15,0-1 0,0 1 0</inkml:trace>
  <inkml:trace contextRef="#ctx0" brushRef="#br0" timeOffset="18726.04">10985 1820 0,'0'0'0,"0"-21"0,0 0 0,0 0 15,-21 42 17,21 0-32,-21 22 0,0-22 0,0 21 15,0 0-15,-1 1 0,1 20 16,0-20-16,0-1 0,0 0 0,0 1 16,-1-1-16,1-21 0,0 21 0,21 1 15,-21-22-15,21 0 0,-21 0 16,21 0-16,0 1 0,21-44 47,0 1-47,-21 0 0,21 0 15,0-21-15,1 20 0,-1-20 16,0 0-16,0-1 0,0 1 0,0 0 16,1-22-16,20 22 0,-21 0 0,0-1 15,0 1-15,-21 0 0,22 20 16,-22 1-16,21 21 0,-21 21 15,0 1-15,0-1 16,0 21-16,0 0 0,0 1 0,0-1 16,0 0-16,0 1 0,0-1 15,0 22-15,0-22 0,0 0 16,0 1-16,0-22 0,0 21 0,0 0 16,0-20-16,0-1 0,0 0 0,0 0 15,0 0-15,0 0 0,21-21 16,-21-21 15,-21 0-31,0 0 16,-1 0-16,1 0 0</inkml:trace>
  <inkml:trace contextRef="#ctx0" brushRef="#br0" timeOffset="19277.72">10668 2307 0,'-21'0'0,"42"0"0,-63-21 0,20 21 0,1 0 15,0 0-15,21 21 16,21 0-1,0-21-15,22 0 0,-22 0 16,21 0-16,1 0 0,-1 0 16,0 0-16,22 0 0,-1 0 0,-20 0 15,20-21-15,1 21 0,-22-21 16,21 0-16,-20 21 0,-1-21 0,-21 0 16,22 21-16,-22-22 0,0 1 0,0 21 15,-21-21-15,0 42 31,0 0-15,0 1-16,0 20 16,0-21-16,-21 0 0,0 22 0,21-22 15,0 21-15,0-21 0,0 0 0,0 22 16,0-22-16,0 0 0,0 0 16,0 0-16,21-21 0,0 0 15,21 0-15,-20 0 0,-1 0 0,0 0 16,21 0-16,-21 0 0,1-21 15,20 0-15,-21 0 0,0 21 0,0-42 16,1 20-16,-1 1 0,0 0 16,-21-21-16,21 21 0,0-22 15,-21 22-15,0 0 0,0-21 0,21 42 16,-21-22-16,0 1 0,0 42 31,0 1-31,-21-1 0,21 0 0,0 21 16,-21-21-16,21 1 0,0 20 15,-21-21-15,21 0 0,0 0 0,0 1 16,0-1-16,0 0 0,0 0 0,21 0 16,0-21-16,0 21 15,1-21-15,-1 0 0,0 0 0,0 0 16,0 0-16,22-21 0,-22 0 0,0 0 16,0 0-16,0 0 15</inkml:trace>
  <inkml:trace contextRef="#ctx0" brushRef="#br0" timeOffset="19556.56">12382 1820 0,'0'-42'0,"0"84"0,0-105 15,0 42-15,0 0 0,0-1 0,-21 44 16,21-1-16,-21 0 16,0 0-16,21 21 0,0 1 15,-21-1-15,21 0 0,-21 1 0,21 20 16,-22-20-16,22-1 0,0 0 15,0 1-15,0-1 0,0-21 16,0 21-16,0 1 0,0-22 0,0 0 16,0 21-16,0-20 0,0-1 15,22 0-15,-1-21 0,-21 21 0,21-21 16,0 0-16,0 0 0,0 0 0,1 0 16,-1 0-16,0 0 0,0-21 15,0 0-15,0 0 0,22-1 0,-22 1 16,0 0-16,0-21 0,0 21 0</inkml:trace>
  <inkml:trace contextRef="#ctx0" brushRef="#br0" timeOffset="19896.36">12742 2223 0,'0'0'0,"0"-22"0,21 22 16,-21 22-1,-21-1-15,0 0 16,21 0-16,-21-21 0,0 21 16,21 0-16,0 1 0,-21-1 15,21 0-15,0 0 0,0 0 0,0 0 16,0 1-16,0-1 0,0 0 15,21-21-15,0 21 16,0-21-16,0 0 0,0 0 16,22 0-16,-22 0 0,0 0 0,0-21 15,0 0-15,1 21 0,-1-21 16,0-1-16,0 1 0,0 0 16,-21-21-16,0 21 0,0-1 0,0-20 15,0 21-15,0-21 0,0 20 16,-21 1-16,0 0 0,0 21 0,0-21 15,-1 21-15,1 0 0,-21 0 0,21 0 16,0 0-16,-1 0 0,-20 0 16,21 21-16,0-21 0,0 21 15,-1-21-15</inkml:trace>
  <inkml:trace contextRef="#ctx0" brushRef="#br0" timeOffset="20112.24">12023 2011 0,'0'0'0,"21"0"32,0 0-32,21 0 0,1 0 15,-1 0-15,21 0 0,-20 0 16,20 0-16,-20 0 0,20 0 0,-21 0 15,1 0-15,-1 0 0,0 0 0,1 0 16,-1 0-16,-21 0 0,0 0 16,1-21-16,-1 21 0,-21-21 15</inkml:trace>
  <inkml:trace contextRef="#ctx0" brushRef="#br0" timeOffset="21069.16">13398 2138 0,'0'0'0,"-21"0"0,21-21 0,-21 21 16,21 21 15,0 0-15,0 21-16,0-20 0,0-1 0,0 0 15,0 21-15,0-21 0,0 22 16,0-22-16,0 21 0,0-21 0,0 1 15,0-1-15,-21 0 0,21 0 0,0 0 16,-21-21 0,0 0-1,-1 0-15,22-21 16,0 0-16,0 0 0,0 0 16,0-1-16,0 1 0,0-21 0,0 21 15,0-22-15,22 22 0,-1-21 16,0 21-16,0-22 0,0 22 0,22 0 15,-22 0-15,21 0 0,-21 0 0,22 21 16,-22 0-16,21 0 0,-21 0 16,22 0-16,-22 21 0,0 0 0,0 0 15,0 0-15,0 0 0,1 22 16,-22-22-16,0 0 0,0 0 16,0 0-16,0 22 0,0-22 0,0 0 15,0 0-15,0 0 0,0 1 16,-22-22-16,1 21 15,0-21 1,21-21 0,0-1-16,0 1 0,0 0 15,0 0-15,0-21 0,0 20 0,21 1 16,0-21-16,1 21 0,-1 0 16,0-22-16,0 22 0,0 0 0,22 0 15,-1 0-15,-21-1 0,21 22 16,1 0-16,-22 0 0,21 0 15,-21 0-15,22 22 0,-22-1 0,0 0 16,0 0-16,0 21 0,1-20 16,-22-1-16,0 0 0,0 0 0,0 21 15,0-20-15,0-1 0,0 0 0,-22 0 16,1 0-16,0-21 0,21 21 16,-21 1-16,0-22 0,42 0 46,0 0-46,0-22 0</inkml:trace>
  <inkml:trace contextRef="#ctx0" brushRef="#br0" timeOffset="21544.89">14880 2180 0,'0'0'0,"21"-21"0,-21 0 16,0 0-16,0 0 0,0-1 0,0 1 15,0 0-15,-21 0 0,0 21 16,0 0-16,0 0 0,-22 0 0,22 21 16,-21 0-16,21 0 0,-22 1 15,22-1-15,-21 21 0,21-21 0,-1 22 16,1-1-16,0-21 0,0 21 0,21 1 16,0-22-16,0 21 0,0-21 15,0 1-15,0-1 0,21 0 16,0-21-16,0 21 0,1-21 0,20 0 15,-21 0-15,0 0 0,22 0 16,-22-21-16,21 0 0,-21 21 0,22-21 16,-22-1-16,0-20 0,0 21 0,0 0 15,0 0-15,1-22 0,-1 22 16,0-21-16,-21 21 0,0-1 0,0 1 16,0 0-16,0 0 0,0 42 31,-21 0-31,21 0 0,-21 1 15,21-1-15,0 0 0,0 0 16,0 21-16,0-20 0,0-1 16,0 0-16,0 0 0,0 0 0,0 0 15,0 1-15,21-1 0,0-21 16,0 21-16,0-21 0,0 0 16,1 0-16,20 0 0,-21 0 0,21-21 15,-20 0-15,-1-1 0,21 1 16</inkml:trace>
  <inkml:trace contextRef="#ctx0" brushRef="#br0" timeOffset="22781.01">15536 1778 0,'0'0'0,"0"-42"16,0-1 0,-21 43-16,21 22 15,-21-1-15,0 0 0,21 21 16,-21 1-16,-1-1 0,22-21 0,-21 43 15,21-22-15,-21 0 0,21 1 0,-21-1 16,21-21-16,0 21 0,0 1 16,0-1-16,0-21 0,0 22 0,0-22 15,0 21-15,0-21 0,21 0 0,0 1 16,0-1-16,-21 0 16,22-21-16,-1 0 0,0 0 0,0 0 15,0 0-15,0 0 0,1 0 0,-1 0 16,21-21-16,-21 0 0,0-1 15,1 1-15,-1 0 0,0-21 0,0 21 16,0-22-16,0 22 0,1 0 16,-1-21-16,0 20 0,0 1 0,-21 0 15,0 0-15,21 21 0,-21 21 32,0 0-17,0 0-15,-21 1 16,21-1-16,0 0 0,0 0 0,0 0 15,-21 0-15,21 1 0,0-1 16,0 0-16,0 0 0,0 0 16,0 0-16,0 1 0,21-22 15,0 0-15,0 0 0,1 0 16,-1 0-16,0 0 0,21 0 0,-21-22 16,1 22-16,20-21 0,-21 0 0,21 0 15,-20 0-15,20 0 0,-21-1 16,0 1-16,22 0 0,-22 0 0,0-21 15,0 20-15,-21 1 0,21 0 16,-42 42 15,0 0-15,21 1-16,-21-1 0,0 0 0,21 0 16,0 0-16,0 0 0,0 1 0,0-1 15,0 0-15,0 0 16,0 0-16,0 0 0,0 1 15,21-22-15,0 0 0,0 0 0,0 0 16,0 0-16,1 0 0,-1 0 16,0-22-16,-21 1 15,0 0-15,0 0 16,0 0-16,0-22 0,0 22 0,-21 0 16,0 0-16,21 0 0,-22 0 15,1-1-15,21 1 0,-21 0 16,21 0-16,0 0 15,0 0-15,21 21 16,0-22-16,1 22 0,-1 0 16,21-21-16,-21 21 0,22 0 0,-1 0 15,-21 0-15,21 0 0,1 0 16,-22 0-16,21 0 0,-21 21 0,1-21 16,-1 22-16,0-1 0,0 0 15,-21 0-15,0 0 0,0 0 0,0 1 16,0-1-16,0 0 0,0 0 15,0 0-15,0 0 0,0 1 16,0-1-16,0 0 0,0 0 0,0 0 16,0 0-16,0 1 0,0-1 15,0-42 17,0-1-32,0 1 15,0 0-15,0 0 0,0-21 16,0 20-16,0 1 0,0-21 0,21 21 15,0-22-15,1 22 0,-1-21 16,0 0-16,21-1 0,-21 22 0,22 0 16,-1 0-16,0 0 0,-20-1 15,20 22-15,0 0 0,-21 0 16,22 0-16,-22 22 0,0-1 0,0 0 16,0 21-16,-21-21 0,0 22 15,0-22-15,0 21 0,0-21 0,0 1 16,0 20-16,0-21 0,0 21 0,-21-20 15,0-1-15,21 0 0,0 0 16,0 0-16,-21 0 0,21 1 0,-21-22 16,21 21-16,0-42 31,0-1-15,-21 1-16,21 0 15,-22 0-15</inkml:trace>
  <inkml:trace contextRef="#ctx0" brushRef="#br0" timeOffset="22993.89">16637 1693 0,'0'0'0,"-21"0"0,0-21 0,-1 21 78,1 0-78</inkml:trace>
  <inkml:trace contextRef="#ctx0" brushRef="#br0" timeOffset="23208.77">15325 1863 0,'0'0'0,"21"0"16,0 0-16,0 0 0,0 0 15,22 0-15,-1 0 0,-21 0 0,21 0 16,1 0-16,-1 0 0,0 0 0,1 0 15,-1-21-15,-21 21 0,22-22 16,-22 1-16,0 21 0</inkml:trace>
  <inkml:trace contextRef="#ctx0" brushRef="#br0" timeOffset="23864.39">19410 1842 0,'-43'0'31,"22"0"-31,0-22 15,0 22-15,21-21 0,-21 21 0,0-21 16,-1 21-16,22-21 0,-21 0 16,0 0-16,21-1 0,-21 1 0,21 0 15,0 0-15,0-21 0,0 20 16,0 1-16,0 0 0,0 0 0,21-21 16,0 20-16,0 1 0,22 0 15,-22 0-15,21 0 0,1 21 0,20-21 16,-21 21-16,1 0 0,-1 0 15,0 0-15,1 0 0,-1 21 0,0 0 16,-20 0-16,-1 0 0,0 0 16,0 1-16,-21 20 0,0-21 0,0 21 15,0 1-15,0-1 0,-21 0 16,0 1-16,-22-22 0,22 21 16,0 1-16,0-22 0,-21 21 0,20-21 15,-20 0-15,21 1 0,0-1 16,0-21-16,-22 21 0,43 0 0,-21-21 15,0 21-15,0 0 16,0 1-16,21-1 16,0 0-16,0 0 15</inkml:trace>
  <inkml:trace contextRef="#ctx0" brushRef="#br0" timeOffset="24365">19367 2604 0,'0'0'0,"0"21"0,0 21 32,22-42-32,-1 0 0,0 0 15,0 0-15,0 0 16,0-21-16,1 0 0,-22 0 15,0-1-15,0 1 0,0 0 16,0 0-16,0 0 16,0 0-1,-22 21-15,1 0 16,0 0-16,0 21 0,0-21 0,0 21 16,21 0-16,-22-21 0,22 21 0,-21 0 15,21 1-15,0-1 0,0 0 16,21 0-1,1-21-15,-1 0 0,0 0 16,0 0-16,0 0 0,-21-21 16,21 21-16,-21-21 0,22 0 15,-22-1-15,0 1 16,0 0-16,0 0 0,-22 0 16,1 21-1,0 0-15,0 0 16,0 0-16,21 21 15,-21-21-15,21 21 0,-22-21 16,22 21-16,22-21 31</inkml:trace>
  <inkml:trace contextRef="#ctx0" brushRef="#br1" timeOffset="98905.92">698 4382 0,'-21'0'31,"0"0"-15,0 0-1,0-22-15,0 22 16,-1 0-16,1 0 0,0 0 15,0 0-15,0 0 0,-22 0 0,22 0 16,0 0-16,-21 0 0,21 0 16,-1 0-16,1 0 0,0 0 15,0 0-15,42 0 47,0 0-47,22 0 16,-1 0-16,0 0 0,1 0 15,-1 0-15,21 0 0,-20 0 16,20 0-16,1 0 0,-22 0 0,22 0 16,-1 0-16,1 0 0,-1 0 15,1 0-15,-1 0 0,1-21 0,-22 21 16,21 0-16,-20 0 0,20 0 16,-20-21-16,-1 21 0,0 0 15,-21 0-15,22 0 0,-22 0 16,0-21-16,0 21 0,0 0 15,1 0 1,-22-21 0,-22 21 31,22-21-47</inkml:trace>
  <inkml:trace contextRef="#ctx0" brushRef="#br1" timeOffset="99429">1545 3852 0,'0'0'16,"-21"0"-16,0 0 0,0 0 0,21 22 47,0-1-47,0 0 0,21 0 15,0 0-15,0 0 16,0-21-16,0 22 0,22-1 0,-22 0 16,21 0-16,1 0 0,-22-21 15,21 21-15,0-21 0,1 0 0,-1 22 16,0-22-16,1 0 0,-1 0 15,-21 0-15,22 0 0,-1 0 0,-21 0 16,0 0-16,0 0 0,1 0 16,-22 21-1,0 0 1,-22 0-16,1-21 0,-21 21 16,21 0-16,0 1 15,-22-1-15,22 0 0,0 0 0,-21 0 16,20 0-16,-20 22 0,21-22 15,0 0-15,-22 0 0,22 0 0,0 1 16,0-1-16,0 0 0,0 0 16,21 0-16,-22-21 0,22 21 15,-21-21-15,21-21 63,21 0-63</inkml:trace>
  <inkml:trace contextRef="#ctx0" brushRef="#br1" timeOffset="100008.52">3535 3874 0,'0'0'15,"0"-22"-15,0 1 0,0 0 16,0 0-1,-21 21 1,-1 0-16,1 21 16,21 0-16,0 0 15,0 22-15,-21-22 0,0 21 0,21 1 16,-21-1-16,21 0 0,-21 22 0,-1-22 16,22 0-16,-21 1 0,21-22 15,-21 21-15,0 1 0,21-22 0,0 0 16,0 0-16,-21 0 15,21 0-15,0 1 0,0-1 16,0-42 15,0-1-15,0 1-16,0 0 0,0 0 0</inkml:trace>
  <inkml:trace contextRef="#ctx0" brushRef="#br1" timeOffset="100336.97">3429 3874 0,'0'0'0,"0"-64"15,0 43-15,0 0 16,21 21-16,0-21 0,0 21 16,1-22-16,-1 22 15,0 0-15,0 0 0,0 0 0,0 22 16,1-1-16,-1 0 0,0 0 15,0 21-15,0 1 0,0-1 0,1 0 16,-22 1-16,0-1 0,0 22 16,21-22-16,-21 0 0,0 1 0,0-1 15,0 0-15,0 1 0,0-22 0,0 0 16,0 21-16,-21-21 0,21 1 16,0-1-1,0-42 16,0-1-31,0 1 16,0 0-16,0 0 0</inkml:trace>
  <inkml:trace contextRef="#ctx0" brushRef="#br1" timeOffset="100963.93">3323 4297 0,'0'0'0,"21"0"31,0 0-31,1 0 16,-1 0-16,0 0 0,21 0 0,-21-21 15,22 21-15,-1-21 0,-21 21 16,22-22-16,-1 1 0,0 21 0,1-21 16,-1 0-16,0 21 0,-21-21 15,22 21-15,-22 0 0,0-21 0,0 21 16,0 0-16,-21 21 31,0 0-31,0 0 16,0 0-16,0 0 0,0 1 15,0 20-15,0-21 0,0 0 16,0 0-16,0 1 0,0-1 0,0 0 16,0 0-16,0 0 0,0 0 15,0 1-15,22-22 0,-1 21 0,0-21 16,0 21-16,0-21 15,0 0-15,1 0 0,-1 0 16,0 0-16,0 0 0,0-21 0,0 0 16,1-1-16,-1 1 15,0 0-15,0 0 0,0 0 0,0-22 16,-21 22-16,22-21 0,-22 21 16,0-22-16,21 22 0,-21 0 0,21 0 15,-21 0-15,0 0 0,21-1 16,-21 44 15,0-1-31,0 0 0,0 0 16,0 0-16,0 0 0,0 22 0,0-22 15,0 0-15,0 0 0,0 22 16,0-22-16,0 0 0,0 0 0,0 0 16,0 0-16,21 1 15,0-22-15,-21 21 0,22-21 0,-1 0 16,0 21-16,0-21 0,0 0 0,0 0 15,22 0-15,-22 0 0,0 0 16,21 0-16,-20-21 0</inkml:trace>
  <inkml:trace contextRef="#ctx0" brushRef="#br1" timeOffset="101784.18">5249 4191 0,'0'0'15,"0"-21"-15,0 0 0,0 0 0,0-1 16,0 1-16,-21 21 0,0 0 0,21-21 16,-21 21-16,0 0 0,-1 0 15,1 0-15,0 0 16,0 21-16,0-21 0,0 21 0,-1 1 16,1-1-16,21 21 0,-21-21 15,0 0-15,21 22 0,-21-22 0,21 21 16,0-21-16,0 1 0,0-1 15,0 21-15,0-21 0,0 0 0,0 1 16,0-1-16,21 0 0,0 0 16,0-21-16,0 0 0,1 0 15,-1 0-15,0 0 0,0 0 16,0 0-16,0 0 0,1 0 16,-1-21-16,0 0 0,0 0 0,-21-1 15,21 1-15,0-21 0,-21 21 16,22-22-16,-22 1 0,21-21 15,0 20-15,-21-20 0,0 20 0,0-20 16,0 21-16,0-1 0,0 1 0,0 0 16,0 20-16,0 1 0,0 0 15,0 0-15,-21 21 16,21 21 0,-21 21-16,21-20 0,-22-1 15,22 21-15,0 0 0,0 1 0,0-1 16,0 0-16,0 1 15,0-1-15,0 0 0,-21 1 0,21-1 16,0 0-16,0-20 0,0-1 16,0 21-16,0-21 0,0 0 15,21 1-15,1-22 0,-1 21 16,0-21-16,0 0 16,0 0-16,0 0 0,1 0 15,-1-21-15,0 21 0,0-22 0,0 1 16,0 0-16,22 0 0,-22 0 15,0-22-15,0 22 0,0 0 0,1-21 16,-1 21-16,0-1 0,0 1 16,-21 0-16,0 0 0,0 42 47,0 0-47,0 0 0,0 1 15,0-1-15,0 0 0,0 0 0,0 0 16,0 0-16,0 1 0,-21-1 15,21 0-15,0 0 0,0 0 0,0 0 16,0 1-16,0-1 0,0 0 16,21-21 15,0 0-15,0-21-1,-21 0-15,22-1 0</inkml:trace>
  <inkml:trace contextRef="#ctx0" brushRef="#br1" timeOffset="101965.08">5863 4022 0,'0'0'0,"0"-21"16,-21-1-16,0 22 16,0 0-1,21 22 1,0-1-1,0 0 1,21-21-16,0 21 16</inkml:trace>
  <inkml:trace contextRef="#ctx0" brushRef="#br1" timeOffset="102412.82">6371 4085 0,'0'0'15,"-21"0"-15,0 0 16,0 0-16,-1 0 0,1 21 0,0 1 16,0-1-16,0 0 0,0 21 15,-1-21-15,22 1 0,0-1 16,-21 21-16,21-21 0,-21 0 0,21 22 15,0-22-15,0 0 0,0 0 0,0 0 16,0 1-16,0-1 0,21 0 16,0 0-16,1-21 0,-1 0 15,0 0-15,0 0 0,21 0 16,-20 0-16,-1 0 0,0 0 0,21 0 16,-21 0-16,1-21 0,-1 21 0,21-21 15,-21 0-15,0-1 0,1 1 16,-22-21-16,21 21 0,-21-22 15,21 1-15,-21 0 0,0-1 0,0 22 16,0-21-16,0 0 0,-21 20 16,0-20-16,-1 21 0,1 21 0,0 0 15,0 0-15,-21 0 0,20 0 0,1 0 16,-21 0-16,21 21 0,0 0 16,-1-21-16,1 21 0,0 1 0,21-1 15,-21-21-15,21 21 0</inkml:trace>
  <inkml:trace contextRef="#ctx0" brushRef="#br1" timeOffset="103264.55">8255 4255 0,'0'0'0,"21"0"0,-21-22 0,0 1 15,21 21-15,0-21 0,-21 0 16,0 0-16,0 0 0,22-1 0,-22 1 15,0 0-15,0-21 0,0 21 16,0-1-16,0-20 0,-22 21 0,1 0 16,0 0-16,0-1 0,0 1 0,0 0 15,-22 21-15,22 0 0,-21 0 16,-1 0-16,1 0 0,21 0 0,-21 0 16,-1 21-16,1-21 0,0 21 15,20 22-15,1-22 0,-21 21 16,21-21-16,0 22 0,-1-1 0,22 0 15,0 1-15,0-1 0,0 0 16,0 1-16,0-22 0,0 0 0,0 0 16,0 0-16,22 1 0,-1-1 15,0-21-15,0 0 0,0 0 0,22 0 16,-22 0-16,0 0 0,21 0 0,-21 0 16,22-21-16,-22-1 0,21 22 15,-21-21-15,22-21 0,-22 21 0,0 0 16,0-1-16,0-20 0,1 0 0,-22 21 15,21-22-15,-21 1 0,21 21 16,-21 0-16,0-22 0,0 22 0,0 0 16,0 42 15,0 21-31,0-20 16,0-1-16,0 21 0,0-21 15,0 22-15,0-22 0,0 21 0,0-21 16,0 0-16,0 1 0,0-1 0,21 0 15,0 0-15,0 0 0,1 0 16,-1-21-16,0 0 0,0 0 16,0 0-16,0 0 0,1 0 15,-1 0-15,0-21 0,0 21 0,0-21 16,0 0-16,1 0 0,-22 0 16,21-22-16</inkml:trace>
  <inkml:trace contextRef="#ctx0" brushRef="#br1" timeOffset="103732.16">8678 3916 0,'0'21'16,"0"0"-1,0 0-15,0 22 0,0-22 16,0 0-16,0 21 0,0-20 0,-21-1 16,21 21-16,0-21 0,0 0 15,0 1-15,0-1 0,0 0 16,0 0-16,0 0 0,0 0 0,0-42 62,-21 0-62,21 0 16,0 0-16,0-22 0,0 22 0,0 0 16,0-21-16,0-1 0,0 22 0,0-21 15,0 21-15,0-22 0,21 22 16,0 0-16,0 0 0,22 0 0,-22 0 15,21 21-15,-21 0 0,22 0 16,-1 0-16,0 0 0,1 0 0,-1 0 16,-21 21-16,22 0 0,-22 0 0,0 21 15,0-20-15,-21-1 16,0 21-16,0-21 0,0 22 0,0-22 16,0 0-16,0 21 0,0-21 0,0 1 15,0-1-15,-21 0 0,0-21 16,21 21-16,-21 0 0,21 0 15,21-42 17</inkml:trace>
  <inkml:trace contextRef="#ctx0" brushRef="#br1" timeOffset="104296.27">9885 3937 0,'0'0'0,"0"-42"16,-21 42-16,-1-21 0,1 21 16,0 0-16,0 0 0,-21 0 0,20 0 15,1 0-15,-21 0 0,21 0 0,0 0 16,-22 0-16,22 21 0,0 0 15,0 0-15,0 0 0,-1 0 0,22 22 16,-21-22-16,21 21 0,-21 1 16,21-22-16,0 21 0,0-21 0,0 22 15,0-22-15,0 0 0,0 0 0,0 0 16,0 0-16,21 1 0,0-22 16,1 0-16,-1 0 0,0 0 15,0 0-15,21 0 0,-20 0 0,-1 0 16,21-22-16,-21 1 0,0 0 15,22 0-15,-22-21 0,0 20 0,0-20 16,22 0-16,-22-1 0,0-20 0,0 21 16,0-1-16,0 1 15,-21-22-15,0 22 0,22 0 0,-22-1 16,0 22-16,21-21 0,-21 21 16,0 0-16,0-1 0,-21 22 15,-1 0-15,1 0 16,21 22-16,0-1 0,-21 0 15,21 21-15,0-21 0,-21 22 0,21-1 16,0 0-16,0 1 0,0-1 0,0 22 16,0-22-16,0 0 0,0-21 15,21 22-15,0-1 0,-21-21 0,21 0 16,1 1-16,-1-1 0,0 0 0,0 0 16,0-21-16,0 0 15,1 0-15,-1 0 0,21 0 0,-21 0 16,0-21-16</inkml:trace>
  <inkml:trace contextRef="#ctx0" brushRef="#br1" timeOffset="104796.99">11684 3620 0,'0'0'0,"-21"-22"0,21-41 31,-21 42-31,42 42 31,-21 21-31,21-21 0,0 1 16,-21 20-16,21 0 0,0-21 15,-21 22-15,0-1 0,0-21 0,0 22 16,0-1-16,0-21 0,0 21 16,0 1-16,0-22 0,0 0 0,0 21 15,0-20-15,0-1 0,0 0 16,22-21 15,-1-21-31,0 0 16,-21-22-16</inkml:trace>
  <inkml:trace contextRef="#ctx0" brushRef="#br1" timeOffset="105068.83">12213 3535 0,'0'0'0,"0"-21"0,0 0 0,0 42 47,-21 0-47,0 0 0,0 0 15,-1 22-15,1-22 0,-21 21 16,21 0-16,0-20 0,-22 20 0,22 0 16,-21 1-16,21-22 0,-22 21 0,22-21 15,0 22-15,0-22 0,0 21 16,-1-21-16,22 0 0,0 1 0,0-1 16,-21 0-16,42-21 31,1 0-31,-1 0 15,0-21-15,0 0 0</inkml:trace>
  <inkml:trace contextRef="#ctx0" brushRef="#br1" timeOffset="105308.71">12277 3810 0,'0'0'0,"0"21"16,0 0-16,0 1 15,0-1-15,0 0 16,0 0-16,-22 21 0,22-20 0,-21-1 16,21 0-16,-21 0 0,21 0 0,0 0 15,0 1-15,-21-1 0,21 0 16,0 0 0,0-42 15,21 0-31,0 21 0,-21-21 15</inkml:trace>
  <inkml:trace contextRef="#ctx0" brushRef="#br1" timeOffset="105488.61">12382 3683 0,'0'-21'31,"0"0"-15,0 42 31,0 0-32,22 0-15</inkml:trace>
  <inkml:trace contextRef="#ctx0" brushRef="#br1" timeOffset="106096.94">12975 3979 0,'0'0'0,"0"-21"0,21 0 16,-21 0-16,0 0 0,0 0 16,0-1-16,0 1 0,0 0 15,0 0-15,-21 0 0,0 0 0,0-1 16,0 22-16,-1 0 0,1-21 15,0 21-15,0 0 0,0 0 0,0 0 16,-1 21-16,-20 1 0,21-1 0,0 0 16,0 0-16,-1 0 0,1 22 15,0-22-15,0 21 0,0-21 0,21 22 16,0-22-16,0 21 0,0-21 0,0 0 16,0 22-16,0-22 15,21 0-15,0-21 0,-21 21 0,21 0 16,0-21-16,1 0 0,-1 0 0,0 0 15,0 0-15,21 0 0,-20 0 16,-1-21-16,0 0 0,21 0 0,-21 0 16,1 0-16,-1-1 0,0-20 0,21 0 15,-21-1-15,1 1 0,-1 0 16,0-1-16,-21 1 0,21 0 0,0-1 16,-21 1-16,0 0 0,0-1 15,0 1-15,0 21 0,0 0 0,0 0 16,0-1-16,0 44 31,-21-1-31,21 0 0,-21 21 16,21-21-16,-21 22 0,21-1 0,-21 0 15,21 1-15,0-1 0,0 0 16,0-20-16,0 20 0,0 0 0,0 1 16,0-22-16,0 21 0,0-21 15,0 0-15,0 1 0,0-1 0,0 0 16,21 0-16,0-21 0,0 0 15,0 0-15,0 0 16,1-21-16,-1 21 0,0-21 16,-21 0-16</inkml:trace>
  <inkml:trace contextRef="#ctx0" brushRef="#br1" timeOffset="106468.73">13356 3958 0,'0'21'15,"0"1"1,21-22 0,0 0-16,1 0 15,-1 0-15,0 0 0,0 0 16,0 0-16,0 0 0,1-22 0,-1 22 16,0-21-16,-21 0 0,21 21 0,0-21 15,-21 0-15,0 0 16,0-1-16,0 1 0,0 0 15,-21 21 1,0 0-16,0 0 0,0 0 16,-1 21-16,1-21 15,0 21-15,21 1 0,-21-1 0,0 0 16,21 21-16,-21-21 0,21 1 0,0-1 16,0 21-16,0-21 0,0 0 15,0 1-15,0-1 0,0 0 0,0 0 16,0 0-16,21-21 15,0 0-15,0 0 0,0 0 16,0 0-16,1 0 0,20 0 16,-21-21-16</inkml:trace>
  <inkml:trace contextRef="#ctx0" brushRef="#br1" timeOffset="106866.88">14097 3831 0,'-21'0'16,"0"0"-16,-1 0 0,1 0 16,0 0-16,0 21 15,0 1-15,21-1 0,-21-21 16,21 42-16,-22-21 0,1 0 0,21 1 16,0 20-16,0-21 0,0 0 15,0 0-15,0 1 0,0-1 0,0 0 16,0 0-16,0 0 0,21 0 15,1-21-15,-1 22 0,0-22 16,0 0-16,0 0 0,0 0 0,22 0 16,-22 0-16,21-22 0,-21 1 0,1 0 15,20 0-15,-21 0 0,0-22 16,0 22-16,1-21 0,-1 0 0,-21-1 16,0 1-16,0 21 0,0-22 15,0 1-15,0 21 0,-21 0 16,-1 0-16,-20-1 0,21 22 0,0 0 15,-22 0-15,22 0 0,-21 0 0,21 0 16,-22 0-16,22 22 0,0-1 16,0-21-16,0 21 0,0-21 0,-1 0 15,22 21-15</inkml:trace>
  <inkml:trace contextRef="#ctx0" brushRef="#br1" timeOffset="107468.64">15303 3768 0,'0'0'0,"0"-21"15,0-1 1,22 1-16,-1 21 15,0-21-15,0 21 0,0 0 0,0 0 16,1 0-16,20 0 0,-21 0 16,0 0-16,22 0 0,-22 0 0,21 21 15,-21 0-15,0 1 0,1-1 16,-1 0-16,0 21 0,0-21 0,-21 22 16,0-22-16,0 21 0,0-21 0,0 1 15,0 20-15,0-21 16,0 0-16,0 0 0,-21 1 0,0-22 15,21 21-15,-21-21 0,-1 0 16,1 0 0,21-21-16,0-1 0,0 1 15,0 0-15,0 0 0,0 0 16,0-22-16,0 22 0,21 0 0,1-21 16,-22 21-16,21-1 0,0 1 0,-21-21 15,21 21-15,0 21 0,0-21 16,1-1-16,-1 22 0,0 0 15,0 0-15,0 0 0,0-21 0,1 21 16,-1 0-16,0 0 16</inkml:trace>
  <inkml:trace contextRef="#ctx0" brushRef="#br1" timeOffset="107824.65">16150 3895 0,'0'0'0,"21"21"31,0-21-31,1 0 0,-1 0 16,0 0-16,0 0 0,0-21 15,0 0-15,1 21 0,-1-22 0,21 1 16,-21 21-16,0-21 0,1 0 16,-22 0-16,21 0 0,-21-1 15,0 1-15,-21 21 16,-1 0-16,1 0 0,0 0 15,-21 0-15,21 0 0,-22 21 16,22 1-16,-21-1 0,21 0 0,-1 0 16,1 0-16,0 0 0,21 1 0,0 20 15,0-21-15,0 0 0,0 0 16,0 1-16,21-1 0,0 0 0,1 0 16,-1-21-16,0 21 0,0-21 15,21 0-15,-20 0 0,20 0 16,-21 0-16,21 0 0,1 0 0,-22 0 15,21-21-15,1 0 0,-22 21 16</inkml:trace>
  <inkml:trace contextRef="#ctx0" brushRef="#br1" timeOffset="108092.83">16933 3344 0,'0'0'0,"0"22"31,-21-1-31,21 0 0,-21 21 0,21 1 16,-21-22-16,21 21 0,0 0 0,0 1 15,-21-1-15,21-21 0,-22 22 16,22-1-16,0-21 0,0 21 0,0 1 16,0-22-16,0 0 0,0 21 0,0-20 15,0-1-15,0 0 0,0 0 16,0 0-16,0 0 15,22-21-15,-1 0 0,0 0 16,0 0-16,0 0 0,0-21 0,22 0 16</inkml:trace>
  <inkml:trace contextRef="#ctx0" brushRef="#br1" timeOffset="108828.15">17484 3747 0,'0'-22'0,"0"44"0,0-65 15,0 22-15,0 0 0,-22 21 16,1-21-16,0 21 0,0 0 16,-21 0-16,20 0 0,1 0 0,0 0 15,0 0-15,-21 21 0,20 0 16,1 0-16,-21 0 0,21 1 0,0-1 16,-1 21-16,22-21 0,-21 0 0,21 22 15,-21-22-15,21 21 16,0-21-16,0 1 0,0 20 0,0-21 15,0 0-15,21 0 0,0 1 16,1-22-16,-1 0 16,0 0-16,0 0 0,0 0 0,0 0 15,1-22-15,-1 1 0,0 0 0,0 0 16,0 0-16,0 0 0,1-22 16,-1 22-16,-21-21 0,21-1 0,0 22 15,-21-21-15,21 21 0,-21 0 16,0-1-16,0 1 0,0 0 15,0 42 1,-21-21-16,21 21 16,-21 1-16,0-1 0,21 21 0,0-21 15,0 0-15,0 22 0,0-22 0,0 21 16,0-21-16,0 1 0,0 20 16,0-21-16,0 0 0,0 0 0,21 1 15,0-22-15,-21 21 0,21-21 16,0 0-16,1 0 0,-1 0 0,0 0 15,21 0-15,-21-21 0,1 21 0,-1-22 16,21-20-16,-21 21 0,0 0 16,1-22-16,-1 1 0,0 0 15,0-1-15,0 1 0,0 0 0,1-22 16,-1 22-16,-21 0 0,0-1 16,21 1-16,-21 21 0,21 0 0,-21-1 15,0 1-15,0 42 16,0 1-16,-21-1 15,0 0-15,21 0 0,0 21 16,-21 1-16,21-22 0,-22 21 0,22 1 16,0-1-16,-21-21 0,21 21 0,0-20 15,0 20-15,0-21 0,0 21 16,0-20-16,0-1 0,0 0 0,21 0 16,1 0-16,-22 0 0,21-21 15,0 0-15,0 0 0,0 0 16,0 0-16,1 0 0,-1 0 15,0-21-15,-21 0 0,21 0 0,0 0 16</inkml:trace>
  <inkml:trace contextRef="#ctx0" brushRef="#br1" timeOffset="109028.03">17738 3747 0,'0'0'0,"0"21"0,0 0 31,21-21-15,0 0-16,0 0 0,0 0 15,0 0-15,1 0 0,-1 0 16,0 0-16,0 0 0,21 0 0,-20 0 16,-1 0-16,0 0 0,21-21 0,-21 21 15</inkml:trace>
  <inkml:trace contextRef="#ctx0" brushRef="#br1" timeOffset="109408.82">18309 3874 0,'0'0'0,"0"21"16,0 0-1,21-21 1,0 0-16,1 0 0,-1 0 15,0 0-15,21 0 0,-21 0 0,1-21 16,-1 0-16,21 21 0,-21-22 16,0 22-16,1-21 0,-22 0 0,0 0 15,21 21-15,-21-21 0,0 0 0,-21-1 16,-1 22 0,-20 0-16,21 0 0,0 0 15,0 22-15,-1-1 16,-20 0-16,21 0 0,0 0 0,0 0 15,-1 1-15,1-1 0,21 0 0,0 0 16,0 0-16,0 0 0,0 1 16,0-1-16,0 0 0,21 0 0,1 0 15,-1-21-15,0 0 0,0 21 0,21-21 16,-20 0-16,20 0 0,0 0 16,-21 0-16,22 0 0,-1 0 0,0 0 15,-20-21-15</inkml:trace>
  <inkml:trace contextRef="#ctx0" brushRef="#br1" timeOffset="109916.62">19113 3789 0,'0'-21'0,"0"42"0,-21-42 16,21 0 0,-21 21-16,21-22 0,-21 22 0,0 0 15,0 0-15,-1 0 16,1 22-16,0-1 0,0-21 0,0 21 15,21 0-15,-21 0 0,-1 0 0,1 1 16,21-1-16,-21 0 0,21 0 16,0 0-16,0 0 0,0 1 0,0-1 15,0 0-15,0 0 16,0 0-16,21 0 0,0-21 16,1 0-16,-1 0 0,0 0 15,0 0-15,0 0 16,0-21-16,-21 0 0,22 0 0,-1 0 15,0-22-15,-21 22 0,21 0 16,0-21-16,-21-1 0,21 1 0,1 0 16,-22 21-16,21-22 0,-21 1 0,21 0 15,-21-1-15,0 1 0,21 21 16,-21 0-16,0-1 0,0 1 0,0 0 16,-21 42 15,0 0-31,21 22 0,-21-22 0,21 21 15,-22-21-15,22 22 0,0-1 16,0 0-16,-21-20 0,21 20 0,0-21 16,0 21-16,0-20 0,0-1 15,0 21-15,21-21 0,1 0 0,-22 1 16,21-1-16,0-21 0,0 21 0,21-21 16,-20 0-16,-1 0 0,0 0 15,0 0-15,21 0 0,-20-21 0</inkml:trace>
  <inkml:trace contextRef="#ctx0" brushRef="#br1" timeOffset="110516.92">20574 3366 0,'0'0'0,"-21"0"0,42 0 31,0 0-31,0 0 16,0 0-16,22 0 0,-1 0 0,0 0 15,1-22-15,20 22 0,-20 0 16,-1 0-16,21 0 0,-20 0 0,-1 0 15,-21 0-15,22 0 0,-22 0 16,0 0-16,-42 0 31,0 0-15,-1 0-16,1 0 0,0 0 0,0 0 16,0 0-16</inkml:trace>
  <inkml:trace contextRef="#ctx0" brushRef="#br1" timeOffset="110783.93">20913 3344 0,'-22'0'0,"22"22"15,0-1 1,0 0-16,-21 0 16,21 0-16,0 0 0,-21 1 15,21-1-15,0 0 0,0 21 0,0-21 16,0 1-16,-21 20 0,21-21 0,0 21 15,0-20-15,-21-1 0,21 21 16,0-21-16,0 0 0,0 1 0,0-1 16,0 0-16,0 0 0,0 0 15,21-21 32,0-21-47</inkml:trace>
  <inkml:trace contextRef="#ctx0" brushRef="#br1" timeOffset="111212.92">21886 3450 0,'0'0'0,"0"-21"0,0 0 0,0 0 15,0 0-15,-21-1 16,0 22-16,0 0 0,0 0 0,-1 0 16,1 0-16,0 0 0,-21 0 15,-1 22-15,22-1 0,-21 0 0,0 0 16,20 21-16,-20-20 0,21 20 16,-21-21-16,20 21 0,1-20 0,21 20 15,0-21-15,0 0 0,0 22 0,0-22 16,0 0-16,0 0 0,0 0 15,21 0-15,1-21 0,-1 22 0,0-1 16,21-21-16,-21 0 0,22 21 16,-22-21-16,21 0 0,-21 0 0,22 0 15,-22 0-15,21 0 0,-21 0 16,22-21-16,-22 21 0,21-21 16,-21 21-16,1-22 0,-1 22 0,0-21 15,0 21-15,0 0 0,-21-21 16,-21 21 15,0 0-31</inkml:trace>
  <inkml:trace contextRef="#ctx0" brushRef="#br1" timeOffset="112772.24">995 5884 0,'-21'0'15,"-1"0"1,22 22-16,-21-22 16,0 0-16,0 0 15,0 0-15,0 0 0,-1 0 16,1 0-16,0 0 0,-21 0 16,21 0-16,-22 0 0,1 0 0,0 0 15,-22 0-15,22 0 0,-22 0 16,1 0-16,20 0 0,-20 0 15,21 0-15,-22 0 0,22 0 16,-1 0-16,1 0 0,21 0 16,42 0 46,21 0-46,22 0-16,-22 0 0,43 0 15,-22 0-15,22 0 0,-21 0 0,20 0 16,1 0-16,-22 0 0,22 0 16,-21 0-16,-1 0 0,1 0 15,-1 0-15,22 0 0,-43-22 16,22 22-16,-1 0 0,-21 0 0,1 0 16,-1 0-16,0 0 0,-20-21 15,-1 21-15,0 0 0,0 0 0,0 0 16,0 0-1,-42 0 32,21-21-47,-21 21 16,21-21-16,-21 21 0,21-21 16,-21 21-16</inkml:trace>
  <inkml:trace contextRef="#ctx0" brushRef="#br1" timeOffset="113264.92">1270 5546 0,'0'0'0,"-21"0"0,0 0 15,-1 0-15,1 0 16,21 21-16,0 0 0,0 0 15,0 0 1,21 1-16,1-22 0,-1 21 16,0 0-16,0-21 0,21 21 15,-20-21-15,20 0 0,0 21 0,-21-21 16,22 0-16,-1 0 0,0 0 16,1 0-16,-22 21 0,21-21 0,-21 0 15,22 0-15,-22 0 0,0 0 16,0 0-16,0 0 0,-21 22 15,0-1 1,-21-21-16,0 21 16,0-21-16,0 21 0,0 0 15,-1 0-15,-20 1 0,21-1 16,-21 0-16,20 21 0,-20-21 16,21 1-16,-21-1 0,20 21 0,-20-21 15,21 0-15,-21 1 0,20-1 16,1 0-16,0 0 0,0 0 0,0-21 15,0 21-15,-1 1 0,1-22 16,0 21-16,21-42 47,21-1-47,0 22 16</inkml:trace>
  <inkml:trace contextRef="#ctx0" brushRef="#br1" timeOffset="114200.8">3725 5461 0,'0'0'0,"0"-42"31,-21 42-31,0-21 16,0 21-1,0 0 1,-1 0-16,22 21 16,-21 0-16,0 0 15,21 0-15,-21 0 0,21 1 0,0 20 16,0-21-16,-21 0 0,0 22 15,-1-1-15,22-21 0,-21 21 0,0 1 16,0-22-16,21 21 0,0-21 16,-21 1-16,21 20 0,0-21 0,0 0 15,0 0-15,0 1 16,0-1-16,0 0 0,21-21 16,0 0-16,0 0 0,0 0 0,1 0 15,-1 0-15,21 0 0,-21 0 16,0 0-16,22 0 0,-1 0 0,-21-21 15,22 0-15,-22 21 0,21-22 16,0 1-16,-20 0 0,20 0 16,-21 21-16,0-42 0,22 20 0,-43 1 15,21 0-15,0-21 0,-21 21 16,0-22-16,0 22 0,0-21 0,0-1 16,0 1-16,0 21 0,-21-21 0,0 20 15,-1-20-15,1 21 0,0 0 16,-21 0-16,21-1 0,-1 22 0,1 0 15,-21 0-15,21 0 0,0 0 16,-1 0-16,1 0 0,0 0 0,0 22 16,0-1-16,0 0 0,-1-21 15,1 21-15,0 0 0,0 0 16,21 1-16,0-1 0,-21 0 0,21 0 16,0 0-16,0 0 0,0 1 15,0-1-15,0 0 16,21-21-16,0 0 15,0 0-15,0 0 0,1 0 0,20 0 16</inkml:trace>
  <inkml:trace contextRef="#ctx0" brushRef="#br1" timeOffset="114652.72">4360 5440 0,'0'0'0,"-42"0"31,63 0 16,0 0-32,0 0-15,22 0 0,-22 0 16,21 0-16,1 0 0,-1 0 0,0 0 16,1 0-16,-1 0 0,0 0 15,1 0-15,-1 0 0,0-21 0,-21 21 16,22 0-16,-22 0 0,0 0 0,0 0 15,0 0-15,-42 0 47,0 0-47,0 0 0,0 0 16,0 0-16,-1 0 0,1 0 16,0 0-16,0 0 0</inkml:trace>
  <inkml:trace contextRef="#ctx0" brushRef="#br1" timeOffset="114997.52">4720 5419 0,'0'0'0,"-21"0"47,21 21-47,0 0 16,0 0-16,0 0 15,0 1-15,0-1 0,0 0 16,0 0-16,-21 21 0,21-20 0,0 20 16,0-21-16,0 21 0,0-20 15,0 20-15,0-21 0,0 21 0,0-20 16,0-1-16,0 0 0,-21 0 0,21 0 16,0 0-16,0 1 15,0-1-15,0 0 16,21-42 31,0 0-32,0-1-15,-21 1 16</inkml:trace>
  <inkml:trace contextRef="#ctx0" brushRef="#br1" timeOffset="115380.4">5270 5482 0,'0'-21'15,"0"42"16,0 0-31,0 1 0,0-1 16,-21 21-16,21-21 0,0 0 16,0 22-16,0-1 0,-21-21 0,21 22 15,0-1-15,0-21 0,0 21 0,0-20 16,0 20-16,0-21 16,0 0-16,0 22 0,-21-22 0,21 0 0,0 0 15,0 0-15,0 0 16,0 1-16,0-1 31,0-42 0,0-1-31,0 1 16,0 0-16</inkml:trace>
  <inkml:trace contextRef="#ctx0" brushRef="#br1" timeOffset="115864.42">5292 5525 0,'0'0'0,"0"-22"16,-22 1-16,22 0 15,0 0-15,0 0 16,22 0-1,-1 21-15,0 0 16,0-22-16,21 22 0,-20 0 0,20 0 16,-21 0-16,21 0 0,-20-21 15,20 21-15,-21 0 0,21 0 16,-20 0-16,-1 0 0,0 21 0,0 1 16,0-22-16,-21 21 0,0 0 15,0 0-15,0 0 0,0 0 0,0 1 16,0 20-16,-21-21 0,0 0 0,0 0 15,0 1-15,-1-1 0,-20 0 16,21-21-16,-21 21 0,20 0 0,-20-21 16,21 21-16,0-21 0,0 0 15,-1 22-15,1-22 0,0 0 0,0 0 16,21 21-16,-21-21 16,21-21 46,0-1-31</inkml:trace>
  <inkml:trace contextRef="#ctx0" brushRef="#br1" timeOffset="118444.72">7324 5546 0,'21'0'16,"0"-21"-16,-21-1 15,21 1-15,0 0 16,-21 0-16,0 0 15,0 0-15,0-1 16,0 1-16,0 0 0,0 0 16,-21 21-16,0 0 15,0 0-15,0 0 16,-1 0-16,1 0 0,0 0 0,0 21 16,0 0-16,0 0 0,-1-21 0,1 43 15,0-22-15,0 0 16,21 21-16,-21 1 0,21-22 0,-21 21 15,21 1-15,-22-1 0,22-21 16,0 21-16,0 1 0,0-22 0,0 0 16,0 21-16,0-20 0,22-1 0,-1 0 15,0-21-15,0 21 0,0 0 16,22-21-16,-22 0 0,21 0 0,-21 0 16,22 0-16,-22 0 0,21 0 0,-21 0 15,22 0-15,-22 0 0,21 0 16,-21-21-16,22 21 0,-22-21 15,0 0-15,21 21 0,-21-21 0</inkml:trace>
  <inkml:trace contextRef="#ctx0" brushRef="#br1" timeOffset="119008.82">8107 5588 0,'0'0'0,"0"-21"0,0 0 16,0 0-16,0-1 15,-21 22-15,-1 0 16,1-21-16,0 21 0,0 0 16,0 0-16,0 0 0,-1 0 0,1 0 15,0 0-15,0 0 0,0 0 16,0 21-16,-1 1 16,1-1-16,21 0 0,-21 0 0,0 0 15,0 22-15,21-22 0,0 0 0,0 21 16,0 1-16,0-22 0,0 0 15,0 21-15,0-21 0,0 1 0,0-1 16,0 0-16,21 0 0,0-21 16,0 0-16,0 0 0,1 0 15,-1 0-15,0 0 0,0 0 16,0 0-16,0 0 0,22 0 0,-22-21 0,0 0 16,0 0-16,0-1 15,1 1-15,-1 0 0,0 0 0,0-21 16,-21 20-16,0-20 0,21 21 0,-21-21 15,21 20-15,-21 1 0,0 0 16,0 0-16,0 0 0,0 42 47,0 0-47,0 0 0,0 0 0,-21 1 16,21 20-16,0-21 0,0 0 15,0 0-15,0 22 0,0-22 16,0 0-16,0 0 0,0 0 0,0 1 0,0-1 15,21-21-15,1 0 16,-1 0-16,0 21 0,0-21 16,0 0-16,0 0 0,1 0 0,-1 0 15,0-21-15,0 0 0,0-1 0,0 1 16,1 0-16,20 0 0</inkml:trace>
  <inkml:trace contextRef="#ctx0" brushRef="#br1" timeOffset="119512.72">8636 5525 0,'0'0'16,"-21"0"0,0 0-16,21 21 15,0 0-15,0 0 16,0 0-16,0 0 0,0 1 0,0-1 16,-22 0-16,22 0 0,0 0 15,0 0-15,0 22 0,0-22 0,0 0 16,0 0-16,0 0 0,0 1 15,0-1-15,0 0 32,0-42-1,-21 0-31,21-1 16,0 1-16,0 0 0,-21 0 0,21-21 15,0 20-15,0 1 16,0-21-16,0 21 0,0-22 0,21 22 15,-21 0-15,21-21 0,1 21 0,-1-1 16,21 1-16,-21 21 0,22-21 16,-22 21-16,21 0 0,-21 0 0,22 0 15,-22 0-15,0 0 0,0 21 0,21 0 16,-20 1-16,-22-1 0,21 21 16,-21-21-16,21 22 0,-21-22 0,0 0 15,0 21-15,0-21 0,0 1 16,0-1-16,0 0 0,0 0 0,-21 0 15,21 0-15,-21-21 0,21 22 16,0-1-16,0 0 16,-22-21-16,22-21 47</inkml:trace>
  <inkml:trace contextRef="#ctx0" brushRef="#br1" timeOffset="120531.99">9461 5503 0,'-21'-21'32,"21"42"-1,-21 1-15,21-1-16,0 0 0,0 0 0,0 0 15,0 0-15,0 22 0,0-22 16,-21 0-16,21 0 0,0 22 0,0-22 15,0 0-15,0 0 0,0 0 16,0 0-16,-21 1 31,0-22-15,21-22 0,0 1-16,0 0 15,0 0-15,0 0 0,0-22 16,0 22-16,0 0 0,0-21 15,0 21-15,0-22 0,21 22 0,0-21 16,0 21-16,0-22 0,0 22 16,22 0-16,-22 0 0,21 21 0,1-21 15,-22 21-15,21 0 0,0 0 0,1 0 16,-1 21-16,-21-21 0,22 21 16,-22 21-16,0-21 0,0 1 0,0 20 15,-21 0-15,0-21 0,0 22 0,0-22 16,0 21-16,-21-21 0,0 22 15,21-22-15,-21 0 0,0 0 16,-1 0-16,1 1 0,21-1 16,-21-21-16,42 0 31,0-21-15,1-1-16,-1 1 15,0 0-15</inkml:trace>
  <inkml:trace contextRef="#ctx0" brushRef="#br1" timeOffset="121000.08">10372 5503 0,'0'0'15,"21"-21"-15,-21 0 0,0 0 16,0 0 0,-21 21-1,-1 0-15,1 0 16,0 21-16,0 0 0,21 0 15,-21 0-15,0 1 0,-1 20 0,1-21 16,0 21-16,21-20 0,-21 20 0,21-21 16,-21 21-16,21-20 0,0-1 15,0 0-15,0 0 0,0 0 0,21 0 16,0-21-16,0 0 0,0 22 16,1-22-16,-1 0 0,0 0 0,21 0 15,-21 0-15,1 0 0,-1-22 16,21 1-16,-21 0 0,0 21 0,1-21 15,-1 0-15,0-22 0,0 22 16,0 0-16,-21-21 0,21-1 0,-21 22 16,0-21-16,0 0 0,0 20 15,0-20-15,-21 21 0,0 0 0,0 0 16,0-1-16,0 1 0,-1 21 0,1 0 16,0 0-16,0 0 0,0 0 15,0 0-15,-1 21 0,1 1 0,0-22 16,21 21-16,-21 0 0,0 0 0,0 0 15,21 0-15,0 1 16,0-1-16,0 0 0,0 0 0,0 0 16,0 0-16,21-21 0,0 0 0,0 0 15,0 0-15,0 0 0,22 0 16,-22 0-16</inkml:trace>
  <inkml:trace contextRef="#ctx0" brushRef="#br1" timeOffset="121280.92">10985 5228 0,'0'0'0,"0"-21"0,22 0 0,-22 0 16,0 0-16,0 42 31,0 0-31,0 21 16,0-21-16,-22 22 0,1-22 0,0 21 15,0 1-15,21-1 0,-21 0 0,0 1 16,21-1-16,0 0 0,0-21 15,0 22-15,0-1 0,0-21 0,0 0 16,0 1-16,0-1 0,0 0 0,0 0 16,21-21-16,0 0 0,0 0 15,0 0-15,0 0 0,1 0 0,-1 0 16,0 0-16,0 0 0,0-21 0,0 0 16,1 0-16,-1-1 0,0 1 15</inkml:trace>
  <inkml:trace contextRef="#ctx0" brushRef="#br1" timeOffset="121456.82">10774 5419 0,'0'0'0,"-21"0"0,42 0 47,0 0-47,0 0 0,21 0 16,-20 0-16,20 0 0,0 0 0,-21 0 15,22 0-15,-1 0 16,0-21-16,1-1 0</inkml:trace>
  <inkml:trace contextRef="#ctx0" brushRef="#br1" timeOffset="122232.39">12721 5144 0,'0'0'0,"0"-22"0,0 1 0,-21 0 0,21 0 16,0-21-16,0 20 0,0 1 15,0 0-15,-21 21 16,21-21-16,0 42 15,0 0-15,0 0 0,0 22 16,0-22-16,0 21 0,0 1 16,0-1-16,0 0 0,0 1 0,0-1 15,0 0-15,0 1 0,0-1 0,0 0 16,0-21-16,0 22 0,0-1 16,0-21-16,0 0 0,-21 22 0,21-22 15,-22-21-15,22 21 0,0-42 47,0 0-47,0 0 16,0-1-16,0 1 0,0 0 15,0-21-15,0 21 0,0-1 0,43-20 16,-22 21-16,0 0 0,0 0 16,0-1-16,22-20 0,-22 42 0,21-21 15,1 0-15,-1 21 0,0 0 0,1 0 16,-22 0-16,21 0 0,0 0 15,1 21-15,-22 0 0,21 0 0,-21 0 16,1 1-16,-22-1 0,0 0 16,0 0-16,0 0 0,0 0 15,-43 1-15,22-1 0,-21 0 0,-1 0 16,1 0-16,0 0 0,-1-21 0,1 22 16,0-22-16,21 0 0,-22 21 15,22-21-15,-21 0 0,21 0 0,-1 0 16,1 0-16,21-21 31,21 21-31,1-22 16,-1 22-16,0-21 0,0 21 0,0-21 15</inkml:trace>
  <inkml:trace contextRef="#ctx0" brushRef="#br1" timeOffset="122580.59">13377 5567 0,'21'0'0,"-42"0"0,64 0 0,-22 0 16,0 0-16,0 0 0,0 0 15,0 0-15,22-21 0,-22 0 16,0 21-16,0-22 0,0 22 0,1-21 16,-1 0-16,0 21 0,0-21 15,-21 0-15,0 0 0,0-1 0,0 1 16,0 0-16,-21 0 15,0 21-15,0 0 16,-1 0-16,1 0 0,0 21 16,-21 0-16,21-21 0,-1 21 0,1 1 15,0-1-15,0 21 0,0-21 16,21 0-16,0 1 0,0-1 0,0 0 16,0 0-16,0 0 0,0 0 0,21 1 15,0-1-15,0-21 0,0 0 16,1 21-16,-1-21 0,21 0 0,-21 0 15,22 0-15,-22 0 0,21 0 0,-21-21 16,22 0-16</inkml:trace>
  <inkml:trace contextRef="#ctx0" brushRef="#br1" timeOffset="124077.99">15134 5461 0,'-21'21'0,"42"-21"31,0 0-15,0 0-16,1 0 0,-1-21 0,0 0 16,0 21-16,0-21 0,0 0 15,-21-1-15,0 1 16,0 0-16,0 0 0,0 0 0,0 0 15,0-1-15,-21 1 0,0 0 0,0-21 16,0 21-16,0-1 0,-22 1 16,22 21-16,0 0 0,-21 0 15,20 0-15,-20 0 0,21 0 0,-21 21 16,20-21-16,1 43 0,0-22 0,-21 0 16,21 21-16,-1-20 0,22 20 15,-21 0-15,21 1 0,-21-22 0,21 21 16,0 0-16,0 1 0,0-22 0,0 21 15,0-21-15,0 1 0,21-1 16,0 0-16,1 0 0,-1-21 0,0 0 16,0 0-16,0 0 0,22 0 15,-22 0-15,21 0 0,-21 0 0,22-21 16,-22 0-16,21 21 0,-21-21 16,22-22-16,-22 22 0,0 0 15,0-21-15,0 20 0,0-20 0,1 21 16,-1-21-16,-21 20 0,0-20 0,0 21 15,21 0-15,-21 0 0,0-1 16,0 1-16,0 42 16,0 1-1,0-1-15,0 0 0,0 0 16,0 21-16,0-20 0,-21-1 16,21 21-16,0-21 0,0 0 0,0 1 15,0-1-15,0 21 0,21-21 16,0 0-16,-21 1 0,21-22 15,0 0-15,1 21 0,-1-21 0,0 0 16,0 0-16,21 0 0,-20 0 16,-1-21-16,0 21 0,0-22 0,0 1 15,0 0-15,1 0 0,-1 0 16,0 0-16,0-1 0,-21-20 0,0 21 16,0-21-16,21 20 0,-21-20 0,0 21 15,0 0-15,21 0 0,-21-1 16,0 1-16,0 42 31,0 1-31,0-1 16,0 0-16,-21 0 0,21 21 0,0-20 15,0-1-15,0 0 0,0 0 0,0 21 16,0-20-16,0-1 0,0 0 16,21 0-16,-21 0 0,22-21 15,-1 0-15,0 0 0,0 0 16,0 0-16,0 0 0,1 0 15,-1 0-15,-21-21 0,21 21 0,0-21 16,0 0-16,0 0 0,-21-1 16,22-20-16,-1 21 0,-21 0 15,21-22-15,-21 22 0,0-21 0,0 21 16,0-22-16,0 22 0,21 21 16,-21-21-16,0 42 15,0 0 1,0 1-16,-21-1 0,21 0 15,0 0-15,0 0 0,0 22 0,0-22 16,0 0-16,0 0 0,0 21 0,0-20 16,0-1-16,0 0 15,21 0-15,0-21 0,0 21 0,1-21 16,-1 0-16,0 0 0,21 0 16,-21 0-16,1 0 15,-1-21-15,0 21 0,0-21 0,0 0 16,0 0-16,1-22 0,-1 22 0,0 0 15,0-21-15,0-1 0,0 1 16,1 0-16,-22-22 0,21 22 0,0-22 16,0 22-16,0-22 0,-21 22 15,0 0-15,0-1 0,0 1 0,0 21 16,0 0-16,0 42 31,-21 21-31,21-21 0,0 22 0,-21-1 16,21 0-16,-21 1 0,21-1 15,0 0-15,0 1 0,0-1 16,0 0-16,0 1 0,0-1 0,0-21 16,0 22-16,0-22 0,0 21 15,0-21-15,0 0 0,0 1 0,0-1 16,21 0-16,0 0 0,0-21 16,0 0-16,1 0 15,-1 0-15,0 0 0,0 0 16,0 0-16,22-21 0,-22 0 0,0 0 15,0-1-15,0 1 0,0-21 16</inkml:trace>
  <inkml:trace contextRef="#ctx0" brushRef="#br1" timeOffset="124437.78">17145 5165 0,'0'0'0,"0"21"31,0 0-31,0 0 0,-21 0 0,0 1 16,21-1-16,-22 0 0,1 0 0,21 0 15,0 0-15,0 1 0,-21-1 16,21 0-16,0 0 0,0 0 0,0 0 16,0 1-16,21-1 0,0-21 15,1 21-15,-1-21 16,0 0-16,0 0 0,0 0 16,0 0-16,1-21 0,-1 21 0,0-21 15,0-1-15,0 1 16,0 0-16,1 0 0,-1 0 0,-21-22 15,0 22-15,0-21 0,0 21 0,0-22 16,0 22-16,-21 0 0,21-21 16,-43 42-16,22-21 0,0-1 0,0 22 15,-22 0-15,22 0 0,0 0 0,-21 0 16,21 0-16,-1 0 0,1 22 16,0-1-16,0-21 0,21 21 0,-21-21 15</inkml:trace>
  <inkml:trace contextRef="#ctx0" brushRef="#br1" timeOffset="124684.65">16510 4995 0,'21'0'16,"0"0"0,0 0-16,1 0 0,20 0 0,-21 0 15,21 0-15,-20 0 16,20 0-16,0 0 0,-21 0 0,22 0 16,-22 0-16,21 0 0,-21 0 0,1 0 15,-1 0-15,0 0 16,0 0-16</inkml:trace>
  <inkml:trace contextRef="#ctx0" brushRef="#br1" timeOffset="125532.71">17716 5207 0,'-21'0'0,"42"0"0,-42-21 16,0 21-16,0 0 15,21 21 1,0 0-16,0 0 15,0 1-15,0-1 0,-21 0 16,21 0-16,0 0 0,0 0 16,-21 1-16,21-1 0,0 0 0,0 0 15,0 0-15,0 0 0,0 1 0,0-1 16,0 0-16,0 0 31,0-42-15,0 0-1,0 0-15,0-1 0,0 1 16,0 0-16,0 0 0,0 0 16,0 0-16,21-22 0,0 22 0,0 0 15,0-21-15,0 20 0,1 1 16,20 0-16,-21 0 0,0 0 16,0 21-16,1 0 0,20 0 0,-21 0 15,0 0-15,0 0 0,1 0 16,-1 21-16,0 0 0,0 21 15,0-20-15,-21-1 0,0 0 0,0 21 16,0-21-16,0 1 0,0-1 16,0 0-16,0 0 0,0 0 0,0 0 15,0 1-15,0-1 0,0 0 32,-21-21-32,0 0 0,21-21 31,0 0-31,0-1 15,0 1-15,0 0 0,0 0 0,0 0 16,21-22-16,0 22 0,0 0 16,1-21-16,-1 21 0,0-1 0,21-20 15,-21 21-15,22 0 0,-1 0 0,-21-1 16,22 22-16,-1 0 0,0 0 16,-21 0-16,1 0 0,20 22 0,-21-1 15,0 0-15,0 0 0,-21 0 16,0 0-16,22 1 0,-22 20 0,0-21 15,0 0-15,0 0 0,0 1 0,0-1 16,0 0-16,-22 0 16,22 0-16,-21-21 0,21 21 15,-21-21-15,0 0 0,21 22 0,-21-22 32,42 0-17</inkml:trace>
  <inkml:trace contextRef="#ctx0" brushRef="#br1" timeOffset="126513.26">19135 5249 0,'0'0'0,"0"-21"0,0 0 15,0 0-15,-22 0 0,1 21 16,0-21-16,0-1 0,0 22 15,0 0-15,-1 0 0,1 0 16,0 0-16,0 0 0,0 22 0,0-1 16,-22 0-16,22 21 0,0-21 15,0 1-15,0 20 0,-1-21 0,1 21 16,0-20-16,21-1 0,0 21 16,0-21-16,0 0 0,0 1 0,21-1 15,0-21-15,1 21 0,-1-21 16,0 0-16,0 0 0,0 0 15,0 0-15,1 0 0,-1 0 0,0 0 16,0 0-16,0-21 0,0 0 0,1-1 16,-22 1-16,21 0 0,-21 0 15,21 0-15,0 0 0,-21-22 0,0 22 16,0 0-16,21 0 0,-21 0 0,0-1 16,0 1-16,0 42 46,0 1-46,-21-1 0,21 0 0,0 0 16,0 0-16,0 0 0,0 1 16,0-1-16,0 0 0,0 0 15,0 0-15,0 0 0,0 1 0,21-22 16,0 21-16,1-21 0,-1 0 0,0 0 16,0 21-16,0-21 0,0 0 15,1 0-15,20 0 0,-21 0 0,0-21 16,0 0-16,1 21 0,-1-22 0,0 1 15,0 0-15,0-21 0,0 21 16,1-22-16,-1 1 0,0 0 16,0-1-16,0 1 0,0 0 0,1-22 15,-1 22-15,0-1 0,-21 1 0,0 0 16,0 21-16,0-1 0,0 1 16,0 0-16,-21 42 15,0 0-15,-1 1 0,22-1 16,-21 0-16,0 21 0,0 1 0,0-1 15,21-21-15,-21 21 0,21 1 16,-22-1-16,22-21 0,0 22 0,0-22 16,0 21-16,0-21 0,0 0 15,0 1-15,0-1 0,0 0 0,22 0 16,-1 0-16,0-21 16,0 0-16,0 21 0,22-21 15,-22 0-15,0 0 0,0 0 0,21-21 16,-20 21-16,-1-21 0,21 0 0,-21 0 15,0 0-15,1-1 0,-1 1 16,-21 0-16,21 0 0,-21 0 0,0 0 16,0-1-16,0 1 0,0 0 15,0 0-15,-21 21 16,0 0-16,-1 21 16,22 0-16,-21 0 15,0-21-15,21 22 0,0-1 0,0 0 16,0 0-16,0 0 0,0 0 15,0 1-15,0-1 16,0 0-16,21-21 0,-21 21 16,21-21-16,1 0 0,-1 0 0,0 0 15,0 0-15,0 0 0,0 0 16,22 0-16,-22 0 0,21 0 0,-21 0 16</inkml:trace>
  <inkml:trace contextRef="#ctx0" brushRef="#br1" timeOffset="127116.96">20743 5122 0,'0'0'0,"-21"-42"16,0 42 0,0-21-16,0 21 0,-1 0 0,1 0 15,0 0-15,0 0 0,-21 0 0,20 21 16,1-21-16,0 21 0,0 0 15,-21 1-15,20-1 0,1 0 0,0 21 16,0-21-16,21 1 0,0-1 16,-21 21-16,21-21 0,0 0 0,0 1 15,0-1-15,0 0 0,0 0 0,21 0 16,0 0-16,0-21 16,0 0-16,1 0 15,-1 0-15,0 0 0,0 0 16,0 0-16,0-21 0,1 21 15,-1-21-15,0 0 0,0-21 0,0 20 16,0-20-16,1 0 0,-1-1 0,0 1 16,0 0-16,0-22 0,0 1 15,1 20-15,-1-20 0,0-1 0,0 22 16,0 0-16,-21 21 0,0-22 16,21 22-16,-21 0 0,22 0 0,-22 0 15,0 42 16,-22-21-31,1 42 16,0-21-16,0 22 0,0-1 0,21 0 16,-21 1-16,-1-1 0,22 21 15,-21-20-15,21-1 0,-21 0 0,21 1 16,-21-1-16,21 0 0,0-20 16,0 20-16,0-21 0,0 21 0,0-20 15,21-1-15,0-21 0,-21 21 0,21 0 16,1-21-16,-1 0 0,-21 21 15,21-21-15,0 0 0,0 0 0,0 0 16,1 0-16,-1-21 0,0 21 0,0-21 16,21 0-16,-20 0 0,-22-1 15,21 1-15,0 0 0</inkml:trace>
  <inkml:trace contextRef="#ctx0" brushRef="#br1" timeOffset="127452.8">19452 5017 0,'0'0'0,"-21"0"31,42 0-31,0 0 16,22 0-16,-22-22 0,21 22 0,0 0 15,1 0-15,-1 0 0,-21 0 0,22 0 16,-1-21-16,-21 21 0,21 0 16,-20 0-16,-1 0 0,0 0 0,0 0 15,-21-21 16,-21 21-31,-21 0 16,20 0-16</inkml:trace>
  <inkml:trace contextRef="#ctx0" brushRef="#br1" timeOffset="128818.38">974 7662 0,'0'0'0,"-22"0"32,1 0-17,0 0 1,0 0-16,0 0 0,0 0 15,-1 0-15,1 0 0,0 0 16,0 0-16,-21 0 0,20 0 16,1 22-16,-21-22 0,21 0 15,0 0-15,-22 0 0,22 0 16,0 0-16,0 0 0,0 0 0,-1 0 16,1 0-16,0-22 0,0 22 15,0 0-15,0 0 16,42 0 31,0 0-47,0 0 0,21 0 15,1 0-15,-1 0 0,0 0 0,22 0 16,-22 0-16,22 0 0,-1 0 16,1 0-16,-1 0 0,1 0 15,20 0-15,-20 0 0,21 0 16,-22 0-16,1 0 0,20 0 0,-20 0 15,-1 0-15,-20 0 0,20 0 0,-21 0 16,-20 0-16,20 0 0,-21 0 16,0 0-16,0 0 0,-21-21 15,0 0 17,0 0-17,-21 21-15,21-21 16,-21 0-16,0 21 15,21-22-15</inkml:trace>
  <inkml:trace contextRef="#ctx0" brushRef="#br1" timeOffset="129269.96">1587 7324 0,'-42'-21'31,"42"42"0,0 0-31,0 0 16,0 0-16,21 0 0,0-21 0,1 22 15,-1-1-15,0 0 0,0-21 16,0 21-16,22 0 0,-22-21 0,21 0 16,-21 0-16,22 0 0,-1 0 15,-21 0-15,21 0 0,-20 0 0,20 0 16,-21 0-16,0 0 0,0 0 15,1 0-15,-1 0 0,-42 0 47,-1 0-47,1 0 0,0 0 0,0 21 16,0 1-16,-22-1 16,22 0-16,-21 0 0,0 0 0,20 22 15,-20-22-15,0 21 0,-1-21 16,22 0-16,0 22 0,0-22 0,0 0 15,0 21-15,-1-20 0,22-1 16,-21 0-16,21 0 0,0 0 16,0-42 15,21 21-31,-21-21 16,22 0-16</inkml:trace>
  <inkml:trace contextRef="#ctx0" brushRef="#br1" timeOffset="129908.61">3873 7070 0,'0'-64'15,"0"128"-15,-21-149 16,21 64-1,-21 21 1,21 21-16,0 0 16,0 0-16,0 22 0,0-1 0,0 0 15,0 22-15,0-22 0,0 22 16,0-22-16,0 22 0,-21-1 0,21-21 16,0 1-16,-21-1 0,21 0 15,0 1-15,-21-1 0,21-21 16,-22 22-16,22-22 0,-21 0 0,21 0 15,0 0-15,0 0 0,0 1 16,-21-22 15,21-22-15,-21 22-16,21-21 0,0 0 0,0 0 16,0 0-16,0 0 0,0-1 15</inkml:trace>
  <inkml:trace contextRef="#ctx0" brushRef="#br1" timeOffset="130300.34">3641 7070 0,'0'0'0,"0"-21"0,-22-1 15,22 1-15,0 0 16,-21 21-16,21-21 0,0 0 0,0 0 15,21 21-15,1-22 0,-1 1 16,0 21-16,21 0 0,-21 0 16,22 0-16,-1 0 0,0 0 15,1 0-15,-1 0 0,0 21 0,-20 1 16,20-1-16,-21 0 0,0 21 16,0 1-16,-21-1 0,0-21 0,0 21 15,0 1-15,0-1 0,-21 0 16,0 1-16,-21-22 0,21 21 0,-1-21 15,-20 1-15,21-1 0,0 0 16,0 0-16,-1 0 0,1-21 0,0 0 16,21 21-16,-21-21 0,42 0 62,0-21-62,0 0 0,1 21 16,-22-21-16,21 21 0</inkml:trace>
  <inkml:trace contextRef="#ctx0" brushRef="#br1" timeOffset="130744.81">4149 7493 0,'0'-21'31,"0"0"-31,21 0 16,0 21-16,0-22 16,0 22-16,0-21 0,1 21 15,-1 0-15,0 0 0,0 0 0,21 0 16,-20 21-16,-1 1 0,0-22 16,21 21-16,-21 0 0,1 21 0,-22-21 15,21 1-15,-21-1 0,0 21 0,0-21 16,0 0-16,0 1 0,-21 20 15,-1-21-15,1 0 0,21 0 16,-21-21-16,21 22 16,0-44-1,0 1 1,0 0-16,0 0 0,0 0 0,0 0 16,21-1-16,0-20 0,-21 21 15,22 0-15,-22-22 0,21 1 0,0 21 16,-21 0-16,21-22 0,0 22 0,0 0 15,1 0-15,-1 0 0,0 21 16,0 0-16,0 0 0,0 0 0,1 0 16,-1 0-16,0 21 15,0-21 1</inkml:trace>
  <inkml:trace contextRef="#ctx0" brushRef="#br1" timeOffset="131004.29">5101 7366 0,'0'21'15,"0"0"1,0 1-16,0-1 16,0 0-16,0 0 0,0 21 0,0-20 15,-21-1-15,21 0 0,0 0 0,0 0 16,0 0-16,-21 1 15,21-1-15,0 0 0,0 0 16,0 0 0,0-42-1,0 0 1,21 0-16,-21 0 0</inkml:trace>
  <inkml:trace contextRef="#ctx0" brushRef="#br1" timeOffset="131197.18">5122 7133 0,'0'0'16,"-21"-21"-16,0 21 31,0 0-15,21 21-1,0 0-15,0 1 16,21-1-1,0 0-15</inkml:trace>
  <inkml:trace contextRef="#ctx0" brushRef="#br1" timeOffset="131713.04">5419 7303 0,'0'21'0,"-22"0"15,1 0-15,21 0 0,0 0 16,0 1-16,0-1 0,0 0 0,0 0 16,0 0-16,0 0 0,0 1 15,0 20-15,0-21 0,0 0 0,0 0 16,0 1-16,0-1 0,0 0 16,0 0-16,0 0 15,0-42 32,0 0-47,0 0 16,0 0-16,0-1 0,0-20 0,0 21 15,0 0-15,21-22 0,1 22 16,-1-21-16,0 21 0,21-22 0,-21 1 16,22 21-16,-22 0 0,21 0 0,1-1 15,-1 1-15,0 21 0,1 0 16,-1 0-16,-21 21 0,21-21 0,-20 22 15,-1-1-15,21 21 0,-42-21 16,21 0-16,-21 1 0,21 20 0,-21-21 16,0 0-16,0 22 0,0-22 15,0 0-15,-21 0 0,21 0 0,-21 0 16,0 1-16,21-1 0,-21-21 16,21 21-16,0 0 15,0-42 32,21 21-47,-21-21 0,21 0 0</inkml:trace>
  <inkml:trace contextRef="#ctx0" brushRef="#br1" timeOffset="132024.32">6435 6964 0,'0'0'15,"0"-21"-15,0 0 0,0-1 0,0 1 16,0 42 0,0 1-1,0 20-15,-22-21 0,22 0 16,0 22-16,0-1 0,-21 0 16,21 1-16,-21-1 0,21 21 0,0-20 15,-21-1-15,21 0 0,-21 1 16,21-1-16,-21 0 0,21-20 15,0 20-15,0-21 0,0 0 0,0 0 16,0 1-16,0-1 0,0 0 16,21-21-16,0 0 15,0 0-15,0 0 16,-21-21-16,21 0 0,1 21 0,-22-22 16,21 1-16,-21 0 0</inkml:trace>
  <inkml:trace contextRef="#ctx0" brushRef="#br1" timeOffset="132240.53">6265 7281 0,'-21'43'32,"42"-86"-32,-42 107 15,42-64 1,0 0-16,1 0 15,-1 0-15,0 0 16,0 0-16,0 0 0,0 0 0,1 0 16,-1-21-16,0 21 0,-21-21 0,21 21 15,0 0-15</inkml:trace>
  <inkml:trace contextRef="#ctx0" brushRef="#br1" timeOffset="132640.57">6752 7493 0,'0'0'15,"0"21"-15,21-21 0,0 0 32,1 0-32,-1 0 0,0-21 15,0 21-15,-21-21 0,21 0 0,0 21 16,1-21-16,-1-1 15,-21 1-15,21 0 0,-21 0 0,21 0 16,-21 0-16,0-1 0,0 1 0,0 0 16,0 0-16,-21 21 15,0 0-15,0 0 16,-1 21-16,1 0 0,0 0 16,21 1-16,-21-1 0,21 0 15,-21 21-15,0-21 0,21 1 0,0 20 16,0-21-16,0 0 0,0 0 0,0 1 15,0-1-15,0 0 0,0 0 16,0 0-16,21-21 16,0 0-16,0 0 0,21 0 0,-20 0 15,-1 0-15,21 0 0,-21 0 16,22 0-16,-22-21 0,21 21 16,-21-21-16</inkml:trace>
  <inkml:trace contextRef="#ctx0" brushRef="#br1" timeOffset="133005.37">7302 7260 0,'0'0'16,"0"-21"-16,0 0 0,0 0 15,0 0 1,22 21 0,-1 0-16,0 0 0,0 0 0,0 0 15,-21 21-15,21-21 0,1 21 0,-1 0 16,0 0-16,0 0 0,0 1 15,-21-1-15,0 0 0,21 0 16,-21 21-16,22-20 0,-22-1 0,0 0 16,0 0-16,0 0 0,0 0 0,0 1 15,-22-1-15,1-21 0,21 21 16,-21-21-16,0 0 0,21 21 0,-21-21 16,21-21 15,0 0-31,0 0 0,0-1 15,0 1-15,21 0 0,-21 0 0,21-21 16,0 20-16,0-20 0,1 21 16,-1-21-16,0 20 0,0 1 0,0 0 15,0 0-15,22 0 0,-22 0 0,0-1 16,0 1-16,22 0 0</inkml:trace>
  <inkml:trace contextRef="#ctx0" brushRef="#br1" timeOffset="133696.56">9610 7176 0,'0'0'15,"-22"0"-15,1-22 0,0 1 0,21 0 16,0 0-16,0 0 16,0 0-16,0-1 15,0 1-15,21 21 0,22-21 16,-22 21-16,0 0 0,21 0 15,-21 0-15,22 0 0,-1 0 16,0 21-16,-20 0 0,20 1 16,0-1-16,-21 21 0,1-21 0,-1 22 15,0-1-15,-21 0 0,0 1 0,0-22 16,0 21-16,-21-21 0,0 22 16,-1-22-16,1 0 0,21 0 0,-21 0 15,0-21-15,21 21 0,-21-21 0,21-21 31,0 0-31,0 0 16,0 0-16,0-22 0,0 22 0,0-21 16,0 21-16,21-22 0,0 1 15,0 0-15,0-1 0,1 22 0,-1-21 16,0 21-16,21 0 0,-21-1 16,22 1-16,-1 0 0,-21 21 15,22-21-15,-22 21 0,0 0 0,0 0 16,21 0-16,-20 0 0,-1 0 15</inkml:trace>
  <inkml:trace contextRef="#ctx0" brushRef="#br1" timeOffset="134081.57">10435 7197 0,'0'0'0,"0"21"16,0 0-16,21-21 0,0 0 15,1 0-15,-1 0 16,0 0-16,0 0 0,0 0 15,0-21-15,1 21 0,-1-21 0,0 0 16,0-1-16,0 22 0,0-21 0,1 0 16,-1 0-16,-21 0 0,0 0 15,0-1-15,0 1 0,0 0 16,0 0-16,-21 21 16,-1 0-16,1 0 0,0 0 15,0 0-15,0 21 0,-22 0 0,22 0 16,0 1-16,0-1 0,0 21 15,0-21-15,-1 22 0,22-22 0,0 21 16,0 0-16,0-20 0,0-1 16,0 0-16,0 21 0,22-42 0,-1 21 15,0 1-15,0-22 0,0 0 0,0 0 16,22 0-16,-22 0 0,21 0 16,1 0-16,-22 0 0,21 0 0,0-22 15,1 1-15,-22 0 0,21 0 0,1 0 16,-1-22-16,0 22 0,-21-21 15,22 0-15,-1 20 0,-21-20 0,22 0 16,-22-1-16</inkml:trace>
  <inkml:trace contextRef="#ctx0" brushRef="#br1" timeOffset="134292.46">11345 6900 0,'0'-42'0,"21"-43"15,-21 43-15,-21 211 0,42-359 0,-21 169 0,0 0 16,-21 21 0,21 21-1,-21 0-15,21 0 0,-21 0 0,21 22 16,0-22-16,0 21 0,-21 0 0,21 1 15,0-1-15,-21-21 0,21 22 16,0-1-16,0 0 0,0-21 0,0 22 16,0-22-16,0 21 0,0-21 0,0 1 15,0-1-15,0 0 0,0 0 16,0 0-16,21-21 16,0 0-16,0 0 0,0 0 0,22 0 15,-22 0-15,0-21 0,0 0 16</inkml:trace>
  <inkml:trace contextRef="#ctx0" brushRef="#br1" timeOffset="135264.19">11980 7049 0,'0'0'16,"0"-22"-16,0 1 0,0 0 0,0 0 0,0 0 15,0 0-15,0-1 0,-21 1 0,0 21 16,21-21-16,-21 21 15,0 0-15,-1 0 0,1 0 0,0 0 16,0 21-16,-21 0 0,20 1 0,1-1 16,0 0-16,0 21 0,0-21 15,-22 22-15,22-1 0,0 0 0,21 1 16,-21-22-16,21 21 0,0-21 0,0 22 16,0-22-16,0 0 0,0 0 15,0 0-15,21 1 0,0-22 0,0 0 16,1 0-16,-1 0 0,0 0 0,0 0 15,0-22-15,22 22 0,-22-21 16,0 0-16,0 0 0,0 0 0,0 0 16,1-22-16,-1 22 0,0-21 15,-21-1-15,0 22 0,0-21 0,0 21 16,0-22-16,0 22 0,0 0 16,0 0-16,0 0 0,-21 42 31,21 0-31,-21 0 15,21 0-15,0 1 0,0-1 0,0 0 16,0 21-16,0-21 0,0 1 0,0 20 16,0-21-16,0 21 0,0-20 15,21-1-15,0 0 0,-21 0 0,21 0 16,0-21-16,0 21 0,1-21 0,-1 0 16,0 0-16,0 0 0,21 0 15,-20 0-15,-1-21 0,0 0 16,21 21-16,-21-42 0,1 21 0,-1-1 15,0-20-15,-21 21 0,21-21 0,0-1 16,0 1-16,-21 0 0,0-1 16,22-20-16,-22 20 0,0 1 0,21 0 15,-21 21-15,0-22 0,0 22 0,0 0 16,0 0-16,-21 21 16,21 21-1,-22 0-15,22 0 0,-21 0 0,21 22 16,0-22-16,0 21 15,0 1-15,-21-22 0,21 21 0,0 0 16,0 1-16,0-1 0,0 0 0,0-20 16,0 20-16,21 0 0,0-21 15,-21 1-15,22 20 0,-1-21 0,0-21 16,21 21-16,-21 0 0,1-21 0,-1 0 16,21 0-16,-21 0 0,0 0 15,22 0-15,-22-21 0,21 0 0,-21 0 16,1 0-16,20 0 0,-21-1 0,0 1 15,0-21-15,1 21 0,-1 0 16,0-22-16,-21 22 0,0 0 0,0 0 16,0 0-16,0-1 0,-21 22 31,0 0-31,21 22 16,-22-1-16,22 0 0,0 0 0,0 0 15,0 0-15,0 1 0,0-1 0,0 0 16,0 0-16,0 0 0,0 0 15,0 1-15,0-1 0,0 0 0,22 0 16,-1-21-16,0 21 0,0-21 0,0 0 16,0 0-16,1 21 0,20-21 15,-21 0-15,21 0 0,1 0 0,-1 0 16,0-21-16,1 21 0,-1-21 0,0 0 16</inkml:trace>
  <inkml:trace contextRef="#ctx0" brushRef="#br1" timeOffset="135804.79">13737 6964 0,'0'0'0,"0"-21"0,0 0 0,0-1 16,-21 1-16,0 21 15,0-21-15,-1 21 0,1 0 16,0 0-16,0 0 0,0 0 0,-22 21 16,22 0-16,0 1 0,0-1 0,0 0 15,0 0-15,-1 0 0,1 0 16,0 22-16,0-22 0,21 21 15,0-21-15,0 1 0,0 20 0,0-21 16,0 0-16,0 0 0,21 1 16,0-1-16,0 0 0,1 0 0,-1-21 15,0 0-15,0 0 0,0 0 0,0 0 16,1 0-16,-1 0 0,0 0 16,0-21-16,0 0 0,0 0 0,1-1 15,-1-20-15,0 21 0,0-21 0,-21-1 16,21 1-16,0 0 0,-21-1 15,22 1-15,-22-22 0,0 22 0,21-21 16,-21 20-16,0-20 0,21 20 0,-21 22 16,0-21-16,0 21 0,0 0 15,0-1-15,0 44 16,0 20 0,0-21-16,-21 21 15,21-20-15,-21 20 0,21 0 0,0 1 16,0-1-16,-22 0 0,22 1 0,0-1 15,0 0-15,0 1 0,0-22 16,0 21-16,0 0 0,0-20 0,0-1 16,22 21-16,-1-21 0,-21 0 0,21-21 15,0 22-15,0-22 16,0 0-16,1 0 0,20 0 0,-21 0 16,0 0-16,0-22 0,1 1 0,-1 21 15,0-21-15,0-21 16,0 21-16,0-1 0,1 1 0</inkml:trace>
  <inkml:trace contextRef="#ctx0" brushRef="#br1" timeOffset="136055.96">12361 6795 0,'0'0'0,"-42"21"16,-43 0 0,106-21-1,1 0-15,-1 0 16,0 0-16,21 0 0,-21 0 0,22 0 16,-1 0-16,0 0 0,-20 0 0,20 0 15,-21 0-15,0-21 0,22 21 16,-22 0-16,0 0 0,-21-21 0</inkml:trace>
  <inkml:trace contextRef="#ctx0" brushRef="#br1" timeOffset="136600.69">15917 6477 0,'0'0'0,"0"-21"0,0 0 0,21 0 15,-21-1-15,0 1 0,0 0 16,22 0-16,-22 0 0,21 0 0,0-1 16,-21 44 15,0-1-31,0 0 15,-21 21-15,0-21 0,21 22 0,-22-1 16,1 22-16,21-22 16,-21 0-16,21 22 0,-21-22 0,21 0 15,0 1-15,-21-1 0,21 0 0,-21 1 16,21-22-16,0 0 0,0 21 16,0-20-16,0-1 0,0 0 0,21-21 15,0 21-15,0-21 0,0 0 0,0 0 16,1 0-16,-1 0 15,0 0-15,0 0 0,0 0 0,0-21 16,1 21-16,-1-21 0,0 0 0,-21-1 16,0 1-16,0 0 0</inkml:trace>
  <inkml:trace contextRef="#ctx0" brushRef="#br1" timeOffset="136816.56">15769 6773 0,'0'0'0,"-21"0"0,0 0 0,42 0 47,0 0-47,0 0 0,0 0 0,1 0 16,20 0-16,-21 0 0,0 0 0,22 0 16,-22-21-16,21 21 15,-21 0-15,22 0 0,-22 0 0,0 0 16,0 0-16,0-21 0,0 21 0,1 0 15</inkml:trace>
  <inkml:trace contextRef="#ctx0" brushRef="#br1" timeOffset="137236.32">16954 6689 0,'0'0'15,"22"-21"-15,-22-1 0,0 1 16,0 0-16,0 0 16,0 0-16,0 0 0,0-1 15,0 1-15,-22 21 16,1 0-16,0 0 0,0 0 16,0 0-16,-22 21 0,22-21 0,0 22 15,0 20-15,-21-21 0,20 0 16,1 22-16,-21-1 0,21-21 0,0 21 15,-1 1-15,-20-22 0,42 21 0,-21-21 16,21 22-16,0-22 0,0 0 16,0 0-16,21 0 0,0 1 15,0-1-15,1 0 0,20 0 0,0-21 16,1 0-16,-22 21 0,21-21 16,0 0-16,1 0 0,-1 0 0,0 0 15,-20 0-15,20-21 0,0 21 0,-21-21 16,1 21-16,-1-21 0,0 21 0,-21-21 15,0-1-15,21 22 16,-21-21-16,-21 21 31</inkml:trace>
  <inkml:trace contextRef="#ctx0" brushRef="#br1" timeOffset="138649.03">1270 9546 0,'0'-21'31,"0"42"0,-21-21-15,21 21-16,-21-21 16,-1 0-16,1 0 15,0 0-15,0 0 0,0 22 16,0-22-16,-22 0 0,22 0 0,-21 0 15,-1 0-15,1 0 0,0 0 16,-1 0-16,1 0 0,-21 0 0,20-22 16,1 22-16,0 0 0,-1 0 15,22-21-15,-21 21 0,21-21 0,-1 21 16,22-21 0,-21 21-16,42 0 31,1 0-31,-1 0 0,21 0 15,0 0-15,1 0 0,-1 0 16,0 0-16,22 0 0,-22 0 16,22 0-16,-1 0 0,1 0 0,-1 0 15,22 0-15,-22 0 0,22 0 16,-21 0-16,20 0 0,-20 0 0,20 0 16,-20-21-16,-1 21 0,1 0 0,-22 0 15,1 0-15,-1 0 0,-21 0 16,0 0-16,0 0 0,1-21 0,-44 21 47,1-22-32,0 22-15,0 0 16,0-21-16,21 0 0,-21 21 0,-1-21 16,1 0-16</inkml:trace>
  <inkml:trace contextRef="#ctx0" brushRef="#br1" timeOffset="139061.79">1651 9186 0,'0'0'0,"-21"0"15,21 22 32,21-1-47,0 0 16,0-21-16,0 0 15,1 21-15,-1-21 0,0 21 0,0-21 16,0 0-16,22 0 0,-1 0 0,-21 0 16,21 0-16,1 0 0,-22 0 15,21 0-15,1 0 0,-22 0 0,21 0 16,-21 0-16,0 0 0,1 0 16,-1 0-16,-21 21 0,0 1 15,-21-1-15,-1 0 16,1 0-16,-21 0 0,0 0 0,20 22 15,-20-22-15,0 0 0,-1 21 16,-20-20-16,21 20 0,-1-21 16,1 21-16,0-20 0,-1-1 0,1 0 15,21 21-15,0-42 0,-1 21 16,1 1-16,21-1 16,21-42 15,1-1-31,-1 1 15</inkml:trace>
  <inkml:trace contextRef="#ctx0" brushRef="#br1" timeOffset="139704.24">4022 8996 0,'0'0'0,"21"-21"0,21-64 31,-42 64-31,0 0 0,0 0 16,0-1-16,0 1 0,0 0 0,0 0 16,0 0-16,-21 0 0,0 21 15,0 0-15,-1-22 0,1 22 0,0 0 16,-21 0-16,21 0 0,-22 22 16,22-1-16,-21 0 0,-1 0 0,1 21 15,21-20-15,-21 20 0,20 0 16,1 1-16,-21-1 0,21 21 0,21-20 15,-21-1-15,21 0 0,0-20 0,0 20 16,0-21-16,0 21 0,0-20 16,21-1-16,0 0 0,0 0 15,0 0-15,0-21 0,22 0 0,-22 21 16,21-21-16,-21 0 0,22 0 16,-22 0-16,21 0 0,1 0 0,-22-21 15,21 0-15,0 21 0,1-21 0,-1 0 16,-21 0-16,22-1 0,-1 1 15,0 0-15,1 0 0,-22 0 0,21-22 16,0 22-16</inkml:trace>
  <inkml:trace contextRef="#ctx0" brushRef="#br1" timeOffset="140464.87">4445 9081 0,'21'-22'0,"-21"-20"15,0 21-15,-21 106 0,42-191 0,-21 85 0,0-1 16,-21 1-16,0 0 0,0 21 16,-1-21-16,1 21 15,0 0-15,0 0 0,0 0 0,0 0 16,-1 21-16,1 0 0,0 0 15,21 1-15,-21-1 0,0 0 0,0 21 16,21-21-16,-22 22 0,22-22 0,-21 0 16,21 21-16,-21-20 0,21-1 15,0 0-15,0 0 0,0 0 0,0 0 16,0 1-16,21-22 16,0 0-16,1 0 15,-1 0-15,0 0 0,0 0 0,0 0 16,0-22-16,1 1 0,-1 21 15,-21-21-15,21 0 0,0 0 16,0 0-16,0 21 0,-21-22 0,0 1 16,0 0-16,22 0 0,-22 0 15,0 0-15,0 42 47,0 0-47,0 0 0,0 0 0,0 0 16,0 1-16,0-1 0,0 0 15,0 0-15,0 0 0,21 0 16,0 1-16,0-22 0,0 0 16,0 0-16,1 0 0,20 0 15,-21 0-15,0 0 0,22 0 16,-22-22-16,21 1 0,-21 21 0,22-21 16,-22 0-16,0 0 0,0 0 0,0-1 15,0 1-15,-21 0 0,0 0 16,0 0-16,0-22 0,0 22 0,0 0 15,0 0-15,0 0 0,0 0 16,0-1-16,0 1 0,0 0 0,0 42 47,0 0-47,0 1 0,0 20 0,0-21 16,0 21-16,0 1 0,0-22 15,0 21-15,0 1 0,0-1 16,0 0-16,0 22 0,0-22 0,0 0 15,0 22-15,0-1 0,0-20 0,0 20 16,0 1-16,0-1 0,0 1 16,0-1-16,0-20 0,0 20 0,0 1 15,0-22-15,0 0 0,0 1 0,0-1 16,0 0-16,-21-21 0,21 22 0,0-22 16,0-42 15,21 0-31,-21-1 0,22-20 15,-22 21-15,0 0 16,21-22-16,-21 1 0,21 0 0,-21-1 16</inkml:trace>
  <inkml:trace contextRef="#ctx0" brushRef="#br1" timeOffset="140775.69">4932 9271 0,'0'0'0,"0"-42"0,0 21 0,0-22 0,-21 22 16,21 0-16,0 0 0,0 0 0,0-22 15,0 22-15,21 0 0,0 21 16,0-21-16,0 0 0,22-1 0,-22 22 16,21 0-16,-21 0 0,0 0 15,22 0-15,-22 22 0,0-1 16,0 21-16,0-21 0,1 0 0,-22 22 16,0-22-16,0 0 0,0 21 15,0-20-15,-22-1 0,1 0 0,0 21 16,0-21-16,0-21 0,-22 22 0,22-1 15,0 0-15,0-21 0,0 0 0,0 21 16,-1-21-16,1 0 0,0 0 16,21-21-1,0 0-15,0 0 16,21-1 0,0 1-16,1 0 0,-1 0 0</inkml:trace>
  <inkml:trace contextRef="#ctx0" brushRef="#br1" timeOffset="141040.53">5673 8636 0,'0'0'0,"0"-21"16,-22 42 0,1-21-16,0 21 0,21 0 15,0 1-15,-21 20 0,0-21 16,21 21-16,-21 1 0,21-1 0,0 0 15,0 1-15,-22-1 0,22 0 16,0-20-16,0 20 0,0-21 16,0 21-16,0-20 0,0-1 0,0 0 15,22 0-15,-22 0 0,21-21 0,0 0 16,0 21-16,0-21 16,0 0-16,1 0 0,-1 0 0,0-21 15,0 0-15,0 0 0,0 0 0</inkml:trace>
  <inkml:trace contextRef="#ctx0" brushRef="#br1" timeOffset="141236.42">5461 8975 0,'0'0'0,"-42"0"31,63 0 0,0 0-31,0 0 0,0 0 0,0 0 16,22-21-16,-22 21 0,21-22 0,-21 22 16,22-21-16,-1 21 0,-21-21 15,22 21-15</inkml:trace>
  <inkml:trace contextRef="#ctx0" brushRef="#br1" timeOffset="142048.64">6244 8827 0,'0'0'0,"0"-22"16,0 1-1,-21 21 1,0 0-16,0 0 0,-1 0 16,1 21-16,0-21 0,21 22 15,-21-1-15,0 0 0,0 0 0,-1 0 16,22 22-16,0-22 0,-21 0 15,0 21-15,21-21 0,0 22 0,0-22 16,0 21-16,0-21 0,0 1 16,0-1-16,0 0 0,0 0 0,21 0 15,0 0-15,1-21 0,-1 22 16,0-22-16,0 0 0,0 0 0,22 0 16,-22 0-16,21 0 0,-21-22 0,0 22 15,22-21-15,-1 0 0,-21 0 16,0 0-16,22 0 0,-22-1 0,0-20 15,0 21-15,0-21 0,-21-1 0,22 1 16,-22 0-16,21-22 0,-21 22 16,0-1-16,0 1 0,0-21 0,0 41 15,0-20-15,0 21 0,0-21 0,0 20 16,-21 22 0,-1 22-1,22-1-15,0 21 16,0-21-16,-21 22 0,21-22 0,0 21 15,0 0-15,0 1 0,0-1 16,0 0-16,0 1 0,0-1 0,0 0 16,0-20-16,0 20 0,-21-21 0,21 21 15,0-20-15,0-1 0,0 0 16,0 0-16,0 0 0,0-42 62,0 0-62,0 0 0,0 0 0,0-1 16,21 1-16,0-21 0,1 21 0,-1-22 16,0 22-16,0-21 0,21 21 15,-20-22-15,20 22 0,0 0 0,-21 0 16,22 0-16,-22 0 0,21 21 0,1 0 16,-22 0-16,21 0 0,-21 21 15,0 0-15,1 0 0,-1 0 0,-21 0 16,0 1-16,0-1 0,0 0 0,0 21 15,0-21-15,0 1 0,0-1 16,0 0-16,-21 0 0,21 0 16,0 0-16,-22 1 0,1-1 0,21 0 15,-21-21 1,21 21-16,0-42 31,21 0-15</inkml:trace>
  <inkml:trace contextRef="#ctx0" brushRef="#br1" timeOffset="142677.66">7810 8932 0,'0'22'0,"0"-44"0,0 1 0,0 0 16,0 0-16,0 0 0,0 0 16,0-1-16,0 1 0,0 0 0,-21 0 15,21 0-15,-21 0 0,0-1 16,0 22-16,0 0 0,-1 0 16,1 0-16,0 0 0,0 0 0,-21 0 15,20 0-15,1 22 0,-21-22 0,21 42 16,-22-21-16,22 0 0,-21 0 15,21 22-15,0-1 0,-1-21 16,1 22-16,0-22 0,0 21 0,21 0 16,0-20-16,0-1 0,0 21 0,0-21 15,0 0-15,0 1 0,0-1 16,21 0-16,0-21 0,0 0 16,1 0-16,-1 0 0,0 0 0,0 0 15,0 0-15,0 0 0,22 0 16,-22-21-16,0 0 0,0-1 15,0 1-15,1 0 0,-1 0 0,0 0 16,0 0-16,0-22 0,0 1 0,1 21 16,-22-22-16,0 1 0,0 0 15,21 21-15,-21-1 0,0-20 0,0 21 16,0 0-16,0 42 31,0 0-31,0 0 0,0 0 0,0 1 16,0 20-16,0-21 0,0 21 0,0-20 15,0 20-15,0-21 0,21 0 16,-21 0-16,21 1 0,0-1 0,0 0 16,1 0-16,-1 0 0,0-21 0,0 21 15,0-21-15,0 0 16,1 0-16,-1 0 0,0 0 16,0 0-16,0-21 15,-21 0-15,21 0 16,-21 0-16,22 21 0</inkml:trace>
  <inkml:trace contextRef="#ctx0" brushRef="#br1" timeOffset="142848.57">8255 9017 0,'0'21'15,"-21"-21"32,0 0-47,-1 0 16,22 21-16,-21-21 0</inkml:trace>
  <inkml:trace contextRef="#ctx0" brushRef="#br1" timeOffset="143928.57">1291 11240 0,'0'0'0,"-21"0"0,0 0 15,0 0-15,-1 21 0,-20-21 16,21 0-16,-21 0 0,20 0 15,-20 0-15,0 0 0,-1 0 0,1 0 16,0 0-16,-1 0 0,1 0 16,0 0-16,21 0 0,-22 0 0,22 0 15,-21 0-15,21-21 16,-1 21-16,1 0 0,0 0 16,42 0 15,0 0-16,1 0-15,20 0 0,0 0 0,1 0 16,-1 0-16,0 0 0,22 0 16,-1 0-16,1 0 0,-1 0 0,22 0 15,-22 0-15,22 0 0,-21 0 16,20 0-16,1 0 0,-22 0 16,22 0-16,-21 0 0,-1 0 15,1 0-15,-22 0 0,21-22 0,-20 22 16,-22 0-16,21 0 0,-21 0 0,1 0 15,-1 0-15,0 0 0,-21-21 32,0 0-1,0 0-15,-21 21-1,21-21-15,-21 21 0,21-21 0,-22 21 16</inkml:trace>
  <inkml:trace contextRef="#ctx0" brushRef="#br1" timeOffset="144389.57">1926 10837 0,'0'0'0,"-21"0"16,21 22 15,0-1-31,0 0 16,0 0-16,21-21 0,0 21 15,0 0-15,1-21 0,-1 22 16,0-22-16,0 0 0,21 21 0,-20-21 16,-1 0-16,21 0 0,-21 21 15,0-21-15,1 0 0,20 0 0,-21 0 16,0 0-16,0 0 0,1 0 15,-1 0-15,0 0 0,0 0 16,-21 21-16,0 0 16,-21-21-16,0 21 15,0 1-15,-22-1 0,22 0 0,0 0 16,-21 0-16,20 0 0,-20 22 16,21-22-16,-21 0 0,20 21 15,1-20-15,-21-1 0,21 0 0,0 0 16,21 0-16,-22 0 0,22 1 15,-21-22-15,21 21 0,-21-21 0,21 21 32,0-42 15</inkml:trace>
  <inkml:trace contextRef="#ctx0" brushRef="#br1" timeOffset="144997.63">3831 10647 0,'0'0'0,"0"-21"31,0 0-31,-21 21 0,21 21 16,0 0-1,0 21-15,0-21 0,0 1 0,0 20 16,0 0-16,0-21 0,0 22 0,0-1 16,0 0-16,0-20 0,0 20 15,0 0-15,0-21 0,0 22 0,0-22 16,0 0-16,0 21 0,0-20 15,0-1-15,0 0 16,0-42 15,0 0-31,0-1 0,0 1 16</inkml:trace>
  <inkml:trace contextRef="#ctx0" brushRef="#br1" timeOffset="145640.44">3704 10668 0,'0'0'0,"-21"-21"0,21 0 0,-21 21 0,21-21 15,0-1-15,-21 22 0,21-21 16,0 0-16,0 0 16,21 0-16,0 21 0,0-21 0,0 21 15,0 0-15,22-22 0,-22 22 16,21 0-16,-21 0 0,22 0 0,-22 0 15,21 0-15,1 22 0,-22-1 0,0 0 16,21 0-16,-21 0 0,-21 22 16,0-1-16,0-21 0,0 21 0,0-20 15,0 20-15,-21-21 0,0 21 16,0-20-16,0-1 0,-22 0 0,22 0 16,-21 0-16,21 0 0,-22 1 15,22-1-15,-21-21 0,21 0 16,0 21-16,-1-21 0,22-21 31,0 0-31,22-1 16,-1 22-16,0-21 0,0 0 0,0 21 15,22-21-15,-22 21 0,0 0 0,21-21 16,-21 21-16,22 0 0,-22 0 16,21 0-16,-21 0 0,22 0 0,-1 21 15,-21-21-15,22 21 0,-1 0 0,-21-21 16,0 21-16,0 1 15,1-1-15,-1 21 0,-21-21 0,0 0 16,0 1-16,0-1 0,-21 21 0,-1-21 16,1 0-16,0 22 0,-21-22 15,21 0-15,-22 0 0,1 0 0,21 1 16,-22-1-16,1-21 0,0 21 0,-1-21 16,1 0-16,0 0 0,-1 0 15,-20 0-15,21 0 0,20 0 0,-20 0 16,0-21-16,21 21 0,-1-21 0,1-1 15,0 1-15,21 0 0,-21 0 16,21 0-16,0 0 16,0-1-16,21 22 0,0-21 15,0 21-15,1 0 0,-1 0 0,0-21 16,0 21-16,0 0 0,0-21 16,1 21-16</inkml:trace>
  <inkml:trace contextRef="#ctx0" brushRef="#br1" timeOffset="146228.51">4868 10964 0,'0'0'0,"21"0"0,1-21 0,-22 0 0,0 0 16,0 0-16,0 0 15,-22-1 1,1 22-16,0 0 0,0-21 0,0 21 16,0 0-16,-1 0 0,1 0 0,0 0 15,0 21-15,0-21 0,0 22 16,-1-1-16,1 0 0,0 0 0,21 21 16,-21-20-16,21-1 0,-21 21 15,21-21-15,-21 22 0,21-22 0,0 0 16,0 21-16,0-21 0,0 1 15,0-1-15,0 0 0,0 0 16,21-21-16,0 0 16,0 0-16,0 0 0,0 0 15,1-21-15,-1 0 0,0 21 0,0-21 16,0-1-16,22 1 0,-22-21 16,0 21-16,0 0 0,0-1 0,0-20 15,-21 21-15,0 0 0,22 0 0,-22-1 16,0-20-16,21 21 0,-21 0 15,0 0-15,0 42 32,0 0-32,0 0 15,0 0-15,0 0 0,0 1 0,0-1 16,0 0-16,0 21 0,0-21 0,0 1 16,0 20-16,21-21 0,-21 0 15,21 0-15,-21 1 0,0-1 0,0 0 16,21-21-16,0 0 15,1 0 1,-1 0-16,0-21 16,0 0-16,-21-1 0,21 22 0</inkml:trace>
  <inkml:trace contextRef="#ctx0" brushRef="#br1" timeOffset="146683.91">5228 10837 0,'0'-21'15,"0"0"-15,21 21 32,0-21-32,1 21 0,-1 0 15,0 0-15,0 0 0,0 0 0,0 21 16,1 0-16,-1-21 0,0 21 15,21 22-15,-21-22 0,1 0 16,-1 0-16,0 0 0,-21 22 0,21-22 16,-21 0-16,21 21 0,-21-20 0,0-1 15,0 0-15,0 21 0,0-21 16,0 1-16,0-1 0,-21 0 16,0-21-16,0 0 31,21-21-31,0 0 0,0-1 15,0 1-15,0 0 0,0 0 0,0-21 16,0 20-16,0 1 0,0-21 16,21 0-16,-21 20 0,21-20 0,0 21 15,-21-21-15,21 20 0,1 1 16,-1 0-16,0 21 0,0-21 0,0 0 16,0 21-16,1 0 0,-1 0 15,0 0-15,-21-21 16,21 21-16</inkml:trace>
  <inkml:trace contextRef="#ctx0" brushRef="#br1" timeOffset="147709.48">6625 10562 0,'0'0'0,"0"-42"31,0 21-31,0 0 0,0-1 0,-21 22 16,0 0-16,0 0 0,-1 0 0,1 0 15,0 0-15,0 0 0,0 22 16,-22-1-16,22 0 0,0 0 16,-21 21-16,21 1 0,-1-22 0,1 21 0,0 1 15,0-1-15,21 0 0,0 1 16,-21-22-16,21 21 0,-21 0 16,21 1-16,0-22 0,0 21 0,0 1 15,0-22-15,0 0 0,0 21 0,21-21 16,0-21-16,0 22 0,-21-1 15,42-21-15,-20 0 0,-1 0 0,0 0 16,21 0-16,1 0 0,-22 0 0,21-21 16,0-1-16,1 22 0,-22-21 15,21 0-15,1 0 0,-1 0 16,-21 0-16,21-1 0,-20 1 0,20 0 16,-21 0-16,0-21 0,0 20 0,1 1 15,-1 0-15,0 0 0,0 0 16,-21 0-16,0-1 0,0 1 15,-21 21 17,0 21-17,0 1-15,21-1 0,-22 0 16,22 0-16,-21 21 16,21-20-16,0-1 0,0 0 0,0 0 15,0 0-15,0 0 0,0 1 0,0-1 16,0 0-16,21 0 0,1-21 15,-1 21-15,0 0 0,0-21 0,0 0 16,0 0-16,1 0 0,-1 0 16,21 0-16,-21 0 0,0-21 0,22 21 15,-22-21-15,0 0 0,21 0 16,-20 21-16,-1-21 0,0-1 0,0 1 16,0 0-16,-21 0 0,0 0 0,0 0 15,0-22-15,0 22 0,0-21 16,0 21-16,0-1 0,0-20 0,-21 21 15,0 0-15,0 0 0,0-1 0,-1 22 16,1 0-16,-21-21 16,21 21-16,0 0 0,-22 0 0,22 0 0,0 0 15,-21 21-15,20-21 0,-20 22 0,21-1 16,0-21-16,0 21 16,-1 0-16,1 0 0,21 0 15,0 1-15,0-1 0,0 0 16,21-21-16,1 21 0,-1-21 0,0 0 15,21 21-15,-21-21 0,1 0 16,20 0-16,-21 0 0</inkml:trace>
  <inkml:trace contextRef="#ctx0" brushRef="#br1" timeOffset="148340.51">8064 10732 0,'0'0'0,"0"-22"0,0 1 0,0 0 16,0 0-16,-21 0 16,0 21-16,0 0 0,0-21 15,0 21-15,-1 0 0,1 0 0,-21 0 16,21 0-16,0 0 0,-22 21 16,22-21-16,0 21 0,-21 0 0,20 0 15,1 0-15,0 1 0,0-1 0,0 21 16,21-21-16,0 0 0,-21 22 15,21-22-15,0 0 0,0 21 16,0-20-16,0-1 0,0 0 0,0 0 16,21 0-16,0-21 0,0 21 0,0 1 15,0-22-15,1 0 0,-1 0 16,0 0-16,21 0 0,-21 0 0,1 0 16,20-22-16,-21 22 0,0-21 0,22 0 15,-22 21-15,0-21 0,0 0 16,0-22-16,0 22 0,1 0 0,-22-21 15,21-1-15,0 1 0,-21 0 0,0-1 16,21 1-16,0 0 0,-21-22 16,0 22-16,21 0 0,-21-22 15,22 43-15,-22-21 0,0 20 0,0-20 16,0 21-16,0 0 16,0 42-1,0 0 1,0 0-16,0 22 0,0-22 0,0 21 15,0 0-15,0 1 0,0-1 16,0 0-16,0 1 0,0-1 0,0 0 16,0 1-16,0-1 0,0 0 0,0-20 15,0 20-15,0-21 0,0 0 16,0 0-16,0 1 0,0-1 0,21 0 16,0-21-16,-21 21 0,21-21 15,0 0-15,0 0 0,1 0 16,-1 0-16,0 0 15,0 0-15,0-21 0,0 0 0,1 21 16,-22-21-16,21-1 0,0 1 0,0 0 16</inkml:trace>
  <inkml:trace contextRef="#ctx0" brushRef="#br1" timeOffset="148796.23">8678 10774 0,'0'0'0,"0"21"16,21-21 0,1 0-16,-1 0 15,0 0-15,0 0 0,0 0 16,0 0-16,1-21 0,-1 0 0,0 21 16,0-21-16,0 21 0,0-22 15,1 1-15,-22 0 0,0 0 16,0 0-16,0 0 0,0-1 0,0 1 15,0 0-15,0 0 0,-22 21 0,1-21 16,0 21-16,0 0 0,0 0 16,0 0-16,-22 0 0,22 0 15,0 0-15,0 21 0,0 0 0,-1 0 16,-20 0-16,42 22 0,-21-22 16,0 0-16,0 21 0,21-20 0,-22 20 15,22-21-15,0 0 0,0 22 0,0-22 16,0 0-16,0 0 0,22 0 15,-1 0-15,0-21 0,0 22 0,0-22 16,22 0-16,-22 0 0,21 0 0,-21 0 16,22 0-16,-1 0 0,-21 0 0,21 0 15,1 0-15,-22 0 0,21-22 16,-21 22-16,1-21 0,-1 21 0,0-21 16,0 0-16,0 21 0,0-21 15,-21 0-15,22-1 0,-22 1 16</inkml:trace>
  <inkml:trace contextRef="#ctx0" brushRef="#br1" timeOffset="150168.89">1122 13018 0,'21'0'0,"-42"0"62,0 0-62,-1 0 0,1 0 16,0 0-16,-21 0 0,21 0 0,-22 0 16,1 0-16,-22 0 15,22 0-15,-21 0 0,20 0 0,-20 0 16,-1 0-16,1 0 0,-1 0 15,1 0-15,-1 0 0,22-22 0,-22 22 16,22 0-16,0-21 0,21 21 16,-1 0-16,1 0 0,0 0 0,42 0 47,0 0-47,1 0 0,-1 0 15,0 0-15,0 0 0,0 0 16,0 0-16,22 0 0,-22 21 0,21-21 15,1 0-15,-1 0 16,21 0-16,1 22 0,-1-22 0,1 0 16,-1 0-16,1 0 0,-1 21 15,22-21-15,-21 0 0,-1 0 0,22 0 16,-22 0-16,1 0 0,-1 0 16,22 0-16,-22 0 0,1 0 0,-22 0 15,22 0-15,-22 0 0,0 0 16,1 0-16,-22 0 0,21 0 0,-21 0 15,-21-21-15,22 21 16,-44 0 31,22-22-31,-21 22-16,21-21 15,0 0-15,-21 21 0,21-21 16</inkml:trace>
  <inkml:trace contextRef="#ctx0" brushRef="#br1" timeOffset="150693.09">1482 12615 0,'0'0'0,"-22"0"0,1 0 31,21 22-15,0-1-16,0 0 15,0 0-15,21 0 0,1 0 16,-1 1-16,0-1 0,0-21 16,21 21-16,-20 0 0,20-21 0,0 21 15,-21-21-15,22 0 0,-22 0 16,21 0-16,1 21 0,-22-21 0,21 0 15,-21 0-15,0 0 0,1 0 16,-1 0-16,0 0 0,-42 0 47,0 22-31,-1-1-16,-20-21 0,21 21 15,0-21-15,-22 21 0,22 0 0,-21 0 16,0 1-16,20-22 0,-20 21 15,21 0-15,-21 0 0,20 0 0,1 0 16,0 1-16,-21-1 0,42 0 16,-21-21-16,-1 21 0,1 0 15,21 0 1,21-21 31,1-21-32,-1 21-15</inkml:trace>
  <inkml:trace contextRef="#ctx0" brushRef="#br1" timeOffset="151328.75">3789 12510 0,'0'0'0,"0"-22"16,0 1-16,-21 21 15,21-21-15,0 0 16,-22 21-16,1-21 0,21 0 16,-21 21-16,21 21 31,0 0-31,0 0 0,0 21 15,0 1-15,0-22 0,0 21 16,21 22-16,-21-22 0,0 0 0,0 1 16,0 20-16,0-20 0,0-1 0,0 0 15,0-21-15,0 22 0,0-22 16,0 21-16,21-21 0,-21 1 16,0-1-16,22-21 46,-22-21-46,0-1 0,21 1 16,-21 0-16</inkml:trace>
  <inkml:trace contextRef="#ctx0" brushRef="#br1" timeOffset="151580.82">3831 12383 0,'0'0'0,"-21"0"15,21-22 1,21 22 0,0 0-16,0-21 15,1 21-15,20 0 0,-21 0 0,0-21 16,0 21-16,22 0 0,-22 0 0,0 0 16,0 0-16,0 0 0,1 0 15,-1 0-15,0 0 0,0 0 0,-21 21 16,0 0-1,-21-21 1</inkml:trace>
  <inkml:trace contextRef="#ctx0" brushRef="#br1" timeOffset="151801.69">3810 12721 0,'21'21'32,"0"-21"-32,0 0 15,1 0-15,-1 0 16,0 0-16,0 0 0,0 0 16,0 0-1,1 0-15,-22-21 0,21 21 0,0 0 16,0-21-16</inkml:trace>
  <inkml:trace contextRef="#ctx0" brushRef="#br1" timeOffset="152431.89">4784 12742 0,'0'0'0,"21"0"31,-21-21-31,21 0 0,-21 0 16,0 0-1,0 0-15,0-1 16,0 1-16,-21 21 0,0-21 0,-1 0 16,1 21-16,-21-21 0,21 0 15,0 21-15,-22 0 0,22 0 0,0 0 16,-21 0-16,20 0 0,1 0 0,-21 21 15,21 0-15,0 0 0,-22 0 16,22 0-16,0 1 0,21 20 0,-21-21 16,21 21-16,-21 1 0,21-22 0,0 21 15,0-21-15,0 22 16,0-22-16,0 0 0,0 0 0,0 0 16,21-21-16,0 0 0,0 22 15,0-22-15,0 0 0,1 0 0,-1 0 16,0 0-16,0-22 0,0 22 0,22-21 15,-22 0-15,0 21 0,0-21 16,0 0-16,0 0 0,1-1 0,-1 1 16,0 0-16,0-21 0,0 21 0,0-1 15,-21 1-15,0-21 0,22 21 16,-22 0-16,0-1 0,21 1 0,-21 0 16,0 42 15,0 0-31,0 1 15,0-1-15,0 21 0,0-21 16,-21 22-16,21-22 0,0 0 0,0 21 16,0-21-16,0 1 0,0 20 0,0-21 15,0 0-15,0 0 16,0 1-16,0-1 16,21-21-16,0 0 0,0 0 15,0 0-15,0 0 0,1 0 16,-1-21-16,0-1 0,21 22 0</inkml:trace>
  <inkml:trace contextRef="#ctx0" brushRef="#br1" timeOffset="152760.22">5546 12552 0,'0'0'15,"0"-21"-15,0 0 0,0-1 0,0 1 16,-22 21-16,1 0 0,0 0 0,0 0 15,0 0-15,0 0 0,-1 0 16,1 0-16,0 21 0,0 1 16,0-1-16,0 0 0,21 0 0,-22 0 15,1 22-15,0-1 16,0-21-16,21 21 0,0 1 0,-21-1 16,21-21-16,0 22 0,0-22 0,0 21 15,0-21-15,0 0 0,0 1 16,21-1-16,0-21 0,0 21 0,0-21 15,1 21-15,-1-21 0,21 0 0,-21 0 16,0 0-16,22 0 0,-22 0 16,21 0-16,-21-21 0,1 21 0,20-21 15,-21 0-15,0 21 0,22-22 0,-22 1 16,0 0-16,0 0 0</inkml:trace>
  <inkml:trace contextRef="#ctx0" brushRef="#br1" timeOffset="153168.14">5905 12679 0,'0'21'31,"22"-21"-15,-1 0-1,0 0-15,0 0 0,0 0 16,0 0-16,1 0 0,-1-21 15,0 21-15,0-21 0,0 0 16,0-1-16,-21 1 16,0 0-16,0 0 15,0 0-15,-21 21 16,0 0 0,0 0-16,0 0 0,0 21 15,21 0-15,-22-21 0,1 42 0,0-20 16,0-1-16,0 0 0,0 21 0,21-21 15,-22 22-15,22-22 0,0 0 16,0 21-16,0-20 0,0-1 0,0 0 16,22-21-16,-1 21 0,0 0 15,0-21-15,0 0 0,0 0 16,22 0-16,-22 0 0,0 0 0,21 0 16,-20 0-16,20-21 0,-21 21 0,21-21 15,-20 0-15,20 0 0,0-1 16</inkml:trace>
  <inkml:trace contextRef="#ctx0" brushRef="#br1" timeOffset="153748.21">8086 12213 0,'0'0'0,"0"-21"0,0 0 16,0 0-16,0 42 47,-22 0-47,22 21 0,0-20 15,0 20-15,0 0 0,0 1 0,0-1 16,0 0-16,0 22 0,0-22 16,0 0-16,0 1 0,0-1 0,0 0 15,0-20-15,0 20 0,0-21 16,0 21-16,0-20 0,0-1 15,0 0-15,22-21 0,-1 0 16,0 0 0,0-21-16,-21 0 15,0-1-15,0 1 0,0 0 0,0 0 16</inkml:trace>
  <inkml:trace contextRef="#ctx0" brushRef="#br1" timeOffset="154176.38">8149 12573 0,'0'0'0,"-21"-42"0,21 21 16,0-22-16,-21 1 0,21 21 15,-21-22-15,21 22 0,0-21 0,0 21 16,0-22-16,0 22 0,21-21 0,0 21 16,0-22-16,0 22 0,0-21 15,22 21-15,-22 0 0,21 21 0,1-22 16,-22 1-16,21 21 0,0 0 0,1 0 16,-1 21-16,0 1 0,-20-1 15,20 21-15,0-21 0,-21 22 0,1-1 16,-22-21-16,0 21 0,0 1 15,-22-22-15,-20 21 0,21-21 0,-21 22 16,-1-22-16,1 0 0,0 21 16,-1-20-16,1-22 0,0 21 0,-1 0 15,22-21-15,-21 0 0,21 0 16,-1 0-16,1 0 0,0 0 16,42 0 15,0 21-31,1 0 15,-1 0-15,0 1 0,0-1 0,21 0 16,-20 0-16,-1 0 16,0 22-16,0-22 0,0 0 0,0 0 15,1-21-15,-1 21 0,0-21 0,0 0 16,0 21-16,0-21 0,1 0 16,-1 0-16,0 0 0,0 0 0,0-21 15,0 21-15,-21-21 0,22 0 16,-1 21-16</inkml:trace>
  <inkml:trace contextRef="#ctx0" brushRef="#br1" timeOffset="154572.56">8869 12594 0,'21'0'47,"-21"21"-47,21-21 0,0 0 0,0 0 15,1 0-15,-1 0 0,0 0 0,0 0 16,0 0-16,0-21 0,1 21 16,-1-21-16,0 21 0,0-21 0,0 21 15,-21-21-15,21 21 0,-21-21 0,0-1 16,0 1-16,0 0 16,-21 21-1,0 0-15,0 0 0,0 0 16,0 21-16,-1-21 0,1 21 15,0 1-15,0-1 0,0 0 0,21 0 16,-21 0-16,21 22 0,-22-22 16,22 0-16,0 0 0,0 21 15,0-20-15,0-1 0,0 0 0,0 0 16,22 0-16,-1-21 0,0 0 16,0 21-16,0-21 0,0 0 15,1 0-15,-1 0 0,0 0 0,0 0 16,0 0-16,0-21 0,1 21 0,-1-21 15,21 0-15,-21 0 0</inkml:trace>
  <inkml:trace contextRef="#ctx0" brushRef="#br1" timeOffset="155244.66">9758 12404 0,'0'-21'16,"0"42"-16,0-64 0,-21 43 15,-1 0 1,1 22-16,0-1 0,21 0 16,-21 21-16,0-21 0,21 1 15,-21-1-15,21 21 0,0-21 0,0 0 16,0 22-16,0-22 0,-22 0 16,22 0-16,0 22 0,0-22 0,0 0 15,0 0-15,22 0 16,-1-21-16,0 0 0,0 0 15,0 0-15,0 0 0,1 0 0,20 0 16,-21-21-16,0 0 0,0 21 16,1-21-16,20 0 0,-21-1 0,0-20 15,22 21-15,-22 0 0,0 0 0,0-22 16,0 22-16,0 0 0,-21 0 16,22 0-16,-22-22 0,21 43 0,-21-21 15,0 0-15,0 0 0,0 42 31,0 0-31,0 0 16,-21 0-16,-1 1 16,22 20-16,-21-21 0,21 0 15,0 0-15,0 22 0,0-22 0,0 0 16,0 0-16,0 0 0,0 1 0,0-1 16,0 0-16,0 0 15,21-21-15,1 0 0,-1 0 0,0 0 16,0 0-16,21 0 0,-20 0 0,-1-21 15,21 0-15,-21 21 0,0-21 16,22-1-16,-22 1 0,0 0 0,0 0 16,-21 0-16,21 0 0,-21-22 15,0 22-15,0 0 0,0-21 0,0 20 16,0 1-16,-21 0 0,0 0 16,0 0-16,0 0 0,0 21 0,-1 0 15,-20 0-15,21 0 0,0 0 0,-22 0 16,22 0-16,0 21 0,0 0 15,0-21-15,0 21 0,21 0 0,0 0 16,0 1-16,0-1 0,0 0 16,0 0-16,21-21 0,0 0 15,0 0-15,0 0 0,22 0 0</inkml:trace>
  <inkml:trace contextRef="#ctx0" brushRef="#br1" timeOffset="155980.25">10985 12446 0,'0'0'0,"0"-21"0,0 0 16,-21 21-1,21-21-15,-21 21 0,0 0 0,0 0 16,0 0-16,-1 0 0,1 0 0,0 21 16,-21 0-16,21-21 0,-1 21 15,1 0-15,0 0 0,0 1 0,0-1 16,21 0-16,-21 0 0,21 0 0,-22 0 15,22 1-15,0-1 16,0 0-16,0 0 0,22-21 16,-1 0-16,0 0 0,21 0 15,-21 0-15,1 0 0,20 0 16,-21-21-16,0 0 0,22 21 0,-22-21 16,0-1-16,0 22 0,0-21 0,0 0 15,1 0-15,-22 0 0,0 0 16,0-1-1,0 44 32,0-1-47,0 0 0,0 0 16,0 0-16,-22 0 0,22 1 0,-21-1 16,21 21-16,0 0 0,0 1 15,-21-1-15,21 0 0,0 1 0,0-1 16,0 0-16,0 22 0,0-22 0,0 1 15,0 20-15,0-21 0,21 1 0,-21 20 16,21-20-16,1 20 0,-22-21 16,0 22-16,21-22 0,0 1 0,-21 20 15,0-21-15,21 1 0,-21-1 0,0 0 16,21 1-16,-21-22 0,0 21 16,0-21-16,0 1 0,-21 20 15,0-21-15,-21 0 0,20-21 0,1 21 16,0 1-16,-21-22 0,21 21 0,-22-21 15,1 0-15,0 0 0,-1 0 0,1 0 16,0 0-16,-1 0 0,-20-21 16,20-1-16,1 1 0,0 0 0,-1-21 15,1-1-15,21 1 0,-21 0 0,20-22 16,1 1-16,21-22 0,0 22 0,0-22 16,0 21-16,0-20 0,21 20 15,1-20-15,-1 20 0,0 1 0,21 20 16,-21-20-16,22 20 0,-22 1 15,21 21-15,-21-21 0,22 20 16,-22-20-16,21 21 0,-21 0 0,22 0 16,-22 21-16,0-22 0,0 1 0,0 21 15</inkml:trace>
  <inkml:trace contextRef="#ctx0" brushRef="#br1" timeOffset="156732.5">11303 12425 0,'0'0'0,"0"-21"0,0 0 16,0-1-16,0 1 15,-21 21 1,0 21 0,21 1-1,0-1-15,0 0 0,0 21 0,0-21 16,0 1-16,-22-1 0,22 0 16,0 21-16,0-21 0,-21 1 0,21-1 15,0 0-15,0 0 0,0 0 0,0 0 16,-21-21-16,21 22 15,-21-22 1,21-22 0,0 1-16,0 0 15,0 0-15,0 0 0,0 0 16,0-1-16,0 1 0,0 0 0,0 0 16,0 0-16,21 0 0,-21-1 15,21 1-15,0 0 0,1 0 0,20 0 16,-21 0-16,21-1 0,-20 1 0,20 0 15,-21 21-15,21 0 0,1 0 16,-22 0-16,21 0 0,1 21 0,-22 0 16,0 1-16,0-1 0,0 21 15,-21-21-15,0 0 0,0 22 0,0-22 16,0 0-16,0 0 0,-21 0 16,0 1-16,21-1 0,-21 0 0,0 0 15,21 0-15,0-42 47,0 0-47,21 0 16,0 0-16,0-1 0,0 1 15</inkml:trace>
  <inkml:trace contextRef="#ctx0" brushRef="#br1" timeOffset="156977.46">12044 12277 0,'0'0'0,"0"21"31,0 0-15,0 0-16,0 0 0,0 1 0,-21 20 15,21-21-15,-22 0 0,22 0 0,-21 1 16,21-1-16,0 0 0,0 0 16,-21 0-16,21 0 0,-21-21 15,21 22-15,0-44 47,0 1-47,0 0 16,0 0-16,0 0 0,0-22 0</inkml:trace>
  <inkml:trace contextRef="#ctx0" brushRef="#br1" timeOffset="157160.67">11959 12107 0,'0'0'0,"-21"0"0,21-21 15,-21 21 1,42 0 31,0 0-31,0 0-16,0 21 15,1-21-15,-1 0 0</inkml:trace>
  <inkml:trace contextRef="#ctx0" brushRef="#br1" timeOffset="157796.57">12425 12298 0,'21'0'15,"-21"-21"-15,21 21 16,0 0-16,-21-21 0,21 21 15,1-22-15,-1 22 0,0 0 16,0 0-16,0 0 0,0 22 16,1-1-16,-1 0 0,-21 0 15,21 0-15,-21 0 0,0 1 0,0-1 16,0 0-16,0 0 0,-21 0 0,-22 0 16,22 1-16,0-1 0,-21 0 15,-1 0-15,1 0 0,21 0 16,-21 1-16,20-1 0,-20-21 0,21 21 0,0-21 15,42-21 32,0 21-47,0 0 0,0 0 16,1 0-16,-1 0 0,0 0 16,0 0-16,0 0 0,22 0 0,-22 21 15,0 0-15,0 0 0,0 0 0,0 1 16,22-1-16,-22 21 0,0-21 15,0 22-15,22-22 0,-22 21 0,0 0 16,-21 1-16,0-1 0,0 0 0,0 1 16,0-1-16,0 0 0,0 1 15,-21-1-15,0 0 0,-1 1 0,-20-1 16,0 0-16,-1-20 0,1 20 16,0 0-16,-22-21 0,22 22 0,0-22 15,-1 0-15,1 0 0,21-21 0,-22 0 16,1 0-16,0 0 0,21 0 15,-22 0-15,22 0 0,-21-21 0,21 21 16,-1-21-16,-20-21 0,21 20 0,0 1 16,0 0-16,-1-21 0,22 21 15,0-22-15,-21 22 0,21 0 0,0-21 16,0 20-16,0-20 0,0 21 16,21 0-16,1-22 0,-1 22 0,0-21 0,0 21 15,0-22-15,22 1 16,-1 0-16</inkml:trace>
  <inkml:trace contextRef="#ctx0" brushRef="#br1" timeOffset="158384.15">13208 12361 0,'0'0'0,"0"-21"0,0 0 0,0 0 15,0 0-15,0 0 16,0-1-16,0 1 0,0 0 0,0 0 16,0 0-16,0 0 0,0-1 0,0 1 15,0-21-15,-21 21 16,21 0-16,-21 21 0,-1 0 16,1 0-16,0 21 0,0 0 15,0 0-15,-22 0 0,22 22 16,0-22-16,0 21 0,0 0 0,0-20 15,-1 20-15,1 0 0,21-21 0,0 22 16,0-22-16,0 0 0,0 0 16,0 0-16,0 1 0,0-1 15,21-21-15,1 0 0,-1 0 16,0 0-16,0 0 0,0 0 16,0 0-16,1-21 0,-1 21 0,0-22 15,0 1-15,21 0 0,-20 0 0,-1 0 16,0-22-16,0 22 0,0-21 15,0 21-15,-21-22 0,0 1 0,0 21 16,0 0-16,0 0 0,0-1 0,0 44 31,0-1-31,-21 21 16,21-21-16,-21 22 0,21-22 16,0 0-16,0 21 0,0-21 15,0 1-15,0-1 0,0 21 0,21-21 16,0 0-16,-21 1 0,22-22 15,-1 0-15,0 21 0,0-21 0,0 0 16,0 0-16,1 0 0,-1 0 16,0 0-16,0-21 0,0-1 0,22 22 15,-22-21-15,0 0 0,0 0 0,0-21 16,0 20-16,1-20 0</inkml:trace>
  <inkml:trace contextRef="#ctx0" brushRef="#br1" timeOffset="159774.01">13885 11684 0,'0'0'0,"0"-21"16,0 0-16,0-22 0,0 22 0,0 0 16,-21 21 15,21 21-31,-21 0 0,21 22 0,0-22 16,0 21-16,-21-21 0,21 22 15,-21 20-15,21-20 0,-22-1 0,22 21 16,-21-20-16,21 20 0,0-20 0,0-1 15,0 0-15,0 1 0,0-1 16,0-21-16,0 21 0,0-20 0,0-1 16,0 0-16,0 0 0,21-21 15,1 21-15,-1-21 16,0 0-16,0 0 0,0-21 16,0 21-16,1-21 0,-1 0 0,21 0 15,-21-1-15,0 1 0,1-21 16,-1 21-16,0-22 0,0 22 0,0-21 15,0 0-15,-21 20 0,0-20 0,22 21 16,-22 0-16,21 0 0,-21-1 16,0 44-1,0-1 1,-21 0-16,-1 21 0,22-21 16,0 1-16,0 20 0,-21-21 15,21 21-15,0-20 0,0-1 0,0 21 16,0-21-16,0 0 0,0 1 15,21-1-15,-21 0 0,22-21 16,-1 0-16,21 0 0,-21 0 0,0 0 16,22 0-16,-22 0 0,21 0 15,-21-21-15,1 21 0,20-21 0,-21-1 16,0 1-16,0 0 0,1 0 0,-1 0 16,0-22-16,-21 22 0,21-21 15,-21 21-15,21 0 0,-21-1 0,0 1 16,0 42 15,0 1-31,0-1 16,0 0-16,0 0 0,-21 0 0,21 0 15,-21 1-15,21 20 0,0-21 16,0 0-16,0 0 0,0 1 16,0-1-16,21-21 15,0 0-15,0 0 0,1 0 16,-1 0-16,0 0 15,0-21-15,0-1 16,-21 1-16,0 0 0,0 0 0,0 0 16,0 0-16,0-22 0,0 22 15,0-21-15,0 21 0,0-1 16,-21 1-16,0 0 0,0 0 0,0 0 16,-1 0-16,1 21 15,0 0-15,42 0 47,0 0-47,1 0 0,-1 0 16,0 0-16,0 0 0,21-22 15,-20 22-15,-1-21 0,0 21 0,0-21 16,21 21-16,-20 0 0,-1-21 16,0 21-16,0 0 0,0 0 0,0 0 15,1 0-15,-1 0 0,0 0 16,-21 21-16,21 0 0,-21 0 15,0 1-15,0-1 0,0 0 16,0 0-16,0 21 0,0-20 0,0-1 16,0 0-16,0 21 0,0-21 0,0 1 15,0-1-15,0 0 0,0 0 16,0 0-16,-21 0 0,21 1 0,0-1 16,-21 0-1,21-42 16,0 0-15,0-1-16,0 1 0,21 0 16,0 0-16,0-21 0,-21 20 15,43-20-15,-22 0 0,21-1 0,-21 1 16,22 0-16,20-1 0,-21 1 0,1 21 16,-1-21-16,0 20 0,-20 1 15,20 21-15,-21 0 0,0 0 0,0 0 16,-21 21-16,0 1 15,0 20-15,0-21 0,0 21 16,-21 1-16,0-22 0,21 21 0,0 1 16,-21-22-16,21 21 0,0-21 0,0 0 15,0 1-15,0-1 16,0 0-16,0 0 0,0 0 0,21-21 16,0 0-16,0 0 15,1 0-15,-1 0 16,0 0-16,0-21 0,0 0 15,0 0-15,1 0 0,-1-1 0,-21 1 16,0 0-16,21 0 0,-21 0 16,21 0-16,-21-1 0,0 1 0,0 0 15,0 0-15,0 0 0,0 0 0,0-1 16,0 1-16,-21 0 0,0 0 16,21 0-16,-21 21 0</inkml:trace>
  <inkml:trace contextRef="#ctx0" brushRef="#br1" timeOffset="160068.1">15134 11388 0,'0'0'0,"-42"-21"32,21 21-1,-1 0 0,1 0-15,21 21-16,-21-21 0,0 0 0,0 0 15,0 0-15,-1 0 0</inkml:trace>
  <inkml:trace contextRef="#ctx0" brushRef="#br1" timeOffset="160357.07">13674 11705 0,'0'21'0,"0"-42"0,21 42 31,0-21-31,0 0 0,0 0 16,0 0-16,1 0 0,-1 0 0,0 0 16,0 0-16,21-21 0,-20 21 15,-1 0-15,0 0 0,0 0 16,0 0-16,0 0 0,1 0 0,-1 0 15,0 0-15,-21-21 32,-21 21-32,0 0 0,-1 0 15</inkml:trace>
  <inkml:trace contextRef="#ctx0" brushRef="#br1" timeOffset="161952.72">0 14753 0,'0'-21'16,"0"0"15,0 0 0,63 21 63,43 0-78,-21 0-16,21 0 0,-22 0 15,1 0-15,0-21 0,-1 21 0,1-22 16,0 22-16,-22-21 0,1 21 16,-1-21-16,-20 21 0,-1-21 0,0 21 15,-21 0-15,1 0 0,-1 0 16,-21-21-16,21 21 0,-42-21 31,0 21-31,-1 0 16,1-22-16,-21 22 0,21 0 0,0-21 15,-1 21-15,-20 0 16,21 0-16,0-21 0,-22 21 0,22-21 16,0 21-16,0 0 0,0 0 15,0 0-15,21-21 0,-22 21 0,44 0 47,-1 0-47,0 0 0,0 0 16,0 0-16,22 0 0,-22 21 15,21-21-15,-21 0 0,22 0 0,-22 21 16,21-21-16,-21 21 0,22-21 16,-22 0-16,21 21 0,-21-21 15,0 0-15,1 0 0,-1 22 16,-21-1-16,0 0 15,0 0-15,0 0 16,-21 0-16,-1 1 0,1-1 0,-21 0 16,21 0-16,-22 0 0,1 0 15,0 1-15,21-1 0,-22 0 16,22 0-16,-21 0 0,21 0 0,-1 1 16,1-22-16,0 21 0,0 0 15,42-42 16,0 0-31,0-1 0,22 22 16</inkml:trace>
  <inkml:trace contextRef="#ctx0" brushRef="#br1" timeOffset="162488.4">2730 14076 0,'0'0'0,"-84"-21"31,63 21-31,-1 0 0,44 0 31,20 0-15,-21 0-16,21 0 0,22 0 15,-22 0-15,22 0 0,-22-21 0,22 21 16,-22 0-16,21 0 0,-20 0 16,20 0-16,1 0 0,-22 0 0,0 0 15,22-22-15,-22 22 0,1 0 16,-22 0-16,0 0 0,0 0 15,-42 0 1,0 0 0,-22 22-16,22-22 0,-21 0 0,0 0 15,-22 21-15</inkml:trace>
  <inkml:trace contextRef="#ctx0" brushRef="#br1" timeOffset="162748.26">3048 14055 0,'-21'0'15,"21"21"1,0 0 0,0 0-16,0 0 15,-21 1-15,21-1 0,0 0 0,0 21 16,0-21-16,0 22 0,0-1 16,0 0-16,0 1 0,0-1 0,0 0 15,-22 1-15,22-22 0,0 21 16,0-21-16,0 1 0,0-1 0,-21 0 15,21 0-15,0 0 16,0-42 15,0 0-31,21 0 0,1 0 16</inkml:trace>
  <inkml:trace contextRef="#ctx0" brushRef="#br1" timeOffset="164354.12">3323 14055 0,'0'0'0,"0"21"31,0 0-15,0 0-16,0 0 0,0 1 16,0 20-16,0 0 0,0-21 0,0 22 15,0-1-15,0 0 0,0 1 16,0-22-16,0 21 0,0 1 0,0-22 15,0 21-15,0-21 0,0 0 16,0 1-16,0-1 0,-21 0 16,21 0-16,0-42 31,0 0-31,0 0 16,0-1-16,0 1 15,0 0-15,0-21 0,0 21 0,0-1 16,0-20-16,0 21 0,21-21 0,0 20 15,22-20-15,-22 21 0,0 0 16,0 21-16,0-21 0,22 21 0,-22 0 16,0 0-16,0 0 15,21 21-15,-20-21 0,-1 21 0,0 0 16,-21 21-16,21-20 0,-21-1 0,21 21 16,-21-21-16,0 22 0,0-22 15,0 0-15,0 0 0,0 0 0,0 0 16,0 1-16,21-1 0,-21 0 15,22-21-15,-1 0 16,0 0-16,0 0 16,0 0-16,0 0 0,1-21 0,-1 0 15,0 21-15,0-22 0,0 1 0,0 0 16,1 0-16,-1-21 0,0 20 16,-21 1-16,0-21 0,21 21 15,-21 0-15,0-22 0,21 22 0,-21 0 16,0 0-16,0 0 0,0-1 15,0 1-15,0 42 32,-21 1-32,21-1 15,0 0-15,0 0 0,0 0 16,0 0-16,0 1 0,0 20 0,0-21 16,0 0-16,0 0 0,0 22 0,0-22 15,0 0-15,21 0 16,0 0-16,1-21 0,-1 0 15,0 0-15,0 0 0,0 0 16,0 0-16,1-21 0,20 21 16,-21-21-16,0 0 0,0 0 0,1 0 15,-1-1-15,0 1 0,0 0 16,-21-21-16,0 21 0,21-1 0,-21-20 16,0 21-16,0 0 0,0 0 0,0-1 15,0 1-15,0 0 0,-21 42 47,21 0-47,0 1 0,0-1 0,0 21 16,0 64-1,0-64-15,0-21 16,0 1-16,0-1 0,21 0 0,0 0 16,1-21-16,-1 21 0,0-21 0,21 0 15,-21 0-15,1 0 0,20 0 16,-21 0-16,0-21 0,22 21 0,-22-21 15,21 0-15,-21 0 0,0-1 16,22 1-16,-22-21 0,-21 21 0,21-22 16,0 22-16,-21-21 0,0 21 0,0-22 15,0 22-15,0 0 0,0 0 16,0 0-16,-21 42 31,21 0-15,0 0-16,-21 22 0,21-22 0,0 0 15,0 21-15,0-21 0,0 1 16,0 20-16,-21-21 0,21 0 0,0 0 16,0 1-16,0-1 0,0 0 0,0 0 15,0 0-15,0 0 16,0-42 15,0 0-31,0 0 16,0 0-16,0 0 0,0-1 0,0 1 15,0-21-15,0 21 16,21-22-16,0 22 0,-21-21 0,21 21 16,0-22-16,1 22 0,-22 0 0,21 0 15,0 0-15,0 21 0,0 0 16,0-21-16,1 21 0,-1 0 0,0 0 16,0 21-16,0-21 0,0 21 0,-21 0 15,22 0-15,-22 0 0,21 1 16,-21 20-16,0-21 0,0 0 15,0 22-15,0-22 0,0 0 0,0 0 16,0 0-16,0 0 0,0 1 16,0-1-1,-21-21-15,21-21 32,0-1-32,0 1 0,0 0 0,21 0 15,-21 0-15,21 0 0,0-1 16,0-20-16,0 21 0,1-21 0,-1 20 15,0 1-15,21-21 0,-21 21 0,22 21 16,-22-21-16,0 21 0,0 0 16,0 0-16,1 0 0,-1 21 0,0-21 15,-21 21-15,0 0 0,0 0 0,0 22 16,0-22-16,0 0 0,0 21 16,0-21-16,0 22 0,0-22 15,0 0-15,0 0 0,0 0 0,-21 1 16,21-1-16,0 0 15,21-42 17,0 21-32,0-21 0,0-1 0</inkml:trace>
  <inkml:trace contextRef="#ctx0" brushRef="#br1" timeOffset="164904">6117 13864 0,'0'-84'16,"0"168"-16,0-190 0,-21 106 16,0 22-16,21-1 15,-21 0-15,21 0 0,0 0 16,0 22-16,0-22 0,0 21 0,0 0 16,0-20-16,0 20 0,0 0 0,0 1 15,0-22-15,0 21 0,0 0 16,0-20-16,0 20 0,0-21 0,0 21 15,0-20-15,0-1 0,0 0 0,0 0 16,0 0-16,0 0 0,0-42 47,0 0-31,0 0-16,0-21 0,0 20 15,0 1-15,0 0 0,21-21 0,0 21 16,0-1-16,-21 1 0,21 0 15,0-21-15,1 21 0,-1 21 0,0-22 16,0 1-16,21 21 0,-20 0 0,-1 0 16,21 0-16,-21 0 0,0 0 15,1 0-15,-1 0 0,0 21 0,0 1 16,0-1-16,0 0 0,-21 0 0,0 0 16,22 0-16,-22 1 15,0 20-15,0-21 0,0 0 0,0 0 16,0 1-16,-22-1 0,1 0 0,0 0 15,0-21-15,-21 21 0,20 0 16,1-21-16,-21 22 0,21-22 0,-22 0 16,22 21-16,0-21 0,-21 0 0,21 0 15,-1 0-15,1 0 16,0 0-16,21-21 16,0-1-16</inkml:trace>
  <inkml:trace contextRef="#ctx0" brushRef="#br1" timeOffset="165484.68">7324 14012 0,'0'0'0,"0"-21"0,0 0 0,0 0 15,0 0-15,0 0 16,0 42 0,0 0-1,0 21-15,0-21 16,21 22-16,-21-22 0,21 21 15,-21 1-15,21-1 0,-21 21 0,0-20 16,0 20-16,0 1 0,0-22 0,0 22 16,0-1-16,0 1 0,0-1 15,0-21-15,0 22 0,0-1 0,0 1 16,0-22-16,0 22 0,0-22 0,-21 22 16,21-22-16,0 0 0,-21 1 15,21-22-15,0 0 0,-21 0 0,21 0 16,0-42-1,0 0 1,0 0-16,0 0 0,0-1 16,0-20-16,0 0 0,0-1 0,0 1 15,0-21-15</inkml:trace>
  <inkml:trace contextRef="#ctx0" brushRef="#br1" timeOffset="165828.15">7324 14309 0,'0'0'16,"-22"-43"-16,1 1 0,0 21 0,21-21 15,-21 20-15,21-20 0,-21 21 0,21 0 16,0-22-16,0 22 0,0 0 0,0-21 16,0 21-16,0-1 0,21 1 15,0 0-15,21 0 0,-20 0 0,20 21 16,0-21-16,-21 21 16,22-22-16,20 22 0,-20 0 0,-1 0 15,0 0-15,1 22 0,-1-1 0,0 0 16,-21 0-16,1 0 0,-1 22 15,0-22-15,-21 0 0,0 0 0,0 21 16,0-20-16,-21-1 0,0 0 0,-1 0 16,1 21-16,-21-20 0,21-22 15,-22 21-15,22 0 0,-21 0 0,21-21 16,0 21-16,-1-21 0,22 21 16,-21-21-1,42 0 1,1 0-1,-1 0-15,0 0 0,0 0 0,0-21 16,0 21-16</inkml:trace>
  <inkml:trace contextRef="#ctx0" brushRef="#br1" timeOffset="166932.73">8001 14224 0,'0'21'0,"21"-21"16,0 0-1,0-21 1,1 0-16,-1 0 16,0 21-16,0-21 0,0-1 0,0 1 15,1-21-15,-1 21 0,0 0 16,-21-22-16,21 22 0,0 0 0,-21 0 16,21 0-16,-21-1 0,0 1 0,0 0 15,-21 21 1,0 0-16,0 0 0,0 21 15,0 0-15,-1-21 0,1 22 0,21-1 16,0 0-16,-21 0 0,21 0 16,0 0-16,0 1 0,0-1 15,21 0-15,0-21 0,-21 21 16,22 0-16,-1-21 0,0 21 16,0 1-16,0-1 0,0 0 15,1-21-15,-22 21 0,21-21 0,-21 21 16,21-21-16,0 21 15,0-21 1,0 0-16,1 0 16,-1-21-16,0 21 0,-21-21 15,21 21-15,0-21 0,-21 0 0,21 0 16,1 21-16,-1-22 0,-21 1 16,0 0-16,0 0 0,21 0 0,-21 0 15,0-1-15,21 1 0,-21 0 16,0 42 15,0 0-15,0 1-16,0-1 15,0 0-15,0 0 0,0 21 0,0-20 16,0-1-16,0 0 0,0 0 0,0 0 16,0 0-16,0 1 0,21-22 15,-21 21-15,21 0 0,1-21 0,-1 0 16,0 0-16,0 0 0,21 0 15,-20 0-15,-1 0 0,21-21 0,-21 21 16,0-21-16,22-1 0,-22 1 16,0 21-16,0-21 0,0 0 0,1 0 15,-22 0-15,0-1 0,21 1 16,-21 0-16,21 0 0,-21 0 0,0 0 16,0-1-16,0 1 15,0 42 1,0 1-1,0-1-15,0 0 16,0 0-16,0 0 0,0 0 0,0 1 16,0-1-16,-21 0 0,21 0 15,0 0-15,0 0 0,-21 1 16,21-1-16,0 0 16,0-42 15,0 0-16,0-1-15,21 1 16,0 0-16,-21 0 0,0 0 16,21-22-16,0 22 0,0 0 0,1-21 15,-1 21-15,0-1 0,0-20 0,0 21 16,0 0-16,1 0 16,20-1-16,-21 22 0,0 0 0,0 0 0,1 0 15,-1 22-15,-21-1 0,0 0 16,0 0-16,0 0 0,0 0 15,0 1-15,0-1 0,0 21 0,0-21 16,0 0-16,0 1 0,0-1 16,0 0-16,21 0 0,-21 0 0,0 0 15,0 1-15,21-22 0,-21 21 0,21-21 32,0 0-17,-21-21-15,22-1 16,-1 1-16,0 0 0</inkml:trace>
  <inkml:trace contextRef="#ctx0" brushRef="#br1" timeOffset="167252.29">10139 13504 0,'0'0'0,"-21"0"16,-1 0-1,1 0-15,0 22 16,0-1-16,21 21 16,-21-21-16,21 22 0,-21-22 15,21 21-15,0 0 0,0-20 16,-22 20-16,22 0 0,0-21 0,0 22 16,-21-22-16,21 21 0,0-21 0,0 22 15,0-22-15,0 0 0,0 0 16,0 0-16,0 1 0,0-1 15,0 0-15,0 0 0,21-21 32,1 0-32,-1 0 15,0 0-15,0-21 0,0 21 16</inkml:trace>
  <inkml:trace contextRef="#ctx0" brushRef="#br1" timeOffset="167661.04">10477 13928 0,'0'-21'0,"0"42"0,22-64 0,-22 22 16,-22 21-1,1 0 1,0 21-16,0 1 0,0-22 16,0 21-16,21 0 0,-22 0 15,1 0-15,21 0 0,0 1 16,0-1-16,21-21 31,1 0-31,-1 21 0,0-21 16,0 0-16,0 0 0,0 0 0,1 21 15,-1-21-15,-21 21 16,21-21-16,-21 21 0,21-21 16,-21 22-16,0-1 15,-21-21 1,0 0-16,0 21 0,-1-21 15,1 0-15,0 0 0,0 21 16,0-21-16,0 0 0,-1 0 16,1 0-16,0 0 0,0 0 15,0 0 17,21-21-32,0 0 0,0 0 15,0-1-15</inkml:trace>
  <inkml:trace contextRef="#ctx0" brushRef="#br1" timeOffset="167944.89">9927 13653 0,'0'0'0,"-21"-22"31,42 1-31,0 21 0,0 0 16,1 0-16,20-21 0,-21 21 0,21 0 16,-20 0-16,20 0 0,0 0 15,-21 0-15,22 0 0,-22 0 0,0 0 16,21 0-16,-20 0 0,-1 0 16,0 0-16,0 0 15,-21-21 16</inkml:trace>
  <inkml:trace contextRef="#ctx0" brushRef="#br1" timeOffset="168216.48">9419 13462 0,'-42'0'31</inkml:trace>
  <inkml:trace contextRef="#ctx0" brushRef="#br1" timeOffset="169596.37">1122 16256 0,'0'0'0,"-21"0"15,-1 0-15,1 0 0,0 0 16,0 0-16,0 0 16,0 0-16,-1 0 15,1-21 1,21 0 0,21 21 30,1 0-30,20 0-16,0 0 0,1 21 16,-1 0-16,21-21 0,1 0 0,-1 0 15,1 0-15,-1 0 0,1 0 0,-1 0 16,1 0-16,-1 0 16,1 0-16,-22 0 0,22 0 0,-22-21 15,0 21-15,1 0 0,-1-21 16,-21 21-16,0 0 0,1-21 0,-1 21 15,-21-22 1,0 1 0,-21 21-16,-1 0 0,1-21 15,0 0-15,0 21 0,0-21 0,-22 21 16,22-21-16,0-1 0,0 22 16,0-21-16,0 21 0,-22 0 0,22-21 15,0 21 1,21 21 15,21-21-31,0 0 16,22 21-16,-22-21 0,0 0 15,21 0-15,1 22 0,-22-22 0,21 0 16,0 0-16,-20 0 0,20 0 16,0 0-16,-21 0 0,22 0 0,-22 0 15,0 0-15,0 0 0,-21 21 31,-21 0-15,0 0-16,0-21 0,0 21 16,-1 0-16,-20 1 0,21-22 15,0 21-15,-22 0 0,22 0 0,0 0 16,0 0-16,0 1 0,0-1 16,-1 0-16,1 0 0,0 0 0,21 0 15,0 1 1,21-22 15,0 0-31,1 0 16</inkml:trace>
  <inkml:trace contextRef="#ctx0" brushRef="#br1" timeOffset="170384.69">3958 15981 0,'21'0'15,"0"0"1,1 0-16,-22-21 0,21 0 0,0 21 16,0-22-16,0 1 0,0 0 15,-21 0-15,22 0 0,-1 0 0,-21-1 16,0 1-16,21 0 0,-21 0 15,0 0-15,0 0 0,0-1 0,0 1 16,0 0-16,0 0 0,-21 21 16,0 0-1,21 21 1,0 0-16,0 0 16,0 1-16,0 20 0,0-21 0,0 0 15,0 22-15,0-1 0,21 0 0,-21 1 16,21-22-16,-21 21 0,0 0 15,21 1-15,0-1 0,-21-21 0,21 22 16,-21-1-16,0-21 0,0 0 16,0 22-16,0-22 0,0 0 0,0 0 15,0 0-15,0 0 16,-21 1-16,0-22 0,0 0 0,0 21 16,0-21-16,-1 0 0,1 0 0,0 0 15,0 0-15,0 0 16,0 0-16,-1 0 0,1-21 0,0-1 15,0 22-15,0-21 0,0 21 16,-1-21-16,22 0 16,0 0 15,22 21-31,-1 0 0,0 0 0</inkml:trace>
  <inkml:trace contextRef="#ctx0" brushRef="#br1" timeOffset="171944.33">5948 16150 0,'21'0'16,"0"-21"-1,0 0-15,0 0 16,-21 0-16,22-1 15,-22 1-15,21-21 0,-21 21 0,0 0 16,0-1-16,0 1 0,0-21 0,0 21 16,0 0-16,-21-22 0,-1 22 15,-20 0-15,21 0 0,-21 0 0,20-1 16,-20 1-16,0 0 0,-1 21 16,1 0-16,0 0 0,-1 0 0,1 21 15,0-21-15,-1 21 0,22 22 0,-21-22 16,21 21-16,0-21 15,-1 22-15,1 20 0,21-20 0,0-1 16,0 0-16,0 1 0,0-1 16,21 0-16,1-21 0,-1 22 0,0-22 15,0 0-15,0-21 0,22 0 16,-22 0-16,21 0 0,0 0 0,-20 0 16,20 0-16,-21-21 0,21 21 0,1-21 15,-22 0-15,21-1 0,-21-20 16,22 21-16,-22-21 0,0 20 0,21-20 15,-42 21-15,43-106 16,-43 85-16,0 20 16,0 1-16,0 42 31,0 1-15,0-1-16,0 21 0,0-21 15,0 22-15,0-22 0,0 0 0,0 21 16,0-21-16,0 22 0,0-22 0,21 0 15,0 0-15,0 0 0,0-21 16,1 0-16,-1 22 0,0-22 0,21 0 16,-21 0-16,22 0 0,-22-22 15,21 1-15,1 0 0,-22 0 0,21 0 16,-21 0-16,0-1 0,22 1 16,-22-21-16,0 21 0,0 0 15,-21-22-15,0 22 0,0 0 0,0-21 16,0 20-16,0 1 15,0 42 1,0 1 0,-21 20-16,21-21 15,0 0-15,0 0 0,0 22 0,0-22 16,-21 21-16,21-21 0,0 1 16,0-1-16,0 0 0,0 0 0,0 0 15,0 0-15,0 1 16,-21-22 15,21-22-31,0 1 16,0 0-16,0 0 0,0 0 15,0 0-15,0-22 0,0 22 0,0-21 16,0 21-16,0-22 0,21 22 16,0-21-16,0 21 0,0-1 0,1 1 15,-1 0-15,0 21 0,0 0 16,0 0-16,22 0 0,-22 0 0,0 0 15,0 0-15,0 21 0,0 0 16,-21 1-16,22-1 0,-22 21 0,21-21 16,-21 0-16,0 22 0,0-22 0,0 21 15,0-21-15,0 1 0,0-1 16,0 0-16,0 0 0,0 0 16,0 0-16,0-42 46,0 0-46,0 0 0,0 0 16,21 0-16,-21-1 0,21-20 0,0 21 16,-21-21-16,21-1 0,1 22 0,-1-21 15,0 21-15,0-22 0,0 22 16,0 0-16,1 0 0,-1 21 16,0 0-16,0 0 0,0 0 0,0 0 15,1 0-15,-22 21 0,0 0 16,0 0-16,0 0 0,0 22 0,0-22 15,0 21-15,0-21 0,0 22 16,0-22-16,0 0 0,0 21 0,0-20 16,0-1-16,0 0 0,0 0 0,0 0 15,21-21 1,0 0-16,0 0 31,0 0-31,-21-21 16,21 0-1,1 0-15</inkml:trace>
  <inkml:trace contextRef="#ctx0" brushRef="#br1" timeOffset="172748.11">8848 15769 0,'0'0'0,"0"-21"0,0 0 16,0 0-16,-22 21 15,22-21-15,0-1 0,0 1 16,0 0-16,0 0 0,22 0 15,-1 21-15,0-21 0,-21-1 16,21 22-16,0 0 0,0 0 0,1 0 16,20 0-16,-21 0 0,0 0 15,0 22-15,1-1 0,-1 0 0,0 0 16,-21 0-16,21 0 0,-21 22 0,0-22 16,21 0-16,-21 21 0,0-20 15,0 20-15,0-21 0,0 21 0,0-20 16,0-1-16,0 0 0,0 0 15,0 0-15,0 0 16,-21-21-16,0 0 16,21-21-1,0 0-15,-21 0 0,21 0 16,0 0-16,0-1 0,0 1 0,0-21 16,0 21-16,21-22 0,0 22 15,-21-21-15,21 21 0,22-22 0,-22 22 16,0-21-16,0 21 0,21 0 0,1-1 15,-22 1-15,21 0 0,-21 21 16,22 0-16,-22 0 0,0 0 0,21 0 16,-20 21-16,-1 0 15,0 1-15,0-1 0,0 0 0,-21 0 16,21 21-16,-21-20 0,0-1 0,0 21 16,0-21-16,0 0 0,-21 22 15,0-22-15,0 0 0,21 0 0,0 0 16,0 1-16,-21-1 0,21 0 0,0 0 15,21-21 17,0 0-32,0-21 15,0 0-15,1 21 0,-1-21 16</inkml:trace>
  <inkml:trace contextRef="#ctx0" brushRef="#br1" timeOffset="173184.86">10096 15579 0,'0'0'16,"0"-21"-16,0-1 0,0 1 16,-21 21-1,0 0-15,0 0 16,0 21-16,0 1 0,-1-22 0,1 21 16,0 21-16,0-21 0,21 0 0,-21 22 15,21-22-15,-21 0 0,21 21 16,0-20-16,0 20 0,0-21 0,0 0 15,0 0-15,0 1 0,21-1 16,0 0-16,0 0 0,0-21 16,0 0-16,1 0 0,-1 0 0,0 0 15,21 0-15,-21 0 0,1 0 16,20-21-16,-21 0 0,0 0 0,22-1 16,-22 1-16,0 0 0,0-21 0,-21 21 15,0-1-15,0-20 0,0 21 16,0-21-16,0 20 0,0-20 0,-21 21 15,21-21-15,-21 20 0,0 1 0,-1 21 16,1-21-16,-21 21 0,21 0 16,0 0-16,-1 0 0,-20 0 0,21 21 15,0 0-15,0 1 0,-1-22 16,1 21-16,21 0 0,0 0 16,0 0-16,0 0 0,0 1 0,0-1 15,21-21-15,1 0 16,-1 0-16,0 0 0,0 0 0,21 0 15</inkml:trace>
  <inkml:trace contextRef="#ctx0" brushRef="#br1" timeOffset="173473.5">10689 15304 0,'0'-22'0,"0"44"0,0-65 0,0 22 15,0 0-15,-21 21 16,0 0-1,21 21-15,-21 0 0,-1 0 16,22 22-16,0-22 0,0 21 0,0 1 16,-21-1-16,21-21 0,-21 21 15,21 1-15,0-1 0,0-21 0,0 22 16,0-1-16,0-21 0,0 0 16,0 22-16,0-22 0,0 0 0,0 0 15,0 0-15,0 0 0,21-21 16,0 0-16,1 0 15,-1 0-15,0 0 0,0 0 0,-21-21 16,21 0-16,0 0 0,1 0 16,-1 0-16</inkml:trace>
  <inkml:trace contextRef="#ctx0" brushRef="#br1" timeOffset="173668.39">10414 15515 0,'0'0'16,"-21"0"-16,21 21 16,21-21-1,0 0 1,0 0-16,0 0 16,1 0-16,-1 0 0,0 0 15,0 0-15,0 0 0</inkml:trace>
  <inkml:trace contextRef="#ctx0" brushRef="#br1" timeOffset="174324.02">11980 15685 0,'0'0'0,"21"-22"0,1 1 0,-1 21 15,0-21-15,0 0 0,0 21 16,0-21-16,-21 0 0,0-1 15,22 1-15,-22 0 0,0 0 0,0 0 16,0 0-16,-22-1 0,1 1 16,0 0-16,0 0 0,0 0 0,-22 21 15,22 0-15,-21 0 0,0 0 0,20 0 16,-20 21-16,0 0 0,21 0 16,-22 0-16,22 22 0,-21-1 0,21-21 15,-1 22-15,1-1 0,0-21 16,0 21-16,21-20 0,0-1 0,0 21 15,0-21-15,0 0 0,21 1 16,0-22-16,0 0 0,22 0 16,-22 0-16,21 0 0,-21 0 15,22 0-15,-1 0 0,-21-22 0,22 22 16,-1-21-16,0 0 0,1 0 16,-1 0-16,-21 0 0,21-1 0,-20-20 15,20 21-15,-21-21 0,0 20 0,-21-20 16,0 21-16,0 0 0,0 0 15,0-1-15,0 1 0,0 42 16,0 1 0,-21-1-16,21 0 0,0 0 0,-21 0 15,21 22-15,0-22 0,0 21 0,0-21 16,0 0-16,0 22 0,0-22 16,0 0-16,0 0 0,21 0 15,0-21-15,0 22 0,1-22 0,-1 0 16,0 21-16,0-21 0,0 0 15,0 0-15,1 0 0,-1 0 0,0 0 16</inkml:trace>
  <inkml:trace contextRef="#ctx0" brushRef="#br1" timeOffset="174896.69">13377 15452 0,'0'0'0,"0"-21"0,-42-22 31,42 22-31,0 0 0,0 0 0,0 0 0,0-22 16,0 22-16,21 0 0,0 0 15,0 0-15,1-1 0,20 22 16,-21-21-16,21 21 0,-20 0 0,20 0 16,-21 0-16,21 21 0,1 1 15,-22-1-15,0 21 0,21-21 0,-20 22 16,-1-1-16,-21 0 0,0-21 15,0 22-15,0-1 0,0-21 0,0 22 16,0-22-16,-21 0 0,21 0 0,-22 0 16,1 0-16,0 1 0,21-1 15,-21-21-15,0 0 0,0 0 16,21-21 0,0-1-1,0 1-15,0-21 0,0 21 16,21 0-16,0-22 0,0 22 0,0-21 15,-21-1-15,21 22 0,1-21 16,-1 0-16,0 20 0,0-20 0,0 21 16,22 0-16,-22 0 0,0 21 15,0-22-15,0 22 0,0-21 0,1 21 16,-1 0-16,0 0 0,0 0 16,0 0-16</inkml:trace>
  <inkml:trace contextRef="#ctx0" brushRef="#br1" timeOffset="175360.42">14541 15071 0,'0'-21'0,"0"42"0,-21-42 32,0 21-32,0 0 0,0 0 15,21 21-15,-21 0 0,-1 0 16,1 0-16,0 22 0,0-22 0,0 21 15,21-21-15,-21 22 0,-1-22 0,22 21 16,-21 0-16,21-20 16,0-1-16,0 21 0,0-21 0,0 0 0,21 1 15,1-1-15,20-21 16,-21 0-16,0 0 0,0 0 16,22 0-16,-22 0 0,0 0 0,0 0 15,22 0-15,-22-21 0,0-1 16,0 1-16,0 21 0,0-42 0,1 21 15,-1 0-15,-21-22 0,0 22 0,0-21 16,0-1-16,0 1 0,0 0 16,0-1-16,-21 22 0,-1-21 0,1 21 15,0 0-15,0-1 0,-21 22 16,20 0-16,-20 0 0,0 0 0,21 0 16,-22 22-16,22-1 0,-21 0 0,21 0 15,-1 21-15,1-20 16,21 20-16,0-21 0,0 21 0,0-20 15,0 20-15,21-21 0,1 0 0,-1 0 16,21 1-16,-21-1 0,22 0 16,-1-21-16,-21 0 0,21 0 0,1 0 15,-1 0-15</inkml:trace>
  <inkml:trace contextRef="#ctx0" brushRef="#br1" timeOffset="175941.27">15198 14859 0,'0'0'0,"-22"-21"0,22-21 16,-21 20-16,0 1 0,0 21 15,0 0-15,0 21 16,-1 1-16,22-1 16,0 0-16,0 21 0,0 1 0,0-1 15,0 0-15,0 1 0,0-1 0,0 21 16,0-20-16,0-1 0,0 0 15,0 1-15,0-1 0,0-21 16,0 22-16,0-22 0,0 0 0,0 0 16,0 0-16,0 0 0,-21-21 15,0 0 17,21-21-32,0 0 15,0 0-15,0 0 0,0 0 0,0-1 16,0 1-16,0-21 0,0 21 15,0 0-15,21-22 0,0 22 0,1 0 16,20 0-16,-21 0 0,0-1 0,22 1 16,-22 0-16,21 0 15,-21 21-15,22 0 0,-22 0 0,21 0 0,-21 0 16,0 21-16,22 0 16,-22 22-16,-21-22 0,21 0 0,-21 21 15,21 1-15,-21-22 0,0 21 0,0-21 16,0 0-16,-21 22 0,0-22 15,0 0-15,0 0 0,-1 0 0,1-21 16,0 22-16,-21-22 0,21 0 0,-1 21 16,-20-21-16,21 0 0,0 0 15,0 0-15,-1 0 0,1 0 0,0 0 16,0 0 0,21-21-16,0-1 15,0 1-15,0 0 16,21 0-1,0 0-15</inkml:trace>
  <inkml:trace contextRef="#ctx0" brushRef="#br1" timeOffset="176408.99">15896 15071 0,'0'0'0,"-21"0"31,0 0-31,0 0 16,-1 21-16,1 0 0,0 0 15,21 22-15,-21-22 0,0 21 0,21-21 16,-21 22-16,21-22 0,0 21 16,0-21-16,0 0 0,0 22 0,0-22 15,0 0-15,0 0 0,0 0 16,21-21-16,0 22 0,0-1 0,0-21 15,0 0-15,1 0 0,-1 0 16,0 0-16,0 0 0,0 0 16,0-21-16,1 21 0,-1-22 0,0 1 15,-21 0-15,21 0 0,-21 0 0,21-22 16,-21 22-16,0-21 0,0 0 16,0-1-16,0 1 0,0 21 15,0-22-15,0 22 0,-21-21 0,0 21 16,0 21-16,0-21 0,-1 21 15,1 0-15,0 0 0,0 0 16,0 21-16,0 0 0,-1 0 16,1 0-16,0-21 0,0 21 0,21 1 15,0-1-15,0 0 0,0 0 16,0 0-16,21-21 16,0 0-16,22 0 15,-22 0-15</inkml:trace>
  <inkml:trace contextRef="#ctx0" brushRef="#br1" timeOffset="176804.77">16637 14647 0,'0'0'0,"-42"-21"31,20 21-31,22 21 16,0 1-16,0-1 16,-21 0-16,21 21 0,-21-21 0,21 22 0,-21-22 15,21 21-15,-21-21 16,0 22-16,21-1 0,-22 0 0,1 1 16,0-1-16,21 0 0,-21 1 0,0-22 15,21 21-15,-21 1 0,21-22 16,0 21-16,0-21 0,0 0 0,0 1 15,0-1-15,0 0 0,0 0 16,21-21-16,0 0 0,0 0 16,0 0-16,0 0 0,1 0 0,-1 0 15,0 0-15,0 0 0,0 0 16,0 0-16,1-21 0,-1 21 0,0-21 16,0 0-16,0 21 0,0-22 0,1 1 15,-1 0-15,-21 0 16,0 0-16,21 0 0</inkml:trace>
  <inkml:trace contextRef="#ctx0" brushRef="#br1" timeOffset="177113.59">16256 15050 0,'0'0'0,"0"-22"31,21 22-31,0 0 0,22 0 0,-22 0 16,0 0-16,0 0 0,21 0 0,-20 0 16,-1 0-16,21 0 0,-21 0 15,0-21-15,1 21 0,-1 0 0,0 0 16,0-21-1,-42 21 32</inkml:trace>
  <inkml:trace contextRef="#ctx0" brushRef="#br1" timeOffset="183018.6">2138 17928 0,'-21'0'94,"-1"0"-78,1 0-16,0 0 15,0 0-15,0 0 0,0 0 0,-1 0 16,1-21-16,-21 21 0,0 0 16,-1 0-16,1 0 0,-22 0 0,22-21 15,-21 21-15,-1-21 0,22 21 16,-1 0-16,1 0 0,21-21 16,-21 21-16,20 0 0,1 0 0,0-22 15,0 22-15,21-21 16,21 21 31,0 0-47,0 0 15,22 0-15,-22 0 0,21 0 0,1 0 16,20 21-16,-21-21 0,1 0 16,20 0-16,-20 22 0,20-22 15,1 0-15,-1 0 0,-21 0 0,22 0 16,-1 0-16,1 0 0,-1 0 15,1 0-15,-1-22 0,1 22 0,-22 0 16,22 0-16,-22 0 0,-21 0 16,22 0-16,-22-21 0,0 21 15,0 0-15,-21-21 32,-21 21-17,0-21-15,0 0 0,-1 21 16,1-21-16,0-1 0,0 22 0,0-21 15,-22 0-15,22 0 0,0 21 16,-21-21-16,21 0 0,-1 21 0,1-22 16,0 22-16,21-21 0,-21 21 15,21 21 17,21 1-17,0-22-15,0 0 16,1 21-16,-1-21 0,21 21 15,-21-21-15,22 21 0,-22-21 0,21 21 16,-21 0-16,22-21 0,-22 22 16,0-1-16,0-21 0,0 21 0,0 0 15,-21 0-15,0 0 16,0 1-16,0-1 0,-21 0 0,0-21 16,-21 21-16,21 0 0,-22 0 15,22 1-15,-21-1 0,-1 0 16,22 0-16,-21 0 0,21 0 15,-22 1-15,22-1 0,0 0 0,0-21 16,0 21-16,21 0 0,0 0 16,0 1-16,0-1 15,21-21 1,0 0-16,21-21 16,-20-1-16</inkml:trace>
  <inkml:trace contextRef="#ctx0" brushRef="#br1" timeOffset="184341.13">4530 17145 0,'0'0'0,"0"-21"15,-22 0-15,1 0 16,21-1-16,-21 1 16,21 42 15,0 1-16,0 20-15,0-21 0,0 21 0,0 1 16,0-1-16,0 0 0,0 1 16,0-1-16,0 0 0,0 1 15,0-1-15,0 22 0,0-43 0,0 21 16,0 0-16,0-20 0,0-1 16,0 0-16,0 0 0,0 0 15,0-42 16,0 0-15,0 0-16,21 0 0,-21-1 0,21-20 16</inkml:trace>
  <inkml:trace contextRef="#ctx0" brushRef="#br1" timeOffset="184605.8">4932 17039 0,'0'0'0,"21"0"15,-21 21 17,0 22-32,0-22 0,0 0 0,0 21 0,0-20 15,0 20-15,0 0 0,0 1 16,0-1-16,0 0 0,0-21 0,0 22 16,0-1-16,0 0 0,0 1 15,0-22-15,0 21 0,0-21 0,0 1 16,0-1-16,0 0 15,21-21-15,-21-21 32,-21 21-32,0-21 15</inkml:trace>
  <inkml:trace contextRef="#ctx0" brushRef="#br1" timeOffset="184813.68">4572 17568 0,'-21'0'0,"42"0"0,-21 0 32,21 0-32,0 0 15,0 0-15,1 0 0,20-21 16,-21 21-16,21 0 0,1-21 0,-22 21 16,21-21-16,-21 21 0,22-21 15,-22 21-15,0 0 0,0-21 16,0 21-16,1 0 0,-1-22 15</inkml:trace>
  <inkml:trace contextRef="#ctx0" brushRef="#br1" timeOffset="185712.16">5905 17526 0,'0'0'16,"22"-21"-16,-22 0 16,0 0-16,0-1 0,0 1 15,0 0-15,-22 21 16,1-21-16,0 0 0,0 0 0,0-1 16,-22 22-16,22-21 0,-21 0 15,21 21-15,-22 0 0,22 0 0,-21 0 16,21 0-16,-22 0 0,22 0 15,0 21-15,0-21 0,0 43 0,0-22 16,-1 0-16,1 21 16,21-21-16,-21 22 0,21-1 0,-21 0 15,21 1-15,0-22 0,0 21 16,0-21-16,0 22 0,0-22 0,0 0 16,21-21-16,0 0 15,0 0-15,1 0 0,-1 0 0,21-21 16,-21 21-16,0-21 0,22 0 15,-22-1-15,21-20 0,-21 21 0,1 0 16,20-22-16,-21 22 0,0 0 16,0-21-16,-21 21 0,0-1 0,22-20 15,-22 21-15,0 0 0,0 0 16,21 21 0,-21 21-1,0 0 1,0 0-16,0 21 15,0-20-15,0-1 0,0 21 0,0-21 16,0 22-16,21-22 0,-21 0 16,21 0-16,-21 0 0,21 0 0,0 1 15,1-1-15,-1-21 16,0 0-16,0 0 0,0 0 0,22 0 16,-22-21-16,0-1 0,0 1 15,0 0-15,22 0 0,-22 0 0,0-22 16,0 22-16,21 0 15,-20-21-15,-1 21 0,-21-22 0,0 22 16,0-21-16,0 21 0,0-1 16,0 1-16,0 0 0,-21 21 15,-1 0-15,1 0 16,0 0-16,0 21 0,21 0 16,-21-21-16,21 22 0,0-1 15,0 0-15,0 0 0,0 0 16,0 0-16,21-21 0,0 22 15,0-1-15,-21 0 0,21-21 0,1 21 16,-22 0-16,21 0 0,0 1 16,0-1-16,0 0 15,-21 0-15,0 0 0,0 0 16,0 1-16,21-1 0,-21 0 16,0 0-16,22-21 15,-22 21 1,21-21-16,0 0 0,0 0 15,21 0-15,-20-21 0,-1 0 16,21 0-16,-21 21 0</inkml:trace>
  <inkml:trace contextRef="#ctx0" brushRef="#br1" timeOffset="186812.53">7154 17399 0,'0'0'0,"0"-21"16,0 0-16,0 0 0,0-1 15,0 1-15,-21 21 16,0 0-16,0-21 0,0 21 0,-1 0 16,1 0-16,0 0 0,0 0 15,0 0-15,0 21 0,-1 0 0,1 1 16,0-1-16,0 0 0,0 0 16,0 21-16,21 1 0,0-22 0,-22 106 31,22-85-31,0-21 0,0 1 0,22-1 15,-1 0-15,0-21 16,0 0-16,21 0 0,-20 0 16,-1 0-16,0-21 0,0 0 0,21-1 15,-20 1-15,-1 0 0,0 0 16,0-21-16,0 20 0,0-20 0,1 0 16,-22 21-16,21-22 0,0 1 15,-21-22-15,0 22 0,0 0 0,21-1 16,-21-20-16,0 21 0,21-1 15,-21 22-15,0-21 0,0 21 0,0-1 16,0 1-16,0 42 31,0 1-31,0 20 0,0 0 16,0-21-16,0 22 0,0-1 16,0 0-16,0 1 0,-21-1 0,21 0 15,0 1-15,0-1 0,0 0 16,0 1-16,0-22 0,0 21 0,0 1 15,21-22-15,-21 0 0,21 0 16,1 0-16,-22 0 0,21 1 0,0-22 16,0 0-16,0 0 0,22 0 15,-22 0-15,0-22 0,0 1 0,21 0 16,-20 0-16,-1 0 0,0 0 16,0-1-16,0-20 0,0 21 0,1 0 15,-22-22-15,0 22 16,21 0-16,-21 0 0,21 0 15,-21 42 17,0 0-32,0 0 0,-21 0 0,21 1 15,0-1-15,-21 0 0,21 0 16,0 21-16,0-20 0,0-1 0,0 0 16,0 0-16,0 0 15,21 0-15,0-21 0,0 0 0,0 0 16,0 0-16,1 0 15,-1 0-15,0-21 0,0 0 0,0 21 16,0-21-16,1 0 16,-1-22-16,0 22 0,-21 0 0,21-21 15,0 21-15,-21-1 0,0 1 0,21-21 16,-21 21-16,22 21 0,-22-21 16,21 21-16,-21 21 31,0 0-31,0 0 0,0 0 15,0 0-15,0 22 0,-21-22 16,21 0-16,0 0 0,0 0 0,0 1 16,0-1-16,0 0 15,21-21-15,0 21 0,0-21 16,0 0-16,0 0 0,1 0 0,-1 0 16,0 0-16,0 0 0,0 0 15,0-21-15,1 21 0,-1-21 0,0 0 16,0-1-16,-21 1 0,21-21 15,0 21-15,-21 0 0,22-22 0,-22 22 16,0 0-16,0 0 0,0 0 16,21-1-16,-21 1 15,0 42 1,0 1 0,0-1-16,0 0 15,0 0 1,0 0-16,0 0 0</inkml:trace>
  <inkml:trace contextRef="#ctx0" brushRef="#br1" timeOffset="187400.21">9398 17336 0,'0'0'0,"-21"-22"0,21 1 16,-21 0-16,-1 0 0,1 0 16,21 0-16,0-1 15,-21 22-15,0-21 0,21 0 0,-21 21 16,0-21-16,21 0 0,-22 21 16,1 0-16,0-21 0,0 21 0,0 0 15,0 0-15,-1 0 0,1 21 16,0 0-16,0 0 0,0 0 0,-22 0 15,22 1-15,0 20 0,0-21 16,0 21-16,21-20 0,0 20 0,-21-21 16,21 21-16,0-20 0,0-1 15,0 21-15,0-21 0,21 0 16,0 1-16,0-22 0,0 21 0,0-21 16,22 0-16,-22 0 0,21 0 15,-21 0-15,1 0 0,20-21 0,-21-1 16,0 1-16,0 0 0,1 0 15,-1 0-15,0 0 0,0-1 0,-21 1 16,0-21-16,0 21 0,21 0 16,-21-22-16,0 22 0,0 0 0,0 0 15,0 0-15,0 42 32,0 0-32,0 0 0,0 0 15,0 0-15,0 1 0,0 20 16,0-21-16,0 0 0,0 22 0,0-22 15,0 0-15,0 0 0,0 0 16,21 0-16,1 1 0,-1-22 16,0 21-16,0-21 0,0 0 15,0 0-15,1 0 0,-1-21 16,0-1-16,0 1 0,0 21 16,0-21-16,-21 0 0,22 0 0</inkml:trace>
  <inkml:trace contextRef="#ctx0" brushRef="#br1" timeOffset="187759.82">9652 17272 0,'0'0'0,"0"-21"0,0-64 32,21 64-32,0 0 15,0 21-15,1 0 0,-1-21 16,0 21-16,0 0 16,0 0-16,0 0 0,1 21 0,-1 0 15,0 0-15,0-21 0,0 21 16,-21 1-16,0-1 0,0 21 0,21-21 15,-21 0-15,0 1 0,0-1 16,0 0-16,0 0 0,-21-21 0,0 21 16,21 0-16,-21 1 15,0-22-15,21-22 47,0 1-47,0 0 0,0 0 16,0 0-16,21 0 0,0-1 15,0 1-15,0 0 0,-21 0 0,22 0 16,-1 0-16,0-1 0,0 1 16,0 21-16,0 0 0,1 0 15,-1 0-15,0 0 16</inkml:trace>
  <inkml:trace contextRef="#ctx0" brushRef="#br1" timeOffset="188112.62">10245 17272 0,'0'0'0,"42"0"31,-21 0-31,0 0 0,-21-21 0,21 21 16,1-21-16,-1 0 0,0-1 15,0 22-15,0-21 0,-21 0 0,0 0 16,21 21-16,-21-21 0,-21 21 31,0 0-31,0 0 0,0 0 16,0 21-16,-1 0 0,22 0 15,-21 0-15,0 1 0,21-1 0,-21-21 16,21 21-16,0 0 0,0 0 16,0 0-16,0 1 0,0-1 15,21-21-15,0 0 0,0 0 16,1 0-16,-1 0 0,0 0 0,21 0 15,-21 0-15,1 0 0,-1-21 0,0 21 16,0-22-16,0 22 0,0-21 16,-21 0-16,22 0 0,-1 0 15</inkml:trace>
  <inkml:trace contextRef="#ctx0" brushRef="#br1" timeOffset="188808.22">12446 17251 0,'0'0'16,"-21"0"-16,0 0 15,21-21-15,0 0 16,0-1-16,0 1 0,21 0 16,0 0-16,0 21 0,21-21 0,-20 0 15,-1-1-15,21 22 0,0-21 16,-20 21-16,20-21 0,0 21 0,-21 0 15,22 0-15,-1 21 0,-21 0 16,0 1-16,1-1 0,-1 0 0,-21 0 16,0 21-16,0-20 0,0-1 15,0 0-15,-21 21 0,-1-21 16,1 1-16,0-1 0,21 0 0,-21-21 16,21 21-16,-21-21 0,21-21 46,0 0-46,0 0 0,0-1 16,0-20-16,21 21 0,0 0 16,0 0-16,-21-22 0,21 22 0,1 0 15,-1 0-15,0 0 0,0-1 16,0 1-16,0 21 0,1 0 0,-1-21 16,0 21-16,0 0 0,0 0 15,0 0-15,1 0 0,-1 0 16,0 0-16,0 0 0,0 21 15</inkml:trace>
  <inkml:trace contextRef="#ctx0" brushRef="#br1" timeOffset="189421.53">13314 17209 0,'21'0'16,"-42"0"-16,42 21 0,0-21 16,0 0-16,0 0 0,1 0 15,-1 0-15,0 0 16,0 0-16,0-21 0,0 21 0,1-22 15,-1 1-15,21 0 0,-21 0 16,0 0-16,-21 0 16,0-1-16,0 1 0,0 0 0,0 0 15,0 0-15,-21 0 16,0 21-16,0 0 0,0 0 16,-22 0-16,22 21 0,0 0 15,0 0-15,0 0 0,0 22 0,21-22 16,0 0-16,0 21 0,0-21 15,0 22-15,0-22 0,0 0 0,0 0 16,21 0-16,-21 1 0,21-1 16,0-21-16,0 21 0,22-21 15,-22 0-15,0 0 0,21 0 0,-21 0 16,1 0-16,20-21 0,0 21 16,-21-21-16,22-1 0,-22 1 0,21 0 15,-21 0-15,1 0 0,-1 0 16,0-22-16,0 22 0,0-21 0,0-1 15,-21 1-15,0 0 0,22-22 16,-22 22-16,0 0 0,0 20 0,0-20 16,0 21-16,0 0 0,0 0 0,0 42 31,0 21-31,-22-21 16,22 22-16,0-1 0,0 0 15,0 1-15,0-1 0,0-21 16,-21 21-16,21 1 0,0-1 15,0-21-15,0 0 0,0 22 0,0-22 16,21 0-16,-21 0 0,22 0 0,-1-21 16,0 22-16,0-22 0,0 0 15,0 0-15,1 0 0,20 0 0,-21 0 16,21 0-16,-20 0 0,20 0 16,0 0-16,1-22 0,-1 1 0,0 21 15,1-21-15,-1 0 0,0 0 16</inkml:trace>
  <inkml:trace contextRef="#ctx0" brushRef="#br1" timeOffset="190368.98">14859 17039 0,'-21'-84'15,"21"62"-15,-21 1 16,-1 0-16,1 0 0,0 21 0,0 0 16,0 0-16,0 0 15,-1 0-15,1 0 0,0 21 0,0 0 16,0 0-16,0 22 0,-1-22 15,1 21-15,0-21 0,21 22 0,-21-22 16,21 21-16,0-21 0,0 1 16,0 20-16,0-21 0,0 0 15,21 0-15,0-21 0,0 0 16,1 0-16,-1 0 16,0 0-16,0 0 0,0 0 0,0-21 15,1 0-15,-1 0 0,0 21 16,0-21-16,0-22 0,0 22 0,1 0 15,-22-21-15,21 21 0,-21-1 0,21-20 16,-21 21-16,0 0 0,0 0 16,0-1-16,0 1 0,0 42 31,0 1-31,0-1 0,-21 0 16,21 0-16,0 0 0,-21 0 15,21 1-15,0-1 0,0 21 0,0-21 16,0 0-16,0 1 0,0-1 0,21 0 15,0 0-15,0-21 0,0 21 16,0 0-16,1-21 0,20 0 0,-21 0 16,21 0-16,-20 0 0,20 0 15,-21 0-15,21 0 0,-20-21 0,-1 21 16,21-21-16,0-21 16,-20 21-16,-1-1 0,-21-20 0,21 21 15,0-21-15,-21-1 0,0-20 0,0 20 16,0-20-16,0 21 15,0-1-15,0 1 0,0 0 0,0-1 16,0 22-16,0 0 0,0 0 16,0 42-1,-21 21 1,21-21-16,-21 22 0,21-1 16,0 0-16,0 1 0,0-1 0,0 0 15,0 1-15,0-1 0,0-21 16,0 22-16,0-22 0,0 21 0,0-21 15,0 0-15,0 1 0,21-1 16,0-21-16,0 21 0,0-21 0,1 21 16,-1-21-16,0 0 0,0 0 15,21 0-15,-20 0 0,-1-21 16,0 0-16,0 0 0,21-1 0,-20 1 16,-1 0-16,0 0 0,-21 0 15,21 0-15,-21-1 0,21 1 0,-21 0 16,0 0-16,0 0 0,-21 21 15,0 0-15,0 0 16,0 0-16,-1 21 0,1 0 16,21 0-16,0 0 0,0 1 15,0-1-15,0 0 0,0 0 0,0 0 16,0 0-16,0 1 0,0-1 16,0 0-16,21-21 0,-21 21 15,22 0-15,-1-21 0,0 21 16,21-21-16,-21 0 0,1 22 0,20-22 15,-21 0-15,21 0 0,-20 0 0,20 0 16,-21 0-16,21 0 0,1-22 16,-22 22-16,21-21 0,1 21 0,-1-21 15,-21 0-15,21 0 0</inkml:trace>
  <inkml:trace contextRef="#ctx0" brushRef="#br1" timeOffset="190928.66">16489 17082 0,'42'-64'15,"-21"43"-15,-84 106 0,126-191 0,-63 63 0,0 22 16,0 0-16,0 0 0,0 0 15,-21 21-15,0 0 16,0 0-16,-22 0 0,22 0 16,0 0-16,0 21 0,0 0 15,0 0-15,-1 0 0,1 1 0,0-1 16,0 0-16,21 0 0,0 0 0,0 0 16,0 22-16,0-22 0,0 0 15,0 0-15,0 0 0,0 1 16,0-1-16,21-21 0,0 21 15,0-21-15,1 0 0,-1 0 16,0 0-16,0 0 0,0 0 0,0 0 16,1-21-16,-22 0 0,21 21 15,0-22-15,0 1 0,0-21 16,-21 21-16,21-22 0,1 1 16,-1 0-16,-21-22 0,21 1 0,0-1 15,-21 22-15,21-22 0,-21 1 0,21 21 16,1-1-16,-22 1 0,21 0 15,0-1-15,-21 22 0,0 0 0,0 0 16,0 0-16,0 42 16,0 0-1,0 0-15,-21 0 0,0 22 16,21-22-16,-22 21 0,1 0 0,21 1 16,0 20-16,-21-20 0,0-1 0,21 0 15,0 22-15,0-22 16,0 0-16,0-20 0,0 20 0,0 0 15,0-21-15,0 1 0,0 20 16,0-21-16,21-21 0,0 21 0,0 0 16,1-21-16,-1 0 0,0 0 0,0 0 15,0 0-15,0 0 16,1 0-16,-1 0 0,0-21 0,0 0 16,0 0-16,0 0 0,1 21 15,-22-21-15,0-22 0,0 22 0,21 0 16,-21 0-16,0 0 0</inkml:trace>
  <inkml:trace contextRef="#ctx0" brushRef="#br1" timeOffset="191176.55">15134 16616 0,'-42'0'16,"84"0"-16,-127 21 0,64-21 0,42 0 31,1 0-31,-1 0 0,21 0 0,0 0 16,22 0-16,-22 0 0,22 0 16,-1 0-16,1 0 0,-1 0 0,1 0 15,-22-21-15,22 21 0,-22-21 16,21 21-16,-20 0 0</inkml:trace>
  <inkml:trace contextRef="#ctx0" brushRef="#br1" timeOffset="191745.62">18881 16341 0,'0'0'16,"0"-21"-16,0-1 0,0 1 0,0 0 15,-22 21 1,1 21-1,21 0-15,0 1 16,-21 20-16,0-21 0,0 21 0,0-20 16,21 20-16,-22 0 0,1 1 0,0-1 15,0 21-15,0-20 16,21-1-16,0 0 0,-21 1 0,21-1 16,0 0-16,0-20 0,0 20 15,21-21-15,0 0 0,0 0 0,0 1 16,22-1-16,-22-21 0,21 0 0,-21 0 15,22 0-15,-22 0 0,0 0 16,21 0-16,-21-21 0,1 21 0,-1-22 16,0 1-16,0 0 0,0 0 15,-21 0-15,21-22 0,-21 22 0</inkml:trace>
  <inkml:trace contextRef="#ctx0" brushRef="#br1" timeOffset="191960.53">18521 16658 0,'0'0'16,"-21"0"-16,-1 0 0,1 0 0,21 21 31,21-21-31,1 0 0,-1 0 16,0 0-16,0 0 0,21 0 15,-20 0-15,20 0 0,0 0 0,1 0 16,-1 0-16,0 0 0,1 0 15,-22-21-15,21 21 0,0-21 0,1 21 16,-1-21-16,-21 21 0</inkml:trace>
  <inkml:trace contextRef="#ctx0" brushRef="#br1" timeOffset="192360.3">19791 16531 0,'21'-42'31,"-21"21"-31,0 0 16,-21-1-16,0 22 0,-1 0 16,1 0-16,0 0 0,0 0 0,-21 0 15,20 0-15,1 0 0,-21 22 16,21-22-16,0 21 0,-22 0 0,22 21 15,-21-21-15,21 1 0,-1 20 16,1 0-16,0-21 0,21 22 0,0-1 16,0-21-16,0 22 0,0-22 15,21 0-15,0 0 0,1 0 0,-1 0 16,21 1-16,0-1 0,1-21 16,-22 0-16,21 0 0,1 0 15,-1 0-15,0 0 0,1 0 0,-22 0 16,21 0-16,-21-21 0,0-1 15,1 22-15,-1-21 0,-21 0 0,21 0 16,-21 0-16,21 21 0,-21-21 16,0-1-16</inkml:trace>
  <inkml:trace contextRef="#ctx0" brushRef="#br1" timeOffset="192524.21">20066 16912 0,'-21'-21'63,"0"21"-63,-1 0 0</inkml:trace>
  <inkml:trace contextRef="#ctx0" brushRef="#br1" timeOffset="193689.22">6583 18330 0,'0'0'0,"0"22"78,21-22-16</inkml:trace>
  <inkml:trace contextRef="#ctx0" brushRef="#br1" timeOffset="194512.4">6519 18373 0,'0'0'16,"-21"0"-16,0 0 0,0 0 0,0 0 15,-1 0-15,1 0 16,0 0-16,0 0 0,0 0 16,0 0-16,-1 0 0,1 0 0,0 0 15,0 0-15,0 0 16,0 0-16,42 0 47,0 0-47,0 0 15,21 0-15,1 0 0,-22 0 16,21 0-16,22 0 0,-22 0 0,22 0 16,-1 0-16,1 0 0,-1 0 15,1 0-15,-22 0 0,21 0 0,1 0 16,-22 0-16,1 0 0,-1 0 15,0-21-15,-21 21 0,1 0 0,-1 0 16,-21-22 15,0 1-15,-21 21-16,-1 0 16,22-21-16,-21 21 0,0-21 15,0 0-15,0 0 16,0 21-16,-1-22 0,1 1 0,0 21 15,0-21-15,0 21 0,0-21 16,-1 21-16,-20 0 0,21 0 0,0 0 16,0 0-1,-1 0-15,44 21 32,-1-21-32,0 0 0,0 21 15,0-21-15,22 0 0,-22 0 16,21 21-16,-21-21 0,22 0 15,-22 0-15,21 0 0,-21 0 16,0 0-16,1 22 0,-1-22 16,0 0-16,0 0 0,-21 21 0,0 0 15,0 0-15,0 0 16,0 0-16,-21 1 0,0-1 16,0 0-16,-1 0 0,1 0 15,0 0-15,-21 22 0,21-22 0,-1 0 16,-20 21-16,21-20 15,-21-1-15,20 0 0,1 0 0,0 0 16,0 0-16,0 1 0,0-1 16,42-21-1,0 0 1,0-21-16,0 21 0,0-22 16</inkml:trace>
  <inkml:trace contextRef="#ctx0" brushRef="#br1" timeOffset="197760.97">8784 18076 0,'0'22'32,"0"-1"-17,0 0 1,21-21 0,0 0-1,1 0-15,-1 0 0,0 0 16,0-21-16,0 21 0,0-21 15,1 21-15,-1-22 0,0 1 16,0 0-16,-21 0 16,0 0-1,-21 21 1,0 0-16,0 0 0,-22 0 0,22 0 16,0 0-16,0 0 0,-22 21 15,22-21-15,0 21 0,-21 0 0,21 0 16,-1 1-16,1-1 0,21 0 15,0 0-15,-21 0 0,21 0 0,0 1 16,0-1-16,0 0 16,21 0-16,0-21 0,1 0 0,-1 0 15,21 0-15,-21 0 16,22 0-16,-1 0 0,-21 0 0,21-21 16,-20 21-16,20 0 0,-21-21 15,-21 0 1,-21 21-1,0 0-15,-22 0 16,22 0-16,-21 0 0,21 21 0,-22 0 16,22-21-16,-21 21 0,21 0 15,0 0-15,-1 22 0,1-22 0,21 0 16,-21 0-16,21 22 0,0-22 16,0 0-16,0 0 0,0 0 15,21 0-15,0-21 0,22 22 16,-22-22-16,21 0 0,1 0 15,-1 0-15,0 0 0,1-22 0,-1 22 16,0-21-16,1 0 0,-1 0 16,0 0-16,1-22 0,-22 22 0,21 0 15,-21-21-15,0 21 0,1-22 16,-1 22-16,-21-21 0,21 21 0,-21-1 16,0 1-16,0 0 15,0 42 1,0 0-1,-21 22-15,21-22 0,0 0 16,0 0-16,0 22 0,-21-22 16,21 0-16,0 21 0,0-21 15,0 1-15,0-1 0,0 0 0,0 0 16,0-42 31,0 0-47,0 0 0,0-1 15,21 1-15,0-21 0,-21 21 0,0-22 16,21 22-16,0-21 0,0 21 16,1 0-16,-1-22 0,0 43 0,-21-21 15,21 0-15,0 21 16,0 0-16,1 0 0,-1 21 16,0-21-16,-21 21 0,0 0 15,21 1-15,0-1 0,-21 21 0,0-21 16,0 0-16,21 1 0,-21-1 15,0 21-15,22-21 0,-22 0 16,0 1-16,0-1 0,0-42 47,0-1-47,0 1 16,0 0-16,21 0 0,-21 0 15,21-22-15,0 22 0,-21-21 16,21 21-16,0-22 0,1 22 0,-1 0 15,0 0-15,0 0 0,0 0 16,0 21-16,1 0 0,-1 0 0,0 0 16,0 0-16,0 0 0,-21 21 15,0 0-15,0 0 0,0 0 0,0 0 16,0 22-16,0-22 0,0 21 16,0-21-16,21 1 0,-21 20 15,22-21-15,-22 0 0,21 0 0,0 1 16,0-1-16,0-21 0,0 0 15,22 21-15,-22-21 0,0 0 16,21 0-16,-20 0 0,20-21 16,0 0-16,-21-1 0,1 1 0,20 0 15,-21 0-15,0 0 0,0-22 16,1 22-16,-22-21 0,0 0 0,0-1 16,0 22-16,0-21 0,0-1 15,0 22-15,0-21 0,0 21 16,0 0-16,0-1 0,-22 22 15,22 22 1,0-1-16,-21 0 0,21 0 0,0 0 16,0 22-16,0-22 15,0 21-15,0 0 0,0-20 0,0 20 16,0 0-16,0-21 0,0 22 16,0-22-16,0 0 0,0 21 0,0-20 15,21-1-15,1-21 16,-1 0-16,0 0 15,0 0-15,0 0 0,0 0 0,1-21 16,-1-1-16,0 22 0,0-21 16,0 0-16,0 0 0,-21-21 0,0 20 15,0 1-15,22 0 0,-22 0 16,0 0-16,0 0 16,21 21 15,0 0-31,0 0 15,0 21-15,0-21 0,1 0 16,-1 0-16,0 0 0,21 0 16,-21 0-16,22 0 0,-22 0 0,0 0 15,21-21-15,-20-1 0,-1 22 16,0-21-16,0 0 0,-21 0 16,21 0-16,-21 0 15,0-1-15,0 1 0,-21 21 16,0 0-1,0 0-15,0 0 0,-1 0 0,22 21 16,-21-21-16,0 22 0,0-1 16,21 0-16,0 0 0,0 0 15,-21 22-15,21-22 0,0 0 0,0 21 16,0-21-16,0 1 0,0-1 16,21 21-16,-21-21 0,21 0 0,21 1 15,-20-22-15,20 21 0,0-21 16,1 0-16,-1 0 0,21 0 0,1 0 15,-1 0-15,1 0 0,-1 0 16,1-21-16,-1 21 0,1-22 0,-1 1 16,-20 0-16,20 0 15,-42 0-15,22-22 0,-22 22 0,0 0 16,-21 0-16,0-21 0,0 20 16,0 1-16,0 0 0,-21 0 15,0 0-15,0 21 0,-22 0 16,22 0-16,-21 0 0,21 0 0,-22 0 15,22 0-15,0 21 0,-21 0 16,20 0-16,1 0 0,21 1 16,-21 20-16,21-21 0,-21 21 0,21-20 15,-21-1-15,21 21 0,0-21 16,0 0-16,0 1 0,21-1 16,0 0-16,0-21 0,0 0 15,1 0-15,-1 0 0,0 0 16,0 0-16,0-21 0,0 0 15,1-1-15,20 1 0,-21 0 0,0-21 16,0 21-16,1-22 0,-22 22 16,21-21-16,-21-1 0,21 1 0,-21 0 15,0-1-15,21 1 0,-21 0 16,0 21-16,0-22 0,0 22 0,0 0 16,0 0-16,0 0 0,0-1 15,0 44 1,0-1-16,0 0 0,0 0 15,-21 0-15,21 0 0,0 22 16,-21-22-16,21 21 0,0-21 16,0 22-16,0-1 0,0-21 0,0 22 15,0-22-15,0 21 0,0-21 16,0 22-16,0-22 0,0 0 0,0 0 16,21 0-16,0 0 0,-21 1 15,21-22-15,0 0 0,22 0 0,-22 0 16,0 0-16,21 0 0,1-22 15,-22 1-15,0 21 0,21-21 0,-20 0 16,-1 0-16,0-22 16,0 22-16,0 0 0,-21 0 0,21 0 15,-21 0-15,0-1 0,0 1 16,0 0-16,0 0 0,0 0 16,-21 21-16,0 0 0,0 0 15,0 0-15,21 21 16,0 0-16,0 0 0,0 0 15,0 1-15,0-1 0,0 21 16,0-21-16,0 0 0,0 22 0,0-22 16,0 0-16,0 0 0,21 0 15,0 1-15,21-1 0,-20-21 16,20 21-16,0-21 0,1 0 0,-1 0 16,0 0-16,22 0 0,-1 0 0,-20 0 15,-1-21-15,21 0 16,-20-1-16,-1 1 0,0 0 0,-20 0 15,-1 0-15,0-22 0,0 22 16,-21 0-16,21-21 0,-21 21 0,0-1 16,0 1-16,0 0 0,-21 0 15,0 21-15,0 0 0,0 0 16,-1 0-16,1 0 16,0 0-16,-21 0 0,21 0 0,-1 21 15,1 0-15,0 0 0,0 1 16,0-1-16,21 0 0,0 21 0,-21-21 15,21 1-15,0 20 0,0-21 16,0 0-16,0 0 0,0 1 16,21-1-16,0-21 15,0 0-15,0 0 0,0 0 16,1 0-16,-1 0 0,0 0 16,0-21-16,0-1 0,0 22 0,-21-42 15,22 21-15,-1 0 0,0 0 16,-21-22-16,0 1 0,0 0 0,21 20 15,-21-20-15,0-21 0,21 20 16,-21 1-16,0 0 0,0-1 0,21 1 16,-21 21-16,22-22 15,-22 22-15,0 0 0,0 42 32,0 0-32,0 22 15,0-22-15,-22 21 0,22 1 16,-21-1-16,21 0 0,0 1 0,-21 20 15,21-21-15,0 1 0,0-1 16,21 0-16,0-20 0,1 20 0,-1-21 16,21 0-16,-21 0 15,22 1-15,-22-22 0,21 0 0,-21 0 16,22 0-16,-22-22 0,21 1 0</inkml:trace>
  <inkml:trace contextRef="#ctx0" brushRef="#br1" timeOffset="198500.55">15367 18246 0,'-21'0'0,"0"0"16,21-21-1,0-1 1,0 1-16,0 0 0,21 21 15,0-21-15,0 0 0,0 21 16,22-21-16,-22-1 0,21 22 0,0-21 16,-20 21-16,20 0 0,-21 0 15,21 0-15,-20 0 0,-1 0 16,0 21-16,0 1 0,-21-1 0,0 0 16,0 0-16,0 21 0,0-20 15,0 20-15,-21 0 0,0-21 16,0 1-16,21-1 0,-22 0 15,1 0-15,21 0 0,-21-21 0,21-21 32,0 0-17,0 0-15,0 0 0,0-22 0,21 22 16,0-21-16,1 21 0,-1-22 16,-21 22-16,21-21 0,0 21 0,0-1 15,0 1-15,1 0 0,-1 0 16,-21 0-16,21 21 0,0 0 15,0 0-15,-21 21 16,21-21-16,-21 21 0,22 0 16,-22 0-16,0 1 0,0-1 15,0 0-15,21 0 0,0 0 16</inkml:trace>
  <inkml:trace contextRef="#ctx0" brushRef="#br1" timeOffset="200456.56">16044 18267 0,'21'21'15,"43"-21"1,-22 0-1,-169-21-15,275 42 0,-126-21 0,-1-21 0,0 0 16,0 0-16,0 21 0,0-22 16,1 1-16,-22 0 0,0 0 15,0 0-15,0 0 0,0-1 16,-22 22 0,1 0-16,-21 0 15,21 22-15,0-1 0,-1-21 16,1 21-16,0 0 0,0 21 0,0-20 15,0-1-15,21 21 0,0-21 16,0 22-16,0-22 0,0 0 0,0 0 16,21 0-16,0 0 0,21-21 15,-21 0-15,22 0 0,-1 0 0,0 0 16,1 0-16,-1 0 0,22-21 16,-22 0-16,0 0 0,1-21 15,-1 20-15,-21 1 0,21-21 16,-20 0-16,-1 20 0,0-20 15,-21 0-15,21-1 0,-21 1 0,0 0 16,0-1-16,0-20 0,0 21 16,0-1-16,0 1 0,0 21 0,0 0 15,0-1-15,0 44 16,0-1-16,-21 0 16,21 0-16,0 21 0,-21 1 15,21-1-15,0 0 0,0 1 0,0-1 16,-21 0-16,21 22 0,0-22 15,0 1-15,0-1 0,0 0 16,21 1-16,0-22 0,0 21 16,0-21-16,0 22 0,22-22 15,-22-21-15,21 21 0,1 0 0,-1-21 16,0 0-16,22 0 0,-22 0 16,0 0-16,1-21 0,20 0 0,-20 0 15,-1-1-15,0 1 0,-21-21 16,22 21-16,-22-22 0,0 22 15,0-21-15,-21 0 0,0 20 0,0 1 16,0 0-16,0 0 0,0 0 0,-21 0 16,0 21-16,0 0 15,-22 0-15,22 0 0,-21 0 0,21 21 16,-22 0-16,1-21 0,21 21 16,-21 0-16,20 22 0,1-22 15,0 0-15,21 0 0,0 21 0,0-20 16,0-1-16,0 0 0,0 0 15,0 0-15,21-21 0,0 0 0,1 21 16,-1-21-16,0 0 0,0 0 16,0 0-16,22-21 0,-22 0 0,0 21 15,0-21-15,0 0 0,0 0 16,1-1-16,-1 1 0,-21-21 0,0 21 16,0 0-16,0-22 15,0 22-15,0 0 0,0 0 16,0 42-1,-21 0 1,21 0-16,-22 0 0,22 1 16,-21 20-16,21 0 0,0-21 0,0 22 15,0-22-15,0 21 0,0-21 16,21 1-16,1-1 0,-1 0 16,21 0-16,0-21 0,-20 0 0,20 0 15,0 0-15,1 0 0,-1 0 16,0 0-16,1 0 0,-22-21 0,21 0 15,-21 0-15,0-1 16,1 1-16,-1-21 0,0 0 0,-21 20 16,0-20-16,21 0 0,-21-22 15,0 22-15,21 0 0,-21-1 0,0 1 16,0 0-16,0 20 0,0 1 16,0 0-16,0 0 0,0 42 31,0 0-31,0 0 0,0 22 15,0-22-15,0 21 0,0-21 16,-21 22-16,21-1 0,0-21 16,0 22-16,0-1 0,0-21 15,0 21-15,0-20 0,0-1 16,0 21-16,0-21 0,0 0 0,21-21 16,0 22-16,1-22 15,-1 0-15,0 0 0,21 0 0,-21 0 16,1 0-16,-1 0 0,0-22 15,21 1-15,-21 0 0,1 0 0,-1 0 16,0 0-16,0-1 0,-21-20 16,0 21-16,21 0 0,-21 0 0,0-22 15,0 22-15,0 0 16,0 0-16,-21 21 16,0 0-1,21 21-15,-21 0 0,21 0 0,-21 0 16,21 1-16,0-1 0,0 0 15,0 21-15,0-21 0,0 1 0,0-1 16,0 21-16,0-21 0,21 0 16,0 1-16,0-22 0,21 21 0,-20 0 15,20-21-15,0 0 0,1 0 16,-1 0-16,0 0 0,22 0 16,-22 0-16,0 0 0,-20 0 0,20-21 15,0 0-15,-21-1 0,1 1 16,-1 0-16,0 0 0,0 0 0,0-22 15,-21 22-15,0 0 16,0-21-16,0 21 0,0-1 0,0 1 16,0 0-16,0 0 0,0 0 15,0 0-15,-21 21 16,0 0-16,0 0 16,0 21-16,-1 0 0,22 0 15,-21 0-15,0 0 0,0 1 0,0-1 16,21 21-16,0-21 0,0 0 15,0 1-15,0-1 0,0 0 0,0 0 16,0 0-16,0 0 16,21-21-16,-21 22 0,21-22 15,0 0-15,0 0 0,1 0 16,-1 0-16,0-22 0,0 22 16,0-21-16,-21 0 0,21 0 15,1 0-15,-22-22 0,0 22 16,21-21-16,0 21 0,-21-22 0,0 1 15,0 0-15,0-1 0,0 1 16,21 0-16,-21-1 0,0 1 0,21 21 16,-21-21-16,0 20 0,0-20 15,0 21-15,0 0 0,0 0 16,0 42 15,0 0-15,0 21-16,0-21 0,0 22 0,-21-1 15,21-21-15,0 22 0,-21-1 16,21 0-16,0 1 0,0-1 0,0 0 16,0 1-16,0-22 0,0 21 15,0 0-15,0-20 0,0-1 0,21 0 16,0 0-16,0 0 0,1 0 16,-1-21-16,0 0 0,0 0 15,0 0-15,0 0 0,1 0 0,20 0 16,-21-21-16,0 21 15,0-21-15,22 0 0,-22 0 0,0 0 0,-21-1 16,21 1-16</inkml:trace>
  <inkml:trace contextRef="#ctx0" brushRef="#br1" timeOffset="200700.34">18119 18034 0,'-22'0'0,"44"0"0,-86 21 0,43-21 16,42 0 0,0 0-1,22 0-15,-1 0 0,0 0 16,22 0-16,-22-21 0,22 21 0,-1-21 15,1 21-15,-22-21 0,21 21 16</inkml:trace>
  <inkml:trace contextRef="#ctx0" brushRef="#br1" timeOffset="201232.16">21442 17844 0,'0'-22'15,"0"44"-15,21-65 0,-21 22 0,0-21 0,21 21 16,-21-1-16,0 1 16,0 42-1,0 1 1,0-1-16,0 0 0,-21 0 15,0 21-15,21-20 0,-21 20 0,-1 0 16,22 1-16,-21-1 16,21 0-16,-21 1 0,21-1 0,0 0 0,-21 1 15,21-1-15,0 0 16,0-21-16,0 22 0,0-22 0,0 21 16,21-21-16,-21 1 0,21-1 15,0-21-15,1 21 0,-1-21 16,0 0-16,0 0 0,21 0 0,-20 0 15,-1 0-15,0-21 0,21 0 16,-21-1-16,1 1 0,-1 0 0,-21 0 16,0 0-16,21 0 0,-21-22 15</inkml:trace>
  <inkml:trace contextRef="#ctx0" brushRef="#br1" timeOffset="201453.04">21145 18140 0,'-21'21'16,"42"-21"-1,1 0 1,-1 0-16,0 0 0,0 0 16,0 0-16,22 0 0,-22 0 0,21 0 15,0 0-15,1 0 0,-1 0 16,0 0-16,1 0 0,-22 0 15,21-21-15,-21 21 0,22 0 16,-22 0-16</inkml:trace>
  <inkml:trace contextRef="#ctx0" brushRef="#br1" timeOffset="201827.82">22394 18013 0,'0'-21'0,"0"42"0,0-63 0,0 20 15,0 1 1,-21 21 0,0 0-16,0 0 15,0 0-15,-1 0 0,1 0 0,0 0 16,0 21-16,0 1 0,0-1 15,-1 21-15,1-21 0,0 0 0,0 22 16,0-22-16,21 0 0,0 21 16,0-20-16,0 20 0,0-21 15,0 0-15,0 0 0,21 1 0,0-1 16,0 0-16,0 0 0,1-21 16,-1 0-16,0 21 0,21-21 15,-21 0-15,1 0 0,20 0 16,-21-21-16,0 0 0,22 21 15,-22-21-15,0 0 0,0-1 0,0 1 16,0 0-16</inkml:trace>
  <inkml:trace contextRef="#ctx0" brushRef="#br0" timeOffset="-104965.84">17822 10859 0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14:28.4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635 0,'-21'0'0,"-1"0"31,1 0-15,0 0-16,0 0 15,0 0-15,0 0 16,-1 0-16,1 0 16,0 0-1,0 0 1,42 0 31,0 0-32,0 0-15,1 0 0,20 0 16,0 0-16,-21 0 0,43 0 16,-22 0-16,1 0 0,20 0 15,1 0-15,-1 0 0,1 0 0,-1 0 16,22 0-16,-22 0 0,22 0 16,-22 0-16,22 0 0,-21 0 0,-1-21 15,1 21-15,-1 0 0,-21 0 16,22 0-16,-22 0 0,1 0 0,-1 0 15,0 0-15,-21 0 0,1 0 16,20 0-16,-21 0 16,0 0-16,-42 0 47,0 0-47,0 0 15,0 0-15,-1 0 16,1 0-16</inkml:trace>
  <inkml:trace contextRef="#ctx0" brushRef="#br0" timeOffset="464.96">2646 720 0,'0'0'0,"-21"0"16,-1-21-1,1 21 32,21 21-47,0 0 16,0 0-1,0 21-15,-21-20 0,21 20 0,0 0 0,0 1 16,0-1-16,0 0 16,-21 1-16,0 20 0,21-21 0,0 1 15,-21-1-15,-1 0 0,1 1 16,21-1-16,-21-21 0,21 22 0,0-1 16,0-21-16,0 0 0,-21 22 15,21-22-15,0 0 0,0 0 0,0 0 16,0 0-16,0 1 15,0-44 32,0 1-47,21 21 0,-21-21 0,21 0 16,0 0-16,-21 0 0,22-1 16</inkml:trace>
  <inkml:trace contextRef="#ctx0" brushRef="#br0" timeOffset="1301.41">2963 1207 0,'0'0'0,"0"-22"31,0 44 0,0-1-31,0 0 16,0 0-16,0 0 0,0 0 0,-21 1 16,21-1-16,0 0 0,-21 0 15,21 0-15,0 0 0,0 1 0,0-1 16,0 0-16,0 0 0,0 0 16,0 0-16,0 1 0,21-1 15,0-21-15,0 0 16,1 0-16,-1 0 0,0 0 15,0 0-15,21 0 0,-20 0 16,-1-21-16,21-1 0,-21 22 0,0-21 16,1 0-16,20 0 0,-21 0 15,0 0-15,0-1 0,1 1 0,-1 0 16,0 0-16,-21 0 0,21 0 16,0-1-16,-21 1 0,0 0 0,21 0 15,-21 0-15,22 21 0,-22-21 0,21 21 16,-21-22-16,0 1 15,0 42 17,0 1-17,0-1-15,0 0 16,0 0-16,0 0 0,0 0 0,0 1 16,0-1-16,-21 0 0,21 21 15,-22-21-15,22 1 0,0-1 0,0 21 16,-21 0-16,21 1 0,0-1 15,0 0-15,0 1 0,0 20 0,0-20 16,0-1-16,0 21 0,0-20 0,0 20 16,0-20-16,0 20 0,21-21 15,-21 1-15,0-1 0,22 0 0,-1 22 16,-21-22-16,0 1 0,21-1 16,-21-21-16,21 21 0,-21 1 15,0-22-15,0 0 0,0 0 0,0 0 16,-21 1-16,0-1 0,0 0 15,-22-21-15,22 21 0,-21 0 0,-1-21 16,1 0-16,0 0 0,-1 0 16,-20 0-16,21 0 0,-22 0 0,22 0 15,-1 0-15,1-21 0,0 0 0,-1 0 16,1 0-16,0 21 0,21-22 16,-1 1-16,1 0 0,0-21 0,21 21 15,-21-1-15,21 1 0,0 0 16,0 0-16,0 0 0,0-22 0,21 22 15,0 0-15,0 0 16,1-21-16,-1 20 0,0 1 0,0-21 16,0 21-16,22-22 0</inkml:trace>
  <inkml:trace contextRef="#ctx0" brushRef="#br0" timeOffset="1760.5">3958 1249 0,'0'0'0,"0"-21"0,-21 21 0,0 0 16,21-21-1,-21 21 1,21 21-1,-22 0-15,22 0 16,0 0-16,0 22 0,0-22 16,0 21-16,0-21 0,0 22 0,0-1 15,0 21-15,0-20 0,0 20 0,0 1 16,0-22-16,0 22 0,0-1 16,0-21-16,0 22 0,0-22 15,0 22-15,0-22 0,0 0 16,0 1-16,0-1 0,0 0 0,0 1 15,0-1-15,0-21 0,0 22 0,0-22 16,-21 21-16,21-21 0,0 0 16,-21 1-16,21-1 0,0 0 31,0-42-15,0 0-1,0-1-15,0 1 0,0 0 16,21-21-16,0 21 0,-21-22 0</inkml:trace>
  <inkml:trace contextRef="#ctx0" brushRef="#br0" timeOffset="2172.38">3895 1461 0,'0'0'0,"-22"-22"0,1 1 0,21 0 15,-21 0-15,21 0 0,0 0 0,-21-1 16,21 1-16,0 0 16,0 0-16,0 0 15,0 0-15,21 21 0,0-22 0,0 22 16,22 0-16,-22 0 0,0-21 16,21 21-16,1 0 0,-1 0 0,0 0 15,-20 0-15,20 0 0,0 21 16,1 1-16,-22-1 0,0 0 0,0 0 15,0 0-15,-21 0 0,0 1 16,0-1-16,0 0 0,0 0 0,-21 0 16,0 0-16,-21 1 0,20-1 15,-20 0-15,21 0 0,-21-21 16,20 21-16,-20-21 0,21 21 0,0 1 16,-22-22-16,22 0 0,0 0 15,0 21-15,21 0 0,-21-21 16,42 0 15,0 0-31,0-21 16,0 21-16</inkml:trace>
  <inkml:trace contextRef="#ctx0" brushRef="#br0" timeOffset="2592.09">4593 1439 0,'42'0'15,"-20"0"1,-1 0-16,0 0 0,0 0 16,0-21-16,0 0 0,1 21 15,-1-21-15,0 21 0,0-21 0,0 0 16,0 21-16,-21-22 0,0 1 15,22 0-15,-22 0 0,-22 21 32,1 0-32,0 0 0,0 0 15,0 0-15,0 0 0,-22 21 16,22 0-16,0 0 0,0 1 16,0-1-16,-1 0 0,22 0 0,-21 0 15,0 0-15,21 1 0,-21-1 16,21 0-16,0 0 0,0 0 15,0 0-15,0 1 0,0-1 16,0 0-16,21 0 0,0-21 16,0 21-16,1-21 15,-1 0-15,0 0 0,0 0 0,0 0 16,0 0-16,1 0 0,20-21 0,-21 21 16</inkml:trace>
  <inkml:trace contextRef="#ctx0" brushRef="#br0" timeOffset="3079.82">5630 1270 0,'0'0'0,"-42"-21"16,21 21-16,0 0 0,-1 0 15,1 0-15,0 0 0,0 0 0,-21 0 16,20 21-16,1-21 0,0 21 15,0-21-15,0 21 0,21 1 0,0-1 16,-21-21-16,21 21 0,0 0 16,0 0-16,0 0 15,0 1-15,21-22 16,-21 21-16,21-21 0,0 0 16,0 21-16,0-21 0,1 0 0,20 0 15,-21 21-15,0-21 0,0 0 0,1 0 16,-1 0-16,0 21 0,0-21 15,0 0-15,-21 21 0,0 1 32,0-1-32,-21 0 15,0-21-15,-21 0 0,20 21 16,1-21-16,-21 0 0,21 0 16,-22 21-16,22-21 0,0 0 0,-21 0 15,21 0-15,-1 0 0,1 0 16,0 0-16,-21 0 0,21 0 15,-1 0-15,1 0 0,0 0 0,21-21 47,21 0-31,0 0-16</inkml:trace>
  <inkml:trace contextRef="#ctx0" brushRef="#br0" timeOffset="3827.51">7260 1207 0,'0'0'0,"0"-22"0,0 1 0,0 0 0,0 0 31,-21 21 1,0 21-32,0 0 15,-1 0-15,22 1 0,-21-1 16,0 0-16,0 21 0,21-21 0,-21 22 15,0-22-15,21 0 0,0 21 0,0-20 16,0-1-16,0 0 0,0 0 16,0 0-16,0 0 0,0 1 0,0-1 15,21 0-15,0 0 16,0-21-16,0 0 0,0 0 16,1 0-16,-1 0 15,0 0-15,0-21 0,-21 0 16,21 21-16,0-21 0,1-1 0,-1 1 15,0-21-15,-21 21 16,21 0-16,-21-1 0,0 1 0,0-21 16,0 21-16,0 0 0,0-1 15,0 1-15,-21 0 0,0 0 0,0 21 16,-1-21-16,1 21 0,0 0 0,0 0 16,0 0-16,0 0 15,-1 0-15,1 0 0,21 21 47,21-21-31,1 0-16,-1 0 0,0 0 0,0 0 15,21 0-15,-20 0 0,20 0 0,0 0 16</inkml:trace>
  <inkml:trace contextRef="#ctx0" brushRef="#br0" timeOffset="4497.14">7959 1016 0,'0'0'0,"0"-21"0,0 0 16,0 0-16,0-1 0,0 1 16,0 0-16,-22 0 31,1 21-15,0 0-16,21 21 15,0 0-15,-21 0 0,21 1 0,-21-1 16,21 21-16,0 0 0,0 1 15,-21-1-15,21 0 0,-22 1 0,22-1 16,0 0-16,0 1 0,-21 20 16,21-20-16,-21 20 0,21 1 0,-21-1 15,21 1-15,0-1 0,0 1 16,0-1-16,0 1 0,-21 20 0,21-20 16,0-1-16,-21 1 0,21-1 15,0 1-15,0-1 0,-22 1 0,22-1 16,-21 1-16,21-1 0,0-20 15,0-1-15,0 21 0,0-20 0,0-1 16,0 0-16,0 1 0,0-22 0,0 21 16,0-21-16,0 1 0,21-1 15,-21 0-15,0 0 0,0 0 0,-21-21 32,0 0-32,0 0 15,0 0-15,0-21 0,21 0 0,-22 0 16,1 0-16,0-1 0,0-20 0,-21 0 15,20-1-15,1 1 16,0 0-16,-21-22 0,21 22 0,-1-43 16,1 22-16,0-1 0,0 1 0,0-22 15,21 22-15,0-1 0,-21 1 16,21-1-16,0 22 0,0-22 0,0 22 16,0 0-16,21-1 0,0 1 15,0 0-15,-21 20 0,21-20 0,0 21 16,-21-21-16,22 20 0,-1 1 0,0 0 15,0 0-15,0 0 0,0 0 16,1 21-16,-1-22 0,0 22 0,0 0 16,0 0-16,0-21 0,1 21 15,-1 0 1,0-21 15,0 21-31</inkml:trace>
  <inkml:trace contextRef="#ctx0" brushRef="#br0" timeOffset="5048.91">9504 868 0,'0'0'0,"0"-21"16,21 0-16,-21-1 0,0 1 15,0 0-15,0 0 0,0 0 16,0 0-16,0 42 31,0 0-15,0 0-16,0 21 0,-21 1 0,21-1 15,0 0-15,-21 1 0,-1-1 16,22 22-16,-21-22 0,0 21 0,0-20 16,0 20-16,21-20 15,-21-1-15,-1 0 0,1 1 0,21-22 16,0 21-16,-21 0 0,21-20 0,-21-1 16,21 0-16,0 0 0,-21-21 15,21 21-15,0-42 31,0 0-31,21 0 16,0 0-16,-21-1 0,21-20 0,-21 21 16,21-21-16</inkml:trace>
  <inkml:trace contextRef="#ctx0" brushRef="#br0" timeOffset="5372.72">9525 804 0,'0'0'0,"0"-21"0,21 21 0,-21-21 0,21 21 16,0-21-16,1 21 16,-1 0-16,0 0 15,0 0-15,0 21 0,-21 0 0,21 0 16,1 22-16,-1-1 0,-21 0 16,0 1-16,21-1 0,-21 22 0,0-22 15,0 0-15,0 22 0,0-22 16,0 0-16,0 1 0,0-1 15,0 0-15,0 1 0,0-22 0,-21 21 16,21-21-16,-21 22 0,21-22 16,0 0-16,0 0 0,0 0 0,-22-21 15,22 22-15,-21-22 32,21-22-17,0 1-15,0 0 0</inkml:trace>
  <inkml:trace contextRef="#ctx0" brushRef="#br0" timeOffset="6059.33">9271 1418 0,'-21'0'15,"42"-21"1,0 21-1,0 0-15,0 0 0,22 0 16,-22 0-16,21-21 0,1 21 0,-1 0 16,0 0-16,22-21 0,-22 21 0,0 0 15,1-21-15,20-1 0,-20 22 16,-22-21-16,21 21 0,-21 0 0,22-21 16,-22 21-16,0 0 15,0-21-15,0 21 0,0 0 0,1 0 16,-22-21-16,0 42 31,0 0-15,0 0-16,0 0 15,0 1-15,0 20 0,0-21 0,-22 0 16,22 0-16,-21 22 0,21-22 0,-21 0 16,21 0-16,0 22 0,0-22 15,0 0-15,0 0 0,0 0 0,21 0 16,0 1-16,1-22 15,-1 0-15,0 0 0,0 0 16,0 0-16,0 0 0,1 0 0,-1-22 16,21 22-16,-21-21 0,0 0 15,1 0-15,-1 0 0,0 0 0,0-22 16,0 22-16,0 0 0,1-21 0,-22 20 16,21-20-16,-21 21 0,21 0 15,-21 0-15,21-1 0,-21 1 0,0 0 16,0 42 15,-21 0-31,21 1 16,-21-1-16,21 0 0,0 0 15,0 0-15,0 0 0,0 22 16,0-22-16,0 0 0,0 0 16,0 0-16,0 1 0,0 20 0,0-21 15,21 0-15,0 0 0,0-21 16,0 0-16,1 0 15,-1 0-15,0 0 0,0 0 16,0 0-16,0-21 0,1 21 0,-22-21 16,21 0-16,0 0 0,0 0 15</inkml:trace>
  <inkml:trace contextRef="#ctx0" brushRef="#br0" timeOffset="6467.73">11091 656 0,'0'0'0,"0"-21"16,-21 21-1,21 21-15,0 0 0,-21 1 16,21-1-16,0 0 15,-21 21-15,21 1 0,0-22 0,0 21 0,0 0 16,-21 22-16,21-22 16,-22 1-16,22-1 0,0 0 0,0 1 15,0-1-15,-21 0 0,21 1 0,-21-22 16,21 21-16,0-21 0,0 22 16,0-22-16,0 0 0,0 0 0,0 0 15,0 0-15,0 1 0,0-1 16,0 0-16,0 0 15,21-42 17,-21 0-17,0 0-15,21-1 16,-21 1-16,22 21 0,-22-21 16,21 0-16</inkml:trace>
  <inkml:trace contextRef="#ctx0" brushRef="#br0" timeOffset="6965.74">11451 1207 0,'-21'21'46,"21"0"-46,-21 0 0,0 0 16,-1 0-16,22 1 16,-21-1-16,21 0 0,-21 0 0,0 0 15,21 0-15,0 1 0,0-1 0,-21 0 16,21 0-16,0 0 0,0 0 16,0 1-16,0-1 0,0 0 15,21 0-15,0-21 0,-21 21 0,21-21 16,0 0-16,1 0 0,-1 0 15,0 0-15,0 0 0,21 0 0,-20 0 16,-1 0-16,0-21 0,0 0 16,0 0-16,0 0 15,-21-1-15,22-20 0,-22 21 0,21 0 16,-21-22-16,0 22 0,0-21 16,0 21-16,0-22 0,0 22 0,-21 0 15,-1 0-15,1 0 0,21 0 0,-21-1 16,0 22-16,0 0 15,0 0-15,-1 0 0,1 0 16,0 22 0,0-22-16,21 21 0,-21-21 15,0 0 1</inkml:trace>
  <inkml:trace contextRef="#ctx0" brushRef="#br0" timeOffset="7287.72">10774 1016 0,'0'0'0,"21"0"31,21 0-31,-21 0 16,22 0-16,-1 0 0,0 0 0,1 0 16,-1 0-16,0 0 0,1 0 15,20 0-15,-20 0 0,-1 0 0,-21 0 16,21 0-16,1 0 0,-22 0 16,0-21-16,0 21 0,0 0 0</inkml:trace>
  <inkml:trace contextRef="#ctx0" brushRef="#br0" timeOffset="8467.82">12001 1312 0,'22'-21'31,"-22"42"-16,0 1 1,-22-22-16,22 21 16,0 0-16,0 0 0,-21 0 15,21 0-15,0 1 0,-21-1 16,21 0-16,-21 0 0,21 0 16,0 0-16,0 1 0,0-1 0,-21-21 15,21 21-15,0 0 0,0 0 16,-21-21-1,-1-21 17,22 0-32,-21 0 15,21 0-15,0-1 16,0 1-16,0 0 0,0 0 0,0 0 16,0 0-16,21-1 0,1 1 15,-1-21-15,0 21 0,-21 0 0,42-1 16,-21 1-16,1 0 0,-1 21 15,0-21-15,21 21 0,-21 0 0,22 0 16,-22 0-16,21 0 0,-21 0 0,1 0 16,-1 0-16,21 0 0,-21 21 15,0 0-15,1 0 0,-1 1 0,-21-1 16,21 0-16,-21 0 0,0 21 16,0-20-16,0-1 0,0 0 0,0 0 15,0 21-15,0-20 0,0-1 16,0 0-16,0 0 0,0 0 15,-21-21-15,21 21 16,-21-21-16,-1 0 16,1 0-1,21-21-15,0 0 16,0 0-16,0 0 0,0 0 16,0-1-16,0 1 0,0-21 0,0 21 15,0-22-15,21 22 0,1 0 0,-1-21 16,0 21-16,21-1 15,-21 1-15,22 0 0,-1 0 0,-21 0 16,43 21-16,-22 0 0,0 0 16,1 0-16,20 0 0,-20 0 0,-1 0 15,0 21-15,1 0 0,-22 0 0,21 0 16,-21 1-16,0 20 0,-21-21 16,0 0-16,0 0 0,0 1 0,0-1 15,0 0-15,-21 0 0,0 0 0,0-21 16,0 21-16,0 1 0,-1-1 15,1-21-15,21 21 0,-21 0 0,0 0 16,0-21 0,21 21-16,21-21 31,0 0-31,0-21 16,0 21-16</inkml:trace>
  <inkml:trace contextRef="#ctx0" brushRef="#br0" timeOffset="9083.48">13737 1376 0,'0'0'0,"0"-21"0,0 0 0,0-1 15,0 1-15,0 0 16,-21 0-16,0 21 15,0-21-15,-1 21 16,1 0-16,0 0 0,0 0 0,0 0 16,0 0-16,-1 0 0,1 21 15,-21-21-15,21 21 0,0 0 0,-22 0 16,22 1-16,-21 20 0,21-21 16,-1 0-16,1 22 0,0-22 0,0 21 15,0-21-15,21 0 0,-21 22 0,21-22 16,0 0-16,0 0 15,0 0-15,0 1 0,21-1 0,0 0 16,0-21-16,21 0 0,-20 0 0,-1 0 16,21 0-16,-21 0 0,0 0 15,22 0-15,-22 0 0,0-21 0,21 0 16,-20-1-16,-1 1 0,0 0 0,0 0 16,0-21-16,0 20 0,1-20 15,-22 0-15,21-1 0,0 22 0,-21-21 16,21 0-16,-21 20 0,0-20 15,0 21-15,0 0 0,0 0 16,0 42 0,0 0-1,-21 0-15,21 0 0,0 0 0,0 1 16,-21 20-16,21-21 0,0 0 0,0 0 16,0 22-16,0-22 0,0 0 15,0 21-15,0-20 0,0-1 0,21 0 16,-21 0-16,21-21 0,0 21 15,0 0-15,1-21 0,-1 0 0,0 22 16,0-22-16,0 0 0,0 0 0,1 0 16,-1 0-16,0 0 0,0-22 15,0 1-15,0 0 0,1 0 0,-1 0 16,0 0-16,0-1 0</inkml:trace>
  <inkml:trace contextRef="#ctx0" brushRef="#br0" timeOffset="9440.27">14541 677 0,'0'0'0,"-63"-21"32,42 21-32,0 21 15,-1 1-15,22 20 0,0-21 16,-21 21-16,0 1 0,0-1 0,21 22 15,-21-22-15,0 21 16,-1 1-16,22-22 0,0 1 0,-21 20 16,21-21-16,-21 1 0,21-1 0,0-21 15,0 22-15,0-1 0,0 0 16,0-21-16,0 1 0,0 20 0,0-21 16,21 0-16,-21 0 0,21 1 0,1-22 15,-22 21-15,21-21 16,0 0-16,0 0 0,0 0 15,0-21 1,1 21-16,-1-22 0,0 1 0,0 0 16,0 0-16,0-21 0,1 20 0,20 1 15,-21-21-15</inkml:trace>
  <inkml:trace contextRef="#ctx0" brushRef="#br0" timeOffset="9696.78">14944 1185 0,'0'0'0,"0"-21"15,0 42 17,-22 1-32,1-1 0,21 0 15,-21 21-15,0-21 0,21 1 0,0 20 16,-21-21-16,21 21 0,-21-20 16,21 20-16,0-21 0,-22 0 0,22 0 15,0 22-15,0-22 16,0 0-16,0 0 0,0 0 0,0 1 15,0-1-15,22-21 0,-1 0 16,0 0-16,0 0 16,0 0-16,0 0 0,1 0 15,-1-21-15,21-1 0,-21 1 0</inkml:trace>
  <inkml:trace contextRef="#ctx0" brushRef="#br0" timeOffset="10535.49">15515 1312 0,'0'0'0,"-21"0"16,0 0 0,0 0-16,-1 22 15,1-22-15,21 21 0,-21 0 0,0 0 16,21 0-16,0 0 0,-21 1 0,21-1 16,0 0-16,0 0 15,0 0-15,0 0 0,0 1 0,0-1 16,0 0-16,21-21 0,0 0 15,-21 21-15,21-21 0,0 0 16,1 0-16,-1 0 16,-21-21-16,21 0 15,-21 0-15,21-1 0,-21 1 16,0 0-16,0 0 0,0 0 0,0 0 16,0-1-16,0 1 0,0-21 15,0 21-15,0 0 0,0-1 0,0 1 16,0-21-16,0 21 0,0 0 0,0-1 15,0 1-15,0 0 0,21 21 16,0-21-16,1 0 0,-1 21 0,0 0 16,0 0-16,0 0 0,22 0 15,-22 0-15,0 0 0,0 0 0,21 0 16,-20 21-16,-1 0 0,0-21 16,0 21-16,0 0 0,-21 22 15,0-22-15,21 0 0,-21 0 0,0 0 16,0 1-16,0-1 0,0 0 0,0 21 15,0-21-15,0 1 0,0-1 16,-21 0-16,21 0 0,0 0 16,0 0-16,0 1 0,-21-22 15,21 21-15,-21 0 0,21 0 16,-21-21 0,21-21-1,0 0 1,0 0-16,0-1 0,0 1 15,0 0-15,0-21 0,21 21 16,-21-22-16,21 22 0,0-21 0,0-1 16,1 22-16,20-21 0,-21 0 15,21-1-15,-20 1 0,20 21 0,0-22 16,1 22-16,-1 0 0,0 0 0,1 21 16,-1 0-16,0 0 0,-21 0 15,22 0-15,-22 21 0,0 21 0,0-20 16,-21 20-16,0 0 0,0 1 15,0-1-15,0 0 0,-21 1 0,0-22 16,0 21-16,21 0 0,-21 1 0,-1-22 16,1 21-16,21-21 15,-21 1-15,0 20 0,21-21 0,-21 0 16,21 0-16,-21 1 0,21-1 16,0-42 30,0-1-46,0 1 16,0 0-16,0 0 0</inkml:trace>
  <inkml:trace contextRef="#ctx0" brushRef="#br0" timeOffset="10824.36">15811 699 0,'0'0'0,"-21"0"0,0-22 0,0 22 16,0 0 46,0 0-46,-1 0-16,1 0 15,0 0-15,0 0 0,0 0 16</inkml:trace>
  <inkml:trace contextRef="#ctx0" brushRef="#br0" timeOffset="11100.21">14372 868 0,'0'0'0,"-21"21"0,-43-21 31,86 0 0,-1 0-31,0 0 0,21 0 0,-21 0 16,22 0-16,-22 0 0,0 0 16,21 0-16,-20 0 0,20 0 0,-21 0 15,0 0-15,0 0 0,1 0 0,-1 0 16,0 0-16,0 0 0,0 0 16,0 0-16</inkml:trace>
  <inkml:trace contextRef="#ctx0" brushRef="#br0" timeOffset="11719.57">18711 847 0,'0'0'0,"21"-21"0,1-106 31,-22 105-31,0 1 0,0 0 15,0 42 17,0 0-17,0 22-15,-22-1 0,22 0 0,-21 1 16,0 20-16,21 1 0,-21-1 16,0 1-16,0-1 0,-1-20 15,22 20-15,-21-21 0,21 22 16,-21-22-16,21 1 0,0-22 0,0 21 15,0-21-15,0 22 0,0-22 0,0 0 16,0 0-16,21-21 16,0 0-16,1 0 0,-1 0 15,0 0-15,0 0 16,0 0-16,0-21 0,22 0 0,-22 0 16,0-1-16</inkml:trace>
  <inkml:trace contextRef="#ctx0" brushRef="#br0" timeOffset="12155.76">19198 1143 0,'0'0'0,"0"-21"0,0 0 31,-21 21-31,0 0 16,21 21-16,-21 0 0,-1-21 0,22 21 15,-21 0-15,0 22 0,0-22 16,21 0-16,0 0 0,-21 22 0,0-22 15,21 0-15,0 21 0,0-21 16,0 1-16,0-1 0,0 21 0,0-21 16,0 0-16,21 1 0,0-22 0,0 21 15,0 0-15,0-21 16,1 0-16,-1 0 0,0 21 0,21-21 16,-21 0-16,1 0 0,20 0 0,-21-21 15,0 0-15,0 0 0,1-1 16,-1 1-16,0 0 0,0 0 0,-21-21 15,21 20-15,-21-20 0,0 0 16,0-1-16,0 22 0,-21-21 0,0 21 16,0 0-16,0-1 0,-1 1 0,1 0 15,0 21-15,0 0 0,-21 0 16,20 0-16,1 0 0,0 0 0,0 0 16,0 0-16,0 21 15,-1-21-15,22 21 0,0 1 0,0-1 16,0 0-16,22-21 15,20 0-15,-21 0 16,21 21-16</inkml:trace>
  <inkml:trace contextRef="#ctx0" brushRef="#br0" timeOffset="12607.51">19875 1185 0,'0'0'0,"22"-21"0,-22 0 16,0 0-1,-22 21 1,1 0-16,0 21 16,0 0-16,0 0 0,0 1 15,-1 20-15,1-21 0,0 21 0,0-20 16,0 20-16,21-21 0,-21 21 16,21-20-16,-22-1 0,22 21 0,0-21 15,0 0-15,0 1 0,0-1 0,22 0 16,-1 0-16,21 0 0,-21-21 15,0 0-15,1 21 0,20-21 0,-21 0 16,21 0-16,-20 0 0,-1 0 16,21-21-16,-21 0 0,0 0 15,1 0-15,-1 0 0,0-22 0,0 22 16,0-21-16,0-1 0,1 1 16,-22 0-16,0-1 0,0 1 0,0 0 15,0-1-15,0 22 0,0-21 16,0 21-16,0 0 0,-22-1 0,1 22 15,-21 0-15,21 0 0,0 0 16,-1 0-16,1 0 0,-21 22 0,21-1 16,0-21-16,21 21 0,-22 0 0,22 0 15,0 0-15,0 1 0,0-1 16,0 0-16,22-21 0,-1 21 16,0-21-1,21 0-15</inkml:trace>
  <inkml:trace contextRef="#ctx0" brushRef="#br0" timeOffset="12944.35">20722 593 0,'0'21'16,"-21"0"-1,21 0-15,0 0 16,-21 1-16,0 20 0,-1 0 0,22 1 16,-21-1-16,0 0 0,0 22 15,21-22-15,-21 22 0,0-22 0,-1 21 16,1-20-16,21-1 0,-21 22 0,0-22 16,21-21-16,0 21 0,0 1 15,-21-22-15,21 21 0,0-21 0,0 1 16,0-1-16,0 0 0,0 0 15,21-21 1,0-21 0,0 21-16,0-21 15,22 0-15,-22-1 0</inkml:trace>
  <inkml:trace contextRef="#ctx0" brushRef="#br0" timeOffset="13419.64">21251 1270 0,'0'-63'16,"0"41"-1,0 1-15,0 0 0,-21 21 32,0 0-32,0 0 0,0 0 0,-1 0 15,1 21-15,0 0 0,-21-21 16,21 22-16,-1-1 0,1 0 15,0 0-15,0 0 0,0 0 0,21 1 16,0-1-16,0 0 0,0 0 16,0 0-16,21-21 15,0 0-15,0 0 0,22 21 0,-22-21 16,0 0-16,0 0 0,0 22 16,22-22-16,-22 21 0,0-21 0,21 21 15,-21-21-15,1 21 16,-1 0-16,-21 0 15,0 1-15,-21-1 16,-1 0 0,1-21-16,0 0 0,-21 21 15,21-21-15,-1 0 0,1 0 16,0 21-16,-21-21 0,21 0 0,-1 0 16,1 0-16,0 21 0,0-21 0,0 0 15,0 0-15,-1 0 0,1 0 16,0 0-16,21 22 0,-21-22 0,0 0 15,0 0 17</inkml:trace>
  <inkml:trace contextRef="#ctx0" brushRef="#br0" timeOffset="13959.33">18203 847 0,'0'0'0,"-42"0"32,63 0-17,0 0 1,0 0-16,22 0 0,-22 0 0,21 0 15,22 0-15,-22 0 16,22 0-16,-22 0 0,21 21 0,1-21 16,-22 0-16,22 0 0,-22 0 15,22 0-15,-22 0 0,0 0 0,1 0 16,-22 0-16,21 0 0,-21 0 16,0 0-16,1 0 0,-1 0 0,0 0 15,0 0-15,-21 21 94</inkml:trace>
  <inkml:trace contextRef="#ctx0" brushRef="#br0" timeOffset="15244.1">2752 2201 0,'0'0'0,"-43"0"0,1 0 0,21 0 0,-22 0 16,22 0-16,0 0 0,0 0 0,0 0 15,42 0 17,0 0-32,0 0 15,0 0-15,1 0 0,-1 0 16,0 0-16,0 0 0,21 0 0,1 0 15,-1 0-15,0 0 0,22 0 16,-1 0-16,1 0 0,-1 0 0,22 0 16,21 0-16,-21-21 0,20 21 15,1 0-15,21 0 0,-21 0 0,0-21 16,21 21-16,-21 0 0,21 0 0,0 0 16,-21 0-16,21 0 0,-22-21 15,1 21-15,-21 0 0,0 0 16,-1 0-16,-20 0 0,-1 0 15,-20 0-15,-1 0 0,0 0 0,-21 0 16,1 0-16,-1 0 0,0 0 0,0 0 31,0 0-15,0 0 15,1-21-31,-1 0 0</inkml:trace>
  <inkml:trace contextRef="#ctx0" brushRef="#br0" timeOffset="15916.44">7556 2053 0,'0'0'16,"-42"0"-16,21 0 0,0 0 0,0 0 0,-1 0 16,1 0-16,0 0 0,0 0 15,0 0 1,42 0 15,0 0-31,21 0 0,-20 0 16,41 0-16,-21 0 0,22 0 15,-1 0-15,1 0 0,-1 0 0,22 0 16,-21 0-16,-1-21 0,1 21 0,-1 0 16,1 0-16,-1 0 0,-21 0 15,1 0-15,-22 0 0,21 0 0,-21 0 16,1 0-16,-1 0 0,0 0 15,0 0 1,0 0-16</inkml:trace>
  <inkml:trace contextRef="#ctx0" brushRef="#br0" timeOffset="16732.04">10118 2159 0,'0'0'0,"-22"0"0,1 0 0,0 0 0,0 0 16,0 0-16,42 0 46,0 0-30,21 0-16,-20 0 0,-1 0 16,21 0-16,0 0 0,1 0 0,-1 0 15,22 0-15,-1 0 0,-21 0 16,43 0-16,-21 0 0,20 0 16,1 0-16,0 0 0,20 0 0,-20 0 15,21 0-15,0 0 0,0 0 16,-1 0-16,1 0 0,0 0 0,0 0 15,21 0-15,-21 0 0,21 21 0,-21-21 16,21 0-16,-22 0 0,22 0 16,0 0-16,0 21 0,0-21 0,0 0 15,0 0-15,0 0 0,-21 0 0,21 22 16,-21-22-16,0 0 0,0 0 16,0 0-16,-1 0 0,-20 0 0,0 0 15,-1 0-15,-20 0 0,-1 0 16,1 0-16,-22 0 0,1 0 15,-1 0-15,-21 0 0,21 0 0,-20 0 16,-1 0-16,0 0 0,0 0 0,0 0 16,0 0-1,1 0-15,-22-22 16,0 1 15</inkml:trace>
  <inkml:trace contextRef="#ctx0" brushRef="#br0" timeOffset="17665.61">18457 2074 0,'0'0'0,"-42"0"32,21 0-32,0 0 0,-1 0 31,22 22-15,22-22-1,-1 0 1,0 21-16,21-21 0,-21 0 15,43 0-15,-22 21 0,22-21 0,-22 0 16,22 0-16,-1 0 0,1 21 16,20-21-16,1 0 0,0 0 15,-1 0-15,22 0 0,0 21 0,0-21 16,0 0-16,-1 0 0,1 0 16,0 0-16,21 21 0,-21-21 0,0 0 15,21 0-15,-21 0 0,-1 0 16,1 0-16,0 0 0,0 0 0,-21 0 15,-1 0-15,1 0 0,-22 0 0,1 0 16,-1 22-16,1-22 0,-22 0 16,1 0-16,-1 0 0,-21 0 0,0 0 15,0 0-15,1 0 16</inkml:trace>
  <inkml:trace contextRef="#ctx0" brushRef="#br1" timeOffset="120272.05">1228 4466 0,'-22'-21'0,"22"0"16,0 0-16,0 0 16,0-1-16,0 1 0,0 0 15,0 0-15,0 0 16,0 0-16,0-1 16,0 1-16,0 0 0,0 0 15,0 0 1,0 42 31,0 0-47,0 0 0,0 0 15,0 1-15,0-1 0,0 0 16,-21 21-16,21-21 0,0 22 0,0-22 16,0 21-16,0 1 0,-21-1 15,21 0-15,0 1 0,0-1 16,0 21-16,0-20 0,-21-1 15,21 0-15,0 1 0,-21-1 16,21 0-16,0 1 0,0-22 0,0 0 16,0 21-16,0-20 0,0-1 15,0 0-15,0 0 16,0-42 15,0 0-31,0 0 16,0-1-16,21 1 15,-21 0-15,21 0 0</inkml:trace>
  <inkml:trace contextRef="#ctx0" brushRef="#br1" timeOffset="120696.37">1736 4741 0,'0'0'0,"0"22"0,0-1 0,0 0 15,0 0 1,21-21 15,-21-21-31,21 21 16,-21-21-16,21 21 0,-21-21 15,0-1-15,0 1 16,0 0-16,-21 21 16,0 0-1,0 0 1,-1 0-16,22 21 15,0 0-15,0 1 16,22-22 15,-1-22-31</inkml:trace>
  <inkml:trace contextRef="#ctx0" brushRef="#br1" timeOffset="121336.15">3260 3937 0,'0'0'0,"-22"-21"16,22 42 15,0 0-31,0 0 15,0 1-15,0 20 0,0 0 16,0 1-16,0-1 0,0 0 0,0 1 16,0 20-16,0-21 0,0 1 15,0 20-15,0-20 0,0-1 0,-21 21 16,21-20-16,-21 20 0,0-20 16,21-1-16,0 21 0,0-20 0,-21-1 15,21 0-15,0-20 0,0 20 16,-21-21-16,21 0 0,0 0 0,0 1 15,21-44 32,-21 1-47,0 0 0,0 0 16,21 0-16,0-22 0,0 1 0</inkml:trace>
  <inkml:trace contextRef="#ctx0" brushRef="#br1" timeOffset="121707.58">3260 3979 0,'0'0'0,"-22"0"0,44 0 62,-1 0-62,0 0 0,0 0 16,21 0-16,-20 0 0,20 0 0,0 0 16,1 0-16,-1 0 15,-21-21-15,148 21 16,-147 0-16,20 0 0,-21 0 15,0 0-15,0 0 0,1 0 16,-44 0 15,1 21-31,0-21 0,0 22 16,0-22-16,0 21 0</inkml:trace>
  <inkml:trace contextRef="#ctx0" brushRef="#br1" timeOffset="122028.1">3619 4593 0,'22'0'31</inkml:trace>
  <inkml:trace contextRef="#ctx0" brushRef="#br1" timeOffset="122777.29">3238 4636 0,'0'0'0,"-21"0"0,-21 0 31,21 0-31,42 0 63,0 0-63,0 0 0,0 0 0,22 0 15,-22 0-15,21 0 0,1-22 0,-22 22 16,21 0-16,0 0 0,-20 0 16,20 0-16,-21 0 0,21-21 0,-20 21 15,-1 0-15,0 0 0</inkml:trace>
  <inkml:trace contextRef="#ctx0" brushRef="#br1" timeOffset="123928.13">3895 4572 0,'0'-42'15,"0"21"1,0 42 46,0 0-62,0 0 0,-22 0 16,22 0-16,0 22 0,-21-22 0,21 0 16,0 21-16,0-20 0,0 20 15,0-21-15,0 21 0,0-20 0,0-1 16,0 0-16,0 21 0,0-21 16,21 1-16,1-22 0,-1 0 15,0 0-15,0 0 16,0 0-16,0 0 15,1 0-15,-1-22 0,0 1 0,0 0 16,0 0-16,0 0 0,-21 0 16,22-22-16,-1 22 0,0-21 0,-21-1 15,21 22-15,0-21 0,-21 21 0,0 0 16,0-1-16,21-20 0,-21 21 16,22 21-16,-22-21 0,0 0 0,0-1 15,-22 44 16,1-1-15,21 0-16,-21 0 16,21 0-16,0 0 0,0 22 0,0-22 15,0 21-15,0-21 0,0 22 0,0-22 16,0 0-16,0 21 0,0-20 16,0-1-16,0 0 0,21 0 0,0 0 15,1-21-15,-1 0 0,0 21 16,21-21-16,-21 0 0,22 0 0,-22 0 15,21 0-15,-21-21 0,22 0 16,-22 0-16,0 0 0,0 21 16,0-43-16,1 22 0,-1 0 0,0-21 0,0 21 15,-21-1-15,0-20 0,0 21 16,21 0-16,-21 0 0,0-1 16,0 1-16,0 0 0,0 0 15,0 42 16,0 0-31,0 0 16,0 1-16,0-1 0,0 0 16,0 0-16,0 0 0,0 0 0,0 1 15,0 20-15,0-21 0,0 0 0,-21 0 16,21 1-16,0-1 0,0 0 16,0 0-16,0 0 0,0 0 0,0 1 15,0-1 1,0-42 15,0-1-15,0 1-16,0 0 0,0-21 0,0 21 15,0-22-15,0 22 0,0-21 0,0 21 16,0-22-16,0 22 0,0-21 16,21 21-16,22-1 0,-22 1 0,0 0 15,21 0-15,-21 0 0,22 0 16,-1-1-16,0 22 0,1 0 0,-22-21 15,21 21-15,1 0 0,-22 0 0,21 21 16,-21-21-16,0 22 16,1-1-16,-22 0 0,0 0 0,21 21 15,-21-20-15,0-1 0,0 0 0,0 21 16,0-21-16,0 1 0,0-1 16,0 0-16,-21 21 0,21-21 15,0 1-15,-22-1 0,22 0 16,-21-21-16,21 21 0,0-42 47,0 0-47</inkml:trace>
  <inkml:trace contextRef="#ctx0" brushRef="#br1" timeOffset="124860.13">5863 4487 0,'0'0'0,"0"-42"31,-21 42-31,0 0 16,0 0-16,-1 0 15,1 0-15,0 0 0,0 0 16,0 21-16,0-21 0,-1 21 15,22 1-15,-21-1 0,0 0 16,21 0-16,0 21 0,-21-20 0,0 20 16,0-21-16,21 21 0,0-20 0,0 20 15,0-21-15,0 21 0,0-20 16,0-1-16,0 21 0,0-21 0,0 0 16,21 1-16,0-22 0,0 21 0,0-21 15,0 0-15,22 0 0,-22 0 16,21 0-16,1 0 0,-22 0 0,21 0 15,-21-21-15,22 21 0,-22-22 16,21 1-16,-21-21 0,0 21 16,1 0-16,-1-22 0,0 1 0,0 0 15,0 20-15,0-20 0,1 0 0,-1-1 16,-21 1-16,21 0 0,0-1 16,0 1-16,-21 0 0,21-1 0,-21 1 15,22 21-15,-22-21 0,0 20 0,0-20 16,0 21-16,0 0 0,0 0 15,0-1-15,0 1 0,0 0 16,-22 21 0,1 0-16,21 21 0,0 0 15,0 1-15,0-1 0,0 0 16,-21 21-16,21-21 0,0 22 16,-21-1-16,21-21 0,0 22 0,0-1 15,0 0-15,-21 1 0,21-1 0,0 0 16,-21-21-16,21 22 0,0-1 15,0 0-15,0-20 0,0 20 0,0 0 16,0-21-16,0 1 0,0 20 0,0-21 16,21 0-16,0 0 0,0 1 15,0-22-15,-21 21 0,21-21 0,1 0 16,-1 0-16,0 0 0,0 0 0,0 0 16,0-21-16,1-1 0,-1 1 15,0 0-15,0-21 0,0 21 16,0-22-16,1 22 0,-22-21 0,21 21 15,0-22-15,0 22 0,-21 0 16,0 0-16,0 0 0,21-1 0,-21 1 16,0 42 15,0 1-31,0-1 16,0 0-16,0 0 0,0 0 0,0 22 15,0-22-15,0 0 0,0 0 16,0 0-16,0 0 0,0 1 0,0-1 15,21-21-15,1 21 0,-22 0 0,21-21 16,0 0-16,0 0 0,0 0 16,0 0-16,1 0 0,-1 0 15,0 0-15,0 0 0,0-21 0,0 21 16,1-21-16,-1 0 0,0-1 0,0 1 16,0 0-16,0 0 0,-21-21 15,22 20-15</inkml:trace>
  <inkml:trace contextRef="#ctx0" brushRef="#br1" timeOffset="125167.79">6900 4276 0,'0'0'0,"-21"0"0,0 21 0,21 0 15,0 0-15,0 0 16,21-21-1,0 0 1,0 0-16,1-21 16,-22 0-1,0 0-15,-22 21 16,22-21-16,-21 21 0,0 0 16,0 0-1,0 0-15,0 0 16,-1 0-16,1 0 31,21 21-31</inkml:trace>
  <inkml:trace contextRef="#ctx0" brushRef="#br1" timeOffset="125419.9">6011 4424 0,'21'42'15,"1"-42"1,-1 0-16,0 0 0,0 0 16,0 0-16,0 0 0,1 0 0,-1 0 15,0 0-15,0 0 0,21 0 0,-20 0 16,-1 0-16,0 0 0,0 0 15,0 0-15,0 0 32,-21-21-32</inkml:trace>
  <inkml:trace contextRef="#ctx0" brushRef="#br1" timeOffset="126576.31">7366 4614 0,'21'-63'31,"-21"42"-31,-21 21 63,0 21-63,21 0 16,-21 0-16,-1 0 0,1 1 15,21-1-15,0 0 0,-21 0 0,21 0 16,-21 22-16,21-22 0,0 0 0,0 0 15,0 0-15,0 0 0,0 1 16,0-1-16,0 0 0,21-21 16,0 0-16,-21 21 0,21-21 15,1 0-15,-1 0 0,0 0 0,0 0 16,0 0-16,0-21 0,1 0 16,-1 21-16,0-21 0,0-1 0,0 1 15,-21 0-15,21 0 0,-21 0 0,0 0 16,0-1-16,0 1 0,0 0 15,-21 0-15,0 0 0,0 0 0,0-1 16,0 22-16,-1-21 0,1 21 16,0-21-16,21 0 15,0 0 1,21 21-16,0-21 16,1 21-16,-1-22 15,21 22-15,-21 0 0,22 0 0,-22-21 16,21 21-16,-21 0 0,22 0 0,-1 0 15,-21 0-15,0 0 0,22 0 16,-22 21-16,0 1 0,0-1 0,0 0 16,0 0-16,-21 0 0,0 22 15,0-22-15,0 0 0,22 0 16,-22 0-16,0 0 0,0 22 0,0-22 16,0 0-16,0 0 0,0 0 0,0 1 15,0-1-15,0 0 0,0 0 16,-22-21-16,22 21 0,-21-21 47,0 0-47,21-21 15,0 0-15,0 0 0,0 0 0,0-1 16,0-20-16,0 21 0,0 0 16,0-22-16,0 22 0,21-21 0,0 21 15,-21 0-15,22-22 0,-1 22 0,0 0 16,0 0-16,21 0 0,-20-1 15,20 1-15,-21 0 0,21 0 0,-20 21 16,20 0-16,-21 0 0,21 0 0,-20 0 16,20 0-16,-21 0 0,0 21 15,0 0-15,1 0 0,-1 22 16,-21-22-16,0 21 0,0-21 0,0 22 16,0-1-16,0-21 0,0 22 15,0-1-15,0-21 0,0 0 0,-21 0 16,21 22-16,-22-43 0,22 21 0,0 0 15,0 0 1,0-42 15,0 0-15</inkml:trace>
  <inkml:trace contextRef="#ctx0" brushRef="#br1" timeOffset="127504.78">9165 4614 0,'0'0'0,"21"-105"31,-21 83-31,0 1 0,0 0 0,0 0 16,0 0-16,-21 0 0,0 21 0,0 0 15,0 0-15,-1 0 0,1 0 16,0 0-16,0 0 0,0 0 0,0 21 16,-22 0-16,22 21 0,-21-21 15,21 1-15,-1-1 0,-20 21 16,21-21-16,0 22 0,0-22 0,21 0 16,0 21-16,0-21 0,0 1 0,0 20 15,0-21-15,0 0 0,0 0 0,0 1 16,21-1-16,0-21 0,0 21 15,0-21-15,0 0 0,1 0 0,-1 0 16,0 0-16,0 0 0,21-21 0,-20 21 16,-1-21-16,0-1 15,0 1-15,0 0 0,0-21 0,1 21 16,-1-22-16,0 1 0,0 21 0,-21-22 16,0 22-16,21-21 0,-21 21 15,0 0-15,21-1 0,-21 1 0,0 0 16,0 0-16,-21 42 31,21 0-31,-21 0 0,21 1 16,-21-1-16,21 0 0,0 21 0,0-21 15,0 1-15,0 20 0,0-21 16,0 0-16,0 0 0,0 22 0,0-22 16,0 0-16,0 0 0,21-21 0,0 21 15,0 1-15,1-22 0,-1 0 16,0 0-16,0 0 0,0 0 15,0 0-15,22 0 0,-22-22 0,0 1 16,0 21-16,0-21 0,22-21 0,-22 21 16,0-1-16,0-20 0,0 0 15,22 21-15,-22-43 0,0 22 0,0-1 16,-21 1-16,21-21 0,1-1 0,-1 22 16,-21-1-16,0-20 0,21 21 15,-21-1-15,0 1 0,0 21 0,0 0 16,0-1-16,0 1 0,0 0 0,-21 42 47,21 0-47,-21 22 0,-1-22 0,22 21 15,0-21-15,-21 22 0,0-1 16,0 0-16,21 1 0,-21-1 0,21 0 16,0 1-16,0-1 0,0 0 0,0 1 15,0-22-15,0 21 0,0-21 16,0 22-16,0-22 0,0 0 0,21 21 15,0-20-15,-21-1 0,21 0 0,0 0 16,1-21-16,-1 21 0,0-21 16,0 0-16,0 21 0,0-21 15,1 0-15,-1 0 0,0 0 0,0 0 0,0 0 16,0-21-16,1 0 0,-1 21 16,0-21-16,-21 0 0,21 0 15,-21-1-15,21 1 0,0 0 16,1 0-16,-1 0 0</inkml:trace>
  <inkml:trace contextRef="#ctx0" brushRef="#br1" timeOffset="128095.38">12573 3874 0,'0'-22'0,"0"44"0,0-65 0,21 22 16,-21 0-16,0 0 0,0 0 15,0-1-15,0 44 32,-21-1-17,21 0-15,-21 21 0,0-21 0,-1 22 16,22-1-16,-21 0 0,0 1 0,0 20 16,0-20-16,0 20 0,-1-21 15,-20 1-15,21-1 0,0 0 0,0 1 16,-1-1-16,22-21 0,-21 22 0,0-22 15,21 0-15,-21 0 0,21 0 16,0 0-16,0-42 47,0 0-47,0 0 0,21-21 16,0 20-16</inkml:trace>
  <inkml:trace contextRef="#ctx0" brushRef="#br1" timeOffset="128388.27">12531 3810 0,'21'-21'16,"-42"42"-16,42-63 0,-21 21 0,0-1 15,0 1-15,21 21 0,-21-21 16,21 21 0,-21 21-16,0 0 0,0 1 15,21-1-15,-21 21 0,21 0 0,-21 1 16,0-1-16,0 22 0,0-1 0,0 1 15,0-22-15,0 21 16,0-20-16,0 20 0,0-20 0,0-1 16,0 0-16,0-21 0,-21 22 0,21-22 15,0 0-15,0 0 0,-21 0 16,21 1-16,0-1 0,0 0 16,0-42 15,0 0-31,-21-1 0,0 1 15</inkml:trace>
  <inkml:trace contextRef="#ctx0" brushRef="#br1" timeOffset="129671.88">12298 4424 0,'0'0'0,"-21"0"0,-1 0 0,1 0 16,0 0-16,0 0 16,21-21-1,21 21-15,0 0 16,0-21-16,22 21 0,-22 0 0,21-22 15,-21 22-15,22-21 0,-1 21 16,0-21-16,1 21 0,-1-21 0,22 0 16,-22 0-16,0 21 0,1-22 0,-1 1 15,0 21-15,-21-21 0,1 21 16,-1 0-16,0 0 0,-21-21 0,21 21 16,-21 21-1,0 0 1,0 0-16,0 1 0,0-1 15,0 0-15,-21 0 0,0 0 0,21 22 16,-21-22-16,21 0 0,0 0 16,0 0-16,0 0 0,0 1 0,0-1 15,0 0-15,0 0 0,0 0 16,21-21-16,0 0 16,0 0-16,0 0 0,0 0 0,1 0 15,-1 0-15,21 0 0,-21 0 0,0-21 16,1 0-16,20 21 0,-21-42 15,0 20-15,0 1 0,1-21 0,-1 21 16,0-22-16,0 1 0,-21 0 16,21 21-16,-21-22 0,21 22 15,-21 0-15,0 0 0,0 0 0,0 42 47,0 0-47,0 0 0,0 0 0,-21 22 16,21-22-16,-21 0 0,21 21 0,0-21 15,0 1-15,0-1 0,0 0 16,0 0-16,0 0 0,21 0 0,0 1 16,1-1-16,-1 0 0,0-21 15,0 0-15,0 0 0,0 0 16,1 0-16,-1 0 0,0 0 16,0 0-16,21-21 0,-20 0 0,-1-1 15,0 1-15,0 0 0,0-21 0,0-1 16,1 1-16,-22 0 0,21-1 15,0-20-15,0 21 0,0-22 0,0 1 16,1-1-16,-22 22 0,21-22 0,0 22 16,0 0-16,-21-1 0,0 1 15,21 21-15,-21 0 0,0-1 0,0 1 16,0 0-16,0 42 16,0 0-1,0 1-15,0-1 0,-21 21 0,0 0 16,21 1-16,-21-1 15,0 0-15,21 1 0,-22 20 0,1-20 16,0-1-16,21 21 0,0-20 0,0-1 16,-21 0-16,21 1 0,0-1 15,0 0-15,0-20 0,0 20 0,0-21 16,0 0-16,0 0 0,21 1 0,0-1 16,0-21-16,1 0 0,-1 0 15,0 0-15,0 0 0,0 0 16,22 0-16,-22 0 0,0-21 15,21-1-15,-21 1 0,22 0 0,-22 0 0,0 0 16,21 0-16,-20-22 16,-1 22-16,0 0 0,0-21 0,-21 20 15,21 1-15,-21 0 0,21 0 0,-21 0 16,0 0 0,0 42-1,0 0-15,-21 0 0,0 0 16,21 0-16,-21 1 0,21-1 15,0 21-15,-21-21 0,21 0 0,0 1 16,0-1-16,0 0 0,0 0 0,0 0 16,0 0-16,0 1 0,0-1 15,21-21-15,0 0 0,0 0 16,0 0-16,1 0 0,-1 0 16,21 0-16,-21 0 0,0 0 15,22 0-15,-22-21 0,0-1 0,0 22 16,0-21-16,1-21 0,-1 21 0,0 0 15,0-22-15,-21 1 0,0 0 16,0 20-16,0-20 0,0 0 0,0 21 16,0-22-16,-21 22 0,0 0 0,0 0 15,-22 0-15,22 21 0,-21 0 16,21 0-16,-22 0 0,22 0 0,-21 0 16,21 0-16,-1 0 0,1 21 15,0-21-15,0 21 0,0 0 16,0 0-16,21 0 15</inkml:trace>
  <inkml:trace contextRef="#ctx0" brushRef="#br1" timeOffset="129891.76">13737 3916 0,'0'0'0,"-21"0"0,42 0 32,0 0-17,22 0-15,-22 0 0,21 0 0,0 0 16,1 0-16,-1 0 0,0 0 0,1-21 16,-1 21-16,22 0 0,-22 0 15,-21 0-15,21 0 0,-20-21 0,20 21 16,-21 0-16,0 0 0,0-22 0,1 22 15,-1 0-15</inkml:trace>
  <inkml:trace contextRef="#ctx0" brushRef="#br1" timeOffset="130887.83">14986 4085 0,'0'21'63,"0"1"-63,0-1 0,0 0 15,0 0-15,0 0 16,0 0-16,0 22 0,0-22 0,0 0 0,0 0 16,0 0-16,0 1 0,-21-1 15,21 0-15,0 0 0,0 0 0,0 0 16,0 1 0,0-1-16,-21-21 31,21-21-31,0-1 15,-22 1-15,22 0 0,0 0 16,0 0-16,0 0 0,0-22 0,0 22 16,22-21-16,-1 21 15,0-22-15,0 22 0,0-21 0,0 21 16,22-22-16,-22 22 0,21 21 0,1-21 16,-1 0-16,0 21 0,-21 0 15,22 0-15,-1 0 0,0 0 0,-20 21 16,20 0-16,-21 0 0,0 0 0,0 1 15,1 20-15,-22-21 0,21 21 16,-21-20-16,0 20 0,0-21 0,0 21 16,0-20-16,0-1 0,0 0 0,0 0 15,0 0-15,0 0 0,0 1 16,-21-22-16,21 21 0,-22-21 0,1 0 16,0 0-1,0 0 1,21-21-16,0-1 0,0 1 15,0 0-15,0 0 0,0-21 16,21 20-16,0-20 0,0 21 16,1-21-16,-1 20 0,0-20 0,0 21 15,0-21-15,22 20 0,-22 1 0,0 0 16,21 0-16,-21 21 0,22 0 16,-22-21-16,21 21 0,1 0 0,-22 0 15,0 21-15,21 0 0,-21 0 0,1 0 16,-1 22-16,0-22 0,-21 0 15,0 21-15,0-20 0,0 20 0,0-21 16,0 0-16,0 0 0,0 1 16,-21-1-16,0 0 0,-1 0 15,1-21-15,0 21 0,0 0 0,0-21 16,0 22-16,42-44 47,0 22-47,21-21 15</inkml:trace>
  <inkml:trace contextRef="#ctx0" brushRef="#br1" timeOffset="131420">16743 4255 0,'0'0'0,"21"-22"0,-21 1 0,0 0 0,0 0 15,0 0-15,0 0 0,-21-1 0,0 1 16,-1 0-16,1 0 0,0 0 15,-21 21-15,21-21 0,-22 21 0,22 0 16,-21 0-16,21 0 0,-22 0 16,22 21-16,-21-21 0,21 42 0,-1-21 15,1 0-15,-21 22 0,21-22 0,0 21 16,-1 1-16,22-22 0,0 21 16,0 0-16,0-20 0,0 20 0,0-21 15,0 0-15,0 0 0,22 1 16,-1-1-16,0-21 0,21 21 0,-21-21 15,1 0-15,20 0 0,0 0 16,-21 0-16,22 0 0,-22 0 0,21-21 16,-21 21-16,1-21 0,20-1 0,-21 1 15,0 0-15,0-21 0,1 21 16,-1-22-16,0 1 0,-21 21 0,21-22 16,0 1-16,-21 0 0,21 21 15,-21-1-15,0 1 0,0 0 0,0 42 31,0 0-31,0 1 0,0-1 16,-21 0-16,21 0 0,0 21 16,0-20-16,0-1 0,0 21 0,0-21 15,0 0-15,0 1 0,0-1 16,0 0-16,0 0 0,21 0 0,-21 0 16,22-21-16,-1 22 0,0-22 0,0 0 15,0 0-15,0 0 16,1 0-16,-1 0 0,0 0 0,0 0 15,0-22-15,0 1 0,1 0 0,-1 0 16,0 0-16,0 0 0,0-22 16</inkml:trace>
  <inkml:trace contextRef="#ctx0" brushRef="#br1" timeOffset="132772.32">17441 3704 0,'0'0'0,"0"-42"0,0 21 0,0-22 0,0 22 16,0 0-16,0 0 0,-21 21 31,0 21-31,21 0 0,0 0 16,0 1-16,0 20 0,-21-21 15,21 21-15,0 1 0,-21-1 0,21 0 16,0 1-16,0-1 0,0 0 16,-22 1-16,22 20 0,0-20 0,0-1 15,0 0-15,0 1 0,0-22 0,0 21 16,0-21-16,0 0 15,0 1-15,0-1 0,22 0 0,-1 0 16,0-21-16,0 0 0,0 0 16,0 0-16,1 0 0,-1 0 15,0 0-15,0-21 0,0 21 0,0-21 16,22 0-16,-22-1 0,0 1 0,0-21 16,0 21-16,1-22 0,-1 22 15,0-21-15,0 21 0,0 0 0,-21-1 16,0 1-16,21 0 0,-21 42 31,-21 0-31,21 1 16,0 20-16,-21-21 0,0 0 15,21 0-15,-21 22 0,21-22 16,0 0-16,0 0 0,0 0 0,0 1 16,0-1-16,0 0 0,0 0 15,21 0-15,0-21 16,0 0-16,0 21 0,1-21 0,-1 0 15,0 0-15,0-21 16,0 21-16,0-21 0,1 0 0,-1 0 16,0 0-16,0-22 0,0 22 15,0-21-15,1-1 0,-1 1 0,0 21 16,0-21-16,0-1 0,0 22 16,1 0-16,-1 0 0,-21 0 0,21 21 15,-21 21 1,0 0-16,-21 0 15,0 0-15,-1 22 0,22-22 0,-21 21 16,21-21-16,-21 22 0,21-22 16,-21 0-16,21 21 0,0-21 0,0 1 15,0-1-15,0 0 0,0 0 0,0 0 16,0 0-16,21-21 0,0 0 16,-21 22-16,21-22 15,1 0-15,-1 0 0,0 0 16,0 0-16,-21-22 0,21 1 15,0 0-15,-21 0 0,22 0 16,-22-22-16,0 22 0,0-21 0,0 21 16,0-22-16,0 22 0,0-21 15,0 21-15,-22 0 0,1-1 0,0 1 16,0 0-16,0 21 16,21-21-16,21 21 46,0 0-46,0-21 0,22 21 0,-22 0 16,21 0-16,0 0 0,1-21 0,-1 21 16,0 0-16,1 0 0,-22 0 15,21 0-15,-21 0 0,1 0 0,-1 21 16,0 0-16,-21 0 16,0 0-16,0 22 0,0-22 0,0 0 15,0 0-15,0 21 0,0-20 0,0-1 16,0 21-16,0-21 0,0 0 15,-21 1-15,21 20 0,-21-21 0,21 0 16,0 0-16,0 1 0,0-1 16,0 0-16,0 0 15,-22-21 17,22-21-17,0 0-15,0 0 16,0-1-16,0 1 0,0-21 0,0 21 15,22-22-15,-1 1 0,0 0 16,0-1-16,0 1 0,22 0 0,-22-1 16,21 1-16,0 0 0,1 21 0,-1-1 15,0 1-15,1 0 0,-22 21 16,21 0-16,1 0 0,-1 0 0,0 0 16,1 0-16,-22 42 0,0-20 15,0-1-15,0 21 0,0 0 16,-21-20-16,0 20 0,0 0 0,0 1 15,0-1-15,-21 0 0,21-21 16,-21 22-16,0-22 0,0 21 0,21-21 16,-21 1-16,-1-1 0,22 0 0,0 0 15,0 0-15,-21-21 0,21 21 0,0-42 47,0 0-31,0 0-16,0 0 0,0 0 15,0-22-15,0 22 0</inkml:trace>
  <inkml:trace contextRef="#ctx0" brushRef="#br1" timeOffset="133019.26">18521 3641 0,'0'0'16,"-43"0"-16,22 0 0,0 0 16,0 0-16,0 0 0,0 0 15,-1 0 63,1 0-78</inkml:trace>
  <inkml:trace contextRef="#ctx0" brushRef="#br1" timeOffset="133240.14">17208 3831 0,'0'0'0,"-21"0"15,-21 21 1,63-21 0,0 0-16,22 0 0,-22 0 15,0 0-15,21 0 0,1 0 0,-22 0 16,21 0-16,0 0 0,1 0 16,-1 0-16,0 0 0,1 0 0,-1-21 15,0 21-15,-20 0 0</inkml:trace>
  <inkml:trace contextRef="#ctx0" brushRef="#br1" timeOffset="133785.64">21399 4106 0,'0'-21'0,"0"42"0,0-63 0,0 21 0,0 0 16,0 0-16,0-1 0,22 1 15,-1 0-15,-21 0 0,21 0 0,0-22 16,-21 22-16,21 0 0,-21 0 0,0 0 16,21 0-16,-21-1 0,22 1 15,-22 0-15,0 0 0,0 0 16,-22 21 15,1 21-31,0 0 0,21 0 0,-21 0 16,21 22-16,-21-22 15,0 0-15,21 21 0,0 1 0,-22-1 16,1 0-16,21 1 0,0-1 0,0 0 16,-21-20-16,21 20 0,0 0 15,-21 1-15,21-22 0,0 0 0,0 0 16,0 0-16,0 0 0,0 1 16,0-1-16,0 0 15,21-21-15,0 0 16,0 0-16,1 0 15,-1-21-15,0 0 0,0-1 16,0 22-16,0-21 0</inkml:trace>
  <inkml:trace contextRef="#ctx0" brushRef="#br1" timeOffset="134600.17">21992 3895 0,'-21'0'16,"0"0"-1,0 0-15,-1 0 0,1 21 16,0 0-16,0 0 0,0 0 0,-22 22 16,22-22-16,0 21 0,0-21 15,0 22-15,0-1 0,-1-21 16,22 0-16,-21 22 0,21-22 0,0 0 16,0 0-16,0 0 0,21 1 0,1-22 15,-1 21-15,0-21 0,21 0 16,-21 0-16,22 21 0,-1-21 0,-21 0 15,22 0-15,-22 0 0,21-21 16,-21 0-16,0-1 0,1 1 0,-1 0 16,0 0-16,-21-21 0,0 20 0,0-20 15,0 0-15,0-1 0,0 22 16,0-21-16,0 21 0,0 0 0,-21-1 16,21 1-16,-21 0 0,-1 21 15,1 0-15,0 0 0,0 0 16,0 0-16,0 0 0,42 0 31,0 0-15,0 0-16,0 21 0,22-21 15,-1 0-15,0 0 0,1 0 0,-1 0 16,0 0-16,1 0 0,20-21 0,-21 21 16,1 0-16,-1 0 0,0-21 15,-20 21-15,-1 0 0,0 0 0,0 0 16,-42 21 15,0 0-31,0 0 16,-1 1-16,1-1 0,0 0 15,0 0-15,0 21 0,0-20 0,21-1 16,-22 21-16,22-21 0,-21 0 0,21 1 16,0-1-16,0 0 0,0 0 15,0 0-15,0 0 0,0 1 0,21-22 16,1 21-16,-1-21 0,21 0 0,-21 0 15,22 0-15,-1 0 0,-21 0 16,21 0-16,1 0 0,-1 0 16,-21-21-16,22-1 0,-22 1 0,21 0 15,-21 0-15,0-21 0,1 20 16,-1-20-16,0 0 0,-21-1 0,0 22 16,0-21-16,0 21 0,0-22 15,-21 22-15,0 0 0,-1 0 0,1 21 16,-21-21-16,21 21 0,-22 0 0,1 0 15,21 0-15,0 0 0,-22 0 16,22 0-16,0 0 0,0 0 0,21 21 16,0 0-1,42-21 1,-21 0-16,22 0 0,-22 0 0,21 0 16,1 0-16</inkml:trace>
  <inkml:trace contextRef="#ctx0" brushRef="#br1" timeOffset="134991.68">23495 3556 0,'0'-21'16,"0"42"15,-21 0-31,21 0 15,-21 1-15,-1-1 0,1 0 0,21 0 0,-21 21 16,0-20-16,0 20 16,0-21-16,-1 21 0,1 1 0,0-22 15,0 21-15,0 1 0,0-1 0,21 0 16,-22 1-16,1-1 0,21 0 16,0 1-16,0-22 0,0 0 0,0 21 15,0-21-15,0 1 0,0-1 0,0 0 16,0 0-16,21 0 15,1-21-15,-1 0 0,0 0 0,0 0 16,0 0-16,0 0 0,1 0 16,-1 0-16,0 0 0,21-21 15,-21 21-15,1-21 0,-1 0 0,0 0 16,0-1-16,0 1 0,0 0 16,1 0-16,-22 0 0,0 0 0,0-1 15,0 1-15,0 0 0,0-21 0</inkml:trace>
  <inkml:trace contextRef="#ctx0" brushRef="#br1" timeOffset="135362.47">21188 3725 0,'0'0'0,"-21"-21"31,42 0-31,0 21 0,0 0 16,21-21-16,-20 21 0,20 0 0,0 0 15,1-21-15,-1 21 16,0 0-16,22 0 0,-22-21 0,0 21 16,1 0-16,-1 0 0,0 0 0,1 0 15,-22 0-15,0 0 0,0 0 16,0 0-16,-21-22 16</inkml:trace>
  <inkml:trace contextRef="#ctx0" brushRef="#br1" timeOffset="136691.66">1312 6498 0,'-42'-42'16,"21"21"-1,0 21-15,21-21 0,0-1 16,0 1-16,0 0 16,0 0-16,0 0 0,0 0 15,21-1-15,0 22 16,0 0-16,0-21 0,0 21 0,1 0 15,20 0-15,-21 0 0,21 0 16,-20 0-16,20 0 0,-21 0 16,21 21-16,-20 1 0,-1 20 0,0-21 15,0 21-15,0-20 0,0 20 16,-21 0-16,0 1 0,0-1 0,0-21 16,0 21-16,0 1 0,-21-22 15,0 21-15,0 1 0,0-22 0,-22 0 16,22 21-16,-21-21 0,21 1 15,-22-1-15,1 0 0,21 0 0,-21 0 16,-1-21-16,22 21 0,-21-21 16,-1 0-16,1 0 0,21 0 15,-21 0-15,20 0 0,-20 0 16,21-21-16,0 0 0,0 0 0,-1 21 16,1-21-16,0-22 0,21 22 15,-21 0-15,21 0 0,0-21 0,0 20 16,0 1-16,0 0 0,0 0 15,0 0-15,21 0 0,0 21 0,0 0 16,1 0-16,-1 0 0,21 0 16,-21 0-16,0 0 0,22 21 0,-22 0 15,21 0-15,-21 21 0,1-20 16,-1-1-16,0 0 0,0 21 0,0-21 16,0 1-16,-21-1 0,0 21 15,22-21-15,-1 0 0,0 1 16,-21-1-16,21 0 0,-21 0 15,21-21-15,-21 21 0,21-21 32,-21-21-17</inkml:trace>
  <inkml:trace contextRef="#ctx0" brushRef="#br1" timeOffset="136903.54">2011 6795 0,'0'0'0,"-21"0"63</inkml:trace>
  <inkml:trace contextRef="#ctx0" brushRef="#br1" timeOffset="137404.26">3302 6329 0,'0'0'0,"0"-21"16,0 0-16,0-22 16,0 22-16,0 0 15,0 42 1,0 0-1,0 22-15,0-22 0,0 21 16,0 22-16,0-22 0,0 21 0,0-20 16,0 20-16,0-20 0,0-1 15,0 21-15,-21-20 0,21-22 0,-21 21 16,21-21-16,-22 22 0,22-22 16,0 0-16,0 0 0,0-42 46,0 0-46,0 0 16</inkml:trace>
  <inkml:trace contextRef="#ctx0" brushRef="#br1" timeOffset="137939.88">3048 6498 0,'0'-21'0,"0"42"0,-21-42 16,21 0-16,-21 0 0,21 0 0,0-1 15,0 1-15,0 0 0,0 0 16,0 0-16,0 0 0,21-1 0,0 1 16,0 0-16,0 0 0,0 0 15,1 0-15,20 21 0,-21 0 0,21 0 16,1 0-16,-1 0 0,0 0 0,1 21 16,-1 0-16,22 0 0,-22 21 15,0 1-15,1-1 0,-22 0 16,21 1-16,-21 20 0,0-20 0,1-1 15,-22 21-15,0-20 0,21-1 16,-21 0-16,0 1 0,0-22 0,21 21 16,-21-21-16,0 1 0,0-1 0,0 0 15,0 0-15,0 0 0,0-42 47,0 0-47,0 0 16,0-22-16,21 22 0,-21 0 0,0-21 15,21-1-15,-21-20 0,21 21 0,-21-22 16,22 22-16,-1-22 16,-21 1-16,21 20 0,0 1 0,-21 0 15,21-1-15,0 22 0,1-21 0,-22 21 16,21 0-16,-21-1 16,21 22-16,-21 22 46,0-1-46,0 0 0,0 0 16,0 0 0,21 0-16,-21 1 0,21-1 0,-21 0 15,0 0-15</inkml:trace>
  <inkml:trace contextRef="#ctx0" brushRef="#br1" timeOffset="138700.1">4466 6498 0,'-63'0'31,"41"0"-31,1 21 16,0 1-16,0-1 0,0 0 0,0 0 16,21 21-16,-22-20 15,22-1-15,-21 21 0,21-21 0,0 22 16,0-22-16,0 0 0,0 0 0,0 0 15,0 0-15,21 1 0,1-22 16,-22 21-16,21-21 0,0 0 0,0 0 16,0 0-16,0 0 0,1 0 0,-1 0 15,0 0-15,-21-21 16,21 21-16,-21-22 0,0 1 0,0 0 16,0 0-16,0 0 0,0-22 15,0 22-15,0 0 0,0-21 16,0-1-16,0 22 0,0-21 0,21 0 15,0-1-15,1 22 0,-1-21 16,0 21-16,21-1 0,-21 1 16,22 21-16,-22-21 0,0 21 0,21 0 15,-20 0-15,-1 0 0,0 21 0,0 0 16,0 1-16,0-1 0,1 0 16,-22 0-16,0 21 0,0-20 0,0 20 15,0-21-15,0 21 0,0-20 0,0-1 16,0 21-16,0-21 0,0 0 15,0 1-15,0-1 0,0 0 0,0 0 16,-22 0-16,22 0 16,-21-21-16,21-21 31,0 0-31,0 0 16,0-85-1,21 64-15,1 21 16,-1-22-16,-21 1 0,21 0 0,0-1 15,0 1-15,22 21 0,-22-22 0,0 22 16,21 0-16,-21 0 0,22 0 16,-22 21-16,21 0 0,-21 0 0,22 0 15,-22 21-15,0 0 0,0 0 0,0 0 16,1 1-16,-22 20 0,0 0 16,0-21-16,0 22 0,0-1 0,0 0 15,0 1-15,0-22 0,0 21 16,0-21-16,0 1 0,0 20 0,0-21 15,0 0-15,0 0 16,0 1-16,0-44 31</inkml:trace>
  <inkml:trace contextRef="#ctx0" brushRef="#br1" timeOffset="140583.54">6519 6710 0,'0'0'0,"0"21"0,-21-21 16,0 0-16,42 0 47,0 0-47,0-21 15,22 21-15,-22-21 0,0 21 0,21-21 16,1-1-16,-1 1 0,0-21 0,1 21 16,-1 0-16,-21-22 0,22 1 15,-1 21-15,-21-22 0,0 1 0,22 21 16,-22-21-16,-21-1 0,0 22 15,21-21-15,-21-1 0,0 22 16,0-21-16,0 21 0,0 0 0,0-1 16,-21 1-16,21 0 0,-21 0 15,-1 21 1,1 0-16,21 21 0,0 0 16,-21 0-16,21 1 0,-21-1 0,21 21 15,-21 0-15,0 1 0,21-1 16,0 0-16,-22 22 0,1-1 0,0 1 15,21-1-15,-21 1 0,21 21 16,-21-22-16,21 1 0,-21 20 16,-1-20-16,22 20 0,-21 1 0,21 0 15,0 21-15,-21-22 0,21 1 0,-21 0 16,0 20-16,21-20 0,0 0 0,-21 21 16,21-22-16,-22 1 0,22 0 0,0-1 15,0-20-15,0-1 0,0 1 16,0-22-16,0 0 0,0 1 0,0-1 15,22-21-15,-1 0 0,0-21 0,0 0 16,0 0-16,22-21 16,-22 21-16,0-21 0,21 0 0,1-43 0,20 22 15,-21-21-15,1-1 16,20 1-16,-20-1 0,-1-21 0,0 1 16,1 20-16,-1-20 0,0-1 0,-21 0 15,1 22-15,-22-22 0,0 0 0,0 22 16,0-22-16,-43 22 0,22-1 15,-21 22-15,21-22 0,-22 22 0,1 0 16,0 21-16,-1-22 0,1 22 0,0 0 16,-1 0-16,1 0 0,0-1 15,-1 22-15,22 0 0,0 0 0,0-21 16,0 21-16,-1 0 0,44 0 47,-1 0-47,0-21 0,0 21 0,0-21 15,22 0-15,-22 0 0,21 21 0,-21-22 16,22 1-16,-1-21 0,0 21 16,-21 0-16,22-22 0,-22 22 0,0 0 15,0-21-15,0 20 0,1 1 0,-1-21 16,-21 21-16,0 0 0,21-1 16,-21 1-16,0 0 0,21 21 15,-21 21 16,0 0-31,0 1 0,0-1 0,0 0 16,0 21-16,0-21 0,0 22 16,0-22-16,0 0 0,0 21 15,0-20-15,0-1 0,0 0 0,0 0 16,0 0-16,0 0 0,21-21 16,0 0-16,1 0 0,-1 0 15,0 0-15,0 0 0,0 0 0,0-21 16,22 21-16,-22-21 0,0 0 0,21 0 15,-20 0-15,-1-22 0,0 22 16,0 0-16,0-21 0,0 20 16,1-20-16,-22 21 0,21 0 0,-21 0 0,0-1 15,0 1-15,0 0 0,0 0 16,0 42 15,0 0-31,0 0 0,0 1 0,0-1 16,0 21-16,0 0 0,0-20 15,-21 20-15,21 0 0,0-21 0,0 22 16,0-22-16,0 21 0,21-21 0,0 1 16,0-1-16,0 0 0,0-21 15,1 21-15,-1-21 0,21 0 0,-21 0 16,0 0-16,1 0 0,20 0 0,-21 0 16,0-21-16,22 0 15,-22 0-15,0-1 0,0 1 0,0 0 16,0 0-16,1-21 0,-22 20 0,0-20 15,21 21-15,-21-21 0,0 20 0,21 1 16,-21 0-16,0 0 0,0 0 16,0 0-16,0 42 15,-21 0 1,21 0-16,-21 0 0,21 22 16,0-22-16,0 0 0,0 0 0,0 21 15,0-20-15,0-1 0,0 0 0,0 0 16,0 21-16,0-20 0,0-1 15,0 0-15,0 0 16,0 0-16,0-42 47,0 0-47,0 0 16,0 0-16,0-1 0,0 1 0,0-21 15,0 21-15,0-22 0,21 1 0,-21 0 16,21-1-16,0 22 0,0-21 15,22 21-15,-22 0 0,21-1 0,-21 1 16,22 0-16,-1 21 0,0 0 0,-21 0 16,22 0-16,-1 0 15,-21 21-15,22 0 0,-22 1 0,0-1 16,0 0-16,0 21 0,-21-21 0,0 22 16,0-22-16,0 21 0,0-21 0,0 22 15,-21-22-15,21 0 0,-21 0 16,21 0-16,0 1 0,-21-1 0,0 0 15,21-42 32,0 0-47,21-1 16,0 1-16</inkml:trace>
  <inkml:trace contextRef="#ctx0" brushRef="#br1" timeOffset="142195.24">9377 6308 0,'0'0'0,"0"-21"0,0-1 15,-21 22 1,-1 0-16,1 0 16,0 0-16,0 0 0,0 22 15,0-1-15,-1 0 0,1 0 0,21 21 16,-21-20-16,0 20 0,21-21 0,-21 21 15,21 1-15,0-22 16,0 21-16,0-21 0,0 1 0,0 20 16,0-21-16,0 0 0,21 0 0,0-21 15,0 22-15,0-1 0,1-21 0,-1 0 16,0 0-16,0 21 0,0-21 16,22 0-16,-22 0 0,0 0 0,0-21 15,0 21-15,0-21 0,1-1 0,-1 1 16,0 0-16,0 0 0,0-21 15,0-1-15,1 1 0,-1 0 0,-21-1 16,21-20-16,0 20 0,0-20 16,0 21-16,-21-1 0,22-20 0,-22 20 0,21 22 15,-21-21-15,21 21 16,-21-22-16,0 22 0,0 0 16,-21 21-1,0 21-15,21 0 16,-22 1-16,22-1 0,0 0 0,0 21 15,-21 1-15,21-22 0,0 21 0,-21 0 16,21 1-16,0 20 0,0-20 0,0-1 16,0 0-16,0 1 0,0-1 15,0 0-15,0-21 0,0 22 0,21-22 16,0 0-16,1 0 0,-22 0 0,21 1 16,0-1-16,0-21 0,0 0 15,22 0-15,-22 0 0,0 0 16,0 0-16,21-21 0,-20-1 0,-1 22 15,21-21-15,-21 0 0,0-21 0,1 21 16,-1-1-16,21-20 0,-21 0 16,0 21-16,-21-22 0,22 22 0,-1 0 15,-21-21-15,21 42 0,-21-22 0,0 1 16,0 42 0,-21 1-1,0-1-15,21 0 0,-22 21 0,22-21 16,0 1-16,0-1 0,0 21 0,0-21 15,0 0-15,0 1 0,0-1 16,0 0-16,0 0 0,0 0 16,22 0-16,-1-21 0,0 0 15,0 0-15,0 0 0,0 0 16,1 0-16,-1 0 0,0 0 16,0 0-16,0-21 0,0 0 0,1 0 15,-1 0-15,0 0 0,0-1 0,0-20 16,-21 21-16,21-21 0,1 20 15,-1-20-15,0 21 0,-21 0 0,0 0 16,0-1-16,21 1 0,-21 42 31,0 1-15,0-1-16,-21 0 0,21 0 0,-21 21 16,21-20-16,0 20 0,0-21 0,-21 0 15,21 22-15,0-22 0,0 0 16,0 0-16,0 0 0,0 0 0,21 1 15,0-22-15,0 21 16,0-21-16,0 0 0,1 0 0,-1 0 16,0 0-16,0 0 0,0-21 15,0 21-15,1-22 0,-22 1 0,0 0 16,21 0-16,-21 0 0,0 0 0,0-1 16,0-20-16,0 21 0,0-21 15,0 20-15,-21-20 0,-1 21 0,1 0 16,0 0-16,0 21 0,0-22 15,0 22-15,-1 0 0,1 0 0,42-21 47,1 21-47,-1 0 0,0 0 16,0 0-16,21-21 0,1 21 16,-22 0-16,21 0 0,1 0 0,-22-21 15,21 21-15,-21 0 0,22 0 0,-22 0 16,0 0-16,0 0 0,0 0 0,0 0 15,1 21-15,-22 0 16,21 0-16,-21 1 0,0-1 16,0 0-16,0 0 0,0 0 0,0 22 15,0-22-15,0 0 0,0 0 16,0 0-16,0 0 0,0 1 0,0-1 16,0 0-16,0 0 0,0 0 0,0 0 15,0 1-15,0-1 16,0-42 15,-21-1-15,21 1-16,0 0 0,0 0 15,0 0-15,0-22 0,21 22 16,0-21-16,0 0 0,0-1 0,0 1 16,22 21-16,-1-22 0,0 1 0,1 21 15,-1-21-15,0 20 0,1 1 16,-1 21-16,-21 0 0,22 0 0,-1 0 15,-21 0-15,0 0 0,0 0 0,1 21 16,-1 1-16,-21-1 0,0 21 16,0-21-16,0 22 0,0-22 0,0 21 15,0-21-15,0 22 0,0-1 0,0-21 16,0 0-16,-21 22 0,-1-22 16,22 0-16,0 0 0,-21 0 0,21 0 15,-21-21-15,21 22 0,-21-22 16,21 21-16,0-42 47,0-1-32,0 1-15,21 0 0,0 0 0</inkml:trace>
  <inkml:trace contextRef="#ctx0" brushRef="#br1" timeOffset="143092.2">12509 6350 0,'0'0'0,"0"-21"0,0 0 16,0 0 0,0-1-16,0 1 0,-21 0 0,0 0 15,0 21-15,0 0 16,0 0-16,-1 0 0,1 0 0,0 0 15,0 21-15,-21-21 0,20 21 16,1 22-16,-21-22 0,21 0 0,-22 21 16,22-21-16,0 22 0,0-1 15,0-21-15,0 22 0,21-1 16,0-21-16,0 0 0,0 22 0,0-22 16,0 0-16,0 0 0,21 0 0,0-21 15,0 21-15,0-21 0,22 0 0,-22 0 16,0 0-16,21 0 0,-21 0 15,1-21-15,-1 21 0,21-21 0,-21 0 16,0 0-16,-21 0 0,22-22 0,-1 22 16,0-21-16,-21 21 0,21-22 15,-21 22-15,21-21 0,-21 21 0,0-1 16,0 1-16,0 0 0,0 42 47,0 0-47,0 1 0,0-1 0,0 0 15,-21 21-15,21-21 0,0 1 0,0-1 16,0 0-16,0 21 0,0-21 16,0 1-16,0-1 0,21 0 15,0 0-15,1-21 0,-1 21 16,0-21-16,0 0 0,0 0 16,0 0-16,1 0 0,-1 0 0,0 0 15,0-21-15,0 0 0,0 0 0,1 0 16,-1-1-16,0 1 0,0-21 0,0 0 15,0-1-15,1 1 0,-1-22 16,-21 22-16,21 0 0,0-1 16,0 1-16,-21 0 0,0-1 0,0 1 15,0 21-15,0-21 0,0 20 16,0 1-16,0 0 0,0 42 31,-21 0-31,21 1 16,0 20-16,-21-21 0,21 0 15,0 0-15,-21 22 0,21-1 0,0-21 16,0 22-16,0-1 0,0 0 0,0 1 16,0-1-16,0 0 0,0 1 15,0-22-15,0 21 0,0-21 16,0 22-16,0-22 0,0 0 0,0 0 16,0 0-16,21 0 0,0 1 15,0-22-15,0 0 0,1 0 16,-1 0-16,0 0 0,0 0 0,21 0 15,-20-22-15,-1 22 0,0-21 0,21 0 16,-21 0-16,1 0 0,20 0 16,-21-22-16,0 22 0,0 0 0,22-21 15,-22 20-15,0-20 0,-21 21 0,21-21 16,-21 20-16,0 1 0,0-21 16</inkml:trace>
  <inkml:trace contextRef="#ctx0" brushRef="#br1" timeOffset="143391.95">11007 5757 0,'0'0'0,"-22"0"16,1 0 62,0 0-78,21 22 0,-21-22 0,0 0 15,0 0-15</inkml:trace>
  <inkml:trace contextRef="#ctx0" brushRef="#br1" timeOffset="143648.65">9504 6096 0,'21'0'31,"0"0"-31,0 0 16,0 0-16,22 0 0,-22 0 0,0 0 16,21 0-16,1 0 0,-22 0 0,21 0 15,-21 0-15,1 0 0,20 0 16,-42-21-16,21 21 0,0 0 15,-21-21-15,21 21 0</inkml:trace>
  <inkml:trace contextRef="#ctx0" brushRef="#br1" timeOffset="144391.69">15409 5927 0,'0'0'0,"0"-21"15,0-43 1,0 43 0,-21 21-16,21 21 15,0 0 1,-21 0-16,0 1 0,0 20 0,21-21 16,-22 21-16,1 1 0,0-1 0,0 0 15,0-20-15,-22 20 0,22 21 16,0-20-16,-21-1 0,21 0 15,-1 1-15,-20-1 0,21 0 0,0 1 16,-22 20-16,22-20 0,21-22 16,0 0-16,-21-21 0,21 21 15,0 0-15,-21-21 0,21-21 32,21 0-17,0 0-15,-21 0 0,21-1 16,1 1-16,-1-21 0,0 0 0,0 20 15</inkml:trace>
  <inkml:trace contextRef="#ctx0" brushRef="#br1" timeOffset="144659.51">15261 6033 0,'0'0'0,"0"-43"0,21 22 0,-21 0 0,21 21 16,-21-21-16,0 0 0,22 21 0,-1 21 31,-21 0-31,21-21 0,-21 42 15,0-21-15,0 1 0,0 20 0,21-21 16,-21 21-16,0 1 0,0-1 16,0 0-16,0 1 0,0 20 0,0-20 15,0-1-15,0 0 0,-21 1 0,21-22 16,0 21-16,0-21 0,0 0 16,-21 1-16,21-1 0,0 0 15,0 0-15,0-42 31,0 0-15,-21 0-16,-1 21 0</inkml:trace>
  <inkml:trace contextRef="#ctx0" brushRef="#br1" timeOffset="145927.87">14965 6392 0,'-21'0'0,"42"0"0,-64 0 15,65 0 16,-1 0-31,21 0 16,-21 0-16,22 0 0,-1-21 16,0 0-16,22 21 0,-22 0 15,22-21-15,-22 21 0,21-21 0,-20 21 16,20-21-16,-20 21 0,-1-22 0,-21 22 16,21-21-16,-20 0 0,-1 21 15,0-21-15,0 21 0,0-21 0,-21 0 16,0 42 15,-21-21-31,21 21 0,0 0 16,-21 21-16,0-20 0,0 20 15,21 0-15,0 1 0,0-1 16,-22 0-16,22-21 0,0 22 0,0-22 16,0 21-16,0-21 0,22 1 0,-1-22 15,-21 21-15,21-21 0,0 21 0,21-21 16,-20 0-16,-1 0 0,21 0 15,-21-21-15,0 0 0,22-1 0,-22 1 16,0 0-16,21 0 0,-20 0 0,-1-22 16,0 1-16,0 21 0,0-21 15,0-1-15,1 1 0,-22 21 0,21-22 16,-21 22-16,21 0 0,-21 0 0,0 0 16,0 42 15,-21 0-31,0 0 15,21 0-15,0 1 0,0 20 0,0-21 16,0 21-16,0-20 0,0 20 16,0-21-16,0 21 0,0-20 0,0-1 15,0 0-15,0 0 0,0 0 0,21 0 16,0 1-16,0-22 0,0 21 16,0-21-16,22 0 0,-22 0 0,0 0 15,0 0-15,22 0 0,-22-21 0,0-1 16,0 1-16,0 0 0,0 0 15,1 0-15,-1-22 0,0 1 16,0 0-16,0-1 0,0 1 0,1-21 16,-1 20-16,-21-20 0,21 20 15,0-20-15,-21 21 0,0-22 0,21 22 16,-21-1-16,0 1 0,0 0 0,0 21 16,0-22-16,0 22 0,0 0 15,0 42 1,-21 0-16,21 0 0,0 1 15,0 20-15,-21 0 0,21 1 16,-21-22-16,21 21 0,-21 0 0,21 1 16,0-1-16,0 22 0,0-22 0,-22 0 15,22 1-15,0-1 16,0 0-16,0 1 0,0-1 0,0-21 16,0 21-16,0-20 0,22 20 0,-1-21 15,-21 0-15,21-21 0,0 21 16,0-21-16,0 0 0,1 0 0,-1 0 15,0 0-15,0 0 0,21-21 0,-20 0 16,-1 0-16,0 0 0,0 0 16,0-1-16,0-20 0,1 21 0,-1-21 15,0 20-15,0 1 0,-21 0 0,0 0 16,21 21-16,-21-21 0,-21 21 31,21 21-31,-21-21 16,0 21-16,21 0 0,0 0 0,-21 1 15,-1-1-15,22 0 0,-21 0 16,21 0-16,0 22 0,0-22 0,0 0 16,0 0-16,0 0 0,0 0 15,21 1-15,1-22 0,-1 0 0,0 21 16,0-21-16,0 0 0,0 0 16,1 0-16,20 0 0,-21 0 0,21-21 15,-20 21-15,20-22 0,-21 1 0,0 0 16,0 0-16,22-21 0,-22-1 15,-21 22-15,21-21 0,-21-1 0,0 1 16,0 0-16,0 21 0,0-1 16,-21-20-16,0 21 0,-22 0 15,22 21-15,-21-21 0,0 21 0,-1 0 16,22 0-16,-21 0 0,21 0 0,-22 0 16,22 0-16,-21 0 0,21 0 15,-1 0-15,1 21 0,0-21 0,0 21 16,21 0-16,-21-21 15,21 21 1</inkml:trace>
  <inkml:trace contextRef="#ctx0" brushRef="#br1" timeOffset="146143.74">16510 6054 0,'21'0'32,"0"0"-32,0 0 15,22 0-15,-22 0 0,21 0 0,1-21 16,-22 21-16,21 0 0,0 0 16,1 0-16,-1 0 0,0 0 15,-20 0-15,20 0 0,-21 0 0,0 0 16,0-22-16,1 22 0,-1 0 15</inkml:trace>
  <inkml:trace contextRef="#ctx0" brushRef="#br1" timeOffset="147175.93">17780 6223 0,'0'0'15,"0"-42"1,0 63 15,0 0-31,0 0 16,0 0-16,0 1 0,0 20 16,-21-21-16,21 21 0,0-20 0,-21 20 15,21-21-15,0 0 0,0 0 0,0 22 16,0-22-16,0 0 15,0 0-15,0 0 16,0-42 15,0 0-15,0 0-16,0 0 0,0-22 0,0 22 16,0-21-16,21 21 0,-21-22 0,21 22 15,0-21-15,0 0 0,0 20 16,1 1-16,-1-21 0,0 21 0,0 21 15,21-21-15,-20-1 0,-1 22 16,21 0-16,-21 0 0,22 0 16,-22 0-16,21 0 0,-21 22 0,0-1 15,1 0-15,-1 0 0,0 21 0,-21-20 16,21 20-16,-21-21 0,0 21 16,0 1-16,0-22 0,0 21 0,0-21 15,-21 1-15,0 20 0,21-21 0,-21-21 16,21 21-16,-22 0 0,1-21 15,0 0 1,21-21 0,0 0-16,0 0 15,0 0-15,0-22 0,0 22 0,0-21 16,21 21-16,0-22 0,1 1 16,-1 21-16,0-21 0,21-1 0,1 22 15,-22 0-15,21-21 0,0 20 16,1 1-16,-1 21 0,0-21 0,1 21 15,-1 0-15,0 0 0,1 0 0,-1 21 16,0-21-16,-20 21 0,-1 1 16,0-1-16,0 0 0,-21 21 0,0-21 15,0 1-15,0 20 0,0-21 0,0 21 16,0-20-16,-21-1 0,0 0 16,0 0-16,-1 0 0,22 0 0,-21 1 15,0-22-15,0 21 0,21-42 47,21 21-31,0-22-16,0 1 0</inkml:trace>
  <inkml:trace contextRef="#ctx0" brushRef="#br1" timeOffset="148999.9">19516 6202 0,'0'0'0,"21"-21"0,-21 0 16,0-1-16,0 1 0,0 0 16,-21 21-16,-1-21 0,1 0 15,-21 21-15,21 0 0,0 0 0,-1 0 16,-20 0-16,21 0 0,0 0 0,-22 21 16,22-21-16,-21 21 0,21 0 15,0 0-15,-1 1 0,1 20 0,0-21 16,0 0-16,0 22 0,21-1 0,0-21 15,0 21-15,0-20 0,0 20 16,0-21-16,0 0 0,0 0 0,0 1 16,21-1-16,0 0 0,0-21 0,0 0 15,1 0-15,-1 0 0,0 0 16,0 0-16,0 0 0,22 0 16,-22-21-16,0 21 0,0-21 0,0-1 15,22 1-15,-22-21 0,0 21 0,0-22 16,0 22-16,-21-21 0,21 21 15,1-22-15,-1 22 0,-21 0 0,0-21 16,0 21-16,21-1 0,-21 44 31,-21-1-15,0 0-16,21 0 0,0 0 16,0 22-16,-22-22 0,22 0 15,0 21-15,0-21 0,0 1 0,0-1 0,0 0 16,22 0-16,-22 0 0,21 0 15,0 1-15,0-22 0,21 0 16,-20 21-16,20-21 0,-21 0 0,0 0 16,22 0-16,-22 0 0,0-21 0,0-1 15,21 1-15,-20 0 0,-1 0 16,-21 0-16,21-22 0,0 1 0,0 21 16,-21-21-16,21-1 0,1 1 0,-22-22 15,21 22-15,0-21 0,-21 20 16,0-20-16,0 20 0,21 1 15,-21 0-15,21-1 0,-21 1 0,0 21 16,0 0-16,0 42 31,-21 0-31,21 21 0,-21-20 0,21 20 16,0 0-16,0 1 0,-21-1 16,21 0-16,-21 1 0,21-1 0,-22 0 15,22 1-15,0-1 0,0 0 0,0 1 16,0-1-16,0-21 0,0 21 15,0-20-15,0 20 0,0-21 0,22 0 16,-1 0-16,0-21 0,-21 22 0,21-22 16,0 0-16,0 0 15,1 0-15,-1 0 0,0 0 0,0 0 16,0-22-16,0 1 0,1 0 0,-1 0 16,0 0-16,0 0 0,0-22 15,22 22-15,-43-21 0,21 21 0,0-22 16,0 22-16,0 0 0,-21 0 0,21 21 15,-21-21-15,0 42 32,0 0-32,-21 0 15,0 0-15,21 0 0,-21 1 16,21 20-16,0-21 0,0 0 0,0 0 16,0 1-16,0 20 0,0-21 15,0 0-15,0 0 0,21 1 16,0-22-16,0 0 15,1 0-15,-1 0 0,21 0 16,-21 0-16,0-22 0,1 22 0,-1-21 16,21 0-16,-21 0 0,22-21 15,-22 20-15,21 1 0,-21-21 0,22 21 16,-22 0-16,0-22 0,0 22 0,0 21 16,0-21-16,-21 0 0,22 21 15,-22 21 1,-22-21-16,1 21 15,0 0-15,21 0 0,-21 1 0,0-1 16,21 0-16,-21 0 0,21 0 16,0 0-16,0 1 0,0-1 0,0 0 15,0 0-15,0 0 0,0 0 16,0 1-16,21-22 0,0 0 16,0 0-16,0 0 0,0 0 0,1 0 15,-1 0-15,0 0 0,0 0 16,0 0-16,0-22 0,-21 1 0,0 0 15,22 0-15,-22-21 0,0 20 0,21 1 16,-21-21-16,0 21 0,0 0 16,0-1-16,-21 1 0,-1 0 15,1 0-15,0 21 0,0 0 0,0-21 16,0 21-16,-1 0 0,1 0 0,0 0 16,42 0 15,0 0-31,1 0 15,-1 0-15,0 0 0,0 0 16,21 0-16,-20 0 0,-1 0 0,21 0 16,-21-21-16,0 21 0,1 0 0,20 0 15,-21 0-15,0 0 0,0 0 16,1 0-16,20 0 0,-21 0 16,0 0-16,0 0 0,-21 21 15,22 0-15,-22 0 16,0 0-16,0 0 0,0 1 0,0-1 15,0 0-15,0 0 0,0 0 0,0 0 16,0 1-16,0-1 0,0 0 16,0 0-16,-22 0 0,22 0 0,0 1 15,0-1-15,-21-21 0,0 0 32,21-21-17,0-1-15,0 1 16,0 0-16,0 0 0,0-21 15,21 20-15,-21-20 0,21 21 16,1-21-16,-1 20 0,21-20 0,-21 21 16,22-21-16,-1 20 0,0 1 0,1 0 15,-1 0-15,0 0 0,1 0 16,-1 21-16,-21 0 0,21 0 0,1 0 16,-1 0-16,-21 0 0,0 0 15,1 21-15,-1 0 0,0 0 0,-21 0 16,0 0-16,0 22 0,0-22 0,0 0 15,0 0-15,0 22 0,0-22 0,0 0 16,-21 21-16,0-21 0,21 1 16,-22-1-16,1 0 0,21 0 15,-21 0-15,21 0 0,0 1 0,0-1 16,0 0 0,-21-21-16,21-21 15,0 0 1</inkml:trace>
  <inkml:trace contextRef="#ctx0" brushRef="#br1" timeOffset="149219.73">21463 5715 0,'-21'0'15,"42"0"-15,-63 0 0,20 0 0,22-21 16,-21 21 0,0 0 31</inkml:trace>
  <inkml:trace contextRef="#ctx0" brushRef="#br1" timeOffset="149459.82">20002 5927 0,'0'0'0,"-21"0"0,42 0 31,1 0-31,-1 0 16,0 0-16,0 0 0,0 0 0,22 0 16,-22 0-16,21 0 0,-21 0 15,22 0-15,-1 0 0,-21-21 0,21 21 16,-20 0-16,-1-22 0</inkml:trace>
  <inkml:trace contextRef="#ctx0" brushRef="#br1" timeOffset="150023.94">23389 5673 0,'0'0'0,"0"-21"0,0-1 15,0 1-15,0 0 16,0 42 15,0 0-31,0 1 0,0-1 16,0 21-16,0 0 0,-21 1 0,21-1 15,-21 0-15,0 1 0,21-1 0,-22 0 16,1 1-16,0 20 0,0-20 16,21-1-16,-21 0 0,21-21 0,-21 22 15,21-1-15,0-21 0,0 0 0,0 22 16,0-22-16,0 0 16,21-21-16,0 0 15,0 0-15,0 0 16,0 0-16,1 0 0,-22-21 15,42 0-15,-21 0 0,0-1 0</inkml:trace>
  <inkml:trace contextRef="#ctx0" brushRef="#br1" timeOffset="150459.7">23855 6011 0,'0'0'0,"0"-21"0,-21 21 46,-1 21-46,1-21 0,0 22 0,0-1 16,0 0-16,0 0 0,-1 21 16,22-20-16,-21-1 0,21 0 0,-21 0 15,21 0-15,-21 22 0,21-22 0,0 0 16,0 0-16,0 0 0,21 0 16,0 1-16,0-22 0,1 21 15,-1-21-15,21 0 0,-21 0 0,22 0 16,-22 0-16,21 0 0,-21 0 15,22 0-15,-22 0 0,21-21 16,-21-1-16,0 1 0,22 0 0,-22-21 0,0 21 16,-21-1-16,0-20 0,21 21 15,-21-21-15,0 20 0,0-20 16,0 21-16,-21 0 0,0 0 0,0-1 16,0 22-16,-22 0 0,22-21 0,-21 21 15,21 0-15,-1 0 0,-20 0 16,21 0-16,0 0 0,0 0 0,-1 21 15,22 1 1,0-1-16,22-21 16,-1 0-16,0 0 15,0 0-15,21 0 0,-20 0 0,20 0 16,0 0-16,1 0 0</inkml:trace>
  <inkml:trace contextRef="#ctx0" brushRef="#br1" timeOffset="150880.46">24680 5927 0,'0'0'0,"21"0"0,-42 0 31,0 0-31,0 0 0,0 21 16,0 0-16,-1 0 0,1 0 16,0 1-16,0-1 15,0 0-15,21 0 0,-21 0 0,-1 0 16,22 1-16,0-1 0,0 0 0,0 0 15,-21 0-15,21 22 0,0-22 16,0 0-16,21 0 0,-21 0 16,22 0-16,-1-21 0,0 22 0,0-22 15,0 0-15,0 0 0,1 0 16,-1 0-16,21 0 0,-21 0 0,0 0 16,1-22-16,20 1 0,-21 0 0,0 0 15,-21 0-15,21 0 0,1-1 16,-1-20-16,-21 21 0,0-21 0,0 20 15,0-20-15,0 21 0,0-21 16,0 20-16,-21 1 0,-1 0 16,1 21-16,0 0 0,0-21 0,-21 21 15,20 0-15,1 0 0,0 0 0,0 0 16,21 21-16,-21-21 0,21 21 16,0 0-16,21-21 15,0 0 1,21 0-16</inkml:trace>
  <inkml:trace contextRef="#ctx0" brushRef="#br1" timeOffset="151296.31">25421 5482 0,'0'-21'16,"0"42"-16,0-63 0,0 21 0,21 21 0,-21-21 15,0 42 1,0 0 0,0 0-16,-21 21 0,21-20 15,0 20-15,-21 0 0,0 1 16,0-1-16,-1 0 0,22 1 0,-21-1 16,0 0-16,0 1 0,0-1 15,0 0-15,-1 1 0,22-1 0,-21 0 16,0 1-16,21-22 0,0 21 15,0 0-15,0-20 0,0 20 0,0-21 16,0 0-16,0 22 0,21-22 16,0 0-16,1 0 0,-1-21 0,0 21 15,0-21-15,21 0 0,-20 0 0,-1 0 16,0 0-16,21 0 0,-21 0 16,1 0-16,-1-21 0,0 0 0,0 21 15,0-21-15,0 0 0,1-1 0,-1 1 16,0 0-16,-21 0 0,0 0 15,0 0-15,21-1 16,-21 1-16,0 0 0,0 0 16,-21 21-16</inkml:trace>
  <inkml:trace contextRef="#ctx0" brushRef="#br1" timeOffset="151696.09">23199 5906 0,'0'0'0,"-22"0"0,22-22 16,22 22 0,-1 0-16,0 0 15,0 0-15,21 0 0,-20 0 0,20 0 16,0 0-16,1 0 0,-1 0 0,0 0 16,1 0-16,-1-21 0,0 21 15,-21 0-15,22 0 0,-22 0 16,0 0-16,0 0 15,-21-21 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03:17:13.1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889 677 0,'0'-21'0,"0"0"16,0 0 15,0 0-15,0 0-1,0-1-15,0 1 16,0 0 0,0 42 15,0 0-16,0 1-15,0-1 0,0 0 16,0 21-16,0 1 0,0-1 0,0 0 16,0 1-16,0-1 0,0 21 15,0-20-15,0-1 0,0 22 16,0-22-16,0 0 0,-21 1 0,21-1 16,0-21-16,0 21 0,0-20 15,0-1-15,0 0 0,0 0 0,0 0 16,0 0-16,0-42 47,0 0-47,0 0 15,0 0-15,21-22 0,-21 22 16</inkml:trace>
  <inkml:trace contextRef="#ctx0" brushRef="#br0" timeOffset="350.06">910 593 0,'0'0'0,"0"-21"0,-21-1 16,0 22-16,21-21 46,21 21-46,21-21 16,-21 21-16,1 0 0,20 0 16,0-21-16,1 21 0,-1 0 15,0-21-15,22 21 0,-22 0 0,0 0 16,22 0-16,-43-21 0,21 21 16,1 0-16,-22 0 0,0 0 15,-21 21 16,-21-21-31,0 21 0,0-21 16,-1 0-16,1 21 0,0-21 16,0 21-16</inkml:trace>
  <inkml:trace contextRef="#ctx0" brushRef="#br0" timeOffset="679.87">868 1122 0,'-21'0'15,"42"0"-15,-42 21 0,42-21 32,0 0-32,0 0 15,0 0-15,0 0 16,1-21-16,-1 0 0,21 21 0,-21-21 15,0 21-15,22 0 0,-22-22 16,0 22-16,0 0 0,0 0 16,-21-21-16,22 21 15,-1 0 48</inkml:trace>
  <inkml:trace contextRef="#ctx0" brushRef="#br0" timeOffset="1272.53">1587 931 0,'0'0'0,"0"-21"0,0-21 16,0 21-1,0 0 1,0 42 15,0 0-31,0 0 0,0 0 0,0 0 16,0 22-16,-21-22 0,21 0 16,0 21-16,0 1 0,0-22 15,0 21-15,0-21 0,0 22 16,0-22-16,0 0 0,0 0 15,21 0-15,-21 1 0,22-1 0,-1-21 16,0 0-16,0 21 0,21-21 16,-20 0-16,-1 0 0,0-21 15,0 21-15,0-21 0,0-1 16,22 1-16,-22 0 0,-21 0 0,21 0 16,0 0-16,0-22 0,-21 22 15,0-21-15,0-1 0,22 22 0,-22-21 16,0 21-16,21 0 0,-21-22 15,0 22-15,0 0 0,0 0 16,0 0 0,0 42-1,-21 0-15,21 0 16,-22 0-16,22 22 0,0-22 16,0 0-16,0 21 0,0-21 0,0 22 15,0-22-15,0 0 0,0 21 16,0-20-16,0-1 0,0 0 0,0 0 15,0 0-15,22-21 16,-1 21-16,0-21 0,0 0 16,0 0-16,0 0 15,1 0-15,-1-21 0,0 0 16,0 0-16,0 21 0,0-21 16,1-22-16,-1 22 0</inkml:trace>
  <inkml:trace contextRef="#ctx0" brushRef="#br0" timeOffset="1783.99">2413 868 0,'0'21'47,"0"0"-47,-21 0 0,21 1 0,0-1 16,-21 0-16,21 0 0,0 106 31,-22-85-31,22-20 15,0-1-15,0 0 0,0 0 16,0 0-16,0 0 0,0 1 16,0-1-1,-21-21-15,0 0 32,21-21-32,-21 21 0,21-22 15,0 1-15,0 0 0,0 0 16,0 0-16,0 0 0,0-1 15,0-20-15,0 21 0,0-21 0,21 20 0,0-20 16,0 21-16,22-21 16,-22 20-16,21-20 0,-21 21 0,22 0 15,-1 0-15,0 21 0,1-22 16,-22 22-16,21 0 0,-21 0 0,22 22 16,-22-1-16,0 0 0,0 0 15,0 0-15,1 22 0,-22-22 0,0 21 16,0-21-16,0 0 0,0 22 15,0-22-15,0 0 0,-22 21 0,1-20 16,21-1-16,-21 0 16,21 0-16,-21 0 0,0-21 15,21 21-15,21-21 32,0 0-32,0-21 15,0 0-15</inkml:trace>
  <inkml:trace contextRef="#ctx0" brushRef="#br0" timeOffset="2612.52">3365 868 0,'0'0'16,"0"-21"-16,0 0 0,0-1 0,0 1 15,0 0-15,0 0 16,-21 21-1,0 0-15,0 0 16,0 0-16,0 0 0,-1 21 0,1 0 16,0 0-16,0 1 0,0 20 15,21-21-15,-21 21 0,-1 1 0,1-22 16,0 21-16,21-21 0,0 22 16,0-22-16,0 21 0,0-21 15,0 1-15,0-1 0,0 0 0,21 0 16,-21 0-16,21-21 0,1 0 0,-1 21 15,21-21-15,-21 0 16,0 0-16,22 0 0,-22 0 0,21-21 16,-21 0-16,22 0 0,-22 21 15,21-21-15,-21-22 0,1 22 0,-1 0 16,0-21-16,21-1 0,-21 1 16,1 0-16,-1-1 0,0 1 0,-21-21 15,21 20-15,0 1 0,0 0 16,1-1-16,-22 22 0,0-21 0,0 21 15,0-1-15,0 1 0,0 0 16,0 0-16,-22 42 31,1 0-15,21 22-16,0-22 0,0 21 0,-21-21 16,21 22-16,-21-1 0,21 0 15,0 1-15,-21 20 0,21-21 0,0 1 16,0-22-16,0 21 0,0 1 15,0-22-15,0 21 0,0-21 0,0 0 16,21 1-16,0-1 0,0 0 16,0-21-16,1 0 0,-22 21 0,42-21 15,-21 0-15,0 0 0,0 0 16,1 0-16,-1-21 0,0 0 0,0 0 16,0-1-16,0 1 0,1 0 15,-1 0-15,0 0 0,-21-22 16,0 22-16,21 0 0,-21 0 15,21 0-15,-21 0 0,0 42 32,0 0-17,0 0-15,-21 0 0,21 0 16,0 1-16,0-1 0,0 0 0,0 0 16,0 0-16,0 0 0,0 1 0,0-1 15,21 0-15,0-21 16,1 0-16,-1 0 15,0 0-15,0 0 0,0 0 16,0-21-16,1 0 16,-1-1-16,0 22 0,0-42 15,0 21-15</inkml:trace>
  <inkml:trace contextRef="#ctx0" brushRef="#br0" timeOffset="2812.4">4318 635 0,'0'0'0,"-21"0"0,0 0 16,-1 0-16,1 0 15,0 0 63</inkml:trace>
  <inkml:trace contextRef="#ctx0" brushRef="#br0" timeOffset="3028.01">3535 804 0,'-21'0'0,"21"22"0,21-22 31,0 0-15,0 0-16,0 0 0,0 0 15,1 0-15,20 0 0,-21 0 0,0 0 16,22-22-16,-22 22 0,0-21 16,0 21-16,0 0 0,0 0 0</inkml:trace>
  <inkml:trace contextRef="#ctx0" brushRef="#br0" timeOffset="3885.6">4635 953 0,'0'-43'16,"-21"43"0,0 0-16,0 0 15,0 0-15,0 0 0,-1 0 16,1 21-16,0 1 0,21-1 16,-21 21-16,21-21 15,-21 0-15,21 1 0,0-1 0,0 21 16,0-21-16,0 0 0,0 1 15,0-1-15,0 0 0,0 0 0,21-21 16,0 21-16,0-21 16,0 0-16,1 0 0,-1 0 15,0 0-15,0 0 16,-21-21-16,0 0 16,0 0-16,0 0 15,0-1-15,0 1 0,0 0 16,0-21-16,0 21 0,0-22 0,0 22 15,21 0-15,0-21 0,1 20 16,-1 1-16,0 0 0,0 0 0,0 0 16,22 0-16,-22 21 0,0 0 15,21-22-15,-21 22 0,1 0 0,20 0 16,-21 22-16,0-22 0,0 21 16,1 0-16,-1 21 0,0-21 0,0 1 15,-21-1-15,0 21 0,0-21 16,0 0-16,0 22 0,0-22 0,0 0 15,0 0-15,0 0 0,0 1 16,0-1-16,0 0 16,-21-21-1,0 0 1,21-21 0,0 0-1,0-1-15,0 1 0,0 0 0,0-21 16,21 21-16,0-1 0,0-20 0,-21 21 15,21-21-15,1 20 0,-1 1 16,21-21-16,-21 21 0,0 0 0,22 21 16,-22-22-16,0 22 0,21 0 15,-20 0-15,-1 0 0,0 22 16,0-1-16,0 0 0,0 0 16,1 0-16,-22 22 0,0-22 0,0 21 15,0-21-15,0 22 0,0-22 16,0 0-16,0 21 0,0-21 0,-22 1 15,1-1-15,21 0 0,-21 0 0,21 0 16,-21 0 0,42-21-1,0-21 1,0 0-16,22 21 0</inkml:trace>
  <inkml:trace contextRef="#ctx0" brushRef="#br0" timeOffset="4664.72">6202 1016 0,'0'0'0,"0"-21"0,0 0 15,0 0-15,0-1 16,0 1-16,0 0 0,0 0 0,-21 0 16,21 0-16,-22-1 0,1 1 15,0 0-15,0 21 0,0 0 16,0 0-16,-1 0 15,1 0-15,0 21 0,0 0 16,-21 1-16,20-1 0,1 21 0,-21-21 16,21 22-16,0-22 0,-1 21 15,1 0-15,0 1 0,21-22 0,0 21 16,0-21-16,0 1 0,0-1 16,0 0-16,0 0 0,21 0 0,0-21 15,1 0-15,-1 21 0,0-21 0,0 0 16,0 0-16,0 0 0,1 0 15,-1-21-15,0 21 0,21-21 0,-42 0 16,21 0-16,1 0 0,-1-1 16,0 1-16,-21-21 0,0 0 15,21 20-15,-21-20 0,21 0 0,-21-1 16,0 22-16,0 0 0,0 0 16,0 0-16,0 42 15,0 0 1,0 0-16,0 22 0,0-22 0,-21 21 15,21-21-15,0 22 0,0-22 16,0 21-16,0-21 0,0 0 0,0 1 16,0-1-16,0 0 0,21 0 15,0 0-15,1-21 0,-1 0 16,0 0-16,0 0 0,0 0 16,22 0-16,-22-21 15,0 0-15,21 0 0,-21 21 0,1-43 16,20 22-16,-21 0 0,0-21 15,0-1-15,22 1 0,-22 0 0,0-1 16,0-20-16,0 21 0,-21-22 16,22 22-16,-22-1 0,21 22 0,-21-21 15,0 21-15,0 0 0,0-1 0,-21 22 32,-1 0-32,1 22 0,0-1 0,0 21 15,21-21-15,-21 22 0,0-1 16,21 0-16,0 1 0,0-1 0,-22 0 15,22 1-15,0-1 0,0 0 16,0 1-16,0-1 0,0-21 16,0 21-16,22-20 0,-1-1 0,0 0 15,0 0-15,0-21 0,22 0 16,-1 0-16,0 0 0,-21 0 0,22 0 16,-1 0-16,-21-21 0,22 0 15,-22 21-15,0-43 0</inkml:trace>
  <inkml:trace contextRef="#ctx0" brushRef="#br0" timeOffset="5215.97">8572 572 0,'0'0'0,"0"-127"32,0 105-32,0 44 31,0-1-31,0 21 0,-21-21 15,0 22-15,0-1 0,21-21 16,-21 21-16,0 22 0,-1-22 16,1 1-16,0-1 0,21 21 15,-21-20-15,0-22 0,21 21 0,-21 1 16,21-22-16,0 21 0,0-21 16,-22-21-16,22 21 0,0 1 0,22-44 31,-1 1-16,-21 0-15,21 0 0,0 0 0,0 0 16,-21-22-16,21 1 0</inkml:trace>
  <inkml:trace contextRef="#ctx0" brushRef="#br0" timeOffset="5444.93">8678 466 0,'0'0'0,"0"-21"0,21 21 15,1 21 1,-22 0-16,0 0 15,0 21-15,0 1 0,0-1 16,0 0-16,0 1 0,0-1 0,0 22 16,0-22-16,0 0 0,0 1 15,0-1-15,0 0 0,0 1 0,0-1 16,0-21-16,0 0 0,0 0 0,0 1 16,21-1-16,0-21 15,-21 21-15,21-21 0,-21-21 31,0 0-31</inkml:trace>
  <inkml:trace contextRef="#ctx0" brushRef="#br0" timeOffset="6013.26">8382 974 0,'0'0'0,"-21"0"0,-22 0 16,65 0 30,-1 0-46,0 0 0,21 0 0,1 0 0,-1-21 16,21-1-16,1 22 16,-1-21-16,1 21 0,-1-21 0,1 0 15,-22 21-15,22-21 0,-22 0 16,0 21-16,-20-22 0,20 22 0,-21 0 16,-21-21-16,21 21 0,-21 21 31,0 1-31,-21-1 0,21 0 15,-21 0-15,21 21 0,0-20 16,0 20-16,0-21 0,-21 0 16,21 0-16,0 22 0,0-22 0,0 0 15,0 0-15,21 0 0,0-21 16,0 0-16,0 22 0,1-22 16,-1 0-16,0 0 0,0 0 15,0 0-15,0-22 0,22 22 0,-22-21 16,0 0-16,-21 0 0,21 0 15,0-22-15,1 22 0,-1-21 0,-21 21 16,0-22-16,21 1 0,-21 21 0,21-21 16,-21 20-16,0 1 0,0 0 15,0 42 1,0 0 0,-21 1-16,21-1 0,-21 0 0,21 21 15,0-21-15,0 1 0,0 20 16,0-21-16,0 0 0,0 0 15,0 22-15,0-22 0,0 0 16,0 0-16,21-21 0,0 0 16,0 21-16,0-21 0,1 0 0,20 0 15,-21 0-15,0 0 0,0-21 16,1 0-16,20 0 0,-21 21 0</inkml:trace>
  <inkml:trace contextRef="#ctx0" brushRef="#br0" timeOffset="6276.23">10160 275 0,'0'0'0,"0"-21"0,0 0 0,0 0 31,-21 21-31,0 21 0,21 0 0,-22 0 0,1 22 16,21-22-16,-21 21 0,0 22 15,0-22-15,21 21 0,-21-20 0,-1 20 16,1-20-16,21 20 0,0 1 15,-21-22-15,21 0 0,0 1 0,0-1 16,0 0-16,0 1 0,0-22 0,0 0 16,21 0-16,-21 0 0,21-21 15,1 0-15,20 0 0,-21 0 0,0 0 16,22 0-16,-1 0 0,-21-21 16,21 21-16,1-21 0</inkml:trace>
  <inkml:trace contextRef="#ctx0" brushRef="#br0" timeOffset="6660.14">10520 741 0,'0'0'0,"-21"0"15,-1 21-15,22 0 16,-21 22-16,0-22 0,0 0 16,21 21-16,-21-21 0,21 22 0,-21-22 15,21 21-15,0-21 0,0 1 16,0-1-16,0 0 0,0 0 15,0 0-15,0 0 0,21 1 0,0-22 16,0 0-16,0 0 0,0 0 16,1 0-16,-1 0 0,21 0 0,-21 0 15,0-22-15,22 22 0,-22-21 0,21 0 16,-21 0-16,1 0 0,-1-22 16,-21 22-16,0-21 0,0 0 0,0-1 15,0 1-15,0 21 0,0-22 16,0 22-16,-21 0 0,-22 0 15,22 0-15,0 21 0,-21 0 0,20 0 16,1 0-16,-21 0 0,21 0 16,-22 21-16,22-21 0,0 21 0,0-21 15,0 21-15,21 0 0,0 1 16,0-1 0</inkml:trace>
  <inkml:trace contextRef="#ctx0" brushRef="#br0" timeOffset="6856.03">9885 635 0,'0'0'0,"21"0"15,21 0 1,-21 0-16,22 0 0,-1 0 0,0-21 15,1 21-15,20 0 0,-20 0 16,-1 0-16,0 0 0,-21 0 0,22 0 16,-22 0-16,0 0 0,0 0 0</inkml:trace>
  <inkml:trace contextRef="#ctx0" brushRef="#br0" timeOffset="7780.46">11218 868 0,'-21'21'47,"21"0"-47,-21 0 0,21 1 0,-21-1 16,21 0-16,0 21 0,0-21 0,0 1 15,0-1-15,-21 21 16,21-21-16,0 0 0,0 1 0,-22-1 16,22 0-16,0 0 15,0-42 16,0 0-15,0 0-16,0-1 0,0 1 0,0 0 16,0 0-16,0 0 0,0-22 15,0 1-15,22 21 0,-1-21 0,0-1 16,0 22-16,0-21 0,0 21 0,22-1 16,-22 1-16,21 0 0,-21 0 15,22 21-15,-1 0 0,-21 0 16,22 0-16,-22 21 0,21 0 15,0 0-15,-20 22 0,20-22 0,-21 21 16,0 1-16,0-22 0,1 21 0,-22 0 16,21-20-16,-21 20 0,0-21 15,0 0-15,0 0 0,0 1 0,0-1 16,-21 0-16,-1-21 0,1 0 16,21 21-16,-21-21 0,0 0 0,0 0 15,0-21 1,21 0-16,0 0 15,0-1-15,0 1 0,21 0 0,0 0 16,0-21-16,0 20 0,0-20 16,22 21-16,-22-21 0,21-1 15,1 22-15,20-21 0,-21 21 0,1-1 16,20 1-16,-20 21 0,-1 0 16,0 0-16,1 0 0,-1 21 0,-21 1 15,21-1-15,-20 0 0,-1 0 16,0 21-16,-21-20 0,0 20 0,0-21 15,0 21-15,0-20 0,0-1 0,-21 0 16,0 0-16,-1 0 0,1 0 16,21 1-16,-21-22 0,0 21 15,42-21 17,0 0-32,0-21 0,1 21 0,-1-22 15</inkml:trace>
  <inkml:trace contextRef="#ctx0" brushRef="#br0" timeOffset="8248.19">12975 868 0,'0'0'0,"0"-21"0,21-22 31,-21 22-31,0 0 0,0 0 0,-21 21 0,0-21 16,0 0-16,0 21 0,-1 0 0,1 0 15,-21 0-15,21 0 16,0 0-16,-22 0 0,1 21 0,21 0 15,-22 21-15,22-21 0,0 22 0,0-22 16,0 21-16,0 1 0,21-22 16,-22 21-16,22 0 0,0-20 0,0-1 15,0 0-15,22 0 0,-1 0 16,0 0-16,0-21 0,0 0 0,0 0 16,1 0-16,20 0 0,-21 0 0,21 0 15,-20 0-15,-1-21 0,21 0 16,-21 21-16,0-21 0,1-21 0,-1 20 15,0 1-15,-21-21 16,21 0-16,0-1 0,-21 1 0,21 21 16,-21-22-16,0 22 0,0 0 0,22 0 15,-44 42 1,22 21 0,-21-20-16,21 20 0,-21-21 15,21 21-15,-21-20 0,21 20 0,0-21 16,0 0-16,0 22 0,0-22 0,0 0 15,21 0-15,0 0 0,0-21 16,1 21-16,-1-21 0,0 0 16,0 0-16,21 0 0,-20 0 0,-1 0 15,21 0-15,-21 0 0,0-21 0</inkml:trace>
  <inkml:trace contextRef="#ctx0" brushRef="#br0" timeOffset="8515.62">13568 402 0,'0'0'0,"0"-21"0,0 0 0,0 0 16,0 0-16,-21 42 15,-1 0-15,22 0 16,-21 21-16,21-20 0,-21 20 0,21 0 16,0 1-16,-21-1 0,21 0 15,0 1-15,0-1 0,0 21 0,0-20 16,0-1-16,0 0 0,0 1 15,0-1-15,0-21 0,0 22 16,0-22-16,0 0 0,0 0 0,21-21 16,-21 21-16,21-21 0,0 0 15,1 0-15,-1 0 0,0 0 0,0 0 16,0-21-16,0 21 0,1-21 0,-1 0 16</inkml:trace>
  <inkml:trace contextRef="#ctx0" brushRef="#br0" timeOffset="8740.56">13991 720 0,'0'0'0,"-21"21"31,21 0-31,-21 0 0,0 0 16,-1 1-16,22 20 0,0-21 0,-21 21 16,21-20-16,-21 20 0,21-21 15,0 21-15,0-20 0,0-1 0,0 0 16,0 0-16,0 0 0,0 0 15,21-21-15,0 0 16,1 0-16,-1 0 0,0 0 0,0 0 16,0 0-16,22-21 0,-22 0 15,21 21-15</inkml:trace>
  <inkml:trace contextRef="#ctx0" brushRef="#br0" timeOffset="9427.93">14351 826 0,'0'0'0,"-21"0"31,0 0-31,-1 21 0,22 0 0,-21-21 16,21 21-16,0 0 0,0 0 15,0 1-15,0-1 0,0 0 0,0 0 16,0 0-16,0 0 0,0 1 16,21-22-16,-21 21 15,22-21-15,-1 0 0,0 0 16,0 0-1,-21-21-15,0-1 16,0 1-16,0 0 0,0 0 16,0 0-16,0 0 0,0-22 15,0 22-15,0-21 0,0 21 0,0-22 16,0 22-16,0 0 0,0 0 16,21 0-16,0-1 0,1 1 0,-1 0 15,21 0-15,-21 21 0,22 0 0,-22 0 16,21 0-16,-21 0 15,22 0-15,-22 21 0,0-21 0,0 21 16,0 22-16,0-22 0,1 0 16,-22 21-16,0-21 0,0 22 0,0-1 15,0-21-15,0 22 0,0-22 0,0 21 16,0-21-16,-22 0 0,22 1 16,0-1-16,-21 0 0,21 0 15,-21-21-15,21-21 31,0 0-31,0 0 16,0-22-16,0 22 16,21 0-16,0-21 0,1-1 15,-1 1-15,21 21 0,-21-22 0,22 1 16,20 0-16,-21-1 0,1 22 16,20-21-16,-20 21 0,-1 0 0,21 21 15,-20 0-15,-1 0 0,-21 0 16,0 0-16,1 21 0,-22 0 0,0 0 15,0 21-15,0-20 0,0 20 0,0 0 16,0 1-16,0-1 0,-22 0 16,22 1-16,-21-22 0,0 21 0,21-21 15,0 22-15,0-22 0,-21 0 16,0 0-16,21 0 0,-21-21 16,-1 0 15,22-21-31</inkml:trace>
  <inkml:trace contextRef="#ctx0" brushRef="#br0" timeOffset="9636.27">14605 381 0,'0'0'0,"-21"0"0,0 0 15,-1 0-15,1 0 0</inkml:trace>
  <inkml:trace contextRef="#ctx0" brushRef="#br0" timeOffset="9820.16">13547 529 0,'0'0'0,"-43"21"15,22-21-15,21 22 0,21-22 32,0 0-32,1 0 15,-1 0-15,21 0 0,-21 0 0,22 0 16,-22 0-16,21 0 0,0-22 15,1 22-15,-1 0 0</inkml:trace>
  <inkml:trace contextRef="#ctx0" brushRef="#br0" timeOffset="10499.68">16954 2117 0,'0'0'0,"22"-381"0,-1 63 16,-21 64-16,0 64 0,21 20 0,-21 43 15,21 22-15,-21 41 0,0 1 0,0 20 16,0 22-16,0-21 0,0 63 15,0 0 1,-21 0-16,0 0 0,0 22 16,21-1-16,0 0 0,-22 1 0,1-1 15,0 0-15,21 1 16,0-1-16,-21 0 0,21 1 0,-21-1 16,21-21-16,0 22 0,0-22 15,0 0-15,0 0 0,0 0 0,0 0 16,0 1-16,21-22 47,0-22-32,-21 1 1,21 21 31,-21-21-47,21 0 15,1 0 17,-1 21-17</inkml:trace>
  <inkml:trace contextRef="#ctx0" brushRef="#br0" timeOffset="10931.57">16785 826 0,'0'0'0,"-21"0"0,0 0 16,42 0 15,21 0-31,-21 0 0,22 0 15,-1 0-15,0 0 0,1 0 0,-1 0 16,0 0-16,1 0 0,-1-22 16,0 22-16,1 0 0,-1-21 0,-21 21 15,0 0-15,1 0 16,-1 0-16,0 0 47,0 0-47</inkml:trace>
  <inkml:trace contextRef="#ctx0" brushRef="#br0" timeOffset="11694.51">17695 741 0,'0'0'0,"-21"0"31,0 0-31,0 0 0,0 21 0,-1 0 15,1-21-15,0 21 0,0 1 16,-21 20-16,20-21 0,1 0 16,0 22-16,0-22 0,0 0 15,0 0-15,21 21 0,0-20 0,0-1 16,0 0-16,0 0 0,21 0 16,21 0-16,-21-21 0,0 0 15,22 22-15,-22-22 0,21 0 0,1 0 16,-22 0-16,21 0 0,-21 0 15,22 0-15,-22-22 0,0 1 0,0 21 16,-21-21-16,0 0 0,21-21 16,-21 20-16,0-20 0,0 21 0,0-21 15,0-1-15,0 22 0,-21 0 0,0-21 16,0 20-16,0 1 16,-1 0-16,1 0 0,0 21 15,21-21 1,21 21-16,0 0 15,1 0-15,-1 0 0,21 0 0,0 0 16,1 0-16,20 0 0,-20 0 16,-1 0-16,21 0 0,-20 0 0,-1 0 15,0 0-15,1 0 0,-1 0 16,-21 0-16,0 21 0,1-21 0,-22 21 16,0 0-16,0 0 0,0 1 15,-22-22-15,-20 21 16,21 0-16,0 0 0,0 0 0,-1 0 15,1 1-15,-21 20 0,42-21 16,-21 0-16,21 0 0,-21 1 0,21-1 16,0 0-16,0 0 0,0 0 15,21 0-15,0-21 0,0 0 16,0 22-16,22-22 0,-22 0 0,21 0 16,-21 0-16,22 0 0,-1 0 15,-21 0-15,21-22 0,-20 1 0,-1 0 16,21 0-16,-21 0 0,0 0 15,-21-22-15,0 22 0,0-21 0,0-1 16,0 1-16,0 0 0,0 21 16,0-22-16,-21 22 0,0 0 15,0 0-15,0 21 0,0-21 0,-22 21 16,22 0-16,0 0 0,0 0 16,0 0-16,42 0 31,0 21-31,0-21 0,21 0 15,-20 0-15</inkml:trace>
  <inkml:trace contextRef="#ctx0" brushRef="#br0" timeOffset="12024.69">19135 466 0,'0'0'0,"0"-21"0,0-22 16,-22 43-1,1 0-15,21 21 16,-21 1-16,0-1 16,21 21-16,-21-21 0,0 22 0,-1-22 15,1 21-15,0 0 0,21 1 0,-21-1 16,0 0-16,0 1 0,-1-1 16,22 0-16,0 1 0,0-22 0,0 21 15,0-21-15,0 1 16,0-1-16,0 0 0,0 0 0,22 0 15,-1-21-15,0 0 0,0 0 0,0 0 16,0 0-16,1 0 0,-1 0 16,0 0-16,21 0 0,-21-21 0,1 21 15,20-21-15,-21 21 0,0-21 16,0 0-16,1 21 0,-22-22 0,21 1 16,-21 0-16</inkml:trace>
  <inkml:trace contextRef="#ctx0" brushRef="#br0" timeOffset="13232.32">931 1863 0,'0'0'0,"-42"0"0,21 0 16,-22 0-16,1 0 0,0 0 15,21 0-15,-1 0 0,-20 0 0,21 0 16,0 0 0,42 0 15,0 0-31,21 0 0,-20 0 0,20 0 15,21 0-15,-20 0 0,20 0 16,22 0-16,-22 0 0,22 0 0,21 0 16,0 0-16,0 0 0,-1 0 15,1 0-15,0-21 0,21 21 0,0 0 16,0 0-16,0 0 0,0 0 16,0-22-16,0 22 0,21 0 0,-21 0 15,0 0-15,21 0 0,1 0 16,-22 0-16,21 0 0,0 0 0,-21 0 15,0 0-15,21 0 0,-21 0 0,0 0 16,0 0-16,-21 0 16,21 0-16,-21 0 0,0 0 0,-1 0 15,-20 0-15,0 0 0,-1 0 0,1 0 16,-21 0-16,-1 0 0,-21 0 16,22 0-16,-22 0 0,1 0 0,-1 0 15,0 0-15,-21 0 0,22-21 16,-22 21-16,0 0 0,-21-21 31,-21 21-31,0 0 16,0-21-16,-1 21 0,1 0 0</inkml:trace>
  <inkml:trace contextRef="#ctx0" brushRef="#br0" timeOffset="14060.92">8551 1778 0,'0'0'16,"-21"0"-16,0 0 0,0 0 0,21-21 16,-21 21-16,-1 0 15,65 0 32,-22 0-47,0 0 0,21 0 0,22 0 16,-22 0-16,22 0 15,-1 0-15,1 0 0,20 0 0,-20 0 16,21 0-16,-1 0 0,1 0 0,0 21 16,20-21-16,1 0 0,0 0 15,21 0-15,0 0 0,0 0 0,-21 0 16,21 0-16,0 21 0,-21-21 15,21 0-15,0 0 0,-21 0 0,21 0 16,0 0-16,-22 0 0,1 0 0,0 0 16,21 0-16,-21 0 0,21 0 15,-21 0-15,21 0 0,-21 0 0,21 0 16,-22 0-16,1 0 0,0 0 0,0 0 16,0 0-16,0 0 15,-1 0-15,-20 0 0,21 0 0,-43 0 16,22 0-16,-21 0 0,-1 0 15,-21-21-15,1 21 0,20 0 0,-42 0 16,22 0-16,-22 0 0,21 0 0,-21 0 16,1 0-16,-1 0 15,0 0-15,0 0 47,-21-21-31,21 21-16</inkml:trace>
  <inkml:trace contextRef="#ctx0" brushRef="#br0" timeOffset="14863.94">17060 1630 0,'0'0'0,"-21"0"0,0 0 0,-43 0 31,43 0-31,-21 0 0,21 0 0,-22 0 0,22 0 16,0 0-16,-21 0 0,21 0 16,-1 0-1,44 0 1,-1 0-16,21 21 0,0-21 16,1 0-16,20 0 0,1 21 0,20-21 15,1 0-15,21 21 0,0-21 16,21 22-16,-21-22 0,21 21 0,0-21 15,21 21-15,-21 0 0,21-21 16,0 0-16,-21 21 0,0-21 0,-21 0 16,0 0-16,0 0 0,-22 0 15,1 0-15,0 0 0,-22 0 16,-21 0-16,1 0 0,-1 0 0,0 0 16,-20 0-16,-1 0 0,0 0 15,-21 21 16,-21 1-15,0-1 0,-1-21-16,1 0 15,-21 0-15</inkml:trace>
  <inkml:trace contextRef="#ctx0" brushRef="#br1" timeOffset="21244.59">614 2688 0,'0'-21'16,"-21"21"-16,-1-21 16,1 21-1,21 21 32,0 0-47,0 0 0,0 1 16,0-1-16,0 0 0,0 0 15,0 0-15,21 0 16,1 1-16,-1-22 0,0 21 16,0-21-16,0 0 15,22 0-15,-22 0 0,0 0 0,0 0 16,0-21-16,0 21 0,1-22 15,20 1-15,-21 21 0,-21-21 0,21 0 16,0 0-16,-21 0 0,22-1 16,-22 1-16,0 0 0,0 0 0,0 0 15,0 0-15,0-1 0,0 1 16,0 0-16,0 42 31,0 0-31,0 1 16,0-1-16,-22 21 15,22-21-15,0 0 0,0 22 16,0-22-16,-21 21 0,21-21 0,0 22 16,0-22-16,0 21 0,0-21 15,0 22-15,0-1 0,0 0 0,0-20 16,0 20-16,0 0 0,0 1 16,0-1-16,0 0 0,0-21 0,0 22 15,0-1-15,-21-21 16,21 0-16,0 22 0,-21-22 0,21 0 15,0 0-15,-21-21 0,0 0 16,-1 0-16,1 0 16,0 0-16,-21-21 0,21 0 15,-1 21-15,-20-21 0,21 0 0,-21-1 16,-1 1-16,22-21 0,-21 21 16,-1 0-16,22-1 0,-21 1 15,21 0-15,0 0 0,-1 0 0,22 0 16,0-1 15,22 22-31,-1 0 0,0 0 16,0 0-16,21 0 0,-20 0 15,20-21-15,-21 21 0</inkml:trace>
  <inkml:trace contextRef="#ctx0" brushRef="#br1" timeOffset="21792.66">1058 3027 0,'0'0'0,"0"21"47,0 0-47,0 0 0,0 1 0,0-1 15,0 21 1,0-21-16,0 0 0,0 1 0,0-1 15,0 0-15,0 0 0,0 0 16,0 0-16,0 1 0,0-1 16,0 0-16,0 0 0,-21-21 47,21-21-47,0 0 0,-21 0 15,21-1-15,-21 1 0,21 0 0,0-21 16,0 21-16,0-22 15,0 22-15,0-21 0,0 21 0,21-22 16,21 22-16,-21 0 0,22 0 16,-22 0-16,21-1 0,1 1 15,20 0-15,-21 21 0,1 0 0,-1 0 16,0 0-16,1 21 0,-1 0 16,-21 1-16,0-1 0,1 0 0,-1 0 15,-21 21-15,0-20 0,0 20 16,0 0-16,0-21 0,0 22 0,-21-22 15,-1 21-15,22-21 0,-21 1 16,21-1-16,-21 0 0,21 0 0,0 0 16,-21-21-1,21 21-15,0-42 32,0 0-32,21 0 15,0 0-15,0 0 0</inkml:trace>
  <inkml:trace contextRef="#ctx0" brushRef="#br1" timeOffset="22249.4">1990 2985 0,'0'0'16,"21"0"-16,-21-22 0,-21 22 31,-1 22-16,1-1-15,0 0 16,21 0-16,-21 0 0,0 22 0,21-22 16,-21 21-16,-1-21 0,1 22 15,21-1-15,0-21 0,0 21 0,0-20 16,0-1-16,0 0 0,0 0 16,0 0-16,0 0 0,21-21 0,1 0 15,-1 0-15,0 0 0,0 0 16,0 0-16,22 0 0,-22-21 0,0 0 15,0 0-15,21 0 16,-20 0-16,-1-1 0,0-20 0,0 21 16,-21-21-16,0-1 0,0 22 15,0-21-15,0 21 0,0-22 0,-21 22 16,21 0-16,-21 0 0,0 0 16,-1-1-16,-20 1 0,21 21 0,0 0 15,0 0-15,-1 0 0,1 0 16,0 0-16,0 21 0,0 1 15,21-1-15,0 0 16,0 0-16,0 0 16,21-21-16,64 21 31</inkml:trace>
  <inkml:trace contextRef="#ctx0" brushRef="#br1" timeOffset="22694.15">2392 3048 0,'0'-21'15,"0"0"-15,0 0 16,21 21 0,0 0-1,0 0-15,22 0 0,-22 0 0,0 0 16,21 0-16,-21 21 15,22 0-15,-22-21 0,21 21 0,-21 0 16,1 0-16,-1 22 0,-21-22 16,0 0-16,0 21 0,0-20 0,0 20 15,0-21-15,0 0 0,0 22 16,-21-22-16,21 0 0,-22 0 0,1-21 16,21 21-16,-21-21 15,21-21 16,0 0-31,0 0 0,0 0 16,21-22-16,-21 22 0,21-21 0,1 21 16,-22-22-16,21 22 0,-21-21 15,21 21-15,-21-1 0,21 1 0,-21 0 16,21 0-16,0 21 16,-21-21-16,22 21 31,-1 0-16</inkml:trace>
  <inkml:trace contextRef="#ctx0" brushRef="#br1" timeOffset="23324.86">3492 3154 0,'64'-42'15,"-64"20"1,0 1-16,0 0 0,0 0 16,0 0-16,0 0 15,-21 21-15,0-22 0,-1 22 0,1 0 16,0-21-16,0 21 16,-21 0-16,20 0 0,1 0 0,-21 0 15,21 21-15,-22-21 0,22 22 16,-21-1-16,21 0 0,0 21 0,-1-21 15,22 22-15,-21-1 0,21-21 0,-21 22 16,21-1-16,0-21 0,0 21 16,0-20-16,0 20 0,0-21 0,21-21 15,0 21-15,1 0 0,-1-21 16,0 0-16,0 0 0,0 0 0,22 0 16,-22-21-16,21 21 0,-21-21 15,22 0-15,-22 0 0,0-22 0,21 22 16,-21-21-16,1 21 0,-1-22 15,0 1-15,0 0 0,-21-1 16,0 1-16,21 0 0,-21-1 0,0 1 16,0 0-16,0-1 0,0 1 15,0 0-15,0-1 0,0 22 0,0-21 16,0 21-16,0 0 0,0-1 16,0 44 15,0-1-31,0 0 0,0 21 0,0-21 15,0 22-15,0-1 0,0 0 16,0 1-16,0-1 0,0 22 0,0-22 16,0 0-16,0 1 0,0-22 15,21 21-15,-21 0 0,0-20 16,22 20-16,-22-21 0,0 0 0,0 0 16,0 1-16,21-22 0,0 0 15,0 0-15,0 0 16,0 0-16,1-22 0,-1 1 15,0 0-15,-21 0 0</inkml:trace>
  <inkml:trace contextRef="#ctx0" brushRef="#br1" timeOffset="23732.07">4000 3133 0,'0'21'31,"22"-21"-15,-1 0 0,0 0-16,0 0 15,-21-21-15,21 21 0,0 0 16,-21-21-16,22 21 0,-1-22 0,-21 1 16,21 0-16,0 0 15,-21 0-15,0 0 31,-21 21-15,0 0-16,21 21 0,-21-21 16,-1 21-16,22 0 0,-21 0 0,21 0 15,-21 1-15,21-1 0,0 0 16,0 0-16,0 0 0,0 22 0,0-22 16,0 0-16,0 0 0,0 0 15,0 0-15,0 1 0,21-22 16,0 21-16,1-21 0,-1 0 15,0 0-15,0 0 16,0 0-16,22-21 0,-22 21 0,0-22 16,0 1-16,0 21 0,0-21 15</inkml:trace>
  <inkml:trace contextRef="#ctx0" brushRef="#br1" timeOffset="24108.86">4593 3048 0,'0'-21'0,"0"-21"31,0 20-31,21 22 16,-21-21-16,21 21 0,1 0 15,-1 0-15,0 0 0,0 0 16,0 0-16,22 0 0,-22 21 0,0 1 16,-21-1-16,21 0 0,0 0 15,0 0-15,-21 0 0,0 22 16,0-22-16,0 21 0,0-21 0,0 22 15,0-22-15,0 0 0,0 0 16,0 0-16,0 1 0,-21-1 0,21 0 16,-21-21-16,21-21 31,0 0-31,0-1 16,0 1-16,0 0 0,0 0 15,0-21-15,0 20 0,0-20 0,0 21 16,0 0-16,21 0 0,0-22 0,-21 22 15,22 0-15,-1 0 16,-21 0-16,21 21 0,0-22 0,0 1 16,0 21-16,1-21 0,-1 0 0,0 21 15</inkml:trace>
  <inkml:trace contextRef="#ctx0" brushRef="#br1" timeOffset="24639.74">6498 2858 0,'0'0'0,"0"-22"0,42-126 31,-42 127-31,0-21 0,0 21 15,0-1-15,0 1 0,0 0 0,0 0 16,0 0 0,0 42-1,0 21-15,0-21 16,-21 1-16,21 20 0,-21 0 0,0 1 16,21-1-16,-21 0 0,21 1 0,-21-1 15,21 0-15,-22 1 0,1-1 16,21 0-16,0 1 0,-21-22 0,21 21 15,0-21-15,0 22 16,0-22-16,0 0 0,0 0 16,21-21-16,0 0 15,1 0-15,-1 0 16,0-21-16,0 0 0,0 0 0,0-1 16</inkml:trace>
  <inkml:trace contextRef="#ctx0" brushRef="#br1" timeOffset="25020.67">6921 2858 0,'0'0'0,"22"0"31,-22 21-15,-22-21-16,1 21 0,0 0 0,21 21 16,-21-20-16,0-1 0,21 0 0,0 21 15,-21-21-15,21 1 0,0 20 16,0-21-16,0 0 0,0 0 0,0 1 15,0-1-15,0 0 0,21 0 16,0 0-16,0-21 0,0 0 0,0 0 16,1 0-16,-1 0 0,0 0 0,0 0 15,21 0-15,-20-21 0,-1 0 16,0 0-16,0 0 0,0-1 0,0 1 16,1 0-16,-22-21 0,0 21 15,0-1-15,0-20 0,0 21 16,0 0-16,0 0 0,-22-1 0,1 1 15,0 0-15,21 0 0,-21 21 16,0 0-16,0-21 0,-1 21 0,1 0 16,0 0-16,0 0 0,0 0 15,21-21 1,-21 21-16</inkml:trace>
  <inkml:trace contextRef="#ctx0" brushRef="#br1" timeOffset="25284.52">6392 2752 0,'0'0'0,"-21"0"0,0 0 0,-21 0 31,84 0-31,-21 0 16,21 0-16,-20 0 0,41 0 0,-21 0 15,22 0-15,-1 0 0,1 0 16,-22 0-16,22 0 0,-1 0 0,-20 0 16,-1 0-16,0 0 0,-21 0 15,22 0-15,-22 0 16</inkml:trace>
  <inkml:trace contextRef="#ctx0" brushRef="#br1" timeOffset="26808.8">8678 3175 0,'0'0'0,"0"-21"0,21 21 0,1 0 16,-22-21-16,0 0 15,21 21-15,-21-22 0,21 1 0,-21 0 16,0 0-16,0 0 0,0 0 16,0-1-16,0 1 0,0 0 15,0 0-15,-21 0 0,0 0 0,-1-1 16,1 1-16,0 0 0,0 0 15,0 0-15,0 21 0,-22 0 0,22 0 16,0 0-16,-21 0 0,20 0 0,-20 21 16,0-21-16,21 21 0,-1 21 15,-20-20-15,21 20 0,0-21 0,0 21 16,21-20-16,0 20 0,-22 0 16,22 1-16,0-1 0,0-21 15,0 21-15,0-20 0,0 20 0,22-21 16,-22 0-16,21 0 0,0-21 15,0 22-15,21-22 0,-20 0 0,-1 0 16,0 0-16,21 0 0,-21 0 0,22-22 16,-22 1-16,21 0 0,-21 0 15,22 0-15,-22 0 0,21-22 0,-21 22 16,1 0-16,-1-21 0,0 20 0,0-20 16,0 21-16,-21-21 0,0 20 15,0-20-15,0 21 0,0 0 16,0 0-16,0-1 0,-21 22 31,21 22-31,-21-1 0,0 0 16,21 0-16,0 0 0,-21 22 15,21-22-15,-22 21 0,22-21 0,0 22 16,0-22-16,0 21 0,0-21 0,0 22 16,22-22-16,-1 0 0,0 0 15,0-21-15,0 21 0,22-21 0,-22 0 16,0 0-16,21 0 0,-21 0 15,22 0-15,-22 0 0,21-21 0,-21 21 16,1-21-16,20 0 0,-21-22 16,0 22-16,0 0 0,1-21 0,-1 21 15,-21-1-15,21-20 0,-21 21 16,21-21-16,-21 20 0,0 1 0,0 0 16,0 0-16,0 0 0,0 42 31,-21 0-16,21 0-15,-21 22 0,21-22 16,0 0-16,0 21 0,0-21 0,0 1 16,0 20-16,0-21 0,0 0 15,0 0-15,0 1 0,21-1 16,0 0-16,0-21 0,0 0 0,1 21 0,-1-21 16,0 0-16,0 0 0,0 0 15,0 0-15,22-21 0,-22 21 16,0-21-16,0 0 0,0-1 0,1 1 15,-1 0-15,0 0 0,-21-21 0,21 20 16,0 1-16,-21-21 0,21 21 16,-21 0-16,0-22 0,0 22 0,0 0 15,0 0-15,0 0 0,0 42 32,0 0-32,0 0 15,-21 0-15,0 0 0,21 1 0,0-1 16,-21 0-16,21 0 0,0 0 15,0 0-15,0 1 0,0-1 0,0 0 16,0 0-16,0 0 0,21 0 16,0-21-16,0 0 0,1 0 15,-1 0-15,21 0 0,-21 0 16,0 0-16,22-21 0,-1 21 16,-21-21-16,22 0 0,-22 0 0,21 0 15,0-22-15,-20 22 0,20-21 0,-21-1 16,21 22-16,-20-42 0,-1 20 15,21 1-15,-21 0 0,0-1 16,-21-20-16,22 21 0,-22-1 0,0 1 16,21 0-16,-21 20 0,0 1 15,0 0-15,0 0 0,-21 21 16,-1 0-16,1 0 0,0 0 16,21 21-16,-21 21 0,0-20 0,0 20 15,-1 0-15,22 1 0,0 20 0,0-21 16,-21 1-16,21-1 0,0 22 15,0-22-15,0 0 0,0-21 0,0 22 16,0-1-16,0-21 0,0 22 0,0-22 16,0 0-16,21 0 15,-21 0-15,0 0 0,22 1 0,-1-22 16,0 0-16,-21 21 0,21-21 16,0 0-16,0 0 15,-21-21-15,22-1 0,-1 1 0,0 0 16,0 0-16,0 0 0,0 0 0</inkml:trace>
  <inkml:trace contextRef="#ctx0" brushRef="#br1" timeOffset="27193.58">10731 2858 0,'-21'21'31,"0"-21"-31,21 21 16,-21 0-16,21 21 0,0-20 0,-21-1 15,21 0-15,-21 0 0,21 0 0,0 0 16,0 1-16,0 20 0,0-21 16,0 0-16,0 0 0,21-21 15,-21 22-15,21-22 0,0 0 16,0 0-16,0 0 0,1 0 0,-1 0 16,0 0-16,0 0 0,0-22 0,22 1 15,-22 21-15,0-21 0,0 0 16,-21 0-16,21-22 0,-21 22 15,21 0-15,-21-21 0,0 21 0,0-22 16,0 22-16,0 0 0,-21-21 16,0 20-16,0 1 0,0 0 0,0 21 15,-1 0-15,1-21 0,0 21 0,-21 0 16,21 0-16,-1 0 0,1 0 16,0 0-16,0 21 0,0 0 15,21 0 1</inkml:trace>
  <inkml:trace contextRef="#ctx0" brushRef="#br1" timeOffset="27444.44">10160 2709 0,'0'0'0,"21"0"15,0 0 1,0 0-16,1 0 0,20 0 0,0-21 16,-21 21-16,22 0 0,-1 0 0,0 0 15,1 0-15,-1 0 0,-21-21 16,22 21-16,-1 0 0,-21 0 0,0 0 16,0 0-16,1 0 0,-22 21 31,0 0-16,21-21-15</inkml:trace>
  <inkml:trace contextRef="#ctx0" brushRef="#br1" timeOffset="28220.13">11366 2879 0,'-21'0'16,"0"0"-16,21 21 15,0 0-15,0 0 16,-21 0-16,21 1 0,0-1 16,0 0-16,-21-21 0,21 21 0,0 0 15,0 0-15,0 1 0,0-1 16,0 0-16,0 0 0,0 0 0,0 0 15,0 1-15,-21-22 32,21-22-17,-22 1-15,22 0 16,0 0-16,0 0 16,0 0-16,0-1 0,0 1 0,0 0 15,22 0-15,-1-21 0,0 20 0,-21 1 16,21-21-16,21 21 0,-20 0 15,-1-1-15,0 1 0,0 0 0,21 21 16,-20 0-16,-1-21 0,0 21 16,0 0-16,0 0 0,0 0 0,1 21 15,-1 0-15,0 0 0,-21 1 0,21-1 16,-21 0-16,21 21 0,-21-21 16,0 1-16,0-1 0,0 0 0,0 21 15,0-21-15,0 1 0,0-1 0,0 0 16,0 0-1,0 0-15,-21-21 16,0 0-16,0 0 31,21-21-31,0 0 0,0 0 16,0 0-16,0-1 0,21 1 0,0 0 16,0 0-16,0-21 0,1 20 15,20 1-15,0-21 0,1 21 0,-1 0 16,0-22-16,1 22 0,-1 0 15,0 21-15,1-21 0,-22 21 0,21 0 16,0 0-16,-20 0 0,-1 21 0,21 0 16,-42 0-16,21 0 0,0 1 15,-21 20-15,0-21 0,0 0 16,0 22-16,0-22 0,0 0 0,0 0 16,-21 0-16,21 0 0,-21 1 0,21-1 15,-21 0-15,21 0 16,-21-21-16,42 0 31,0 0-31,0 0 0,0-21 16</inkml:trace>
  <inkml:trace contextRef="#ctx0" brushRef="#br1" timeOffset="28964.61">12996 2879 0,'0'0'0,"0"-21"0,0-1 0,0 1 15,0 0-15,-21 0 0,0 0 16,0 21-16,0-21 0,-1 21 0,1 0 16,-21 0-16,21 0 0,0 0 15,-1 0-15,-20 21 0,21 0 0,0 0 16,-22 0-16,22 0 0,0 22 16,-21-22-16,21 21 0,-1-21 15,1 22-15,0-22 0,21 21 0,0-21 16,0 1-16,0-1 0,0 21 15,0-21-15,21 0 0,0 1 16,1-22-16,-1 0 0,21 0 0,-21 0 16,0 0-16,22 0 0,-22-22 15,0 1-15,21 0 0,-20 0 0,-1 0 16,0 0-16,0-1 0,0-20 0,0 21 16,1-21-16,-22-1 0,21 22 15,0-21-15,-21 21 0,21-22 0,-21 22 16,0 0-16,-21 42 31,0 0-31,21 0 0,-21 1 16,-1 20-16,22-21 0,-21 0 0,21 22 15,0-22-15,0 0 0,0 21 16,0-21-16,0 1 0,0-1 0,0 0 16,21 0-16,1-21 0,-1 21 0,0-21 15,0 0-15,0 0 0,22 0 16,-22 0-16,21 0 0,-21 0 0,22 0 15,-22-21-15,0 0 0,21 0 0,-21 0 16,1-1-16,-1 1 0,0-21 16,0 0-16,0-1 0,0 1 15,1 0-15,-1-1 0,-21-20 0,21-1 16,0 22-16,-21-22 0,21 22 16,-21 0-16,0 21 0,0-22 0,0 22 15,0 0-15,-21 42 31,0 0-31,21 22 0,-21-22 0,21 21 16,0 0-16,-21 1 0,21-1 16,-22 0-16,22 1 0,-21-1 0,21 0 15,-21 1-15,21-1 0,0 0 0,0-20 16,0 20-16,0-21 0,0 21 16,0-20-16,0-1 0,0 0 0,21-21 15,0 21-15,1-21 0,-1 0 16,0 0-16,0 0 15,0 0-15,0 0 0,1-21 0,-1 21 16,0-21-16,0 0 0,0-1 0</inkml:trace>
  <inkml:trace contextRef="#ctx0" brushRef="#br1" timeOffset="29388.21">13843 2921 0,'-21'0'0,"0"0"0,21 21 15,0 0 1,0 1 0,21-22-1,0 0-15,0 0 16,0 0-16,0 0 0,1-22 16,-1 22-16,0-21 0,0 21 0,0-21 15,0 0-15,1 0 0,-22 0 16,0-1-16,0 1 0,0 0 15,0 0-15,0 0 0,-22 21 16,1 0-16,0 0 16,0 21-16,0 0 0,-22 0 15,22 0-15,0 1 0,0-1 0,0 21 16,0-21-16,21 0 0,0 1 16,-22 20-16,22-21 0,0 0 15,0 0-15,0 1 0,0-1 0,0 0 16,22-21-16,-1 21 0,0-21 0,0 0 15,0 21-15,0-21 0,1 0 16,20 0-16,-21 0 0,21 0 0,-20 0 16,20-21-16,-21 21 0,21-21 0,-20 0 15,-1 0-15,0-1 0,0 1 16,0 0-16,-21 0 0,21 0 16</inkml:trace>
  <inkml:trace contextRef="#ctx0" brushRef="#br1" timeOffset="29643.61">13271 2540 0,'-21'0'0,"42"0"0,-21 0 31,43 0-31,-22 0 0,21 0 15,1 0-15,-1 0 0,0 0 16,1 0-16,-1 0 0,0 0 16,1 0-16,-1 0 0,0 0 0,-21 0 15,1 0-15,20 0 0,-21 0 16,0-21-16,0 21 16</inkml:trace>
  <inkml:trace contextRef="#ctx0" brushRef="#br1" timeOffset="31648.86">16298 2985 0,'0'0'0,"-21"0"0,0 0 15,21-22 17,21 1-17,0 21 1,0-21-16,1 21 0,20-21 0,0 21 15,-21-21-15,22 0 0,-1-1 16,0 1-16,1 0 0,-1 0 0,-21 0 16,22 0-16,-22-22 0,0 22 0,0-21 15,0-1-15,0 22 16,-21-21-16,0 0 0,0-1 0,0 1 16,0 21-16,0-22 0,0 22 15,0 0-15,0 0 0,0 0 0,0 0 16,-21 21-16,21-22 0,-21 22 15,0 0 1,21 22-16,0-1 0,0 0 0,-21 21 16,0 1-16,21-1 0,-22 21 15,22 1-15,-21-1 0,21 1 0,-21-1 16,0 1-16,0 21 0,21-22 16,-21 22-16,-1-1 0,1 1 0,21 0 15,0-1-15,-21 1 0,0 0 16,0-1-16,21 1 0,0 0 0,-21-1 15,-1 1-15,1 0 0,21-1 16,-21-20-16,0 21 0,21-22 0,0 1 16,-21-1-16,21-21 0,0 1 0,0-1 15,0-21-15,0 0 0,21 1 0,-21-1 16,21-21-16,21 0 0,-20 0 16,-1-21-16,21-1 0,0 1 0,-20 0 15,20-21-15,0-1 0,1 1 0,-1 0 16,0-1-16,1-20 0,-1-1 15,-21 1-15,21-1 0,-20 1 16,-22-1-16,21-20 0,-21 20 0,0 1 16,0-1-16,0 1 0,-21-1 15,-1 1-15,1-1 0,0 1 0,-21 20 16,21-20-16,-22 21 0,22 20 16,-21-20-16,-1 21 0,1 0 0,21 21 15,-21-21-15,20-1 0,-20 22 0,21 0 16,0 0-16,21-21 0,0 0 15,21 0 1,0 21-16,0-21 16,22 0-16,-22 21 15,21-22-15,0 22 0,1-21 0,-22 0 16,21 21-16,1-21 0,-22 0 16,21 0-16,0-1 0,-20 1 0,20 0 15,-21 0-15,0 0 0,0 0 0,1-22 16,-1 22-16,0 0 0,0 0 15,-21 0-15,21-1 0,-21 1 0,0 42 32,-21 1-32,0-1 15,21 0-15,-21 21 0,21-21 0,0 22 16,0-22-16,0 21 0,0-21 16,0 22-16,0-22 0,0 0 0,0 0 15,0 0-15,21 1 0,0-22 16,0 21-16,22-21 0,-22 0 15,0 0-15,21 0 0,-21 0 0,22 0 16,-1 0-16,-21 0 0,22-21 16,-1-1-16,-21 1 0,21 0 0,-20 0 15,-1 0-15,21 0 0,-21-22 0,0 22 16,1-21-16,-22-1 0,21 22 16,-21 0-16,21 0 0,-21 0 0,21 0 15,-21-1-15,0 1 0,0 42 31,-21 1-31,21-1 16,-21 0-16,21 0 16,-21 21-16,21-20 0,0-1 0,0 0 15,0 21-15,0-21 0,0 1 16,0-1-16,0 0 0,21 0 16,0 0-16,0-21 0,0 0 0,0 21 15,1-21-15,20 0 0,-21 0 16,0 0-16,0 0 0,22 0 0,-22-21 15,21 21-15,-21-21 0,1 0 16,-1 0-16,0 0 0,21-1 0,-42 1 16,21-21-16,1 21 0,-22-22 15,21 22-15,-21 0 0,0 0 16,0 0-16,0 0 0,0 42 31,-21 21-31,-1-21 16,22 0-16,-21 1 0,21 20 0,0-21 15,0 0-15,-21 0 0,21 22 16,0-22-16,-21 0 0,21 0 0,0 0 16,0 1-16,0-1 0,0 0 15,-21-21 1,21-21 15,0 0-31,0-1 0,0 1 16,0 0-16,0 0 0,0-21 0,21 20 15,0-20-15,0 21 0,-21-21 16,43-1-16,-22 1 0,0 21 0,21 0 16,1-22-16,-22 22 0,21 21 15,0-21-15,1 21 0,-22 0 0,21 0 16,1 21-16,-22 0 0,21 0 0,-21 1 16,22-1-16,-22 21 0,0-21 15,-21 22-15,0-1 0,0-21 0,0 0 16,0 22-16,0-22 0,0 0 15,-21 0-15,0 0 0,21 0 16,-22 1-16,1-22 16,42 0 15,1-22-31,-1 1 16,0 0-16</inkml:trace>
  <inkml:trace contextRef="#ctx0" brushRef="#br1" timeOffset="32376.44">19367 2519 0,'0'0'0,"0"-21"0,-21 21 16,0 0-16,0 0 0,0 0 16,0 0-16,-22 0 0,22 21 15,0 0-15,-21 0 0,20 0 0,1 22 16,0-22-16,0 21 0,0-21 15,0 22-15,-1-1 0,22-21 0,0 22 16,0-1-16,0-21 0,0 0 16,0 22-16,0-22 0,22 0 0,-1 0 15,0-21-15,0 21 0,0-21 0,22 0 16,-22 0-16,21 0 0,0 0 16,-20 0-16,20 0 0,0 0 15,1-21-15,-1 21 0,0-21 0,1-21 16,-22 20-16,21-20 0,-21 21 15,0-21-15,1-22 0,-1 22 0,0-22 16,0 1-16,0-1 0,0 1 16,1 20-16,-22-20 0,0 21 0,0-1 15,0 1-15,0 21 0,0 0 0,0-1 16,0 1-16,-22 21 16,1 0-1,0 21-15,21 1 0,-21 20 16,0-21-16,0 21 0,21 1 0,-22 20 15,1-20-15,21 20 0,-21-21 16,21 1-16,0 20 0,0-20 16,0-1-16,0 0 0,0-21 0,0 22 15,21-22-15,0 21 0,1-21 16,-1 1-16,0-22 0,21 21 0,-21-21 16,1 0-16,20 0 0,-21 0 0,21 0 15,-20 0-15,20 0 0,-21-21 16,21-1-16,-20 1 0,-1 0 0,0 0 15,0-21-15,0 20 0,0-20 16,1 21-16,-22-21 0,0 20 0,0 1 16,0 0-16,0 0 0,0 42 31,0 0-31,0 0 0,-22 1 16,22-1-16,-21 0 0,21 0 0,-21 21 15,21-20-15,0-1 0,0 0 16,0 0-16,0 0 0,0 0 15,21-21 1,0 0-16,1 0 0,-1 0 0,0 0 16,0 0-16,0 0 0,0-21 0,1 0 15,-1 0-15,0 0 0,0 0 16</inkml:trace>
  <inkml:trace contextRef="#ctx0" brushRef="#br1" timeOffset="32564.34">20362 2286 0,'0'0'0,"-21"0"0,0 0 15,0 0-15,0 0 16,21 21 31,-22-21-32</inkml:trace>
  <inkml:trace contextRef="#ctx0" brushRef="#br1" timeOffset="32741.24">19621 2561 0,'0'0'15,"-21"0"-15,0 21 0,0 1 0,0-22 0,21 21 16,21-21-1,0 0 1,21 0-16,-20 0 0,20 0 16,-21 0-16,21 0 0,1 0 0,-22 0 15,21 0-15</inkml:trace>
  <inkml:trace contextRef="#ctx0" brushRef="#br1" timeOffset="33528.6">20764 2667 0,'0'0'0,"-21"0"0,0 0 16,0 0-16,0 0 0,0 0 15,-1 21-15,-20-21 0,21 21 0,0 1 16,0-1-16,-1 0 0,22 21 15,-21-21-15,21 1 0,-21-1 16,21 0-16,0 0 0,0 0 0,0 0 16,0 1-16,0-1 0,21-21 0,0 21 15,1-21-15,-1 0 16,0 0-16,0 0 0,21 0 0,-20 0 16,-1 0-16,0 0 15,-21-21-15,0 0 0,0-1 16,0 1-16,0 0 0,0 0 15,0 0-15,0-22 0,0 22 16,0-21-16,0 0 0,0 20 0,0-20 16,21 21-16,0 0 0,0-22 0,-21 22 15,22 0-15,-1 21 0,0-21 16,21 21-16,-21 0 0,1 0 0,-1 0 16,0 0-16,0 0 0,0 21 15,0 0-15,1 0 0,-1 22 0,0-22 16,-21 0-16,0 21 0,21-20 15,-21 20-15,0-21 0,0 21 0,0-20 16,21-1-16,-21 21 0,0-21 0,0 0 16,0 1-16,0-1 15,0 0-15,0-42 47,0 0-31,0-1-16,0 1 0,0 0 0,21 0 15,1-21-15,-1 20 0,0-20 16,21 0-16,1 21 0,-22-22 0,21 22 16,0-21-16,1 21 0,-1-1 15,0 1-15,1 21 0,-1 0 0,0 0 16,-20 0-16,20 0 0,-21 21 0,21 1 16,-20 20-16,-1-21 0,-21 21 15,0-20-15,0 20 0,0-21 16,0 21-16,0-20 0,0 20 15,0-21-15,-21 0 0,-1 0 0,1 1 16,0-1-16,0 0 0,0-21 16,0 21-16,42-21 31,0 0-15,0 0-16,21-21 0</inkml:trace>
  <inkml:trace contextRef="#ctx0" brushRef="#br1" timeOffset="34304.19">22373 2752 0,'0'0'0,"0"-21"15,0-85 1,-21 85 0,0 21-16,0 0 0,-1 0 0,1 0 15,0 0-15,0 0 0,-21 21 16,20 0-16,1 0 0,-21 0 0,21 22 15,0-22-15,-22 21 0,22-21 16,21 0-16,-21 22 0,21-22 0,0 0 16,0 21-16,0-20 0,0-1 0,0 0 15,21 0 1,0 0-16,0-21 0,1 0 0,-1 0 16,0 0-16,0 0 0,0 0 0,0 0 15,1 0-15,-1 0 0,0 0 16,0-21-16,0 0 0,0 0 0,1 0 15,-1-22-15,-21 22 0,21-21 0,0 21 16,0-22-16,0 1 0,-21 0 16,0-1-16,22 22 0,-22-21 0,0 21 15,-22 21 1,22 21 0,-21 21-16,0-21 0,21 0 15,0 22-15,0-22 0,-21 21 16,21-21-16,0 1 0,0 20 0,0-21 15,0 0-15,0 0 0,21 1 0,0-1 16,0 0-16,1-21 0,-1 0 16,0 21-16,0-21 0,21 0 0,-20 0 15,20 0-15,0 0 0,-21-21 0,22 0 16,-1 21-16,-21-21 0,22-1 16,-22-20-16,21 21 0,-21-21 0,0-1 15,22 1-15,-22 0 0,0-22 16,0 1-16,22-1 0,-22 1 0,0 20 15,0-20-15,0 20 0,0 1 16,-21 0-16,0-1 0,0 22 16,22 0-16,-22 0 0,-22 21 15,1 0 1,0 21-16,0 21 0,0-20 0,0 20 16,-1 0-16,-20 22 0,42-22 15,-21 22-15,0-22 0,21 21 0,-21 1 16,21-22-16,0 1 0,0-1 0,0 0 15,21 1-15,0-22 0,0 0 16,0 21-16,0-42 0,22 21 0,-22 1 16,0-22-16,21 0 0,-20 0 0,20 0 15,-21 0-15,21 0 16,-20 0-16,20 0 0,-21 0 0,21-22 16,-20 1-16,-1 0 0,0 21 0,0-21 15,0 0-15,0-22 0,-21 22 16,0 0-16,0 0 0</inkml:trace>
  <inkml:trace contextRef="#ctx0" brushRef="#br1" timeOffset="35532.5">825 4741 0,'0'0'15,"-63"-84"1,63 63-1,0-1-15,0 1 16,0 0-16,21 0 16,0 21-16,0-21 0,1 21 15,-1-21-15,0 21 0,21 0 16,-21 0-16,22 0 0,-22 0 16,21 21-16,-21 0 0,22 0 15,-22 0-15,0 22 0,0-22 0,0 21 16,1 0-16,-1 1 0,-21-22 15,0 21-15,0 1 0,0-22 0,0 21 16,0-21-16,0 0 0,0 1 16,0-1-16,-21 0 0,-1-21 15,22-21 1,0 0-16,0-1 16,0-20-16,0 21 0,0 0 15,0-22-15,0 1 0,0 21 16,0-21-16,22-1 0,-22 22 15,21-21-15,0 21 0,-21-22 0,21 22 16,0 0-16,0 0 0,1 0 16,-1 21-16,0-22 0,0 22 15,0 0 1,0 0-16,1 0 0,-22 22 16,21-1-16,0-21 0,-21 21 15</inkml:trace>
  <inkml:trace contextRef="#ctx0" brushRef="#br1" timeOffset="36147.85">1693 4763 0,'0'0'0,"43"0"32,-22-22-32,0 22 0,0-21 15,0 0-15,0 0 0,1 21 16,-1-21-16,0 0 0,21-1 0,-42-20 15,21 21-15,1 0 0,-22 0 16,21-1-16,-21 1 0,0 0 0,0 0 16,-21 21-1,-1 0-15,1 0 0,0 0 16,0 0-16,0 21 16,0 0-16,-1 0 0,1 1 0,0 20 15,0-21-15,0 21 0,21 1 16,0-22-16,-21 21 0,21 1 0,0-22 15,0 21-15,0-21 0,0 0 16,0 22-16,21-43 0,-21 21 0,21 0 16,21-21-16,-21 0 0,1 0 15,20 0-15,-21 0 0,21-21 0,-20 0 16,20 0-16,0-1 0,1 1 0,-1-21 16,0 21-16,-21-22 15,22 22-15,-22-21 0,0 0 0,0-1 16,0 1-16,1 0 0,-1-1 15,-21 1-15,0-22 0,0 22 0,0 0 16,0-1-16,0 22 0,0-21 16,0 21-16,0 0 0,0 63 31,0-21-31,0 21 16,0-20-16,0 20 0,0 0 15,0 1-15,0-1 0,-21 0 0,21 1 16,0-1-16,-22 0 0,22 1 0,0-1 15,0 0-15,0-21 16,0 1-16,0 20 0,0-21 0,0 0 16,0 0-16,22 1 15,-1-22-15,0 0 0,0 0 16,0 0-16,22-22 0,-22 22 16,21-21-16,-21 0 0</inkml:trace>
  <inkml:trace contextRef="#ctx0" brushRef="#br1" timeOffset="36976.39">3048 4614 0,'21'-63'32,"-21"42"-32,0 0 15,0-1-15,0 1 0,0 0 16,0 0-1,0 0-15,-21 21 16,0 0-16,0 0 0,-1 0 16,-20 0-16,21 21 0,0 0 15,0 0-15,-1 0 0,1 1 0,-21-1 16,21 21-16,0-21 16,-1 22-16,1-22 0,0 21 0,0-21 0,21 22 15,0-22-15,0 0 16,0 21-16,0-21 0,0 1 0,0-1 15,21-21-15,21 0 0,-20 0 16,-1 0-16,0 0 0,21 0 16,-21 0-16,22-21 0,-22-1 0,21 1 15,-21 0-15,1-21 0,20 21 16,-21-1-16,0-20 0,0 21 0,1 0 16,-1-22-16,-21 1 0,0 21 0,21-21 15,-21 20-15,0 1 0,0 0 16,0 0-16,0 0 0,0 42 31,0 0-15,-21 0-16,21 0 0,0 22 15,0-22-15,0 0 0,0 21 0,0-20 16,0 20-16,0-21 0,0 0 0,0 22 16,0-22-16,0 0 0,21 0 15,0-21-15,0 21 0,0-21 0,1 0 16,20 0-16,-21 0 0,0 0 15,22 0-15,-22-21 0,21 21 0,0-21 16,-20 0-16,20 0 0,-21-1 0,0-20 16,0 21-16,1 0 0,-1-22 15,0 1-15,0 21 0,-21-21 16,21-1-16,-21 1 0,0 0 0,0-1 16,0 1-16,0 0 0,0-1 15,0 22-15,0 0 0,0 0 0,0 0 16,-21 42 15,21 0-31,-21 21 0,21-21 16,0 22-16,-21-1 0,21 0 0,0 1 15,0-1-15,0 0 0,0-20 0,0 20 16,0 0-16,0-21 0,0 22 16,0-22-16,0 0 0,0 21 0,21-20 15,-21-1-15,21-21 16,0 0-16,0 0 15,1 0-15,-1 0 0,0 0 0,0-21 16,0-1-16,0 1 16,-21 0-16,0 0 0</inkml:trace>
  <inkml:trace contextRef="#ctx0" brushRef="#br1" timeOffset="37180.26">3556 4424 0,'-21'21'32,"42"-21"-17,0 0-15,0 0 16,0 0-16,1 0 0,20 0 16,-21 0-16,0 0 0,0 0 0,22 0 15,-22 0-15,0-21 0,0 21 16,0 0-16</inkml:trace>
  <inkml:trace contextRef="#ctx0" brushRef="#br1" timeOffset="37564.05">4170 4593 0,'0'0'0,"0"21"0,21-21 16,-21 22-16,21-22 15,0 0 1,0 0-16,1-22 0,-1 22 0,0-21 16,0 0-16,0 0 0,0 21 15,1-21-15,-22 0 0,0-1 16,0 1-16,0 0 16,0 0-16,0 0 0,-22 21 15,1 0 1,0 0-16,0 0 0,0 0 0,0 21 15,-1 0-15,22 0 0,-21 0 16,21 1-16,-21 20 0,21-21 0,0 0 16,0 0-16,0 1 0,0 20 0,0-21 15,0 0-15,0 0 0,0 1 16,0-1-16,0 0 0,0 0 0,21 0 16,0-21-16,1 21 0,-1 1 0,21-22 15,-21 0-15,22 0 0,-22 21 16,21-21-16,-21 0 0,22 0 15,-1-21-15</inkml:trace>
  <inkml:trace contextRef="#ctx0" brushRef="#br1" timeOffset="38111.74">5292 4466 0,'0'0'0,"0"-21"0,0 0 0,-22 0 16,1 0-16,0 21 0,0-22 15,0 22-15,0 0 0,-1 0 0,1 0 16,-21 0-16,21 0 0,0 0 0,-1 22 16,-20-1-16,21 0 15,0 0-15,-22 0 0,22 0 0,0 1 16,0 20-16,0-21 0,21 0 0,0 0 16,-21 22-16,21-22 0,0 0 15,0 0-15,0 0 0,0 1 0,21-1 16,-21 0-16,21-21 0,0 0 0,0 0 15,0 0-15,22 0 0,-22 0 16,0 0-16,0 0 0,0-21 0,1 0 16,-1 21-16,0-22 0,0 1 0,0-21 15,0 21-15,1 0 0,-1-22 16,0 1-16,-21 0 0,0-1 0,21 1 16,0 0-16,-21-1 0,0-20 15,0 20-15,0 1 0,0 0 16,0-1-16,0 22 0,0-21 0,0 21 15,0 42 1,0 0 0,0 0-16,0 22 0,-21-1 0,21 0 15,-21 1-15,21-1 0,0 0 16,0 1-16,0-1 0,0-21 0,0 21 16,0 1-16,0-1 0,0-21 0,0 0 15,0 22-15,0-22 0,21 0 16,0-21-16,0 21 0,1 0 0,-1-21 15,0 0-15,0 0 0,0 0 16,22 0-16,-22 0 0,0 0 16,21-21-16,-21 0 0,1 0 0,-1 0 15,0 0-15</inkml:trace>
  <inkml:trace contextRef="#ctx0" brushRef="#br1" timeOffset="41391.57">6879 4255 0</inkml:trace>
  <inkml:trace contextRef="#ctx0" brushRef="#br1" timeOffset="41804.98">6943 4191 0,'-22'0'0,"1"0"219</inkml:trace>
  <inkml:trace contextRef="#ctx0" brushRef="#br1" timeOffset="42352.18">6943 4170 0,'-22'0'62,"1"0"-46,21-21-16,-21 21 15,0 0-15,0 0 16,0 0-16,-1 0 16,1 0-16,0 0 15,0 0-15,0 0 16,0 0-16,-1 0 16,44 0 30,-1 0-46,0 0 0,21 0 16,1 0-16,-1 0 0,0 0 16,1 0-16,20 0 0,1 0 0,-22 0 15,21 0-15,1 0 0,-22 0 0,22 0 16,-22 0-16,22 0 16,-22 0-16,0 0 0,-21 0 0,1 0 15,-1 0-15,0 0 0,-42 0 31,0 0-31,-1 0 0,1 0 16,0 0-16,0 0 0,0 0 0,0 0 16,-1 0-16</inkml:trace>
  <inkml:trace contextRef="#ctx0" brushRef="#br1" timeOffset="42656.65">7239 4149 0,'-21'0'31,"21"21"0,-21 0-31,21 0 0,0 0 16,0 1-16,0-1 0,0 21 0,0-21 16,0 22-16,-22-1 0,22-21 0,0 21 15,-21-20-15,21 20 0,0-21 16,-21 21-16,21-20 0,0-1 15,0 0-15,0 21 0,0-21 0,0 1 16,0-1-16,0 0 16,21-21 15,0 0-31,-21-21 16,22 0-16,-1 21 0,0-22 0,-21 1 15</inkml:trace>
  <inkml:trace contextRef="#ctx0" brushRef="#br1" timeOffset="43117.39">8297 4318 0,'21'0'0,"-42"0"0,42-21 0,-21 0 16,0 0-16,0-1 15,0 1-15,0 0 0,0 0 16,-21 21-16,21-21 0,-21 21 16,0 0-16,0 0 0,0 0 15,-1 0-15,1 0 0,0 21 0,0 0 16,0 0-16,0 0 0,-1 22 0,1-22 16,0 21-16,0-21 0,0 22 15,0-22-15,21 21 0,-22-21 16,22 22-16,-21-22 0,21 0 0,0 0 15,0 0-15,0 1 0,0-1 16,0 0-16,21-21 0,1 21 0,-1-21 16,0 0-16,0 0 0,0 0 0,22 0 15,-22 0-15,0 0 0,0 0 16,21 0-16,-20 0 0,-1 0 0,0-21 16,0 21-16,0 0 0,0-21 0,1 21 15,-22-21-15,21 21 16,0 0 31,0 0-32</inkml:trace>
  <inkml:trace contextRef="#ctx0" brushRef="#br1" timeOffset="43500.94">8890 4593 0,'21'0'32,"-21"21"-32,0 1 0,0-1 15,0 0-15,0 0 0,0 0 16,0 0-16,0 1 15,0-1-15,-21 0 0,0 0 0,0 0 16,-1 0-16,-20 1 0,21-1 0,0 0 16,0-21-16,-1 21 0,1 0 15,0-21-15,0 0 0</inkml:trace>
  <inkml:trace contextRef="#ctx0" brushRef="#br1" timeOffset="45263.8">10245 4255 0,'0'0'0,"-106"0"31,85 0-31,42 0 47,0 0-47,0 0 0,0 0 0,0 0 16,22-22-16,-22 22 0,21-21 15,-21 0-15,1 0 0,20 0 16,-21 0-16,0-1 0,0 1 0,1 0 15,-1 0-15,0-21 0,0 20 16,-21 1-16,0-21 0,21 21 0,-21 0 16,0-1-16,0 1 0,0 0 15,0 0-15,0 0 0,-21 21 16,0 21 0,21 0-1,-21 0-15,21 22 0,0-1 0,0 0 16,0 1-16,0 20 0,0 1 0,0-22 15,0 21-15,0 1 0,0-22 16,0 22-16,0-22 0,0 22 16,0-22-16,0 0 0,0 1 0,0-22 15,0 21-15,0-21 0,0 0 16,0 1-16,0-1 0,-21 0 0,-1-21 16,1 0-1,0 0-15,0 0 16,0-21-16,21 0 0,-21-1 0,-1 1 15,1 0-15,0-21 0,0 21 0,-21-1 16,20-20-16,1 21 0,0-21 16,0 20-16,0 1 0,0 0 0,-1 0 15,22 0-15,0 42 32,0 0-32,0 0 0,22 0 0,-1 1 15,0 20-15,0-21 0,0 0 0,0 22 16,1-22-16,20 0 0,-21 0 15,21 0-15,-20 0 0,20 1 0,0-1 16,-21-21-16,22 0 0,-1 0 0,0 0 16,1 0-16,-1 0 0,0 0 15,1-21-15,-1-1 0,-21 1 0,22 0 16,-22 0-16,21 0 0,-21 0 0,0-1 16,1-20-16,-22 21 15,0-21-15,21 20 0,-21-20 0,0 21 0,21-21 16,-21 20-16,0 1 15,0 42 1,0 1 0,-21-1-16,21 0 0,-21 0 0,21 21 15,-22-20-15,22-1 0,-21 0 16,21 0-16,0 0 0,0 0 0,0 1 16,0-1-16,-21 0 0,21 0 15,0-42 16,21 21-15,0-21-16,-21 0 0,22-1 16,-1 1-16,0-21 0,-21 21 15,21 0-15,0-1 0,0 1 0,1 0 16,-22 0-16,21 0 0,0 21 0,0 0 31,-21 21-31,21 0 16,-21 0-16,0 0 0,0 1 0,0-1 15,0 0-15,0 0 0,0 0 16,0 0-16,0 1 0,0-1 0,0 0 16,0 0-16,0 0 0,21 0 15,1 1-15,-1-22 0,0 21 16,0-21-16,0 0 0,0 0 16,1 0-16,20-21 0,-21 21 0,0-22 15,0 1-15,22 0 0,-22 0 16,0 0-16,0 0 0,22-22 0,-22 22 15,0-21-15,0-1 0,0 1 0,-21 0 16,21-1-16,1 1 0,-1-21 16,-21 20-16,0 1 0,21 0 0,-21-1 15,21 22-15,-21-21 0,0 21 0,21 21 16,-21-22-16,0 44 31,-21-1-31,0 0 0,0 21 0,0 1 16,-1-22-16,22 21 0,-21 0 15,0 1-15,21-1 0,-21 0 0,21 1 16,-21-1-16,21 0 0,0-20 0,-21 20 16,21-21-16,0 21 0,0-20 15,0-1-15,0 0 0,21 0 0,0 0 16,0-21-16,21 21 0,-20-21 0,-1 0 16,21 0-16,-21 0 0,22 0 15,-1 0-15,0-21 0,-21 0 0,22 21 16,-1-21-16,-21 0 0,22 0 0,-22-1 15,0 1-15,0-21 16,-21 21-16,0 0 0,0-1 0,0 1 16,0 0-16,0 0 0,-21 21 31,0 0-31,21 21 0,-21-21 0,21 21 16,-22 0-16,22 1 0,0-1 0,0 0 15,0 0-15,0 0 16,0 0-16,0 1 0,22-22 0,-1 21 15,0-21-15,0 21 0,0-21 16,0 0-16,1 0 0,-1 0 16,21 0-16,-21 0 0,0 0 0,1-21 15,-1 21-15,0-21 0,0 21 16,0-22-16,-21 1 0,21 0 0,-21 0 16</inkml:trace>
  <inkml:trace contextRef="#ctx0" brushRef="#br1" timeOffset="45463.68">11853 4318 0,'0'0'0,"-21"0"0,-64 21 31,85 0-31,22-21 16,-1 0-16,21 0 15,-21 0-15,22 0 0,-22 22 16,21-22-16,0 0 0,1 0 0,-1 0 15,-21 0-15,22 0 0,-22 0 0,21-22 16,-21 22-16,0-21 0</inkml:trace>
  <inkml:trace contextRef="#ctx0" brushRef="#br1" timeOffset="46260.72">12954 4509 0,'0'0'0,"21"0"0,0 0 0,0 0 16,1 0-16,-1 0 15,0-22-15,-21 1 16,21 21-16,-21-21 0,0 0 0,0 0 16,0 0-16,0-1 0,0 1 15,0 0-15,-21 0 0,0 0 16,0 21-16,-1-21 0,-20 21 0,21-22 15,0 22-15,-22 0 0,22 0 0,-21 22 16,21-1-16,-22 0 0,22 0 16,0 0-16,0 0 0,0 1 15,0-1-15,-1 21 0,22-21 0,-21 0 16,21 1-16,0-1 0,0 0 16,0 0-16,21 0 0,1-21 0,-1 21 15,0-21-15,0 0 0,21 0 0,-20 0 16,20 0-16,-21 0 0,21 0 15,-20 0-15,20 0 0,-21-21 0,0 21 16,0-21-16,1 0 0,-1 21 0,-21-21 16,0 0-16,21-1 0,-21 1 15,0 0-15,0 0 0,0 0 16,0 0-16,0 42 47,0 0-47,0 0 0,0 0 0,0 0 15,0 1-15,-21-1 0,21 21 16,0-21-16,0 22 0,0-1 0,0 0 16,0 1-16,0 20 0,0-21 0,0 22 15,0-22-15,0 22 0,0-1 0,-21 1 16,21-1-16,0 22 0,0-22 16,-22 1-16,22-1 0,0 1 0,0-1 15,-21 1-15,21-1 0,0-20 0,0 20 16,0-20-16,0-1 0,0-21 15,0 21-15,0-20 0,-21-1 16,0-21-16,21 21 0,-21-21 0,0 0 16,-1 0-16,22-21 15,-21 0-15,21-1 0,-21 1 0,0 0 16,21-21-16,0-1 0,-21 1 16,21 0-16,0-1 0,-21-20 0,21-1 15,0 1-15,0-1 0,0 22 0,0-21 16,0-1-16,0 1 0,21 20 15,0-20-15,-21 20 0,21 1 0,0 0 16,0-1-16,1 1 0,-1 21 0,0-21 16,0 20-16,0-20 0,0 21 15,22 0-15,-22 0 0,21-1 16,-21-20-16,22 42 0,-1-21 0</inkml:trace>
  <inkml:trace contextRef="#ctx0" brushRef="#br1" timeOffset="46720.45">13441 4487 0,'0'0'0,"-21"0"0,-1-21 0,1 0 0,21 0 16,-21 0-16,0 0 16,21-1-16,0 1 15,0 0-15,21 0 16,0 0-16,0 21 0,1-21 15,-1 21-15,0 0 0,0 0 0,0 0 16,0 0-16,1 0 0,20 0 16,-21 21-16,0 0 0,0-21 0,1 21 15,-22 0-15,0 0 0,21 22 0,-21-22 16,0 0-16,0 0 0,0 0 16,0 1-16,0-1 0,0 21 0,0-21 15,0 0-15,0 1 0,-21-22 16,21 21-16,0-42 31,0-1-15,0 1-16,0 0 0,0 0 0,0 0 15,0 0-15,0-22 0,0 22 16,0 0-16,21-21 0,0 20 0,0 1 16,-21 0-16,21-21 0,0 42 15,-21-21-15,22-1 0,-1 22 0,0 0 16,0 0-16,0 0 0,0 0 15,1 0-15,-1 0 16,0 0-16,0 0 0,0 22 0,0-22 16</inkml:trace>
  <inkml:trace contextRef="#ctx0" brushRef="#br1" timeOffset="48468.76">14668 4487 0,'0'0'0,"0"-21"0,0 0 0,0 0 16,0 0-16,0 0 15,0-1-15,0 1 0,0 0 0,0 0 16,0 0-16,-21 0 0,0-1 0,0 22 16,21-21-16,-21 21 0,0 0 15,-1 0-15,-20 0 0,21 0 16,0 21-16,-22 1 0,22-1 0,-21 21 15,21-21-15,0 22 0,-1-22 16,1 21-16,0-21 0,0 22 0,0-22 16,21 0-16,0 21 0,0-21 0,0 1 15,0-1-15,0 0 0,21 0 16,0-21-16,0 0 0,0 0 16,1 0-16,20 0 0,-21 0 0,0 0 15,0 0-15,22-21 0,-22 0 16,0 21-16,0-21 0,0-1 15,1 1-15,-1 0 0,0 0 0,0 0 16,-21-22-16,0 22 0,0 0 16,0 0-16,0 0 0,0 0 0,0-1 15,0 44 17,-21-1-32,21 21 15,0-21-15,0 0 0,0 1 0,0-1 16,0 0-16,0 0 0,0 0 15,0 0-15,0 1 0,0-1 0,21 0 16,0-21-16,0 21 0,1-21 16,-1 0-16,0 0 0,0 0 15,0-21-15,0 0 0,1 21 16,-1-21-16,-21-1 0,21 1 16,0-21-16,-21 21 0,0-22 0,21 1 15,0-21-15,1 20 0,-22-20 16,0 20-16,21-20 0,0 21 0,-21-22 15,0 22-15,0-1 0,0 22 0,0-21 16,0 21-16,0 0 0,0 42 31,0 0-31,-21 21 0,21 1 16,0-1-16,-21 0 0,-1 1 16,22 20-16,0-21 0,0 1 0,-21-1 15,21 0-15,0 1 0,0-1 16,0 0-16,0-20 0,0 20 15,0-21-15,0 0 0,0 0 0,0 1 16,21-1-16,1 0 0,-1-21 0,0 0 16,0 0-16,0 0 0,0 0 15,1 0-15,-1 0 0,21-21 0,-21 21 16,0-21-16,22-1 0,-22 1 0,21 0 16,-21 0-16,1-21 0,-1 20 15,0 1-15,0 0 0,0-42 16,-21 84 15,0 0-15,-21 0-16,0 0 0,21 0 0,0 1 15,0-1-15,0 0 16,0 0-16,0 0 0,0 0 0,0 1 16,0-1-16,21 0 15,0-21-15,0 0 0,1 0 16,-1 0-16,0 0 0,21 0 0,-21 0 15,22 0-15,-22 0 0,0-21 0,21 21 16,-20-21-16,-1-1 0,0 1 16,0 0-16,0 0 0,0-21 0,1 20 15,-1 1-15,-21 0 0,21 0 16,-21 42 15,0 0-31,0 0 16,-21 1-16,21-1 0,-21 0 15,21 0-15,0 0 0,0 0 16,0 1-16,0-1 0,0 0 16,21-21-16,0 21 15,0-21-15,0 0 0,0 0 16,1 0-16,-1 0 0,0 0 0,0 0 16,-21-21-16,21 0 0,-21 0 0,0-1 15,0 1 1,0 0-16,0 0 0,0-21 0,0 20 15,-21 1-15,0 0 0,21 0 16,-21 0-16,0 21 16,21-21-16,21 21 47,0 0-47,-21-22 0,42 22 0,-21 0 15,1 0-15,20 0 0,-21-21 0,21 21 16,1 0-16,-22 0 0,21 0 15,-21 0-15,1 0 0,-1 0 16,0 0-16,0 21 0,-21 1 0,0-1 16,0 0-16,0 0 15,0 0-15,0 0 0,0 1 0,0-1 16,0 0-16,0 0 0,0 0 0,0 0 16,0 1-16,0-1 15,-21-21 1,0 0-1,0 0 1,21-21 0,0-1-16,0 1 0,0 0 15,0 0-15,0 0 0,21-22 16,0 22-16,0-21 0,0 21 0,22-22 16,-1 1-16,-21 0 0,21 21 0,1-22 15,-1 22-15,0 0 0,-20 0 16,20 0-16,0 21 0,-21 0 0,1 0 15,-1 0-15,0 21 0,0 0 0,0 0 16,-21 0-16,21 22 0,-21-22 16,0 21-16,0-21 0,0 22 0,0-1 15,0-21-15,-21 21 0,0-20 0,21 20 16,-21-21-16,0 0 0,21 0 16,0 1-16,-21-1 0,-1 0 15,22-42 32,0 0-47,0-1 0,0 1 16</inkml:trace>
  <inkml:trace contextRef="#ctx0" brushRef="#br1" timeOffset="48671.64">16616 3874 0,'0'0'16,"-21"0"-16,-1 0 0,1 0 16,0 0-16,0 0 0,0 0 15</inkml:trace>
  <inkml:trace contextRef="#ctx0" brushRef="#br1" timeOffset="48876.62">15049 4064 0,'-21'0'0,"42"0"0,-84 21 16,84-21 15,0 0-31,0 0 0,22 0 16,-1 0-16,-21 0 0,22 0 0,-1-21 15,0 21-15,1 0 0,-22-21 0,21 21 16</inkml:trace>
  <inkml:trace contextRef="#ctx0" brushRef="#br1" timeOffset="49384.34">18055 4572 0,'21'-21'16,"0"21"0,1 0-16,-1 0 15,0 0-15,-21 21 16,0 0-1,0 0-15,0 1 16,-21-1-16,0 0 0,-1-21 0,1 21 16,0 0-16,0-21 0,0 21 15,0-21-15,-1 0 0,1 0 0,0 0 16,0 0-16</inkml:trace>
  <inkml:trace contextRef="#ctx0" brushRef="#br1" timeOffset="52476.2">19685 4170 0,'0'0'0,"21"0"16,0 0-1,0 0-15,1 0 0,-1 0 16,0-21-16,0 21 0,0-21 0,22-1 16,-22 1-16,0 21 0,21-21 15,-21 0-15,1 0 0,-1 0 0,0-1 16,-21-20-16,0 21 0,0 0 0,0 0 15,0-1-15,-42 1 0,20 0 16,-20 21-16,0 0 0,-1-21 0,1 21 16,0 0-16,-22 0 0,22 21 0,0 0 15,-1-21-15,1 21 0,0 1 16,20-1-16,22 0 0,0 0 0,0 21 16,0-20-16,0-1 0,0 21 15,22-21-15,20 0 0,-21 22 16,21-22-16,-20 0 0,20 21 0,-21-20 15,21-1-15,1 21 0,-22-21 16,21 0-16,-21 22 0,1-22 0,-1 0 16,0 0-16,0 0 0,-21 1 0,0-1 15,0 0-15,0 0 0,-21 0 16,-21-21-16,20 0 0,-20 0 16,0 0-16,-22 0 0,22 0 0,-22 0 15,22 0-15,0 0 0,-22-21 16,22 0-16,21 21 0,-22-21 0,22 0 15,0-22-15,0 22 0,21 0 0,0-21 16,0-1-16,0 22 16,0-21-16,0-1 0,21 1 0,0 0 15,-21 21-15,21-22 0,1 22 0,-1 0 16,0 21-16,0 0 16,0 0-16,-21 21 0,0 0 0,21 0 15,-21 22-15,22-22 0,-22 21 0,0-21 16,0 22-16,0-1 0,0-21 15,21 22-15,-21-22 0,21 21 0,-21-21 16,21 0-16,-21 22 0,21-22 16,0 0-16,1-21 0,-1 21 0,21 0 15,-21-21-15,0 0 0,22 0 0,-1 0 16,0 0-16,1 0 0,-1 0 16,0 0-16,1 0 0,-1-21 15,0 21-15,1-21 0,-1 0 0,0 0 16,1 0-16,-22-1 0,21 1 0,-21 0 15,1-21-15,-22 21 0,21-1 16,-21 1-16,-21 21 31,-1 0-31,1 21 16,21 1-16,-21-1 0,21 0 16,-21-21-16,21 21 0,0 0 15,0 0-15,0 1 16,21-1-16,0-21 0,0 21 15,1-21-15,-1 0 0,0 0 0,0 0 16,21 0-16,-20 0 0,20 0 16,-21 0-16,21-21 0,1 21 0,-22-21 15,21 21-15,-21-22 0,1 1 0,-1 0 16,0 0-16,0 0 0,0 21 16,-21-21-16,0-1 0,0 1 0,0 0 15,0 42 32,0 0-47,0 1 0,0-1 16,0 0-16,0 0 0,0 0 15,0 0-15,0 22 0,0-22 0,0 0 16,0 21-16,0 1 0,0-1 0,0 0 16,0 1-16,0-1 0,0 22 15,0-1-15,0-21 0,0 22 0,0-1 16,0 1-16,0-22 0,0 22 0,0-1 15,0-20-15,-21 20 0,0-21 16,0 22-16,21-22 0,-21 1 0,-1-1 16,1 0-16,0 1 0,0-22 0,-21 21 15,20-21-15,1 0 0,-21-21 16,21 22-16,0-22 0,-1 0 16,1 0-16,0 0 0,0-22 0,0 22 15,0-21-15,21-21 0,0 21 0,-22-22 16,22 1-16,0-21 0,0 20 0,0-20 15,0-1-15,0 1 0,22-1 16,20-20-16,-21-1 0,21 0 0,1 1 16,-1 20-16,0-21 0,1 1 15,20 20-15,-20 1 0,20-22 0,-21 22 16,22-1-16,-22 1 0,1-1 16,20 22-16,-21-22 0,1 22 15,-1 0-15,-21-1 0,22 22 0,-43 0 16,0 0-16,0 0 0,-22 21 31,1 21-31,0 0 0,0-21 0,0 21 16,0 0-16,21 0 0,0 1 15,-22-1-15,22 0 0,0 0 16,0 0-16,0 0 0,0 1 0,0-1 16,22 0-16,-22 21 0,21-21 15,0 1-15,-21-1 0,21 0 0,0-21 16,-21 21-16,21 0 0,1-21 15,-22 21-15,21-21 16,-42-21 15,-1 21-31,1-21 0,21 0 16,-21 21-16,0-21 0,0 21 0,21-21 16,-21 21-16,-1 0 15,22 21 16,0 0-15,22 0-16,-1-21 0,0 21 16,0-21-16,0 0 0,0 0 15,1 0-15,-1 0 16,0 0-16,21 0 0,-21 0 0,1 0 16,20 0-16,-21 0 0,0-21 0,22 0 15,-22 0-15,0 0 0,21-1 16,-21 1-16,22-21 0,-22 0 0,21-1 15,-21 1-15,1-22 0,-1 22 0,0 0 16,0-22-16,0 22 0,0 21 16,-21-22-16,0 1 0,0 21 0,22 0 15,-22 0-15,0-1 0,0 1 16,-22 21 0,1 0-16,0 21 15,0 1-15,21-1 0,-21 21 16,0-21-16,-1 22 0,22-1 0,0 0 15,-21 1-15,21 20 0,-21-21 16,21 1-16,0-1 0,0 0 0,0 1 16,0-1-16,0-21 0,21 22 0,0-22 15,1 0-15,-1 0 0,0 0 16,0 0-16,0 1 0,0-22 0,22 0 16,-22 0-16,21 0 0,-21 0 0,22 0 15,-22 0-15,0 0 0,21-22 16,1 1-16,-22 0 0,21 0 0,-21 0 15,1 0-15,20-22 0,-21 22 16,0-21-16,-21 21 0,21-22 16,-21 22-16,0 0 0,0 0 0,0 0 15,0-1-15,-21 22 16,0 0-16,0 0 16,0 0-16,0 22 0,-1-1 0,1 0 15,0 0-15,21 0 0,-21 22 16,21-22-16,-21 0 0,21 21 0,0-21 15,0 1-15,0-1 0,0 0 0,0 0 16,21 0-16,0 0 0,0 1 16,22-22-16,-22 0 0,21 21 15,-21-21-15,22 0 0,-1 0 16,0 0-16,1 0 0,-1 0 16,0-21-16,1 21 0,-1-22 0,-21 1 15,21 0-15,-20-21 0,20 21 0,-21-22 16,0 22-16,-21-21 0,21 21 15,-21-22-15,22 22 0,-22 0 0,0 0 16,0 0-16,-22 42 31,1-21-31,0 21 0,21 0 0,0 0 16,-21 0-16,0 22 16,21-22-16,0 0 0,0 0 0,0 0 0,0 1 15,0-1-15,0 0 0,0 0 16,0 0-16,0 0 0,0 1 15,0-44 32,0 1-47,0 0 0,0 0 16,0-21-16,21 20 16,0 1-16,0 0 0,0-21 0,-21 21 15,22-1-15,-1-20 0,0 21 0,0 21 16,0-21-16,0 0 0,1 21 15,-1 0-15,0 0 16,0 0-16,-21 21 0,21 0 16,-21 0-16,0 0 0,0 0 15,21 1-15,-21-1 0,0 21 0,0-21 16,0 0-16,0 1 0,0-1 16,0 0-16,0 0 0,0 0 15,-21-21 32,21-21-31,0 0-16,0 0 15,0 0-15,0-1 0,0 1 0,21-21 16,1 21-16,-1-22 0,0 22 16,0-21-16,0 21 0,0-22 15,1 22-15,20-21 0,-21 21 0,0 0 16,22 21-16,-22-22 0,21 22 15,-21 0-15,0 0 0,1 0 0,20 0 16,-42 22-16,21-1 0,-21 0 0,21 0 16,-21 21-16,0-20 0,0 20 15,0-21-15,0 21 0,-21 1 0,0-22 16,21 0-16,-21 21 0,21-20 16,0-1-16,-21 0 0,21 0 0,-22-21 15,22 21-15,0 0 0,-21-21 31,0 0-15,21-21-16,0 0 16,-21 0-16</inkml:trace>
  <inkml:trace contextRef="#ctx0" brushRef="#br1" timeOffset="52816.56">21950 3916 0,'21'0'0,"0"0"0,0 0 0,0 0 16,1 0-16,-1 0 0,21 0 15,-21 0-15,0 0 0,22 0 0,-1 0 16,-21-21-16,22 21 0,-1 0 0,0 0 16,1-21-16,-22 21 0,21 0 15,-21 0-15,22 0 0,-22 0 16,0-22-16,0 22 0</inkml:trace>
  <inkml:trace contextRef="#ctx0" brushRef="#br1" timeOffset="53188.01">24659 4572 0,'-21'21'16,"0"-21"0</inkml:trace>
  <inkml:trace contextRef="#ctx0" brushRef="#br1" timeOffset="60688.13">1185 6371 0,'0'-21'78,"0"0"-78,0 0 16,0 0 0,0-1-16,0 1 0,0 0 15,0 0-15,0 0 16,0 0-16,0-1 0,0 1 0,0 0 15,0 0-15,0 0 16,0 42 31,0 0-47,0 0 0,-21 22 0,21-22 16,-21 21-16,21 0 0,0 1 15,0-1-15,0 0 0,0 1 0,0-1 16,-21 22-16,21-22 15,0 0-15,0 1 0,0-22 0,0 21 0,0-21 16,0 0-16,0 22 0,0-22 16,0 0-16,0 0 15,21-21 17,-21-21-17,21 21-15,-21-21 0,21 0 16,0 21-16,-21-21 0,0-1 15</inkml:trace>
  <inkml:trace contextRef="#ctx0" brushRef="#br1" timeOffset="61077.56">1736 6583 0,'0'0'0,"21"21"0,-21 0 16,0 0-1,21-21 17,0 0-17,0-21 1,0 21-16,-21-21 0,22 0 15,-22 0 1,0 0 0,-22 21 15,1 0-31,21 21 16,0 0-16,-21-21 0,0 21 15,21 0 1</inkml:trace>
  <inkml:trace contextRef="#ctx0" brushRef="#br1" timeOffset="61996.23">3598 6202 0,'21'0'31,"1"0"-15,-22 21-16,21-21 16,0 0-16,0 0 15,0 0-15,0 0 0,1-21 16,-1 21-16,0-21 0,0 21 16,0-21-16,0 21 0,1-22 0,-22 1 15,21 0-15,-21 0 16,0 0-16,0 0 0,0-1 15,0 1-15,0 0 0,-21 0 16,-1 21-16,1-21 16,-21 21-16,21 0 0,-22 0 0,1 0 15,0 0-15,21 0 0,-22 0 0,1 21 16,0-21-16,-1 21 0,22 0 16,0 0-16,0-21 0,0 22 0,-1-1 15,22 0-15,0 0 0,0 0 16,0 0-16,0 1 0,0-1 0,22 0 15,-1 0-15,0 0 0,0 0 0,21 1 16,-20-1-16,20 0 0,-21 0 16,0 0-16,22 0 0,-22 22 0,21-22 15,-21 0-15,0 0 0,1 0 16,-1 1-16,0-1 0,0 0 16,0 0-16,-21 0 0,21 0 0,-21 1 15,0-1-15,0 0 0,0 0 16,0 0-16,-21 0 0,0-21 0,-21 22 15,21-1-15,-1 0 0,-20-21 0,0 21 16,21-21-16,-22 0 0,1 0 16,0 0-16,-1 0 0,22 0 0,-21 0 15,21 0-15,-22 0 0,22 0 0,0-21 16,0 0-16,0 0 0,-1-1 16,1 1-16,0 0 0,21 0 15,0-21-15,0 20 0,0 1 16,0 0-16,0 0 0,0 0 0,0 0 15,0-1-15,21 1 16,0 21-16,1 0 16,-1 0-16,0 0 0,0-21 0,21 21 15,-20 0-15,20 0 0</inkml:trace>
  <inkml:trace contextRef="#ctx0" brushRef="#br1" timeOffset="62416.55">4085 6625 0,'42'0'32,"-20"0"-32,-1-21 15,0 21-15,-21-21 0,21 0 0,0 0 16,0 21-16,-21-22 0,22 1 0,-1 0 15,-21 0-15,0 0 0,21 0 16,-21-1-16,0 1 0,0 0 0,0 0 16,0 0-16,0 0 15,-21 21-15,0 0 16,-1 0-16,1 0 0,0 0 0,0 21 16,0 0-16,21 0 0,-21 0 15,-1 0-15,22 1 0,0-1 0,-21 21 16,21-21-16,-21 22 0,21-22 0,0 0 15,0 21-15,0-21 0,0 1 16,0-1-16,0 0 0,0 0 0,21 0 16,0-21-16,-21 21 15,22-21-15,-1 0 0,0 0 16,0 0-16,0 0 0,0 0 16,1-21-16,-1 0 0,0 21 0,0-21 15,0 0-15</inkml:trace>
  <inkml:trace contextRef="#ctx0" brushRef="#br1" timeOffset="62721">4784 5990 0,'0'0'0,"0"-21"0,0 0 0,0 0 16,0 0-16,-22 21 15,1 0 1,0 21-1,21 0-15,-21 0 0,21 0 0,0 22 0,0-1 16,0-21-16,0 21 0,-21 1 16,21-1-16,-21 22 0,21-22 15,0 0-15,0 1 0,-22-1 0,22 0 16,-21 1-16,21-22 0,0 21 0,0-21 16,0 0-16,0 1 0,0-1 15,0 0-15,0 0 16,21-21-1,1-21-15,-1 21 16,-21-21-16,21 0 0,-21-1 0,21 1 16</inkml:trace>
  <inkml:trace contextRef="#ctx0" brushRef="#br1" timeOffset="63105.3">4805 6498 0,'0'0'0,"0"21"0,0 1 15,0-1 17,21-21-32,0 0 0,0 0 15,0 0-15,1 0 0,-1-21 0,0 21 16,0-22-16,0 22 0,0-21 16,1 0-16,-1 21 0,0-21 0,-21 0 15,0 0-15,0-1 0,0 1 16,0 0-16,0 0 0,-21 21 31,0 0-31,-1 0 0,1 0 0,0 21 16,0 0-16,0 0 0,0 1 0,21 20 15,-22-21-15,1 0 0,21 22 16,-21-22-16,21 0 0,0 21 0,0-21 16,0 1-16,0-1 0,0 0 15,0 0-15,21 0 0,0-21 16,1 0-16,-1 21 0,0-21 0,0 0 15,0 0-15,0 0 0,22 0 0,-22 0 16,0-21-16,21 21 16,-20-21-16,-1 0 0,21 0 0</inkml:trace>
  <inkml:trace contextRef="#ctx0" brushRef="#br1" timeOffset="63616">5440 6329 0,'0'0'0,"0"21"31,-21 0-31,21 0 0,0 1 16,-22-1-16,22 0 15,0 0-15,0 0 0,0 0 0,0 1 0,0-1 16,0 0-16,-21 0 0,21 0 16,0 0-16,0 1 0,0-1 15,0 0 1,-21-21-1,21-21 1,0 0 0,0-1-16,0 1 0,0 0 15,0 0-15,0 0 0,0-22 0,0 22 16,0 0-16,0-21 16,21 21-16,0-1 0,1-20 0,-1 21 15,0 0-15,0 0 0,0-1 0,0 1 0,22 21 16,-22-21-16,0 21 15,0 0-15,22 0 0,-22 0 0,0 0 16,0 21-16,0 0 0,-21 1 0,21-1 16,-21 21-16,0 0 0,0-20 15,0 20-15,0-21 0,0 21 0,0 1 16,0-22-16,0 0 0,0 21 0,-21-20 16,21-1-16,0 0 0,0 0 15,-21-21-15,21 21 16,0-42 31,0 0-47,21 0 0,-21 0 15,21-1-15,1 1 0</inkml:trace>
  <inkml:trace contextRef="#ctx0" brushRef="#br1" timeOffset="63876.85">6202 6223 0,'0'21'31,"0"0"-15,0 1-16,0-1 0,0 0 0,0 21 16,0-21-16,0 22 0,0-22 0,-21 0 15,21 21-15,0-20 0,0-1 16,0 0-16,0 0 0,0 0 0,-22 0 15,22 1-15,22-44 32,-22 1-17,0 0-15,21 0 0,-21 0 16</inkml:trace>
  <inkml:trace contextRef="#ctx0" brushRef="#br1" timeOffset="64219">6265 5990 0,'0'0'0,"0"-21"0,-21 21 0,0 0 16,0 0-16,0 0 15,-1 0-15,22 21 16,-21-21-16,21 21 0,0 1 16,0-1-16,0 0 15,21-21-15,1 0 16,-1 0-16,0 0 15,0 0 1,-21-21-16,0 0 0,0-1 16,0 1-16,0 0 15,0 0-15,0 0 0,0 0 16,-21 21-16,0 0 16,0 0-16,-1 0 15,22 21-15,-21 0 0,21 0 16,0 0-16,0 0 0,0 1 15,0-1-15,0 0 0,0 0 16,0 0-16,0 0 0</inkml:trace>
  <inkml:trace contextRef="#ctx0" brushRef="#br1" timeOffset="65508.56">6646 6181 0,'0'0'0,"0"-21"31,-21 21-31,0 21 15,21 0 1,0 0-16,-21 0 0,21 0 16,-21 1-16,21-1 0,-22 21 0,22-21 15,0 22-15,0-22 0,0 21 0,0-21 16,0 0-16,0 22 0,0-22 16,0 0-16,0 0 0,22-21 0,-1 21 15,0 1-15,0-22 0,0 0 16,0 0-16,1 0 0,-1 0 15,0 0-15,0 0 0,0-22 16,0 1-16,1 21 0,20-21 0,-21 0 16,0 0-16,0-22 0,1 22 0,-1 0 15,21-21-15,-42 21 0,21-22 16,0 22-16,1 0 0,-22 0 0,21 0 16,-21-1-16,0 1 0,-21 42 46,21 1-46,0-1 0,-22 0 0,22 0 16,-21 0-16,21 22 0,0-22 16,0 0-16,0 21 0,0-21 0,0 1 15,0-1-15,21 0 0,1-21 16,-1 21-16,0-21 0,0 21 16,0-21-16,0 0 0,1 0 15,-1 0-15,0 0 0,0-21 0,0 21 16,0-21-16,1 0 0,-1 0 0,0-1 15,0 1-15,0 0 0,0-21 16,1 21-16,-1-1 0,-21-20 0,0 21 16,21 0-16,-21 0 0,0-1 0,21 22 15,-21-21-15,-21 42 32,21 1-32,-21-1 15,21 0-15,0 0 16,0 0-16,-21 0 0,21 1 0,-22-1 15,22 21-15,0-21 0,0 0 0,0 1 16,0-1-16,-21 0 0,21 0 16,0 0-16,0-42 47,0 0-32,0 0-15,0 0 0,21-1 0,-21 1 16,22 0-16,-22 0 0,21-21 15,0 20-15,0-20 0,0 21 0,0 0 16,22-22-16,-22 22 0,0 0 16,21 21-16,-20-21 0,-1 21 0,0 0 15,0 0-15,0 0 0,0 0 16,1 0-16,-22 21 0,21-21 16,-21 21-16,0 0 0,0 22 0,0-22 15,0 0-15,0 0 0,0 22 16,0-22-16,0 0 0,0 0 0,0 0 15,0 0-15,0 1 0,0-1 0,0 0 16,0 0-16,0 0 16,0-42 31,0 0-47,0 0 0,0 0 15,0-1-15,0-20 0,0 21 0,0 0 16,21-22-16,0 22 0,0-21 0,22 21 15,-22-22-15,0 22 0,21-21 16,1 21-16,-1 0 0,0-1 0,-21 1 16,22 21-16,-1 0 0,-21 0 0,22 0 15,-22 0-15,21 21 0,-21 1 16,0-1-16,1 0 0,-22 0 16,0 0-16,0 0 0,0 22 0,0-22 0,0 21 15,0-21-15,0 22 0,0-22 16,0 0-16,0 21 0,-22-20 15,22-1-15,-21 0 0,0 0 0,21 0 16,-21-21-16,21 21 16,-21-21-16,0 0 15</inkml:trace>
  <inkml:trace contextRef="#ctx0" brushRef="#br1" timeOffset="66564.2">9588 6075 0,'0'-21'0,"0"42"0,0-63 0,0 20 15,0 1-15,0 0 0,0 63 47,-21-20-47,21-1 16,0 21-16,-21 0 0,21 1 0,-21-1 15,21 0-15,0 1 16,0-1-16,-21 22 0,0-22 0,21 0 16,0-21-16,0 22 0,-22-1 0,22-21 15,0 0-15,0 1 0,0-1 16,0 0-16,22-21 16,-22-21-1,21 0-15,0-1 0,0 22 16,0-42-16,0 21 0,1 0 0,20-22 15,-21 1-15,0 21 0,22-21 0,-22-1 16,0 1-16,21 21 0,-21-22 0,1 22 16,-1 0-16,0 0 0,0 0 15,0 21-15,0 0 16,-21 21 0,0 0-16,0 0 0,0 22 15,0-22-15,0 0 0,0 21 0,0 1 16,0-22-16,0 21 0,0-21 0,0 22 15,0-22-15,0 0 0,0 0 16,0 0-16,22 0 0,-1 1 0,0-22 16,0 0-16,0 0 0,22 0 0,-22 0 15,21 0-15,-21 0 0,22 0 0,-22-22 16,21 1-16,0-21 0,-20 21 16,-1-22-16,21 1 0,-21 0 0,0-1 15,-21 1-15,22 0 0,-22-1 0,0 1 16,0-21-16,0 20 15,0 22-15,0-21 0,0-1 0,0 22 16,-22 0-16,1 0 0,0 21 16,0 0-16,0 0 15,0 21-15,-1 0 0,22 0 16,-21 1-16,21-1 0,0 0 0,0 0 16,0 0-16,0 0 0,0 1 15,0-1-15,21-21 0,1 21 16,-1-21-16,0 21 0,0-21 15</inkml:trace>
  <inkml:trace contextRef="#ctx0" brushRef="#br1" timeOffset="66920.53">10647 6392 0,'0'0'16,"0"22"-16,0-1 0,21-21 15,0 0-15,0 0 16,0 0-16,1 0 0,-1 0 15,0-21-15,0-1 0,0 22 16,0-21-16,1 0 0,-1 0 0,0 21 16,-21-21-16,0 0 0,21 21 0,-21-22 15,0 1-15,0 0 16,0 0-16,0 0 0,-21 21 16,0 0-16,0 0 15,-1 0-15,1 0 0,0 21 0,0 0 16,-21 0-16,20 0 0,1 22 15,0-1-15,0-21 0,0 22 0,0-1 16,-1-21-16,22 21 0,0-20 0,0 20 16,0-21-16,0 0 0,0 0 15,0 1-15,22-22 0,-1 21 0,0-21 16,0 0-16,0 0 0,22 0 16,-22 0-16,21 0 0,0-21 0,1 21 15,-1-22-15,0 1 0,1 0 16</inkml:trace>
  <inkml:trace contextRef="#ctx0" brushRef="#br1" timeOffset="67456.12">11493 5863 0,'0'0'0,"0"-21"16,0 42-1,0 0-15,-21 22 0,0-22 16,21 0-16,-21 21 0,21 1 15,0-22-15,0 21 0,0 1 0,0-1 16,-21 0-16,21 1 0,0-1 16,0 0-16,0 1 0,0-1 0,-21-21 15,21 21-15,0 1 0,0-22 16,0 0-16,0 0 0,0 0 0,0 1 16,0-1-16,0-42 31,0-1-16,0 1-15,0 0 0,21 0 0,0-21 16,-21 20-16,21-20 0,0 0 0,0 21 16,1-22-16,-1 22 0,0-21 15,0 21-15,21-1 0,-20 1 0,20 0 16,-21 21-16,21 0 0,-20 0 16,20 0-16,-21 0 0,0 0 15,22 0-15,-22 21 0,0 0 0,-21 1 16,21-1-16,-21 21 0,0-21 0,0 0 15,0 22-15,0-22 0,0 0 0,-21 21 16,0-20-16,0-1 0,-1 0 16,-20 0-16,21 0 0,0 0 15,-22 1-15,22-22 0,-21 21 0,0-21 0,20 0 16,-20 21-16,21-21 16,0 0-16,-22 0 0,22 0 0,0 0 15,0 0-15,21-21 16,0 0-16,0-1 15,21 1-15,0 0 16,0 0-16</inkml:trace>
  <inkml:trace contextRef="#ctx0" brushRef="#br1" timeOffset="67748.67">12446 6011 0,'0'-42'32,"-21"42"-17,21 21-15,-21 0 0,-1 1 0,22-1 16,0 21-16,-21-21 0,21 22 0,-21-22 16,0 21-16,21 0 0,0 1 15,0-1-15,-21 0 0,21 1 0,0-1 16,-21 0-16,21-20 0,0 20 0,0-21 15,0 0-15,0 0 0,0 1 16,0-1-16,21-21 31,0-21-31,-21-1 0,0 1 16</inkml:trace>
  <inkml:trace contextRef="#ctx0" brushRef="#br1" timeOffset="68128.47">12298 6011 0,'0'-21'0,"0"42"0,-21-63 0,-1 21 16,22 0-16,0 0 0,0-1 15,0 1-15,22 21 16,-1-21-16,0 21 0,0 0 16,0 0-16,22 0 0,-22 0 0,21 0 15,0 21-15,1-21 0,-22 21 16,21 1-16,1-1 0,-1 21 15,0-21-15,-21 22 0,22-1 0,-22 0 16,21 1-16,-42-22 0,21 21 0,-21 22 16,0-22-16,0 0 0,0 1 15,-21-1-15,0 0 0,0 1 0,0-22 16,-22 21-16,1-21 0,0 0 0,21 1 16,-22-1-16,1 0 0,0 0 15,-1-21-15,22 21 0,-21-21 0,21 0 16,-1 0-16,1 0 0,0 0 0,0 0 15,21-21 1,0 0 0,0 0-16,21 0 0,0-1 15,0 22-15,1-21 0,-1 21 0,0-21 16,21 0-16</inkml:trace>
  <inkml:trace contextRef="#ctx0" brushRef="#br1" timeOffset="68552.22">12890 6435 0,'0'0'0,"0"-21"0,0-1 15,22 1-15,-1 0 16,0 0 0,-21 0-16,21 21 0,0 0 15,0-21-15,1 21 0,-1 0 0,0 0 16,0 0-16,0 0 0,0 0 0,22 0 15,-22 0-15,0 21 0,0-21 0,0 42 16,1-21-16,-22 0 0,21 22 16,-21-22-16,21 21 0,-21-21 0,0 22 15,0-22-15,0 0 0,0 0 0,0 22 16,0-22-16,0 0 16,0 0-16,-21-21 15,21 21-15,-21-21 0,-1 0 16,1-21-1,21 0-15,0 0 0,0 0 16,0-1-16,0 1 0,0 0 0,0-21 16,0 21-16,21-22 0,1 22 15,-1-21-15,-21 21 0,21-1 0,0 1 16,-21 0-16,21 21 0,0-21 16,1 21-16,-1 0 15,0 0-15,0 0 0,0 0 16</inkml:trace>
  <inkml:trace contextRef="#ctx0" brushRef="#br1" timeOffset="68796.08">13822 6265 0,'0'22'31,"-21"-1"-15,21 0-16,-22 0 0,22 0 0,-21 0 15,21 22-15,0-22 0,0 0 0,0 0 16,-21 0-16,21 1 0,0-1 16,0 0-16,0 0 0,-21 0 15,21-42 32,0 0-47,21 0 16</inkml:trace>
  <inkml:trace contextRef="#ctx0" brushRef="#br1" timeOffset="69005.64">13822 6138 0,'0'-21'16,"-21"21"-16,21-21 31,21 42 31,0-21-46</inkml:trace>
  <inkml:trace contextRef="#ctx0" brushRef="#br1" timeOffset="69392.42">14118 6202 0,'0'0'0,"0"21"31,0 0-31,0 0 16,0 1-16,0-1 0,0 0 16,0 0-16,0 21 0,0-20 0,0-1 15,0 21-15,0-21 0,0 0 0,0 22 16,0-22-16,0 0 0,0 0 15,0 0-15,0 1 0,0-1 16,21-21 15,0-21-15,1-1-16,-22 1 0,21 0 16,0 0-16,0-21 0,-21 20 0,21-20 15,0 0-15,1 21 0,-1-22 16,0 22-16,0 0 0,0-21 0,0 42 15,1-22-15,-22 1 0,21 21 32,-21 21 15</inkml:trace>
  <inkml:trace contextRef="#ctx0" brushRef="#br1" timeOffset="69715.82">14563 6414 0,'0'21'16,"21"-21"-16,0 0 0,0 0 15,0 0-15,0 0 16,1-21-16,-1 21 0,0-22 0,0 1 16,0 21-16,0-21 0,1 0 0,-1 21 15,-21-21-15,21 21 0,-21-21 16,0-1-16,-21 22 31,0 0-31,-1 22 16,1-22-16,0 21 0,21 0 15,0 0-15,-21 0 0,21 0 0,-21 1 16,21-1-16,0 0 0,-21 0 0,21 21 16,0-20-16,0-1 15,0 0-15,0 0 0,21 0 0,0-21 16,0 0-16,0 21 0,0-21 0,1 0 15,-1 0-15,0 0 0,0 0 16,21 0-16,-20-21 0,-1 21 0</inkml:trace>
  <inkml:trace contextRef="#ctx0" brushRef="#br1" timeOffset="70141.57">15219 6350 0,'0'0'0,"0"-21"0,0 0 0,0 0 16,0-1-1,0 1-15,21 21 16,-21-21-16,21 21 0,0 0 16,0 0-16,1 0 0,-1 0 0,0 0 15,0 0-15,0 0 0,0 21 16,1-21-16,-1 21 0,0 1 0,0-1 16,0 0-16,-21 0 0,0 21 0,0-20 15,0-1-15,0 21 0,0-21 16,0 22-16,-21-22 0,0 0 15,0 0-15,21 0 0,-21 0 0,-1 1 16,1-1-16,21 0 0,-21-21 0,21 21 16,-21-21-16,0 0 15,21-21 1,21 0 0,0 0-16,0-1 0,0 1 15,1-21-15,-1 21 0,0-22 0,21 1 16,1 21-16,-22-21 0,21-1 0,0 1 15,1 21-15,-1-22 16,-21 22-16,22 0 0,-22 0 0,0 0 16,0 0-16,0 21 0,-42 21 31,-21 0-31,-1 0 16</inkml:trace>
  <inkml:trace contextRef="#ctx0" brushRef="#br1" timeOffset="71288.37">1333 8276 0,'-21'0'31,"0"0"-15,0 0-16,0-21 0,21 0 16,-21 0-16,-1 0 15,22-1-15,0 1 0,0 0 16,0 0-16,0 0 16,22 0-16,-1 21 0,0 0 15,21 0-15,-21 0 0,1 0 16,20 0-16,-21 21 0,21 0 15,1 21-15,-22 1 0,0-22 0,21 21 16,-20 0-16,-22 1 0,21 20 16,-21-20-16,0-1 0,0 0 0,0 1 15,0-1-15,-21 0 0,-22 1 16,22-22-16,-21 21 0,-1 0 0,1-20 16,0 20-16,-1-21 0,1 0 15,0 0-15,-1 1 0,1-1 0,0-21 16,-1 0-16,1 0 0,21 0 15,-21 0-15,20-21 0,1-1 0,0 1 16,0 0-16,0 0 0,21 0 16,-21-22-16,21 1 0,0 21 15,0-21-15,0 20 0,0-20 0,0 21 16,21 0-16,0 0 0,0-1 16,0 22-16,0 0 0,1 0 0,20 0 15,-21 0-15,21 0 0,-20 22 16,20-1-16,-21 0 0,21 0 0,-20 0 15,-1 0-15,0 1 0,21-1 16,-21 0-16,1 0 0,-22 0 0,21 0 16,0 1-16,0-1 15,-21 0-15,21-21 0,-21 21 0,21-21 0,1 0 16,-22 21-16,21-21 16,0 0-16,0 0 15,0 0-15</inkml:trace>
  <inkml:trace contextRef="#ctx0" brushRef="#br1" timeOffset="71468.09">2095 8636 0</inkml:trace>
  <inkml:trace contextRef="#ctx0" brushRef="#br1" timeOffset="72355.75">3683 7980 0,'0'0'0,"0"-21"15,0-64 1,0 64-16,0 0 0,21 0 0,-21-1 16,0 1-16,0 0 0,-21 21 31,0 0-31,0 21 0,21 0 15,-22 1-15,1 20 0,0-21 0,0 21 16,0 22-16,0-22 0,-1 22 16,1-22-16,0 22 0,21-22 0,0 21 15,0-20-15,0-1 0,0 0 0,0 1 16,0-22-16,0 21 0,21-21 16,-21 1-16,43-1 0,-22 0 15,0-21-15,0 21 0,21-21 0,-20 0 16,20 0-16,-21 0 0,21 0 15,1 0-15,-22 0 0,21-21 0,-21 0 16,22 0-16,-22-1 0,21 1 0,-21 0 16,1 0-16,-1-21 0,21 20 15,-42-20-15,21 0 0,-21-1 0,0 1 16,0-21-16,0 20 0,0-20 0,0 20 16,0 1-16,-21-21 0,0 20 15,0 1-15,0 0 0,-1-1 0,-20 22 16,21-21-16,-21 42 0,20-21 0,-20 21 15,0 0-15,21 0 16,-22 0-16,1 21 0,21 0 0,-22 0 16,22 21-16,0 1 0,0-1 0,21 22 15,0-22-15,0 21 0,0-20 16,0-1-16,21 22 0,0-22 0,0 0 16,22 1-16,-22-22 0,21 21 0,1-21 15,-1 22-15,0-22 0,1 0 16,-22 0-16,21 21 0,0-20 0,1-1 15,-22 0-15,21 0 0,-21 0 0,1 0 16,-1 1-16,0 20 0,-21-21 16,0 0-16,0 0 0,0 1 0,0-1 15,-21 0-15,0 0 0,-1 0 16,1-21-16,-21 21 0,21 1 0,-22-22 16,22 0-16,-21 21 0,21-21 15,-22 0-15,22 0 0,0 0 0,0 0 16,0 0-16,0 0 0,21-21 15,0-1 1,0 1-16,0 0 0,21 0 16,21-21-16,-21 20 0,0 1 0</inkml:trace>
  <inkml:trace contextRef="#ctx0" brushRef="#br1" timeOffset="72656.02">4593 7895 0,'0'0'0,"-21"-21"15,0 21 1,42 0 0,0 0-16,21 0 15,-20 0-15,20-21 0,0 21 16,-21 0-16,22 0 0,-1 0 15,0 0-15,1 0 0,-1 0 0,-21 0 16,22 0-16,-22 0 0,0 0 16,0 0-16,0 0 0,0 0 15,-42 0 1,0 0-16,0 0 16,0 21-16,0-21 0,-1 0 15</inkml:trace>
  <inkml:trace contextRef="#ctx0" brushRef="#br1" timeOffset="72915.88">4826 7916 0,'0'22'47,"0"-1"-47,0 0 0,0 0 15,0 0-15,0 0 0,0 22 16,0-22-16,0 21 0,0-21 0,0 22 15,0-1-15,0 0 0,-21-20 0,21 20 16,-21 0-16,21-21 0,0 1 16,0 20-16,-22-21 0,22 0 0,-21 0 15,21 1-15,0-1 0,0 0 16,21-21 15,1 0-31,-1 0 0</inkml:trace>
  <inkml:trace contextRef="#ctx0" brushRef="#br1" timeOffset="73231.59">5651 8065 0,'0'0'0,"0"-22"0,0 44 47,0-1-47,0 0 0,-21 21 16,21-21-16,-21 22 0,21-1 0,0-21 15,0 22-15,-21-1 0,21-21 0,-21 21 16,21 1-16,0-22 0,0 0 16,0 21-16,-21-20 0,21-1 0,0 0 15,0 0-15,0 0 0,0 0 16,21-42 31,-21 0-47,0 0 0</inkml:trace>
  <inkml:trace contextRef="#ctx0" brushRef="#br1" timeOffset="73555.39">5651 8170 0,'0'0'0,"0"-21"0,-42-63 31,42 62-31,-21 1 0,21 0 16,0 0-16,0 0 0,0 0 15,21-1-15,0 22 0,0-21 16,22 0-16,-22 21 0,21-21 0,-21 21 16,22 0-16,-1 0 0,-21 0 0,22 0 15,-22 0-15,0 0 0,0 0 16,0 0-16,-21 21 0,21 0 15,-21 0-15,0 1 0,0-1 0,-21 21 16,0-21-16,0 0 0,0 22 0,-22-22 16,22 0-16,-21 0 0,0 0 15,20 1-15,-20-1 0,0 0 0,21-21 16,-1 21-16,-20-21 0,21 0 0,21 21 16,-21-21-16,0 0 15</inkml:trace>
  <inkml:trace contextRef="#ctx0" brushRef="#br1" timeOffset="74636">1503 9948 0,'-21'-21'16,"21"0"0,0 0-16,21 0 15,0 21 1,0 0-16,0 0 0,0 0 0,1 0 15,-1 0-15,21 0 0,-21 0 16,0 21-16,1 0 0,-1 0 0,-21 0 16,0 22-16,0-22 0,0 0 0,0 0 15,0 22-15,-21-22 16,-1 0-16,1 0 0,-21 0 0,21 0 16,-22 1-16,22-1 0,0-21 15,-21 21-15,21 0 0,-1-21 0,1 0 16,0 0-1,21-21 1,0 0-16,0 0 16,0-1-16,21 1 0,0 21 15,1 0-15,-1 0 0,0-21 0,21 21 16,-21 0-16,22 0 0,-1 0 16,-21 21-16,22-21 0,-1 21 0,0 1 15,-21-1-15,22 0 16,-22 0-16,0 0 0,0 22 0,0-22 15,1 21-15,-22 0 0,0-20 0,0 20 16,0-21-16,-22 21 0,1-20 16,0-1-16,-21 21 0,-1-21 0,22 0 15,-21 1-15,0-1 0,-1-21 16,1 21-16,-22-21 0,22 0 0,0 0 16,-1 0-16,1 0 0,0 0 15,-1 0-15,1 0 0,0-21 0,21 0 16,-22-1-16,22 22 0,0-42 15,0 21-15,21 0 0,0 0 16,-21-1-16,21 1 0,0 0 16,21 0-1,0 21-15,0-21 0,21 0 0,-20 21 16,20-22-16,0 22 0</inkml:trace>
  <inkml:trace contextRef="#ctx0" brushRef="#br1" timeOffset="74827.89">2371 10287 0,'0'0'0,"-22"0"31</inkml:trace>
  <inkml:trace contextRef="#ctx0" brushRef="#br1" timeOffset="75259.66">3090 9800 0,'0'0'0,"-21"0"31,42 0-15,0 0-16,1 0 0,20 0 15,0 0-15,1 0 0,20-21 0,1 21 16,20 0-16,1 0 0,-22-21 0,22 21 15,0 0-15,-22 0 0,1 0 16,-1-21-16,1 21 0,-22 0 0,0 0 16,1 0-16,-22 0 0,0 0 15,-42 0 1,0 0-16</inkml:trace>
  <inkml:trace contextRef="#ctx0" brushRef="#br1" timeOffset="75524.5">3662 9779 0,'0'21'15,"-21"0"1,21 1-16,0-1 0,0 0 0,0 21 0,0-21 16,0 22-16,0-22 0,0 21 15,-22 1-15,22-1 0,-21 0 16,21 1-16,0-1 0,0 0 0,-21 1 15,0-22-15,21 21 0,0 0 16,0 1-16,-21-22 0,21 21 0,0-21 16,0 1-16,0-1 0,0 0 0,0 0 15,21-21 17,-21-21-32</inkml:trace>
  <inkml:trace contextRef="#ctx0" brushRef="#br1" timeOffset="75931.92">3916 10266 0,'0'21'0,"0"0"0,21-21 15,0 21 1,0-21-16,0 0 15,1 0-15,-1-21 0,0 21 16,0-21-16,0 21 0,0-21 0,1 0 16,-1 21-16,-21-21 0,21-1 15,-21 1-15,0 0 16,0 0-16,-21 21 16,0 0-1,-1 0-15,1 0 16,0 0-16,0 21 0,0 0 0,0 0 15,-1 1-15,-20 20 0,21-21 0,21 21 16,-21-20-16,0 20 0,21-21 16,-22 21-16,22-20 0,0-1 0,0 0 15,0 0-15,0 0 0,0 0 0,22 1 16,-1-22-16,0 21 0,0-21 16,0 0-16,0 0 15,1 0-15,20 0 0,-21 0 0,0-21 0,22-1 16,-1 1-16,-21 0 0</inkml:trace>
  <inkml:trace contextRef="#ctx0" brushRef="#br1" timeOffset="76300.7">4784 10160 0,'0'-21'0,"-22"21"31,1 0-31,0 0 0,0 0 0,0 21 16,0 0-16,-1-21 0,1 21 15,0 1-15,0-1 0,21 0 16,0 0-16,0 0 0,0 0 16,0 1-16,0-1 0,0 0 15,21 0-15,0-21 0,0 21 16,1 0-16,-1-21 0,0 22 0,0-22 16,0 21-16,0 0 0,1-21 0,-1 21 15,0 0-15,-21 0 16,0 1-16,-21-22 15,0 21-15,-1-21 0,-20 0 16,21 0-16,-21 0 0,20 0 0,-20 0 16,21 0-16,0 0 0,-22 0 15,22 0-15,0 0 0,0 0 16,0-21-16,21-1 0,-21 1 16,21 0-16,0 0 15,0 0-15,21 21 0,0-21 16,0-1-16</inkml:trace>
  <inkml:trace contextRef="#ctx0" brushRef="#br1" timeOffset="76623.52">5376 9864 0,'0'0'0,"21"-21"0,-21-1 0,22 1 16,-22 0-16,0 42 31,-22-21-15,22 21-16,-21 1 0,21 20 0,-21-21 15,0 0-15,0 22 0,21-22 16,-21 21-16,-1-21 0,22 22 0,-21-1 16,0-21-16,0 21 0,21-20 0,0 20 15,0-21-15,0 21 0,0-20 0,0-1 16,0 0-16,0 0 0,0 0 15,0 0-15,21-21 0,0 0 16,0 0-16,1 0 16,-1 0-16,0 0 0,0 0 15,-21-21-15,21 0 0,0 0 16</inkml:trace>
  <inkml:trace contextRef="#ctx0" brushRef="#br1" timeOffset="76840.17">5165 10075 0,'0'22'16,"21"-22"0,0 0-16,0 0 0,0 0 15,0 0-15,1 0 0,-1 0 0,0 0 16,0 0-16,21 0 0,-20-22 0,-1 22 15,0 0-15,0 0 0,0-21 0,0 21 16,1-21-16,-1 21 0</inkml:trace>
  <inkml:trace contextRef="#ctx0" brushRef="#br1" timeOffset="77415.94">6943 9631 0,'0'-21'0,"0"0"0,0-1 16,0 1-16,0 0 0,0 0 0,-22 0 15,1 0-15,0-1 0,0 22 0,0-21 16,0 21-16,-22 0 0,22-21 0,-21 21 16,21 0-16,-22 0 15,1 0-15,0 0 0,-1 21 0,1-21 16,0 21-16,-1 1 0,22-22 0,-21 21 16,-1 21-16,22-21 0,0 0 15,-21 22-15,21-1 0,21 0 0,-22 1 16,22 20-16,0-20 0,0-1 0,0 0 15,0 1-15,0-1 0,0 0 16,0 1-16,0-1 0,22-21 0,-1 21 16,-21-20-16,21 20 0,0-21 0,0 0 15,0 0-15,1-21 0,-1 22 0,0-22 16,0 0-16,0 0 0,0 0 16,22 0-16,-22 0 0,21 0 15,-21 0-15,22-22 0,-22 1 0</inkml:trace>
  <inkml:trace contextRef="#ctx0" brushRef="#br1" timeOffset="78408.06">7027 9991 0,'0'-21'0,"0"42"0,0-64 15,-21 43 17,0 0-32,0 0 0,0 22 15,-1-1-15,22 0 0,-21 0 0,0 0 16,0 0-16,0 1 0,21-1 15,0 0-15,0 0 0,-21 21 16,21-20-16,0-1 0,0 0 0,0 0 16,0 0-16,0 0 0,0 1 15,21-22-15,0 21 0,0-21 16,0 0-16,0 0 0,22 0 0,-22 0 16,0 0-16,0 0 0,0-21 0,1-1 15,-1 22-15,0-21 0,-21 0 16,0 0-16,21 0 0,-21 0 15,0-1-15,0 1 0,0-21 0,-21 21 16,0 0-16,0-1 0,-1 1 16,1 0-16,0 0 0,0 0 0,21 0 15,0-1-15,0 1 16,0 0-16,0 0 0,21 21 16,0-21-16,0 21 0,1-21 15,-1 21-15,21 0 0,-21 0 0,0 0 16,22 0-16,-22 0 0,21 0 0,-21 0 15,1 21-15,20 0 0,-21 0 16,0 0-16,0 0 0,1 1 0,-22-1 16,0 0-16,21 0 0,-21 0 0,0 22 15,0-22-15,0 0 0,0 0 0,0 0 16,0 0-16,0 1 16,0-1-16,-21-21 15,21 21-15,0-42 31,0 0-15,0-1-16,0 1 0,0 0 16,0 0-16,0 0 0,0 0 0,21-1 15,0-20-15,0 21 0,0 0 16,0 0-16,1-1 0,-1 1 0,0 0 16,0 21-16,21 0 0,-20-21 0,-1 21 15,21 0-15,-21 0 0,22 0 0,-22 21 16,21 0-16,-21 0 0,0 1 15,1-1-15,-1-21 0,0 21 16,0 0-16,0 0 0,-21 0 0,21 1 16,-21-1-16,0 0 0,0 0 0,0 0 15,0 0-15,0 1 16,-21-22-16,0 0 0,21 21 0,-21-21 16,0 0-1,21-21 1,0-1-16,0 1 15,0 0-15,0 0 0,0 0 0,0 0 16,21-1-16,0 1 0,0-21 0,-21 21 16,21 0-16,22-1 15,-22 1-15,0 0 0,21 0 0,-20 0 0,20 21 16,0 0-16,1 0 0,-1 0 16,-21 0-16,21 0 0,1 21 0,-1 0 15,-21 0-15,22-21 0,-22 21 16,0 22-16,0-22 0,-21 0 0,0 0 15,0 0-15,0 1 0,0-1 0,0 0 16,-21 0-16,0 0 0,0 0 16,-1 1-16,1-22 15,0 0-15,21 21 0,21-42 47,0-1-47</inkml:trace>
  <inkml:trace contextRef="#ctx0" brushRef="#br1" timeOffset="78791.87">9059 9800 0,'0'-21'15,"-21"21"-15,0 0 16,0 0-16,0 0 15,-1 21-15,22 0 16,-21 1-16,21 20 0,0-21 0,-21 0 0,21 22 16,-21-1-16,21-21 0,-21 21 15,21 1-15,0-1 0,0 0 0,0 1 16,0-1-16,-21 22 0,21-22 16,0 0-16,-22 22 0,22-22 0,0 22 15,0-22-15,-21 21 0,0-20 0,0 20 16,21-20-16,-21 20 0,0-21 0,-1 1 15,22 20-15,0-20 0,0-1 16,-21 0-16,21-21 0,0 22 0,0-22 16,0 0-16,0 0 0,0 0 15,0-42 1,0 0 0,0 0-16,0 0 0,21 0 15,-21-22-15,22 22 0,-22-21 0</inkml:trace>
  <inkml:trace contextRef="#ctx0" brushRef="#br1" timeOffset="79120.67">8784 9948 0,'0'0'0,"-21"-42"0,0 0 0,21 21 16,0-22-16,0 22 0,0-21 15,0 21-15,0-1 0,42 1 0,-21 0 16,22 0-16,-1 21 0,0 0 15,1 0-15,20 0 0,-21 0 0,22 0 16,-22 21-16,1 0 0,-1 0 0,-21 1 16,21 20-16,-20-21 0,-1 21 15,0 1-15,-21-22 0,0 21 0,0-21 16,0 22-16,0-22 0,-21 21 0,-22-21 16,22 1-16,0-1 0,-21 0 15,21-21-15,-22 21 0,1-21 0,21 0 16,-22 21-16,1-21 0,21 0 0,0 0 15,-22 0-15,22 0 0,21-21 32,0 0-32,21 0 15,1 0-15,-1-1 0,0 1 0</inkml:trace>
  <inkml:trace contextRef="#ctx0" brushRef="#br1" timeOffset="79391.53">9673 9356 0,'0'0'0,"0"-21"0,21-22 31,-21 64-15,0 1-16,0-1 16,0 21-16,-21 0 0,21 1 0,0-1 15,-21 0-15,0 22 0,0-22 16,21 1-16,-22 20 0,22-21 0,0 1 15,-21-1-15,21-21 0,0 22 0,0-22 16,0 0-16,0 21 0,0-21 0,0 1 16,21-22-1,1 0-15,-1 0 16,0 0-16,0 0 0,0 0 0,0-22 16</inkml:trace>
  <inkml:trace contextRef="#ctx0" brushRef="#br1" timeOffset="79775.95">9885 9843 0,'0'42'32,"21"-42"-32,0 0 0,0 0 15,0 0-15,1 0 0,-1 0 16,0 0-16,0-21 0,0 0 0,0 21 15,1-22-15,-1 22 0,0-21 16,-21 0-16,21 0 0,-21 0 16,0 0-16,0-1 0,0 1 15,0 0-15,-21 0 16,0 21-16,0 0 0,-1 0 16,1 0-16,0 21 0,0 0 0,0 0 15,0 1-15,-1-1 0,22 21 0,-21-21 16,21 22-16,-21-22 0,21 0 15,0 21-15,0-21 0,0 1 0,0-1 16,0 0-16,0 0 0,21 0 16,0 0-16,1-21 0,-1 0 15,0 0-15,0 0 0,0 0 16,22 0-16,-22 0 0,21 0 0,0-21 16,-20 21-16,20-21 0,0 0 0</inkml:trace>
  <inkml:trace contextRef="#ctx0" brushRef="#br1" timeOffset="80067.78">10837 9292 0,'0'0'0,"0"-21"0,0 0 0,-21 42 32,0 0-17,0 0-15,21 22 0,-21-1 16,-1-21-16,1 22 0,21 20 0,-21-21 15,0 1-15,0 20 0,0-20 0,21-1 16,0 0-16,-22 1 0,22-1 16,0 0-16,-21-21 0,21 1 0,0 20 15,0-21-15,0 0 0,0 0 16,21-21-16,1 22 0,-1-22 16,0 0-16,0 0 15,0 0-15,0-22 0,1 22 16,-1-21-16,0 21 0,0-21 0,0 0 15,22 0-15</inkml:trace>
  <inkml:trace contextRef="#ctx0" brushRef="#br1" timeOffset="81044.05">11112 9843 0,'-42'42'15,"21"-42"1,21 21-16,21-21 31,0 0-15,0 0-16,1 0 0,-1 0 0,0-21 15,0 21-15,0-21 0,0 0 16,1 21-16,-1-22 0,0 1 0,0 0 16,0 21-16,-21-21 0,0 0 15,0 0-15,0-1 16,-21 22-1,0 0-15,0 0 16,21 22 0,-21-22-16,21 21 15,0-42 485,-22 21-406,1 0-16</inkml:trace>
  <inkml:trace contextRef="#ctx0" brushRef="#br1" timeOffset="81812.16">10604 9567 0,'0'0'0,"-21"0"16,0 0-16,42 0 62,0 0-62,1 0 0,20 0 0,-21 0 16,21 0-16,1 0 0,-22 0 16,21 0-16,-21 0 0,22 0 0,-22 0 15,0 0-15,0 0 0,0 0 0,1 0 16,-1 0-16,0 0 0,0 0 15</inkml:trace>
  <inkml:trace contextRef="#ctx0" brushRef="#br1" timeOffset="82147.98">11409 9737 0,'-21'0'31,"21"-21"-31,0-1 16,-22 22-1,22-21-15,-21 21 16,0 0-16,0 0 0,0 21 16,0 1-16,-1-22 0,1 21 15,0 21-15,0-21 0,0 0 0,21 1 16,0 20-16,-21-21 15,21 0-15,0 0 0,0 1 0,0-1 16,21 0-16,-21 0 0,21-21 0,21 21 16,-21-21-16,1 0 0,20 0 0,-21 0 15,21 0-15,1 0 0,-1 0 16,-21 0-16,22-21 0,-22 0 0,21 21 16,-21-21-16,22 0 0</inkml:trace>
  <inkml:trace contextRef="#ctx0" brushRef="#br1" timeOffset="83256.49">1228 11853 0,'0'0'0,"-22"0"0,22-21 31,0 42-16,0 1-15,0-1 16,0 21-16,0-21 0,0 22 0,0-22 16,0 21-16,-21 0 0,21 1 15,-21-1-15,21-21 0,-21 22 0,21-22 16,-21 0-16,0 0 16,-1 0-16,22 0 0,-21 1 0,0-22 15,21 21-15,-21-21 16,42 0 15,-21-21-31,42 21 16,-20 0-16,-1-22 0,21 22 15,0-21-15,1 21 0,-1-21 0,0 21 16,1-21-16,-1 21 0,0-21 16,-20 0-16,20 21 0,0-22 0,-21 1 15,1 0-15,-1 21 0,0-21 16,0 0-16,-21 0 0,21-1 0,-21 1 15,0 0-15,0 0 16,-21 21 0,0 0-16,0 0 15,0 21-15,-1 0 16,1 0-16,21 1 0,-21-1 0,0 0 16,0 21-16,21-21 0,-21 22 15,-1-22-15,22 0 0,0 21 0,-21-20 16,21-1-16,-21 0 0,21 0 15,0 0-15,0 0 0,0 1 16,0-1 0,21-21-1,0 0-15,1 0 16,-1-21-16</inkml:trace>
  <inkml:trace contextRef="#ctx0" brushRef="#br1" timeOffset="83444.39">1968 12213 0,'0'0'0,"22"0"0,-22-21 15,0 0 48,21 21-48,-21-21-15,21 21 0</inkml:trace>
  <inkml:trace contextRef="#ctx0" brushRef="#br1" timeOffset="85797.59">3641 11853 0,'21'0'0,"0"0"15,0 0-15,0 0 16,0-21-16,1 21 0,-1-21 0,0 0 15,0 21-15,0-21 0,0 21 0,1-21 16,-1-1-16,0 1 16,0 21-16,-21-21 0,21 0 0,-21 0 15,0 0-15,0-1 0,0 1 16,-21 21-16,0-21 0,-21 21 16,-1 0-16,1 0 0,0 0 0,-1 0 15,-20 0-15,20 0 0,-20 0 0,21 21 16,-1 0-16,1 1 0,21-1 15,0 0-15,-1 0 0,1 0 0,21 0 16,0 1-16,0-1 0,0 0 0,21 0 16,1 0-16,20 0 15,-21 1-15,21 20 0,1-21 0,-1 0 0,0 0 16,1 22-16,-1-22 0,0 0 16,-20 0-16,20 22 0,-21-22 15,0 0-15,0 0 0,1 0 0,-22 0 16,0 1-16,0-1 0,0 0 0,-22 0 15,1 0-15,0 0 0,-21-21 16,-1 22-16,1-1 0,0-21 0,-1 21 16,1-21-16,0 0 0,-1 0 15,1 0-15,21 0 0,-21 0 0,20 0 16,-20 0-16,21 0 0,0-21 0,21 0 16,-21-1-16,21 1 0,-22 0 15,22 0-15,-21-21 0,21 20 16,0-20-16,0 21 0,0-21 0,0-1 15,0 22-15,0-21 0,0 21 16,0-1-16,0 1 0,21 42 31,1 1-31,-22 20 0,21-21 16,0 21-16,0-20 0,-21 20 0,21-21 16,0 21-16,-21 1 0,22-22 15,-1 0-15,0 21 0,-21-20 0,21-1 16,0 0-16,0-21 0,1 21 0,-1 0 15,0-21-15,0 0 0,21 0 16,-20 0-16,20 0 0,-21 0 0,21 0 16,-20-21-16,20 21 0,0-21 15,-21 0-15,22 0 0,-22-1 16,21 1-16,-21 0 0,1 0 0,20-21 16,-21 20-16,-21-20 0,21 21 0,0-21 15,-21 20-15,0 1 0,0 0 16,0 0-16,22 0 0,-22 0 0,0 42 31,0 0-15,0 0-16,0 0 0,0 0 15,0 22-15,0-22 0,-22 21 0,22-21 0,0 1 16,0 20-16,0-21 16,0 0-16,0 0 0,0 1 0,0-1 15,0 0-15,22 0 0,-1-21 0,0 21 16,0-21-16,0 0 15,0 0-15,1 0 0,20 0 0,-21-21 16,0 0-16,22 21 0,-22-21 0,0 0 16,21-1-16,-21 1 0,1-21 15,-1 21-15,0-22 0,0 1 0,0 0 16,0-1-16,-21 1 0,0 0 0,22-1 16,-22 1-16,21 0 0,-21-1 15,0 1-15,0 21 0,0 0 16,0 0-16,0-1 0,0 1 0,0 42 47,0 1-47,0 20 0,0-21 0,-21 0 15,21 22-15,0-22 0,0 21 0,-22 0 16,22 1-16,0-1 0,0 0 16,0-20-16,0 20 0,0 0 0,0-21 15,0 1-15,0 20 0,0-21 0,0 0 16,0 0-16,22-21 0,-1 22 15,-21-1-15,21-21 0,0 0 16,0 0-16,0 0 0,64-21 16,-43-1-1,-20 1-15,-1 0 0,0 0 0,21 0 16,-21-22-16,1 1 0,-1 0 0,0-1 16,0 1-16,-21 0 0,21-1 15,-21-20-15,21 21 0,-21-1 0,0 1 16,0 0-16,0 20 0,0-20 0,0 21 15,22 0-15,-22 42 32,0 0-32,0 0 15,0 0-15,0 22 0,-22-22 0,22 21 16,0 1-16,0-1 0,0 0 16,-21 1-16,21-22 0,-21 21 0,21 0 15,0-20-15,0 20 0,-21-21 0,21 0 16,0 0-16,-21 1 0,21-1 15,0 0-15,0-42 32,0 0-32,0-1 15,0 1-15,0 0 0,21 0 16,0 0-16,0 0 0,0-1 0,-21 1 16,22-21-16,-1 21 0,0 0 15,0-1-15,0 1 16,0 21-16,1 0 0,-22-21 0,21 21 15,0 0-15,-21 21 16,0 0 0,0 1-16,-21-1 15,0-21-15,-1 0 0,22 21 16,-21-21-16,0 0 16,0 21-16,0-21 15,21-21 1,-21 21-16,21-21 0,0 0 15,0 42 17,0 0-32,0 0 15,0 0-15,0 0 16,0 22-16,0-22 0,0 0 0,0 0 16,0 0-16,0 22 0,0-22 0,0 0 15,0 0-15,21-21 0,0 21 16,-21 1-16,21-22 0,0 0 0,0 0 15,1 0-15,20 0 0,-21 0 0,0 0 16,22 0-16,-22 0 0,0 0 0,21-22 16,-21 1-16,1 21 0,-1-21 15,0 0-15,0 0 0,-21 0 16,0-1-16,21 1 0,-21 0 0,0-21 16,0 21-16,0-1 0,0 1 15,0 0-15,-21-21 0,0 21 0,21-1 16</inkml:trace>
  <inkml:trace contextRef="#ctx0" brushRef="#br1" timeOffset="86000.53">4466 11599 0,'0'0'0,"-21"0"0,0 0 16,21 22 0</inkml:trace>
  <inkml:trace contextRef="#ctx0" brushRef="#br1" timeOffset="86436.28">6413 11557 0,'-21'0'16,"42"0"-16,-63 0 0,21 0 0,0 0 15,42 0 16,21 0-31,-21 0 0,22 0 16,-1 0-16,0 0 0,22 0 0,-1 0 16,1 0-16,-22 0 0,22 0 15,-1 0-15,1 0 0,-22 0 0,0 0 16,1 0-16,-22 0 0,21 0 0,-21 0 16,-42 0-1,0 0 1,0 0-16,-21 0 0,20 0 15</inkml:trace>
  <inkml:trace contextRef="#ctx0" brushRef="#br1" timeOffset="86692.13">6689 11578 0,'0'0'0,"-22"64"31,1-43-31,21 0 0,0 0 15,-21 0-15,21 1 0,0 20 16,0-21-16,0 21 0,0 1 16,-21-1-16,21-21 0,0 22 0,-21-1 15,21-21-15,0 21 0,0-20 0,0-1 16,0 0-16,0 0 0,0 0 16,0 0-16,21-21 15,0 0 1,0 0-16,0 0 0,1-21 15,-1 21-15</inkml:trace>
  <inkml:trace contextRef="#ctx0" brushRef="#br1" timeOffset="87052.93">6985 12044 0,'0'0'0,"21"0"15,0 0 1,0 0-16,1-21 0,-1 21 15,0 0-15,0-21 0,0-1 0,0 22 16,1-21-16,-1 0 0,0 21 0,0-21 16,0 0-16,0 0 0,-21-1 15,22 1-15,-22 0 16,0 0-16,-22 21 16,1 0-1,0 0-15,0 0 0,0 21 0,0-21 16,-1 21-16,1 0 0,0 1 15,0-1-15,0 21 0,0-21 0,-1 0 16,1 22-16,21-22 0,0 0 0,0 21 16,0-20-16,0-1 0,0 0 15,0 0-15,21 0 0,1-21 16,-1 21-16,0-21 0,21 0 16,-21 0-16,1 0 0,-1 0 15,0 0-15,21 0 0,-21-21 0,22 21 16,-1-21-16</inkml:trace>
  <inkml:trace contextRef="#ctx0" brushRef="#br1" timeOffset="87419.71">7874 11875 0,'0'0'0,"0"-22"0,0 1 0,0 0 16,0 0-16,-21 21 16,0 0-16,-1 0 15,1 0-15,0 0 0,-21 0 0,21 21 16,-1 0-16,-20 0 0,21-21 0,0 22 15,21-1-15,0 0 0,0 0 0,0 0 16,0 0-16,0 1 0,0-1 16,21 0-16,-21 0 0,21-21 15,21 21-15,-20 0 0,-1-21 16,0 22-16,21-22 0,-21 21 0,1-21 16,-1 21-16,0-21 0,-21 21 15,0 0-15,0 0 16,-21-21-16,0 22 0,-1-1 15,1-21-15,0 0 0,-21 0 16,21 0-16,-22 0 0,22 0 0,-21 0 16,21 0-16,-1 0 0,1 0 0,0 0 15,0 0-15,21-21 0,-21-1 16,21 1-16,0 0 16,0 0-16,0 0 15,21 0-15,0-22 0,0 22 16</inkml:trace>
  <inkml:trace contextRef="#ctx0" brushRef="#br1" timeOffset="87724.54">8361 11409 0,'0'-21'15,"0"42"1,-21 0-1,-1 0-15,22 0 16,-21 22-16,21-22 0,-21 21 0,21 1 16,-21-22-16,21 21 0,-21 0 0,21 1 15,0-1-15,0 0 0,0-20 0,-21 20 16,21 0-16,0 1 0,0-22 16,0 21-16,0-21 0,0 0 0,0 1 15,21-1-15,-21 0 0,21-21 0,0 21 16,0-21-16,0 0 15,1 0-15,-1 0 0,0 0 0,0 0 16,0-21-16,0 21 0,1-21 0,-22 0 16,21-1-16</inkml:trace>
  <inkml:trace contextRef="#ctx0" brushRef="#br1" timeOffset="87956.41">8086 11705 0,'0'0'0,"-22"0"0,1 0 32,42 0-32,22 0 15,-22 0-15,0 0 0,21 0 0,1 0 16,-22 0-16,21 0 0,1-21 0,-1 21 16,0 0-16,-21 0 0,22-21 0,-1 21 15,-21 0-15,22 0 16,-22 0-16,0 0 0,0 0 0,-63 21 31,21-21-31</inkml:trace>
  <inkml:trace contextRef="#ctx0" brushRef="#br1" timeOffset="88533.08">889 13526 0,'21'0'0,"0"0"16,0 0-16,1 0 0,-1 0 15,21 0-15,-21 0 0,22 0 16,-22 0-16,21 0 0,0 0 0,1-22 16,-1 22-16,-21 0 0,22 0 15,-22 0-15,0-21 0,0 21 0,0 0 16,-21-21 0,-42 21-16,21 0 15</inkml:trace>
  <inkml:trace contextRef="#ctx0" brushRef="#br1" timeOffset="88943.84">952 13568 0,'0'0'0,"0"21"15,-21 0-15,0 0 0,21 1 0,-21-1 16,21 0-16,-21 0 0,0 21 16,-1-20-16,22-1 0,0 0 0,-21 0 15,21 0-15,0 0 16,21-42-1,1 21 1,-1-21-16,0 0 0,0 0 0,0 0 16,0 21-16,22-22 0,-22 1 15,21 21-15,-21 0 0,22 0 16,-1 0-16,-21 0 0,22 0 16,-1 0-16,0 0 0,-21 0 0,1 21 15,20 1-15,-21-1 0,-21 0 0,0 0 16,0 21-16,0-20 0,0-1 15,-21 0-15,0 0 0,0 0 0,-1 0 16,-20 1-16,0-1 0,-1 0 16,22 0-16,-21-21 0,0 21 15,-1-21-15,1 0 0,21 0 0,-22 0 16,22 0-16,0 0 0,-21 0 16,21 0-16,21-21 15,0 0 1,21 0-16,0 21 15,0-21-15,0-1 0</inkml:trace>
  <inkml:trace contextRef="#ctx0" brushRef="#br1" timeOffset="89112.75">1884 13843 0,'21'0'0,"-42"0"0,63 0 16,-21 0 46</inkml:trace>
  <inkml:trace contextRef="#ctx0" brushRef="#br1" timeOffset="89559.49">3408 13293 0,'0'0'0,"-21"-21"0,21-1 0,0 1 0,0 0 15,0 0-15,0 0 0,0 0 16,0-1-16,0 1 0,0 42 31,0 22-31,-22-22 16,22 21-16,0 1 0,0-1 0,0 0 15,0 22-15,-21-1 0,21-20 16,-21 20-16,21-21 0,0 1 0,-21 20 16,0-42-16,0 22 0,-1-1 0,22-21 15,0 22-15,0-22 0,-21-21 16,21 21-16,0-42 31,0 0-31,21-1 0,-21-20 16,0 21-16,22-21 0,-1-1 0</inkml:trace>
  <inkml:trace contextRef="#ctx0" brushRef="#br1" timeOffset="89784.36">3365 13377 0,'0'0'0,"22"-42"0,-1 0 15,-21 21-15,0-1 0,21-20 0,0 21 16,0 21-16,0 0 16,1 0-16,-1 21 0,0 0 15,0 0-15,0 1 0,0 20 0,1-21 16,-1 21-16,0 1 0,0-1 0,-21 0 15,0 1-15,21-1 0,-21 0 16,0 1-16,0-1 0,0-21 0,0 22 16,0-22-16,0 0 0,0 21 15,0-21-15,-21 1 0,0-22 16,0 21-16,0-21 16,-22 0-16,22 0 15,0 0-15</inkml:trace>
  <inkml:trace contextRef="#ctx0" brushRef="#br1" timeOffset="90164.14">3238 13822 0,'0'0'0,"-21"0"0,-21-21 16,21 21-16,0-21 0,21-1 16,0 1-1,21 21-15,21 0 0,-21-21 16,22 21-16,-1-21 0,21 0 0,-20 21 16,20-21-16,1-1 0,-1 1 15,1 0-15,-1 0 0,1 0 0,-1 0 16,-20-1-16,20 1 0,-21 0 15,1 0-15,-22 0 0,21 21 16,-21 0-16,-21-21 0,0 42 31,0 0-31,0 0 16,-21 21-16,0-20 0,21 20 0,-21-21 16,21 21-16,0 1 0,0-1 15,-21 0-15,21 22 0,0-22 0,-21 1 16,21 20-16,0-21 0,0 22 0,0-22 15,0 1-15,0 20 0,-22-21 16,22 1-16,0-1 0,0 0 16,-21-20-16,21-1 0,0 0 0,0 0 15,0 0-15,0-42 32,21 0-32,-21 0 0,22 0 15,-22-22-15,0 22 0</inkml:trace>
  <inkml:trace contextRef="#ctx0" brushRef="#br1" timeOffset="90439.99">4022 13674 0,'0'0'0,"0"-43"0,0 22 0,0 0 0,0-21 0,0 21 16,21-1-16,0 22 0,-21-21 16,21 0-16,0 21 0,0 0 15,22 0-15,-22 0 0,0 0 0,21 0 16,-20 0-16,20 21 0,-21-21 0,21 21 15,-20 1-15,-1-1 0,-21 0 16,0 21-16,0-21 0,0 1 0,0 20 16,-21-21-16,-1 0 0,-20 0 0,21 1 15,-21-1-15,-1 0 0,22 0 16,-21 0-16,21-21 0,-1 21 0,1-21 16,0 0-16,42-21 31,0 21-31,1-21 15,-1 0-15</inkml:trace>
  <inkml:trace contextRef="#ctx0" brushRef="#br1" timeOffset="90716.83">4762 13504 0,'0'22'15,"0"-1"-15,0 0 0,0 0 16,0 0-16,-21 22 0,0-1 0,21-21 15,-21 21-15,0 1 16,21-1-16,0 0 0,-21 22 0,21-22 16,-22 1-16,1-1 0,21 0 0,0 22 15,-21-22-15,21 22 0,-21-22 0,0 0 16,21 22-16,0-22 0,-21 0 16,21-20-16,-22 20 0,22-21 0,0 21 15,0-20-15,0-44 31,22 1-31,-1 0 0,0 0 16,-21-21-16,21-1 0</inkml:trace>
  <inkml:trace contextRef="#ctx0" brushRef="#br1" timeOffset="91003.66">4635 13843 0,'0'-42'0,"0"84"0,0-127 0,0 43 15,0 21-15,0-21 0,0 20 16,0 1-16,0 0 0,0 0 0,0 0 15,22 0-15,20 21 0,-21-22 0,21 1 16,1 21-16,-1 0 0,0 0 16,1 0-16,-1 0 0,0 21 0,1 1 15,-1-1-15,-21 0 0,22 0 0,-22 21 16,0-20-16,-21 20 0,0-21 16,0 0-16,0 22 0,-21-22 15,0 0-15,-1 21 0,1-21 0,-21 1 16,21-22-16,-22 21 0,22 0 15,-21-21-15,21 0 0,0 21 0,-1-21 16,1 0-16,21-21 31,21 21-31,1-21 0,-1 0 16,0 21-16</inkml:trace>
  <inkml:trace contextRef="#ctx0" brushRef="#br1" timeOffset="91220.54">5503 13568 0,'0'0'0,"0"21"15,-21 0-15,0 0 0,21 1 0,-21-1 16,0 0-16,21 0 0,-43 85 31,43-85-31,-21-21 0,21 21 0,21-21 31,0 0-15,1-21-16,-1 21 0,0-21 16</inkml:trace>
  <inkml:trace contextRef="#ctx0" brushRef="#br1" timeOffset="91537.36">5461 13293 0,'0'0'15,"-21"0"-15,0 0 0,21 21 16,-22-21-16,22 21 16,0 0-16,22-21 15,-1 0 1,0 0-16,0 0 16,0 0-16,0 0 0,-21-21 15,22 21-15,-22-21 16,0 0-1,-22 21-15,1 0 0,0-21 0,0 21 16,0 0-16,0 0 0,-1 0 16,1 0-16,0 21 0,0-21 15,21 21-15,0 0 0,0 0 0,0 0 16,0 1-16,0-1 0,0 21 0,0-21 16,21 0-16,0 1 0,0-1 15,1 0-15</inkml:trace>
  <inkml:trace contextRef="#ctx0" brushRef="#br1" timeOffset="92728.29">5927 13441 0,'-43'-21'15,"22"21"1,0 21-1,21 0-15,-21 0 0,21 0 0,-21 22 16,21-22-16,0 0 0,0 21 16,0-20-16,0-1 0,0 21 0,0-21 15,0 0-15,0 1 0,21-1 0,0-21 16,0 21-16,0-21 0,0 0 16,1 0-16,-1 0 0,21 0 0,-21 0 15,0 0-15,1 0 0,20 0 16,-21-21-16,0 0 0,0 21 0,1-22 15,-1 1-15,0-21 0,0 21 0,0 0 16,-21-22-16,21 22 0,1-21 16,-22 21-16,0-1 0,0 1 0,21 0 15,-21 0-15,0 0 0,0 42 32,0 0-32,-21 0 15,21 0-15,0 22 0,0-22 0,0 0 16,0 0-16,0 22 0,0-22 15,0 0-15,0 0 0,0 0 0,21-21 16,0 21-16,0-21 0,0 0 16,0 22-16,1-22 0,20 0 0,-21 0 15,21 0-15,-20 0 0,20-22 0,-21 22 16,21-21-16,-20 0 0,-1 21 16,0-21-16,0 0 0,0 0 0,0-22 15,1 22-15,-1 0 0,-21-21 0,0 20 16,0 1-16,0 0 0,0-21 15,0 21-15,0-1 16,0 1-16,-21 21 16,21 21-16,-22 1 0,22-1 15,-21 0-15,21 0 0,0 0 16,0 22-16,0-22 0,0 0 16,0 0-16,-21 0 0,21 22 0,0-22 15,0 0-15,-21 0 0,21 0 16,0 0-16,0 1 15,0-44 17,0 1-32,0 0 15,0 0-15,0 0 0,0 0 16,0-22-16,0 22 0,21-21 0,0-1 16,-21 22-16,21-21 0,1 21 0,20-22 15,-21 22-15,0-21 0,0 21 0,22 21 16,-22-21-16,0 21 0,0 0 15,0 0-15,1 0 0,-1 21 0,0 0 16,0-21-16,-21 21 0,0 0 0,21 22 16,-21-22-16,21 0 0,-21 0 15,0 0-15,22 22 0,-22-22 0,0 0 16,0 0-16,0 0 0,0 0 0,0 1 16,0-1-16,-22-21 46,22-21-30,0-1-16,0 1 0,0 0 16,22 0-16,-1-21 0,-21 20 15,42 1-15,-21-21 0,0 0 0,1 20 16,-1-20-16,21 21 0,-21 0 0,22-22 16,-22 43-16,0-21 0,21 21 15,-21 0-15,1 0 0,-1 0 0,-21 21 16,0 1-16,21-1 0,-21 0 0,0 0 15,0 21-15,0-20 0,0-1 0,0 21 16,0-21-16,0 0 16,0 22-16,0-22 0,0 0 0,0 0 15,0 0-15,21 1 0,0-22 16,0 21-16,1-21 0,-1 0 0,0 0 16,21 0-16,-21 0 0,1 0 15,-1 0-15,0 0 0,0-21 0,0 21 16,0-22-16,1 1 0,-1 0 0,-21 0 15,0 0-15,0-22 0,0 22 16,0 0-16,0 0 0,0 0 16,0 0-16,-21-1 0</inkml:trace>
  <inkml:trace contextRef="#ctx0" brushRef="#br1" timeOffset="93739.64">995 15092 0,'0'0'15,"21"-21"-15,0 0 0,0 21 0,-21-22 16,0 1-16,0 0 16,-21 21-16,0 0 15,0 0-15,-22 0 16,22 21-16,0 0 0,-21 1 15,21-1-15,-22 21 0,22 0 0,-21 22 16,21-22-16,-1 22 0,1-22 16,0 22-16,21-1 0,0-21 0,0 1 15,0 20-15,21-20 0,0-22 16,1 21-16,-1-21 0,21 0 0,-21 1 16,22-1-16,-22-21 0,21 0 15,0 0-15,-20 0 0,20 0 0,0 0 16,-21 0-16,22-21 0,-22-1 15,0 1-15,0 21 0,-21-21 16,0 0-16,0 0 0,0 0 16,0-1-16,0 1 0,-21 21 0,0-21 15,0 0-15,0 21 0,-22 0 16,22 0-16,0 0 0,-21 0 0,20 0 16,1 0-16,0 0 0,0 0 15,21 21-15,0 0 0,0 0 0,0 1 16,0-1-16,0 0 0,0 0 15,0 0-15,0 0 0,21 1 0,0-1 16,0 0-16,1 0 16,-1-21-16,0 0 15,0 0-15</inkml:trace>
  <inkml:trace contextRef="#ctx0" brushRef="#br1" timeOffset="94076.45">1820 15473 0,'0'0'16,"0"21"-16,0 0 16,21-21-1,1 0 1,-1 0-1,0-21 1,-21 0-16,0 0 16,0 0-1,-21 21 1,0 0-16,-1 0 16,22 21-1,0 0 1,0 0-1,22-21-15</inkml:trace>
  <inkml:trace contextRef="#ctx0" brushRef="#br1" timeOffset="95316.74">3683 15198 0,'0'-21'0,"0"42"0,-21-64 0,21 22 0,0 0 16,0 0-16,-21 21 15,21-21-15,-22 21 16,1 0 62,21 21-78,-21-21 0,21 21 16,-21 0-16,21 0 15,0 22-15,0-1 0,0 0 0,0 1 0,-21-1 16,21 0-16,0 22 0,-21-22 16,21 1-16,0-1 0,0 0 15,0-21-15,0 22 0,0-22 0,0 21 16,0-21-16,0 1 0,0-1 16,21-21-16,0 0 15,0 0 1,0-21-16,-21-1 0,21 22 15,-21-21-15,22 0 0,-1-21 0,0 21 16,-21-1-16,21-20 0,0 0 16,0 21-16,-21-22 0,22 22 0,-1-21 15,0 21-15,-21-1 0,21 22 16,0 0-16,0 0 0,1 0 16,-1 22-16,-21-1 15,0 0-15,0 0 0,21 0 16,-21 22-16,21-22 0,-21 0 0,0 0 15,0 0-15,21 0 0,-21 1 0,21-1 16,-21 0-16,22 0 16,-1-21-16,0 21 0,0-21 15,0 0-15,0 0 0,1 0 16,-1 0-16,0-21 0,0 0 16,-21 0-16,21 0 0,0-1 0,1 1 15,-22 0-15,21-21 16,0-1-16,-21 1 0,0 0 0,21-1 15,0 1-15,-21 0 0,0-1 0,0 1 16,0 21-16,21 0 0,-21 0 16,0-1-16,0 44 15,0-1-15,0 0 16,0 21-16,0-21 0,0 22 16,0-1-16,0-21 0,0 22 0,0-1 15,0 0-15,0-21 0,0 22 16,0-22-16,22 21 0,-22-21 0,21 1 15,0-1-15,0 0 0,0-21 16,0 21-16,1-21 0,-1 0 16,0 0-16,21 0 0,-21 0 0,22 0 15,-22-21-15,21 21 0,-21-21 0,22 0 16,-22-1-16,0 1 0,21 0 16,-20 0-16,-1-21 0,0 20 0,-21 1 15,0-21-15,21 21 0,-21 0 0,0-1 16,0 1-16,0 0 0,0 42 31,0 0-31,-21 1 16,21-1-16,0 0 0,0 0 0,-21 0 15,21 0-15,0 1 0,0-1 16,0 21-16,0-21 0,0 0 0,0 1 16,0-1-16,0 0 15,21-21-15,0 0 16,0 0-16,0 0 15,1-21-15</inkml:trace>
  <inkml:trace contextRef="#ctx0" brushRef="#br1" timeOffset="95695.52">5080 14965 0,'0'0'0,"-21"0"0,0 0 0,-1 0 15,1 0-15,21 21 16,0 0-16,0 0 16,0 1-16,0-1 0,0 0 15,21-21-15,1 21 16,-1-21-16,0 0 16,0 0-16,0-21 15,-21 0-15,0 0 16,0-1-16,0 1 15,-21 0 1,0 0-16,0 21 0,0-21 0,-1 21 16,1 0-16,0 0 0,0 0 15,0 0-15,0 0 0,-1 21 16,1 0-16,21 0 0,-21 0 16,21 1-16,0-1 0,0 21 15,0-21-15,21 0 0,0 1 0,1-1 16,-1 0-16,0 0 0,0-21 15,21 21-15,-20-21 0</inkml:trace>
  <inkml:trace contextRef="#ctx0" brushRef="#br1" timeOffset="96188.24">5567 15261 0,'0'0'0,"-21"0"16,-1 0-1,1 0-15,0 21 0,21 1 16,0-1-16,0 0 0,0 0 16,0 21-16,0-20 0,0-1 15,0 0-15,0 0 0,0 0 0,0 0 16,0 1-16,0-1 16,0 0-16,-21-21 15,0 0 1,21-21-1,0 0 1,0-1-16,0 1 0,0-21 16,0 21-16,0-22 0,0 22 0,21-21 15,0 0-15,0-1 0,0 1 16,22 21-16,-22-22 0,21 22 0,1 0 16,-22 0-16,21 0 0,0 21 0,1 0 15,-1 0-15,0 0 0,-20 21 16,20 0-16,-21 0 0,0 0 0,22 22 15,-22-22-15,-21 0 0,21 21 0,-21-20 16,0 20-16,0-21 0,0 0 16,0 0-16,0 1 0,0-1 15,0 0-15,-21 0 0,21 0 0,-21-21 16,21 21-16,-22-21 0,22 22 16,0-44 15,0 1-31,22 21 0,-1-21 15</inkml:trace>
  <inkml:trace contextRef="#ctx0" brushRef="#br1" timeOffset="96436.61">6646 15071 0,'21'-21'31,"-21"42"-31,0 0 0,-21 0 0,21 0 15,0 0-15,0 1 0,-21-1 16,21 0-16,-21 21 0,21-21 0,-21 1 16,21 20-16,0-21 0,0 0 0,0 0 15,0 1-15,0-1 0,0 0 16,0 0-16,0 0 0,21-42 47,0 0-32</inkml:trace>
  <inkml:trace contextRef="#ctx0" brushRef="#br1" timeOffset="96760.42">6667 14817 0,'0'0'0,"-63"0"31,63 21-31,-21-21 15,21 21-15,0 0 0,0 0 16,21-21-16,-21 22 16,21-22-16,0 0 0,0 0 0,1 0 15,-1 0-15,0 0 16,0-22-16,-21 1 0,0 0 16,0 0-16,0 0 15,0 0-15,0-1 0,-21 22 16,0-21-16,0 0 0,-1 21 15,1 0-15,0 0 0,0 0 0,0 0 16,0 0-16,-1 21 16,1 0-16,0 1 0,21-1 0,0 0 0,0 0 15,0 0-15,0 0 0,0 1 0,0-1 16,0 0-16,0 0 0</inkml:trace>
  <inkml:trace contextRef="#ctx0" brushRef="#br1" timeOffset="98323.9">7260 15134 0,'0'0'15,"21"-21"-15,0 0 16,-21 0-16,0 0 0,22-1 16,-22 1-16,0 42 46,0 1-46,-22-1 0,22 0 0,0 21 16,0-21-16,0 22 0,-21-1 16,21 0-16,0-20 0,0 20 0,0-21 15,0 0-15,0 22 0,0-22 0,0 0 16,0 0-16,21 0 16,1-21-16,-1 0 0,0 0 15,0 0-15,0 0 0,0 0 16,1 0-16,-1 0 0,0-21 15,0 0-15,0 0 0,0 0 0,22-1 16,-22 1-16,0 0 0,0-21 0,0 21 16,1-22-16,-1 22 0,0-21 15,-21-1-15,21 22 0,-21 0 0,21-21 16,-21 21-16,21-1 0,-21 1 16,0 42 15,0 1-31,0-1 15,0 0-15,0 0 0,0 21 16,0-20-16,0 20 0,0-21 16,0 0-16,0 22 0,0-22 0,0 0 15,22 0-15,-22 0 0,21 0 16,0-21-16,0 22 0,21-22 0,-20 0 16,-1 0-16,21 0 0,-21 0 0,22 0 15,-22-22-15,21 1 0,-21 21 16,22-21-16,-22 0 0,0 0 0,0 0 15,0-1-15,0 1 0,1-21 0,-1 21 16,-21-22-16,0 22 0,0 0 16,0-21-16,0 21 0,0-1 0,0 1 15,0 0-15,-21 21 16,-1 0 0,22 21-16,-21 0 0,21 1 15,0-1-15,0 0 0,0 0 0,0 21 16,-21-20-16,21-1 0,0 21 15,0-21-15,0 0 0,0 22 0,-21-22 16,21 0-16,0 0 0,0 0 16,0 1-16,0-1 15,0-42 17,0-1-32,0 1 0,0 0 15,0-21-15,0 21 16,0-22-16,0 22 0,0-21 0,0-1 15,21 22-15,0-21 0,-21 0 16,21 20-16,-21-20 0,22 21 0,-1 0 16,0 0-16,0-1 0,0 22 15,0 0-15,1 0 16,-1 0-16,-21 22 0,21-1 0,0-21 16,-21 42-16,0-21 0,21 0 0,0 1 15,-21-1-15,0 21 0,0-21 16,0 0-16,22 22 0,-22-22 0,0 0 15,0 0-15,0 0 0,0 1 0,21-22 16,-21 21-16,0 0 16,0-42 15,0 0-15,0-1-16,0 1 0,0 0 15,0 0-15,0-21 0,0 20 0,0-20 16,21 0-16,0 21 0,0-22 15,22 1-15,-22 0 0,21 20 0,-21 1 16,22-21-16,-1 21 0,0 21 0,1 0 16,-1 0-16,-21 0 0,21 0 15,-20 21-15,-1 0 0,0 0 16,0 0-16,0 22 0,0-22 0,-21 0 16,0 21-16,0-20 0,0-1 0,0 21 15,0-21-15,0 0 0,0 1 16,-21-1-16,0 0 0,21 0 15,-21-21-15</inkml:trace>
  <inkml:trace contextRef="#ctx0" brushRef="#br1" timeOffset="99371.79">656 16806 0,'0'0'0,"-21"0"0,0 0 32,21 22-17,21-1 1,-21 0-16,21-21 15,0 21-15,0 0 0,1 0 16,-1-21-16,21 22 0,-21-22 0,22 0 16,-22 0-16,21 0 0,0 0 15,1 0-15,-22 0 0,21-22 16,1 22-16,-1-21 0,-21 21 0,21-21 16,-20 0-16,-1 21 0,0-21 15,0 0-15,0 21 0,-21-22 0,0 1 16,0 0-16,0 0 15,-21 21 1,0 21 0,21 21-16,0-20 15,0 20-15,0 0 0,0 1 16,0-1-16,0 0 0,0 1 16,0-1-16,0 0 0,0 1 0,0-1 15,0 0-15,0-21 0,0 22 16,0-22-16,0 0 0,0 0 0,0 0 15,0 1-15,0-44 47,0 1-47</inkml:trace>
  <inkml:trace contextRef="#ctx0" brushRef="#br1" timeOffset="99618.1">931 17166 0,'0'21'15,"21"-21"1,1 0-16,-1 0 0,0 0 16,0 0-16,0 0 0,22 0 0,-22 0 15,21 0-15,0 0 0,-20-21 16,20 21-16,0 0 0,-21-21 0,22 21 15,-22 0-15,0 0 0,0 0 16,0-21-16,-21 0 31</inkml:trace>
  <inkml:trace contextRef="#ctx0" brushRef="#br1" timeOffset="99827.97">1841 17039 0,'22'0'62,"-1"0"-62,0 0 0</inkml:trace>
  <inkml:trace contextRef="#ctx0" brushRef="#br1" timeOffset="101764.87">3619 16785 0,'0'-21'0,"0"42"0,22-63 16,-1 42-16,-21-21 0,21 21 16,-21-21-16,0-1 15,0 1-15,0 0 16,0 0-16,-21 21 15,0 0-15,21-21 0,-22 21 16,1 0-16,0 0 0,0 0 0,-21 0 16,20 0-16,-20 0 0,21 21 15,-21 0-15,-1 0 0,22 0 16,-21 22-16,21-22 0,-1 21 0,1 1 16,0-22-16,21 21 0,0 0 15,0-20-15,0-1 0,0 21 0,21-21 16,0 0-16,22 1 0,-1-1 15,-21 0-15,22 0 0,-1-21 0,0 21 16,1 0-16,-1 1 0,0-1 16,1 0-16,-22 0 0,0-21 0,-21 21 15,0 0-15,0 1 0,0-1 16,-21-21-16,-22 21 0,22 0 0,-21-21 16,0 21-16,-22 0 0,22-21 15,-22 0-15,22 0 0,0 0 16,-22 0-16,22 0 0,-1 0 15,1 0-15,21-21 0,-21 21 0,20-21 16,1 0-16,0-21 0,0 20 16,0-20-16,21 21 0,0-21 0,0 20 15,0-20-15,0 21 0,0-21 0,0 20 16,21 22 0,0 0-16,0 0 0,0 22 0,1-1 15,-1 0-15,0 21 0,0-21 16,0 22-16,0-22 0,-21 21 0,22-21 15,-1 22-15,0-22 0,0 21 16,0-21-16,0 1 0,22-1 16,-22 0-16,21 0 0,1-21 15,-22 0-15,21 0 0,0 0 0,1 0 16,-1 0-16,22 0 0,-22-21 16,0 0-16,1 0 0,-1-1 0,0-20 15,1 21-15,-1 0 0,0 0 16,-21-22-16,22 22 0,-22-21 0,0 21 15,-21-22-15,0 22 0,21 0 16,-21 0-16,0 0 0,0 42 31,0 0-15,0 0-16,-21 0 0,21 22 0,-21-22 16,21 0-16,0 21 0,0-21 15,0 1-15,0-1 0,0 21 0,0-21 16,21 0-16,0 1 15,0-22-15,1 0 0,-1 0 0,21 0 16,-21 0-16,0 0 0,22-22 16,-22 1-16,21 0 0,-21 0 0,1 0 15,-1 0-15,21-1 0,-21 1 0,0 0 16,-21 0-16,0 0 0,0-22 16,0 22-16,0-21 0,0 21 0,-21-22 15,0 1-15,0 21 16,0-21-16,0 20 0,-22 1 0,22 0 15,0 0-15,-21 21 0,20 0 0,1 0 16,0 0-16,0 21 0,0 0 16,0 0-16,-1 1 0,1 20 0,21-21 15,0 21-15,0 1 0,0-1 16,0-21-16,0 22 0,0-1 0,0-21 16,21 21-16,1-20 0,-1-1 15,0 0-15,21 0 0,1 0 0,-1-21 16,21 0-16,-20 0 0,20 0 15,22 0-15,-22 0 0,1 0 0,21 0 16,-22-21-16,22 0 0,-22 0 16,1 0-16,-1-1 0,-20 1 15,-1 0-15,0 0 0,1-21 0,-22 20 16,-21 1-16,0-21 0,0 21 0,0 0 16,0-22-16,0 22 0,-21 0 15,-1 0-15,-20 21 0,21 0 0,0 0 16,-22 0-16,22 0 0,-21 0 15,21 0-15,-22 21 0,1 0 0,21 0 16,-21 0-16,20 22 0,1-22 16,21 0-16,0 21 0,0-20 15,0-1-15,0 0 0,0 0 0,0 0 0,0 0 16,21 1-16,1-22 16,-1 0-16,0 0 0,0 0 0,21 0 15,-20 0-15,-1 0 0,21 0 16,-21-22-16,22 1 0,-22 0 0,0 0 15,0 0-15,0 0 0,0-1 0,-21-20 16,22 21-16,-22 0 0,0 0 16,0-1-16,-22 22 31,1 22-31,21-1 0,-21 0 16,21 0-16,0 0 0,0 0 0,0 1 15,0-1-15,0 0 16,21 0-16,0 0 0,1-21 15,-1 21-15,0-21 0,21 0 16,-21 0-16,22 0 0,-22 0 0,21 0 16,1 0-16,-1 0 0,0 0 0,1-21 15,-22 0-15,21 0 0,-21 0 16,0 0-16,1-1 0,-1 1 0,0 0 16,-21 0-16,21 0 0,-21-22 0,0 22 15,0 0-15,0 0 0,0 0 16,0 0-16,0 42 31,0 0-31,0 0 16,0 0-16,0 22 0,0-22 0,0 21 15,-21-21-15,21 22 0,-21-1 16,21 0-16,0 22 0,0-22 0,0 22 16,0-1-16,0 1 0,0-1 15,0 1-15,0-1 0,0-21 0,0 22 16,0-1-16,0 1 0,0-22 0,0 22 15,0-22-15,0 0 0,0 1 16,0-1-16,21 0 0,-21-20 0,21-1 16,-21 0-16,0 0 15,0-42 1,21 0-16,-21 0 16</inkml:trace>
  <inkml:trace contextRef="#ctx0" brushRef="#br1" timeOffset="102079.69">5969 17230 0,'0'-85'16,"0"170"-16,0-191 0,0 85 16,21-22-16,0 22 0,0 0 15,1 0-15,-1 0 0,21 0 0,0 21 16,-20 0-16,20 0 0,0 0 15,1 0-15,-1 0 0,0 21 0,1 0 16,-22 0-16,0 21 0,0-20 16,-21-1-16,0 21 0,0-21 0,0 0 15,-21 22-15,0-22 0,-22 0 0,1 0 16,21 0-16,-21 1 0,-1-22 16,1 21-16,0 0 0,-1-21 0,22 0 15,-21 21-15,21-21 0,-1 0 0,22-21 31,0 0-31,22 0 16,-1 21-16</inkml:trace>
  <inkml:trace contextRef="#ctx0" brushRef="#br1" timeOffset="102576.4">7599 16552 0,'0'0'0,"-21"0"0,-1 0 15,22-21-15,-21 21 16,0 0-16,0 21 15,21 1-15,-21-22 0,0 42 16,21-21-16,0 0 0,-22 22 16,1-22-16,21 21 0,-21 0 0,21 1 15,0-22-15,0 21 0,0 1 0,0-22 16,0 0-16,0 0 0,21 0 16,0 0-16,1 1 0,-1-22 0,0 0 15,21 0-15,1 0 0,-22 0 16,21 0-16,0 0 0,-20-22 15,20 1-15,0 0 0,-21 0 0,22 0 16,-22 0-16,0-1 0,0-20 16,-21 21-16,0-21 0,0-1 0,0 22 15,0-21-15,0 21 0,0-1 0,-21 1 16,21 0-16,-21 0 0,42 21 47,0 0-32,0 0-15,1 0 0,-1 0 0</inkml:trace>
  <inkml:trace contextRef="#ctx0" brushRef="#br1" timeOffset="102861.87">8509 16447 0,'0'0'0,"0"-43"31,-21 43-15,21 21 0,-21-21-16,21 22 0,0-1 15,0 21-15,0-21 0,-22 0 0,22 22 16,0-22-16,-21 0 0,21 21 16,0-20-16,0 20 0,0-21 0,0 0 15,0 22-15,0-22 0,0 0 0,0 0 16,0 0-16,0 0 0,0 1 15,0-1-15,0 0 0</inkml:trace>
  <inkml:trace contextRef="#ctx0" brushRef="#br1" timeOffset="103134.71">8234 16955 0,'0'0'15,"-21"0"-15,-1 21 16,22 0-16,0 0 16,0 0-16,22 0 15,-1-21-15,0 0 0,0 22 16,0-22-16,22 0 0,-22 0 16,0 0-16,21 0 0,-21 0 0,1 0 15,20 0-15,-21 0 0,0 0 0,0 0 16,1 0-16,-1 0 0,0 0 15,0-22-15,0 1 0,0 0 16,-21 0-16,0 0 0,0 0 16,0-1-16,0 1 0,0 0 15,0 0-15,0-21 0,0 20 0,-21 1 16,0-21-16,21 21 0</inkml:trace>
  <inkml:trace contextRef="#ctx0" brushRef="#br1" timeOffset="103367.58">8170 16362 0,'0'0'0,"-42"-21"0,0 0 31,42-1-15,21 22 0,0 0-16,0 0 0,0-21 0,22 21 15,-22 0-15,0 0 0,0 0 0,21-21 16,-20 21-16,-1-21 0,0 21 15,0 0-15,0 0 0,0 0 0,1 0 16,-1 0 0</inkml:trace>
  <inkml:trace contextRef="#ctx0" brushRef="#br1" timeOffset="104935.68">15748 8551 0,'21'0'0,"-21"-21"15,21 21-15,-21-21 32,-21 21-17,0-21-15,0 21 0,0 0 0,-1-21 16,1 0-16,0 21 0,0-22 0,0 1 16,0 0-16,-1 0 15,22 0-15,-21-22 0,21 22 0,0 0 16,0 0-16,0 0 0,0-22 0,21 22 15,1 0-15,-1 0 16,0 0-16,21 0 0,-21-1 0,22 22 16,-22 0-16,21-21 0,1 21 0,-22 0 15,21 0-15,-21 21 0,22-21 16,-22 43-16,-21-22 0,0 0 0,0 21 16,0 1-16,0-1 0,-21-21 0,-22 22 15,22-1-15,-21 0 0,-1 1 0,1-1 16,21 0-16,-21-21 0,-1 22 15,22-1-15,0-21 0,0 22 0,0-22 16,21 21-16,0-21 0,0 0 0,0 1 16,0-1-16,0 0 15,21-21-15,0 0 0,0 0 16,0 0-16,0 0 0,1 0 0,20 0 16,-21 0-16,21 0 0,-20-21 15,20 0-15,0-1 0,-21 1 0,22 0 16,-22 0-16,21-21 0,-21 20 0,1 1 15,-22 0-15,0 0 0,0 0 0,0 0 16,0-1-16,0 1 0,-22 0 16,-20 21-16,21 0 0,0 0 0,-22 0 15,22 0-15,0 0 0,-21 0 0,21 0 16,-1 0-16,1 21 0,0-21 16,0 21-16,21 1 0,21-22 31,0 0-31,0 0 0,1 0 15</inkml:trace>
  <inkml:trace contextRef="#ctx0" brushRef="#br1" timeOffset="105127.6">16616 8467 0,'0'0'0,"21"-21"78,0 21-78</inkml:trace>
  <inkml:trace contextRef="#ctx0" brushRef="#br1" timeOffset="105448.83">17632 7789 0,'0'0'0,"0"-21"31,0 42-31,-21 1 15,21-1-15,-22 21 0,22 0 16,-21 1-16,0-1 0,0 0 0,21 22 16,-21-22-16,0 22 0,21-22 0,-22 22 15,22-22-15,-21 0 0,0 1 16,21-1-16,0-21 0,0 21 0,0-20 16,-21 20-16,21-21 0,0 0 15,0 0-15,21-21 16,0 0-1,0 0-15,1 0 0,-1-21 0</inkml:trace>
  <inkml:trace contextRef="#ctx0" brushRef="#br1" timeOffset="105912.56">17568 8234 0,'0'-42'16,"0"84"-16,0-127 0,0 43 0,0-22 0,0 22 15,0 0-15,0-1 0,0 1 0,21 21 16,1-21-16,20 20 0,-21-20 15,21 21-15,-20 0 0,20 0 16,0-1-16,1 22 0,-22 0 0,21 0 16,0 0-16,1 0 0,-22 22 15,21-1-15,-21 0 0,1 0 0,-1 21 16,0 1-16,-21-22 0,0 21 0,0 1 16,0-1-16,-21 0 0,-22-21 15,22 22-15,-21-1 0,0-21 0,-1 0 16,1 1-16,-22-1 0,22 0 0,0 0 15,-1-21-15,1 0 0,0 21 16,-1-21-16,22 0 0,-21 0 0,21 0 16,21-21-16,0 0 15,0 0 1,21 21-16,0 0 16,0 0-16,0 0 0,1 21 15,-1 0-15,0 0 0,0 22 0,0-22 16,0 0-16,1 21 0,-1-21 15,0 1-15,0 20 0,0-21 0,0 0 16,1 0-16,-1 1 0,-21-1 0,21 0 16,0 0-16,-21 0 0,21-21 15,0 21-15,1-21 0,-1 0 16,0 0 0,-21-21-16,21 21 0,-21-21 15,21 0-15</inkml:trace>
  <inkml:trace contextRef="#ctx0" brushRef="#br1" timeOffset="106272.35">18246 8424 0,'21'0'16,"0"0"-1,0 0-15,0 0 0,0 0 0,1 0 16,-1-21-16,0 21 0,0-21 15,0 21-15,0-21 0,1 0 0,-1 21 16,0-21-16,0-1 0,-21 1 16,0 0-16,0 0 15,0 0-15,-21 21 16,0 0-16,0 0 0,-22 0 0,22 21 16,-21 0-16,21 0 0,-22 0 0,1 1 15,21-1-15,0 21 0,-22-21 16,22 22-16,0-22 0,0 0 0,21 21 15,0-21-15,-21 1 0,21-1 0,0 0 16,0 0-16,0 0 0,0 0 16,21 1-16,0-22 15,0 0-15,0 0 0,0 0 0,22 0 0,-1 0 16,-21 0-16,22-22 0,20 1 16,-21 21-16,1-21 0</inkml:trace>
  <inkml:trace contextRef="#ctx0" brushRef="#br1" timeOffset="106644.14">18986 8319 0,'0'0'0,"22"-64"16,-22 43-16,-22 21 15,1 0 1,0 0-16,0 21 16,0 0-16,21 0 0,-21-21 0,21 22 15,-22-1-15,22 0 0,0 0 16,0 0-16,0 0 15,22 1-15,-1-22 0,-21 21 16,21 0-16,0-21 0,0 21 0,0 0 16,1-21-16,-22 21 0,0 1 15,21-22-15,-21 21 0,21 0 16,-21 0 0,-21-21-16,0 0 0,-1 21 15,-20-21-15,21 0 0,0 0 16,0 0-16,-22 0 15,22 0-15,0 0 0,-21 0 0,20 0 0,1 0 16,0 0-16,0 0 16,21-21-1,0 0 1,21 0-16,0 21 0,0-21 16,1 21-16</inkml:trace>
  <inkml:trace contextRef="#ctx0" brushRef="#br1" timeOffset="106951.97">19643 7789 0,'-22'0'15,"1"22"-15,0-1 0,0 21 0,0-21 16,0 22-16,21-1 0,-22 0 15,1 1-15,0-1 0,0 0 0,0 22 16,0-22-16,21 0 0,-22 1 0,22-1 16,-21 0-16,21-20 0,-21 20 0,21-21 15,0 0-15,0 22 0,0-22 16,0 0-16,0 0 0,21 0 16,0-21-16,1 0 0,-22 21 15,21-21-15,0 0 0,0 0 0,0 0 16,0 0-16,1 0 0,-1-21 15,0 0-15,0 21 0,-21-21 0,21 0 16</inkml:trace>
  <inkml:trace contextRef="#ctx0" brushRef="#br1" timeOffset="107139.86">19283 8276 0,'-21'0'31,"42"0"-15,0 0-16,0 0 0,0 0 16,22 0-16,-22 0 0,0 0 0,21 0 15,-21 0-15,1 0 0,20-21 16,-21 21-16,0-21 0,0 21 0,1-21 16</inkml:trace>
  <inkml:trace contextRef="#ctx0" brushRef="#br1" timeOffset="107940.4">21018 7620 0,'0'0'16,"-21"0"-16,0 0 16,0 21-16,0 0 0,21 1 15,-21 20-15,-1-21 0,1 21 16,21 1-16,-21 20 0,0-20 0,0 20 15,0-21-15,21 22 0,-22-22 16,1 1-16,0 20 0,0-21 16,21-20-16,0 20 0,-21 0 0,21-21 15,-21 1-15,21-1 0,-22 0 0,22 0 16,0 0 0,0-42-1,0 0 1,0 0-16,0 0 0,22-22 15,-1 22-15,0-21 0,21-1 16,-21 1-16,1 0 0,-1-22 16,21 1-16,-21 20 0,0-20 0,22-1 0,-22 22 15,0 0-15,21-22 16,-20 43-16,-1-21 0,0-1 0,-21 22 16,21 0-16,0 21 0,0 21 15,-21 0 1,22 22-16,-22-22 0,0 21 0,0 1 15,0 20-15,0-21 0,0 1 0,0 20 16,0-20-16,0-1 0,0 21 16,0-20-16,-22-1 0,22 0 0,0-20 15,0 20-15,0-21 0,0 0 0,0 0 16,0 1-16,0-1 0,0 0 0,0 0 16,0 0-1,-21-21 1,21-21-1,-21 21-15</inkml:trace>
  <inkml:trace contextRef="#ctx0" brushRef="#br1" timeOffset="108168.27">20807 8213 0,'0'0'0,"21"0"46,0 0-46,0 0 16,0 0-16,1 0 0,-1 0 16,0 0-16,0 0 0,21 0 15,-20 0-15,-1 0 0,0-21 0,0 21 16,0 0-16,0-22 0,1 22 0,-1 0 16,0 0-16,0-21 0,0 21 15,22 0-15,-22-21 0,0 21 0</inkml:trace>
  <inkml:trace contextRef="#ctx0" brushRef="#br1" timeOffset="108612.12">21802 8107 0,'0'0'0,"21"0"15,0 0-15,0 0 0,21 0 0,-42-21 0,22 21 16,-1 0-16,0-21 16,0-1-16,0 22 0,-21-21 0,0 0 15,0 0-15,0 0 16,-21 21-1,0 0-15,0 0 0,-22 0 0,22 0 16,-21 0-16,0 0 0,20 21 0,-20 0 16,0-21-16,21 21 0,-1 0 15,-20 1-15,42-1 0,-21 0 0,21 0 16,0 0-16,0 0 0,0 1 16,0-1-16,21-21 0,-21 21 15,21 0-15,0-21 0,1 21 0,-1-21 16,21 21-16,-21-21 0,0 22 15,1-1-15,-1-21 0,0 21 0,0-21 16,0 21-16,0-21 0,-21 21 16,0 0-1,-21-21-15,0 0 16,0 0-16,-21 0 0,20 0 16,-20 0-16,0 0 0,-1 0 0,22 0 15,-21 0-15,21 0 0,0 0 0,-22 0 16,22 0-16,0-21 15,21 0 1,21 21 0,0-21-16,0 21 0,1-21 15,20 21-15</inkml:trace>
  <inkml:trace contextRef="#ctx0" brushRef="#br1" timeOffset="109992.33">22585 8107 0,'0'0'16,"21"0"-16,0-21 0,0 21 0,0 0 15,-21-21-15,22 21 0,-22-22 16,0 1-16,0 0 16,-22 21-16,1 0 0,0 0 0,0-21 15,-21 21-15,20 0 0,1 0 16,-21 0-16,21 0 0,-22 0 0,22 21 15,0-21-15,0 21 0,0-21 0,0 21 16,-1 1-16,22-1 0,0 0 16,0 0-16,0 0 0,0 0 15,0 1-15,22-1 0,-1 0 0,0 0 16,0-21-16,0 21 0,22 0 0,-22 1 16,0-22-16,0 21 15,21 0-15,-20-21 0,-1 21 0,0 0 16,0-21-16,0 21 0,-21 1 0,0-1 15,-21-21 1,0 0-16,0 0 16,-22 0-16,22 0 0,-21 0 0,21 0 15,-22 0-15,22 0 0,-21 0 0,21 0 16,0 0-16,-22 0 0,43-21 16,-21-1-16,0 22 0,21-21 0,-21 21 15,21-21-15,0 0 16,0 0-16,0 42 31,0 0-31,0 0 16,0 0-16,21-21 0,0 22 15,0-1-15,0-21 0,1 21 16,-1-21-16,21 21 0,-21-21 0,22 0 16,-1 0-16,-21 0 0,21 21 0,-20-21 15,20 0-15,0 0 0,1 0 16,-1 0-16,0 0 0,1 0 0,-22-21 15,21 21-15,-21-21 0,22 21 16,-22-21-16,0 0 0,0-1 0,0-20 0,0 21 16,1 0-16,-1-22 15,-21 1-15,0 21 0,21-21 0,-21-1 16,21 22-16,-21 0 0,0 0 0,0 0 16,0-1-16,0 44 15,-21-22 1,21 21-16,-21 0 0,21 21 0,0-21 15,-21 1-15,21 20 0,-22-21 16,22 21-16,0-20 0,0-1 0,0 0 16,0 21-16,0-21 0,0 1 0,0-1 15,0 0-15,22 0 16,-1-21-16,0 21 0,0-21 0,21 0 16,-20 0-16,-1 0 0,0 0 0,0 0 15,0 0-15,0-21 16,1 21-16,-1-21 0,0 0 15,-21 0-15,21-1 0,0 1 0,-21-21 16,0 21-16,21-22 0,-21 22 0,0 0 16,22-21-16,-22 21 0,0-1 15,0 44 1,-22-1 0,1 0-16,21 0 0,0 0 15,-21 22-15,21-22 0,0 0 16,0 0-16,0 0 0,0 0 0,0 1 15,0-1-15,0 0 0,21-21 16,0 21-16,1 0 0,-1-21 16,0 0-16,-21 21 0,21-21 15,0 0-15,0 0 16,1 0-16,-22-21 16,0 0-16,0 0 0,0 0 0,21 0 15,-21-1-15,21 1 0,-21 0 16,0-21-16,21 21 0,0-22 0,0 22 15,1-21-15,-1 21 0,0-1 0,21-20 16,-21 21-16,22 0 0,-1 21 16,-21-21-16,22 21 0,-22 0 0,0 0 15,21 0-15,-21 21 0,1 0 16,-1 0-16,0 0 0,0 0 16,-21 22-16,21-22 0,-21 21 0,0 1 15,0-22-15,0 0 0,0 21 0,0-21 16,0 1-16,0-1 0,0 0 15,0 0-15,0 0 0,-21 0 0,0-21 16,21 22-16,-21-22 16,0 0-16,21-22 15,0 1 1,0 0-16,0 0 0,0 0 16,0 0-16,21-1 0,0-20 15,-21 21-15,21 0 0,0-22 16,0 22-16,-21 0 0,22 0 15,-1 0-15,0 0 0,0-1 0,0 22 16,-21-21-16,21 21 16,1 0-16,-1 0 15,0 0-15</inkml:trace>
  <inkml:trace contextRef="#ctx0" brushRef="#br1" timeOffset="110355.96">24574 8382 0,'0'0'0,"22"0"31,-1 0-31,0 0 16,0-21-16,0 21 0,0-21 0,1 0 16,-1 21-16,0-22 0,0 1 0,0 0 15,0 0-15,1 0 0,-1 0 16,-21-1-16,0 1 0,21 0 0,-21 0 15,0 0-15,-21 21 16,0 0-16,-1 0 16,-20 21-16,21 0 0,0 0 15,-22 22-15,22-22 0,0 0 0,0 0 16,21 21-16,0-20 0,-21-1 0,21 0 16,0 0-16,0 21 0,0-20 15,0-1-15,0 0 0,21 0 16,0 0-16,0-21 0,0 21 0,22-21 15,-22 0-15,21 0 0,1 0 16,-22 0-16,21 0 0,0 0 0,1 0 16,-22 0-16,21-21 0,1 21 0</inkml:trace>
  <inkml:trace contextRef="#ctx0" brushRef="#br1" timeOffset="110927.64">25696 8213 0,'0'21'0,"0"-42"0,0 0 0,-21-1 16,0 1-16,0 21 0,21-21 15,-21 21-15,-1 0 0,1 0 0,0 0 16,0 0-16,-21 0 16,20 0-16,1 21 0,0-21 0,0 21 15,0 1-15,-22-1 0,22 0 0,0 21 16,0-21-16,21 1 0,-21-1 0,21 0 15,-21 21-15,21-21 16,0 1-16,0-1 0,0 0 16,0 0-16,0 0 0,0 0 15,21-21-15,0 0 0,0 0 16,0 0-16,0 0 16,1 0-16,-1 0 0,-21-21 0,21 0 15,0 21-15,0-21 0,-21 0 0,21 0 16,1-22-16,-1 22 0,0-21 15,0-1-15,0 1 0,-21 0 0,21-1 16,1-20-16,-1 21 0,0-1 0,0-20 16,0 20-16,0 1 0,1 21 15,-22-21-15,0 20 0,21-20 16,-21 21-16,21 0 0,-42 21 31,0 21-31,-1 0 16,1 0-16,0 0 0,21 1 0,-21 20 15,0-21-15,0 21 0,-1 1 16,1-1-16,0 0 0,21 1 0,-21-1 16,21 0-16,-21-20 0,21 20 0,0 0 15,0-21-15,0 22 0,0-22 0,0 21 16,0-21-16,0 1 0,21-1 16,0-21-16,-21 21 0,21 0 0,0-21 15,1 0-15,-1 0 16,0 0-16</inkml:trace>
  <inkml:trace contextRef="#ctx0" brushRef="#br1" timeOffset="111079.55">25866 8509 0,'0'21'32,"-22"-21"-32,1 0 15,0 0 1,0 0-1,0 0-15</inkml:trace>
  <inkml:trace contextRef="#ctx0" brushRef="#br1" timeOffset="112171.88">15600 10012 0,'0'0'0,"42"0"16,-21 0-16,0 0 16,1 0-16,-1 0 0,0 0 15,21 0-15,-21-21 0,1 0 0,-1 21 16,0-22-16,0 1 0,0 0 15,-21 0-15,21 21 0,-21-21 0,0 0 16,0-1-16,0 1 0,-21 0 0,0 0 16,0 0-16,-21 0 0,20 21 0,1 0 15,0 0-15,-21 0 0,21 0 16,-1 0-16,-20 21 0,21 0 16,-21 0-16,20 0 0,1 22 0,0-22 15,0 0-15,21 21 0,0-21 16,0 1-16,0-1 0,0 0 0,0 0 15,0 0-15,0 0 0,21-21 0,0 0 16,-21 22-16,21-22 0,22 0 16,-22 0-16,0 0 0,21 0 0,-20 0 15,-1-22-15,21 1 0,-21 21 0,22-21 16,-22 0-16,21 0 0,-21 0 0,0 21 16,1-22-16,-1 1 15,0 0-15,-21 0 0,0 0 0,0 0 16,21 21-16,-21 21 31,0 0-31,-21 0 0,21 21 16,0-20-16,0-1 0,0 21 0,0 0 15,0-20-15,0 20 0,0 0 0,0-21 16,0 22-16,0-1 0,0-21 16,0 22-16,0-1 0,0-21 0,0 0 15,0 22-15,0-22 0,0 0 0,0 0 16,0 0-16,0 0 0,0 1 0,0-1 15,-21-21 1,0 21-16,-22-21 0,22 0 0,0 0 16,-21 0-16,20 0 0,-20 0 0,21 0 15,-21-21-15,20 21 0,1-21 0,0 21 16,21-22-16,0 1 0,-21 21 16,21-21-16,0 0 0,0 0 15,21 0-15,-21-1 0,21 1 16</inkml:trace>
  <inkml:trace contextRef="#ctx0" brushRef="#br1" timeOffset="112347.46">16510 10245 0,'21'0'16,"-42"0"-16,63 0 0,-21 0 0,-21-21 78</inkml:trace>
  <inkml:trace contextRef="#ctx0" brushRef="#br1" timeOffset="116619.85">17886 10075 0,'0'0'0,"-21"0"0,21-21 31,0 0-31,0 0 31,21 21-31,0 0 0,-21-21 0,21 21 16,21-21-16,-20 21 0,-1-22 0,0 1 15,0 21-15,0-21 0,0 21 16,1-21-16,-1 0 0,-21 0 16,0-1-16,0 1 0,0 0 15,-43 21-15,22-21 0,0 0 16,-21 21-16,-1 0 0,1 0 16,0 0-16,-1 0 0,1 0 0,0 21 15,21 0-15,-22-21 0,22 21 0,-21 0 16,42 1-16,0-1 0,0 21 15,0-21-15,0 0 0,0 22 0,0-22 16,21 0-16,0 21 0,0-20 0,22-1 16,-22 0-16,0 21 0,0-21 15,0 1-15,22-1 0,-22 0 0,0 0 16,0 0-16,-21 0 0,0 1 0,0-1 16,0 0-16,0 0 0,0 0 0,-21-21 15,21 21-15,-42-21 0,20 0 16,1 0-16,-21 0 0,21 0 15,-22 0-15,1 0 0,21-21 0,-21 0 16,-1 0-16,22 0 0,-21 0 0,-1-1 16,22 1-16,-21 0 0,21 0 15,0 0-15,-1 0 0,1-22 0,0 22 16,21 0-16,0 0 0,0 0 0,0-1 16,21 22-1,0 0-15,1 22 0,-1-1 16,0 0-16,0 0 0,21 0 0,-20 0 15,-1 22-15,0-22 0,0 21 16,21-21-16,-20 22 0,-1-22 16,0 21-16,0-21 0,21 22 0,-20-22 15,-1 0-15,21 0 0,-21 0 0,22-21 16,-22 0-16,21 22 0,-21-22 16,22 0-16,-1 0 0,0 0 0,-21-22 15,22 1-15,-1 21 0,0-21 0,1 0 16,-22 0-16,21 0 0,-21-1 0,1-20 15,-1 21-15,0-21 0,-21 20 16,0-20-16,0 21 0,0-21 16,0 20-16,0-20 0,0 21 0,0 0 0,0 0 15,0-1-15,-21 22 16,0 0-16,-1 0 16,22 22-16,0-1 0,-21 0 15,21 0-15,-21 0 0,21 0 0,-21 22 16,21-22-16,0 0 0,0 0 0,0 22 15,0-22-15,0 0 0,0 0 16,21 0-16,0 0 0,0 1 0,1-22 16,-1 0-16,0 21 0,0-21 0,21 0 15,-20 0-15,20 0 0,-21-21 16,21-1-16,1 22 0,-22-21 0,21 0 16,1 0-16,-22-21 0,0 20 0,21 1 15,-21-21-15,1 0 0,-1 20 16,-21-20-16,21 0 0,-21-1 15,21 1-15,-21-21 0,0 20 0,21 1 16,0-22-16,-21 22 0,0 0 0,0-22 16,0 43-16,0-21 0,0 21 15,0-1-15,0 1 0,0 42 16,0 1-16,0-1 0,0 21 16,0 0-16,-21 1 0,0-1 0,21 0 15,0 1-15,0-1 0,-21 0 16,21 1-16,0-1 0,0 0 0,0 1 15,0-1-15,0 0 0,0 1 0,0-22 16,0 21-16,21-21 16,-21 22-16,21-22 0,0 0 0,1 0 15,-1-21-15,0 21 0,0-21 0,21 0 16,-20 0-16,20 0 0,0 0 0,-21 0 16,22-21-16,-1 21 0,0-21 15,1 0-15,-22 0 0,21 0 0,-21-1 16,22 1-16,-22 0 0,0-21 0,0 21 15,-21-1-15,0-20 0,0 21 16,0 0-16,0 0 0,0-1 0,0 1 16,-21 0-16,0 21 0,0 0 15,0 0-15,-1 0 0,1 0 16,0 0-16,0 21 0,0 0 0,0 1 16,-1-1-16,1 0 0,21 0 15,0 0-15,0 22 0,0-22 0,0 0 16,0 0-16,0 0 0,21 0 0,-21 1 15,22-1-15,20 0 0,-21 0 0,0-21 16,0 0-16,22 21 0,-1-21 16,-21 0-16,22 0 0,-1 0 0,0 0 15,1-21-15,-1 21 0,0-21 0,1 0 16,-22 0-16,21-1 0,-21 1 16,0 0-16,1 0 0,-1 0 15,-21 0-15,0-22 0,21 22 0,-21 0 16,0 0-16,0 0 0,0-1 0,0 1 15,21 21 173,-21-21-157,21 21-15,0 0-1,-21-21-15,0 42 79,0 0-79,-21 0 0,21 1 15,0-1-15,0 0 0,-42 106 31,42-106-31,-21 21 0,21-20 0,-21-1 16,21 0-16,-22 0 0,22 0 0,0 0 16,0 1-16,-21-22 15,21-22 17,0 1-32,0 0 0,0 0 15,21 0-15,1 0 16,-22-22-16,21 22 0,0-21 0,0 21 15,0-22-15,0 22 0,-21 0 0,22-21 16,-1 20-16,0 22 0,-21-21 0,21 0 16,0 21-16,-21 21 15,0 0 1,0 1-16,0-1 0,0 0 0,0 0 16,0 0-16,0 0 0,21 1 0,-21-1 15,22 0-15,-1 0 0,0 0 16,0 0-16,0 1 0,0-1 0,1 0 15,20-21-15,0 21 0,1-21 16,-22 0-16,21 0 0,22 0 0,-22 0 0,0 0 16,1 0-16,-1 0 15,0 0-15,1-21 0,-22 21 0,21-21 16,-21 0-16,0-1 0,1 1 0,-1 0 16,-21 0-16,21-21 0,-21 20 0,21-20 15,-21 21-15,0-21 0,0 20 16,0-20-16,0 21 0,0-21 0,0 20 15,-21 1-15,0 21 0,0 0 16,-1 0-16,-20 0 0,21 0 16,0 0-16,0 21 0,-22 1 15,22 20-15,0-21 0,0 0 0,0 0 16,-1 22-16,1-22 0,0 21 0,21-21 16,0 1-16,0-1 0,0 0 15,0 0-15,0 0 0,0 0 0,21 1 16,0-1-16,1-21 0,-1 0 15,0 0-15,0 0 0,0 0 0,0 0 16,1 0-16,-1-21 16,0-1-16,0 1 0,0 21 0,0-21 15,-21-21-15,22 21 0,-1-1 0,-21-20 16,21 21-16,0-21 0,-21-1 16,21 1-16,0-22 0,-21 22 15,22-21-15,-22 20 0,21-20 0,-21 20 16,0 1-16,0 0 0,21-1 0,-21 1 15,0 21-15,0 0 0,0 0 16,0 42-16,0 0 16,0 0-16,0 21 0,0 1 0,-21-1 15,0 22-15,21-22 0,0 0 16,0 22-16,-22-22 0,22 0 0,-21 1 16,21-1-16,0 0 0,0-20 0,0 20 15,0-21-15,0 0 0,0 22 0,0-22 16,0 0-16,0 0 0,0 0 15,0 0-15,21 1 16,1-22-16,-1 0 0,0 0 0,0 0 16,0 0-16,0 0 0,1 0 0,-1-22 15,0 22-15,0-21 0,21 21 16,-20-21-16,-1 0 0,0 0 0,0 0 16,0-1-16,-21-20 0,0 21 0,21 0 15,-21-22-15,0 22 0,0 0 0,0 0 16,0 0-16,0 0 0,-21 21 15,0 0 1,21 21 0,0 0-16,0 0 15,0 0-15,21 0 0,-21 1 16,21-1-16,1-21 0,-22 21 0,21 0 16,0 0-16,-21 0 0,21 1 15,0-1-15,-21 0 16,0 0-16,0 0 15,21-21 1,1 21-16,-1-21 0,0 0 16,0 0-16,0 0 0,0 0 15,1 0-15,-1 0 0,0 0 0,0 0 16,21-21-16,-20 0 0,-1 21 0,21-21 16,-21 0-16,22 0 0,-22-1 0,0 1 15,0-21-15,21 21 16,-20 0-16,-1-1 0,-21 1 0,21 0 15,0 0-15,-21 42 32,0 0-32,-21 0 15,0 1-15,21-1 0,0 0 16,-21 0-16,21 0 0,0 0 0,0 1 16,0-1-16,0 0 0,0 0 15,0 0-15,0 0 0,0 1 0,21-1 16,0 0-16,0-21 15,0 0-15,0 0 0,1 0 16,-1 0-16,0 0 16,0 0-16,0 0 0,0-21 0,1 21 15,-1-21-15,-21-1 0,21 1 0,0 0 16,-21 0-16,0 0 0,0-22 0,21 22 16,-21-21-16,0 0 0,0 20 15,0-20-15,0 0 0,0-1 0,-21 22 16,0 0-16,21 0 0,-21 0 0,0 21 15,-22 0-15,22 0 0,0 0 0,0 0 16,0 21-16,-1 0 0,1 0 16,-21 0-16,42 1 0,-21 20 15,0-21-15,21 21 0,-22-20 0,22 20 16,0-21-16,0 0 0,0 22 16,0-22-16,0 0 0,22 0 0,-1 0 15,0 0-15,0 1 0,0-22 0,0 0 16,1 21-16,-1-21 0,0 0 0,21 0 15,-21 0-15,22 0 0,-22 0 16,21-21-16,1 21 0,-22-22 0,21 1 16,0 0-16,1 21 0,-22-21 0,21 0 15,1 0-15,-22-22 0,21 22 0,-21 0 16,0 0-16,1 0 0,-1-1 16,0 1-16,-21 0 15,0 42 1,0 0-1,0 1-15,0-1 0,-21 0 0,21 0 16,-21 0-16,21 0 0,0 1 0,0-1 16,0 0-16,0 0 0,0 0 0,0 0 15,21-21-15,0 22 0,0-1 16,0-21-16,0 21 0,22-21 0,-22 0 16,21 21-16,1-21 0,-1 0 0,0 0 15,1 0-15,-22 0 0,21 0 0,0-21 16,-20 0-16,20 0 0,0 21 15,1-22-15,-22 1 0,21 0 0,-21-21 16,0 21-16,22-1 0,-22-20 16,0-21-16,0 41 0,-21-20 15,0 21-15,0 0 0,0 0 16,0-1-16,-21 22 0,0 0 0,21-21 16,-42 21-16,20 0 0,1 0 0,0 21 15,0-21-15,-21 22 0,20-1 16,1 0-16,0 0 0,0 0 0,0 0 15,0 1-15,21-1 0,-22 0 16,22 0-16,0 0 0,0 0 0,0 1 0,0-1 16,0 0-16,0 0 15,0 0-15,22-21 0,-1 21 0,0-21 0,0 22 16,0-22-16,0 0 16,1 0-16,-1 0 0,0 0 15,0-22-15,0 22 0,-21-21 16,21 0-16,1 0 0,-1 0 0,0 0 15,0-22-15,21-20 0,-42 20 16,22-20-16,-1 21 0,0-22 16,0 1-16,0-1 0,0 1 15,1-1-15,-1 1 0,-21 20 0,0 1 16,21 21-16,-21-22 0,21 22 0,-21 0 16,0 42-1,-21 0 1,0 1-16,0 20 0,-1 0 0,22 1 15,-21-1-15,21 21 0,-21-20 16,21 20-16,0-20 0,-21-1 0,21 21 16,0-20-16,0-1 0,0 0 0,0 1 15,0-1-15,21-21 0,0 22 16,0-22-16,1 0 0,-1 0 16,0 0-16,21 0 0,-21 1 0,1-22 15,20 0-15,-21 0 0,21 0 0,-20 0 0,20 0 16,-21 0-16,21-22 0,-20 1 15,20 21-15,-21-21 0,21 0 16,-20 0-16,20 0 0,-21-1 0,21-20 16,-20 21-16,-1 0 0,0 0 15,-21-1-15,21 1 0</inkml:trace>
  <inkml:trace contextRef="#ctx0" brushRef="#br1" timeOffset="116832.02">22987 9610 0,'0'0'0,"-42"0"0,20 0 0,1 21 15,0-21-15,0 0 0,0 0 16,21-21 15,0 0-31</inkml:trace>
  <inkml:trace contextRef="#ctx0" brushRef="#br1" timeOffset="137164.32">19643 12044 0,'0'0'0,"0"21"31</inkml:trace>
  <inkml:trace contextRef="#ctx0" brushRef="#br1" timeOffset="138040.19">19579 12425 0,'0'0'0,"0"-21"31,0 42 47,0 0-62,0 0-1</inkml:trace>
  <inkml:trace contextRef="#ctx0" brushRef="#br1" timeOffset="138277.06">19600 13060 0,'0'21'15,"0"0"48,0 0-47</inkml:trace>
  <inkml:trace contextRef="#ctx0" brushRef="#br1" timeOffset="138495.93">19664 13356 0,'0'0'0,"0"21"16,-21-21-1,21 22 16,-22-22-31,22 21 47</inkml:trace>
  <inkml:trace contextRef="#ctx0" brushRef="#br1" timeOffset="138716.24">19579 13526 0,'0'21'31,"-21"-21"-31,42 0 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12BF-775F-472D-98FB-9E65C616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F3307-8FB6-4501-94A3-1B31A9699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4F80-545B-456D-BE96-2852F919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E4F0-C869-48C1-9E89-56FD8DAB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2803-EA70-4B52-8D03-308F8B1C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4AE6-DAA7-4258-B192-1A865E84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3BDCE-34F1-4440-9DAA-6DB24228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34F09-BE71-4D6A-855C-7F1E6D5B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B9E9-0759-4722-93B0-258BC274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2663-FC17-4F0E-9116-72C0FCC4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5F292-5327-4110-B05E-08081A5E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0B4D7-7E51-4F7F-9585-C30BAE7B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048C-3C93-47BF-A580-B5A36B31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3455-C614-49B9-BD24-630A4FD7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7EE1-34AE-4406-953E-81624100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4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0F95-4729-4FFD-A053-03F7B1B8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E919-3AD6-4982-A24C-52CDF188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DC43-3B7A-47E5-B744-E6BBE254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1BD6-6B89-4067-8A20-9A3F9376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08DED-0166-4C78-90BD-F74F85E3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5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EBF4-D61F-483D-94FA-EA57A975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6AC2-5231-4334-868F-3D4BE4F5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89F86-B4E1-4E64-AA9B-7DBB0E2E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89CF-3950-45F6-8EB0-38A17D61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7EB3-8A22-4195-B0AA-41E9754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3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4253-411E-4FD7-A4EA-6E52D080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2C95-871A-4B36-8C4A-096DBEF8C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F0E73-F6AD-4786-A5CE-D95ECA098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F542-43AC-4DD0-BBA2-F83BDE38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A5E2D-F9D9-44D3-9C83-2E5B9250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97127-11CC-40BD-BE08-52742DAC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1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B517-4169-4D40-A95C-E2D7EF0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D3B6-9751-4878-9283-083FB0C8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B3B71-8F6B-49BF-8184-132967980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CA57C-C17F-4987-8E60-2163E9C5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4BD89-C946-487E-8EA9-6FEB40DFC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EBC14-4498-42BC-BBCB-3B83EAE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04280-8F6F-4CE0-AC04-3D520058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A7C70-571C-4BF3-92C7-39B73AA1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4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9E71-B122-4991-8D26-8A62BB19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7C67E-6080-448C-9695-13076324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A844F-971E-49FC-B05C-D4DB8DA6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F767C-15EB-49A1-BD1D-C37E5F95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F300-8D15-440E-A981-4E409736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60953-190E-4543-8DDB-1888BB97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D709C-C06E-4A02-BA6C-1F4DF273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9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15BB-F061-4A2A-844C-185CF93E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4236-8831-4BAE-997F-3D22D61A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5B4F9-93DD-409A-A7DB-8BC19E5F9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21F9-578E-4D10-95E0-6C34841F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C136C-2E6E-4B37-A04D-96BA631F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C61F-93E5-4030-AFCB-5FCC10DE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1A39-F27E-4D7B-A05A-213966F3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A935A-A818-4B41-847D-CEE7280E3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7B00E-FFCD-4B0A-87A7-10FA66C32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3507-5D7E-4088-8481-38E2D302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8972C-2862-4613-9290-B62EF658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D960A-A149-4DF4-B4F1-4DF4BFFB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4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81CB5-D24F-4D1C-BC1E-3C1946DF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FE93A-7E4A-4EF8-9B62-E2441140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25F1C-E404-4EA0-BDDD-D04D419D9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2484-AACC-404A-8176-19068091E40C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6994-97BF-40E3-BD91-16B910B10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8C02-A706-44EC-AECD-0B281F164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C887-32DA-49E4-9A26-6230F14A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8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D23AD0-901F-4B68-8068-874AA0CFF8BE}"/>
                  </a:ext>
                </a:extLst>
              </p14:cNvPr>
              <p14:cNvContentPartPr/>
              <p14:nvPr/>
            </p14:nvContentPartPr>
            <p14:xfrm>
              <a:off x="91440" y="38160"/>
              <a:ext cx="9312120" cy="496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D23AD0-901F-4B68-8068-874AA0CFF8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8800"/>
                <a:ext cx="9330840" cy="49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6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5AD544-0EE7-41E1-BD33-09A68D78358A}"/>
                  </a:ext>
                </a:extLst>
              </p14:cNvPr>
              <p14:cNvContentPartPr/>
              <p14:nvPr/>
            </p14:nvContentPartPr>
            <p14:xfrm>
              <a:off x="2979360" y="419040"/>
              <a:ext cx="5052600" cy="334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5AD544-0EE7-41E1-BD33-09A68D7835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0000" y="409680"/>
                <a:ext cx="5071320" cy="33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52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44804F-7974-47E2-A7FD-D0F1B079CD0C}"/>
                  </a:ext>
                </a:extLst>
              </p14:cNvPr>
              <p14:cNvContentPartPr/>
              <p14:nvPr/>
            </p14:nvContentPartPr>
            <p14:xfrm>
              <a:off x="106560" y="7560"/>
              <a:ext cx="902268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44804F-7974-47E2-A7FD-D0F1B079CD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1800"/>
                <a:ext cx="904140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14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E5B453-1BFE-4A34-BBB7-61B397530758}"/>
                  </a:ext>
                </a:extLst>
              </p14:cNvPr>
              <p14:cNvContentPartPr/>
              <p14:nvPr/>
            </p14:nvContentPartPr>
            <p14:xfrm>
              <a:off x="822960" y="0"/>
              <a:ext cx="859572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E5B453-1BFE-4A34-BBB7-61B397530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-9360"/>
                <a:ext cx="861444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41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34498C-52D9-4EE0-AAD9-159A251D1ED5}"/>
                  </a:ext>
                </a:extLst>
              </p14:cNvPr>
              <p14:cNvContentPartPr/>
              <p14:nvPr/>
            </p14:nvContentPartPr>
            <p14:xfrm>
              <a:off x="815400" y="266760"/>
              <a:ext cx="5349600" cy="323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34498C-52D9-4EE0-AAD9-159A251D1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257400"/>
                <a:ext cx="5368320" cy="32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49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1F4EB0-2E52-4798-B58D-8D3B33762E0B}"/>
                  </a:ext>
                </a:extLst>
              </p14:cNvPr>
              <p14:cNvContentPartPr/>
              <p14:nvPr/>
            </p14:nvContentPartPr>
            <p14:xfrm>
              <a:off x="426600" y="7560"/>
              <a:ext cx="7704360" cy="61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1F4EB0-2E52-4798-B58D-8D3B33762E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-1800"/>
                <a:ext cx="7723080" cy="61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21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8A941B-C7A7-4D6B-A330-563AF4883A66}"/>
                  </a:ext>
                </a:extLst>
              </p14:cNvPr>
              <p14:cNvContentPartPr/>
              <p14:nvPr/>
            </p14:nvContentPartPr>
            <p14:xfrm>
              <a:off x="167760" y="0"/>
              <a:ext cx="11125440" cy="64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8A941B-C7A7-4D6B-A330-563AF4883A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11144160" cy="65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92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AAF5E3-40F2-4745-8FC9-D0ECFCCD1537}"/>
                  </a:ext>
                </a:extLst>
              </p14:cNvPr>
              <p14:cNvContentPartPr/>
              <p14:nvPr/>
            </p14:nvContentPartPr>
            <p14:xfrm>
              <a:off x="350640" y="38160"/>
              <a:ext cx="8587800" cy="36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AAF5E3-40F2-4745-8FC9-D0ECFCCD1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8800"/>
                <a:ext cx="8606520" cy="36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47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D63370-5B88-48F8-AED5-BA6CA9489E06}"/>
                  </a:ext>
                </a:extLst>
              </p14:cNvPr>
              <p14:cNvContentPartPr/>
              <p14:nvPr/>
            </p14:nvContentPartPr>
            <p14:xfrm>
              <a:off x="0" y="0"/>
              <a:ext cx="117730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D63370-5B88-48F8-AED5-BA6CA9489E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7918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064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D48F2A-9D1B-45B4-93BE-840A94150387}"/>
                  </a:ext>
                </a:extLst>
              </p14:cNvPr>
              <p14:cNvContentPartPr/>
              <p14:nvPr/>
            </p14:nvContentPartPr>
            <p14:xfrm>
              <a:off x="335160" y="76320"/>
              <a:ext cx="6096600" cy="295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D48F2A-9D1B-45B4-93BE-840A941503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66960"/>
                <a:ext cx="6115320" cy="29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F4AC10-FE97-4397-A3D8-7891AA7A07D5}"/>
                  </a:ext>
                </a:extLst>
              </p14:cNvPr>
              <p14:cNvContentPartPr/>
              <p14:nvPr/>
            </p14:nvContentPartPr>
            <p14:xfrm>
              <a:off x="2232720" y="0"/>
              <a:ext cx="7826040" cy="605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F4AC10-FE97-4397-A3D8-7891AA7A07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3360" y="-9360"/>
                <a:ext cx="784476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5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F47FCC-A581-42BA-A8FA-33B0796B3A98}"/>
                  </a:ext>
                </a:extLst>
              </p14:cNvPr>
              <p14:cNvContentPartPr/>
              <p14:nvPr/>
            </p14:nvContentPartPr>
            <p14:xfrm>
              <a:off x="38160" y="15120"/>
              <a:ext cx="11529360" cy="637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F47FCC-A581-42BA-A8FA-33B0796B3A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5760"/>
                <a:ext cx="11548080" cy="63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26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A6884C-1A2C-42C7-ABE6-8A3BD2F5FB31}"/>
                  </a:ext>
                </a:extLst>
              </p14:cNvPr>
              <p14:cNvContentPartPr/>
              <p14:nvPr/>
            </p14:nvContentPartPr>
            <p14:xfrm>
              <a:off x="0" y="68760"/>
              <a:ext cx="9212760" cy="584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A6884C-1A2C-42C7-ABE6-8A3BD2F5FB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9231480" cy="58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61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830F7A-06A0-469C-9395-31E7F86A02B5}"/>
                  </a:ext>
                </a:extLst>
              </p14:cNvPr>
              <p14:cNvContentPartPr/>
              <p14:nvPr/>
            </p14:nvContentPartPr>
            <p14:xfrm>
              <a:off x="0" y="0"/>
              <a:ext cx="811548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830F7A-06A0-469C-9395-31E7F86A02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13420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92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9DB5B-FA48-4694-ACAB-7BADB80748A1}"/>
                  </a:ext>
                </a:extLst>
              </p14:cNvPr>
              <p14:cNvContentPartPr/>
              <p14:nvPr/>
            </p14:nvContentPartPr>
            <p14:xfrm>
              <a:off x="320040" y="213480"/>
              <a:ext cx="8923320" cy="291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9DB5B-FA48-4694-ACAB-7BADB8074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04120"/>
                <a:ext cx="8942040" cy="29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96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6BB212-DA4C-4038-AE3D-AA62878847AE}"/>
                  </a:ext>
                </a:extLst>
              </p14:cNvPr>
              <p14:cNvContentPartPr/>
              <p14:nvPr/>
            </p14:nvContentPartPr>
            <p14:xfrm>
              <a:off x="114120" y="76320"/>
              <a:ext cx="919800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6BB212-DA4C-4038-AE3D-AA62878847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66960"/>
                <a:ext cx="921672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09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FF87-C3E6-4C66-8DE3-9260F35F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23E2-81F5-4CB6-A153-142722C3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600615-CB24-4985-8953-F49225DF1863}"/>
                  </a:ext>
                </a:extLst>
              </p14:cNvPr>
              <p14:cNvContentPartPr/>
              <p14:nvPr/>
            </p14:nvContentPartPr>
            <p14:xfrm>
              <a:off x="137160" y="38160"/>
              <a:ext cx="941112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600615-CB24-4985-8953-F49225DF18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8800"/>
                <a:ext cx="942984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58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2021-09-09T03:59:55Z</dcterms:created>
  <dcterms:modified xsi:type="dcterms:W3CDTF">2021-09-09T04:00:22Z</dcterms:modified>
</cp:coreProperties>
</file>