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2:33:35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339 0,'0'0'16,"0"-21"-16,0-1 31,0 44 0,0-1-15,-21 0-16,-1 0 16,22 0-16,-21 22 0,21-22 0,-21 21 15,0 0-15,21 1 0,0-1 16,-21 0-16,0 1 0,-1-1 15,22 0-15,0 1 0,0-1 0,-21 0 16,21 1-16,-21-22 16,21 21-16,0-21 0,0 1 0,0-1 0,0 0 15,0-42 32,0 0-47,0-1 16,0 1-16,0-21 0,21 21 0</inkml:trace>
  <inkml:trace contextRef="#ctx0" brushRef="#br0" timeOffset="382.78">1905 254 0,'0'0'0,"21"0"47,0 0-47,-21 21 0,21 0 15,-21 1-15,22 20 0,-1 0 16,-21-21-16,0 22 0,0-1 15,21 0-15,-21 1 0,0-1 16,0 22-16,0-22 0,0 0 0,0 1 16,0-1-16,0 0 0,-21 1 15,21-22-15,0 21 0,-21 0 16,-1-20-16,22 20 16,0-63 15,0 0-16,0-1-15,0 1 0</inkml:trace>
  <inkml:trace contextRef="#ctx0" brushRef="#br0" timeOffset="633.63">1736 804 0,'0'0'0,"21"0"31,0 0-31,0 0 16,0 0-16,0 0 0,22-21 15,-22 21-15,21 0 0,-21-21 16,1 21-16,-1 0 0,0 0 0,0-21 16,0 21-16,0 0 15</inkml:trace>
  <inkml:trace contextRef="#ctx0" brushRef="#br0" timeOffset="1552.38">2815 783 0,'0'0'0,"21"0"15,0-21-15,-21 0 16,0 0-16,0 0 16,0-1-16,0 1 15,0 0-15,-21 21 16,0-21-16,0 21 0,-21 0 15,20 0-15,-20 0 0,21 21 16,-21-21-16,-1 21 0,22 0 0,-21 1 16,21-1-16,-1 21 0,-20-21 15,0 43-15,42-43 16,0 0-16,0 0 0,0 22 16,0-22-16,0 0 15,21-21-15,0 0 16,21 0-16,-20 0 0,20 0 15,-21 0-15,21-21 0,-20 0 16,20-1-16,-21 1 0,0 0 0,22 0 16,-22 0-16,0 0 0,0-1 15,0 1-15,0 0 0,-21 0 0,22 0 16,-1 0 0,-21-1-16,0 44 31,-21-1-16,21 0-15,-22 0 16,22 21-16,-21-20 0,21 20 0,0 0 16,0-21-16,-21 22 0,21-1 15,-21 22-15,21-22 0,0 0 0,0 22 16,0-22-16,0 22 16,0-22-16,0 85 0,0-42 15,0-22-15,0 64 0,0-42 16,0-22-16,0 128 15,0-64-15,0-64 16,0-20-16,21 62 16,-21-62-16,0-1 0,0 0 0,0 1 15,0-22-15,0 0 0,-21 21 16,0-20-16,0-22 0,-1 0 16,1 0-16,0 0 0,-21 0 15,-1-22-15,1 1 0,0 0 0,-1-21 16,1 21-16,0-22 0,-1-20 15,-41-22-15,20-42 16,22 85-16,21-22 0,21-42 16,0 43-16,0 21 0,0-22 15,0 1-15,0-1 16,0 22-16,21-22 0,21-42 16,-21 64-16,22-21 0,-1 20 15,-21 1-15,22 0 0,-1 20 0,0-20 16,-21 21-16,22-21 0,-22 20 15,0 1-15,0 0 0,22-21 16,-1-1 0,-21 43-16,0-21 0,0 0 0,-21 0 15,22 0-15,-1 0 0</inkml:trace>
  <inkml:trace contextRef="#ctx0" brushRef="#br0" timeOffset="2436.67">2963 868 0,'0'21'15,"21"-21"1,1 0 0,-22-21-16,21 21 0,0-21 15,0 0-15,0 21 0,0-22 16,1 1-16,-1 0 0,0 21 15,-21-21-15,21 0 0,0 0 16,-21-1 0,-21 22-1,0 0-15,0 0 16,0 22-16,-1-22 0,22 21 16,-21 0-16,0 0 0,21 0 0,-21 0 15,21 1-15,0 20 16,0-21-16,0 0 0,0 0 0,0 1 15,0-1-15,0 0 16,21-21-16,0 0 16,0 0-16,1 0 0,-1 0 0,21 0 15,-21 0-15,0 0 0,1-21 16,62-22 0,-41 22-16,-1 0 15,-21 0-15,-21 0 0,21-22 0,0 22 16,1 0-16,-22 0 0,21 0 15,-21 0-15,0-1 0,0 1 16,21 21-16,-42 21 47,21 1-47,-21-1 0,21 0 0,0 0 16,0 0-16,-22 0 15,22 1-15,-21-1 0,21 0 0,0 0 16,0 0-16,0 0 0,-21 1 15,21-1-15,0 0 0,0 0 16,0 0 0,0-42 15,0 0-31,0-85 31,0 85-31,21-21 16,0-1-16,1 22 0,-1 0 15,0 0-15,0 0 0,0-1 0,0 1 0,22 21 16,-1-21-16,-21 21 16,22 0-16,-22 0 0,21 0 0,-21 0 15,0 0-15,1 0 0,-1 21 16,0 0-16,-21 22 0,0-22 16,21 0-16,-21 0 0,0 0 15,0 1-15,0 20 0,0-21 0,0 0 16,0 0-16,-21-21 0,21 22 15,0-1-15,-21-21 0,21 21 16,-21-21-16,21-21 47,0 0-47</inkml:trace>
  <inkml:trace contextRef="#ctx0" brushRef="#br0" timeOffset="3078.31">4508 677 0,'0'0'0,"-42"-63"31,21 42-15,0 21-16,0 0 0,-1 0 15,1 0-15,0 0 0,0 0 0,0 0 16,0 0-16,-1 21 0,1-21 16,0 21-16,0 0 0,0 0 0,0 1 15,-1-1-15,22 0 0,-21 21 16,21-21-16,-21 1 0,21 20 0,0-21 16,0 0-16,0 0 15,0 1-15,0 20 0,21-21 0,0-21 16,1 0-16,-1 0 15,0 0-15,0 0 0,21 0 16,-20-21-16,-1 21 0,0-21 0,21 0 16,-21-1-16,1-20 0,-1 21 15,21-21-15,-21-1 0,0 1 0,1 0 16,-1-1-16,0 1 0,-21 0 16,21-1-16,0 1 0,-21 0 0,0-22 15,21-21 1,-21 64-16,22 0 0,-22 0 0,0 0 15,0 0-15,0-1 0,0 44 32,0-1-32,0 21 0,0-21 0,-22 64 15,1-43-15,21 1 16,0-1-16,0 0 0,-21 1 16,21-1-16,-21 0 0,21 1 0,0-22 15,-21 21-15,21-21 0,0 22 16,0-22-16,0 0 0,0 0 0,0 0 15,0 0-15,21-21 16,0 0-16,-21 22 0,42-22 16,1 0-16,-22 0 15,0 0-15,0 0 0,22-22 0,-22 22 16,0-21-16,21 21 16,1-21-16</inkml:trace>
  <inkml:trace contextRef="#ctx0" brushRef="#br0" timeOffset="3632.99">5334 614 0,'-21'-85'32,"21"64"-32,0 0 0,-21 21 15,-1-21-15,1 21 16,0 0-16,0 0 0,0 0 15,0 0-15,-1 21 0,1 0 16,0 0-16,21 0 0,-21 1 16,0-1-16,0 0 0,-1 21 15,22-21-15,0 22 0,-21-22 0,21 0 16,-21 21-16,21 1 16,0-22-16,0 0 0,0 0 15,0 0-15,0 1 0,21-22 0,0 0 16,1 0-16,-1 0 0,0 0 0,0 0 15,0 0-15,0-22 0,1 1 16,-1 0-16,0 0 0,0 0 0,0 0 16,0-1-16,-21-20 0,22 21 15,-1-21-15,-21 20 0,0 1 0,0 0 16,21 0-16,-21 0 16,21-22-16,-21 22 15,0 42 16,0 1-31,0-1 16,0 0-16,-21 64 16,0-64-16,21 21 0,0-21 15,0 22-15,0-22 0,0 0 0,0 21 16,0-21-16,21 1 16,0-1-16,0-21 0,0 0 15,22 0-15,-22 0 0,0 0 16,21 0-16,-20 0 0,-1-21 15,21-1-15,-21 1 0,22 0 0</inkml:trace>
  <inkml:trace contextRef="#ctx0" brushRef="#br0" timeOffset="4500.55">1736 1334 0,'0'-22'0,"0"44"0,-22-44 16,1 22-16,0 0 0,0 0 15,0 0 1,0 0-16,42 22 47,0-22-47,0 0 0,0 0 15,43 0-15,-22 0 16,0 0-16,43 0 16,-21 0-16,63 0 0,-64 0 15,22 0-15,-1 0 0,1 0 0,0 0 16,21 0-16,-1 0 0,1 0 15,0 0-15,0 0 0,0 0 16,21 0-16,-21 0 0,21 0 0,-22 0 16,1 0-16,21-22 0,-21 22 15,0 0-15,0 0 0,21 0 0,-21 0 16,-1 0-16,22 0 0,-21-21 16,-21 21-16,21 0 0,-22 0 0,1 0 15,0 0-15,-22 0 0,1 0 16,-1 0-16,1 0 0,-22 0 0,22 0 15,20 0 1,-63 0-16,1 0 0,-1 0 31,-21-21-15,-21 0 31,-1 21-32</inkml:trace>
  <inkml:trace contextRef="#ctx0" brushRef="#br0" timeOffset="4653.46">5673 1270 0,'0'21'15,"0"-42"-15,-22 42 0,22 0 16,-21-21 31</inkml:trace>
  <inkml:trace contextRef="#ctx0" brushRef="#br0" timeOffset="5421.02">3238 3027 0,'0'0'0,"22"-21"16,-22 0-16,0-1 0,0 1 16,0 0-1,0 42 32,0 22-47,0-22 16,0 0-16,0 21 0,0 1 0,0-1 15,0 21-15,0-20 0,0-1 16,0 22-16,0-22 0,0 0 0,-22 1 16,22-1-16,0-21 0,0 0 15,0 22-15,0-22 0,0 0 16,0 0-16,22-21 31,-1-21-15,-21 0-16,21 0 15</inkml:trace>
  <inkml:trace contextRef="#ctx0" brushRef="#br0" timeOffset="5776.82">3641 3344 0,'0'43'16,"-22"-43"-16,22 42 16,0-21-1,0 0 1,22-21-1,-1 0 1,0 0-16,0-21 16,-21 0-16,0 0 0,0 0 15,0 0-15,0-1 16,-21 22 0,21-21-16,-21 21 15,0 0-15,21 21 0,0 1 16,-22-22-1,22 21-15,22-21 16,-1 0 0</inkml:trace>
  <inkml:trace contextRef="#ctx0" brushRef="#br0" timeOffset="6640.73">4868 2646 0,'0'0'0,"0"-21"31,-21 21-31,0 0 15,21 21-15,0 0 0,-21 0 16,21 0-16,0 1 0,-21-1 16,21 0-16,0 0 0,0 21 0,0-20 15,0-1-15,0 0 0,21 0 16,85 0 0,-43-21-16,-42 0 15,22 0-15,-1 0 0,-21 0 0,21 0 16,1-21-16,-22 0 0,21 0 0,1 0 15,41-43 1,-41-21 0,-43 64-16,21-21 0,-21 21 15,0 0-15,0-1 0,0 1 0,0 0 16,-21 21 0,-1 0-16,22 21 15,-21 0-15,0 1 0,21-1 16,-21 0-16,21 21 0,-21 1 0,0-22 15,21 21-15,0 0 0,0 1 0,-22-1 16,22 0-16,0 1 0,-21-1 16,21 22-16,0-22 0,0 0 15,0 1-15,0-1 0,0 0 0,0 1 16,0-1-16,-21 43 16,21-43-16,0 0 0,0-21 15,0 1-15,0-1 0,-21-21 16,0 21-16,0-21 0,-1 0 15,1 0-15,0 0 0,-21 0 0,21 0 16,-22-21-16,1 21 0,21-21 16,-22-1-16,22 1 0,-21 0 0,21 0 15,0 0-15,-1 0 0,1-1 16,21 1-16,0 0 16,0 0-16,0 0 0,0 0 15,21 21-15,1-22 16,20 22-16,-21 0 0,0-21 0,22 21 15,-22 0-15,21-21 0,-21 21 16,22-21-16</inkml:trace>
  <inkml:trace contextRef="#ctx0" brushRef="#br0" timeOffset="7184.42">5651 3090 0,'-21'0'47,"21"22"-47,-21-1 15,0 0-15,21 0 16,0 0-16,0 22 0,0-22 0,0 0 16,-21 0-16,21 21 0,0-20 0,-21-1 15,21 0-15,0 21 0,-22-21 16,22 1-16,0-1 0,0 0 15,0 0 1,-21-21-16,21-21 31,0 0-15,0 0-16,0-22 0,0 22 0,0-21 16,0 21-16,0-22 0,21 1 15,22-22-15,-22 43 0,21-21 16,-21 21-16,22 0 0,-22-1 0,21 1 15,1 0-15,-1 0 0,0 0 16,-21 21-16,64 0 0,-64 0 16,0 0-16,1 0 0,-1 0 0,0 21 15,-21 0-15,21 0 0,-21 22 16,0-22-16,0 0 0,0 21 0,0 1 16,-21-22-16,0 0 15,0 21-15,21-21 0,0 1 0,-22-1 16,1 21-16,21-21 0,0 0 15,0 1 1,0-44 15,0 1-31,21 21 0,1-21 16</inkml:trace>
  <inkml:trace contextRef="#ctx0" brushRef="#br0" timeOffset="7515.23">6562 2688 0,'0'0'0,"0"-21"0,0 0 15,0 0-15,0 0 0,21-1 16,-21 44 0,0-1-16,0 0 15,0 0-15,0 21 0,0-20 16,-21 62-16,-22 1 15,22-22-15,0-20 0,0-1 16,0 0-16,-1 1 0,1-1 0,0 0 16,21-20-16,-21 20 0,21-21 15,-21 21-15,21-20 0,0-1 16,0 0-16,0 0 0,0 0 16,21-21-1,0 0-15,0 0 0,0 0 16,1 0-16,-1 0 0,-21-21 0,21 0 15,0 21-15,0-21 0,0 0 16</inkml:trace>
  <inkml:trace contextRef="#ctx0" brushRef="#br0" timeOffset="7741.1">6244 3048 0,'21'0'31,"0"0"-15,1 0-16,-1 0 0,0 0 0,21 0 15,-21 0-15,22 0 0,-22 0 16,21 0-16,-21 0 0,1 0 0,-1 0 16,0 0-16,0-21 0,0 21 15,0 0-15,1 0 16</inkml:trace>
  <inkml:trace contextRef="#ctx0" brushRef="#br0" timeOffset="8212.83">6879 3048 0,'0'-21'16,"0"0"0,21 21-1,0-21-15,1 21 0,-1 0 16,0 0 0,0 0-16,21 42 15,-20-42-15,-22 63 0,21-41 0,-21-1 16,0 21-16,0-21 0,0 22 15,0-22-15,0 21 0,0-21 0,0 22 16,0-22-16,-21 0 0,21 0 16,-22 0-16,1 0 0,0 1 15,0-22 1,21-22 0,0 1-16,0 0 15,0 0-15,21 0 0,-21 0 0,21-1 16,0-20-16,1 21 0,-22-21 15,21 20-15,0 1 0,0-21 0,0 21 16,0 0-16,-21-1 0,22 22 16,-1-21-16,0 0 15,0 21-15,0 0 32</inkml:trace>
  <inkml:trace contextRef="#ctx0" brushRef="#br0" timeOffset="8669.08">7683 3006 0,'0'0'0,"-21"-21"16,0 21-1,0 0-15,0 21 16,0 0-16,-1 0 16,1 0-16,21 0 0,-21 1 0,0-1 15,0 21-15,21-21 16,-21 22-16,-1 41 16,22-20-16,0-43 0,0 0 15,0 21-15,22-20 16,-1-22-16,0 0 0,0 0 15,21 0-15,1 0 16,-1 0-16,0-22 16,1 1-16,-22 0 0,42-21 0,-41 21 15,-1-22-15,-21 22 0,21-21 16,-21-1-16,21 22 0,-21-21 16,0 0-16,0 20 0,0 1 0,0 0 0,0 0 15,-21 0-15,0 0 16,0 21-16,-1 0 0,1 0 0,0 0 15,-21 0-15,21 0 16,-1 0-16,1 0 0,21 21 0,-42 0 16,21-21-16</inkml:trace>
  <inkml:trace contextRef="#ctx0" brushRef="#br0" timeOffset="10125.81">8551 3239 0,'0'0'0,"21"-22"0,1 1 16,-1 21-16,-21-21 15,21 21-15,-21-21 16,21 0-16,0 0 0,-21-1 16,0 1-1,0 0 1,0 0-16,-21 21 15,0-21-15,0 21 0,0 0 0,-1 0 16,1 0-16,0 0 16,0 0-16,-43 0 0,22 0 15,21 21-15,0-21 16,0 21-16,-1 0 0,1 0 0,0 1 16,0-1-16,0 0 0,21 21 0,-21-21 15,21 22-15,-22-22 0,22 21 16,0-21-16,0 1 0,0 20 0,0-21 15,0 0-15,22 0 16,-1 1-16,0-22 16,0 0-16,0 0 0,0 0 0,1 0 15,-1 0-15,0 0 0,0 0 16,21-22-16,1-20 16,-1 21-16,-21 0 0,0 0 0,22-1 15,-22-20-15,0 21 0,0-21 16,0-1-16,1 1 0,-1 0 0,0-1 0,21-41 15,-42-1 1,21 21-16,-21 22 0,0 0 0,0-22 16,0 22-16,0 0 0,0-1 15,0 22-15,0-21 0,0 21 16,-21-22 0,0 43-16,0 0 15,0 21-15,21 1 0,0 20 16,-21 0-16,21 1 0,0-1 15,-22 0-15,22 1 0,0 20 0,0-21 16,0 1-16,-21 20 0,21-20 0,0-1 16,0 21-16,0-20 0,0-1 15,0 22-15,0-22 0,0 0 16,0-21-16,0 22 0,21-22 0,1 0 16,-22 0-16,21 0 0,42 22 15,-20-43 1,-22 0-16,0 0 0,0 0 15,0 0-15,0-21 0,22-1 0,-22 1 16,0 0-16,0 0 0,0 0 0,1-22 16,20 22-16,-21-21 0,-21 21 15,21-22-15,0 22 0,1 0 0,-22 0 16,21 0-16,-21 0 0,0-1 16,0 1-16,-21 21 31,-1 21-16,22 1-15,-21-1 0,0 0 16,21 21-16,0-21 0,0 1 0,0 20 16,-21-21-16,21 21 0,0-20 15,0-1-15,0 42 16,0-42-16,21 1 0,0-1 16,0-21-16,1 0 0,-1 0 15,0 0-15,0 0 0,21 0 16,-20-21-16,-22-1 0,21 1 15,0 0-15,0 0 0,0 0 0,-21-22 16,21 22-16,-21-21 0,22 21 0,-1-85 16,0 64-1,0 20-15,-21 1 0,0 0 16,0 0-16,0 42 47,0 0-47,0 0 0,0 1 0,0-1 15,0 0-15,-21 0 0,21 21 16,0-20-16,0-1 0,0 42 16,0-42-16,0 1 15,0-1-15,0 0 0,21 0 0,-21 0 16,21-21-16,0 0 16,1 0-16,-1 0 15,0 0-15,0 0 0,0 0 16,0-21-16,1 0 0,-1 21 15</inkml:trace>
  <inkml:trace contextRef="#ctx0" brushRef="#br0" timeOffset="10460.61">10202 3027 0,'0'0'16,"0"-21"-16,0 0 0,0-1 15,0 1 1,-21 21-16,0 0 0,0 0 0,0 0 15,-1 0-15,1 21 16,-21 22-16,21-22 16,0 0-16,-1 0 0,1 22 15,21-22-15,0 21 0,0-21 16,0 0-16,0 1 0,0 83 16,0-83-1,0-1-15,21 0 0,1-21 16,-1 21-16,0-21 0,0 0 15,0 0-15,0 0 0,1 0 0,-1 0 16,0 0-16,0 0 0,0 0 16,22-42-16,-22 42 15,21-43-15,-21 22 0,0 0 16,1-21-16,-1 21 0,0-22 16,0 22-16,0-21 0,0-1 0</inkml:trace>
  <inkml:trace contextRef="#ctx0" brushRef="#br0" timeOffset="10798.62">10710 2371 0,'0'0'0,"21"-148"31,-21 126-31,0 1 0,0 0 0,-21 21 32,21 21-32,-21 0 15,0 22-15,0-22 16,21 21-16,0 1 0,-21-1 0,21 0 15,-22 85-15,1-21 16,21-42-16,-21-22 0,0 64 16,21-64-16,0 0 0,-21 1 15,21-1-15,0 0 0,0-20 16,0 20-16,0 0 0,0-21 0,0 1 16,0 62-1,0-63-15,21 1 0,0-22 16,0 0-1,0 0-15,1 0 16,-1-22-16,0 1 0,0 0 16,-21 0-16,85-64 15,-64 64-15</inkml:trace>
  <inkml:trace contextRef="#ctx0" brushRef="#br0" timeOffset="11062.61">11028 2921 0,'0'-21'15,"0"42"1,-21 0 0,-1-21-16,1 21 0,21 1 15,-21-1-15,21 0 0,0 0 16,-21 21-16,0 1 16,21 20-16,0-42 0,0 22 15,-21 20-15,21-42 16,0 1-16,0-1 15,21-21-15,0 0 16,0 0-16,21 0 16,-20 0-16,-1 0 0,0-21 0,0-1 15,21 1-15,1-21 16,-22 21-16</inkml:trace>
  <inkml:trace contextRef="#ctx0" brushRef="#br0" timeOffset="11875.14">11430 2942 0,'0'0'0,"0"21"32,0 1-32,-21-1 15,0 0-15,21 0 0,-22 0 16,22 0-16,-21 1 0,21 20 0,-21 0 16,21-21-16,-21 22 0,21-22 15,0 0-15,0 0 0,0 0 16,0 1-16,0-1 15,21-21 1,0 0-16,0 0 16,1 0-16,-1-21 0,-21-1 0,21 22 15,-21-21-15,21-21 0,-21 0 16,0 20-16,0 1 0,0 0 16,0-21-16,0 21 0,0-1 0,0 1 15,0 0-15,-21 0 0,0 21 16,21-21-16,-21 21 15,21-21-15,0-1 16,21 22-16,0 0 16,21-21-16,-21 21 0,1 0 0,41 0 15,-42-21-15,22 21 16,-22 0-16,0 0 0,0 0 16,0 0-16,0 0 0,1 21 15,-1-21-15,0 43 0,-21-22 0,0 0 16,0 0-16,0 0 15,0 0-15,0 1 0,0 20 0,0-21 16,0 0-16,0 0 0,0 22 16,0-22-16,0 0 0,0 0 0,0 0 15,0 1-15,-21-1 0,21 0 16,-21 0 0,21-42 15,0 0-31,0 0 15,0-1-15,0 1 0,0-21 16,0 0-16,21 20 0,21-41 16,-21 21-16,0 20 0,1-20 15,20 21-15,-21 0 0,21-22 16,43 1-16,-43 21 0,-20 21 16,20-21-16,0 21 0,1 0 0,-1 0 15,-21 0-15,21 0 16,-20 21-16,20 0 0,-42 0 15,0 0-15,0 22 0,0-22 0,0 0 16,0 21-16,0-20 0,0-1 16,-21 21-16,0-21 0,21 0 0,-43 43 15,22-22 1,0-21-16,0-21 0,21 22 0,0-1 16,-21-21-16,-1 0 31,22-21-31,0-1 0</inkml:trace>
  <inkml:trace contextRef="#ctx0" brushRef="#br0" timeOffset="12220.95">11832 2540 0,'0'0'16,"-21"0"-16,-21 0 0,-22 21 16,43 0-16,0 1 15,21-1-15,0 0 16,21-21 0,0 0-16,0 0 0,0 0 15,1 0-15,-22-21 16,0 0-16,0-1 15,0 1-15,0 0 16,-22 21 0,1 0-1,0 0 1,21 21 0,-21-21-1</inkml:trace>
  <inkml:trace contextRef="#ctx0" brushRef="#br0" timeOffset="12488.76">10562 2667 0,'0'0'0,"0"21"31,21-21-31,0 0 0,22 0 16,-22 0-16,21 0 0,-21 0 16,22 0-16,-1 0 0,0 0 0,1 0 15,20 0-15,1 0 16,-43 0-16,0 0 0,0 0 31,-21-21-15</inkml:trace>
  <inkml:trace contextRef="#ctx0" brushRef="#br0" timeOffset="13100.41">13356 2413 0,'0'0'16,"0"-42"-16,0 21 0,21-1 0,0 1 15,-21 0-15,22 0 0,-22 0 0,0-22 16,0 22 0,21 21-16,-21 21 31,0 1-31,0 20 0,0-21 16,-21 21-16,-1 128 15,-20-43-15,21-64 0,21-20 16,-21 20-16,0 1 0,-1-1 15,1-21-15,21 1 0,0-1 0,-21 0 16,21 1-16,0-1 0,0-21 16,0 22-16,0-22 0,0 0 0,0 0 15,21-21 1,-21-21 0,21 21-16,1-21 0,-1 0 15,0-22-15,0 22 0</inkml:trace>
  <inkml:trace contextRef="#ctx0" brushRef="#br0" timeOffset="13540.94">13843 2731 0,'0'0'0,"0"-22"0,-21 44 31,0-1-15,-1 0-16,1 0 0,0 0 0,0 0 15,21 22-15,-21-22 16,0 0-16,-1 0 0,22 0 0,0 43 16,0-22-16,0-21 15,0 1-15,0-1 16,22-21-16,-1 0 0,0 21 0,0-21 16,0 0-16,0 0 0,43 0 15,-22 0-15,-21-21 0,1 0 16,20 21-16,-21-22 0,0 1 0,22 0 15,-43 0-15,21 0 0,0-22 0,-21 22 16,0-21-16,0-22 16,0 43-16,0-21 0,0 21 0,0 0 15,-21-1-15,0 1 0,-1 21 16,1-21-16,0 21 16,0 0-16,-43 0 15,43 21-15,0 0 0,0-21 16,0 22-16,0-22 0,21 21 15</inkml:trace>
  <inkml:trace contextRef="#ctx0" brushRef="#br0" timeOffset="13789.79">13271 2540 0,'22'-21'16,"20"21"-1,-21 0-15,0-21 0,22 21 16,-1-21-16,-21 21 0,21 0 0,1 0 16,-1-22-16,0 22 0,22 0 0,-22 0 15,1 0-15,-1 0 0,-21 0 16,21-21-16,1 21 0,-22 0 15,0 0-15</inkml:trace>
  <inkml:trace contextRef="#ctx0" brushRef="#br0" timeOffset="14708.77">16362 2688 0,'-21'0'31,"21"-21"-15,21 21-16,0-21 16,0 21-16,21-21 0,-20 0 15,20-1-15,-21 22 0,21-21 0,1 0 16,-1 0-16,-21-21 15,22 20-15,-22 1 0,0 0 0,0 0 16,0 0-16,-21-22 0,0 22 16,-21-21-1,0 42-15,-21 0 0,-1 0 0,-20 0 0,20 0 16,-20 0-16,-1 0 0,1 0 16,-1 21-16,1-21 0,21 21 0,-43 22 15,43-22-15,20 0 0,1 0 16,0 0-16,21 0 15,0 1-15,0 20 0,0-21 0,21 21 0,0-20 16,1-1-16,20 21 0,-21-21 16,0 0-16,22 22 0,-1-22 15,-21 0-15,21 0 0,1 22 0,-1-22 16,-21 0-16,22 0 0,-22 0 16,21 0-16,0 22 15,-42-22-15,0 21 0,0-21 16,0 1-16,0-1 0,-42 0 0,0-21 15,-1 21-15,-20-21 0,-1 0 0,1 0 16,-1 0-16,-84 0 16,106 0-16,-85 0 15,85-21-15,-22 0 0,22 0 0,21 21 16,-22-22-16,22 1 0,-42-42 16,41 42-16,22-43 15,0 22-15,0 21 0,0-22 16,0 1-16,0 21 0,22-22 0,-1 22 15,0-21-15,0 21 0,21 21 0,-20-21 16,-1 21-16,0 0 0,21 0 16,-21 0-16,1 21 0,-22 0 15,0 0-15,0 0 16,0 0-16,21 1 16,-21-1-16,21 0 0</inkml:trace>
  <inkml:trace contextRef="#ctx0" brushRef="#br0" timeOffset="15116.62">16764 3027 0,'0'0'15,"21"0"-15,0-21 0,0 0 0,1-1 16,-1 1-16,0 21 0,0-21 15,0 0-15,0 0 0,-21 0 16,0-1-16,22 22 0,-22-21 0,0 0 16,0 0-16,-22 21 31,1 0-31,0 0 0,0 21 0,0 0 16,-22 0-16,43 1 15,-21-1-15,0 21 0,0-21 0,21 0 16,-21 1-16,21 41 15,0-21-15,0-20 16,0-1-16,0 0 0,21-21 0,0 21 16,-21 0-16,21-21 0,0 0 15,1 21-15,-1-21 0,42 0 16,-20 0 0,-1 0-16,-21 0 0,21-21 15,-20 0-15,20 0 0,-21 21 0,21-21 16,-20 0-16,-1-22 0,21 22 0</inkml:trace>
  <inkml:trace contextRef="#ctx0" brushRef="#br0" timeOffset="15441.77">17716 2032 0,'0'0'0,"-21"0"15,0 21-15,0 0 16,0 1-16,0-1 0,-1 21 0,1 0 16,0 1-16,0-1 0,0 22 15,0-1-15,-1 1 0,1-1 0,0 1 16,0-1-16,21 1 0,-21-22 16,0 21-16,-1 22 15,22-43-15,0-20 0,0 20 0,0 0 16,0-21-16,0 1 0,0-1 15,0 0-15,22-21 16,-1 0-16,0 0 16,0 0-16,-21-21 0,21 0 0,0-1 15,1 1-15,-1 0 16,0 0-16</inkml:trace>
  <inkml:trace contextRef="#ctx0" brushRef="#br0" timeOffset="15825.55">17653 2900 0,'-21'0'16,"0"0"0,21 21-16,21-21 31,0 0-31,0 0 16,0 0-16,0 0 0,1 0 15,-1 0-15,21 0 0,-21-21 16,0 0-16,22 0 0,-22 21 0,0-22 15,0 1-15,0 0 0,1 0 0,-22 0 16,0 0-16,0-1 16,-22 1-16,1 21 0,0 0 15,0 0-15,0 0 0,0 0 16,-22 21-16,22 1 0,0-1 16,0 0-16,0 0 0,-1 0 0,22 0 15,-21 43-15,0-43 16,21 0-16,0 0 0,0 1 0,0-1 15,0 0-15,0 0 16,21-21-16,0 0 0,-21 21 16,43-21-16,-22 0 0,0 0 0,0 0 15,22 0-15,-22 0 0,21 0 16,-21-21-16,43 0 0,-43 0 16</inkml:trace>
  <inkml:trace contextRef="#ctx0" brushRef="#br0" timeOffset="16331.26">18288 2688 0,'21'0'0,"-42"0"0,42-21 0,-21 42 31,0 0-15,-21-21-16,21 22 0,0-1 0,-21 0 16,21 0-16,-21 0 0,-1 0 15,22 22-15,0-22 0,0 0 0,-21 0 16,21 0-16,-21 1 15,0 20-15,21-21 16,0-42 15,0 0-15,0 0-16,0-1 16,0 1-16,21 0 0,0-21 0,0 21 15,1-22-15,-1 22 0,0-21 16,0 21-16,21-22 0,1 22 15,-22 0-15,21 0 0,1 0 0,-1 21 16,21-22-16,-20 22 16,-22 0-16,21 0 0,-21 22 0,22 20 15,-22-21-15,0 0 0,-21 22 16,21-22-16,-21 21 0,0-21 16,0 22-16,0-22 0,0 0 0,0 0 15,-21 21-15,21-20 16,-21-1-16,0 0 0,21 0 15,-21-21-15,-1 0 16,22 21-16,-21-21 16,21-21 15,0 0-31,21 21 16,1-21-16</inkml:trace>
  <inkml:trace contextRef="#ctx0" brushRef="#br0" timeOffset="16574.5">19135 2667 0,'0'21'16,"0"0"0,-22 1-16,1 20 0,21-21 15,-21 0-15,0 22 0,21-22 16,-21 0-16,21 0 0,-21 21 15,-1 1-15,22-22 16,0 0-16,22-42 47,-22 0-47,21 21 16</inkml:trace>
  <inkml:trace contextRef="#ctx0" brushRef="#br0" timeOffset="16944.64">19198 2328 0,'0'0'0,"-21"0"0,0 0 0,0 0 0,-1 22 16,1-1-16,0-21 15,21 21-15,-21 0 0,21 0 0,0 0 16,0 1-16,0-1 15,0 0-15,0 0 0,21-21 16,0 0-16,0 0 0,1 0 16,-1 0-16,0 0 15,0 0-15,0-21 0,0 0 0,1 0 16,-22-1-16,0 1 0,0 0 16,0 0-16,0 0 0,0 0 15,0-1-15,0 1 0,-22 21 16,1 0-16,0 0 0,0 0 15,0 0-15,0 0 0,-1 21 16,1 1-16,21-1 0,-21-21 16,21 63-16,0-20 15,-21-22-15,21 0 16,0 0-16,0 0 0,0 0 0</inkml:trace>
  <inkml:trace contextRef="#ctx0" brushRef="#br0" timeOffset="17497.16">19558 2709 0,'0'0'0,"0"-21"16,0 42 15,-21 1-31,0-1 16,21 0-16,-22 0 0,22 0 16,-21 0-16,21 22 0,-21-22 0,0 0 15,21 0-15,0 22 0,0-22 0,0 0 16,0 0-16,0 0 0,0 0 15,0 1-15,0-1 16,63-21-16,-41 0 16,-1 0-16,0 0 0,21 0 15,-21 0-15,22 0 0,-22-21 0,0-1 16,21 1-16,-20 0 0,-1 0 16,21 0-16,-21 0 0,22-43 15,-22 43-15,-21 0 0,21-22 16,-21 22-16,21 0 0,-21 0 15,0 0-15,-21 21 32,0 21-32,0 0 0,-1 0 0,1 0 15,21 1-15,-21 20 0,0-21 16,21 0-16,0 0 0,0 1 16,0-1-16,0 0 0,0 0 0,0 0 15,21 0 1,43-21-16,-43 0 15</inkml:trace>
  <inkml:trace contextRef="#ctx0" brushRef="#br0" timeOffset="18347.68">20341 2731 0,'0'0'0,"0"-22"0,-21 22 47,21 22-47,0-1 16,0 0-16,-21 0 0,21 0 0,-21 0 15,21 22-15,0-22 16,0 0-16,0 0 0,0 0 0,-22 1 16,22-1-16,0 0 0,-21 0 0,21 0 15,0 0-15,0 1 16,-21-1-16,21 0 15,-21-21 1,21-21 0,0 0-16,0-1 15,0 1-15,21-21 16,0 21-16,-21 0 0,21-1 0,22-41 16,20 21-1,-42 20-15,1 1 0,20 0 0,-21 0 16,0 21-16,22-21 0,-1 21 15,-21 0-15,0 0 0,0 0 16,1 0-16,-1 0 0,0 21 16,-21 0-16,0 0 0,0 0 15,0 1-15,0-1 0,0 0 16,0 0-16,0 0 0,0 0 16,0 1-16,0-1 0,0 0 15,0 0-15,-21-21 0,21 21 0,0 0 16,0-42 46,0 0-62,0 0 16,0 0-16,0 0 0,21-1 16,21-41-1,-21 21-15,1 20 0,-1 1 0,21-21 16,-21 21-16,0 0 0,64-22 15,0 22 1,-64 21-16,0 0 16,0 0-16,0 0 0,1 21 0,-22 0 15,21 1-15,-21-1 0,0 0 16,0 0-16,0 0 0,0 43 16,0-43-16,0 0 0,0 0 15,0 0-15,0 1 0,-21-1 16,21 0-16,0 0 0,-22 0 15,22 0-15,-21-21 0,0 22 16,21-1-16,-21-21 16,21-21 31</inkml:trace>
  <inkml:trace contextRef="#ctx0" brushRef="#br0" timeOffset="18468.61">21167 3069 0,'0'-21'32,"0"0"-17</inkml:trace>
  <inkml:trace contextRef="#ctx0" brushRef="#br0" timeOffset="20256.99">3111 4932 0,'0'-21'15,"0"0"-15,0-1 16,0 1 0,0 0-16,0 0 0,0 0 15,0 0-15,0-1 0,0 1 16,0 0-16,22 0 0,-1 21 16,-21-21-16,21 21 0,0 0 15,-21-21-15,21 21 0,22 0 16,-22 0-16,0 21 15,0 0-15,0 0 0,-21 0 0,21 0 16,-21 22-16,22-22 0,-22 21 0,0 1 16,0-1-16,0 0 0,0 22 15,0 20-15,-22-41 16,1-22-16,0 21 0,-21 1 16,21-1-16,-1-21 0,-20 21 0,21-20 15,0-1-15,-22 0 0,22 0 16,0-21-16,0 21 0,0-21 0,0 0 15,-43 0-15,43 0 0,0-21 16,0 21-16,-1-21 16,1 0-16,0 0 0,21-43 15,0 43-15,-21-21 0,21 20 16,0-20-16,0 0 0,0 21 0,0-22 16,21 22-16,-21 0 15,21 0-15,0 0 0,22-1 16,-22 22-16,0 0 15,0 0-15,0 22 0,1-1 0,-1 0 16,0 0-16,0 0 0,-21 0 0,21 22 16,0-22-16,1 0 0,-1 21 15,-21-20-15,21-1 0,-21 0 0,21 0 16,-21 0-16,21 0 0,-21 1 16,0-1-16,0 0 15,21-21 16,1 0-31</inkml:trace>
  <inkml:trace contextRef="#ctx0" brushRef="#br0" timeOffset="20465.05">3725 5122 0,'0'0'0,"21"0"15,1 0 64</inkml:trace>
  <inkml:trace contextRef="#ctx0" brushRef="#br0" timeOffset="21290.88">5228 4678 0,'21'0'31,"0"0"-31,1-21 16,-1 21-16,0-21 16,0 21-16,0-22 0,0 1 0,43-42 15,-43 42 1,0-1-16,0 1 0,1 0 15,-1-21-15,0 21 0,-21-1 0,0-20 16,0 21-16,0 0 0,-21 0 16,0 21-16,-1 0 0,-20 0 0,21 0 15,-21 0-15,-85 21 16,84 0-16,1 0 16,0 0-16,-1 0 0,22 1 0,-21 20 15,21-21-15,21 0 0,0 0 16,0 1-16,0 20 0,0-21 15,21 21-15,0-20 16,0-1-16,0 0 0,22 0 0,-22 21 16,21-20-16,-21-1 0,22 0 15,-22 0-15,21 0 0,-21 0 0,0 1 16,22-1-16,-1 42 16,-42-42-16,0 1 0,0 20 0,0-21 15,0 0-15,-21 0 0,0 1 16,0-1-16,-22 0 0,22 0 0,-21 0 15,-1 0-15,1-21 0,0 0 16,-1 22-16,1-22 0,0 0 0,-1 0 16,-41 0-16,41-22 15,22 1-15,-21 0 0,21 0 0,0 0 16,-1 0-16,22-22 0,0 22 0,-21-21 16,21 21-16,0-22 0,0 22 15,0 0-15,0 0 0,21-22 16,1 43-16,-1-21 0,-21 0 0,21 21 15,0 0-15,0 0 0,0-21 16,1 21-16,-1 0 0,0 0 0,0 0 16,0 0-16</inkml:trace>
  <inkml:trace contextRef="#ctx0" brushRef="#br0" timeOffset="21688.69">5800 5038 0,'0'0'0,"21"0"0,0-21 16,0-1 0,0 1-16,-21 0 0,21 0 0,1 0 15,-1 0-15,0-22 16,0-20-16,-21 42 0,0-1 15,0 1-15,0 0 0,-21 21 16,0 0 0,0 0-16,-1 0 0,-20 0 15,-85 106 1,106-85-16,0 21 16,0-20-16,21 20 0,0 85 15,0-85 1,0-21-16,63 43 15,-42-64-15,0 0 0,1 0 16,-1 0-16,21 0 0,-21 0 16,43 0-16,20-42 15,-62 20-15,20 1 0,-21 0 16</inkml:trace>
  <inkml:trace contextRef="#ctx0" brushRef="#br0" timeOffset="21969.55">6477 4276 0,'0'0'0,"0"-21"0,0-1 0,0-20 16,0 21-16,0 0 15,0 42 1,0 0-16,0 21 16,0-20-16,-21 20 0,21 0 0,-21 106 15,-1-84 1,1-22-16,0 22 0,0 42 15,21-43-15,-21-21 0,21 22 0,0-22 16,0 1-16,0-22 0,0 21 16,0-21-16,0 0 0,0 22 15,0-22 1,21-21 0,0 0-16,-21-21 0,21 21 0,0-21 15,1-1-15</inkml:trace>
  <inkml:trace contextRef="#ctx0" brushRef="#br0" timeOffset="22368.87">6625 4890 0,'-42'21'32,"21"-21"-32,21 21 15,21-21 1,0 0-1,0 0-15,21 0 0,-20 0 16,20-42-16,0 42 0,1-43 16,-22 22-16,0 0 15,0 21-15,0-21 0,0 0 0,-21-1 16,0 1-16,0 0 16,-21 21-1,0 0-15,0 0 0,0 0 0,-22 0 16,22 21-16,0 0 0,-21 1 15,21-1-15,-1 0 0,1 0 0,0 21 16,0 1-16,0-1 0,21-21 16,0 0-16,0 22 0,0-22 15,0 0-15,0 0 0,42 0 16,22 1 0,-43-22-16,0 21 0,21-21 15,1 0-15,-22 0 0,21-21 16,0 21-16,-20-22 0,20 1 0,0 0 0</inkml:trace>
  <inkml:trace contextRef="#ctx0" brushRef="#br0" timeOffset="22885.02">7281 4720 0,'0'-21'0,"0"42"0,0-63 16,0 63 15,-21 0-31,21 0 0,0 1 15,-21 20-15,21 0 0,0-21 16,0 1-16,0 20 0,0-21 16,-21 21-16,21 22 15,-21-1-15,21-41 16,0-1-16,0-42 47,0-1-32,0 1-15,0 0 0,0 0 0,0-21 16,0 20-16,0-20 0,21 21 0,0-21 16,0-1-16,-21 22 0,42-21 15,-20 21-15,-1-22 0,0 22 0,21 0 16,22-21-16,-43 20 16,0 22-16,21 0 0,-20 0 0,-1 0 15,0 22-15,-21-1 0,0 0 0,21 0 16,-21 0-16,0 0 15,0 22-15,0 20 0,0-42 0,0 22 16,0-22-16,0 21 0,0-21 16,-21 1-16,21-1 0,0 0 15,0 0-15,-21-21 0,21 21 0,-21 0 16,-1 1-16,22-44 47,22 1-32,-1 0-15,0 21 0</inkml:trace>
  <inkml:trace contextRef="#ctx0" brushRef="#br0" timeOffset="23160.86">8191 4678 0,'-21'0'31,"0"21"-31,21 0 0,-21 0 16,0 1-16,0 83 15,-22-62-15,43-1 16,0-21-16,0 22 16,0-22-16,0 0 0,0 0 0,0 0 15,0-42 16,21 0-15,1 21-16,-22-21 0,21 0 16,0-22-16,-21 22 0</inkml:trace>
  <inkml:trace contextRef="#ctx0" brushRef="#br0" timeOffset="23509.67">8213 4530 0,'-22'-21'0,"1"21"0,0 0 15,0 0-15,0 0 0,0 0 16,-1 0-16,22 21 0,-21 0 16,21 0-1,0 0-15,0 0 0,21-21 16,1 0-16,-22 22 0,21-22 16,0 0-16,0 0 0,0 0 15,0 0-15,1 0 0,-1 0 16,0-22-16,0 1 0,-21 0 0,21 0 15,-21 0-15,0 0 0,0-1 16,0 1-16,-21-21 16,0 42-16,0 0 15,0 0-15,-1 0 0,1 0 0,0 0 16,-21 0-16,-1 42 16,22-21-16,21 1 15,0-1-15,0 0 0,0 0 16,0 0-16,0 0 0</inkml:trace>
  <inkml:trace contextRef="#ctx0" brushRef="#br0" timeOffset="24821.03">8615 4657 0,'0'0'15,"0"-21"-15,0-1 31,-21 22-31,-1 0 16,22 22 0,-21-1-16,0 0 0,0 21 15,0-21-15,21 1 0,-21 20 0,21-21 16,0 0-16,-22 22 0,22-22 16,0 21-16,-21-21 0,21 0 0,0 1 15,0-1-15,0 21 16,21-42-16,1 21 0,-1-21 15,0 0-15,0 0 0,21 0 0,43 0 16,-64-21 0,22 21-16,-1-21 0,-21 0 15,21 0-15,-20-22 0,-1 22 0,21-21 16,-21 21-16,0-22 0,1 22 0,-22-21 16,21-1-16,0-20 15,-21 42 1,-21 21-1,0 0 1,-1 21-16,1 0 0,21 0 16,0 0-16,-21 22 0,0-22 15,21 0-15,0 21 0,0 1 16,0-1-16,0 0 16,0-20-16,0-1 0,21 0 15,0-21-15,22 21 0,-1-21 16,0 0-16,-21 0 0,22 0 0,-22 0 15,21-21-15,-21 0 0,1 21 16,-1-21-16,0-1 0,0-20 0,0 21 16,0 0-16,-21-22 0,0 1 0,22 21 15,-22-21-15,21 20 0,-21 1 16,0-42-16,-21 63 47,-1 21-47,1 0 0,21 21 15,0-20-15,0-1 16,-42 63-16,42-62 16,0 20-16,0 0 0,0-21 15,0 1-15,0-1 0,0 0 16,0 0-16,0 0 0,0-42 47,0 0-47,0 0 15,0 0-15,0-1 0,21-20 0,0 21 16,-21-21-16,21-1 0,1 22 16,-1-21-16,0 21 0,21-43 15,-21 43-15,22 0 0,-22 0 0,0-1 16,21 22-16,-20 0 0,-1 0 16,21 0-16,0 0 15,-20 22-15,-1-1 0,-21 0 16,0 0-16,21 0 0,-21 22 15,0-22-15,0 21 0,0-21 0,0 22 16,0-22-16,0 0 0,-21 42 16,21-41-16,0-1 15,-21 0-15,-1-21 16,22-21 15,0 0-31,0-1 0,0 1 16,0 0-16,0-21 0,22 21 0,-1-22 15,0 22-15,0-21 0,21-1 16,22-20-16,-22 21 0,64-1 16,-64 22-16,1 0 0,20 0 15,-20 21-15,-1 0 0,0 0 16,22 0-16,-43 21 16,21 21-16,-42-21 0,0 22 0,0-22 15,0 0-15,0 21 0,0 1 16,0-22-16,0 21 0,-21-21 0,0 22 15,0-22-15,21 42 16,-21-41-16,-1-1 16,22 0-16,0-42 31,0 0-31</inkml:trace>
  <inkml:trace contextRef="#ctx0" brushRef="#br0" timeOffset="25420.57">11896 4212 0,'0'0'0,"21"-21"0,0-21 15,-21 21-15,0-22 0,0 22 16,0 0-16,0 0 15,-21 42 1,0 21 0,21-21-16,-22 22 0,1-1 0,0 0 15,0 1-15,0 63 0,0-64 16,-1 0-16,1 22 0,0-22 16,0 0-16,0 1 0,-22 41 15,43-41-15,0-22 0,-21 21 0,21-21 16,0 1-16,0-1 0,0 0 15,0-42 1,0 0 0,21-22-16,1 22 15,-1 0-15</inkml:trace>
  <inkml:trace contextRef="#ctx0" brushRef="#br0" timeOffset="25721.4">11959 4022 0,'0'-21'0,"0"42"0,0-64 16,0 22-16,21 21 31,-21 21-31,0 1 16,21-1-16,1 21 0,-22 0 16,21 1-16,0 20 0,-21-20 0,0-1 15,21 21-15,-21-20 0,0 20 16,0 43-16,0-21 15,0-43-15,0 0 0,0 1 0,0-22 16,-21 21-16,21-21 0,0 1 16,0-1-16,0 0 0,0 0 15,0-42 1,0 0 0,0 0-16,-21-1 0,21-20 15,-21 21-15</inkml:trace>
  <inkml:trace contextRef="#ctx0" brushRef="#br0" timeOffset="25923.28">11726 4614 0,'0'0'0,"-21"0"15,0 0-15,0 0 0,-22 0 16,65 0 15,-1 0-31,21-21 16,-21 21-16,22 0 0,-1 0 0,0 0 15,22-21-15,-22 21 0,0-21 16,1 21-16,-1 0 0,0 0 0,64-21 16,-63 21-16</inkml:trace>
  <inkml:trace contextRef="#ctx0" brushRef="#br0" timeOffset="26341.04">12446 4530 0,'0'-21'0,"0"-1"16,0 1 0,0 0-1,21 21-15,0 0 0,0 0 16,1 0-16,-1 0 16,0 0-16,0 0 0,0 21 15,0 22-15,1-22 0,-22 0 16,21 0-16,-21 21 0,0-20 15,0-1-15,0 21 0,0-21 0,0 0 16,0 22-16,0-22 0,0 0 0,-21 21 16,21-20-1,-22-22-15,22 21 0,0-42 32,0-1-32,0 1 0,0 0 15,0 0-15,0 0 0,0 0 0,0-1 16,0-20-16,22-21 0,-1 41 15,0 1-15,-21-21 0,21 21 16,0-22-16,0 22 16,1 21-16,-22-21 0,21 21 15,0 0-15,0 0 16,0 0-16,0 0 16,1 0-16,-1 0 15</inkml:trace>
  <inkml:trace contextRef="#ctx0" brushRef="#br0" timeOffset="26648.87">13462 4424 0,'0'-21'0,"-21"-43"31,0 64-31,-1 0 0,1 0 16,-21 0-16,21 0 0,0 21 15,-1 1-15,1-1 0,-21 0 0,21 0 16,0 21-16,-22-20 0,22 20 16,0-21-16,0 21 0,0 1 15,21 20-15,0-20 16,0-22-16,0 0 0,0 0 16,21 0-16,0 0 0,21-21 0,-21 22 15,22-22-15,-22 0 0,21 0 0,1 0 16,-1 0-16,43-22 15,-43 1-15,0 0 0,1 0 0,-1 0 16,0-22-16,-21 22 0</inkml:trace>
  <inkml:trace contextRef="#ctx0" brushRef="#br0" timeOffset="27177.08">13885 4106 0,'0'0'0,"0"-63"0,0 21 0,21 20 15,-21-41-15,0 42 16,0 0-16,-21 21 15,21 21 1,-21 0-16,21 21 16,0 1-16,0-1 0,-21 43 15,21-22-15,-21 22 0,21-22 16,0-20-16,-21-1 0,21 0 16,-22 1-16,22-1 0,-42 64 15,21-43 1,21-42-16,0 1 0,0 20 15,0-21-15,0-42 32,0 0-17,0 0-15,0-1 0,0 1 0,0 0 16,21 0-16,-21 0 0,21-22 16,0 22-16,1-42 0,41-22 15,-42 64 1,22 0-16,-22 0 0,0-1 0,21 22 15,-21-21-15,85 21 16,-85 0-16,1 0 0,20 21 16,-21 1-16,0 20 0,-21-21 15,0 0-15,0 22 0,0-22 0,0 0 16,0 21-16,-42 1 16,42-1-16,-42 0 15,42-21-15,-22 1 0,22-1 16,-21-21-16,21 21 0,0-42 47,0 0-47,0-1 15,21 22-15,1-21 0</inkml:trace>
  <inkml:trace contextRef="#ctx0" brushRef="#br0" timeOffset="27417.45">14584 4424 0,'0'21'16,"0"0"-16,0 0 15,0 1-15,-21 20 16,-1-21-16,22 0 0,-21 0 16,21 1-16,-21-1 0,21 0 0,0 21 15,-21 1 1,21-22-16,0-42 31,21 21-15,-21-22-16,21 1 0,0 0 0</inkml:trace>
  <inkml:trace contextRef="#ctx0" brushRef="#br0" timeOffset="27756.77">14668 4106 0,'0'0'15,"0"-21"-15,-21 21 0,0 0 16,0 0-16,0 21 0,0-21 16,21 22-16,-22-1 0,1 0 15,21 0-15,0 0 0,0 0 16,0 1 0,21-22-16,1 0 0,-1 0 0,0 0 15,0 0-15,0 0 0,0 0 16,1 0-16,-22-22 0,21 1 0,0 21 15,0-42-15,-21 21 16,0-22-16,21 22 0,-21 0 0,0-21 16,0 21-16,0-1 0,-21 22 15,0 0-15,0 0 16,0 0-16,-1 0 0,1 0 0,0 22 16,-21 20-16,42-21 15,0 0-15,0 0 16,0 1-16,21-1 15,0-21-15,0 0 0</inkml:trace>
  <inkml:trace contextRef="#ctx0" brushRef="#br0" timeOffset="28080.53">15409 3789 0,'-42'42'32,"21"1"-17,0-1-15,-1 0 0,1 1 0,0-1 16,-21 64-16,-1-64 0,22 22 16,0-22-16,0 21 0,0-20 15,0-1-15,-22 64 0,43-85 16,0 21-16,-21 1 0,21-1 0,-21-21 15,21 22-15,0-22 0,0 0 16,0 0-16,0 0 0,21-21 16,0 0-16,0 0 15,1 0-15,-1-21 0,0 21 16,0-21-16,0 0 0,0 0 0,1-1 0,-1-20 16,0 21-16</inkml:trace>
  <inkml:trace contextRef="#ctx0" brushRef="#br0" timeOffset="28271.42">15049 4424 0,'0'0'0,"-21"0"16,42 0 0,1 0-1,-1 0-15,0 0 0,0 0 0,0 0 16,22 0-16,-22 0 0,0 0 15,21 0-15,-21-21 16,1 21-16,-1 0 0</inkml:trace>
  <inkml:trace contextRef="#ctx0" brushRef="#br0" timeOffset="28893.27">15473 4487 0,'0'0'0,"-21"22"31,42-22 0,0 0-31,0 0 0,21 0 16,-20 0-16,-1 0 0,21 0 0,-21 0 15,43-22-15,-1-20 16,-42 42-16,-21-21 0,22 21 16,-22-21-16,0 0 0,0-1 0,0 1 15,0 0-15,-43 0 16,22 21-16,0 0 15,0 0-15,-22 0 0,22 0 16,0 0-16,0 21 0,0 0 16,0 0-16,-43 64 15,64-21-15,0-43 16,0 0-16,0 21 0,0-21 16,0 1-16,0-1 0,21 0 15,0 0-15,1-21 0,20 0 16,-21 0-16,21 0 15,1 0-15,-22 0 0,21 0 16,1-21-16</inkml:trace>
  <inkml:trace contextRef="#ctx0" brushRef="#br0" timeOffset="29189.77">16425 4318 0,'0'-21'0,"0"42"0,0-63 0,0 21 16,-21 21-1,0 0-15,-21 0 0,20 0 16,1 0-16,0 21 0,-21 0 16,21 0-16,-1 0 0,-20 0 0,21 1 15,0 20-15,0-21 0,21 21 0,0-20 16,-22-1-16,22 21 16,0-21-16,0 0 0,0 22 15,0-22-15,22 0 0,-22 0 16,21 0-16,0-21 0,21 22 0,-21-22 15,1 0-15,83 0 16,-62 0-16,-1-22 0,0 22 0,1-21 16,-22 0-16,21 0 0,1 0 15,20-43-15,-42 22 0,0 0 16</inkml:trace>
  <inkml:trace contextRef="#ctx0" brushRef="#br0" timeOffset="30274.15">16891 3958 0,'0'0'0,"0"-42"0,21 0 0,-21-1 15,0 22-15,0-21 0,0 21 0,0-1 16,-21 44 0,0-1-1,0 0-15,21 0 0,-22 21 16,1 1-16,21-1 0,-21 22 0,21-22 16,-21 21-16,0-20 0,21 63 15,0-1 1,0-62-16,0-1 0,0-21 0,0 22 15,0-22-15,0 0 0,0 0 0,0 0 0,21 0 16,-21 1-16,21-22 16,0 21-16,0-21 15,22 0-15,-22-21 16,0 21-16,0-22 0,0 1 16,1 21-16,-1-21 0,0 0 0,21-21 15,-21 20-15,1 1 0,-1-21 16,0 21-16,21-43 15,-21 43-15,1-21 0,-22 21 0,21 21 16,-21-22-16,-21 44 31,-1-1-31,22 0 16,-21 0-16,0 21 0,0-20 0,0-1 16,21 0-16,0 21 0,-21-21 15,21 1-15,-22-1 0,22 0 16,0 0-16,0 0 0,0 0 0,0 1 15,0-1-15,22-21 16,-1 0-16,0 0 0,0 0 16,21 0-16,43 0 15,-64-21-15,22 21 0,-1-22 16,-21 1-16,21 0 0,-20 0 0,62-85 16,-63 85-1,-21-21-15,22 20 0,-22 1 16,0 0-16,-22 21 31,1 0-31,0 0 16,21 21-16,-21 0 0,21 1 0,0-1 15,-21 0-15,21 0 0,0 0 16,0 0-16,0 1 0,0 41 16,0-21-16,0-20 15,0-1-15,21-21 16,0 0-16,0 0 15,0 0-15,1 0 16,-1 0-16,0 0 0,0-21 16,-21-1-16,21 1 0,-21-21 15,21 21-15,1 0 16,-22-22-16,21 22 0,-21 0 0,21 0 16,0 0-16,-21-1 0,21 1 0,0 0 15,1 0-15,-1 0 16,63 0-16,-62 21 0,20 0 15,-21 0-15,0 0 0,22 0 16,-22 21-16,0 0 0,0-21 0,0 42 16,0-21-16,-21 1 0,0-1 0,0 0 15,0 0-15,0 21 0,0-20 16,0-1-16,0 0 0,-21 21 16,-21 1-1,42-22 1,-21-21-16,0 0 15,21-21-15,0-1 16,0 1-16,0 0 16,0-64-1,21 64-15,0-21 0,0 21 16,0-22-16,0 22 0,1-21 16,-1 21-16,0 0 0,0-1 0,0 1 0,43 0 31,-43 21-31,0 0 0,0 0 15,0 0-15,1 0 16</inkml:trace>
  <inkml:trace contextRef="#ctx0" brushRef="#br0" timeOffset="30723.06">18669 4403 0,'0'21'31,"21"-21"-15,0 0-16,0 0 0,1-21 15,-1 21-15,0-21 0,0-1 16,0 22-16,0-21 0,1 0 16,-1 0-16,21 0 0,0-43 15,-42 43-15,0 0 16,0 0-16,0 0 15,-42 21 1,21 0-16,0 21 16,-22 0-16,22 0 0,0 21 15,0-20-15,0-1 0,0 21 16,-1-21-16,1 22 0,21-22 0,0 0 16,-21 0-16,21 43 15,0-43-15,0 0 16,21-21-16,0 21 0,22-21 15,-22 21-15,0-21 0,0 0 0,22 0 16,-22 0-16,0 0 0,21 0 16,1-21-16,-1 21 0,-21-21 15,0 21-15,22-21 0,-22 0 0,0-1 16,0 22-16,0-21 0,0 0 16,-21-21-16,0 21 0</inkml:trace>
  <inkml:trace contextRef="#ctx0" brushRef="#br0" timeOffset="31172.8">16764 3979 0,'0'0'0,"-21"0"15,42 0 1,0 0-1,21 0-15,1 0 0,-1 0 0,0-21 16,22 21-16,-1 0 0,1 0 16,21-21-16,-22 21 0,1 0 0,20 0 15,-20 0-15,-1-21 0,-20 21 16,20 0-16,43 0 16,-64 0-1,-63 0 63,0 0-78</inkml:trace>
  <inkml:trace contextRef="#ctx0" brushRef="#br0" timeOffset="33658.69">2921 6244 0,'-21'0'47,"0"0"-31,21-21 0,0 0-1,0 0 1,21 21-1,0 0-15,0-21 0,0 21 16,0 0-16,1 0 16,-1 0-16,0 21 15,-21 0-15,0 0 16,0 0-16,0 0 16,0 22-16,-21-22 0,0 0 0,-1 0 15,-20 22-15,-21-1 16,41-21-16,1 0 15,0 0-15,0-21 0,0 0 0,0 0 16,21-21 15,0 0-31,0 0 0,0 0 16,0 0-16,21-1 16,0 1-16,0 0 15,0 21-15,0 0 16,1-21-16,-1 21 0,0 0 15,21 0-15,-21 0 0,1 0 0,-1 0 16,0 21-16,0 0 0,0-21 0,0 21 16,1 1-16,-1-1 0,0 0 0,0 0 15,0 21 1,-21 1-16,0-22 0,0 0 0,0 0 16,-21 0-16,0 1 0,0-1 15,0 0-15,-22 0 0,22 0 16,-21 0-16,21-21 0,-22 22 0,1-22 15,0 0-15,20 0 0,-20 0 16,0 0-16,21 0 0,-22 0 0,22 0 16,-21 0-16,21-22 0,-1 22 15,1-21-15,0 0 0,21 0 16,-21-21 0,21 20-16,0 1 0,0 0 15,0 0-15,0 0 16,21 21-16,0 0 15,0 0-15,1 0 16,-1 0-16,-21-21 0,42 21 16</inkml:trace>
  <inkml:trace contextRef="#ctx0" brushRef="#br0" timeOffset="34060.46">3577 6477 0,'0'0'0,"0"21"15,21-21 48,0 0-63,1-21 0,-22 0 15,21 21 1,-21-21-16,0 0 0,0-1 16,-21 22-1,-1 0 1,1 0-16,0 0 15,21 22-15,0-1 16,0 0-16,0 0 16,21-21-1</inkml:trace>
  <inkml:trace contextRef="#ctx0" brushRef="#br0" timeOffset="36760.71">5101 6244 0,'0'0'0,"0"-21"16,21 0 31,-21 0-47,21 21 15,1 0-15,-1 0 0,-21-21 0,21 21 16,0-22-16,0 1 16,0 21-16,22-42 0,-22 42 15,-21-21-15,0 0 0,21 21 16,-21-22-16,0 1 0,0 0 15,-21 0-15,0 21 0,0 0 16,-22-21-16,22 21 0,-127 0 16,63 42-1,64-42-15,-21 21 16,21 0-16,-1 1 0,1-22 0,0 21 16,21 0-16,0 0 0,0 0 15,21 0-15,0-21 16,22 22-16,-1-1 0,-21-21 15,43 42-15,-22-21 16,22 22-16,-43-22 0,21 0 16,-21 0-16,0 0 0,1 0 0,-1 22 15,0-22-15,-21 42 16,-42 22-16,20-64 16,-20 0-16,0 22 0,-1-22 15,-20-21-15,21 21 0,-22 0 0,22-21 16,-22 0-16,-84 0 15,106 0-15,-1-21 16,22 0-16,-21 0 0,0-22 16,20 1-16,22 21 0,-21-21 0,21 20 15,0-20-15,0 21 0,0-21 16,0 20-16,21 1 0,1 0 0,-1 0 16,0 0-16,21 21 15,-21 0-15,1 0 0,-1 0 16,0 0-16,0 0 0,0 0 15,0 0-15,1 0 0,-1 0 16</inkml:trace>
  <inkml:trace contextRef="#ctx0" brushRef="#br0" timeOffset="37281.41">5778 6244 0,'0'-21'0,"-42"0"16,42 0-1,-21 21-15,0 0 0,0 0 16,-1 0-16,1 0 0,0 0 16,21 21-16,-21-21 0,0 21 15,0 0-15,-1 0 0,1 1 0,0 20 16,-21 0-16,42 1 0,-21-22 15,21 21-15,-22-21 0,22 22 16,0-22-16,0 0 0,0 21 0,0-21 16,0 1-16,22-1 15,20-21-15,-21 0 0,0 0 16,22 0-16,-22 0 0,21 0 16,-21-21-16,22 21 0,-22-22 15,21 1-15,-21 0 0,22 0 0,-1-43 16,-21 22-16,0-21 15,-21 20-15,0-20 16,0 42-16,-21-22 0,0 22 0,0 0 16,0 0-16,-22 21 0,22-21 0,-21 21 15,21 0-15,-22 0 0,22 0 16,-21 0-16,21 0 0,-1 0 0,-20 21 16,21 0-1,21 0-15,21 0 16,0-21-16,22 21 15,-1-21-15,0 0 0,1 0 16,-1 0-16,0 0 0,1 0 0,-1 0 16,0 0-16</inkml:trace>
  <inkml:trace contextRef="#ctx0" brushRef="#br0" timeOffset="38112.93">6350 6033 0,'0'0'0,"0"-22"0,0 1 0,0 0 0,0 0 16,0 0-16,0 0 0,0-1 15,0 1-15,-21 21 16,0 0-16,-1 0 16,1 21-16,0 1 15,21-1-15,-21 0 0,0 21 16,21 1-16,0-1 0,-21 0 0,-1 64 16,22-64-16,-21 22 15,0-1-15,0 1 0,0-1 0,0 1 16,21-1-16,-43 64 15,22-63-15,0 21 0,0-22 0,0 22 16,-22 63-16,1-63 16,21-1-16,-22 86 0,22-86 0,0 1 15,0 0-15,0-22 0,21 1 16,0-1-16,0 1 0,0 20 16,42 22-1,-21-106-15,0 21 0,22-21 0,-22 0 16,21 0-16,1-21 0,-1 0 15,0-21-15,1 20 0,-1-20 0,0 0 16,1-1-16,-1 1 0,0 0 0,-21-1 16,22 1-16,-22-21 0,0 20 15,0-84-15,-21-84 16,-21 147-16,0 1 0,-21-86 16,20 107-16,-20-21 15,21 20-15,-21 1 0,20 21 0,-20 0 16,0-22-16,21 43 0,-22-21 0,22 0 15,-42 21 1,41-21-16,1 21 16,21-21-16,0-1 15,21 1-15,1 21 0,20-21 16,-21 0-16,21 21 0,85-85 16,-42 43-1,-21 0-15,-22 20 0,21-20 0,-20 0 16,20 21-16,-20-22 0,-22 1 15,21 0-15,-21-1 0,22 22 0,-22-21 16,0-1-16,-21 1 0,21 0 0,0-22 16,-21 1-1,0 42-15,0 42 32,0 0-17,0 0-15,-21 0 0,-21 64 16,42-43-16,-21 1 15,-1-22-15,1 21 0,21 0 16,-21 1-16,0-22 0,0 21 0,21-21 16,0 22-16,0-22 0,0 0 0,0 0 15,0 0-15,0 1 16,21-22 0,0 0-16,0 0 0,0-22 15,1-20 1,-1 42-16,-21-21 0</inkml:trace>
  <inkml:trace contextRef="#ctx0" brushRef="#br0" timeOffset="38321.81">6498 6244 0,'-21'0'0,"42"0"0,-63 0 15,63 0 16,0 0-31,0 0 16,0 0-16,1 0 0,-1-21 0,21 21 16,-21 0-16,22 0 0,-22 0 15,21-21-15,22 21 16,-43 0-16,0 0 0</inkml:trace>
  <inkml:trace contextRef="#ctx0" brushRef="#br0" timeOffset="38958.37">7281 6160 0,'-21'0'16,"0"0"-16,0 0 0,0 0 16,-1 21-16,1-21 0,21 21 15,-21 0-15,0 0 0,21 0 0,-21 1 16,21-1-16,0 21 15,-21-21-15,-1 43 0,22-43 0,0 0 16,0 0-16,0 0 0,0 1 16,22-22-1,-1 0 1,-21-22-16,21 1 0,0 0 16,0 0-16,0 0 0,1 0 15,-1-1-15,0 1 0,0-42 16,0 42-16,0-1 0,-21 1 15,22 0-15,-1 21 16,-21 21 0,0 0-1,0 1-15,0-1 0,0 0 0,0 0 16,0 21-16,0-20 0,0 20 16,0-21-16,0 0 15,0 0-15,21-21 16,0 0-16,21 0 0,-20 0 15,-1 0-15,0 0 16,21 0-16,-21-21 0,1 0 0,20 0 16,-21 0-16,0 0 0,0-22 0,1 22 15,-1 0-15,0-43 16,-21 22-16,0 0 0,0 21 16,0-1-16,-21 1 15,0 0-15,-1 21 0,1-21 0,-21 21 0,21 0 16,0 0-16,-1 0 0,-41 0 15,21 21 1,20-21-16,22 21 0,0 0 16,0 1-16,0-1 15,22 0-15,20-21 16,-21 0-16,0 21 0,43-21 16,-43 0-16</inkml:trace>
  <inkml:trace contextRef="#ctx0" brushRef="#br0" timeOffset="39453.1">8276 6096 0,'0'0'0,"21"-21"15,-21 0-15,0 0 0,0-1 16,-21 22 0,0 0-16,0 0 15,0 0-15,-22 22 16,1-1-16,21 0 0,0 0 15,-1 0-15,1 0 0,0 22 0,-42 20 16,63 1 0,0-43-16,0 0 0,0 0 15,0 0-15,21 1 0,0-1 16,0-21-16,0 0 0,0 0 16,22 0-16,-1-21 15,-21 21-15,0-22 16,22-20-16,-43 21 0,21 0 0,0 0 15,-21-1-15,0-20 16,42-64 0,-42 64-16,22 42 0,-22-21 15,0 42 17,-22 0-32,22 0 0,-21 0 0,21 1 15,0-1-15,-21 0 0,21 21 16,0 1-1,0-22-15,0 0 0,0 0 16,21 0-16,0 0 16,1-21-16,-1 0 0,0 0 15,21 0-15,-21 0 16,1-21-16,-22 0 0,21 21 16,0-21-16</inkml:trace>
  <inkml:trace contextRef="#ctx0" brushRef="#br0" timeOffset="39888.85">8678 6138 0,'0'0'0,"-21"0"0,0 0 0,0-21 0,0 21 16,21-21-16,-22 0 15,22 0-15,0 0 16,0-1-16,22 22 16,-1 0-16,0-21 0,0 21 15,64 0 1,-64 0-16,21 0 0,1 0 15,-1 0-15,-21 0 0,0 21 16,0-21-16,1 22 0,-22 62 16,0-63-16,0 22 15,0-22-15,0 0 16,-22 0-16,1 0 0,21 1 0,-42 20 16,21-21-1,0-21-15,-1 0 16,22-21-1,0 0-15,0 0 0,0-1 16,0 1-16,0 0 16,0 0-16,0 0 15,0 0-15,22-1 0,-1 1 0,0 0 16,-21 0-16,21 0 0,0 0 16,22-1-16,-22 22 15,0-21-15,0 21 0,0 0 16,0 0-16,1 0 15,-1 0-15</inkml:trace>
  <inkml:trace contextRef="#ctx0" brushRef="#br0" timeOffset="40294.5">9207 6075 0,'0'21'0,"22"-21"31,-1 0-15,0 0-16,0 0 0,0 0 16,22 0-16,-22-21 15,0 0-15,0 21 0,0-21 16,0-1-16,-21 1 0,0 0 16,0 0-16,0 0 15,0 0-15,-21 21 16,0 0-16,0 0 0,0 0 0,0 0 15,-1 0-15,1 0 0,-42 42 16,42 0 0,-1-21-16,22 1 0,-21 20 0,21 0 15,0-21-15,0 1 0,0 20 16,0-21-16,21 0 16,1 0-16,-22 1 0,21-22 0,0 21 15,0-21-15,0 0 0,0 0 0,1 0 16,41 0-16,-21 0 15,-20 0-15,-1-21 16,0 21-16,0-22 0,0 1 0,0 21 16,1-21-16,-1 0 0,0 0 0,-21 0 15</inkml:trace>
  <inkml:trace contextRef="#ctx0" brushRef="#br0" timeOffset="40938.12">10774 5715 0,'0'-21'0,"0"42"0,0-63 15,21 21-15,-21-1 0,21 1 0,-21 0 16,21-21-1,-21 21-15,0 42 32,0 21-32,0-21 15,-21 22-15,21-1 0,-21 64 16,0 0-16,0-64 16,-1 0-16,1 64 15,0-64-15,0-20 0,21 20 0,0 0 0,-21-21 16,21 1-16,0-1 0,0 21 15,0-21 1,0-42 0,0 0-1,21 0-15,-21 0 0,21-22 16</inkml:trace>
  <inkml:trace contextRef="#ctx0" brushRef="#br0" timeOffset="41460.83">10753 5800 0,'0'0'0,"0"-21"0,0-1 0,0 1 16,-22 0-16,22 0 0,-21 0 16,21 0-16,0-1 0,0-20 0,0 21 15,0 0-15,21 0 0,1-1 16,-1 1-16,0 0 0,0 0 0,21 21 16,1-21-16,-1 21 0,0 0 15,1 0-15,-1 0 0,0 0 0,22 0 16,-22 21-16,1 0 0,20 43 15,-21 20 1,-42-41-16,0-22 0,0 21 0,0 0 16,-21 1-16,0-1 0,-21-21 0,-1 22 15,1-22-15,-21 21 0,-1-21 16,1 0-16,20 1 0,-20-1 0,20 0 16,1-21-16,0 0 0,-1 0 0,22 0 15,0 0-15,0 0 0,0 0 16,0 0-16,21-21 0,0 0 15,0-1-15,0 1 0,21 0 16,0 21 0,0 0-16,0 0 15,0 0-15,1 21 0,-1 0 16,0-21-16,-21 22 0,21-1 16,0 0-16,-21 0 0,21 0 0,-21 0 15,22 1-15,-1-1 0,-21 0 0,21 0 16,0-21-16,0 21 0,0 0 15,22 1 1,-1-1-16,-21-21 0,0 0 16,1 0-16,-1 0 0,0 0 15,0 0-15,0 0 0,0 0 0,43-43 16,-22 1 0,-21 42-16</inkml:trace>
  <inkml:trace contextRef="#ctx0" brushRef="#br0" timeOffset="41840.61">11472 6096 0,'-21'0'16,"21"21"-1,-21-21-15,42 0 32,0 0-32,0 0 15,1 0-15,-1 0 0,0 0 16,0 0-16,0 0 0,0-21 15,1 21-15,-1-21 0,0 21 0,0-21 16,0 0-16,0 21 0,-21-22 16,0 1-16,0 0 0,0 0 15,-21 21 1,0 0-16,0 0 0,0 0 16,0 21-16,-1-21 0,1 21 0,0 0 15,0 1-15,0-1 0,0 0 0,-1 0 16,22 0-16,0 0 0,0 1 15,0-1-15,0 0 16,0 0-16,0 0 0,22-21 16,-1 21-16,0-21 15,0 22-15,0-22 0,0 0 0,1 0 16,-1 0-16,21 0 0,-21 0 0,22 0 16,-1 0-16,0 0 0,1-22 15</inkml:trace>
  <inkml:trace contextRef="#ctx0" brushRef="#br0" timeOffset="43211.83">12361 6096 0,'0'0'0,"0"-21"16,0-21-1,0 20-15,0 1 16,-21 21-16,0 0 0,-21-21 16,20 21-16,-20 0 0,21 0 15,0 0-15,0 21 0,-1 0 16,-20 1-16,21-1 0,0-21 0,0 21 15,-1 0-15,1 0 0,0 0 0,21 1 16,0-1-16,0 0 0,0 0 16,0 0-16,0 0 0,21-21 15,0 0-15,1 0 16,-1 0-16,21 0 0,-21 0 16,0 0-16,1 0 0,-1 0 15,21-21-15,-21 0 0,0 21 0,1-21 16,-1 21-16,-21-21 0,21 0 15,0 21-15,-21-22 0,0 1 0,21 21 16,-21-21-16,21 0 0,-21 0 16,0 0-1,0 42 17,0 0-32,0 0 15,0 0-15,-21 0 0,0 64 16,21-43-16,-21 1 0,21-1 15,-21 22-15,21-22 0,-21 21 16,21-20-16,0 20 0,-22 1 16,1-1-16,21 1 0,-21-1 0,0 1 15,0-1-15,0 1 0,-1 20 0,-20-20 16,21 21-16,0-22 0,0 1 16,-1-1-16,1 1 0,21 20 15,-21 22-15,21-85 16,0 0-16,21-21 15,0-21 1,1 0-16,41-42 16,-42 20-16,0 22 0,1-21 15,-1-1-15,21 1 0,-21 0 0,0-22 16,1 1-16,-1 20 0,0-41 16,0 20-16,0 1 0,0-22 0,1 0 15,-1 1-15,0-1 0,0 0 0,0 1 16,0 20-16,-21-20 0,0 20 15,22 1-15,-22 20 0,21 1 0,-21 0 16,21-85 0,-21 105-16,0 1 0,0 0 15,0 42 17,0 0-17,0 1-15,0-1 0,0 0 16,0 0-16,0 0 0,0 0 0,-21 22 15,21 20 1,0-42-16,0 1 0,0-1 16,0 0-16,0 0 0,21 0 15,0-21-15,0 0 16,0 0-16,1 0 0,-1 0 16,0 0-16,0-21 0,0 21 0,0-21 15,22 0-15,-22 21 0,21-43 16,-21 22-16,1 0 0,20-42 15,-21 41-15,0 1 0,-21 0 16,21 0-16,1 0 16,-22 0-16,0-1 15,-22 22 17,1 0-32,21 22 15,0-1-15,-21 0 0,0 0 0,21 0 16,-21 0-16,21 1 0,-21-1 15,21 0-15,0 0 0,0 0 0,0 0 16,0 1-16,0-1 0,0 0 0,21 0 16,0 0-16,0-21 0,0 21 15,22-21-15,-22 0 0,0 0 16,0 0-16,21 0 0,-20-21 16,-1 21-16,21-21 0,-21 0 15,22 0-15,-22 0 0,0-1 0,0-20 16,21 21-16,-42 0 0,22-22 0,-1 22 15,0-21-15,0 21 0,-21 0 16,0-1-16,21 1 0,-21 0 0,21 0 16,-21 42 15,-21-21-31,21 21 0,-21 0 0,21 1 16,0-1-16,-21 0 0,21 21 15,-21-21-15,21 1 0,0-1 16,0 0-16,0 0 0,0 0 15,0 0-15,21 1 0,0-22 16,0 0-16,0 0 16,1 0-16,-1 0 0,0 0 15,21-22-15,-21 1 16,1 0-16,-1 0 0,0 0 16,0 0-16</inkml:trace>
  <inkml:trace contextRef="#ctx0" brushRef="#br0" timeOffset="43433.7">13631 5694 0,'-21'0'0,"42"0"0,-63 0 16,21 0-16,21 21 46,0 0-30,0 0 15,21-21-31,0 0 16</inkml:trace>
  <inkml:trace contextRef="#ctx0" brushRef="#br0" timeOffset="43928.42">13906 5927 0,'-21'0'16,"21"-21"0,0-1-16,0 1 15,21 21 1,1 0-16,-1 0 0,0-21 0,21 21 15,-21 0-15,43 0 16,-43 0-16,0 0 16,0 0-16,1 0 0,-1 0 0,0 21 0,0-21 15,-21 21-15,21 1 0,-21-1 16,0 21-16,0 43 16,0-64-16,0 0 0,-21 21 15,0-20-15,0-22 16,0 21-16,-1-21 0,1 21 15,0-21 1,0 0-16,0 0 16,21-21-16,0 0 15,0-1-15,21 1 16,0 0-16,0 0 0,-21 0 16,21-22-16,22 1 15,-22 42-15,-21-21 0,21 0 0,0 21 0,0-21 16,1 21-16,-22-22 0,42 22 15,0-21 1,-21 21-16,1 0 0,-1 0 0,21 0 16,-21 0-16,0 0 15,1 0-15</inkml:trace>
  <inkml:trace contextRef="#ctx0" brushRef="#br0" timeOffset="44290.21">14584 5969 0,'0'0'0,"0"21"16,21-21-1,21 0 1,1-21-16,-22 21 0,0-21 16,0 21-16,0-21 0,0 0 15,1 21-15,-1-22 0,-21 1 16,21 0-16,-21 0 0,21 0 15,-21 0-15,-21 21 16,0 0 0,0 0-16,-1 0 0,-20 21 15,21 0-15,0 0 0,21 0 16,-21 0-16,21 1 0,-22-1 0,22 0 16,0 0-16,0 0 0,0 0 0,0 22 15,0-22 1,0 0-16,22-21 0,-1 0 0,0 21 15,0-21-15,21 0 0,-20 0 0,20 0 16,0 0-16,1 0 0,20 0 16,-21 0-16,22-21 0</inkml:trace>
  <inkml:trace contextRef="#ctx0" brushRef="#br0" timeOffset="44884.87">15727 5884 0,'0'-21'0,"0"42"0,0-63 0,0 21 15,0 0-15,0 0 0,0-22 16,0 1 0,-21 21-16,-1 21 0,1-21 15,0 21-15,0 0 0,-43 0 16,1 42 0,21-42-16,20 21 15,-20 21-15,21-20 0,0-1 0,0 0 16,-1 21-16,1-21 0,21 1 0,-21 20 15,21 21 1,21 1-16,0-43 16,1-21-16,-1 21 0,0-21 0,0 0 15,64 0 1,-22 0-16,-42-21 16,22 21-16,-22-21 0,0 0 0,0 0 15,0-1-15,1-20 0,-1 21 0,21-21 16,-42-1-16,64-105 15,-22 63 1,-21 22-16,-21 21 0,0-22 16,21 22-16,-21 21 0,0-1 0,0 1 15,-21 21 1,0 21-16,21 1 16,0 20-16,-21-21 0,0 21 0,21 1 15,-22-1-15,22 0 0,0 1 16,0 63-1,0-1-15,0-83 16,0 20-16,22-21 0,-1 0 0,0-21 16,42 21-1,-20-21-15,-1 0 16,-21 0-16,22 0 0,-1 0 16,-21 0-16,43-42 15,-43 42-15,0-21 16,-21 0-16,0 0 15</inkml:trace>
  <inkml:trace contextRef="#ctx0" brushRef="#br0" timeOffset="46077.19">2984 8128 0,'0'-21'15,"-21"0"1,21 0-16,0 42 31,0 0-31,0 0 0,0 21 0,0 1 16,0-1-16,0-21 0,-21 106 15,0-42 1,0-43-16,0-21 0,-1 22 0,1-22 16,0 0-16,21 0 0,-21 0 15,0 1-15,21-1 0,-21-21 0,42-21 47,0-1-47,0 22 0,21-21 16,-20 21-16,-1-21 0,21 21 15,-21-21-15,22 21 0,-22-21 0,0 21 16,0-21-16,21 21 0,-20-22 0,-1 22 16,0-21-16,0 0 0,0 0 15,0 0-15,1 21 0,-22-21 16,0-1-16,0 1 0,0 0 15,0 0-15,0 0 0,0 0 16,0-1-16,0 1 0,0 0 16,0 42-1,0 0 1,-22 22-16,22-22 16,-21 42-16,21-41 0,-21 62 15,21-41 1,-21-22-16,21 21 0,-21-21 0,21 0 15,0 22-15,-21-22 0,21 0 0,0 0 16,0 22 0,0-22-16,21-21 31,0 0-31,-21-21 0,21 21 16</inkml:trace>
  <inkml:trace contextRef="#ctx0" brushRef="#br0" timeOffset="46281.07">3768 8488 0,'0'0'16,"-22"0"31</inkml:trace>
  <inkml:trace contextRef="#ctx0" brushRef="#br0" timeOffset="48801.63">4911 8128 0,'0'-21'16,"0"42"-16,0-63 0,0-22 0,0 43 15,0 0-15,0 0 0,0 0 16,0-22-1,0 64 1,0 22 0,0-22-16,-22 21 0,1 64 15,0-64-15,21 1 0,-21 20 0,0-20 16,0 20-16,-1-21 0,1 1 16,0 20-16,-21-20 0,21-1 0,-85 85 15,85-106-15,-43 43 16,64-43-1,-21 0-15,0-21 0,21-21 16,0 0 0,0-1-16,0-20 15,0 21-15,0-21 0,0 20 0,0-20 16,0 0-16,21 21 0,0-22 0,-21 1 16,0 21-16,21-22 0,-21 22 15,21 0-15,1 0 0,-22 0 16,21 21-1,0 0-15,0 21 0,0 0 16,-21 0-16,21 0 0,1 1 16,-22-1-16,21 21 0,-21-21 0,42 43 15,-21-1 1,0-20-16,1-22 0,-22 0 0,42 42 16,-42-41-16,21-22 15,21 42-15,-20-42 0,20 0 16,0 0-16,-21 0 0,22-21 15,-1 0-15,-21-1 0,22 1 16,-22 0-16,42-21 16,22-64-16,-64 64 15,0-1-15,-21 1 0,0 0 0,0-1 16,0-20-16,0-107 16,0 43-16,-21 85 15,0-21-15,0 20 0,0 1 16,-1 0-16,1-1 0,0 22 0,-21 0 15,21 0-15,-1 0 0,-41 21 16,21 0-16,20 0 0,-20 21 16,21-21-16,-21 21 0,-22 42 15,43-20-15,0-1 0,0 22 16,21-1-16,0-21 0,-22 22 0,22-1 16,0 64-16,22 22 15,-1-107-15,0 0 16,0-21-16,21 22 0,-20-22 0,20 0 15,-21 0-15,21 0 0,1-21 16,20 0-16,64 0 16,-106 0-16,22-21 15,-1 0-15,0 21 0,1-21 0,-1 0 16,-21 0-16,43-43 16,-1 1-16,-42 41 15,1 1-15,-22-21 16,0 21-16,21 21 0,-21 21 31,0 0-15,-21 0-16,21 0 0,0 1 15,0-1-15,0 21 0,0-21 16,0 22-16,0 20 16,0-42-16,0 0 0,21-21 15,0 22-15,0-1 0,0-21 16,0 0-16,1 0 0,-1 0 0,21 0 15,43-21-15,-43-1 16,0 1-16,-20 0 16,20-21-16,-21 21 0,-21-1 15,21 1-15,-21-21 0,21 21 0,-21-22 16,0 1-16,0 0 16,0-1-16,0-20 0,0 21 0,0 20 15,-21-20-15,0 21 16,0 0-16,0 21 0,-22 0 15,-41 21 1,63 0-16,-1 0 0,-20 22 16,21-1-16,21-21 15,0 21-15,-21-20 0,21 20 0,0 0 0,0-21 16,0 22-16,0-22 0,0 0 0,0 21 16,0-20-16,21-1 0,21 21 15,-21-42-15,1 21 0,62 0 16,-63-21-16,43 0 15,-43 0-15,21-21 16,-20 0-16,20 0 0,-21 21 16,43-42-16,-43 20 0,0 1 15,21-21-15,1 0 16,-1-43-16,-21 64 16,-21 0-16,0-1 0,0 1 0,21 0 15,-21 42 16,-21 0-31,21 1 16,-21-1-16,21 0 0,0 0 0,0 0 16,-21 22-1,21-22-15,0 0 0,0 0 0,0 21 16,0-20-16,0-1 16,21-21-16,0 0 0,0 0 15,0 0-15,64 0 16,-64 0-16,0-21 0,1-1 15,-1 22-15,0-21 0,0 0 0,0 0 16,0 0-16,1 0 0,-1-1 16,0-20-16,0 0 15,0-1-15,0 22 0,-21 42 47,-21 1-47,0-1 0,21 0 16,0 0-16,0 0 15,-21 0-15,21 1 0,0-1 0,0 0 16,0 0-16,0 0 0,0 0 16,21 1-16,0-22 0,0 0 15,1 21-15,-1-21 0,0 0 0,0 0 16,0 0-16,0 0 0,1 0 0,20-21 16,-21-1-16,0 1 15,0 0-15,1 0 0,-1 21 16,-21-42-16,0 20 0,0 1 0,0 0 15,0-64-15,-21 43 16,-1 21-16,-20 0 0,21 21 16,-43-21-16,43 21 15,0 0-15,0 0 0,0 0 0,21-22 32,42 22-17,-21-21-15,0 21 0,1 0 16,20-21-16,-21 21 0,21-21 15,-20 21-15,20 0 0,0-21 16,1 21-16,-22 0 0,0 0 16,0 0-16,0 0 0,0 0 15,1 0-15,-22 21 0,21 0 0,-21 0 16,0 0-16,0 1 0,0 41 16,0-42-16,0 0 15,0 1-15,0-1 0,0 0 0,0 21 16,-21 22-16,21-22 15,0-21 1,0 0-16,0 1 16,0-44 15,0 1-31,0 0 16,0 0-16,0 0 0,0 0 15,0-22-15,0 22 0,21-21 0,0-1 16,0 1-16,0 0 0,85-64 15,-42 64 1,-1-1-16,-21 22 0,-20 21 16,20 0-16,-21 0 0,0 21 15,0 0-15,1 1 0,-1-1 0,-21 63 16,0-41 0,0-1-16,0-21 0,0 22 0,-43 20 15,43-42-15,-21 0 0,21 1 16,-21-1-16,0-21 0,21 21 0,0 0 15,-21-21 1,21-21 15,0 0-31</inkml:trace>
  <inkml:trace contextRef="#ctx0" brushRef="#br0" timeOffset="49926.89">7916 8467 0,'0'42'16,"0"-21"-1,0 0 1,21-21 0,1 0-16,-1 0 0,0 0 15,0 0-15,0-21 0,0 21 16,22-21-16,-1 0 0,-21 21 0,22-42 16,-1 20-16,-21 1 0,64-42 15,-64 20-15,21 1 0,-21 0 16,43-64-16,-22-21 15,-42 85-15,21-1 16,-21 1-16,0 21 0,0 0 16,0-1-16,0 1 0,0 0 0,-21 0 15,0 21-15,0 0 0,0 0 0,0 0 16,-1 0-16,1 21 16,21 0-16,0 0 0,-21 22 0,0-22 15,21 21-15,0-21 0,0 22 16,0-1-16,-21 43 15,21-43-15,0 0 0,0 1 0,0-1 0,0 0 16,0-20-16,0 20 0,0-21 0,0 0 16,0 22-16,0-22 15,21 0-15,-21 0 0,42-21 16,-21 0-16,22 0 16,-22 0-16,42 0 15,-41-21-15,-1 0 0,42-22 16,-42 22-16,22 0 0,-1-21 15,-21 21-15,22-1 16,-22 1-16,0-21 16,21 0-16,-42 20 15,-21 44 17,0-1-32,0 0 0,21 0 15,-21 0-15,21 0 0,0 1 0,-22-1 16,22 0-16,-21 0 0,21 0 15,0 0-15,0 1 0,0 20 16,0-21-16,21 0 0,1-21 16,-1 0-16,21 0 0,-21 0 15,22 0-15,-1 0 0,0 0 0,43-21 16,-43 0-16,22-21 16,-22 20-16,-21 1 0,0 0 15,1 0-15,-1-21 0,-21-1 0,0 22 16,0-64-16,0 43 15,0 0-15,0-1 0,0 1 0,-21 21 0,-1 0 16,1 0-16,0-1 16,0 1-16,-21 21 0,20 0 0,-20 0 15,21 0-15,-21 0 0,-1 21 0,22 1 16,0-1-16,-21 0 0,20 21 16,1-21-16,-21 43 0,21-22 15,21-21-15,0 22 0,0-22 0,0 21 16,0-21-16,0 22 15,21-22-15,0 0 0,21 0 16,-20 0-16,-1-21 0,21 0 0,-21 0 16,22 0-16,-22 0 0,21 0 15</inkml:trace>
  <inkml:trace contextRef="#ctx0" brushRef="#br0" timeOffset="50902.33">9927 8192 0,'0'0'0,"0"-43"0,0 22 16,0-42-16,0 41 0,-21 1 16,-106-21-1,106 42 1,0 0-16,-1 21 0,-20 0 0,21 0 16,0 1-16,0-1 15,-1 21-15,22-21 0,-21 22 0,0-22 16,21 21-16,-21-21 0,21 0 0,0 22 15,0-22-15,0 0 0,0 0 16,0 0-16,0 1 0,0-1 16,21-21-16,0 0 0,0 0 0,1 0 15,-1 0-15,0 0 0,0 0 16,21-21-16,-20-1 0,-1 22 0,21-21 16,-21 0-16,0 0 0,1 0 0,-1-22 15,0 22-15,0 0 0,0-21 16,0 21-16,-21-1 0,0-20 0,22 21 15,-22 0-15,0 0 0,-22 42 47,22 0-47,0 0 0,0 0 0,-21 0 16,21 1-16,-21 20 0,21-21 16,0 64-16,0-64 15,0 0-15,0 21 0,21-42 16,0 22-16,-21-1 0,22-21 0,20 0 15,-21 21-15,0-21 0,22 0 16,-1 0-16,-21 0 0,21 0 16,1 0-16,-1-21 0,43 0 15,-43-1-15,0 1 0,-20 0 0,20 0 16,-21 0-16,0 0 0,0-1 16,1-41-16,-22 21 0,0 20 15,0-20-15,0 21 0,0 0 0,0 0 16,0-1-16,-22 22 15,1-21-15,0 21 0,-21 0 0,21 0 16,-22 21-16,22-21 0,-21 22 0,21-1 16,-43 42-1,43-42-15,0 43 0,0-43 0,21 21 16,0-20-16,-22-1 0,22 0 16,0 0-16,0 0 0,0 0 0,22-21 15,-1 22-15,0-22 0,0 0 16,0 0-16,0 0 0,1 0 0,20 0 15,-21 0-15,0-22 0,22 1 0,-22 0 16,0 0-16,0 0 0,0 0 16,22-22-16,-22 22 0,0-21 0,0-1 15,0-20-15,-21 21 0,21-22 0,1 22 16,-1-22-16,0 22 0,0 0 0,-21-22 16,0 22-16,21-22 15,-21 43-15,0 0 0,0 0 0,0 0 16,-21 21-16,0 0 15,0 0-15,21 21 16,-21 0-16,-1 21 0,1-21 0,21 22 16,0-1-16,-21 0 0,21 1 0,0-1 15,0 22-15,0 20 16,0 22-16,21-64 0,0 1 16,1-22-16,-1 21 0,0-21 0,21 1 15,-21-1-15,22 0 0,-1 0 0,-21-21 16,22 0-16,62 0 15,-62 0 1,-1-21-16,-21 0 0,0 0 0,1-1 0</inkml:trace>
  <inkml:trace contextRef="#ctx0" brushRef="#br0" timeOffset="52116.57">12636 8107 0,'22'0'32,"-22"-21"-32,0 0 0,21 21 0,0-22 15,-21 1-15,21 21 0,-21-21 0,0 0 16,21 0-16,-21 0 0,0-1 15,0 1-15,0-21 0,0 21 0,0 0 16,0-22-16,-21 1 0,0 21 16,21-22-16,-21 22 0,0 0 15,-1 0-15,-20 0 0,21 0 0,0 21 16,-22 0-16,22 0 0,-21 0 0,0 21 16,20 0-16,-20 0 0,0 21 15,-1 1-15,-62 63 16,83-43-16,1-21 0,0 1 15,21-1-15,0 0 0,0 1 0,0-1 16,0 0-16,0-20 0,21-1 16,22 21-16,-22-42 0,0 21 0,42 0 15,-20-21-15,-1 0 0,0 0 16,-20 0-16,20 0 0,0-21 16,-21 0-16,22 0 0,-22 0 0,21 0 15,1-43-15,-22 43 0,0-21 16,0-1-16,0 22 0,0-21 15,-21-1-15,0 22 0,0-21 0,22 0 16,-22 20-16,0 44 47,-22-1-47,22 0 0,0 0 0,0 21 0,0-20 16,0-1-16,0 21 15,0-21-15,0 22 0,0-22 0,0 0 0,0 0 16,22 0-16,-22 0 0,21-21 15,42 22 1,-42-22-16,22 0 0,-22 0 0,21 0 0,1 0 16,-22 0-16,21-22 0,0 1 0,-20 0 15,20 0-15,0 0 0,-21 0 16,22-43-16,-22 22 16,-21-1-16,0 22 0,0-21 15,0 21-15,0 0 16,-21 42-1,21 0-15,-21 0 16,-1 0-16,22 0 16,-21 1-16,21 20 0,0-21 0,0 21 15,-21-20-15,21-1 0,-21 0 0,21 21 16,0-21-16,0 1 0,0-1 16,0 0-16,0 0 15,0-42 16,0 0-31,0 0 0,0-1 16,21-20-16,-21 21 0,21-43 16,22 1-1,-22 42-15,-21-22 0,63 1 16,-42 21-16,1 0 0,-1 0 16,21-1-16,-21 22 0,0 0 0,64 0 15,-64 22 1,0-1-16,-21 0 0,22 0 15,-22 21-15,0-20 0,0-1 0,0 21 16,0-21-16,0 22 0,0-22 16,0 0-16,21 21 15,21 22-15,-42-43 16,21-21-16,0 0 0,1 0 16,-1 0-1,0 0-15,0-21 0,0 21 16,0-21-16,1-1 0,-1 1 0</inkml:trace>
  <inkml:trace contextRef="#ctx0" brushRef="#br0" timeOffset="52681.28">14457 7895 0,'0'0'0,"0"-21"15,0 0-15,0 0 0,0 0 16,0-1-16,-21 22 0,-1-21 15,1 21-15,0 0 0,0 0 16,0 0-16,-43 0 16,1 0-16,42 21 0,-1 1 15,-20-1-15,21 0 0,0 0 16,-22 43-16,22-43 0,0 0 16,21 21-16,-21-21 0,21 1 0,0 20 15,0-21-15,0 0 0,0 0 16,0 1-16,0-1 0,21 0 15,0-21-15,0 21 0,1-21 0,-1 0 16,0 0-16,0 0 0,0 0 16,22-21-16,-22 21 0,21-42 15,-21 20-15,0 1 0,1-21 16,-1 21-16,0-22 0,21 1 16,1-21-16,20-86 15,-42 107-15,0 0 0,-21-1 16,22 1-16,-22 0 0,21-1 15,-21 22-15,0-21 0,0 21 0,0 0 16,0 42 15,-21 0-31,21 0 0,-22 21 0,22 1 16,0-1-16,0 0 0,0 1 0,-21-1 16,21 0-16,0 1 15,0-1-15,0 43 0,0-43 16,0 0-16,0-20 0,0 20 0,0-21 15,0 21-15,21-20 0,-21-1 0,22-21 16,-1 21-16,-21 0 0,21-21 16,0 0-16,0 0 0,0 0 0,1 0 15,-1-21-15,0 0 0,21 21 0</inkml:trace>
  <inkml:trace contextRef="#ctx0" brushRef="#br0" timeOffset="54753.33">15811 7662 0,'0'0'0,"-21"0"31,0 0-31,0 0 0,21 22 16,0-1-1,21-21 1,0 0-16,0 0 16,1 0-16,20-21 0,0 21 15,1-22-15,-22 1 0,21 0 16,0 0-16,1 0 0,-1 0 15,0-1-15,1-20 0,-22 0 0,0 21 16,0-22-16,0 1 0,1 0 0,-22-22 16,0 43-16,0 0 0,0 0 15,0-1-15,-22 22 16,1 0-16,21 43 0,-21-22 16,0 21-16,21 1 0,0-1 0,-21 0 15,0 1-15,-1 20 0,22-21 16,-21 1-16,21 20 0,0-20 0,-21 41 15,0-20-15,21-22 0,0 0 16,0 1-16,0-1 16,0 0-16,0 1 0,0-1 0,0 0 15,0 1-15,0-22 0,0 0 16,0 0-16,-21-21 16,-22 21-16,22-21 0,-21 0 15,42-21-15,-42 0 0,20 0 16,1 0-16,0 0 0,0-22 15,0 22-15,21-21 0,-21-1 16,-1 1-16,1 21 0,0-21 0,21 20 0,0 1 16,-21 0-16,21 42 31,0 0-31,0 1 16,0-1-16,0 0 0,0 21 15,42 1-15,-42-22 0,64 21 16,-43-21-16,0 0 0,0-21 15,22 22-15,-1-1 0,-21-21 16,21 0-16,1 0 0,-1 0 0,0 0 16,1 0-16,-1 0 0,-21 0 0,22-21 15,-1-1-15,-21 1 0,21 0 16,-20 0-16,-1-21 0,0 20 0,-21-20 16,21 21-16,-21-21 0,21 20 0,-21-20 15,0 21-15,0 0 16,0 0-16,0 42 31,0 0-31,0 0 0,0 0 16,-21 0-16,21 1 0,-21 41 15,0-42-15,0 22 0,21-22 16,-22 21-16,1 0 16,21-20-16,-21-22 0,21 21 0,-21-21 31,21-21-16,0-1 1,21 1-16,0 0 0,-21 0 0,21-21 16,1 20-16,-1-20 0,0 21 15,0-21-15,21 20 0,-20 1 0,20-21 16,-21 21-16,43 0 16,41-1-16,-83 22 15,-1 0-15,0 0 0,0 0 0,0 22 16,-21-1-16,21 0 15,-21 0-15,0 21 0,0-20 0,0-1 16,0 21-16,0-21 0,0 0 16,0 1-16,0 20 0,0-21 15,0 0-15,0 0 0,0 1 0,22-22 16,-1 21 0,0-21-16,21 0 15,-21 0-15,1 0 0,-1-21 16,0 21-16,21-22 0,-21 1 0,22-21 15,20 0-15,1-22 16,-22 22-16,0-1 0,-20 22 16,20-42-16,-21 42 0,0-1 15,-21 1-15,0 0 0,-21 21 32,0 0-32,0 0 0,0 0 15,-1 0-15,1 21 0,0 0 16,21 1-16,-21-1 0,21 0 0,0 21 15,0 22 1,0-43-16,21 0 0,-21 0 16,21 0-16,-21 1 0,0-1 0,0 0 15,21 0-15,1 0 0,-22 0 16,0 1 0,0-44 15,0 1-31,0 0 15,-22 21-15,22-21 0,-21 0 16,0 0-16,0 21 0,21-22 0,-21 1 16,0 21-1,21 21 1,0 1-16,0-1 16,0 0-16,0 0 15,21 0-15,0 0 0,-21 1 16,21-22-16,0 21 15,0-21-15,1 21 0,-1-21 16,0 0-16,0 0 0,21 0 0,-20 0 16,20 0-16,-21 0 0,21-21 0,1 0 15,41-64 1,-62 64-16,-1-22 0,0 1 16,0 0-16,0 21 0,0-22 0,22-63 15,-22-42 1,0 106-16,0 0 0,-21-1 15,0 1-15,0 0 0,21 20 0,-21-20 16,0 21-16,22 0 16,-22 42-1,0 0-15,0 0 0,-22 0 16,1 22-16,21-22 0,-21 21 0,21 1 16,0-1-16,-21 43 15,21-43-15,-21 0 0,21-21 16,0 22-16,0-1 0,0 0 0,-21 1 15,21-22-15,0 21 0,0-21 0,0 1 16,0-1-16,0 0 0,0 0 16,0 0-16,21-21 15,0 0-15,0 0 16,0 0-16,0-21 0,1 21 16,-1-21-16,0 21 0,0-21 0,0 0 15,-21-1-15,21 22 0,1-21 0,-1 0 16,-21 0-16,21 0 0,-21 0 15,0-1-15</inkml:trace>
  <inkml:trace contextRef="#ctx0" brushRef="#br0" timeOffset="54973.21">17970 7747 0,'0'-21'16,"22"21"15,-1-21-31,0 21 16,0 0-16,0 0 15,0 0-15,1 0 0,-1 0 16,0-21 0,0 21-16,0 0 15,0-22-15</inkml:trace>
  <inkml:trace contextRef="#ctx0" brushRef="#br0" timeOffset="56151.05">18754 7874 0,'0'0'0,"21"0"0,0 0 31,0-21-31,0 0 16,0 21-16,-21-21 0,22-1 16,-1 1-16,-21 0 0,21 0 15,-21 0-15,0 0 0,0-1 16,0 1-16,0 0 0,0 0 16,0 0-16,0 0 0,-21 21 0,0 0 15,-1 0-15,1 0 0,-42 0 16,42 0-16,-22 21 0,-20 0 15,20 21-15,1-21 16,0 1-16,21-1 0,-22 21 16,22-21-16,0 0 0,0 22 0,21-22 15,0 0-15,0 43 16,0-43-16,21 0 0,0 0 0,0 0 16,64 22-16,-43-43 15,-21 0-15,22 0 0,-22 0 16,0 0-16,0 0 0,43-22 15,-43 1-15,0 0 0,0 0 16,0 0-16,1 0 0,-1-1 16,-21-20-16,21 21 0,0-21 0,-21 20 15,0-20-15,21 21 0,-21-21 0,21-22 16,-21 43 0,-21 21-1,0 0-15,21 21 16,0 0-16,-21 0 0,0 1 15,21-1-15,-21 21 16,21 43-16,0-64 0,0 0 16,0 21-16,0-20 0,0-1 15,0 0-15,0 0 0,21-21 0,0 21 16,-21 0-16,42-21 16,-21 0-16,1 0 0,-1 0 0,0 0 15,0-21-15,0 21 0,0-21 16,1 0-16,20 0 0,-21-22 0,0 22 15,0-21-15,64-64 16,-21-42 0,-43 106-16,0-1 0,-21 1 0,0 0 15,21-1-15,-21 22 0,0-21 16,0 21-16,0-1 16,-21 22-1,21 22-15,-21-1 0,0 0 16,-1 0-16,22 21 0,-21 1 0,21-22 15,0 21-15,-21 1 0,21-1 16,-21 21-16,21-20 16,0-22-16,0 21 0,0-21 0,0 22 15,0-22-15,0 0 0,0 0 16,0 22-16,21-22 0,0-21 0,0 21 16,1 0-16,-1-21 0,0 0 0,21 0 15,-21 0-15,22 0 16,41-42-16,-41 21 15,-22-1-15,21-41 0,-21 21 16,22 20-16,-22-20 16,0 0-16,0-1 0,-21 1 0,21 21 15,-21-21-15,22-1 0,-22 22 0,0 0 16,0-21-16,0 20 0,0 1 16,0 0-16,-22 21 15,1 21 1,0 0-16,21 1 0,-21-1 0,0 0 15,21 21-15,-21-21 0,21 22 0,-22-1 16,1 22 0,21-1-16,0-21 0,0-20 0,0 20 15,0-21-15,0 0 0,21 0 16,1 1-16,-22-1 0,21 0 0,0-21 16,0 21-16,0-21 0,0 0 15,1 0-15,-1 0 0,0 0 0,0 0 16,0 0-16,-21-21 0,21 0 15,1 21-15,-1-21 0,0-1 0,0 1 16,0 0-16,0 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3:28:28.2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1757 529 0,'21'0'16,"0"0"-1,0-21 17,-21 0-32,21 21 0,-21-21 0,22 0 15,-22-1-15,0 1 16,21 0-16,-21 0 0,0 0 15,0 0-15,0-1 16,-21 22-16,-1 0 16,1 0-16,0 0 0,0 0 15,-21 0-15,20 22 0,-20-1 16,-21 21-16,-43 22 16,63-43-16,-20 21 15,21-21-15,20 0 0,1 22 16,0-22-16,0 0 15,21 0-15,0 0 0,0 22 16,0-22-16,0 0 0,0 0 16,0 0-16,21 1 0,0-1 0,0 0 15,1-21-15,20 21 0,-21 0 16,0-21-16,43 43 16,-43-43-16,21 21 0,-21-21 15,22 21-15,-22-21 0,0 21 0,21-21 16,-20 21-16,-1 0 0,63 1 15,-41 20 1,-22-21-16,0 0 16,-21 0-16,0 1 15,0-1-15,0 0 0,0 0 16,-21-21-16,0 21 0,-22 22 16,1-43-16,21 21 0,-64 0 15,43 0-15,0-21 16,-22 21-16,-42-21 15,0 0-15,64 0 0,0 0 16,-1 0-16,1 0 0,21 0 0,-21-21 16,20 0-16,-20 0 0,21 21 15,0-21-15,21-1 0,-21 1 16,-1-21-16,22 21 16,0 0-16,0-1 0,0 1 15,0 0-15,0 0 16,22 0-16,-1 21 0,0-21 0,0 21 15,0 0-15,43-22 16,-43 22-16,0-21 0</inkml:trace>
  <inkml:trace contextRef="#ctx0" brushRef="#br0" timeOffset="483.72">2011 1122 0,'0'0'0,"0"21"0,21-21 15,0 0 1,0 0 0,0 0-16,1 0 0,-1-21 15,0 0-15,0 0 16,0 21-16,0-22 0,1 1 0,-1 0 15,0 0-15,-21 0 0,0 0 16,0-1-16,21 1 0,-21 0 0,0 0 16,0 0-16,-21 0 15,0-1-15,0 22 16,-1 0-16,1 0 0,0 0 0,0 0 16,0 22-16,0-1 0,-1 0 15,1 0-15,-21 21 0,21-20 16,21 20-16,-21-21 0,-1 21 15,22-20-15,0-1 0,0 21 0,0-21 16,0 0-16,0 1 0,0-1 16,0 0-16,0 21 0,0-21 15,0 1-15,22-22 0,-1 21 16,0-21-16,0 0 0,0 0 16,0 0-16,1 0 15,20 0-15,-21 0 0,0 0 0,22 0 16,-22-21-16,21-1 0,-21 1 15,22 0-15,-1 0 0</inkml:trace>
  <inkml:trace contextRef="#ctx0" brushRef="#br0" timeOffset="844.51">2921 360 0,'0'0'0,"0"-21"0,0 0 15,-21-1-15,0 1 0,-1 21 16,22 21 15,-21 1-31,21-1 0,0 21 16,-21-21-16,21 22 0,0-1 16,0 0-16,-21 1 0,21 20 0,-21-21 15,0 22-15,21-1 0,0 1 0,-22-22 16,1 22-16,0-22 0,21 22 15,-21-22-15,21 0 0,-21 1 16,0-1-16,21-21 0,0 43 16,-22-43-16,22 0 0,0 0 15,0 0-15,0 0 16,22-21 15,-1 0-31,-21-21 0,21 0 16,0 0-16,-21 0 0</inkml:trace>
  <inkml:trace contextRef="#ctx0" brushRef="#br0" timeOffset="1283.95">2921 1164 0,'21'0'47,"0"0"-47,0 0 0,1-21 15,-1 21-15,0-21 0,0 0 0,0 21 16,-21-21-16,21-1 0,22-20 16,-43 21-16,0 0 15,0 0-15,0-1 16,-21 22-1,-1 0-15,1 0 16,0 0-16,0 0 0,0 0 0,0 22 16,-1-1-16,1 0 0,0 0 15,0 0-15,0 0 0,21 1 0,0-1 16,-21 21-16,21-21 0,0 0 16,0 1-16,0-1 0,0 0 0,0 0 15,0 0-15,0 0 0,21 1 16,0-22-16,0 21 15,0-21-15,0 0 0,1 0 16,-1 0-16,0 0 0,0-21 16,21 21-16,-20-22 0,-1 1 15,0 0-15,0 0 0</inkml:trace>
  <inkml:trace contextRef="#ctx0" brushRef="#br0" timeOffset="1863.62">3514 910 0,'-22'0'16,"1"0"-1,0 21-15,0 1 16,21-1-16,0 0 16,0 21-16,0-21 15,-21 1-15,21 20 0,0-21 16,-21 0-16,21 0 0,0 1 15,0-1-15,0 0 0,0 0 0,0 0 0,0 0 16,0 1 0,0-1-16,-22-21 31,22-21-15,0-1-1,0 1-15,0 0 0,0 0 16,0 0-16,0 0 0,0-1 15,0 1-15,0 0 0,0-21 16,22-1-16,-1 22 0,0-21 16,0 21-16,0 0 0,0-1 15,1 1-15,20 0 0,-21 21 0,0-21 16,22 21-16,-22 0 0,42 0 16,1 21-1,-43 0-15,0 0 0,0 1 0,0-1 16,1 0-16,-22 21 0,0-21 15,21 1-15,-21 20 0,0-21 0,0 21 16,0 43 0,0-64-16,-21 0 15,21 1-15,0-1 0,-22-21 16,1 21-16,21-42 62,0 0-62,21-1 0</inkml:trace>
  <inkml:trace contextRef="#ctx0" brushRef="#br0" timeOffset="2203.73">4381 910 0,'0'0'0,"0"-21"0,-21 21 16,21 21 15,-21 0-31,21 1 16,-21-1-16,21 0 0,0 0 0,0 0 15,0 22-15,-21-22 16,21 0-16,0 0 0,-21 0 0,21 0 0,0 1 15,0-1-15,0 0 16,0 0-16,0 0 0,-22-21 16,22 21-16,0-42 47,22 0-32,-22 0-15,21 0 0</inkml:trace>
  <inkml:trace contextRef="#ctx0" brushRef="#br0" timeOffset="2623.5">4381 550 0,'0'0'0,"-21"0"0,0 0 16,0 0-16,0 0 0,0 22 15,21-1-15,0 0 16,-22 0-16,22 0 0,0 0 16,0 1-1,22-1-15,-1-21 16,0 0-16,0 0 16,0 0-16,0 0 0,1 0 15,-1-21-15,0 21 16,0-22-16,0 1 15,-21 0-15,21 0 0,-21 0 16,0 0-16,0-1 0,0 1 0,0 0 16,-21 21-16,0 0 15,0 0-15,0 0 0,0 0 16,-1 0-16,1 0 0,0 21 16,0 0-16,21 1 0,-21-1 15,21 0-15,-21 0 16,21 0-16,0 0 0,0 1 15,0-1-15</inkml:trace>
  <inkml:trace contextRef="#ctx0" brushRef="#br0" timeOffset="3448.37">4720 889 0,'0'-21'0,"0"0"15,0 0 17,0 42-1,0 0-31,-21 0 16,21 21-16,0-20 0,0-1 15,-21 0-15,21 21 0,-21-21 16,21 22-16,0-22 0,0 0 15,-22 21-15,22-20 0,0-1 0,-21 0 16,21 0-16,0 21 0,0-20 16,0-1-16,21-21 15,1 0-15,-1 0 0,0 0 16,42 0-16,-41 0 16,20-21-16,-21 21 0,21-22 0,-20 1 15,20 0-15,-21 0 0,0 0 16,22 0-16,20-85 15,-42 42 1,0 22-16,-21 21 0,0-22 16,0 22-16,0 0 0,0 0 0,22 0 15,-22 0 1,0 42 0,0 0-1,-22 0-15,22 21 0,0-20 16,0 20-16,0-21 0,-21 0 15,21 22-15,0-22 0,0 21 0,0-21 16,0 0-16,0 22 16,0-22-16,0 0 0,0 0 15,21-21-15,1 0 16,-1 0-16,0 0 16,0 0-16,21-21 0,-20 0 15,-1 21-15</inkml:trace>
  <inkml:trace contextRef="#ctx0" brushRef="#br0" timeOffset="4223.92">5524 889 0,'0'0'0,"0"-21"0,-21 21 32,0 0-32,21 21 15,0 0 1,0 0-16,0 1 0,0-1 0,0 0 15,0 0-15,0 0 0,0 22 0,0-22 16,0 0-16,0 0 0,0 0 16,0 0-16,0 1 0,0-1 0,0 0 15,0 0-15,0 0 0,0 0 16,0-42 31,0 0-47,0 0 15,0 0-15,0 0 0,0-1 16,0 1-16,0-21 0,0 21 16,21-22-16,-21 22 0,21-21 0,1 21 15,-1 0-15,0-1 0,0-20 16,43 21-16,-43 0 0,21 0 16,-21 21-16,0 0 0,43 0 15,-43 0-15,0 21 0,0 0 16,1 0-16,-1 0 0,0 0 15,0 22-15,-21 20 0,21 1 16,-21-43-16,0 0 16,0 21-16,0-20 0,0-1 0,0 0 15,0 0-15,0 0 0,0 0 16,0 1 0,-21-22-16,0 0 15,21-22 1,0 1-1,0 0-15,0 0 0,0 0 16,0 0-16,0-22 0,0 22 16,0-21-16,21-1 0,0 22 0,0-21 15,22-22-15,-22 22 16,21 21-16,-21 0 0,22 0 16,-22-1-16,21 1 0,1 21 0,-22 0 0,21 0 15,0 0-15,-20 0 16,20 21-16,-21 1 0,0-1 0,0 0 15,1 0-15,-22 21 0,0-20 16,0 20-16,0-21 0,0 21 0,0-20 16,0 20-16,0-21 0,-22 21 15,1 1-15,0-22 0,0 0 16,21 0-16,0 0 0,-21-21 0,0 22 16,-1-22-16,22 21 15,0-42 1</inkml:trace>
  <inkml:trace contextRef="#ctx0" brushRef="#br0" timeOffset="4827.97">7937 466 0,'0'0'0,"22"-21"0,-22-64 31,0 64-31,0 0 0,0-1 0,0 1 16,-22 64 15,22-22-15,-21 21-16,21-21 0,0 22 16,-21 20-16,0-21 0,0 1 0,0 20 15,21-20-15,-43 84 16,22-64-16,0-21 0,-21 64 15,20-63-15,1-1 0,0 0 0,21-21 16,0 22-16,-21-22 0,21 21 16,0-21-1,0-42 1,21 0 0,-21 0-16,0 0 0,21-22 15,0 1-15,1 21 0</inkml:trace>
  <inkml:trace contextRef="#ctx0" brushRef="#br0" timeOffset="5151.79">7916 550 0,'0'0'0,"0"-21"0,0 0 15,0 0-15,0 0 0,0 0 0,0-1 16,0 1-16,0 0 0,21 21 16,1-21-16,-1 0 0,0 21 15,-21-21-15,42 21 0,-21 0 0,1 0 16,-1 0-16,0 0 0,21 0 15,-21 0-15,1 21 0,20 0 0,-21 21 16,0-21-16,0 22 0,1-1 16,-1 0-16,0 22 0,-21-22 0,21 22 15,-21-22-15,0 22 0,0-1 16,0-21-16,0 1 0,0 20 0,-42 22 16,21-64-16,21 21 0,0-20 15,-22-1-15,1 0 0,21 0 16,-21 0-16,21 0 15,0-42 17,0 0-32,0 0 0,-21 21 15,21-21-15</inkml:trace>
  <inkml:trace contextRef="#ctx0" brushRef="#br0" timeOffset="5371.67">7747 1037 0,'-21'0'16,"42"0"-16,-63 0 0,20 0 16,22-21-16,22 21 15,-1-21 1,0 21-16,0 0 0,21 0 16,-20-21-16,20 0 0,0 21 0,1 0 15,-1-22-15,0 22 0,1 0 16,-22 0-16,21-21 0,0 21 0,-20 0 15,-1-21-15,0 21 0,21-21 0,-21 21 16</inkml:trace>
  <inkml:trace contextRef="#ctx0" brushRef="#br0" timeOffset="5794.43">8530 804 0,'0'-42'16,"21"42"-16,0-21 16,1 21-1,-1 0-15,0 0 0,0 0 16,0 21-16,-21 0 0,21-21 16,1 21-16,-1 1 0,0 20 0,0-21 15,-21 0-15,0 0 0,21 22 16,-21-22-16,0 0 0,0 21 15,0-20-15,0 20 0,0-21 16,0 0-16,-21 0 0,0 1 16,0-22-16,0 21 0,-1-21 15,1 0-15,21-21 32,0-1-17,0 1-15,0 0 0,0 0 16,0 0-16,21 0 0,-21-22 0,22 22 15,-1-21-15,0 21 0,0-1 16,0 1-16,0 0 0,1 0 16,-1 0-16,0 0 0,0-1 0,0 1 15,0 21-15,1-21 0,20 21 16</inkml:trace>
  <inkml:trace contextRef="#ctx0" brushRef="#br0" timeOffset="6123.91">9419 720 0,'0'-21'0,"0"42"0,0-64 16,-21 43 15,0 0-31,0 0 0,-1 0 15,1 22-15,0-1 0,21 0 0,-21 0 16,0 21-16,0-20 0,-1 20 16,1-21-16,0 21 0,0 1 0,0-22 15,21 21-15,0-21 0,-21 22 16,21-22-16,0 0 0,0 0 0,0 0 16,0 1-16,0-1 0,21 0 0,0-21 15,0 0-15,0 21 0,0-21 16,43 0-16,-43 0 15,21 0-15,-20-21 0,20 0 16,-21 0-16,21-1 0</inkml:trace>
  <inkml:trace contextRef="#ctx0" brushRef="#br0" timeOffset="6675.6">9842 445 0,'0'0'16,"0"-22"-16,0-20 0,-42 0 15,21 21-15,0 21 16,0 0-16,-1 21 16,22 0-16,0 0 0,0 0 15,0 22-15,-21-22 0,21 21 16,0 0-16,0 1 0,-21-1 0,21 0 16,0 1-16,0-1 0,0 22 15,0-22-15,0 0 0,-21 1 0,21-22 16,0 21-16,-21 0 0,21-20 0,0-1 15,0 21-15,0-21 16,0 0-16,0 1 0,0-1 0,0 0 31,-21-21-31,-1-21 16,22 0-16,0-1 16,0 1-16,0 0 15,0 0-15,0 0 0,0 0 0,0-22 16,0 22-16,22-21 0,-1 21 15,0-22-15,0 22 0,0 0 0,22 0 16,-22 0-16,21-1 0,43 1 16,-43 21-16,-21 0 15,22 0-15,-22 0 0,0 0 0,0 21 16,0 1-16,0-1 0,-21 21 16,0-21-16,0 0 0,0 22 15,0-22-15,0 0 0,0 21 0,0-20 16,0-1-16,0 0 0,-21 0 0,0 0 15,21 0-15,-21 1 0,0-1 16,0-21-16,21 21 16,0-42 15,0 0-31</inkml:trace>
  <inkml:trace contextRef="#ctx0" brushRef="#br0" timeOffset="6943.44">10414 804 0,'0'43'32,"0"-22"-32,0 0 0,0 0 15,-21 22-15,21-1 0,-21-21 16,-1 21-16,22-20 0,-21-1 15,21 0-15,0 0 0,0 0 16,-21 0-16,21 1 0,0-1 16,-21-21-16,42 0 31,0-21-15,0-1-16,1 1 15</inkml:trace>
  <inkml:trace contextRef="#ctx0" brushRef="#br0" timeOffset="7324.23">10477 550 0,'0'0'0,"-21"0"16,0 0-16,0 0 0,0 0 16,0 22-16,-1-1 15,22 0 1,0 0-16,0 0 0,22 0 15,-1-21-15,0 0 16,0 0-16,0 0 16,0 0-16,1 0 0,-22-21 15,21 21-15,0-21 16,-21 0-16,0 0 0,0 0 16,0-1-16,0 1 0,0 0 15,0-21-15,-21 42 16,0-21-16,-1 21 0,1 0 15,0 0-15,0 0 0,0 0 16,0 21 0,21 0-16,0 0 15,21 0 1,0-21-16,0 0 16,0 0-16,0 0 0</inkml:trace>
  <inkml:trace contextRef="#ctx0" brushRef="#br0" timeOffset="7668.03">11007 148 0,'0'0'0,"0"-63"32,-22 63-1,1 0-31,21 21 0,-21 0 0,21 21 15,0-20-15,-21 20 0,21 0 16,-21 1-16,0-1 0,21 0 0,-22 22 16,22-22-16,-21 0 0,0 1 0,21 20 15,-21-20-15,0-1 0,21 0 16,-21 64-16,-1-21 16,22-64-16,-21 21 0,21-21 0,0 22 15,0-22-15,0 0 0,0 0 16,0 0-16,21-21 15,1 0 1,-1 0-16,0 0 16,0 0-16,0-21 0,0 0 15,1 0-15,-22 0 0,21 0 16,0-1-16</inkml:trace>
  <inkml:trace contextRef="#ctx0" brushRef="#br0" timeOffset="7891.9">10710 741 0,'0'0'0,"-21"0"0,0 21 31,42 0-15,0-21-16,0 0 15,1 0-15,-1 0 0,0 0 0,0 0 16,0 0-16,0 0 0,1 0 15,-1 0-15,0 0 0,0 0 16,0-21-16</inkml:trace>
  <inkml:trace contextRef="#ctx0" brushRef="#br0" timeOffset="8559.52">11303 889 0,'-21'0'15,"0"0"1,-1 0-1,22-21 32,22 0-31,-1 0-16,0 21 16,0-22-16,0 22 0,0-21 0,1 0 15,-1 21-15,0-21 16,-21 0-16,0 0 15,0-1-15,0 1 16,-21 21 0,0 0-16,-1 0 0,1 0 15,0 0-15,0 0 0,0 21 16,0 1-16,-1-1 0,1 0 16,0 21-16,0 1 0,0-1 15,21-21-15,-21 21 0,21-20 16,0 20-16,0-21 0,0 0 0,0 0 15,0 1-15,21-1 16,0 0-16,0-21 0,0 0 0,0 0 16,1 0-16,-1 0 0,21 0 15,-21 0-15,22 0 0,-22 0 0,63-42 16,-62 20-16,20 1 16,-21 0-16</inkml:trace>
  <inkml:trace contextRef="#ctx0" brushRef="#br0" timeOffset="8830.36">11917 699 0,'0'0'0,"0"-22"0,0 1 0,0 0 16,-21 21-1,-1 0-15,1 0 16,0 0-16,0 21 0,0-21 0,0 21 16,-1 1-16,1-1 0,0 21 15,0-21-15,-21 43 16,42-22-16,0-21 0,0 22 0,-22-22 15,22 0-15,0 21 0,0-21 0,0 1 16,0-1-16,0 0 0,22-21 16,-22 21-16,21 0 0,0-21 0,0 0 15,0 0-15,22 0 0,-22 0 16,21 0-16,-21 0 0,22 0 0,-1-21 16,21 0-16,-20 0 15,-1-22-15,-21 22 0</inkml:trace>
  <inkml:trace contextRef="#ctx0" brushRef="#br0" timeOffset="9965.7">12467 296 0,'0'0'0,"0"-42"0,0 21 16,0-21-16,0 20 0,0 1 0,0 0 16,0 0-16,-21 21 15,21 21 1,-21 0-16,21 0 0,0 1 15,-21 20-15,-1-21 0,1 21 0,0 64 16,0-63-16,21-1 0,0 0 16,-21 1-16,0-1 0,21 21 15,-22-20-15,22-1 0,0 0 0,0 1 16,0-1-16,0-21 0,0 22 16,0-1-16,0-21 0,0 0 0,0 0 15,0 1-15,22-1 0,-1 0 16,0-21-1,0 0-15,0 0 0,0 0 16,1 0-16,-1-21 0,0 21 16,0-21-16,-21-1 0,21 1 15,43-63-15,-43 62 16,0-20-16,0 21 0,0-21 16,-21 20-16,0-20 0,22 21 0,-22 0 15,0 0-15,21 21 0,-21-22 0,0 1 16,0 42 15,-21 1-31,21-1 0,-22 0 16,22 0-16,-21 21 0,21-20 15,0-1-15,0 21 0,-21-21 0,21 22 16,0-1-16,0 21 16,0-41-16,0-1 15,0 0 1,21-21-16,0 0 0,1 0 0,-1 0 15,0 0-15,21-21 16,-21 0-16,1 21 0,20-22 16,-21-20-16,21 0 0,-20-1 15,-1 22-15,0 0 0,0-21 0,0 21 0,-21-1 16,0-20 0,0 21-16,0 42 31,0 0-31,-21 0 15,21 1-15,0-1 0,-21 21 0,21-21 16,0 0-16,-21 1 0,21 20 16,0-21-16,0 0 0,0 0 0,0 1 15,0-1-15,0 0 0,21 0 16,0-21-16,0 0 0,-21 21 16,21-21-16,1 0 0,-1 0 15,0 0 1,0 0-16,-21-21 0,0 0 15,21 0-15,-21 0 0,21-1 16,-21 1-16,0-21 0,0 21 16,22 0-16,-1-22 0,0 22 0,-21 0 15,21 0-15,0 0 0,0-1 0,1 1 16,-1 0-16,0 0 0,0 21 16,0 0-16,0-21 0,22 21 15,-1 0-15,-21 0 0,0 21 16,1 0-16,-1-21 0,-21 42 15,21-20-15,0-1 0,-21 0 0,21 21 16,-21-21-16,0 1 0,0 20 0,0-21 16,0 0-16,0 0 0,0 1 15,0-1-15,0 0 0,-21-21 16,0 21-16,0-21 16,21-21 15,0 0-31,0 0 0,0-22 15,0 22-15,0 0 0,0 0 16,0-22-16,21 1 0,0 21 16,0-21-16,0 20 0,-21 1 0,22 0 15,-1 0-15,0 0 16,0 0-16,21-1 0,-20 22 16,-1-21-16,0 21 0,0 0 15,0 0-15,0 0 0,1 0 16</inkml:trace>
  <inkml:trace contextRef="#ctx0" brushRef="#br0" timeOffset="10449.43">14012 974 0,'21'0'15,"1"0"1,-1 0-16,0 0 0,0-21 16,0-1-16,0 22 0,1-21 0,-22 0 15,21 0-15,0 21 0,0-21 16,21-22-16,-42 22 0,0-21 16,22 21-16,-22 0 0,0-1 0,21 1 15,-21 0-15,0 0 16,-21 21-16,-1 0 15,1 0-15,0 0 0,0 0 16,0 0-16,-22 21 0,22 0 16,0 0-16,0 1 0,-21-1 0,-22 85 15,43-43 1,21-42-16,0 0 0,0 43 16,0-43-16,0 0 0,0 0 15,21 1-15,0-22 0,22 21 0,-22 0 16,42-21-16,1 0 15,-22 0-15,-21 0 0,22 0 16,20 0-16,-21-21 16,-20 21-16,-1-21 0,21-1 0,-21 1 15,64-85 1,-64 64-16,0 21 16,-21 0-16,0-22 0,0 22 0,0 0 15,0 0-15</inkml:trace>
  <inkml:trace contextRef="#ctx0" brushRef="#br0" timeOffset="10851.2">12488 381 0,'21'0'31,"1"0"-31,-1 0 0,0-21 16,21 21-16,-21 0 0,22 0 15,-1-21-15,0 21 0,1 0 0,20 0 16,-20 0-16,-1-21 0,0 21 16,1 0-16,-1 0 0,0 0 15,1 0-15,-22 0 0,0 0 0,21 0 16,-63 0 31,0 0-47,0 0 15</inkml:trace>
  <inkml:trace contextRef="#ctx0" brushRef="#br0" timeOffset="12127.62">1439 1969 0,'0'0'0,"-21"0"0,0 0 16,0 0-16,0 0 16,-22 0-16,22 0 0,0 0 15,0 0-15,0 0 0,-1 0 16,1 0-16,0 0 0,0 0 16,0 0-16,0 0 15,42 0 48,0 0-63,0 0 0,0 0 15,0 0-15,22 0 0,-22 0 16,21 0-16,22 0 0,-22 0 0,85 0 16,-63 0-16,-1 0 15,1 0-15,20 0 0,-20 0 0,20 0 16,-20 0-16,42 0 0,-22 0 15,22-22-15,0 22 0,0 0 0,0 0 16,0 0-16,-1 0 0,22-21 16,-21 21-16,21 0 0,0 0 0,0 0 15,0-21-15,0 21 0,0 0 16,-21 0-16,21 0 0,0 0 16,0 0-16,-21 0 0,21 0 0,-21-21 15,0 21-15,-1 0 0,1 0 16,-21 0-16,0 0 0,105-21 15,-126 21-15,20 0 0,1 0 16,0 0-16,-22 0 0,1 0 0,-1-21 16,1 21-16,-22 0 0,0 0 0,1 0 15,-22 0-15,0 0 0,0 0 16,0 0-16,0 0 0,-42 0 62,0 0-46,21-22-16</inkml:trace>
  <inkml:trace contextRef="#ctx0" brushRef="#br0" timeOffset="13083.84">7916 1693 0,'0'0'0,"-21"0"0,0 0 0,0 0 16,0 0-16,-1 0 0,1 22 15,0-22-15,0 0 0,0 0 31,42 0 1,0 0-17,0 0-15,0 0 0,22 0 0,-22 0 16,21 0-16,1 0 0,-1 0 16,0 0-16,22 0 0,42 0 15,21 0 1,-43 0-16,-20 0 0,20 0 0,1 0 15,0 0-15,-1 0 0,1 0 0,0 0 16,21 0-16,-22 0 0,213 0 16,-86 0-1,-84 0-15,-21 0 0,21 0 16,-21 0-16,21 0 0,-21 0 0,0 0 16,-1 0-16,1 0 0,0 0 0,0 0 15,0-22-15,0 22 0,84 0 16,-84-21-16,0 21 0,105-21 15,-105 21-15,21 0 16,0-21-16,0 21 0,-21 0 0,21 0 16,0-21-16,106 0 15,-106 21-15,-21 0 0,21 0 0,-21 0 16,-1 0-16,1-22 0,-21 22 16,21 0-16,-22 0 0,1 0 0,-21-21 15,20 21-15,-20 0 0,20 0 16,-20 0-16,-1-21 0,1 21 0,-1 0 15,-20 0-15,20-21 0,-20 21 0,-1 0 16,0 0-16,1-21 0,20 21 16,-42 0-16,0 0 0,-21-21 15,22 21-15,-22-22 32</inkml:trace>
  <inkml:trace contextRef="#ctx0" brushRef="#br0" timeOffset="13207.77">14774 1545 0,'0'21'16,"0"1"-1</inkml:trace>
  <inkml:trace contextRef="#ctx0" brushRef="#br0" timeOffset="75425.22">1122 3429 0,'21'0'31,"-21"-21"-31,21 21 16,-21 21 62,-21-21-63,21 21-15,0 0 16,-21-21-16,21 22 0,0-1 16,0 0-16,0 0 15,-21 0-15,21 0 0,0 1 16,-22-1-16,22 0 15,0 21-15,0-21 16,0 22-16,0-22 0,0 0 16,0 0-16,0 0 15,0 1-15,0-1 0,0 0 0,0 0 16,0 0-16,0 0 0,0 1 16,0 41-16,0-42 15,0 0-15,0 22 0,0-22 16,0 0-16,0 0 0,0 0 15,0 22-15,0-22 0,0 0 0,0 0 16,0 0-16,0 1 0,0-1 16,0 0-16,0 0 0,0 0 0,0 0 15,0 1-15,0-1 0,0 0 16,0 0-16,0 0 0,0 0 16,0 1-16,0-1 15,0 0-15,0 0 0,0 0 16,0 0-16,0 22 15,0-22-15,0 0 0,0 0 0,0 0 16,0 1-16,0-1 0,0 0 16,0 0-16,0 0 15,0 0-15,0 1 0,0-1 16,0 0-16,0 0 0,0 0 16,0 0-16,0 1 15,0-1-15,0 0 0,0 0 0,0 0 16,0 0-16,0 1 15,0-1-15,0 0 0,0 0 16,0 0-16,0 0 0,0 1 16,0-1-16,0 0 0,0 0 15,0 0-15,0 0 16,0 1-16,0-1 0,0 0 16,0 0-16,0 21 0,0-20 15,0-1-15,0 0 0,0 0 16,0 0-16,0 0 0,0 1 0,0-1 15,0 0-15,0 0 0,0 0 16,0 0-16,0 1 0,0-1 0,0 0 16,0 0-16,0 0 0,0 0 15,0 1-15,0-1 0,0 0 16,0 0-16,0 0 0,0 22 16,0-22-16,0 0 15,0 0-15,0 0 0,0 0 0,0 1 16,0 20-16,0-21 0,-21 0 0,21 0 15,0 1-15,0-1 0,0 21 16,0-21-16,0 0 0,0 1 16,0-1-16,0 21 0,0-21 0,0 0 15,0 1-15,0-1 0,0 0 16,0 0-16,-21 0 0,21 0 0,0 1 16,0 20-16,0-21 0,0 0 15,0 0-15,0 1 0,0-1 0,0 0 16,0 0-16,0 0 0,0 0 15,-21 1-15,21-1 0,0 0 0,0 0 16,-21 21-16,21-20 16,0 41-16,0-42 0,0 0 0,0 22 15,0-22-15,0 0 0,0 21 16,0-20-16,0-1 0,-21 0 16,21 0-16,0 0 0,0 0 0,0 1 15,0 20-15,0-21 16,0 0-16,0 0 0,0 1 0,-22-1 15,22 0-15,0 0 0,0 0 16,0 0-16,0 1 0,0-1 16,0 0-16,0 0 0,0 0 15,0 0-15,0 1 0,-21-1 16,21 0-16,0 0 0,0 0 16,0 22-16,0-1 0,-21 0 15,21-21-15,0 22 16,0-22-16,0 0 0,0 0 0,0 0 15,0 1-15,0 20 0,0-21 16,0 0-16,0 0 0,0 1 0,0-1 16,0 0-16,0 0 0,0 0 15,0 22-15,0-22 0,0 0 0,-21 0 16,21 0-16,0 0 0,0 22 16,0-22-16,0 0 0,0 21 0,0-20 15,0 20-15,0-21 0,0 21 16,0-20-16,0 20 0,-21 43 15,21-22 1,0-21-16,0-20 0,0-1 16,0 21-16,0-21 0,0 22 0,-21 20 15,21-42-15,0 22 16,0-1-16,0 21 16,-22-20-16,22-22 0,0 21 15,0-21-15,0 22 0,0-22 0,0 21 16,0-21-16,0 22 0,0-22 15,0 0-15,0 21 0,0-20 0,0-1 16,0 21-16,0-21 16,0 0-16,0 1 0,0-1 0,0 0 15,0 0-15,0 21 0,0-20 0,0-1 16,0 0-16,0 0 0,0 21 16,0-20-16,-21-1 0,21 21 0,0-21 15,0 0-15,0 22 0,0-22 16,0 0-16,0 0 0,0 0 0,0 1 15,0-1 1,0-42 15,0-1-31,0 1 0,0 0 16,0-21-16,0 21 0</inkml:trace>
  <inkml:trace contextRef="#ctx0" brushRef="#br0" timeOffset="78883.25">1291 3493 0,'0'0'0,"-21"0"15,21-22 17,-21 22-17,0 0 1,21-21 0,-22 21-1,1 0 1,0 0 15,42 0 16,0 0-31,1 0-16,-1 0 15,0 0-15,21-21 0,-21 21 16,1 0-16,20 0 0,-21 0 15,21 0-15,-20 0 0,20 0 0,-21-21 16,21 21-16,1 0 0,-1 0 16,0 0-16,1 0 0,41-21 15,-41 21-15,-1 0 0,0-21 16,1 21-16,-1 0 0,0 0 0,1 0 16,20 0-16,-20-22 0,-1 22 15,0 0-15,22 0 0,-22 0 16,22-21-16,-22 21 0,0 0 15,1 0-15,20 0 0,-21-21 0,1 21 16,-1 0-16,-21 0 0,22 0 0,20-21 16,22 21-1,-64 0-15,21 0 0,-21 0 0,1 0 16,20-21-16,-21 21 0,21 0 16,-20 0-16,20 0 0,0 0 0,-21 0 15,22 0-15,-1 0 0,-21-21 16,106 21-16,-42 0 15,-43 0-15,64 0 16,-64 0-16,-20 0 16,-1 0-16,21 0 15,-21 0-15,0 0 0,43 0 16,21 0-16,-64 0 16,21 0-16,0 0 0,-20 0 15,20 0-15,0 0 0,-21 0 0,22 0 16,-1 0-16,-21 0 0,22 0 15,-22 0-15,42 0 16,-20 0-16,-22 0 0,0 0 0,0 0 16,0 0-16,22 0 0,-22 0 15,0 0-15,0 0 0,0 0 0,22 0 0,-22-22 16,21 22-16,-21 0 0,0 0 16,22 0-16,-22 0 0,42 0 15,-41 0 1,-1 0-16,0 0 0,0-21 0,0 21 15,0 0-15,1 0 0,-1 0 0,0 0 16,0 0-16,0 0 0,0 0 16,1-21-16,-1 21 0,0 0 15,0 0-15,21 0 0,-20 0 16,-1 0-16,0 0 0,21 0 16,1 0-1,-22 0-15,0 0 0,0 0 0,0 0 16,0 0-16,1 0 31,-1 0-15,-21 21 62,0 0-63,0 1 1,0-1-16,0 0 16,0 0-16,-21 0 0,21 0 15,0 1-15,-22-1 16,22 0-16,0 0 0,0 21 0,0-20 16,0 20-16,-42-21 15,42 21-15,0-20 0,-21 20 0,21-21 16,0 21-16,0-20 0,0 20 0,0-21 15,21 21-15,-21 1 0,0-1 16,0 0-16,21 1 0,0 41 16,1-41-16,-22-1 0,0 0 15,21 1-15,-21 20 0,21-20 0,-21 84 16,0-43 0,0-41-16,0-1 0,0 21 0,0-20 15,0 20-15,0-20 16,0 20-16,0 1 0,0-22 0,0 21 15,0-20-15,0 20 0,21-20 0,-21-1 16,21 21-16,-21-20 0,0-1 16,0 22-16,21-22 0,-21 21 0,22-20 15,-22 20-15,0-20 0,0 20 16,0-21-16,21 22 0,-21-22 0,0 1 16,21-1-16,-21 21 0,0-20 0,0-1 15,0 0-15,0 128 16,0-128-16,0 0 15,0 22-15,0-22 0,0 1 0,0 20 16,0-21-16,0 1 0,0-1 0,0 0 16,0 1-16,0-1 0,0 0 15,0 1-15,0-1 0,0 0 0,0 1 16,0-1-16,0 0 0,0 1 0,0-1 16,0 0-16,0 1 0,0-1 0,0 0 15,0 1-15,0-1 0,0 0 16,0-20-16,0 20 0,0 0 0,0 1 15,0-1-15,0 0 0,0 1 0,0-1 16,0 0-16,0 1 16,0-1-16,0 0 0,0 22 0,0-22 15,0 0-15,0 1 0,-21-1 0,21 0 16,0-20-16,-21 20 0,21 0 16,0 1-16,0-1 0,0 43 15,0-43-15,0-21 0,0 21 16,0 1-16,0-1 0,0 0 0,0 1 0,0-1 15,0 0-15,-22 1 0,22-22 16,0 21-16,0 1 0,0-1 0,0 21 16,0-41-16,-21 20 0,21 0 15,0 1-15,0-22 0,0 21 16,0 0-16,0 1 0,0-22 16,0 21-16,0 1 0,0-22 0,0 21 15,0-21-15,0 22 0,0-22 16,0 21-16,0-21 0,0 22 0,0-22 15,0 0-15,-21 0 0,21 21 0,0-20 16,0-1-16,-21 42 16,21-20-16,0-22 0,0 0 15,0 0-15,0 0 0,0 22 0,0-22 16,0 0-16,-21 0 0,21 0 0,0 0 16,0 1-16,-21-1 15,21 0-15,0 0 0,0 0 16,0 0-1,-22-21-15,1 22 32,0-22-17,0 0-15,0 0 16,0 0-16,-1 0 16,1 0-16,0 21 0,0-21 15,0 0-15,0 0 0,-1 0 16,1 21-16,-21-21 0,21 0 0,0 0 15,-1 0-15,1 21 0,0-21 16,-21 0-16,21 0 0,-1 0 0,1 0 16,-21 21-16,-22-21 15,1 0-15,21 21 16,-1-21-16,-63 0 0,43 0 16,-1 22-16,22-22 0,-21 0 0,-1 0 15,22 0-15,-22 0 0,22 0 16,-22 0-16,22 0 0,-85 21 15,42-21 1,43 0-16,0 0 0,-64 0 16,64 0-16,-22 0 0,22 0 0,-22 0 15,22 0-15,-22 0 0,22 0 0,-106 0 16,106 0 0,-1 0-16,1 0 0,0 0 15,-1-21-15,22 21 0,-21 0 0,-1 0 16,22 0-16,-21 0 0,21 0 15,-22 0-15,22 0 0,-21 0 0,21 0 16,-22 0-16,-41 0 16,41 0-16,-41 0 0,41 0 15,-41 0-15,41 0 0,1 0 16,0 0-16,-1-22 0,1 22 16,0 0-16,-64 0 15,0 0 1,64 0-16,-1 0 0,1 0 15,0 0-15,-1 0 0,1 0 0,0 0 16,-1 0-16,1 0 0,0 0 16,-1 0-16,1 0 0,0 0 0,-1 0 15,1 0-15,0 0 0,-1 0 16,1 0-16,0 0 0,-1 0 0,-84 0 16,85 0-1,0 0-15,-1 0 0,22 0 0,-21 0 16,21 0-16,-22 0 0,1-21 0,21 21 15,-21 0-15,20 0 0,1 0 16,0 0-16,0 0 0,0 0 16,0 0-16,-1 0 0,1 0 15,0 0-15,0 0 0,0 0 0,0 0 16,-1 0-16,1 0 16,21-21 46</inkml:trace>
  <inkml:trace contextRef="#ctx0" brushRef="#br0" timeOffset="80038.63">9800 3048 0,'0'-21'31,"0"0"-15,21 21-1,-21-21-15,0-1 16,0 1 0,21 21-16,-21-21 15,0 42 63,0 0-78,0 1 16,0-1-16,0 0 0,0 0 16,0 0-16,0 0 0,0 1 0,0-1 15,0 0-15,0 21 0,0-21 16,0 22-16,0-1 0,0-21 0,0 22 16,0-1-16,0-21 0,0 21 15,0 1-15,0-22 0,0 21 16,0-21-16,0 22 0,0-22 0,0 21 15,0 22-15,0-22 0,0-21 16,0 22-16,0-22 0,0 21 16,0 22-16,0-22 0,0 0 15,-21 1-15</inkml:trace>
  <inkml:trace contextRef="#ctx0" brushRef="#br0" timeOffset="80184.53">9821 4403 0,'0'21'16,"0"0"-16,0 0 0,0 22 15,0-22-15,0 0 0,0 42 16,0-20-16,0-22 0,0 21 15,0 1-15,0-1 0,0 0 16,0 1-16,0-1 0,0 0 0,0 1 16,0-1-16,0 0 0,0 1 0,-21-1 15,21 0-15,-21 1 0,21-1 16,0 0-16,0 1 0,0-1 0,-21-21 16</inkml:trace>
  <inkml:trace contextRef="#ctx0" brushRef="#br0" timeOffset="81016.11">9715 5842 0,'0'21'16,"0"22"-16,0-22 0,0 21 0,-21 64 15,21-64-15,-21 1 16,21 41-16,0-41 16,0-1-16,0 0 0,-21 22 0,21-22 15,0 0-15,0 1 0,0 20 16,-21-20-16,21-1 0,0 0 0,0 1 16,0-1-16,0 0 0,0 43 15,0-43-15,0 1 0,0-1 16,0 21-16,0-20 0,0-1 0,0 0 15,0 1-15,0-1 0,-21 0 0,21 1 16,0-1-16,0 0 0,0 1 16,0-1-16,-22-21 0,22 43 15,0-22-15,0-21 0,0 22 16,0-22-16,0 21 0,0-21 0,0 22 16,0-22-16,0 21 0,0 22 15,0-22-15,0-21 0,-21 21 16,21 22-16,0-22 0,-21 1 15,21 20 1,0-42-16,0 64 0,-21-64 0,21 21 16,-21-20-16,21 20 0,0 0 0,0-21 15,0 22-15,0-1 0,-21-21 0,21 22 16,0-1-16,0 0 0,-22 1 16,22 20-16,0-21 0,0 1 15,0-22-15,0 21 0,0 1 16,-21-22-16,21 21 0,0 0 0,0-20 15,0 20-15,-21-21 0,21 85 16,0-43 0,0-20-16,0-22 0,0 21 0,0-21 15,0 22-15,0-22 0,0 21 16,-21-21-16,21 1 0,0 20 0,0 43 16,-21-22-1,21-42-15,0 0 0,0 22 16,0-22-16,0 0 15,0 0-15,0 0 16,0 1 0,0-1 46,0 0-46,0 0 15,0 0-31,0 0 16,0 1-16,0-1 15,0 0-15,0 0 32,0 0-17,0 0 48</inkml:trace>
  <inkml:trace contextRef="#ctx0" brushRef="#br0" timeOffset="81101.07">9567 8975 0,'0'-21'0,"0"42"0,0-85 0,21 1 15</inkml:trace>
  <inkml:trace contextRef="#ctx0" brushRef="#br0" timeOffset="83125.45">9864 4128 0,'0'-43'31,"0"22"-16,0 0 1,0 0 0,-22 21 77,22 21-93,0 0 16,0 0-16,0 0 16,0 1-16,0-1 15,0 0-15,0 0 16,0 0-16,0 0 16,0 1-16,0-1 0,0 0 15,0 0-15,0 0 16,0 0-16,0 1 0,0-1 15,0 0-15,0 0 0,0 0 16,0 0-16,0 1 16,0-1-16,0 0 15,0 0-15,0 0 0,-21-21 16,21 21-16,0 1 16,0-1-16,0 0 15,0 0-15,0 0 16,0 0-16,0 1 15,0-1-15,0 0 16,0 0-16,0 0 16,0 0-1,0 1-15,0-1 16,0 0-16,0 0 16,0 0-1,0 0 1,0 1-1,0-1 1,0 0-16,0 0 16,0 0-1,0 0 1,0 1 15,0-1-31,0 0 16,0 0-1,0 0 17,0 0-17,-21-21 1,21 22-16,0-1 16,0 0 15,-21-21-16,21 21-15,0 0 32,0 0-17,0 1 1,0-1 0,0 0-16,0 0 15,0 0 1,0 0-1,0 1 1,0-1-16,0 0 16,0 0-1,0 0 1,0 0 0,0 1-16,0-1 15,0 0 1,0 0-1,0 0 1,0 0 0,0 1 15,-21-1-15,21 0-1,0 0 1,0 0-1,-21-21 1,21 21 0,0 1-16,0-1 15,0 0-15,0 0 16,0 0-16,0 0 16,-22 1-1,22-1-15,-21 0 16,21 0-16,-21 0 0,21 0 15,0 1-15,-42 20 0,21-42 16</inkml:trace>
  <inkml:trace contextRef="#ctx0" brushRef="#br0" timeOffset="85647.59">9906 3006 0,'0'-21'47,"21"21"0,0 0-32,0 0-15,1 0 16,-1 0-16,0 0 0,0 0 16,0 0-16,0 0 0,1 0 15,-1 0-15,0 0 0,21 0 16,-21 0-16,1 0 0,20 0 0,21 0 15,-20 0-15,-22 0 16,21 0-16,1 0 0,-22 0 0,21 0 16,0-22-16,43 22 15,-43 0-15,22 0 0,-22 0 0,1 0 16,84 0-16,-85 0 0,21 0 16,1 0-16,-22 0 0,22 0 0,-1 0 15,-20 0-15,20 0 16,-21 0-16,1 0 0,20 0 0,-20 0 0,20 0 15,-21 0-15,1 0 16,20 0-16,-20 0 0,-1 0 0,0 0 16,1-21-16,20 21 0,-21 0 0,85 0 15,-42-21 1,-43 21-16,64 0 16,-63 0-16,-1 0 0,0 0 0,43 0 15,-43 0-15,1 0 16,-1 0-16,21 0 0,-20 0 0,20 0 15,-20 0-15,20 0 0,-21 0 0,22 0 16,-1 0-16,-20 0 16,20 0-16,22 0 0,-22 0 15,-20 0-15,-1 0 0,0 0 0,-20 0 16,20 0-16,0 0 0,1 0 16,-22 0-16,21 0 0,0 0 15,1 0-15,-1 0 0,0 0 0,1 0 0,-1 0 16,0 0-16,1 0 0,-1 0 15,0 0-15,1 0 0,-1 0 0,-21 0 16,22 0-16,-22 0 0,21 0 16,-21 0-16,0 0 0,1 0 15,-1 0-15,0 0 0,0 0 0,21 0 16,1 0 0,-22 0-16,0 0 0,0 0 15,0 0-15,1 0 0,-1 0 16,0 0-16,0 0 0,0 0 15,0 0-15,1 0 16,-1 0 0,-21 21 31,-21 0-32,21 1 1,0-1-1,-22-21-15,22 21 0,-21 0 16,0 0-16,21 0 0,0 1 16,-21-1-16,21 0 0,-21 0 15,21 0-15,-21 0 0,21 1 0,0-1 16,0 21-16,0-21 0,-22 0 0,22 22 16,0-22-16,0 0 0,0 0 15,0 22-15,0-22 0,0 21 0,0-21 16,0 0-16,0 22 0,0-22 0,0 0 15,0 21-15,0-20 0,0-1 16,0 21-16,0-21 0,-21 0 16,21 22-16,0-22 0,0 21 0,0-21 15,0 22-15,0-1 0,0 0 16,0-20-16,0 20 0,0 43 16,0-43-16,0-21 0,0 21 0,0 1 15,0-1-15,0 0 0,0-20 16,0 20-16,0 0 0,0 1 0,0-22 15,0 21-15,0 22 0,-21-22 0,21 0 16,0 1-16,0 41 16,0-41-16,0-1 0,0 0 0,0 1 15,0-1-15,0 0 0,0 1 0,0-1 16,0 0-16,0 1 0,-21-1 16,21 0-16,0-21 0,0 22 15,0-1-15,0 0 0,0 1 0,0-1 16,0 0-16,0-20 0,0 20 15,0 0-15,-21 1 0,21-22 0,0 21 16,0 0-16,-21-20 0,21 20 0,0-21 16,0 21-16,0-20 0,0 20 15,0-21-15,0 21 0,-22 1 0,22-22 16,0 64-16,0-43 0,-21 0 16,21 1-16,0-22 0,0 21 15,0 0-15,0 1 0,0-1 16,0-21-16,-21 22 0,21-1 15,0-21-15,-21 21 0,21 1 0,0-22 0,0 21 16,0 1-16,0-22 0,0 21 16,-21 0-16,21 1 0,0-1 0,0 0 15,0 1-15,-21-22 0,21 21 0,0 1 16,0-1-16,0-21 0,0 21 16,0 43-16,0-21 15,0-43-15,-22 21 0,22 0 0,0-20 16,-21 20-16,21 0 0,0 1 0,-21-1 15,21 0-15,0 1 0,0-1 16,0 0-16,-21 1 0,21-1 0,-21 0 16,21 1-16,0-1 0,0 0 15,-21 1-15,21-1 0,0 0 0,-22 1 16,22-22-16,0 21 0,0 22 16,0-22-16,0 0 0,0 43 15,0-43-15,0 43 0,0-43 16,0 1-16,-21-1 0,21-21 15,0 21-15,0 1 0,0-1 0,-21-21 16,21 22-16,0-1 0,0 64 16,-21-85-16,21 21 15,0 1-15,0-22 0,-21 21 16,21 0-16,0-20 0,0 20 0,0-21 16,0 21-16,0-20 0,0-1 0,0 21 15,-21 22-15,21-43 16,0 0-16,0 0 0,0 0 15,0 0-15,0 1 0,0-1 0,0 0 16,0 21 0,-22 1-16,22-22 15,0 0-15,0 0 16,0 0-16,0 0 16,0 1-16,-21-22 0,21 21 0,0 0 15,0 0-15,0 0 16,0 0-16,0 1 15,0-1-15,0 0 0,0 0 16,0 0-16,0 0 16,0 1-16</inkml:trace>
  <inkml:trace contextRef="#ctx0" brushRef="#br0" timeOffset="86819.92">14287 10689 0,'0'0'0,"0"21"16,0 1-1,0-1 1,0 0-1,-21-21-15,21 21 0,0 0 16,-21-21 0,21 21-16,0 1 0,0-1 15,0 0-15,0 0 16,0 0-16,-21-21 16,21 21-1,-21-21-15,0 0 0,-1 0 16,1 0-16,21 22 15,-21-22-15,0 0 0,0 0 16,0 0-16,-1 0 0,1 0 16,0 0-16,0 0 0,-21 0 15,-43 0 1,64 0-16,-22 0 0,1 0 16,0 0-16,-1 0 0,1 0 0,0 0 15,-1 0-15,1 0 0,0 0 16,-22 0-16,22 0 0,0 0 0,-1 0 15,-63 0-15,64 0 0,0 0 16,-22 0-16,22 0 0,0 0 0,-1 0 16,-20 0-16,20 0 0,-84 0 15,64 0-15,21-22 16,-43 22-16,64 0 0,-22 0 16,1-21-16,0 21 0,-1 0 0,1 0 15,0 0-15,-1-21 0,1 21 16,0 0-16,-1 0 0,1 0 15,0-21-15,-1 21 0,1 0 0,0 0 16,21 0-16,-22 0 0,1-21 0,21 21 16,-22 0-16,22 0 0,-21 0 15,21 0-15,-22 0 0,22 0 0,0 0 16,-21-21-16,-1 21 0,22 0 0,-21 0 16,0 0-16,20 0 0,-20 0 0,0 0 15,-1-22-15,1 22 0,21 0 16,-21 0-16,20 0 0,-20 0 0,-21-21 15,20 21-15,22 0 0,-21 0 16,21 0-16,-22 0 0,1 0 16,21-21-16,-22 21 0,1 0 15,21 0-15,-21 0 0,20 0 0,-20 0 16,21-21-16,0 21 0,-22 0 0,22 0 16,0 0-16,0 0 0,-21 0 15,20-21-15,1 21 0,0 0 16,-21 0-16,21 0 0,-22 0 0,22 0 15,0 0-15,0 0 0,0 0 16,-1 0-16,-20-21 16,21 21-1,0 0 1,0 0 0,-1 0-1,1 0 1,0 0-1,0 0-15,0 0 16,0 0-16,-1 0 16,1 0-16,0 0 15,0 0-15,0 0 0,0 0 16,-1 0 0,1 0-1,0 0 1,0 0-1,0 0 1,0 0-16,21-22 16,-22 22-16,1-21 31,0 21-15,21-21-16,-21 21 15,0 0-15,21-21 16,0 0 15,0 0-15,0-1-1,0 1 1,0 0-16,0 0 16,0 0-16,-21 21 0</inkml:trace>
  <inkml:trace contextRef="#ctx0" brushRef="#br0" timeOffset="86873.89">9737 10075 0,'0'0'0,"21"-21"16,21 0-16</inkml:trace>
  <inkml:trace contextRef="#ctx0" brushRef="#br0" timeOffset="88608.97">18309 2836 0,'0'-21'15,"0"0"1,-21 42 31,21 0-31,0 1-16,0-1 0,0 0 15,0 0-15,0 64 16,0-64-16,0 0 0,0 64 15,0-64-15,0 21 0,0 1 16,0-1-16,0 0 16,0 1-16,21-1 0,-21 0 0,0 1 15,21-1-15,-21 0 0,0 1 16,0-1-16,0 0 0,0 1 0,21-1 16,-21 0-16,0 64 0,0-64 15,0 22-15,0 42 16,0-43-16,0 1 0,0-22 15,0 22-15,0-1 0,-21 43 16,0-43-16,21 1 0,0 63 16,0-64-16,0 1 0,-21-1 15,21 1-15,0-22 0,0 22 0,0-1 16,0-20-16,0 20 0,0 106 16,0-105-16,0-1 15,0 1-15,0-1 0,0 1 16,0-22-16,0 22 0,0-1 0,0-20 15,-21 20-15,21 1 0,0-22 0,0 21 16,0 1-16,0-1 0,0 1 16,0-22-16,0 22 0,0-1 0,0 1 15,0-22-15,0 22 0,0-22 0,0 21 16,-21 43 0,21-63-16,0 126 0,0-127 15,0 22-15,0-22 0,-22 22 0,22-22 16,0 0-16,-21 43 15,21-43-15,0 1 0,0-1 16,0 0-16,0 22 0,0 20 16,0-41-16,0-1 0,0 0 0,0 22 15,-21-22-15,21 1 0,0-1 16,0 0-16,-21 22 0,21-22 0,0 0 16,-21 1-16,21-1 0,0 0 0,0 1 15,0-1-15,0 0 0,0 1 16,0-1-16,0 22 0,0-22 0,0 0 15,0 1-15,0-1 0,0 0 0,0 1 16,0-1-16,0-21 0,0 21 16,0 1-16,0-1 0,-21-21 15,21 22-15,0-1 0,0-21 0,0 21 16,0 1-16,-22-1 0,22 0 0,0-20 16,0 20-16,0 0 0,0-21 15,0 22-15,0-1 0,0 22 16,0-22-16,0-21 0,-21 43 15,21-43-15,-21 42 16,21-20-16,0-22 0,0 0 0,0 21 16,0-21-16,0 22 0,-21 41 15,21-20 1,0-22-16,0-21 0,0 1 0,0 20 16,0-21-16,0 0 0,0 22 15,0-22-15,0 0 0,0 0 0,0 0 16,0 22-16,0-22 15,-21 0-15,21 0 16,0 0 0,-21-21 31,-1 0-32,22-21-15,0 0 16,-21 0-16,21-22 0,0 22 15,-21-21-15</inkml:trace>
  <inkml:trace contextRef="#ctx0" brushRef="#br0" timeOffset="91663.35">18309 2963 0,'0'-21'32,"0"0"-17,0 0 17,21 21-17,0 0 1,1 0-16,-1 0 0,21 0 15,-21-21-15,0 21 0,22 0 16,-1 0-16,43 0 0,-1 0 16,-41 0-16,20 0 0,-20 0 15,20 0-15,-21 0 0,22-21 16,-1 21-16,1 0 0,-1 0 0,22 0 16,-21 0-16,20 0 0,-20 0 15,20 0-15,-20 0 0,21 0 16,-22 0-16,1 0 0,-1 0 0,1 0 15,-1 0-15,1-22 0,63 22 16,-64 0-16,1 0 0,-1 0 16,1 0-16,-1 0 0,1 0 15,-1 0-15,-21 0 0,22 0 0,-22 0 16,22 0-16,-22 0 0,22 0 16,-22 0-16,0 0 0,1 0 0,-1 0 15,21 0-15,-20 0 0,-1 0 0,0 0 16,1 0-16,20 0 0,-20 0 15,62 0-15,-62 0 0,20-21 16,1 21-16,-22 0 16,22 0-16,-22 0 0,0 0 0,1 0 15,-1 0-15,21 0 0,-20 0 0,-1 0 16,0 0-16,22 0 0,-22 0 16,1 0-16,-1 0 0,0 0 0,1 0 15,-1 0-15,64 0 16,0 0-1,-64 0-15,-21 0 0,21 0 16,-20 0-16,20 0 0,-21 0 16,0 0-16,0-21 0,1 21 0,-1 0 15,0 0-15,0 0 0,0 0 0,0 0 16,1 0-16,-1 0 0,0 0 16,0 0-1,0 0 1,0 0 31,-21 21 0,0 0-47,0 1 0,0-1 15,0 0-15,0 0 16,0 0-16,-21 0 15,21 1-15,0-1 0,0 0 16,-21 0-16,0 43 16,21-43-16,0 21 0,-42 22 15,42-22-15,-22 0 0,22 22 0,0-22 16,-21 0-16,21 1 0,-21-1 16,21 0-16,0 1 0,-21-1 0,21 0 15,0 1-15,0-1 0,0 0 16,0 1-16,0 20 0,0-20 0,0-1 15,0 21-15,0-20 0,0-1 0,0 22 16,0 20 0,21 22-16,-21-64 0,0 22 15,0-22-15,0 1 0,0 20 0,0 1 16,0-22-16,0 21 0,0 1 16,0 105-16,0-126 15,0 20-15,0-21 0,0 22 0,0-22 16,0 22-16,0 42 15,0-64-15,0 21 0,0 1 0,0-1 16,0-20-16,0 84 0,0-85 16,0 22-16,0-22 0,0 21 15,-21-20-15,21 20 0,0 107 16,-21-1 0,21-106-16,0 1 15,0-22-15,0 22 0,0-22 0,0 0 16,0 128-16,0-64 15,0-43-15,0 1 0,0-1 16,0-21-16,0 22 0,0-1 16,0 86-16,0-86 15,0-21-15,0 85 0,0-84 16,0 20-16,0 1 0,0-22 16,0 22-16,0-22 0,0 0 0,0 22 15,0-22-15,0 0 0,0 1 16,0-1-16,0 0 0,0 1 15,0-1-15,-21 22 0,21-22 0,0 0 16,0 22-16,0-22 0,-22 22 0,22-22 16,0 0-16,0 22 0,0-22 0,0 0 15,0 1-15,0-1 0,0 0 16,0-20-16,0 20 0,0 43 16,0-43-16,0 0 0,0 1 0,0-1 15,0-21-15,0 21 0,0 1 16,0-1-16,0 0 0,0-20 0,0 20 15,0 0-15,0 1 0,0-22 16,0 42-16,0-20 0,0-22 0,0 21 16,0-21-16,0 0 15,0 22-15,0-22 0,0 21 0,0-21 16,0 1-16,0-1 0,0 21 0,0-21 16,0 0-16,22 1 0,-22-1 0,0 0 15,0 0-15,0 0 0,0 0 16,0 22-16,0-22 15,0 0-15,0 0 16,0 0-16,0 1 16,21-22-16,-21 21 0,0 0 15,0 0 32,-21-21 0,-1 0-31,22 21-16,-21-21 0,0 0 15,0 0-15,0 0 0,0 0 16,-1 0-16,-20 0 16,21 0-16,0 0 0,0 0 0,-1 21 15,-20-21-15,21 0 0,-21 0 16,-1 0-16,1 0 0,0 0 0,-1 0 15,1 0-15,0 0 0,-22 0 16,22 0-16,-22 0 0,22 0 0,-43 22 16,22-22-16,20 0 0,1 0 15,0 0-15,-1 0 0,-20 0 0,21 0 16,-22 0-16,22 0 0,-64 0 16,42 0-16,1 0 0,21 0 15,-22 0-15,1 0 0,-1 0 0,-63 0 16,64 0-16,-1 0 0,22 0 15,-22 0-15,1 0 0,-1 0 16,-42 0-16,64 0 16,-21 0-16,20 0 0,1 0 0,-22 0 0,22 0 15,-21 0-15,20 0 0,1 0 16,-22 0-16,22 0 0,-21 0 16,-1 0-16,22 0 0,-22 0 0,22 0 15,-22-22-15,-20 22 0,41 0 16,1 0-16,0 0 0,-1 0 15,1-21-15,0 21 0,-1 0 0,1 0 16,21 0-16,-21-21 0,-1 21 0,1 0 16,21 0-16,-22 0 0,22 0 15,-21-21-15,21 21 0,0 0 16,-22 0-16,22 0 0,0 0 0,0 0 16,0 0-16,-1 0 0,-20 0 0,21 0 15,-43 0-15,-41 0 16,83 0-16,-20 0 15,0 0-15,-1 0 0,22 0 0,-21 0 16,-22 0-16,43 0 16,-21 0-16,21 0 0,0 0 0,-1 0 15,-20 0-15,21 0 0,0 0 0,-22 0 16,22 0-16,-21 0 16,21 21-16,0-21 0,-1 0 15,1 0 1,0 0-1,21-21 32,21 0-47,0 0 16</inkml:trace>
  <inkml:trace contextRef="#ctx0" brushRef="#br0" timeOffset="96575.86">25760 2773 0,'0'0'0,"0"-21"16,0 0-1,0-1 1,0 1 0,-21 21-1,-1 0 1,1 0 31,21 21-47,0 1 15,-21-22-15,21 21 0,0 0 0,0 0 16,0 0-16,0 0 16,-21 1-16,21-1 0,0 0 15,0 0-15,0 0 16,0 0-16,0 1 0,0-1 0,0 0 15,0 0-15,0 21 0,0 43 16,0-21 0,0-43-16,0 21 0,0 0 15,0 1-15,0-22 0,0 21 16,0-21-16,0 1 0,0 20 0,0-21 16,0 21-16,0 22 15,0-43-15,0 0 0,0 0 0,0 22 16,0-22-16,0 0 0,0 0 15,0 22-15,0-1 0,0-21 16,0 21-16,21-20 0,-21 20 16,0-21-16,0 21 0,0-20 15,0 20-15,0-21 0,0 21 0,0 1 16,0-22-16,0 21 0,0-21 0,0 22 16,0-22-16,0 21 0,0-21 15,0 22-15,0 20 0,-21-42 16,21 22-16,-21-1 0,21-21 0,-21 22 15,21-1-15,0 0 0,0 1 16,-22-1-16,22 0 0,-21 1 16,21-1-16,0-21 0,0 64 0,0-43 15,-21 0-15,21 1 0,0-22 16,-21 21-16,21 1 0,0 41 16,-21-41-16,21-1 0,-21 43 15,-1-22-15,1-21 0,21 1 16,0 20-16,-21-20 0,21-1 15,-21 0-15,21 22 0,0-22 0,0 0 16,-21 1-16,21-1 0,0 22 0,-21-22 16,21 0-16,0 1 0,-22 20 15,22 64-15,0-63 16,0-22-16,-21 0 0,21 1 16,-21-1-16,21 21 0,0-20 0,-21-1 15,21 0-15,-21 22 0,21-22 0,-21 22 16,21-1-16,0-20 0,0 20 15,0-21-15,-22 22 0,22-1 0,0-20 16,0-1-16,0 22 0,0-22 16,0 0-16,0 1 0,0 20 0,0-21 15,0 1-15,0 20 0,0-20 0,0 62 16,0-62-16,0 20 16,0-20-16,-21-1 0,21 21 0,0-20 15,0-1-15,-21 0 0,21 22 0,0-22 16,-21 1-16,21 20 0,0-21 0,0 1 15,0 63-15,0-64 16,0 0-16,0 1 0,0-1 0,0 0 16,0 1-16,0-1 0,0 0 15,0 1-15,0 20 0,0 1 16,0-22-16,0 0 0,0 1 16,0-1-16,-21 21 0,21-20 0,0-1 15,-21 0-15,21 22 0,-22-22 0,22 1 16,0-1-16,0 0 0,0 1 15,0-1-15,0 43 0,-21-43 16,21 0-16,0 43 0,0-43 16,0-21-16,0 22 0,0-1 0,0 0 15,0 1-15,0-22 0,-21 64 16,21-22 0,0-42-16,0 0 0,0 22 0,0-1 15,0-21-15,0 0 0,0 1 16,0-1-16,0 0 0,0 0 15,0 0 1,0-42 15,0 0-15,0 0-16,0 0 16,0-1-16,0 1 0,0-21 15,0 21-15</inkml:trace>
  <inkml:trace contextRef="#ctx0" brushRef="#br0" timeOffset="99984.91">25548 2688 0,'0'0'0,"0"21"31,21-21-31,0 0 16,1 0-16,-1 0 15,0 0-15,0 0 0,21 0 16,1 0-16,-22 0 16,21 0-16,-21 0 0,22 0 0,-22 0 15,21 0-15,1 22 0,-1-22 16,0 0-16,43 0 15,-43 0-15,1 0 0,41 0 16,-41 0-16,-1 0 0,0 0 16,22 0-16,-22 0 0,106 0 15,-105 0-15,-1 0 0,0 0 16,22 0-16,20 21 16,-20-21-16,-22 0 0,1 0 0,-1 0 15,21 0-15,-20 0 0,-1 0 16,43 0-16,42 0 15,-85 0-15,0 0 16,-20 0-16,20 0 0,0 0 16,1 0-16,-1 0 0,0 0 0,1 0 15,20 0-15,-21 0 0,1 0 16,20 0-16,-20 0 0,-1 0 0,21 0 16,-20 0-16,-1 0 0,-21 0 15,22 0-15,-1 0 0,0 0 16,1 0-1,-1 0-15,-21 0 0,0 0 0,0 0 16,1 0-16,-1 0 0,21 0 0,-21 0 16,22 0-16,-22 0 0,21 0 15,-21 0-15,22 0 0,-1 0 16,-21 0-16,21 0 0,-20 0 16,20 0-16,-21 0 0,0 0 0,0 0 15,43 0-15,-43 0 16,0 0-16,0 0 0,1 0 0,-1 0 15,21 0-15,-21 0 0,0 0 0,22 0 16,-22 0-16,0 0 0,0 0 16,0-21-16,1 21 0,-1 0 0,0 0 15,0 0-15,0 0 16,0 0-16,1 0 0,-1 0 16,0 0-16,0 0 15,0 0-15,0 0 0,1 0 0,-1 0 16,21 0-1,-21 0-15,0 0 0,1 0 0,-1 0 16,0 0-16,0 0 0,0 0 16,0 0-1,1 0 1,-1 0 0,0 0-1,0 0 1,-21 21-16,21-21 31,0 0-31,-21 21 16,22-21-16,-22 21 31,21-21-31,-21 21 16,0 0-16,0 1 15,0-1-15,0 0 16,0 0-16,0 0 0,0 0 15,0 1-15,0-1 0,0 0 0,0 0 16,0 0-16,-21 22 0,21-22 0,0 0 16,0 21-16,0 1 0,0-22 15,-22 21-15,22 0 0,0 1 16,0-1-16,0-21 0,0 22 0,0-1 16,0 0-16,0 1 0,-21 41 15,21-41-15,0-1 16,-21 0-16,21 1 0,0-1 0,0 21 15,0-20-15,-21 20 0,21-20 0,-21-1 16,21 64-16,-21 0 16,21-64-16,-22 0 0,22 1 15,0 20-15,0-21 0,0 1 16,0 20-16,-21 43 16,21-42-16,0-1 0,-21 1 0,21-1 15,0-21-15,0 22 0,0-1 16,0-20-16,0 20 0,0 107 15,0-43-15,0-64 16,0 1-16,0-1 0,0 1 16,0-22-16,0 21 0,0 1 0,0 42 15,0 0 1,0-43-16,0 1 0,0-22 0,0 21 16,0 1-16,0-1 0,0-20 0,0 20 15,21-20-15,-21 20 0,0-21 16,0 22-16,0-22 0,0 22 0,0-1 15,0-20-15,0 20 0,0 1 0,0-1 16,0-21-16,0 22 16,0-22-16,0 22 0,0-22 0,0 22 15,0 41-15,0-62 0,0 20 16,0-20-16,0 20 0,0 1 16,0-22-16,0 21 0,0 1 15,0-22-15,0 22 0,0-22 0,0 22 16,0-22-16,-21 0 0,21 22 0,0-22 15,0 22-15,0-22 0,-21 21 0,21-20 16,0 20-16,0-20 0,-21 84 16,0-43-1,21-20-15,0-22 0,-22 64 16,1-64-16,21 1 0,-21 20 0,21-21 16,0 22-16,0-22 0,0 1 15,0 20-15,0-21 0,0 1 0,0-1 16,0 85-16,0-85 15,0 1-15,0-1 0,0 0 16,0 1-16,0-1 0,0 0 0,0 1 16,0-1-16,0 0 0,0 1 0,0-1 15,0 22 1,0-22-16,0 21 0,0-20 0,0-1 16,0 0-16,0-20 15,0-1-15,0 0 0,0 0 0,0 0 16,0 0-16,0 22 0,0-22 15,0 0-15,0 0 0,0 22 16,0-22-16,0 0 0,0 0 0,0 0 16,0 0-16,0 1 15,0-1-15,0 0 0,0 0 16,-21 0 15,0-21-15,0 0-1,-1 0 1,1 0-16,0 0 16,0 0-16,0 0 15,0 0-15,-1 0 0,1 0 0,21 21 16,-21-21-16,0 0 0,-21 0 16,20 0-16,1 0 0,0 0 0,0 22 15,-43-22-15,22 0 0,0 0 16,-1 0-16,-41 0 15,41 0-15,1 0 0,-21 21 0,20-21 16,1 0-16,-64 0 16,43 0-16,20 0 0,-20 0 0,20 21 0,-20-21 15,21 0-15,-1 0 0,-63 0 16,-21 0 0,85 0-16,0 0 0,-43 0 15,22 0-15,20 0 16,-20 0-16,20 0 0,-20 0 0,21 0 15,-85 0-15,84 0 0,1 0 16,-22 0-16,22-21 0,0 21 0,-1 0 16,1 0-16,0 0 0,-1 0 15,-62 0-15,62-21 16,22 21-16,-21 0 0,21 0 0,-22 0 16,1 0-16,21 0 0,-22-22 15,-62 22 1,83 0-16,-20-21 0,21 21 0,-21 0 15,-1 0-15,22-21 0,-21 21 16,21 0-16,-22 0 0,22-21 0,0 21 16,-21 0-16,20 0 0,-41-21 15,-1 0-15,22 21 0,21-22 16,0 22-16,-22 0 16,22-21-16,0 21 0,-21 0 0,21-21 0,-43 21 15,43 0-15,-21-21 0,20 21 16,-20-21-16,21 21 0,0 0 15,0 0-15,-22 0 0,22-21 0,0 21 16,-21 0-16,20 0 0,1 0 0,-21 0 16,21 0-16,0-22 15,-1 22-15,1 0 0,0 0 0,0 0 16,-21 0-16,20 0 0,-20 0 16,21 0-16,0-21 0,0 21 15,-22 0-15,1 0 0,0 0 16,20 0-16,-41 0 0,42 0 15,0 0-15,-1 0 0,1 0 0,0 0 16,0 0-16,0 0 0,0 0 31,-1 0 1,22-21-17,0 0-15,0 0 16,22 21-16,-1-21 0,0-1 15,42-20-15</inkml:trace>
  <inkml:trace contextRef="#ctx0" brushRef="#br0" timeOffset="101014.17">31475 2667 0,'-21'0'16,"-1"0"-16,1 0 31,21 21 0,21-21-15,1 0-16,20 0 15,-21 0-15,0 0 0,22 21 16,-1-21-16,0 0 0,1 0 0,-1 0 16,21 0-16,1 0 0,-22 0 15,22 0-15,-22 0 0,22 0 0,-22 0 16,0 0-16,1 0 0,-1 0 15,-21 0-15,0 0 0,0 0 16,1 0 0,-44 0 46,1 0-46,0 0-16,0 0 0,0 0 0,0 0 15,-1 0-15,1 0 0,-21 0 16,21 0-16,-22 22 0,22-22 0,-21 0 16,0 0-16</inkml:trace>
  <inkml:trace contextRef="#ctx0" brushRef="#br0" timeOffset="101876.73">31538 2731 0,'0'0'0,"-21"0"15,0 0-15,21 21 47,0 0-31,0 0 0,0 0-1,0 0-15,0 1 0,0-1 16,0 0-16,0 0 0,0 0 15,0 0-15,0 1 0,0-1 0,-21 0 16,21 0-16,0 0 0,0 0 0,0 1 16,-21 20-16,21-21 15,-22 21-15,22 22 0,-21-43 16,21 43-16,0-22 16,0 21-16,0-20 0,0-1 15,0-21-15,0 22 0,0-1 16,0-21-16,-21 64 15,21-64-15,0 21 0,-21 1 0,21-1 16,0 0-16,0 1 0,-21-1 0,21 0 16,-21 1-16,21-22 0,0 63 15,-22-20 1,22-43-16,-21 0 0,21 0 0,0 43 16,-21-64-16,21 21 15,-21 0-15,21 0 0,0 1 16,-21-22-16,21 21 0,-21 0 15,21 0-15,-22 0 16,22 0-16,-21 1 16,21-1-1,0 0 17,0 0-1,0 0 47,0 0-62,0 1-16,0-1 15,0 0 1,0 0 15,21-21 32,-21-21-63,0 0 15,22 21 1,-22-21-16,21-1 0,-21 1 15,21 0-15,-21 0 16,21 21-16,-21-21 0</inkml:trace>
  <inkml:trace contextRef="#ctx0" brushRef="#br0" timeOffset="104247.4">31475 2815 0,'21'21'15,"-21"1"1,0-1 15,-21 0-15,21 0-1,0 0-15,0 0 16,0 1-16,0-1 16,0 0-1,0 0-15,0 0 0,0 0 16,0 1-16,0-1 16,0 0-16,0 0 0,0 0 0,0 0 15,0 1-15,0-1 0,0 0 16,0 0-16,0 0 0,0 22 0,0-22 15,0 0-15,0 0 0,0 0 16,0 0-16,0 1 0,0-1 16,0 21-16,-21-21 15,21 0-15,0 1 0,-22-1 16,22 0-16,0 0 0,0 0 16,0 0-16,-21 1 0,21-1 15,-21 0-15,21 0 0,0 0 16,0 0-16,0 1 15,-21-1-15,21 0 0,0 0 16,0 0 0,0 0-16,0 1 15,0-1-15,0 0 16,0 0-16,-21 0 16,21 0-16,0 1 15,0-1 1,0 0-16,0 0 0,0 0 15,0 0 1,0 1-16,0-1 16,0 0-1,0 0-15,-21 0 16,21 0-16,0 1 0,-22-1 16,22 0-1,0 0-15,0 0 0,0 0 16,0 1-1,0-1-15,0 0 0,0 0 16,0 0-16,0 0 0,0 1 16,0-1-16,0 0 0,0 0 15,22 0-15,-22 0 0,21 22 16,-21-22-16,0 0 0,0 0 16,0 0-16,0 22 0,21-22 0,-21 0 15,21 0-15,-21 0 0,0 1 16,0 20-16,0-21 0,21 0 0,-21 0 15,21 1-15,-21-1 0,0 0 0,0 21 16,0-21-16,0 1 16,22-1-16,-22 0 0,0 0 0,21 0 0,-21 0 15,0 1-15,0-1 0,0 0 16,0 0-16,0 0 0,0 22 16,0-22-16,21 0 0,-21 21 0,0-21 15,0 1-15,0 20 0,0-21 16,21 0-16,-21 22 0,0-22 0,0 21 15,0-21-15,0 0 0,0 22 16,0-22-16,0 0 0,0 21 0,0-20 16,0-1-16,0 21 0,0-21 15,0 0-15,0 1 0,0 20 16,0-21-16,0 21 0,0-20 0,0-1 16,0 42-16,0-20 15,-21-22-15,21 0 0,0 21 0,-21 22 16,21-43-16,0 21 0,0-21 15,0 22-15,0-22 0,0 21 16,-21-21-16,21 22 0,0-22 0,0 21 16,-22-21-16,22 22 0,0-22 0,0 21 15,0-21-15,0 22 0,0-22 16,0 21-16,0 1 0,-21-1 0,21-21 16,0 21-16,0 1 0,0-1 0,0 0 15,0 85 1,0-63-16,0-22 15,0 1-15,-21-22 0,21 21 16,0 0-16,0 1 0,0-1 0,0-21 16,0 22-16,-21-1 0,0 85 15,21-85 1,0 1-16,0-1 0,0 0 0,0 43 16,-21-43-16,21-21 0,0 22 0,0-1 15,0 0-15,0-20 0,0 20 16,-22 21-16,22 22 15,0-43-15,0 1 0,-21-1 16,21 0-16,-21 1 0,21-1 16,0 0-16,0 1 0,-21-1 0,21 0 15,-21 1-15,21-22 0,-21 21 0,21 1 16,0-1-16,0-21 0,0 21 16,0 1-16,0-1 0,0 0 0,0-20 15,0 20-15,0 0 16,0 1-16,0-1 0,0-21 0,0 21 0,0 1 15,0-22-15,0 64 0,0-64 16,0 21-16,-22-21 0,22 22 16,0-22-16,0 0 0,0 21 0,0-21 15,-21 22-15,21-22 0,0 0 16,0 21-16,0-20 0,0-1 0,0 21 16,0-21-16,0 0 0,0 22 15,0-22-15,0 0 0,0 0 0,0 0 16,0 1-16,0-1 0,0 0 15,0 0-15,0 0 0,0 0 0,0 1 16,0-1-16,0 0 0,0 0 16,0 21-16,0-20 15,0-1-15,0 0 16,21-21-16,1 0 31,-1 0 32,-21-21-48,0 0-15,0-1 32,0 1-17,0 0-15,0 0 16,0 0-16,0 0 15,0-1-15,0-41 16</inkml:trace>
  <inkml:trace contextRef="#ctx0" brushRef="#br0" timeOffset="107311.11">31813 2815 0,'22'0'0,"-1"0"16,0 0-16,0 0 15,0 0 1,0 0-16,1 0 0,-1 0 15,0 0-15,0 0 0,21 0 16,-20 0-16,20 0 0,0 0 0,1 0 16,-22 0-16,21 21 0,0-21 15,1 0-15,-1 0 0,0 0 16,1 0-16,-1 0 0,0 0 16,-20 0-16,20 22 0,-21-22 0,21 0 15,-20 0-15,-1 0 0,21 0 16,-21 0-16,0 0 0,1 0 0,-1 0 15,0 0-15,0 0 0,0 0 16,0 0-16,1 0 0,-1 0 16,0 0-16,0 0 0,0 0 15,0 0 1,1 0-16,-1 0 0,0 0 16,0 0-16,0 0 15,0 0-15,1 0 16,-1 0-1,-21 21-15,21-21 16,-21 21-16,0 0 0,0 0 16,0 0-1,0 1-15,0-1 0,0 0 16,0 0-16,0 0 16,0 0-16,0 1 0,0-1 15,0 0-15,0 21 0,-21-21 16,21 22-16,0-22 0,0 21 15,0-21-15,0 22 0,0-1 0,0-21 16,0 22-16,0-22 0,-21 21 16,21-21-16,0 43 15,0-22-15,0-21 0,0 22 16,0-22-16,0 21 0,0 0 0,0-20 16,-22 20-16,22 0 0,0-21 0,0 22 15,-21-1-15,21 0 0,0 1 16,0-1-16,0 0 0,-21 43 15,21-43-15,-21 1 0,21-1 16,-21-21-16,21 22 0,0-1 16,0 0-16,0 1 0,0-22 15,-21 21-15,21 0 0,-22 1 0,22-1 16,0 0-16,0 43 16,-21 63-16,0-105 15,21-1-15,-21-21 0,21 21 16,0 1-16,0 41 0,0-41 15,0-1-15,0 0 0,-21 1 16,21-1-16,0 85 16,0-85-16,0 22 0,0-22 15,-21 1-15,21-1 0,0 0 16,0 1-16,0-1 0,0 0 16,0-21-16,0 22 0,0-1 0,-22 0 15,22 1-15,0-1 0,0 22 0,-21-22 16,21 0-16,0 1 0,0 20 15,0-21-15,0 1 0,0-1 0,0 0 16,0 1-16,0-1 0,0 0 16,0 1-16,0-1 0,0 0 0,0 1 15,0-1-15,0 0 0,0 1 16,0-1-16,0 0 0,0 22 0,0-22 16,0 1-16,0-1 0,0 0 15,0 1-15,0-1 0,0 0 0,0 1 16,0-1-16,0 0 15,0 22-15,0-22 0,0 0 0,0 1 16,0-1-16,0 22 0,0-22 16,0 0-16,0 1 0,0-1 0,0 0 15,0 1-15,0 20 0,0-21 16,0 1-16,0-1 0,0 0 16,0 1-16,0-1 0,0 0 0,0 64 15,0-63-15,0-1 0,0 21 16,0-20-16,0 20 0,0-20 0,0-1 15,0 0-15,0 22 0,0-22 16,0 43-16,0-43 16,0 0-16,0 1 0,0-1 15,0 0-15,0 1 0,0-1 0,0 0 16,0 1-16,21 41 16,-21 1-16,0-43 0,0 1 15,22-1-15,-22 0 0,0 1 0,0-1 16,0 0-16,0-20 0,0 20 15,0 0-15,0 22 0,21 20 16,0-20-16,-21-22 16,0 1-16,0-1 0,0-21 0,0 21 15,21 1-15,-21-22 0,0 0 16,21 21-16,-21-20 0,0 20 16,0-21-16,0 0 0,0 0 15,0 22-15,0-22 0,0 0 0,21 0 16,-21 22-16,0-22 0,0 0 0,0 0 15,0 0-15,0 0 0,0 43 16,0-43-16,0 0 16,0 0-16,0 1 15,0-1-15,0 0 16,0 0 0,-21-21-16,0 0 15,0 0 16,0 21-31,0-21 16,-1 0 0,1 0-16,0 0 0,0 0 15,0 0-15,0 0 16,-1 0-16,1 21 0,0-21 0,0 0 16,0 0-16,0 0 15,-1 0-15,1 0 0,0 0 0,0 0 16,0 0-16,0 0 0,-1 0 15,-20 0-15,21 0 0,0 0 0,-22 0 16,22 0-16,0 0 16,-42 0-16,41 0 0,-20 0 15,-21 0-15,20 0 0,22-21 16,-21 21-16,21 0 0,-22 0 16,1-21-16,21 21 0,-22 0 0,1 0 15,0 0-15,21 0 0,-22-21 16,22 21-16,-21 0 0,-22 0 15,43 0-15,0-21 0,-21 21 0,20 0 16,1 0-16,0 0 0,0 0 16,0-21-16,0 21 0,-1 0 0,-20 0 15,21 0-15,0-22 0,0 22 0,-1 0 16,1 0 0,0 0-16,0 0 0,0 0 15,0-21-15,-1 21 0,1 0 16,0 0-1,0 0-15,0 0 16,0-21 0,-1 21-1,22-21 110,0 0-109,0 0 0,0-1-16,0 1 15,0 0-15,22 0 16,-22 0-16,0 0 0,0-1 15,21 1-15,-21 0 0,0 0 0,0 0 16,0 0-16,0-1 0,0 1 16,21 0-16,-21 0 15,21 0-15,-21 0 0,0-1 16,0 1-16,21 0 16,-21 0-16</inkml:trace>
  <inkml:trace contextRef="#ctx0" brushRef="#br1" timeOffset="132543.47">2265 3577 0,'0'0'0,"-21"0"0,-1 0 0,1 0 16,0 0-16,0 0 0,0 0 16,0 0-16,-1 0 15,1 0-15,0 0 16,42 0 31,0 0-32,1 0-15,-1 0 16,21 0-16,-21 0 0,22-21 0,-22 21 16,21 0-16,0 0 0,1 0 15,-1 0-15,0-21 0,1 21 16,-1 0-16,0 0 0,1 0 16,-1-21-16,-21 21 0,43 0 15,-43 0-15,0 0 16,0 0-16,-42 0 47,0 0-32,0 0-15,0 0 0,21 21 16,-22-21-16</inkml:trace>
  <inkml:trace contextRef="#ctx0" brushRef="#br1" timeOffset="133019.2">2603 3577 0,'-21'0'16,"0"0"0,21 21-1,0 1 1,0-1-16,0 0 15,0 0-15,0 0 0,0 0 16,0 1-16,0-1 16,0 0-16,0 21 0,0-21 0,0 1 15,0 20-15,0-21 0,0 21 16,0-20-16,0 20 0,0-21 0,0 21 16,0-20-16,0-1 0,0 0 0,0 0 15,0 0-15,0 0 0,0 1 16,-21-1-16,0-21 0,21 21 15,-21-21-15,-1 0 0,1 0 16,0 0-16,0 0 0,0 0 0,0 0 16,-1 0-16,1 0 0,-21 0 15,21 0-15,0-21 0,-1 0 0,1 21 16,0-22-16,0 1 0,0 0 16,0 21-16,21-21 0,0 0 15,0 0-15,0-1 16,0 1-16,0 0 15,21 21-15,0 0 16,0 0-16,0 0 0,0-21 16,1 21-16,-1 0 0,0 0 0</inkml:trace>
  <inkml:trace contextRef="#ctx0" brushRef="#br1" timeOffset="133611.85">3090 3895 0,'0'0'0,"21"-21"15,-21-1-15,0 1 16,0 0 0,-21 21-16,21-21 0,-21 21 0,0-21 15,0 21 1,0 0-16,-1 0 15,1 21-15,0-21 0,0 21 16,21 0-16,-21 0 0,0 1 16,-1-1-16,1 21 0,21-21 15,-21 22-15,0-22 0,21 21 0,-21-21 16,21 22-16,0-22 0,0 0 16,0 0-16,0 0 0,0 0 0,0 1 15,21-22 1,0 0-16,0 0 0,0 0 15,1 0-15,-1 0 16,0-22-16,0 22 0,0-21 0,0 0 16,1 0-16,-22 0 0,21 0 15,0-1-15,-21-20 0,0 21 0,0 0 16,0 0-16,21-22 0,-21 1 16,0 21-1,0 0-15,0-1 16,0 44-1,0-1 1,0 0-16,21 0 0,-21 0 16,0 0-16,0 1 0,0-1 15,21 0-15,-21 0 0,22 21 16,-22-20-16,21-1 0,0 0 16,0-21-16,-21 21 15,21-21-15,0 0 0,1 0 16,-1 0-1,0-21-15</inkml:trace>
  <inkml:trace contextRef="#ctx0" brushRef="#br1" timeOffset="133871.71">3344 3789 0,'0'0'0,"0"21"47,21 0-31,-21 0-16,22-21 0,-22 22 15,21-1-15,-21 0 0,0 0 0,21 0 16,-21 22-16,0-1 16,0-21-16,21 0 0,-21 0 15,0 1-15,0-1 16,21-21-1,-21-21 1</inkml:trace>
  <inkml:trace contextRef="#ctx0" brushRef="#br1" timeOffset="134123.57">3704 3789 0,'-21'0'16,"0"21"0,0-21-1,21 21-15,-22 0 0,1-21 0,21 22 16,0-1-16,-21 0 0,0 0 16,21 0-16,-21 0 0,21 1 0,0-1 15,-21 21-15,21-21 16,-22 0-16,44-21 31,-1 0-31</inkml:trace>
  <inkml:trace contextRef="#ctx0" brushRef="#br1" timeOffset="134732.22">3979 3789 0,'0'0'0,"0"-21"15,-21 21 1,0 0 0,0 0-16,0 0 15,-1 21 1,1-21-16,21 21 0,0 0 15,0 0-15,-21 1 0,21-1 0,-21 21 16,21-21-16,0 0 16,0 1-16,0-1 0,0 0 0,0 0 15,0 0-15,0 0 16,0 1 0,21-22-16,0 0 0,0 0 15,1 0 1,-22-22-16,21 22 15,0-21-15,-21 0 0,21 0 0,0 0 16,-21 0-16,0-1 16,0 1-16,0 0 0,21 0 0,-21 0 15,0 0-15,22-1 0,-22 1 32,0 42-17,0 1 1,0-1-16,0 0 15,0 0-15,0 21 0,0-20 16,21-22-16,-21 21 0,21 0 0,-21 0 16,0 0-16,21-21 0,0 21 15,0-21-15,1 0 0,-1 0 16,0 0-16,0 0 0,21 0 16,1-21-16,-22 21 15,-21-21-15,21 21 0,-21-21 0,21 0 16,-21 0-16,0-1 15,0 1-15</inkml:trace>
  <inkml:trace contextRef="#ctx0" brushRef="#br1" timeOffset="135367.85">2159 4911 0,'0'0'15,"0"-21"-15,-21-1 0,21 1 16,0 0-16,0 0 16,-21 21-16,21 21 31,0 0-31,0 22 15,0-22-15,0 21 0,0 0 16,0 1-16,0-1 0,0 0 0,0 1 16,21-1-16,-21 0 0,0 1 15,0 41-15,0-41 16,0-1-16,0-21 0,0 0 16,21 1-16,0-22 15,-21-22 16,0 1-31,0 0 16</inkml:trace>
  <inkml:trace contextRef="#ctx0" brushRef="#br1" timeOffset="135715.65">2032 4890 0,'0'0'15,"-21"-22"-15,21 1 0,0 0 16,0 0-16,0 0 16,21 0-16,0-1 15,0 22-15,0-21 0,1 21 0,20 0 16,-21 0-16,21-21 0,-20 21 16,-1 0-16,21 0 0,-21 0 0,0 21 15,1 0-15,-1 1 0,-21-1 0,21 0 16,-21 21-16,0-21 0,0 22 15,-21-22-15,0 0 0,-1 21 16,1-20-16,-21-1 0,21 0 16,0 0-16,-1 0 0,1 0 0,0 1 15,0-22-15,21 21 16,21-42 15,0 21-31,0-22 0,-21 1 0,43 21 16,-22-21-16</inkml:trace>
  <inkml:trace contextRef="#ctx0" brushRef="#br1" timeOffset="136351.29">2730 4763 0,'0'0'0,"0"21"31,0 0-31,0 0 0,0 0 15,-21 0-15,21 1 0,-21 20 0,21-21 16,0 0-16,0 0 0,0 1 16,0 20-16,0-21 0,0 0 15,0 0-15,21 1 16,0-22-16,1 0 16,-1 0-16,0 0 0,0 0 15,0 0-15,0-22 0,1 1 16,20 21-16,-42-21 0,21 0 0,0 0 15,0 0-15,1-22 0,-22 22 16,0 0-16,0 0 0,0 0 0,0-1 16,0 1-16,0 0 0,0 0 15,0 0-15,0 42 32,0 0-17,0 0-15,0 0 0,0 1 16,0 20-16,0-21 0,0 21 15,0 1-15,0-22 0,0 21 0,0 1 16,0-1-16,0 0 0,0-21 0,0 22 16,0-1-16,0 0 0,0-20 15,0 20-15,0 0 0,0 22 16,0-43-16,0 21 0,0-21 16,0 22-16,0-22 0,0 0 15,-22 21-15,1-20 0,21-1 0,-21 0 16,0-21-16,0 21 0,0-21 15,-1 21-15,1-21 0,0 0 0,-42 0 16,41 0 0,1-21-16,-21 21 0,21-21 0,-22-21 15,22 20-15,0 1 0,0 0 16,0-21-16,21 21 0,0-1 16,0 1-16,0-21 0,0 21 15,0 0-15,21-1 0,0 1 16,0 0-16,0 0 0,1 0 0,-1 0 15</inkml:trace>
  <inkml:trace contextRef="#ctx0" brushRef="#br1" timeOffset="136660.12">3387 4593 0,'0'0'0,"-22"0"0,1 0 16,0 0-16,21 21 15,-21 1-15,21-1 0,0 0 0,0 0 16,0 21-16,0-20 0,0 20 16,0 0-16,0 1 0,0-22 0,0 63 15,0-62-15,0 20 0,0-21 16,0 0-16,0 0 15,0 1-15,0-1 0,21-21 32,0 0-32,0 0 0,-21-21 15,22 21-15,-1-22 0</inkml:trace>
  <inkml:trace contextRef="#ctx0" brushRef="#br1" timeOffset="137147.87">3556 4636 0,'0'0'0,"-21"-22"0,0 22 16,21 22-1,0-1-15,0 0 16,0 0-16,0 0 0,0 22 16,0-22-16,0 21 0,0 0 0,0-20 15,0 20-15,0 0 0,0-21 0,0 1 16,0 41-1,0-42-15,0 22 0,0-22 16,-22 0-16,1-21 16,21-21-1,0 0 1,0-1-16,0 1 16,0 0-16,0-42 15,0 41-15,0 1 0,21-21 16,1 21-16,-1-22 0,21-20 15,0 42-15,-20 0 0,-1 21 0,21-22 16,22 22 0,-43 0-16,0 22 0,-21-1 0,42 42 15,-42-42-15,21 1 0,-21-1 16,0 21-16,0-21 0,0 22 16,0-1-16,0-21 0,0 0 15,0 0 1,-21 1-16,0-22 0,21 21 15,-21-21-15,0 0 16,0-21 0,21-1-16,0 1 0</inkml:trace>
  <inkml:trace contextRef="#ctx0" brushRef="#br1" timeOffset="137365.75">3281 4890 0,'0'0'0,"-21"0"0,-1 0 0,22-22 31,22 22-31,-1 0 16,0-21-16,0 21 0,0 0 16,22 0-16,-22-21 0,0 21 15,0 0-15,0 0 0,0 0 0,1-21 16,20 21-16,-21 0 15,0 0-15,0-21 0,1 21 0</inkml:trace>
  <inkml:trace contextRef="#ctx0" brushRef="#br1" timeOffset="138179.88">4170 4805 0,'-21'0'0,"-1"0"0,1 0 16,0 0-16,0 21 15,0 0-15,0 0 16,21 1-16,0-1 0,-22 0 16,22 0-16,-21 0 0,21 0 0,0 1 15,0-1-15,0 0 0,0 0 16,0 21-1,21-42-15,1 0 0,-1 0 16,0 0-16,0 0 0,0 0 16,0 0-1,-21-21-15,0 0 16,0 0-16,0 0 0,0 0 16,0-1-16,0 1 15,0 0-15,-21-21 0,21 21 16,0-1-16,-21 1 0,21 0 0,0 0 15,0 0-15,0 0 0,42-22 16,-42 22-16,22 21 16,-1 0-16,0 0 0,21 0 15,-21 0-15,1 0 0,-1 0 16,0 0-16,0 21 0,0 0 0,0 43 16,1-22-1,-22-21-15,0 1 0,0 41 16,0-42-1,0 0-15,0 1 0,0-1 0,0 0 16,0 0 0,-22-21 15,22-21-31,0 0 16,0 0-1,0-1-15,0 1 0,0 0 0,0 0 16,0-21-16,0 20 0,22-20 0,-22 21 15,21 0-15,21-43 16,-21 43-16,0 0 0,1 0 0,-1 0 16,21 21-16,-21-22 0,22 22 15,20 0-15,-42 0 0,22 22 16,-1-1-16,-21 0 0,0 0 16,-21 0-16,21 0 0,-21 1 15,22 41-15,-22-21 16,0-20-16,0 20 0,0-21 0,0 21 15,0-20-15,-22-1 0,1 0 16,21 0-16,-21 21 16,0-20-16,0-1 15</inkml:trace>
  <inkml:trace contextRef="#ctx0" brushRef="#br1" timeOffset="139071.76">2667 6033 0,'0'0'0,"0"-22"16,0 1-16,0 0 16,0 0-16,0 42 47,0 0-47,0 22 15,-21-22-15,21 21 0,0-21 0,0 22 16,-21-1-16,21 0 0,0 1 15,0-22-15,0 21 0,-22 0 0,22 1 16,-21-22-16,21 21 0,0-21 0,0 1 16,0-1-16,0 0 15,21-21 1,1-21 0,-22 0-16,21 21 0,-21-22 15</inkml:trace>
  <inkml:trace contextRef="#ctx0" brushRef="#br1" timeOffset="139563.49">2561 6138 0,'0'0'15,"-21"-21"-15,21 0 0,-21 0 0,21 0 0,0 0 16,0-1-16,0 1 16,0 0-16,0 0 0,21 21 15,0-21-15,0 21 0,0 0 0,22 0 16,-22 0-16,21 0 0,-21 0 0,22 0 15,-1 21-15,-21 0 16,22 0-16,-22 0 0,0 1 0,0 20 16,-21-21-16,0 0 0,0 0 0,0 1 0,0-1 15,0 21-15,-63-21 16,41 0-16,1 1 0,-42 20 16,20-42-16,22 21 15,0-21-15,-21 21 0,-22-21 16,43 0-1,21-21-15,0 0 0,0 0 16,21 21 15,0 21-31,1-21 0,-22 21 16,21 0-16,0 0 16,0 1-16,-21-1 0,21 0 0,0-21 15,-21 21-15,22 0 0,-1 0 16,0-21-16,-21 22 0,21-22 0,21 0 15,-20 0-15,20 0 16,-21 0-16,0 0 16,0-22-16,1 1 0,-1 21 0,0-21 15,0 0-15,-21 0 0,21 0 0,0-1 16,-21 1-16,22-42 16</inkml:trace>
  <inkml:trace contextRef="#ctx0" brushRef="#br1" timeOffset="139964.89">3154 6181 0,'0'0'0,"0"21"47,0 0-47,0 0 0,-21 0 15,21 1-15,0-1 0,0 21 16,0-21-16,0 0 0,0 1 0,0-1 16,0 0-16,21 0 0,-21 0 15,21-21-15,0 21 16,0-21-16,0 0 0,1 0 15,-1 0-15,0-21 0,0 0 16,0 0-16,0 21 0,1-42 16,-1 20-16,0 1 0,-21 0 15,21-21-15,-21 21 0,0-1 16,0 1-16,0 0 0,0 0 0,0 0 16,0 0-16,0 42 31,0 0-16,0 0-15,-21 0 0,21 0 16,0 1-16,0-1 0,0 0 0,0 0 16,0 0-16,0 0 0,0 1 15,0-1-15,0 0 0,21-21 16,0 0-16,0 0 0,1 0 16,-1 0-16,0 0 15,0 0-15,0-42 16,0 20-16</inkml:trace>
  <inkml:trace contextRef="#ctx0" brushRef="#br1" timeOffset="140467.6">3768 5863 0,'0'-21'16,"0"42"-16,-22-42 15,22 42-15,0 0 16,0 1-16,0-1 0,0 21 0,0-21 15,0 22-15,-21-22 0,21 0 16,0 21-16,0-21 0,0 22 16,0-22-16,0 0 0,0 0 15,0 22-15,0-22 0,0 0 0,0 0 16,-21 0-16,21 0 16,0-42 15,0 0-31,0 0 15,0 0-15,0 0 0,0-1 16,21 1-16,0 21 16,1-21-16,-22 0 0,21 0 0,0 0 15,0 21-15,0-22 0,0 22 0,22 0 16,-22 0-16,0 0 16,0 0-16,0 0 0,1 0 0,-22 22 15,21-22-15,-21 21 0,0 0 0,0 0 16,0 0-16,0 0 15,0 1-15,0-1 16,-43 0-16,22 0 0,0 0 0,0-21 16,0 21-16,0-21 0,-1 0 15,1 22-15,0-22 0,0 0 16,21-22 15,21 1-31,0 0 16,0 21-16,-21-21 0</inkml:trace>
  <inkml:trace contextRef="#ctx0" brushRef="#br1" timeOffset="141155.21">4233 6054 0,'0'0'0,"21"0"31,-21 21-31,0 0 0,0 0 15,0 0-15,0 1 16,0-1-16,0 0 0,-21 0 16,21 0-16,0 0 0,0 1 0,0-1 15,0 0-15,0 0 16,0 0-16,21 0 16,1-21-16,-1 0 0,0 0 0,0 0 15,21 0-15,-20 0 0,20-21 16,-21 0-16,21 21 0,1-21 0,-22 0 15,21 0-15,-21-1 0,1 1 16,-1 0-16,0 0 0,0-21 16,-21 20-16,21 22 0,-21-21 15,0 0-15,0 0 0,0 0 16,0 0-16,0 42 31,-21-21-15,21 21-16,0 0 0,0 0 15,0 22-15,0-22 0,0 0 0,-21 21 16,21-21-16,0 22 0,0-1 0,0 0 16,0 1-16,0-1 15,0 22-15,0-22 0,0 0 0,0 1 0,0 20 16,0-21-16,0 1 0,0-1 16,0 0-16,0 1 0,0 20 15,-21-20-15,21-1 0,0 0 0,-21 43 16,-1-43-16,22-21 0,-21 22 15,21-22-15,0 0 0,-21-21 0,21 21 16,-21-21-16,0 0 16,0-21-16,-1 21 15,22-21-15,-21 0 0,21-22 0,0 1 16,-21 21-16,21-21 0,0-1 16,0 1-16,0-22 0,0-20 15,0 20-15,0 22 0,0-22 0,21 22 16,-21-21-16,21 20 0,1 1 15,-1 0-15,0-1 0,0 22 16,21-42-16,-20 41 0,-1 1 16,0 0-16,0 21 0,-21-21 0,21 21 15,0 0-15</inkml:trace>
  <inkml:trace contextRef="#ctx0" brushRef="#br1" timeOffset="141539.43">3387 7006 0,'0'0'0,"0"-21"16,-22 0-1,22 42 32,0 0-47,0 0 16,0 1-16,22-22 0,-22 21 15,0 0-15</inkml:trace>
  <inkml:trace contextRef="#ctx0" brushRef="#br1" timeOffset="141749.31">3408 7514 0,'0'0'0,"0"21"0,-21 1 32,21-1-17,0 0 32</inkml:trace>
  <inkml:trace contextRef="#ctx0" brushRef="#br1" timeOffset="141975.31">3387 7959 0,'0'0'0,"0"21"31,0 0-31</inkml:trace>
  <inkml:trace contextRef="#ctx0" brushRef="#br1" timeOffset="142232.51">3365 8446 0,'0'0'0,"0"21"16,-21 0 0,21 0-1,-21-21 1,21 21-16,0 0 31,0 1 0</inkml:trace>
  <inkml:trace contextRef="#ctx0" brushRef="#br1" timeOffset="142448.4">3323 8932 0,'0'0'0,"0"22"0,-21-1 15,21 0 1,0 0 15,0 0 1</inkml:trace>
  <inkml:trace contextRef="#ctx0" brushRef="#br1" timeOffset="142635.57">3281 9229 0,'0'21'47,"-21"-21"-16,21-21 1</inkml:trace>
  <inkml:trace contextRef="#ctx0" brushRef="#br1" timeOffset="143359.76">2392 9673 0,'0'0'16,"-43"0"-16,22 0 0,0 0 15,0 0-15,0 0 0,42 0 31,0 0-31,21 0 16,-20 0-16,20 0 0,0 0 16,1 0-16,-1 0 0,0 0 15,1 0-15,20 0 0,-21 0 16,22 0-16,-22 0 0,1 0 16,-22 0-16,0 0 15,-42 0 16</inkml:trace>
  <inkml:trace contextRef="#ctx0" brushRef="#br1" timeOffset="143784.53">2794 9673 0,'0'21'16,"-21"1"-1,21-1-15,0 0 0,0 0 16,-21 0-16,21 0 16,0 1-16,0-1 0,0 0 0,0 0 15,0 0-15,0 22 0,0-22 0,0 0 16,0 0-16,0 0 0,0 0 16,0 22-16,21-22 0,-21 0 15,0 0-15,0 0 0,0 1 0,0-1 0,0 0 16,0 0-16,0 0 15,-21 0-15,-1 1 0,1-22 16,0 0-16,0 0 0,0 0 16,-22 0-16,22 0 0,0 0 15,0-22-15,-64-20 16,64 21-16,0 21 0,0-21 16,0 0-16,-1-1 0,22 1 15,-21 21-15,21-21 0,-21 21 0,21-21 0,0 0 31,21 0-15,0 21-16,1 0 16,-1 0-16,0 0 0,21 0 0,-21 0 15,1 0-15,-1-22 0</inkml:trace>
  <inkml:trace contextRef="#ctx0" brushRef="#br1" timeOffset="144547.5">3683 9737 0,'0'0'0,"0"-21"16,21-1-16,-21 1 15,-21 0 1,0 21-16,0 0 16,-1 0-16,1 0 0,0 0 0,0 21 15,0-21-15,0 21 0,-1 1 16,1-22-16,0 21 0,0 0 0,0 0 16,0 0-16,21 0 0,-22 1 15,22-1-15,0 0 16,-21 0-16,21 0 0,0 0 15,21-21-15,1 0 16,-1 0-16,-21 22 0,21-22 16,21 0-16,-21 0 0,1 0 15,-1 0-15,21 0 0,-21 0 16,-21 21-16,21-21 0,1 0 16,-1 0-16,0 21 0,0-21 15,0 21-15,0-21 0,1 0 16,-22 21-16,21-21 0,0 0 15,-21 21-15,0 1 32,0-1-32,-21 0 15,0-21-15,-1 21 16,1-21-16,0 0 0,0 0 0,0 21 16,0-21-16,-22 0 0,22 0 0,0 0 15,-21 0-15,20 0 0,-20 0 16,21 0-16,-21 0 0,20 0 0,1 0 15,0 0-15,0 0 0,0 0 16,0 0-16,-1 0 16</inkml:trace>
  <inkml:trace contextRef="#ctx0" brushRef="#br1" timeOffset="147659.85">847 2074 0,'0'-63'31,"0"42"-31,-22 0 0,22-1 16,0 1 0,-21 0-16,0 21 15,21 21 1,0 0 0,0 1-16,-21-1 0,21 0 15,0 21-15,0-21 0,-21 22 16,21-1-16,0 0 0,0-20 0,0 20 15,-21 21-15,21-20 0,-22-22 16,22 21-16,-21 1 0,21-1 0,0-21 16,0 0-16,-21 0 15,21 1-15,0-1 0,-21-21 0,0 0 32,0 0-32,21-21 15,0-1-15,0 1 0,-22 0 16,22 0-16,-21 0 0,21 0 15,0-1-15,-21 1 0,21 0 0,0-42 16,0 41 0,0 1-16,0 0 0,21 21 31,0 0-31,1 21 0,-1 0 16,0 1-16,0-1 0,0 0 15,0 0-15,-21 0 0,22 0 0,-1-21 16,-21 22-16,21-1 0,-21 0 15,42 0 1,1 0-16,-22-21 16,0 0-16,0 0 0,0 0 15,0-21-15,1 0 0</inkml:trace>
  <inkml:trace contextRef="#ctx0" brushRef="#br1" timeOffset="148151.57">1185 2223 0,'0'0'0,"0"-22"16,-21 22-1,0 0-15,0 0 16,0 0-16,-1 22 16,22-1-16,0 0 0,-21 0 15,21 0-15,-21 0 0,21 1 16,0-1-16,0 0 0,0 0 0,0 0 15,0 22-15,0-22 16,0 0-16,0 0 0,21 0 16,0-21-1,1 0-15,-1 0 16,0-21-16,0 0 0,0 0 16,0 0-16,-21-1 15,22 1-15,-1 0 0,-21 0 0,21-21 16,-21-1-1,0 22-15,0 0 0,0 0 16,0 42 15,0 0-31,0 0 16,0 0-16,0 1 0,0-1 0,0 0 16,0 0-16,0 0 0,0 0 15,0 1-15,0-1 16,0 0-16,21-21 0,0 21 15,0-21 1,1 0-16,-1 0 0,0-21 16,0 0-16,0 0 0,0-1 15</inkml:trace>
  <inkml:trace contextRef="#ctx0" brushRef="#br1" timeOffset="148603.32">1566 2201 0,'0'43'32,"0"-22"-32,0 0 0,0 0 15,0 0-15,0 22 16,0-22-16,0 0 16,0 0-16,0 0 0,0 1 15,0-1 1,-21-21-16,21-21 31,0-1-31,0 1 16,0 0-16,0 0 15,0 0-15,0 0 0,0-1 0,0 1 16,21 0-16,0 0 16,1 0-16,-1 0 0,0-1 0,21 22 15,-21 0-15,1-21 0,-1 21 16,0 0-16,0 0 0,0 0 0,0 21 15,1-21-15,-22 22 0,0-1 16,0 0-16,0 0 0,0 0 0,0 0 16,0 1-16,0-1 0,0 0 15,0 0-15,0 0 0,-22 0 0,1 1 16,21-1 0,0-42 15,21-1-16</inkml:trace>
  <inkml:trace contextRef="#ctx0" brushRef="#br1" timeOffset="149261.25">2349 2117 0,'0'0'0,"-42"0"31,21 0-31,0 0 16,0 0-16,-1 21 0,1 0 15,0-21-15,0 21 0,0 0 16,21 1-16,-21-1 0,-1 0 16,1 0-16,21 0 0,0 0 0,0 1 15,0-1-15,0 0 16,21-21 15,1 0-31,-1 0 0,21-21 0,-21 21 16,0-21-16,1-1 0,-1 1 15,0 0-15,0 0 16,0 0-16,-21 0 16,0-1-16,21 22 0,-21 22 46,0-1-46,0 0 16,0 0-16,0 21 16,0-20-16,0-1 0,0 21 0,0-21 15,0 0-15,0 22 0,0-22 16,0 21-16,0-21 0,0 22 0,-21-22 16,21 21-16,0-21 0,0 1 15,0 20-15,0-21 0,0 0 16,-42 22-16,21-22 15,21 0-15,-21-21 16,-22 0-16,22 0 0,0 0 16,0 0-16,-22 0 0,22 0 15,-21 0-15,-64-21 16,43-22-16,41 43 16,-20-21-16,21 0 0,0 21 0,0-21 15,21 0-15,0 0 16,0-1-1,21 1-15,0 21 0,0-21 16,21 0-16,-20 21 0,20-21 0,-21 0 16,21-1-16</inkml:trace>
  <inkml:trace contextRef="#ctx0" brushRef="#br1" timeOffset="149767.96">2667 2117 0,'0'-21'0,"0"42"31,-21 0-31,21 0 16,0 0-16,0 0 15,0 1-15,-21-1 0,21 0 0,0 0 16,0 0-16,0 0 15,0 1-15,0-1 0,0 0 16,21-21 0,0 0-16,0 0 0,0 0 15,0 0-15,1-21 16,-22 0-16,21 21 0,21-43 16,-42 22-16,21 21 0,-21-21 0,0 0 15,21 0-15,-21-1 0,0 1 16,22 0-1,-22 0-15,0 42 32,0 0-17,0 0-15,0 1 16,0-1-16,0 0 0,0 0 0,0 0 16,0 0-16,0 1 15,0-1-15,0 0 16,21-21-16,0 0 15,0 0-15,0 0 16,0 0-16,1 0 0,-1-21 0,0 21 16,0-21-16</inkml:trace>
  <inkml:trace contextRef="#ctx0" brushRef="#br1" timeOffset="150262.68">3260 2138 0,'0'0'0,"0"-21"0,0 0 16,0-1-1,-22 22 1,1 0-16,0 0 16,0 0-16,0 22 15,21-1-15,-21-21 16,-1 21-16,22 21 0,0-21 16,-21 1-16,21-1 0,0 0 0,0 0 15,-21 0-15,21 0 0,0 1 16,0-1-1,21-21-15,0 0 16,1 0-16,-1 0 0,-21-21 16,21 21-16,0-22 0,0 1 15,0 0-15,-21 0 0,22 21 16,-22-21-16,0 0 0,21-1 0,-21 1 16,0 0-16,0 0 0,0 0 15,0 0-15,0 42 47,0 0-31,0 0-16,0 0 15,0 0-15,0 1 0,0-1 16,0 0-16,0 21 0,0-21 16,0 1-16,21-22 15,0 0-15,0 21 16,0-21-16,1 0 15,20 0-15,-21 0 0,0-21 0,0 21 16,22-22-16,-22 1 0,0 21 0,21-21 16</inkml:trace>
  <inkml:trace contextRef="#ctx0" brushRef="#br1" timeOffset="150881.56">3810 2096 0,'0'0'0,"0"-22"0,0 1 15,-21 21 1,0 0-1,-1 0-15,1 0 0,0 0 16,0 0-16,0 21 0,21 1 0,-21-1 16,-1 0-16,1 0 0,21 0 15,0 22-15,-21-22 16,21 0-16,0 0 16,0 0-16,0 0 15,21-21-15,0 0 16,1 0-16,-1 0 0,0 0 15,0-21-15,0 0 0,0 0 0,22 0 16,-43 0-16,21 21 16,-21-22-16,21 1 0,-21 0 15,0 0-15,0 0 16,0 42 15,0 0-15,0 0-16,0 0 0,0 1 15,0-1-15,0 0 0,0 0 0,0 0 16,-21 0-16,21 43 16,-21 21-16,21-64 0,0 21 15,0 22-15,0-22 0,0 0 16,0-21-16,0 1 0,0 20 16,0-21-16,0 0 0,0 22 15,0 20-15,0-42 16,-21-21-1,-1 0-15,1 0 0,0 0 0,0 0 16,0 0 0,0 0-16,-1 0 0,1 0 0,0-21 15,0 0-15,0 21 0,0-21 0,-1 0 16,1-1-16,21 1 0,0 0 16,-21-42-16,21 41 15,0 1-15,0 0 0,0 0 16,21 0-16,0 21 0,1-21 15,-1-1-15,0 1 0,0 0 0,0 0 16,22 0-16</inkml:trace>
  <inkml:trace contextRef="#ctx0" brushRef="#br1" timeOffset="151267.32">4127 2201 0,'22'0'47,"-1"-21"-47,0 0 16,0 21-16,0-21 15,-21 0-15,0 0 31,-21 21-15,0 0-16,0 0 16,0 0-16,-1 0 0,1 21 15,21 0-15,0 0 0,-21 21 16,0-20-16,21-1 0,0 0 16,0 0-16,0 0 0,0 0 15,0 1-15,0-1 0,0 0 16,21 0-16,0-21 15,0 0-15,1 0 16,-1 0-16,0-21 0,21 21 16,-21-21-16,1 0 0,20-1 0</inkml:trace>
  <inkml:trace contextRef="#ctx0" brushRef="#br1" timeOffset="151623.13">5313 1609 0,'0'0'0,"0"-21"0,0-1 16,-21 44 15,21-1-31,-22 0 0,22 0 16,0 21-16,-21-20 0,0 20 15,0 0-15,0 1 0,0-1 0,-43 43 16,43-22-16,-64 22 16,64-22-16,-64 22 15,43-43-15,21 1 0,-21-1 0,20-21 16,1 21-16,0-20 0,0 20 16,0-21-16,21 0 0,-21 0 0,21 1 15,-22-22 32</inkml:trace>
  <inkml:trace contextRef="#ctx0" brushRef="#br1" timeOffset="152648.35">847 3006 0,'0'0'0,"21"0"0,-21-21 15,0-1 1,0 1 0,-21 21 15,-1 0-31,1 0 0,0 21 0,0 1 15,0-1-15,0 21 16,-1-21-16,1 0 0,0 85 16,21 0-1,0-64-15,0-20 16,0 20-16,0-21 0,21 0 0,0 0 16,1 1-16,-1-22 15,0 0-15,21 0 0,-21 0 0,1 0 16,-1 0-16,21-22 0,-21 1 15,0 0-15,22 0 0,-22 0 0,0 0 16,0-1-16,22 1 16,-22-21-16,0-22 0,0 43 0,0-21 15,-21 21-15,0-22 16,0 22-16,0-21 0,21 21 0,-21 0 0,0-1 16,0 1-16,0 0 15,0 0-15,0 42 31,0 0-31,0 0 0,0 1 16,0-1-16,0 21 0,0-21 16,0 22-16,0-22 0,0 21 15,0-21-15,0 22 0,0-22 0,0 21 16,0 0-16,0-20 16,0-1-16,0 0 0,0 0 15,22-21-15,-1 0 16,0 0-1,0-21-15,-21 0 16,21 0-16,0-1 0,-21 1 16,22-21-16,-22 21 15</inkml:trace>
  <inkml:trace contextRef="#ctx0" brushRef="#br1" timeOffset="152908.57">1460 3133 0,'0'21'32,"0"0"-17,0 0-15,0 0 16,0 1-16,0-1 0,0 0 16,0 0-16,0 0 0,0 0 15,0 1-15,0-1 0,0 0 16,0-42 31,0 0-47,0-1 0,0 1 15,22 0-15</inkml:trace>
  <inkml:trace contextRef="#ctx0" brushRef="#br1" timeOffset="153096.47">1524 2985 0,'0'0'0,"0"-22"16,0 44 62,21-22-62,0 0-16</inkml:trace>
  <inkml:trace contextRef="#ctx0" brushRef="#br1" timeOffset="153487.56">1736 3196 0,'0'0'16,"0"21"-16,0 1 15,21-22 1,0 0 0,0 0-16,0 0 0,-21-22 15,43 1-15,-43 0 16,21 0-16,0 0 0,-21 0 16,0-1-16,0 1 15,-21 21 1,0 0-1,-1 0-15,22 21 0,-21-21 16,0 22-16,21-1 0,0 0 0,0 0 16,-21 0-16,21 0 0,0 1 15,0-1-15,0 0 0,0 0 0,0 0 16,0 0 0,21-21-16,0 22 0,0-22 15,1 0-15,-1 0 0,0 0 16,0-22-16,0 22 0,0-21 15,1 0-15,-1 21 0</inkml:trace>
  <inkml:trace contextRef="#ctx0" brushRef="#br1" timeOffset="153957.01">2222 3027 0,'0'21'16,"0"0"-1,-21 0-15,21 1 16,0-1-16,0 0 16,0 0-16,0 0 0,0 0 0,0 1 15,-21-1-15,21 0 0,0 0 16,0 0-16,0 0 16,0-42 30,0 0-46,0 0 16,0 0-16,0 0 0,0-1 16,0 1-16,0 0 0,21-21 15,22-1-15,-22 22 0,0 0 16,0 0-16,21 0 0,22 0 16,-43 21-16,21 0 0,-20 0 15,-1 0-15,21 0 0,-21 0 16,0 21-16,-21 0 0,0 0 0,0 0 15,0 0-15,0 1 0,0-1 16,0 21-16,0 22 16,-21-22-16,0-21 0,21 0 15,0-42 32,0 0-47,21 21 0,0-21 0</inkml:trace>
  <inkml:trace contextRef="#ctx0" brushRef="#br1" timeOffset="154238.85">2984 2731 0,'-21'42'31,"0"-21"-31,21 0 0,-21 0 15,21 1-15,-21-1 0,21 21 16,0-21-16,0 22 0,0-22 0,-21 0 16,21 21-16,0-21 0,0 1 0,0-1 15,0 0-15,0 0 0,0 0 16,0 0-16,0 1 16,21-22-16,0 0 0,0 0 15,0 0-15,0-22 16,1 22-16,-22-21 0,0 0 15,21 0-15</inkml:trace>
  <inkml:trace contextRef="#ctx0" brushRef="#br1" timeOffset="154439.74">2836 2942 0,'0'0'0,"-21"0"31,42 0 1,0 0-17,1 0-15,-1 0 0,0 0 16,0 0-16,0-21 16,0 21-16,1-21 0</inkml:trace>
  <inkml:trace contextRef="#ctx0" brushRef="#br1" timeOffset="154965.44">3725 2731 0,'0'0'0,"0"-22"0,0 1 15,0 0-15,0 42 32,21 0-17,-21 22-15,0-22 0,0 0 16,0 0-16,0 22 0,0-22 15,0 0-15,0 21 0,0-21 0,0 22 16,0-22-16,0 0 16,0 0-16,0 0 15,22-21 32,-22-21-47,21 0 0,-21 0 0,0 0 16</inkml:trace>
  <inkml:trace contextRef="#ctx0" brushRef="#br1" timeOffset="155552.29">3810 2688 0,'0'0'16,"-21"0"-16,21-21 31,21 0 0,0 21-31,0 0 0,0 0 0,1 0 16,-1 0-16,0 0 0,21 0 16,-21 0-16,22 0 0,-22 0 15,0 21-15,0-21 0,-21 21 0,0 0 16,0 1-16,0-1 0,0 0 16,0 0-16,0 0 0,-21 0 0,0-21 15,-21 22-15,20-1 0,1 0 16,-63 0-1,62-21-15,22 21 0,-21-21 0,0 0 16,21-21 15,21 21-31,0-21 0,1 21 16,-1-21-16,21 21 0,-21-21 16,0 21-16,1 0 0,20 0 0,-21 0 15,21 0-15,22 0 16,-43 0-16,0 21 0,0-21 15,-21 21-15,22-21 0,-22 21 0,0 21 16,0-20-16,0-1 16,-22 0-16,22 0 15,-21-21-15,0 21 0,0 0 0,0-21 16,-22 22-16,22-22 16,0 0-16,0 0 0,0 21 0,0-21 15,-1 0-15,1 0 0,0 0 0,0 0 16,0 0-16,0 0 0,-22 0 15,1-21 1,21 21-16,21-22 0,0 1 31,21 0-15,0 0-16,0 21 0,22 0 0</inkml:trace>
  <inkml:trace contextRef="#ctx0" brushRef="#br1" timeOffset="155803.53">4424 2836 0,'0'0'0,"0"22"32,0-1-32,0 0 0,0 0 15,-21 0-15,21 0 16,0 1-16,0-1 0,0 0 15,0 0-15,-22-21 32,22-21-1,0 0-15</inkml:trace>
  <inkml:trace contextRef="#ctx0" brushRef="#br1" timeOffset="155987.42">4424 2709 0,'0'0'0,"0"-21"16,-21 21 15,21 21 0,0 1-31,0-1 16,21-21-16,0 0 15,0 21-15</inkml:trace>
  <inkml:trace contextRef="#ctx0" brushRef="#br1" timeOffset="156468.15">4678 2879 0,'0'21'0,"0"-42"0,-21 63 0,21-21 16,-22 0 0,22 1-16,0-1 0,0 0 15,0 0 1,0 0 0,-21-21 15,0 0-16,21-21-15,0 0 16,0 0-16,0 0 16,0-1-16,0 1 0,42-21 15,-20 21-15,-1 21 0,0-21 16,0-1-16,21 1 0,-20 0 0,41 21 16,22-21-1,-64 21-15,0 21 0,0-21 16,0 21-16,-21 0 0,0 1 0,22-1 15,-22 0-15,0 0 0,0 0 16,0 22-16,0-22 0,0 0 16,-22 0-16,1-21 15,21 21-15,-21-21 16,0 21-16,21-42 47,21 21-47,0-21 0</inkml:trace>
  <inkml:trace contextRef="#ctx0" brushRef="#br1" timeOffset="157047.82">5482 2773 0,'0'0'16,"0"-21"-16,0 0 15,-21 21-15,0 0 0,0 0 16,21-22-16,-22 22 0,1 0 16,0 0-16,0 22 15,0-1-15,-22-21 0,22 21 0,0 0 16,0 0-16,-21 0 0,20 22 0,22-22 16,-21 0-16,0 21 15,21 1-15,0-22 0,0 0 16,0 0-16,21-21 15,0 0-15,1 0 16,-1 0-16,21 0 0,-21 0 0,0 0 16,1 0-16,-1-21 0,0 0 15,21 0-15,1-22 16,-22 22-16,-21 0 0,21 0 0,0 0 16,-21-22-16,0 1 0,0 21 15,21-64-15,-21 1 16,0 41-16,0 22 0,0 0 15,0 0-15,0 0 0,0 42 32,-21 0-32,21 21 0,0-21 15,0 1-15,0 20 0,0-21 16,-21 21-16,21 22 16,0 21-16,0-64 15,0 0-15,0 0 0,0 0 16,0 0-16,0 1 0,0-1 15,21-21-15,0 0 16,0 0-16,1 0 16,-1 0-16,0 0 0,0 0 15,0-21-15,0-1 0,1 22 16,-22-21-16,21 0 0</inkml:trace>
  <inkml:trace contextRef="#ctx0" brushRef="#br1" timeOffset="157243.71">5821 2773 0,'0'0'0,"0"21"31,0 0-15,-21-21-16,21 21 0,-22 1 0,22-1 15,-21-21-15,21 21 0,0 0 0,0 0 16,0 0 0,0 1-1,0-44 16,0 1-31,0 0 16</inkml:trace>
  <inkml:trace contextRef="#ctx0" brushRef="#br1" timeOffset="157439.7">5821 2540 0,'0'0'0,"0"-21"16,-21 21-16,-1 0 15,1 0 1,21 21-16,0 0 0,0 0 16,0 1-16,0-1 15,0 0 1,21-21 0,1 0-16</inkml:trace>
  <inkml:trace contextRef="#ctx0" brushRef="#br1" timeOffset="157955.43">6032 2709 0,'0'22'0,"0"-1"0,-21-21 15,21 21-15,-21-21 0,21 21 16,0 0-16,-21 22 15,21-22 1,-21 0-16,21 0 16,0 0-16,0 0 15,0-42 48,0 0-63,0 0 15,0 0-15,0 0 0,0-1 16,21 1 0,0 0-16,-21 0 0,42-21 15,-20 20-15,-1 22 0,0-21 0,0 0 16,0 21-16,0 0 0,1 0 16,-1 0-16,0 0 0,0 0 0,0 0 15,-21 21-15,0 0 0,21-21 0,-21 43 16,0-22-16,0 0 15,0 21-15,0-20 0,-21 41 16,0-42 0,0 0-16,21 1 15,0-44 32,21 1-47</inkml:trace>
  <inkml:trace contextRef="#ctx0" brushRef="#br1" timeOffset="158987.96">6773 2688 0,'0'0'0,"0"-21"0,0 0 0,0 0 16,-21 21-1,0 0 1,0 0-16,0 0 0,-1 21 16,1-21-16,0 21 0,0 0 15,0 0-15,0 1 0,-1-1 0,22 0 16,-21 0-16,0 0 0,21 0 0,0 1 16,-21-1-16,21 0 15,0 21-15,0-21 16,21-21-16,0 0 15,0 0-15,1 0 16,-1 0-16,0 0 0,0 0 16,-21-21-16,21 0 0,0 21 0,1-21 15,-22 0-15,21 21 0,-21-21 16,21-1-16,0 1 0,-21 0 16,0 0-16,0 0 31,0 42 0,0 0-15,0 0-16,0 0 0,0 1 15,0-1-15,0 21 16,0 0-16,0-20 0,0-1 16,0 0-16,0 21 0,0-21 15,0 22-15,0-1 0,0-21 0,0 22 16,0-1-16,0 0 0,0 1 15,0-1-15,0 0 0,0 1 0,21-1 16,-21 0-16,21 1 0,-21-1 0,22 0 16,-22 1-16,0 20 15,0-21-15,0 1 0,0 41 16,0-41-16,0-1 0,0-21 0,0 22 16,-22-1-16,1-21 0,21 0 15,-21 22-15,21-22 0,0 0 0,-42 21 16,21-42-1,-1 0-15,1 0 16,0 0-16,0-21 16,0 21-16,0-21 0,-1 0 15,1 0-15,-42-64 16,-1 21-16,22 22 16,21 0-16,-22-1 0,22-20 0,-21 21 15,21-1-15,21 1 0,0-22 0,0 22 16,0 0-16,0-22 0,0 22 15,21-106 1,0 84-16,0 22 0,0 21 0,1-22 16,20 1-16,-21 21 0,21-21 0,1-1 15,20 1 1,-42 21-16,22 21 0,-22-21 0,0 21 16,0 0-16,-21-22 15,21 22-15,1 0 63,-1 0-32,-21 22-15,0-1 15,0 0-16</inkml:trace>
  <inkml:trace contextRef="#ctx0" brushRef="#br1" timeOffset="177563.5">23474 11282 0,'42'21'0,"-84"-42"0</inkml:trace>
  <inkml:trace contextRef="#ctx0" brushRef="#br1" timeOffset="195360.17">10731 3408 0,'-21'0'15,"21"21"1</inkml:trace>
  <inkml:trace contextRef="#ctx0" brushRef="#br1" timeOffset="196112.76">10753 3429 0,'0'21'0,"21"-21"16,-21 21 0,21-21 15,0 0-15,-21-21-16,21 21 15,-21-21-15,21 21 16,-21-21-16,0 0 15,0 0-15,0-1 16,0 1-16,0 0 16,-21 21-16,0 0 0,21-21 0,-21 21 15,0 0-15,0 0 0,-1 0 16,1 0-16,0 0 0,-21 21 16,21-21-16,-1 21 0,1 0 0,0 1 15,0-22-15,0 21 0,0 0 16,-1 0-16,1 0 0,0 0 0,21 1 15,0-1-15,0 0 0,0 0 0,0 0 16,0 22 0,0-22-16,0 0 15,21-21-15,0 21 0,1-21 16,-1 0-16,0 0 0,0 21 16,0-21-16,0 0 0,1 0 0,-1 0 15,0 21-15,21-21 0,-21 0 0,1 0 16,-1 22-16,21-22 0,-21 0 15,0 21-15,1-21 0,-1 0 0,0 21 16,-21 0-16,21-21 0,-21 21 16,0 0-16,0 1 15,0-1-15,-21-21 0,21 21 16,-42-21-16,20 21 0,1 0 0,-21 0 16,21-21-16,-22 22 0,22-22 15,-21 21-15,0-21 0,20 0 16,-20 0-16,21 0 0,-21 0 0,20 0 15,-20 0-15,21 0 0,-21 0 16,20-21-16,1 21 0,-21-43 16,0 22-16,20 0 0,22 0 15,0 0-15,0-1 16,0 1 0,22 21-1,-1-21-15,0 21 0,0 0 16,21 0-1,-20-21-15,-1 21 0</inkml:trace>
  <inkml:trace contextRef="#ctx0" brushRef="#br1" timeOffset="196560.51">11049 3789 0,'21'0'0,"-42"0"0,63 0 0,-42 21 16,21-21 0,1 0-16,-1 0 15,0-21-15,0 21 16,0-21-16,0 21 0,-21-21 0,43-1 16,-22 1-1,-21 0-15,21 21 0,-21-21 0,0 0 16,0 0-1,-21 21 1,0 0-16,0 0 0,-1 0 0,-20 0 16,21 21-16,0-21 0,0 21 15,-1 0-15,1 0 16,21 0-16,-21 22 16,0-22-16,21 0 0,0 0 15,0 0-15,0 1 0,0-1 16,0 0-16,0 0 0,0 0 15,21-21-15,0 21 0,0-21 16,22 22-16,-22-22 16,0 0-16,0 0 0,0 0 15,1 0-15,20-43 0,-21 22 16,0 21-16,22-63 16</inkml:trace>
  <inkml:trace contextRef="#ctx0" brushRef="#br1" timeOffset="196869.33">11642 3196 0,'0'0'0,"0"-21"0,0 0 16,-22 21 0,1 21-1,21 0-15,0 22 16,0-22-16,-21 21 0,21 0 0,0 1 15,0-1-15,0 0 0,0 1 0,0-1 16,-21 0-16,21 1 16,-21-22-16,21 21 0,0 1 0,0-22 15,0 0-15,0 21 0,0-21 0,-21 1 16,21-1-16,0 0 0,0 0 16,0 0-1,21-21 1,0 0-16,-21-21 15,21 0-15,0 0 0,-21 0 16</inkml:trace>
  <inkml:trace contextRef="#ctx0" brushRef="#br1" timeOffset="197269.1">11811 3725 0,'0'22'16,"21"-22"15,0 0-31,0 0 0,1 0 16,-1-22-16,0 1 0,0 21 16,0-21-16,0 0 0,1 0 15,-22 0-15,21 21 0,-21-22 16,0 1-16,0 0 15,-21 21 1,-1 0-16,1 0 16,0 0-16,0 0 0,0 21 0,0 0 15,-1 1-15,1-1 0,0-21 0,0 21 16,0 0-16,21 0 0,0 0 16,0 22-16,0-22 0,0 0 15,0 0-15,0 0 0,0 1 16,21-22-16,0 0 15,0 0-15,22 21 0,-22-21 16,0 0-16,21 0 0,-21 0 0,1 0 16,20-21-16,-21 21 0</inkml:trace>
  <inkml:trace contextRef="#ctx0" brushRef="#br1" timeOffset="197811.79">12340 3577 0,'0'0'16,"-21"0"-16,0 0 31,21 21-31,-21 1 0,21-1 16,0 0-16,0 0 0,0 0 16,0 0-16,0 22 15,0-22-15,0 0 16,0 0-16,-22 0 0,22 1 15,0-1-15,-21-21 0,21 21 16,0-42 47,0 0-63,0-1 0,0 1 0,0 0 15,0 0-15,21 0 0,1 0 0,-22-1 16,21 1-16,0 0 15,-21 0-15,21 0 0,0 0 0,0-1 16,1 1-16,-1 0 0,21 0 0,-21 21 16,0 0-16,1 0 0,-1 0 15,0 0-15,0 0 0,0 21 16,0 0-16,-21 22 0,22-1 16,-1-21-16,-21 21 15,0-20-15,0-1 0,0 0 0,0 0 16,0 0-16,0 0 0,0 1 15,0-1-15,0 0 16,-21-21-16,21 21 16,-22-21-1,22-21 1,0 0-16,0 0 16,22 21-16</inkml:trace>
  <inkml:trace contextRef="#ctx0" brushRef="#br1" timeOffset="198079.64">13017 3598 0,'0'22'15,"0"-1"-15,0 0 16,-21 0-16,21 0 0,0 0 15,-21 22-15,0-22 0,21 0 16,0 0 0,0 0-16,0-42 47,0 0-32,21 0-15</inkml:trace>
  <inkml:trace contextRef="#ctx0" brushRef="#br1" timeOffset="198453.43">13017 3366 0,'0'0'0,"-21"0"0,0 0 15,21 21-15,0 0 0,-21-21 0,21 21 16,0 0-1,21-21 17,0 0-32,0 0 15,-21-21-15,22 21 16,-22-21-16,21 21 0,-21-21 0,0 0 16,0-1-16,0 1 15,0 0-15,-21 0 16,-1 21-16,1 0 0,0 0 15,0 0-15,21 21 16,-21-21-16,21 21 0,-21 0 0,21 1 16,0-1-16,0 0 15,0 0-15,0 0 16,0 0-16,0 1 0,21-22 16,0 0-16,0 21 0,21-21 15</inkml:trace>
  <inkml:trace contextRef="#ctx0" brushRef="#br1" timeOffset="198924.16">13441 3514 0,'0'0'0,"-21"0"0,-1 0 15,1 0 17,0 21-17,21 0-15,0 0 16,0 0-16,0 1 0,0-1 0,-21 42 16,21-42-16,0 1 15,0-1-15,0 0 16,0 0-16,0 0 15,21 0-15,0-21 0,0 0 16,1 0-16,-1 0 0,0 0 16,0 0-16,0 0 0,22-42 15,-1 21-15,-21 0 16,-21 0-16,21-1 0,0 1 0,-21 0 16,0 0-16,0 0 0,0-43 15,0 22 1,0 21-16,0 0 15,0 42 17,0 0-32,0 0 15,22 0 1</inkml:trace>
  <inkml:trace contextRef="#ctx0" brushRef="#br1" timeOffset="199679.72">13928 3514 0,'-22'0'47,"22"21"-47,-21-21 0,21 21 16,0 0-16,0 0 0,0 1 15,0-1-15,0 0 0,-21 0 16,21 0-16,-21 0 16,21 1-16,0-1 0,0 0 15,0 0-15,0-42 63,0 0-63,0 0 15,0-1-15,0 1 0,0 0 16,0 0-16,0 0 0,0 0 0,0-1 16,21 1-16,0 0 0,0 0 15,1 0-15,-1 0 16,0 21-16,21 0 16,-21 0-16,1 0 0,20 0 15,-21 0-15,0 21 0,-21 0 0,21 0 16,-21 0-16,22 0 0,-22 1 15,0-1-15,0 0 0,0 0 0,0 0 16,0 0-16,0 1 16,0-1-16,0 0 15,0 0-15,0-42 47,0 0-47,0 0 16,0-1-1,0 1-15,0 0 0,21 0 0,0 0 16,0-22-16,0 22 0,-21 0 0,43 0 16,-22 0-16,0-22 0,0 22 15,0 21-15,0-21 0,22 0 16,-22 21-16,0 0 0,0 0 0,0 0 16,-21 21-16,22 0 15,-22 0-15,21 1 0,-21-1 0,0 21 16,0-21-16,0 22 0,0-22 15,0 0-15,0 0 0,0 0 16,0 0-16,-21 1 0,21-1 0,-22-21 16,22 21-16,0 0 0,0 0 15,0 0 1</inkml:trace>
  <inkml:trace contextRef="#ctx0" brushRef="#br1" timeOffset="200695.37">11345 4678 0,'-21'21'0,"42"-42"0,-42 63 16,0-42-16,21 21 15,0 1 1,21-22 0,0 0-16,0 0 15,1 0-15,-1-22 0,0 22 16,0-21-16,21 21 0,-20-21 0,-1 0 15,0 21-15,21-21 16,-21-22-16,1 22 16,-22 0-16,0 0 0,0 0 15,-22 21-15,1 0 16,0 0-16,-21-21 0,21 21 16,-22 0-16,22 0 0,-21 0 0,21 0 15,-22 0-15,1 0 0,-22 21 16,43 0-16,0 0 0,0-21 15,0 21-15,21 0 0,0 1 16,0-1-16,0 0 0,21 0 16,0 0-16,0 0 0,0 1 15,1-1-15,20 0 0,21 42 16,-41-41-16,20-1 0,43 42 16,-64-42-16,0 1 15,0-1-15,0 0 0,0 21 16,-21-21-16,0 43 15,0-43-15,0 0 0,-42 0 16,21 1-16,0-1 0,-22 0 16,1 0-16,0 0 0,-1 0 0,-20-21 0,21 22 15,-22-22-15,22 0 0,-1 0 16,-20 0-16,-22 0 16,43 0-16,21 0 0,-22 0 0,22-22 15,0 1-15,0 0 0,0 0 0,0 0 16,21 0-16,0-22 0,0 22 15,0-21-15,0-1 0,0 1 0,0 21 16,0-21-16,0 20 0,0-20 0,0 21 16,21-21-16,0 20 0,0 1 15,21 21-15,-20-21 0,-1 21 0,0 0 16,64 0-16,-43 0 16,-21 0-16,21 0 0,-20 21 15</inkml:trace>
  <inkml:trace contextRef="#ctx0" brushRef="#br1" timeOffset="201077.15">11642 5186 0,'0'0'16,"0"21"-16,21-21 15,0 0 1,0-21-16,0 0 0,0 0 15,1-1-15,-1 1 16,0 0-16,0 21 0,-21-21 0,0 0 16,0 0-16,21-1 0,-21 1 0,0 0 15,0 0-15,-21 21 16,0 0-16,0 0 16,0 0-16,-1 0 0,1 21 0,0-21 15,0 21-15,0 0 0,21 22 16,-21-22-16,-1 21 15,22 1-15,0-1 0,0-21 0,0 0 16,0 0-16,0 1 0,0-1 16,0 0-16,22-21 0,-1 0 15,-21 21-15,21-21 0,0 0 0,0 0 16,0 0-16,1 0 16,-1 0-16,0 0 0,21-21 15,-21 21-15</inkml:trace>
  <inkml:trace contextRef="#ctx0" brushRef="#br1" timeOffset="201495.45">12044 5017 0,'0'0'0,"0"-43"31,0 22-31,21 0 16,0 21-1,0 0-15,0 0 0,1 0 16,-1 21-16,0 0 0,0 0 0,0-21 16,0 43-16,1-22 15,-1 0-15,-21 0 0,0 0 0,21 1 16,-21-1-16,0 0 0,0 42 16,0-41-16,0-1 15,0 0-15,-21-21 0,0 0 16,-1 0-1,1 0 1,21-21-16,0 0 0,0-1 16,0 1-16,0 0 0,0 0 0,0-21 15,21 20-15,1-20 0,-1 21 16,-21-21-16,21 20 0,21-20 16,-21 21-16,-21 0 0,22 0 0,-1 21 15,21 0-15,-21 0 16,0 0-16,1 0 15,-1 0-15,0 0 16</inkml:trace>
  <inkml:trace contextRef="#ctx0" brushRef="#br1" timeOffset="201772.29">12658 4911 0,'21'-21'15,"-21"-1"-15,0 44 32,0-1-32,21 0 15,-21 0-15,0 0 0,0 0 0,0 1 16,0-1-16,21 0 0,-21 0 16,0 0-16,0 22 15,0-1-15,0-21 16,0 0-16,0 0 15,21-21 1,-21-21 0,21 21-16,1-21 0,-1 0 15</inkml:trace>
  <inkml:trace contextRef="#ctx0" brushRef="#br1" timeOffset="202020.15">13081 4826 0,'0'-21'31,"-21"21"-15,0 21-16,21 0 0,-22 0 15,1 1-15,0-1 0,21 21 0,-21-21 16,0 0-16,0 22 16,-1-1-16,1 0 0,0-20 15,0-1-15,21 0 0,0 0 0,-21-21 16,21 21-16,-21 0 0,42-21 47,0 0-47,0-21 0,0 21 0</inkml:trace>
  <inkml:trace contextRef="#ctx0" brushRef="#br1" timeOffset="202382.94">13250 5038 0,'21'0'31,"1"0"-31,-1-21 16,0-1-16,0 22 0,-21-21 15,21 21-15,-21-21 0,21 0 16,-21 0-16,0 0 0,0-1 15,0 1-15,-21 21 32,0 0-32,0 0 0,0 0 15,0 0-15,-43 64 16,43-43-16,-21 0 0,42 0 0,-22 22 16,22-22-16,-21 0 0,21 0 15,0 0-15,0 0 0,0 1 16,0-1-16,21-21 0,1 0 15,-1 0-15,0 0 0,0 0 16,21 0-16,-20 0 0,-1 0 0,0 0 16</inkml:trace>
  <inkml:trace contextRef="#ctx0" brushRef="#br1" timeOffset="202802.7">13695 4763 0,'0'0'0,"0"-22"0,0 1 16,21 42 31,-21 1-47,21-22 0,0 21 0,-21 0 15,0 0-15,21 21 0,-21-20 16,22-1-16,-22 0 0,0 21 0,0-21 15,0 1-15,0 20 0,0-21 16,0 0-16,0 22 16,0-22-16,0 0 0,0 0 0,-22 0 15,22 0-15,-21-21 0,21-21 47,0 0-47,0 0 0,0 0 16,21 0-16,1-1 0,-22-20 15,21 0-15,0 21 0,0-22 0,-21 1 16,21 0-16,0-1 0,1 22 0,-1 0 16,0-21-16,-21 20 0,21 22 15,0-21-15,0 21 0,22-21 16,-22 21-16</inkml:trace>
  <inkml:trace contextRef="#ctx0" brushRef="#br1" timeOffset="203831.95">10477 6371 0,'0'0'0,"0"-21"0,-21 21 32,0 0-32,0 0 15,21 21 1,-21 0-16,21 1 0,0-1 16,0 21-16,0-21 0,-21 22 15,21-1-15,0 0 0,0 1 0,-22-1 0,22 21 16,0-20-16,0 84 15,0-85-15,0 43 0,0-22 16,0 1-16,0 20 0,0-20 0,0-1 16,0 22-16,0-21 0,0-1 0,-21 1 15,21-1-15,0 22 0,0-22 16,0 85-16,-21-84 0,21 63 16,0-64-16,0 1 0,0 42 15,0-43-15,0-20 16,0 20-16,0-21 0,0 22 0,0-22 15,0 85 1,-21-42-16,21-64 0,0 0 16,0 0-16,0-42 31,0 0-15,0 0-16,0-21 0,0-1 15,0 22-15,0-21 0,0-1 0</inkml:trace>
  <inkml:trace contextRef="#ctx0" brushRef="#br1" timeOffset="204835.46">10520 6498 0,'-21'0'32,"21"-21"-32,-22 21 15,22-21 1,0 0 15,0 0 0,22 21-15,-1 0-16,0 0 0,0 0 16,21 0-16,-20 0 0,41 0 0,-21 0 15,1 0-15,20 0 0,85-22 16,-84 22-16,21 0 0,-22 0 15,22 0-15,-22 0 0,22-21 16,-22 21-16,22 0 0,0 0 0,-1 0 16,1 0-16,0 0 0,-1 0 0,22 0 15,-21 0-15,21-21 0,-22 21 0,1 0 16,0 0-16,21 0 0,-22 0 16,1 0-16,0 0 0,-1 0 15,1 0-15,42 0 0,-64 0 16,1 0-16,-22 0 0,22 0 15,20-21-15,-62 21 0,20 0 16,0 0-16,-21 0 0,1 0 0,-1 0 16,21 0-16,-21 0 0,-21-21 15,21 21-15,1 0 0,-1 0 16,-21 21 62,0 0-78,0 0 16,0 0-16,0 1 0,0-1 15,0 0-15,0 0 0,0 21 16,0-20-16,0 20 0,0-21 16,0 0-16,0 0 0,-21 22 0,-1 41 31,1-20-31,21-22 0,0-21 0,-21 22 15,21-1-15,-21 0 0,21-20 0,0 20 16,0 0-16,0 1 0,0-1 16,0 0-16,0 43 15,-21-43-15,21 1 0,0-1 0,0 0 16,0 1-16,-21-1 0,21 0 0,0-21 16,0 22-16,0-1 0,-22 43 15,-20-22-15</inkml:trace>
  <inkml:trace contextRef="#ctx0" brushRef="#br1" timeOffset="205595.02">13547 8297 0,'0'22'0,"0"20"0,0-106 0,-22 149 16,22-43-16,-21 1 0,21-1 16,-21 0-16,21 1 0,-42 41 15,42-20-15,-21-1 0,-1-20 16,1 20-16,21 1 0,-21-22 0,0 22 0,21-22 16,-21 21-16,0-20 15,21-1-15,0 0 0,0 1 0,-22-1 16,22 22-16,0-43 0,-21 0 15,21 21-15,0-21 0,0 1 16,0-1-16,-21 0 16,0-21-1,0 0 1,0 0-16,-1 0 16,1 0-16,0 0 15,0 0 1,0 0-16,0-21 0,-1 21 15,1 0-15,0 0 0,0 0 16,0 0-16,0 0 0,-22 0 16,22 0-16,0-21 0,-21 21 0,-22 0 15,-21 0-15,-20 0 16,62-22-16,-20 22 0,-1 0 16,22 0-16,-22 0 0,-20 0 15,20-21-15,1 21 0,-1 0 0,-63 0 16,64 0-16,-1-21 15,22 21-15,-22 0 0,1 0 0,-1 0 0,1-21 16,-1 21-16,1 0 16,-1-21-16,1 21 0,-1 0 0,1 0 15,-22-21-15,22 21 0,-1 0 0,1 0 16,20 0-16,1-22 0,0 22 0,-1 0 16,1 0-16,21 0 0,-21 0 15,20 0-15,1-21 0,0 21 0,0 0 16,0 0-16,0 0 0,-1 0 15,1 0-15,0 0 16,0 0-16,0 0 16,0 0-16,21-21 15,-22 21-15,1 0 32,21-21 30,0 0-31,0 0-15,0-1 0,21 1-1,1 0 1,-1 21-16,21-21 0,-21 0 0</inkml:trace>
  <inkml:trace contextRef="#ctx0" brushRef="#br1" timeOffset="206422.89">13568 7938 0,'0'0'0,"0"-22"15,21 22-15,-21-21 16,0 0 0,0 0-1,21 21 1,-21-21-1,0 0 32,0 42 0,0 0-31,0 0-16,0 0 0,0 0 0,0 1 15,0 20-15,0-21 0,0 21 16,0 1-16,0-1 0,0 0 0,0 43 16,0-43-16,0 1 0,-21-1 15,0 0-15,21-20 0,0 20 16,-21-21-16,-1 0 0</inkml:trace>
  <inkml:trace contextRef="#ctx0" brushRef="#br1" timeOffset="207396.11">10710 6879 0,'-21'0'16,"42"0"-16,-63 0 0,21 0 0,0 0 16,-1 0-16,1 0 15,0 0 1,21-21-1,21 21-15,0 0 16,1 0-16,20 0 0,-21 0 16,21-21-16,1 21 0,-1 0 15,0 0-15,1 0 0,-1 0 0,0 0 16,1 0-16,-1 0 0,-21 0 0,0 0 16,22 0-16,-22 0 15,-42 0 16,0 0-31,-1 0 16,1 21-16,0-21 16,0 0-16</inkml:trace>
  <inkml:trace contextRef="#ctx0" brushRef="#br1" timeOffset="207743.91">11007 6858 0,'0'0'15,"-22"0"1,1 0-1,21 21-15,-21-21 0,21 21 16,0 1-16,0-1 0,0 0 16,0 0-16,0 0 15,0 0-15,0 1 0,0 20 16,0 21-16,0-41 0,0-1 16,0 0-16,0 0 15,0 21-15,0-20 0,0-1 0,-21 0 16,21 0-16,-21 0 0,0 0 15,-1 1-15,-20-22 16,21 0-16,-21 0 16,20 0-16,1 0 0,0 0 0,0 0 15,-43 0-15,22-64 16,21 43-16,21 0 16,0 0-16,0-1 0,0 1 15,0 0 1,0 0-16,21 0 15,0 21-15,22 0 0,-22 0 16</inkml:trace>
  <inkml:trace contextRef="#ctx0" brushRef="#br1" timeOffset="208247.62">11409 7049 0,'0'0'0,"0"-22"0,-21 22 0,-1 0 16,22-21-16,-21 21 0,0 0 15,0 0-15,-21 0 0,20 0 0,1 0 16,0 21-16,-21-21 0,21 22 0,-1-1 16,1 0-16,0 0 0,0 0 15,0 22-15,21-22 0,0 0 16,-21 21-16,21 22 0,0-43 15,0 0-15,0 0 0,0 0 0,21-21 16,-21 22-16,21-22 0,0 21 16,0-21-16,0 0 0,1 0 0,-1 0 15,0 0-15,21-43 16,-21 22-16,22 21 0,-1-42 0,-21 21 16,0-43-16,1 43 15,-1 0-15,-21-21 0,0 20 0,0 1 16,0 0-16,21 0 0,-21 0 15,0 0-15,0 42 32,0 0-32,0 0 15,0 0-15,0 0 0,0 22 16,0-22-16,0 0 0,0 0 16,0 0-16,0 1 0,0-1 15,0 0-15,21-21 0,0 0 16,0 0-16,1 0 15,-1 0-15,0-21 16,0 0-16</inkml:trace>
  <inkml:trace contextRef="#ctx0" brushRef="#br1" timeOffset="208467.5">11663 6985 0,'0'0'0,"0"21"31,0 0-31,0 1 16,0-1-16,0 0 0,0 0 0,0 0 16,21 0-16,-21 1 0,0-1 15,0 0-15,0 0 0,0 0 16,0 0-16,21-21 0,-21 22 16,21-44 15,0 22-31</inkml:trace>
  <inkml:trace contextRef="#ctx0" brushRef="#br1" timeOffset="208675.38">11938 7006 0,'-21'21'47,"0"-21"-47,-1 22 0,1-1 15,0 0-15,0 0 0,0 0 0,0-21 16,21 21-16,-22 1 0,1-1 0,21 0 16,0 0-16,-21-21 0,21 21 15,21-21 1,0 0-16</inkml:trace>
  <inkml:trace contextRef="#ctx0" brushRef="#br1" timeOffset="209155.96">12277 7027 0,'0'0'0,"0"-21"16,-22 21-16,1 0 15,0 0-15,0 0 0,0 0 16,0 0-16,-1 0 15,1 21-15,0 1 0,0-22 0,0 21 16,21 0-16,-21 0 0,-1 0 0,22 43 16,0-43-16,-21 0 15,21 0-15,0 0 0,0 1 0,0-1 16,21-21 0,1 0-1,-1 0-15,0 0 0,0 0 16,0-21-16,0 21 0,1-22 0,-1 1 15,-21 0-15,42-21 16,-21 21-16,22-43 0,-43 43 0,21 0 16,-21 0-16,0 42 31,0 0-15,0 0-16,0 0 0,0 0 15,0 1-15,-21 20 0,21 0 16,0-21-16,0 1 0,0-1 15,21-21-15,0 21 16,0-21-16,0 0 16,0 0-16,1 0 0,-1 0 0,0-21 15,0 21-15,0-21 0</inkml:trace>
  <inkml:trace contextRef="#ctx0" brushRef="#br1" timeOffset="209701.65">10901 7768 0,'0'0'15,"0"-21"-15,0 0 0,0 0 16,0 0-16,-21-1 16,-1 22-16,1 0 15,0 0 1,0 0-16,0 0 0,21 22 16,-21-1-16,-1 0 0,1 0 15,0 0-15,0 22 0,21-1 0,-21-21 0,21 21 16,-21 1-16,21-1 0,0-21 15,0 22-15,0-22 0,0 63 16,42-41 0,-21-43-16,0 0 0,22 0 15,-22 0-15,21 0 0,-21 0 0,22 0 16,-1-21-16,0-1 0,1 1 16,-1 0-16,0 0 0,-21 0 0,22-22 15,-1 22-15</inkml:trace>
  <inkml:trace contextRef="#ctx0" brushRef="#br1" timeOffset="209915.52">11345 7747 0,'0'-21'0,"0"42"0,0-63 0,0-1 16,0 65 15,0-1-31,0 0 0,-21 42 16,0 22-1,21-43-15,-21-20 0,21 20 0,0-21 16,0 0-16,0 22 0,0-22 15,0 0-15,0 0 0,0 0 16,21-21-16,0 0 16,0 0-16,0 0 15,1 0-15,-1-21 0,-21 0 0,21 0 16</inkml:trace>
  <inkml:trace contextRef="#ctx0" brushRef="#br1" timeOffset="210107.54">11557 7853 0,'0'21'32,"0"0"-32,0 0 15,-21 1-15,21-1 16,0 0-16,-21 0 0,21 0 16,0 0-16,0 1 15,21-22 1,-21-22-1,21 22-15</inkml:trace>
  <inkml:trace contextRef="#ctx0" brushRef="#br1" timeOffset="210279.97">11642 7726 0,'-22'0'31,"44"0"31</inkml:trace>
  <inkml:trace contextRef="#ctx0" brushRef="#br1" timeOffset="210627.77">11874 7938 0,'0'0'0,"22"0"15,-1 0 1,0-22-16,0 22 16,0-21-16,-21 0 15,21 21-15,1-21 0,-22 0 16,21 0-16,-21-1 0,0 1 31,-21 21-31,-1 0 16,1 0-16,0 21 0,0 1 15,0-22-15,0 21 0,-1 0 0,1 0 16,21 0-16,0 0 0,-21 22 16,21-22-16,0 0 15,0 0-15,0 0 0,21-21 0,0 0 16,1 22-16,-1-22 0,21 0 15,-21 0-15,22 0 0,-22-22 16,21 22-16,-21-21 0</inkml:trace>
  <inkml:trace contextRef="#ctx0" brushRef="#br1" timeOffset="211079.51">12425 7789 0,'-43'0'31,"22"22"-31,21-1 16,0 0 0,0 0-16,-21 0 0,21 0 15,0 1-15,0-1 0,0 0 16,0 0-16,0 0 0,0 0 16,-21-21 15,21-21-16,0 0 1,0 0-16,0 0 0,0 0 16,0-1-16,0 1 0,21 0 0,0-21 15,0 21-15,1-1 0,-1 1 16,0 0-16,0 21 0,21 0 16,-20-21-16,-1 21 0,0 0 0,0 0 15,0 0-15,0 21 0,1-21 16,-22 21-16,0 0 0,21 1 15,-21-1-15,0 0 0,0 0 0,0 0 16,-21 43-16,-1-43 0,22 0 16,0 0-16,-21-21 0,0 21 0,21 1 15,21-44 17,0 1-17,1 0-15,-1 0 0</inkml:trace>
  <inkml:trace contextRef="#ctx0" brushRef="#br1" timeOffset="211327.37">13081 7557 0,'-64'63'31,"43"-42"-31,0 22 16,0-22-16,21 0 0,-21 21 0,0-21 15,21 1-15,-22 20 0,22-21 16,0 0-16,0 0 0,0 1 0,0-1 16,0 0-16,0 0 0,0 0 15,22-21-15,-1 21 0,0-21 16,0 0-16,0 0 0,0 0 0,1 0 16,-1-21-16,0 0 0,0 0 15,0 0-15</inkml:trace>
  <inkml:trace contextRef="#ctx0" brushRef="#br1" timeOffset="211436.31">12954 7705 0,'0'0'0</inkml:trace>
  <inkml:trace contextRef="#ctx0" brushRef="#br1" timeOffset="211524.26">12975 7726 0,'0'0'0,"21"0"16,0 0-16,1 0 0,-1 0 15,21-21-15,-21 21 0,22-21 0,-1 21 16,0-22-16,1 22 0,-1 0 0,-21-21 16,0 21-16,22 0 0</inkml:trace>
  <inkml:trace contextRef="#ctx0" brushRef="#br1" timeOffset="212111.44">10774 8615 0,'0'0'15,"-21"-21"1,-1 21-16,22 21 15,0 0-15,0 0 16,0 0-16,0 1 0,0-1 16,0 21-16,0-21 0,0 22 0,0-22 15,0 0-15,0 0 0,0 21 16,0 1-16,-21-22 16,21 0-16,0-42 31,0 0-16,0 0-15,21 21 0</inkml:trace>
  <inkml:trace contextRef="#ctx0" brushRef="#br1" timeOffset="212627.14">10774 8594 0,'0'-21'0,"0"42"0,0-64 15,21 43 1,0 0-16,0 0 0,-21-21 15,21 21-15,1 0 0,-1 0 0,21 0 16,-21 0-16,0 0 0,1 0 16,20 0-16,-21 0 0,0 21 0,0-21 15,-21 22-15,0 20 16,0-21-16,0 0 0,-21 0 16,0 1-16,-42 20 0,20-21 15,22 0-15,-21 0 0,21-21 16,-22 22-16,22-22 0,0 0 15,42-22 17,0 22-32,0 0 0,1 0 0,-1-21 15,0 21-15,0 0 0,21 0 0,-20 0 16,-1 0-16,21 0 0,-21 0 16,0 21-16,1-21 0,-1 22 15,0-1-15,0 0 0,-21 0 0,0 0 16,0 0-16,0 1 0,0-1 0,0 0 15,-21 0-15,-21 0 0,20-21 16,-20 21-16,0 1 0,-1-1 0,1-21 16,0 21-16,-1-21 0,1 0 0,0 0 15,21 0-15,-1 0 0,-20 0 0,21 0 16,0 0-16,21-21 16,-21 21-16,21-21 0,0-1 15,0-20-15,0 21 0,0 0 16,21 0-1,-21-1-15,21 22 0,0-21 0,21 21 16,-20-21-16,-1 21 0,21 0 0</inkml:trace>
  <inkml:trace contextRef="#ctx0" brushRef="#br1" timeOffset="212880">11366 8805 0,'0'22'16,"0"-1"-16,0 0 16,0 0-16,0 0 0,0 0 15,0 1-15,0-1 0,0 0 16,0 0-16,0 0 0,0 0 16,0 1-16,0-1 15,0-42 32,0-1-47,22 22 0,-22-21 0</inkml:trace>
  <inkml:trace contextRef="#ctx0" brushRef="#br1" timeOffset="213043.91">11430 8678 0,'0'0'0,"21"22"78,-21-1-78,21 0 16,0-21-16</inkml:trace>
  <inkml:trace contextRef="#ctx0" brushRef="#br1" timeOffset="213483.65">11642 8911 0,'0'0'0,"-22"64"16,22-43-16,0 0 16,-21 0-16,21 0 15,0 1-15,0-1 16,-21-21-1,21-21 32,0-1-47,0 1 0,0 0 16,0-21-16,21 21 0,0-1 16,1 1-16,-1 0 0,0 0 15,0 0-15,0 0 0,0 21 0,1 0 16,-1-22-16,0 22 0,0 0 15,0 22-15,0-22 0,1 21 16,-22 0-16,0 0 0,0 43 16,0-1-1,0-42-15,0 0 0,0 1 16,-22-22-16,22 21 0,-21-21 16,42 0 30,1-21-46,-1 21 0</inkml:trace>
  <inkml:trace contextRef="#ctx0" brushRef="#br1" timeOffset="213992.88">12277 8827 0,'0'0'0,"0"-43"31,-22 43-31,1 0 16,0 0-16,0 0 0,0 21 16,0-21-16,-1 22 0,1-1 0,21 0 15,-21 0-15,0 0 0,0 0 0,0 22 16,21-22-16,0 21 16,0-21-16,0 1 15,0-1-15,21-21 16,0 0-1,0 0-15,0 0 0,0 0 16,1-43-16,-1 43 16,0-21-16,0 0 0,-21 0 0,21 0 15,0 0-15,-21-1 0,22-20 16,-22 21-16,0-21 0,21-1 0,-21 22 16,21-21-16,-21 21 0,0-1 0,0-20 15,0 21-15,21 0 0,-21 42 31,0 0-31,0 0 16,-21 0-16,21 1 0,0 20 0,-21 21 16,21-20-16,-21-22 15,21 21-15,0-21 0,0 43 16,0-43-16,0 0 0,0 0 16,0 1-16,21-22 31,0 0-31,0 0 0,0 0 15,0 0-15,-21-22 0,22 1 0,-1 21 16</inkml:trace>
  <inkml:trace contextRef="#ctx0" brushRef="#br1" timeOffset="214195.76">12509 8890 0,'0'21'31,"0"0"-15,-21 1-16,21-1 15,-21 0-15,21 0 16,0 0-16,0 0 16,-21-21-16,21 22 0,0-44 47,21 1-32</inkml:trace>
  <inkml:trace contextRef="#ctx0" brushRef="#br1" timeOffset="214373.66">12531 8763 0,'0'0'0,"0"21"78,0 0-63,21-21 1</inkml:trace>
  <inkml:trace contextRef="#ctx0" brushRef="#br1" timeOffset="-214673.31">12679 8869 0,'0'21'0,"0"0"15,-21 0-15,21 1 16,0-1-16,-22-21 16,22 21-16,-21 0 0,21 0 15,0 0 1,0 1 0,0-44 30,0 1-46,0 0 16,0 0-16,21 21 0,-21-21 0,0 0 16,22-1-16,-1 1 0,0 0 15,0 0-15,-21 0 0,42-22 16,-20 43-16,-1 0 0,0 0 0,0 0 16,0 0-16,0 0 15,-21 22-15,0-1 16,0 0-16,0 0 0,0 0 0,0 0 15,0 1-15,0-1 0,0 0 16,0 0-16,-21 0 16,21 0-16,-21-21 15,42 0 32,0-21-47</inkml:trace>
  <inkml:trace contextRef="#ctx0" brushRef="#br1" timeOffset="-214012.69">13208 8827 0,'0'0'0,"0"-22"0,-21 22 31,0 0-31,-1 0 16,1 0-16,0 0 0,21 22 0,-21-1 15,0-21-15,21 21 0,-21 0 16,21 0-16,0 0 0,0 1 16,0-1-16,0 0 15,21-21 1,0 0-16,0 0 0,0 0 16,0 0-16,1 0 0,-1 0 15,21-21-15,-42 0 16,21-1-16,-21 1 15,21 21-15,-21-21 16,0 0-16,0 42 47,0 0-31,-21 0-16,21 1 0,0-1 15,-21 21-15,21-21 0,0 0 16,0 1-16,0-1 0,0 21 15,0-21-15,0 0 0,0 22 0,0-22 16,0 42-16,0-41 16,0 20-16,0 21 0,0-41 15,0-1-15,0 21 0,0-21 16,0 0-16,-21 1 0,0 20 16,21-21-16,0 0 0,-21-21 15,-1 0-15,1 0 0,0 21 16,0-21-16,0 0 0,0 0 0,-1 0 15,1 0-15,0-21 0,-21 0 16,21 0-16,-22-21 16,43 20-16,0 1 0,-21 0 15,21-21-15,0 21 0,0-22 0,0-20 16,0 20-16,0 1 16,0 21-16,21-21 0,-21-1 0,21 22 15,1 0-15,-1-21 0,0 20 0,0 1 16,0 0-16,22-21 0,-22 21 0,21-1 15,-21 1-15</inkml:trace>
  <inkml:trace contextRef="#ctx0" brushRef="#br1" timeOffset="-213193.16">13568 8022 0,'0'-21'31,"0"0"-15,0 0 15,0 42 32,0 0-48,0 0-15,0 0 16,0 1-16,0-1 0,0 0 16,0 0-16,0 21 0,0-20 0,0-1 15,0 42-15,0-20 0,0-22 16,0 0-16,-21 21 0,21-21 15,0 1-15,-22-1 0,22 0 16,0 21-16,0-21 16,-21-21-1,0 0 1</inkml:trace>
  <inkml:trace contextRef="#ctx0" brushRef="#br1" timeOffset="-212117.49">10393 8996 0,'0'-21'32,"-21"21"-32,-1 0 47,22 21-32,0 0-15,0 0 16,0 0-16,0 1 0,0 20 15,0-21-15,0 0 0,-21 22 16,21-22-16,0 0 0,-21-21 16,21 21-16,0 0 15,0 0-15,0 1 0,0-1 16,0 0 0</inkml:trace>
  <inkml:trace contextRef="#ctx0" brushRef="#br0" timeOffset="102342.75">10245 11472 0</inkml:trace>
  <inkml:trace contextRef="#ctx0" brushRef="#br1" timeOffset="109442.52">18648 1524 0,'0'21'0,"21"-21"47,0-21-31,-21 0-16,0 0 15,0 0 1,0-1-16,0 1 16,0 0-16,0 0 15,-21 21-15,21-21 16,-21 21-16,0 0 0,-1 0 16,1-21-16,0 21 0,0 0 0,0 0 15,0 0-15,-22 21 16,22 0-16,0-21 0,0 21 0,0 0 15,21 0-15,-64 43 16,64-43-16,0 0 0,-21 22 16,0-22-16,21 21 15,0-21-15,0 0 0,0 1 0,0 20 16,42-21 0,-21-21-16,0 21 0,22-21 15,-22 0-15,0 0 0,21 0 16,-20 0-16,-1 0 0,21-21 15,-21 21-15,0-21 0,1 0 16,20-22-16,-21 22 16,0 0-16,0 0 0,1-21 0,-22 20 15,21-20-15,0 21 0,0-21 0,-21-1 16,0 1-16,21 21 0,-21-22 16,21 1-16,-21 0 0,0-22 15,0 22-15,0 21 0,0-22 16,0 22-16,0 0 0,0 0 15,0 0-15,0 0 16,-21 42 0,21 0-16,-21 0 0,0 21 15,21 1-15,0-22 0,0 21 0,-21 1 16,21-1-16,-21 0 0,21 1 16,0-1-16,0 0 0,0-21 15,0 22-15,0-1 0,0-21 0,0 22 16,0-22-16,0 0 15,0 42-15,0-41 16,21-22-16,0 0 16,0 0-1,0 0-15,0 0 0,1 0 0,-1 0 16,0-22 0,-21 1-16,21 0 0</inkml:trace>
  <inkml:trace contextRef="#ctx0" brushRef="#br1" timeOffset="109898.73">19008 1545 0,'-22'0'16,"22"-21"-16,-21 21 15,21-21-15,0 0 16,0 0-16,21 21 15,-21-22-15,22 22 16,-1 0-16,0 0 0,0 0 16,0 0-16,0 0 0,1 0 15,-1 0-15,0 0 0,-21 22 16,21-1-16,0 0 16,-21 0-16,0 0 0,0 0 0,0 1 15,0-1-15,0 0 0,0 0 0,0 0 16,-21 0-16,0 1 0,0-22 15,21 21-15,-21-21 16,21-21 15,0-1-31,0 1 0,0 0 16,0 0-16,0 0 0,0 0 0,0-1 16,0 1-16,0 0 15,21 21-15,-21-21 0,21 21 16,-21-21-16,21 21 0,0 0 15,0 0-15,1 0 16,-1 0 0,0 0-16</inkml:trace>
  <inkml:trace contextRef="#ctx0" brushRef="#br1" timeOffset="110060.64">19452 1439 0,'0'0'16,"0"-21"-16,0 42 31,0 1-31,0-1 16,0 0-16,0 0 0,0 0 15,0 0-15,0 1 0,0-1 0,-21 21 16,21-21-16,-42 0 0</inkml:trace>
  <inkml:trace contextRef="#ctx0" brushRef="#br1" timeOffset="110137.11">19389 1820 0,'0'0'16,"21"0"-1,-21-21-15,0 0 16,0 0-16,21 21 0,0-42 16</inkml:trace>
  <inkml:trace contextRef="#ctx0" brushRef="#br1" timeOffset="110486.91">19579 1207 0,'0'0'15,"-21"0"-15,0 0 0,0 0 0,21 21 16,-22-21-16,1 21 0,21 0 0,0 0 16,0 0-1,0 1 1,21-22-16,1 0 16,-1 0-16,0 0 0,0 0 15,0 0-15,0 0 0,1 0 0,-1 0 16,-21-22-16,21 1 15,-21 0-15,0 0 0,0 0 16,0 0-16,-21-1 0,0 22 16,-1 0-16,1 0 15,0 0-15,0 0 0,0 0 16,21 22-16,-21-22 16,21 21-16,0 0 0,0 0 0,0 0 15,0 0-15,0 1 16,21-1-16,0-21 15,0 21-15,0-21 0</inkml:trace>
  <inkml:trace contextRef="#ctx0" brushRef="#br1" timeOffset="110906.67">19833 1439 0,'-21'0'31,"21"22"-15,0-1-1,0 0-15,0 0 16,0 0-16,0 0 0,0 1 16,0-1-16,0 0 0,0 0 15,21 0-15,-21 0 16,0 1-16,0-1 0,0 0 15,21-21-15,0 0 16,-21-21 0,0 0-16,22-1 15,-1 1-15,-21 0 0,21 0 0,-21 0 16,0 0-16,21-1 0,-21 1 0,21-21 16,-21 21-16,0 0 0,21-1 15,-21 1-15,22 21 16,-22 21 31,21-21-47,-21 22 15,21-22-15</inkml:trace>
  <inkml:trace contextRef="#ctx0" brushRef="#br1" timeOffset="111291.03">20129 1524 0,'0'21'16,"22"-21"15,-1 0-31,0 0 0,0-21 16,0 21-16,0-21 16,1 21-16,-22-21 0,21 21 0,-21-21 15,21 21-15,-21-22 0,0 1 16,-21 21 15,0 0-15,-1 0-16,1 0 0,0 21 15,0 1-15,21-1 0,-42 0 16,42 0-16,0 0 0,0 0 0,0 1 16,0-1-16,0 0 0,0 0 15,0 0-15,0 0 16,21-21-16,0 0 15,0 0-15,0 0 0,0 0 16,1 0-16,-1 0 0,0 0 16,0 0-16,0 0 0,-21-21 15,21 0-15,1 21 16</inkml:trace>
  <inkml:trace contextRef="#ctx0" brushRef="#br1" timeOffset="111670.81">20510 1461 0,'0'-22'16,"0"44"-16,22-44 16,-22 1-16,21 21 15,0 0-15,0 0 16,0 0-16,0 0 0,1 0 0,-1 21 16,0-21-16,0 22 15,0-1-15,0 0 0,-21 0 16,0 0-16,0 0 0,0 1 0,0-1 15,0 0-15,0 0 0,0 0 16,0 0-16,-21 1 16,0-22-16,21-22 47,0 1-47,0 0 0,0 0 15,0 0-15,0 0 0,21-1 0,-21 1 16,21 0-16,-21 0 0,22 0 15,-1 0-15,0 21 16,-21-22-16,21 22 16,0 0-16</inkml:trace>
  <inkml:trace contextRef="#ctx0" brushRef="#br1" timeOffset="114306.9">19156 2117 0,'-64'21'31,"64"0"-15,21-21 30,1 0-46,-1 0 0,0 0 16,42-21-16,-41 21 0,-1-21 16,21 21-16,-21-21 0,0 21 15,-21-22-15,0 1 0,0 0 16,0 0-16,-21 0 16,0 21-16,0 0 15,0 0-15,-22 0 0,1 0 16,0 0-16,21 21 0,-1 0 15,1 0-15,0 0 0,0 1 0,0-1 16,21 0-16,-21 0 16,21 0-16,0 0 0,0 1 15,0-1-15,0 0 0,21-21 16,0 21-16,0-21 16,0 0-16,22 0 0,-22 0 0,0 0 15,21 0-15,-21 0 0,1 0 0,20 0 16,-21 0-16,0 0 15,-21-21-15,-21 21 16,0 0-16,0 0 16,0 0-16,-22 0 0,22 21 15,0-21-15,0 21 0,-22 0 16,22 22 0,21-22-16,-21 21 0,21-21 0,0 1 15,0-1-15,0 0 0,0 0 16,0 0-16,21 0 15,0-21-15,1 0 16,-1 0-16,0 0 0,0 0 16,0-21-16,0 21 0,1-21 0,-1 0 15,-21 0-15,21 0 0,0-1 0,0 1 16,0 0-16,43-42 16,-43 41-16,0 22 0,0-21 15,1 0-15,-1 21 0,0-21 16,0 21-16,0 0 0,0 0 15,1 0-15,-1 0 0,-21 21 16,21-21 0,-21 21-16,0 0 0,0 1 0,0-1 15,0 0-15,0 0 0,0 0 16,0 0-16,0 1 0,-21-1 0,21 0 16,0 0-16,-21-21 31,21-21-16,0 0 1,0 0-16,21-1 0,-21 1 0,42-21 16,-21 21-16,0-22 15,1 22-15,-1 0 16,0 21-16,0-21 0,0 0 0,-21 0 16,21-1-16,1 22 0,-22 22 46,-22-22-46,22 21 16,-21 0-16,21 0 0,-21 0 16,21 0-16,0 1 0,0-1 0,0 0 15,0 0-15,0 0 16,0 0-16,0 1 0,0-1 0,21 0 16,0-21-16,1 0 15,-1 0-15,0 0 0,0 0 16,0 0-16,0 0 0,1 0 0,62-42 15,-63 20 1,1 1-16,-1 0 0,-21 0 0,21 0 16,0 0-16,-21-1 0,21 1 0,-21 0 15,0 0-15,0 0 0,0 0 16,0-1-16,-21 22 16,0 0-1,0 0-15,0 0 0,21 22 16,0-1-16,-22 0 0,22 0 15,-21 21-15,21-20 16,0-1-16,0 0 0,0 0 0,0 0 16,0 0-16,21 1 0,-21-1 15,43-21-15,-22 21 16,0-21-16,21 0 16,-20 0-16,-1 0 0,21-21 0,0 0 15,22-22 1,-43 22-16,0 0 0,22 0 0,-43 0 15,21-1-15,0 1 0,0 0 0,21 0 16,-42 0-16,22 21 16,-22-21-16,21 21 15,-21 21 17,0 0-32,0 0 15,0-42 48,0 0-63,0 0 15,0-1 1,0 1 0,-21 21-1,-1 0-15,1 21 16,0-21-16,21 22 0,-42 20 15,42-21-15,-21 0 16,21 0-16,-22 22 0,22-22 16,0 0-16,0 0 0,0 0 0,0 22 15,0-22 1,22 0-16,-1-21 0,0 0 16,0 0-16,0 0 0,0 0 15,22 0-15,-22 0 0,0 0 16,43-21-16,-43 0 0,0 0 15,21-1-15,-21 1 0,1 0 16,-22 0-16,21 0 0,0 0 0,-21-1 16,21 1-16,-21 0 15,0 0-15,0 0 0,-21 42 47,0 0-47,21 0 0,-21 0 16,21 1-16,0-1 0,0 0 15,0 0-15,0 0 0,0 0 16,0 1-16,0-1 0,21-21 16,0 0-16,0 21 15,0-21-15,0 0 16,1 0-16,-1 0 0,-21-21 0,21 0 16,0 21-16,0-22 0,-21 1 15,21 0-15,-21 0 0,22 0 0,-1 0 16,-21-1-16,0 1 0,0 0 0,21 0 15,-21 0-15,0 42 47,0 0-47,0 0 16,-21 0-16,21 1 0,0-1 0,-21 0 16,21 0-16,0 0 15,0 0-15,0 1 0,0-1 16,0 0-16,21-21 15,0 0-15,0 0 0,0 0 16,0 0-16,1 0 0,-1-21 16,0 0-16,0-1 0,0 1 15,0 0-15,-21 0 0,22 0 0,20-85 16,-21 85-16,0-22 16,0 22-16,-21-21 0,22 21 15,-22-22-15,21 22 0,-21 0 16,0 0-16,0 0 0,0 0 15,0-1-15,0 44 32,0-1-32,-21 0 0,-1 0 15,22 0-15,-21 22 0,21-22 0,0 21 16,-21-21-16,21 22 0,-21-22 16,21 0-16,0 21 0,0-21 0,0 22 15,0-22-15,0 0 0,0 64 16,0-64-1,0 0-15,21-21 0,0 0 16,0 0-16,1 0 0,-1 0 0,0 0 16,0 0-16,0 0 15,0-21-15,1 0 0,-1 0 0,0-1 16,0-20-16,-21 21 0,0 0 16</inkml:trace>
  <inkml:trace contextRef="#ctx0" brushRef="#br1" timeOffset="114507.43">21421 2201 0,'21'0'47,"0"0"-47,0 0 16,0 0-16,0 0 0,1 0 0,-1 0 15,0 0-15,0 0 0,0 0 16,0 0-16,1 0 0,-1 0 0</inkml:trace>
  <inkml:trace contextRef="#ctx0" brushRef="#br1" timeOffset="115079.74">21992 2286 0,'21'0'16,"0"0"-16,1 0 15,-22-21-15,0 0 0,21 21 16,-21-21-16,21 21 0,-21-22 16,0 1-16,0 0 0,0 0 15,-21 21 1,0 0-16,-1 0 15,1 0-15,0 0 0,-21 21 16,21 0-16,-1-21 0,-20 21 16,21 1-16,0-1 0,0 0 15,21 21-15,0-21 0,-22 1 0,22-1 16,0 0-16,0 0 0,0 0 16,0 0-16,22-21 0,-1 0 15,-21 22-15,21-22 0,0 0 0,0 0 16,0 0-16,1 0 0,-1-22 15,0 22-15,0-21 0,0 0 0,0 0 16,-21 0-16,22 0 0,-1-1 0,-21 1 16,0 0-16,21 0 0,-21-21 15,0 20-15,21 22 0,-21-42 16,-21 63 15,0 0-15,21 1-16,0-1 0,0 0 15,0 0-15,-21 0 0,21 0 0,0 22 16,0-22-16,0 0 0,0 0 16,0 0-16,21 1 15,-21-1-15,21-21 0,0 0 0,0 0 16,0 0-16,1 0 16,-1 0-16,0-21 0,-21-1 15,21 1-15</inkml:trace>
  <inkml:trace contextRef="#ctx0" brushRef="#br1" timeOffset="115614.79">22437 1969 0,'-43'0'16,"43"21"-1,0 0-15,-21 0 0,21 0 16,0 0-16,-21 1 0,21-1 15,0 0-15,0 21 0,0-21 16,0 1-16,0-1 0,0 0 0,0 21 0,0-21 16,-21 1-16,21-1 0,0 0 15,0 0-15,0 0 0,0 0 16,0-42 15,0 0-15,0 0-16,0 0 15,0 0-15,0-1 0,0 1 0,0 0 16,21 0-16,0 0 0,-21 0 16,21 21-16,0-22 0,1 22 15,-1 0-15,21-21 0,0 21 16,43 0-16,-64 21 16,0-21-16,1 22 0,-1-1 15,0-21-15,-21 21 0,0 0 16,0 0-16,0 0 0,0 1 0,0-1 15,-21 0-15,0 0 0,-22 0 16,1 0-16,21 1 0,0-22 16,-22 0-16,22 21 0,0-21 15,0 0-15,0 0 0,-1 0 0,1 0 16,0 0-16,21-21 47,21 21-47,0-22 15,1 22-15,-1-21 0</inkml:trace>
  <inkml:trace contextRef="#ctx0" brushRef="#br1" timeOffset="115919.62">22945 1884 0,'0'-21'0,"0"42"0,0-21 31,0 21-15,0 21-16,-22-20 0,22-1 0,-21 0 15,21 21-15,0-21 16,-21 22-16,21-22 0,-21 0 0,21 21 16,-21-20-16,21-1 0,0 0 0,0 0 15,0 0-15,0 0 0,0 1 16,0-1-16,0 0 0,0 0 15,21-21 17,0 0-32,-21-21 0,21 21 15,-21-21-15,21 0 16</inkml:trace>
  <inkml:trace contextRef="#ctx0" brushRef="#br1" timeOffset="116626.49">22987 2286 0,'21'0'16,"0"0"15,0 0-31,1 0 0,-1 0 16,0 0-16,-21-21 0,21 21 16,0-21-16,-21 0 15,21-1-15,-21 1 16,0 0-16,0 0 15,-21 21 17,0 0-32,0 21 0,0 0 15,21 0-15,-21 1 16,-1-1-16,1 0 0,21 0 16,0 0-16,0 0 0,0 1 15,0-1-15,0 0 0,0 0 16,0 0-16,21-21 15,1 0-15,-1 0 0,0 0 16,0 0-16,0 0 0,22 0 16,-22 0-16,0 0 0,0-21 15,21 0-15,-20 21 0,20-21 16,-21 0-16,21-1 0,-20 1 0,20 0 16,-21 0-16,0 0 0,0 0 0,-21-1 15,22 1-15,-22 0 16,0 0-16,-22 21 15,1 0-15,0 0 16,0 0-16,0 0 0,0 0 0,21 21 16,-22-21-16,22 21 0,-21-21 15,21 21-15,0 1 0,0-1 16,0 0-16,0 0 16,0 0-16,21-21 0,1 21 15,-1 1 1,0-1-16,-21 0 0,21-21 15,-21 21-15,0 0 16,-21-21 15,0 0-31,0 0 0,-1 0 16,1 0-16,0 0 16,0 0-1,0 0 16</inkml:trace>
  <inkml:trace contextRef="#ctx0" brushRef="#br1" timeOffset="123062.15">17928 11388 0,'0'0'0,"-21"0"15,0 0-15,0 0 16,-1 0-16,22 21 0,-21-21 16,0 0-16,0 0 0,0 21 15,0-21 1,42 0 15,0 0-15,0 0-16,0 0 0,22-21 0,-22 21 15,21 0-15,-21 0 0,22-21 0,-1 21 16,0 0-16,43-21 16,21 21-1,-64 0-15,-21 0 0,0-22 0,1 22 16,-1 0-16,-42 0 62,-1 0-62,1 0 0,0 0 16,0 0-16,21 22 0,-21-22 16</inkml:trace>
  <inkml:trace contextRef="#ctx0" brushRef="#br1" timeOffset="123458.92">18076 11451 0,'0'21'78,"0"1"-78,0-1 16,0 0-16,0 0 0,0 21 16,0 1-16,0-22 0,0 21 15,0-21-15,0 22 0,0-22 0,0 21 16,-21-21-16,21 22 0,-21-22 15,21 0-15,0 21 0,0-20 0,0-1 16,0 0-16,0-42 63,0 0-63,0-1 0,21 1 15,0 0-15,0 21 0</inkml:trace>
  <inkml:trace contextRef="#ctx0" brushRef="#br1" timeOffset="123894.67">18351 11769 0,'-21'-21'31,"21"-1"-31,0 1 0,0 0 16,0 0-16,21 21 15,1-21-15,-1 21 16,0 0-16,-21-21 0,21 21 0,0 0 16,0 0-16,1 0 0,-1 0 15,0 0-15,0 21 0,0 0 16,0-21-16,1 21 0,-22 21 0,21-20 16,-21-1-16,0 0 0,0 0 0,0 0 15,0 0-15,0 1 0,0-1 16,-21 21-1,-1-42-15,22 21 0,-21-21 16,21-21 0,0 0-16,0 0 15,0 0-15,0-1 0,0 1 16,0 0-16,0 0 0,21 0 0,1 0 16,-22-1-16,0 1 0,21 21 15,-21-21-15,21 0 0,0 0 16,0 21-16,0 0 15,1 0-15,-1 0 16,0 0-16,0 0 0,-21 21 16,21 0-16</inkml:trace>
  <inkml:trace contextRef="#ctx0" brushRef="#br1" timeOffset="124863.12">19135 11832 0,'0'0'0,"21"0"0,0 0 16,-21-21-16,0 0 0,42-21 16,-42-1-1,0 22-15,0 0 0,0 0 16,0 0-16,0-1 0,0 1 16,-21 0-16,0 21 0,0 0 15,-22 0-15,22 0 16,0 0-16,0 21 0,0-21 0,0 21 15,-1 1-15,1-1 0,0 0 16,0 0-16,0 21 0,21-20 0,-21-1 16,21 21-16,-22-21 0,22 0 0,0 1 15,0-1-15,0 0 0,0 0 16,0 0-16,22-21 0,-1 0 0,0 21 16,0-21-16,43 0 15,-43-21-15,0 0 16,0 0-16,0 0 0,22-22 15,-22 22-15,0 0 0,-21 0 0,21-21 16,-21 20-16,0 1 0,0-21 16,0 21-16,-21 21 31,21 21-31,-21 0 16,21 0-16,-21 0 0,21 1 15,0 20-15,0-21 0,0 0 16,0 0-16,0 22 15,42-1-15,-21-21 0,0-21 16,0 0-16,1 0 16,20 0-16,-21 0 0,0 0 0,0-21 15,1 21-15,20-21 0,-21 0 0,0 0 16,0 21-16,1-22 0,-22 1 16,21-21-16,0 0 15,-21 20-15,0 1 0,0 0 0,0 0 16,0 0-16,-21 21 31,21 21-15,-21 0-16,21 0 0,0 0 15,0 1-15,0-1 0,0 0 0,0 0 16,0 0-16,0 0 0,0 1 16,0-1-16,0 0 0,-22-21 0,22 21 15,0 0-15,0-42 47,0 0-47,0 0 0,0 0 16,0-1-16,0 1 0,0 0 15,22 0-15,-1-21 0,0 20 16,-21 1-16,21 0 0,21 0 0,-20 0 16,-1 0-16,0-1 0,42 1 15,-41 21-15,-1 0 0,21 0 16,-21 0-16,-21 21 0,21-21 0,1 22 15,-22-1-15,21 0 0,-21 0 16,0 0-16,0 22 0,0-22 0,0 0 16,0 0-16,0 0 0,0 22 15,-21-22-15,21 0 0,-22 0 16,1-21-16,21 21 0,-21-21 0,21-21 47,21 0-47,0 0 15,1 0-15</inkml:trace>
  <inkml:trace contextRef="#ctx0" brushRef="#br1" timeOffset="125246.41">20193 11705 0,'0'0'0,"0"-21"16,0 0-1,-21 21 1,0 0-16,-1 0 15,-20 21-15,0 0 16,42 0-16,-21-21 16,21 22-16,0-1 15,0 0-15,21-21 16,0 21-16,0-21 16,0 0-16,0 21 0,1-21 15,-1 21-15,0-21 0,0 22 16,0-22-16,-21 21 0,0 0 15,0 0 1,0 0-16,-21-21 16,0 0-16,0 0 0,0 0 0,-1 21 15,1-21-15,-21 0 0,21 0 0,0 0 16,-1 0-16,1 0 0,0 0 16,21-21-1,0 0 1,21 21-1,-21-21-15,21 21 0,1-21 0,-1 21 16</inkml:trace>
  <inkml:trace contextRef="#ctx0" brushRef="#br1" timeOffset="125544.34">20553 11494 0,'0'-22'0,"0"44"0,0-65 15,0 22-15,0 0 0,-21 21 32,-1 0-32,22 21 15,0 0-15,0 0 0,0 22 0,-21-22 16,21 21-16,0-21 0,-21 22 16,21-22-16,0 21 0,0-21 15,-21 22-15,21-22 0,-21 0 0,21 21 16,-21-20-16,21-1 0,0 21 15,0-21-15,0 0 0,0 1 16,21-22 0,0 0-16,0 0 0,0-22 15,0 1-15,22 21 0,-22-21 16</inkml:trace>
  <inkml:trace contextRef="#ctx0" brushRef="#br1" timeOffset="126661.99">20870 11811 0,'0'0'0,"21"0"0,-21-21 0,0 0 16,0 0-16,0-1 16,0 1-16,0 0 0,0 0 15,0 0-15,0 0 0,-21 21 16,0-22-16,0 22 0,0 0 16,0 0-16,-1 0 0,22 22 15,-21-1-15,0-21 0,0 21 0,0 0 16,0 0-16,-1 0 0,1 1 15,0 20-15,21-21 0,0 0 0,-21 0 16,21 1-16,0-1 0,0 0 16,0 0-16,0 0 0,21-21 15,0 0-15,0 0 16,1 0-16,-1 0 0,0 0 0,21 0 16,-21 0-16,1-21 0,-1 0 0,0 21 15,42-64-15,-63 22 16,22 21-16,-22 0 0,21 0 15,-21-1-15,21 1 0,-21 0 0,0 0 16,-21 21 15,0 21-31,21 0 0,-22 0 16,22 1-16,0-1 16,0 0-16,0 0 0,0 0 0,0 0 15,0 1-15,0-1 0,22-21 16,-1 21-16,0 0 0,0-21 0,0 0 15,0 21-15,1-21 0,-1 0 16,0 0-16,0 0 0,0 0 0,-21-21 16,21 0-16,1 0 0,-1 0 15,0-1-15,21-41 16,-42 42-16,21 0 0,-21-22 0,0 1 16,22 21-16,-22-22 0,21 22 0,-21-21 15,0 21-15,0-22 16,0 22-16,0 0 0,0 0 0,0 0 15,-21 42 17,21 0-32,0 0 0,0 22 15,-22-22-15,22 0 0,-21 42 16,21 1-16,0-43 0,0 0 16,0 0-16,0 22 0,0-22 15,0 0-15,0 0 0,0 0 16,0 1-16,21-1 0,1-21 15,-1 0-15,0 0 16,0 0-16,0 0 0,0 0 0,1 0 16,-1-21-16,0 21 0,0-22 15,0 1-15,0 21 0,1-21 0,-22 0 16,21 0-16,-21 0 0,21-1 16,-21 1-16,0 0 0,0 0 15,0 0-15,0 42 31,-21 0-31,21 0 16,-21 0-16,21 22 16,0-1-16,0-21 0,0 0 15,0 22-15,0-22 16,0 0-16,21-21 0,0 0 16,0 0-16,0 0 0,22 0 15,20 0-15,-42 0 16,0 0-16,22-21 0,-43 0 15,21 21-15,0-21 0,0-1 16,-21 1-16,0 0 0,0 0 0,0-21 16,0 20-16,0 1 0,0 0 0,-21 0 0,0 21 15,0-21-15,0 21 0,-22-21 16,22 21-16,0 0 0,-21 0 0,20 0 16,-20 21-16,0 21 15,21-42-15,-1 21 0,22 0 16,0 1-16,0-1 0,0 0 15,0 0-15,22-21 16,-1 0-16,0 21 0,21-21 16,22 0-16,-43 0 15,21 0-15,-21 0 0</inkml:trace>
  <inkml:trace contextRef="#ctx0" brushRef="#br1" timeOffset="127078.91">22077 11663 0,'0'0'0,"0"-21"0,0 0 0,0-1 16,0 1-1,21 21 1,0 0-16,0 0 16,0 0-16,22 43 15,-22-22-15,-21 0 16,21 0-16,-21 0 0,0 0 15,0 1-15,0-1 0,0 0 0,0 0 16,0 0-16,0 0 0,0 1 16,0-1-16,-21-21 0,0 21 15,0-21-15,-1 0 32,22-21-32,0 0 15,0-1-15,0 1 16,22 0-16,-1-21 15,-21 21-15,21-22 0,0 1 16,0 21-16,0 0 0,-21-1 0,22 22 16,-1-21-16,0 0 0,0 21 15,0 0-15,-21-21 0,21 21 16,1 0-16,-1 0 16,0 0-1</inkml:trace>
  <inkml:trace contextRef="#ctx0" brushRef="#br1" timeOffset="127538.15">22839 11578 0,'0'0'16,"63"-42"-16,-63 21 15,0 0 1,0-1-16,-21 22 15,0 0-15,0 0 0,0 0 16,-1 0-16,1 0 0,0 0 0,0 22 16,0-1-16,21 0 0,-21-21 0,-22 42 15,43-21-15,0 1 16,0-1-16,0 0 0,0 0 16,0 0-1,21-21-15,1 21 0,-1-21 0,21 0 16,-21 0-16,0 22 0,1-22 0,-1 0 15,21 0-15,-21 0 0,0 21 16,1-21-16,-1 0 16,-21 21-16,-21 0 15,-1-21 1,1 0-16,0 0 0,-21 0 16,21 0-16,-1 0 0,-41 0 15,21 21 1,20-21-16,-20 0 0,21 0 0,0 0 15,0 0-15,21 21 16,0-42 15,0 0-31</inkml:trace>
  <inkml:trace contextRef="#ctx0" brushRef="#br1" timeOffset="127938.92">21124 11430 0,'-21'0'16,"42"0"-16,-42-21 16,42 21-1,0-21-15,1 21 0,-1 0 16,21-21-16,22 21 16,-22 0-16,-21 0 0,64-22 15,-64 22-15,21 0 16,-21 0-16,1 0 0,-1 0 0,0 0 15,0 0 1,0 0 0,0 0-1</inkml:trace>
  <inkml:trace contextRef="#ctx0" brushRef="#br1" timeOffset="129344.53">26374 2032 0,'0'-21'15,"0"42"-15,0-63 0,0 21 0,0-1 0,0 1 16,0 0-16,0 0 0,0 0 16,0 0-16,0-1 0,0 1 15,0 42 17,-22 1-32,22-1 0,0 21 15,-21 0-15,21-20 0,0 20 16,0 0-16,0 1 0,-21 41 0,21-41 15,-21-1-15,21 0 0,0-21 16,0 22-16,0-22 0,0 0 0,0 0 16,0 0-16,0 1 0,0-1 15,0-42 32,0-1-47,0 1 0,0 0 16,0 0-16</inkml:trace>
  <inkml:trace contextRef="#ctx0" brushRef="#br1" timeOffset="129970.93">26310 1884 0,'0'0'0,"0"-21"0,0 0 15,-21-1-15,21 1 16,-21 21-16,21-21 0,-21 21 0,21-21 15,0 0-15,0 0 16,0-1 0,21 22-16,0 0 0,0 0 15,0 0-15,0 0 0,1 0 16,20 0-16,-21 22 0,21-1 0,-20 0 16,20 0-16,-21 21 0,0-20 15,-21 20-15,0 0 0,0-21 0,0 22 16,0 20-16,0-20 15,-21-22-15,0 0 0,-21 0 16,20 0-16,1 0 0,-21 1 0,21-1 16,-22-21-16,1 21 0,21-21 15,21-21 17,21 21-32,0-21 0,-21-1 0,21 22 15,22-21-15,-22 21 0,0-21 16,0 21-16,22 0 0,-1 0 0,-21 0 15,21 0-15,-20 0 16,20 0-16,-21 0 0,21 0 0,-20 21 16,20 0-16,-21 1 0,0-1 0,0 0 15,-21 0-15,0 0 0,0 0 16,0 43-16,-21-43 0,0 0 16,0 22-16,0-22 0,-22 0 0,1 0 15,21 0-15,-21-21 0,-1 21 16,-20-21-16,42 0 15,-22 0-15,22 0 0,0 0 0,0 0 16,0 0-16,-1 0 0,22-21 16,-21 0-16,0 0 15,21 0-15,0 0 16,0-1-16,21 1 16,0 21-16,1 0 15,-1 0-15,0-21 0,0 21 16,0 0-16,22 0 0</inkml:trace>
  <inkml:trace contextRef="#ctx0" brushRef="#br1" timeOffset="130395.69">26966 2244 0,'0'-21'0,"0"42"0,0-64 0,0 22 15,21 21-15,-21-21 16,22 21-16,-1 0 0,0 0 16,0 0-16,0 0 0,0 0 0,22 0 15,-22 0-15,0 0 0,21 21 16,-20 0-16,-1 1 0,0-1 0,-21 0 16,0 21-16,21-21 0,-21 1 15,0 62-15,0-63 16,-21 1-16,21-1 0,-21 0 15,0 0-15,-1-21 0,22 21 16,-21-21-16,21-21 16,0 0-1,0 0 1,0-22-16,0 22 0,21 0 0,-21 0 16,0 0-16,22-22 0,-1 22 0,0 0 15,-21 0-15,0 0 0,21 0 16,0-1-16,-21 1 0,21 21 15,1 0-15,-1 0 16,0 0-16,0 0 16,0 0-16</inkml:trace>
  <inkml:trace contextRef="#ctx0" brushRef="#br1" timeOffset="130850.43">27792 2159 0,'0'-21'16,"-21"0"-1,-1 21-15,1 0 0,0 0 16,0 0-16,0 21 0,0 0 0,-1 21 16,1-20-16,0-1 0,0 0 15,21 0-15,0 21 16,-21-20-16,21-1 0,0 21 0,0-21 15,0 0-15,0 1 0,0-1 0,0 0 16,21 0-16,-21 0 0,21-21 16,0 0-16,64 21 15,-64-21-15,0 0 0,0 0 16,1-21-16,-1 21 0,0-21 0,0 0 16,0 0-16,0 0 0,1-1 0,-1 1 15,-21-21-15,0 21 0,0 0 16,0-22-16,0 22 0,0-42 15,0 41-15,-43-20 16,43 21-16,-21 0 0,0 21 16,0 0-16,0 0 0,0 0 0,-22 0 15,22 0-15,0 0 16,0 21-16,0 0 0,-1 0 0,22 0 16,0 1-16,-21-22 0,21 21 0,0 21 15,0-21-15,0 0 16,21 1-16,1-22 0</inkml:trace>
  <inkml:trace contextRef="#ctx0" brushRef="#br1" timeOffset="131470.37">28173 2180 0,'0'0'0,"0"21"47,0 1-47,0-1 0,0 0 16,-21 0-16,21 0 0,-22 0 0,22 22 15,-21-1-15,21-21 0,0 0 16,0 1-16,0-1 0,0 0 16,0 0-16,0 0 0,21-21 46,1 0-46,-22-21 0,21 21 16,0-21-16,-21 0 0,21 0 16,21-22-16,-20 22 0,-22-21 15,42-1-15,-21 43 0,0-21 16,-21 0-16,21 21 16,1 0-16,-22 21 15,0 0 1,0 1-16,0-1 0,0 0 0,0 0 15,0 0-15,0 0 0,0 1 0,0-1 16,0 0 0,0 0-16,0 0 15,21-21-15,0 0 16,0 0-16,0 0 0,0 0 16,1-21-16,-1 0 0,0 21 0,-21-21 15,21 0-15,0-1 0,-21 1 16,0-21-16,21 21 0,-21 0 0,0-1 15,0-20-15,0 21 0,0 0 0,0 0 16,0-1-16,0 1 0,0 0 16,-21 0-16,0 21 0,0 0 15,0 0 1,0 0-16,21 21 16,0 0-16,0 0 15,0 1 1,21-22-16</inkml:trace>
  <inkml:trace contextRef="#ctx0" brushRef="#br1" timeOffset="131879.13">29062 2223 0,'0'0'0,"0"-22"31,-21 22-16,-1 0-15,1 0 0,0 0 0,0 0 16,0 0-16,-22 22 0,22-22 16,0 21-16,0 0 0,0-21 15,21 21-15,0 0 0,0 0 16,0 1 0,0-1-16,21-21 0,0 21 15,0-21-15,22 21 0,-22-21 16,0 21-16,42 0 15,-20 1 1,-43-1-16,0 0 16,-21 0-1,-22-21-15,22 21 16,0-21-16,0 0 0,-22 0 16,22 0-16,-21 0 0,0 0 15,63 0 32,0 0-47</inkml:trace>
  <inkml:trace contextRef="#ctx0" brushRef="#br1" timeOffset="132306.89">29337 2371 0,'0'-21'31,"21"21"-15,0 0-16,0-22 0,1 1 15,-1 21-15,0 0 0,0-21 16,0 0-16,0 0 15,-21 0-15,0-1 16,0 1 0,-21 21-16,0 0 15,0 0-15,0 21 16,0 1-16,-1-22 0,1 21 0,0 0 16,0 0-16,0 0 0,21 0 0,0 1 15,0-1-15,-21 21 0,21-21 16,0 0-16,0 1 0,0-1 15,0 0-15,0 0 0,21 0 16,0-21-16,0 0 0,0 0 16,0 0-16,22 0 15,-22 0-15,0 0 0,0 0 16,0-21-16,1 21 0,-1-21 0,0 21 16</inkml:trace>
  <inkml:trace contextRef="#ctx0" brushRef="#br1" timeOffset="132734.64">29697 2265 0,'0'-21'0,"0"42"0,0-63 0,21 42 15,-21-22-15,21 22 16,0 0-16,0 0 16,1 0-16,-1 0 15,0 22 1,0-22-16,-21 21 0,0 0 0,21-21 15,-21 21-15,21 0 0,-21 0 0,0 1 16,0-1-16,0 0 0,0 42 16,0-41-16,0-1 0,0 0 15,0 0-15,0 0 0,-21 0 16,21 1-16,-21-22 0,21 21 16,0-42 15,0-1-16,0 1-15,0 0 0,0 0 0,0 0 16,0 0-16,0-1 16,21-20-16,0 21 0,1-21 0,-1 20 15,0 1-15,0 0 0,0-21 16,22 21-16,-22-1 0,0 1 16,0 0-16,0 21 0,0 0 0,1 0 15,-1 0-15,0 0 16,0 0-16,0 0 0</inkml:trace>
  <inkml:trace contextRef="#ctx0" brushRef="#br1" timeOffset="133739.09">26204 3620 0,'43'-22'31,"-43"1"-31,21 21 0,-21-21 16,0 0-16,0 0 16,21 0-16,-21-1 15,0 1-15,0 0 16,-21 21-16,0-21 0,-1 21 16,1 0-16,0 0 0,0 0 0,-21 21 15,20 0-15,-20 0 0,21 1 16,-21 20-16,20-21 0,-20 21 0,21 1 15,0-1-15,0 0 0,-1 1 16,1-1-16,21-21 0,0 22 16,0-1-16,0-21 0,0 21 0,0 1 15,21-22-15,1 0 0,-1 0 0,21 0 16,-21 1-16,0-22 16,22 21-16,-22-21 0,64 0 0,-64 0 15,21 0-15,0 0 0,-20-21 16,-1 21-16,63-64 15,-41 43-15,-22-21 0</inkml:trace>
  <inkml:trace contextRef="#ctx0" brushRef="#br1" timeOffset="134254.81">26649 3429 0,'0'0'0,"0"-63"31,0 84-16,0 0-15,-21 0 16,21 0-16,0 22 0,0-1 16,0 0-16,-22 22 0,1-22 15,21 0-15,-21 1 0,21-22 0,0 21 16,0-21-16,0 64 16,-21-64-16,21 0 0,0 1 0,0 20 15,0-21-15,0 0 16,-21-21-16,21-21 31,0 0-15,0 0-16,0 0 0,0-1 0,0 1 15,0-21-15,0 21 0,21 0 16,0-1-16,0 1 0,0 0 0,1-21 16,-1 21-16,0-1 0,0 1 0,0 21 15,22-21-15,-22 0 0,21 21 16,-21 0-16,22 0 0,-22 0 0,21 21 15,-21 0-15,0 0 0,1 1 16,-1-1-16,-21 42 16,0-20-16,0-1 0,0-21 15,0 0-15,0 22 0,-21-22 0,-1 0 16,22 0-16,-21 0 16,0 0-16,0-21 0,21-21 46,21 0-30,0 0-16,0 0 0,-21 0 0</inkml:trace>
  <inkml:trace contextRef="#ctx0" brushRef="#br1" timeOffset="134654.58">27199 3810 0,'0'-85'31,"21"85"-31,0 0 16,1-21-16,-1 21 0,0 0 15,0 0-15,0 0 0,0 0 16,1 21-16,-1-21 16,0 22-16,0-1 0,0 0 0,0 0 15,-21 0-15,0 0 0,0 1 0,0-1 16,0 0-16,0 0 0,0 0 15,0 0-15,0 1 0,0-1 0,-21 0 16,21 0-16,-21-21 0,0 0 16,21 21-16,-21-21 15,21-21 1,0 0-16,0 0 0,0 0 16,0-1-16,0 1 0,0 0 0,21 0 15,0-21-15,21-22 16,-20 43-16,-22 0 15,21 0-15,0-1 0,0 22 16,21-21-16,-20 21 16,-1 0-16,0 0 15</inkml:trace>
  <inkml:trace contextRef="#ctx0" brushRef="#br1" timeOffset="135132.31">28046 3662 0,'0'0'0,"0"-21"0,-21 21 15,-22 0 1,22 0-16,0 0 16,0 0-16,0 0 0,-1 21 0,1 0 15,21 0-15,-21 0 0,0 1 0,0-1 16,0 0-16,21 0 0,0 0 15,0 0-15,0 1 0,0-1 0,0 21 16,0-21-16,0 0 16,0 1-16,21-1 0,0-21 15,0 0-15,0 21 0,0-21 0,22 0 16,-22 0-16,0 0 16,0 0-16,0 0 0,22-21 0,-22 21 15,0-21-15,0-1 0,0 1 0,1 0 16,-1 0-16,-21 0 15,0 0-15,0-1 0,21-20 0,-21-43 16,-21 43 0,0 21-16,-1 0 0,1 21 15,0 0-15,0 0 0,0 0 0,-43 21 16,22 0 0,21 0-16,0 0 0,-1 1 15,1-1-15,0 0 0,21 0 0,0 0 0,0 22 16,0-22-1,0 0-15,21-21 0,0 21 0,1-21 16,20 0-16,-21 0 0,0 0 0</inkml:trace>
  <inkml:trace contextRef="#ctx0" brushRef="#br1" timeOffset="135854.89">28469 3747 0,'0'0'0,"-21"0"31,21 21-31,-21-21 16,21 21-16,0 0 0,0 0 15,-21 0-15,21 1 16,-22 20-16,22 21 16,0-41-16,-21-1 15,21 0-15,0-42 47,0 0-47,0-1 16,0 1-16,0 0 15,0 0-15,0 0 0,0 0 0,0-1 16,0 1-16,21 0 0,1 0 16,-22 0-16,21 0 0,0-1 15,0 1-15,0 21 0,0-21 0,1 21 16,-1 0-16,0 0 0,0 0 15,0 0-15,0 0 0,1 0 0,-1 21 16,0 0-16,-21 1 0,0 20 16,0-21-16,21 0 0,-21 0 15,0 1-15,0-1 0,0 0 16,0 0-16,0 0 0,0 0 0,0 1 16,-21-1-16,21 0 15,-21-21-15,0 0 16,-1 0-1,22-21 1,0 0-16,0-1 16,0 1-16,0 0 0,0 0 0,0-21 15,22 20-15,-1 1 0,0 0 16,21-21-16,-21 21 0,43-22 16,21 1-16,-43 42 15,-21 0-15,0 0 0,0 0 16,1 0-16,-22 21 0,0 21 15,21-20-15,-21-1 0,0 0 16,0 0-16,0 0 0,0 0 16,0 1-16,-21-1 0,21 0 0,0 0 0,-22 0 15,22 0-15,-21 1 16,0-22-16,21 21 0,-21-21 16,21 21-16,0-42 31,0 0-16</inkml:trace>
  <inkml:trace contextRef="#ctx0" brushRef="#br1" timeOffset="136250.67">29252 3874 0,'0'0'0,"21"0"15,1 0 1,-1 0-16,0 0 0,0-22 16,0 22-16,0-21 15,1 0-15,-1 21 0,-21-42 16,0 21-16,0-1 16,0 1-16,0 0 15,-21 21-15,-1 0 16,1 0-16,0 0 0,0 21 15,0 0-15,-22 1 0,22-1 16,0 0-16,0 0 0,0 21 0,0-20 16,21-1-16,0 0 0,0 0 15,0 21-15,0-20 0,21-1 16,0 0-16,0 0 0,0-21 0,0 0 16,1 21-16,20-21 0,-21 0 15,21 0-15,22 0 16,-43 0-16,21-21 0,-20 21 0,-1-21 15,0 0-15,0 0 0,0 21 0,0-22 16,1 1-16</inkml:trace>
  <inkml:trace contextRef="#ctx0" brushRef="#br1" timeOffset="137152.36">18902 3874 0,'21'-43'31,"0"22"-31,-21 0 0,0 0 16,0 0-16,0-1 0,0 1 15,0 0 1,-21 21-16,0 0 15,0 0-15,-1 0 0,1 0 16,0 0-16,0 0 0,-21 21 16,-1 22-16,22-22 0,0 0 0,0 21 15,0 1-15,21 20 16,-22-21-16,22 1 0,0 20 16,0-20-16,0-22 0,0 0 15,22 0-15,-1 0 0,0 0 0,0 1 16,21-22-16,-20 0 15,41 0-15,-42 0 16,0 0-16,22 0 0,-22 0 0,0-22 16,21 1-16,1-21 0,-1 21 15</inkml:trace>
  <inkml:trace contextRef="#ctx0" brushRef="#br1" timeOffset="137628.25">19346 3577 0,'0'0'0,"-63"-21"16,42 42 0,-1 0-16,22 1 15,-21 20-15,0-21 16,21 21-16,-21 1 0,21-22 0,0 21 16,0 1-16,0-1 0,0 0 0,0-21 15,0 22-15,0-1 0,0-21 16,0 22-16,0-22 0,0 0 0,0 0 15,0 0-15,0 0 16,-21-42 0,21 0-1,0 0-15,0 0 0,0 0 0,0-1 16,0-20-16,0 21 16,21-21-16,-21 20 0,42-20 15,-21 0-15,22-1 0,-22 43 16,21-21-16,-21 21 0,1 0 15,20 0-15,-21 0 0,0 0 16,0 21-16,1 1 0,-22-1 0,0 0 16,21 0-16,-21 21 0,-21 85 15,-1-63 1,1-43-16,0 0 0,21 0 16,0 1-16,-21-22 0,21 21 0,-21-21 15,42-21 16,0-1-15,0 22-16,-21-21 0</inkml:trace>
  <inkml:trace contextRef="#ctx0" brushRef="#br1" timeOffset="137996.05">19621 3916 0,'0'0'0,"0"-21"16,0 0-16,0-1 15,22 22 1,-1 0-16,0 0 16,0 0-16,0 0 15,0 22-15,1-1 0,-22 0 16,21 21-16,-21-21 0,0 1 16,0 41-16,0-42 0,0 0 15,0 1-15,0 20 0,-21-42 16,-1 21-16,22 0 0,0 0 0,-21-21 15,0 0-15,21-21 32,0 0-32,0 0 15,0-21-15,0 20 0,0 1 0,21-21 16,0 21-16,-21 0 0,0-1 16,22 1-16,-1-21 15,0 21-15,0 0 16,0 21-16,0 0 15,1 0-15,-1 0 16</inkml:trace>
  <inkml:trace contextRef="#ctx0" brushRef="#br1" timeOffset="138399.83">20087 3874 0,'-42'0'15,"21"21"1,-1 0-16,22 0 0,-21 0 16,0 0-16,0 1 0,21-1 0,0 0 15,-42 64 1,42-43-16,0-21 0,0 0 16,0 0-16,21-21 0,0 0 15,-21 22-15,42-22 16,-21 0-16,1 0 0,-1-22 15,0 22-15,0-21 0,-21 0 0,21 21 16,0-21-16,1 0 0,-22 0 16,0-22-16,0 1 15,0 0-15,0 20 0,0-20 16,0 21-16,0 0 0,-43 0 16,1 21-1,21 0-15,0 0 0,-1 21 16,22 0-16,-21 0 15,21 0-15,0 0 0,0 1 16,0-1-16,21 0 16,1-21-16,-1 0 0</inkml:trace>
  <inkml:trace contextRef="#ctx0" brushRef="#br1" timeOffset="139090.44">20320 4191 0,'0'21'0,"0"0"15,0 1-15,0-1 16,0-42 31,0-1-47,0 1 15,0 0-15,0 0 0,0 0 0,0 0 16,0-22-16,0 22 0,0-21 16,0 21-16,0-1 0,21-20 15,0 0-15,0 21 16,1 21-16,-1 0 0,0 0 15,0 0-15,21 0 16,-42 21-16,22 0 0,-1 0 0,-21 0 16,21 0-16,-21 1 0,0-1 0,0 21 15,0-21-15,0 0 0,0 1 16,0-1-16,0 0 0,0 0 16,0 0-16,-21 0 0,0-21 15,-1 0 1,22-21-1,0 0 1,0 0-16,0 0 0,0 0 0,0-22 16,0 1-16,22 21 15,-1 0-15,0-22 0,0 22 0,0 0 16,0 0-16,1 0 0,-1 21 16,0 0-16,0 0 0,21 0 15,-20 0-15,-1 0 16,-21 21-16,0 42 15,0-42-15,0 1 0,0 20 0,0-21 16,-21 0-16,-1 22 0,1 20 16,0-42-1,21 0-15,0 1 16,21-44 15,0 1-31,1 21 0,-1-21 16</inkml:trace>
  <inkml:trace contextRef="#ctx0" brushRef="#br1" timeOffset="139458.46">20955 4064 0,'0'21'0,"21"-21"31,0 0-16,0-21-15,1 0 16,-1 21-16,-21-21 0,21 0 0,-21-1 16,0 1-1,21 0-15,-21 0 0,-21 21 32,0 0-32,0 0 0,-1 0 15,1 42-15,-42 22 16,63-43-16,0 21 0,-21-21 15,21 1-15,0-1 0,0 0 16,0 0-16,0 0 0,0 0 16,21-21-16,-21 22 15,21-22-15,0 0 0,0 0 0,0 0 16,1 0-16,20 0 16,0 0-16,22-22 0,-43 1 15,21 0-15</inkml:trace>
  <inkml:trace contextRef="#ctx0" brushRef="#br1" timeOffset="140034.79">21611 3958 0,'0'-21'0,"0"42"0,0-63 0,0 21 16,0 0-16,-21 21 15,21-22-15,-21 22 16,0-21-16,-1 21 0,1 0 16,0 0-16,0 0 0,0 0 15,0 0-15,-22 21 0,22-21 16,0 22-16,-43 62 16,43-63-16,21 22 0,0-22 0,-21 21 15,21-21-15,0 1 0,0-1 16,0 0-16,0 0 0,0 0 0,0 0 15,21-21-15,0 22 16,1-22-16,-1 0 0,0 0 0,0 0 16,0 0-16,0-22 0,1 22 0,-1-21 15,0 0-15,0 0 0,0 0 16,0-22-16,-21 22 0,22-21 16,-1 21-16,-21-64 0,21 0 15,0 64-15,-21-21 0,0 0 16,0 20-16,0-20 0,0 0 15,0 21-15,0-1 0,0 44 32,-21-1-17,0 0-15,21 0 0,-21 21 0,21-20 16,0-1-16,0 21 16,-22 64-16,22-64 15,0-21-15,0 22 0,0-22 0,0 21 16,0-21-16,0 1 0,0-1 15,0 0-15,22 0 0,-1-21 16,0 0-16,0 0 16,0 0-1,0 0-15,-21-21 0</inkml:trace>
  <inkml:trace contextRef="#ctx0" brushRef="#br1" timeOffset="140430.88">21802 4001 0,'0'-22'16,"0"44"-16,0-65 0,0 22 0,0 0 15,21 0-15,0 21 16,0-21 0,0 21-16,0 0 0,1 0 15,-1 21 1,-21 0-16,0 0 0,21-21 0,-21 42 15,0-20-15,0 20 0,0-21 16,0 0-16,0 0 0,0 1 16,0-1-16,-21 0 0,21 0 15,-21-21-15,21 21 0,-22-21 16,22-21 15,0 0-31,0 0 16,0 0-16,0-1 0,0 1 15,0 0-15,22 0 0,-22 0 0,21 0 16,0-1-16,-21 1 0,0 0 0,21 21 16,-21-21-16,21 21 0,0 0 15,-21-21 1,22 21-16,-1 0 0</inkml:trace>
  <inkml:trace contextRef="#ctx0" brushRef="#br1" timeOffset="140690.73">22267 3874 0,'-21'21'47,"21"0"-47,0 0 0,-21 0 15,21 0-15,0 1 0,0-1 16,0 21-16,0 0 15,0-20-15,0-1 0,0 0 16,0-42 31,0 0-31,0-1-16</inkml:trace>
  <inkml:trace contextRef="#ctx0" brushRef="#br1" timeOffset="140895.61">22246 3747 0,'0'0'0,"-21"-22"16,0 22 0,21 22 46,0-1-46,21-21-16</inkml:trace>
  <inkml:trace contextRef="#ctx0" brushRef="#br1" timeOffset="141266.4">22394 3831 0,'0'-21'16,"0"42"-1,0 0 1,0 1-16,0-1 16,0 0-16,0 0 0,0 0 0,0 0 15,0 1-15,0-1 0,0 0 16,0 21-16,0-21 0,0 22 15,0-22 1,21-21 0,-21-21-1,22 0-15,-22-1 16,21 1-16,-21 0 0,0 0 16,21 0-16,0 0 0,-21-1 15,21 1-15,-21 0 0,21 0 16,1 0-16,-1 21 15,0 0 1</inkml:trace>
  <inkml:trace contextRef="#ctx0" brushRef="#br1" timeOffset="141627.19">22648 3958 0,'21'0'16,"1"0"0,-1-21-16,0 21 15,0-21-15,-21 0 16,-21 21 31,0 0-47,0 0 15,-1 21-15,-20 21 16,21-21-16,21 1 0,-21-1 16,21 0-16,0 0 0,0 21 15,0 1 1,0-22-16,21-21 16,-21 21-16,21-21 0,0 0 15,0 0-15,1 0 0,-1 0 16,0 0-16,42-21 15,-41 0 1,-1 0-16</inkml:trace>
  <inkml:trace contextRef="#ctx0" brushRef="#br1" timeOffset="142030.11">22881 3937 0,'0'-42'16,"21"42"31,0 0-32,-21 21-15,0 0 16,22-21-16,-22 21 0,0 0 0,21 1 16,-21-1-16,0 0 0,0 0 15,0 0-15,0 0 0,0 1 16,0-1-16,0 0 15,-21-21 1,21-21 15,0 0-15,0-1-16,0 1 0,0 0 16,0 0-16,21-21 15,-21 20-15,21-20 0,-21 21 16,21 21-16,0-21 0,-21 0 0,21-1 15,1 22 1</inkml:trace>
  <inkml:trace contextRef="#ctx0" brushRef="#br1" timeOffset="147558.81">25717 5969 0,'0'-21'16,"0"0"-1,0 0 1,0-1 0,0 44 30,0-1-46,0 0 0,0 0 0,0 21 16,0-20-16,0 20 0,0 0 16,-21 1-16,21-22 0,0 21 0,-21 106 15,0-105 1,21-1-16,-21 0 0,21-21 0,0 22 16,0-1-16,-21 22 15,21-22-15,0-21 16,0 0-16,0-42 47,0 0-47,21 21 0,0-21 15,-21 0-15,21-1 0,0 1 16,0 0-16,-21-21 0</inkml:trace>
  <inkml:trace contextRef="#ctx0" brushRef="#br1" timeOffset="147868.63">25802 5906 0,'0'0'0,"-21"0"16,0 0-16,0 0 0,-1 0 0,44-22 46,-1 22-46,21 0 16,-21 0-16,22-21 0,-1 21 16,0 0-16,-21 0 0,22 0 0,-1 0 15,0 0-15,1-21 16,-22 21-16,0 0 0,0 0 16,-21 21 15,-21 0-31,0 1 15,0-22-15</inkml:trace>
  <inkml:trace contextRef="#ctx0" brushRef="#br1" timeOffset="148102.5">25739 6329 0,'-22'0'0,"44"0"0,-44 21 15,44-21 17,-1 0-32,0-21 15,21 21-15,-21 0 0,1 0 0,41-21 16,-21 21 0,-20 0-16,-1 0 15,0 0-15,0 0 16</inkml:trace>
  <inkml:trace contextRef="#ctx0" brushRef="#br1" timeOffset="148379.33">26141 6308 0,'0'-21'0,"0"42"47,0 0-47,0 0 0,0 0 16,0 22-1,0-22-15,0 0 0,0 0 16,0 0-16,0 0 0,0 1 16,0-1-16,0 0 15,0 0 1,0-42 15,0 0-31</inkml:trace>
  <inkml:trace contextRef="#ctx0" brushRef="#br1" timeOffset="148582.31">26268 6181 0,'0'0'15,"0"-21"-15,0-1 0,-21 22 16,-1 0-16,44 0 47,-1 0-47,-21 22 16,21-22-16,0 0 15,-21 21-15</inkml:trace>
  <inkml:trace contextRef="#ctx0" brushRef="#br1" timeOffset="149016.06">26437 6308 0,'0'-21'0,"0"-1"16,0 1-16,0 0 31,21 21-15,0 0-16,1 0 15,-1 0-15,0 21 0,0 0 0,0 1 16,0-1-16,-21 0 0,22 0 16,-22 0-16,21 22 0,-21-22 0,0 0 15,0 0-15,0 0 0,0 0 0,0 1 16,0-1-16,-21 0 0,-22 0 15,22-21 1,0 0-16,21-21 31,0 0-31,0 0 0,0-1 16,0 1-16,21 0 0,0 0 0,0-21 16,-21 20-16,22 1 15,20-21-15,-21 21 0,0 0 16,0-1-16,1 1 0,-1 21 0,0-21 15,0 21-15,0-21 16,0 21-16,1 0 0,-1 0 0,0 0 16,0 0-16</inkml:trace>
  <inkml:trace contextRef="#ctx0" brushRef="#br1" timeOffset="149391.84">26945 6350 0,'0'0'0,"21"0"32,0 0-32,1 0 15,-1 0-15,0-21 0,0 0 16,21 0-16,-20-1 16,-1 22-16,-21-21 0,0 0 15,0 0-15,0 0 16,-21 21-1,-1 0 1,1 0-16,0 0 0,0 21 16,0-21-16,0 21 0,-1 21 15,1-20-15,0 20 16,21-21-16,0 0 0,0 0 16,0 1-16,0-1 0,0 0 0,0 0 15,21 0 1,0-21-16,1 0 0,-1 0 15,0 0-15,0 0 0,21 0 0,43-21 16,-64 21-16</inkml:trace>
  <inkml:trace contextRef="#ctx0" brushRef="#br1" timeOffset="150732.08">27792 5863 0,'-21'-42'0,"42"84"0,-42-105 0,-1 42 0,22-1 16,0 1-16,-21 0 0,21 0 15,-21 21-15,0 21 16,21 0-16,0 22 16,0-22-16,-21 21 0,0 0 0,-1 1 15,-20 84 1,21-64-16,0-20 0,-22 62 15,22-41-15,0-1 0,0 1 0,-21 63 16,-22 42 0,43-105-16,0-1 15,0 1-15,-1-1 0,1 1 16,0 20-16,-21 43 0,21-63 16,-1-1-16,-20 86 15,42-44 1,0-83-16,21-1 0,0 0 0,1-21 0,20 0 15,-21 0-15,21 0 0,1 0 16,-1-21-16,-21 21 0,22-21 0,-1-1 16,-21 1-16,21 0 0,85-64 15,-63 1 1,-22 41-16,-21 1 0,22 0 16,-22-22-16,0 1 0,0-43 15,-21 64-15,0-22 0,0 22 0,-63-106 16,-1 63-1,43 43-15,-21 20 0,21-20 16,-22 21-16,22 0 0,0 21 0,0-21 16,21-1 15,21 1-15,0 0-16,0 21 0,0-21 15,43 0-15,-22 0 16,-21-1-16,43-20 15,-22 21-15,-21 0 0,43 0 0,-43-1 16,0 1-16,-21 0 0,21 0 16,1 0-1,-1 0-15,-21-1 16,0 44 15,-21-1-31,-1-21 0,1 21 16,21 0-16,0 0 0,-21 0 15,21 1-15,-21-1 0,21 0 0,0 0 16,0 0-16,0 0 0,0 1 16,21-1-16,0 0 0,22 0 15,-22-21-15,0 0 16,0 0-16,0 0 16,0 0-16,1-21 0,-1 21 0,0-21 15,-21 0-15,0-22 16,0 22-16,0 0 0,0 0 15,0 0-15,0-1 0,-21 1 0,0 0 16,21 0-16,-22 0 16,22-22-1,0 22-15,22 21 16,-1-21-16,0 21 0,0-21 16,21 21-16,-20 0 0,-1 0 15,42 0-15,22 0 16,-64 0-16,0 21 15,0 0-15,1 0 0,-22 1 16,21-1-16,-21 0 0,0 21 0,0 22 31,0-22-31,-21-21 0,21 0 16,-43 1-16,22-1 16,0-21-1,21-21 1,0-1-1,21 1-15,0 0 0,0 0 16,1 0-16,-22 0 0,84-43 16,-41 22-1,-22-1-15,0 22 0,21 0 16,-21 0-16,-21 0 0,-21 42 31,21 0-15,-21 0-16,0 0 0,0 1 0,0-1 15,-1 21-15,22-21 0,0 0 16,0 22-16,0-22 0,0 0 16,0 21-16,0-20 0,22-1 15,-1 0-15,21 0 0,-21-21 16,43 0-16,42 0 16,-85 0-16,21 0 15,0-21-15,1 0 0,-22 0 0,21 21 16,-21-22-16</inkml:trace>
  <inkml:trace contextRef="#ctx0" brushRef="#br1" timeOffset="152099.3">18923 6308 0,'21'-21'0,"0"21"15,-21-22-15,21 22 16,-21-21-16,0 0 15,0 0-15,0 0 16,0 0-16,0-1 16,0 1-16,0 0 15,-21 21-15,0 0 0,0-21 0,0 21 16,-64 21 0,64-21-16,-43 42 15,22-20-15,21-1 0,0 0 0,-22 21 16,22 1-16,21-1 15,0-21-15,0 21 16,0-20-16,0-1 0,21-21 16,-21 21-16,22-21 0,-1 0 0,21 0 15,-21 0-15,0 0 0,22 0 16,-22 0-16,0-21 0,0 21 0,0-21 16,1-1-16,-1 22 0,0-21 0,0 0 15,0 0-15,0 0 16,-21 0-16,0-1 0,0 1 15,0 42 32,0 1-47,0 20 16,0-21-16,0 0 0,0 22 16,0-1-16,0 0 0,-21 43 15,21-43-15,-21 22 0,21-22 0,0 0 16,0 22-16,0-22 0,0 1 0,0 20 15,-21-21-15,21 22 0,-21 126 16,-22-105 0,43-43-16,-21 1 0,0-22 15,21 0-15,-21 21 0,0-20 16,0-1-16,-1-21 0,1 0 16,0 0-16,0 0 0,0 0 0,-22 0 15,22-21-15,-63-43 16,41 1-16,1 20 15,42-20-15,-21-22 0,0 22 16,21 20-16,0 1 0,0-22 0,0 22 16,0 0-16,21-1 0,21-41 15,22-22 1,-43 64-16,21 20 0,0-41 16,1 42-16,-1-22 0,-21 22 15,22 0-15,-22 0 0,21 0 0,-21 0 16</inkml:trace>
  <inkml:trace contextRef="#ctx0" brushRef="#br1" timeOffset="152447.09">19135 6244 0,'0'-21'15,"21"21"1,0-21-16,0 0 15,0 21-15,0-21 16,1 21-16,-1-22 16,0 1-16,-21 0 0,0 0 15,0 0-15,0 0 16,-21 21 0,0 0-16,-1 0 0,1 0 0,0 21 15,0 0-15,0 0 0,0-21 16,21 21-16,0 0 0,0 1 0,0 20 15,0-21-15,0 0 0,0 22 16,0-22 0,21 0-16,0-21 0,0 21 15,0-21-15,0 0 0,1 0 16,62 0-16,-63 0 16,1-21-16,20 21 0,-21-21 15</inkml:trace>
  <inkml:trace contextRef="#ctx0" brushRef="#br1" timeOffset="152706.95">19706 6075 0,'0'0'0,"0"-21"15,-21 21 17,0 0-32,0 21 0,-1-21 15,22 21-15,-21 0 0,0 0 16,0 22-16,-21 20 15,42-42-15,-22 1 16,22-1-16,0 0 0,0 0 0,0 0 16,0 0-16,22 1 0,-1-22 15,42 21 1,-42-21-16,22 0 0,-22 0 0,21 0 16,-21-21-16,1-1 0,-1 1 15,0 0-15,0 21 0</inkml:trace>
  <inkml:trace contextRef="#ctx0" brushRef="#br1" timeOffset="153318.59">20066 5884 0,'0'-21'0,"0"42"0,0-63 0,0 21 16,0 0-16,0 42 31,0 0-31,-21 0 16,21 22-16,0-22 0,-21 21 0,21-21 15,0 22-15,0-1 0,-22-21 0,22 21 16,0-20-16,-42 62 16,42-63-16,0 1 0,0-1 15,0 0-15,0 0 0,0 0 0,-21 0 16,21-42 15,0 0-31,0 0 16,0 0-16,0 0 0,0-1 15,42-41 1,-21 42-16,-21 0 0,22-1 0,-1 1 16,0 0-16,0 0 0,21 0 15,1 21 1,-22 0-16,0 0 0,0 0 0,-21 21 16,0 0-16,0 0 15,0 0-15,-21 1 16,0-1-16,0-21 0,-43 21 15,43-21-15,0 21 0,0-21 0,0 0 16,-1 0-16,1 0 16,0 0-16,21-21 31,0 42 0,21 0-15,-21 0-16,21-21 0,-21 22 15,0-1-15,22 0 16,-22 0-16,21-21 0,-21 21 16,21-21-16,0 0 0,0 0 15,-21 21-15,21-21 0,1 0 0,-1 0 16,21-21 0,-21 0-16,0 21 0,1-21 0</inkml:trace>
  <inkml:trace contextRef="#ctx0" brushRef="#br1" timeOffset="153682.39">20574 6096 0,'0'0'15,"-21"0"-15,0 0 0,-1 0 16,1 21-16,0-21 16,0 21-16,0 1 0,0-22 15,-1 21-15,22 0 0,-42 42 16,42-20-16,0-22 15,0 0-15,0 0 16,21-21-16,0 0 0,1 0 16,-1 0-16,0 0 0,0 0 15,0 0-15,0 0 0,1 0 16,-1-21-16,0 0 0,0 21 0,-21-42 16,21-22-1,-21 43-15,0 0 0,0 0 16,0-1-16,0 1 15,-21 21-15,0 0 0,0 0 16,0 0-16,-1 0 0,1 0 0,0 0 16,21 21-16,-21-21 15,21 22-15,0-1 0,0 0 16,21-21-16,0 0 16</inkml:trace>
  <inkml:trace contextRef="#ctx0" brushRef="#br1" timeOffset="154215.08">21124 6117 0,'0'-21'16,"0"42"-16,-21-63 0,0 42 15,0 0-15,0 0 0,-1 0 16,1 0-16,0 0 0,0 21 15,0 0-15,0 0 0,-22 1 16,22-1-16,0 0 0,0 42 16,21-41-16,0-1 0,0 0 15,0 0-15,0 0 0,0 0 16,0 1-16,21-22 16,0 21-16,0-21 0,0 0 15,1 0-15,-1 0 0,0-21 16,0-1-16,0 22 0,-21-21 15,43-42-15,-22 42 0,-21-1 16,21 1-16,0-42 0,-21 20 16,21 1-16,0 0 0,-21-1 15,22 1-15,-22 0 0,0-22 16,0 43-16,0-21 0,0 21 16,0-1-16,0 44 15,-22-1 1,22 21-16,-21-21 0,0 0 15,21 22-15,-21-1 0,21-21 16,0 22-16,-21-22 0,21 21 0,-21-21 16,21 22-16,0-22 0,0 21 0,0-21 15,0 0-15,0 1 0,0-1 16,0 0-16,0 0 0,0 0 16,21-21-16,0 0 0,0 0 15,0 0-15,0 0 16</inkml:trace>
  <inkml:trace contextRef="#ctx0" brushRef="#br1" timeOffset="154618.84">21294 6202 0,'0'0'0,"0"-21"0,-22 21 15,22-21-15,0-1 16,0 1-16,0 0 15,22 21-15,-1 0 16,0 0-16,0 0 0,0 0 0,0 0 16,1 0-16,-1 0 15,0 21-15,-21 0 0,0 1 16,0-1-16,0 0 0,0 0 16,0 0-16,0 0 0,0 1 15,0-1-15,0 0 0,-21 0 16,0-21-16,21 21 0,-22-21 0,1 0 31,21-21-15,0 0-16,0 0 15,0 0-15,0-1 0,21 1 16,-21 0-16,0 0 0,22 0 16,-1 0-16,0-1 0,0 1 15,-21 0-15,21 21 0,0-21 16,1 21-16,-1 0 15,0 0 1</inkml:trace>
  <inkml:trace contextRef="#ctx0" brushRef="#br1" timeOffset="154898.4">21823 6096 0,'-21'0'16,"-1"0"0,22 21-1,-21-21-15,21 21 0,-21-21 16,21 22-16,0-1 0,0 0 16,0 0-16,-21 0 15,21 0-15,0 1 16,21-44 31</inkml:trace>
  <inkml:trace contextRef="#ctx0" brushRef="#br1" timeOffset="155092.28">21780 5948 0,'-63'-21'32,"42"21"-17,42 0 17,-21 21-32,21-21 15,0 21 1</inkml:trace>
  <inkml:trace contextRef="#ctx0" brushRef="#br1" timeOffset="155487.06">21971 6054 0,'0'-21'31,"0"42"1,0 0-32,0 0 15,0 0-15,0 0 0,0 1 16,0-1-16,0 0 0,0 0 16,0 0-16,0 0 15,0-42 32,0 0-47,21 21 16,0-21-16,-21 0 0,0 0 15,21-1-15,-21 1 0,22 21 16,-22-21-16,0 0 0,0 0 16,21 21-1,0 0 1,0 0-1</inkml:trace>
  <inkml:trace contextRef="#ctx0" brushRef="#br1" timeOffset="155824.38">22183 6138 0,'21'-21'31,"0"0"-15,-21 0 0,21 21-16,-21-21 0,21 21 15,-21-21-15,0-1 16,-21 22 0,0 0-16,21 22 15,-21-22-15,21 21 0,-21 0 0,-1-21 16,22 21-16,0 0 0,0 0 15,0 1-15,0-1 0,0 0 16,0 0-16,0 0 16,22-21-1,-1 0-15,0 0 16,0 0-16,21 0 16,-20 0-16,-1 0 0,0 0 15</inkml:trace>
  <inkml:trace contextRef="#ctx0" brushRef="#br1" timeOffset="156242.14">22521 6096 0,'0'0'0,"0"-21"0,0 0 16,0 0-1,0-1-15,0 1 16,21 21-1,1 21 1,-22 1-16,0-1 0,0 0 16,0 21-1,0-21-15,0 1 0,0-1 0,0 0 16,0 0-16,0 0 0,0 0 0,0 1 16,0-1-16,0 0 15,0 0 1,-22-21-1,22-21 1,0 0-16,0 0 16,0-1-16,0 1 0,0 0 15,22 0-15,-1-21 0,0 20 16,-21 1-16,21 0 0,0 0 0,0 0 16,22-22-16,-22 22 15,0 21-15,0 0 0,0 0 16,1 0-1,-22 21-15</inkml:trace>
  <inkml:trace contextRef="#ctx0" brushRef="#br1" timeOffset="157218.73">26839 8657 0,'21'-21'0,"-42"42"0,42-63 16,-21 21-16,0-22 15,0 22 1,-21 21 0,0 0-16,0 43 15,21-22-15,-42 63 16,42-41-16,0-1 0,-43 85 15,43-85-15,-21 22 0,21-22 0,0 64 16,-21-21 0,21-64-16,0 21 0,0-21 15,0 22-15,0-22 0,0 0 0,0 0 16,0 0-16,21-21 31,-21-21-15,0 0-16</inkml:trace>
  <inkml:trace contextRef="#ctx0" brushRef="#br1" timeOffset="157506.56">26416 9271 0,'0'0'0,"-21"21"0,-85 85 31,106-85-31,0 0 0,0 1 0,0-1 0,0 0 15,0 0-15,21 0 0,21 0 16,-20-21-16,-1 22 0,21-22 16,0 0-16,1 0 0,-1 0 0,106 0 15,-84 0 1,-22-22-16,0 1 0,22 0 16,21 0-16,-64 0 0,21 0 15,-21-1-15,43-41 16,-64-1-16,0 43 15,0-21-15,0 21 0,0 0 16,0-22-16,0 22 0,0 0 0</inkml:trace>
  <inkml:trace contextRef="#ctx0" brushRef="#br1" timeOffset="157616.5">26606 8721 0,'0'0'0</inkml:trace>
  <inkml:trace contextRef="#ctx0" brushRef="#br1" timeOffset="158092.28">27495 8954 0,'-63'127'31,"42"-85"-31,21 0 16,0 43-16,0-43 15,0-21-15,0 43 0,21-43 16,0 0-16,21 0 0,-20-21 15,20 22-15,-21-1 0,21-21 0,-20 0 16,20 0-16,0 0 0,64 0 16,0-21-1,-85-1-15,21 1 0,-20 21 16,-1-21-16,0 0 0,0 0 16,-21 0-16,0-1 0,0-41 15,0 42 1</inkml:trace>
  <inkml:trace contextRef="#ctx0" brushRef="#br1" timeOffset="158306.67">27601 9144 0,'0'0'16,"-21"21"-1,42-21 1,0 0-16,1 0 15,-1 0-15,0 0 0,21 0 0,-21 0 16,22 0-16,-22-21 0,21 21 0,-21-21 16,1 21-16,20-21 15,-21 21-15,0-21 0,-21-1 16,0 1-16,0 0 0</inkml:trace>
  <inkml:trace contextRef="#ctx0" brushRef="#br1" timeOffset="158524.55">27622 8954 0,'0'-22'31,"22"22"-31,-1 0 16,0 0-16,0-21 0,0 21 0,0 0 15,1 0-15,20-21 0,-21 21 0,21-21 16,-20 21-16,20 0 0,-21-21 15,0 21-15,0 0 0,1-21 0,-1 21 16,-21-22-16,0 1 16,-21 21-16</inkml:trace>
  <inkml:trace contextRef="#ctx0" brushRef="#br1" timeOffset="159036.25">26564 8700 0,'21'0'16,"0"0"0,22-22-16,-22 22 0,21 0 0,1-21 15,-1 21-15,0 0 0,22-21 16,-22 21-16,22-21 0,-22 21 16,21-21-16,-20 21 0,-1 0 15,-21-21-15,43 21 0,-43-22 16,-42 22 15,0 0-15,-1 0-16,1 22 15,0-22-15,-21 21 0</inkml:trace>
  <inkml:trace contextRef="#ctx0" brushRef="#br1" timeOffset="160190.71">18521 8996 0,'0'-85'31,"0"64"-16,0 0 1,0 0-16,0 42 47,0 0-47,-21 0 16,-1 22-16,22-22 0,-21 21 0,21-21 15,-21 22-15,0-1 0,21-21 16,-21 21-16,21-20 0,0 20 0,-43 0 15,43-21-15,0 1 0,-21-1 16,21 0-16,0 0 16,21-21 15,1 0-31,-22-21 16,21 21-16</inkml:trace>
  <inkml:trace contextRef="#ctx0" brushRef="#br1" timeOffset="160460.56">18140 9356 0,'-21'21'0,"42"-42"0,-64 63 0,43-21 0,0 0 16,-21 1-16,21-1 15,0 0-15,21-21 0,1 21 16,-1-21-16,0 0 0,0 0 15,0 0-15,0 0 0,22 0 0,-22 0 16,21 0-16,-21 0 0,22-21 0,-1 0 16,-21 21-16,22-21 15,-22-1-15,0 22 0,-21-21 16,21 21-16,-21-21 0,0 0 16,0-21-1,0-1-15</inkml:trace>
  <inkml:trace contextRef="#ctx0" brushRef="#br1" timeOffset="160710.42">18267 8932 0,'0'0'0,"-21"0"15,21-21 1,21 0-1,0 21-15,21 0 0,-21 0 16,1-21-16,-1 21 0,21 0 0,-21 0 16,22-21-16,-22 21 0,21 0 0,-21 0 15,0 0-15,1 0 0,-1 0 16,0 0-16,0 0 0,0 0 31</inkml:trace>
  <inkml:trace contextRef="#ctx0" brushRef="#br1" timeOffset="161063.21">18965 8869 0,'-21'0'31,"0"0"-31,0 0 15,0 21-15,21 0 0,-22 0 0,1 1 16,21-1-16,-21 0 0,0 21 16,0-21-16,0 22 0,-1 63 15,1-85-15,21 0 16,0 21-16,0-21 0,0 1 0,0-1 16,0 0-16,0 0 0,21-21 15,1 21-15,-1-21 0,0 21 16,0-21-16,0 0 0,0 0 0,1 0 15,-1 0-15,0 0 0,0 0 16,0 0-16,0-21 0,22 21 16,-22-21-16,21 0 0,-42 0 15,21 0-15,1-1 16,-22 1-16,0 0 16</inkml:trace>
  <inkml:trace contextRef="#ctx0" brushRef="#br1" timeOffset="161281.08">18796 9165 0,'0'0'0,"-21"0"16,42 0 15,0 0-31,0 0 0,0 0 0,1 0 16,-1-21-16,0 21 0,0 0 0,0 0 15,0 0-15,1-21 0,-1 21 16,0 0-16,0 0 0,0-21 16,-21 0-16,0-1 0,0 1 15</inkml:trace>
  <inkml:trace contextRef="#ctx0" brushRef="#br1" timeOffset="161483.13">18944 8890 0,'0'-21'31,"21"21"-31,0 0 16,1 0-16,-1 0 0,0 0 16,0-21-16,0 21 0,0 0 15,1 0-15,-1 0 0,0 0 16,0 0-16,0 0 15</inkml:trace>
  <inkml:trace contextRef="#ctx0" brushRef="#br1" timeOffset="162299.02">19600 9250 0,'0'0'16,"0"-21"0,0 0-1,0-1-15,0 1 16,0 0-16,0 0 0,0 0 15,0 0 1,-21 21-16,0 0 16,0 0-16,0 0 0,-1 0 15,1 21-15,0 0 0,0-21 16,-21 42-16,20-21 16,1 22-16,0-22 0,0 0 0,0 0 15,0 0-15,21 1 0,0-1 0,0 0 16,0 0-16,0 0 0,0 0 15,21-21 1,0 0-16,0 0 0,0 0 0,0 0 16,1 0-16,-1 0 0,21-21 15,-21 0-15,22 21 0,-22-21 0,42-21 16,1-43 0,-43 64-16,0-22 0,-21 1 15,21 21-15,-21-21 0,21-1 0,-21 1 16,0-22-16,22 22 0,-22 0 0,0-22 15,0 22-15,0 21 16,0 0-16,0-1 0,-22 22 31,22 22-31,-21 20 0,0-21 16,21 21-16,-21 1 0,21-1 16,0 0-16,0 1 0,-21-1 0,21 0 15,0 1-15,0 20 0,0-20 16,0-22-16,0 21 0,0-21 0,0 0 15,0 1-15,0-1 0,21 0 16,0-21 0,0 0-16,0 0 0,1 0 0,-1 0 15,0 0-15,0 0 0,0 0 16,0-21-16</inkml:trace>
  <inkml:trace contextRef="#ctx0" brushRef="#br1" timeOffset="162694.79">19960 9208 0,'0'0'0,"-21"-22"16,21 1-16,0 0 15,0 0-15,0 0 16,21 21-16,0 0 16,0-21-16,1 21 15,-1 0-15,0 0 0,0 0 0,0 0 16,0 0-16,1 21 0,-1 0 15,0-21-15,-21 21 0,21 0 0,-21 0 16,21 1-16,-21-1 0,0 21 16,0-21-16,0 22 0,-21-22 15,0-21-15,21 21 0,-21-21 16,0 0 0,21-21 15,0 0-31,0-1 0,0 1 15,21-21-15,-21 21 16,21 0-16,-21-1 0,21 1 0,-21 0 16,21 0-16,0 0 0,1 21 15,-22-21-15,21-1 0,0 22 0,0 0 16,0 0-16,22-21 16,-22 21-16</inkml:trace>
  <inkml:trace contextRef="#ctx0" brushRef="#br1" timeOffset="162890.68">20616 9038 0,'0'21'16,"0"1"-16,-21-1 0,21 0 0,-21 0 15,0 0-15,21 0 16,0 1-16,-21-1 0,21 0 16,0 0-16,0 0 0,0 0 15,21-21 32,-21-21-47,0 0 16,0 0-16</inkml:trace>
  <inkml:trace contextRef="#ctx0" brushRef="#br1" timeOffset="163066.58">20595 8932 0,'-21'-21'0,"42"42"0,-63-63 0,21 42 15,21 21 32,21 0-31,0-21-16,0 22 16,0-22-16,0 0 0</inkml:trace>
  <inkml:trace contextRef="#ctx0" brushRef="#br1" timeOffset="163414.38">20786 9038 0,'0'21'31,"0"1"-15,0-1-16,0 0 0,0 0 15,0 0-15,21 0 0,-21 1 16,0-1-16,21 0 0,-21 0 15,0 0-15,0 0 16,0-42 31,21 0-31,-21 0-16,21 0 15,-21 0-15,0-1 0,21 1 0,-21 0 16,22 0-16,-1 0 0,-21 0 0,42-1 15,-42 1-15,21 0 0,0 21 16,1 0-16,-1 0 0,0 0 16,0 0-16,0 0 0,0 0 15</inkml:trace>
  <inkml:trace contextRef="#ctx0" brushRef="#br1" timeOffset="163757.18">21188 9165 0,'0'0'0,"21"0"31,0 0-31,0-21 16,0 21-16,1-21 0,-1 0 16,0 0-16,0 21 0,-21-22 0,21 1 15,0 0-15,-21 0 0,0 0 16,-21 21-1,0 0 1,0 0-16,0 21 0,0 0 16,-1 0-16,1 0 0,0 1 15,0 20-15,21-21 0,0 0 16,0 0-16,0 1 0,0-1 0,0 0 16,21-21-16,-21 21 15,21-21-15,0 0 0,1 0 16,-1 0-16,0 0 0,21 0 0,-21 0 15,22 0-15,-22 0 0,21-21 16,-21 21-16,1 0 0,-1-21 0</inkml:trace>
  <inkml:trace contextRef="#ctx0" brushRef="#br1" timeOffset="164091.99">21653 9017 0,'0'0'0,"0"-21"0,0 0 15,0 0-15,0-1 16,22 22-1,-1 0 1,0 0-16,0 0 0,0 22 16,-21-1-16,21 0 0,1 0 15,-22 0-15,0 0 0,0 1 16,0-1-16,0 0 0,0 0 0,0 0 16,0 0-16,0 1 0,0-1 15,0 0 1,0-42 15,0 0-31,0-1 16,0 1-16,0 0 0,21 0 15,0 0-15,0-22 0,-21 22 16,21 0-16,0 0 0,1 0 0,-1 21 16,0-21-16,-21-1 0,21 22 15,0 0 1</inkml:trace>
  <inkml:trace contextRef="#ctx0" brushRef="#br1" timeOffset="164734.52">20807 9716 0,'0'0'0,"0"-22"15,21 1-15,0 21 0,0-21 16,0 21-16,1-21 0,-1 0 16,0 0-16,-21-1 15,0 1-15,-21 0 16,-22 21 0,22 0-16,0 0 0,-21 0 15,21 0-15,-1 21 0,-20-21 16,21 21-16,0-21 0,0 43 15,-1-22-15,22 0 16,0 0-16,0 0 0,22 1 16,-22-1-16,21 0 0,0-21 15,0 21-15,21 0 0,-20 0 16,-1 1-16,0-1 0,0 0 0,0 0 16,0 0-16,-21 0 0,0 1 0,0-1 15,-21 0 1,0-21-16,0 0 0,-21 0 15,20 0-15,-20 0 0,0 0 0,-1 0 16,-41 0-16,41 0 0,1-21 16,21 21-16,0-21 0,0-1 15,-1 22-15,22-21 0,-21 0 0,21 0 16,0 0-16,0 0 0,0-1 0,21 1 16,1 21-16,-1-21 0,21 0 15,22 0-15,-22 21 0,0 0 16,22 0-16,-22 0 0,0 0 15,1 0-15</inkml:trace>
  <inkml:trace contextRef="#ctx0" brushRef="#br1" timeOffset="165050.33">21061 9843 0,'0'0'15,"21"0"-15,0 0 0,0 0 0,0 0 16,1 0-16,-1 0 0,0 0 15,0-22-15,0 22 0,-21-42 16,21 42-16,-21-21 0,0 0 16,0 0-16,-21 21 15,0 0 1,0 0-16,0 0 0,0 0 16,-1 0-16,1 0 0,0 21 0,0 0 15,0 0-15,21 0 0,-21 0 16,21 1-16,0-1 0,0 0 15,0 21-15,0-21 16,21 1-16,0-22 0,0 21 16,0-21-16,43 0 0,-43 0 15,0 0-15,0 0 0,22 0 16,-22 0-16,0 0 0</inkml:trace>
  <inkml:trace contextRef="#ctx0" brushRef="#br1" timeOffset="165406.83">21463 9800 0,'0'0'0,"0"-21"16,0-21-16,0 21 16,21-1-1,0 22-15,0 0 16,1 0-16,-1 0 0,0 0 0,-21 22 16,21-22-16,0 21 15,22 42-15,-43-42 16,0 1-16,21 20 0,-21-21 0,0 0 15,0 0-15,0 22 16,-21-43-16,-1 0 16,1 0-16,0 0 15,21-21 1,-21-1-16,21 1 16,0 0-16,0 0 0,0 0 15,0 0-15,21-1 0,0 1 16,0 0-16,-21 0 0,43 0 15,-22 21-15,0-21 0,0 21 16,0 0-16,1 0 0,-1 0 16,0 0-16,0 0 0</inkml:trace>
  <inkml:trace contextRef="#ctx0" brushRef="#br1" timeOffset="165758.64">21929 9673 0,'0'21'47,"0"1"-47,0-1 15,21-21-15,-21 21 0,21 0 16,-21 0-16,0 0 0,0 1 16,21-1-16,-21 0 0,0 0 0,0 0 15,0 0-15,21-21 16,-21 22-16,0-44 47,0 1-47,0 0 15,21 0-15,-21 0 0,0 0 0,0-1 16,0 1-16,22 0 0,-1 0 0,-21 0 16,21-43-16,0 43 15,0 21-15,-21-21 0,0 0 0,21 21 16,1 0-16,-1 0 15,21 0-15,-21 0 32</inkml:trace>
  <inkml:trace contextRef="#ctx0" brushRef="#br1" timeOffset="166147.42">22288 9737 0,'0'0'0,"22"0"47,-1 0-31,0 0-16,0 0 0,0 0 15,0 0-15,1-21 0,20-1 16,-42 1 0,21 21-16,-21-21 0,0 0 15,-21 21-15,0 0 16,0 0-16,-1 0 0,1 0 15,0 0-15,0 21 0,0 0 16,0-21-16,21 21 0,0 1 0,-22-1 16,22 0-16,0 0 0,0 21 15,0-20 1,0-1-16,0 0 0,22-21 16,-22 21-16,21-21 0,0 0 15,0 0-15,0 0 0,0 0 16,1 0-16,-1 0 15,0 0-15,0-21 0,0 21 16,-21-21-16,21 0 0,1 21 16,-22-22-16,21 1 0</inkml:trace>
  <inkml:trace contextRef="#ctx0" brushRef="#br1" timeOffset="166464.28">22585 9737 0,'0'-43'16,"42"-41"15,-84 211-31,105-254 0,-42 106 15,1 21-15,-1 0 0,0 0 16,0 0-16,-21 21 16,0 0-16,21-21 0,0 21 15,-21 0-15,0 0 0,0 1 0,0-1 16,0 21-16,0-21 16,0 0-16,0 1 15,-21-22-15,0 0 16,0 0-1,21-22 1,0 1-16,0 0 16,0 0-16,21 0 0,0 0 15,0-1-15,-21 1 0,22 0 16,-1 0-16,-21 0 0,21 21 0,0-21 16,0 21-1,0 0-15</inkml:trace>
  <inkml:trace contextRef="#ctx0" brushRef="#br1" timeOffset="195594.71">31983 3450 0,'-21'0'16</inkml:trace>
  <inkml:trace contextRef="#ctx0" brushRef="#br1" timeOffset="196026.46">32004 3450 0,'0'-42'32,"0"21"-32,0 0 15,21 21-15,-21-22 0,0 1 16,0 0 15,0 0 0,-21 21 79</inkml:trace>
  <inkml:trace contextRef="#ctx0" brushRef="#br1" timeOffset="196806.75">31983 3366 0,'0'-22'32,"21"1"-1,-21 42 63,-21 1-79,21-1-15,-21 0 0,21 0 16,0 0-16,-22 22 15,22-1-15,-21-21 0,21 21 0,-21-20 16,21 20-16,0-21 0,-21 21 16,21-20-16,-21 20 0,0-21 0,21 21 15,0-20-15,-22 41 16,1-42-16,21 0 0,-21 1 0,21-1 16,0 0-16,0 0 15,0-42 32,0 0-31,0 0-16,0-1 0,0 1 15,21 0 1,-21 0-16,21 0 0,1 0 0</inkml:trace>
  <inkml:trace contextRef="#ctx0" brushRef="#br1" timeOffset="197270.53">31983 3429 0,'0'0'0,"0"-85"31,0 64-31,0 0 16,0 0 0,21 21-1,0 0-15,0 0 16,0 0-16,1 21 0,-22 0 16,21 0-16,0 1 0,-21-1 15,0 21-15,21-21 0,-21 22 16,0-1-16,21-21 0,-21 64 15,0-43-15,0 22 16,-21-43-16,0 21 0,0-21 16,21 0-16,-21 1 0,-1-1 0,22 0 15,-21 0-15,21 0 0,0 0 16,-21 1-16,21-1 16,0-42 30,21 21-46,-21-22 0,0 1 16,21 0-16,-21 0 16,22 0-16</inkml:trace>
  <inkml:trace contextRef="#ctx0" brushRef="#br1" timeOffset="197510.91">31877 3789 0,'0'0'0,"-21"0"0,42 0 47,0 0-47,0 0 0,0 0 16,1 0-16,-1 0 0,0 0 16,21 0-16,-21-21 0,1 21 15,-1 0-15,0 0 0,0 0 16,-21-21-16,21 21 15</inkml:trace>
  <inkml:trace contextRef="#ctx0" brushRef="#br1" timeOffset="197866.76">32385 3747 0,'0'21'47,"0"0"-47,0 0 15,0 0-15,0 0 0,-21 1 16,21 41-16,-21-42 15,21 22-15,0-22 0,0 21 16,-22-21-16,22 22 0,-21-22 0,0 21 16,21-21-16,0 0 0,-21 1 15,21-1-15,-21 0 0,21 0 0,0 0 16,0 0 0,0-42 15,0 0-31,0 0 0,0 0 15,21 0-15,0-1 0</inkml:trace>
  <inkml:trace contextRef="#ctx0" brushRef="#br1" timeOffset="198154.58">32343 3768 0,'0'-21'0,"-22"-1"31,44 22-15,-1 0-16,0 0 16,0 0-16,0 0 15,0 0-15,1 0 0,-1 22 16,-21-1-16,0 0 16,0 0-16,-21 0 15,-1-21-15,1 21 16,0-21-16,0 22 0,0-22 0,0 21 15,-1-21 1</inkml:trace>
  <inkml:trace contextRef="#ctx0" brushRef="#br1" timeOffset="198458.92">32575 3789 0,'0'21'31,"0"0"-31,0 0 16,-21 1-16,21-1 0,-21 0 15,21 21-15,0-21 0,0 1 0,-21 20 16,21-21-16,-21 21 0,21-20 15,0 20-15,-21-21 0,21 0 16,-22 0-16,1 1 0,21-1 0,0 0 16,0 0-16,0 0 15,-21-21-15,42-21 47,-21 0-47,21 0 0,-21 0 0</inkml:trace>
  <inkml:trace contextRef="#ctx0" brushRef="#br1" timeOffset="198734.39">32533 3831 0,'0'-21'0,"0"42"0,0-63 16,0 21 0,21 0-16,0 21 15,1 0-15,-1 0 16,0 0-16,0 0 15,0 0-15,0 0 16,-21 21-16,0 0 0,0 0 16,0 0-16,0 0 15,-21 1-15,0-1 0,0-21 16,21 21-16,-21-21 0,0 0 16,-1 21-16</inkml:trace>
  <inkml:trace contextRef="#ctx0" brushRef="#br1" timeOffset="199186.76">32851 3450 0,'0'21'16,"0"1"-16,0-1 16,-22 0-16,22 0 0,-21 0 15,21 22-15,0-22 0,0 0 0,-21 0 16,21 21-16,0 1 16,0-22-16,-21 0 0,21 0 15,0 0-15,0 1 16,0-1-16,21-21 15,0 0-15,0 0 16,1 0-16,-1-21 16,0 21-16,-21-22 0,0 1 15,21 21-15,0-21 0,-21 0 16,0 0-16,0 42 31,0 0-15,0 0-16,-21 0 15,21 1 1,-21-1-16,42-21 47,-21-21-31,21-1-16</inkml:trace>
  <inkml:trace contextRef="#ctx0" brushRef="#br1" timeOffset="199351.66">32999 3662 0,'0'0'0,"-21"0"0,-1 0 15,22 21 32,22 0-31</inkml:trace>
  <inkml:trace contextRef="#ctx0" brushRef="#br1" timeOffset="199610.52">33147 3683 0,'-21'0'46,"0"0"-46,-1 21 16,1 0-16,0-21 0,21 22 16,-21-1-16,21 0 0,0 0 15,-21-21-15,21 21 0,0 0 16,0 1-16,21-1 16,0-21-1,0 0-15,0 0 0,1 0 16,-1 0-1,0 0-15,0 0 0</inkml:trace>
  <inkml:trace contextRef="#ctx0" brushRef="#br1" timeOffset="200022.32">33316 3768 0,'0'21'0,"0"-42"0,0 0 16,0-1-16,-21 22 15,0 0 1,0 0-16,0 0 15,-1 0-15,1 22 0,0-1 16,21 0-16,-21-21 16,21 21-16,0 0 0,0 0 15,0 1 1,21-22 0,0 0-16,0 0 15,1 0-15,-22-22 16,21 22-16,0-21 0,0 0 15,-21 0-15,21 0 16,0 21 0,-42 21 15,21 0-31,-21-21 16,21 21-16,0 0 15,0 1-15,0-1 31,21-21-15,0 0 0,1-21-16,-1 21 0</inkml:trace>
  <inkml:trace contextRef="#ctx0" brushRef="#br1" timeOffset="200315.15">33570 3429 0,'-21'0'16,"0"21"-16,21 0 15,-21 1-15,0-1 0,21 0 16,-22 0-16,22 0 0,0 22 16,-21-1-16,0-21 0,21 0 15,-21 0-15,21 1 0,0 20 16,-21-21-16,21 0 15,0 0-15,0 1 16,21-22 15,0 0-15,0 0-16,0-22 0,-21 1 0,22 21 16,-1-21-16</inkml:trace>
  <inkml:trace contextRef="#ctx0" brushRef="#br1" timeOffset="200848.71">33591 3747 0,'0'0'16,"0"21"-16,-21-21 16,21 21-16,0 0 15,-21-21-15,21 21 0,-21-21 16,21 21-16,0 1 16,21-22 15,0 0-31,0-22 15,1 22-15,-22-21 16,21 21-16,-21-21 0,21 21 16,-21-21-16,21 21 0,-42 21 62,0-21-62,21 21 16,0-42 46,0 0-46,21 21-16,-21-21 16,21 21-16,-21 21 31,0 0-16,0 0-15,0 0 16,0 1 0,0-1-1,0-42 48</inkml:trace>
  <inkml:trace contextRef="#ctx0" brushRef="#br1" timeOffset="201198.52">33359 3598 0,'0'-21'0,"0"42"0,42-42 31,-21 21-16,0 0-15,0 0 0,1 0 0,20 0 16,-21-21-16,0 21 0,0 0 16,22 0-16,-22 0 0,0 0 0,0 0 15,0 0 1,1 0 0</inkml:trace>
  <inkml:trace contextRef="#ctx0" brushRef="#br1" timeOffset="202406.42">30924 6096 0,'0'-21'0,"0"42"0,0-106 32,0 107-1,0-1-31,0 0 0,0 0 16,0 21-16,0-20 0,0 20 15,0-21-15,0 21 0,0 1 0,0-22 16,0 21-16,0 1 0,22-1 15,-1 21 1,0-41-16,-21-1 0,21-21 0,0 21 16,0-21-16,1 0 15,-1 0-15,21 0 0,-21 0 0,0 0 16,1-21-16,-1 0 0,21-1 16,-21 1-16,0 0 0,1 0 0,-1-21 15,0-1-15,-21 22 0,21-21 0,-21-1 16,21 1-16,-21-85 15,0 85-15,0 21 16,0-1 0,0 44-1,0-1 1,0 0-16,0 42 0,0-41 16,0 20-16,0-21 0,-21 0 0,21 22 15,0-22-15,0 0 0,0 21 16,0-21-16,0 1 0,0-1 0,0 0 15,21-21-15,0 21 0,1-21 16,-1 0-16,0 0 0,21 0 16,1-21-1,-22 21-15</inkml:trace>
  <inkml:trace contextRef="#ctx0" brushRef="#br1" timeOffset="202814.7">31708 6308 0,'0'-85'15,"0"170"1,0-149-1,-22 85 1,1 1-16,21-1 16,-21 0-16,21 0 0,0 21 0,0-20 15,0-1-15,0 0 0,-21 0 16,21 0-16,0 0 0,0 1 16,0-44 30,0 1-46,0 0 16,0 0-16,0 0 0,0 0 0,0-1 16,0 1-16,0 0 0,0 0 15,21 0-15,-21 0 0,21-1 16,0 1-16,1 21 0,-1 0 0,0-21 16,21 21-16,1 0 15,-43 21-15,21-21 0,0 21 0,0 1 16,0-1-16,-21 0 0,0 0 15,0 21-15,0-20 0,0-1 16,0 0-16,0 0 0,0 0 16,0 0-1</inkml:trace>
  <inkml:trace contextRef="#ctx0" brushRef="#br1" timeOffset="203335.4">32406 6329 0,'21'-42'15,"-21"20"-15,0 1 16,0 0-16,0 0 16,-21 21-16,0 0 0,0 0 15,0 0-15,-1 0 0,1 0 16,0 0-16,0 21 0,0 0 15,0 0-15,-22 22 0,22-22 16,0 0-16,0 0 0,21 0 16,0 43-16,0-43 15,0 0-15,0 0 0,21-21 16,0 0-16,0 0 16,0 0-16,1 0 15,20 0-15,-21-21 0,0 21 0,0-21 16,1 0-16,-1-21 0,0 20 15,0 1-15,-21-21 0,42-43 16,-42 64-16,0-21 0,22-1 16,-22 1-16,21 0 0,-21-1 0,0 22 15,0 0-15,0 0 0,0 0 16,0 42 0,-21 0-16,-1 0 0,22 0 15,0 1-15,-21 20 0,0-21 0,21 21 16,-21 22-16,21 21 15,0-64-15,0 21 0,0-21 16,0 0-16,0 1 0,0-1 16,0 0-16,0 0 0,21 0 15,0-21-15,0 0 0,1 0 16,-1 0-16,0 0 16,0 0-16,0 0 0,22-21 15,-22 0-15</inkml:trace>
  <inkml:trace contextRef="#ctx0" brushRef="#br1" timeOffset="203991.17">32702 6350 0,'0'21'16,"0"-42"-16,0 0 47,22 21-32,-22-21-15,21 21 16,0-21-16,-21-1 15,-21 22 17,0 22-17,-1-22-15,1 21 0,0 0 0,21 0 16,-21 0-16,21 0 16,-21 1-16,21-1 0,0 0 0,0 0 0,0 0 15,0 0 1,21 1-16,0-22 15,0 0-15,0 0 0,1 0 16,-1 0-16,42-43 16,-42 43-16,-21-21 0,22 0 15,-1 0-15,0 0 0,-21-22 16,0 22-16,21 0 0,-21 0 16,0 0-16,0-22 15,21 22-15,-21 0 0,21 21 16,1 0-1,-1 0-15,0 0 16,-21 21-16,21 0 16,-21 0-16,21-21 0,-21 22 15,21-1-15,1 0 0,-22 21 16,21-21-16,-21 1 0,21-1 0,-21 0 16,0 0-16,0 0 0,0 0 15,0 1-15,0-1 0,-21-21 16,0 0-1,-1 0-15,1 0 16,21-21-16,0-1 16,0 1-16,0 0 0,0-21 0,21 21 15,1-1-15,-1-20 0,21-21 16,0 41-16,1-20 0,-22 21 16,21 0-16,1 0 15,-1 21-15,-21 0 0,21 0 0,-20 0 16,-1 0-16,0 0 0,0 0 15,-21 21-15,0 0 0</inkml:trace>
  <inkml:trace contextRef="#ctx0" brushRef="#br1" timeOffset="204592.3">31729 8255 0,'-64'0'16,"85"0"30,1 0-46,20 0 0,-21-21 0,21 21 16,1 0-16,-1 0 0,22 0 0,-22 0 16,21 0-16,-20 0 0,-1 0 15,0 0-15,-20 0 0,-1 0 0,0 0 16,-42 0 0,0 0-16,-22 0 15,1 0-15,21 0 16,-22 0-16</inkml:trace>
  <inkml:trace contextRef="#ctx0" brushRef="#br1" timeOffset="204830.16">31856 8255 0,'0'21'0,"21"-42"0,-42 21 0,0 21 15,21 0-15,0 1 16,0-1-16,0 0 16,0 0-16,0 0 0,0 0 15,0 22-15,0-22 0,0 21 0,0 1 16,0 20-16,-22-21 0,22 1 15,-21-1-15,21 0 0,0 1 16,0-1-16,0-21 0,-21 22 0,21-22 16,0 0-16,0 0 15,0 0-15,0 22 16,21-43 0,0 0-16,1 0 15,-1-22-15,0 1 0</inkml:trace>
  <inkml:trace contextRef="#ctx0" brushRef="#br1" timeOffset="205426.82">32131 8784 0,'0'-21'47,"0"0"-47,21 21 15,-21-21-15,21 21 16,0-21-16,1 21 0,-1-22 0,0 1 15,0 21-15,-21-21 0,0 0 16,21 21-16,-21-21 0,-21 21 16,0 0-1,0 0-15,0 21 0,-1 0 16,1 0-16,0 0 0,0 1 0,0-1 16,0 0-16,-1 21 0,1-21 15,21 1-15,0 41 16,0-42-16,0 0 15,0 1-15,21-22 0,1 0 16,-1 0-16,0 0 0,0 0 0,21 0 16,-20 0-16,62-22 15,-41 1-15,-1 0 0,-21 0 16,21 0-16,1 0 0,-22-1 0,0 1 16,0 0-16,0 0 0,-21 0 0,0 0 15,0-1-15,0 1 0,-21 21 16,0 0-16,0 0 15,-21 0-15,42 21 0,-43 1 16,43 20-16,0-21 16,0 0-16,0 0 0,21 1 15,-21-1-15,22 0 0,-1 0 16,0 0-16,-21 0 16,21-21-16,-21 22 0,-21-22 15,0 0 1,0 0-16,-22 0 15,22 0-15,0 0 0,0 0 16,21-22-16,0 1 16,21 21-16,0 0 15,0-21-15,0 0 0,1 0 16,20 0-16,-21-1 0</inkml:trace>
  <inkml:trace contextRef="#ctx0" brushRef="#br1" timeOffset="205709.66">32935 8446 0,'21'-43'0,"-42"86"0,64-107 16,-43 43-16,0 0 0,21 0 0,-21-1 16,0 44-1,0-1 1,0 0-16,-21 0 0,-1 0 16,22 22-16,0-1 0,-42 21 15,21 1-15,21-22 16,0 1-16,0-1 0,-21 0 15,21-21-15,0 22 0,0-22 0,0 21 16,0-21-16,0 1 0,0 41 16,21-63-1,0 0-15,0 0 0,0 0 16,1 0-16,-1-21 0,0 21 0,21-21 16,-21 0-16,22-22 0,41-41 15</inkml:trace>
  <inkml:trace contextRef="#ctx0" brushRef="#br1" timeOffset="205835.62">32724 8848 0,'0'0'0,"42"-64"0,64-20 0</inkml:trace>
  <inkml:trace contextRef="#ctx0" brushRef="#br1" timeOffset="205970.54">33359 8467 0,'42'0'16,"106"-21"0,-338 42-16,401-42 0,-211-1 15,21 22-15,-42 0 47,0 0-47,-21 22 16,21-1-16,-22-21 0</inkml:trace>
  <inkml:trace contextRef="#ctx0" brushRef="#br1" timeOffset="207894.44">33232 8551 0,'-22'0'0,"1"0"31,0 0-15,0 0-16,0 0 16,0 0-16,-1 0 15,1 0-15,0 0 0,0 0 16,0-21-16,0 21 0,-1 0 15,1 0-15,0 0 0,0 0 0,0 0 16,0 0-16,-1 0 16,1 0-1,42 0 32,1 0-47,-1-21 16,0 21-16,21 0 0,-21 0 15,22 0-15,-1 0 0,0-21 0,1 21 16,-1 0-16,0 0 0,1 0 16,-1 0-16,0-21 0,1 21 15,-22 0-15,0 0 0,0 0 16,0 0-16,-42 0 78,0 0-62,0 0-16,0 0 0</inkml:trace>
  <inkml:trace contextRef="#ctx0" brushRef="#br0" timeOffset="-197549.4">6032 5673 0,'0'0'0,"-21"0"16,21 21-16,-42-21 15,21 0 1,0 0-16,-1 0 0,1 0 16,0 0-16,0 0 0,0 0 15,0 0 1,42 0 31,0 0-47,0 0 15,0 0-15,22 0 0,-22 0 16,0 0-16,0 0 0,21-21 16,1 21-16,-22 0 0,21 0 0,1 0 15,-1 0-15,0 0 0,22-21 16,-22 21-16,22 0 0,-22 0 0,21 0 15,1 0-15,-1 0 0,-20 0 16,20 0-16,1-22 0,-1 22 0,1 0 16,-1 0-16,1 0 0,-1 0 15,1 0-15,-22 0 0,22 0 16,-22 0-16,21 0 0,22 0 16,-21 0-16,-22 0 0,21 0 0,-20 0 15,20 0-15,-20-21 0,20 21 16,1 0-16,-22 0 0,21 0 15,-20 0-15,20 0 0,-20-21 0,-1 21 16,21 0-16,-20 0 0,-1 0 0,0 0 16,1 0-16,-1 0 0,0 0 15,-20 0-15,62-21 0,1 21 16,-43 0-16,-21 0 16,22 0-16,-22 0 0,21-21 15,22 21-15,-43 0 0,0 0 16,21 0-16,-20 0 0,-1 0 15,0 0-15,21-21 16,1 21-16,-22 0 16,0 0-1,0 0-15,0 0 16,0 0-16,-21-22 0,22 22 0,-1 0 16,0 0-16,0 0 15,0 0-15,0 0 16,1 0-16,-1 0 0,0 0 15,0 0 1,0 0-16,0 0 31,-21-21-31,22 21 0,-1 0 32,0 0-32,-21-21 15,21 21 1,0 0-16,0 0 15,-21-21 32,-21 21-47,0 0 0,0 0 16,0 0-16,0-21 16,-22 21-16,22 0 0,0 0 0,0-21 15</inkml:trace>
  <inkml:trace contextRef="#ctx0" brushRef="#br0" timeOffset="-196537.98">8953 5144 0,'0'0'0,"0"-22"16,-21 1-16,0 0 15,21 0 1,0 42 31,0 0-47,0 0 16,0 1-16,21-22 15,0 21-15,1 0 16,-1-21-16,0 21 0,0-21 0,0 21 15,0-21-15,22 21 0,-22-21 0,0 0 16,21 22-16,43-1 16,-64-21-16,0 0 15,22 21-15,-22-21 0,0 0 16,0 21-16,22 0 0,20-21 16,-42 21-16,0-21 15,1 0-15,-1 0 0,0 0 16,-21 22-16,21-22 0,0 0 15,-42 0 95,0 21-110,0-21 15,0 0-15,-1 21 0,1-21 16,0 0-16,0 21 0,0-21 0,0 0 16,-1 21-16,1-21 0,0 21 15,0 1-15,0-1 0,0-21 0,-1 21 16,-20 0-16,21 0 0,0 0 0,0-21 16,-1 22-16,-20-1 0,21 0 15,-43 0-15,43 0 0,0 0 16,-21 1-16,21-22 0,-1 21 15,1-21-15,0 21 0,0 0 16,0-21-16,0 0 0,-1 21 16,1 0-16,42-21 62,1 0-62,-1-21 0,0 0 16,0 0-16,21 0 0,-20 21 15,-1-21-15,0-1 0,21 1 16,-21 0-16,22 0 0,-1 0 0,-21 0 16,22-1-16,-22 1 0,21 0 0,-21 0 15,0 0-15,22 0 16,-22-1-16,0 22 0,0-21 0,0 0 16,1 21-16,-1-21 0,0 21 15,0-21-15,-21 0 16</inkml:trace>
  <inkml:trace contextRef="#ctx0" brushRef="#br0" timeOffset="-190796.2">15346 5863 0,'0'0'0,"-21"0"16,-1-21-16,1 21 0,0 0 0,0 0 16,0 0-16,0 0 0,-1 0 0,1 0 15,-21 0-15,21 0 16,0 0-16,-1 0 0,-20 0 0,21-21 16,0 21-16,0 0 0,-1 0 15,1 0-15,0 0 16,0 0 62,0 0-78,42 0 94,0 0-79,0 0-15,22 0 0,-22 0 16,21 0-16,-21 0 0,43 21 0,-22-21 16,0 0-16,22 0 0,-1 0 15,1 0-15,-1 0 0,22 0 16,-21 0-16,-1 0 0,1 0 0,-1 0 15,1 0-15,20 0 0,-20 0 0,-1 0 16,22 0-16,0 0 0,63 0 16,-64 0-16,-20 0 0,21 0 15,-22 0-15,1 0 0,-1 0 16,128 0-16,-149 0 16,21 0-16,-20 0 0,20 0 15,-20 0-15,-1 0 0,0 0 0,1 0 16,-1 0-16,0 0 0,-21 0 0,22 0 15,41 0 1,-20 0-16,-43 0 0,0 0 16,0 0-16,1 0 0,-1 0 15,0 0-15,0 0 16,0 0-16,0 0 16,-21-21 30,22 21-46,-1 0 16,0 0 31,0 0-31,0 0-16,-21-21 0,21 21 15,1 0-15,-1 0 0,0 0 0,0 0 16,0 0-1,0 0-15,1 0 16,-1 0-16,-42 0 47,-1 0-47,1 0 0,0-21 16,0 21-16</inkml:trace>
  <inkml:trace contextRef="#ctx0" brushRef="#br0" timeOffset="-190074.61">17462 5376 0,'-21'0'0,"42"0"0,-63 0 16,21 0-16,21 22 31,0-1-15,21 0-16,0 0 15,0-21-15,1 21 0,20 0 16,-21-21-16,0 22 0,22-22 0,-22 21 15,21 0-15,0-21 0,-20 21 16,-1-21-16,21 21 0,-21-21 0,0 0 16,22 21-16,-22-21 0,0 0 15,0 22-15,0-22 0,1 0 16,-1 0-16,0 0 0,0 0 16,0 0-1,-21 21 32,-21-21-47,0 0 16,0 21-16,21 0 0,-21-21 15,-1 21-15,1 0 0,0-21 0,-42 43 16,20-1 0,1-21-16,0 22 15,-1-22-15,22 0 0,-21 0 0,21 0 16,-22-21-16,22 21 0,-21 1 0,21-1 15,-22 0-15,22-21 0,0 21 0,0 0 16,0-21-16,-1 21 0,1-21 16,21 22-1,-21-22-15,42 0 141</inkml:trace>
  <inkml:trace contextRef="#ctx0" brushRef="#br0" timeOffset="-183914.52">23431 3831 0,'0'0'0,"-21"0"16,0 0-16,0 0 15,0 0 1,0 0-16,-1 0 16,1 0-16,0 0 0,0 0 15,0 0-15,0 0 16,21 21-1,21-21 17,0 0-32,21 0 0,-21 0 15,22 0-15,-1 0 0,0 0 0,22 0 16,-1 0-16,1 0 0,84 0 16,-63 0-16,-1 0 0,-20 0 15,21 0-15,-1 0 0,-20 0 16,20 0-16,-20-21 0,-1 21 0,22 0 15,-21 0-15,-1 0 0,-21 0 16,22 0-16,-22 0 0,1 0 0,-22 0 16,21 0-16,-21 0 0,22 0 15,-22 0-15,0 0 16,0 0-16,0 0 16,-21-21-1,21 21 1,1 0-1,-1 0 17</inkml:trace>
  <inkml:trace contextRef="#ctx0" brushRef="#br0" timeOffset="-183321.86">24998 3429 0,'0'-21'0,"0"42"0,0-63 16,-21 42 15,21 21-15,0 0-16,0 0 0,0 0 16,0 1-16,0-1 0,21 21 15,0-21-15,0 0 16,43 1-16,-43-1 0,21 0 15,-21-21-15,0 21 0,22-21 16,-22 0-16,21 21 0,-21-21 0,1 0 16,-1 0-16,0 0 0,0 0 15,0 0-15,0 0 0,1 0 0,-1 0 16,-42 0 46,-1 0-62,1 0 0,0 21 16,0-21-16,0 22 16,0-22-16,-1 21 0,1-21 0,-21 21 15,21 0-15,-22-21 0,1 21 0,0 0 16,-1 1-16,1-1 0,21-21 16,-21 21-16,-1 0 0,1 0 0,21 0 15,-22-21-15,22 22 0,0-1 16,0-21-16,0 21 0,0-21 0,-1 0 15,22 21-15,-21-21 0,0 0 47,0 0-47,21-21 16</inkml:trace>
  <inkml:trace contextRef="#ctx0" brushRef="#br0" timeOffset="-182461.83">23241 3831 0,'21'-21'47,"0"21"-47,0 0 0,1-21 16,-1 0-16,0 21 0,0-21 16,0 21-16,0-22 0,1 1 0,20 0 15,-21 21-15,21-21 0,-20 0 16,20 0-16,21-22 15,22-20-15,-64 63 16,22-43-16,-22 43 16,-42 22 15,-1-1-15,1 0-16,0-21 0,0 21 15,-21 0-15,20 0 0,-20 1 0,0-1 16,-1 0-16,1-21 0,0 21 15,-1 0-15,-20 22 16,21-43-16,-1 21 0,22-21 0,0 0 16,-21 0-16,20 21 0,-20-21 15,21 0 1,0 0-16,21 21 31,21-21-31,0 0 16,0 0-16,-21 21 0,21-21 15,1 0-15,20 43 16,0-22 0,-21 0-16,1 0 0,-1-21 0,0 21 15,0 0-15,0 1 0,-21-1 0,21 0 0,1-21 16,-1 21-16,0 21 16,21-20-1,-42-1-15,21-21 63</inkml:trace>
  <inkml:trace contextRef="#ctx0" brushRef="#br0" timeOffset="-181481.35">23304 6138 0,'-21'0'0,"0"0"16,0 0 0,0 0-16,0 0 15,-1 0-15,1 0 0,0 0 16,0 0-16,0 0 0,0 0 16,42 0 30,21 0-46,-21 0 16,22 0-16,-22 0 16,42 0-16,-20 0 0,-1 0 0,21 0 15,1 0-15,21 0 0,-1 0 0,-20 0 16,20 0-16,1 0 0,21 0 16,127 0-16,-64 0 15,-105 0-15,-1 0 16,1-21-16,-1 21 0,1 0 0,-22 0 15,21 0-15,-20 0 0,-1 0 0,0 0 16,-20 0-16,-1-21 0,21 21 16,-21 0-16,0 0 0,1 0 15,-1 0 1,-21-21 0,-21 21 30,-1 0-46,1-21 32</inkml:trace>
  <inkml:trace contextRef="#ctx0" brushRef="#br0" timeOffset="-180910.67">24871 5715 0,'0'0'0,"0"21"47,0 0-47,0 1 15,0-1-15,21-21 0,0 21 0,0 0 16,0 0-16,1 0 0,20 1 16,-21-1-16,21 0 15,-20-21-15,20 21 0,-21 0 0,0-21 16,0 21-16,22-21 0,-22 0 0,0 0 16,0 22-16,0-22 0,1 0 15,-1 0-15,-42 0 63,-1 0-63,1 0 15,0 0-15,0 0 0,0 21 16,-22 0-16,22-21 0,0 21 16,-21 0-16,21 0 0,-22 1 15,1-22-15,0 21 0,-22 21 16,22-21-16,21 0 0,-22-21 15,22 22-15,-21-1 0,21 0 0,-1-21 16,1 21-16,0-21 0,-21 21 16,21 0-1,-1-21-15,22-21 47,0 0-47</inkml:trace>
  <inkml:trace contextRef="#ctx0" brushRef="#br0" timeOffset="-179990.2">23241 6138 0,'0'0'0,"-21"0"16,21-21-1,0 0 1,21 0 0,0 0-16,0 0 15,0-1-15,1 22 16,-22-21-16,42 0 0,-21 0 0,0 0 15,22 0-15,-1-1 0,-21 1 0,21 0 16,1 0-16,-1 0 0,0 0 16,1-1-16,-22 22 0,21-21 0,-21 21 15,22-21-15,-64 21 47,-1 0-47,1 0 16,21 21-16,-21-21 0,0 21 0,0-21 15,0 22-15,-1-22 0,1 21 16,0-21-16,-42 42 16,-1-21-16,43 0 0,0 1 15,-22-22-15,22 21 16,0 0-16,-21 0 0,21 0 0,-1 0 0,1 1 16,0-22-16,-21 21 0,-1 0 15,1 21 1,21-21-16,0-21 0,21 22 15,0-1 48,21-21-63,0 0 16,0 21-16,0-21 15,1 21-15,-1-21 0,0 21 16,0-21-16,0 21 0,0 1 0,1-22 15,-22 21-15,21 0 0,0-21 0,0 21 16,0 0-16,0 0 0,1-21 16,-22 22-16,21-1 0,0-21 15,-21 21-15,0 0 16,21-21 15,0 0 16</inkml:trace>
  <inkml:trace contextRef="#ctx0" brushRef="#br0" timeOffset="-178898.11">23304 9208 0,'0'0'16,"-21"0"-16,0 0 0,0 0 0,0 0 15,-22 0 1,22 0-1,0 0 1,42 0 31,0 0-47,1 0 0,-1 0 0,0 0 16,0 0-16,43 0 0,-22 0 15,0 0-15,1 0 0,20 0 16,1 0-16,-1 0 0,1 0 0,-1 0 15,22 0-15,-22 0 0,22 0 16,-22 0-16,1-22 0,21 22 0,-22 0 16,1 0-16,-22-21 0,21 21 0,1 0 15,-22 0-15,22-21 0,-22 21 16,0 0-16,1 0 0,20 0 16,-42 0-16,22-21 0,20 21 15,-20 0-15,-22 0 0,0 0 16,0 0-16,21 0 0,-20 0 0,-1 0 15,0 0-15,0 0 16,0-21-16,-42 21 47,0 0-47,0 0 16,0 0-16,-1 0 0,1 0 15,21-21 1,-21 21-16</inkml:trace>
  <inkml:trace contextRef="#ctx0" brushRef="#br0" timeOffset="-178326.17">24680 8784 0,'0'0'0,"-21"0"16,0 0-1,21 21 17,0 1-32,0-1 15,42 0-15,-21-21 0,1 21 16,-1 0-16,21 0 0,0-21 15,-20 22-15,20-1 0,0 0 0,-21 0 16,43 0-16,-22-21 0,-21 21 16,43-21-1,-43 22-15,0-22 0,0 0 0,-21 21 16,22-21-16,-22 21 47,-22-21-32,1 21-15,0-21 16,-21 21-16,21-21 0,-1 21 0,1-21 16,-21 22-16,21-1 0,-22 0 15,-41 0-15,20 21 16,22-20-16,0-1 0,20 0 16,-20-21-16,21 21 0,-21 0 0,20 0 15,1-21-15,0 22 0,0-1 16,0 0-16,0-21 15,21 21-15,-22-21 16,1 0 0,21-21 15</inkml:trace>
  <inkml:trace contextRef="#ctx0" brushRef="#br0" timeOffset="-177429.62">23283 9250 0,'-42'0'32,"42"-21"-1,21 21-31,0-21 16,0 21-16,1-22 0,-1 22 0,21-21 15,-21 0-15,22 0 0,-1 0 16,0 21-16,1-43 0,-1 22 15,21 0-15,-20 0 0,-1 0 0,0 0 16,-20-1-16,41 1 16,-42 0-16,0 0 0,-42 21 47,0 0-47,0 0 15,0 0-15,0 0 16,-1 0-16,22 21 0,-21 0 0,0-21 15,0 21-15,0-21 0,0 22 16,-1-1-16,1 0 0,-21 0 0,0 21 16,-1-42-16,-20 43 15,42-22-15,-22-21 16,1 21-16,21 0 0,-22-21 0,1 21 16,21-21-16,0 22 0,0-22 15,-1 21-15,44-21 63,-1 0-63,0 0 0,0 21 0,0-21 15,0 0-15,1 21 0,20 0 16,0 0-16,-21 1 0,1-22 16,-1 21-16,0 0 0,0 0 15,0-21-15,0 21 0,1 0 16,-1 1-16,-21-1 15,21 0-15,0 0 0,0-21 16,-21 21 0,21-21-16</inkml:trace>
  <inkml:trace contextRef="#ctx0" brushRef="#br0" timeOffset="-172465.93">30184 5715 0,'0'0'16,"-22"0"-16,1 0 0,0 0 16,0 0-16,0 0 15,0 0-15,-1 0 0,1 0 0,0 0 16,0 0-1,0 0-15,0 0 16,-1 0-16,22-21 16,-21 21-16,42 0 47,1 0-47,-1 0 0,0 0 0,0 0 15,0 0-15,22 0 0,-1 0 16,0 0-16,22 0 0,-22 0 15,22 0-15,-1 0 0,1 0 0,-1 0 16,1 0-16,-1 0 0,1 0 0,-1 0 16,128 0-1,-128 0-15,1-21 0,-22 21 16,21 0-16,-20 0 0,-1 0 16,0 0-16,1 0 0,-1 0 0,-21-21 15,22 21-15,-22 0 0,0 0 16,21 0-16,-21 0 0,-21-22 0,22 22 15,-1 0-15,0 0 16,-21-21 0,-21 21-1,0 0-15,-1-21 16,1 21-16,0 0 16,0 0-1,0-21 1,0 21-16,-1 0 15,1-21-15,21 0 0,-21 21 16,0 0-16,0-22 0,0 22 0,-1-21 16,-20 21-16,21-21 0,0 0 15,0 21-15,-1-21 0,1 21 0,0-21 16,0 21-16,0 0 0,21-22 0,-21 22 16,-1 0-1,44 0 32,-1 0-47,0 22 16,21-1-16,-21-21 0,1 21 15,-1-21-15,21 21 0,-21-21 16,22 21-16,-22-21 0,21 21 0,-21 1 16,0-22-16,22 21 0,-22-21 15,0 21-15,0-21 0,0 0 0,1 21 16,-1-21-16,0 0 0,0 21 15,0-21-15,0 0 32,-42 0-1,0 0-31,0 0 0,21 21 16,-21-21-16,0 0 0,-1 22 15,-20-1-15,21-21 0,0 21 0,-22 0 16,1-21-16,0 21 0,21 0 15,-22 1-15,1-1 0,0 0 0,20 0 16,-20 0-16,21 0 16,0-21-16,-22 43 0,22-43 15,0 21-15,0-21 0,21 21 16,21-21 46,0 0-46</inkml:trace>
  <inkml:trace contextRef="#ctx0" brushRef="#br0" timeOffset="-169061.96">11642 11472 0,'0'-21'46,"21"21"17,0 0-16,0 0-32</inkml:trace>
  <inkml:trace contextRef="#ctx0" brushRef="#br0" timeOffset="-165270.32">11684 11472 0,'0'-21'141,"0"0"-110,0 0-31,0 0 16,0 0-16,0-1 16,-21 1-1,21 0-15,0 0 16,0 0-1,-21 21-15,21-21 16,0-1-16,0 1 16,0 0-1,0 0 32,0 42 141,0 0-173,0 0-15,0 1 0,0-1 16,0 0-16,0 0 16,0 0-16,21 0 0,-21 1 15,0-1-15,21 0 0,-21 0 16,0 0-16,21 0 0,-21 1 15,0-1-15,0 0 0,21 0 0,-21 0 16,21 0 0,1 1-16,-22-1 0,0 0 0,0 21 15,21-21-15,-21 1 0,21-1 0,-21 0 16,0 0-16,21 0 0,0 0 16,-21 22-16,21-22 0,-21 0 0,22 21 15,-1-20-15,-21 20 0,21-21 0,0 0 16,21 43-16,1 20 15,-22-62-15,0-1 16,21 42-16,-20-42 16,-1 1-16,0-1 0,0 21 0,0-21 15,43 64 1,-22-43-16,-21-21 16,0-21-16,-21 43 0,22-22 15,-1 0-15,-21 0 0,21 0 0,0 22 16,0-1-16,0-21 15,-21 0-15,22 1 0,-22-1 16,21 0-16,0 0 0,-21 0 0,21 22 16,0-22-16,-21 0 0,21 0 15,1-21-15,-1 21 0,-21 0 16,21 1-16,0-1 0,0-21 0,0 42 16,1-21-16,-1-21 0,0 21 15,-21 1-15,21-22 0,0 21 16,0 0-16,1-21 0,-22 21 0,21-21 15,0 21-15,0 0 0,0-21 16,0 22-16,1-1 0,-1-21 16,0 21-16,-21 0 0,21 0 0,0 0 15,0-21-15,22 22 0,-22-1 0,0 0 16,0 0-16,22 0 0,-22 0 16,21 1-16,-21-1 0,0 0 15,22 0-15,20 21 0,-42-20 0,22-1 16,-22 0-16,21 0 0,-21 0 15,22 0-15,63 43 16,-85-43-16,21 0 0,0 0 16,1 1-16,-22-1 0,21 0 0,1 0 15,-1 0-15,0 0 0,1-21 16,41 43-16,-41-22 0,-1 0 16,0 0-16,1 0 0,-1 1 0,0-1 15,1-21-15,-1 21 0,-21 0 16,21 0-16,1 0 0,-1 1 0,0-1 15,22 0-15,-22 0 0,1 0 16,-1 0-16,0 1 0,1-22 16,-1 21-16,43 21 15,-43-42-15,0 21 0,22 0 0,-22-21 0,0 22 16,1-1-16,-1-21 16,22 21-16,-22-21 0,0 21 0,1 0 0,-1-21 15,0 21-15,1-21 0,41 43 16,-20-43-1,-22 21-15,0-21 0,1 21 0,41 0 16,-41-21-16,-1 21 0,106 1 16,-84-22-16,-22 21 15,0-21-15,22 0 0,-22 21 0,1-21 16,20 0-16,-21 21 0,1-21 0,41 21 16,-20 0-16,-22-21 15,43 22-15,-43-22 0,22 0 16,-22 0-16,0 21 0,1-21 0,20 0 15,22 21-15,-22-21 16,-20 0-16,-1 0 0,0 21 16,22-21-16,-22 0 0,1 0 0,-1 21 15,0-21-15,1 0 0,-1 0 0,0 21 16,22-21-16,-22 0 0,43 22 16,-1-22-16,-41 0 15,20 21-15,43-21 16,-64 0-16,1 21 0,20-21 0,85 0 15,-105 21-15,-1-21 16,22 0-16,-22 0 0,0 0 16,1 0-16,-1 21 0,21-21 0,-20 0 15,-1 0-15,0 0 0,1 0 0,-1 0 16,-21 21-16,22-21 0,-1 0 16,21 0-16,-41 0 0,20 0 15,-21 0-15,0 0 0,22 0 16,-22 0-16,0-21 15,0 21-15,0 0 16,0-21-16,1 21 16,-1-21-16,0 21 15,0 0-15,-21-21 0,21 21 0,0 0 16,1 0-16,-22-21 0,21 21 16,0 0-16,0-22 15,0 22-15,0-21 0,1 21 0,-1 0 16,21-21-16,-21 21 0,0 0 0,1-21 15,20 21-15,-21-21 0,21 21 16,22-21-16,-1-1 16,-20 1-16,-22 21 0,21 0 0,-21-21 15,22 0-15,-1 21 0,-21-21 0,22 21 16,-1-21-16,-21 21 0,21-22 16,1 1-16,-1 21 0,0-21 0,64-21 15,-42 21 1,-22-1-16,-21 22 15,22-21-15,-1 0 0,-21 21 0,21-21 16,43-21-16,-64 20 0,22 22 16,-1-21-16,0 0 0,1 0 15,-1 0-15,64-22 16,0-20-16,-64 42 16,-21 0-16,21-1 0,1 1 15,-22 0-15,21 0 0,-21 0 0,22 21 16,-22-21-16,21-1 0,22-20 15,-43 42-15,21-21 16,-21 0-16,1 0 0,20-1 0,21 1 16,-41 0-16,20 0 0,64-21 15,-64 20 1,-21 1-16,22 0 0,-1 0 0,21-21 16,-20 20-16,-22 1 0,21 0 15,-21 0-15,22 0 0,20-22 16,-42 22-16,1-21 0,41 0 15,-42 20-15,0 1 0,22 0 16,-22 0-16,0 0 0,0 0 16,22-1-16,-22 1 0,0 0 15,0 0-15,21 0 0,-20 0 0,-1-1 16,21 1-16,-21 0 0,0 0 16,22 0-16,-22 0 0,42-22 15,-20 22-15,-22 0 0,0 0 16,21 0-16,1-1 0,-22 1 0,21-21 15,-21 21-15,22 0 0,63-64 16,-85 64-16,42-22 16,-20 22-16,-22-21 0,0 21 15,21 0-15,-21-1 0,1-20 0,20 21 16,-21 0-16,0 0 0,22-1 0,41-41 16,-63 42-1,22 0-15,-22-1 0,0-20 16,21 0-16,1 21 0,-22-1 0,0 1 15,0 0-15,0 0 0,22 0 16,-22 0-16,0-1 0,0 1 16,0 0-16,1 0 0,-22 0 0,21 0 15,42-43-15,-42 43 16,1 0-16,-22 0 0,21-1 16,0 1-16,0 0 0,21-42 15,-20 41-15,20-20 16,-21 21-16,21 0 15,-42 0-15,22-1 0,-1 1 0,0-21 16,21 21 0,-21 0-16,-21-1 0,22 22 15,-22-21-15,21 0 16,0 0-16,-21 0 0,21 0 16,0 21-16,0-22 0,-21 1 15,22 0-15,-1 21 16,-21-21-16,0 0 15,21 21-15,-21-21 0,21 21 16,-21-22-16,21 1 31,0 21-15,-21-21 0,0 0 30,22 21-14,-22-21-17,-22 21 32,1 0-31,0 0-16,0 0 0,0 0 15,0 21-15,-1-21 0,-20 21 0,21-21 16,0 21-16,0-21 16,-22 21-16,22 1 0,-21-22 0,21 21 15,-22-21-15,-41 42 16,20-21-16,43 0 16,0-21-16,0 0 0,21 22 15,-22-22-15,1 21 0,0-21 16,42 0 46,0 0-62,1 0 16,-1-21-16,0 21 0,0-22 16,0 1-16,22 21 0,-1-42 15,-21 42-15,0-21 0,43-22 16,-43 22-16,0 21 0,0-21 15,22-21-15,-22 21 16,0-1-16,0 1 16,0 21-16,-21-21 0,21 21 15,1 0-15,-22-21 16,0 42 31,0 0-47,0 0 0,0 1 15,0-1-15,0 0 0,0 0 16,0 0-16,0 0 0,0 1 0,0 62 16,0-41-1,0-1-15,-22-21 0,22 0 16,0 0-16,0 1 0,0-1 0,0 42 16,0-42-16,0 1 15,22 20-15,-22-21 0,0 21 16,21-20-16,-21-1 0,21 0 15,-21 0-15,0 0 0,0 0 16,21 22-16,0-43 16,-21 21-16,-21-21 78,0 0-78</inkml:trace>
  <inkml:trace contextRef="#ctx0" brushRef="#br0" timeOffset="-162246.34">15071 13420 0,'-43'0'16,"22"0"-1,42 0 32,0 0-47,1 0 16,-1 0-16,21 0 0,-21 0 16,64 0-16,0 0 15,-43 0-15,0 0 0,1 0 16,-1 0-16,-21 0 0,21 0 0,-20 0 15,20 0-15,-21 0 16,0 0-16,0 0 16,-42 0 77,0 0-93,0 0 16</inkml:trace>
  <inkml:trace contextRef="#ctx0" brushRef="#br0" timeOffset="-161773.61">15473 13462 0,'0'21'78,"0"0"-78,0 1 16,0-1-16,0 0 0,0 0 15,0 0-15,0 0 0,0 22 16,0-22-16,0 0 0,0 21 0,0-20 15,0 20-15,0-21 0,0 0 0,0 0 16,0 22-16,0-22 0,0 0 16,0 0-16,0 0 0,0 1 15,0-1-15,-21 0 0,-1 0 16,1-21-16,21 21 16,-21-21-16,0 0 0,0 0 0,0 0 15,-1 0-15,-20 0 0,21 0 0,-21 0 16,20 0-16,-20 0 15,21 0-15,-21 0 0,20 0 0,-20 0 16,0-21-16,21 21 0,21-21 16,-22 21-16,22-21 15,0 0 1,22-1 15,-1 22-31,0 0 0,0-21 16,0 21-16,0-21 0</inkml:trace>
  <inkml:trace contextRef="#ctx0" brushRef="#br0" timeOffset="-161212.5">16044 13653 0,'0'0'0,"21"0"0,-21-22 16,22 1-16,-22 0 16,0 0-1,-22 21 1,1 0-16,0 0 0,0 0 16,0 0-16,0 21 0,-1 0 0,1-21 15,0 21-15,0 1 0,0-1 16,0-21-16,21 21 0,-22 21 15,1-21-15,21 1 0,0-1 16,0 0-16,0 0 16,21 0-1,1-21-15,-1 0 0,0 0 16,0 21-16,0-21 0,0 0 0,1 0 16,-1 22-16,0-22 0,0 0 0,0 21 15,0-21-15,-21 21 0,22-21 16,-1 21-16,-21 0 15,0 0 1,-21-21-16,-1 22 16,1-22-16,0 0 0,-21 21 0,21 0 15,-22-21-15,-41 21 16,41-21-16,22 0 16,-21 0-16,21 0 0,-1 0 0,1 0 15,0 0-15,21-21 31,21 21-15,0-21 0,1 21-16,-1-21 0,0 21 15,0-22-15,0 22 0</inkml:trace>
  <inkml:trace contextRef="#ctx0" brushRef="#br0" timeOffset="-160677.74">16658 13631 0,'0'-21'16,"0"42"-16,-21-63 0,0 42 15,21-21-15,-21 21 0,-1 0 16,1 0-16,0 21 15,0 0-15,0-21 0,21 21 0,-21 1 16,-1 20-16,1-21 0,0 0 16,0 22-16,0-22 0,0 21 0,-1 0 15,1 1-15,21-22 0,-21 0 16,21 0-16,0 0 0,0 1 16,0-1-16,0 0 0,21 0 15,0-21-15,1 0 0,-1 0 16,0 21-16,0-21 0,21 0 0,-20 0 15,20 0-15,0 0 0,-21-21 16,22 21-16,-22-21 0,21 0 0,-21 0 16,22-1-16,-22 1 0,0 0 15,0 0-15,-21-21 0,0-1 16,0-20-16,0 42 16,0-22-16,0 22 0,-42-42 15,21 41-15,-43 1 0,43 21 16,-21 0-16,21 0 0,-22 0 15,22 0-15,0 0 0,0 21 0,-22 1 16,43-1-16,-21-21 0,0 21 16,21 0-16,-21 0 0,21 0 15,0 1-15,0-1 0,0 0 0,42 21 16,22-21 0,-43-21-16,0 0 0</inkml:trace>
  <inkml:trace contextRef="#ctx0" brushRef="#br0" timeOffset="-160365.91">17187 13674 0,'-63'0'16,"63"21"-16,-21 0 0,-1 0 15,22 0-15,-21 1 0,21-1 16,0 21-16,0-21 0,-21 0 0,21 1 16,-21-1-16,21 21 0,0-21 15,0 0-15,-21 1 0,21-1 0,0 0 16,-21 0-16,21 0 0,0 0 16,0 1-1,0-44 16,0 1-31,21 0 16,0 0-16</inkml:trace>
  <inkml:trace contextRef="#ctx0" brushRef="#br0" timeOffset="-160122.05">17081 13674 0,'0'0'0,"22"0"31,-1 21-31,-21 0 16,21 0-16,0 0 16,-21 1-16,21-1 0,-21 21 0,21-21 0,1 0 15,-22 1-15,21-1 0,-21 0 16,0 0-16,21 0 0,0 22 16,0-43-16,-21 21 0,21-21 15,1 0-15,-1 0 16,0 0-1,0 0-15,0-21 16,-21-1-16</inkml:trace>
  <inkml:trace contextRef="#ctx0" brushRef="#br0" timeOffset="-159870.2">17589 13526 0,'0'0'0,"0"-22"0,-21 44 47,21-1-47,-21 0 0,21 21 0,0-21 15,0 22-15,-21-1 0,0-21 16,21 22-16,-21-22 0,-1 21 0,22-21 16,0 22-16,0-22 0,-21 0 0,21 0 15,-21 0-15,21 0 16,0 1-16,0-1 15,21-21 1</inkml:trace>
  <inkml:trace contextRef="#ctx0" brushRef="#br0" timeOffset="-159108.63">18246 13504 0,'-22'0'0,"44"0"0,-65 0 0,43-21 16,-21 21-1,0 21 1,21 1-16,0-1 0,0 21 15,0 0-15,0 1 0,0-1 16,0 0-16,0 107 16,-21-44-16,0-41 0,21-22 15,-22 22-15,1-22 0,0 22 16,0-22-16,21 21 0,-21-20 0,0-1 16,21 0-16,-22 64 15,22-63 1,-21-22-16,21 0 0,0-42 47,0 0-32,0-1-15,21 22 0,1-21 16,-22 0 0,21 0-16,-21 0 15,0 0 16,0-1-15,0 1-16</inkml:trace>
  <inkml:trace contextRef="#ctx0" brushRef="#br0" timeOffset="-158181.59">18203 13631 0,'0'-42'31,"0"63"16,0 0-47,0 1 15,-21 20-15,21-21 0,0 21 0,0-20 16,0 20-16,-21 0 0,21 1 16,-21 20-16,0-21 0,21-20 15,0 20-15,0-21 0,0 0 16,-22 0-16,22 1 0,0-1 0,0 0 15,22-21 17,-1 0-32,-21-21 0,21 21 0,0-21 15,0-1-15,0-20 16,22-21-16,-22 41 16,0-20-16,0 21 0,0-21 0,1 20 15,-1-20-15,0 21 0,0 0 16,0 0-16,0-1 15,1 22-15,-22 22 16,0-1-16,0 0 16,0 21-16,0-21 0,0 1 0,0-1 15,0 0-15,0 21 0,0-21 0,0 1 16,21-1-16,-21 0 0,0 0 16,21 0-16,21 0 15,-21-21-15,1 22 0,-1-22 16,0 0-16,0 0 15,0 0-15,22-43 0,20 1 16,-42 21-16,0-22 16,1 22-16,-1-21 0,-21 0 15,0-1-15,0 1 0,0 0 0,0-1 16,0 1-16,0-22 0,0 22 16,0-21-16,0 41 0,0-20 15,-21 21-15,-1 0 0,1 21 16,0 0-16,0 0 15,0 21-15,21 0 0,0 21 16,-21 22 0,21-43-16,0 21 15,0-20-15,0-1 0,0 0 0,0 0 16,21 0-16,0-21 0,0 21 0,0 1 16,0-22-16</inkml:trace>
  <inkml:trace contextRef="#ctx0" brushRef="#br0" timeOffset="-157920.74">19240 13737 0,'0'21'32,"-21"1"-32,0 20 15,0-21-15,21 0 16,0 0-16,0 1 0,-21-1 0,21 0 15,0 0-15,-21 0 0,21 0 0,0 1 16,0-1-16,0 0 31,0-42-15,0 0 0,0-1-16,21 1 0,0 0 15</inkml:trace>
  <inkml:trace contextRef="#ctx0" brushRef="#br0" timeOffset="-157628.21">19283 13547 0,'0'0'0,"-21"0"15,-1 0 1,1 21-16,21 0 16,21-21-1,1 0 1,-1 0-16,0 0 15,0-21-15,-21 0 16,0 0-16,0-1 16,-21 22-1,0 0-15,0 0 0,-1 0 16,1 0-16,21 22 16,0-1-16,0 0 15,0 0-15,0 0 0,0 0 16,0 1-16,0-1 15,21-21-15,1 21 0,-1-21 0</inkml:trace>
  <inkml:trace contextRef="#ctx0" brushRef="#br0" timeOffset="-157236.43">19431 13780 0,'0'0'0,"-21"-22"16,21 1-1,0 0 1,21 21-16,0 0 16,0 0-16,0 0 0,1 0 15,-1 0-15,0 0 0,0 21 0,0 0 16,0 1-16,-21-1 0,0 0 16,22 0-16,-22 21 0,0-20 0,0-1 15,0 0-15,0 0 0,-22 21 16,1-20-16,0-22 15,21 21-15,-21 0 0,0-21 16,21-21 15,0 0-31,0-1 0,0 1 16,21 0-16,0-21 0,-21 21 0,21-1 16,0 1-16,1-21 0,-1 21 15,0 0-15,0-1 0,-21 1 0,21 0 16,0 0-16,22 21 15,-1 0 1,-21 0-16</inkml:trace>
  <inkml:trace contextRef="#ctx0" brushRef="#br0" timeOffset="-156898.62">19875 13864 0,'0'21'0,"22"-21"31,-1 0-31,0 0 16,0 0-16,0 0 0,0 0 16,43-21-16,-43 0 0,0 21 15,0-21-15,1 0 0,-1 0 16,-21-1-16,0 1 0,0 0 16,0 0-1,-21 21 1,-1 0-16,1 0 0,0 0 0,-21 21 15,21 0-15,-1-21 0,1 21 0,0 1 16,0-1-16,21 0 0,0 0 16,-21 0-16,21 0 0,0 1 15,0-1-15,0 0 0,0 0 0,21-21 0,0 21 16,0-21-16,0 0 16,1 21-16,-1-21 0,0 0 0,0 0 15,0 0-15,0-21 0,22 21 0,-1-21 16</inkml:trace>
  <inkml:trace contextRef="#ctx0" brushRef="#br0" timeOffset="-156347.94">21103 13399 0,'0'0'0,"0"-22"16,0 1-16,0 0 16,0 42 15,0 0-31,0 1 0,0-1 16,0 0-16,0 21 0,0 22 15,-21 42-15,0-64 16,0 21-16,21 1 0,-22-1 0,1 1 15,0 21-15,21-22 0,-63 191 16,41-169-16,1-1 16,21 22-16,-21-42 0,0 20 0,0 1 15,21 0-15,-21-22 0,-1 22 0,-20 42 16,42-85-16,-21 22 16,0-22-16,0 0 0,21-20 0,-22-1 15,22 0-15,0 0 0,0-42 31,0 0-31,22-22 16,-1 22-16,-21-21 0,21 0 0,0-1 16,0-20-16,22-43 0</inkml:trace>
  <inkml:trace contextRef="#ctx0" brushRef="#br0" timeOffset="-156002.14">20976 13716 0,'0'0'0,"0"-42"0,0 21 16,-21-22-16,21 1 0,-21 21 16,21-22-16,0 22 0,0 0 0,0 0 15,0 0-15,0 0 0,21 21 16,21-43-16,43 43 16,-43 0-16,-21 0 0,22 0 15,-1 0-15,0 21 0,1 1 16,20-1-16,-20 21 0,-22-21 15,0 22-15,-21-22 0,0 21 16,0 0-16,0-20 0,-42 20 0,20-21 16,-41 43-16,21-43 0,-1 0 15,1 0-15,21 0 0,-22 0 16,1-21-16,21 22 16,0-22-16,42-22 31,0 22-16,0-21-15,0 21 0,1-21 0,20 0 16</inkml:trace>
  <inkml:trace contextRef="#ctx0" brushRef="#br0" timeOffset="-155630.35">21548 13589 0,'0'0'16,"0"-21"-16,0 0 15,0 0-15,0-1 16,0 1-16,21 21 16,0 0-16,0-21 0,0 21 0,0 0 15,1 0-15,-1 0 0,21 0 16,-21 0-16,0 21 0,1 0 0,-1 1 16,0-1-16,0 0 0,0 0 0,-21 0 15,0 22-15,0-22 0,0 0 16,0 0-16,0 0 0,0 0 15,-21 1-15,0-1 0,0-21 16,0 21-16,-1-21 0,1 0 0,0 0 16,0 0-16,0 0 0,21-21 15,0 0 1,0-1-16,0 1 0,0 0 0,21 0 16,0 0-16,0 0 0,0-1 0,1-20 15,-1 21-15,21 0 0,0 0 16,-20-1-16,-1 1 0,21 0 15,0 21-15,-20 0 0</inkml:trace>
  <inkml:trace contextRef="#ctx0" brushRef="#br0" timeOffset="-155262.56">22204 13399 0,'0'0'16,"-21"21"-16,-1 0 15,1 0-15,21 0 16,-21 0-16,0 22 15,21-22-15,0 0 0,-21 21 0,21-20 0,0-1 16,0 0-16,0 0 0,0 0 16,0 0-16,21 1 0,0-1 15,0-21-15,0 0 0,1 0 0,-1 0 16,0 0-16,21 0 0,43-21 16,-43-22-1,-21 22-15,1 0 0,-22-21 16,0 20-16,0-20 0,0 0 15,0 21-15,0-22 0,0 22 0,0-21 16,0 21-16,-22-1 0,1 1 16,-21 21-16,21 0 0,0 0 0,-1 0 15,-20 0-15,21 0 0,0 0 16,21 21-16,-21 1 16,21-1-16,0 0 0,0 0 15,21-21-15,0 0 16,0 0-16,0 0 0,0 0 15,1 0-15</inkml:trace>
  <inkml:trace contextRef="#ctx0" brushRef="#br0" timeOffset="-154984.72">22796 13102 0,'0'0'0,"22"-21"0,-1 0 0,-21 0 15,0 0-15,0 42 31,0 0-31,0 0 0,0 0 0,-21 0 16,-1 22-16,1-22 0,21 21 0,-21-21 16,0 22-16,0-1 0,21 0 15,-21 1-15,-1-1 0,22 0 0,0 1 16,-21-1-16,21-21 0,-21 22 0,21-1 16,-21-21-16,21 0 15,0 0-15,0 1 0,0-1 0,21-21 31,0 0-31,0 0 16,1-21-16,-1-1 0,0 1 0,0 0 16</inkml:trace>
  <inkml:trace contextRef="#ctx0" brushRef="#br0" timeOffset="-154636.92">23072 13399 0,'0'0'0,"-22"0"31,1 21-15,0 0-16,21 0 0,-21 0 0,0 0 16,21 1-16,0-1 0,-21 63 15,21-62-15,0-1 16,0 0-16,0 0 0,0 0 16,21 0-16,0-21 0,0 0 15,0 0-15,0 0 0,1 0 16,-1 0-16,0-21 0,0 0 0,0 0 15,-21 0-15,21 0 0,1-1 16,-22-20-16,0 21 0,0-43 16,0 43-16,0 0 15,0 0-15,0 0 0,0 0 0,-22 21 16,1 0-16,0 0 16,0 0-16,0 0 0,0 0 15,-1 0-15,1 0 31</inkml:trace>
  <inkml:trace contextRef="#ctx0" brushRef="#br0" timeOffset="-154368.07">22542 13250 0,'0'0'15,"22"0"1,-1 0-16,0-21 16,0 21-16,21 0 0,1-21 0,-1 21 15,-21 0-15,22 0 0,-1 0 16,0-21-16,1 21 0,-1 0 0,-21 0 16,43 0-16,-43 0 15,0 0-15</inkml:trace>
  <inkml:trace contextRef="#ctx0" brushRef="#br0" timeOffset="-154061.25">23812 13314 0,'-21'0'15,"42"0"-15,-63-21 0,21 21 0,-21 0 16,20 0-16,1 0 16,-21 0-16,21 0 0,0 0 0,-22 0 15,22 21-15,0 0 0,0-21 0,-22 42 16,22-20-16,21 20 15,-21-21-15,21 0 0,0 0 0,0 1 16,0 20-16,21-21 0,0 0 16,1 0-16,-1 1 0,0-22 15,0 21-15,0-21 0,22 0 0,-22 0 16,0 0-16,21 0 16,-21 0-16</inkml:trace>
  <inkml:trace contextRef="#ctx0" brushRef="#br0" timeOffset="-153252.71">24257 13399 0,'0'-22'0,"0"44"0,0-65 16,0 22-16,-21 21 16,0 0-16,-1-21 0,1 21 15,0 0-15,0 0 0,-21 0 16,-1 21-16,22-21 0,0 21 15,0 0-15,-22 1 0,22-1 16,-21 21-16,21-21 0,21 0 16,0 1-16,0 20 15,0 0-15,0-21 0,0 1 16,21-1-16,0-21 0,0 0 16,0 0-16,1 0 0,-1 0 15,0 0-15,0 0 0,21-21 16,-20-1-16,-1 22 0,0-21 0,0 0 15,0 0-15,0 0 0,1-22 0,-22 22 16,21 0-16,0 0 0,-21-21 16,21 20-16,-21 1 15,0 0-15,21 21 0,-21-21 16,-21 21 0,21 21-16,-21 0 15,0-21-15,21 21 0,0 1 0,0-1 16,0 0-16,0 0 0,0 0 0,0 0 15,0 1-15,0-1 0,0 0 16,0 0-16,0 0 0,21-21 16,0 21-16,0-21 15,0 0-15,1 0 0,-1 0 16,0-21-16,0 0 16,0 21-16,0-21 0,1 0 15,-22-22-15,21 22 0,21-42 16,-21 20-16,0 1 0,1 0 15,-1-1-15,-21 1 0,21 0 0,-21-1 16,21 1-16,-21 0 0,0 21 0,0-22 16,0 22-16,0 0 0,0 0 15,0 0-15,-21 21 16,0 0-16,21 21 0,0 0 16,-21 0-16,-1 21 0,22-20 15,0 20-15,-21-21 0,21 21 0,0 1 16,0-1-16,0-21 0,0 22 15,0-1-15,0-21 0,0 21 16,0 22 0,21-22-16,43 1 0,-43-22 15,0-21-15,0 0 0,1 0 16,-1 0-16,0 0 0,21 0 0,-21 0 16,1 0-16,41-21 15,22-43-15,-64 64 16,21-21-16,-21 0 0,1 0 15,-1 21-15,0-22 0,-21 1 0</inkml:trace>
  <inkml:trace contextRef="#ctx0" brushRef="#br0" timeOffset="-151917.99">5927 15240 0,'0'0'16,"-22"-21"-16,22 0 16,22 21-1,20 0-15,0-21 16,1-1-16,126 1 15,-84 21-15,-22 0 0,22-21 16,-22 21-16,22 0 0,-22-21 0,86 21 16,-107 0-16,43 0 15,-43 0-15,-21 0 0,21 0 16,-20 0-16,-22 21 16,-22-21-1</inkml:trace>
  <inkml:trace contextRef="#ctx0" brushRef="#br0" timeOffset="-151478.24">6583 15134 0,'-43'21'16,"43"1"-1,0-1-15,0 0 0,0 0 16,0 0-16,-21 0 0,21 22 15,0-22-15,0 85 16,0-64-16,0 0 0,0 1 16,0-1-16,0 0 0,0 1 15,0-1-15,0 0 0,0 1 0,0 41 16,0-41-16,0-1 16,0 0-16,0 1 0,0-22 0,0 21 15,-21 1-15,0-22 0,0 0 0,0 0 16,-1 0-16,-20 0 0,21 1 15,-21-22-15,-1 0 0,22 0 0,-85 0 16,64 0-16,0 0 16,-22-22-16,22 22 0,-1-21 0,1-21 15,0 21-15,-1-22 0,22 22 16,-21-21-16,21 0 0,21-1 16,0 1-16,-21 0 0,21-1 0,0 22 0,0-21 15,0 21-15,0-1 16,21 1-16,0 0 0,0 21 15,0-21-15,0 21 0,1 0 0,-1 0 16,21 0-16,-21 0 0,43 0 16,-22 0-16</inkml:trace>
  <inkml:trace contextRef="#ctx0" brushRef="#br0" timeOffset="-150873.59">7091 15981 0,'0'-21'15,"0"0"-15,0-1 16,0 1-16,0 0 0,0 0 16,0 0-16,0 0 15,-21-1-15,-1 1 0,22 0 0,-21 0 16,0 21-16,0-21 15,0 21-15,0 0 0,-1 0 0,1 0 16,-21 0-16,21 21 0,-22 21 16,1 22-1,0-22-15,21-21 0,-1 22 0,1-1 16,21 21-16,0-41 0,-21 20 16,21 43-16,0-43 15,0-21-15,0 0 0,21 0 0,0 1 16,1-22-16,-1 0 0,0 0 15,21 0-15,-21 0 0,1-22 0,20 1 16,21 0-16,-41 0 16,-1 0-16,0 0 0,21-22 15,-21 22-15,-21-21 0,22 21 0,-1-22 0,-21 22 16,21-21-16,-21 21 0,0-1 16,0-20-16,0 21 15,0 0-15,0 42 31,0 0-31,0 0 0,0 0 0,0 1 16,0-1-16,0 21 0,0-21 16,0 0-16,0 22 0,0-22 15,21 0-15,-21 0 0,21 0 0,0 1 16,-21-1-16,22-21 0,20 21 16,0-21-1,-21-21-15,1 21 16,-1-21-16,-21-1 0,21 1 0,0 0 15,-21 0-15,0 0 0,0 0 16</inkml:trace>
  <inkml:trace contextRef="#ctx0" brushRef="#br0" timeOffset="-150669.71">7429 15917 0,'0'-105'31,"0"105"0,0 105-31,0-189 0,0 105 0,0 21 16,0-21-16,0 1 0,0 20 0,0-21 15,0 0-15,0 22 16,0-22-16,0 0 0,0 0 0,0 0 16,0 0-16,0 1 0,0-1 0,22-21 15,-1 0 1,0 0-16,0 0 0,0 0 16,0-21-16,1 21 0,-1-22 15,0 1-15</inkml:trace>
  <inkml:trace contextRef="#ctx0" brushRef="#br0" timeOffset="-150448.83">7853 15875 0,'0'0'16,"0"-21"-16,-21 21 15,-1 0 1,1 0-16,-21 0 0,21 21 0,0 0 16,-1 0-16,1 1 15,-21-1-15,21 0 0,0 21 0,-1-21 16,1 1-16,0-1 0,0 21 15,21-21-15,0 0 0,-21 1 0,21-1 16,0 0-16,21-21 16,0 0-1,0 0-15,22 0 0,-22-21 0,21 21 16</inkml:trace>
  <inkml:trace contextRef="#ctx0" brushRef="#br0" timeOffset="-149993.99">8170 15896 0,'0'-21'16,"-21"-21"-1,0 42-15,0 0 16,0 0-16,-1 0 0,1 21 16,0-21-16,0 21 15,0 0-15,0 22 0,-1-22 0,1 0 16,0 21-16,21-21 15,0 22-15,-21-22 0,21 21 0,0-21 0,0 1 16,0-1-16,0 42 16,21-63-1,0 0-15,0 0 0,1 0 0,-1 0 16,0 0-16,0 0 0,0-21 0,0 0 16,1 0-16,-1 21 0,21-64 15,-21 43-15,-21-21 16,0-1-16,21 22 0,-21-21 15,0 21-15,0 0 0,0-1 0,0 44 32,0-1-17,0 0-15,0 0 0,0 0 0,0 0 16,0 22-16,0-22 16,0 21-16,0-21 0,0 1 0,22-1 15,-1-21-15,21 0 16,-21 21-16,0-21 15,1 0-15,20 0 0,-21 0 0,21-21 16,1 21-16,-1-21 0</inkml:trace>
  <inkml:trace contextRef="#ctx0" brushRef="#br0" timeOffset="-149280.4">9504 15621 0,'0'21'15,"0"-42"-15,21 42 32,0-21-17,0-21-15,0 21 0,22-21 16,-22 0-16,85-43 16,-85 43-16,0 0 0,0-21 15,0 20-15,-21 1 0,0 0 16,0 0-16,0 0 0,0 0 0,-21-1 15,-42 22-15,-22 0 16,43 0-16,-1 0 0,-41 22 16,41-22-16,1 21 0,0 0 15,21 0-15,-22 0 16,22 0-16,21 22 0,0-22 16,0 0-16,0 43 0,21-43 15,22 21-15,20 0 16,-42 1-16,22-22 0,-22 0 0,21 21 15,-21-20-15,22 20 0,-22 0 0,21-21 16,-21 22-16,0-22 0,-21 64 16,0-22-1,0-42-15,-21 22 0,-21-22 0,21 0 16,-22 0-16,1 0 0,0-21 16,-1 21-16,1-21 0,0 0 0,-1 0 0,-20 0 15,21 0-15,-1-21 0,1 21 16,0-21-16,-1 0 0,22-21 15,0 20-15,-21-20 0,42 0 0,-22-1 16,22-41-16,0 41 16,0 1-16,0 0 0,22-1 0,-22 1 15,63 0-15,-42 21 16,0 21-16,64 0 16,-21 0-16,-43 0 0,0 0 15,0 21-15,0 0 0,0 0 16</inkml:trace>
  <inkml:trace contextRef="#ctx0" brushRef="#br0" timeOffset="-148513.83">10075 15748 0,'21'-21'15,"-21"-43"1,-21 64-1,0 0-15,0 0 16,0 0-16,0 22 0,-1-1 0,1 0 16,0 0-16,0 0 0,0 22 15,21 20-15,-21-42 0,21 43 16,0-22-16,0-21 16,0 22-16,0-22 0,0 0 15,0 0-15,21 0 0,21 22 16,-21-43-16,22 0 0,-22 0 15,0 0-15,64 0 0,-64 0 16,21-22-16,-21 22 0,64-42 16,0-43-1,-64 64-15,0 0 0,-21-21 16,0 21-16,0-22 0,0 22 0,0 0 16,0 0-16,0 0 0,-21 21 15,0 0-15,-1 0 0,1 0 16,0 0-1,21 21-15,-21-21 0,21 21 0,0 0 16,0 0-16,0 0 0,0 1 16,21-1-16,0 0 15,-21 0-15,21 0 0,1 0 0,-1-21 16,-21 22-16,21-1 0,-21 0 0,21 0 16,-21 0-16,0 0 15,0 1-15,0-1 16,21-21-16,0 0 15,1-21 1,-1-1-16,0 22 0,-21-21 16,21 0-16,0 0 15,0 0-15,-21-22 0,22 22 0,-1 0 16,0-21-16,0 21 0,0-1 0,-21 1 16,0 0-16,21 0 0,-21 42 31,0 0-16,0 0-15,0 1 0,0-1 0,0 0 16,-42 42-16,21-20 16,21-22-16,0 0 15,0 0-15,0 0 0,0 1 16,21-22 0,0 0-16,0 0 15,1 0-15,20-43 0,-21 22 16,0 0-16,-21 0 15,21 0-15</inkml:trace>
  <inkml:trace contextRef="#ctx0" brushRef="#br0" timeOffset="-148162.02">10858 15642 0,'-42'-63'16,"21"63"0,127 148-16,-149-233 0,-41 22 0,63 63 0,-1 0 15,1 0-15,0 21 0,21 21 16,-21-21-16,21 1 0,0-1 15,0 0-15,0 0 16,21 0-16,0-21 16,0 21-16,1-21 0,20 0 0,-21 0 15,0 0-15,0 0 0,1 0 16,-1 0-16,0-21 0,0 0 0,0 21 16,0-21-16,-21 0 0,0 0 15,0-1-15,0 1 0,0 0 16,0 0-16,-21 21 0,0-21 0,0 21 15,0 0-15,0 0 0,-1 0 16,-41 0 0,42 0-16,0 21 0,-1 0 15,22 0-15,-21-21 0,21 21 0,0 1 16,0-1-16,0 0 0,0 0 0,21 0 16,1-21-16,-1 0 15,0 0-15,21 0 0,-21 0 0</inkml:trace>
  <inkml:trace contextRef="#ctx0" brushRef="#br0" timeOffset="-147813.23">11218 15748 0,'0'21'31,"-21"0"-31,21 1 16,-21-1-16,0 0 0,21 21 15,-21-21-15,21 22 16,0-1-16,0 0 0,-22 1 0,22-1 15,0 22-15,-21-22 0,21 21 0,0 1 16,0-1-16,0 1 0,-21 63 16,0-42-16,21-22 0,-21 1 15,0 20-15,-1-20 0,1-1 16,0 22-16,21-22 0,-63 107 16,63-107-16,-22-20 0,22-1 15,-21 0-15,21-21 16,0 22-16,0-22 0,0-42 31,21 0-31,1-1 16,-1-20-16,0 21 0,0-21 0,0-1 15,0 1-15,1 0 0,-1-22 16,0 22-16,21-22 0,-21 1 0,1-1 16</inkml:trace>
  <inkml:trace contextRef="#ctx0" brushRef="#br0" timeOffset="-147522.04">11218 16193 0,'0'-85'16,"0"64"-16,0 275 0,0-402 0,0-1 16,0 128-16,0 0 0,0-21 15,21 21-15,1-1 0,-1 1 16,0 0-16,0 21 0,21 0 0,-20 0 16,-1 0-16,0 0 0,0 0 15,0 21-15,0-21 0,1 21 0,-22 43 16,0-43-16,0 0 0,0 0 15,0 1-15,-22-1 0,-20 0 16,-21 21-16,41-21 0,-20 1 16,0-1-16,21-21 0,-22 21 15,22-21-15,-21 21 0,21-21 16,-1 0-16,44 0 31,-1-21-31,0 21 0,0-21 16,21 0-16,-20-1 0,-1 1 0</inkml:trace>
  <inkml:trace contextRef="#ctx0" brushRef="#br0" timeOffset="-147230.21">11790 15663 0,'21'-21'0,"-42"42"0,63-63 0,-21 21 0,0 0 16,-42 42 15,0 0-31,0 21 0,0-20 15,0 20-15,-1 21 16,1-20-16,0 20 0,0-20 16,0-1-16,21 0 0,0 1 0,-21-22 15,21 21-15,0-21 0,0 22 16,0-22-16,21 21 16,0-21-16,0-21 0,0 0 15,0 0-15,1 0 16,-1-21-16,0 0 0,0 0 0,0 0 15,0-1-15,1 1 0,-22-21 16,0 21-16,0 0 0</inkml:trace>
  <inkml:trace contextRef="#ctx0" brushRef="#br0" timeOffset="-147069.3">11493 15917 0,'-21'0'16,"169"0"-16,-275 0 0,127 0 15,22 0 1,-1-21-16,0 21 0,21-21 16,-21 21-16,22 0 0,-1-21 0,-21 21 15,22-21-15,-1 21 0,0 0 0,-21-21 16,22 21-16</inkml:trace>
  <inkml:trace contextRef="#ctx0" brushRef="#br0" timeOffset="-146389.69">13335 15388 0,'0'-42'0,"0"84"0,0-105 0,-21 20 16,0-20-16,-1 42 15,22 0-15,-21 21 0,0 0 0,0 0 16,0 0-16,0 0 0,-1 21 15,-20 21-15,21-21 0,-43 85 16,-41 42-16,62-84 16,22-1-16,0-20 15,0 20-15,0 1 0,21-22 0,0 64 16,0-43-16,21-20 0,0-22 16,0 21-16,21-21 0,-20 22 15,20-43-15,21 21 0,-20 0 0,20-21 16,-20 0-16,20 0 0,1 0 15,-22-21-15,21 0 0,-20-1 0,41-41 16,-41 21-16,-1-1 0,0 1 16,-20 0-16,20-1 0,-21-20 15,-21 20-15,0 1 0,0-21 16,0-1-16,0 1 0,0 20 0,-21-20 0,-21-1 16,20 1-16,-20 20 15,-21 1-15,20 0 0,-20 21 0,-1-1 16,1 1-16,-22 21 0,22 0 15,-1 0-15,1 21 0,-1 1 0,1 20 16,20 0-16,1 1 0,0-1 16,20 0-16,1 22 0,21-22 15,0 0-15,0 1 0,21-1 0,1-21 0,-1 22 16,21-22-16,0 0 0,22 0 16,-1 0-16,1 0 0,-1-21 0,1 0 15,21 0-15,-22 0 0,22 0 0,-22 0 16,22-21-16,-22 0 0,1 0 15</inkml:trace>
  <inkml:trace contextRef="#ctx0" brushRef="#br0" timeOffset="-145432.24">14139 15134 0,'0'-42'0,"-21"0"0,42 401 0,-63-740 0,84 487 16,-105-254-16,42 148 0,-1-21 0,1 21 15,0 0-15,-42 42 16,41 43-16,22-43 15,-21 22-15,21-1 0,-21 1 0,21-22 16,-21 22-16,21-1 0,-21 1 0,21-1 16,0 1-16,0-22 15,-21 21-15,21-20 0,0 20 0,-22-20 16,22-1-16,0 0 0,0-21 0,0 22 16,-21-22-16,21 0 0,0 0 15,-21-21-15,21-21 31,0 0-31,0 0 0,0 0 16,0-22-16,0 22 0,0-21 0,64-43 16,-1 22-1,-21 41-15,-20 1 16,62 0-16,-63 21 0,22 0 0,-22 0 16,21 0-16,-21 0 0,1 21 15,-1 0-15,0 43 16,-21 21-1,-21-43-15,0-21 0,-1 0 16,1 0-16,-21 1 0,0 20 0,20-42 16,-20 21-16,0 0 0,-22 0 15,43-21-15,0 0 0,0 0 16,0 0-16,-1 0 0,22-21 16,22 0-1,-1 0 1,0 21-16,21 0 0,-21 0 0,1-21 15,20 21-15,-21 0 0,21 0 16,-20-21-16,20 21 0,0-22 16,1 22-16,-22-21 0,21 21 0,0-21 15,-20 0-15,20 0 0,-21 0 16,21-1-16,-20 1 0,-1 0 0,0 0 16,0 0-16,0-22 0,0 43 15,-21-21-15,0 42 31,0 1-15,0 20-16,-21-21 16,0 21-16,21 1 0,-21-1 0,21 0 0,0 1 15,0 20-15,-21-20 0,21 20 16,0 1-16,0-22 0,0 21 16,0 1-16,0-1 0,0 1 0,0-1 15,0 22-15,0-21 0,0-1 0,-21 22 16,21-22-16,-22 1 0,1-1 15,0 1-15,0 20 0,-21-20 0,20-1 16,1 1-16,0-1 0,-21-20 16,21-1-16,-1 22 0,1-43 0,-42 42 15,42-42-15,-1 1 16,1-1-16,0-21 0,0-21 16,21-1-16,-21 1 15,21-21-15,0 0 0,0-1 16,0 1-16,0-22 0,0 1 0,21-1 15,0-20-15,0 20 0,0-20 16,22-1-16,-22 0 0,21 1 0,-21-1 16,22 0-16,-1 22 0,-21-1 15,22 1-15,-22 20 0,0-20 0,21 21 16,-21-1-16,1 1 0,-1-22 0,21-20 16</inkml:trace>
  <inkml:trace contextRef="#ctx0" brushRef="#br0" timeOffset="-145221.17">14626 15558 0,'0'0'16,"0"-22"-16,-21 22 16,0-21-16,0 21 15,42 0 16,0 0-15,-21 21-16,21-21 0,-21 22 16,0-1-16</inkml:trace>
  <inkml:trace contextRef="#ctx0" brushRef="#br0" timeOffset="-144889.85">14753 15790 0,'21'22'16,"-21"-1"-16,-42-106 0,63 127 0,21 1 15,-20-43-15,-1 0 16,0 0-16,0-21 0,0 21 16,0-22-16,1 1 0,-1 0 15,-21 0-15,21 0 0,-21 0 16,0-1-16,0 1 16,-21 21-1,0 0-15,-1 0 0,1 0 0,0 21 16,0-21-16,-21 22 0,20-1 15,1 0-15,0 0 0,-21 43 16,21-1 0,21-42-16,0 22 0,0-22 0,0 0 15,0 0-15,0 0 0,42 0 16,-21 1-16,0-22 0,0 0 16,1 0-16,20 0 0,-21 0 0,21 0 15,1-22-15,-1 1 0,0 21 0,1-21 16,-1 0-16,0-21 0,1 20 15</inkml:trace>
  <inkml:trace contextRef="#ctx0" brushRef="#br0" timeOffset="-144413.08">15515 15663 0,'-21'-21'16,"21"64"-16,-21-86 0,63 64 0,-105-42 0,41 21 16,1 0-16,0 0 0,-21 0 0,21 21 15,-1 1-15,1-1 0,0 0 0,0 0 16,21 0-16,-21 0 0,21 22 15,-21-22-15,21 21 0,0 22 16,0-1 0,21-42-16,0 1 0,0-1 0,0 0 15,0-21-15,22 0 0,20 0 16,-20 0-16,-22 0 0,21-21 16,0 0-16,22-22 15,-43 22-15,21-21 0,-20-1 0,-1 22 16,0-21-16,0 0 0,0-1 15,0-63-15,-21 64 0,22 0 16,-22-1-16,0 1 0,0 21 0,0-21 16,0 20-16,0 1 0,-22 21 31,1 21-15,21 1-16,-21-1 0,21 21 0,0 0 0,-21-20 15,21 20-15,-21 0 16,21 1-16,0-1 0,-21 0 0,21 1 15,0-22-15,0 21 0,0 0 0,0 1 16,0-22-16,0 21 0,21-21 0,0 1 16,0-1-16,0 0 0,0-21 15,1 0-15,-1 21 0,0-21 16,0 0-16,0 0 0,0-21 0,1 21 16,-1-21-16,0 0 0,0-1 0,21-20 15,-20 21-15</inkml:trace>
  <inkml:trace contextRef="#ctx0" brushRef="#br0" timeOffset="-144231.77">15663 15769 0,'0'0'0,"-21"0"0,21-21 31,21 21-31,0 0 0,22 0 16,-22 0-16,0-21 0,21 21 15,64-21 1,-85 21-16,22-21 0,20 21 16,-20 0-16</inkml:trace>
  <inkml:trace contextRef="#ctx0" brushRef="#br0" timeOffset="-143794.34">17865 15600 0,'0'0'0,"0"-21"0,0 0 0,0-1 15,0 1-15,-22 21 16,1 0-16,21 21 16,-21 1-16,21-1 0,-21 21 15,21 0-15,0 1 0,0-1 16,-21 0-16,21 1 0,0-1 15,-21 22-15,21-22 0,0 0 0,-22 1 16,22 20-16,0 22 16,0-64-1,0 0-15,-21-21 16,0 0 0,0-21-16,0 21 15,0-21-15</inkml:trace>
  <inkml:trace contextRef="#ctx0" brushRef="#br0" timeOffset="-143382.64">17357 15917 0,'-22'-169'16,"22"127"-16,22 253 0,-44-443 15,22 189-15,22 1 0,-22 0 0,42-1 16,-21 22-16,21-21 0,22-22 16,84 43-1,-84 21-15,-22 0 0,21 0 16,1 21-16,-22 0 0,22 22 0,-1-1 15,-20 0-15,-1 1 0,21-1 0,-41 22 16,20-22-16,-21 21 0,0 1 16,0-22-16,-21 22 0,0-22 0,0 0 15,0 1-15,0-1 0,0 0 16,0-20-16,-42 20 0,21-42 16,0 0-1,21-21 1,0 0-16,0-1 0,0 1 15,0-21-15,0 0 0,0-1 0,21 1 16,0-22-16,0 22 0,0-21 16,1 20-16,20-20 0,-21 20 0,64-62 15,-22 41 1,-42 43-16,22 0 0,-22 21 0,0 0 16,0 21-16,-21 0 15,0 0-15,0 0 0,0 1 16,0-1-16,0 21 0,0-21 0,0 0 15,0 1-15,21-1 0</inkml:trace>
  <inkml:trace contextRef="#ctx0" brushRef="#br0" timeOffset="-142948.88">18838 15981 0,'0'21'0,"0"0"15,0 0 16,0 1-15,0-1-16,0 0 16,0 0-16,21-21 15,1 21 1,-1-21 0,0 0-16,0 0 0,-21-21 15,21 21-15,-21-21 0,21 0 16,1 0-16,-22-22 0,0 1 15,0 0-15,0 20 0,0-20 16,0 21-16,0 0 0,0-22 16,-22 22-16,1 0 0,21 0 0,-21 21 15,0 0-15,0 0 0,0 0 16,-1 21-16,1-21 0,21 21 16,-21 0-16,21 22 0,-21-22 0,21 0 15,0 64-15,0-64 16,0 21-16,0-21 0,0 22 15,0-22-15,42 42 16,-21-41-16,1-22 16,-1 0-16,-21 21 0,21-21 0,0 0 0,0 0 15,0 0-15,22-21 0,-22-1 0</inkml:trace>
  <inkml:trace contextRef="#ctx0" brushRef="#br0" timeOffset="-142653.05">19516 15409 0,'0'-21'0,"0"42"0,0-63 16,0 63-16,-22 0 16,1-21-16,0 43 0,21-22 15,-21 21-15,0-21 0,0 22 16,21-1-16,0 0 0,-22 1 0,22-1 0,-21 0 15,21 1-15,0 63 16,0-1 0,0-62-16,0-22 0,21 21 15,1-21-15,-22 1 0,21-1 0,0-21 16,0 0-16,0 21 0,0-21 0,1 0 16,-1 0-16,0-21 15,0-22-15,-21-20 16</inkml:trace>
  <inkml:trace contextRef="#ctx0" brushRef="#br0" timeOffset="-142485.95">19262 15812 0,'-22'0'15,"1"0"-15,127 21 0,-169-42 0,20-1 16,64 22 0,1 0-16,20 0 15,-21 0-15,21 0 0,1-21 16,-1 21-16,0 0 0,1 0 0,-1 0 15,22-21-15,-22 21 0,0 0 16,1 0-16,-1 0 0,-21 0 0,21 0 16</inkml:trace>
  <inkml:trace contextRef="#ctx0" brushRef="#br0" timeOffset="-141964.71">20045 15790 0,'-21'22'31,"42"-44"1,0 22-17,-21-21-15,0 0 0,0 0 16,0 0-16,-21 21 16,0 0-16,-1 0 0,-20 0 15,0 0-15,-1 21 0,1 0 16,21 0-16,-21 0 0,20 1 15,-20 20-15,21-21 0,0 21 16,0-20-16,21 20 0,0-21 16,0 0-16,0 0 0,21 64 15,42-85 1,-42 0-16,1 0 0,-1 0 16,0 0-16,21 0 0,-21 0 0,22-42 15,-22 21-15,0-1 0,0 1 16,0-21-16,1 21 0,-22-22 15,0 22-15,21 0 0,-21 0 0,0 0 16,0 0-16,0-1 0,-21 44 31,21-1-31,0 0 0,0 0 16,0 0-16,0 0 16,0 1-16,0-1 0,0 21 0,0-21 15,0 0-15,0 1 0,0-1 0,21 0 16,0-21-16,0 21 0,0-21 15,0 0-15,22 0 0,-1 0 16,-21 0-16,0 0 0,1 0 16,20-21-16,-21 0 0,0 0 0,0-1 15</inkml:trace>
  <inkml:trace contextRef="#ctx0" brushRef="#br0" timeOffset="-140746.67">20553 15473 0,'21'-85'16,"-21"64"-16,-21 233 0,42-445 0,-42 360 0,42-275 15,-42 148-15,0 0 0,-1 21 16,-20 21-16,21-21 16,0 22-16,21-1 0,-21 0 0,21 1 15,-22-1-15,22 0 0,0 1 0,0-1 16,0 0-16,0 1 0,0 84 16,0-106-16,0 21 15,0-21-15,22 22 0,-1-22 0,0 0 16,-21 0-16,42 0 15,22-21 1,-22 0-16,-21 0 0,0-21 0,1 0 16,-1 0-16,21 0 0,-21-22 15,0 1-15,1 21 0,-1-21 0,21-22 16,-21 43-16,0 0 16,-21 0-16,0-1 0,0 1 0,0 42 31,-21 1-16,21-1-15,-21 0 0,21 0 0,-21 0 16,21 22-16,0-22 0,0 0 0,0 0 16,0 0-16,0 0 0,0 1 15,0-1-15,21 0 16,21 0-16,-20-21 0,-1 0 0,0 0 16,0 0-16,21 0 0,-20 0 15,20-21-15,-21 0 16,21 0-16,-20-1 0,-1-20 15,0 21-15,-21 0 0,21 0 0,0-22 16,-21 22-16,0 0 0,-21 42 47,21 0-47,-21 0 0,21 1 0,0-1 16,0 0-16,0 0 15,0 0-15,0 0 0,0 1 16,21-1-16,0-21 0,0 0 15,1 0-15,-1 0 0,0 0 16,21 0-16,-21 0 16,-21-21-16,22-1 0,-22 1 15,0 0-15,0-21 0,0 21 16,0-1-16,-22-41 0,1 42 16,21 0-16,-21 21 0,0-22 0,0 1 15,0 21-15,-1 0 0,22-21 16,22 21 15,-1-21-31,0 21 0,0 0 16,21 0-16,22-21 15,-1 21-15,-20 0 0,-1-21 0,22 21 16,-22 0-16,0 0 0,1 0 16,41 0-16,-41 21 15,-43 0-15,0 0 0,0 0 16,0 0-16,0 1 0,0-1 0,-43 42 15,22-20-15,0-22 16,21 0-16,0 0 0,-21 0 16,21 0-16,-21 1 0,21-1 15,0 0-15,0-42 47,0 0-47,0-1 16,0 1-16,0-21 0,21 21 15,0-22-15,0 22 0,21-21 0,-20 21 16,20-22-16,0 1 0,22 0 16,20-22-1,-41 64-15,-22-21 0,21 21 0,1 0 16,-22 0-16,-21 21 0,0 22 16,0-22-16,0 0 0,0 42 15,0-41-15,0 20 0,0-21 16,0 21-16,0 1 0,0-22 15,0 0-15,0 21 0,21-20 16,0-1-16,0 0 0,0 0 0,1-21 16,20 21-16,-21-21 15,0 0-15,0 0 0,1 0 0,-1-21 16,0 0-16,0 0 0,0 0 16,-21-1-16,43-41 15,-22 42-15,-21-64 0,0 43 0,0 21 16,0-22-16,0 22 0,0-21 15,0-1-15,0 22 0,-21-21 0,-1 21 16,1-22-16</inkml:trace>
  <inkml:trace contextRef="#ctx0" brushRef="#br0" timeOffset="-140532.79">22013 15155 0,'0'0'0,"-21"0"0,0 0 16,0 0-16,42 0 47,0 0-31,-21-21-16</inkml:trace>
  <inkml:trace contextRef="#ctx0" brushRef="#br0" timeOffset="-140294.42">20383 15473 0,'0'0'0,"-21"0"0,21 21 16,21-21-1,22 0-15,-22 0 16,21 0-16,1-21 0,-1 21 0,0 0 16,22 0-16,-22 0 0,85-21 15,-85 21-15,1 0 16,-22 0-16,0 0 0,0 0 0</inkml:trace>
  <inkml:trace contextRef="#ctx0" brushRef="#br2" timeOffset="37048.41">2117 10266 0,'0'0'0,"-22"0"0,22-21 15,0 0-15,-21-1 16,21 1 0,-21 21-16,21-21 15,21 42 48,0 0-48,1 1-15,-1-1 16,0 0-16,0 21 0,21-21 0,-20 1 16,-1 20-16,21-21 0,0 21 15,-20 1-15,62 41 16,-20 1-16,-22-43 0,0 1 15,1-1-15,-1 0 0,0 1 0,1-1 16,-22 0-16,21 1 0,1 20 16,-22-20-16,21-1 0,-21 21 0,22-20 15,-22-1-15,21 0 0,-21 1 16,0-1-16,1-21 0,-1 22 0,0-22 16,-21 0-16,21 0 0,-21 0 0,21 0 15,-21 1-15,0-1 16,0-42 15,0-1-15,0 1-16,0 0 0,0 0 0,-21-21 15,21-1-15,-21 22 0</inkml:trace>
  <inkml:trace contextRef="#ctx0" brushRef="#br2" timeOffset="37653.78">3429 10181 0,'-1588'1715'390</inkml:trace>
  <inkml:trace contextRef="#ctx0" brushRef="#br2" timeOffset="38059.87">1714 11663 0,'22'0'62,"-1"-21"-62,0 21 16,-21-21-16,21 21 16,0-22-16,-21 1 0,21 21 15,-21-21-15,22 0 0</inkml:trace>
  <inkml:trace contextRef="#ctx0" brushRef="#br2" timeOffset="52024.34">9207 11240 0,'0'0'16</inkml:trace>
  <inkml:trace contextRef="#ctx0" brushRef="#br2" timeOffset="52200.24">9207 11240 0,'0'-22'32,"0"1"-17,0 0 1,0 0 31,22 21-16,-1 0-15</inkml:trace>
  <inkml:trace contextRef="#ctx0" brushRef="#br2" timeOffset="52504.06">9292 11134 0,'0'0'0,"0"-21"15,-21-1-15,21 1 0,-21 21 16,21-21-16,0 0 0,0 0 16,0 0-16,0-1 15,-21 22-15,21-21 32,0 42-17,0 1 1,0-1-16,0 21 15,0-21-15,0 0 0</inkml:trace>
  <inkml:trace contextRef="#ctx0" brushRef="#br2" timeOffset="52699.95">9334 11557 0,'0'106'31,"22"0"-15,-44-318-16,65 445 0,-43-212 0,0 0 15,21 22 1,0-22-16,-21 0 0,0 0 15,21-21-15,0 21 16,1-21 0,-1 0-16,0 0 15,0-21-15,0 0 0,0 0 0,1 0 16,20-1-16,-21 1 0,43 0 16,-22 0-16</inkml:trace>
  <inkml:trace contextRef="#ctx0" brushRef="#br2" timeOffset="52971.81">10308 11367 0,'572'-424'31,"-170"170"1,-1376 932-32,2032-1398 0,-973 678 0,0-22 15,-22 22-15,1 21 0,-1-22 0,-20 1 0,-1 21 16,21-22-16,1 22 16,-64 0-16,21 0 15,0 21-15,-21-21 16</inkml:trace>
  <inkml:trace contextRef="#ctx0" brushRef="#br2" timeOffset="53050.77">11134 10774 0,'-43'42'0</inkml:trace>
  <inkml:trace contextRef="#ctx0" brushRef="#br2" timeOffset="54184.15">9229 11282 0,'0'0'0,"127"529"78,-127-508-62,0 0 0,0 1-16,0-1 15,0 0 1,21-21 93,-21 21-62,-21-42 0</inkml:trace>
  <inkml:trace contextRef="#ctx0" brushRef="#br2" timeOffset="54886.81">9821 11726 0,'127'-84'15,"-106"63"1,22-1-16,-1 1 0,-21 0 0,43-21 16,-43 21-16,21-1 0,-21 1 15,1 0-15,-1 21 0,0-21 16,0 0-16,0 21 0,-21-21 0,21 21 15,22-22 1,-43 1-16,21 21 0,0 0 0,-21-21 16,21 21-1,0 0-15,-21-21 0,22 21 16,-1 0 0,-42 21 62,-1-21-63,22 21-15,-21 0 16,0 1-16,0-22 16,21 21-16,-21 0 0,0-21 0,-1 21 15,22 0-15,-42 0 0,21-21 0,0 22 16,0-1-16,-22 0 0,1 0 15,0 0-15,-1 22 0,22-22 0,-42 0 16</inkml:trace>
  <inkml:trace contextRef="#ctx0" brushRef="#br2" timeOffset="54999.74">9610 11790 0,'0'-21'15</inkml:trace>
  <inkml:trace contextRef="#ctx0" brushRef="#br2" timeOffset="61288.16">16573 10753 0,'-42'0'15</inkml:trace>
  <inkml:trace contextRef="#ctx0" brushRef="#br2" timeOffset="61635.96">16510 10753 0,'0'-21'16,"-21"-1"15,42 65-31,-42-107 15,21 85 64,0 1-79,0-1 0,0 0 15,0 0-15,0 0 0,0 22 0,0-22 16,0 21-16,0-21 15,0 64-15,0-64 0,0 0 0,0 0 16,21 22-16,21 20 16,-42-20-16,0-22 0,21 21 0,1-21 15,-22 0-15,21 1 0,-21-1 0,0 0 16,0 0-16,0 0 0,21-21 16,-21 43-16,21-22 15,-21 0 1,21-21-16</inkml:trace>
  <inkml:trace contextRef="#ctx0" brushRef="#br2" timeOffset="63225.34">17124 11155 0,'190'-106'15,"-380"212"-15,444-254 0,-191 105 0,1 1 16,-1 0-16,1-22 0,20 1 0,-20-1 15,21 1-15,84-64 16,-106 63-16,22 22 0,0 0 16,-22-1-16,1 1 0,-1 21 0,-20-22 15,-1 22-15,0 0 0,-21 0 0,22 0 16,-22 21-16,-21-21 16,21 21-16,0-22 15,0 22 1,1 0-1,-22 22 110,-22-1-109,1-21-16,0 21 0,0 0 0,-43 21 16,22-20-16,0-1 15,-1 21-15,1 0 0,-127 85 16,105-84-16,22-1 0,-22 0 16,22 1-16,-21-1 0,20 0 15,-41 43-15,41-64 0,1 22 16,0-22-16,-1 21 0,22-21 0,-21 22 15,-1-22-15,1 0 0,0 21 16,-1-21-16,22 1 0,-21-1 0,0 0 16,-1 0-16,22 0 0,0 0 15,-21 1-15,20-1 0,1-21 16,21 21-16,-21-21 0,0 0 16,21 21-16,-21-21 31,21 21 0,-21-21-31,-1 21 31,1-21-31,0 22 16,0-22 0,0 21-16,0-21 15,-1 21 1,1 0-1,0-21 1,21 21-16,-21-21 16,0 21-16,0-21 15,-1 0-15,22 22 16,-21-22-16,0 0 16,21 21-1,-21-21-15,0 21 16,0 0-16,-1 0 15,1-21 1,0 21-16,0-21 16,21 22-16,21-44 62,-21 1-62,21 21 0,0-21 16,1 0-16,-22 0 0,21 21 0,0-21 15,42-43 1,22-21-16,-64 64 16,0 0-16,1 0 0,20-21 15,-21 20-15,0-20 0,0 21 0,22 0 16,-22 0-16,21-1 0,-21 1 16,1 0-16,41-21 0,-21 21 15,-20-1-15,41-20 16,-42 42-16,22-21 0,-22 0 0,21 0 0,-21-1 15,0 22-15,1-21 0,-1 0 16,0 21-16,0 0 0,0-21 16,0 21-16,-21-21 15,0 42 32,0 0-31,-21-21-16,0 21 15,0 0-15,0-21 0,0 22 0,-1-1 16,1-21-16,0 21 0,-21 0 16,-1 0-16,22 0 0,-21 1 0,0-1 15,-43 21-15,43-21 16,20 22-16,-20-22 0,0 0 0,-1 21 16,22-21-16,-42 22 15,20-22-15,107-85 110,-22 43-95,-21 0-15,1 0 0,20 0 0,0 0 16,43-22-16,-43 1 15,1 21-15,-1 0 0,0-1 0,1-20 16,-1 21-16,0 0 0,1 0 16,-22-22-16,42 22 0,-20 0 15,-22 0-15,0 0 0,0-1 0,0 1 16,0 21-16,1-21 0,-1 0 16,0 21-16,0 0 0,-21-21 15,21 21-15,-21-21 0</inkml:trace>
  <inkml:trace contextRef="#ctx0" brushRef="#br2" timeOffset="63332.28">17801 10732 0,'-63'42'15,"41"-21"-15,-20 0 0,21 22 0,-127 41 16,105-63 0,1 1-16,-21 20 0,20-21 0</inkml:trace>
  <inkml:trace contextRef="#ctx0" brushRef="#br2" timeOffset="64543.59">17039 11261 0,'85'-64'16,"-64"43"-16,21 0 15,1-21-15,-1 20 0,0 1 0,43-42 16,-43 42-16,1-1 16,-1 1-16,0 0 0,1 0 15,-1 0-15,0 0 0,-21-1 0,22 1 0,41-21 16,-62 42-16,-1 0 15,0-21-15,0 21 32,-42 21-1,0 0-15,0 0-16,-1-21 0,1 21 15,0 1-15,0-22 0,-21 42 16,-64 21-1,63-41-15,-20 20 0,21-21 16,20 0-16,-20 0 0,0 1 16,-1-1-16,22 0 0,-21 0 15,21 0-15,-22 0 0,22 1 0,0-1 0,0-21 16,0 21-16,0 0 0,-22 0 16,22-21-16,21 21 15,-21-21-15,0 22 0,0-22 0,-1 21 16,1 0-16,0-21 15,0 0-15,21 21 0,-21-21 16,0 21-16,-1-21 0,22 21 16,-21-21-1,21 22-15,-21-22 16,21 21-16,-21 0 16,0-21-1,0 21-15,21 0 16,-22-21-1,22 21-15,-21-21 0,0 0 16,21 22 0,0-44 15,0 1-15,0 0-1,0 0-15,0 0 16,0 0-16,0-1 15,0 1-15,0 0 16,0 0-16,0-21 0,0 20 16,0 1-16,0 0 0,0 0 15,0 0-15,0 0 0,0-22 0,0 22 16,0 0-16,0 0 0,0 0 0,-21-1 16,21 1-16,0 0 0,-21 0 15,21 0-15,0 0 0,0-1 16,0 1-16,0 0 0,0 0 0,0 0 15,0 0-15,-21 21 16,21-22-16,0 1 0,0 0 16,0 0-16,-22 21 0,22-21 0,0 0 15,0-1 1,0 44 31,0-1-47,0 0 15,0 0-15,0 0 0,22 22 0,-22-22 16,21 0-16,-21 21 0,0 1 16,0-22-16,21 21 0,-21 0 0,0-20 15,21 20-15,-21 21 16,0-20-16,0-22 0,21 0 0,-21 21 16,21-20-16,-21-1 0,0 0 15,0 0-15,0 0 0,22 0 16,-22 1-16,21-1 15,-21 0 1</inkml:trace>
  <inkml:trace contextRef="#ctx0" brushRef="#br2" timeOffset="64601.56">16700 11515 0,'0'-21'15</inkml:trace>
  <inkml:trace contextRef="#ctx0" brushRef="#br2" timeOffset="83000.12">27093 11261 0,'0'0'0,"-21"-21"0,0-1 0,0 1 16,21 0-16,-21 0 0,-1 0 0,1 0 15,0-1-15,0 1 0,0 21 16,0 21-16,-1-21 0,22-21 15,-21 0-15,21 0 0,-21 21 16,21-21-16,0 42 16,21-21-16,0 21 15,1 21-15,20 1 0,-21-1 0,21 0 16,1 1-16,-1 20 16,22 1-16,-22-1 0,21 1 0,-20-1 15,20 1-15,-20-1 0,-1 22 0,64 63 16,-64-84-16,0-1 15,1 22-15,-1-43 0,0 22 0,-20-1 16,20-21-16,-21 1 0,0-1 16,43 43-16,-22-22 15,-42-42-15,21 1 16,-21-44 15,0 1-31,0 0 16,0 0-16,0 0 15,0-22-15,0 22 0,0-21 0</inkml:trace>
  <inkml:trace contextRef="#ctx0" brushRef="#br2" timeOffset="83395.89">28215 11155 0,'0'-21'0,"0"42"0,0-63 0,0 20 0,21-20 16,-21 21-16,0 0 15,0 0-15,-21 21 16,0 0 0,0 0-16,0 21 0,-22 0 0,1 21 15,-22 1-15,22 20 0,-21 1 16,-22-1-16,21 1 0,-105 105 15,-127 64 1,169-149-16,21 1 0,0 0 0,21-1 16,-20 1-16,20-21 0,0-1 15,22 1-15,-1-1 0,1-21 0,-43 64 16,64-85-16,-1 22 16,1-1-16,21-21 0,0 0 0,-22 1 15,43-1-15,-21 0 0,0-21 16,21 21-16,0-42 15,21 0 1,0 0-16,0-22 0,22 22 0,-22 0 16</inkml:trace>
  <inkml:trace contextRef="#ctx0" brushRef="#br2" timeOffset="98273.85">31940 11451 0,'0'-21'0,"0"42"0,-21-63 0,-21 21 16,42 0-1,0-1-15,-21 22 0,21-21 0,-21 0 16,21 0 0,0 42 46,21 0-62,0 0 16,0 1-16,0-1 0,22 0 15,-22 21-15,21 1 0,0-1 16,1 0-16,20 1 0,1-1 0,-1 0 16,1 22-16,-1-1 0,128 128 15,-64-64 1,-64-64-16,1 1 0,63 63 15,-64-64-15,-20 1 16,20-22-16,1 22 0,-1-1 0,-21-21 16,43 64-16,21 0 15,-85-85 1,21 43-16,-20-43 0,-22 0 16,0-42 15,0 0-16,0 0-15,0-22 0,-22 22 16,22-21-16,-21-1 0,21 22 16</inkml:trace>
  <inkml:trace contextRef="#ctx0" brushRef="#br2" timeOffset="98790.56">33464 11557 0,'0'-21'0,"0"42"0,0-63 0,0 21 16,0-22-1,22-41-15,-22 62 16,21 1-16,-21 0 0,0 0 15,0 0-15,21-22 16,-42 43 0,-22 0-1,22 22-15,-21 20 0,0 0 16,-22 1-16,22-1 0,-43 21 0,-63 64 16,63-42-16,-105 84 15,84-63-15,-106 85 16,106-107-16,-21 22 0,22-21 15,-1 21-15,0 0 0,-190 169 16,190-191-16,21 1 16,-21 0-16,22-22 0,-86 85 15,86-84-15,20-1 0,1 1 16,-1-1-16,1-20 0,20-1 16,-20 0-16,20 1 0,1-1 0,21-21 15,-21 22-15,-1-1 0,43-21 16,0 0-16,-21-21 0,21 21 15,-21-21-15,21 22 16,-21-44 0</inkml:trace>
  <inkml:trace contextRef="#ctx0" brushRef="#br2" timeOffset="98839.53">30438 13822 0,'21'-85'16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3:33:18.98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4297 0,'0'-21'31,"21"21"47</inkml:trace>
  <inkml:trace contextRef="#ctx0" brushRef="#br0" timeOffset="840.04">1693 4191 0,'0'0'0,"0"-21"15,0 0 1,0 0-16,0-1 15,0 1 1,0 0 0,0 0 15,0 42 16,-21 0-47,21 0 15,0 1-15,0-1 16,0 0-16,0 0 0,0 0 16,0 0-16,0 1 0,0-1 15,0 21-15,0-21 0,0 22 0,0-22 16,0 21-16,0-21 0,0 22 16,0-1-16,0-21 0,0 21 0,0 1 15,0-1-15,0 0 0,0 1 16,0-1-16,0 0 0,0 22 15,0-22-15,0 1 0,21-1 16,-21 0-16,0 1 0,21 41 16,-21-20-16,0-22 0,0 0 15,0 1-15,0-1 0,0 0 0,0 22 16,0-22-16,22 22 0,-22-22 16,0 22-16,0-1 0,21-21 0,-21 22 15,0-22-15,0 22 0,0-22 16,0 22-16,0-22 0,0 0 0,0 22 15,0-22-15,21 22 0,-21-22 16,0 0-16,0 22 0,0-22 0,21 0 16,-21 1-16,0-1 0,0 0 15,0 1-15,0-1 0,21 0 0,-21 1 16,21-22-16,-21 21 16,0-21-16,0 22 0,0 20 15,0-42-15,0 1 0,0-1 0,22 0 16,-22 0-16,0-42 47,0 0-47,0 0 0,0-1 15,0-20-15,0 0 0,0-1 16,0-20-16</inkml:trace>
  <inkml:trace contextRef="#ctx0" brushRef="#br0" timeOffset="3179.36">1693 4085 0,'0'0'0,"0"-21"0,0 0 32,-21 21-17,42 0 79,0 0-78,1 0-16,-1 0 15,0 0-15,0 0 0,0 0 0,0 0 16,1 0-16,-1 0 0,0 21 16,0-21-16,21 0 0,-20 0 15,20 0-15,-21 0 0,21 0 0,1 0 16,-1 0-16,22 0 0,-22 0 15,21 0-15,1 0 0,42 0 16,-43 0-16,1 0 16,-1 0-16,1 0 0,-1 0 0,1 0 15,-1 0-15,22 0 0,-22 0 16,22 0-16,0 0 0,-1 0 0,-20 0 16,21 0-16,-1 0 0,1 0 0,-22 0 15,22 0-15,-21 0 0,-1 0 16,1 0-16,-22 0 0,21 0 0,1 0 15,-1 0-15,1 0 0,-1 0 16,1 0-16,-1 0 0,1 0 0,-1 0 16,1 0-16,-1 0 0,-20 0 15,20 0-15,43 0 16,42 0-16,-127 0 16,22 0-16,-1-21 0,-21 21 0,22 0 15,-1 0-15,-21 0 0,21 0 16,22-21-16,-43 21 15,0 0-15,22 0 0,-22 0 0,0-21 16,0 21-16,43 0 16,-43 0-16,0 0 0,0-22 15,0 22-15,0 0 16,1 0-16,-22-21 31,0 42 0,0 1-15,0-1-16,0 0 16,0 0-16,0 0 0,0 0 15,0 1-15,0-1 16,0 0-16,0 0 0,0 21 0,-22-20 16,22-1-16,0 21 0,0-21 15,0 0-15,-21 22 0,21-1 0,0-21 16,0 22-16,0-22 0,0 21 0,0-21 15,0 64 1,0-43-16,0-21 0,0 22 0,0 84 16,0-85-1,0 0-15,0 1 0,0-1 0,0 0 16,0-20-16,0 20 0,0 0 0,-21 1 16,21-1-16,0-21 0,-21 21 15,21 1-15,0-1 0,0-21 0,0 22 16,0-1-16,0 0 0,0-21 0,0 22 15,0-1-15,0-21 0,0 22 16,0 41 0,0-20-16,0-22 0,0-21 15,0 0-15,0 1 0,0 20 0,0-21 16,0 21-16,0-20 0,0-1 16,0 21-16,0-21 15,0 0-15,0 1 0,0-1 0,0 21 16,0-21-16,21 0 0,-21 22 0,21-22 15,-21 0-15,0 0 0,0 22 16,0-22-16,0 0 0,0 21 16,0-21-16,0 1 0,0 20 15,0-21-15,21 0 0,-21 0 16,0 1-16,0-1 0,0 0 16,0 0-16,0 0 0,22 0 15,-22 1-15,0-1 16,0 0-16,0 0 15,0 0-15,0 0 16,0 1 0,0-1-1,-22-21 1,22 21 0,-21-21-1,0 0-15,0 0 0,0 0 16,0 0-16,-1 0 0,1 0 15,0 21-15,0-21 0,0 0 16,0 0-16,-1 0 0,-20 0 16,21 0-16,0 0 0,0 21 0,-1-21 15,-20 0-15,21 0 0,-21 0 0,20 0 16,-20 0-16,21 0 0,-43 0 16,22 0-16,0 0 0,-1 0 15,1 21-15,0-21 0,-1 0 0,-20 0 16,21 0-16,-1 0 0,1 0 15,0 0-15,-22 0 0,22 0 0,-1 0 16,1 0-16,0 0 0,-22 0 0,22 0 16,0 0-16,-1 0 0,1 0 15,0 0-15,-22 0 16,22 0-16,-1 0 0,1 0 0,21 0 16,-21 0-16,-1 0 0,1 0 0,0 0 15,-1 0-15,1 0 0,-22 0 16,22 0-16,0 0 0,-1 0 0,1 0 15,0 0-15,-1 0 0,1-21 16,0 21-16,-1 0 0,1 0 0,0 0 16,-1 0-16,22 0 0,-21 0 15,0 0-15,-1 0 0,22 0 0,-21 0 16,-1 0-16,22 0 0,-21 0 0,0 0 16,20 0-16,-20 0 0,21 0 15,-43 0-15,1 0 16,42 0-16,-22 0 15,22 0-15,-21 0 0,21 0 0,-22 0 16,-41 0 0,20 0-16,43 0 0,0 0 15,-21 0-15,20 0 0,1 0 16,0 0-16,0 0 16,0 0-16,0 0 0,-22 0 15,22 0-15,0 0 0,0 21 16,-22-21-1,22 0-15,0 22 0,0-22 16,0 0-16,0 0 31,21-22 63,21 1-94,0 0 0,-21 0 16</inkml:trace>
  <inkml:trace contextRef="#ctx0" brushRef="#br0" timeOffset="47160.12">2265 4572 0,'0'0'0,"-21"0"15,-1 0-15,1 0 0,0 0 0,0 0 16,0 0 0,42 0 15,0 0-31,0 0 15,22 0-15,-1 0 0,0 0 16,1 0-16,20 0 0,43 0 16,-21 0-16,-22 0 0,22 0 15,-22 0-15,22 0 0,0-21 0,-1 21 16,1 0-16,21 0 0,84-21 16,-84 21-16,0 0 0,84 0 15,-105 0-15,0-21 0,-1 21 16,1 0-16,0 0 15,-22 0-15,22 0 0,-22 0 0,1-22 0,-1 22 16,1 0-16,-22 0 0,1 0 16,-1 0-16,0 0 0,1 0 15,-22 0-15,0 0 0,0 0 0,0 0 16,-21-21-16,-21 21 31,-21 0-15,21 0-16,-1 21 0,-20-21 15,21 0-15,-21 22 0,-1-1 0</inkml:trace>
  <inkml:trace contextRef="#ctx0" brushRef="#br0" timeOffset="47751.78">2138 5186 0,'0'0'15,"-64"0"1,64 21-16,-21-21 0,42 0 47,0 0-31,1 0-16,-1 0 0,0 0 0,21 0 15,1 0-15,20 0 0,1 0 16,-1 0-16,1 0 0,20 0 0,1 0 15,0 0-15,-1-21 0,22 21 16,-21 0-16,126-42 16,-126 42-16,127-22 0,-106 22 15,-1 0-15,-20 0 0,21-21 16,-21 21-16,-1 0 0,149-21 16,-148 0-16,-22 21 15,1 0-15,-1 0 0,64 0 16,-84-21-16,-1 21 0,0 0 0,1 0 15,-22 0-15,21 0 0,-21 0 16,0 0-16,1 0 0,-44 0 47,-20 0-47,21 0 16,0 0-16,-22 0 0,22 21 15,-21-21-15,0 21 0</inkml:trace>
  <inkml:trace contextRef="#ctx0" brushRef="#br0" timeOffset="48319.48">2244 5821 0,'0'0'0,"21"0"63,0 0-63,21 0 0,-21 0 0,22 21 15,-1-21-15,0 0 0,1 0 16,20 0-16,1 0 0,20 0 16,-20 0-16,21 0 0,-22 0 0,22-21 15,-1 21-15,1 0 0,0 0 16,-1-21-16,22 21 0,85 0 15,-85-21-15,-1 21 0,1-22 0,-21 22 16,21 0-16,-22 0 0,1 0 16,21-21-16,-21 21 0,-22 0 0,22 0 15,-22 0-15,1 0 0,-22 0 16,0 0-16,1 0 0,-1 0 16,-21 0-16,0 0 0,1 0 0,-1 0 31,-42 0-16,-1 0 1,1 0-16,0 0 0,-21 0 16,-1 21-16,1-21 0,0 0 15</inkml:trace>
  <inkml:trace contextRef="#ctx0" brushRef="#br0" timeOffset="48888.18">2392 6435 0,'21'0'47,"0"0"-47,0 0 0,22 0 16,-22 0-16,21 0 0,0 0 15,1 0-15,-1 0 0,0 0 0,22 0 16,-1 0-16,1-21 0,-1 21 0,22 0 16,-21 0-16,20 0 0,1-22 15,0 22-15,20 0 0,-20 0 0,21-21 16,-21 21-16,20 0 0,-20-21 16,21 21-16,-21-21 0,-1 21 15,1 0-15,84 0 0,-84-21 16,-22 21-16,1 0 0,-1 0 0,1 0 15,-22 0-15,1 0 0,-22 0 16,0 0-16,21 0 16,-42 21-16,-21-21 15,0 21 1,0-21-16,0 0 0,-1 0 16,-62 0-1,63 21-15,-1-21 0,-20 0 0,21 0 16,-21 0-16</inkml:trace>
  <inkml:trace contextRef="#ctx0" brushRef="#br0" timeOffset="49379.93">2349 6922 0,'-21'0'0,"42"0"0,-21 21 47,22-21-31,-1 0-16,0 0 0,21 0 15,-21 0-15,22 0 0,20 0 0,-20 0 16,20 0-16,1 0 0,20 0 0,-20 0 16,20 0-16,-20 0 0,21 0 15,-1 0-15,1 0 0,190-21 16,-169 21-16,-21 0 0,20 0 16,-20-22-16,0 22 15,-1-21-15,-20 21 0,21 0 0,-22 0 16,85-21-16,-84 21 0,-1 0 15,43-21-15,-42 21 0,-22 0 16,0 0-16,-21 0 0,22 0 16,-22 0-16,21 0 15,-21 0 1,-21-21-16,0 0 16,-21-1-1,0 1-15,0 0 0</inkml:trace>
  <inkml:trace contextRef="#ctx0" brushRef="#br0" timeOffset="50159.14">1778 2519 0,'0'0'0,"-21"0"0,0 0 0,-1 0 16,1 0-16,0 0 16,0 0-16,0 0 0,42 0 31,0-21-15,21 21-16,1 0 0,-1 0 15,0 0-15,1 0 0,20 0 16,1 0-16,-22 0 0,22 0 0,-1 0 15,1 0-15,-1-21 0,1 21 16,-22 0-16,21 0 0,-20 0 16,-1 0-16,-21 0 0,22 0 15,-22 0-15,0 0 16,-21 21 0,-21-21-1,0 0-15,-1 0 0,1 21 16,0-21-16,0 0 0,0 0 15,0 0-15,-1 0 0,1 0 0</inkml:trace>
  <inkml:trace contextRef="#ctx0" brushRef="#br0" timeOffset="50683.83">2328 2540 0,'0'21'31,"0"0"-31,0 1 16,0-1-16,-21 0 16,21 0-16,0 0 0,0 0 15,0 1-15,0-1 0,0 0 16,0 0-16,0 43 0,0-43 16,0 21-16,0 22 15,0 41 1,0-83-16,0 20 0,-21 0 15,21-21-15,0 22 0,0-1 0,0-21 16,0 22-16,0-22 0,0 42 16,0-42-16,0 1 0,-21 20 15,21-21-15,-21 0 16,-1-21-16,22 21 0,-21-21 0,0 22 16,0-22-16,0 0 15,0 0-15,-22 0 0,22 0 0,0 0 16,-21 0-16,20 0 0,-20 0 15,0 0-15,-1 0 0,22-22 16,-21 1-16,0 0 0,20 0 0,-20 0 16,0-22-16,21 22 15,-1 0-15,22 0 0,-21-21 16,21 20-16,0 1 0,0 0 16,0 0-16,0 0 15,21 21-15,-21-21 16,22 21-16,-1 0 15,0 0-15,0 0 0,0 0 16,0 0-16,1 0 16,-1 0-16</inkml:trace>
  <inkml:trace contextRef="#ctx0" brushRef="#br0" timeOffset="51337.1">2900 3133 0,'0'0'0,"0"-21"0,0-1 16,0 1-1,-21 21-15,-1 0 16,22-21-16,-21 21 0,0 0 15,0 0-15,0 0 0,-22 0 16,22 0-16,0 0 0,0 21 16,0-21-16,0 21 0,-1 1 0,-20 20 15,21-21-15,0 0 16,0 22-16,-1-22 0,1 21 0,21 0 16,0-20-16,-21 20 0,21-21 15,0 0-15,0 0 0,0 22 0,0-22 16,0 0-16,21 0 0,0-21 15,1 0-15,-1 0 0,0 0 16,21 0-16,-21 0 16,22 0-16,-22-21 15,0 21-15,0-21 0,0 0 0,1 0 16,-1-1-16,0 1 0,0 0 16,0-21-16,-21 21 0,0-1 0,21-20 15,-21 21-15,22-43 16,-22 43-16,0 0 0,0 0 0,0 0 15,0 0-15,0 42 47,0 0-47,0 0 0,0 0 16,0 0-16,0 1 0,0-1 16,0 42-16,0-42 0,21 1 15,-21-1-15,21 0 0,-21 0 16,0 0-16,21 0 0,0 1 15,-21-1 1,21-21-16,1 0 0,-1 0 31,0 0-31,0-21 16</inkml:trace>
  <inkml:trace contextRef="#ctx0" brushRef="#br0" timeOffset="51663.91">3217 3027 0,'0'0'16,"0"-21"-16,0 42 31,0 0-15,0 0-16,0 0 0,0 1 15,0-1-15,0 21 0,0-21 0,0 0 16,21 22-16,-21-22 0,0 21 16,0-21-16,0 1 0,0-1 15,22 21-15,-22-21 0,21 0 16,-21 1-16,0-1 0,0 0 16,21-21-1,0 0 1,-21-21-1,0 0-15,21-1 16</inkml:trace>
  <inkml:trace contextRef="#ctx0" brushRef="#br0" timeOffset="51975.93">3683 3027 0,'0'0'0,"-21"0"16,0 0-16,-1 0 16,1 0-16,0 0 15,0 21-15,0-21 0,0 21 16,-1 0-16,1 1 0,0-1 16,21 0-16,-21 21 0,-21 1 15,20 20-15,1-42 16,0 0-16,21 22 0,-21-22 15,21 0-15,0 0 0,-21-21 0,21 21 16,0 1-16,0-1 16,21-21 15,0 0-31,0 0 0,0-21 16</inkml:trace>
  <inkml:trace contextRef="#ctx0" brushRef="#br0" timeOffset="52718.5">4212 3112 0,'0'0'0,"0"-22"16,0 1-16,0 0 15,-21 21-15,0-21 16,0 0-16,-1 21 0,1 0 16,0 0-16,0 0 15,0 0-15,0 0 0,-1 0 16,1 21-16,0 0 16,0-21-16,0 21 0,21 0 15,-21 1-15,-1-1 0,1 0 0,0 0 16,0 0-16,21 22 15,-21-22-15,0 63 0,21-62 16,0 20-16,0-21 16,0 0-16,0 0 0,0 1 0,0-1 15,0 0-15,21-21 0,0 0 16,0 21 0,0-21-16,0 0 0,1 0 15,-1 0-15,0 0 0,0 0 0,0 0 16,-21-21-16,21 0 15,1 21-15,-1-21 0,-21-1 0,21 1 16,0 0-16,0 0 0,-21 0 0,21-22 16,1 22-16,-22 0 0,21-64 15,0 22 1,-21 42-16,0 0 0,0-1 16,0 1-16,0 0 15,0 42 16,0 0-31,0 1 16,0-1-16,0 0 0,0 0 16,0 21-16,0-20 0,0 20 0,0-21 15,0 43-15,0-43 16,0 0-16,0 0 0,0 0 16,0 0-16,0 1 0,21-1 0,0 0 15,0 0-15,1 0 0,-1-21 16,0 0-16,0 0 0,0 0 15,22 0-15,-22 0 0,21 0 16,-21 0-16,0 0 0,1-21 16,-1 21-16,21-42 15,-21 21-15,0 21 0,1-22 0,-1-20 16</inkml:trace>
  <inkml:trace contextRef="#ctx0" brushRef="#br0" timeOffset="58939.65">13208 1207 0,'0'0'0,"0"-22"0,21 22 0,-21-21 32,0 0-1,0 42 0,0 0-31,-21-21 0,21 22 16,-21-1-16,21 0 0,0 42 15,-21 43 1,-1-85-16,22 43 0,0-22 16,0 1-16,0 20 0,0 64 15,0-63-15,0-1 0,0 1 16,0-1-16,0 22 0,0-22 16,0 1-16,-21 20 0,0-20 0,21 21 15,-21-22-15,0 22 0,0-22 0,21 1 16,-43 84-16,-20 64 15,42-128-15,-1-20 16,1 20-16,0-20 0,0 21 0,21-22 16,-42 64-16,42-63 15,-22-1-15,22 1 0,-21-1 0,0-21 16,21 1-16,0 20 0,0-20 0,-21-22 16,21 21-16,0-21 0,-21 22 15,21-22-15,0 0 0,0-42 31,0 0-31,0-1 16,0 1-16,0-21 0,0 21 0,0-43 16,21 22-16,-21 0 0,21-22 0</inkml:trace>
  <inkml:trace contextRef="#ctx0" brushRef="#br0" timeOffset="60477.51">13462 1143 0,'0'0'0,"0"-21"15,0 0 1,21 21 31,21 0-47,-20 0 15,-1 0-15,0 0 0,21 0 16,-21 0-16,22 21 0,20-21 0,-20 0 16,20 0-16,1 21 0,20-21 15,1 0-15,-22 0 0,22 0 0,21 0 16,-43 0-16,22 0 0,21 0 16,-21 0-16,-1 0 0,22 0 0,0 0 15,106 0-15,-1 0 16,-105 0-16,0 0 15,0 0-15,0 0 0,-22 0 0,22 0 0,0 0 16,84 0 0,-20 0-16,-86 0 0,1 0 15,-21 0-15,-1 0 0,1 0 16,-1 0-16,1 0 0,41 0 16,-62 0-16,20 0 0,-20 0 15,-1 0-15,43 0 0,-43 0 16,0 0-16,-21 0 0,1 0 15,-1 0-15,0 0 0,0 21 16,-21 0-16,0 1 16,0-1-16,0 0 15,0 0-15,0 0 0,0 0 16,0 1-16,0-1 16,0 0-16,0 0 0,0 21 15,0-20-15,0-1 0,0 21 16,0 0-16,-21 43 0,21-21 15,-21 41-15,0-62 16,21 20-16,0-20 0,0 20 0,0 1 16,0-22-16,0 21 0,0 1 0,0-1 15,0 1-15,0 63 16,0 0-16,0-64 0,0-20 16,0 20-16,0-20 0,0 20 15,0-21-15,0 22 0,0-22 16,-22 22-16,22-22 0,0 22 0,0-22 15,0 21-15,0-20 0,0-1 16,0 0-16,0 1 0,0-1 0,0 0 16,-21 43-16,21-43 15,0 1-15,-21-1 16,0-21-16,21 0 0,-21 1 0,0-1 16,-1-21-16,22 21 0,-21 0 15,0-21-15,0 21 0,0-21 0,0 0 16,-1 21-16,1-21 0,0 0 0,0 22 15,-21-22-15,20 21 0,1-21 16,0 0-16,-21 0 0,21 21 16,-22-21-16,-20 0 0,20 0 15,22 0-15,-21 21 0,0-21 16,-1 0-16,-20 0 0,-22 0 16,-42 21-16,85-21 0,-22 0 15,1 0-15,-1 0 0,22 0 16,-22 21-16,1-21 0,21 0 0,-85 0 15,0 0 1,63 0-16,1 0 0,-1 0 0,1 0 16,-1 0-16,1 0 0,-1 0 0,-42 0 15,43 0-15,-1 0 16,22 0-16,-22 0 0,22 0 16,0 0-16,-22 0 0,22 0 0,-22 0 0,1 0 15,-1 0-15,1 0 0,-1 0 16,-63 0-16,43 0 15,20 0-15,1-21 0,-1 21 0,1 0 16,-1 0-16,22 0 0,-22 0 0,1 0 16,-106 0-1,63 0-15,42 0 0,1 0 16,-1 0-16,1 0 0,-1 0 16,22 0-16,-85 0 15,21 0 1,64 21-16,21-21 0,-1 0 15,1 0-15,0 0 0,0 0 0,21-21 47,0 0-47,0 0 16,21 0-16,-21 0 0,21-1 0,0-20 16</inkml:trace>
  <inkml:trace contextRef="#ctx0" brushRef="#br0" timeOffset="61339.47">13779 508 0,'0'0'0,"22"0"0,-22-21 0,0 0 0,0 0 16,0-1-1,0 1-15,0 0 16,-22 21-16,1 0 15,0-21-15,0 21 0,0 0 16,0 0-16,-1 0 0,1 21 16,-21 0-16,21 0 0,0 1 0,-43 41 15,1 43 1,41-64-16,22 1 0,0-22 16,0 21-16,0 0 0,0-20 0,0 20 15,0-21-15,0 0 16,22 0-16,-1 1 0,0-1 0,0 0 15,21-21-15,1 0 0,-22 0 16,42 0 0,22-21-16,-64 21 0,0-21 15,22-1-15,-22-20 0,0 21 16,21 0-16</inkml:trace>
  <inkml:trace contextRef="#ctx0" brushRef="#br0" timeOffset="61895.63">14224 85 0,'0'0'0,"-21"-21"31,0 42-31,-1 0 16,1 0-16,21 21 0,0-20 0,0 20 15,-21 0-15,21 1 0,-21-1 16,0 43-16,21-43 15,0 43-15,-21-43 16,21 0-16,-22 1 0,22-22 0,0 21 16,0 0-16,-21 1 0,21-1 15,0-21-15,0 0 0,0 1 16,0-44 15,0 1-15,0 0-16,0-21 15,21 21-15,-21-1 0,0 1 0,22-42 16,-22 42-16,42-43 16,-42 43-16,21 0 0,0 0 15,0-1-15,1 22 0,-1-21 0,0 21 16,21 0-16,-21 0 0,1 0 16,-1 0-16,21 0 0,-21 0 15,0 21-15,1 1 0,-1-22 0,-21 21 16,21 0-16,-21 21 0,0-21 15,0 1-15,0 20 0,0-21 16,0 21-16,0-20 0,0-1 0,-21 0 16,21 0-16,-21-21 0,-1 21 15,1 0-15,21 1 0,-21-22 16,21-22 31,0 1-47,0 0 0,21 21 15</inkml:trace>
  <inkml:trace contextRef="#ctx0" brushRef="#br0" timeOffset="62323.39">14584 572 0,'0'0'0,"0"-22"16,0 1-1,21 21-15,0 0 16,0 0-16,0 0 0,1 0 16,-1 0-16,0 0 0,0 0 15,0 0-15,0 0 0,1 21 16,-22 1-16,21-22 0,0 21 16,0 0-16,-21 0 0,21 0 0,-21 0 15,0 1-15,0-1 0,0 21 16,0 0-1,-21-20-15,0-1 0,21 0 0,-21-21 16,21 21-16,-21-21 16,21-21-1,0 0 1,0 0-16,0-1 0,21 1 0,-21 0 16,21 0-16,0-21 0,-21 20 0,21 1 0,0-21 15,-21 21-15,22 0 16,-1-1-16,0 1 0,0 0 0,-21 0 15,21 21-15,0-21 16,1 21-16,-1 0 16,0 0-16,0 0 15</inkml:trace>
  <inkml:trace contextRef="#ctx0" brushRef="#br0" timeOffset="62811.85">15494 529 0,'0'0'0,"-85"0"31,64 0-31,21 21 0,-21-21 0,0 22 16,0-22-16,-22 21 0,22 0 15,0 0-15,0 0 0,21 0 16,-21 1-16,21-1 0,-22 0 0,22 21 0,0-21 16,0 1-16,0-1 15,0 0-15,43 21 16,-22-42-16,21 21 0,1-21 16,-1 0-16,0 0 15,-21 0-15,1 0 0,20-21 0,-21 0 16,0 0-16,22 0 0,-22 0 15,0-1-15,-21 1 0,21 0 16,-21 0-16,21 0 0,-21-22 0,0 22 16,0 0-16,0-21 0,0 21 0,0-22 15,0 22-15,0 0 0,-21 21 16,0 0-16,-21-21 16,20 21-16,1 0 15,0 0-15,0 0 0,0 21 0,0-21 16,-1 21-16,22 0 15,0 0-15,0 1 0,0-1 16,0 0 0,22-21-16</inkml:trace>
  <inkml:trace contextRef="#ctx0" brushRef="#br0" timeOffset="63623.61">15917 593 0,'0'0'0,"-21"0"31,21 21-31,0 0 16,0 0-16,0 0 15,-21 1-15,21-1 0,0 0 0,0 0 16,0 0-16,0 0 0,0 1 0,-21-1 15,21 21-15,0-21 0,0 0 16,0 1-16,0-1 0,0 0 0,0 0 16,0 0-16,0 0 15,0-42 32,0 0-47,0 0 0,0 0 16,0 0-16,0-22 0,0 22 15,0-21-15,0 21 0,0-1 0,0-20 16,21 21-16,-21 0 0,21-22 16,-21 22-16,21 0 0,0 0 15,1 21-15,-22-21 0,21 0 0,21 21 16,-21 0-16,0 0 0,43 0 16,-22 63-1,-21-42-15,-21 0 16,0 1-16,0-1 0,22 0 15,-22 0-15,0 0 0,21 0 0,-21 22 16,0-22-16,0 0 0,0 0 16,0 0-16,0 1 0,0-1 15,0 0-15,-21-21 16,-1 0 0,22-21-1,0 0-15,0-1 16,0 1-16,0-21 0,0 21 15,0 0-15,22-22 0,-22 22 16,21 0-16,0 0 0,0 0 16,0-1-16,22 1 0,-22 0 0,63-21 15,-41 42 1,-22 0-16,0 0 0,21 0 0,1 0 16,-22 21-16,-21 0 15,21 0-15,-21 0 0,0 22 16,0-22-16,0 21 0,0-21 15,0 1-15,0-1 0,-21 0 16,21 0-16,-21 0 0,21 0 0,-21 1 16,21-1-1,-22-21-15,22-21 47</inkml:trace>
  <inkml:trace contextRef="#ctx0" brushRef="#br0" timeOffset="64111.22">16870 826 0,'0'0'0,"0"21"0,21-21 31,0 0-31,0 0 16,0-21-16,1-1 15,-1 22-15,0-21 0,0 21 0,0-21 16,0 0-16,1 0 0,-1 21 16,-21-21-16,0-1 0,21 1 0,-21 0 15,0 0-15,0 0 16,0 0-1,-21 21-15,0 0 0,-1 0 16,1 0-16,0 0 0,0 0 16,0 21-16,0 0 0,-1 0 0,1 0 15,0 0-15,0 1 0,0 20 0,21-21 16,0 0-16,0 22 0,0-22 16,0 0-16,0 21 0,0-21 0,0 1 15,0-1-15,0 0 0,42 21 16,-21-42-1,0 0-15,1 0 0,20 0 0,0 0 16,-21 0-16,1 0 16,-1 0-16,0 0 0,0-21 15,0 21-15,-21-21 0,21 0 16</inkml:trace>
  <inkml:trace contextRef="#ctx0" brushRef="#br0" timeOffset="66716.02">14414 2773 0,'0'0'0,"0"-21"0,0 0 0,0-1 15,0 1-15,0 0 16,0 0-16,0 0 0,0 42 31,0 0-15,0 0-16,0 22 0,0-1 15,0 0-15,0 1 0,0-1 16,0 0-16,0 1 0,0-1 0,0 0 16,0 1-16,-21-1 0,21 0 0,0 1 15,0-1-15,-21 21 16,0 22-1,21-64-15,0-42 32,0 0-17,0-21-15,21 20 0,-21 1 16,0-21-16</inkml:trace>
  <inkml:trace contextRef="#ctx0" brushRef="#br0" timeOffset="67051.82">14245 2836 0,'0'0'0,"-21"-21"0,0 0 16,21 0-16,-21 0 0,21 0 16,0-43-16,0 43 15,0 0-15,42 0 0,-21-1 16,0 1-16,0 21 0,22-21 0,-1 21 16,0 0-16,1 0 0,-1 0 15,0 0-15,1 0 0,-1 0 0,-21 21 16,22 0-16,-22 22 0,0-22 15,0 21-15,-21 1 0,0 20 16,-21-21-16,0-20 0,0 20 16,-22-21-16,1 0 0,0 22 0,-1-22 15,22 0-15,-21-21 0,-1 21 16,1 0-16,21-21 0,0 0 16,42 0 15,0 0-31,0 0 0,0-21 0,22 21 15,-22-21-15,0 0 0,21 21 16,-20-21-16,-1-1 0,21 1 0</inkml:trace>
  <inkml:trace contextRef="#ctx0" brushRef="#br0" timeOffset="67636.49">15028 2752 0,'0'0'0,"0"21"31,0 0-31,0 0 0,0 0 16,-21 1-16,21-1 0,-21 0 16,21 0-16,-21 0 0,21 0 0,0 1 15,0-1-15,0 0 0,0 0 16,0 0-16,21-21 16,0 0-16,0 0 0,43 0 15,-43 0-15,21 0 16,1 0-16,-22-21 0,21 0 0,-21 21 15,22-21-15,-22 0 0,0-1 0,0 22 16,0-21-16,0 0 0,1 0 16,-22 0-16,0 0 0,0-1 15,0 44 17,-22-1-17,22 0-15,0 0 0,0 0 16,-21 64-1,21-64-15,0 21 0,0 43 16,0-43-16,0 22 0,0-22 16,0 1-16,0-1 0,0 21 0,-21-20 15,21-1-15,0 0 0,-21 1 0,21-1 16,0-21-16,0 22 0,0-22 16,-21 0-16,0 0 0,-1 0 0,1 0 15,0 1-15,0-22 0,-21 0 16,20 0-16,1 0 0,-21 0 0,0-22 15,20 22-15,-20-21 0,0 0 16,-1 0-16,22 0 0,-21-22 16,21 22-16,-22-42 0,43 20 15,0 22-15,0-21 0,0 21 16,0-22-16,0 22 0,0-21 16,22 21-16,-1-22 0,0 22 15,21 0-15,1 0 0,-1-21 16,0 20-16,1 1 0</inkml:trace>
  <inkml:trace contextRef="#ctx0" brushRef="#br0" timeOffset="67921.33">15875 2477 0,'0'0'0,"0"-22"0,0 1 15,-21 42 16,21 1-31,-21-1 0,21 0 16,-22 21-16,22 1 0,0-22 0,0 21 16,-21 0-16,21 1 0,0-1 0,-21 0 15,21-20-15,0 20 0,0 0 16,0-21-16,-21 43 16,0-1-16,21-41 31,21-22-16,0-22-15,0 1 0,0 0 16,1 0-16</inkml:trace>
  <inkml:trace contextRef="#ctx0" brushRef="#br0" timeOffset="68407.73">16129 2371 0,'0'-21'16,"0"42"-16,0-21 31,-21 21-31,21 0 0,0 21 16,-21-20-16,21 20 0,-22 0 0,22 1 15,0-1-15,0 0 16,-21 1-16,21-1 0,-21 0 0,21-21 16,0 22-16,0-22 0,0 21 0,-21-21 15,21 1-15,0-1 16,0 0-16,-21-21 15,21-21 1,0 0 0,0-1-16,0 1 0,0 0 0,0 0 15,0 0-15,0 0 0,21-1 16,0-20-16,0 21 0,0 0 16,1 0-16,-1-1 0,0 1 0,0 21 15,0-21-15,22 21 0,-22 0 16,0 0-16,21 0 0,-21 0 0,1 21 15,-1 0-15,0 1 0,0-1 16,-21 0-16,0 21 0,0-21 0,0 1 16,0-1-16,0 42 15,-42-20-15,21-43 0,21 21 16,-43 0-16,43 0 0,-21-21 16,0 0-16,21 21 15,0-42 1,21 21-1,0-21-15,0 21 0</inkml:trace>
  <inkml:trace contextRef="#ctx0" brushRef="#br0" timeOffset="69107.32">16764 2815 0,'-21'0'16,"0"0"-1,-1 21-15,1-21 0,0 22 0,21-1 16,-21-21-16,0 21 0,21 0 16,0 0-16,-21-21 0,21 21 0,0 1 15,-22-22-15,22 21 0,0 0 16,22-21 0,-1 0-16,0 0 15,0 0-15,0 0 16,-21-21-16,21 0 0,-21-1 15,0 1-15,0 0 0,0 0 16,0 0-16,0 0 0,0-1 0,0-20 16,0 21-16,0 0 0,22 0 15,-22-1-15,21 22 0,-21-21 16,21 21-16,0 0 0,-21-21 0,21 21 0,0 0 16,22 0-1,-22 21-15,0-21 0,-21 21 0,21 1 16,0 20-16,-21-21 15,0 21-15,0-20 0,0-1 0,0 0 16,0 0-16,0 21 0,0-20 16,0-1-16,0 0 0,0 0 15,0 0-15,-21-21 16,21-21 15,0 0-31,0 0 0,0 0 16,0-1-16,0 1 0,0 0 15,21 0-15,-21-21 0,43-22 16,-22 22-16,21-22 16,-21 22-16,22 21 0,-22 0 15,0-1-15,21 22 0,-20 0 0,20 0 16,-21 0-16,0 22 0,0-1 0,22 21 16,-22 64-1,-21-85-15,0 21 0,0 1 16,0-1-16,-21-21 0,0 0 15,21 1-15,-22-1 0,22 0 16,-21 0 0,0 0-16,0-21 15,0 0 1,0-21-16,-1 0 16,1 0-16</inkml:trace>
  <inkml:trace contextRef="#ctx0" brushRef="#br0" timeOffset="69455.39">15557 2519 0,'0'0'15,"-21"0"-15,0 0 0,42 0 16,0 0 0,1 0-16,20 0 0,0 0 15,1 0-15,-1 0 0,0-21 0,1 21 16,20 0-16,1-21 0,-1 21 16,1 0-16,-1-22 0,-21 22 0,22 0 15,-22 0-15,43 0 16,-64 0-16,21 0 15,-63 0 17,0 22-32,0-22 15,0 21-15,0-21 0,21 21 0</inkml:trace>
  <inkml:trace contextRef="#ctx0" brushRef="#br0" timeOffset="70492.84">13271 6583 0,'0'-21'0,"0"42"0,-21-63 15,0 20-15,21 1 0,0 0 16,-21 0-16,0 21 16,0 0-1,-1 0-15,22 42 16,-21-21-16,21 22 0,-21-1 0,21 0 15,-21 1-15,21 20 0,-21 1 16,21-1-16,0 22 0,-21-22 0,21 22 16,-22 21-16,22 63 15,0-84-15,0 0 0,0-1 0,-21 1 16,21 21-16,0-22 0,0 1 0,-21 21 16,21-21-16,0-1 0,0 1 15,0 0-15,0-1 0,-21 1 16,21 0-16,0-1 0,-21 170 15,21-190-15,-21 63 16,-1-64-16,22-20 0,0-1 16,0 0-16,0 1 0,0-22 0,0 0 15,0-42 1,0 0-16,22-1 0,-22 1 16,21-21-16,-21 0 0,21-1 15</inkml:trace>
  <inkml:trace contextRef="#ctx0" brushRef="#br0" timeOffset="71639.17">13229 6731 0,'-21'-21'31,"21"0"-31,21 21 16,0 0 0,22 0-16,-22-21 0,42 21 15,43-22-15,-64 22 16,22-21-16,21 21 0,-1-21 15,22 21-15,0-21 0,21 21 0,-21-21 16,21 21-16,0-21 0,0-1 16,169 1-16,-21 21 15,-127 0-15,1-21 0,-22 21 16,21 0-16,-21 0 0,0 0 0,21-21 16,-21 21-16,-21 0 0,21-21 0,-21 21 15,-22 0-15,1 0 0,0 0 16,-1-21-16,1 21 0,-22 0 0,1 0 15,-1-22-15,1 22 0,-22 0 16,1 0-16,-1 0 0,-21 0 0,21 0 16,-20 0-16,-1 0 15,-21 22-15,0-1 0,0 0 16,0 0-16,0 0 0,0 0 0,0 22 16,0-22-16,0 21 0,0 1 15,0-22-15,0 21 0,0 0 0,0 1 16,0-1-16,0 0 0,0 1 15,0-1-15,0 22 0,0 63 16,0-64-16,42 85 16,-42-84-16,21-1 0,0 22 15,-21-22-15,22 1 0,-22 21 0,0-22 0,0 85 16,21-63-16,-21-22 16,0 22-16,0 0 0,0-22 15,0 1-15,0 20 0,0-20 0,0 21 16,0 126-16,0-84 15,0-63-15,0-1 16,0 22-16,0-43 0,0 1 16,0-22-16,0 21 0,0-21 0,-21 0 15,-1 43 1,1-43-16,0-21 0,0 21 16,0-21-16,0 21 0,-1-21 0,-20 22 15,21-1-15,-21-21 0,-22 21 16,22-21-16,-1 21 0,-20-21 15,-1 21-15,1-21 0,-1 0 0,1 21 16,-1-21-16,-20 0 0,-234 22 16,234-22-1,-22 0-15,0 0 0,0 0 0,-106 0 16,85 0-16,-127 0 16,127 0-16,0 0 0,0 0 0,22 0 15,-22 0-15,21 21 0,-106-21 16,106 0-16,0 0 15,1 0-15,-1 21 0,21-21 0,-21 0 0,22 0 16,-86 0 0,22 0-16,63 0 0,43 0 15,-21 0-15,20 0 0,1 0 0,21 0 16,0 0-16,-1-42 16,22 20-16,0 1 15,0-21-15,22 21 0,-1 0 0,0-22 16,0 22-16,0-21 0</inkml:trace>
  <inkml:trace contextRef="#ctx0" brushRef="#br0" timeOffset="72279.75">13758 5736 0,'0'-42'32,"0"21"-32,0 42 31,0 0-31,0 0 15,0 0-15,0 22 0,0-22 0,0 21 16,-21 1-16,21-22 0,0 21 16,-21 0-16,21 43 15,0-43-15,0-20 0,-21-1 16,21 0-16,0 0 0,-21 21 16,21-20-16,0-44 46</inkml:trace>
  <inkml:trace contextRef="#ctx0" brushRef="#br0" timeOffset="72536.61">13716 5757 0,'0'0'0,"0"-21"31,0 0-31,21 0 16,0 21-16,22-21 15,-22 21-15,0 0 0,21 0 0,-21-21 16,22 21-16,-22 0 0,21 0 16,-21 0-16,1 0 0,41 0 15,-42 0-15,-21 21 31,0 0-31,-21 0 16</inkml:trace>
  <inkml:trace contextRef="#ctx0" brushRef="#br0" timeOffset="72739.49">13779 6033 0,'0'0'0,"0"21"15,22-21 1,-1 0 0,0 0-16,0 0 15,0 0-15,0 0 0,1 0 16,-22-21-16,21 21 0,0 0 0,0-22 16,0 22-16</inkml:trace>
  <inkml:trace contextRef="#ctx0" brushRef="#br0" timeOffset="72986.92">14245 5948 0,'0'21'16,"0"0"-1,0 0 1,0 1-16,0-1 0,-21-21 0,21 21 15,0 0-15,0 0 16,0 0-16,-21-21 0,21 22 16,0-1-16,-21-21 0,21 21 15,-22-21 17</inkml:trace>
  <inkml:trace contextRef="#ctx0" brushRef="#br0" timeOffset="73187.81">14266 5863 0,'0'0'0,"0"-21"16,21 21 46,1 0-62,-1 21 16</inkml:trace>
  <inkml:trace contextRef="#ctx0" brushRef="#br0" timeOffset="73622.03">14499 6011 0,'-21'0'0,"21"-21"15,0 0 1,0 0-16,21 21 0,-21-21 16,21 21-16,0-21 0,1 21 15,20-22-15,-21 1 16,0 21-16,0 0 0,1 0 15,-1 0-15,-21 21 0,21 1 0,0-1 16,-21 0-16,21 0 16,-21 0-16,0 0 0,0 1 0,0 20 15,-21-21-15,0 0 16,0 0-16,21 1 0,-21-22 16,21-22 15,0 1-31,21 21 15,-21-21-15,21 0 0,0 0 16,-21 0-16,21-1 0,-21 1 0,21 0 16,1 0-16,-22 0 0,21 0 15,-21-1-15,21 1 16,0 21-16,0 0 16,0 0-1</inkml:trace>
  <inkml:trace contextRef="#ctx0" brushRef="#br0" timeOffset="73980.82">15113 6075 0,'-21'0'0,"42"0"31,0 0-31,0-21 15,0 0-15,1 21 0,20-22 16,-21 1-16,0 21 0,0-21 0,22 0 16,-22 0-16,0 21 0,0-21 15,-21-1-15,21 22 0,-21-21 16,-21 21 0,0 0-16,0 0 0,0 0 15,0 21-15,-22 1 0,22-1 16,0-21-16,0 21 0,0 21 15,-1 1 1,22-22-16,0 0 0,0 0 16,22 0-1,-1-21-15,0 0 0,0 0 0,0 0 16,22 0-16,-22 0 16,21 0-16,0 0 0</inkml:trace>
  <inkml:trace contextRef="#ctx0" brushRef="#br0" timeOffset="74547.49">15981 5588 0,'0'0'0,"0"-21"0,0 0 16,0 0-16,-21-1 0,-1 1 16,1 21-16,0 21 15,21 1 1,-21-1-16,21 21 0,0 22 15,0-22-15,-21 0 0,21 1 16,-21 20-16,21-21 0,-22 1 0,22 20 16,0-20-16,-21 20 0,0-21 0,0 85 15,0-63-15,0-1 16,-1 1-16,22-1 0,-21 1 0,0-1 16,0 1-16,0-1 0,21-20 15,0-1-15,-21 0 0,21 1 0,-22-1 16,22 0-16,0-20 0,0-1 15,0 0-15,0 0 0,0 0 0,22-21 16,-1 0-16,0 0 0,0 0 16,0 0-16,0-21 0,43-21 15,-43 21-15,0-1 16,43-20-16,-43 0 16,0-1-16,21 22 0,-20-21 0,-22 0 0,0-22 15,0 22-15,0-64 16,-22-42-1,1 105-15,0 1 0,-21 0 16,-1-1-16,22 22 0,0 21 16,-21-21-16,21 0 0,-1 21 0,1 0 15,0-21-15,21 0 32,21 21-32,0 0 15,1-22-15,-1 22 0,0 0 0,21-21 16,-21 21-16,22-21 0,-22 0 15,21 21-15,1-21 0,-22 21 0,21-21 16,0-1-16</inkml:trace>
  <inkml:trace contextRef="#ctx0" brushRef="#br0" timeOffset="75265.49">16298 5906 0,'21'-22'0,"-42"44"0,42-65 16,-42 43 15,0 0-16,0 21-15,0-21 0,21 22 0,-21-1 16,21 0-16,0 0 0,-22-21 0,22 21 16,0 0-16,0 22 15,0-22-15,0 0 0,0 0 16,0 0 0,22-21-16,-1 0 15,0 0-15,0 0 0,0 0 16,0 0-1,-21-21-15,0 0 16,0 0-16,0 0 16,-21 0-16,21-1 0,-21 1 0,21 0 15,0 0-15,0 0 16,0-22 0,21 22-16,22 0 0,-1 21 15,-21-21-15,0 21 0,22 0 16,-1 0-16,-21 0 0,21 0 0,-20 0 15,20 0-15,-21 0 0,21 42 16,-20 1-16,-22-22 16,0 0-16,0 0 0,0 0 0,0 0 15,0 1-15,-22-1 0,1 0 16,0 0-16,0 0 0,-21 0 16,20-21-16,22 22 0,-21-22 15,42-22 16,1 1-15,-1 0-16,0 0 0,0 0 16,0 0-16,0-1 0,1 1 15,-1 0-15,0-21 0,0 21 0,-21-1 16,21 1-16,0 0 0,1 0 16,-22 42 15,0 0-31,0 0 15,-22 1-15,1 20 0,0 0 16,21-21-16,0 1 0,0-1 16,-21 0-16,21 0 0,0 0 15,0 0-15,0 1 0,21-22 0,0 21 16,0-21-16,1 0 16,-1 0-16,0 0 0,0 0 15,0 0-15,0 0 0,1 0 0,-1-21 16,0-1-16</inkml:trace>
  <inkml:trace contextRef="#ctx0" brushRef="#br0" timeOffset="76859.46">14541 8594 0,'22'-21'0,"-44"42"0,65-64 15,-43 22-15,0 0 16,0 0-16,0 0 15,-21 21-15,-1-21 16,1 21-16,0 0 0,-21 0 16,21 21-16,-22 0 0,22-21 0,-21 21 15,-1 21-15,22-20 0,-21 20 16,21 0-16,-22 1 0,22-1 0,0 0 16,21 22-16,0-22 0,-21 0 0,21 64 15,0-63-15,0 20 16,21-42-16,0 0 0,0 22 15,1-43-15,20 21 0,0 0 16,-21-21-16,22 0 0,-1 0 0,0 0 16,-20 0-16,62 0 0,-63 0 15,22 0-15,-22 0 0,21-21 16,-21 0-16,1 21 0,-1-21 0,0-1 16,21 1-16,-21-21 0</inkml:trace>
  <inkml:trace contextRef="#ctx0" brushRef="#br0" timeOffset="77128.31">15303 8530 0,'0'0'15,"0"-21"-15,0 0 0,0 0 16,0 42 0,0 0-1,0 0-15,-21 0 0,0 22 0,0-1 16,21 0-16,-21 22 0,0-22 0,21 22 15,-22-22-15,1 22 0,0-22 16,0 0-16,0 22 0,-22 42 16,43-85-16,-21 21 15,21-21-15,0 0 0,0 1 16,21-22 0,1 0-16,-1-22 0,0 22 15,64-84-15</inkml:trace>
  <inkml:trace contextRef="#ctx0" brushRef="#br0" timeOffset="77397.14">15769 8446 0,'0'0'0,"21"0"0,-21 21 31,0 0-31,0 21 0,0-21 0,0 22 16,0-1-16,-21 0 0,21 22 15,-21-22-15,0 22 0,0-22 0,21 22 16,-22-22-16,1 0 0,0 22 0,21-22 16,-21-21-16,0 22 0,21 20 15,0-42-15,-21 0 16,21 1-16,0-1 0,0 0 16,0-42-1,0 0 1,21 21-16,-21-22 15,0 1-15</inkml:trace>
  <inkml:trace contextRef="#ctx0" brushRef="#br0" timeOffset="77703.6">15155 8742 0,'-42'0'15,"84"0"-15,-105 0 0,42 0 0,42 0 31,0 0-31,0 0 16,21 0-16,1 0 0,-1 0 16,22 0-16,-1-21 0,1 21 15,63 0-15,-64-21 0,1 21 16,-1 0-16,1 0 0,-22-22 16,21 22-16,1 0 0,-22 0 15,-21 0-15,43 0 0,-85 0 47,-22 0-47,22 0 0,0 0 0,-21 22 16,21-22-16,-22 21 0,1-21 15,0 21-15,-1-21 0</inkml:trace>
  <inkml:trace contextRef="#ctx0" brushRef="#br0" timeOffset="77975.81">14922 9123 0,'0'0'0,"0"21"0,22-21 47,20 0-47,-21 0 0,21 0 0,1 0 16,20-21-16,64 0 0,-63 21 15,-1-21-15,1 21 0,-1 0 16,1-22-16,-1 22 0,1 0 0,-22 0 15,22 0-15,-22 0 0,0-21 16,-21 21-16,1 0 0,-1 0 16,0 0-16,0 0 0,-21 21 15,0 1 1,-21-22 0</inkml:trace>
  <inkml:trace contextRef="#ctx0" brushRef="#br0" timeOffset="78815.46">12827 12002 0,'0'0'0,"0"-22"0,0 1 15,0 0-15,0 42 47,0 0-47,0 22 0,0-22 0,0 21 16,0 1-16,0 20 0,21 1 16,-21-22-16,0 21 0,21 1 0,-21-1 15,0 22-15,21 63 16,-21-63-16,0 0 0,22-1 0,-22 1 15,0 21-15,0 63 0,0-84 16,0 21-16,0-22 0,0 1 0,-22 0 16,1-22-16,0 22 0,0-22 15,21 1-15,-21-22 0,0 22 16,21-22-16,-22 0 0,22-21 0,0 22 16,-21-22-16,21 0 0,-21 0 0,21 0 15,0-42 16,0 0-31,0-21 0,0 21 0,0-22 16,21 1-16,0 0 0,1-22 16,-1-42-16,0 22 0</inkml:trace>
  <inkml:trace contextRef="#ctx0" brushRef="#br0" timeOffset="79884.16">13081 11980 0,'0'0'0,"0"-21"0,0 0 0,-21 0 0,0 0 16,21 0-16,0-1 15,0 1-15,0 0 16,0 0-16,21 21 15,0 0-15,21-21 0,1 21 16,-1 0-16,0 0 0,1 0 16,20-21-16,1 21 0,20 0 15,-20 0-15,20 0 0,22 0 0,0 0 16,0 0-16,21-22 0,0 22 16,0 0-16,21 0 0,0 0 0,0 0 15,1 0-15,316-21 16,-317 21-16,1 0 0,-1 0 15,0 0-15,0 0 0,0 0 0,-21-21 16,0 21-16,-21 0 0,106-21 16,42 0-1,-170 0-15,-20 21 0,21 0 16,-43-22-16,21 22 0,-20 0 0,-1 0 16,0 0-16,1 0 0,20 0 15,-42 0 1,-21 22-16,0-1 15,0 0-15,0 0 0,0 0 0,0 0 16,0 22-16,0-22 0,-21 21 0,21 1 16,-21 41-1,21 22-15,0-42 0,0-1 0,0 1 16,0-1-16,0 1 0,0-1 0,0 22 16,0-22-16,0 22 0,0 0 15,0-22-15,0 22 0,0-1 0,0-20 16,0-1-16,0 128 15,-21-64 1,0-64-16,21 1 0,0-22 0,0 22 16,0-22-16,-21 22 0,21-22 15,-22 0-15,22 22 0,-21-22 0,0 85 16,-21 0 0,21-85-16,-1-20 0,1 20 15,0 0-15,0 1 0,0-1 16,0 0-16,-1-21 0,1 22 0,0-22 15,-21 42-15,21-41 0,-22 20 16,22-21-16,0 0 0,0-21 16,0 21-16,-1-21 0,1 0 15,-21 22-15,21-22 0,0 21 16,-22-21-16,1 0 0,21 0 16,-22 0-16,-62 0 0,41 0 15,22 0-15,-22 0 0,1 0 0,-22 0 16,22 0-16,-22 0 0,-84 0 15,84 0-15,0 0 0,-21 0 16,1 0-16,-107 0 16,85 0-16,0 0 0,0 0 0,0 0 0,0 0 15,0 0-15,-21 0 0,21 0 0,0 0 16,0 0-16,0 0 16,21 0-16,0 0 0,0 0 0,22 0 15,-1 0-15,21 0 0,1 0 0,-1 0 16,-63-21-16,64 21 15,21 0-15,-1-22 0,1 22 0,0 0 16,-1-21-16,22 21 0,-21 0 0,21 0 16,-85-21-1,63 21-15,22 0 0,-21 0 16,21 0-16,0 0 0,-1 0 16,22-21-16,-21 0 15,21 0 1</inkml:trace>
  <inkml:trace contextRef="#ctx0" brushRef="#br0" timeOffset="80550.97">14393 11007 0,'0'-21'0,"0"42"0,21-64 16,-21 22-16,0 0 0,0 0 15,0 42 16,0 0-31,0 0 16,0 1-16,0-1 0,-21 21 16,0 0-16,21 1 0,-21-1 0,0 43 15,21-43-15,-21 43 16,21-64-16,0 21 0,0-21 16,0 1-16,0-1 0,0 0 15,0-42 32</inkml:trace>
  <inkml:trace contextRef="#ctx0" brushRef="#br0" timeOffset="80803.22">14033 11409 0,'0'0'0,"-21"0"15,21 21-15,0 0 0,0 0 16,0 1 0,21-22-16,1 21 0,-1-21 15,0 0-15,21 0 0,-21 0 0,22 0 16,-22 0-16,64 0 16,-43 0-16,-21 0 0,21 0 15,1-21-15,-22 21 0,0-22 0,21 22 16,-20-21-16,-1 21 0,-21-21 15,21 21-15,-21-21 0,21 0 0,-21 0 16,0-1-16,0 1 0,0 0 16</inkml:trace>
  <inkml:trace contextRef="#ctx0" brushRef="#br0" timeOffset="81067.14">14224 11049 0,'21'-63'31,"0"63"-15,0 0-16,-21-22 0,22 22 0,-1-21 16,0 21-16,0 0 0,0-21 15,22 21-15,-22 0 0,0-21 0,21 21 16,-21 0-16,1-21 0,-1 21 15,0 0 1,0 0-16,0 0 16,0 0-16</inkml:trace>
  <inkml:trace contextRef="#ctx0" brushRef="#br0" timeOffset="81463.72">15198 10901 0,'0'0'0,"-22"0"32,1 0-32,0 0 15,0 21-15,21 0 16,-21 0-16,0 1 0,-1-1 0,1 0 15,0 0-15,21 21 0,-21-20 0,21-1 16,-21 21-16,21-21 0,0 22 16,0-22-16,0 0 0,0 0 0,0 0 15,63 43 1,-42-43-16,1-21 0,-1 0 16,21 0-16,-21 0 0,0 0 0,1 0 15,-1 0-15,0 0 0,0 0 0,0 0 16,0-21-16,1 21 0,-1-21 15,21-1-15,-21 22 16,0-21-16,-21 0 0,22 21 16,-1-21-16,-21 0 0,0 0 15,21-1-15,-21 1 16,0 0-16</inkml:trace>
  <inkml:trace contextRef="#ctx0" brushRef="#br0" timeOffset="81695.59">15134 11155 0,'0'0'0,"0"21"31,21-21-15,0 0-16,1-21 0,-1 0 15,21 21-15,-21 0 0,0-21 16,1 21-16,-1-22 0,21 22 0,-21 0 15,0-21-15,1 0 0,-1 21 16,-21-21-16,21 0 16,-21 0-1,0-1-15</inkml:trace>
  <inkml:trace contextRef="#ctx0" brushRef="#br0" timeOffset="81951.46">15134 10837 0,'21'0'0,"106"0"15,-106 0-15,1 0 16,20 0-16,-21 0 0,21 0 16,-20 0-16,41 0 15,-42 0-15,0-21 0,1 21 0,-1 0 16,0 0-1,-42 21 17,0 1-17,21-1-15</inkml:trace>
  <inkml:trace contextRef="#ctx0" brushRef="#br0" timeOffset="82399.3">13949 12954 0,'0'-21'0,"0"42"0,0-63 31,21 42-31,0 0 0,21 0 0,-20 0 16,20 0-16,0-21 0,1 21 15,-1 0-15,21 0 0,-20-22 0,-1 22 16,22 0-16,20 0 16,-41 0-16,-1 0 0,-21 0 0,21 0 15,-20 0-15,-22 22 31</inkml:trace>
  <inkml:trace contextRef="#ctx0" brushRef="#br0" timeOffset="82756.09">14436 12996 0,'-22'22'0,"1"-22"0,21 21 16,0 0-16,0 0 15,0 0-15,0 0 16,0 1-16,0-1 0,0 21 15,0-21-15,0 0 0,21 22 0,-21-22 16,22 0-16,-22 21 16,0 22-16,0-22 0,0-21 15,0 22-15,0 20 0,-22-20 16,-20 20-16,21-42 16,-21 0-16,-1 1 0,1-1 15,0 0-15,-1 0 0,1 0 0,0-21 0,-1 0 16,1 0-16,-22 0 15,43 0-15,-21-21 16,42 0-16,0 0 0,-21 0 0,21-1 16,-21 1-16,21-42 15,0 20-15,0 22 0,0-21 0,0 0 16,42-1 0,-21 22-16,0 0 0,22 21 0,-22 0 15,21-21-15,0 21 0,1 0 0,-22 0 16</inkml:trace>
  <inkml:trace contextRef="#ctx0" brushRef="#br0" timeOffset="83244.81">15049 13356 0,'0'0'0,"0"-21"15,0 0-15,-21 21 16,0-21-16,0 21 15,0-21-15,-22 21 0,22 0 0,0 0 16,0 0-16,0 0 0,-22 21 16,22 0-16,21 0 0,-21 0 0,0 0 15,0 1-15,21-1 0,0 21 0,0-21 16,0 22-16,0-22 0,0 21 16,0-21-16,0 0 0,0 1 0,0-1 15,0 0-15,21 0 0,0-21 16,0 0-16,0 0 0,1 0 15,-1 0-15,0 0 0,0 0 0,0-21 16,-21 0-16,21 21 0,1-21 0,-22-1 16,21 1-16,-21 0 15,0-21-15,0 21 0,0-1 0,0-20 16,0 21-16,0-21 0,0 20 16,0 1-16,0 0 0,0 0 15,0 42 1,0 0-16,0 0 15,0 1-15,42 41 16,-42-42-16,42 22 16,-42-22-16,22 21 0,-1-42 0,0 21 15,0 0-15,0 1 0,0-22 16,1 21-16,-1-21 0,0 0 0,0 0 16,0 0-16,0 0 0,-21-21 15,0-1-15</inkml:trace>
  <inkml:trace contextRef="#ctx0" brushRef="#br0" timeOffset="83475.67">15367 13314 0,'0'0'0,"0"-42"0,0 20 0,0 1 15,21 0 1,0 21 0,-21 21-16,21 0 0,-21 1 0,0-1 15,0 0-15,22 0 0,-22 0 0,21 22 16,-21-22-16,21 0 0,-21 0 15,0 0-15,0 0 0,0 22 16,21-22-16,-21 0 0,0 0 16,21-21-16,0 0 31,1-21-31,-22 0 16</inkml:trace>
  <inkml:trace contextRef="#ctx0" brushRef="#br0" timeOffset="83696.07">15854 13208 0,'21'0'16,"-42"0"-16,21 0 15,-21 21 1,-1 0-16,1 1 0,0-22 16,21 21-16,-21 0 0,-21 42 15,-1-20-15,22-22 0,0 21 16,0-21-16,0 1 0,21-1 15,0 0-15,-22 0 0,22 0 0,0 0 16,0 1-16,22-22 16,-1 0-1</inkml:trace>
  <inkml:trace contextRef="#ctx0" brushRef="#br0" timeOffset="84158.8">16404 13335 0,'0'0'0,"0"-21"0,0 0 0,0 0 0,0-1 15,-42-41 1,21 42-16,-1 21 0,1 0 16,-21 0-16,21 0 0,0 0 0,-1 21 15,1 0-15,0 0 0,0 0 0,0 1 16,0-1-16,-1 21 15,22-21-15,-21 22 0,21-22 0,0 21 16,0-21-16,0 0 0,0 1 0,0 20 16,0-21-1,21-21-15,1 0 0,-1 0 0,0 0 16,0 0-16,0 0 0,0 0 0,22-21 16,-22 0-16,0 0 0,0-1 15,0 1-15,1 0 0,-1 0 0,0 0 16,0 0-16,0-1 0,0 1 0,-21 0 15,0 0-15,22 21 0,-22 21 32,0 0-17,0 0-15,0 22 0,0-22 16,0 0-16,0 0 0,0 0 0,0 1 16,0-1-16,0 0 0,42 0 15,-21-21-15,0 21 0,0-21 16,1 0-16,-1 0 0,0 0 0,0-21 15,21 21-15,-20-21 0</inkml:trace>
  <inkml:trace contextRef="#ctx0" brushRef="#br1" timeOffset="97365.62">5080 2794 0,'0'-21'0,"21"21"15,-21-21-15,0 0 16,0-1-16,0 1 16,0 0-1,0 0-15,0 0 16,0 0-16,0-1 16,0 1-1,0 42 16,0 1-15,0-1-16,0 21 0,0-21 0,0 22 16,0-1-16,0 0 0,-21-21 15,21 22-15,0 41 16,-21-62-16,21 20 0,0 21 16,0-20-16,0-22 0,0 21 15,0-21-15,0 1 0,0-1 0,0 0 16,-21 0-16,21 0 15,0 0-15,0-42 47,0 0-47,0 0 0,0 0 16,0 0-16,0-1 0,0-20 16,0 21-16,21 0 0,-21 0 0</inkml:trace>
  <inkml:trace contextRef="#ctx0" brushRef="#br1" timeOffset="97933.29">5101 2561 0,'0'0'15,"0"21"32,0 1-47,0-1 16,21-21-16,0 21 0,1 0 15,-1 0 1,0 0-16,0-21 0,0 22 16,0-1-16,1-21 0,-1 21 15,0 0-15,0 0 0,21-21 0,-20 21 16,-1 1-16,0-22 0,21 21 15,-21 0-15,1-21 0,-1 21 16,21-21-16,0 21 0,-20-21 16,-1 21-16,0 1 15,-42-1 17,0-21-32,-1 0 15,1 21-15,0-21 16,0 21-16,0-21 0,0 21 0,-22 0 15,22-21-15,0 22 0,-21-1 16,-1 0-16,22 0 0,-21 0 16,21 0-16,-22 1 0,22-1 0,-42 21 15,41-21 1,1 0-16,0-21 0,0 22 0,0-22 16,0 21-16,21 0 0,-22-21 15,22-21 16,0 0-31,0-1 16,0 1-16,22 0 0,-22 0 16,0 0-16</inkml:trace>
  <inkml:trace contextRef="#ctx0" brushRef="#br1" timeOffset="101410.35">5143 2667 0,'0'21'31,"0"0"-16,0 1-15,0-1 16,0 0-16,0 0 0,0 21 16,0-20-16,0-1 0,0 21 15,0-21-15,-21 0 0,21 22 0,-21-22 16,21 0-16,0 0 0,0 0 0,0 1 16,-21-1-16,21 0 0,0 0 15,-21 0-15,21-42 47,0 0-31,0 0-16,21 0 15,-21-1-15,0 1 0,0 0 0,21 0 16,-21-21-16,21 20 16,0-62-16,-21 63 0,0-1 15,22 1-15,-22 0 0,21 21 16,-21-21-16,0 0 15,0 42 17,0 0-17,0 0-15,0 0 0,0 1 0,0-1 16,0 0-16,0 0 0,0 0 0,-21 0 16,21 64-1,-22-64-15,22 0 0,-21 1 16,0-1-16,21 0 0,0 0 15,0 0 1,0-42 15,0 0-15,0 0-16,0 0 16,0-1-16,21 1 0,0 0 15,-21 0-15,22 0 0,-22 0 16,0-1-16,0 1 0,21 0 15,0 0-15,-21 0 0,0 0 0,0-1 16,21 22-16,-21-21 0,0 42 63,0 1-48,0-1-15,0 0 0,0 0 16,-21 0-16,21 0 0,0 22 15,-21-22-15,0 0 0,-1 0 0,22 0 16,-21 22-16,0-1 16,21-21-16,-21 0 0,21 1 15,-21-1-15,21-42 47,21-1-31,0 1-16,-21 0 0,21 0 15,0-21-15,-21 20 0,22 1 16,-1 0-16,0-21 0,-21 21 16,21-1-16,0 1 0,0 0 0,-21 0 15,22 0-15,-1 0 0,-21-1 16,0 1-16,21 21 0,-21 21 47,0 1-32,-21-1-15,21 0 0,-21 0 16,21 0-16,0 0 0,-22 1 16,1-1-16,0 0 0,21 0 0,-21 0 15,21 0-15,-21 1 0,0-1 16,21 21-16,0-21 16,-22-21-16,22 21 0,-21 1 0,21-1 15,0-42 32,0-1-47,0 1 16,0 0-16,21 0 0,1 0 15,-22 0-15,21-1 16,0 1-16,0 0 0,0 0 16,-21 0-16,0 0 0,21-1 0,1 22 15,-22-21-15,21 21 0,0-21 16,-21 0-1,21 21-15,-21 21 32,0 0-17,-21-21-15,0 21 0,21 1 16,-21-1-16,21 0 0,-43 0 16,43 0-16,-21 0 0,21 1 15,-21-1-15,0 0 0,21 0 16,-21-21-16,21 21 15,0-42 32,21 21-47,-21-21 16,21 21-16,0-21 0,0 0 0,0-1 16,1 1-16,-1 21 0,0-21 15,0 21-15,0-21 0,0 21 16,1 0-16,-22-21 0,21 21 0,0 0 15,-42 21 48,0-21-63,-1 21 16,1-21-16,0 21 15,0-21-15,0 21 0,0-21 0,-1 22 16,1-22-16,0 0 0,0 0 15,-21 42-15,20-42 16,22 21 0,22-21 15,-1-21-31,0 0 16,0 21-16,0-21 0,0 21 0,1-22 15,-1 22-15,21-21 0,-21 21 0,0-21 16,22 21-16,-22-21 0,0 21 15,0-21-15,22 21 0,-22 0 0,0-21 16,0 21-16,0-22 0,0 22 16,1-21-16,-44 21 47,1 0-47,0 0 0,0 0 0,0 0 15,0 0-15,-1 21 0,-20-21 16,21 22-16,0-22 0,0 0 15,-1 0-15,1 0 0,0 0 16,0 21-16,0-21 16,42 0 31,0 0-47,-21-21 0,21 21 15,0 0-15,1 0 0,-1 0 16,0-22-16,0 22 15,0 0-15,0 0 0,-21-21 16,-21 0 31,0 21-47,0 0 0,0 0 16,0 0-16,-1 0 15,1 0-15,21-21 0,-21 21 16,21-21-1,-21 21-15,42 0 63,0 0-47,0 0-16,1 0 0,-1 0 31,-42 0 16,-1 0-47,1 0 15,21-21-15,-21 21 0,-21-22 16,42 1 0,-21 21-16,-1-21 15,1 21 1,21-21-16,-21 21 62,21 21 95,21-21-157,-21 21 15,21-21-15,1 21 0,-22 1 16,21-22-16,21 21 15,-42 0-15,42-21 0,-42 21 16,22-21-16,-1 21 0,0-21 16,0 21-16,0-21 15,-21 22 1,0-1 0,-21 0-1,0-21-15,0 0 16,0 21-16,-1-21 0,1 0 15,0 21-15,0-21 16,0 0-16,0 21 0,-1-21 0,1 22 16,0-22-16,0 21 0,-21 0 15,20-21-15,1 21 0,-42 0 16,42-21-16,-1 0 16,1 0-16,21 21 0,-21-21 0,21 22 15,-21-22-15,42-22 78,0 22-78,-21-21 16,21 21-16,1 0 16,-1-21-16,0 21 15,0-21-15,0 21 16,0 0-16,1-21 15,-1 21-15,0-21 0,0 21 16,0-22-16,0 22 0,1 0 0,-1-21 0,0 21 16,42-21-1,-63 42 32,-21-21-47,0 21 0,0 1 16,0-22-16,0 21 0,-1 0 15,1 0-15,0 0 0,0-21 0,0 21 16,21 1-16,-21-1 16,-1-21-16,1 21 0,21 0 15,-21-21-15,42 0 47,-21-21-47,21 21 0,1-21 16,-22 0-16,21-1 0,0 22 15,-21-21-15,21 0 16,0 21-16,0 0 0,-21-21 16,0 42 31,0 0-47,-21-21 15,21 21 1,-21 1-16,0-22 0,21 21 15</inkml:trace>
  <inkml:trace contextRef="#ctx0" brushRef="#br1" timeOffset="107327.45">5927 4149 0,'-22'0'63,"1"21"-48,0-21 1,0 0 0,0 21-16,0-21 15,-1 21-15,1-21 0,0 0 16,0 21-16,0-21 15,0 0-15,-1 0 0,22 22 16,-21-22-16,0 0 16,0 0-16,0 0 15,0 0-15,21 21 16,-22-21 0,1 0-1,42 0 126,1-21-141,-1 21 15,0 0-15,0 0 16,-21-22-16,21 22 0,0 0 0,1 0 16,-1-21-16,0 21 15,0 0-15,0-21 16,0 21-16,1 0 16,-1 0-16,-21-21 0,21 21 15,0 0 1,0 0-16,0-21 0,1 21 15,-1-21-15,0 21 16,0 0 0,0-22-16,0 22 0,1 0 15,-1 0-15,-21-21 16,21 21-16,0 0 16,0 0-1,0-21 1,1 21-1,-1 0 1,-21-21 0,-21 42 31,-1-21-47,1 0 15,0 21-15,0-21 16,0 21-16,0-21 0,-1 0 15,1 0-15,21 22 0,-21-22 0,0 21 16,0-21-16,0 0 16,-1 0-16,1 21 15,0-21 1,0 0 0,0 0 30,0 0-46,21 21 16,-22-21 0,1 0-1,21 21-15,-21-21 16,0 0 0,0 21-16,0-21 15,-1 0 1,1 22-1,0-22 1,0 0 0,21 21-1,-21-21 1,0 0 0,42 0 140,0-21-156,0 21 15,0 0 1,-21-22 0,21 22-1,1 0 1,-1 0 0,0 0-16,-21-21 15,21 21 1,0 0-16,0 0 0,1 0 15,-1-21-15,0 21 16,0 0-16,0-21 16,0 21-16,1 0 15,-1-21-15,21 21 16,-21 0-16,0-21 0,1-1 16,-1 22-16,0 0 0,0 0 15,0-21-15,0 21 0,1 0 16,41-42-1,-42 21-15,22 21 16,-22 0-16,0-21 16,0 21-16,0-22 0,0 22 15,1-21-15,-1 21 0,0 0 0,0 0 16,0-21-16,0 21 0,1 0 16,-1 0-16,21-21 0,0 0 15,-20 21-15,-1 0 0,0-21 16,42 21-16,-41 0 0,-1-22 15,0 22-15,0 0 0,0-21 0,22 21 16,-22 0-16,0-21 0,0 21 16,0-21-16,0 21 0,1 0 0,-1 0 15,0-21-15,0 21 0,0 0 16,0 0-16,1-21 0,20 21 16,-21-22-16,0 22 0,0 0 15,1-21-15,-1 0 0,0 21 16,0 0-16,21-21 0,-20 21 0,-1 0 15,0-21-15,0 21 0,43-21 16,-43-1-16,21 22 0,-21-21 16,22 21-16,-22-21 0,21 21 0,-21-21 15,22 21-15,-22-21 0,21 21 16,22-43-16,-22 43 0,-21-21 16,21 21-16,-20-21 0,20 21 15,-21-21-15,0 21 0,0-21 0,1 0 16,20-1-16,0 22 15,-21-21-15,1 21 0,-1-21 16,0 21-16,42-21 0,-41 0 16,-1 21-16,0-21 0,0 21 15,21-22-15,-20 22 0,-1 0 0,0-21 16,0 21-16,0 0 0,0 0 16,-21-21-16,22 0 0,-1 21 15,0 0-15,0 0 0,0-21 0,22 21 0,-22 0 16,0-21-16,21 21 0,-21-22 15,22 22-15,-1-21 0,-21 21 0,22-21 16,-22 21-16,21 0 0,43-21 16,-43 0-1,-21 21-15,0-21 16,1 21-16,-1-22 0,0 22 16,0-21-16,21 21 0,43-42 15,-64 42 1,22-21-16,-22 21 0,21-21 0,0 21 15,-20 0-15,105-22 16,-106 1-16,21 21 0,0 0 16,1-21-16,20 21 15,-20-21-15,-1 0 0,0 21 0,1-21 16,-1 21-16,0-22 0,64-20 16,-42 21-1,-43 0-15,42 0 16,-42 21-16,1 0 0,-22-22 0,21 22 15,0 0-15,-21-21 0,21 21 16,0 0-16,-21-21 0,21 0 0,1 21 16,-1 0-16,0-21 0,0 21 0,21-21 15,-20 21-15,-1-22 0,21 22 16,-21-21-16,0 21 0,22-21 0,-22 21 16,42-21-16,-20 21 15,-22-21-15,0 21 16,0 0-16,0 0 0,22-21 15,-22-1-15,0 22 0,0 0 0,0-21 16,22 21-16,-22 0 0,0-21 0,0 21 16,22 0-16,-22 0 0,21-21 15,22 0 1,-43 21-16,0-21 16,0 21-16,0 0 0,0-22 15,1 22-15,-1 0 16,0-21-16,0 21 15,0 0-15,0 0 0,1-21 16,-1 21-16,0 0 0,0 0 16,0 0-16,0-21 0,1 21 15,-1 0-15,0 0 16,0 0 0,0-21-16,0 21 15,1 0-15,-1 0 16,0 0-16,0-21 0,0 21 0,0 0 15,1 0-15,-1 0 0,-21-22 16,21 22-16,0 0 0,0 0 16,0 0-16,1 0 0,-22-21 15,21 21 1,0 0-16,0 0 31,0-21-31,0 21 16,1 0-16,-1 0 0,0 0 15,0 0 1,-21-21-16,21 21 16,0 0-1,-21-21 32,22 21-31,-1 0-1,0-21 32,0 21-47,0 0 16,0 0 0,1 0-1,-1 0 1,-21-22 15,21 22-15,-21-21 234,-21 21-250,0-21 15</inkml:trace>
  <inkml:trace contextRef="#ctx0" brushRef="#br1" timeOffset="109013.41">12255 1651 0,'0'21'78,"22"-21"-78,-1 21 16,0 1-1,0-22-15,0 21 16,0 0-16,1-21 16,-1 21-16,0-21 0,0 21 15,0-21-15,0 21 0,1-21 16,-1 0-16,0 0 0,0 22 15,0-22-15,0 21 0,1-21 16,-1 0-16,0 21 0,0-21 16,0 0-16,0 0 0,1 0 15,-1 0-15,0 0 16,0 0-16,0 0 16,0 0-1,1 0 1,-44 0 62,1 0-62,21 21-16,-21-21 0,0 21 15,0 0-15,0-21 16,21 22-16,-22-22 0,22 21 15,-21-21-15,0 21 0,0 0 16,0 0-16,0 0 16,21 1-16,-22-22 15,1 21-15,21 0 0,-21 0 16,0 0-16,0-21 0,21 21 16,-21 1-16,-1-1 0,1 0 15,0-21-15,0 21 0,21 0 16,-21 0-16,0-21 0,21 22 15,-22-22-15,22 21 16,-21 0-16,0 0 16,21 0-1,0 0-15,0-42 94,21 0-78,0 21-16,1-21 0,-1 0 0,21 0 15,-42-1-15,42 1 0,-20 0 16,-1 0-16,0 0 0,0 0 16,-21-1-16,21 1 0,0 0 0,1 0 15,-1 21-15,-21-21 16,0 0-16,42-22 0,-21 22 15,-21 0-15,0 0 16,21 21-16,-21-21 16,22 21-16,-22-22 15,0 1 17,-22 21 139,1 0-155,21-21-16,-21 21 16,21-21-16,-21 21 15,0 0-15,0-21 16,-1 21-16,22-21 16,-21-1-16,0 22 15,0-21-15,0 21 16,0 0-16,-1-21 15,1 21-15,0 0 0,0 0 0,0 0 16,0-21-16,-1 21 0,1 0 16,0 0-16,0 0 0,0-21 15,0 21 1,-1-21-16,22-1 16,22 22 93,-1 0-93,-21 22-1,21-22-15,-21 21 16</inkml:trace>
  <inkml:trace contextRef="#ctx0" brushRef="#br1" timeOffset="135604.31">5715 6181 0,'0'-21'328</inkml:trace>
  <inkml:trace contextRef="#ctx0" brushRef="#br1" timeOffset="139111.13">5800 6181 0,'-22'0'16,"1"0"-1,0 0 1,0 0 0,0 0-1,0 0 1,-1 0-16,1 0 15,0 0-15,0 0 0,0 0 16,0 0 0,-1 0-16,1 0 15,0 0-15,0 0 16,0 0 0,21-21 15,-21 21 16,-1-22 250,1 22-266,0 0-16,21-21-15,-21 21 0,0 0 16,0-21 0,42 21 156,0 0-157,0 0 1,0 0-1,0 0 1,1 0-16,-1 0 31,0 0-31,0 0 16,0 0-16,0 0 16,1 0-16,-1 0 15,0 21-15,0-21 16,0 0-16,0 0 0,1 0 15,-1 0-15,0 21 16,0-21-16,0 0 16,0 0-16,1 22 15,-1-22-15,0 0 0,0 0 0,0 0 16,0 21-16,1-21 0,-1 0 16,0 0-16,0 0 15,0 0-15,0 0 0,22 21 16,-22-21-1,0 0-15,0 0 16,0 21-16,1-21 16,-1 0-16,-21 21 15,21-21-15,0 0 0,0 0 16,0 0 0,1 21-16,-1-21 0,0 0 15,0 0-15,0 0 0,0 0 16,1 22-1,-1-22-15,0 0 0,0 0 16,0 0-16,-21 21 0,21-21 16,1 0-16,-1 0 0,0 0 0,0 21 0,0-21 15,22 0 1,-22 0-16,0 21 0,21-21 16,-21 0-16,1 0 15,-1 0-15,0 0 0,0 0 16,0 0-16,0 0 0,1 21 15,-1-21-15,0 0 16,0 0-16,0 0 16,0 21-16,1-21 0,-1 0 15,0 0-15,0 22 0,0-22 0,0 0 16,1 21-16,-1-21 16,0 0-16,0 0 0,0 21 0,0-21 15,1 0-15,-1 21 16,0-21-16,0 0 0,0 21 0,22-21 15,-22 21-15,0-21 16,0 0-16,0 22 0,22-22 0,-22 0 16,0 21-16,21 0 0,22-21 15,-43 21-15,21-21 0,-21 0 16,22 21-16,-22-21 0,21 0 0,1 21 16,-22-21-16,21 0 0,-21 22 15,22-22-15,-22 0 0,0 0 16,42 21-16,-41-21 0,20 21 0,-21-21 15,0 0-15,0 0 0,1 21 16,41 0-16,-42-21 16,0 0-16,1 21 0,-1-21 15,0 0-15,21 22 0,-21-22 0,1 0 16,-1 21-16,0-21 0,0 0 0,0 0 16,22 21-16,-22-21 0,0 0 15,0 21-15,0-21 0,0 0 16,22 0-16,-22 21 0,0-21 0,0 0 15,0 0-15,1 21 0,20-21 16,-21 0-16,0 0 0,0 22 0,22-22 16,-22 0-16,0 0 15,0 21-15,22-21 0,-22 0 0,21 21 16,-21-21-16,0 0 0,1 21 0,62 0 16,-63 0-1,1-21-15,-1 0 0,0 22 0,21-22 16,-21 0-16,1 21 0,20-21 0,-21 0 15,0 21-15,22-21 0,-22 0 16,21 21-16,-21-21 0,22 0 0,-22 21 16,0 0-16,21-21 0,-21 22 0,22-22 15,-22 0-15,0 21 0,21-21 16,-20 0-16,20 21 16,0-21-16,-21 21 0,1-21 15,-1 0-15,0 21 0,0-21 16,0 21-16,0-21 0,1 0 15,-1 0-15,0 22 16,0-22 0,0 0-16,-21 21 15,21-21-15,1 0 16,-1 0 0,0 0-1,0 0 1,0 0-16,0 21 15,1-21 1,-1 0-16,0 0 16,0 0-16,0 21 0,0-21 15,1 0-15,-1 0 0,0 21 16,0-21-16,21 0 0,-20 21 0,20-21 16,-21 0-16,21 22 0,-20-1 0,20-21 15,0 21-15,-21-21 0,22 21 16,-1-21-16,0 21 0,1-21 0,-1 21 15,0-21-15,1 22 0,-22-22 16,21 21-16,1-21 0,-1 21 16,0-21-16,1 21 0,-1-21 0,64 42 15,-64-20 1,-21-22-16,22 21 0,-1-21 0,21 21 16,-20-21-16,-1 21 0,-21-21 15,22 21-15,-1-21 0,-21 21 16,85 1-16,-43-22 15,-41 21-15,-1-21 0,21 21 16,-21-21-16,0 0 16,1 21-16,-1-21 15,0 0 1,-21 21-16,21-21 0,0 0 16,0 0-1,1 21 1,-1-21-1,0 0 1,-21 22-16,21-22 0,0 0 16,0 0-1,1 0-15,-22 21 0,21-21 16,0 0 0,0 0-1,0 0 1,0 0 93,-21-21-15,0-1-78,-21 22-16,0-21 0,0 21 0</inkml:trace>
  <inkml:trace contextRef="#ctx0" brushRef="#br1" timeOffset="140315.44">12615 7535 0,'0'0'0,"0"-21"15,-21 21 1,21 21 78,0 1-94,0-1 15,0 0-15,21-21 16,0 21-16,-21 0 0,43 0 15,-43 1 1,21-1-16,0 0 0,0 0 16,-21 0-16,21-21 0,1 21 15,-1 1-15,-21-1 0,21-21 16,-21 21-16,21 0 16,0 0-16,-21 0 15,21-21-15,-21 22 0,22-22 0,-1 21 16,-21 0 46,-21-21 16,-1 0-78,1 0 0,21 21 16,-21-21-16,0 0 16,0 0-16,0 21 0,-1-21 15,1 0-15,0 21 0,0-21 0,0 0 16,0 22-16,-1-22 0,-20 21 16,21-21-16,0 21 0,-43 0 15,22-21-15,21 21 0,-22-21 16,22 0-16,-21 21 0,21-21 0,-43 22 15,43-22 1,0 0-16,0 0 0,21 21 16,-21-21-16,-1 0 15,44 0 32,-1 0-31,-21-21-16,21 21 0,0 0 15,0-22-15,0 22 0,1 0 0,20-21 16,-21 21-16,21-21 0,-20 0 16,20 21-16,0-21 0,-21 0 15,22 21-15,-1-22 0,-21 1 0,22 0 16,-22 21-16,21-21 0,-21 0 16,43 0-16,-43-1 0,0 22 15,0 0-15,-21-21 0,21 21 16,1 0-1</inkml:trace>
  <inkml:trace contextRef="#ctx0" brushRef="#br1" timeOffset="162439.89">5122 7070 0,'0'0'0,"-21"-21"0,0 21 31,0-22-31,0 22 16,-1 0 15,22 22 31,22-1-62,-22 0 0,21 0 16,0-21-16,0 21 16,-21 0-16,0 1 0,21-1 0,0 0 15,-21 0-15,0 0 0,22 0 16,-22 1-16,21-1 0,-21 0 15,21 0-15,0 0 0,-21 43 16,21-43-16,0 0 0,1 0 16,-22 0-16,21 1 0,0 20 0,0-21 15,0 0-15,43 43 16,-43-43-16,0 0 16,0 0-16,0 0 0,1 1 0,20-1 15,-21 0-15,0 0 0,22 0 0,20 22 16,-42-1-16,22-21 0,-22 0 15,21 0-15,-21 22 0,0-22 0,22 0 16,-22 0-16,0 0 0,21 22 16,1-1-16,-22-21 0,0 0 15,0 1-15,0-1 0,1 0 16,-1 0-16,-21 0 0,21 0 0,0-21 16,0 22-16,0-1 0,-21 0 0,22-21 15,-1 21-15,-21 0 16,21 0-16,0 1 0,-21-1 15,0 0-15,21-21 0,-21 21 0,21-21 16,-21 21-16,22 0 0,-22 1 16,21-1-16,0 0 0,0 0 15,0 0-15,0 0 0,22 22 16,-1-1 0,-21-21-16,0 0 0,22 1 15,-22 20-15,0-21 0,21 0 0,-20 0 16,20 1-16,0-1 0,-21 0 0,22 0 15,-1 0-15,0 0 0,22 22 16,-22-22-16,1 0 0,-22 0 16,21 0-16,0 22 0,1-22 15,-1 0-15,-21 0 0,22 0 0,-1 1 16,0-1-16,1 21 0,-1-21 16,0 0-16,43 43 0,-22-43 15,-20 0-15,63 43 0,-64-43 16,21 21-16,43 1 15,-63-1-15,-1-21 0,21 0 0,-20 0 16,-1 22-16,64-1 0,-64-21 16,22 0-16,-22 22 0,0-22 15,22 0-15,-22 0 0,22 0 0,-22 1 16,22 20-16,-22-21 0,21 0 16,-20 22-16,20-22 0,-20 0 0,-1 21 15,21-21-15,-20 22 0,-1-22 0,64 42 16,-64-41-16,1-1 15,20 21-15,-21-21 0,1 0 0,20 22 16,-20-22-16,20 0 0,-21 0 16,22 22-16,-1-22 0,-20 0 0,126 64 15,-105-64-15,-22 0 16,21 0-16,-20 0 0,20 22 16,85 41-16,-84-63 15,-1 22-15,-20-22 0,20 0 0,1 21 16,-1-20-16,-20 20 0,20-21 0,1 0 15,-1 22-15,-21-22 0,22 0 16,-22 0-16,64 43 16,-42-43-16,-22 0 0,21 0 0,-20 21 15,20-20-15,-20-1 0,62 21 16,-41-21-16,-1 22 0,43-1 16,-63-21-16,62 43 15,-62-43-15,-1 0 0,0 0 0,1 21 16,-1-20-16,0-1 0,1 0 15,41 21-15,22 22 16,-85-43-16,22 0 0,-22 0 16,21 0-16,-21 1 0,22-22 15,20 42-15,-42-21 16,1-21-16,-1 21 0,21 0 0,-21-21 16,22 22-16,-22-1 15,0-21-15,-21 21 16,-21-21 78,0 0-79,21-21-15,0 0 16,0-1 15,0 1-15,0 0-16,-22 21 0</inkml:trace>
  <inkml:trace contextRef="#ctx0" brushRef="#br1" timeOffset="163375.67">13081 12065 0,'-21'-21'32,"21"0"-32,-21 21 15,21-21-15,0 42 78,0 0-78,0 0 0,21 0 16,-21 0-16,21-21 0,0 43 16,0-1-1,0-21-15,1-21 0,-22 21 0,21 1 0,0-1 16,0 0-16,0 0 0,0-21 0,1 21 16,-1 0-16,0 1 0,0-22 15,0 21-15,0 0 0,22 0 16,-43 0-16,21-21 0,0 21 15,0 1 1,0-22 0,-42 0 46,0 21-62,0-21 0,0 0 16,0 0-16,-1 0 0,1 21 0,-21-21 15,21 0-15,-22 0 0,1 21 0,21 0 16,-21-21-16,-1 0 0,1 21 16,0-21-16,-1 0 0,1 22 15,0-22-15,20 21 0,-41 0 16,21-21-16,20 0 0,1 21 0,0-21 16,0 0-16,0 0 0,42 0 62,0 0-62,0 0 16,0 0-16,1-21 0,-1 0 0,21 21 15,-21 0-15,22-21 0,-1 21 16,0-22-16,-21 22 0,22-21 0,-1 0 16,-21 21-16,22-21 0,-22 21 15,0-21-15,0 21 0,0 0 0,0 0 16,-21-21-16,22 21 31,-1 0 0,-42 0 16</inkml:trace>
  <inkml:trace contextRef="#ctx0" brushRef="#br1" timeOffset="182722.35">7937 1969 0,'0'0'0,"0"-22"16,0 1-1,0 42 32,-21 1-47,21-1 0,-21 0 16,0 21-16,21-21 0,0 22 16,-21-1-16,0 22 0,21-1 0,0 1 15,-22-1-15,1 1 0,21 20 16,-21-20-16,21 20 0,0-20 0,0-1 15,0 22-15,-21-21 16,21 20-16,0 64 0,0-84 0,0-1 16,-21 149-16,21-127 15,-21-22-15,21 1 0,-22-1 16,1 1-16,21 20 0,-42 65 16,42-86-16,-21 22 0,0-22 15,21 1-15,-22 20 0,1-20 0,0 21 16,0-1-16,21 1 0,-21 0 15,0-1-15,-1-20 0,22 20 0,-21 1 16,0-21-16,21 20 0,-21 64 16,0-84-16,0 21 0,21-22 15,-22 1-15,22 20 0,-21-20 0,-21 126 16,0-42 0,42-84-16,-22-1 0,1 1 15,21-1-15,0 1 0,-21-1 0,21 1 16,-21-1-16,21-20 0,-21-1 0,21 0 15,0 22-15,0-22 0,0-21 16,0 22-16,0 63 16,0-43-16,0-42 15,0 22-15,0-22 0,-21 0 0,21 0 16,0 0-16,0 0 0,0 1 16,0-1-16,0 0 15,0 0 1,0 0-1,-22-21-15,22-21 32,0 0-17,0 0-15,0-22 0,0 1 0,0 0 16,22-85-16</inkml:trace>
  <inkml:trace contextRef="#ctx0" brushRef="#br1" timeOffset="184437.49">7959 2032 0,'21'0'0,"-42"0"0,63 0 0,-21 0 16,0 0-16,0-21 15,1 21-15,-22-21 16,21 21-16,0 0 15,0-21-15,0 21 16,0 0-16,1 0 0,-1-22 16,0 22-16,21 0 0,-21 0 15,1 0-15,20 0 0,-21 0 16,21-21-16,1 21 0,-1 0 0,0 0 16,1 0-16,20 0 15,-20-21-15,20 21 0,-21 0 0,22 0 16,-1 0-16,1-21 0,-1 21 15,1 0-15,-1 0 0,149-21 16,-127 21-16,-1 0 0,22 0 16,-21 0-16,0 0 0,232 0 15,-253 0 1,-1 0-16,1 0 0,20 0 16,-41-21-16,-1 21 0,0 0 15,-21 0-15,22 0 0,-22 0 16,21 0-16,1 0 0,-22 0 0,21 0 15,22 0 1,-1 0-16,-42 0 0,0 0 16,1 0-1,-1 0-15,-21 21 16,21-21-16,-21 21 0,0 0 16,21 0-16,-21 0 15,0 1-15,0-1 0,0 0 16,0 0-16,0 0 0,0 22 15,0-22-15,0 63 16,0-41-16,21-1 0,-21 0 16,0 1-16,0-1 0,0 0 0,0 22 15,0-22-15,0 22 0,0-1 0,0-20 16,0 20-16,0-21 0,-21 212 31,0-105-31,21-86 16,0 22-16,0-22 0,-21 1 0,21 20 15,0-20-15,-21-1 0,21 1 0,0 21 16,0-22-16,0 22 0,-22-1 16,22-20-16,0-1 0,-21 22 0,21-21 15,0-1-15,0 85 16,-21-84-16,0 84 16,21-63-16,0-22 0,0 1 0,0 20 0,0-20 15,0-1-15,0 22 0,0-22 16,0 1-16,0 84 15,0-84-15,0-1 0,0 85 16,0-84-16,0-1 0,0 1 0,-21 63 16,21 0-1,-21-64-15,21 1 0,0-1 0,-22 43 16,22-42-16,-21-22 0,0 64 16,21-64-1,-21 22-15,21 20 0,-21-41 0,0-22 16,21 21-16,0 0 0,-22 1 0,22-1 15,-21-21-15,0 22 16,21-22-16,0 21 0,-21-21 0,0 0 16,21 1-16,-21 20 0,-1-21 0,1 0 15,0-21 1,21 21-16,-42-21 16,21 0-16,-1 22 0,1-22 15,0 0-15,0 0 0,-21 21 0,20-21 16,-20 0-16,-21 0 15,20 21-15,1-21 0,0 0 0,-22 0 16,22 21-16,-22-21 0,22 0 0,-85 0 16,85 21-16,-22-21 15,1 0-15,-1 0 0,1 0 0,-1 0 16,1 21-16,-1-21 0,-21 0 0,-147 0 16,62 0-1,107 0-15,-22 0 16,22 0-16,-22 0 0,0 0 0,22 0 15,-170 0-15,148 0 16,22 0-16,-22 0 0,0 0 16,22 0-16,-22-21 0,22 21 0,-1 0 15,1 0-15,-1 0 0,1 0 0,20 0 16,1 0-16,0 0 0,-1 0 16,22 0-16,0 0 0,-21 0 0,21 0 15,-1 0-15,1 0 16,0 0-1,0 0 1,21-21-16,0 0 16,0 0-16,0 0 0</inkml:trace>
  <inkml:trace contextRef="#ctx0" brushRef="#br1" timeOffset="185023.76">7620 4551 0,'0'-21'16,"-21"21"0,42 0 15,0 0-31,0 0 0,0 0 0,1 0 15,20 0-15,0 0 0,1 0 16,-1 0-16,0 0 0,1 0 16,41 0-16,43 0 15,-106 0-15,1 0 16,-1 0-16,0 0 0,-42 0 31,0 0-15,-1 0-16,-20 0 0,21 0 0,0 0 15</inkml:trace>
  <inkml:trace contextRef="#ctx0" brushRef="#br1" timeOffset="185320.95">7895 4551 0,'0'21'16,"-21"-21"-16,21 21 15,0 0-15,0 1 0,0-1 0,0 21 16,0-21-16,0 22 0,0-1 16,0 0-16,0 1 0,0-1 0,0 0 15,0 1-15,0-22 0,0 21 16,0 0-16,-21-20 0,21-1 0,0 21 16,0-21-16,-21 0 0,21 1 15,0-1-15,0-42 47,0-1-31,21 22-16,-21-21 0,21 0 0,-21 0 15</inkml:trace>
  <inkml:trace contextRef="#ctx0" brushRef="#br1" timeOffset="185748.67">8107 4953 0,'0'0'0,"0"-21"16,-21 0-16,21 0 15,0-1-15,0 1 16,21 0-16,0 21 16,0-21-16,0 21 0,0 0 15,1 0-15,-1 0 0,0 0 16,0 0-16,21 21 0,-20 0 0,-22 0 15,21 1-15,0-1 0,-21 0 0,21 0 16,-21 0-16,0 22 16,0-22-16,0 0 0,0 0 0,0 0 0,0 0 15,0 1-15,-21-22 0,0 21 16,21 0-16,-21-21 16,-1 0-1,1 0-15,21-21 0,0 0 16,0-1-16,0 1 0,0 0 15,0-21-15,0 21 0,0-22 0,43-20 16,-22 20 0,-21 1-16,21 21 0,0 0 15,0 0-15,0 21 0,1 0 16,-1 0-16,0 0 0,0 0 16,0 0-16,0 42 15</inkml:trace>
  <inkml:trace contextRef="#ctx0" brushRef="#br1" timeOffset="186276.57">8932 4974 0,'43'-84'31,"-43"62"-31,0 1 0,0 0 16,0 0-16,0 0 15,0 0-15,0-1 0,0 1 16,-22 21-16,1 0 0,0 0 16,0 0-16,0 0 15,0 0-15,-1 21 0,1-21 0,-21 22 16,0 41-16,20-42 0,1 0 16,-21 22-16,42-22 0,-42 42 15,42-41-15,0-1 0,0 0 16,0 0-16,0 0 0,0 0 0,0 1 15,21-22 1,0 0-16,21 0 0,1 0 16,-22 0-16,0 0 0,0 0 0,0-22 15,0 22-15,1-21 0,20 0 16,-42 0-16,21-21 0,0 20 0,0 1 16,-21-21-16,22 21 0,-22-22 15,0 22-15,0 0 0,0-42 16,0 41-1,0 44 1,0-1-16,0 0 0,0 0 0,0 0 16,0 0-16,0 22 0,0-22 0,0 0 15,0 0-15,0 0 0,0 1 16,0-1-16,0 0 0,0 0 0,0 0 16,21 0-1,0-21-15,0 0 0,0 0 16,0 0-16,1-21 0,-1 0 15,0 0-15</inkml:trace>
  <inkml:trace contextRef="#ctx0" brushRef="#br1" timeOffset="186735.21">9271 4741 0,'0'-21'0,"0"42"0,0-21 31,0 22-15,-21-1-16,21 0 0,0 0 0,0 0 15,0 22-15,0-22 0,0 0 0,0 0 16,0 0-16,0 0 16,0 22-16,-21-22 0,21 0 15,0 0-15,-22-21 16,22-21 15,0 0-31,0 0 0,0 0 16,0-1-16,0 1 0,0 0 0,0-21 15,0 21-15,0-22 0,22 22 0,-22-21 16,21 21-16,0-1 16,42-20-16,-41 21 0,-1 21 15,0 0-15,42 0 0,-41 0 16,-1 0-16,0 0 0,0 21 16,-21 0-16,0 0 0,21 1 0,-21 20 15,0-21-15,0 21 0,0-20 0,0 20 16,-42 21-1,42-20-15,-21-22 0,0 0 16,21 0-16,-22-21 0,22 21 16,0-42 15,22 0-31,-22 0 16,21 0-16,0 0 0,0-1 0</inkml:trace>
  <inkml:trace contextRef="#ctx0" brushRef="#br1" timeOffset="187111.34">9948 4699 0,'0'0'0,"0"-21"0,0 0 15,-21 21 1,0 0-16,0 0 16,0 0-16,-1 0 0,1 0 15,-21 0-15,21 21 0,0-21 16,-1 21-16,1-21 0,21 21 0,0 0 15,0 1-15,0-1 16,0 0-16,0 0 0,21 0 16,1-21-16,20 21 0,-21-21 15,0 0-15,0 0 0,1 22 16,20-1-16,21 21 16,-63-21-16,0 0 15,-21 1 1,0-22-16,0 0 0,0 0 15,-22 21-15,22-21 0,-21 0 0,21 0 16,0 0-16,-22 0 0,22 0 16,-21 0-1,42-21 1,21-1 0,0 1-16,21 0 0,-20 0 0</inkml:trace>
  <inkml:trace contextRef="#ctx0" brushRef="#br1" timeOffset="187444.15">10329 4255 0,'-21'0'0,"-21"84"31,42-41-31,0 20 16,0-42-16,0 64 0,0-64 15,0 21-15,0 1 0,0-1 16,0-21-16,-21 22 0,21-1 0,0 0 16,-22-21-16,22 22 0,0-1 15,0-21-15,0 0 16,0 1-16,0-1 0,0 0 15,22-21 1,-1 0-16,0 0 16,0-21-16,0 0 0,0-1 0,1 22 15</inkml:trace>
  <inkml:trace contextRef="#ctx0" brushRef="#br1" timeOffset="187916.88">10583 4720 0,'0'0'0,"0"-63"31,-21 42-31,0 21 0,21-22 0,-21 22 16,0 0-1,-1 0-15,1 0 0,21 22 16,-21-1-16,21 0 0,-21-21 0,0 42 16,21 1-16,0-22 15,-21 0-15,21 21 0,0 1 16,0-22-16,0 0 0,0 0 15,21-21 1,0 0-16,0 0 16,0 0-16,0 0 15,-21-21-15,22 0 0,-1 21 0,0-21 16,-21-22-16,0 22 0,21-21 16,0 21-16,-21-1 15,0 1-15,0 0 0,21 21 0,-21-21 16,0 42 15,0 0-31,0 0 0,0 1 16,0-1-16,0 0 0,-21 0 15,21 0-15,0 43 0,0-43 16,0 0-16,0 0 0,0 0 16,21-21-1,1 0 1,-1 0-16,0-21 0,0 0 15,0 0 1,-21 0-16</inkml:trace>
  <inkml:trace contextRef="#ctx0" brushRef="#br1" timeOffset="188217.61">10837 4360 0,'0'-21'15,"0"42"-15,0-63 0,0 21 0,-21 42 31,21 0-15,0 0-16,0 1 0,0-1 16,0 21-16,0-21 0,0 22 0,-21-22 15,21 21-15,-21 43 16,21-43-16,0-21 16,0 22-16,0-22 0,0 0 0,-21 21 15,21-21-15,0 1 0,0-1 0,0 0 16,0 0-1,21-21 17,-21-21-32,21 0 15,0 0-15,-21-1 0,42-20 16,-42 21-16</inkml:trace>
  <inkml:trace contextRef="#ctx0" brushRef="#br1" timeOffset="188603.39">11007 4678 0,'-22'21'47,"22"0"-47,-21-21 0,0 21 15,21 1-15,0-1 0,0 0 16,-21 0-16,21 0 0,0 0 16,0 22-1,0-22-15,0 0 0,0 0 16,21-21-16,0 0 15,0 0-15,1 0 0,-1 0 16,0 0-16,0-21 0,0 0 16,0 21-16,-21-21 0,0 0 0,22-1 15,-22 1-15,21 0 0,-21-21 16,0 21-16,0-1 0,0 1 0,0 0 16,0 0-16,0 0 0,-21 21 0,-1 0 15,1-21-15,0 21 16,0 0-16,0 0 0,0 0 15,-1 21-15,22 0 0,-21 0 16,21 0-16,0 0 16,0 1-1,21-22-15,1 0 16,-1 0-16,0 0 16</inkml:trace>
  <inkml:trace contextRef="#ctx0" brushRef="#br1" timeOffset="189003.17">11218 4720 0,'0'0'0,"0"-21"16,0 0-1,0 0 1,21 21 0,1 0-1,-1 0-15,0 0 16,0 21-16,-21 0 15,0 0-15,0 0 16,21 1-16,-21 20 0,0 0 16,0-21-16,0 1 0,0-1 0,0 0 15,0 0-15,0 0 0,0 0 16,0 1-16,21-44 47,-21 1-32,0 0-15,0 0 16,22 0-16,-22-22 0,21 22 0,-21 0 16,21-21-16,-21 21 15,21-1-15,0 22 16,-21-21-16,0 0 0,21 21 16,1 0-16,-1 0 15</inkml:trace>
  <inkml:trace contextRef="#ctx0" brushRef="#br1" timeOffset="189471.22">11790 4699 0,'0'0'0,"21"0"0,-42 0 47,0 0-47,-1 0 15,1 0-15,0 0 16,0 0-16,21 21 16,-21-21-16,21 21 0,-21-21 0,21 22 15,0-1-15,0 0 16,0 0-16,0 0 16,21 0-1,0-21-15,-21 22 0,21-22 16,0 21-16,0-21 0,1 21 15,-1-21-15,0 21 0,-21 0 16,21-21-16,0 0 16,-21 21-16,0 1 15,0-1-15,-21-21 32,0 0-32,0 0 15,0 0-15,-1 0 0,1 0 16,0 0-16,0 0 0,0 0 15,0 0-15,-1 0 0,1 0 16,0 0-16,0 0 16,21-21-1,0-1 1,0 1-16</inkml:trace>
  <inkml:trace contextRef="#ctx0" brushRef="#br1" timeOffset="189953.95">10583 4382 0,'-21'0'0,"0"0"15,42 0 1,0 0 0,0 0-16,22 0 0,-1 0 0,0-22 15,22 22-15,63 0 0,-85 0 16,22 0-16,-1 0 0,1 0 15,42-21-15,-64 21 0,-21 0 16,21 0-16,-20 0 0,-1 0 16,0 0-16,0 0 0,0 0 15,-42 0 95,0 0-95,0 0-15</inkml:trace>
  <inkml:trace contextRef="#ctx0" brushRef="#br1" timeOffset="191499.5">2963 1185 0,'0'0'15,"-21"0"-15,0 0 0,42-21 63,-21 0-63,21 21 0,22-21 16,-22 0-16,0 0 0,21-1 15,-21 1-15,1 0 0,-1 0 16,0 0-16,0 21 0,-21-85 15,-21 85 1,0 0-16,0-21 0,-22 21 0,1 0 16,0 0-16,-1 21 0,1-21 15,0 21-15,-1 0 0,1 1 0,0-1 16,20 0-16,-41 42 16,63-41-16,0-1 15,0 0-15,0 0 0,21 0 16,21 22-16,1-22 15,-1 21-15,-21-21 0,22 0 16,-22 1-16,21 20 0,-21-21 0,22 0 16,-22 22-16,-21-22 0,0 0 15,0 21-15,0-21 0,0 1 16,-21-1-16,-22 0 0,1 0 0,0 0 16,-1 0-16,-20-21 0,-1 0 0,1 0 15,-1 0-15,-105-63 16,127 63-1,-1-42-15,1 20 0,21 1 0,0 0 16,-1 0-16,22-21 0,0 20 16,0 1-16,0 0 0,0 0 0,22-21 15,41 20 1,-21 22-16,1 0 0,-1-21 0,43 21 16,-43 0-16,22 0 15,-22 0-15,0 0 0</inkml:trace>
  <inkml:trace contextRef="#ctx0" brushRef="#br1" timeOffset="191855.3">3154 1418 0,'0'0'0,"63"21"32,-42-21-32,1 0 0,-1 0 15,0-21-15,0 21 0,0-21 0,43 0 16,-1-21-1,-42 20-15,1 22 0,-1-42 16,-21 21-16,0 0 16,-21 21-16,-1 0 15,1 0-15,-21 0 0,21 0 16,-22 21-16,22 0 0,0 0 16,-21 0-16,21 22 0,-1-22 0,22 0 15,-21 64 1,21-64-16,0 0 0,0 0 15,0 22-15,21-22 0,1-21 16,-1 0-16,0 0 0,0 0 16,21 0-16,-20 0 0,62-21 15,-63-1-15,22 22 0,-1-21 16,0 0-16,1-21 0,-22 21 16,21-1-16,-21-20 0</inkml:trace>
  <inkml:trace contextRef="#ctx0" brushRef="#br1" timeOffset="192098.9">3979 931 0,'0'0'0,"0"-42"16,0 21-16,0 0 0,0 42 31,0 0-31,-21 21 16,21-20-16,-21 20 0,0 0 0,21 1 16,-21 20-16,-1-21 0,1 1 15,-21 84-15,42-106 16,-21 21-16,21-21 0,-21 22 15,21-22-15,0 0 0,0 0 0,0 0 16,0 1-16,21-22 16,0 0-1,0 0-15,0 0 16,0-22-16,1 1 0,-22 0 0,21 0 16</inkml:trace>
  <inkml:trace contextRef="#ctx0" brushRef="#br1" timeOffset="192455.7">4022 1397 0,'0'21'0,"0"0"16,21-21-1,0 0-15,0 0 16,0 0-16,0 0 16,1 0-16,-1-21 15,0 21-15,0-21 0,0 21 16,0-21-16,-21-21 0,0 20 15,0 1-15,0 0 16,-21 21 0,0 0-16,0 0 15,0 21-15,-22 43 16,22-43-16,0 0 0,21 0 16,0 0-16,0 1 0,0-1 0,0 0 15,0 0-15,0 0 16,0 0-16,0 1 0,42-22 15,43 0 1,-43 0-16,-20 0 0,20-22 16,0 1-16,-21 0 0,22 21 15,-22-21-15,21 0 0,-21 0 0</inkml:trace>
  <inkml:trace contextRef="#ctx0" brushRef="#br1" timeOffset="192863.47">4572 1334 0,'0'0'0,"0"-22"15,-21 22 1,0 22-1,21-1-15,-22-21 16,22 21-16,0 0 0,0 0 16,0 0-16,0 1 0,0-1 0,0 0 0,0 0 15,-21 0-15,21 0 16,0 1-16,0-1 0,0 0 16,0-42 30,0 0-46,0-1 0,0 1 0,0 0 16,0 0-16,0 0 0,21 0 16,1-1-16,-1-20 0,0 21 0,21-21 15,1 20-15,-1 1 16,-21 0-16,21 21 0,1 0 0,-22 0 16,21 0-16,-21 0 0,1 21 15,-1 0-15,0 1 0,-21-1 16,0 0-16,0 0 0,0 21 0,0-20 15,0-1-15,0 0 0,0 0 16,-21 0-16,0 22 16,21-22-16,-22-21 0,22 21 0,0-42 47,0 0-47,22-1 0</inkml:trace>
  <inkml:trace contextRef="#ctx0" brushRef="#br1" timeOffset="193083.34">5186 1270 0,'0'21'16,"0"0"-16,0 1 16,0-1-16,-21 0 0,21 21 15,0-21-15,0 1 0,-22-1 16,22 0-16,0 0 0,-21 0 15,21 0-15,0 1 16,21-44 15,-21 1-31,22 0 16</inkml:trace>
  <inkml:trace contextRef="#ctx0" brushRef="#br1" timeOffset="193407.12">5228 1016 0,'-42'21'31,"21"0"-31,21 1 0,0-1 16,0 0-16,0 0 16,21-21-1,0 0-15,0 0 0,0 0 16,0 0-16,1-21 0,-1 21 15,0-21-15,-21 0 0,0-1 16,0 1-16,0 0 0,0 0 16,0 0-16,0 0 0,0-1 15,-21 22-15,0 0 16,-1 0-16,1 0 16,21 22-16,-21 20 0,0-21 0,21 0 15,-21 0-15,21 1 16,0-1-16,0 0 0,0 0 0,0 0 15,0 0-15,21 1 0</inkml:trace>
  <inkml:trace contextRef="#ctx0" brushRef="#br1" timeOffset="194495.88">5567 1207 0,'0'0'15,"0"21"1,-21-21-16,21 21 0,0 0 16,0 0-16,-22 0 15,22 1-15,0-1 0,-21 0 16,21 0-16,0 0 0,0 0 16,0 1-16,0-1 0,21-21 15,-21 21-15,22-21 16,-1 0-16,0 0 0,0 0 15,0-21-15,0 0 0,1 21 16,-1-22-16,42-41 16,-42 42-16,1 0 0,-22-1 15,0 1-15,0 0 0,21 0 16,-21 0-16,0 0 0,0-1 0,0 44 47,-21-1-47,-1 0 0,22 21 15,-21-21-15,21 1 0,0-1 16,0 0-16,0 0 0,0 0 0,0 0 16,0 1-16,0-1 0,0 0 15,21-21-15,1 0 0,-1 21 16,0-21-16,0 0 0,21 0 16,-20 0-16,-1 0 0,0-21 0,0 21 15,0-21-15,0 21 0,1-43 16,-22 22-16,21 0 0,-21 0 15,0-21-15,0 20 0,0 1 16,0 0-16,0 0 0,0 0 16,-21 21-1,-1 21 1,22 0-16,-21 0 0,21 0 0,0 1 16,0-1-16,0 0 0,0 0 0,-21 0 15,21 0-15,0 1 0,0-1 16,0 0-16,0 0 0,0 0 15,0 0-15,0-42 47,0 0-31,0 0-16,0 0 0,0 0 0,0-1 16,21 1-16,0 0 0,1-21 15,20-43 1,-21 85-16,-21-21 0,21 0 15,0 21-15,1 0 16,-1 21-16,-21 0 16,0 0-16,0 0 0,0 1 15,0 20-15,0 0 16,0-21-16,0 1 0,0-1 16,0 0-16,0 0 0,0 0 15,0-42 16,0 0-15,0 0-16,21 0 0,-21-1 16,21-20-16,0 21 0,-21 0 15,21-22-15,1 1 0,-1 21 0,0-21 16,21 20-16,-21 1 0,1 0 16,20 21-16,-21 0 0,21 0 15,-20 0-15,-1 21 0,-21 0 16,0 22-16,21-1 15,0 0-15,-21-20 0,0 20 0,0 21 16,0-41-16,0-1 16,0 21-16,0-21 0,-21 0 0,21 1 15,-21-22-15,21 21 0,0 0 0,0-42 47,0 0-47</inkml:trace>
  <inkml:trace contextRef="#ctx0" brushRef="#br1" timeOffset="195779.2">13525 762 0,'22'0'16,"-1"0"-1,-21-21 1,-21 21 15,-1 0-31,1 0 0,0 0 0,-42 0 16,20 0-1,1 0-15,-22 0 0,22 0 0,-85 0 16,64 0-16,-1 0 0,1 0 16,20 0-16,-20 0 0,20 0 0,1 0 15,-21 0-15,-1 0 16,43 0 0</inkml:trace>
  <inkml:trace contextRef="#ctx0" brushRef="#br1" timeOffset="196139.1">12827 572 0,'0'-22'0,"0"44"0,21-44 0,-21 1 31,-21 21 1,21 21-32,-21-21 0,0 22 0,-1-22 15,1 21-15,0-21 0,0 21 0,-21-21 16,20 21-16,1 0 0,0-21 16,-42 21-16,41-21 0,1 0 15,0 0-15,0 22 16,21-1-1,0 0 1,21 0-16,0 0 16,0 0-16,22-21 0,-22 22 15,0-1-15,21 0 0,-20 0 16,20 0-16,-21 0 0,43 1 16,-43-1-16,0-21 0,0 0 15,0 21-15,0-21 0,-21 21 16</inkml:trace>
  <inkml:trace contextRef="#ctx0" brushRef="#br1" timeOffset="197980.18">7133 1207 0,'-21'0'15,"0"0"-15,0 0 16,-1 0-16,1 0 16,0 0-16,-21 0 15,21 0-15,-1-22 16,1 22-16,0 0 0,63 0 47,-20 0-47,-1 0 15,21 0-15,-21-21 0,22 21 16,-1 0-16,-21 0 0,21 0 0,1-21 16,-1 21-16,0 0 0,-20 0 15,20 0-15,43 0 0,-64 0 16,42 0-16,-42 0 16,1 0-16,-1 0 15,-21-21 16,0 0 16,-21 21-31,-1 0-16,1-21 16</inkml:trace>
  <inkml:trace contextRef="#ctx0" brushRef="#br1" timeOffset="198451.91">7429 910 0,'0'0'0,"-21"-84"32,0 84-32,21-22 0,0 1 15,0 42 16,0 1-31,0-1 16,0 0-16,21 0 0,0 0 16,1 0-16,-1 1 0,0-1 0,0 0 15,21 0-15,-20-21 0,20 21 16,-21-21-16,21 21 0,-20-21 0,20 0 16,-21 0-16,0 0 15,0 0-15,1 0 0,-1 0 0,0 0 16,0 0-16,-21-21 15,-21 21 1,0 0-16,0 0 16,-1 0-16,-20 0 0,21 21 0,0 1 15,-22-22-15,1 21 0,21 0 16,-21 0-16,20 21 0,-41 1 16,21-1-16,20-21 15,1 22-15,0-22 16,21 0-16,-21-21 15,21 21 1</inkml:trace>
  <inkml:trace contextRef="#ctx0" brushRef="#br1" timeOffset="205991.96">9144 720 0,'0'0'0,"0"21"0,21-21 16,0 0 0,0 0-1,1-21-15,-1 0 16,-21-1-16,0 1 15,0 0-15,0 0 0,0 0 16,0 0-16,0-1 0,0 1 16,-21 0-16,-1 0 15,22 0-15,-21 0 0,0 21 0,-21 0 16,21 0-16,-1 0 0,-20 0 16,0 21-16,-1 0 0,22 0 15,0 21-15,0-20 0,-21-1 16,42 21-16,-22 0 0,22-20 0,-21 20 15,21 0-15,0-21 0,0 22 0,0-22 16,0 0-16,0 21 0,21-42 16,1 22-16,-1-1 0,0-21 0,21 0 15,-21 0-15,43 0 16,-43-21-16,0-1 0,43-20 16,-43 21-16,21-21 15,-21 20-15,1-20 0,-1 0 0,0-1 16,21-41-16,-21-64 15,-21 105-15,22-20 16,-22 20-16,0-20 0,0 21 16,0-1-16,0 22 0,0-21 0,0 21 15,0 42 1,0 0-16,-22 21 16,22 1-16,0-1 0,-21 0 0,21 22 15,0-22-15,0 22 0,0-22 16,0 21-16,0-20 0,0-1 15,0 0-15,0 1 0,0-22 16,0 21-16,0-21 0,0 43 16,0-43-16,21 0 15,1-21-15,-1 0 16,0 0-16,0-21 16,-21 0-16,21 21 0,0-21 0,-21 0 15</inkml:trace>
  <inkml:trace contextRef="#ctx0" brushRef="#br1" timeOffset="206379.73">9588 656 0,'-21'0'0,"0"-21"16,21 0 0,0 0-16,0 0 15,21-1-15,0 22 16,1 0-16,-1-21 0,0 21 0,0 0 15,0 0-15,0 0 0,1 0 0,-1 0 16,0 0-16,0 21 0,0 1 16,0-1-16,-21 0 0,0 0 0,0 0 15,0 0-15,0 1 0,0 20 16,-21 0 0,0-21-16,0 1 0,0-1 15,0-21-15,-1 0 16,1 0-1,21-21-15,0-1 0,0 1 16,0 0-16,0 0 0,0 0 0,0 0 16,21-1-16,-21 1 15,64-42-15,-43 42 0,-21-1 16,21 22-16,0-21 0,1 21 16,-1 0-16,0 0 0,0-21 15,0 21-15</inkml:trace>
  <inkml:trace contextRef="#ctx0" brushRef="#br1" timeOffset="206595.61">10139 508 0,'0'21'16,"0"0"0,0 1-16,0-1 0,0 0 15,0 0-15,0 0 0,0 0 16,0 1-16,0-1 15,0 0-15,0 0 0,0 0 16,0-42 31,0 0-47</inkml:trace>
  <inkml:trace contextRef="#ctx0" brushRef="#br1" timeOffset="206771.51">10139 423 0,'0'-21'0,"0"0"31,0 42 16,21-21-47,-21 21 16,21-21-16,0 0 0</inkml:trace>
  <inkml:trace contextRef="#ctx0" brushRef="#br1" timeOffset="207115.38">10414 445 0,'0'42'31,"0"-21"-31,0 0 0,0 0 15,0 1-15,0-1 16,0 0-16,0 0 16,0 0-16,0 0 0,0 1 15,0-1-15,21-21 16,0 0 0,0-21-1,1-1 1,-22 1-16,21 0 0,-21 0 15,21 0-15,-21 0 0,21-1 16,-21 1-16,21 0 0,-21 0 16,21 0-16,1 21 15,-22 21 17</inkml:trace>
  <inkml:trace contextRef="#ctx0" brushRef="#br1" timeOffset="207463.13">10774 550 0,'0'0'0,"42"22"16,-21-22 0,0 0-1,-21-22-15,22 22 0,-1-21 16,-21 0-16,21 21 15,-21-21-15,0 0 0,0 0 32,-21 21-32,0 0 15,-1 21-15,1-21 0,0 21 16,0 0-16,0 0 0,21 0 16,-21 1-16,21-1 0,0 0 15,0 0-15,0 0 16,0 0-16,21-21 15,0 22-15,0-22 16,0 0-16,0 0 0,1 0 16,20 0-16,-21 0 0,43 0 15,-43 0-15,0-22 0,0 22 16,0-21-16</inkml:trace>
  <inkml:trace contextRef="#ctx0" brushRef="#br1" timeOffset="207803.25">11134 529 0,'0'-21'0,"0"42"16,0-63-16,0 21 0,21 0 15,0 21-15,-21-22 16,21 22-16,0 0 0,0 0 16,1 0-1,-1 0-15,0 0 0,0 22 0,0-1 16,-21 0-16,21 0 16,-21 0-16,22 0 0,-22 1 0,0-1 15,0 0-15,0 42 16,0-20-16,0-22 15,-22-21-15,1 21 0,0-21 16,0 0 0,21-21-16,0 0 15,0 0-15,0-1 16,21 1-16,-21 0 0,42-42 16,-20 41-16,-1-20 0,21 0 15,-42 21-15,21-1 16,0 1-16,1 21 0,-1 0 0,0 0 15,-21 21 1,0 1-16</inkml:trace>
  <inkml:trace contextRef="#ctx0" brushRef="#br1" timeOffset="210211.78">8699 1355 0,'0'0'0,"-21"0"0,21 21 15,21-21 16,1 0-31,-1 0 16,0-21-16,21 0 0,-21 21 0,22-22 16,-22 1-16,21 21 0,-21-21 15,1 21-15,-1-21 0,-21 0 16,0 0-16,-21 21 16,-22 0-1,22 0-15,-21 0 0,21 0 0,-22 0 16,1 21-16,0-21 0,20 21 15,-20 0-15,21 0 0,0 0 0,0 1 16,21-1-16,-22 0 0,22 0 16,0 0-16,0 0 0,22 1 15,-1-22-15,21 0 0,-21 21 0,0-21 16,1 0-16,20 0 0,-21 0 16,0 0-16,22 0 0,-1 0 15,-21 0-15,-63 0 31,21 0-31,-1 0 16,-20 0-16,21 0 0,-21 21 16,-1 0-16,22-21 0,0 21 0,0 0 15,0 1-15,-1-1 0,22 0 16,0 0-16,0 0 0,0 22 16,0-22-16,22-21 15,-1 0-15,0 21 0,0-21 16,21 0-16,-20 0 0,20-21 15,-21 21-15,0-21 0,0-1 16,1 22-16,-1-21 0,0 0 0,-21 0 16,21 0-16,0 0 15,0-1-15,1 1 0,-1 0 0,0 0 16,0 0-16,0 21 0,0-21 0,1 21 16,-1 0-16,0 0 0,0 0 15,0 0-15,0 0 0,-21 21 16,22-21-16,-22 21 0,0 0 15,0 0-15,0 0 0,0 1 16,0-1-16,0 0 0,-22 0 0,22 0 16,0 0-16,-21 1 0,0-1 15,42-42 32,0-1-47,1 22 0,-22-21 0,21 0 16,0 0-16,0 0 0,0-43 15,0 43-15,1 0 0,-1 0 16,-21 0-16,21-1 16,-21 1-16,-21 42 31,0 1-15,-1-22-16,22 21 0,-21 0 0,0 21 15,21-21-15,0 1 16,0-1-16,0 0 0,0 21 0,0-21 15,0 1-15,0-1 0,0 0 16,21 0-16,0-21 0,22 0 16,-22 0-16,21 0 0,-21 0 15,22 0-15,-22-21 0,21 21 16,-21-21-16,22 0 0,-1-1 0,0 1 16,22-21-16,-43 0 15,0 20-15,0 1 0,-21 0 0,22-21 16,-22 21-16,-22-1 15,1 22-15,0 0 16,0 0-16,0 0 0,0 22 0,-1-22 16,1 21-16,0 0 0,0 0 15,-21 43 1,42-1-16,0-42 16,0 0-16,0 1 0,21-1 15,0-21-15,0 21 0,0-21 0,0 0 16,1 0-16,62 0 15,1 0 1,-64-21-16,21 21 0,-20-21 0,-1-1 0,21 22 16,-21-21-16,0 0 0,1 0 15,-1-21-15,0 20 0,0 1 16,0 0-16,0 0 0,-21 0 16,22 21-16,-22-21 0,21 21 15,-21 21 16,0 0-15,0 0-16,0-42 63,21 21-63,-21-21 0,0 0 15,0-1 1,0 1-16,-21 21 31,0 0-31,-1 21 16,1 1-16,0-1 15,0 0-15,21 21 0,0-21 16,-21 1-16,21-1 0,-21 0 16,21 21-16,0-21 0,0 1 0,0-1 15,0 0-15,0 0 0,21 0 16,0 0-16,0-21 0,0 0 15,0 0-15,22 0 0,-22 0 0,0 0 16,0 0-16,22 0 16,-22-21-16,0 21 0,0-21 0,0 0 15,22-21-15,-43 20 0,21 1 16,0 0-16,-21-21 0,0 21 16,0-1-16,21 1 0,-21 0 0,0 0 15,0 0-15,-21 42 31,21 0-15,0 0-16,0 0 0,-21 22 16,21 20-1,0-42-15,0 1 0,0-1 16,0 0-16,21-21 16,0 0-16,0 0 0,0 0 15,1 0-15,-1 0 16,21-21-16,-42 0 0,21 21 15,0-22-15,1 1 0,-22 0 16,0 0-16,42-21 0,-42-1 16,0 22-16,0 42 47,-21 0-32,21 1-15,-21-1 0,21 0 0,0 0 16,0 0-16,0 0 15,0 1-15,0-1 16,21-21-16,0 0 16,0 0-16,0 0 0,0 0 15,1 0-15,-1 0 0,0-21 16,0-1-16,0 1 0,0 0 0,1 0 16,-1 0-16,0 0 0,0-22 15,-21 22-15,21-21 0,0 21 0,1-22 16,-22 22-16,0-21 0,0-1 0,21 22 15,-21 0-15,0 0 0,0 0 16,-21 21 15,21 21-31,0 21 0,-22-21 0,1 1 16,21 20-16,-21-21 0,21 21 0,-21-20 16,21-1-16,0 21 0,0-21 15,0 22-15,-21-22 0,21 0 0,0 21 16,0-21-16,0 1 0,0-1 15,0 0-15,21-21 32,0 0-32,0 0 15,0-21-15,1 21 0,-22-21 0,21 21 16</inkml:trace>
  <inkml:trace contextRef="#ctx0" brushRef="#br1" timeOffset="210667.51">11409 1566 0,'0'0'0,"21"-21"0,-21 0 0,0 0 16,0 0-16,0 0 16,-21 21 15,0 0-31,-1 0 0,22 21 16,-21 0-16,0 0 0,0 21 15,-21 1-15,42-22 0,0 0 16,0 0-16,-22 0 0,22 1 15,0-1-15,0 0 16,22-21 0,-1 0-16,0 0 15,0-21-15,0 0 0,0 21 16,-21-22-16,22 1 0,-1 0 16,-21 0-16,21 0 0,-21 0 0,21-1 15,0 1-15,-21 0 0,0 0 16,0 42-1,0 0 1,-21 0-16,21 1 16,0-1-16,0 0 0,0 0 15,0 0-15,0 0 0,0 1 16,0-1-16,0 0 16,21-21-1,0 0-15,1 0 16,-1 0-16,0-21 0,0 0 15,-21-1-15,21 1 0,-21 0 0,21 0 16</inkml:trace>
  <inkml:trace contextRef="#ctx0" brushRef="#br1" timeOffset="211107.61">11684 1312 0,'0'0'0,"0"-21"0,0 0 16,0 42 15,0 0-31,0 1 0,0-1 0,0 0 15,-21 0-15,0 43 0,21-22 16,0 0-16,0-21 16,0 1-16,0-1 0,-22 0 0,22 0 15,0 0-15,0 0 0,-21-21 16,21 22-16,0-44 47,0 1-47,0 0 15,21 0-15,1 0 0,-22 0 16,21-1-16,0 22 0,0-21 0,0 0 16,0 0-16,1 21 0,-1 0 0,0 0 15,0 0-15,0 0 0,0 0 16,1 0-16,-1 21 0,-21 0 16,0 0-16,0 1 0,0-1 15,0 0-15,-21 0 0,-1-21 16,1 21-16,0 0 0,0 1 0,-21-1 15,20-21-15,1 0 16,0 0-16,0 0 0,0 0 16,21-21 15,21-1-15,0 22-16,-21-21 0</inkml:trace>
  <inkml:trace contextRef="#ctx0" brushRef="#br1" timeOffset="211380.06">12065 1249 0,'0'0'15,"0"-21"1,0 42-16,0 0 16,0 0-16,0 22 15,0-22-15,-21 0 0,21 21 16,-21-21-16,21 22 0,0-22 0,0 21 15,0-21-15,0 22 0,0-22 0,0 0 16,0 0-16,0 0 0,0 1 16,0-1-16,21-21 31,0 0-31,0 0 16,0 0-16,0-21 0,-21-1 0,22 1 15,-1 21-15,-21-21 0</inkml:trace>
  <inkml:trace contextRef="#ctx0" brushRef="#br1" timeOffset="211967.73">12213 1545 0,'21'0'47,"0"0"-31,1 0-16,-1 0 0,0-21 15,0 21-15,-21-21 16,21 21-16,0-21 15,-21 0-15,0-1 16,-21 22 15,0 0-31,0 0 0,0 22 16,0-22-16,-1 21 0,22 0 16,-21 0-16,21 0 0,-21 0 0,21 1 15,0-1-15,0 0 16,0 0-16,0 0 0,0 0 15,21-21-15,0 0 0,1 0 16,-1 0-16,0 0 16,0 0-16,0 0 0,0 0 0,64-63 15,-43 63 1,-20-21-16,-1 0 0,21-1 0,0-20 16,1 21-16,-22 0 0,21-43 15,-42 43 1,-21 21-1,0 0 1,0 21-16,0 0 0,-1 1 16,22-1-16,-21 0 0,21 0 0,0 0 15,0 0-15,0 1 0,0-1 16,0 0-16,0 0 0,0 0 16,0 0-16,0 1 0,0-1 15,-21-21 16,0 0-31,0 0 16,0 0-16,-1 0 16,1 0-16,0-21 0,0 21 0,-21-43 15,-1 43-15,22-21 0,-21 0 16,-1 21-16</inkml:trace>
  <inkml:trace contextRef="#ctx0" brushRef="#br1" timeOffset="212267.56">10795 1312 0,'-21'0'0,"42"0"0,-63 0 0,63 0 31,0 0-31,0-21 0,21 21 16,1 0-16,-1 0 0,0-21 0,1 21 15,-1 0-15,0 0 0,1 0 16,-22 0-16,21-21 0,-21 21 0,1 0 16,-1 0-1,-42 0 32,-1 0-47,1 0 0,21 21 0,-21-21 16,0 21-16,0-21 0</inkml:trace>
  <inkml:trace contextRef="#ctx0" brushRef="#br1" timeOffset="-200871.88">8975 1122 0,'-22'0'0,"1"-21"0,21 0 16,-21-1-1,0 22-15,0-21 0,0 21 16,-1 0-16,1-21 16,0 21-16,-21 0 0,21 0 15,-1 0-15,1 0 16,0 0-16,0 0 16,42 0 62,0 0-78,0 0 0,1 0 15,-1 0-15,21 0 0,-21 0 16,22 0-16,-1 0 0,0 0 0,22 0 16,-1 0-16,1 0 0,-22 0 15,43 0-15,-22 0 0,1 0 0,-1 0 16,22 0-16,0 0 15,20-21-15,1 21 0,0 0 0,0 0 16,0 0-16,0 0 0,-1 0 16,1 0-16,85 0 0,-85 0 15,-22 0-15,22 0 0,63 0 16,43 0 0,-148 0-16,-22 0 0,0 0 15,1 0-15,-1 0 0,-21-21 0,0 21 16,0 0-16,1 0 0,-44 0 78,1 0-78,0 0 16,0 21-16,0-21 15,0 21-15,-1-21 0</inkml:trace>
  <inkml:trace contextRef="#ctx0" brushRef="#br1" timeOffset="-200181.06">8699 2117 0,'-21'0'0,"42"0"0,-63 0 0,21 0 15,0 0-15,0 0 0,-1 0 16,1 0-16,0 0 0,0 0 16,0 0-16,42 0 46,0 0-46,0 0 0,0 0 16,22 0-16,-1 0 0,0 0 0,1 0 16,20 0-16,1 0 15,20 0-15,1 0 0,0 0 0,-1 0 16,1 0-16,21 0 0,0 0 16,0 0-16,21 0 0,0 0 0,21 0 15,-21 0-15,0 0 0,0 0 16,0 0-16,0 0 0,-21 0 0,21 0 15,0 0-15,84 0 0,-126 0 16,0 0-16,-1 0 0,-20 0 16,-1 0-16,1 0 0,42 0 15,-64 0-15,-21 0 0,21 0 16,-20 0-16,-1 0 0,0 0 16,0 0-16,-21 21 62,-21-21-46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3:58:54.41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6858 1757 0,'0'0'0,"0"-42"0,21-22 0,-21 22 0,21-22 16</inkml:trace>
  <inkml:trace contextRef="#ctx0" brushRef="#br0" timeOffset="1607.33">2794 529 0,'0'0'0,"0"21"16,0 1-16,21-22 46,0 0-30,-21-22 0,21 22-16,1-21 15,-22 0-15,0 0 16,21 0-16,0 0 16,-21-1-16,0 1 0,21 0 0,-21 0 15,0 0-15,0 0 16,0-1-16,-21 1 15,0 21-15,0 0 0,-1 0 16,-41 21-16,21-21 0,-1 22 16,1-1-16,0 0 0,20-21 15,-20 42-15,0-21 0,-1 1 16,22-1-16,-21 0 0,21 0 16,-22 0-16,22 0 0,-21 22 15,42-22-15,0 0 16,0 0-16,0 0 0,0 1 15,0-1-15,21 0 16,0-21-16,0 21 0,1 0 0,-1-21 16,0 21-16,21-21 0,-21 22 15,43-22-15,-22 21 16,-21 0-16,22-21 0,-22 21 0,21-21 16,-21 21-16,1-21 0,20 21 15,-21 1-15,0-22 0,0 21 16,1 0-16,-22 0 0,21 0 0,0 0 15,-21 1-15,0 20 16,0 21-16,0-41 16,0-1-16,0 0 0,-21 0 15,0 0-15,-1 0 0,-20-21 0,21 22 16,-21-1-16,20 0 0,-20-21 16,0 21-16,-1-21 0,-41 21 15,-43-21 1,84 0-16,1 0 0,0 0 15,-1-21-15,22 21 0,-106-63 16,106 41 0,-21 1-16,21 0 0,-1-21 15,1 42-15,21-21 0,-21-1 16,21 1-16,0 0 16,0 0-16,0 0 0,21 0 15,0 21 1,-21-22-16,22 22 0,-1-21 15,0 21-15,0-21 0,0 21 0</inkml:trace>
  <inkml:trace contextRef="#ctx0" brushRef="#br0" timeOffset="2229.96">3260 720 0,'-22'0'47,"1"21"-32,21 0-15,0 0 16,-21 0-16,21 22 0,-21-22 16,21 0-16,-21 21 0,21-20 15,0-1-15,0 21 0,-21-21 0,21 22 16,-22-22-16,22 21 0,0-21 16,0 0-16,0 1 0,0-1 0,0 0 15,0 0-15,0 0 0,22 0 16,-1-21-16,21 22 15,-21-22-15,0 0 16,1 0-16,-1 0 0,0 0 0,21 0 0,-21 0 16,1 0-16,20-22 15,-21 1-15,0 0 0,22 0 0,-22 0 16,21 21-16,-21-43 0,0 22 16,1 0-16,-1-21 0,0 21 0,0-22 15,-21-20-15,0 20 16,0 1-16,0 0 0,0 21 0,0-22 15,0 22-15,-21 0 16,0 0-16,0 0 0,-1-1 0,1 22 16,-21 0-16,21 0 15,0 0-15,-1 0 0,1 0 0,0 0 16,0 22-16,0-22 0,0 21 16,21 0-16,-22 0 15,44-21 16,-1 0-31</inkml:trace>
  <inkml:trace contextRef="#ctx0" brushRef="#br0" timeOffset="2661.21">4276 487 0,'0'-21'0,"0"42"0,21-42 0,-21 0 16,0-1-16,0 1 16,0 0-16,0 0 0,0 0 15,0 0-15,0-1 16,-21 22-16,-1 0 16,1 0-1,0 0-15,0 22 16,21-1-16,0 0 0,0 0 15,-21 21-15,0 43 16,21-43-16,0 1 16,-22-1-16,22 0 0,-21 1 0,21 20 15,-21-20-15,21 20 0,0 1 0,-21-1 16,0 43-16,-22 84 16,1-147-16,21 20 15,21-20-15,0 41 0,0-20 16,0-1-16,0 1 0,-21-1 0,21 1 15,-21 20-15,-1 22 16,22-42-16,0-1 0,0 1 0,-21-22 16,-42 64-16,63-64 0,0 22 15,0-22-15,0 0 0,0 1 16,-21-22-16</inkml:trace>
  <inkml:trace contextRef="#ctx0" brushRef="#br0" timeOffset="2830.11">4127 2561 0,'43'-63'16,"-22"20"-16,0 1 15,21 0-15,-20-1 0,-1 1 0,0-21 16,0 20-16,0-20 0,0-1 0,-21 1 16,0-1-16,0 1 15,0-1-15,-21 22 0,0-22 0</inkml:trace>
  <inkml:trace contextRef="#ctx0" brushRef="#br0" timeOffset="3373.8">3979 1355 0,'-21'0'16,"0"0"-16,0 0 0,0 0 16,-1 0-16,1-21 0,0 21 15,0 0-15,0 0 16,21-22 0,21 22-1,0-21 1,0 0-16,0 21 0,1-21 15,-1 21-15,0-21 0,21 21 0,-21-21 16,22-1-16,-22 1 0,21 0 0,22-42 16,-22 41-16,0-20 15,1 21-15,-22-21 0,21-1 16,-21 1-16,22 0 0,-22-1 0,0 22 16,0-21-16,0-1 0,1 1 15,-1 21-15,0-21 0,-21 20 0,21 1 16,-21 0-16,0 0 0,0 0 15,0 0-15,-21-1 0,42 22 0,-42-21 16,21 0-16,0 42 31,-21 0-31,21 1 0,0-1 16,0 0-16,-21-21 0,21 21 16,0 0-16,-22 0 15,22 1-15,0-1 0,0 0 16,0 0-16,0 0 0,0 0 15,0 22-15,-21-22 0,21 0 16,0 0-16,0 22 0,0-22 16,0 21-16,0-21 0,0 22 0,0-22 15,0 21-15,0-21 0,0 0 0,0 1 16,0-1-16,0 0 0,0 0 16,0 0-16,0 0 15,21-21 16,-21-21-31,22 0 16,-22 0-16,21 0 0,-21 0 16</inkml:trace>
  <inkml:trace contextRef="#ctx0" brushRef="#br0" timeOffset="3665.63">4318 804 0,'-21'0'0,"42"-21"32,0 21-17,0 0-15,22-21 0,-22 21 0,21-21 16,0 21-16,1-21 0,-1 21 15,0 0-15,-20-21 0,20 21 0,0-22 16,1 22-16,-1-21 16,-21 21-16,43-21 0,-43 21 15,0 0-15,-21-21 16</inkml:trace>
  <inkml:trace contextRef="#ctx0" brushRef="#br0" timeOffset="3714.6">4911 3450 0</inkml:trace>
  <inkml:trace contextRef="#ctx0" brushRef="#br0" timeOffset="3791.56">4678 953 0,'-21'21'0</inkml:trace>
  <inkml:trace contextRef="#ctx0" brushRef="#br0" timeOffset="4213.97">4043 1376 0</inkml:trace>
  <inkml:trace contextRef="#ctx0" brushRef="#br0" timeOffset="4410.14">4064 1418 0,'21'0'0,"0"0"15,0 0 1,1 0-16,-1 21 16,0-21-16,-21 22 0,21-22 15,-21 21-15,21-21 16,-21 21-16,0 0 15,21 0-15,1 0 16,-1 1-16,-21-1 16,21 0-1,-21 0-15,21 0 0,-21 0 0,-21-21 16</inkml:trace>
  <inkml:trace contextRef="#ctx0" brushRef="#br0" timeOffset="4455.12">4403 1926 0</inkml:trace>
  <inkml:trace contextRef="#ctx0" brushRef="#br0" timeOffset="4498.09">4403 2117 0</inkml:trace>
  <inkml:trace contextRef="#ctx0" brushRef="#br0" timeOffset="4570.05">4318 2201 0,'0'64'16,"-42"-64"0,-1 0-16,-20 0 0,63 21 0,-43-21 15</inkml:trace>
  <inkml:trace contextRef="#ctx0" brushRef="#br0" timeOffset="4630.02">3831 5334 0,'0'-423'16,"0"846"-16</inkml:trace>
  <inkml:trace contextRef="#ctx0" brushRef="#br0" timeOffset="4699.97">4149 1863 0,'0'0'0,"21"-43"0,21 1 0</inkml:trace>
  <inkml:trace contextRef="#ctx0" brushRef="#br0" timeOffset="6825.69">5059 868 0,'0'0'0,"0"-21"31,0 0-31,0 42 62,0 0-46,0 0-16,0 0 0,-21 0 16,21 1-16,0 20 0,-22-21 15,22 0-15,-21 22 0,21-22 0,0 21 16,0-21-16,-21 0 0,21 1 15,-21-1-15,21 0 0,0 0 16,0 0 0,0-42 15,0 0-31,0 0 16,21 21-16,-21-21 0,21-1 15,0-20-15,-21 21 0,22 0 0,-1 0 16,0-22-16,21-20 15,1 20 1,-22 43-16,0-21 16,0 21-16,0 0 15,-21 21-15,21-21 0,-21 22 16,0-1-16,0 21 0,22 0 16,-22-20-16,0-1 15,0 0-15,21-21 0,-21 21 0,0 0 16,21 0-16,0-21 15,0 0-15,-21 22 0,21-22 16,22 0-16,-22 0 0,0 0 16,0-22-16,0 1 0,1 21 15,-1-21-15,-21 0 0,21 0 16,0-22-16,0 22 0,-21 0 16,0-21-16,0 21 0,0-22 0,0 22 15,0-21-15,0 21 0,0-1 16,0 1-16,-21 0 0,21 0 0,-21 0 15,0 21-15,0 0 16,-1 0-16,1 0 16,0 0-16,21 21 0,-21-21 15,21 21-15,0 0 0,0 0 16,0 1 0,21-22-1,0 0-15,0 21 0,1-21 16</inkml:trace>
  <inkml:trace contextRef="#ctx0" brushRef="#br0" timeOffset="7361.41">6096 741 0,'0'0'0,"0"-21"0,0 0 16,-21 21 15,0 0-31,-1 0 0,1 0 16,0 0-16,0 21 0,0 0 15,21 0-15,-21 0 0,-1 0 0,1 22 16,0-1-16,0-21 0,0 22 16,21-1-16,-21-21 0,-1 21 0,22-20 15,0-1-15,0 21 0,0-21 0,0 0 16,0 1-16,0-1 15,22-21-15,-1 0 16,0 0-16,0 0 0,0 0 16,0-21-16,1 21 0,-1-22 15,0 1-15,0 0 0,0 0 16,0 0-16,22-43 0,-22 22 16,-21 21-16,0-22 0,21 22 15,-21 0-15,0 0 0,21-21 0,-21 20 16,0 1-16,0 42 31,0 1-31,0-1 16,0 0-16,-21 0 0,21 0 0,0 0 15,-21 22-15,21-22 0,0 0 16,0 0-16,0 0 0,0 1 0,0-1 16,0 21-16,0-21 15,21-21 1,0 0-16,0 0 0,1 0 15,-1 0-15,0-21 16</inkml:trace>
  <inkml:trace contextRef="#ctx0" brushRef="#br0" timeOffset="7829.35">6392 826 0,'0'-22'0,"0"1"32,0 0-32,21 21 15,1 0-15,-1 0 16,0 0-16,0 0 16,0 0-16,0 0 0,1 0 0,-1 0 15,0 21-15,0 0 0,0 1 16,-21-1-16,0 0 0,21 0 0,1 21 15,-22-20-15,0-1 0,0 21 16,0-21-16,0 43 16,0-22-16,-22-21 15,1 0-15,21 1 0,-21-22 0,0 21 0,0-21 16,21 21 0,-21-21-1,21-21-15,0 0 16,0-1-16,0 1 0,21 0 15,-21 0-15,21 0 0,0-22 0,0 1 16,0 21-16,1-21 0,-1 20 16,0-20-16,0 21 0,0 0 15,0 0-15,1-1 0,-1 1 0,0 0 16,0 21-16,-21-21 0,21 21 16,0 0-16</inkml:trace>
  <inkml:trace contextRef="#ctx0" brushRef="#br0" timeOffset="8274.1">7048 974 0,'22'0'0,"-1"0"15,-21-21-15,21 21 16,0-22-16,0 1 0,-21 0 16,43 0-16,-22 0 0,0 0 15,0-1-15,0 1 0,-21 0 16,21 21-16,-21-21 0,0 0 0,22 21 16,-22-21-16,-22 21 15,1 0 1,0 0-16,0 0 0,0 0 15,0 21-15,-22 21 16,1-21-16,21 22 0,0-22 0,-22 0 16,22 21-16,0 1 0,21-22 0,-21 21 15,0 22 1,21-43-16,0 0 0,0 42 16,21-41-16,0-1 0,0-21 15,21 0-15,-20 21 0,-1-21 16,0 0-16,21 0 0,-21 0 0,1 0 15,-1 0-15,21-21 0,-21 21 16,0-21-16,1-1 0,-1 22 0,0-21 16,0 0-16,0 0 0,0 0 15,-21 0-15,22-1 0</inkml:trace>
  <inkml:trace contextRef="#ctx0" brushRef="#br0" timeOffset="8718.14">8445 402 0,'0'-42'0,"0"84"0,0-105 0,0 42 16,0-1-16,22 22 31,-22 22-15,0-1-1</inkml:trace>
  <inkml:trace contextRef="#ctx0" brushRef="#br0" timeOffset="9582.66">8615 423 0,'0'-21'16,"-21"21"-1,-1 0 1,22 21-16,-21 1 0,21-1 0,0 0 16,-21 21-16,0-21 0,0 64 15,21 0 1,-21-22-16,-1-20 0,22 20 15,-21-21-15,0 22 0,21-22 0,-21 1 16,21 20-16,-21-21 0,21-20 16,0 41-16,0-42 0,0 22 15,0-22-15,0-42 32,21-1-17,-21 1-15,0 0 0,0 0 16,21 0-16</inkml:trace>
  <inkml:trace contextRef="#ctx0" brushRef="#br0" timeOffset="10053.39">8318 2794 0,'0'0'0,"-21"-1863"31,21 1715-31,0 42 0,21 1 16,1 41-16,-1 1 0,0-1 0,0 22 16,21-1-16,-20 22 0,20 0 15,0 0-15,1 21 0,105 0 16,-106 0-16,0 0 16,1 42-16,-22-21 0,21 1 0,1 83 15,-43-41 1,-22-22-16,-20 1 15,-21 20-15,20-42 0,-20 22 16,-1-1-16,22-21 0,-22 21 16,22-20-16,0 20 0,-43-21 15,64 0-15,-21 0 0,20-21 16,1 0-16,0 0 16,21-21-16,0 0 15,0 0-15,0 0 16,0 0-16,0-1 0,0 1 15,21 21-15,0 0 0,1 0 0,-1 0 16,0 0-16,0 0 16,0 21-16,22 22 15,-43-1-15,21-21 0,-21 22 16,21-22-16,-21 21 0,-21-21 16,21 0-16</inkml:trace>
  <inkml:trace contextRef="#ctx0" brushRef="#br0" timeOffset="10168.33">8636 1249 0,'21'0'31,"0"0"-31,22 0 0,-22 0 0,0-21 16,0 21-16,0 0 16,64-43-16,-64 22 0,0 21 15,0-21-15,1 0 0,-1 0 0,0 0 16,0-1-16</inkml:trace>
  <inkml:trace contextRef="#ctx0" brushRef="#br0" timeOffset="10606.08">9102 995 0,'21'0'31,"0"0"-31,0 0 0,0 0 16,0-21-1,1 0-15,-1 21 0,0-22 0,0 1 16,0 21-16,0-21 0,-21 0 16,22 0-16,-1 21 0,-21-43 15,0 1-15,21 21 0,-21 0 16,0 0-16,-21 21 16,0 0-1,-1 0-15,1 0 16,0 0-16,-21 63 15,21-21-15,21-20 16,0-1-16,-22 21 0,22-21 0,-21 85 16,21-85-16,0 0 15,0 1-15,0-1 0,21 0 16,-21 0-16,22-21 0,-1 0 16,0 0-16,0 0 15,0 0-15,0 0 0,1 0 0,-1 0 16,21-21-16,-42 0 15,21 0-15,0-1 0,22 22 0</inkml:trace>
  <inkml:trace contextRef="#ctx0" brushRef="#br0" timeOffset="11206.77">10054 783 0,'0'0'0,"21"0"16,-21-21-1,0 0-15,0 0 16,0 0-16,0-1 16,0 1-16,-21 21 15,0 0-15,21-21 0,-21 21 0,0 0 16,-1 0-16,1 0 15,-21 0-15,21 0 0,0 0 16,-22 0-16,22 21 0,0 0 0,-21 1 16,20-1-16,1 0 15,0 21-15,-21-21 0,21 22 0,-1-1 0,1-21 16,21 22-16,-21-1 0,21-21 16,-21 21-16,21-20 0,0-1 0,0 0 15,0 0-15,0 0 0,21 0 16,0-21-16,22 0 15,-22 0-15,21 0 0,-21 0 0,22 0 16,-22 0-16,21 0 0,-21-21 16,22 0-16,-1 0 0,-21 0 0,0 0 15,22-22-15,-22 22 0,21-21 16,-21-1-16,-21 22 0,21 0 16,-21 0-16,22 0 0,-22 0 15,0-1-15,0 1 0,0 0 16,0 42 15,0 0-31,0 1 0,-22-1 16,22 0-16,-21 21 0,21-21 15,-21 22-15,21-1 0,0 0 0,0 1 16,-21-1-16,0 0 0,21 1 16,-21 20-16,21-20 0,0 20 15,-22-42-15,107 43 0,-127-1 0,42 1 16</inkml:trace>
  <inkml:trace contextRef="#ctx0" brushRef="#br0" timeOffset="11483.61">9588 2265 0,'127'63'16,"-84"-41"-1,-22 20-15,0-21 16,-21 0-16,21-21 0,0 0 16,1-21-1,-1 0-15,0 0 16,0-22-16,-21-20 15,21 42-15,22-22 0,-22 1 16,0-21-16,21-1 0,-21 1 0,22-1 16,-1-21-16,-42 22 0,42-1 0,-20-20 15,20 20-15,-21 1 0,21-22 16,-20 22-16,-1-22 0,0-63 16,-21 84-16,21-63 15,-21 64-15,0 20 0,21-20 16,-21 21-16,21 20 0,-21 1 15,0 0-15,0 0 0</inkml:trace>
  <inkml:trace contextRef="#ctx0" brushRef="#br0" timeOffset="11652.51">10477 614 0,'0'21'15,"0"0"1,-21 0-16,21 1 16,0-1 15,0 0-16,-21 0 17</inkml:trace>
  <inkml:trace contextRef="#ctx0" brushRef="#br0" timeOffset="12441.48">10075 1270 0,'0'21'15,"0"0"1,0 1-16,0-1 15,0 0-15,0 0 0,-21 0 0,21 0 16,0 1-16,-21-1 0,21 21 16,-21-21-16,0 22 0,-1 41 15,1-41-15,0-1 0,0 0 16,0 22-16,0-22 0,21 0 0,-22 1 16,1-1-16,0 0 0,0 1 0,0-22 15</inkml:trace>
  <inkml:trace contextRef="#ctx0" brushRef="#br0" timeOffset="12520.44">9821 2180 0,'-21'-21'0,"42"0"15</inkml:trace>
  <inkml:trace contextRef="#ctx0" brushRef="#br0" timeOffset="13638.06">10520 656 0,'0'0'16,"21"0"-16,-21 21 31,0 1-15,-21-1-16,21 0 0,-21 0 15,21 21-15,0-20 0,0 20 0,-22 0 16,22-21-16,0 22 15,-21-22-15,21 42 0,0-41 0,0 20 16,0-21-16,0 0 0,0 0 16,0 1-16,21-22 0,1 0 15,-1 0-15,0 0 16,0 0-16,0 0 0,0 0 16,1-22-16,20 1 0,-21 0 0,0 0 15,0 0-15,1 0 0,-1-1 16,0 1-16,42-85 15,-63 64-15,0 21 0,22-21 16,-1 20-16,-21-20 0,0 21 16,0 0-16,0 0 0,0-1 0,0 1 15,0 42 17,0 1-32,0-1 0,-21 0 15,21 21-15,-22-21 0,22 22 0,-21-22 16,21 21-16,0-21 0,0 22 15,0-22-15,0 0 0,0 0 16,0 0-16,0 1 0,0-1 16,0 0-16,21-21 0,1 0 0,-1 21 15,0-21-15,0 0 0,0 0 0,0 0 16,1 0-16,-1-21 0,0 0 16,0 21-16,0-21 0,43-22 15,-43 1-15,0-22 16,0 43-16,0-21 0,1 21 15,-22-22-15,0 22 0,0 0 0,0 0 16,21 21-16,-21-21 0,0 42 31,-21 0-31,21 0 0,0 22 16,-22-22-16,22 0 0,-21 21 16,21-21-16,-21 1 0,21 20 0,0-21 15,0 0-15,0 0 0,0 1 16,0-1-16,0 0 0,0-42 47,0 0-32</inkml:trace>
  <inkml:trace contextRef="#ctx0" brushRef="#br0" timeOffset="13854.11">11218 572 0,'-21'0'0,"42"0"0,-63 0 0,21 0 15,0 0 17,42 0 14</inkml:trace>
  <inkml:trace contextRef="#ctx0" brushRef="#br0" timeOffset="14337.47">11430 720 0,'21'0'16,"-21"-21"-1,21 21-15,-21-22 0,21 1 16,1 21-16,-1 0 0,0-21 16,0 21-16,0 0 15,0 0-15,1 0 0,-1 0 0,-21 21 16,21-21-16,-21 21 0,21 1 15,-21-1-15,0 21 16,0 0-16,0-20 0,0 20 16,0 0-16,0-21 0,0 1 15,-21 20-15,0-21 16,0-21-16,21 21 0,-22-21 16,1 0-16,21-21 31,0 0-31,0 0 15,0 0-15,0-1 0,0 1 16,21 0-16,1 0 0,-22 0 0,21-22 16,0 22-16,0 0 0,0 0 0,0 0 15,1 0-15,-1-1 0,0 1 16,0 21-16,0 0 0,-21-21 0,21 21 16,1 0-16,-1 0 15</inkml:trace>
  <inkml:trace contextRef="#ctx0" brushRef="#br0" timeOffset="14724.25">12023 847 0,'63'0'31,"-42"0"-31,0 0 0,1-21 16,-1 21-16,0-22 0,21 22 16,-21-21-16,1 0 0,20 21 0,0-21 15,-21 0-15,1 0 16,-1 21-16,-21-22 0,0 1 0,0 0 16,-21 21-1,-1 0-15,1 0 16,-21 0-16,21 21 0,0-21 0,-1 21 15,-20 1-15,21-1 0,0 0 16,0 0-16,-1 0 0,1 22 0,21-22 16,0 0-16,-21 42 15,21-20-15,0-22 16,0 0-16,0 0 0,21 0 0,0-21 16,1 22-16,-1-1 0,0-21 15,0 0-15,21 0 0,64-21 16,-85-1-16,22 22 15,-1 0-15</inkml:trace>
  <inkml:trace contextRef="#ctx0" brushRef="#br0" timeOffset="15337.9">13123 656 0,'0'0'16,"0"-21"-16,0 0 0,-42 0 15,21 21-15,0 0 0,-1-21 16,1 21-16,0 0 0,0 0 16,0 0-16,0 0 0,-1 0 15,1 21-15,0-21 0,0 21 16,0 0-16,0 0 0,-1 0 0,1 1 16,0-1-16,0 0 0,21 0 15,0 21-15,-21-20 0,0 41 16,21-42-16,0 0 0,0 1 15,0-1-15,0 0 0,0 0 16,21-21-16,0 0 0,0 0 16,0 0-16,0 0 0,1 0 15,-1 0-15,0 0 0,0-21 16,0 0-16,22 21 0,-22-21 0,0-1 16,0-20-16,21 21 0,-20 0 0,-1-22 15,0 1-15,0 21 0,0-21 16,0-1-16,1 1 0,-22 0 0,21-1 15,0 1-15,-21 0 0,0 20 16,21-20-16,-21 0 0,21-1 0,-42 1 16,21-21-16,0 41 0,0 1 15,0 42 1,0 1 0,0-1-16,-21 0 0,0 21 15,21 1-15,-21-22 0,21 21 16,0 0-16,-22 1 0,22-1 0,0 22 15,0-22-15,0 0 0,0 1 0,0-1 16,0 0-16,0 1 0,0-1 16,0-21-16,22 21 0,-1-20 0,0-1 15,0 0-15,21 0 0,1 0 16,-22 0-16,21-21 0,-21 0 0,22 0 16,-1 0-16,-21 0 0,22 0 0,-22 0 15,21 0-15,0-21 0,22 0 16,-22 21-16</inkml:trace>
  <inkml:trace contextRef="#ctx0" brushRef="#br0" timeOffset="16594.36">2730 1715 0,'-42'0'15,"84"0"-15,-147 0 0,41-22 0,1 22 16,20 0-16,22 0 16,-21 0-16,21 0 0,-22 0 0,22 0 15,-21 0-15,21 0 0,-1-21 16,1 21-16,42 0 47,1 0-47,20 0 0,0 0 15,43 0-15,-43 0 0,22 0 16,-22 0-16,22 0 16,20 0-16,64 0 0,-63 0 0,0 0 15,-1 0-15,22 0 16,21 0-16,0 0 0,0 0 0,0-21 16,21 21-16,-21 0 0,22 0 15,20-21-15,-21 21 0,0 0 16,22 0-16,-1 0 0,-21-21 0,21 21 15,1-21-15,-22 21 0,360-22 16,-339 22-16,1 0 16,20 0-16,-21-21 0,191 21 15,-169 0-15,-1-21 0,1 0 0,20 21 16,-20 0-16,-1-21 0,22 21 16,169-21-16,212-1 15,-382 1-15,-20 21 16,-1 0-16,1-21 0,-1 21 15,1 0-15,-22 0 0,1-21 0,-1 21 16,0 0-16,1 0 16,-22-21-16,169 21 0,-169-21 0,1 21 15,83 0-15,-105 0 0,0 0 16,-21 0-16,21 0 0,-21 0 16,-21 0-16,21 0 0,105 0 15,-147 0 1,-1 0-16,-20 0 0,20 0 15,-42 0-15,0 0 0,1 0 0,-1 0 32,0 0-1,-42 0 16,0 0-47,-1 0 15</inkml:trace>
  <inkml:trace contextRef="#ctx0" brushRef="#br0" timeOffset="17865.68">3916 4487 0,'0'0'0,"0"-21"0,0 0 16,21 21-16,-21-21 0,0 0 15,0 0-15,0-1 16,0 1-16,0 0 16,0 0-1,0 42 16,0 0-15,-21 0-16,21 1 0,0-1 16,0 21-16,0-21 0,0 22 0,0-1 15,0 21-15,0 1 16,0-22-16,0 1 0,0-1 0,0 0 16,-21 22-16,21-22 0,0 0 15,0 1-15,-22-22 16,22 21-16,0 1 0,0-22 0,0 0 0,0 0 15,0 0-15,0 0 0,0 1 16,0-1-16,0 0 0,-21-21 16,21-21 46,0 0-46,0-1-16,0 1 15,0 0 1,0 0-16,0 0 0</inkml:trace>
  <inkml:trace contextRef="#ctx0" brushRef="#br0" timeOffset="18410.59">4297 4890 0,'0'21'32,"0"0"-32,21-21 31,0 0-31,0 0 0,0 0 15,1-21-15,-1 0 16,0-1-16,-21 1 16,0 0-16,0 0 15,0 0-15,0 0 16,0-1-16,-21 22 31,0 0-31,21 22 0,-22-1 16,22 0-16,0 0 15,0 0-15,0 0 16,22-21 15,-1 0-15,0 0-16,-21-21 16,0 0-16,0 0 15,0 0 16,-21 21-31,0 0 16,21 21 0,21-21 15,0 0-31</inkml:trace>
  <inkml:trace contextRef="#ctx0" brushRef="#br0" timeOffset="19067.45">6117 3916 0,'-21'0'16,"42"0"-16,-63 0 0,21 0 0,-1 0 15,1 0-15,0 0 0,0 0 0,0 0 16,42 0 0,0 0-1,21 0-15,-20 0 0,20 0 0,21 0 16,-20 0-16,20 0 0,1 0 16,-1 0-16,22 0 0,63 0 15,-63 0-15,63 0 16,-85 0-16,1 0 0,-22 0 15,22 0-15,-22 0 0,0 0 0,-20 0 16,-1 0-16,0 0 0,0 0 16,0 0-16,-42 0 31,0 0-31,0 0 0,0 0 16,-43 0-16,43 0 0,-21 0 15,-1 0-15</inkml:trace>
  <inkml:trace contextRef="#ctx0" brushRef="#br0" timeOffset="19524.18">6689 4022 0,'0'0'0,"0"21"0,-22-21 16,22 21-16,-21 0 0,21 0 15,0 1-15,0-1 16,0 21-16,0-21 0,0 0 15,0 1-15,0 20 0,0-21 0,0 21 16,0-20-16,0 62 16,0-63-16,0 22 0,0-1 0,0 0 15,0 1-15,0-1 0,0 0 16,0 64-16,-21-21 16,0-43-16,0 1 0,21-1 0,-21 0 15,-1 1-15,1-22 0,0 21 16,0-21-16,0 0 0,0 1 15,-22 20-15,22-42 0,-21 0 16,-43 0 0,0-21-16,43 0 15,0-1-15,21 1 0,-1-21 0,-20 21 16,21-22-16,0 1 0,-22 21 16,22-21-16,-21-107 15,42 107-15,0 21 16,0 0-16,21-22 15,0 22-15,0 21 0,1-21 0,-1 21 16,0 0-16,0 0 0,0 0 16,22 0-16,-22 0 0,21 0 0,-21 0 15,22 0-15</inkml:trace>
  <inkml:trace contextRef="#ctx0" brushRef="#br0" timeOffset="20114.89">7387 4572 0,'0'0'0,"0"-85"32,-21 85-32,0-21 15,0 0-15,-1 21 0,22-21 16,-21 21-16,0 0 0,0 0 0,0 0 15,-22 0-15,22 0 0,0 0 16,0 0-16,0 21 0,0 0 0,-1 0 16,1 1-16,0 20 0,0 21 15,0-20-15,0-22 0,-1 64 16,22-43-16,0 0 0,0 1 16,0-1-16,0-21 0,0 21 15,0 1-15,64-22 16,-43-21-16,0 0 15,0 0-15,1 0 0,20 0 16,-21-21-16,0 0 0,22-1 0,-22 1 16,0 0-16,0-21 0,0 21 0,22-22 15,-22 1-15,0 21 0,0-22 16,-21 22-16,21-21 0,-21 0 0,21 20 16,-21 1-16,0-21 0,0 21 15,0 0-15,0-1 0,0 1 16,0 42-1,0 1 1,0-1-16,0 21 0,0-21 16,0 0-16,0 22 0,0-22 0,0 21 15,0-21-15,0 22 0,0-22 16,0 21-16,22-21 0,-22 1 0,42 20 16,-42-21-16,21-21 0,0 0 15,0 21-15,1-21 0,-1 0 16,0 0-16,0 0 0,0-21 0,0 21 15,1-21-15,-1 0 0,-21 0 0,21-1 16</inkml:trace>
  <inkml:trace contextRef="#ctx0" brushRef="#br0" timeOffset="20346.75">7874 4487 0,'0'0'0,"0"-21"0,0 0 15,0 0-15,0 42 31,0 0-31,0 0 0,0 1 16,0-1-16,21 21 0,-21-21 16,0 0-16,21 22 0,-21-22 0,0 0 15,0 21-15,0-20 0,21-1 0,-21 0 16,22 0-16,-22 0 0,0 0 16,0 1-16,21-1 0,0-21 15,0 0 16,-21-21-31</inkml:trace>
  <inkml:trace contextRef="#ctx0" brushRef="#br0" timeOffset="20597.61">8297 4445 0,'0'-21'0,"0"42"15,21-63-15,-42 63 47,0 0-47,0 0 0,0 0 16,0 1-16,-1 20 0,1-21 0,0 0 15,-21 22-15,21-22 0,-22 21 16,22-21-16,0 22 0,0-22 0,-22 63 16,43-62-1,22-22 1,-1 0-1,21-22-15</inkml:trace>
  <inkml:trace contextRef="#ctx0" brushRef="#br0" timeOffset="21116.32">8763 4466 0,'0'-42'15,"0"21"-15,-21 0 16,0 21-16,-1 0 16,1 0-16,0 0 0,0 0 0,0 21 15,0-21-15,-1 21 0,1 0 16,0 21-16,0-20 0,0 20 0,0-21 16,21 21-16,-22-20 0,22 20 15,-21 21-15,21-20 16,0-22-16,0 0 0,0 21 0,0-20 15,0-1-15,21-21 16,1 0-16,-1 0 0,0 0 16,21 0-16,-21-21 0,1-1 15,-1 1-15,0 0 0,0 0 0,0 0 16,0-22-16,22 22 0,-22 0 16,-21-21-16,21 21 0,0-22 0,0 22 15,-21-21-15,0-1 0,0 22 16,22 0-16,-22 0 15,0 0-15,0 42 16,0 0 0,0 21-16,0-20 15,-22-1-15,22 0 0,0 21 0,0-21 16,0 1-16,0 20 0,0-21 0,0 0 16,0 0-16,22 1 0,-1-1 15,0 21-15,0-42 16,0 0-16,22 0 0,-22 0 0,21 0 0,-21 0 15,0 0-15,22-21 0,-22 21 16,0-21-16</inkml:trace>
  <inkml:trace contextRef="#ctx0" brushRef="#br0" timeOffset="21601.6">10372 3810 0,'0'0'0,"21"0"31,0 0-16,0 0-15,21 0 0,1 0 16,-1 0-16,0 0 0,22 0 0,126 0 16,-126 0-1,-22 0-15,22 0 0,-22 0 0,43 0 16,-43 0-16,-21 0 0,0 0 16,1 0-16,-44 0 31,-20 0-31,21 0 0,0 0 15,0 0-15</inkml:trace>
  <inkml:trace contextRef="#ctx0" brushRef="#br0" timeOffset="21999.37">10922 3810 0,'-21'0'16,"21"21"-16,-21 0 15,21 1-15,0-1 16,0 0-16,0 0 0,0 0 0,0 22 15,0-22-15,0 21 0,0 0 16,0-20-16,0 20 0,0 43 16,0-43-16,0 43 15,0-64-15,0 21 0,21 0 0,-21-20 16,0 20-16,0-21 0,0 21 0,0-20 16,0-1-16,0 21 0,0-21 0,-43 43 15,22-43-15,0 0 16,0 0-16,0-21 0,0 21 15,-1 1-15,1-22 0,0 0 0,-21 0 16,21 0-16,-43 0 16,43-22-16,0 1 0,-22 0 0,22 0 15,0 0-15,0 0 0,0-22 0,21 22 16,-21-21-16,-1-43 16,22 64-16,0 0 0,0 0 15,0-1-15,0 1 0,0 0 0,22 0 16,-1 21-16,0 0 0,0 0 0,0-21 15,22 21-15,-22 0 0,0 0 16,21 0-16,-21 0 0,1 0 16</inkml:trace>
  <inkml:trace contextRef="#ctx0" brushRef="#br0" timeOffset="22595.03">11557 4382 0,'21'0'0,"-42"0"0,42-22 16,21 22-16,-20 0 0,-22-21 0,0 0 15,-22-21-15,1 21 0,0-22 16,0 43 0,0 0-16,0 0 0,-1 0 0,1 0 15,0 0-15,-21 0 0,21 21 0,-1 1 16,-20-1-16,21 0 0,-21 21 15,20-21-15,1 22 0,-21-1 0,21-21 16,0 22-16,21-1 0,0-21 0,-22 0 16,22 64-1,0-64-15,0 0 0,22 0 0,-1-21 16,0 0-16,0 22 0,21-22 0,-20 0 16,-1 0-16,21 0 0,-21-22 15,0 22-15,22-21 0,-22 0 16,42-21-16,-41 21 0,-1-1 15,0 1-15,0-21 16,0 0-16,0-1 0,1 1 0,-22 0 16,21-22-16,0 22 0,-21-22 0,0 22 15,0 0-15,0-22 0,21 22 16,-21 21-16,0-22 0,0 1 16,0 21-16,0 0 0,-21 21 15,0 0-15,21 21 16,0 0-16,-21 0 0,-1 21 15,22-20-15,-21 41 0,21-21 0,0 64 16,-21 42 0,21-105-16,0-1 0,0 0 15,0 1-15,0-22 0,0 21 0,0-21 16,21 1-16,22 41 16,-22-63-16,0 0 0,0 21 15,21-21-15,-20 0 0,-1 0 0,0 0 16,21-21-16,1 0 0,-22 21 15</inkml:trace>
  <inkml:trace contextRef="#ctx0" brushRef="#br0" timeOffset="23286.64">12277 3831 0,'0'0'0,"0"-21"0,0 0 16,-22 42-1,22 0-15,-21 0 16,21 22-16,-21-22 0,21 21 16,0 22-16,0-22 0,-21 0 0,21 22 15,-21-22-15,0 22 0,21-22 0,0 0 16,-22 1-16,1-1 0,21-21 16,-21 22-16,21-22 0,0 0 0,0 0 15,-21 0-15,21 0 0,0 1 0,-21-22 16,21 21-16,0-42 47,0-1-47,0 1 0,0-21 15,21 21-15,-21 0 0,21-1 16,0-20-16,22 21 0,-22-21 0,0 20 16,21-20-16,-21 21 0,22 0 15,-22-22-15,21 22 0,22 0 16,-43 0-16,0 21 0,0 0 15,0 0-15,-21 21 16,0 0 0,0 0-16,-21 1 0,0-22 15,0 21-15,0-21 0,0 21 16,-22 0-16,22-21 0,-21 21 0,21-21 16,-43 0-16,1 0 15,41 0-15,1 0 16,42 21 31,1 1-47,-1-1 0,-21 0 15,21 0-15,0 0 0,-21 0 16,21 1-16,-21-1 0,21 0 16,-21 0-16,22 0 0,-1 22 15,0-43-15,0 21 0,0-21 16,0 21-16,1-21 0,-1 0 15,0 0-15,0 0 0,0 0 0,22 0 16,-22 0-16,0 0 0,21-21 16,-42 0-16,21-1 0,1 22 15,-22-21-15,21 0 0,-21 0 0,0 0 16,0 0-16</inkml:trace>
  <inkml:trace contextRef="#ctx0" brushRef="#br0" timeOffset="23854.32">13991 3958 0,'0'-21'0,"0"42"0,0-63 0,0 21 15,0 0-15,0-1 16,-21 1-16,21 0 0,-21 21 16,21-21-16,-21 21 15,21 21 1,0 0-16,0 0 0,-22 1 15,22-1-15,0 21 0,0 0 16,0 22-16,0-22 0,0 1 0,-21 62 16,21-41-16,0-22 0,-21 1 15,21-1-15,0-21 0,-21 21 16,21-20-16,0 20 0,0-21 0,0 0 16,0 0-16,0 1 31,21-44-16,0 1-15,-21 0 0</inkml:trace>
  <inkml:trace contextRef="#ctx0" brushRef="#br0" timeOffset="24202.11">14372 4191 0,'0'0'0,"0"21"15,0 0-15,0 1 16,21-22 0,0 0-1,1 0-15,-1 0 0,0 0 16,0 0-16,0-22 16,-21 1-16,0 0 15,0 0-15,0 0 16,-21 0-16,0 21 0,0-22 15,-22 22-15,22 0 0,0 0 16,0 0-16,0 0 0,0 0 16,-1 22-16,22-1 15,0 0-15,0 0 0,0 0 16,0 0 0,22 1-16,-22-1 15,21 0-15,0-21 0,0 0 16</inkml:trace>
  <inkml:trace contextRef="#ctx0" brushRef="#br0" timeOffset="24798.77">14986 4106 0,'-21'0'0,"42"0"0,-85 0 0,43 0 15,21-21-15,-21 0 16,21 0-16,-21 21 0,21-21 16,0 0-16,0-1 0,0 1 15,0 0-15,21 0 0,0 0 16,0 21-16,1-21 0,-1-1 0,21 1 16,-21 21-16,22-21 0,-22 21 15,21 0-15,-21-21 0,22 21 0,-22 0 16,0 0-16,0 0 0,43 0 15,-64 21 1,0 0-16,0 0 0,0 1 0,0-1 16,-22 21-16,1-21 0,0 22 15,-64 41-15,1 1 16,41-43-16,1 1 0,0-22 16,-1 21-16,22 0 0,-21-20 0,21-1 15,0 21-15,-1-21 0,22 0 16,0 1-16,0-1 0,0 0 15,22-21-15,-1 0 0,21 21 0,-21-21 16,0 0-16,22 0 0,-22 0 0,21 0 16,1 0-16,-22 0 15,21-21-15,0 21 0,-20-21 0,20 0 16,-21-1-16,21 1 0,-20 0 16,-22 0-16,21-43 15,-21 43-15,0 0 0,-21-21 0,-1 21 16,1-1-16,0 1 0,0 0 15,0 0-15,0 21 0,-22-21 0,22 21 16,0 0-16,0 0 0,0 0 16,-1 0-16,1 21 15,-21-21 1</inkml:trace>
  <inkml:trace contextRef="#ctx0" brushRef="#br0" timeOffset="26010.3">16595 4191 0,'0'0'0,"0"-21"0,21 21 15,-21-21-15,0 0 0,21 21 16,-21-22-16,0 1 0,0 0 15,0 0-15,0 0 0,0 0 0,0-1 16,0 1-16,0 0 0,-21-21 16,21 21-16,-21-1 0,-1 1 15,1 21-15,-21-42 0,0 42 16,20 0-16,1 0 0,-21 0 16,21 0-16,-22 0 0,1 21 0,21 0 15,-21 0-15,-1 1 0,22 20 0,-42 43 16,-1-1-1,43-41-15,21-1 0,0 0 16,0 1-16,0-1 0,0-21 0,0 21 16,0-20-16,21-1 0,0-21 0,22 21 15,-1-21-15,-21 0 0,21 0 16,1 0-16,-22 0 0,21 0 16,1-21-16,-1 0 0,-21-1 15,43-20-15,-43 21 0,21 0 16,-21-43-16,0 43 15,-21-21-15,22-1 0,-22 22 0,0-21 16,0 21-16,0-22 0,0 22 16,0 0-16,0 0 0,0 42 31,0 0-31,0 0 16,-22 1-16,22 41 0,-21-21 15,21-20-15,0-1 0,0 21 0,0 0 16,0-20-16,0 41 15,21-42-15,1 22 16,-1-22-16,0-21 0,0 21 16,0-21-16,0 0 0,1 0 0,-1 0 15,0 0-15,0-21 0,0 0 16,22-1-16,-1-62 16,-21 63-16,0-1 15,0-20-15,-21 21 0,0-21 0,22 20 16,-22 1-16,0 0 0,0 0 0,0 0 15,0 0-15,0-1 0,-22 44 47,22-1-47,0 0 0,0 0 16,-21 43-16,21-43 0,0 21 16,-21-21-16,21 0 0,0 1 15,-21 20-15,21-21 0,0 0 0,0 0 16,0 1-16,0-1 15,0-42 32,-21-1-47,21 1 0,0 0 16,0 0-16,0 0 0,0 0 0,0-1 16,21-20-16,-21 0 0,21 21 15,0-22-15,0 22 0,1-21 16,-1 21-16,21-1 0,-21 1 0,22 0 15,20 0-15,43 21 16,-64 0-16,-21 0 16,1 21-16,20 0 0,-21 0 0,-21 1 15,21 20-15,-21-21 0,0 21 16,21-20-16,-21 20 0,0-21 16,0 21-16,0-20 0,0-1 0,-21 0 15,21 0-15,-21 0 16,21 0-16,-21 1 0,0-22 0,0 0 47,21-22-47,0 1 0</inkml:trace>
  <inkml:trace contextRef="#ctx0" brushRef="#br0" timeOffset="26649.93">18203 4022 0,'0'0'0,"0"-21"0,-42-64 32,21 85-32,0-21 15,-1 0-15,1 21 0,0 0 0,0-22 16,0 22-16,0 0 0,-1 0 15,-20 0-15,0 22 16,42-1-16,-43 0 0,22 0 0,0 21 16,0-20-16,21 20 0,-64 64 15,64-22 1,0-62-16,0 20 16,0-21-16,0 0 0,22 0 15,-1-21-15,0 0 0,0 22 0,0-22 16,0 0-16,43 0 15,-43-22-15,0 22 16,22-21-16,-22 0 0,0 0 0,0 0 16,0 0-16,0-22 0,1 22 15,-1-21-15,0 21 0,0-22 0,-21 1 16,21 0-16,-21-1 0,21 1 0,-21 0 16,22 20-16,-22-20 15,0 0-15,0-1 0,0 22 0,0 0 0,0-21 16,0 21-16,0-1 0,0 1 15,0 42 17,0 1-32,0 20 15,-22-21-15,22 21 0,-21-20 0,21 20 16,-21 43-16,21 20 16,0-62-16,0 20 0,0-20 15,0-1-15,0-21 0,0 21 0,0 1 16,0-22-16,0 0 0,21 0 15,-21 0-15,21 1 0,1-1 0,20-21 16,0 0-16,-21 0 0,1 0 16,-1 0-16,0-21 0,21 21 15,-21-22-15,22 22 0</inkml:trace>
  <inkml:trace contextRef="#ctx0" brushRef="#br0" timeOffset="27269.69">19812 3725 0,'-21'0'31,"0"0"-31,-1 0 0,1 0 0,0 0 16,-21 0-16,21 22 15,-22-1-15,1 0 0,-43 42 0,64-41 16,-21 20-16,-1 0 0,1 1 0,21-1 15,-21 0-15,20 1 16,1-22-16,21 21 0,0 0 0,0-20 16,0-1-16,0 21 0,0-21 0,0 0 15,21-21-15,22 22 0,-22-22 16,64 0-16,-64 0 0,63 0 16,-41-22-16,-1 22 0,0-21 15,1 0-15,-1 0 0,-21 0 16,0-22-16,22 22 0,-22-21 0,0 0 15,-21-1-15,21 1 0,-21 0 16,21 20-16,-21-20 0,0 21 0,0 0 16,0 0-16,-21 21 31,0 21-31,21 0 0,-21 0 0,0 21 16,21-20-16,0 20 0,0 0 0,0 1 15,0-22-15,0 21 0,0-21 16,0 22-16,0-22 0,0 0 0,21 0 15,0 0-15,-21 0 0,21 1 16,0-22-16,1 0 0,-1 0 16,0 0-16,0 0 0,0 0 15,0-22-15</inkml:trace>
  <inkml:trace contextRef="#ctx0" brushRef="#br0" timeOffset="27838.17">20362 3493 0,'0'0'0,"-21"0"16,0 0-16,21 21 0,-21 0 16,-22 64-16,43-64 15,0 21-15,0-21 0,0 22 16,0-1-16,0 0 0,0 1 0,-21-1 15,21 0-15,0 1 0,0-1 16,0 0-16,0 1 0,0-1 16,0 0-16,0-21 0,0 43 15,0-22 1,0-63 31,0 0-47,0 0 0,0 0 0,0-1 15,0 1-15,0-42 16,21-1-16,1 22 0,41-43 16,-42 64-16,22 0 15,-22 21-15,21-21 0,0 0 16,128 21 0,-107 0-16,-20 21 15,-22-21-15,0 21 0,0 0 16,-21 21-16,21-20 0,-21 20 0,-21 0 15,0-21-15,0 22 16,0-1-16,-22-21 0,22 22 16,-21-22-16,-1 0 0,1-21 0,21 0 15,-21 21-15,20 0 0,1-21 0,-21 0 16,21 21-16,0-21 16,21-21-1,21 0 1,0 21-16</inkml:trace>
  <inkml:trace contextRef="#ctx0" brushRef="#br0" timeOffset="28310.14">21336 3831 0,'0'0'16,"0"-21"-16,0 0 0,-21 21 15,0 0 1,-1 0-16,1 0 0,-21 21 16,21 0-16,0 0 0,-1 1 15,1-1-15,0 21 0,0-21 0,0 22 16,0-1-16,-1 0 0,1 1 0,21-22 16,0 21-16,0-21 0,0 22 15,0 20-15,0-42 0,21 0 16,1 1-16,-1-22 0,0 21 15,0-21-15,0 0 0,22 0 0,-22 0 16,0 0-16,42 0 0,1 0 16,-22-21-16,-21-1 15,1 1-15,-1-21 0,0 21 0,0-22 16,-21 1-16,21-43 16,-21 43-16,0 0 0,0 21 15,0-22-15,0 22 0,0-21 0,-21 42 16,0-21-16,-21-1 0,20 22 0,1 0 15,0 0-15,-21 0 0,21 0 16,-1 0-16,1 0 0,-21 0 16,42 22-16,-21-22 0,21 21 0,-21-21 15,21 21-15,0 0 0,21-21 16,-21 21-16,42-21 16,-21 0-1</inkml:trace>
  <inkml:trace contextRef="#ctx0" brushRef="#br0" timeOffset="28734.14">21802 3874 0,'0'0'0,"0"-22"0,21 1 0,-21 0 16,0 0-16,21 21 16,-21-21-16,21 21 0,0 0 15,0 0 1,-21 21-1,0 0-15,22 0 0,-22 22 16,21-22-16,-21 21 0,0-21 16,21 22-16,-21-1 0,0 0 0,0-21 15,21 22-15,-21-1 0,0-21 0,21 22 16,-21-22-16,0 0 16,0 0-16,21-21 31,-21-21-31,0 0 15,0 0-15,22-1 0,-22 1 0,21-21 16,0 21-16,-21-22 0,21 1 16,0 21-16,-21-21 0,21-1 0,1 22 15,-1-21-15,0 21 0,0-1 16,0 1-16,-21 0 0,21 0 16,1 0-16,-1 21 0,0-21 15,0 21-15,0 0 16,0 0-16,1 0 15,-1 0-15,0 0 16</inkml:trace>
  <inkml:trace contextRef="#ctx0" brushRef="#br0" timeOffset="29171.54">22585 3874 0,'-64'21'31,"64"0"-31,21-21 32,1 0-32,-1 0 0,0 0 0,21 0 15,-21 0-15,1 0 0,20 0 0,-21 0 16,21 0-16,-20 0 0,-1-21 16,21 21-16,-21-21 0,0-1 15,1 1-15,-22 0 0,21 21 16,-21-21-16,0 0 0,0 0 15,-21 21 1,-1 0-16,1 0 0,-21 0 16,21 21-16,0 0 0,-22 0 0,22 0 15,-21 0-15,21 1 0,-22 20 16,22-21-16,0 21 0,0 64 16,21-85-16,0 1 0,0 20 15,0-21-15,0 0 0,21 0 16,0-21-16,0 22 0,22-1 0,-1-21 15,-21 0-15,21 0 0,1 0 16,-1 0-16,0 0 0,1 0 0,-1 0 16,0 0-16,1-21 0,-22-1 0,21 1 15,-21 21-15,22-21 16,-22 0-16,0 0 0,-21 0 0</inkml:trace>
  <inkml:trace contextRef="#ctx0" brushRef="#br0" timeOffset="30657.57">4043 6604 0,'0'0'16,"0"-21"-16,21 21 0,21-21 0,-42 0 0,-21 21 15,0-22-15,0 1 0,0 0 16,-1-21-16,1 21 0,21-22 0,0 22 16,0 0-16,0-43 15,0 43-15,0 0 0,0 0 0,0 0 16,21 21-1,1 0 1,-1 21-16,0-21 0,-21 21 16,21 0-16,0 22 0,0-22 0,1 21 15,-1 0-15,0 1 0,0-1 0,0 0 16,-21 1-16,0 63 16,0-64-16,0 0 0,0 1 0,0-1 15,-21 0-15,0 1 0,0-1 16,-43 21-16,1 22 15,20-64-15,1 22 0,0-22 16,-43 42-16,64-63 0,-21 21 16,-43 1-1,0-22-15,64-22 0,0 1 16,-21 0-16,20 0 0,1 0 16,0-22-16,21 22 0,0-21 0,-21 0 15,21 20-15,0-62 16,0-22-16,21 85 15,0-22-15,22 1 16,-22 42-16,0-21 0,0 21 16,0 0-16,22 0 0,62 42 15,-41 22 1,-43-43-16,0 0 0,0 0 16,1 22-16,-1-22 0,-21 0 0,21 0 15,-21 21-15,21-20 0,-21-1 0,21 0 16,-21 0-16,21 21 15,1-42-15,-22 22 0,21-22 32,0 0-32,0 0 15,0 21-15,0-21 16,-21-21-16</inkml:trace>
  <inkml:trace contextRef="#ctx0" brushRef="#br0" timeOffset="30967.4">4508 6900 0,'0'22'47,"22"-22"-47,-1 0 16,0 0-1,0-22-15,0 22 16,-21-21-16,0 0 15,-21 21 1,0 0 0,0 0-16,0 0 0,-1 0 15,1 0-15,0 0 16,21 21-16,-21 0 16,21 1-1,21-22-15,21 0 16,22-22-16</inkml:trace>
  <inkml:trace contextRef="#ctx0" brushRef="#br0" timeOffset="31869.85">5778 6244 0,'-21'0'47,"21"21"-31,0 1-16,0-1 15,0 0-15,0 0 0,0 0 16,21-21-16,1 21 0,-1-21 16,21 22-16,-21-22 0,22 0 15,-22 0-15,21 0 0,0 0 0,-20 0 16,20-22-16,0 22 16,-21-21-16,22 0 0,-22 0 0,21 0 0,-21 0 15,1-1-15,-1 1 0,0 21 16,-21-21-16,0 0 0,0 0 0,0 0 15,0-1-15,-106-20 16,64 42 0,-1 0-16,1 0 0,0 0 0,-22 21 15,22-21-15,0 21 0,-1 1 0,1-1 16,0 0-16,-1 21 0,1-21 16,-22 64-16,43 21 15,21-64-15,0-21 0,0 22 16,21-22-16,1 0 0,-1 0 15,0 0-15,21 1 0,-21-1 0,64 0 16,-43-21-16,1 0 0,-1 0 16,0 0-16,1 0 15,-22 0-15,21 0 0,-21 0 0,1-21 0,-1 21 16,0-21-16,-21-1 16,-21 1-1,0 21-15,-1 0 0,-20 0 16,0 0-16,-1 0 0,1 21 0,0 1 15,-1-22-15,1 21 0,0 0 16,-1 0-16,1 21 0,0-20 0,21-1 16,-1 21-16,1-21 0,0 0 15,21 22-15,0-22 0,0 21 0,0-21 16,0 1-16,0-1 0,21 21 16,0-21-16,1 0 0,-1-21 15,21 22-15,-21-22 0,22 0 0,-22 0 16,21 0-16,0 0 0,-20 0 15,62-22-15,-41 1 0,-22 0 16,21 21-16,0-21 0</inkml:trace>
  <inkml:trace contextRef="#ctx0" brushRef="#br0" timeOffset="32670.46">6816 6583 0,'0'-21'0,"0"42"0,0-63 15,-22 20 1,1 22-16,0 0 16,0 0-16,0 0 0,0 22 0,-1-22 15,22 21-15,-42 21 16,21 0-16,0-20 0,0-1 0,-1 63 16,1-62-16,21 20 0,0-21 15,0 21-15,0 1 0,-21-22 16,21 42-16,0-20 0,21-1 15,0-21-15,1 0 0,20 1 16,0-22-16,-21 21 16,22-21-16,-22 0 0,21 0 0,1-21 15,-1 21-15,-21-22 0,21 1 16,1 0-16,41-21 16,1-64-16,-64 85 15,0-22-15,22-62 0,-22 41 16,-21 22-16,21-1 0,-21-20 0,21 21 15,-21-22-15,0 22 0,0-1 16,0 1-16,21 0 0,-21-1 16,0 22-16,22 0 0,-22 0 0,0 0 15,0 0-15,0 42 32,0 0-32,0 0 0,0 0 0,-22 22 15,22-1-15,-21-21 0,21 21 16,-21 1-16,21 20 0,0 1 15,-21-22-15,21 22 0,-21-22 0,21 0 16,0 1-16,0-1 0,0 0 0,0 1 16,0 20-16,0-21 15,21-20-15,0-1 0,0 0 16,0-21-16,1 0 0,-1 0 0,0 0 16,0 0-16,21 0 0,-20 0 15,-1 0-15,21-21 0,22-22 16,20-20-1,-63 42-15,1 0 0,-1-1 16,0-20-16,0 21 0,0 0 0,-21 0 16,0-1-16,0 1 0,0 0 15,0 42 1,-21 0 0,0-21-16,21 22 0,-21-1 0,21 0 15,-21 0-15,21 0 0,0 0 0,0 1 16,0-1-16,0 21 15,0-21-15,21-21 0,0 0 16,0 0-16,0 0 0,0 0 0,1 0 16,-1 0-16,0 0 0,21 0 15,-21 0-15,22-42 16,20-22-16,-42 43 16</inkml:trace>
  <inkml:trace contextRef="#ctx0" brushRef="#br0" timeOffset="33021.87">8064 6223 0,'0'0'0,"-42"0"0,21 0 15,0 0-15,0 0 0,-22 21 0,22 0 16,0-21-16,21 22 0,0-1 0,-21 0 16,21 0-16,0 21 15,0-20-15,0-1 0,21-21 16,0 21-16,0-21 0,0 0 0,22 0 15,-22 0-15,0 0 0,0 0 16,43 0-16,-43-21 0,0 0 16,0-1-16,-21 1 0,0 0 15,0 0-15,0 0 16,0 0-16,0-1 0,-21 1 0,0 21 16,0-21-16,0 21 0,-1 0 0,1 0 15,0 0-15,0 0 0,0 0 16,0 0-16,-1 0 0,1 21 0,0 0 15,0-21-15,21 22 0,0 20 16,0-21-16,0 21 16,0-20-16,0 20 0,21-21 0,0 0 15,0 0-15,-21 1 0</inkml:trace>
  <inkml:trace contextRef="#ctx0" brushRef="#br0" timeOffset="33406.65">8657 6668 0,'0'0'0,"-21"-22"15,-21-20 1,20 42-16,22-21 15,-21 21-15,0 0 0,0 0 16,21 21 0,-21-21-16,21 21 15,0 43-15,0-22 16,0 0-16,0 1 0,0-1 16,0 0-16,0 1 0,0-1 15,0 22-15,0-1 0,-21 1 0,21-1 16,-22 22-16,1-22 0,0 22 0,21 21 15,-21 0-15,0-22 0,21 1 16,-21 0-16,-1 105 16,1-105-16,-42 190 0,63-190 15,0-1-15,-21-20 0,21-1 0</inkml:trace>
  <inkml:trace contextRef="#ctx0" brushRef="#br0" timeOffset="33540.57">8213 8827 0,'0'-106'16,"21"63"0,0 1-16,-21-21 0,21 20 0,-21-20 15,0-1-15,21-20 0,0-1 0,1-63 16</inkml:trace>
  <inkml:trace contextRef="#ctx0" brushRef="#br0" timeOffset="33883.37">8488 6837 0,'0'0'16,"0"-42"-16,0 20 0,0 1 0,0 0 0,0 0 15,21-43 1,0 1-16,0 42 16,0 0-16,22-22 0,-22 22 15,0 21-15,0-21 0,22 0 16,-22 21-16,0 0 0,21 0 0,-21 0 15,1 21-15,-22 0 0,21 0 0,-21 0 16,21 22-16,-21-22 0,0 21 16,0-21-16,0 22 0,-21-1 0,0 0 15,-1-20-15,-20 20 0,-21 0 16,20-21-16,1 22 0,0-22 16,20-21-16,-20 21 0,21 0 0,-21 0 15,20-21-15,1 0 16,21-21 15,21 21-31,1 21 0,-1-21 16,21-63-16</inkml:trace>
  <inkml:trace contextRef="#ctx0" brushRef="#br0" timeOffset="34383.08">9356 6604 0,'0'0'0,"0"-21"0,0 0 16,0 0-16,21 21 15,-21-22-15,0 1 0,21 0 16,-21 0-16,0 0 16,-21 21-1,0 0 1,-1 0-16,1 0 0,0 21 0,0 0 15,0-21-15,0 21 0,-1 0 16,-20 1-16,21-1 0,0 0 16,0 21-16,21-21 0,0 1 0,0-1 15,0 0 1,21-21-16,0 21 16,0 0-16,21-21 0,-20 0 0,-1 21 15,21-21-15,-21 22 0,0-22 16,22 21-16,-1 0 0,-42 0 15,21-21-15,-21 21 0,0 0 16,0 1-16,-21-1 16,0 0-16,0-21 0,-22 21 15,22-21-15,-21 0 0,21 21 0,-22-21 16,1 0-16,0 0 0,21 0 0,-22 0 16,22 0-16,0 0 0,-43 0 15,43-42 1,21 21-1,0 0-15,21-1 0,1 22 16,-1-21-16,0 0 0,0 21 16,21-21-16,-20 0 0</inkml:trace>
  <inkml:trace contextRef="#ctx0" brushRef="#br0" timeOffset="34757.87">9631 6752 0,'42'21'31,"-21"-21"-31,0 0 0,1-21 16,-1 21-16,0-21 0,0 0 0,0 21 16,22-21-16,-22 0 0,0-1 15,0 1-15,0 0 0,0 0 0,22-43 16,-43 43-16,0 0 15,0 0-15,-21 0 16,-1 21-16,1 0 0,-21 0 0,21 0 16,-22 0-16,22 21 0,-21 0 0,21 0 15,-22 0-15,22 22 16,0-1-16,0-21 0,0 22 0,0-1 16,21-21-16,0 43 0,0-22 15,0-21-15,0 0 0,21 0 0,0-21 16,0 22-16,0-1 0,0-21 15,22 0-15,-22 0 0,21 0 16,1 0-16,-1 0 0,0 0 0,1 0 16,-1-21-16,0 21 0,1-22 0</inkml:trace>
  <inkml:trace contextRef="#ctx0" brushRef="#br0" timeOffset="35257.58">11261 6117 0,'0'-21'0,"0"42"0,0-63 16,0 21-16,0 0 15,0 42 1,-22 0 0,22 21-16,0-21 0,0 22 0,0-22 15,0 21-15,0 1 0,-21-1 16,21 0-16,0 43 16,0-43-16,0 22 15,0-43-15,0 0 0,0 21 0,0-20 16,0-1-16,0 0 15,0-42 17,0 0-32</inkml:trace>
  <inkml:trace contextRef="#ctx0" brushRef="#br0" timeOffset="35530.43">10964 6710 0,'0'0'16,"-21"21"-16,21 0 0,0 0 16,0 1-16,0-1 0,0 0 15,0 0-15,21-21 0,22 21 16,-22-21-16,21 0 0,-21 0 16,22 0-16,-1 0 0,-21 0 0,21 0 15,1 0-15,-1 0 0,0 0 0,1-21 16,-1 21-16,-21-21 0,22 0 15,-22 21-15,0-21 0,21-22 16,-42 22-16,0 0 16,0 0-16,0 0 0,0-1 0,0 1 15,0 0-15,0-21 0,-42-1 16</inkml:trace>
  <inkml:trace contextRef="#ctx0" brushRef="#br0" timeOffset="35771.29">10964 6181 0,'0'0'0,"0"-21"15,0-1 1,21 22-16,1-21 16,-1 21-16,0 0 0,42-21 15,1 21-15,-43 0 16,0-21-16,22 21 0,-22 0 15,0 0-15,21 0 0,1 0 0,-22 0 16,0 0 0,0 0-16,0 0 15</inkml:trace>
  <inkml:trace contextRef="#ctx0" brushRef="#br0" timeOffset="36062.12">11917 6033 0,'0'0'0,"0"-22"16,0 44 31,0-1-47,0 0 0,0 21 0,0-21 15,0 22-15,0-22 0,0 21 16,0 1-16,0-1 0,0 0 0,-21 1 15,21-1-15,-22 0 0,22 43 16,0-43-16,0 1 16,0-1-16,0-21 0,0 0 15,0 0-15,22-42 47</inkml:trace>
  <inkml:trace contextRef="#ctx0" brushRef="#br0" timeOffset="36442.91">11896 6202 0,'0'0'0,"0"-21"0,-22 0 0,22-1 0,0 1 16,0 0-16,0 0 15,0 0-15,22 0 16,-1 21-16,0 0 0,21-22 15,1 22-15,-22 0 0,21 0 16,0 0-16,1 0 0,-1 0 0,-21 0 16,22 22-16,-1-1 0,0-21 0,22 42 15,-43-21-15,0 22 0,0-22 16,-21 21-16,0-21 0,0 22 16,0-1-16,0 0 0,0-21 0,-42 64 15,21-64-15,-22 0 16,22 22-16,-21-22 0,0 0 15,-22 0-15,22 0 0,-1 1 0,1-1 16,0-21-16,-1 21 0,1-21 0,21 0 16,-64 21-16,64-21 15,21-21 17,21 21-32,0-21 15,1 0-15,-1 21 0</inkml:trace>
  <inkml:trace contextRef="#ctx0" brushRef="#br0" timeOffset="36821.69">13017 5906 0,'0'0'0,"-21"0"0,0 0 15,0 21-15,0 0 0,0-21 16,-22 42-16,43 1 0,-21-22 16,0 21-16,0-21 0,21 22 15,-21-1-15,21 0 0,-22 1 16,22-1-16,-21 0 0,21 43 16,0-22-16,0-41 0,21 20 15,1-21-15,-1 0 0,0 0 16,21-21-16,-21 22 0,22-22 0,-22 21 15,21-21-15,1 0 0,84 0 16,-43-21 0,-63-1-16,22 22 0,-22-21 15,0 0-15,21 21 0,-20-21 0,-1 0 16,-21 0-16,21 21 0,-21-22 0,0 1 16,21-21-16,-21 0 15,0 20-15</inkml:trace>
  <inkml:trace contextRef="#ctx0" brushRef="#br0" timeOffset="37070.55">12890 6287 0,'0'0'0,"22"0"31,-1 0-31,0 0 0,0 0 15,0 0-15,22 0 0,-22-22 16,0 22-16,21 0 0,-21 0 16,22 0-16,-22-21 0,0 21 0,0 0 15,22 0-15,-22-21 0,0 21 0,0 0 16,0 0-16,-21-21 16,0 0-16,0 0 15</inkml:trace>
  <inkml:trace contextRef="#ctx0" brushRef="#br0" timeOffset="37341.39">12890 5969 0,'0'-21'46,"22"21"-46,-1 0 0,0 0 16,21 0-16,-21-21 0,1 21 0,20-21 16,-21 21-16,21 0 0,-20 0 15,20-22-15,-21 22 0,21 0 0,-20 0 16,-1-21-16,0 21 0,0 0 16,0 0-16,-21-21 31</inkml:trace>
  <inkml:trace contextRef="#ctx0" brushRef="#br0" timeOffset="40962.05">14859 5334 0,'-21'0'16,"42"0"-16,-21 0 31,21 0-15,0 0-16,0 0 0,22 0 0,-22-21 15,21 21-15,1 0 0,-22 0 0,21 0 16,-21 0-16,22 0 0,-22 0 16,21 0-16,-21 0 0,0 0 0,1 0 15,-44 0 16,1 0-31,-21 0 0,21 0 16,-22 0-16,22 0 16,-21 0-16,-43 0 15,43 0-15,21 0 0,0 0 0,-1 0 16,1 0-16,0 0 16,0 0-16,0 0 15,0 0 1,-1 0-1,1 21-15,0 0 16,21 0-16,0 1 16,-21-1-16,21 0 15,0 0-15,0 0 0,-21 22 0,21-22 16,0 0-16,0 21 16,0 1-16,0-22 0,0 42 15,0 64-15,0-106 16,0 22-16,0-1 0,0 0 15,0-20-15,0 20 0,0 0 0,-21-21 16,21 22-16,-22-1 0,22 0 16,-21 1-16,21 41 0,0-41 15,-21 20-15,0 22 16,21-22-16,0-20 0,0-1 0,0 0 16,0 1-16,0-22 0,0 21 0,0 1 15,0-22-15,0 21 0,0-21 0,0 0 16,21 1-16,-21 20 0,21-21 15,0 0-15,1 0 0,-1 1 0,0-1 16,0 0-16,0-21 16,22 0-16,-22 21 0,21-21 0,-21 0 15,22 0-15,-22 0 0,21 0 0,-21 0 16,22-21-16,-1 0 16,-21 21-16,21-21 0,-20-1 0,20 1 0,0 0 15,22-21-15,-43 21 0,21-1 16,-21 1-16,1 0 0</inkml:trace>
  <inkml:trace contextRef="#ctx0" brushRef="#br0" timeOffset="41851.31">16023 5927 0,'0'0'0,"0"-21"0,0-22 32,0 22-32,0 0 15,0 0-15,0 0 16,-21 42 15,21 0-15,0 21-16,-21-21 0,21 22 15,-43 20-15,43-20 16,-21-1-16,21 0 0,-21 1 0,0-1 16,0 0-16,21 1 0,-21-1 15,-1 0-15,1 1 0,0-1 0,0-21 16,-21 21-16,20-20 0,1-1 0,0 0 16,0 0-16,0-21 0,0 0 15,-1 0-15,1 0 0,0 0 0,-21-21 16,-22-43-1,64 43-15,0-21 16,-21 21-16,21-22 0,-21 1 0,21 21 16,0-21-16,-21-1 0,21 22 0,0-21 15,0-22 1,0 22-16,0 21 0,0 0 16,21-1-16,0 22 0,0 0 15,0 0-15,1 0 16,-22 22-16,21-1 0,0 0 15,0 0-15,0 0 0,22 43 0,-22-43 16,0 21-16,0 1 0,-21-22 16,21 21-16,0-21 0,1 43 15,-1-22-15,0-21 0,-21 0 16,21 1-16,0-1 0,0-21 16,1 21-16,-1-21 0,0 0 0,0 0 0,21 0 15,-20 0-15,20 0 0,-21-21 16,0 21-16,22-21 0,-1-1 15,-21 1-15,21 0 0</inkml:trace>
  <inkml:trace contextRef="#ctx0" brushRef="#br0" timeOffset="42615.88">16552 6075 0,'0'-21'0,"0"42"0,0-63 16,0 20-16,0 1 0,0 0 15,0-21-15,0 21 0,-21 21 16,0 0-16,0 0 15,-43 21-15,43 0 16,0 0-16,0 0 0,0 22 16,-1-22-16,1 21 0,0-21 0,0 22 15,0-22-15,0 21 0,-1-21 16,22 22-16,0-22 0,0 0 0,0 21 16,0-21-16,0 1 0,0-1 15,22-21-15,-1 0 0,0 0 16,0 0-16,0 0 0,0 0 0,1 0 15,-1-21-15,0-1 0,0 1 0,0 0 16,0 0-16,1 0 0,-1 0 16,0-1-16,-21 1 0,21-21 0,0 21 15,-21-22-15,21 22 0,-21 0 0,0-21 16,22 21-16,-22-1 16,21 1-16,-21 0 15,0 42-15,0 0 16,0 1-16,0-1 15,0 21-15,0-21 0,0 22 0,0-22 16,-21 21-16,21-21 0,-22 43 16,22 20-1,0-62-15,0-1 0,0 0 0,0 0 16,0 0-16,22 0 0,-1-21 16,0 0-16,0 0 0,0 0 0,22 0 15,-22-21-15,21-21 16,-21 21-16,22 0 0,-22-1 15,0-20-15,21 21 0,-21-21 16,1 20-16,-1-20 0,0 21 0,0-21 16,0-1-16,0 1 0,1 0 0,-1-1 15,0 22-15,0-21 0,-21-1 16,42-20 0,-42 42-16,0 0 0,0 42 31,0 0-31,-21 0 0,21 21 15,-21-20-15,0 20 0,21 0 16,0-21-16,-21 22 0,0 41 16,-1-62-16,1 62 15,21-63-15,0 22 0,0-22 16,0 21-16,0-21 0,0 1 0,0 41 16,0-42-1,21-21-15,1 0 16,-1 0-16,0 0 0,0 0 15,0 0-15,-21-21 0,21 21 0,1-42 16</inkml:trace>
  <inkml:trace contextRef="#ctx0" brushRef="#br0" timeOffset="42878.73">17060 6138 0,'-21'0'32,"21"-21"-32,21 21 0,0 0 15,1 0-15,20 0 16,-21-21-16,0 21 0,0 0 16,1 0-16,20 0 0,-21 0 0,0 0 15,0-21-15,1 21 0,-1 0 16,0 0-16,0 0 15,0-21-15</inkml:trace>
  <inkml:trace contextRef="#ctx0" brushRef="#br0" timeOffset="43325.47">17526 6223 0,'0'0'0,"21"0"0,-21 21 16,21-21-16,0 0 15,1 0-15,-1 0 16,0 0-16,0 0 0,0-21 0,0 0 16,1 21-16,-1-21 0,0 21 0,0-21 15,0 21-15,-21-22 0,21 22 16,1-21-16,-1 0 0,-21 0 15,0 0-15,-21 21 32,-1 0-32,1 0 0,0 0 15,0 0-15,0 21 0,0 0 16,-1 0-16,1 0 0,0 1 16,0-1-16,0 0 0,0 0 0,-1 0 15,22 22-15,0-22 0,0 0 0,0 0 16,0 0-16,0 22 15,0-22-15,0 0 0,22-21 16,-22 21-16,21-21 0,0 0 16,0 0-16,0 0 0,0 0 15,1 0-15,-1 0 0,0-21 0,0 0 16,21 21-16,-20-21 0,-1-1 0,21 22 16,-21-21-16,0 0 0,22 0 15,-22 0-15,21 0 0,1 21 16</inkml:trace>
  <inkml:trace contextRef="#ctx0" brushRef="#br0" timeOffset="43677.27">18330 6138 0,'21'-21'0,"-42"42"0,64-63 0,-22 42 0,-21-21 16,0 0-16,-21 21 31,-1 0-31,1 0 0,0 0 0,0 21 16,21 0-16,-42 0 0,42 0 15,-22-21-15,22 22 16,0-1-16,0 0 0,0 0 0,0 0 15,22 0-15,-1-21 16,0 0-16,0 22 16,0-1-16,22-21 15,-22 21-15,0-21 0,-21 21 16,0 0 0,0 0-16,0 1 15,-21-22-15,0 0 0,-1 0 16,-41 0-16,-1 21 15,43-21-15,0 0 0,-21 0 16,21 0-16,-1 0 0,1 0 16,21-21 15,43-1-31,-22 1 16,0 21-16</inkml:trace>
  <inkml:trace contextRef="#ctx0" brushRef="#br0" timeOffset="44095.04">18944 5736 0,'0'0'0,"0"-21"16,0-21-1,-21 63 17,21 0-17,0 0-15,-21 0 0,21 22 0,0-22 16,0 21-16,-21 1 0,21-22 0,-22 21 16,1 0-16,21-20 0,0 20 15,-21 0-15,0-21 0,21 22 0,-21-22 16,21 42-16,0-20 15,0-22-15,0 0 0,0 21 16,0-20-16,0-1 0,0 0 0,0 0 16,0 0-16,21-21 15,0 0-15,0 0 16,0 0-16,1 0 0,-1 0 0,0-21 16,0 0-16,0 21 0,0-21 0,1 0 15,-1-1-15,-21 1 0,21 0 16,0 21-16,0-21 0,-21 0 0,0 0 15</inkml:trace>
  <inkml:trace contextRef="#ctx0" brushRef="#br0" timeOffset="44337.9">18754 6096 0,'-22'0'16,"22"-21"15,22 21-31,-1 0 0,0 0 0,0 0 16,0 0-16,0 0 0,22-21 15,-22 21-15,0 0 0,0 0 0,0-21 16,1 21-16,-1 0 0,0-22 16,0 22-16,0-21 0,0 21 15,1-21-15,-1 0 0,0 0 16,-21 0-16,21 21 0</inkml:trace>
  <inkml:trace contextRef="#ctx0" brushRef="#br0" timeOffset="45033.52">19346 5503 0,'0'0'0,"21"-21"31,1 21-31,20 0 0,-21 0 16,21-21-16,1 21 0,-1 0 16,0 0-16,1 0 0,-1-21 0,0 21 15,1 0-15,-1-21 0,-21 21 16,22 0-16,-22 0 0,0 0 0,0 0 15,0 0-15,0 0 16,1 0 0,-22 21-16,0 0 15,0 0-15,0 0 16,0 1-16,0 20 0,0-21 16,0 0-16,0 22 0,0-1 0,0-21 15,-22 21-15,22 1 0,-21 41 16,21-41-16,0-1 0,0 0 15,0 1-15,0 41 0,0-41 16,0-1-16,0 0 0,-21 22 0,21-22 16,0 1-16,0-1 0,0 0 15,0 1-15,0-1 0,0 85 16,-21-42 0,21-64-16,0 21 0,0-21 15,-21 0-15,0 1 0,-1-1 16,1 0-16,0 0 0,-21-21 0,21 21 15,-22 0-15,1-21 0,0 22 0,-1-22 16,22 0-16,-21 0 0,-1 21 16,22-21-16,-21 0 0,21 0 0,0 0 15,-22 0-15,22 0 0,0 0 16,0 0-16,0 0 16,-1 0-1,22-21-15,0-1 47,0 1-16</inkml:trace>
  <inkml:trace contextRef="#ctx0" brushRef="#br0" timeOffset="89365.29">3958 8996 0,'-21'0'31,"21"-21"-15,0 0-1,0-1 1,0 1-16,0 0 0,0 0 16,0 0-16,21 21 15,0-21-15,0 21 0,1-22 16,-1 22-16,0 0 0,0 0 15,0 0-15,0 22 16,1-1-16,-22 0 16,21 0-16,-21 0 0,0 0 15,0 1-15,0 20 0,0-21 0,0 0 16,0 43-16,-21-22 16,-1-21-16,1 0 0,0 22 0,0-22 15,0 0-15,0 0 0,-1 0 0,22 1 16,-21-22-16,0 21 0,0-21 15,21 21 1,-21-21-16,0-21 31,21 0-31,0-1 16,0 1-16,21 0 16,0 21-16,0-21 0,0 21 15,0-21-15,1 21 0,-1 0 0,0 0 16,0 0-16,0 0 0,0 0 15,1 0-15,-1 0 0,0 0 0,0 21 16,0 0-16,0 0 0,1-21 16,-22 21-16,21 1 0,0-1 0,-21 0 15,21 21-15,-21-21 0,0 1 16,0-1-16,0 21 0,0-21 16,-21 22-16,0-22 0,0 0 0,-1 21 15,1-21-15,-21 1 0,21-1 0,0 0 16,-22 0-16,22-21 0,-21 21 15,-1-21-15,22 0 0,-21 0 0,0 0 16,-43 0 0,64-21-16,-43 0 0,22 0 0,21 0 15,-43-22-15,43 22 0,0 0 16,0 0-16,0 0 0,21-1 16,0 1-16,0 0 15,0 0-15,21 21 16,0-21-1,0 21-15,0 0 0,0 0 0,1 0 16,-1-21-16</inkml:trace>
  <inkml:trace contextRef="#ctx0" brushRef="#br0" timeOffset="89622.14">4868 9271 0,'0'-21'0,"0"42"0,21-42 63,1 21-32,-1 0-31</inkml:trace>
  <inkml:trace contextRef="#ctx0" brushRef="#br0" timeOffset="92124.63">6879 8827 0,'0'-22'31,"0"1"-15,0 0-16,0 0 16,0 0-16,21 21 0,0-21 15,1-1-15,-1 1 0,0 0 16,0 0-16,0 0 0,0 0 0,1-1 16,-1 1-16,0 0 0,-21-42 15,21 20 1,-21 22-16,0 0 0,0 0 0,-21 0 15,0 21-15,-22 0 0,1 0 16,0 0-16,-22 0 0,22 21 0,-22 0 16,1 0-16,-1 0 0,22 0 15,-21 1-15,-64 62 16,84-63-16,22 1 0,0-1 0,0 0 16,21 0-16,0 0 15,0 0-15,0 1 0,0-1 0,21 0 16,64 42-16,-43-41 15,-21-1-15,21 21 16,1-21-16,-1 0 0,0 1 0,1 20 0,-1-21 16,0 0-16,1 22 0,-1-22 15,-21 21-15,43 0 16,-43 1-16,0-22 0,-21 21 0,0-21 0,0 22 16,0-22-16,-21 21 0,0 1 15,-22-1-15,22-21 0,-85 64 16,43-43-16,-43 22 15,43-22-15,-1-21 0,22 0 16,-22 0-16,22-21 0,0 0 0,-1 0 16,22 0-16,-21 0 0,21 0 0,-64-84 15,64-1 1,0 43-16,-1-1 0,22 1 16,-21-21-16,21 20 0,0 1 0,0-22 15,0 22-15,0 0 0,0-1 16,0 1-16,0 0 0,0 21 0,0-22 15,0 22-15,0 0 16,21 21-16,-21 21 16,22 0-16,-1 0 15,-21 1-15,21 20 0,21 21 0,-42-41 16,21 20-16,1-21 0,-22 21 16,21 1-16,0-22 0,21 42 15,-21-20-15,1-1 0,-1-21 16,21 0-16,-21 1 0,22-1 0,-1 0 15,0 0-15,1 0 0,-1-21 0,0 0 16,22 0-16,-22 0 0,64 0 16,42-42-1,-106 21-15,1 0 0,-22-1 0,21 1 16,1 0-16,-22 0 0,0-21 16,21 20-16,-21-20 0,1 21 15,-1-85-15,0 85 16,-21 0-16,21-22 0,-21 1 15,0 21-15,0 0 0,-21 21 32,0 21-17,21 0-15,-21 0 0,21 0 0,-22 1 16,22-1-16,0 21 0,0-21 0,0 22 16,0-22-16,0 0 15,0 21-15,0-21 0,0 64 16,0-21-16,22-43 15,-1 0-15,0-21 0,-21 21 16,21-21-16,0 0 0,22 0 0,-22 0 16,0 0-16,0 0 0,21-21 0,1 0 15,-22 0-15,21-1 0,1 1 16,-22-21-16,21 21 0,0-22 0,22-41 16,-22 41-16,-21 1 15,22-21-15,-22 20 0,0-20 0,0-1 16,0-42-16,-21 64 0,22 0 15,-22-1-15,0 1 16,0-21-16,0 41 0,0 1 16,-22 21-16,1 0 0,0 0 15,0 0-15,0 0 16,0 21-16,-1 1 0,22-1 0,-21 21 16,0 0-16,0-20 0,21 41 0,0-21 15,0 1-15,-21-1 0,21 22 16,0-22-16,0 0 0,0 1 15,0-1-15,0 0 0,0-21 0,0 22 16,0-22-16,21 21 0,0-21 0,21 22 16,43-22-1,-43 0-15,-20-21 0,20 0 16,0 0-16,-21 0 0,22-21 0,20 0 16,-20 0-16,20-22 15,-42 22-15,0 0 0,22 0 16,-22 0-16,0-22 0,-21 22 15,42-85-15,-42 64 16,0 21-16,0 0 16,0-1-16,0 1 0,-21 21 15,0 0-15,0 0 0,0 0 16,0 0-16,-1 21 0,22 1 16,-21-1-16,0 0 0,21 0 0,-21 21 15,21 1-15,0-22 16,0 21-16,0-21 0,0 1 15,0-1-15,0 0 0,0 0 0,21 0 16,0 0-16,0 1 0,1-22 16,-1 0-16,0 0 0,21 0 15,-21 0-15,1 0 0,20 0 0,-21 0 16,21 0-16,-20-22 0,20 22 0,0-42 16,1 21-16,-22 0 0,0 0 15,0-1-15,0 1 16,0 0-16,1 0 0,-22 0 0,0-22 15,21 1-15,-21 0 16,-21 63 15,21 0-31,0 0 16,-22 0-16,22 1 0,-21 20 16,21-21-16,-21 0 0,21 22 15,0-1 1,0-21-16,-21 0 0,21 0 15,0 1 1,21-44 15,-21 1-31,21 0 16,0 0-16,1-21 0,-1 20 16,-21 1-16,21 0 0,0 0 15,0-21-15,22-1 0,-1 1 16,-21 21-16,0 21 15,0 0 1,-21 21-16,22-21 0,-22 21 16,0 0-16,0 43 15,0-43-15,0 0 0,0 0 16,0 0-16,21 1 0,-21-1 0,21 0 16,-21 0-16,21-21 0,-21 21 0,21-21 15,0 0-15,1 0 16,-1 0-16,21 0 0,-21 0 15,0 0-15,1 0 0,-1 0 0,21-21 16,-21 0-16,22 0 16,-22 0-16,-21-1 0,21 1 15,0 0-15,0 0 0,0-21 0,1 20 16,-22-20-16,21 21 0,0 0 16,-21 0-16,0 42 31,0 0-31,-21 0 0,21 0 0,-21 0 15,21 1-15,0-1 16,0 0-16,0 0 0,0 0 16,0 22-16,0-22 15,0 0 1,21-21-16,0 0 0,21 0 16,-21 0-16,1 0 0,-1 0 15,0 0-15,0 0 0,0 0 0,0 0 16,1-21-16,20-22 15,-21 1 1,-21 21-16,0 0 0,0 0 0</inkml:trace>
  <inkml:trace contextRef="#ctx0" brushRef="#br0" timeOffset="92485.43">9842 8615 0,'0'0'0,"-21"0"0,0 0 0,21 21 0,-21-21 16,21 21-16,0 0 0,0 1 16,0-1-16,0 0 0,0 0 15,21 0-15,0-21 0,0 0 16,1 0-16,-1 0 0,0 0 16,0 0-16,0 0 0,0 0 0,1 0 15,-1-21-15,0 0 0,0 21 16,0-21-16,-21 0 0,0-1 15,0 1-15,0 0 0,0 0 0,0 0 16,0 0-16,-21-1 0,0 22 16,0 0-16,0 0 0,-1 0 15,1 0-15,0 0 0,0 0 0,0 0 16,0 22-16,-1-1 0,22 0 0,-21 0 16,0 0-16,21 0 0,-21 22 15,21-22-15,0 0 0,0 64 16,0-64-16,0 0 0,0 0 15,21 0-15,0 1 0,0-1 16</inkml:trace>
  <inkml:trace contextRef="#ctx0" brushRef="#br0" timeOffset="93690.11">10350 8954 0,'0'0'16,"0"-22"-16,0 1 0,0 0 16,0 0-16,0 0 15,-21 21 1,21 21 0,0 0-16,-21-21 0,21 21 0,-21 43 15,21-43-15,0 0 0,0 21 16,0-20-16,-21-1 0,21 21 15,0-21-15,0 0 0,0 1 0,0 20 16,0-21-16,0 0 0,0 0 16,21 1-16,0-22 15,0 21-15,0-21 0,1 0 16,20 0-16,-21 0 16,0-21-16,0-1 0,22 1 0,-22 21 15,0-42-15,0 21 0,0 0 0,1-1 16,-22-20-16,21 21 0,0-21 15,-21 20-15,21-20 0,-21-21 16,0 20 0,-21 43-1,21 21 1,-21 1-16,21-1 0,-21 21 16,21 0-16,0 22 15,0-43-15,0 0 0,0 22 16,21-22-16,0 0 0,0 0 15,21 0 1,43-21-16,-64 0 16,0 0-16,1 0 0,-1 0 15,0-21-15,0 0 0,0 0 0,22 0 16,-22-1-16,0 1 0,0-21 0,0 21 16,43-127-1,-43 63 1,-21 64-16,0 0 0,0 42 31,0 0-15,-21 21-16,21-21 0,0 1 15,-21 20-15,21-21 0,0 21 0,0 1 16,0-1-16,0-21 0,-22 0 16,22 1-16,0-1 0,0 0 15,-21 0-15,21 0 0,0 0 16,0-42 15,0 0-15,0 0-16,0 0 0,0-22 15,21 22-15,1-21 0,-1 21 0,0-22 16,0 22-16,0-21 0,0 0 16,1 20-16,20-41 15,0 42-15,-21 0 0,22 21 16,-22-22-16,0 22 0,0 0 15,0 22-15,1-1 0,-1 42 16,-21-42-16,21 64 16,-21-64-16,0 22 15,0-22-15,0 0 0,21 21 0,-21-21 16,21 1-16,-21-1 0,0 0 0,21 0 16,-21 0-1,0-42 1,0 0-1,0 0-15,0 0 16,0-1-16,0 1 0,22-21 16,-22 21-16,63-106 15,22 0-15,-64 84 16,21 1-16,1 21 0,-1 0 16,-21 0-16,21-1 0,1 22 0,-22 0 15,21 0-15,-21 0 0,43 85 16,-64-21-1,0-22-15,0 0 0,0 1 16,0-1-16,0 0 0,0-21 0,0 22 0,0-1 16,0-21-16,0 0 0,0 43 15,0-43 1,0 0-16,21-21 31,0-21-31</inkml:trace>
  <inkml:trace contextRef="#ctx0" brushRef="#br0" timeOffset="94579.61">13716 8573 0,'0'0'0,"21"0"16,0 0 0,0 0-16,1 0 0,-1 0 0,0 0 15,21 0-15,-21 0 0,22-22 16,-22 22-16,21-21 0,85-42 15,-42-1 1,-43 43-16,-21-21 0,1 21 16,-1-22-16,-21 1 0,0 0 0,0 20 15,0-20-15,-21 21 0,-22-21 16,22 20-16,-42 22 0,20-21 0,-20 21 0,-43 0 16,42 21-16,1-21 15,21 22-15,-1-1 0,-20 21 16,20-21-16,22 0 0,0 22 0,0-22 15,21 85 1,0-43-16,21-42 0,0 1 16,43 41-16,-22-21 0,0-20 15,-20-1-15,20 21 0,0-21 16,-21 22-16,22-1 0,-1-21 16,-21 21-16,0 1 0,1-1 0,-1 0 15,-21 1-15,0-22 0,0 21 0,0 1 16,-21-22-16,-1 0 0,1 21 0,-21-21 15,-22 1-15,22-1 0,-85 0 16,64 0-16,-22-21 0,21 0 16,1 0-16,-1 0 0,1 0 15,21-21-15,-1 21 0,1-21 0,-22-43 16,43 43-16,0-21 0,21-1 16,0 1-16,0-64 15,0-21-15,21 85 0,0 0 16,22-43-16,-1 43 15,-21 20-15,22 22 16,-1 0-16,-21 0 0,0 0 16,0 22-16,1-1 0,-1 0 0,-21 21 15,0-21-15,21 22 0,-21-1 16,0-21-16,0 22 0,21-1 0,-21-21 16,0 21-16,0-20 0,0-1 15,0 0-15,0 0 0,42 0 16</inkml:trace>
  <inkml:trace contextRef="#ctx0" brushRef="#br0" timeOffset="94963.38">14287 8996 0,'0'0'0,"22"0"15,-1 0-15,0 0 0,0-21 16,0 21-16,0-21 0,1 21 15,-1-22-15,21 1 0,-21 0 16,0 0-16,1 0 0,-1 0 16,-21-1-16,21 1 0,-21 0 0,21 0 15,-21 0-15,0-22 16,0 22-16,-21 21 16,0 0-16,0 0 15,-1 21-15,1-21 0,0 22 16,-21 20-16,21-21 0,-1 0 15,1 22-15,0-1 0,0-21 0,0 21 16,21-20-16,0 20 0,0-21 16,0 0-16,0 0 0,0 22 0,0-22 15,0 0-15,21 0 0,0 0 16,0-21-16,0 22 0,1-22 0,-1 0 16,21 0-16,-21 0 0,0 0 15,43 0-15,21-22 16,-43 22-16</inkml:trace>
  <inkml:trace contextRef="#ctx0" brushRef="#br0" timeOffset="95338.17">14922 8763 0,'0'0'16,"0"-42"-16,22 21 0,20-43 15,0 43 1,-21 21-16,1 0 15,-1 0-15,0 0 0,0 0 0,0 21 16,0 0-16,1 0 0,-1 1 0,0-1 16,0 21-16,-21-21 0,21 85 15,-21-21 1,0-64-16,0 21 0,0-21 0,0 1 16,0 20-16,-21-21 0,0 0 15,0 0-15,0-21 16,-1 0-1,22-21-15,0 0 0,0 0 16,0-21-16,0 20 0,0-20 16,22 21-16,-22-21 0,21-1 0,0 1 15,0 0-15,0-1 0,0 22 16,1-21-16,-1 21 0,0-1 0,0 22 16,0-21-16,0 21 0,1-21 0,-1 21 15,0 0-15,0 0 16,0 0-16</inkml:trace>
  <inkml:trace contextRef="#ctx0" brushRef="#br0" timeOffset="95765.92">15833 8615 0,'0'-21'0,"0"42"0,0-63 16,0 63 15,0 0-15,0 0-16,0 21 15,0-20-15,0-1 0,0 21 0,21-21 16,-21 22-16,0-1 0,0 21 16,21-41-16,-21-1 15,21 0-15,-21 0 0,21 21 0,0-20 16,1-22-16,-1 21 0,0-21 15,0 0-15,0 0 16,0-21-16,22-22 16,-22 22-16,0-21 0,0-1 15,0 22-15,1-21 0,-1 0 0,42-85 16,-20 63 0,-22 22-16,0 21 0,-21-1 15,0 1-15,21 21 0,0-21 16,-21 42-1,0 0 1,0 1-16,0-1 0,0 0 16,0 0-16,0 0 0,0 0 15</inkml:trace>
  <inkml:trace contextRef="#ctx0" brushRef="#br0" timeOffset="96117.72">16595 8869 0,'0'0'0,"21"0"0,0 0 0,0 0 15,21-21 1,-20 21-16,-1-21 0,0-1 0,0 1 16,0 0-16,0 0 0,22-43 15,-43 43-15,21 0 0,-21 0 16,0 0-16,-21 21 16,0 0-1,-1 0-15,1 0 0,-63 42 16,62-21-16,1 0 0,0 1 15,0 20-15,0-21 16,21 0-16,0 22 0,0-22 0,0 21 16,0-21-16,0 22 0,0-22 0,21 0 15,0 0-15,0 0 0,0 0 16,1 1-16,-1-22 0,21 0 0,-21 21 16,0-21-16,22 0 0,-22 0 0,0 0 15,0 0-15,0-21 0,22-1 16,-22 22-16,0-21 0,0 0 0,0 0 15,-21-21-15,22 20 0,-1 1 16,-21-21-16,0 0 0</inkml:trace>
  <inkml:trace contextRef="#ctx0" brushRef="#br0" timeOffset="96489.51">17166 8594 0,'0'0'16,"21"-21"-16,0-1 0,1 1 16,-1 0-16,0 21 0,-21-21 15,21 21-15,0 0 0,0 0 0,1 0 16,20 0-16,-21 0 0,43 0 15,-43 21-15,21 0 0,-21 0 16,22 1-16,-22-1 0,0 0 16,0 0-16,0 0 0,0 22 0,-21-1 15,0 21-15,0-20 0,0-22 16,0 21-16,0 22 16,-42-22-16,42-21 0,0 0 15,-21-21-15,21 22 0,-21-22 16,0 0-16,-1 0 15,1-22-15,0 22 16,21-42-16,0 21 16,0-21-16,0 20 0,0-20 0,0 21 15,21-21-15,0-1 0,1 1 0,83-85 16,-41 42 0,-22 64-16,1-21 0,41-1 15,-41 22-15,-1 0 0,0 21 16,1 0-16,-22 0 0,0 0 0,0 0 15,0 0-15,-21 21 16</inkml:trace>
  <inkml:trace contextRef="#ctx0" brushRef="#br0" timeOffset="97627.65">4022 10964 0,'0'0'0,"0"-21"0,0 0 0,-22 0 15,22 0-15,0 0 16,-21 21-16,21 21 31,0 0-31,0 21 0,0 1 0,0-22 16,-21 42-16,21-20 0,0-1 0,-21 21 15,0-20-15,21-1 0,-21 22 16,-22 20-16,22-41 0,0-22 16,0 21-16,0-21 0,-1 0 15,1-21-15,0 0 0,21 22 0,-21-22 16,0 0-16,21-22 31,21 22-15,0 0-16,0 0 0,22 0 0,-22 0 15,21 0-15,-21 0 0,64 0 16,0-21 0,-43 0-16,-21 21 0,21-21 15,-20 0-15,-1 21 0,0-21 0,0-22 16,0 22-16,0 0 0,1-21 16,-1-1-16,-21 22 0,0-21 0,0-1 15,0 22-15,0-21 0,0 21 0,0 0 16,0-1-16,-21 44 31,-1-1-31,22 21 0,-21-21 16,21 22-16,0 20 0,-21-21 0,21 1 15,0-1-15,-21 64 0,21-64 16,0 1-16,-21-1 0,21 0 16,0 1-16,0-1 0,0 0 15,0 43-15,0-64 16,0 0-16,21-21 15,0 0-15,0 0 0,0-21 16,-21 0-16,22 0 0,-1 0 16</inkml:trace>
  <inkml:trace contextRef="#ctx0" brushRef="#br0" timeOffset="97809.54">4762 11451 0,'0'0'0,"22"0"15,-22-21 1,21 21 31,0 0-47,0 0 0,0 0 16,0 0-16,1-21 0</inkml:trace>
  <inkml:trace contextRef="#ctx0" brushRef="#br0" timeOffset="98302.26">6604 10753 0,'0'0'15,"0"-43"-15,-21 22 0,21 0 0,-21 0 16,21 0-16,-22 21 16,22 21-16,-21 0 15,21 0-15,0 0 0,0 22 0,-21-1 16,21 0-16,0 1 0,0 20 16,-21-20-16,21 20 0,0 22 15,0-22-15,0 1 0,-21 20 0,21-20 16,-21-1-16,-1 1 0,1-1 0,0-20 15,21 20-15,-21-20 0,0-1 16,21-21-16,-21 21 0,21-20 0,0-1 16,-22 0-1,1-21-15,21-21 16,0 0-16,0-1 0,-21 1 0,0 0 16,0 0-16</inkml:trace>
  <inkml:trace contextRef="#ctx0" brushRef="#br0" timeOffset="98498.15">5757 11367 0,'0'0'16,"-42"-43"-16,0 43 0,-1-42 0,1 0 16,21 20-16,-22-20 0,22 0 0,0-1 15,21 1-15,0 21 0,0-43 16,21 22-16,0 21 0,22-21 16,20 20-16,-20 1 0,20 0 0,22 0 15,-22 0-15,22 21 0,-22 0 16,22 0-16,0 0 0,-1 0 0,170 84 15,-105 1 1,-86-43-16</inkml:trace>
  <inkml:trace contextRef="#ctx0" brushRef="#br0" timeOffset="98681.04">7070 11430 0,'-64'42'15,"128"-84"-15,-170 127 0,85-43 16,-43 0-16,-126 85 16,41-42-16,86-43 15,-22 1-15,-42 20 0,64-20 16,-1-22-16,1 0 0,20-21 0,1 0 15,0 21-15,-22-21 16,43 0-16,21-21 0,0 0 16,0 0-16,0-1 0,0 1 0,21 0 15,0 0-15,1 0 0,-1 0 0,21-1 16,-21 1-16,22 0 0,-1 0 16,0 21-16</inkml:trace>
  <inkml:trace contextRef="#ctx0" brushRef="#br0" timeOffset="99125.84">7091 11621 0,'0'0'0,"0"-22"0,0 1 0,-21 0 15,21 0-15,0-21 16,0 20-16,0 1 0,0 0 0,0-21 15,21 21-15,0-1 0,21 1 0,1 0 16,-22 21-16,21 0 16,0 0-16,-20 0 0,62 42 15,-63-20-15,22-1 0,-22 21 0,21-21 16,-21 22-16,-21-1 0,22-21 16,-22 21-16,0 1 0,0-22 0,0 21 15,0-21-15,-22 22 0,1-22 0,-21 21 16,21-21-16,-22 22 15,22-43-15,0 0 16,0 0-16,21-21 16,0-1-1,-21 1-15,21-21 0,0 21 0,0 0 16,0-22-16,0 22 0,0-21 0,21-1 16,-21 22-16,21-21 0,-21 21 15,21 0-15,0-1 0,22 1 16,-22 21-16,0 0 0,0 0 15,-21-21 1,0 42 0</inkml:trace>
  <inkml:trace contextRef="#ctx0" brushRef="#br0" timeOffset="99561.59">6540 11028 0,'0'0'0,"-21"-42"31,42 20-15,1 22-16,-1 0 15,0 0-15,21 0 0,-21 22 16,22-22-16,-1 21 0,0 0 0,1 21 16,-1 1-16,0-1 0,-20 0 15,20 1-15,-21 20 0,0-21 0,-21 22 16,0 21-16,0-22 0,0-21 15,-42 1-15,21-1 16,-22 0-16,1 1 0,0-22 0,-1 21 16,1-21-16,-43 43 0,43-43 15,-21 21-15,41-42 16,1 0-16,21-21 16,21 0-1</inkml:trace>
  <inkml:trace contextRef="#ctx0" brushRef="#br0" timeOffset="100118.27">7789 11345 0,'0'0'16,"-21"0"-16,-21 0 0,21 22 0,-1-1 16,1 0-16,-21 0 0,21 0 15,0 22-15,-22-22 0,22 0 0,0 21 16,0 1-16,0-22 0,-1 21 16,1-21-16,0 0 0,0 1 0,21 20 15,0-21-15,0 0 0,0 0 16,0 1-16,21-22 31,0 0-31,0-22 0</inkml:trace>
  <inkml:trace contextRef="#ctx0" brushRef="#br0" timeOffset="100366.13">8064 11388 0,'0'0'0,"0"21"0,0 0 16,0 0-16,0 0 15,0 1-15,-21-1 0,0 0 0,0 0 16,21 0-16,0 0 0,0 1 0,-21-1 16,21 0-16,-21 0 15,21 0-15,0 0 16,0-42-1,21 21 1,-21-21-16,21 21 0</inkml:trace>
  <inkml:trace contextRef="#ctx0" brushRef="#br0" timeOffset="100538.03">8086 11197 0,'0'-21'0,"0"42"0,-22-42 16,22 0-16,-21 0 0,64 21 62,-22 0-46,-21 21-16,21 0 0</inkml:trace>
  <inkml:trace contextRef="#ctx0" brushRef="#br0" timeOffset="100913.81">8340 11282 0,'0'0'0,"21"0"16,0 21-1,-21 0-15,21 0 16,-21 1-16,0-1 0,0 21 0,21-21 15,0 0-15,-21 22 0,0-22 0,0 21 16,0-21-16,22 1 0,-22-1 16,21 63-1,0-84 1,0 0 0,0-21-16,-21 0 0,0 0 15,21 0-15,1 0 0,-22-22 16,0 1-16,21 21 15,0 0-15,-21-22 0,0 22 16,21 0-16,-21 0 0,21 0 0,0-22 16,1 43-16,-1 0 15,-21-21-15,0 42 16</inkml:trace>
  <inkml:trace contextRef="#ctx0" brushRef="#br0" timeOffset="101233.63">8890 11578 0,'21'0'0,"21"-21"31,-20 0-31,-1 0 0,0 21 0,0-43 0,0 22 16,0 0-16,1 0 0,-22-21 15,21 20-15,-21 1 0,21-21 0,-21 21 16,0 0-16,0-1 0,0 1 0,-21 21 15,0 0 1,-1 21-16,-20 1 0,21-1 16,0 0-16,0 0 0,-22 64 15,22-64-15,0 21 0,21 1 16,-21-22-16,21 21 0,0-21 0,0 22 16,0-1-16,21-21 0,0 0 15,0-21-15,22 21 0,-22-21 0,21 0 16,-21 0-16,22 0 0,-22 0 15,21 0-15,-21-21 0,22 21 0,-22-21 16</inkml:trace>
  <inkml:trace contextRef="#ctx0" brushRef="#br0" timeOffset="101562.44">9377 11409 0,'0'0'0,"0"-21"0,0-64 16,0 64-16,0-21 0,0 20 0,0 1 15,21 0-15,0 0 0,-21 0 16,21 21-16,0 0 0,1 0 15,-1 0-15,21 0 0,-21 21 16,0 0-16,1 0 0,20 43 16,-21-22-16,0-21 0,0 22 0,-21-1 15,22-21-15,-22 64 16,0-64-16,0 0 0,0 21 16,0-20-16,0-1 0,-22-21 0,1 0 15,0 0 1,0 0-16,21-21 15,-21-1-15,21 1 0,0 0 16,0-21 0,21-22-16,0 22 0,0 21 15,43-64-15,-43 43 0,21-1 16,-21 22-16,22-21 0,-1 21 0,0 0 16,-20-1-16,20 1 0,0 0 15</inkml:trace>
  <inkml:trace contextRef="#ctx0" brushRef="#br0" timeOffset="105040.53">11980 10689 0,'-169'43'32,"148"-22"-32,0 0 0,-1 0 0,22 0 15,-21-21-15,21 21 16,21-21-1,1 0-15,20 0 0,0 0 0,1 0 16,-1 0-16,0 0 16,22-21-16,-22 21 0,22-21 0,-1 0 15,43-43-15,-64 43 0,22 0 16,-43-21-16,21 21 0,-21-22 16,1 22-16,-22-21 0,0-1 0,0 22 15,-43-21-15,-41 0 16,41 20-16,-84 1 0,43 21 15,20 0-15,-169 21 16,170 22-16,-1-22 16,1 21-16,-1 1 0,22 20 0,-64 106 15,85-84 1,21-21-16,0-22 0,0 0 16,21 1-16,21-1 0,-20-21 0,20 21 15,0-20-15,22-1 0,-22 0 0,22 0 16,-1-21-16,1 0 0,84 0 15,-106 0-15,22 0 0,-22 0 16,0-21-16,-21 21 0,-21-21 0,0 0 16,-21-1-1,0 22-15,-21 0 0,-22 0 0,1 0 16,-64 0-16,63 22 0,1-1 16,20 0-16,-20 0 0,21 21 15,-1 1-15,-20 20 16,42-20-16,-1-1 0,22 0 15,0 1-15,0-1 0,0 0 0,0 1 16,0-22-16,22 0 0,-1 21 0,0-21 16,0-21-16,0 22 0,85-1 15,-64-21-15,1 0 16,20 0-16,-20 0 0,41-43 16,-20 22-16,-22 0 0,0 0 0,1-21 15,-1 20-15,0 1 0,1-21 16,-22 0-16,21-1 0,-21 1 15,43-22-15,-22 22 0,1 0 0,-22 21 16,21-22-16,-21 22 0,22 0 16,-1 21-16,-21 0 0,21 0 15,-20 0-15,-1 0 0,0 21 0,0 0 16,0 0-16,0 1 0,-21 20 16,0-21-16,0 43 15,0-22-15,0 0 0,-21 22 0,0-43 16,21 0-16,-21 0 0,21 0 15,-21 1-15,21-1 0,-21 0 16,-1-21-16,22-21 31,0 0-31,0-1 0,0 1 16,22 0-16,-1 0 0,0-21 0,0 20 16,0-20-16,0 0 15,22-1-15,-22 1 0,21 21 0,1-21 16,62-43-16,-62 64 15,-22 21-15,0-21 16,-21 42 0,0 0-16,-21 21 15,-43 64-15,43-64 16,21-20-16,-21 20 0,0 0 0,21 1 16,-21 62-1,42-62-15,0-22 16,21 0-16,-20-21 0,20 0 15,0 0-15,1 0 0,84 0 16,-85 0-16,0 0 0,22-21 16,-22 0-16,0 0 0,1-1 15,-22 1-15,21 0 0,-21-21 0,43-64 16,-64 42 0,0 22-16,0 21 0,0-21 15,0 20-15,0 1 0,-21 21 0,-22 0 16,22 0-16,-21 0 15,21 21-15,0 1 0,-1-1 16,22 21-16,0-21 0,-21 22 16,21-22-16,0 21 0,0-21 0,0 22 15,0-22-15,0 0 0,21 21 16,22 1-16,-22-43 16,0 0-16,21 0 0,-20 0 0,20 0 15,-21 0-15,21 0 0,-20 0 0,20 0 16,-21-22-16,64-41 15,-22-1 1,-42 43-16,1-21 0,20-43 16,0 43-16,-21 21 0,22-64 15,-22 64-15,-21 0 0,21 0 16,0-1-16,0 22 0,-21 22 31,0-1-31,0 0 16,0 0-16,0 0 0,0 0 0,0 1 15,0-1-15,0 0 16,0-42 15,0 0-31,0-1 16,0 1-16,0-21 16,0 0-16,0 20 15,0 1-15,-21 21 16,0 0-16,0 0 15,0 0-15,0 0 0,-1 21 16,1 1-16,0 20 0,21-21 16,-21 21-16,0-20 0,21 20 0,-21 21 15,21-20-15,0 20 16,0-42-16,0 1 0,0-1 16,0 0-16,21 0 0,0 0 0,21 0 15,-21-21-15,1 0 16,41 0-16,-42 0 0,22 0 15,-22 0-15,0 0 0,21-21 0,-21 0 16,1 0-16,-1 0 0,0 0 16,21-43-16,-21 22 15,1 21-15,-1-22 0,0 1 0,0 0 16,-21 20-16,21-20 0,-21 21 0,21 0 16,-21 0-16,0 42 31,-21 21-31,0-21 0,21 0 15,-21 22-15,21-22 0,0 21 16,0-21-16,0 22 0,0-22 0,0 0 16,0 21-16,0-20 0,0-1 15,0 0-15,21 0 0,0-21 16,0 0-16,1 0 16,-1 0-16,0 0 0,0 0 0,21-21 15,-20 0-15,41-43 16,-42 43-16,0-21 0,1 21 15,-1-22-15,0 22 0,-21-21 16,42-43 0,-42 43-16,0 63 31,0 0-31,0 0 0,-21 22 16,0 20-16,21-42 15,-21 22-15,21-1 0,0 0 16,0-21-16,0 1 0,0-1 15,21 0-15,42-21 16,1 0 0,-43 0-16,0 0 0,22-21 0,-22 0 15,21-1-15,-21 1 0,22 0 0,20-64 16,-42 43-16,0 0 16,1-1-16,-1-20 0,0 21 0,0-22 15,0 22-15,0-22 0,1 22 16,-1-106-16,0 105 15,-21 22-15,0-21 0,0 21 0,0 0 16,0 42 0,-21 0-16,21 21 15,-21 1-15,21-1 0,0 0 16,-22-21-16,1 22 0,21 20 0,-21-20 16,21 20-16,0 1 0,0-1 0,0-21 15,0 1-15,0 20 0,0-20 16,0-22-16,0 21 0,21 0 0,22-20 15,-22-1-15,21 0 0,0 0 0,1-21 16,-1 0-16,22 0 0,-22 0 16,21 0-16,1-21 0,-1 21 15,1-21-15,-1 0 0,-20-1 0,20 1 16,-20-21-16,-1 21 0,0-22 0,-21 1 16,1 0-16,-1-1 0,-21 22 15,0-63-15,0 62 0,-21-41 16,-1 42-16,-20 0 0,21 21 15,-21 0-15,-1 0 0,1 0 16,0 0-16,-1 0 0,1 21 0,0 0 16,-43 85-1,43-43-15,20-20 0,22-1 16,0-21-16,0 21 0,0-20 0,0-1 16,64 42-1,-43-42-15,0-21 0,0 0 0,1 0 16,20 0-16,-21 0 0,21 0 0,-20-21 15,20 0-15,-21 0 0,0 0 16,22 0-16,20-85 16,1 0-1,-43 64-15,0-1 0,0 22 0,-21 0 16,0 0-16,0-22 16,0 65-1,-21-1-15,0 0 0,21 21 16,-21 1-16,21-22 15,0 21-15,0 0 0,0-20 0,0 20 16,0-21-16,0 0 0,21 22 0,0-22 16,0 0-16,0-21 15,0 21-15,1 0 0,-1-21 0,0 0 16,42 0-16,-41 0 0,-1-21 16,0 0-16,0 0 15,0 0-15,43-64 0,-43 43 16,0-1-16,0-20 0,-21 20 15,21 1-15,1-21 0,-1-1 0,0 22 16,-21-22-16,21-42 16,-21 64-16,0 21 0,0-21 15,0 20-15,0 44 16,-21-1-16,0 0 0,0 21 16,-1 1-16,22-1 0,0 0 0,-21 1 15,21-1-15,-21 0 0,21 1 16,-21-1-16,21 0 0,0 1 0,0-1 15,-21 85-15,21-85 16,-21-21-16,21 1 16,0-1-16,0-42 31,0-1-15,21-20-16,0 21 0,-21 0 0,21-22 15,0 22-15,0-21 0,22 21 16,-22 0-16,64-43 0,-64 43 15,21 21-15,0-21 0,-20 21 16,20 0-16,0 0 0,22 42 16,-22 0-1,-42-20-15,0-1 0,0 42 16,0-20-16,-21-22 0,0 0 0,-22 21 16,22-21-16,-21 1 0,21-1 15,-22 0-15,22-21 0,-21 21 0,-43-21 16,1 21-1,62-21-15,1 0 16,21-21 0,0 0-16,0 0 15,21 0-15,1-1 0,20 1 16,-21 0-16,21 0 0</inkml:trace>
  <inkml:trace contextRef="#ctx0" brushRef="#br0" timeOffset="105314.37">17992 10520 0,'0'-21'0,"0"42"0,0-85 0,0 43 15,0 0-15,0 42 32,0 0-32,0 22 0,-22-1 15,22 0-15,-21 1 0,21-1 0,0 0 16,0 64-16,0-63 0,-21 62 15,21-62-15,0-22 16,0 21-16,-21 1 0,21-22 0,0 21 16,0 0-16,0-20 0,0-1 15,21-21-15,0 0 16,0 0-16,1 0 0,-1-21 16,0 21-16,0-22 0</inkml:trace>
  <inkml:trace contextRef="#ctx0" brushRef="#br0" timeOffset="105922.95">18119 11049 0,'0'0'0,"21"0"31,0 0-31,0 0 16,0 0-16,0 0 0,1-21 16,20 21-16,-21 0 0,0-21 15,22 21-15,-22-21 0,21 21 0,-21-22 16,22 22-16,-22-21 0,0 0 0,-21 0 15,21 0-15,-21 0 16,0-1-16,-21 22 16,0 0-16,0 0 0,-1 0 15,-20 0-15,21 0 0,0 22 0,-22-1 16,22 0-16,0 0 0,-21 0 16,21 22-16,-1-22 0,22 0 15,-21 21-15,21 1 0,0-22 16,0 0-16,21 0 0,1 0 15,-1 0-15,42 22 16,43-22-16,-64-21 16,-20 0-16,20 0 15,-21 0-15,0 0 0,22-21 0,-22 0 16,21-1-16,-21 1 0,22-21 0,-22 21 16,42-43-16,-20 1 15,-22 20-15,0 1 0,0 21 16,-21-21-16,0 20 0,0 1 0,-21 21 31,0 0-31,0 21 16,-1 1-16,22-1 0,0 21 0,0-21 15,0 0-15,0 1 0,0-1 16,0 21-16,0-21 0,0 0 16,0 1-16,0-1 0,0 0 0,0 0 15,0 0-15,0 0 0,0 1 0,0-1 16,0 0-1,-21-21-15,0 0 16,0 0-16,0 0 0,0 0 16,-1 0-16,1 0 15,0 0-15,0-21 0,-21 0 0,-22-1 16,1 1-16,20 0 0,-20 0 16</inkml:trace>
  <inkml:trace contextRef="#ctx0" brushRef="#br0" timeOffset="106237.77">15240 10922 0,'0'0'15,"-42"0"-15,-1-21 0,22 21 0,0 0 16,21-21-16,21 0 0,0 21 15,22-22-15,-1 22 0,0-21 16,22 21-16,-22-21 0,22 21 0,20-21 16,-20 0-16,-1 21 0,1 0 0,-1 0 15,-20-21-15,20-1 0,43 22 16,-43 0 0,-20-21-16,-22 21 0,0 0 15,-42 0 1,0 0-1,-22 21-15,1 1 0,0-1 0,-22-21 16,1 21-16</inkml:trace>
  <inkml:trace contextRef="#ctx0" brushRef="#br0" timeOffset="106943.85">8107 12827 0,'0'-21'0,"0"42"0,0-63 0,0 21 0,0-1 16,0 1-16,0 0 0,0 0 16,0 0-16,0 0 0,0 42 31,0 0-15,0 21-16,0-21 0,0 22 15,0 20-15,-21-20 0,21 62 16,-22 44-1,22-107-15,0 0 0,-21 1 0,21-22 16,0 21-16,-21-21 0,21 22 16,0-22-16,0 0 0,0 0 0,0 0 15,21-42 17,0 21-32,1-21 0,-22 0 0,21 0 15,0-1-15</inkml:trace>
  <inkml:trace contextRef="#ctx0" brushRef="#br0" timeOffset="107249.65">8403 13123 0,'0'22'16,"0"-1"-16,0 0 16,21-21-1,0 0-15,1 0 0,-1 0 16,0 0-16,0 0 15,0 0-15,0-21 0,1 0 16,-22-1-16,0 1 16,0 0-1,-22 21-15,1 0 0,0 0 16,0 0-16,0 0 0,0 0 16,21 21-16,-22 0 15,1 1-15,21-1 16,0 0-1,21-21-15,1 0 16,-1 0-16,0 0 0,0 0 0,0 0 16</inkml:trace>
  <inkml:trace contextRef="#ctx0" brushRef="#br0" timeOffset="108107.17">10118 12700 0,'0'-42'16,"0"21"-16,0-1 15,0 1-15,-22 0 16,1 0-16,0 21 0,0-21 16,0 21-16,0 0 0,-22 0 0,22 0 15,-21 0-15,21 0 0,-22 0 16,1 21-16,0 0 0,20 21 0,-20-20 15,21 20-15,-21 21 0,20 1 0,1-22 16,0 22-16,0-1 16,0 1-16,0 84 15,21-42-15,21-85 0,0 21 16,0-21-16,0 22 0,22-22 16,41 0-16,-41-21 0,-1 0 15,21 0-15,-20 0 0,-1 0 16,22 0-16,-22-21 0,0 0 0,22 0 15,-22-1-15,0-20 0,-20 21 0</inkml:trace>
  <inkml:trace contextRef="#ctx0" brushRef="#br0" timeOffset="108722.82">10583 12637 0,'0'0'0,"0"-43"0,0 1 0,0 21 0,0-22 15,0 22-15,0 42 31,0 1-31,0-1 0,-21 21 0,21 0 16,0 1-16,0-1 0,0 22 0,0-1 16,0-21-16,0 22 0,0-22 15,0 22-15,0-22 0,0 0 0,0 1 16,0-22-16,0 42 16,0 1-1,0-43-15,0-42 31,0 0-15,0 0-16,0-1 0,0-20 0,0 21 16,0-21-16,0 20 0,0-20 15,21 0-15,0-1 0,22-41 16,-1 41-16,-21 22 0,22 0 0,-1 0 16,-21 0-16,21 21 0,-20 0 15,41 21-15,-21 21 16,-20 1-16,-1-1 0,-21-21 15,0 21-15,0 1 0,0-1 0,0-21 16,0 22-16,0-22 0,0 21 0,0-21 16,0 22-1,0-22-15,21-21 16,0 0-16,0 0 0,0 0 0,22 0 16,-22 0-16,21-21 0,-21-1 15,22 1-15,-22 0 0,21 0 0,-21 0 16,1 0-16,41-85 15,-63 42-15,0 43 16,0 0-16,0-21 16,0 20-16,-21 1 0,0 21 0,0 0 15,-1 0-15,1 0 0,21 21 16,0 1-16,-21-1 0,21 0 16,0 0-16,0 0 0,0 22 0,0-22 15,21 0-15,-21 0 0,21 0 16,1 0-16,-1 1 0,-21-1 0,21 0 15</inkml:trace>
  <inkml:trace contextRef="#ctx0" brushRef="#br0" timeOffset="109989.61">11578 13335 0,'21'0'16,"-42"0"-16,63 0 0,-20 0 0,-1 0 15,21 0-15,-21 0 0,0-21 16,22 21-16,-22-21 0,21 0 0,1-1 16,-22 1-16,21 0 0,-21 0 15,0 0-15,22-22 0,-22 22 16,0-21-16,0 21 0,0-64 15,1 43-15,-22 21 16,0 42 0,-22 0-1,22 0-15,0 0 0,-21 0 0,0 1 16,0-1-16,21 21 0,0-21 16,0 0-16,0 1 0,0-1 0,0 0 15,0 21-15,0-21 16,0 1-16,21-22 0,0 0 0,43 0 15,-43 0-15,0 0 16,0 0-16,0 0 0,22 0 0,-22-22 16,21-20-1,-21 21-15,-21 0 0,0-22 16,0 22-16,0 0 0,-21 0 0,0 0 16,0 0-16,0-1 0,-22 1 15,22 0-15,-21 0 0,0 21 0,20 0 16,-20 0-16,21-21 0,0 21 15,0 0-15,42 0 16,0-21-16,21 21 16,-21 0-16,22-22 0,-1 22 15,0 0-15,1 0 0,-1-21 16,0 21-16,1 0 0,-1 0 0,0 0 16,1 0-16,41 21 15,-62 1-15,-1-1 0,0 0 0,0 0 16,-21 0-16,21 0 0,-21 1 0,0-1 15,0 21-15,0-21 0,0 22 16,0-22-16,-21 0 0,21 0 16,0 0-16,0 0 0,-21 1 0,0-1 15,0-21 1,21-21 15,0-1-15,0 1-16,0 0 0,21 0 0,0-21 15,0-1-15,0 22 0,0-21 0,1-1 16,-1 1-16,0 0 0,0 21 16,21-22-16,-20 22 0,20 0 0,-21 0 15,0 21-15,0 0 0,22 0 16,-22 21-16,-21 21 16,0-21-16,0 22 0,0-22 0,0 21 15,0-21-15,0 22 0,0-22 16,0 21-16,0-21 0,0 1 0,0-1 15,0 0-15,0 0 0,0 0 16,0 0-16,0 1 16,21-22-16,0 0 15,0 0-15,1-22 0,-1 1 16,0 0-16,0 0 0,0 0 16,22 0-16,-22-1 0,0-20 0,0 21 15,0-21-15,64-43 16,-43 21-16,1 43 15,-22 0-15,0 0 0,-21 0 0,21 21 16,0 0-16,-21 21 16,0 0-1,0 0-15,0 0 0,0 1 0,0 20 16,0-21-16,0 0 0,0 22 16,0-22-16,0 0 0,0 0 15,0 0-15,0 0 0,0 1 0,0-1 16,21 0-16,1 0 0,-1-21 15,0 0-15,0 0 0,21 0 0,-20 0 16,-1 0-16,21 0 0,-21-21 0,22 21 16,-22-21-16,21 0 0,-21-1 15,22 1-15,20-21 16,-42 21-16,43-43 0,-43 22 0,0 21 16,-21-22-16,0 22 15,0-21-15,0 21 0,0 0 0,-21 21 16,0 0-16,0 0 15,-1 21-15,1 0 0,0 0 16,0 0-16,0 22 0,0-22 0,21 21 16,-22-21-16,22 22 0,0-22 0,0 21 15,0-21-15,22 0 0,-1 1 16,0-1-16,0 0 0,0-21 0,22 0 16,-22 21-16,21-21 0,-21 0 0,43 0 15,20-21 1,-62 21-16,-1-21 0,21 0 0,-21-1 15,0 1-15,1 0 0,-1 0 16,-21 0-16</inkml:trace>
  <inkml:trace contextRef="#ctx0" brushRef="#br0" timeOffset="110363.91">14880 12404 0,'0'0'0,"21"-21"0,-21-85 32,0 85-32,0 42 31,0 0-31,0 21 0,0 1 0,0-22 0,0 42 15,0-20-15,0-1 16,-21 0-16</inkml:trace>
  <inkml:trace contextRef="#ctx0" brushRef="#br0" timeOffset="110481.84">14880 12933 0,'0'21'0,"0"0"0,0 22 15,0-22-15,0-127 0,0 233 0,0-106 16,0 0-16,0 0 16,0-42 15,0 0-16,0-21-15,0 21 16</inkml:trace>
  <inkml:trace contextRef="#ctx0" brushRef="#br0" timeOffset="110847.63">14626 12552 0,'-21'-21'0,"42"42"0,-63-85 16,21 43-16,-1 0 0,22 0 15,0 0-15,0 0 0,0-1 0,0 1 16,22 0-16,-1 0 0,0 0 0,21 0 15,-21-1-15,43 1 0,-22 21 16,22-21-16,-1 21 0,22 0 0,-22 0 16,22 0-16,0 21 0,-22 0 15,22 1-15,-22 20 0,1 0 16,21 43-16,-1 0 16,-84-22-16,0-21 0,0 22 0,-21-22 15,0 1-15,-21-1 0,-1 0 16,1 1-16,-22-1 0,1 0 0,-1-21 15,1 22-15,-1-22 0,-20 0 0,20 0 16,22-21-16,-22 21 0,22-21 16,0 0-16,-1 0 0,22 0 0,0 0 15,-21 0 1,42-21-16,0 0 0,0 0 16,21 0-16,0 0 15,21 21-15,-20-22 16,-1 1-16,0 0 0,42 0 15</inkml:trace>
  <inkml:trace contextRef="#ctx0" brushRef="#br0" timeOffset="111197.43">14922 12467 0,'0'0'0,"-21"-21"0,0 21 16,0 0-1,0 0-15,0 21 0,21 0 16,0 22-16,0 63 15,0-43-15,0-21 0,0 1 16,-22-1-16,22 0 0,0 22 0,0-22 16,0 1-16,0-1 0,0 43 15,0-64 1,0 0-16,22 0 0,-1-21 0,0 0 16,0 0-16,0 0 0,0 0 15,1-21-15,-1 21 0</inkml:trace>
  <inkml:trace contextRef="#ctx0" brushRef="#br0" timeOffset="111663.17">15896 12658 0,'0'0'16,"0"-21"-16,0-1 0,0 1 16,0 0-16,0 0 15,21 0-15,22 0 16,-22 21-16,0 0 0,0 0 16,21 0-16,-20 0 0,20 0 15,0 21-15,22 21 16,-43 0-16,-21-20 0,21 20 0,-21-21 15,0 21-15,0 1 0,0-22 16,0 21-16,0 1 0,0-22 16,-42 42-16,21-42 15,-1 1-15,1-22 16,0 0-16,21-22 31,0 1-31,0 0 0,0 0 16,21 0-16,0-43 0,1 22 15,-1 21-15,21-43 0,-21 43 16,0-21-16,1 21 0,-1-1 16,0 22-16,0-21 0,64-21 15,-43 42 1,-21 0-16</inkml:trace>
  <inkml:trace contextRef="#ctx0" brushRef="#br0" timeOffset="111751.12">16849 12552 0,'0'-21'16</inkml:trace>
  <inkml:trace contextRef="#ctx0" brushRef="#br0" timeOffset="111890.04">16743 12891 0,'0'21'16,"0"0"-1,21-21 17,-21-21-32,21 0 0,0 21 15</inkml:trace>
  <inkml:trace contextRef="#ctx0" brushRef="#br0" timeOffset="112205.85">16891 12425 0,'0'0'0,"-42"-85"31,20 85-31,1 0 16,0 0-1,21 21-15,0 1 0,0-1 16,21-21 0,0 0-16,1 0 15,-1 0 1,-21-21-1,0-1-15,0 1 16,0 0-16,-21 21 16,-1 0-1,1 0-15,0 21 16,21 0 0,0 1-16,0-1 15,0 0-15,0 0 16,21 0-16</inkml:trace>
  <inkml:trace contextRef="#ctx0" brushRef="#br0" timeOffset="112541.66">16785 12552 0,'0'0'0,"0"21"32,0 0-17,0 0-15,0 1 0,0-1 0,0 21 16,0-21-16,0 22 0,-21-22 16,21 21-16,0-21 0,-21 22 0,21-22 15,0 0-15,0 0 0,0 0 0,0 0 16,0 1-16,0-1 0,0 0 15,0-42 32,0 0-47,0-1 0,21 1 16,-21 0-16,21 0 0</inkml:trace>
  <inkml:trace contextRef="#ctx0" brushRef="#br0" timeOffset="112965.42">17103 12573 0,'0'-63'16,"21"63"-1,0 21 1,0 0-1,-21 0-15,0 21 16,21-20-16,0 20 16,-21 64-16,0-85 0,22 0 15,-22 0-15,0 0 0,0 1 16,0-1-16,0 0 0,21-21 16,0 0-1,-21-21 1,21 0-16,-21-1 15,21 1-15,-21 0 0,0-21 0,21 21 16,1-1-16,-1-20 0,0 21 16,-21-21-16,21 20 0,21-41 15,-42 42-15,22 0 0,-1-1 0,0 22 16,-21-21-16,21 21 16,0 0-16,-21 21 31</inkml:trace>
  <inkml:trace contextRef="#ctx0" brushRef="#br0" timeOffset="113324.25">17780 12637 0,'21'0'15,"0"-22"-15,0 1 16,1 21-16,-1-21 0,0 21 16,0-21-16,0 0 15,0 21-15,-21-21 0,-21 21 47,0 0-47,0 21 0,0 0 16,21 0-16,-21 0 0,-1 0 0,1 1 15,21-1-15,0 0 0,0 0 16,0 0-16,0 0 0,0 1 0,0-1 16,0 0-16,0 0 0,21 0 15,1-21-15,-1 0 16,0 0-16,0 0 0,21 0 0,-20 0 16,-1 0-16,0 0 15,0-21-15,21 0 0</inkml:trace>
  <inkml:trace contextRef="#ctx0" brushRef="#br0" timeOffset="113698.03">18246 12404 0,'0'0'16,"0"-21"-16,0-1 0,0 1 16,21 21-16,0-21 15,0 21-15,0 0 0,22 0 16,-22 0-16,21 0 0,-21 0 15,22 0-15,-22 0 0,21 21 0,-21 0 16,0 22-16,1-22 0,-1 0 16,-21 0-16,0 22 0,0-22 15,0 21-15,0 0 0,0-20 16,-43 41-16,22-42 0,21 0 16,-21 1-16,0-1 0,0-21 15,0 21 1,-1-21-16,22-21 15,0 0-15,0-1 0,0 1 16,0 0-16,0 0 0,22-21 16,-1 20-16,21-62 15,0 63-15,-20-22 0,-1 1 16,21 21-16,-21 0 0,0-22 0,1 22 16,20 0-16,-21 0 0,21 0 15</inkml:trace>
  <inkml:trace contextRef="#ctx0" brushRef="#br0" timeOffset="114796.95">8340 14288 0,'-22'0'0,"44"0"0,-65 0 0,22 0 15,0 0-15,0 0 16,-22 0-16,43-22 15,0 1-15,0 0 0,0 0 16,0 0-16,0 0 0,0-1 16,43 1-16,-43 0 15,42 0-15,-21 0 0,22 0 16,-1 21-16,-21 0 0,21 0 16,-20 0-16,20 0 0,-21 21 0,43 0 15,-43 21-15,0-21 0,0 22 16,-21-1-16,0 0 0,0 1 15,0 20-15,0-20 0,-21-1 0,-43 64 16,22-64-16,0 0 16,-1 1-16,1-1 0,-21 0 15,20 1-15,-20-22 0,20 21 0,1-21 16,-21-21-16,-22 22 0,43-22 16,-1 0-16,1 0 0,21 0 15,0 0-15,-1-22 0,1 1 0,21 0 16,0-21-16,0-22 15,0 1-15,21 20 0,1 1 0,-1-21 16,0 20-16,0 1 0,21 0 0,-20-1 16,20 1-16,-21 21 0,21 21 15,1 0-15,-22 0 0,0 0 16,21 0-16,-20 42 0,-1-21 0,0 22 16,0-1-16,0 0 0,-21 1 15,21-1-15,-21 0 0,22 1 0,-1 62 16,21-20-1,-42-64-15,0 0 16,21 1-16,0-1 0,1-21 16,-1 0-16,0 0 0,0 0 15,0 0-15,0-21 16,-21-1-16,22 1 0</inkml:trace>
  <inkml:trace contextRef="#ctx0" brushRef="#br0" timeOffset="114986.84">9123 14457 0,'0'0'16,"0"21"15,21-21-15,0 0-1,0 0 1,0 0-16</inkml:trace>
  <inkml:trace contextRef="#ctx0" brushRef="#br0" timeOffset="115695.44">10562 16066 0,'0'0'0,"0"-445"0,0 64 16,21 85-16,-21 42 0,0 42 15,0 64-15,0 0 0,0 63 0,0 0 16,0 22-16,0-1 0,-21 22 0,0 21 16,0 0-16,0 21 0,-22 0 15,22 0-15,-21 21 0,-1 21 16,22-21-16,-21 22 0,-43 63 15,64-43-15,-21 1 0,-1-1 16,22 22-16,21-22 0,-21 1 0,0-1 16,21 1-16,0-1 0,0 22 15,21-43-15,21 1 16,1-22-16,-22 0 0,21 0 0,1-21 16,-22 0-16,21 0 0,43 0 15,-43-21-15,-21 21 0,22-21 16,-22 0-16,21-1 0,-21 1 0,0 0 15,1 0-15,-22 0 0,0 0 16,0-22-16,0 22 0,-43-21 16,22 21-16,0 21 0,-21-22 15,-1 22-15,1 0 0,0 0 16,20 0-16,-62 0 0,41 0 16,-20 22-16,42-22 0,0 21 15,21 0-15,0 0 16,21 0-16,0 0 15,21 1-15,-21-1 0,1 0 0,20 21 16,0-21-16,-21 22 0,22-1 16,-22-21-16,42 127 15,-41-105-15,-22-1 0,0 22 16,0-22-16,0 21 0,0-20 16,0 20-16,0-20 0,-22-1 0,-20 0 15</inkml:trace>
  <inkml:trace contextRef="#ctx0" brushRef="#br0" timeOffset="115811.37">10393 15706 0,'0'-43'15,"0"22"-15,0-21 16,63-22-16,-42 1 16,22-22-16,-43 43 0</inkml:trace>
  <inkml:trace contextRef="#ctx0" brushRef="#br0" timeOffset="116230.13">10922 14542 0,'-21'-22'31,"42"22"16,0-21-47,0 21 15,22-21-15,-22 21 0,0-21 0,21 0 16,-21 0-16,1 21 0,-1-22 0,0 1 16,0 0-16,-21 0 0,0 0 15,-21 0 1,0 21-16,0 0 0,-22 0 15,1 0-15,21 0 0,-22 21 0,1-21 16,0 21-16,21 0 0,-43 43 16,22-1-1,42-21-15,0-20 0,0 41 16,0-42-16,0 22 0,0-22 0,21-21 16,0 21-16,0 0 0,0-21 15,43 0-15,42 0 16,-85 0-16,21 0 0,-21 0 15,22-21-15,-22 0 0</inkml:trace>
  <inkml:trace contextRef="#ctx0" brushRef="#br0" timeOffset="117413.45">11515 14309 0,'0'0'0,"0"-21"0,0-1 15,-22 22 16,1 0-31,21 22 0,-21-1 16,0 0-16,21 21 0,-21-21 16,21 22-16,0-22 0,-21 21 0,21 1 15,0-22-15,-22 21 0,22-21 16,0 22-16,0-22 0,0 0 0,0 0 16,22 0-16,-1 0 0,0-21 0,0 0 15,0 0-15,0 0 0,1 0 16,-1 0-16,21 0 0,-21-21 0,0 21 15,22-21-15,-1 0 0,22-21 16,-43-1-16,0 22 0,21-21 16,-21-43-16,1 43 15,-1-64-15,-21 64 0,0-1 16,0 1-16,0 0 0,0-1 16,0 1-16,0 0 0,0 20 0,0 1 15,0 0-15,0 42 31,0 22-31,0-22 0,0 21 16,0 0-16,0-20 0,0 20 16,0 0-16,0 1 0,0-1 15,0 0-15,0 1 0,0 41 16,0-63-16,0 22 0,0-22 16,0 0-16,0 0 0,0 0 0,-21-21 15,21-21 16,0 0-31,0 0 0,0 0 16,21 0-16,0-22 0,-21 22 0,21-21 16,0 21-16,0-1 0,43-41 15,-43 42 1,0 0-16,0 21 0,1 0 0,-1 0 0,0 0 16,0 0-1,-21 21-15,0 0 0,0 0 16,0 0-16,0 0 0,0 1 0,-21-1 15,0 0 1,0 0-16,-43 0 0,43-21 16,0 0-16,0 0 0,-1 0 0,1 0 15,0 0-15,0 0 0,0 0 32,21 21-17,21 1-15,-21-1 16,21-21-16,0 21 0,-21 0 0,21 0 15,1-21-15,-1 21 0,0 1 16,0-1-16,0-21 0,0 21 16,43-21-16,-43 0 0,21 0 15,1 0-15,-1 0 0,-21 0 0,22 0 16,41-42-16,-63 42 16,22-22-16,-22 1 0,0 0 0,0 0 15,0 0-15,1-22 0,-1 22 16,-21 0-16,21-21 0,-21 21 0,0-22 15,0 22-15,0-42 16,0 41-16,-21 22 31,0 22-31,21-1 0,-22 0 16,22 21-16,0-21 0,0 22 16,-21-22-16,21 21 0,0 1 0,0-22 15,0 21-15,0-21 0,0 0 0,0 1 16,0-1-16,0 0 0,21-21 15,1 21-15,-1-21 0,0 0 0,21 0 16,-21 0-16,1 0 0,20 0 0,0-42 16,1 21-16,-22-1 15,21 1-15,-21 0 0,0 0 0,1-21 16,-22-64 0,0 42-16,0 43 0,0-21 15,-43-1-15,1 22 16,21 0-16,-22 21 0,22 0 0,-21 0 15,21 0-15,-22 0 0,22 0 16,0 0-16,0 21 0,0 0 16,0 1-16,21-1 0,0 0 0,0 0 15,0 0-15,-22 22 0,22-22 16,22-21-16</inkml:trace>
  <inkml:trace contextRef="#ctx0" brushRef="#br0" timeOffset="118772.05">13885 14436 0,'0'-21'0,"0"-1"0,21 22 0,-21-42 15,0 21-15,0 0 16,0 0-16,0-1 0,-21 1 16,21 0-16,-21 0 0,0 0 15,0 0-15,0 21 0,-1-22 0,-20 1 16,21 21-16,0 0 0,0 0 0,-1 0 16,1 0-16,-21 0 0,21 21 15,0 1-15,-22 20 0,22-21 16,0 21-16,0 1 15,0-1-15,-1 0 0,22 1 0,0-1 0,0 0 16,0 1-16,0-1 0,0 0 16,0-20-16,0-1 0,22 21 0,-1-21 15,0-21-15,0 21 16,0-21-16,0 0 0,1 0 0,62 0 16,-20-42-1,-22 0-15,-21 21 0,0-1 16,22-20-16,-22 21 0,0-21 0,21-43 15,-20 21-15,-22 22 16,21 0-16,0-22 0,-21 22 16,0 0-16,0-1 0,21 1 0,-21-22 15,0 43-15,0-21 0,21 0 0,-21 20 16,0 1-16,0 0 0,0 42 31,0 0-31,0 1 0,-21 20 16,21-21-16,0 21 0,-21 64 15,21-63-15,0-1 0,0 21 0,-21-20 16,21 20-16,0-20 16,0-1-16,0 21 0,0-41 0,0 20 0,0 0 15,0-21-15,0 22 0,21-22 16,0 0-16,0-21 0,0 21 16,1-21-16,20 0 0,-21 0 0,21 0 15,-20 0-15,20 0 0,0-21 16,64-42-16,-42 20 15,-22 1-15,-21 21 0,0-22 16,0 22-16,-21-21 0,0 21 16,0-22-16,0 22 0,0-21 0,0 21 15,-42 0-15,21 21 16,0 0-16,-22 0 0,22 0 16,0 21-16,0-21 0,0 21 0,21 0 15,0 0-15,0 0 16,21-21-1,0 0-15,21 0 0,-20 0 0,20 0 16,-21 0-16,21 0 0,-20 0 16,20 0-16,-21 0 0,0 0 0,0 0 15,1 0-15,-1 22 16,-21-1-16,0 0 16,0 0-16,0 0 0,0 0 0,0 22 15,0-22-15,-21 0 0,21 0 0,0 0 16,0 1-16,0-1 0,0 0 15,0 0-15,0 0 16,21-21-16,0 0 16,0 0-16,0 0 0,0 0 15,1 0-15,41-21 0,-42 0 16,22 21-16,-22-21 0,0 0 0,0-1 16,21 1-16,-20-21 0,-1 21 15,0 0-15,0-43 16,0 22-16,-21 21 0,21-22 0,-21 22 15,0 0-15,0 0 0,0 0 0,-21 42 32,21 0-17,-21 21-15,21-21 0,-21 1 16,21 20-16,0-21 0,0 21 0,0-20 16,0-1-16,0 0 0,0 21 15,0 1-15,21-22 16,0 0-16,0-21 0,1 0 0,20 0 15,-21 0-15,0 0 16,0 0-16,1-21 0,-1 0 16,-21-22-16,0 22 0,0 0 0,21 0 15</inkml:trace>
  <inkml:trace contextRef="#ctx0" brushRef="#br0" timeOffset="119110.97">15303 14012 0,'0'0'16,"-21"0"-16,-21 0 0,0 0 0,20 0 16,1 0-16,21 22 0,-21-1 15,21 0-15,0 0 0,0 0 16,21-21-16,0 0 16,1 0-16,-1 0 0,21 0 0,-21 0 15,0 0-15,1 0 0,20 0 16,-21 0-16,0 0 0,0-21 0,-21 0 15,22 0-15,-22 0 0,0-1 16,0 1-16,-22 0 16,1 0-16,0 21 0,0-21 15,-21 0-15,20 21 0,1 0 16,0 0-16,0 0 0,0 0 16,0 21-16,21 21 15,-22 0-15,22-20 0,0-1 0,0 0 16,0 0-16,22 0 0,-1 0 15,0-21-15,64 43 16</inkml:trace>
  <inkml:trace contextRef="#ctx0" brushRef="#br0" timeOffset="119558.51">15833 14097 0,'0'0'0,"0"-21"0,0 0 16,21 21-1,0 0-15,-21 21 0,21 0 16,0 0-16,-21 0 0,21 1 16,1-1-16,-22 0 0,0 21 0,21-21 15,-21 22-15,21-1 16,-21 0-16,0-20 0,21-1 0,-21 21 15,0-21-15,21 0 0,-21 1 16,0-1-16,0-42 47,0-1-47,0 1 0,0 0 16,0 0-16,0 0 0,0-22 0,21 1 15,1-43 1,-1 64-16,0-21 0,0 21 15,0-22-15,0 22 0,1 0 0,-1 0 16,42 0-16,1 0 16,-43 21-16,0 0 15,-21 21-15,21-21 16,0 42-16,-21-21 16,0 0-16,0 1 0</inkml:trace>
  <inkml:trace contextRef="#ctx0" brushRef="#br0" timeOffset="120294.09">16489 14309 0,'21'0'16,"64"0"15,-64 0-31,-21-21 0,42 21 16,-21-22-16,0 22 0,1-21 0,-1 21 15,21-21-15,-21 0 0,0 21 0,1-21 16,-22 0-16,21-1 0,-21 1 15,0 0-15,-21 0 16,-1 21-16,1 0 0,0 0 16,0 0-16,-21 21 0,20 0 15,1-21-15,-21 21 0,21 1 0,0-1 16,-22 0-16,22 21 16,0 43-16,21-64 0,0 0 15,0 22-15,0-22 0,0 0 16,21 0-16,0 0 0,0 0 15,1-21-15,-1 22 0,21-22 16,0 0-16,-20 0 0,41 0 16,-42 0-16,0-22 0,1 1 15,20 21-15,-21-21 0,0 0 16,0 0-16,1 0 0,-22-1 0,42-41 16,-21 21-1,-21 20-15,0-20 0,0 0 16,21 21-16,-21-1 0,21 1 0,1 0 15,-22 0-15,21 0 0,0 0 16,42-1-16,1 1 16,-22 21-16,1 0 0,-22 0 15,21 0-15,-21 21 0,22-21 16,-22 22-16,21-1 0,-21 0 0,-21 21 16,21-21-16,1 43 0,-22-22 15,0-21-15,0 22 0,0-1 16,0-21-16,0 22 0,0-22 0,0 0 15,-22 21-15,1-21 0,21 1 16,-21-22-16,0 0 16,21-22-1,0 1 1,0 0-16,0 0 16,0 0-16,0 0 0,21-22 0,-21 22 15,21 0-15,0-21 0,22 20 0,-22-20 16,0 21-16,21-21 0,-20 20 15,-1-20-15,21 21 0,-21 0 0,22 0 16,-22-1-16,0 22 0,0 0 16,-21 22-1,0-1 1,0 0-16</inkml:trace>
  <inkml:trace contextRef="#ctx0" brushRef="#br0" timeOffset="120555.21">18309 14499 0,'0'21'16,"0"1"15</inkml:trace>
  <inkml:trace contextRef="#ctx0" brushRef="#br1" timeOffset="130197.83">2561 4678 0,'-21'0'0,"42"0"0,-63-21 16,42 0-16,-21 21 16,21-22-16,-22 1 15,1 0 1,0 42-1,21 0 1,21 1 0,0-1-16,-21 0 15,22 0-15,-1 0 0,-21 22 16,21 20-16,-21-21 0,21 1 16,-21-1-16,0-21 0,0 22 15,0-1-15,21 64 16,-21-85-16,0 21 0,21-21 15,-21 1-15,0-1 0,0 0 0,22 0 16,-1 0 0,0-21-16,0 0 15,0 0-15,22-21 0,-22 0 0,42 0 16,-20-22-16,-1 22 0,21-21 16,1 0-16,21-1 0,-1-20 0,1-1 15</inkml:trace>
  <inkml:trace contextRef="#ctx0" brushRef="#br1" timeOffset="130393.72">4466 4382 0,'42'0'16,"-84"0"-16,106-22 0,-43 1 0,0 21 0,0-21 15,0 21 1,-21 21 62,-21-21-62,0 21-16,0-21 15,0 22-15</inkml:trace>
  <inkml:trace contextRef="#ctx0" brushRef="#br1" timeOffset="131545.09">2984 5249 0,'-21'0'16,"0"22"0,0-22-1,42 0 79,0 0-94,0-22 16,1 22-16,-1-21 0,21 0 15,0 0-15,22 0 0,-22-22 0,22 22 16,-1-21-16,22 21 0,-22-22 15,43 1-15,148-85 16,-190 85-16,20-1 0,1 1 16,-21 0-16,20-1 0,-20 22 15,-1-21-15,1 21 0,-22 0 0,22-1 16,-22 1-16</inkml:trace>
  <inkml:trace contextRef="#ctx0" brushRef="#br1" timeOffset="131733.99">4762 4360 0,'0'0'31,"-21"0"109,0 0-140,0 0 16</inkml:trace>
  <inkml:trace contextRef="#ctx0" brushRef="#br1" timeOffset="195912.07">16849 868 0,'0'0'0,"21"0"0,0 0 31,0 0-15,-21-21-16,0 0 16,21 21-16,-21-22 0,0 1 0,21 0 15,-21 0 1,0 0-16,0 0 0,0-1 0,0 1 15,-21 0-15,0 0 0,0 0 16,0 0-16,0-1 0,-1 1 0,-41 0 16,42 21-16,0 0 0,-22 0 15,22 0-15,0 0 0,-21 0 16,-43 42-16,43-20 16,20-1-16,-20 21 15,21-21-15,0 0 0,0 22 0,-1-22 0,1 0 16,21 21-16,0-20 15,0-1-15,0 0 0,0 0 0,0 0 16,21-21-16,43 21 0,-43-21 16,21 0-16,1 0 0,-1 0 15,0 0-15,43 0 16,-43 0-16,1-21 0,-22 0 0,21 0 16,1 0-16,-22 0 0,0-1 0,42 1 15,-41-21 1,-1 21-16,0 21 0,-21-21 15,21 21-15,-21 21 32,0 0-32,0 0 0,0 0 15,-21 0-15,21 1 0,-21 20 0,0-21 16,-1 43 0,22-1-16,0-21 0,-21-20 15,0 41-15,21-42 0,0 0 16,0 43-16,0-43 15,0 0-15,0 0 0,0 1 0,0-1 16,0 0-16,0 0 16,-21-21-16,21 21 0,-21-21 15,0 0-15,-1 21 0,1-21 16,0 0-16,0 0 16,0 0-16,0 0 0,-22-21 15,22 21-15,-21 0 16,21-21-16,-1 0 0,1 21 0,0 0 15,0-21-15,0 21 16,21-21 0,0-1-1,21 22-15,0 0 0,0-21 16</inkml:trace>
  <inkml:trace contextRef="#ctx0" brushRef="#br1" timeOffset="196545.98">17462 1058 0,'0'-211'62,"0"190"-62,-677 423 0,1354-572 0,-677-84 0,0 233 16,0 0-16,22 0 0,-22 0 0,21 21 16,0-21-16,0-1 0,21 1 15,-20 21-15,-1-21 0,21 0 0,-21 21 16,64 0-16,-64 0 0,21 0 16,-20 0-16,-1 0 15,0 0-15,0 0 0,-21 21 0,0 0 16,0 0-16,0 43 15,-42-1-15,21-41 0,-1 20 16,-20 0-16,0-21 0,-1 22 16,22-22-16,-85 64 15,85-43-15,0-21 0,0 0 16,0 0-16,21 1 0,0-1 16,0 0-16,0 0 0,0 0 15,21-21-15,0 21 0,0-21 16,0 0-16,22 0 0,-1 0 15,-21 0-15,22 0 0,-1 0 16,-21 0-16,21-21 16,-20 21-16,-1-21 0,0-21 15,0 21-15,-21-22 16,0 22-16,0-42 0,0 20 16,-21 22-16,0 0 15,0 0-15,-1 21 0,-20 0 16,0 0-16,-1 0 15,22 21-15,0-21 16,0 21-16,0 0 16,21 0-16,0 1 15,21-22 17</inkml:trace>
  <inkml:trace contextRef="#ctx0" brushRef="#br1" timeOffset="196945.75">18478 910 0,'-63'21'15,"42"1"1,21-1-16,0 0 15,0 0 1,21-21 0,0 0-16,0 0 0,0 0 15,1 0-15,-1 0 0,-21-21 16,21 0-16,-21 0 0,0-1 16,0 1-1,0 0-15,0 0 0,0 0 16,-21 21-16,0 0 15,-1 0-15,1 0 0,0 0 16,0 21-16,0-21 16,21 21-16,0 0 15,-21-21-15,21 21 0,21-21 32,0 0-32,0 0 0,0 0 15</inkml:trace>
  <inkml:trace contextRef="#ctx0" brushRef="#br1" timeOffset="197398.49">19177 445 0,'0'0'0,"42"-22"31,-42 44 0,0-1-15,0 0-16,-21 0 0,0 0 16,0 0-16,0 22 0,-1-1 15,1-21-15,0 22 0,0-1 16,0 0-16,0 1 0,-22-1 0,22 0 15,0 1-15,-43 41 16,1 43-16,42-84 16,0-22-16,-1 21 0,22-21 15,0 0-15,-21 22 0,21-22 16,0 0-16,0 0 0,0 0 16,-21-21-16,21 22 15,21-22 48,0-22-63,1 1 0,-1 21 15,-21-21-15,42 0 0</inkml:trace>
  <inkml:trace contextRef="#ctx0" brushRef="#br1" timeOffset="197958.21">19325 1122 0,'-21'0'15,"0"0"1,0 0-16,-1 21 15,1 0 1,21 0 0,0 1-16,0-1 15,21 0 17,1-21-32,-1 0 15,0 0-15,0 0 16,-21-21-16,21 0 0,-21-1 15,0 1-15,0 0 16,0 0-16,0 0 0,0 0 16,-21 21-1,0 0 1,0 0-16,21 21 0,-21-21 16,-1 21-16,22 0 0,-21-21 0,21 21 15,0 0 1,21-21-1,1 0 1,-1-21 15,-42 21 1,-1 0-17,1 0-15</inkml:trace>
  <inkml:trace contextRef="#ctx0" brushRef="#br1" timeOffset="199035.46">21696 868 0,'0'0'0,"0"-21"0,0 0 0,0-1 16,0 1-16,0 0 0,0 0 16,0 0-16,21 0 0,-21-1 15,0 44 16,0-1-31,0 0 16,0 21-16,-21 1 0,21-1 16,-43 64-16,1 42 15,21-85-15,0-20 16,21-1-16,-21-21 0,-1 22 0,22-1 16,-21-21-16,21 0 0,0 0 15,-21 1-15,21-1 0,-21 0 0,21 0 16,0 0-16,0-42 47,0 0-47,21 0 15,0 0-15,0-1 0,1 1 16</inkml:trace>
  <inkml:trace contextRef="#ctx0" brushRef="#br1" timeOffset="199892.98">22373 868 0,'0'0'15,"21"0"-15,-42 21 32,0 0-32,21 0 15,-21 1-15,0-1 0,-1 0 0,1 21 16,0-21-16,0 1 0,0 20 15,0 0-15,-43 43 16,64-43 0,-21-21-16,21 1 0,0 20 0,0-21 15,0 0-15,21-21 0,-21 21 0,21-21 16,0 0-16,1 0 16,-1 0-16,0 0 0,0 0 0,0 0 15,0 0-15,1 0 0,20-21 16,-21 0-16,-21 0 15,21 0-15,-21 0 0,0-1 16,0-20-16,0 21 0,0-21 16,0-1-16,-21 22 0,0 0 15,21 0-15,0 0 0,0-1 16,-21 1-16,21 0 0,0 0 0,0 0 16,0 0-1,0-1-15,21 22 0,0-21 0,0 21 16,22 0-16,-1 0 15,85-21-15,-85 21 16,1 0-16,-1 0 0,-21 0 0,21 21 16,1 0-16,-22-21 0,0 22 15,0-22-15,0 21 0,-21 0 16,0 0-16,0 0 0,0 0 0,0 1 16,0-1-16,-21 0 0,0 0 0,0 21 15,0-20-15,-43 20 16,43-21-16,0 0 0,0-21 0,21 21 15,-21 1-15,21-1 0,0 0 16,0 0-16,0 0 16,21 0-16,0-21 15,21 22-15,-21-22 0,1 0 16,20 0-16,-21 0 0,21 0 16,-20 0-16,-1 0 0,21 0 15,-21 0-15,22-22 0,-22 22 0,0-21 16,0 0-16,0 0 0,0 0 15,1 0-15,-22-1 0,0-41 16,0 21-16,0-1 16,0 22-16,0 0 0,-22 0 0,1 0 15,0-1-15,0 22 0,0-21 16,0 21-16,-22-21 16,1 21-16,21 0 0,-22 0 15,22 0-15,0 0 0,0 0 16,0 21-16,21 0 15,0 1 1,0-1 0,21-21-16,0 0 0</inkml:trace>
  <inkml:trace contextRef="#ctx0" brushRef="#br1" timeOffset="200349.71">23707 1122 0,'21'0'78,"0"0"-78,0 0 15,0 0-15,0 0 16,1 0-16,-22-21 0,0 0 16,0-1-16,0 1 15,0 0 1,-22 21-1,1 0-15,0 0 16,0 0-16,-21 42 0,20-42 16,1 22-16,0-1 15,0-21-15,21 21 16,21-21 31,0 0-47,0 0 0,-21-21 0,22 0 15,-1 21-15,0-22 0</inkml:trace>
  <inkml:trace contextRef="#ctx0" brushRef="#br1" timeOffset="200814.8">24469 677 0,'0'0'0,"0"-21"0,0 0 16,0 0 0,-22 21 15,1 21-31,0 0 0,0-21 15,21 43-15,-21-22 0,-64 85 16,22-22 0,20-20-16,22-22 0,-64 64 15,43-64-15,0 1 16,-1 20-16,-20 22 0,-1-22 16,22-20-16,21-22 15,0 21-15,0-21 0,-1 0 0,1 22 16,21-22-16,0 0 0,-21 0 15,21 0-15,-21 1 16,0-1-16,21-42 31,21-1-15,0 1-16,0 0 0,0 0 16,1 0-16,20 0 0,-21-1 15,21 1-15</inkml:trace>
  <inkml:trace contextRef="#ctx0" brushRef="#br1" timeOffset="201173.59">24384 1418 0,'0'21'15,"21"-21"17,0 0-32,0 0 0,1 0 0,-1-21 15,-21 0-15,21 0 16,0 0-16,-21 0 16,0-1-16,0 1 0,0 0 15,-21 21 1,0 0-16,0 0 0,-22 0 15,22 0 1,0 21-16,0 0 0,21 1 16,0-1-1,0 0-15,0 0 16,0 0 0</inkml:trace>
  <inkml:trace contextRef="#ctx0" brushRef="#br1" timeOffset="201785.51">21315 1757 0,'0'0'0,"-21"0"0,-1 0 16,44 0 31,-1 0-32,0 0-15,21 0 0,22 0 16,-1 0-16,1 0 0,-1 0 0,212 0 15,-190-21 1,21 21-16,0 0 0,21 0 0,-21 0 16,21 0-16,-22 0 0,1 0 0,0 0 15,0 0-15,-21 0 0,-1 0 16,128 0 0,-149 0-16,-20 0 0,20 0 15,-20 0-15,-22 0 0,0 0 0,0 0 16,0 0-16,0 0 15,-21 21 1,-21-21 0,0 0-16,0 0 0,0 21 15,0-21-15,-1 0 0,-20 0 0,21 0 16,-21 0-16</inkml:trace>
  <inkml:trace contextRef="#ctx0" brushRef="#br1" timeOffset="202251.26">20997 1905 0,'0'0'0,"21"0"31,1 0-31,-1 0 0,42 0 16,22 0 0,-22 0-16,1 0 0,21 0 15,20 0-15,-20 0 0,21 0 0,127 0 16,-127 0-16,21 0 0,211 0 15,-147 0 1,-107 0-16,1-21 0,42 21 16,-63 0-16,-1-21 0,-21 21 15,1 0-15,-22 0 0,21 0 0,1-21 16,-1 21 0,-21 0-16,0 0 31,-21 21-16,-21-21 1,0 0 0</inkml:trace>
  <inkml:trace contextRef="#ctx0" brushRef="#br1" timeOffset="203230.67">16468 1757 0,'0'0'0,"-22"-21"0,1 21 0,0 0 0,0 0 15,0-21-15,0 21 16,-1 0-16,1 0 0,42 0 47,22 0-47,-22 0 0,42 0 15,-20 0-15,20-22 0,22 22 0,0 0 16,-1 0-16,1-21 0,42 21 16,-21 0-16,21 0 0,106-21 15,-106 21-15,-22 0 0,22 0 16,-21 0-16,0 0 0,-21-21 0,-1 21 15,1 0-15,0 0 0,-22 0 16,1 0-16,-22-21 0,0 21 0,1 0 16,-22 0-16,0 0 0,0 0 15,22 0-15,-22 0 16,-21-21 15,-21 21-31,-1 0 0,1 0 16,-21 0-16,21 0 0,-22 0 15,1 0-15,0 0 0,-1 0 0</inkml:trace>
  <inkml:trace contextRef="#ctx0" brushRef="#br1" timeOffset="203654.43">16446 1842 0,'0'0'0,"-21"0"0,21 21 0,-21-21 16,42 0-1,22 0-15,-1 0 16,0 0-16,64 0 0,-21-21 15,-22 21-15,22 0 0,0 0 16,126-22-16,-84 22 16,-21 0-16,21 0 0,-21 0 0,0 0 15,0 0-15,-22 0 0,22 0 16,-21 0-16,-22 0 0,1 0 0,-1 0 16,1 0-16,-22 0 0,0 0 15,1 0-15,-22 0 0,21 0 0,-21-21 16,1 21-16,-22-21 31,-22 21-15,1 0-16,0 0 15,0 0-15,0 0 0,0 0 0</inkml:trace>
  <inkml:trace contextRef="#ctx0" brushRef="#br1" timeOffset="-214679.37">21738 762 0,'-63'0'16,"41"0"-1,1 21-15,0-21 0,21 21 16,0 1 0,0-1-16,0 0 15,21 0-15,22 0 16,-22-21-16,21 21 0,0-21 16,1 22-16,-1-22 0,0 21 15,1-21-15,20 0 0,22 21 16,0 0-1,-43-21-15,0 0 0,1 21 0,-22-21 16,0 0-16,-21 21 16,0 1-16,0-1 15,0 0-15,0 0 16,-21 0-16,0-21 0,21 21 16,-22 1-16,22-1 0,-21-21 15,21 21-15,0 0 16,0 0-16,21 0 15,22-21-15,-22 0 16,21 0-16,43 0 16,-22 22-16,-20-22 0,20 0 15,1 0-15,-1 0 0,1 0 0,-22 0 16,22 0-16,-22 0 0,0 0 16,1-22-16,-22 22 0,0 0 0,0 0 15,0 0-15,22-21 16,-22 21-16,0 0 31,-21 21-31,0 1 16,0-1-16,21-21 0,-21 21 15,21-21-15,0 21 0,1-21 16,-1 21-16,0-21 0,21 0 16,-21 0-16,22 0 0,-1 0 15,64 0-15,-64 0 0,22 0 16,-1 0-16,1 0 0,-22 0 15,22 0-15,20 0 0,-41 0 16,-1-21-16,-21 21 0,0 0 16,22 0-16,-43 21 47,-22 0-32</inkml:trace>
  <inkml:trace contextRef="#ctx0" brushRef="#br1" timeOffset="-206066.77">23156 677 0,'0'0'15,"0"-21"-15,21 21 16,-21-21-16,0 0 0,0 0 16,-21 21 30,0 21-46,21 0 16,-21 0-16,21 0 16,0 1-16,0-1 0,0 0 15,0 0-15,0 0 16,0 0-16,21 1 0,0-22 0,0 21 16,1 0-16,-1 0 15,0-21-15,0 0 0,0 0 16,0 21-16,1-21 0,-1 0 15,0 0-15,0-21 0,0 0 16,0-21-16,-21 20 0,22 1 16,-22 0-16,0-21 0,0 21 15,0-22-15,0 1 0,0 21 16,0 0-16,0-1 0,-22 1 16,1 21-16,21-21 0,-21 0 15,0 21-15,0 0 0,0-21 0,-1 21 16,1 0-16,0 0 0,-21 0 15,-1 21 1,22 0-16,21 0 0,-21-21 16,21 21-16,0 1 0,0-1 15,0 21-15,0-21 16,0 0-16,0 1 0,21-1 16,0-21-16</inkml:trace>
  <inkml:trace contextRef="#ctx0" brushRef="#br1" timeOffset="-205826.78">23601 635 0,'0'-42'31,"0"21"1,21 21-1,-21 21-31,21-21 16</inkml:trace>
  <inkml:trace contextRef="#ctx0" brushRef="#br1" timeOffset="-205486.97">23961 445 0,'0'0'0,"-22"21"0,1 0 0,-21 21 16,21-21-16,0 22 0,-1-22 16,1 0-16,0 21 0,-21-20 15,-1 41-15,1 1 16,42-43-16,-21 21 16,-21 0-16,42 1 0,0-22 0,-22 21 15,22-21-15,-21 1 16,21-1-1,0-42 1,21 21 0,1-22-16</inkml:trace>
  <inkml:trace contextRef="#ctx0" brushRef="#br1" timeOffset="-205188.14">24109 889 0,'21'-63'15,"-21"41"1,0 1-16,-21 21 16,0 0-16,-1 0 0,1 0 15,0 0-15,0 0 16,0 0-16,0 21 16,-1 1-16,1-1 0,-21 0 0</inkml:trace>
  <inkml:trace contextRef="#ctx0" brushRef="#br1" timeOffset="-69999.26">2434 4636 0,'0'-22'31,"0"1"-15,0 0-1,21 21-15,-21-21 16,21 21-16,-21 21 47,0 0-47,22-21 16,-22 21-16,21 1 0,-21 20 0,0-21 15,0 21-15,21 1 0,-21-1 16,21 0-16,-21 22 0,0-22 15,0 1-15,0-1 0,0 0 0,0 1 16,21-22-16,-21 21 0,0-21 0,21 43 16,-21-43-16,22 0 15,-22 0-15,21-21 16,-21 21-16,0 1 0,21-22 16,0 0-1,0 0 1,0 0-1,1-22-15,-1 22 0,0-21 16,21 0-16,-21 0 0,22 0 0,-1 0 16,0-1-16,1 1 0,20-21 0,1 21 15,-1-22-15,1 1 0,20 21 16,1-21-16,0-1 0,-22 22 16,22-21-16,0-1 0,-1 22 0,-20-21 15,20 21-15,1-22 0,-21 22 16,20-21-16,1 21 0,0 0 0,-1-22 15,-20 22-15,20 0 0,-20 0 0,-1 0 16,1-1-16,-22 1 0,43 0 16,-43 0-16,1 0 0,-22 21 15,0 0-15,0 0 0,-21-21 16,21 21-16,0 0 16,-21-22-1</inkml:trace>
  <inkml:trace contextRef="#ctx0" brushRef="#br1" timeOffset="-69965.27">5122 4360 0,'43'0'0,"-43"22"0</inkml:trace>
  <inkml:trace contextRef="#ctx0" brushRef="#br1" timeOffset="-68938.22">2498 6456 0,'0'-21'0,"0"42"0,-22-21 16,22-21-1,0 0-15,22-1 0,-22 1 0,21 0 16,0 21-16,0 0 16,0 0-1,0 0 1,1 21-16,-1 22 0,-21-22 16,21 0-16,-21 21 0,21 1 15,0-1-15,-21-21 0,21 21 0,1 1 16,-1-1-16,-21 0 0,21 1 15,21 41-15,-42-41 16,21-22-16,-21 0 0,0 0 16,22 0-16,-1 1 0,-21-1 0,21-21 15,-21 21-15,21-21 0,0 0 16,0 0-16,1 0 16,-1 0-16,0 0 0,0-21 0,21 0 0,22-1 15,-1 1-15,86-42 16,-65 20-16,22 1 0,0 0 15,0-22-15,21 1 0,0 20 0,0-20 16,0-1-16,21 1 0,106-22 16,-148 43-16,105-22 15,-126 43-15,-21 0 0,20 0 0,-41 0 16,20 0-16,-21-1 0,-20 22 16,20 0-16,-21-21 0,0 21 0,0 0 15,-21-21-15,22 21 16,-44 0 62,1 21-78,0-21 0,0 0 16,0 21-16,0-21 0,-1 22 0</inkml:trace>
  <inkml:trace contextRef="#ctx0" brushRef="#br1" timeOffset="-64574.6">2519 8700 0,'0'0'0,"21"-22"0,0 22 16,-21-21-16,0 0 0,21 21 16,0-21-16,1 0 0,-1 21 15,-21-21-15,21-1 0,0 1 16,0 21-16,-21-21 0,21 0 15,-21 0 1,-21 21 15,-21 0-31,21 0 0,-43 0 16,22 0-16,-22 21 0,22 0 0,-21 0 16,-1 0-16,1 22 0,-1-22 15,22 21-15,-64 64 16,42-64-16,22 22 0,-43 42 15,43-43-15,21-20 0,0-1 16,0 21-16,21-20 0,0-22 0,0 21 0,0 1 16,0-22-16,21 21 0,0-21 15,21 22-15,22-1 16,-22 0-16,0-21 0,1 22 0,-1-22 16,22 0-16,-22 21 0,64 22 15,-43-43-15,-20 21 0,20 1 16,-21-22-16,1 21 0,-1 1 0,0-22 15,1 63 1,-22 43-16,-21-84 0,0-1 16,0 64-16,-21-64 0,-22 1 15,22-1-15,-21 0 0,0 1 16,-1-1-16,-41 43 16,20-43-16,-42 0 0,64 1 15,0-22-15,-1 0 0,1-21 16,0 21-16,20 0 0,-83-21 15,83 0-15,1 0 16,0 0-16,0 0 0,0-42 16,21 21-16,21 21 15,0-21-15,0 21 16,0 0-16,1 0 0,-1 0 0,21 0 16,-21 0-16,22 0 0,-1 0 0,-21 0 15,21 21-15,1-21 0,-22 21 16,21 0-16,-21 0 0,1 0 0,20 1 15,-21-1-15,0 21 0,0-21 0,1 22 16,-22-1-16,0 0 16,0 22-16,0-22 0,0 22 0,0-22 15,0 21-15,-22 1 0,1 84 16,-21-21 0,21-42-16,0-1 0,21 1 0,-22 0 0,-20-22 15,21 22-15,0 0 0,-22 105 16,1-105-16,21-1 0,-21 22 15,20-21-15,-20 0 0,0 20 16,-1-20-16,22 0 0,-21-1 0,21 22 16,-22-21-16,22 0 0,0-1 0,-21 64 15,21-63-15,21-21 16,0 20-16,0-20 0,0 20 16,0-20-16,0-1 0,0 1 0,21-1 15,0 43-15,0-42 16,21-22-16,-20 0 0,-1 1 0,0-1 15,21-21-15,-21 0 0,1 22 16,20-43-16,-21 21 0,21 0 0,-20-21 16,-1 0-16,42 0 0,-42 0 15,22-21-15,-22 0 0,21 0 16,-21 21-16,22-22 0,-1 1 0,-21 0 16,85-42-1,-85 63-15,0-22 16,1 1-16,-1 21 0,-21-21 15,21 21-15,-21-21 32,0 0-1</inkml:trace>
  <inkml:trace contextRef="#ctx0" brushRef="#br1" timeOffset="-64532.62">2498 14669 0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4:03:51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953 0,'21'0'15,"0"0"1,-21-22-1,0 1 1,0 0 0,0 0-16,0 0 15,0 0-15,0-1 0,-21 22 16,0-21-16,0 21 0,0-21 16,-43 0-16,1 0 15,42 21-15,-22 0 0,1-21 16,0 21-16,20 0 15,-20 0-15,0 0 0,-1 0 0,1 0 16,21 0-16,-21 21 0,-1 0 16,22-21-16,-21 21 0,21 21 0,-1-20 15,1 20-15,0-21 0,0 21 16,0 1-16,0-1 0,21 0 16,-22 1-16,22-22 0,0 21 0,0 1 15,0-22-15,0 21 0,0-21 16,22 22-16,-1-22 0,0 21 15,0-21-15,0 0 16,0-21-16,1 22 0,-1-22 0,0 0 16,0 21-16,0-21 0,22 0 15,-22 0-15,0 0 0,21 0 0,-21 0 16,22-21-16,-1-1 0,-21 22 16,22-21-16,-22 0 0,21 0 0,0-21 15,-20 20-15,20-20 0,0 0 16,22-43-16,-43 43 0,21-22 15,-21 22-15,1-22 0,-1 1 16,0 21-16,0-22 0,0 22 0,-21-22 16,0 22-16,21 0 15,-21-22-15,0 22 0,0-1 0,0 22 16,0-21-16,0 0 0,0 20 16,0 1-16,0 0 0,-21 0 0,21 0 15,-21 21-15,0 0 16,0 0-16,21 21 15,-21 0-15,21 0 0,0 22 0,-22-1 16,1 0-16,21 22 0,0-22 16,0 22-16,-21 105 15,21-106-15,0 1 0,0-22 16,0 22-16,0-22 0,0 0 0,0 1 16,0-1-16,0-21 0,0 22 15,0-22-15,0 0 0,21 42 16,0-63-1,1 0-15,-1 0 16</inkml:trace>
  <inkml:trace contextRef="#ctx0" brushRef="#br0" timeOffset="563.29">3556 783 0,'0'0'0,"-21"0"0,0 0 16,-1 0-16,1 0 0,21 21 0,-21 1 15,0-1-15,0 0 0,21 0 16,-21 0-16,-1 22 0,1-22 0,21 0 15,0 21-15,0-21 0,-21 22 16,21-22-16,-21 21 0,21-21 16,0 1-16,0-1 0,0 21 0,0-21 15,0 0-15,0 1 0,21-1 16,0-21-16,0 0 16,1 21-16,-1-21 0,0 0 0,0 0 15,0 0-15,43 0 16,-43-21-16,0 21 0,0-21 0,22-1 15,-22 1-15,0 0 0,0 0 16,0 0-16,22-85 16,-43 64-16,21 20 0,-21-20 15,0 0-15,0-1 0,0-20 16,0 42-16,-21 0 0,-1-1 16,1 1-16,0 0 0,0 21 0,-21 0 15,20 0 1,1 0-16,0 0 0,-21 0 0,21 21 15,-1 0-15,1 1 16,21-1-16,-21 0 0,21 0 0,0 0 16,0 0-16,0 1 15,0-1-15,0 21 0,21-21 16,0 0-16,1-21 0,-1 0 16</inkml:trace>
  <inkml:trace contextRef="#ctx0" brushRef="#br0" timeOffset="1757.25">4170 804 0,'0'0'0,"0"22"46,0-1-46,-21 0 0,21 0 16,-22 0-16,22 0 0,0 22 0,-21-22 16,21 0-16,0 21 0,0-20 15,0-1-15,0 21 16,0-21-16,0 0 0,0 1 16,0-1-16,0 0 0,0 0 15,21 0 1,1-21-16,-1 0 0,0 0 15,0 0-15,0 0 16,0-21-16,1 0 0,-1 21 0,21-42 16,0-1-1,-20 22-15,-1 0 0,0 0 0,-21 0 16,21-1-16,-21-20 0,21 0 16,-21-1-1,0 65 32,0-1-47,0 0 0,0 0 0,0 0 16,0 0-16,0 1 0,0-1 0,0 0 15,0 0-15,0 0 16,0 0-16,0 1 0,21-22 16,1 0-16,-1 21 0,0-21 15,0 0-15,0 0 0,0 0 0,1 0 16,-1 0-16,0 0 15,0 0-15,0 0 0,0-21 0,1-1 16,-22 1-16,21 21 16,-21-21-16,0 0 0,0 0 0,0 0 15,0-22-15,0 22 16,0 0-16,-21 0 0,-1 0 0,1-1 16,21 1-16,-21 21 0,0-21 15,0 0-15,21 0 16,0 0-1,21-1-15,0 22 16,0-21-16,22 21 0,-22-21 16,21 21-16,-21 0 0,22-21 0,-22 21 15,21 0-15,-21 0 0,0 0 16,22 0-16,-22 0 0,0 0 16,0 0-16,0 0 0,-21 21 0,0 0 15,22 0-15,-22 1 0,0-1 16,0 0-16,0 0 0,0 0 0,0 0 15,0 43 1,0-43-16,0 21 0,0-20 0,21-1 0,-21 0 16,0 0-16,0 0 0,0 0 15,0 1-15,0-1 16,0 0 0,0-42 30,0 0-46,0-1 0,0 1 16,0 0-16,0-21 16,0-22-16,21 43 0,-21 0 15,21-21-15,21 20 0,-20-20 16,-1 0-16,21 21 0,0-1 0,1 1 16,-1 0-16,43-21 15,-1 42-15,-41 0 0,-22 0 16,21 0-16,-21 0 0,22 21 15,-22 0-15,0 21 0,-21 1 16,21-22-16,-21 21 16,0 22-16,0-1 15,-21-20-15,21-22 0,0 0 16,-21-21-16,0 21 0,0 0 16,21 0-16,-22 1 0,1-22 15,21 21-15,-21-21 16</inkml:trace>
  <inkml:trace contextRef="#ctx0" brushRef="#br0" timeOffset="2304.92">6286 360 0,'0'0'0,"0"-21"0,0 0 31,0 42-16,0 0-15,0 0 16,0 0-16,-21 0 0,21 22 16,0-1-16,0 0 0,-21 1 15,21-1-15,0 0 0,0 1 16,0 20-16,0-20 0,0-1 0,-21 43 16,21 20-1,-21-62-15,21-22 0,0 21 16,0-21-16,0 1 15,0-1-15,21-21 32,0 0-32,-21-21 15,21-1-15,0 1 0,1 0 16</inkml:trace>
  <inkml:trace contextRef="#ctx0" brushRef="#br0" timeOffset="2815.64">6710 783 0,'0'0'0,"0"-21"31,-21 21-31,-1 0 0,1 21 16,0 0-16,0-21 0,21 22 15,0-1-15,-21 0 0,0 21 16,-1 1-16,22-22 15,0 21-15,0-21 0,0 0 16,0 22-16,0-22 0,0 0 0,0 0 16,0 0-16,0 1 0,0-1 15,22 0-15,-1-21 0,0 21 16,0-21-16,21 0 0,-20 0 16,-1 0-16,42 0 15,-42 0-15,22-21 0,-22 21 0,0-21 16,21 0-16,-20-1 0,-1 1 15,0 0-15,0 0 0,0 0 0,-21 0 16,21-22-16,1-41 16,-22 20-1,0 22-15,0 21 0,0-1 16,0-20-16,-22 21 0,1 21 0,0-21 16,0 0-16,0 21 0,0 0 15,-1 0-15,1 0 0,-21 0 16,21 0-16,0 0 0,-1 0 15,1 21-15,0-21 0,0 21 16,21 0-16,0 0 0,-21 0 0,21 1 16,-21-1-1,21 21-15,0-21 0,0 0 16,21 1-16,0-22 16,0 0-16</inkml:trace>
  <inkml:trace contextRef="#ctx0" brushRef="#br0" timeOffset="3420.29">7641 741 0,'0'0'16,"0"-21"-16,-21 21 0,0-21 15,0 21-15,-1 0 0,1 0 16,0 0-16,0 0 0,0 0 16,0 21-16,-1 0 0,1-21 15,0 21-15,-42 64 16,20-22-16,43-20 16,0-22-16,-21 0 0,21 21 15,-21-21-15,21 1 0,0-1 0,0 0 0,0 0 16,0 0-16,0 0 0,0 1 15,21-1 1,0 0-16,0-21 16,1 0-16,-1 0 0,0 0 15,0 0-15,0 0 0,0-21 16,-21 0-16,22 21 0,-1-22 0,0 1 16,0 0-16,0-21 0,0 21 0,1-1 15,-1-20-15,0 21 0,-21-21 16,21-22-16,0 43 15,-21 0-15,0 0 0,0-1 0,0 1 16,21 21-16,-21 21 31,0 1-31,0-1 16,0 0-16,0 21 0,-21-21 16,21 1-16,0 20 0,0-21 15,0 0-15,0 22 0,0-22 16,0 0-16,0 0 0,0 0 0,0 0 15,0 1-15,0-1 0,21-21 0,1 21 16,-1-21-16,0 21 16,0-21-16,0 0 0,22 0 15,-22 0-15,0 0 0,0 0 0</inkml:trace>
  <inkml:trace contextRef="#ctx0" brushRef="#br0" timeOffset="4174.85">8594 741 0,'-22'0'0,"44"0"0,-44-21 0,1 21 15,0 0-15,21-21 0,-42 21 16,21 0-16,-1 0 0,1 0 15,0 0-15,0 0 16,0 0-16,0 0 0,-1 21 0,1 0 0,0-21 16,0 21-16,0 0 15,0 22-15,-1-22 0,1 0 0,0 21 16,0-21-16,21 22 0,0-22 16,-21 21-16,21-21 0,0 22 0,0-22 15,0 21-15,0 1 16,21-22-16,-21 0 15,21-21-15,0 0 0,-21 21 0,21-21 16,1 0-16,-1 0 16,0 0-16,0 0 0,0 0 0,0 0 15,-21-21-15,22 0 0,-1 21 16,0-21-16,0-1 0,0-20 16,0 21-16,22-43 0,-22 22 15,0 21-15,0-21 0,0-1 16,1 1-16,-1 0 0,0-1 0,0 1 15,0 0-15,-21-1 0,43-41 16,-43 20-16,0 22 16,21-1-16,-21 22 0,0 0 15,0 0-15,0 0 0,0 0 0,-21 21 32,-1 0-17,22 21-15,0 0 0,-42 42 16,42-41-16,0 20 15,-21 0-15,21-21 0,-21 22 0,0-1 16,21 0-16,0 22 0,-22-22 16,22 1-16,-21 84 15,21-43-15,0-63 16,0 22-16,0-22 0,21 0 0,1 0 16,-1 0-16,0 1 0,0-1 0,0 0 15,22-21-15,-22 0 0,21 21 16,-21-21-16,22 0 0,-22 0 0,21 0 15,-21 0-15,22 0 0,-22 0 16,21 0-16,-21-21 0,22 0 16,-22 0-16,42-22 15,-42 22-15,1 0 16</inkml:trace>
  <inkml:trace contextRef="#ctx0" brushRef="#br0" timeOffset="5268.25">2201 1736 0,'0'0'0,"-21"21"0,0-21 0,0 0 16,0 0-16,21 21 16,-22-21-16,1 0 0,21 21 15,21-21 32,1 0-47,-1 0 16,21-21-16,-21 0 0,22 21 15,-1 0-15,0-21 0,22 21 16,-22 0-16,22-21 0,-1-1 16,22 22-16,-22-21 0,107 0 15,-1 0 1,-63 21-16,-22-21 0,22 21 0,0 0 0,0-21 15,21 21-15,-21 0 0,21 0 16,0-22-16,-21 22 0,21 0 0,127 0 16,0-21-1,-127 21-15,-22 0 0,107 0 16,-106 0-16,-21 0 0,20 0 0,-20-21 16,0 21-16,-1 0 0,1 0 15,84 0-15,-84 0 16,63-21-16,-63 21 15,0-21-15,-1 21 0,1 0 0,0 0 16,84 0-16,-84 0 0,-1 0 16,1 0-16,-22 0 15,1 0-15,63-21 0,-64 21 0,22 0 16,42 0-16,-63 0 16,-1 0-16,1-22 0,-1 22 0,1 0 15,-1 0-15,-21 0 0,64 0 16,-42 0-16,-22 0 0,0 0 15,1-21-15,41 21 16,-41 0-16,-22 0 0,21 0 0,1 0 16,-22 0-16,0 0 0,21 0 15,1 0-15,-1 0 16,-21 0-16,0 0 16,-42 0 62</inkml:trace>
  <inkml:trace contextRef="#ctx0" brushRef="#br0" timeOffset="9263.92">720 847 0,'0'0'0,"0"-21"0,0-1 0,0 1 16,0 0-16,0 0 15,0 0-15,0 0 16,0-1-16,0 1 0,-22 0 16,22 0-1,0 42 17,-21 0-32,21 0 0,0 1 15,0 20-15,-21 0 0,21 1 16,0-1-16,0 21 0,0 1 15,0-22-15,0 22 0,0-22 0,0 22 16,0-22-16,0 0 0,0 1 16,0-1-16,0 0 0,0-21 15,0 43-15,0-43 16,0 0-16,0 0 0,0 1 0,0-1 16,0 0-16,0-42 46,0 0-30,0-1-16,0 1 0</inkml:trace>
  <inkml:trace contextRef="#ctx0" brushRef="#br0" timeOffset="9783.62">974 1291 0,'0'0'0,"0"43"31,0-22-31,21 0 16,0-21-1,0 0-15,0 0 31,-21-21-15,21 21-16,-21-21 0,0-1 16,0 1-16,-21 0 15,0 21 1,21 21 15,0 0-15,0 1 15,21-22-31,0 0 16,1 0-1,-22-22 1,-22 22 15,1 0-15,0 0-1,21 22 1,0-1 15</inkml:trace>
  <inkml:trace contextRef="#ctx0" brushRef="#br0" timeOffset="10752.07">974 2731 0,'0'0'0,"-22"0"0,1 0 15,0 0-15,0 0 16,21-22-16,0 1 15,0 0-15,0-21 0,0 21 16,0-1-16,0 1 0,0 0 16,21-21-16,0 21 0,0-1 15,-21 1-15,22 0 0,-1 0 0,0 0 16,0 21-16,0-21 16,0 21-16,1 0 0,-1 0 0,0 0 15,21 21-15,-21-21 0,43 63 16,-22 22-16,-21-43 15,1 1-15,-22-1 0,0 0 16,0 22-16,0-22 0,0 0 16,0 1-16,0-1 0,-22 0 15,1 1-15,0-1 0,-21 0 0,21 1 16,-1-1-16,-20 0 0,21 1 16,-21-1-16,20 0 0,-20-20 0,0-1 15,-43 42-15,43-63 16,-1 21-16,1 1 0,0-22 15,-1 0-15,1 0 0,21 0 0,-21-22 16,-1 1-16,22 0 0,-21 0 16,21-21-16,-1 20 0,1-20 15,21 0-15,0-1 0,-21 22 0,21-21 16,0 0-16,0 20 0,0-20 16,21 21-16,0 0 0,1 0 15,20-22-15,-21 43 0,21 0 16,-20 0-16,-1 0 0,21 0 15,-21 21-15,0-21 0,22 22 0,-22-1 16,0 0-16,0 21 0,0-21 16,1 1-16,-22 20 0,21-21 15,0 21-15,-21-20 0,21 20 16,-21 0-16,42 1 16,-42-22-16,0 0 0,0 0 15,22-21-15,-1 0 0,0 0 16,0 0-1,0-21-15,0 0 0,-21 0 16</inkml:trace>
  <inkml:trace contextRef="#ctx0" brushRef="#br0" timeOffset="11067.89">1524 3112 0,'0'0'0,"21"21"15,0-21-15,0 0 16,1 0-16,-1 0 16,0 0-16,0 0 15,0 0-15,-21-21 16,21 21-16,-21-22 0,0 1 16,0 0-16,-21 21 15,0 0-15,0 0 16,0 0-16,0 0 0,-1 0 15,1 0-15,0 0 16,0 0-16,0 21 16,21 0-1,21-21 1,0 0-16,0 0 0,0 0 16,1 0-16</inkml:trace>
  <inkml:trace contextRef="#ctx0" brushRef="#br0" timeOffset="13180.68">2794 2794 0,'0'0'0,"-21"0"0,21 21 16,-21-21-16,21 21 15,21-21 17,0 0-32,0 0 0,0-21 15,0 21-15,22-21 0,-22 0 16,0 0-16,21 0 0,-20-22 0,20 22 0,21-42 15,1-43 1,-64 63-16,0 1 16,0 0-16,0-1 0,21 22 15,-42-42-15,21 42 0,0-1 16,0 1-16,0 42 31,0 1-31,0-1 16,-21 0-16,21 21 0,0 1 15,0 62-15,0-62 16,-21 20-16,21 1 0,0-1 16,0-20-16,0 20 0,-22-21 0,22 22 15,0-22-15,0 1 0,0-1 0,0 43 16,0 20 0,0-62-16,0-22 0,0 0 15,0 0-15,0 0 0,0 1 16,-21-22-1,0 0-15,0 0 16,0-22-16,0 22 0,-22-42 16,1 21-16,21 0 15,0 0-15,-22-22 0,22 22 16,-21 0-16,-1 0 0,22 0 16,0-1-16,-21 22 0,-1-21 15,43 42 16,0 1-31,22-1 0,-22 0 16,21 0-16,0 21 0,21-20 0,1 20 16,20 0-1,-21-21-15,-20-21 0,20 22 16,0-22-16,-21 0 0,22 0 0,-1 0 16,0 0-16,1-22 0,63-20 15,-64 21-15,0 0 0,1 0 16,-1-1-16,0-20 0,1 21 15,-1 0-15,0-43 0,1 1 16,-43 20-16,0 22 16,0 0-16,0 0 0,0 0 0,0 0 15,-22 21 1,1 21 0,21 0-16,-21 0 0,21 0 15,0 0-15,0 22 0,0-22 16,0 0-16,-21 21 0,21 22 15,0-22 1,0 1-16,0-22 0,0 0 0,0 0 16,0 0-16,0 0 0,0 1 15,0-44 17,0 1-32,0 0 15,0 0-15,0-21 0,0 20 0,42-62 16,-21 63-16,43-64 15,-43 43-15,0 20 0,64-41 16,-64 21-16,21 20 16,1 1-16,-22 21 0,21-21 0,1 21 15,-1 0-15,-21 0 16,0 21-16,0 0 0,-21 1 16,22 105-1,-22-85-15,0-21 16,0 21-16,0-20 0,0-1 0,0 21 15,0-21-15,0 0 0,0 1 0,0-1 16,21 0-16,0-21 16,0 21-16,0-21 0,0 0 0,1 0 15,41-21 1,-21 0-16,-20 0 0,20-1 0,21-20 16,-20 21-16,-1-21 0,-21 20 15,22 1-15,-22-21 0,0 21 0,21-64 16,-42 22-1,0 41 1,0 1-16,-21 21 16,0 0-16,0 0 15,0 21-15,-1 1 0,22 20 16,0 21-16,0-41 16,0-1-16,0 21 0,0-21 15,22 0-15,-1 1 0,-21-1 0,21 0 16,0 0-16,0 0 15,-21 0-15,21 1 16,1-22-16,-22 21 0,-22-21 31,1 0-31,0-21 16,-21-1-16,-1-20 16,22 42-16,0-21 0,0 21 15,0-21-15,0 21 16,21 21-1,0 0 1,0 0-16,0 0 16,21 1-16,0-22 0,0 21 15,21-21-15,1 21 16,-22-21-16,21 0 0,1 0 16,-22 0-16,21 0 0,0 0 0,1 0 15,-1-21-15,0 0 0,1 21 0,-22-22 16,21 1-16,-21 0 0,43-21 15,21-43 1,-64 43-16,0-1 0,0 1 16,0 0-16,-21-1 0,21 1 0,-21 0 15,22-1-15,-1-20 0,-21 21 16,0-1-16,21 1 0,-21 21 0,21-22 16,-21 22-16,0 0 0,0 0 15,0 42 1,0 0-16,0 0 15,0 1-15,-21 20 0,21 0 16,-21 1-16,21-1 0,0 0 0,0 1 16,-21 41-16,-22 43 15,43-84-15,0-1 16,0 21-16,0-20 0,0-22 16,0 21-16,0-21 0,0 1 15,0-1-15,0 0 0,21 0 16,1-21-16,-1 21 0,0-21 15,0 0-15,0 0 16,0 0-16,1-21 0,-1 0 0,0 0 16,0 0-16,0-1 0,0 1 15,-21-21-15,0 21 0,22 0 16</inkml:trace>
  <inkml:trace contextRef="#ctx0" brushRef="#br0" timeOffset="13437.53">5270 2858 0,'0'0'15,"22"0"17,-1 0-32,21 0 0,-21-22 15,22 22-15,20 0 16,-42-21-16,22 21 0,-22 0 0,21-21 15,-21 21-15,0-21 0,22 21 16,-22 0-16,0 0 0,0-21 0,0 21 16,1 0-16,-1 0 15,0-21 1</inkml:trace>
  <inkml:trace contextRef="#ctx0" brushRef="#br0" timeOffset="14736.33">6435 2985 0,'0'0'0,"21"0"0,0 0 15,0 0-15,0-22 16,0 1-1,1 0-15,-22 0 16,0 0-16,0 0 16,0-1-16,0 1 0,0-21 15,-22 21-15,1 0 0,0-1 16,0 22-16,0-21 0,0 0 0,-1 21 16,1 0-16,0 0 15,-21 0-15,21 21 0,-43 43 16,43-43-16,0 0 15,0 21-15,-1-20 0,1 20 16,21-21-16,-21 0 0,21 22 0,-21-22 16,21 0-16,0 21 0,0-21 15,0 1-15,0-1 0,0 0 0,0 0 16,0 0-16,21 0 0,0-21 16,0 22-16,1-22 15,-1 0-15,0 0 0,0 0 16,0 0-16,0 0 0,1-22 0,-1 1 15,0 0-15,0 0 0,21-21 16,22-43 0,-43 64-16,-21-22 0,21 22 15,0-21-15,-21 21 0,22-22 16,-22 22-16,0 0 0,0 0 16,0 42 15,-22 0-31,22 0 15,0 1-15,0-1 0,-21 21 0,21-21 16,0 0-16,-21 43 0,21-43 16,0 0-16,0 0 0,0 1 15,0 20-15,0-21 0,0 0 0,21 0 16,0-21-16,1 22 0,-1-1 16,0-21-16,0 0 0,21 0 15,-20 0-15,-1 0 0,0 0 0,21-21 16,-21 21-16,1-22 0,20 1 15,-21 0-15,0 0 0,64-64 16,-43 22 0,22-64-1,-43 84-15,-21 1 0,0 0 0,21-1 16,-21 1-16,21 0 0,-21-64 16,0 42-1,0 43-15,-21 21 31,0 0-31,21 21 0,0 1 0,-42 62 16,20-20 0,22-22-16,0 0 0,-21 1 15,21-1-15,0 0 0,0 1 16,0-22-16,0 21 0,0 1 16,0-22-16,0 21 0,0-21 0,21 0 15,-21 22-15,0-22 0,43 21 16,-1 1-1,-21-43-15,0 0 0,1 0 0,-1 0 16,21 0-16,-21 0 16,0-22-16,1 1 0,-1 21 0,42-42 15,-42 0-15,1 20 0,41-41 16,-42 21-16,22-43 16,-22 43-16,0-22 0,21-21 15,-21 22-15,-21 21 16,0-1-16,0 1 0,22 0 0,-22 20 15,0-20-15,0 21 0,0 0 0,-22 21 16,1 0 0,-21 0-16,21 21 0,21 0 15,-21 21-15,-1-20 0,1 20 16,21 0-16,0 1 0,0-1 0,-21 0 16,21 1-16,0-1 0,0 0 15,0 43-15,0-64 0,0 21 16,0-20-16,21-1 0,-21 0 0,21 0 15,1 0-15,-1 0 0,0 1 16,0-1-16,21-21 16,22 21-1,-43-21-15,0 0 0,0 0 16,1 0-16,-1 0 0,0-21 16,0 0-16,0 21 0,0-22 15,-21 1-15,22 0 16,-22 0-1</inkml:trace>
  <inkml:trace contextRef="#ctx0" brushRef="#br0" timeOffset="14948.21">8022 3048 0,'0'21'16,"0"-42"62</inkml:trace>
  <inkml:trace contextRef="#ctx0" brushRef="#br0" timeOffset="55297.53">20362 4233 0,'21'0'16</inkml:trace>
  <inkml:trace contextRef="#ctx0" brushRef="#br0" timeOffset="55367.49">20341 4233 0,'0'-21'15</inkml:trace>
  <inkml:trace contextRef="#ctx0" brushRef="#br0" timeOffset="55400.47">20320 4233 0</inkml:trace>
  <inkml:trace contextRef="#ctx0" brushRef="#br0" timeOffset="101375.26">3090 6138 0</inkml:trace>
  <inkml:trace contextRef="#ctx0" brushRef="#br0" timeOffset="101408.23">3090 6160 0,'0'0'0</inkml:trace>
  <inkml:trace contextRef="#ctx0" brushRef="#br0" timeOffset="101955.99">3006 6202 0,'-22'0'0,"44"0"0,-65 0 16,22 0-16,0 0 15,0 0-15,0 0 0,-1 0 16,1 0-16,0 0 0,0 0 0,0 0 16,0 0-16,-1 0 15,1 0-15,0 0 0,-21 0 16,21 0 0,-1 0-16,44 0 46,-1 0-46,21 0 0,0 0 0,1 0 16,-1 0-16,22 0 0,-1 0 16,1 0-16,-1 0 0,1 0 15,-1 0-15,1 0 0,20 0 0,-20 0 16,20 0-16,-20 0 0,84 0 16,-84 21-16,105-21 15,-127 0-15,1 0 16,-1 0-16,-21 0 0,0 21 0,0-21 15,1 0-15,-44 0 63,22 21-63,-21-21 0,0 0 16,0 0-16,0 0 0,0 0 15</inkml:trace>
  <inkml:trace contextRef="#ctx0" brushRef="#br0" timeOffset="102191.86">3471 6308 0,'0'0'16,"-42"0"-1,21-21-15,21-1 16,0 44 15,0-1-15,0 0-16,0 0 0,0 0 0,-43 0 16</inkml:trace>
  <inkml:trace contextRef="#ctx0" brushRef="#br0" timeOffset="102244.83">3344 6773 0,'0'22'16,"0"-44"-16,0 107 0,-21-43 0,0-20 0,0 41 15,-22-42-15</inkml:trace>
  <inkml:trace contextRef="#ctx0" brushRef="#br0" timeOffset="102367.76">3133 10097 0,'0'0'0,"0"-403"0,0-422 15,0-85 1,0 783-16,0 42 16,0 22-16,0-1 0,0 22 0,0 21 15,21-43-15,0-21 16,0 64-16,0 0 15,0-21-15,1 21 0</inkml:trace>
  <inkml:trace contextRef="#ctx0" brushRef="#br0" timeOffset="102876.47">3768 6795 0,'-22'42'32,"22"-21"-32,0 0 0,-21 22 15,21-22-15,-21 0 0,21 0 16,-21 0-16,21 22 0,0-22 0,0 0 16,0 21-16,0 1 15,0-22-15,0 21 0,0 0 16,0-20-16,21-1 0,0 0 15,0-21-15,1 0 16,-1 0-16,0 0 16,0 0-16,0 0 0,0-21 0,1 21 15,20-21-15,-42-1 0,21 1 16,0 0-16,-21 0 16,21 0-16,-21 0 15,22 21-15,-22-22 16,0 1-1,0 0 17,0 0-1,0 0-15,0 0-1,0-1 1,0 1-1</inkml:trace>
  <inkml:trace contextRef="#ctx0" brushRef="#br0" timeOffset="103147.31">3302 6308 0,'0'0'16,"-21"-21"-16</inkml:trace>
  <inkml:trace contextRef="#ctx0" brushRef="#br0" timeOffset="103336.2">3196 6519 0,'0'127'15,"0"-84"-15,0-1 16,0 0-16,0 22 0,0-22 0,0 1 15,0 20-15,0-21 0,0 1 16,0 20-16,-21 64 16,-21-21-1,42-64-15,0-20 0,0-1 16,0 0-16</inkml:trace>
  <inkml:trace contextRef="#ctx0" brushRef="#br0" timeOffset="103401.16">3450 7176 0,'42'-43'16</inkml:trace>
  <inkml:trace contextRef="#ctx0" brushRef="#br0" timeOffset="103855.9">3873 6816 0,'0'0'0,"0"-21"0,-21 21 0,21-22 16,-21 22-1,0 0 1,0 22-1,21-1 1,-21 0-16,21 0 0,0 0 0,0 0 16,0 1-16,0 20 0,-22-21 15,22 21-15,0-20 0,-21 83 16,21-83-16,0 20 16,0-21-16,0 0 0,0 0 0,0 1 15,0-1-15,0 0 0,21 0 16,1-21-16,-1 0 15,0 0-15,21 0 0,-21-21 16,1 0-16,-1 0 0,0-1 16,42-41-1,-41 42-15,-1 0 0,-21-22 0,21 22 16,-21-21-16,21 21 0,-21-1 0,0-20 16,0 21-16,0 0 0,21 0 15,-21-1-15,0 1 16,0 0-16</inkml:trace>
  <inkml:trace contextRef="#ctx0" brushRef="#br0" timeOffset="103939.86">4127 6879 0,'0'21'16,"0"1"-1,0-1-15,0 0 16</inkml:trace>
  <inkml:trace contextRef="#ctx0" brushRef="#br0" timeOffset="104364.61">4339 7133 0,'0'0'0,"21"0"47,0 0-47,1 0 0,-22-21 0,21 21 15,0-21-15,0 21 0,0-21 0,0 21 16,1-21-16,20-1 16,-21 1-16,-21 0 0,21 21 15,-21-21-15,0 0 16,-21 21 0,0 0-1,0 0-15,0 21 0,-1-21 16,1 21-16,0 0 0,0 0 15,-21 22-15,-1-22 16,43 0-16,-21 0 0,-21 43 16,42-43-16,-21 0 0,21 21 0,0-20 15,0-1-15,0 0 0,0 0 16,42 0 0,-21 0-16,0-21 0,0 0 15,1-21-15,-1 21 0,21 0 16,-21-21-16,0 21 0,1 0 15</inkml:trace>
  <inkml:trace contextRef="#ctx0" brushRef="#br0" timeOffset="104473.55">5059 7006 0,'0'-21'16</inkml:trace>
  <inkml:trace contextRef="#ctx0" brushRef="#br0" timeOffset="104836.34">5059 6964 0,'-21'0'16,"-1"0"-16,1 21 16,0-21-16,0 21 0,0 0 15,0-21-15,21 22 0,-43-1 16,43 0-16,-21-21 0,21 21 16,0 0-16,0 0 0,0 1 15,0-1 1,21-21-16,0 0 0,1 21 0,-1-21 15,0 0-15,0 21 0,0-21 0,0 0 16,1 0-16,-1 21 16,0-21-16,0 21 0,-21 1 15,21-1-15,-21 0 16,0 0 0,-21-21-16,0 21 15,0-21-15,0 0 0,-1 0 16,-20 0-16,21 0 0,0 21 0,0-21 15,-22 0-15,22 0 0,0 0 16,0 0-16,-64 0 16,43 0-1,21 0-15,-1 0 0,22-21 32,0 0-17,22 21-15</inkml:trace>
  <inkml:trace contextRef="#ctx0" brushRef="#br0" timeOffset="105030.23">5969 7049 0,'0'0'16,"0"-22"-16,0 1 0</inkml:trace>
  <inkml:trace contextRef="#ctx0" brushRef="#br0" timeOffset="105563.93">5969 6879 0,'-21'0'0,"0"-21"16,-1 21-16,1 0 0,-21 0 15,21 0-15,0 0 0,-1 0 16,1 0-16,0 0 0,-64 42 15,43-20-15,0 20 16,-1-21-16,22 0 0,0 0 0,0 22 16,0-22-16,0 0 15,-22 64-15,43-22 16,0-42-16,0 1 16,0-1-16,0 0 0,21-21 15,1 21-15,-1-21 0,0 0 16,0 0-16,0 0 0,0 0 15,1 0-15,83-42 0,-83 21 16,20-1-16,-21 1 0,21-21 16,-20 21-16,62-85 15,-63 85-15,43-64 16,-43 43-16,0-1 0,0-41 16,1 41-16,-1 1 15,-21 0-15,0 21 0,0-22 0,0 22 0,0-42 16,0 41-1,-21 22 1,-1 22 0,1 20-16,0 0 0,21-21 15,0 22-15,-21-1 0,0-21 16,21 22-16,0-1 0,0 0 0,-21 1 16,21 20-16,0-21 15,0 22-15,0-22 16,0-21-16,0 43 0,0-43 15,21 0-15,-21 0 0,21 1 0,0-22 16,-21 21-16,21-21 0,22 0 16,-22 0-16,0 0 0,0 0 15,0 0-15,0 0 0,22 0 16,-22 0-16,0-21 0,0-1 0,0 1 0,22 0 16</inkml:trace>
  <inkml:trace contextRef="#ctx0" brushRef="#br0" timeOffset="105652.88">6794 6879 0,'0'0'0</inkml:trace>
  <inkml:trace contextRef="#ctx0" brushRef="#br0" timeOffset="105939.71">6689 6816 0,'-64'0'16,"43"0"-16,0 0 15,0 0-15,-1 0 0,-20 21 16,21 0-16,0 0 0,0 0 0,-1 1 15,1-1-15,0 0 0,0 0 16,0 21-16,0-20 0,21-1 0,-22 0 16,22 42-16,0-41 0,0-1 15,0 0-15,0 0 0,0 0 0,0 0 16,0 1-16,22-22 16,-1 0-16,0 0 15,0 0-15,0 0 0,0 0 0,1-22 16,-1 1-16,0 0 0,0 0 15,0 0-15,0 0 0,1-1 16,-1 1-16,0-21 0,0 21 0,0 0 16,0-1-16,1 1 0,-1 0 0,21-42 15,-42 41 1</inkml:trace>
  <inkml:trace contextRef="#ctx0" brushRef="#br0" timeOffset="106123.61">6752 6943 0,'0'42'31,"0"-21"-31,-21 43 16,21-1-16,0-42 16,0 1-16,0-1 15,0 0-15,0 0 0,0 0 16,21 0-16,0-21 0,0 0 16,1 0-16,20 0 0,-21 0 0,21 0 15,-20 0-15,-1 0 0,21-21 16,-21 21-16,0-21 0,1 0 0,-1 0 15,0 0-15,0-1 0</inkml:trace>
  <inkml:trace contextRef="#ctx0" brushRef="#br0" timeOffset="106332.49">7239 6985 0,'0'21'47,"-21"0"-47,21 1 0,0-1 16,-21 0-16,21 0 0,-22 0 0,22 0 15,0 1-15,0 20 16,0 0 0,0-21-16,22 1 0,-1-22 0,0 0 15,0 0-15,21 0 16,-20 0-16,-1 0 0,21 0 0,0-43 16,-20 22-16,-1-21 15</inkml:trace>
  <inkml:trace contextRef="#ctx0" brushRef="#br0" timeOffset="106511.39">7641 6943 0,'0'-43'31,"21"43"-31,-21-21 16,-21 42 15,0 1-15,21-1-16,0 0 15,-21 0-15,21 0 0,-21 0 16,-1 1-16,22-1 0,0 21 0,-21-21 15,21 0-15,-42 1 0,21 20 0,21 0 16</inkml:trace>
  <inkml:trace contextRef="#ctx0" brushRef="#br0" timeOffset="106728.26">7408 7853 0,'0'21'0,"0"0"0,0 0 0,0 22 16,21-22-16,-21 21 0,0 1 0,0-1 15,22 0-15,-22 1 0,21-1 16,-21 0-16,21 1 0,-21-22 0,0 63 15,21-62-15,-21 41 16,0-42-16,0 0 0,0 22 16,0-22-16,0 0 15,-42-21-15,21 21 16,-1-21-16,-20 0 16,21 0-16,0 0 0,0 0 15,-1-42-15,22 21 0,-63 0 16</inkml:trace>
  <inkml:trace contextRef="#ctx0" brushRef="#br0" timeOffset="106764.24">6985 8509 0,'0'0'16,"-42"-21"-16</inkml:trace>
  <inkml:trace contextRef="#ctx0" brushRef="#br0" timeOffset="106815.55">6858 8382 0,'0'-21'0,"0"42"0,0-63 0,0 21 16,-21-1-16,0 1 16,-1 0-16</inkml:trace>
  <inkml:trace contextRef="#ctx0" brushRef="#br0" timeOffset="107453.34">2857 7557 0,'-21'0'15,"42"0"-15,-84 0 0,42 21 0,-22-21 16,22 0-16,0 0 0,0 0 0,0 0 15,0 0-15,-1 21 0,44-21 47,20 0-47,-21 0 0,0 0 16,22 0-16,-1 0 0,0 0 16,22 0-16,-22 21 0,22-21 0,-22 0 15,21 0-15,1 0 16,21 0-16,84 21 0,-84-21 0,20 0 15,1 0-15,0 0 0,0 0 0,0 0 16,63 0-16,106 21 0,-148-21 16,0 0-16,0 0 0,0 0 0,21 0 15,22 0-15,147 0 16,-147 0-16,147 0 16,-169 0-16,0 0 0,318 0 15,-318 0-15,-21 0 0,0 0 16,0 0-16,0 0 0,-21 0 15,21 0-15,-21 0 0,-21-21 0,169 21 16,-170 0-16,-41 0 16,20 0-16,-21 0 0,22 0 15,-43 0-15,0 0 0,0 0 16,1 0-16,-44 0 16</inkml:trace>
  <inkml:trace contextRef="#ctx0" brushRef="#br0" timeOffset="107497.31">8551 7599 0,'-21'-21'0,"0"0"15,21-1-15</inkml:trace>
  <inkml:trace contextRef="#ctx0" brushRef="#br0" timeOffset="108071.52">7387 5800 0,'21'21'32,"0"0"-17,-21 0-15,0 0 0,22 1 16,-1-1-16,0 0 0,0 0 16,21 21-16,-20-20 0,20 20 15,-21 0-15,21 1 0,1-1 0,63 85 16,-64-64-16,0 1 0,64 63 15,-42-64-15,-22 1 16,21-1-16,-20 1 0,-1-22 0,0 22 16,64 84-16,64 42 15,-128-126-15,21-1 0,-20 1 16,20-1-16,-20-20 0,-1-1 16,21 0-16,-20 1 0,-1-1 0,0-21 15,22 43 1,-22-22-16,1-21 0,-22-21 15,-21-21 17,0 0-32,0 0 15,0 0-15,0-1 0,0 1 16,0-21-16,0 21 0,-43-43 16,43 22-16,0 0 0</inkml:trace>
  <inkml:trace contextRef="#ctx0" brushRef="#br0" timeOffset="108499.33">9292 5821 0,'-21'21'0,"-106"106"15,85-85 1,-1 22-16,1-22 0,-22 22 0,1 20 15,-1-20-15,-20 21 0,20-1 0,1 1 16,-1 0-16,-20-1 0,-128 170 16,0 0-1,149-169-15,-1-22 0,-63 107 16,64-107-16,-1 1 0,1-1 16,-1 22-16,1-22 15,-43 64-15,42-63 0,-20-22 16,41 22-16,-84 20 0,64-41 15,21-22-15,-1 21 0</inkml:trace>
  <inkml:trace contextRef="#ctx0" brushRef="#br0" timeOffset="108568.29">6689 8551 0,'0'-21'32</inkml:trace>
  <inkml:trace contextRef="#ctx0" brushRef="#br0" timeOffset="108695.24">6773 8509 0</inkml:trace>
  <inkml:trace contextRef="#ctx0" brushRef="#br0" timeOffset="108765.32">6858 11282 0,'0'21'0</inkml:trace>
  <inkml:trace contextRef="#ctx0" brushRef="#br0" timeOffset="136617.14">4106 11515 0</inkml:trace>
  <inkml:trace contextRef="#ctx0" brushRef="#br0" timeOffset="137168.37">4106 11599 0,'0'-21'47,"0"0"-31,0 0-16,0 0 15,0 0 1,0-1-16,0 1 16,0 0-1,0 0 1,0 42 62,0 0-78,0 0 16,0 1-16,0-1 0,0 21 0,21-21 15,-21 22-15,0-1 0,0 0 16,0-21-16,0 22 0,0-1 16,0 0-16,0 1 0,0 20 0,0-20 15,0-22-15,0 0 0,0 0 16,0 0-16,0 0 0,0 1 15,22-1 1</inkml:trace>
  <inkml:trace contextRef="#ctx0" brushRef="#br0" timeOffset="137735.04">4318 11726 0,'21'-21'15,"0"0"1,0 0-16,1 21 16,-22-21-16,21 21 0,0 0 15,-21-21 1,0 42 0,21-21-1,-21 21-15,0 0 0,0 0 16,21 0-16,-21 43 15,0 21 1,21-64-16,-21 0 0,0 0 16,0 0-16,0 0 0,22 1 15,-1-1-15,0 0 0,0 0 16,21-21 0,-20 0-16,-1 0 15,0 0-15,0 0 0,0-21 16,0 21-16,1-21 15,-1 0-15,0-1 0,-21 1 0,21 0 16,-21 0-16,21-43 16,0 22-16,-21 21 15,0 0-15,0-22 0,0 22 16,0 0-16,0 0 0,0 0 0,0 0 16,0-1-16,0 1 15,0 0-15,0-21 16,0-1-1,0 22 1,0 42 31,0 1-31,0-1-16,0 0 15,-21-21-15,21 21 0,-21 0 16,0 0-16</inkml:trace>
  <inkml:trace contextRef="#ctx0" brushRef="#br0" timeOffset="138192.78">4318 11748 0,'0'-22'32,"-21"44"15,21-1-47,0 0 15,-21 0-15,-1 0 16,1 0-16,21 22 0,-21-1 0,21-21 15,-21 0-15,0 1 0,21-1 16,0 0-16,0 0 0,-21 0 0,21 0 16,-22 1-16,22-1 15</inkml:trace>
  <inkml:trace contextRef="#ctx0" brushRef="#br0" timeOffset="138250.75">4297 12002 0,'42'-22'0</inkml:trace>
  <inkml:trace contextRef="#ctx0" brushRef="#br0" timeOffset="138417.78">4974 11896 0,'-42'21'15</inkml:trace>
  <inkml:trace contextRef="#ctx0" brushRef="#br0" timeOffset="138699.44">5207 11769 0,'0'-21'15,"0"-1"-15,-21 22 16,0 0 0,-22 0-16,22 0 15,0 0-15,0 0 16,0 22-16,-1-1 0,1 0 15,0 0-15,21 0 0,0 0 0,-21 1 16,21-1-16,0 0 0,0 42 16,0 1-1,0-43 1,21-21-16,0 0 16,0 0-16</inkml:trace>
  <inkml:trace contextRef="#ctx0" brushRef="#br0" timeOffset="138817.5">5778 11769 0</inkml:trace>
  <inkml:trace contextRef="#ctx0" brushRef="#br0" timeOffset="139356.18">5778 11726 0,'-42'-21'16,"84"42"-16,-20-63 0,-1 21 0,-42 21 15,-22 0-15,1 0 0,21 0 16,-22 0-16,22 0 0,0 0 0,0 0 16,-21 0-16,-1 0 15,22 21-15,0-21 0,0 21 16,0-21-16,-1 21 0,22 1 0,-21-22 16,21 21-16,-21 0 0,0 0 15,21 21-15,0-20 0,0-1 16,0 21-16,0-21 0,0 0 15,0 1-15,0-1 0,0 0 16,0 0-16,21 0 0,0-21 16,0 0-16,1 0 15,-1 0-15,0 0 0,0 0 16,0 0-16,0-21 0,1 0 16,41-21-1,-42 20-15,22-20 0,-22 0 0,0 21 16,0-1-16,0-20 0,0 21 15,1-21-15,20-85 16,-21 0 0,-21 105-16,21-20 0,-21 0 15,0 21-15,0-1 0,0 1 16,0 0-16,0 0 0,0 0 0,0-22 16,0 65-1,0-1-15,0 0 16,-21 0-16,21 0 0,-21 22 0,21 20 15,0-21-15,-21 1 0,21-1 16,-21 0-16,21 1 0,0-1 16,0 0-16,0 1 0,-22-1 15,22 0-15,0 1 0,0-22 0,0 21 0,0-21 16,0 43 0,22-22-16,-22-21 15,21-21-15,0 0 0,0 0 16,0 0-16</inkml:trace>
  <inkml:trace contextRef="#ctx0" brushRef="#br0" timeOffset="139386.17">5990 12044 0,'0'-42'16</inkml:trace>
  <inkml:trace contextRef="#ctx0" brushRef="#br0" timeOffset="139847.91">4953 11853 0,'85'22'32,"-64"-22"-32,0-22 15,0 22-15,-21-21 0,21 21 0,-21-21 16,21 21-16,-21-21 0,0 0 15,0 0 1,-21 21 0,0 0-1,0 0-15,0 0 16,0 0-16,21 21 0,-22 0 16,22 0-16,0 0 15,0 0-15,-21-21 16</inkml:trace>
  <inkml:trace contextRef="#ctx0" brushRef="#br0" timeOffset="140108.76">6138 11769 0</inkml:trace>
  <inkml:trace contextRef="#ctx0" brushRef="#br0" timeOffset="140151.73">6138 11769 0</inkml:trace>
  <inkml:trace contextRef="#ctx0" brushRef="#br0" timeOffset="140563.49">6096 12044 0,'0'42'31,"0"-21"-15,0-42 31,0 0-47,0 0 15,0 0-15,0 0 16,0-1-16,0-41 15,21 42-15,-21 0 0,21-1 16,0 1-16,1 0 0,-1 0 16,0 0-16,0 0 0,0-1 0,85-20 15,-64 42 1,-20 0-16,-1 0 0,0 0 16,0 0-16,0 21 0,0 0 15,-21 1-15,22-1 0,-22 0 0,0 0 16,0 0-16,0 0 0,0 43 15,0-43-15,0 0 16,0 22-16,0-22 0,0 0 16,0 0-16,-22 0 15,1-21 17</inkml:trace>
  <inkml:trace contextRef="#ctx0" brushRef="#br0" timeOffset="141033.96">6858 11748 0,'21'-43'16,"-21"22"0,21 0-16,-42 21 31,0 0-16,0 0-15,0 21 16,-1-21-16,1 21 0,0 0 0,0 1 16,21-1-16,-21 0 0,21 0 15,-21 43-15,21-43 16,0 0-16,0 0 0,0 21 16,0-20-16,0-1 0,21-21 15,-21 21-15,21-21 0,0 0 16,0 0-16,0 0 15,1 0-15,-1 0 0,0 0 16,0 0-16,0 0 0,0-42 16,1 42-16,-1-22 15</inkml:trace>
  <inkml:trace contextRef="#ctx0" brushRef="#br0" timeOffset="141383.75">7429 11684 0,'-42'-42'31,"21"42"-31,0 0 16,0 0-16,-1 0 0,1 0 0,0 21 15,0-21-15,0 21 16,-22 0-16,43 0 0,-21 1 15,21-1-15,0 0 0,0 0 16,0 0-16,21 0 16,1-21-1,-1 22-15,0-22 0,0 0 16,0 0-16,0 21 0,1-21 0,-1 0 16,0 0-16,0 0 15,0 21-15,0-21 16,1 0-16,-22 21 0,-43-21 31</inkml:trace>
  <inkml:trace contextRef="#ctx0" brushRef="#br0" timeOffset="141503.68">7218 11938 0,'0'0'0,"-21"21"0,-22 0 16,22-21-16,0 22 0,0-1 16,0-21-16,-1 0 15,1 0 1,21-21-1</inkml:trace>
  <inkml:trace contextRef="#ctx0" brushRef="#br0" timeOffset="142059.44">8022 11748 0,'-21'-22'15,"21"1"1,-21 21-16,0-21 16,-1 21-16,1 0 0,0 0 15,-42 0-15,41 0 16,1 21-16,0 0 0,0-21 0,21 22 15,-21-22-15,0 21 0,-1 0 16,22 0-16,-21 21 16,0 22-1,21-43-15,0 0 16,21-21-16,0 0 0,1 21 16,-1-21-16,0 0 0,0 0 15,0 0-15,0 0 16,1 0-16,-1 0 0,0 0 15,0-21-15,0 21 0,-21-21 16,21 21-16,1-21 16,-1 0-16,0-22 0,-21 22 15,42-21-15,-42 21 0,21 0 16,-21-1-16</inkml:trace>
  <inkml:trace contextRef="#ctx0" brushRef="#br0" timeOffset="142687.07">8191 11472 0,'22'-127'32,"-44"254"-32,44-275 0,-22 127 15,0 0 1,-22 21-16,1 0 16,21 21-16,-21 0 15,0 0-15,21 1 0,0 20 16,-21-21-16,21 21 0,-21-20 0,-1 41 15,22-21-15,0-20 0,0 41 16,0-21-16,0 1 16,0-22-16,0 21 0,0-21 15,0 1-15,0-1 0,22-21 16,-22 21-16,21 0 0,0 0 16,21-21-1,-21 0-15,1 0 0,20 0 0,-21 0 16,0 0-16,0 0 0,1-21 15,-1 21-15,0-21 0,0 0 0,21 0 16,1-22 0,-22 22-16,-21 0 0,21 0 15,-21 0-15,0-1 0,0 1 0,0-21 16,0 21 0,0 0-16,-21 21 15,0 0-15,0 0 0,-1 0 16,22 21-16,-42 0 15,21 0-15,21 0 16,-21 0-16,0 1 0,21-1 16,0 0-16,0 0 0,0 0 15,0 22-15,0-22 16,0 0 0,21-21-1,0 0-15,0 0 0,0-21 16,0 21-16,-21-21 15,22-1-15,-1 22 0,-21-21 0,21 0 16,0 21-16,-21-21 0,0 0 16,21 0-16,-21-1 0,21 1 0,1 0 15,-22 0-15,0 0 16,-22 21-16</inkml:trace>
  <inkml:trace contextRef="#ctx0" brushRef="#br0" timeOffset="142910.95">8594 11663 0,'0'42'0,"0"-84"0,0 105 16,0-41-16,0-1 0,0 0 15,0 0-15,0 0 16,0 0-16,0 1 0,0-1 16,0 0-16,0 0 0,21-21 15,0 0-15,0 0 16,0 0-16,0 0 0,1 0 16,-1 0-16,0 0 0,0 0 15,0-21-15,0 0 0,1 21 0,-1-43 16,21 22-1,-42 0-15,0 0 0,21 0 0,-21 0 16,21-1-16,-21 1 0,22 0 16,-22 0-16</inkml:trace>
  <inkml:trace contextRef="#ctx0" brushRef="#br0" timeOffset="143164.82">8975 11684 0,'0'21'16,"0"-42"-16,0 63 0,0-20 16,0-1-16,0 0 15,0 0-15,0 0 16,0 0-16,0 1 0,21-1 31,0-21-31,0 0 16,0 0-16,0 0 0,1-21 15,-1 21-15,-21-22 0,21 22 16,0-21-16,-21 0 0,21 0 16,0 0-16,1 0 0,-22-1 15,0 1-15,0 0 0,21 0 16,-21 0-16,21 0 0,-21-1 15,-21 44 32</inkml:trace>
  <inkml:trace contextRef="#ctx0" brushRef="#br0" timeOffset="143444.66">9038 12086 0,'0'21'0,"0"1"0,0 20 15,-21 0-15,21-21 0,0 22 0,21 84 32,0-21-32,-21-64 15,21 21-15,1-41 16,-22 20-16,0-21 0,0 0 0,0 22 0,0-22 16,-22 21-1,1-21-15,0 0 0,0-21 16,0 0-16,-43 0 15,43 22-15,0-22 0,0 0 0,-22 0 16,22 0-16,-21 0 0,0 0 0,-1-22 16,22 22-16,0-21 15,0 21-15,0-21 0,-22 0 16,43 0-16,-21 0 16</inkml:trace>
  <inkml:trace contextRef="#ctx0" brushRef="#br0" timeOffset="143493.63">8403 12552 0,'-42'-42'15</inkml:trace>
  <inkml:trace contextRef="#ctx0" brushRef="#br0" timeOffset="144492.09">4995 12234 0,'-21'0'16,"-21"0"-16,21 0 0,-22 0 0,-84 0 15,64 0-15,42 0 0,-1 0 0,1-21 16,0 21-16,0 0 0,-43 0 15,-20 0 1,63 0-16,-22 0 0,22 0 16,0 0-16,-21 0 0,20 0 0,-20 0 15,0 0 1,21 0-16,-1 0 16,44 0 30,-1 0-46,0 0 0,0 0 16,0 0-16,22 0 16,-1 0-16,21 0 0,-41 0 0,20 0 15,0 0-15,1 0 0,20 0 16,43 0-16,-43 0 0,1 0 16,-1 0-16,1 0 0,84 0 15,0 0-15,-84 0 16,20 0-16,107 0 15,-106 0-15,20 0 0,1 0 0,0 0 0,-21 0 16,21 0-16,-1 0 0,1 0 16,0 21-16,233-21 15,-212 0-15,-21 0 0,-1 0 16,22 0-16,-21 0 0,0 0 0,0 0 16,21 0-16,-21 0 0,0 0 15,105-21-15,86 21 16,-192-21-16,-20 21 0,84 0 15,-84 0-15,0 0 16,-22-21-16,1 21 0,-1 0 0,1 0 16,20 0-1,-20 0-15,-43 0 32,0 0 30,0 0-46,1 0-16,-1 0 15,0 0 1,-42 0 31,0 0-47,-1 0 0,1 0 15,0 0-15</inkml:trace>
  <inkml:trace contextRef="#ctx0" brushRef="#br0" timeOffset="148432.89">6773 12806 0,'0'0'16,"-21"0"-16,0 0 0</inkml:trace>
  <inkml:trace contextRef="#ctx0" brushRef="#br0" timeOffset="148781.69">6625 12848 0,'0'-21'78,"0"0"-78,21 0 15,0 21-15,1-21 0,20-1 0,0 1 16,1 0-16,20-21 0,1 21 16,-1-1-16,1-20 0,20 21 15,-20-21-15,20 20 0,86-41 16,-86 21-16,1 20 0,-21-20 0,20 21 15,-20-21-15,-1 20 0,1 1 0,-1 0 16,-20 0-16,84-21 16,-106 20-16,21 22 15,-21 0-15,-21-21 0,21 21 0,1-21 16,-44 21 62,1 0-78,0 21 0,0-21 16,0 21-16,0-21 0,-1 22 0</inkml:trace>
  <inkml:trace contextRef="#ctx0" brushRef="#br0" timeOffset="149720.16">6900 12869 0,'-21'22'0,"42"-44"0,-63 44 0,42-1 15,-21-21-15,21 21 16,21-21 31,0-21-47,0 21 15,0-21-15,1-1 0,20 22 16,-21-21-16,0 0 0,22 0 0,-1 0 16,-21 0-16,21-1 0,1-20 0,-1 21 15,0 0-15,43-43 16,-43 43-16,1-21 0,-1 21 0,22-22 16,-22 22-16,0-21 0,1 21 0,105-85 15,-64 42 1,-41 43-16,-1-21 0,-21 21 15,22-1-15,-22 22 0,0-21 0,21 21 16,-21-21-16,1 21 16,-1 0-1,-42 0 407,-1 0-406</inkml:trace>
  <inkml:trace contextRef="#ctx0" brushRef="#br0" timeOffset="152100.17">11176 12171 0,'-21'0'0,"42"0"0,-63 0 0,20 0 16,1 0-16,0 0 0,0 0 0,0 0 15,0 0-15,42 0 16,21 0 0,-21 0-16,22 0 0,-1 0 0,21 0 15,-20 0-15,20 0 0,1 0 0,-1 0 16,1 0-16,84 0 16,-63 0-16,-22 0 0,22 0 0,-1 0 15,-20 0-15,21 0 0,-1 0 0,43 0 16,-63 0-16,-22 0 15,22 0-15,-22 0 0,21 0 16,-20 0-16,-22 0 0,0 0 16,0 0-16,0-21 15,-21 0 17,-21 21-32,0 0 0,0 0 15,0-22-15,0 22 16,-1 0-16</inkml:trace>
  <inkml:trace contextRef="#ctx0" brushRef="#br0" timeOffset="152540.92">12467 11959 0,'0'21'47,"21"-21"-47,0 0 0,1 22 0,-1-22 15,0 0-15,0 21 16,43-21-16,-43 0 16,42 0-16,-42 0 15,1 0-15,-1 0 16,0 21-16,-21 0 15,0 0 1,0 0-16,-21 1 0,0-22 16,-43 63-1,22-42-15,21 22 0,-43-1 16,43-21-16,0 0 0,-22 0 0,22 1 16,0-1-16,0 0 0,0-21 15,0 21-15,-1 0 16,22 0-1,22-21 1,-1 0-16,0 0 0,0 0 16,0 0-16,-21-21 0,21 0 0,22 21 15,-22-21-15</inkml:trace>
  <inkml:trace contextRef="#ctx0" brushRef="#br0" timeOffset="153243.47">14287 11980 0,'0'0'0,"0"-21"0,0 0 16,0 0-1,0 0-15,0 0 16,-21 21 0,21-22-16,-21 22 0,21-21 15,-21 21-15,0 0 16,0 0-16,-1 0 0,1 0 0,0 0 15,0 0-15,0 21 0,0 1 16,-22-1-16,22 0 0,0 0 16,-21 43-16,20-22 0,1 0 15,0 1-15,0-1 0,0 0 0,0 1 16,-1-1-16,1 0 0,0-21 16,21 22-16,-21 20 0,21-42 15,0 22-15,0-22 16,0 0-16,21-21 0,0 21 0,0-21 15,1 21-15,-1-21 0,42 0 16,22 0 0,-64 0-16,21-21 0,-20 0 15,20 21-15,-21-21 0,21 21 0,-20-21 16,41-22-16,1 1 16,-43 21-16,0 0 0,0 0 0,-21-1 15,21 1-15,-21 0 0,21 21 16,-21-42-16,0 21 15</inkml:trace>
  <inkml:trace contextRef="#ctx0" brushRef="#br0" timeOffset="153724.19">14414 12340 0,'0'21'15,"0"-42"-15,0 64 0,-21-22 0,-21-21 0,42 21 0,0 0 16,0 0-16,0 0 16,0 22-16,0-22 15,0 0-15,63 0 16,-41 0-16,-1-21 15,0 0-15,0 0 0,0 0 0,0 0 16,1 0-16,20 0 0,-21 0 0,0 0 16,0-21-16,1 0 0,-1 21 15,0-21-15,0 0 0,21 0 16,-42-1-16,0 1 0,0 0 0,0 0 16,0 0-16,0 0 0,0-43 15,0 43-15,0 0 16,-63-43-16,21 43 15,-1 21-15,22-21 0,0 21 16,-43 0-16,43 0 16,0 21-16,0 0 0,0-21 0,0 43 15,-1-22-15,22 21 16,-21-21-16,21 43 0,0-43 0,0 21 16,0-21-16,0 1 0,21-1 15,1 0-15,41 21 16,1-21-16,-22-21 15,-21 0-15,0 0 0,22 0 16,-22 0-16,21 0 0,-21-21 16,22 21-16,-22-21 0,21 0 0,0-21 15,-20 20-15,20 1 16,-21 0-16,0-21 0,-21 21 16,21-1-16,-21 1 0,0 0 15,0 0-15</inkml:trace>
  <inkml:trace contextRef="#ctx0" brushRef="#br0" timeOffset="154172.93">15028 12383 0,'0'21'16,"0"0"-16,0 0 0,0 0 16,0 22-16,-21-22 15,21 0-15,0 0 0,-21 0 16,21 0 0,0-42 30,0 0-46,0 0 16,0 0-16,0 0 0,21-1 0,-21 1 16,21 0-16,-21-21 0,0 21 15,21-1-15,1 1 0,-1 0 0,-21 0 16,0 0-16,42 0 16,-21 21-1,0 0-15,1 0 0,-22 21 0,21 0 16,-21 0-16,21 21 15,-21-20-15,0-1 16,0 0-16,0 0 0,21 0 0,-21 0 16,21 22-16,-21-22 15,0 0-15,21-21 16,1 0-16,-1 0 16,0 0-16,0 0 0,0 0 15,0-21-15,1 0 0,-1 21 16,21-43-1,-21 22-15,0 0 0,1-21 16,-1 21-16,0-1 0,0 1 0,-21 0 16,0 0-16,0 0 0,21 0 15</inkml:trace>
  <inkml:trace contextRef="#ctx0" brushRef="#br0" timeOffset="154455.76">15684 12298 0,'0'21'0,"0"0"0,0 0 15,0 1-15,-21-1 0,21 0 16,0 0-16,0 0 0,0 0 15,0 1-15,0-1 0,21 0 16,1 0-16,41 0 16,-42-21-16,0 0 15,1 0-15,-1 0 0,0 0 16,0 0-16,64-42 16,-22 0-16,-42 20 15,1 1-15,-1 0 0,0 0 16,-21 0-16,0 0 0,21-43 15,-21 22 1,0 21-16,0 42 31,0 0-15,0 0-16,-21 0 0</inkml:trace>
  <inkml:trace contextRef="#ctx0" brushRef="#br0" timeOffset="154638.66">16044 13060 0,'0'21'0,"-42"106"32,21-85-32,0 22 0,21-22 0,-22 1 15,-62 168 1,63-105-16,-1-64 0,1 1 16,21-1-16,-21-21 0,21 22 15,0-22-15,0 0 0,-21 0 0,0 0 16,21 0-16,0-42 31,0 0-31</inkml:trace>
  <inkml:trace contextRef="#ctx0" brushRef="#br0" timeOffset="154700.63">15833 13610 0,'0'-21'0,"21"-106"16,-21 106-16</inkml:trace>
  <inkml:trace contextRef="#ctx0" brushRef="#br0" timeOffset="155115.39">16002 12467 0,'21'-63'31,"-21"42"-16,21-1-15,0 22 16,1 0-16,-22-21 0,21 21 0,0 0 16,0 0-16,0-21 0,0 21 15,1 0-15,-1 0 0,0 0 16,0 0-16,0 21 0,0-21 16,-21 21-16,0 1 0,0-1 0,0 0 15,0 0 1,0 0-16,0 0 0,0 1 0,-21 20 15,0-21-15,0-21 16,-43 42-16,43-42 16,0 0-16,0 22 0,0-22 15,0 21-15,21-42 63,0-1-63,0 1 15</inkml:trace>
  <inkml:trace contextRef="#ctx0" brushRef="#br0" timeOffset="155540.21">16129 12425 0,'0'0'0,"0"-21"0,0 0 16,-21 42 15,21 0-15,0 0-16,0 0 0,0 0 0,0 1 15,0 41-15,0-42 16,0 22-16,0-1 0,0 0 16,-21 1-16,21-1 0,-22 0 0,22 1 15,0 20-15,-63 43 16,63-64-16,-21 1 0,0-22 15,21 21-15,-43 0 0,43-20 16,0-1-16,-21 21 16,0-42-16,21 21 0,-21-42 31,762-910 78</inkml:trace>
  <inkml:trace contextRef="#ctx0" brushRef="#br0" timeOffset="155863.03">16595 12319 0,'-22'0'47,"22"21"-32,0 0-15,-21 1 0,21-1 16,0 0-16,-21 0 16,21 0-16,0 0 0,0 1 0,0-1 15,0 0-15,0 0 16,21-21-1,0 0-15,1 21 0,-1-21 16,0 0-16,0 0 0,43-21 16,-43 0-1,-21 0-15,21 21 0,0-21 0,-21-1 16,0 1-16,21 0 0,-21 0 0,21 0 16,-21-43-1,0 43-15,22 0 0,-22 0 16,0 0-16,0-22 15</inkml:trace>
  <inkml:trace contextRef="#ctx0" brushRef="#br0" timeOffset="156376.74">16806 12298 0,'0'21'0,"0"-42"0,0 63 15,0-21-15,-21 1 0,21-1 16,0 0-16,0 0 0,0 0 16,0 0-16,0 1 0,0-1 15,0 0-15,21-21 0,0 0 16,1 0-16,-22 21 0,21-21 0,0 0 15,0 0-15,0 0 0,0 0 16,22-21-16,-22 21 0,0-21 16,21-22-16,-20 22 0,-1 0 15,21-42 1,-42-22-16,21 64 0,22-106 16,-43 84-16,0 1 15,0 0-15,21 21 0,-21-22 16,0 22-16,0 0 0,0 0 15,0 42 17,-21 0-32,21 21 0,-22-20 15,1 41-15,-21 43 16,42-64-16,-21 22 16,21-22-16,0-21 0,-21 22 15,21-22-15,0 0 0,0 0 0,0 21 16,0 1-16,0-1 15,0-21-15,21-21 16,0 0-16,-21 21 0,42-21 16,-21 0-16,1 0 0,-1 0 15,42 0 1,1-42-16,-43 42 16,42-42-16,-41 21 0,-1-1 15,0 1-15,0 0 0,-21 0 0,21 0 16,-21 0-16,21-1 0,-21 1 15,0-21 1</inkml:trace>
  <inkml:trace contextRef="#ctx0" brushRef="#br0" timeOffset="156815.48">17505 12319 0,'-21'21'15,"-1"-21"-15,22 21 0,-21 1 16,0 20 0,21-21-16,-21 21 15,21-20-15,0-1 0,0 0 16,0 0-16,21-21 15,0 0-15,0 0 16,1 21-16,-1-21 0,21 0 16,-21 0-16,0 0 0,1 0 0,-1 0 15,21-21-15,-21 21 16,0-21-16,1 21 0,20-42 16,-21 20-16,0 1 0,-21 0 15,0-21-15,21 21 16,-21-1-16,0 1 15,-21 21 17,21 21-17,0 1-15,0-1 16,0 0-16,0 0 0,0 0 16,0 0-16,0 1 15,0-1-15,0 0 16,0 0-16,0 0 0,0 0 15,21-21 17,1 0-32,-1 0 0,0 0 15,0 0-15,0 0 16,0-21-16,-21 0 0,22 21 16,-1-21-16</inkml:trace>
  <inkml:trace contextRef="#ctx0" brushRef="#br0" timeOffset="157151.29">16933 12023 0,'0'0'0,"-42"0"32,63 0-17,21 0-15,1 0 0,-1 0 0,0-21 16,22 21-16,-22 0 0,43 0 16,-22 0-16,1 0 0,-1-22 0,1 22 15,-1 0-15,1 0 0,-22 0 16,43 0-16,-43 0 0,-21 0 15,1 0-15,-1 0 0</inkml:trace>
  <inkml:trace contextRef="#ctx0" brushRef="#br0" timeOffset="157660.09">16214 12700 0,'21'-21'16,"-21"0"0,0 42 15,-21 0-31,-1 0 15,1 0-15,21 1 16,0-1-16,-21 0 0,21 21 0,-21-21 16,21 1-16,-21-1 0,21 21 15,0-21-15</inkml:trace>
  <inkml:trace contextRef="#ctx0" brushRef="#br0" timeOffset="158312.72">14309 12848 0,'0'0'0,"-22"0"0,1 0 0,-21 0 0,21 0 15,0 0-15,-1 0 16,1 0-16,0 0 0,0 0 16,21 21-1,21-21 1,21 22-16,-20-22 16,20 0-16,0 0 0,1 0 0,20 0 15,1 0-15,-1 0 0,22 0 16,-22 0-16,43 0 0,-21 0 0,21 0 15,-1 0-15,1 0 0,21 0 0,-21 0 16,21-22-16,-21 22 0,21 0 16,190 0-1,-211 0-15,0 0 0,0 0 0,-21-21 16,-1 21-16,1 0 0,-22-21 0,1 21 16,-1 0-16,1 0 0,-22 0 15,22-21-15,-22 21 0,85 0 16,-106 0-16,22-21 0,-22 21 15,21 0-15,-21 0 0,0 0 16,1 0-16,-1 0 0,21 0 16,-42-21-1</inkml:trace>
  <inkml:trace contextRef="#ctx0" brushRef="#br0" timeOffset="163476.88">13039 12361 0,'0'0'0,"0"-21"16,0 0-16,0 0 31,-22 21-15,22 21-16,0 0 0,0 0 16,-21 1-16,21-1 15,0 21-15,0-21 0,0 22 16,0-22-16,-21 63 0,0-41 0,21-1 15,-21 0-15,21-20 0,0 20 16,0 0-16,-21 22 0,-1-43 16,22 0-16,0 0 0,0 0 15,0 1 1,22-22 15,-1-22-31,-21 1 0,21 0 0,0 0 16</inkml:trace>
  <inkml:trace contextRef="#ctx0" brushRef="#br0" timeOffset="163835.67">13271 12679 0,'0'21'0,"0"0"15,0 0-15,0 1 32,22-22-32,-1 0 15,0 0-15,0 0 32,-21-22-32,0 1 15,0 0 1,-21 21-1,21-21-15,-21 21 32,21 21-17,0 0-15,0 0 16,0 1 0,0-1-1</inkml:trace>
  <inkml:trace contextRef="#ctx0" brushRef="#br0" timeOffset="164662.24">13060 13589 0,'0'0'0,"-21"0"31,21-21-31,0 0 0,0 0 16,0-1-16,0 1 15,0 0-15,0 0 16,0 0-16,0 0 16,21 21-1,0 0-15,0 0 16,0 0-1,-21 21-15,21 0 16,1 0-16,-22 0 0,21 0 0,-21 1 16,0 41-16,0-42 0,0 22 15,0-22-15,0 21 16,0-21-16,0 22 0,0-22 0,-21 21 16,-1-21-16,1 22 0,0-22 0,0 0 15,0 0-15,0 21 0,-22-20 16,22-1-16,-42 0 0,41 0 15,1 0-15,-42 0 0,20-21 16,22 0-16,0 0 0,0 0 16,0 0-16,0 0 0,-22-21 15,43-21 1,-21 21-16,21 0 0,-21-22 16,21 1-16,0 21 0,0 0 15,0-1-15,0-20 0,0 21 0,0-21 16,21 42-16,0-43 15,0 43-15,22 0 16,-22 0-16,0 0 0,0 0 16,0 0-16,1 0 0,-1 21 15,21 1-15,-21-1 0,0 0 16,1 21-16,-1 1 0,0-22 16,-21 0-16,0 0 0,21 0 15,-21 0-15,21 1 16,-21-1-16,0 0 0,21-21 15,1 0 1,-1 0 0,0 0-16,-21-21 15,21 21-15</inkml:trace>
  <inkml:trace contextRef="#ctx0" brushRef="#br0" timeOffset="164980.04">13547 13885 0,'0'22'0,"0"-44"0,21 44 0,0-22 16,0 0 0,0 0-16,0 0 15,-21-22-15,22 22 16,-22-21-16,0 0 15,-22 21 1,1 0 0,0 0-1,0 0-15,21 21 16,0 0 0,21-21-1,0 0 1,0 0-16</inkml:trace>
  <inkml:trace contextRef="#ctx0" brushRef="#br0" timeOffset="165440.04">14795 13399 0,'0'0'0,"22"0"47</inkml:trace>
  <inkml:trace contextRef="#ctx0" brushRef="#br0" timeOffset="165795.47">14880 13483 0,'-21'0'47,"21"-21"0</inkml:trace>
  <inkml:trace contextRef="#ctx0" brushRef="#br0" timeOffset="166176.25">14838 13462 0,'0'-21'16,"0"0"-1,0 42 48,0 21-63,0-21 0,0 22 15,0-1-15,0 0 0,0 1 0,0-1 16,0 0-16,0 1 0,0-1 16,0 0-16,0 22 15,0-1-15,0-41 0,0-1 16,0 0-16,-21-21 0,21 21 15,21-21 17,0-21-32,0 21 15,-21-21-15,21 0 0,0-1 0,1 1 16</inkml:trace>
  <inkml:trace contextRef="#ctx0" brushRef="#br0" timeOffset="166883.91">15346 13568 0,'0'21'32,"-21"0"-17,21 0-15,-22 1 16,22 20-16,-21-21 0,21 0 16,0 22-16,-21-22 0,21 0 0,0 21 15,0 1-15,0-22 16,0 0-16,0 0 0,0 0 15,21-21 1,0 0-16,1 0 0,-1 0 16,21-21-1,-21 0-15,0 0 16,-21 0-16,0-1 0,0-41 16,0 42-16,0-22 15,0 22-15,0-42 16,0 42-16,0-1 0,0-62 15,22 63 1,-1-1-16,0 1 0,0 21 16,0-21-16,0 21 0,22 0 15,-22 0-15,0 0 0,0 0 0,0 21 16,-21 0-16,22 1 0,20 62 16,-42-63-16,0 1 15,0 20-15,0-21 0,0 0 16,0 22-16,0-22 0,-21 0 0,21 21 15,0-21-15,-21 1 0,21-1 16,0 0-16,0 0 0,0 0 16,0 0-16,21-21 0,0 0 15,0 0-15,21 0 0,1 0 16,20 0 0,-42 0-16,1 0 0,41-21 15,-42 0-15,0 0 0,1-21 16,-22 20-16,21 1 0,-21 0 15,0-21-15,0 21 0,0-1 0,-21-62 16,-1 63-16,1-1 0,0-20 16,-21 21-16,21 21 0,-43-21 15,1 21 1,63 21 0,-22-21-16,1 21 0,21 0 0,-21 0 15,21 1-15,0-1 0,0 0 16,0 0-16,0 0 0,0 0 15,42-21-15,-42 22 0,43-22 16,-22 0-16,0 0 0</inkml:trace>
  <inkml:trace contextRef="#ctx0" brushRef="#br0" timeOffset="167199.73">16637 13441 0,'0'0'0,"0"-21"0,0 42 47,-21 0-47,21 21 0,0-20 16,0 20-16,0 0 15,0-21-15,0 64 0,0-43 0,0 1 16,0 20-16,0-20 0,-21-22 15,21 21-15,0-21 16,0 0-16,-22 1 0,22-1 0,0 0 16,0 0-1,0-42 17,0 0-32,22 21 0,-22-21 0</inkml:trace>
  <inkml:trace contextRef="#ctx0" brushRef="#br0" timeOffset="167531.54">16531 13504 0,'0'0'15,"0"-42"-15,-21 21 0,21 0 0,-21 0 16,21-22-16,0 22 16,0 0-16,0 0 0,0 0 15,21 21-15,0-22 0,0 22 16,0 0-16,43-21 15,-22 21-15,22 0 0,-22 0 16,0 0-16,-20 21 0,-1-21 0,21 22 16,-42-1-16,0 0 0,0 0 0,0 0 15,0 0-15,-21 64 16,-85-21 0,85-43-16,-21 0 0,-1 0 15,1 0-15,21 0 0,-22 1 16,22-22-16,0 21 0,0-21 0,21 21 15,21-21 17,0 0-32,0 0 0,1 0 0,20 0 15</inkml:trace>
  <inkml:trace contextRef="#ctx0" brushRef="#br0" timeOffset="169463.79">17378 13843 0,'0'-42'16,"0"21"-1,0-1-15,0-20 16,0 21-16,0 0 0,0 0 15,0-1-15,-21 1 0,-1 21 16,1 0-16,0 0 16,0 0-16,0 21 0,-22-21 0,22 22 15,0-1-15,0 0 0,0 21 16,-22 1-16,22-22 16,0 21-16,0-21 0,21 0 0,0 22 15,-21-22-15,21 21 0,0-21 16,0 1-16,0-1 15,21-21-15,0 0 0,0 0 16,64 0-16,-43 0 16,-21-21-16,1 21 0,20-22 15,-21 1-15,21 21 0,-20-21 0,20 0 16,-21 0-16,0 0 0,22-43 16,-22 43-16,21-21 15,-42-1-15,21 22 0,-21 0 16,0 42 15,-21 0-31,21 0 0,-21 1 16,0-1-16,21 0 0,-21 0 15,-1 43-15,22-43 0,0 42 16,0-42-16,22-21 16,-1 22-16,0-1 0,0-21 15,0 0-15,43 21 16,42-21-16,-64 0 0,-21 0 15,21 0-15,1 0 0,-22-21 16,21 0-16,-21 21 0,43-43 16,-1 1-16,-41 21 15,-1 0-15,0-1 0,0 1 16,0-21-16,-21 21 0,0-64 16,0 43-1,-21 21-15,0 21 0,0 0 16,0 0-16,-1 0 0,1 0 0,-42 42 15,42-21-15,-1 0 16,1 0-16,0 1 0,0-1 0,0 21 16,0-21-16,21 0 15,0 1-15,0-1 0,0 0 16,21-21-16,0 0 16,0 0-16,0 0 0,22 0 15,-22 0-15,21 0 0,-21 0 16,0-21-16,1 21 0,-1-21 0,0-1 15,0 22-15,0-21 0,-21 0 0,21 0 16,-21 0-16,22 0 0,-22-1 16,0 1-16,21 21 15,-21 21 1,0 1 0,0-1-16,0 0 0,0 21 15,0-21-15,-21 43 16,-22 21-1,43-64-15,-21 21 0,21 0 16,-21-20-16,63 20 0,-21 21 0,-21-20 16,0 84-16,22-64 0,-22 64 15,21-84-15,0 62 16,0-41-16,-21-22 0,21 22 16,0 42-16,-21-64 0,0 0 15,22 1-15,-22 20 16,0-42-16,0 64 0,0-64 0,0 0 15,-22 0-15,1 1 0,0-1 16,0-21-16,0 0 0,0 0 0,-1 0 16,1 0-16,-21 0 0,21-21 15,0-1-15,-1 1 0,1 0 0,0 0 16,0-21-16,0-1 0,-22-84 16,22 21-1,21 64-15,0-21 0,0 20 0,0-20 16,0-1-16,0 1 0,0-1 0,21-63 15,-21 43-15,22 20 0,-22 22 16,21-22-16,0 1 0,0 20 16,-21 1-16,21 0 0,0-1 0,1 1 15,-1 0-15,0 21 0,0-22 16,43 1-16,-43 21 16,21-22-16,-21 43 0,0-21 15,1 21-15,-1 0 0,0 0 16,0-21-16,0 21 0,0 0 0,1 0 15,-1 0 79,0-21-94,0 21 0,0-21 16,0 21-16,1-21 0,-1-1 0,0 1 15,0 0-15,-21 0 16,21 21-16,-21-21 16,0 0-16,-21 21 31,0 0-31,0 0 0,0 0 0,-1 21 16,1 0-16,0 0 0,0 0 15,0 0-15,0 1 16,-1-1-16,22 0 0,0 0 15,0 0-15,0 0 0,0 1 0,0-1 16,0 0-16,22 0 16,-1-21-16,0 21 15,0-21-15,43 0 16,-43 0-16,0 0 0,21 0 16,1 0-16,-22 0 0,0-21 0,21 0 15,-21 21-15,1-21 0,20-22 16,-21 22-16,0 0 0,0 21 15,1-21-15,-22 0 0,0 0 0,21-1 16,-21 1-16,21 21 0,-21-21 16,0 0-16,0 42 31,0 0-15,-21 0-16,21 1 0,0-1 15,0 0-15,0 0 16,0 0-16,0 0 0,0 1 0,0-1 15,0 0-15,0 0 0,0 0 16,-21-21-16,21 21 0,-22 1 16,22-1-16,-21-21 0,-21 21 15,21-21 1,0 0-16,-1 0 0,1 0 16,0 0-16,21-21 15,0 0-15</inkml:trace>
  <inkml:trace contextRef="#ctx0" brushRef="#br0" timeOffset="170015.4">18775 12425 0,'0'0'15,"0"21"-15,0 0 0,-21 0 16,21 1-16,0-1 16,0 0-16,0 0 0,0 0 15,0 0-15,0 1 16,21-22 0,-21 21-16,21-21 0,0 0 15,0 0-15,0 0 0,1 0 16,-1 0-16,21 0 0,-21 0 15,22 0-15,20 0 0,-21 0 0,22-21 16,-1-1-16,1 22 0,21-21 0,-22 21 16,22-21-16,42-21 15,63-1 1,-147 22-16,20 0 0,-21 0 0,-20 21 16,20-21-16,-21 21 0,0 0 0,0-21 15,-21-1 1,-21 22 15,0 0-31,0 22 0,0-1 16</inkml:trace>
  <inkml:trace contextRef="#ctx0" brushRef="#br0" timeOffset="170543.1">19727 13631 0,'0'0'0,"0"-21"16,0 0 0,0 0-16,0 42 47,0 0-47,0 0 0,0 1 15,0-1-15,0 0 0,0 0 16,0 0-16,0 22 0,0-1 15,0 21-15,0-41 16,0-1-16,0 0 16,0 0-16,21-21 0,1 0 0,-1 0 15,0 0-15,21 0 0,1 0 0,-1 0 16,0 0-16,1 0 0,-1 0 16,0-21-16,1 0 0,62 0 15,-41-1-15,-22 1 0,1-21 16,20 21-16,-21 0 0,43-22 15,-43 22-15,1 0 0,-1 0 16,22 0-16,-43 21 16</inkml:trace>
  <inkml:trace contextRef="#ctx0" brushRef="#br0" timeOffset="187158.06">1672 12002 0,'64'0'31,"-43"-22"-15,0 22-16,0 0 0,0 0 15,0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4:07:09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2498 1334 0</inkml:trace>
  <inkml:trace contextRef="#ctx0" brushRef="#br0" timeOffset="59669.87">1778 1990 0,'0'-85'31,"0"64"-31,0 0 16,0 42 15,0 0-31,0 0 0,0 64 15,0 0 1,0-22-16,-21-21 0,0 85 16,21-63-16,-22-1 0,1 1 15,21-1-15,0-20 0,0-1 16,-21 0-16,21 1 0,0-1 0,0-21 16,0 43-1,0-43-15,21-21 31,-21-21-31,21 0 0,1-1 0,-22 1 16,21-21-16</inkml:trace>
  <inkml:trace contextRef="#ctx0" brushRef="#br0" timeOffset="60425.44">2730 2053 0,'0'0'0,"22"-21"0,-1 0 0,0 0 16,-21 0-16,0-1 0,0 1 16,-21 21-1,0 0-15,-1 0 0,1 21 16,0 1-16,0-1 0,0 0 0,0 0 16,-1 21-16,1-20 0,21 20 15,-21 0-15,0 1 0,21-1 0,-21 21 16,21-20-16,0-1 0,0 0 15,0 43-15,0-43 16,21 1-16,-21-22 0,42 0 0,-21 0 16,22 0-16,-1 1 0,0-22 15,1 0-15,63 0 0,-64 0 16,0 0-16,22-22 0,-22 1 16,22 0-16,-22-21 0,0-1 0,22 1 15,-22 0-15,0-1 0,-20-20 16,20 21-16,0-22 0,-21 1 15,1 20-15,-1-20 0,0-1 0,0-20 16,0 20-16,0 1 0,1-1 0,-1-21 16,-21 1-1,0 105 1,0 0-16,0 21 0,-21 1 16,-1 20-16,1 1 0,21-1 15,-21 1-15,21-1 0,-21 1 0,21-1 16,-21 64-16,21-63 0,0-1 15,0-20-15,0-1 0,21 0 16,0 1-16,0-22 0,22 0 0,-22 0 16,21 0-16,0 0 15,1-21-15,63 0 0,-64 0 16,0-21-16,1 0 0,-1-21 0,-21 21 16,21-22-16,43-41 15,-43 20-15,-20 22 0,62-85 16,-63 63-16,22 1 0,-22-1 15,21 22-15,-21 0 0,1-1 0,-1 22 16,-42 42 0,-1 22-16,-20-22 0,21 21 15,-21 0-15,-1 22 0,22-22 0,-21 1 16,21 20-16,-1-21 0,1 1 16,0 41-16,21 1 15,0-64-15,0 0 16,0 1-16,0-1 0,21-21 0,0 21 15,1-21-15,-1 0 16,21 0-16,-21 0 16</inkml:trace>
  <inkml:trace contextRef="#ctx0" brushRef="#br0" timeOffset="60966.13">2392 4064 0,'0'0'0,"0"-21"0,0 0 0,0 0 16,21 21-16,0-22 0,0 1 15,22 21-15,-22 0 0,42-21 16,-42 21-16,22 0 0,-22 0 15,21 0-15,-21 21 0,22 22 16,-22-22-16,0 0 0,-21 0 0,21 21 16,-21 1-16,-21 41 15,0-41-15,0-1 0,-22 0 0,-41 43 16,20-43-16,22-20 16,-43 41-16,-21 1 15,85-43-15,0 0 0,42-21 31,0 0-31,1 0 16,20 0-16,0-21 0,1 0 16,-1 21-16,64-43 0,-43 43 15,-20-21-15,20 0 0,1 21 0,-22-21 16,21 21-16</inkml:trace>
  <inkml:trace contextRef="#ctx0" brushRef="#br0" timeOffset="61521.31">3069 5567 0,'0'0'0,"0"-21"16,0 0-16,0-1 0,0 1 0,0 0 15,-21 42 1,21 0-1,-21-21-15,0 43 0,-1-22 0,1 21 16,0 1-16,0-1 0,21 0 16,-21 1-16,0-1 0,-1 0 0,1 43 15,21-43-15,0 1 0,0-1 16,0-21-16,0 0 0,0 22 16,0-22-16,64 0 15,-43-21-15,0 0 16,0 0-16,22 0 0,-22 0 15,0-21-15,21 0 0,-21-1 0,22 1 16,41-63-16,-62 62 16,-22-41-16,0 42 15,0 0-15,0-1 0,-22 22 16,1 0-16,0 0 0,-21 0 16,-1 0-1,43 22-15,-21-22 16</inkml:trace>
  <inkml:trace contextRef="#ctx0" brushRef="#br0" timeOffset="61975.14">4339 5249 0,'0'0'0,"-21"-21"31,0 21-15,0 21-16,-1 1 0,22-1 15,0 0-15,-21 0 0,0 21 0,0 43 16,21-43-16,0 1 15,0-1-15,0 0 0,0 43 16,0-64-16,0 0 0,0 1 0,21-1 16,-21 0-16,21 0 0,0-21 0,1 0 15,20 0-15,0 0 16,-21 0-16,22 0 0,-22 0 0,21-21 16,-21 0-16,22 21 0,-22-21 0,21-22 15,-21 22-15,22 0 0,-22-21 16,0 20-16,21-20 0,-20 21 15,20-43-15,-21 43 0,-42 21 32,0 21-17,0 1-15,-1-22 0,-20 21 16,21-21-16</inkml:trace>
  <inkml:trace contextRef="#ctx0" brushRef="#br0" timeOffset="69381.5">3408 8975 0,'0'-21'16,"0"-1"-16,0 1 15,0 0-15,0 0 16,0 0-16,0 0 15,0-1-15,0 1 16,0 0 0,0 42 15,0 0-31,0 22 0,0-22 16,0 21-16,0 1 15,0-1-15,0 0 0,0 1 0,0-1 16,0 0-16,0 1 0,0-1 15,0-21-15,0 21 0,0 1 0,0 20 16,0-42-16,0 22 16,0-22-16,0 0 0,0 0 15,0 0-15,0-42 32,0 0-32,21 0 15,0 0-15,-21 0 0,21-1 16</inkml:trace>
  <inkml:trace contextRef="#ctx0" brushRef="#br0" timeOffset="69646.36">3810 8848 0,'0'0'16,"21"0"-16,-21 21 31,0 0-31,0 0 0,0 22 15,0-22-15,0 42 16,0-20-16,0-1 0,0 0 0,-21-21 16,21 22-16,-21-1 0,21-21 0,0 64 15,-21-43 1,21-21-16,0 1 0,0-1 16,0 0-16,21-21 31,0-21-31,-21 0 15</inkml:trace>
  <inkml:trace contextRef="#ctx0" brushRef="#br0" timeOffset="69981.16">4318 8932 0,'21'64'31,"-21"-43"-15,21-21 15,0 0-31,1 0 0,-1-21 16,-21 0-16,21 0 16,-21-1-16,0 1 0,0 0 15,0-21 1,0 21-16,-21 21 15,0 0 1,-1 0-16,22 21 0,-21 0 16,-21 0-16,42 0 15,0 0-15,0 1 0,0-1 16,0 0-16,0 0 16</inkml:trace>
  <inkml:trace contextRef="#ctx0" brushRef="#br0" timeOffset="70292.99">4381 9398 0,'0'0'15,"0"21"-15,22-21 31,-1 0-31,21-42 16,-42 21 0,21 0-16,0-1 0,-21 1 15,0 0 1,-21 0 0,0 21-16,0 0 15,0 0-15,0 0 16,-1 21-16</inkml:trace>
  <inkml:trace contextRef="#ctx0" brushRef="#br0" timeOffset="70909.63">5122 8932 0,'0'-42'32,"0"21"-32,43 0 15,-1 21 1,-21 0-16,0 0 15,0 0-15,1 0 0,-1 0 0,0 21 16,-21 0-16,21 0 0,-21 43 16,0-22-1,-21 0-15,0-20 0,-22 20 16,1-21-16,21 0 0,-21 0 16,20-21-16,1 0 0,0 22 15,0-22-15,42-22 31,0 22-31,0-21 16,-21 0-16,43 0 16,20 0-16,-42 21 15,1 0-15,-1 0 0,0 0 0,0 0 0,0 0 16,0 0-16,22 42 16,-22-21-1,-21 0-15,0 1 0,0-1 16,0 0-16,0 0 0,0 0 15,-21 0-15,0 1 0,-1-1 16,1-21-16,0 21 0,-21-21 16,21 0-16,-1 21 0,1-21 0,0 21 15,-21-21-15,21 0 0,-1 0 0,1 0 16,0 0-16,0 0 0,0 0 0,0 0 16,21-21-1,-22 21-15,22-21 0,0 0 16,0 0-16,22 21 15,-1-22-15,0 22 16</inkml:trace>
  <inkml:trace contextRef="#ctx0" brushRef="#br0" timeOffset="71405.89">6117 8827 0,'0'-22'15,"-21"22"1,0 0-16,0 0 0,-22 22 16,22 20-16,0-21 15,0 0-15,0 22 0,21-22 0,-22 21 16,1-21-16,0 22 0,21-1 15,-42 43-15,42-22 16,0-42-16,0 0 0,0 1 16,0-1-16,21 0 0,0-21 15,43 21 1,-43-21-16,21 0 0,0 0 16,-20 0-16,20 0 0,0-21 15,-21 21-15,22-42 16,-22 20-16,0-20 15,0 21-15,-21-21 0,21 20 0,-21-20 0,22 0 16,-22 21-16,0-22 0,0 1 0,0 21 16,0-22-16,-22 22 0,1 0 15,21 0-15,-21 0 0,0 21 0,0 0 16,0 0-16,-1 0 0,1 0 16,0 0-16,0 0 0,0 21 15,0 0-15,-1 0 0,1-21 16,0 43-16,0-22 0,0 0 15,0 0-15</inkml:trace>
  <inkml:trace contextRef="#ctx0" brushRef="#br0" timeOffset="71925.6">2836 9800 0,'0'0'16,"-21"0"-16,21 21 15,21-21 1,22 0-16,-22 0 16,21 0-16,22 0 0,-1 0 0,1 0 15,20 0-15,1 0 0,0 0 16,126 0-16,-105 0 0,0 0 16,233 0-1,-234 0-15,149-21 16,-105 21-16,-22 0 0,0 0 0,0-21 15,0 21-15,0 0 0,0 0 0,105 0 16,44-21 0,-192 21-16,-20 0 0,-22 0 15,22 0-15,-22 0 0,0 0 0,1 0 16,-22 0-16,0 0 16,0 0-16,-21-21 0,-21 21 31,0 0-31,0 0 15,-1 0-15,-20 0 0,21 0 16,0 0-16,-22 0 0,1 0 0,0 0 16</inkml:trace>
  <inkml:trace contextRef="#ctx0" brushRef="#br0" timeOffset="72418.32">2857 9885 0,'-21'0'0,"42"0"0,-63 0 16,21 0-16,0 0 0,0 21 15,63-21 1,-21 0 0,21 0-16,22 0 0,-1 0 15,1 0-15,21 0 0,-1 0 16,22 0-16,148 0 0,-106 0 16,0 0-16,318 0 15,-148 0 1,-170 0-16,0 0 0,-21 0 0,148 0 15,-148 0-15,-21 0 0,0 0 0,0 0 16,-22 0-16,-20 0 0,63 0 16,-85 0-16,43 0 15,-64 0-15,0 0 0,0 0 0,-21 21 16,-21-21 46,0-21-62,0 0 16</inkml:trace>
  <inkml:trace contextRef="#ctx0" brushRef="#br0" timeOffset="74430.13">4297 10732 0,'-21'0'0</inkml:trace>
  <inkml:trace contextRef="#ctx0" brushRef="#br0" timeOffset="74522.07">4318 10774 0,'0'0'0,"0"-21"63</inkml:trace>
  <inkml:trace contextRef="#ctx0" brushRef="#br0" timeOffset="74615.02">4318 10329 0,'0'-84'15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4:08:36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254 0,'0'0'0,"0"-21"31,0 42 0,0 0-31,0 0 0,0 1 16,-21-1-16,21 0 0,0 42 16,0-41-1,0-1-15,0 0 0,0 0 0,21 0 16,1 0-1,-1-21-15,0 0 0,0 0 0,0 22 16,22-22-16,-22 0 0,21 0 16,-21 0-16,22-22 0,-1 22 0,-21-21 15,21 0-15,1 21 0,-1-21 16,-21 0-16,0 0 0,1-1 0,-1 1 16,0 0-16,0 0 0,-21 0 15,21 0-15,-21-22 16,0 1-16,0 21 15,-21 21 1,0 0-16,0 0 0,21 21 16,-21 0-16,-1 0 15,22 0-15,-21 22 0,21-22 0,0 21 16,0-21-16,0 22 0,-21 63 16,0-22-1,21-41-15,0-1 0,0 0 16,0 1-16,0 20 0,0-21 0,0 1 15,0-1-15,0-21 0,0 22 16,0-1-16,0-21 0,0 0 0,0 0 16,0 1-16,0-1 0,0 0 15,-42 0-15,20-21 16,1 0-16,0 0 0,0 0 16,-21 0-16,-1 0 15,1-42-15,0 21 16,20 21-16,1-43 0,0 22 0,0 0 15,0 0-15,0 0 0,-1-22 16,1 43 0,21-21-16,0 42 15,0 0-15,0 1 16,0-1-16,0 0 0,0 0 0,0 0 16,21 0-16,-21 1 0,22-1 15,-1-21-15,-21 21 0,21 0 0,21 0 16,43-21-1,-64 0-15,21 0 16,-20 0-16,20 0 0,0 0 16,43-21-16,-22 21 0,-20-21 15,-1 0-15,-21 0 0,22-1 16,-1 1-16,-21-21 0,0 21 0,0 0 16,1-22-16,-1 1 15,0-22 1,-21 86 15,-21-1-31,0 0 0,-1 42 16,1 1-1,0-43-15,21 0 0,-21 0 16,21 22-16,0-22 0,0 0 16,0 0-1,21-21 16,-21-21-31,21 21 0,0-21 0,-21 0 16,22 0-16,-1-1 16,0-20-16,0 0 0,0 21 15,0-1-15,-21 1 0,22 0 16,-1 0-16,-21 0 16,21 21-16,0 0 15,-21 21-15,0 0 16,0 0-16,0 0 0,0 1 0,0-1 15,0 0-15,0 0 0,0 0 16,0 0-16,0 1 0,0-1 16,0 0-16,21 0 0,0 0 0,1 0 15,-1-21-15,0 0 0,0 0 16,0 0-16,0 0 0,22 0 16,-22 0-16,21 0 0,43-21 15,-43 0-15,1-42 16,-1 41-16,-21-20 15,0 21-15,22-21 0,-22-22 0,0 22 16,21-64 0,1-42-16,-22 84 0,-21 22 15,0 0-15,0-1 0,0 22 16,0-21-16,0-1 16,0 22-16,-21 21 15,-1 0-15,22 21 16,-21 1-16,0 20 15,21-21-15,-21 21 0,0 1 0,21-1 16,0 0-16,-21 1 0,21-1 0,-22 0 16,22 22-16,-21-22 0,21 1 15,0-1-15,0 0 0,0 1 16,0-1-16,0-21 0,0 21 0,0-20 16,0 20-16,0-21 0,0 0 15,21 0-15,1-21 0,-1 22 0,0-22 16,21 0-16,-21 21 0,43-21 15,-22 0-15,-21 0 0,64-21 16,-64 21-16,22-22 16,-1 1-16,-21 0 0,0 0 0,22 0 15,-1-43 1,-21-20-16,0 41 16,-21 22-16,0 0 0,0 0 15,0 0-15,0-1 0,-21 22 31,0 0-31,0 22 0,0-1 16,-1 0-16,1 0 0,21 0 16,-21 0-16,0 1 0,21 20 0,-21 0 15,21-21-15,-21 1 16,21-1-16,0 0 0,0 21 16,0-21-16,21 1 0,0-22 15,0 0-15,0 0 0,0 0 16,43 0-16,-22 0 15,1 0-15,-22 0 16,0-22-16,21 1 0,-21 0 0,1 0 16,41-21-16,-42 20 15,22-20-15,-22 0 0,-21 21 16,21-1-16,-21 1 0,0 0 16,0 0-16,-21 21 15,0 21 1,-1 0-16,22 0 15,0 1-15,0-1 0,0 0 16,0 0-16,0 0 0,0 43 16,0-43-1,0 0-15,0 0 0,22 0 16,-1 1-16,0-22 16,0 21-16,0-21 15,0 0-15,1 0 0,-1 0 16,21 0-16,-21 0 0,22-43 15,-22 43-15,0-21 0,21-21 16,-21 21-16,1 0 16,-1-1-16,0-20 0,-21 21 0,0 0 15,21-22-15,0 43 0,-21-21 16,0 42 15,0 1-31,0-1 16,-21 0-16,21 0 0,0 21 15,0-20-15,0-1 0,0 0 16,0 0-16,0 21 16,0-20-16,21-1 15,0-21-15,1 0 0,-1 0 16,0 0-16,0 0 0,0 0 0,0 0 16,1 0-16,20-21 15,-21 21-15,0-22 0,0 1 0,1 21 16,-1-21-16,-21 0 0,21-21 15,-21 20-15,21 1 0,-21 0 16,0-42-16,0 41 0,21 22 16,-21-21-16,0 0 0,0 42 31,0 0-15,0 1-16,0-1 0,0 21 0,0-21 15,-21 0-15,21 22 16,0-1-16,0-21 0,0 0 15,0 1-15,21-22 16,0 0-16,1 0 16,-1 0-16,0 0 15,0 0-15,0 0 0,0-22 16,1 22-16,-22-21 0,21 0 0,0 0 16,0 0-16,21-43 15,-42 43-15,0 0 0,0 0 16,22 0-16,-22 42 31,0 0-31,0 0 16,-22 0-16,22 0 0,0 1 15,0-1-15,0 0 16,0 0-16,0 0 16,0 0-16,22-21 15,-1 0-15,0 0 16,0 0-1,0-21-15,0 0 0,-21 0 16</inkml:trace>
  <inkml:trace contextRef="#ctx0" brushRef="#br0" timeOffset="204.56">5588 699 0,'0'0'0,"-21"0"0,0 0 16,-1 0 0,22 21-1,-21-21 1</inkml:trace>
  <inkml:trace contextRef="#ctx0" brushRef="#br0" timeOffset="464.41">3746 783 0,'-42'21'0,"-43"1"31,107-22-15,-1 0-16,0 0 0,21 0 0,1 0 15,-1 0-15,0 0 0,1 0 16,-1 0-16,21-22 0,-20 22 0,-1 0 16,0-21-16,1 21 15,-1 0-15,22-21 0</inkml:trace>
  <inkml:trace contextRef="#ctx0" brushRef="#br0" timeOffset="1159.36">5927 1143 0,'0'0'0,"-22"0"16,22-21-1,22 21 1,-1 0-16,0-21 0,0 21 16,0-21-16,0 21 0,-21-22 15,22 22-15,-1-21 0,0 21 0,-21-21 16,21 0-16,-21 0 16,0 0-16,0-1 15,-21 1-15,0 21 16,0 0-16,-1 0 15,1 0-15,0 21 0,0 1 0,-21 20 16,20 0 0,1-21-16,21 1 0,0 20 0,-21 21 15,0-41-15,21-1 0,0 0 16,0 0-16,0 0 0,0 0 0,0 1 16,21-1-16,0-21 15,0 0-15,1 0 0,20 0 16,0 0-16,-21 0 0,1 0 15,20-21-15,-21-1 0,21 22 16,43-63-16,-21 21 16,-43-1-16,0 22 15,0 0-15</inkml:trace>
  <inkml:trace contextRef="#ctx0" brushRef="#br0" timeOffset="1687.07">6477 931 0,'0'-21'0,"0"42"0,0-63 0,21 42 15,-21 21 1,0 0-1,0 1-15,0-1 0,0 21 16,0-21-16,-21 43 16,0-43-16,21 21 0,0-21 15,0 1-15,-21-1 0,21 0 0,0 0 16,0 0-16,0 0 0,21-21 31,0 0-31,0 0 0,0 0 16,0 0-16,1-21 15,-1 0-15,0 0 0,42-43 16,-41 43-16,-1 0 0,-21 0 16,21 0-16,0 0 15,-21-1-15,21 22 0,-21 22 32,0-1-32,0 0 15,0 0-15,0 0 0,0 0 16,0 1-16,0-1 0,0 0 0,0 0 15,0 0-15,21-21 16,1 21-16,-1-21 0,21 0 16,-21 0-16,0 0 0,1 0 0,20 0 15,-21 0-15,21 0 0,-20-21 16,20 0-16,-21 21 0,21-42 16,-20-1-16,-22 22 0,0 0 15,0-21-15,0-1 0,0 22 0,0-63 16,0 41-1,-22 22-15,1 0 0,0 0 16,0 0-16,0 21 16,0 0-16,21 21 47</inkml:trace>
  <inkml:trace contextRef="#ctx0" brushRef="#br0" timeOffset="2563.88">8382 466 0,'0'0'0,"21"-21"15,-21-43 1,0 43-16,-21 21 15,0 0-15,0 0 16,-1 21-16,1 0 0,0 0 0,0 1 16,-21 20-16,-1 21 15,22-20-15,-21-1 0,21 22 0,-1-22 16,1 0-16,0 22 0,0-22 16,21 22-16,0-22 0,0 0 0,0 1 15,0-1-15,0-21 0,0 43 16,21-43-16,0 21 0,0-21 15,22-21-15,-22 21 0,21 1 16,85-22-16,-42 0 16,-22 0-16,-20-22 15,-1 1-15,22 0 0,-22 0 0,21-21 16,-20 20-16,41-62 16,1-1-16,-64 22 15,0 20-15,22-84 16,-43 64-16,0-1 0,0 1 0,0-1 0,-21 22 15,-1-22-15,-41-41 16,21 62-16,-43-41 16,21 62-16,22 22 0,-64 0 15,43 0-15,20 0 0,-20 43 16,21-22-16,20 21 0,-20 1 0,0 41 16,42-20-16,21 84 15,42-42 1,-41-64-16,20 0 0,0 22 15,1-22-15,20 1 0,-21 20 0,22-21 16,21 43 0,42 21-16,-106-64 0,0-21 15,0 22-15,-21-1 0,0-21 16,0 0-16,0 22 0,-21-22 16,0 0-16,-22 0 0,-20 22 15,21-22-15,-1 0 0,1-21 0,0 0 16,-1 21-16,22-21 0,-21 0 15,21 0-15,-1 0 0,22-21 16,0 0 0,0 0-16,0-1 0,0 1 0,22-21 15,-1 21-15,0-22 0,0 22 0,21-21 16,1 0-16</inkml:trace>
  <inkml:trace contextRef="#ctx0" brushRef="#br0" timeOffset="2959.64">9334 762 0,'0'0'0,"22"0"0,-22 42 31,0-20-31,-22 20 0,22 0 0,-21-21 16,0 22-16,21-22 0,0 21 16,-21-21-16,0 22 0,21-1 15,-21-21-15,21 0 0,0 1 16,0-1-16,0 0 0,21-21 15,0 0-15,0 0 16,0 0-16,0 0 0,43-42 16,-1-1-1,-41 22-15,-1-21 0,0 21 16,0-22-16,0 1 0,22-22 16,-43 43-16,0-21 0,21 21 15,-21 0-15,0 42 31,0 0-31,0 0 0,-21 0 0,-1 0 16,22 22-16,-21 20 16,0-63-16,21 21 15,0 1-15,0-1 0,0 0 0,0 0 32,21-21-32,0 0 0,1 0 15,-1 0-15</inkml:trace>
  <inkml:trace contextRef="#ctx0" brushRef="#br0" timeOffset="3582.76">9737 1101 0,'21'0'16,"0"0"0,0 0-16,0-21 0,0-1 15,1 1-15,-1 21 16,0-21-16,0 0 0,0 0 0,0 21 0,1-21 15,-22-1-15,0 1 16,0 0-16,0 0 0,-22 21 16,1 0-1,-21 21-15,21 0 16,0 0-16,-1 1 0,1 20 0,0-21 16,0 0-16,0 0 0,0 22 15,21-22-15,-22 0 0,22 0 0,0 0 16,0 1-16,0-1 15,43 21 1,-22-42-16,42 0 16,-20 0-16,-1 0 0,0 0 15,1 0-15,-1-21 0,-21 21 0,64-42 16,-64 20-16,21 1 16,-20 0-16,20 0 0,-21 0 0,0-22 15,-21 22-15,0 0 0,21 0 0,-21-21 16,0 20-16,0 1 15,-21 21 1,0 0-16,21 21 16,-21-21-16,21 22 0,0-1 0,0 0 15,0 0-15,0 0 16,0 22-16,0-22 0,21 0 16,-21 0-16,21 0 15,-21 0-15,0 1 0,0-1 16,0 0-16,-21-21 15,0 0 1,0 0-16,0 0 0,-1 0 16,1 0-16,0 0 15,21-21-15,0 0 0,0-1 16,0 1-16,0 0 16,21 0-16,0-21 0,1 20 15,-1 1-15</inkml:trace>
  <inkml:trace contextRef="#ctx0" brushRef="#br0" timeOffset="4823.39">10816 360 0,'0'0'16,"0"-21"-16,0-22 0,0 65 31,0-1-31,0 0 0,-21 21 16,21-21-16,0 22 0,0-1 15,-21 0-15,0 43 16,21-21-16,-22-22 0,22 21 0,0-20 16,-21 20-16,21-20 0,0-1 15,-21 0-15,21 1 0,0-22 0,0 21 16,0-21-16,0 0 0,0 1 16,0-1-16,0 0 0,21-21 15,0 0 1,1 0-16,-1 0 15,0-21-15,-21 0 0,21-1 0,43-41 16,-43 42 0,0-22-16,0 22 0,0-21 0,0 21 15,43-43 1,-22-20-16,-21 84 16,-21-22-16,22 22 0,-22 22 31,0-1-31,0 0 0,-43 64 15,22-64-15,0 0 16,21 21-16,0-21 0,-21 1 16,0-1-16,21 0 0,0 0 0,0 0 15,0 0-15,0 1 0,0-1 16,21-21 0,0 0-16,0 0 15,0 0-15,0 0 0,22-21 16,-22-1-16,0 22 0,21-21 0,-20 0 15,41-21-15,1-43 16,-43 64-16,0 0 16,0 0-16,-21 42 31,-21-21-15,0 21-16,21 0 0,-21 0 0,21 0 15,-22 22 1,22 20-1,0-42-15,22 1 16,-1-22-16,0 0 16,0 0-16,21 0 15,-42-22-15,22 1 16,-22 0-16,0 0 16,0 0-16,0 0 0,0-1 0,0 1 15,0-21-15,0 21 0,-22 0 16,1-1-16,21 1 0,-21 21 15,21-21-15,0 0 16,21 21 0,0 0-1,1 0-15,20 0 0,-21 0 0,21 0 16,-20 0-16,20 0 16,-21 0-16,43 0 0,-43 21 15,0 0-15,0 0 0,-21 1 16,0-1-16,0 0 0,0 0 15,0 0-15,0 0 0,0 1 0,0-1 16,0 0-16,0 0 0,-21 0 16,21 0-16,0 1 15,-21-22 1,0 0 0,21-22 15,0 1-31,0 0 15,0 0-15,0 0 0,42-22 0,-21 22 16,0 0-16,0-21 0,22 21 16,-22-22-16,106-41 15,-85 62-15,1 1 0,-1 21 16,0 0-16,-21 0 0,1 0 16,-22 43-16,0-22 15,0 21-15,0-21 0,0 0 16,-22 22-16,-20 20 0,21-42 15,21 1-15,-21-1 0,0 0 0,-1 0 16,22 0-16,-21 0 16,21 1-16,21-44 47,22 1-47,-22 21 0</inkml:trace>
  <inkml:trace contextRef="#ctx0" brushRef="#br0" timeOffset="5220.39">12848 804 0,'0'0'15,"0"-21"-15,0 0 0,-21 21 16,0 0 0,0 0-16,-1 21 0,1 0 15,-21-21-15,21 22 0,-22-1 0,22 0 16,0 0-16,0 0 0,0 0 15,0 1-15,21-1 0,0 0 16,21-21 0,21 0-16,-21 21 0,0-21 0,1 0 15,20 21-15,-21-21 0,21 0 0,-20 0 16,-1 21-16,42-21 16,-42 22-16,1-22 0,-1 21 15,-21 0-15,0 0 16,0 0-1,-21-21-15,-1 0 0,22 21 16,-21-21-16,0 0 0,0 0 16,0 0-16,0 0 0,-1 22 0,1-22 15,0 0-15,0 0 0,0 0 16,0 0-16,21-22 16,0 1-1,-22 21-15,22-21 0,0 0 16</inkml:trace>
  <inkml:trace contextRef="#ctx0" brushRef="#br0" timeOffset="5492.23">11980 381 0,'0'0'0,"-42"-21"31,21 21 47,0 0-78</inkml:trace>
  <inkml:trace contextRef="#ctx0" brushRef="#br0" timeOffset="5768.08">10668 466 0,'0'0'0,"-21"0"0,42 0 32,0 0-32,0 0 0,22 0 0,-22 0 15,21 0-15,0 0 0,1 0 0,-1 0 16,0 0-16,22 0 0,-22 0 16,1 0-16,84 0 15,-106-21-15,21 21 0,-21 0 16,0 0-16,-42 0 31,0 0-31,0 0 16,0 0-16</inkml:trace>
  <inkml:trace contextRef="#ctx0" brushRef="#br0" timeOffset="6883">2709 1757 0,'0'0'0,"-21"0"0,0 0 0,0 0 0,0 21 15,-1-21-15,1 0 0,0 0 16,0 0-16,-64 0 16,43 21-1,21-21-15,0 0 16,-1 0-16,22 21 16,-21-21-16,42 0 31,1 0-31,20 0 15,-21 0-15,21 0 0,1 0 16,-1 0-16,0 0 0,22 0 0,-22 0 16,22 0-16,-1 0 0,1 0 15,-22 0-15,22 0 0,-1 0 0,1 0 16,-1 0-16,22 0 0,-1 0 16,1 0-16,106 0 15,-86 0-15,128-21 0,-106 21 16,0 0-16,0 0 0,0 0 15,21 0-15,1 0 0,-22 0 0,21 0 16,-21 0-16,21 0 0,0 0 16,0 0-16,0 0 0,1 0 15,-1 0-15,21 0 0,-21 0 0,22 0 16,-1 0-16,0 21 0,1-21 16,-1 22-16,0-22 0,1 0 0,168 0 15,-168 21-15,-22-21 0,21 0 16,-21 0-16,22 0 0,-22 0 0,0 0 15,0 0-15,0 0 16,-21 0-16,21 0 0,1 0 0,-1 0 16,0 0-16,0 0 0,0 0 0,-21 0 15,21 0-15,-21 0 0,22 0 16,359 0 0,-276 0-16,-126 0 15,0 0-15,85 0 0,-86 0 16,-20 0-16,0 0 0,-22 0 0,1 0 15,-1-21-15,22 21 16,-43 0-16,22 0 16,-43 0-16,0 0 0,0 0 15,0 0 1,-21-22 0,0 1 15</inkml:trace>
  <inkml:trace contextRef="#ctx0" brushRef="#br0" timeOffset="7070.52">12763 1820 0,'0'22'15,"-21"-22"1</inkml:trace>
  <inkml:trace contextRef="#ctx0" brushRef="#br0" timeOffset="9680.35">402 2794 0,'0'-21'16,"0"0"-16,0 0 16,0-1-16,0 1 15,0 0-15,0 0 0,0 0 16,0 0-16,0-1 15,-21 22-15,0 0 16,21 22 0,0-1-16,0 21 15,0-21-15,0 22 0,0-1 0,-21 0 16,21 1-16,0-1 0,-22 21 16,22-20-16,-21 84 15,21-85-15,-21 0 0,21 1 16,0-22-16,-21 0 0,21 0 15,0 0-15,0 1 0,0-1 16,0 0-16,0-42 31,0 0-15,21-1-16</inkml:trace>
  <inkml:trace contextRef="#ctx0" brushRef="#br0" timeOffset="10079.12">656 2963 0,'0'22'16,"0"-1"-16,0 0 16,0 0-16,0 0 0,0 0 15,21 1 1,0-22-1,1 0-15,20 0 16,-21 0-16,-21-22 16,21 22-1,-21-21-15,21 0 0,-21 0 16,-21 0 0,0 21-1,0 0-15,0 0 16,0 0-16,21 21 0,-22-21 15,1 21 1,0 0-16,21 0 16,21-21 31,0-21-47,1 21 15</inkml:trace>
  <inkml:trace contextRef="#ctx0" brushRef="#br0" timeOffset="12339.02">1947 2498 0,'0'-21'0,"0"42"0,-21-42 15,21-1-15,-21 22 16,21 22-16,0-1 15,-21 21-15,21-21 16,0 0-16,0 22 0,0-22 16,0 0-16,0 21 0,0-20 0,0-1 15,21 0-15,-21 0 0,21 0 16,0-21-16,0 21 0,1-21 0,20 0 16,-21 0-16,0 0 15,0-21-15,22 21 0,-22-21 16,21 0-16,-21 0 0,22 0 0,20-22 15,-42 1-15,22-22 16,-22 43-16,-21-21 0,21 21 16,-21-22-16,0 22 0,0 0 15,0 0-15,-21 0 0,0 0 16,0 21-16,-1 0 0,1 0 16,0 0-16,21 21 0,-21 0 15,0 21-15,0-21 0,-1 22 16,1-1-16,0 43 0,21-43 15,-21 0-15,0 64 0,21-63 16,0-1-16,0 0 16,0 1-16,0-1 0,0 43 15,0-64-15,0 21 0,0 0 16,0 1-16,0-22 0,0 0 0,0 21 16,0-20-16,0-1 0,0 21 15,-21-42 1,-1 0-1,1 0-15,0-21 0,0 0 16,0 0-16,0-1 0,-22-20 16,22 21-16,-21-43 0,-22 22 15,43 21-15,0 0 16,0 21-16,0 0 0,-1 0 16,1 0-16,21 21 15,0 21-15,0-21 16,0 1-16,0 20 0,21-21 15,1 0-15,-1 0 0,0 1 0,0-1 16,0 0-16,0 0 0,1-21 16,20 0-16,-21 0 0,21 0 0,-20 0 15,20 0-15,0 0 0,-21-21 16,22 0-16,-1 0 0,43-22 16,-64 22-16,21-21 0,-21 21 15,22-22-15,-22 22 0,0 0 16,-21-21-16,0 20 0,21 1 0,-21 0 15,0 0-15,0 42 32,-21 0-32,21 0 15,0 1-15,0 20 0,0-21 0,0 0 16,0 22-16,0-22 0,0 0 16,0 21-16,0-21 0,0 1 15,0-1-15,21-21 16,0 0-1,1-21 1,-1-1-16,0 1 0,0 0 16,-21 0-16,21-21 0,0-43 15,22 21 1,-43 43-16,21 0 0,-21 42 31,0 0-15,21 1-16,-21-1 0,0 21 15,0-21-15,0 0 0,21 1 16,-21-1-16,0 0 0,21 0 16,1 0-16,-22 0 0,21 1 0,0-22 15,21 21 1,43-21-16,-43 0 0,-21 0 16,22 0-16,-22-21 0,21-1 15,-21 1-15,43-21 16,-22-43-16,1 64 0,-22-21 15,-21-1-15,21 1 0,0-21 16,0 20-16,0-126 16,-21 105-16,22 1 0,-22-1 15,0 22-15,0-21 16,0 20-16,0 22 0,-22 42 16,1 0-1,0 1-15,0 20 0,21 0 16,-21 1-16,0-1 0,-1 64 15,22-43-15,-21-20 0,21-1 16,-21 0-16,21 1 0,0-1 16,0 0-16,0 43 0,0-64 15,0 21-15,21-20 0,0-1 16,22 21-16,-1-21 0,-21-21 16,0 0-16,22 0 0,-1 0 15,-21 0-15,22 0 0,-1 0 16,0 0-16,1-21 0,41-21 0,-63 21 15,22-1-15,-22-20 0,0 21 16,-21 0-16,0 0 0,0-22 16,0 22-16,0 0 15,-21 21-15,0 0 16,0 0-16,-1 0 0,1 0 0,0 0 16,0 21-1,21 0-15,0 0 16,0 1-16,0-1 0,0 0 15,21 0-15,0 0 0,-21 0 0,21 1 16,1-22-16,-22 21 0,0 0 0,21 0 16,0 0-16,0 0 15,0 1-15,0-22 16,1 0-16,-1 0 0,0 0 16,0 0-16,0-22 15,0 1-15,1 0 0,20-21 16,-21 21-16,0-1 0,0 1 15,1-21-15,-1 21 0,0 0 0,-21-1 16,21 1-16,-21 0 0,21 21 0,-21-21 16,21 21-16,-21 21 31,-21 0-15,21 0-16,-21 1 0,21-1 0,-21 21 15,21-21-15,0 0 16,0 1-16,0-1 0,0 0 0,0 0 15,0 0-15,21-21 16,0 21-16,0-21 0,22 0 16,-22 0-16,0 0 15,0 0-15,0-21 0,1 0 0,-1 21 16,0-21-16,0-21 16,21-1-16,-42 22 15,0 0-15,0-64 0,0 64 16,0 0-16,0 0 0,-21 0 15,0 21-15,-42 0 16,41 0-16,-20 0 16,21 0-16,0 0 0,0 21 15,-1 0-15,1-21 0,0 21 0,21 0 16,0 0-16,0 1 16,0-1-16,21-21 15,0 0-15,1 21 0,-1-21 0</inkml:trace>
  <inkml:trace contextRef="#ctx0" brushRef="#br0" timeOffset="13319.46">5165 3006 0,'0'0'0,"0"-21"0,0-1 0,0 1 15,0 0-15,0 0 16,-22 0-16,1 21 0,0 0 0,0 0 15,0 0-15,0 0 0,-1 0 16,1 0-16,-85 84 16,43-20-1,42-43-15,0 21 0,-22 22 16,22-43-16,21 21 0,0-20 16,0-1-16,0 0 0,0 0 0,21 21 15,22-42 1,-22 0-16,21 0 0,-21 0 0,43 0 15,-22-21-15,-21 0 16,22 0-16,-22 0 0,0 0 0,21-1 16,-21-20-16,1 21 0,20-21 0,-21-1 15,0 1-15,0 0 0,1-1 16,-1-20-16,0-1 0,-21 1 0,21-1 16,0-42-1,0-21-15,-21 85 16,0 21-16,0 0 0,-21 42 15,0 0-15,21 0 16,-21 22-16,0-1 0,0 0 16,-1 1-16,-20 62 15,42-62-15,-21 20 0,0 43 16,21-64-16,0 1 0,0-1 0,0 0 16,0 1-16,0-1 0,0 22 15,21-43-15,21 42 16,-21-63-16,1 21 0,-1 1 15,0-22-15,0 0 0,21 0 0,-20 0 16,20-22-16,-21 1 16,43-21-16,-43 21 0,0 0 15,0-1-15,0-20 0,0 21 0,1 0 16,-1-22-16,-21 22 0,0 0 16,21 0-16,-21 0 0,0 0 15,-21 21 1,21 21-1,-21 0-15,-1 0 0,22 0 16,-42 64 0,42-64-16,0 0 0,0 0 15,0 1-15,0-1 0,0 0 0,0 21 16,21-42-16,0 21 0,1-21 16,-1 0-16,0 0 0,0 0 15,0 0-15,0-21 0,1 0 0,20 0 16,21-43-1,-41 22-15,-1 21 16,0 0-16,-21 0 0,21-22 0,-21 22 16,21-21-16,-21 21 15,0 42 1,0 0 0,-21-21-16,0 21 0,21 0 0,-21 0 15,21 1-15,-21 20 16,21 0-16,0-21 0,0 1 15,0 20-15,0-21 16,0 0-16,42-21 16,0 0-1,-21 0-15,22 0 0,-22 0 16,0 0-16,0-21 0,0 0 0,1 21 16</inkml:trace>
  <inkml:trace contextRef="#ctx0" brushRef="#br0" timeOffset="13569.32">6392 2921 0,'0'0'0,"0"-21"0,0 0 16,-21 21-1,0 0-15,0 0 0,0 0 16,-1 21-16,1 0 16,21 0-16,-21 0 0,0 22 15,21-22-15,-21 0 0,21 21 16,0-20-16,-21 41 15,21-42-15,0 0 0,0 22 0,0-22 0,0 0 16,0 0-16,21-21 0,0 21 16,0 1-16,0-22 0,22 0 0,-22 0 15,21 0-15,0 0 0,-20 0 16,20 0-16,0-22 0,-21 22 16,22-21-16,-1 0 0</inkml:trace>
  <inkml:trace contextRef="#ctx0" brushRef="#br0" timeOffset="13887.13">6964 2328 0,'0'0'0,"0"-42"0,0 21 0,0 0 16,-21 21-16,-1-21 0,1 21 16,0 0-16,0 21 15,-21 21-15,20 0 0,22-20 16,-21 41-16,0-21 0,0 22 15,0-22-15,0 22 0,-1 63 16,1 42 0,0-127-16,21 1 0,-21-1 15,21 0-15,-21 1 0,21 84 16,0-85 0,0-21-16,0 0 15,21-21 1,0 0-16,0 0 0,0-21 0,1 0 15,-1 0-15,21 0 0,-21 0 16,22-22-16,-22 22 0,21 0 0</inkml:trace>
  <inkml:trace contextRef="#ctx0" brushRef="#br0" timeOffset="14803.15">7133 2900 0,'0'0'0,"-21"21"15,0 0 1,0-21-16,-1 21 0,1 1 0,21 20 15,-21-21-15,0 0 0,0 0 16,21 1-16,-21 41 0,21-42 16,0 0-16,0 22 0,0-22 15,0 0-15,21 0 16,0-21-16,0 0 0,0 0 0,22 0 16,-1 0-1,-21-21-15,0 21 0,22-21 0,-22 0 16,0 0-16,-21-1 0,21 1 0,21-42 15,-42 42 1,-21 21 15,0 0-15,21 21-16,0 0 0,0 0 0,-21-21 16,21 21-16,0 0 0,0 1 0,0-1 15,0 0-15,0 0 16,21-21-16,0 0 15,0 0-15,1 0 16,-1 0-16,0 0 16,-21-21-16,21-21 15,-21 20-15,0 1 0,0 0 16,0 0-16,0 0 0,0 0 16,-21-1-16,0 1 0,21-21 0,0 21 15,0 0-15,0-1 16,0 1-16,0 0 15,21 21-15,0 0 0,0 0 16,0 0-16,1 0 0,41 0 16,-21 0-16,-20 0 0,20 21 15,-21 0-15,0-21 0,22 22 0,-43-1 16,21 0-16,-21 0 0,21 0 16,-21 0-16,0 1 0,0-1 15,0 0-15,0 0 0,0 0 16,-21 0-16,21 1 0,-21-1 15,21 0-15,0 0 0,0 0 16,-22-21-16,22-21 31,0 0-15,0 0-16,0 0 16,0-22-16,0 22 0,22 0 0,20-43 15,43-41 1,-64 83-16,21-20 0,0 0 15,1 21-15,-1-22 0,0 22 16,1 0-16,20 0 0,-20 21 16,-22 0-16,0 21 0,0 0 15,0 0-15,0 0 0,-21 22 0,0-22 16,0 64-16,0-64 0,0 21 16,-21 0-16,0-20 0,0 20 15,21-21-15,-21 21 0,0-20 0,21-1 16,-22 0-16,22 0 0,-21 0 15,0-21-15,21 21 0,-21-21 16,21-21 15,-21 0-31,21 0 16,0 0-16,0 0 0</inkml:trace>
  <inkml:trace contextRef="#ctx0" brushRef="#br0" timeOffset="15007.03">7726 2477 0,'-21'0'0,"42"0"0,-64 21 0,22-21 16,0 0-16,0 0 62,0 0-46</inkml:trace>
  <inkml:trace contextRef="#ctx0" brushRef="#br0" timeOffset="15214.91">6540 2604 0,'22'0'31,"-1"0"-31,0 0 0,21 0 0,1-22 16,-1 22-16,0-21 0,1 21 0,-1 0 16,-21-21-16,21 0 0,-20 21 15,-1 0-15,0-21 0</inkml:trace>
  <inkml:trace contextRef="#ctx0" brushRef="#br0" timeOffset="15523.74">3725 2604 0,'0'0'0,"-63"0"0,-1 0 0,-20 0 16,62 0-16,1 0 15,64 0 17,-22 0-32,21-22 0,22 1 15,41 0-15,-62 21 0,-1 0 16,64-21-16,-85 21 15,21 0-15,22-21 16,-43 21-16,-21-21 0,21 21 16</inkml:trace>
  <inkml:trace contextRef="#ctx0" brushRef="#br0" timeOffset="18346.83">9652 2413 0,'-21'-63'31,"0"41"-16,21 1-15,0 0 16,-22 21 0,1 0-1,21 21-15,0 0 16,-21 22-16,21-22 0,-21 21 16,21 1-16,-21 84 15,0-43-15,-1-41 16,22-1-16,0 0 0,-21 1 0,21-1 15,-21 0-15,21-21 0,-21 22 0,21-22 16,0 0-16,0 43 16,-21-43-16,21 21 15,0-21-15,21-21 47,-21-21-47,21 21 0,0-21 0,0 0 16,1 0-16</inkml:trace>
  <inkml:trace contextRef="#ctx0" brushRef="#br0" timeOffset="18714.65">9864 2815 0,'0'0'16,"21"-21"-16,-21 0 16,-21 42 15,-1-21-31,1 21 0,0 0 0,21 1 15,-21-1-15,0 0 0,21 21 16,-21-21-16,21 1 0,-22-1 16,22 0-16,0 21 0,0-21 15,22-21 1,-1 0-16,21 0 16,-21 0-16,0 0 0,22 0 15,-1-21-15,-21 0 0,0 21 16,1-21-16,-1 0 0,0 0 0,0-22 15,-21 22-15,21-21 16,-21 21-16,0-1 0,0-20 16,-21 21-16,0 0 15,0 21-15,0 0 0,-1 0 16,1-21-16,0 21 0,0 0 16,0 0-16,0 0 15,21-22-15,-22 22 0</inkml:trace>
  <inkml:trace contextRef="#ctx0" brushRef="#br0" timeOffset="18962.52">9398 2561 0,'63'-21'16,"-20"21"-16,-22 0 15,21-21-15,64 21 16,-64 0-16,1-21 0,20 21 0,43-21 16,-64 21-16,22 0 15,-22-22-15,-21 22 0,22 0 0,-22 0 16,21 0-16,-42-21 16</inkml:trace>
  <inkml:trace contextRef="#ctx0" brushRef="#br0" timeOffset="19867">11980 2752 0,'21'0'15,"1"0"1,-1 0-16,0-21 0,-21-1 16,42 22-16,-42-21 0,43 0 0,-1-21 15,0-1 1,-21 22-16,-21 0 0,0-21 15,0 21-15,0-1 16,0 1-16,-21 0 0,-21 0 0,21 21 16,-22-21-16,1 21 15,0 0-15,-1 0 0,1 0 0,0 0 0,-1 0 16,1 0-16,0 0 0,-1 0 16,22 0-16,-21 21 0,42 0 15,-21 0-15,21 0 0,0 22 16,0 20-16,21-42 15,0 22-15,0-22 0,22 0 0,-22 21 16,21-20-16,0 20 0,1-21 16,-1 21-16,43 22 0,-43-43 15,0 21-15,-20-20 0,20 20 16,-21-21-16,0 0 0,-21 0 0,0 43 16,-42-22-1,0-21-15,-1-21 0,-20 22 0,-43-22 16,42 0-16,1 0 0,-1 0 15,1 0-15,-1 0 0,-20-22 16,-43-20-16,84 21 0,-62-21 16,62 20-16,22-20 0,0 21 15,0-21-15,21-1 0,0 1 16,0 0-16,0-1 0,21 1 0,21 0 16,22-43-16,-22 43 15,43-1-15,-43 22 0,0 21 16,1 0-16,20 21 0,-20 0 0,-1 22 15,0-22-15,1 21 16,-22 1-16,21 41 0,-42-41 16,0-1-16,0 43 0,0-43 15,0-21-15,0 21 0,0-20 16,0 20-16,0-21 0,0 0 0,0 0 16,21-21-1,0 0-15,1 0 0,-1 0 16,21 0-16,0-21 0,-20 0 0,20 21 15,0-21-15</inkml:trace>
  <inkml:trace contextRef="#ctx0" brushRef="#br0" timeOffset="20230.79">12509 2963 0,'22'0'46,"-1"0"-46,0 0 16,0 0-16,0 0 0,22-21 16,-22 0-16,21 0 15,-21 0-15,0-22 16,-21 22-16,22 0 0,-22 0 0,0 0 16,0 0-16,0-1 0,-22 1 0,22 0 15,-21 21-15,-21 0 16,0 0-16,20 21 0,1 0 0,-21 1 15,21 20-15,-22-21 0,22 21 16,-42 22-16,42-22 0,21-21 16,-22 43-16,22-22 0,0-21 15,0 1-15,0-1 0,0 0 16,22 0-16,-1 0 0,0-21 0,21 0 16,-21 21-16,43-21 15,-22 0-15,43-21 0,-43 0 16,43-21-16,-43 21 0</inkml:trace>
  <inkml:trace contextRef="#ctx0" brushRef="#br0" timeOffset="20516.81">13356 2159 0,'0'0'0,"21"-42"0,0-22 0,-21 22 15,0 21-15,0 0 0,-21 42 16,0 0-16,0 21 15,0 1-15,0-1 0,-1 0 0,1 22 16,-42 84-16,20 0 16,22-84-16,0-1 0,-21 64 15,21-63-15,-1-22 0,1 0 16,0 1-16,21-1 16,-21 21-16,21-41 0,0-1 15,0 0-15,0 0 0,0 0 0,42-21 31,-21 0-31,22 0 0,-22-21 16,0 0-16,0 21 0,0-21 0,1 0 16</inkml:trace>
  <inkml:trace contextRef="#ctx0" brushRef="#br0" timeOffset="20883.91">13293 2942 0,'-22'0'0,"1"0"16,21 21-16,-21-21 15,21 22-15,21-22 32,0 0-32,1 0 0,20 0 15,-21 0-15,0 0 0,0 0 16,1 0-16,-1-22 0,21 22 0,-42-21 16,21 21-16,0-21 0,-21 0 0,22 21 15,-22-42-15,0 20 16,-22 22-1,1 0-15,0 0 0,-21 22 16,21-1-16,-1-21 16,1 21-16,0 0 0,-21 0 0,21 43 15,-22-1 1,43-42-16,0 1 16,0-1-16,21-21 0,1 21 15,20-21-15,-21 0 0,21 0 0,1 0 16,-1 0-16,0 0 0,1-21 15,-1 21-15,0-21 0,1-1 0,41-20 16</inkml:trace>
  <inkml:trace contextRef="#ctx0" brushRef="#br0" timeOffset="21319.66">13906 2879 0,'0'0'0,"0"-21"0,0-1 0,-21 22 16,0 0-1,0 0-15,21 22 0,-21-22 16,21 21-16,-21 0 0,21 0 0,-22 0 15,22 0-15,0 1 0,0-1 16,0 0-16,0 0 0,-21 21 16,21-20-16,0-1 15,-21 0-15,21 0 0,0-42 47,0 0-31,0 0-16,0-1 0,0-20 15,0 21-15,21 0 0,0 0 16,1-22-16,-1 22 0,0 0 0,0-21 16,85-43-16,-43 43 15,-20 42-15,63 0 16,-64 0-16,-21 0 0,21 42 16,1-21-16,-22 21 0,0-20 0,-21 20 15,0-21-15,0 21 0,0-20 16,0 20-16,0-21 0,-21 0 0,21 0 15,-64 43 1,43-43 0,21-42 15,21 21-31,1-21 0,-1 0 16,0-1-16,0 1 0</inkml:trace>
  <inkml:trace contextRef="#ctx0" brushRef="#br0" timeOffset="21550.53">14753 2773 0,'-21'21'16,"21"0"-16,-21-21 16,-22 43-16,43-22 15,-21 0-15,0 0 0,0 21 16,0 1-16,0-22 0,21 0 15,0 0-15,0 0 16,21-21 15,0 0-31,-21-21 0,21 21 16,0-21-16</inkml:trace>
  <inkml:trace contextRef="#ctx0" brushRef="#br0" timeOffset="21903.42">14817 2519 0,'0'0'0,"0"-21"0,-22 0 0,1-1 16,0 22-16,0 0 0,0 0 15,0 0-15,-1 22 0,1-1 0,21 0 16,-21 0-16,21 0 0,0 22 16,0 20-16,0-42 15,0 0-15,21-21 0,0 22 0,1-22 16,-1 0-16,0 0 0,0 0 15,0 0-15,22 0 16,-22 0-16,-21-22 0,21 1 16,-21 0-16,21 0 0,-21 0 15,0 0-15,0-22 0,0 22 0,0 0 16,0 0-16,0 0 0,-21-1 16,0 22-16,-22 0 15,22 0-15,0 0 0,21 22 16,-21-1-16,0 0 0,0 0 0,-1 21 15,1 1-15,21 20 16,0-42-16,0 1 0,0-1 16,0 0-16,0 0 0,21 0 0</inkml:trace>
  <inkml:trace contextRef="#ctx0" brushRef="#br0" timeOffset="22984.7">14986 2815 0,'-21'0'32,"0"21"-32,-1 1 15,1-1-15,21 0 16,0 0-16,-21 0 0,21 0 0,-21 1 16,21-1-16,0 0 15,0 0-15,0 0 0,21 0 16,0-21-16,0 0 15,1 0-15,-1 0 0,0 0 0,0 0 16,0 0-16,0 0 0,1 0 16,-1-21-16,0 21 0,0-21 0,0 0 15,22 0-15,-22 0 0,-21-1 16,21 1-16,0-21 0,0 21 16,0 0-16,-21-1 0,22 1 15,-44 21 1,22 21-1,-21-21-15,0 22 0,0-1 16,0 0-16,21 0 0,-21 0 0,21 0 0,-22 1 16,22-1-16,0 21 15,22-21 1,-1-21-16,0 21 0,0-21 0,21 0 16,-20 0-16,20 0 0,-21 0 15,21 0-15,1 0 0,-22 0 0,21-21 16,1 21-16,-22-21 0,42-21 15,-42 21-15,1-1 0,-1 1 16,0 0-16,0 0 0,0 0 0,-21-43 16,0 43-1,-21 21 1,0 21 0,0 0-16,0 1 15,-1-1-15,1 0 0,21 0 16,0 0-16,-21 0 0,0 1 0,21-1 15,-21 0-15,21 0 0,0 0 16,0 0-16,0 1 0,-21-1 16,21-42 15,0-1-15,0 1-16,0 0 0,21 0 15,-21 0-15,21 0 0,21-43 16,-21 43-16,43-43 15,-43 22-15,21 21 16,-20 0-16,20 0 0,0-1 0,1 1 16,-22 21-16,21 0 0,-21 0 0,0 0 15,1 21-15,-1 1 0,0 20 16,-21-21-16,0 0 0,0 22 16,0-1-16,0-21 0,0 21 15,-21-20-15,0-1 0,-1 0 16,22 0-16,-21 0 0,0 0 15,0 1-15,0-22 32,21-22-32,0 1 15,0 0-15,0 0 16,0 0-16,21 0 0,21-22 16,-21 1-16,1 0 0,20 20 0,0-20 15,1 0-15,-1-1 0,127-41 16,-63 63-1,-64 21-15,1 0 0,-1 0 0,-21 21 16,0 0-16,1 0 0,-1 64 16,-42 21-1,-1-64-15,1-21 16,0 21-16,0-20 0,0-1 16,-64 42-16,64-42 15,-43 22-15,43-22 0,0-21 16,0 21-16,-21-21 0,20 21 15</inkml:trace>
  <inkml:trace contextRef="#ctx0" brushRef="#br0" timeOffset="24148.41">2476 3852 0,'-21'0'16,"42"0"-16,-63 0 0,21 0 15,0 0-15,21 22 0,-21-22 32,42 0-17,0 0-15,0 0 0,21 0 16,1 0-16,-1 0 0,0 0 16,22 0-16,-1 0 0,1 0 0,21 0 15,-22 0-15,43 0 0,-21 0 16,253 0-1,43-22-15,-254 22 0,21 0 16,1 0-16,-1 0 16,21 0-16,149-21 0,-149 21 15,0 0-15,22 0 0,359 0 16,-359 0-16,-1-21 16,22 21-16,-22 0 0,22 0 15,0 0-15,-1 0 0,22 0 0,423 0 16,-423 0-16,0 0 15,0 0-15,0 0 0,-1 0 0,1 0 16,21 21-16,-21-21 0,0 0 0,0 0 16,0 21-16,-22-21 0,22 0 15,-21 0-15,21 0 0,-22 0 0,213 0 16,-213 22-16,1-22 16,-22 0-16,191 0 15,170 21-15,-382 0 16,0-21-16,-20 0 0,-1 21 0,-21-21 15,21 0-15,-21 21 0,0-21 16,0 21-16,-21-21 0,0 0 0,-22 0 16,1 0-16,0 0 15,-22 0-15,1 0 0,41 0 16,-83 0-16,20 0 0,-21 0 0,0 0 16,0 0-16,1 0 15,-22-21 16,0 0-15</inkml:trace>
  <inkml:trace contextRef="#ctx0" brushRef="#br0" timeOffset="24271.33">16023 3937 0,'0'0'0,"-21"0"16,0 0-16,0 0 15,21 21 1,-22-21-16,22 21 15,-21 1-15,0-22 16,0 0-16,0 21 0,-22-21 16,1 0-16,-21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2:36:08.8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2328 42 0,'0'-21'16,"-21"21"15,21 21-15,0 1-16,0-1 15,0 21-15,-21-21 0,21 22 16,0-22-16,-21 21 0,21 0 0,0 1 16,0-1-16,-21 0 0,21 1 15,-22-1-15,1 0 0,21 1 0,0-22 16,0 21-16,-21 22 15,21-22-15,-21-21 0,21 0 0,0 1 16,0-1-16,0 0 0,0 0 16,0 0-16</inkml:trace>
  <inkml:trace contextRef="#ctx0" brushRef="#br0" timeOffset="162.66">1799 974 0,'0'21'15,"0"-42"-15</inkml:trace>
  <inkml:trace contextRef="#ctx0" brushRef="#br0" timeOffset="347.55">2117 1143 0,'169'-63'31,"-148"63"-15,21-22-16,1 1 0,-22 0 0,0 21 15,21-21-15,-20 0 16,20-22-16,-42 22 16,21 21-16,-21-21 0,0 0 15,0 0-15,0 0 16,-42-1-16</inkml:trace>
  <inkml:trace contextRef="#ctx0" brushRef="#br0" timeOffset="507.46">1863 296 0,'0'0'15,"-22"0"-15,-20-21 0</inkml:trace>
  <inkml:trace contextRef="#ctx0" brushRef="#br0" timeOffset="540.44">1736 254 0,'0'0'0</inkml:trace>
  <inkml:trace contextRef="#ctx0" brushRef="#br0" timeOffset="723.33">2201 127 0,'127'-21'32,"-84"21"-32,-1-21 0,0 21 15,1 0-15,-22-21 0,0 21 16,21 0-16,-21 0 15,-42 21 17,0-21-32,0 21 15,21 0-15,-21-21 0,0 21 16,-1 0-16</inkml:trace>
  <inkml:trace contextRef="#ctx0" brushRef="#br0" timeOffset="1263.41">1863 910 0,'-22'0'16,"22"21"15,64-21-31,-64 22 0,0-1 16,-21-21-16,21 21 15</inkml:trace>
  <inkml:trace contextRef="#ctx0" brushRef="#br0" timeOffset="1424.32">1926 1058 0,'0'0'16,"21"0"-16,0 0 0,1-21 0,-1 0 16,21 21-16,-21 0 0,22 0 15,-1-21-15,0 21 0,-21-21 16,22 21-16,-1 0 0,0-21 0,-20 21 16,-1 0-16,21-22 0,-21 22 15,0 0-15,1-21 16,-22 0-16,0 0 15,0 0-15,-22 0 16,1-1-16</inkml:trace>
  <inkml:trace contextRef="#ctx0" brushRef="#br0" timeOffset="1777.11">1736 169 0,'-22'0'16</inkml:trace>
  <inkml:trace contextRef="#ctx0" brushRef="#br0" timeOffset="1960.48">1905 169 0,'127'-21'31,"-85"21"-31,1 0 0,-1-21 16,21 21-16,-20 0 0,41-21 16,1 21-1,-64 0-15,0 0 0,-21 21 63,22 0-48,-22 0-15,-43-21 0</inkml:trace>
  <inkml:trace contextRef="#ctx0" brushRef="#br0" timeOffset="2440.48">2752 593 0</inkml:trace>
  <inkml:trace contextRef="#ctx0" brushRef="#br0" timeOffset="2480.46">2752 614 0</inkml:trace>
  <inkml:trace contextRef="#ctx0" brushRef="#br0" timeOffset="2544.42">2709 783 0,'0'43'31,"0"-22"-31,0 0 0,0 0 0,-21-21 0</inkml:trace>
  <inkml:trace contextRef="#ctx0" brushRef="#br0" timeOffset="2851.25">2667 995 0,'0'-21'47,"0"0"-32,0-1-15,0 1 0,0 0 16,0 0-16,0-21 0,0 20 15,21 1-15,-21 0 0,21 0 0,0 0 16,-21 0-16,22-1 0,-1 1 16,0 0-16,0 0 0,21 0 15,43-22-15,-43 43 16,-20 0-16,20-21 16,0 21-16,-21 0 0,1 21 15,-1-21-15,-21 22 0,0-1 16,0 0-16,0 0 0,0 0 0,0 0 15,0 22-15,0-22 16,0 0-16,-21 64 16,-1-64-16,1 0 0,21 0 15,-21 0-15,21 1 0,0-1 0,0 0 16,-21-21-16</inkml:trace>
  <inkml:trace contextRef="#ctx0" brushRef="#br0" timeOffset="2912.21">3069 974 0,'0'-21'0,"0"-1"15,0 1-15</inkml:trace>
  <inkml:trace contextRef="#ctx0" brushRef="#br0" timeOffset="3135.09">3471 169 0,'0'0'0,"21"-21"0,-21 0 0,0 0 16,0 42 0,0 0-1,0 0-15,0 1 0,0-1 16,0 21-16,0 0 0,0 1 0,0-1 16,-21 0-16,21 1 0,-21-1 15,21-21-15,-42 22 0</inkml:trace>
  <inkml:trace contextRef="#ctx0" brushRef="#br0" timeOffset="3267.58">3450 931 0,'0'-21'0,"0"0"16</inkml:trace>
  <inkml:trace contextRef="#ctx0" brushRef="#br0" timeOffset="4879.59">3514 233 0,'-22'-42'31,"22"63"0,0 0-15,0 0-16,0 0 0,0 0 15,0 22-15,0-22 0,-21 21 0,21-21 16,-21 43-16,21-22 0,0 1 16,0-22-16,-21 21 0,0 22 15,21-22-15,-21 0 0,21 1 16,0-22-16,-22 21 0,22-21 15,-21 64 1,21-43-16,0-21 16,21-21 15,1 0-31,-1 0 0,0 0 0,0-42 16,0 42-1,0-21-15,-21 0 0,22 0 0</inkml:trace>
  <inkml:trace contextRef="#ctx0" brushRef="#br0" timeOffset="5191.33">3196 614 0,'0'0'0,"0"21"0,21-21 32,0 0-32,1 0 0,-1 0 15,0 0-15,21 0 0,-21-21 16,22 21-16,-22 0 0,21 0 0,1-21 16,-22 21-16,21 0 15,-21 0-15,0 0 0,1-21 0,-1 21 16,0 0-16,0 0 47</inkml:trace>
  <inkml:trace contextRef="#ctx0" brushRef="#br0" timeOffset="5672.05">3768 635 0,'0'0'0,"-22"0"16,22-21 15,22 21-15,-1 0-1,0 0-15,0 21 0,0-21 0,0 42 16,1-42-16,-1 43 16,0-22-16,-21 0 0,0 0 0,0 0 15,21 22-15,-21-22 0,0 0 16,0 21-16,0-20 0,-21 41 16,21-42-16,0 0 15,-21-21-15,0 22 16,-1-22-16,22-22 15,0 1 1,0 0-16,0-21 0,0 21 16,0-1-16,22 1 0,-1-21 15,-21 21-15,0-22 0,42 1 16,-21-21-16,0 41 0,1 1 16,-1 21-16,-21-21 15,21 0-15,0 21 0,-21-21 16,21 21-16,0 0 0,1 0 15,-1 0 1</inkml:trace>
  <inkml:trace contextRef="#ctx0" brushRef="#br0" timeOffset="6131.79">4572 593 0,'-64'0'31,"43"0"-31,0 0 0,-21 21 16,21 0-16,-1 0 15,1 0-15,0 1 0,21 20 0,-21-21 16,21 0-16,-21 22 0,21-22 15,0 0-15,-21 0 0,21 0 0,0 0 16,0 1-16,0-1 0,21 0 16,0-21-16,0 0 0,0 0 15,0 0-15,1 0 0,20 0 0,-21 0 16,0 0-16,43-21 16,-43 0-16,0-1 0,0 1 15,0 0-15,1 0 0,-22 0 16,0 0-16,0-22 0,21 22 0,-21 0 15,0-21-15,0-22 16,-43 1-16,22 41 16,0 22-16,0-21 0,0 21 0,0 0 15,-1 0-15,1 0 0,0 0 16,-21 0-16,21 0 0,-1 0 16,1 21-16,21 1 15</inkml:trace>
  <inkml:trace contextRef="#ctx0" brushRef="#br0" timeOffset="8907.45">5313 699 0,'0'0'0,"0"-22"0,21 22 15,-21-21-15,0 0 16,0 0-1,0 0 1,-21 21-16,21-21 0,-21 21 16,-1 0-16,1 0 0,0 0 15,0 0-15,0 0 0,-22 42 16,22-42 0,-21 63-16,21-41 0,0-1 15,-1 21-15,22-21 0,0 22 16,0-22-16,0 0 0,0 21 0,0-21 15,0 22-15,0-22 16,0 0-16,22-21 16,-1 0-16,0 0 0,0 0 15,0 0-15,0 0 16,1 0-16,-1 0 16,-21-21-16,21 0 0,0 0 0,-21-1 15,21 1-15,0 0 16,1 0-16,-1-21 0,-21 20 0,21-20 15,0 0-15,0-1 0,-21 22 16,0-21-16,21 0 0,1-1 0,-22 1 16,21-22-16,-21 22 0,0 0 15,0 21-15,0-22 0,0 22 0,0-21 16,0 21-16,0-1 16,-21 22-16,21 22 15,-22-1-15,22 0 16,-21 21-16,21 1 0,0-1 0,0 0 15,0 1-15,-21-1 16,21 0-16,0 22 0,-21 20 16,0-41-16,21 20 0,0-20 15,0-1-15,0 21 0,0-20 16,0-22-16,0 0 0,0 0 16,0 0-16,0 1 0,21-22 15,0 0-15,0 0 16,0 0-16,1 0 0,-1 0 0,21-43 15,0 22-15,-20 0 16,-1 0-16,0 0 0,0-1 0,0-20 16,0 21-16,1 0 0,-1-22 15,0 1-15,0-21 16,-21 41 0,0 44 15,0-1-16,-21 0-15,21 0 0,-21 0 0,21 0 16,0 1-16,0-1 0,0 21 16,0-21-16,0 0 0,0 1 0,0-1 15,0 0-15,0 0 0,0 0 16,0 0-16,21 1 16,0-22-16,0 0 15,0 0-15,22 0 16,-22 0-16,0-22 0,0 1 0,0 21 15,1-21-15,-1 0 0,0-21 16,0 20-16,-21 1 0,21 0 16,-21 0-16,0-21 0,21 20 15,-21 1-15,0-21 0,0 21 0,0-22 16,0 22-16,0 0 16,22 21-16,-22 21 31,0 0-31,0 1 15,0-1-15,0 0 16,-22 42-16,22-41 16,0 20-16,0-21 0,0 0 0,0 0 15,0 1-15,0 41 16,0-42-16,0 0 16,0 1-1,22-22-15,-1 0 16,0 0-16,-21-22 0,21 1 15,0 0-15</inkml:trace>
  <inkml:trace contextRef="#ctx0" brushRef="#br0" timeOffset="9196.28">6477 593 0,'0'0'0,"0"-21"16,-21 21-16,0 0 15,-1 0-15,1 0 16,0 0-16,0 21 0,0 0 0,21 0 16,-21 0-16,21 0 0,-22 1 15,22 20-15,-21 0 16,21 1-16,0-22 0,0 0 0,0 21 0,0-21 16,0 1-16,0-1 15,0 0-15,0 0 0,21 0 16,1-21-16,-1 0 0,0 0 15,0 0-15,21 0 0,-20 0 16,-1 0-16,63-42 16,-62 21-16,-1 0 0</inkml:trace>
  <inkml:trace contextRef="#ctx0" brushRef="#br0" timeOffset="9520.14">6943 191 0,'0'-22'0,"0"44"0,0-65 0,0 22 16,-22 21-1,1 0-15,21 21 16,-21 0-16,21 1 0,0 20 16,-21 0-16,21 1 0,-21-1 0,21 0 15,-21 1-15,21-1 0,-22 0 16,22 1-16,-21 41 15,21-41-15,-21-1 0,21 0 0,-21 1 16,21-1-16,0-21 0,0 0 0,0 22 16,0-22-16,0 0 0,0 0 15,21-21 1,0 0 0,0-21-16,-21 0 0,22 21 15,-1-21-15,21-43 16,-21 43-16</inkml:trace>
  <inkml:trace contextRef="#ctx0" brushRef="#br0" timeOffset="9778.98">7218 550 0,'0'0'0,"0"22"47,0-1-47,0 0 15,-21 0-15,21 0 0,-22 0 0,22 1 16,-21 20-16,0 0 16,21-21-16,0 22 0,0-22 0,0 0 15,0 0-15,0 0 0,0 1 16,0-1-16,21-21 16,0 0-1,1 0-15,-1 0 0,0-21 16,0-1-16,0 22 0,0-21 15</inkml:trace>
  <inkml:trace contextRef="#ctx0" brushRef="#br0" timeOffset="10523.56">7578 656 0,'21'-21'31,"-42"21"-31,-1 21 16,1 0-16,0-21 0,21 22 15,0-1-15,-21 0 0,21 0 16,-21-21-16,21 21 0,0 0 0,0 1 16,0-1-16,0 0 0,0 0 15,0 0-15,21 0 16,0-21 0,0 0-1,0-21-15,1 0 16,-22 0-16,0 0 15,0 0-15,0-1 0,0 1 0,0 0 16,0 0-16,0 0 0,0-22 0,0 22 16,0 0-16,0 0 0,0 0 15,0 0-15,21-1 0,0 1 16,0 21-16,0-21 0,22 0 0,-22 21 16,21 0-16,22 0 15,-22 0-15,-21 0 0,21 0 16,1 0-16,-22 21 0,0 0 0,21 0 15,-42 1-15,22-1 0,-22 0 16,21 21-16,-21 43 16,0-64-16,0 21 0,-21-20 15,-1-1-15,22 0 0,-21 0 16,0 0-16,0-21 16,0 0-1,21-21 1,0 0-1,0 0-15,0 0 0,21-1 0,-21-20 16,21 21-16,0 0 16,0-22-16,43-20 0,-43 42 15,0 0-15,43-43 0,-22 43 16,-21 21-16,22-21 0,-22 21 16,21 0-16,0 0 0,22 0 15,-1 21-15,-41 0 16,-1 0-16,0 0 0,-21 1 15,0-1-15,0 21 0,0-21 0,0 0 16,0 22-16,0-22 0,-21 0 0,0 0 16,-1 0-16,1 1 0,0-1 15,21 0-15,-21 0 0,0-21 0,21 21 16,-21-21 0,21-21-1,-22 0 1,22 0-16,0 0 0</inkml:trace>
  <inkml:trace contextRef="#ctx0" brushRef="#br0" timeOffset="10761.71">7916 212 0,'-42'0'16,"21"0"0,0 0-1,-1 0 17,1 0-17,0 0-15</inkml:trace>
  <inkml:trace contextRef="#ctx0" brushRef="#br0" timeOffset="10979.59">6943 423 0,'0'0'0,"0"22"31,21-22-31,0 0 15,21 0-15,1 0 16,-22 0-16,21 0 0,-21-22 0,22 22 16,-22 0-16,0 0 0,0 0 15,21 0-15,-42-21 0,22 21 0,-1 0 16,0 0-16</inkml:trace>
  <inkml:trace contextRef="#ctx0" brushRef="#br0" timeOffset="11607.39">10372 233 0,'0'0'0,"21"-21"0,-21 0 0,0-1 15,0 1-15,0 0 0,0 0 16,0 42 15,-21 0-31,21 0 0,0 1 16,-22 20-16,1-21 0,21 21 16,-21 22-16,21-22 0,-21 1 15,0-1-15,0 64 0,-1 21 16,1-85-1,21 0-15,-21 1 0,21-22 0,0 21 16,0-21-16,0 1 0,0-1 0,0 0 16,21-21-1,0 0 1,-21-21-16,22 0 0,-1-1 16</inkml:trace>
  <inkml:trace contextRef="#ctx0" brushRef="#br0" timeOffset="12015.16">10668 466 0,'-21'21'32,"0"0"-32,-1 0 15,1 0-15,0 1 0,21-1 16,-21 21-16,0-21 0,21 22 0,0-22 15,0 21-15,-21-21 16,21 22-16,0-22 0,0 21 16,0-21-16,0 0 0,0 1 15,21-22-15,0 0 0,0 0 0,0 0 16,22 0-16,-22 0 0,21 0 16,0-22-16,-20 1 0,20 0 15,-21 0-15,21 0 0,-20 0 0,-1-1 16,0 1-16,0-21 0,0 21 0,-21 0 15,0-22-15,0 22 0,0-42 16,0 41-16,-21 1 0,0 0 16,0 0-16,0 21 0,-1-21 0,-41 21 15,42 0 1,0 0-16,-1 0 0,1 0 16,0 0-1,0-21 1</inkml:trace>
  <inkml:trace contextRef="#ctx0" brushRef="#br0" timeOffset="12272.01">10202 360 0,'0'0'15,"21"0"1,106 0 0,-84-21-16,-22 21 15,21 0-15,1 0 0,-1-21 16,0 21-16,1 0 0,-1 0 0,0 0 16,1 0-16,-22 0 0,0 0 0,0 0 15,0 0-15,0 0 16</inkml:trace>
  <inkml:trace contextRef="#ctx0" brushRef="#br0" timeOffset="13127.19">13187 487 0,'0'0'0,"0"-21"15,0 0 1,21-1-16,0 22 0,0-21 15,0 0-15,1 21 0,-1-21 16,0 0-16,0 0 0,0-1 0,22 1 16,-22-21-1,-21 21-15,0 0 0,-21 21 16,-1-22-16,-20 22 16,21 0-16,-21 0 0,-1 0 0,-41 0 15,41 22-15,1-1 16,21 0-16,-22-21 0,1 21 0,21 0 15,0 0-15,0 1 0,21-1 16,0 0-16,0 0 16,0 0-16,21 22 0,0-22 15,0 0-15,0 0 0,0 0 16,1 22-16,-1-22 0,21 0 0,-21 0 16,0 0-16,22 0 0,-22 1 15,0 20-15,0-21 0,0 0 0,1 0 16,-1 1-16,-21-1 0,0 0 15,0 0-15,0 21 0,0-20 16,-21-1-16,-22-21 0,1 21 0,-43 21 16,22-21-16,-64-21 15,63 22-15,1-22 0,-43 0 16,42 0-16,22 0 0,0-22 16,-1 1-16,1 0 0,0 0 15,21 0-15,-1-22 0,1 22 0,0-21 16,0-22-16,21-20 15,0 63-15,0-22 0,0 22 16,0-21-16,0 21 0,21-1 16,21-20-16,-20 21 0,-1 21 15,0 0-15,0 0 0,0 0 16,0 0-16,1 0 0,-1 0 16,21 0-16,-21 0 0,0 0 15,1 0-15,-1 21 0</inkml:trace>
  <inkml:trace contextRef="#ctx0" brushRef="#br0" timeOffset="13508.98">13356 847 0,'0'0'0,"21"0"0,0 0 0,1-21 15,-22-1-15,21 22 16,0-21-16,0 21 0,0-21 0,0 0 16,-21 0-16,43 0 0,-43-1 15,0 1-15,0 0 16,0 0-16,0 0 0,-21 21 31,-1 0-31,1 21 16,0 0-16,0 0 0,0 0 15,0 1-15,-1-1 0,-20 42 16,21-20-16,0-22 0,21 21 16,0-21-16,0 22 0,0-22 0,0 21 15,0-21-15,0 0 16,0 1-16,21-22 0,0 21 16,0-21-16,0 0 0,1 0 0,-1 0 15,42 0-15</inkml:trace>
  <inkml:trace contextRef="#ctx0" brushRef="#br0" timeOffset="13827.79">14139 85 0,'0'0'0,"0"-21"0,-21 21 15,0 0-15,0 21 0,0 0 16,21 21-16,0 1 0,-22-1 16,1 0-16,21 1 0,0-1 0,-21 21 15,0-20-15,21 20 0,-21-20 16,0 20-16,-1-21 0,1 1 0,21 20 16,-63 64-16,63-84 15,-21-1-15,21-21 0,-22 43 16,22-43-16,0 0 0,0 0 15,22-21 17,-1 0-32,0-21 0,0 0 0,0 0 15</inkml:trace>
  <inkml:trace contextRef="#ctx0" brushRef="#br0" timeOffset="14211.57">14076 847 0,'-21'0'0,"-1"0"16,22 21 0,22-21 15,-1 0-31,0 0 0,0 0 16,21 0-16,-20-21 0,20 0 15,0 21-15,-21-22 0,22 1 0,-22 0 16,21 0-16,-21 0 0,1 21 15,-1-21-15,-21-1 16,0 1-16,-21 21 16,-1 0-16,-20 0 0,21 0 15,-21 0-15,20 21 0,-20 1 0,21-22 16,-21 21-16,20 0 0,1 0 16,-21 43-16,21-43 15,0 0-15,21 0 0,0 0 16,0 22-16,0-22 0,0 0 0,0 0 15,21 0-15,0 0 0,0 1 16,0-22-16,22 0 16,-1 0-16,0 0 0,-21 0 0,22 0 15,-22 0-15,21-22 0,1 22 0</inkml:trace>
  <inkml:trace contextRef="#ctx0" brushRef="#br0" timeOffset="14711.29">14732 635 0,'0'0'16,"0"-21"-16,0 42 31,0 0-31,0 0 16,-21 1-16,21 20 0,-21 0 16,21-21-1,0 22-15,-22-22 0,22 21 0,-21 1 16,0-22-16,21 0 0,0 0 15,0 0-15,-21 0 0,0-21 32,21-21-17,0 0-15,0 0 16,0 0-16,0-22 16,0 22-16,0-21 0,21-22 15,0 43-15,0-21 0,0 21 16,1 0-16,-1-22 0,21 22 15,64-21 1,-85 21-16,64 21 0,-43 0 16,43 0-16,-64 0 0,21 21 15,-21 0-15,1 0 0,-1 0 0,0 0 16,-21 22-16,0 20 16,0-42-16,-42 64 15,20-43-15,22-20 16,-21-1-16,0 0 0,0 0 0,0 0 15,21 0 1,0-42 0,0 0-1,21 0-15</inkml:trace>
  <inkml:trace contextRef="#ctx0" brushRef="#br0" timeOffset="14958.15">15663 593 0,'0'21'15,"-21"0"1,0 0-16,0 0 16,21 22-16,-21-22 0,-1 0 0,1 43 15,0-43 1,21 21-16,-21-21 0,21 0 0,-21 22 15,21-22-15,0 0 0,0-42 32,21 0-17,0 21-15</inkml:trace>
  <inkml:trace contextRef="#ctx0" brushRef="#br0" timeOffset="15340.92">15642 148 0,'-21'0'16,"42"0"-16,-63 21 0,21 1 0,-1-1 0,1 0 16,21 0-16,0 21 0,0-20 0,0-1 15,0 0-15,0 0 16,0 0-16,21 0 0,-21 1 0,22-1 15,-1-21-15,0 0 0,0 0 16,0 0-16,0 0 0,1 0 0,41-21 16,-42-1-1,0 22-15,-21-21 0,0 0 0,22-42 16,-22 41-16,0-20 0,0 21 16,0 0-16,0-22 0,0 22 15,0 0-15,-43 0 16,1 21-16,21 0 0,0 0 15,-1 0-15,1 21 0,0 0 0,0 0 16,21 1-16,0-1 0,-21 21 16,21-21-16,0 0 0,0 22 15,0-22-15,0 21 0,0-21 0,0 1 16</inkml:trace>
  <inkml:trace contextRef="#ctx0" brushRef="#br0" timeOffset="15771.68">16065 550 0,'0'0'16,"-21"0"-1,0 0 1,0 22-16,0-1 0,0 0 15,-1 0-15,22 0 0,0 0 16,-21 1-16,21 20 0,-21-21 0,21 0 16,0 0-16,0 22 15,0 20-15,0-42 16,21 1 0,0-22-16,1 0 0,-1 0 0,21 0 15,-21-22-15,0 22 0,22-21 0,-22 0 16,0 0-16,21 0 15,-20 0-15,-1-1 0,0-20 0,0 0 16,0-1-16,-21 22 0,21 0 16,-21 0-16,0 0 0,0 0 15,0-1-15,0 1 16,0 42 31</inkml:trace>
  <inkml:trace contextRef="#ctx0" brushRef="#br0" timeOffset="16504.25">16637 550 0,'-21'0'16,"0"0"-16,21 22 15,-22-1-15,22 0 0,-21 0 16,21 0-16,-21 0 0,21 1 0,-21-1 16,21 0-16,0 0 0,0 0 15,0 0-15,0 1 0,-21-1 0,21 0 16,0 0-16,0 0 16,0 0-16,0-42 46,0 0-30,0 0-16,0 0 0,0 0 0,21-1 16,0 1-16,-21-21 0,21 21 15,0 0-15,1-1 0,-1 1 0,0-21 16,0 21-16,0 0 0,0-1 0,1 1 16,20 21-16,-21-21 15,0 21-15,0 0 0,1 0 0,-1 0 16,0 0-16,0 21 0,0 0 15,0 1-15,-21-1 0,0 0 0,0 0 16,0 21-16,0-20 0,0-1 16,0 21-16,0-21 0,0 0 0,0 22 15,0-22-15,0 0 0,0 0 16,0 0-16,0 1 0,0-44 47,0 1-47,0 0 15,0 0-15,0 0 0,0 0 16,0-22-16,22 22 0,-1 0 0,0-21 16,0-1-16,0 22 0,22-21 15,-22 21-15,21-1 0,22-20 0,-22 21 16,0 21-16,22-21 0,-22 21 16,22 0-16,-22 0 0,0 21 0,1-21 15,-1 21-15,-21 21 0,0-20 16,0-1-16,-21 42 15,0-20-15,0-1 0,0-21 0,0 21 16,-21-20-16,0 20 0,-21-21 0,21 21 16,-1-20-16,-20-1 0,0 21 15,21-21-15,-22 0 16,22 1-16,0-22 0,0 0 31,0 0-31</inkml:trace>
  <inkml:trace contextRef="#ctx0" brushRef="#br0" timeOffset="17436.53">2180 1503 0,'0'0'0,"-21"0"0,0 0 0,0 0 15,-1 0 1,44 0 31,-1 0-47,0 0 0,21 0 15,1 0-15,-1 0 0,21 0 0,1 0 16,-1 0-16,22 0 0,0 0 16,21 0-16,-22 0 0,22 0 0,0 0 15,21-21-15,-21 21 0,21 0 16,0 0-16,21 0 0,148 0 16,-126 0-16,-1 0 0,21-21 15,-20 21-15,20 0 0,1 0 0,-1-22 16,1 1-16,-1 21 0,1 0 15,-1-21-15,1 21 0,-1 0 16,-20-21-16,20 21 0,-21 0 0,1-21 0,-1 21 16,0 0-16,1 0 15,-22-21-15,-21 21 0,0 0 0,0-22 16,-21 22-16,-22 0 0,22 0 16,-42 0-16,20 0 0,-20 0 0,-22 0 15,1 0-15,-1 0 0,-21 0 0,0 0 16,0 0-16</inkml:trace>
  <inkml:trace contextRef="#ctx0" brushRef="#br0" timeOffset="17999.21">9842 1270 0,'22'0'31,"-1"0"-15,0 0-16,0 0 0,21 0 15,-20 0-15,20 0 0,0 0 0,22 0 0,-22 0 16,0 0-16,22 0 0,21 0 15,42 0 1,-85 0-16,0 0 0,-21 0 16,1 0-16,-1 0 0,-42 0 47</inkml:trace>
  <inkml:trace contextRef="#ctx0" brushRef="#br0" timeOffset="18787.74">12954 1418 0,'-42'0'0,"84"0"0,-127 0 0,43 0 0,0 0 15,20 0-15,-20 0 0,21 0 16,0 0-16,-22 0 0,22 0 16,0 0-16,0 0 15,0 0-15,42 0 32,0 0-17,21 0-15,1 21 0,-1-21 0,22 0 16,-1 0-16,22 0 0,-1 0 0,1 0 15,0 0-15,21 0 0,-1 0 16,1 0-16,0 0 0,21 0 0,0 0 16,21 0-16,0 22 15,1-22-15,147 0 0,-127 0 0,1 0 16,-1 21-16,0-21 0,1 0 0,-1 0 16,0 0-16,1 21 15,-1-21-15,0 0 0,-21 21 0,1 0 16,-22-21-16,21 0 0,-42 0 0,21 0 15,-22 0-15,-20 0 0,0 0 16,-1 0-16,-20 0 0,-1 0 0,-20 0 16,-1 0-16,-21 0 0,0 0 15,1 0-15,-1 0 0,0 0 0,0 0 47,-42 0-16,0 0-31</inkml:trace>
  <inkml:trace contextRef="#ctx0" brushRef="#br0" timeOffset="30836.87">952 2582 0,'0'-21'16,"-21"21"-1,21-21 1,0 0 0,0 0-1,0 0-15,0-1 16,0 1-1,0 0 1,-21 21 0,0 21 46,21 0-62,0 1 16,0-1-16,0 0 0,0 0 15,0 21-15,0-20 0,0 20 0,0-21 16,-21 21-16,21 1 0,0-1 16,0 0-16,0-20 0,0 20 0,0 0 15,-21-21-15,21 1 0,0 20 16,0-21-16,0 0 0,0 0 0,0 1 16,0-1-16,0 0 15,0 0-15,0 0 16,0-42 15,0 0-15,21 0-16,-21 0 15,21-1-15</inkml:trace>
  <inkml:trace contextRef="#ctx0" brushRef="#br0" timeOffset="31259.66">1333 2858 0,'0'21'31,"0"0"-15,22-21 0,-1 0-1,0 0 1,-21-21-16,21 21 16,-21-21-16,21-1 0,-21 1 15,0 0 1,0 0-1,-21 21-15,0 0 16,0 21 0,21 0-1,-21-21-15,21 21 0,0 1 16,21-22 15,0 0-31</inkml:trace>
  <inkml:trace contextRef="#ctx0" brushRef="#br0" timeOffset="32963.71">2752 2561 0,'0'0'0,"0"-21"0,0 0 15,0 0 1,0 42 15,0 0-15,0 0-16,0 22 15,0-1-15,0 0 16,0 1-16,0-22 0,0 21 16,0 22-16,0-22 0,-22-21 15,22 0-15,0 43 16,0-1-16,0-42 16,0 1-16,22-22 46,-22-22-46,21 1 16,-21 0-16,21 0 0,0 0 16,-21 0-16,21-1 0,0 1 15,1-42-15,-1 42 0,0-1 16,0-20-16,0 21 0,-21 0 16,21 0-16,1 21 0,-22-22 0,0 1 15,21 21-15,0-21 16,0 21-16,-21 21 15,0 0 1,0 1-16,0-1 16,0 42-16,0-42 0,0 1 15,0 20-15,0-21 16,0 0-16,0 0 0,0 1 0,0-1 16,0 0-16,0 0 0,21 0 15,0-21-15,1 21 16,-1-21-16,0 0 15,0 0-15,0 0 0,0 0 0,1-21 16,-1 0-16,0 0 0,21 21 16,-21-21-16,1-22 0,-1 22 0,0 0 15,-21 0-15,21-21 0,0 20 16,-21-20-16,21 21 0,-21-21 0,0-22 16,0 43-16,0-21 15,0 20-15,0 1 0,0 0 16,0 42 15,0 0-31,0 1 16,0-1-16,0 21 0,0-21 15,0 0-15,-21 22 0,21-22 0,-21 0 16,21 21-16,0-20 0,0-1 16,0 0-16,0 0 0,0 0 0,0 0 15,0 1-15,0-1 0,21-21 16,0 0-16,-21 21 0,22-21 0,-1 0 15,0 0-15,0 0 0,0 0 16,0 0-16,1 0 0,-1-21 16,21 0-16,-21-1 0,0 1 0,1 0 15,-1 0-15,21-21 0,-21 20 16,22-62-16,-22-22 16,0 64-16,0-1 0,0 1 15,-21 0-15,0-1 0,0 22 0,0-21 16,0 21-16,0-1 15,0 1-15,0 42 32,0 1-32,-21-1 0,21 0 0,-21 0 15,21 21-15,-21 1 0,21-22 0,0 21 16,0 1-16,0-1 0,0-21 16,0 21-16,-21 1 0,21-22 15,0 0-15,0 21 0,0-20 16,0-1-16,0 0 0,0 0 0,0 0 15,0 0-15,0 1 0,0-1 16,0 0-16,-22-21 16,22-21 15,0 0-31,0-1 0,0 1 16,0 0-16,0 0 0,0 0 15,22-43-15,-1 22 16,0 0-16,0 20 0,21 1 15,-20 0-15,-1 0 0,0 0 0,21 0 16,1-1 0,-22 22-16,42 0 0,-42 0 15,22 43-15,-22-22 0,-21 0 16,0 0-16,0 0 0,21 22 16,-21-22-16,0 0 0,0 43 15,0-43-15,0 21 0,0-21 16,-21 0-16,21 1 15,0-1-15,-21-21 16,0 0 0,21-21-1,0-1-15</inkml:trace>
  <inkml:trace contextRef="#ctx0" brushRef="#br0" timeOffset="33951.14">4974 2794 0,'0'0'0,"21"0"16,-21-21-16,0 0 15,0 0-15,0-1 0,0 1 16,0 0-16,0 0 0,0 0 16,0 0-16,0-1 0,-21-20 15,0 21-15,0 0 16,0 21-16,-1 0 0,1 0 16,0 0-16,0 0 0,0 0 15,0 0-15,-22 42 16,22-42-16,0 42 0,0-20 0,0-1 15,-1 0-15,1 21 0,-21 1 16,21-1-16,0-21 0,-1 21 16,22-20-16,0-1 15,0 21-15,0-21 0,0 0 0,0 1 16,0-1-16,22 0 0,-1-21 16,0 0-16,0 0 15,21 0-15,-20 0 0,-1 0 0,21 0 16,-21 0-16,22-21 0,-22 0 15,21-1-15,-21 1 0,0 0 0,1 0 16,-1 0-16,0-22 0,21-20 16,1-1-1,-43 22-15,0 21 0,0 0 0,21 0 16,-21-1-16,0 1 0,0 0 16,0 42-1,0 0-15,0 1 16,-21-1-16,21 0 0,0 0 15,-22 21-15,22-20 0,-21 20 0,21-21 16,-21 0-16,21 22 0,0-22 16,0 0-16,0 0 0,0 0 0,0 0 15,21 1-15,0-22 16,43 21-16,-43-21 0,0 0 16,0 0-16,1 0 0,-1 0 15,21 0-15,-21-21 0,0-1 16,1 22-16,20-21 0,-21-21 0,0 21 15,0-22-15,1 22 0,-1-21 0,0 0 16,0-22-16,0 22 0,0-1 16,-21-20-16,22 21 0,-1-1 0,-21 1 15,0 0-15,21 20 0,-21-20 16,0 21-16,0 0 0,0 0 0,0-1 16,0 1-1,-21 42 1,21 1-16,0-1 0,0 21 15,-21-21-15,21 22 16,-22-1-16,22 0 0,0 1 0,0-1 16,-21 0-16,21 22 0,-21-22 15,21 0-15,0-20 0,-21 41 16,21 1-16,0-43 0,0 0 16,0 0-16,0 0 15,21-21-15,0 0 0,0 0 16,1 0-16,-1 0 15,0 0-15,0 0 0,0 0 16,0-21-16,1 0 0,-22 0 0,21 21 16,0-21-16,0-1 0,0-20 15</inkml:trace>
  <inkml:trace contextRef="#ctx0" brushRef="#br0" timeOffset="34254.97">5376 2519 0,'0'0'16,"21"0"0,1 0-16,20 0 15,-21 0-15,0 0 16,0 0-16,43 0 0,-22-21 15,-21 21-15,1-21 0,20 21 16,-21 0-16,0 0 0,0 0 16,1 0-16</inkml:trace>
  <inkml:trace contextRef="#ctx0" brushRef="#br0" timeOffset="34827.64">7451 2604 0,'0'0'0,"0"-22"0,0 1 0,0 0 0,0 0 0,21 21 15,-21-21-15,21 0 0,-21-1 16,0 1-1,0 42 17,0 1-32,0-1 15,0 0-15,0 0 0,0 21 16,0-20-16,0 20 0,-21-21 0,21 21 16,0 1-16,-21-22 0,21 21 15,-22-21-15,22 1 0,0 20 0,0-21 16,0 0-16,0 0 15,0 1-15,22-22 32,-1-22-17</inkml:trace>
  <inkml:trace contextRef="#ctx0" brushRef="#br0" timeOffset="35358.33">8086 2477 0,'0'-22'32,"-22"22"-32,1 0 15,0 0-15,0 0 0,0 22 16,0-22-16,-1 21 0,1 0 0,0-21 15,0 21-15,0 0 0,0 0 0,21 1 16,-22-1-16,22 0 16,0 0-16,0 0 15,22-21-15,20 0 16,-21 0-16,0 0 0,0 0 16,22 0-16,-22 0 0,0 0 15,21 21-15,-20-21 0,-1 0 16,21 0-16,-21 0 0,0 22 0,1-22 15,-1 21-15,0-21 0,0 21 16,0-21-16,-21 21 0,21-21 16,-21 21-16,0 0 0,0 1 15,0-1-15,-21-21 16,-21 21-16,-22 0 16,43 0-16,-21-21 0,21 0 0,-22 21 15,22-21-15,-21 0 0,21 0 16,-22 0-16,22 0 0,0 0 0,0 0 15,0 0-15,0 0 0,-1 0 16,1 0-16,0 0 0,21-21 16,-21 21-16,21-21 0,-21 21 15,21-21-15,0 0 16,-21 0-16,21-1 0,0 1 16</inkml:trace>
  <inkml:trace contextRef="#ctx0" brushRef="#br0" timeOffset="35632.18">7578 2223 0,'0'0'0,"0"-22"0,-22 22 16,44 0 62,-1 0-78,-21 22 0,21-22 0</inkml:trace>
  <inkml:trace contextRef="#ctx0" brushRef="#br0" timeOffset="36633.87">10308 2392 0,'-21'-21'31,"21"0"-31,21 21 16,0 0-16,0-22 0,1 1 15,-1 21-15,0-21 16,0 0-16,0 21 0,0-21 15,1 0-15,-1 21 0,21-43 16,-21 22-16,0 0 16,-21 0-16,0 0 15,-42 21-15,21 0 0,0 0 16,-22 0-16,22 0 0,-21 0 0,0 0 16,-1 21-16,1-21 0,0 21 0,20 0 15,-20-21-15,0 21 0,21 0 16,-22 1-16,22-1 0,0 21 15,21-21 1,0 0-16,0 1 0,0-1 16,21 0-16,0 0 0,0 0 15,1 0-15,20 22 16,43 20-16,-43-42 16,0 1-16,-21-1 0,22 0 15,-22 0-15,0 0 0,21 0 0,-20 1 16,-1-1-16,0 0 0,0 0 0,-21 0 15,0 0-15,0 43 16,-63-1 0,41-63-16,-20 22 0,0-1 0,-1-21 15,1 21-15,-21-21 0,-22 0 16,-21 0 0,64 0-16,-1 0 0,1-21 0,0 0 15,-1 21-15,22-43 0,-63-41 16,62 62-16,1-20 15,0 21-15,21-21 0,-21 20 16,21-20-16,0 21 0,0 0 0,0 0 16,0-1-16,21 22 15,0 0-15,0 0 0,1 0 16,-1 0-16,0 0 0,0 0 0,0 0 16,0 0-16,1 0 0,20 0 15,-21 0-15,21 0 0</inkml:trace>
  <inkml:trace contextRef="#ctx0" brushRef="#br0" timeOffset="37067.62">10689 2773 0,'0'0'0,"0"21"15,21-21 1,0 0-16,1 0 0,-1 0 16,0-21-16,0 21 0,0-21 15,43-22-15,-22 43 0,-21-21 16,22 0-16,-22 0 0,0 0 0,0 0 16,0-1-16,-21 1 15,0 0-15,0 0 0,0 0 16,-42 21-16,21 0 15,0 0-15,-1 0 0,1 0 0,-21 21 16,21 0-16,0-21 0,-22 21 16,22 22-16,0-22 0,0 0 0,0 21 15,-1-21-15,1 1 0,21 20 16,-21-21-16,21 0 0,0 22 16,0-22-16,0 0 0,0 0 0,42 21 15,-20-42 1,-1 22-16,0-22 0,0 0 15,0 0-15,0 0 0,22 0 0,-22 0 16,0-22-16,0 22 0,22-21 0,-22 0 16,21 21-16</inkml:trace>
  <inkml:trace contextRef="#ctx0" brushRef="#br0" timeOffset="37398.03">11515 2096 0,'0'0'16,"0"-22"-16,0 1 15,0 42 1,0 1-16,0-1 0,0 0 16,-22 0-16,22 21 0,-21 1 15,21-1-15,-21 0 0,21 22 0,0-1 16,-21 43-16,-21 0 15,42-64-15,0 1 16,-22-1-16,1 0 0,21-20 0,-21 20 16,21 0-16,0-21 15,0 1-15,0-1 0,0 0 16,0-42 15,21 0-31,0-1 0,-21 1 16,43-21-16</inkml:trace>
  <inkml:trace contextRef="#ctx0" brushRef="#br0" timeOffset="37827.78">11599 2731 0,'0'42'31,"21"-42"0,1 0-31,-1-21 0,0 0 16,0 21-16,0-22 0,0 1 0,1 0 16,-1 0-16,0 0 15,-21 0-15,0-1 0,0 1 16,0 0-16,0 0 0,0 0 15,-21 21 1,0 0-16,-1 0 0,1 0 16,21 21-16,-21 0 0,0 0 15,21 0-15,0 1 0,-21-1 0,21 0 16,-21 0-16,21 21 0,0-20 0,-22-1 16,22 0-16,0 0 0,0 0 15,0 0-15,0 1 0,0-1 16,0 0-16,22-21 15,-1 0-15,0 0 0,0 0 16,0 0-16,0 0 16,22-21-16,-22 0 0,21-1 15</inkml:trace>
  <inkml:trace contextRef="#ctx0" brushRef="#br0" timeOffset="38367.47">12192 2519 0,'-21'0'0,"0"0"16,-1 0 15,22 21-31,0 0 0,-21 0 0,21 22 16,0-22-16,0 0 0,0 0 15,0 0-15,-21 1 0,0 41 16,21-42-16,0 0 0,0 22 15,0-22-15,-21-21 0,21 21 16,0 0-16,0-42 63,0 0-63,0 0 0,0 0 0,0-1 15,0 1-15,0 0 0,0-21 16,0 21-16,21-1 0,0-20 15,-21 21-15,21 0 0,22-22 16,-1 22-16,-21 0 0,0 0 16,0 0-16,22 0 0,-22 21 0,42 0 15,-41 0-15,-1 0 16,0 0-16,0 21 0,0 0 0,-21 0 16,0 0-16,0 0 0,0 22 0,0-22 15,0 21-15,0-21 0,0 1 16,0 20-16,0-21 0,0 43 15,-21-43-15,21 0 0,-21 0 16,21 0-16,0 0 31,0-42 1,0 0-32,21 0 0</inkml:trace>
  <inkml:trace contextRef="#ctx0" brushRef="#br0" timeOffset="38659.3">12806 2540 0,'0'21'31,"0"0"-31,0 1 15,0-1-15,0 0 0,0 0 16,-21 0-16,-1 0 0,22 1 0,-21-1 16,21 0-16,0 21 15,-21 1-15,21-22 16,-21 0-16,21 0 16,21-42 30,0 0-46</inkml:trace>
  <inkml:trace contextRef="#ctx0" brushRef="#br0" timeOffset="39036.08">12890 2328 0,'-63'22'32,"42"-1"-32,21 0 15,0 0 1,21-21 0,0 0-16,0 0 15,0 0-15,1 0 0,-1-21 16,0 21-16,-21-21 0,21 21 15,-21-21-15,21-22 16,-21 22-16,0 0 0,0 0 0,0 0 16,0-1-1,-21 22-15,0 0 0,0 0 16,0 0-16,-1 22 0,1-22 16,0 21-16,0 0 0,0-21 15,21 21-15,0 0 0,-21-21 0,21 21 16,0 1-16,0-1 15</inkml:trace>
  <inkml:trace contextRef="#ctx0" brushRef="#br0" timeOffset="39785.49">13208 2498 0,'0'0'15,"0"-21"-15,0-1 16,0 44 15,0-1-31,0 0 16,-21 0-16,21 0 0,-21 0 15,-1 1-15,22 20 0,0-21 0,-21 0 16,21 0-16,-21 22 0,21-22 0,0 0 16,0 0-16,0 0 0,0 1 15,0-1-15,0 0 0,21-21 16,0 21-16,1-21 15,-1 0-15,0 0 0,0 0 0,21 0 16,-20 0-16,41-21 0,1-21 16,-43 20-16,21 1 15,-21 0-15,22 0 0,-22-21 16,0 20-16,0 1 0,0-21 0,0 21 16,-21-22-16,22-20 15,-22 42-15,0 0 16,-22 21-1,1 0 1,21 21-16,-21 0 0,0 0 0,21 0 16,0 0-16,-42 43 15,42-43-15,-22 0 0,22 0 0,0 1 16,0 20-16,0-21 0,0 0 16,0 0-16,0 1 0,22-22 15,20 21-15,21-21 16,-41 0-16,-1 0 0,21 0 15,-21 0-15</inkml:trace>
  <inkml:trace contextRef="#ctx0" brushRef="#br0" timeOffset="40543.06">14076 2498 0,'0'-21'0,"-43"21"31,22 0-31,0 0 0,0 21 0,21 0 16,-21 0-16,21 0 0,-21 0 16,21 1-16,-22-1 0,22 0 15,0 0-15,0 0 0,0 0 16,-21 1-16,21-1 0,0 0 0,0 0 16,0 0-16,0 0 0,0 1 15,0-1 1,0-42 15,0-1-31,0 1 16,0 0-16,0 0 0,0-21 15,0 20-15,0 1 0,21-21 16,1 21-16,-22 0 0,21-22 0,0 22 16,21-21-16,-21 21 0,1-1 15,-1 1-15,42 0 16,-20 21-16,-22 0 0,21 0 0,-21 0 15,0 0-15,22 0 0,-22 21 16,0 0-16,0 1 0,0-1 0,-21 0 16,0 0-16,22 64 15,-22-43-15,0-21 0,0 0 16,0 1-16,0-1 0,0 0 0,0 0 16,0 0-16,-22 0 0,1-21 31,0 0-31,21-21 31,0 0-15,0 0-16,0 0 0,0 0 0,0-1 15,0 1-15,21-21 0,0 21 16,1-22-16,-1 22 0,0-21 16,21 21-16,43-64 0,-64 64 15,21 21-15,1-21 0,-22 21 16,21 0-16,-21 0 0,43 0 15,-43 21-15,0 0 0,0 0 16,1 0-16,-22 22 0,0-22 16,0 21-16,0-21 0,0 22 0,0-22 0,0 0 15,0 21-15,-22-20 16,-20 20-16,21 0 16,0-21-16,0 1 0,-1-22 31,22-22-16,0 1 1</inkml:trace>
  <inkml:trace contextRef="#ctx0" brushRef="#br0" timeOffset="41223.67">16595 2519 0,'0'-21'15,"-22"0"1,22-1 0,-21 22-16,0-21 15,21 0-15,-21 0 16,21 0-16,-21 21 0,21-21 16,0-1-16,0 1 0,0 0 15,0 0-15,0 0 0,21 21 16,64-43-16,-22 1 15,-21 42-15,1 0 16,-1-21-16,0 21 0,22 0 0,-22 0 16,1 0-16,-1 0 0,-21 0 0,21 21 15,-20 0-15,-1 0 0,0 1 16,-21 20-16,0-21 0,0 21 0,-21 1 16,0-1-16,-22 0 0,22 1 15,-21-22-15,-1 21 0,22 1 0,-21-1 16,0-21-16,-1 0 0,22 22 15,-42-1-15,41-21 16,1-21-16,21 21 0,0 0 0,-21-21 16,21 22-16,0-1 15,21-21 1</inkml:trace>
  <inkml:trace contextRef="#ctx0" brushRef="#br0" timeOffset="41892.41">16552 3323 0,'0'21'0,"0"-42"0,-21 42 0,21 1 0,0-1 16,0 0-16,21-21 31,0 0-31,1 0 0,-1 0 16,0 0-16,0 0 15,0-21-15,0 21 0,1-21 0,-1 21 0,0-43 16,0 43 0,-21-21-16,0 0 0,0 0 0,0 0 15,0-1-15,0 1 0,-21 21 16,0 0-16,0 0 0,-22 0 15,22 0-15,0 0 0,-21 21 16,20 1-16,1-22 0,0 21 16,21 0-16,0 0 0,0 0 15,0 0-15,0 1 16,21-22-16,0 0 16,1 0-16,-1 0 0,0 0 15,0 0-15,0 0 0,0 0 16,1 0-16,-22-22 15,21 1-15,-21 0 0,0 0 16,0 0-16,0 0 0,0-1 16,0 1-16,-21 21 15,-1-21-15,1 21 0,0 0 0,0 0 16,0 0-16,0 21 0,-1 0 16,22 1-16,-21-22 15,21 21-15,0 0 0,0 0 16,0 0-1,21-21-15,1 0 0,-1 0 16,21 0 0,0 0-16,-42-21 15,0 0 1,0 0-16,-21 21 31,0 0-31,0 0 16</inkml:trace>
  <inkml:trace contextRef="#ctx0" brushRef="#br0" timeOffset="124447.83">1016 4276 0,'-21'0'15,"0"0"1,-1 0 15,22 21-15,-21 0-16,21 0 15,0 0-15,0 1 16,0-1-16,0 0 0,0 0 16,0 0-16,21-21 15,1 0-15,-22 21 0,21-21 16,0 0-16,0 0 16,0 0-16,0 0 0,1 0 0,-1-21 15,0 21-15,21-42 16,22 0-16,-64 20 15,21 1-15,-21 0 0,0 0 16,0 0-16,21 0 0,-21-1 16,0 1-1,-21 42 17,0 1-32,21-1 0,0 0 15,0 0-15,-21 43 16,21-43-16,0 0 0,0 21 15,0-21-15,0 22 0,0-22 16,0 21-16,0-21 0,0 22 16,0 63-16,0-22 15,0-41-15,0-22 16,0 21-16,0 0 0,0-20 0,0 20 16,0-21-16,0 0 0,0 0 15,0 1-15,0 20 16,0-21-16,-22-21 0,22 21 0,-21-21 15,0 0-15,0 0 16,0 0-16,0 0 16,-1-21-16,1 21 0,0-21 0,-21 0 15,21 0-15,-1 21 0,-20-22 16,21 1-16,0 0 0,0 0 0,-1 21 16,1-42-1,0 42-15,21-22 16,21 22 15,0-21-15,1 21-16,-1-21 0,0 21 0</inkml:trace>
  <inkml:trace contextRef="#ctx0" brushRef="#br0" timeOffset="124812.62">1736 4297 0,'0'-21'0,"-22"21"16,1 0-16,0 0 15,21 21 1,-21 0-16,21 0 0,-21 0 15,21 22-15,0-1 0,0 0 16,-21 43-16,-1 21 16,22-43-16,0-20 0,0 20 15,-21-20-15,21-1 0,0 21 16,0-41-16,0 20 0,0-21 0,0 21 16,0 1-1,21-22-15,1-21 16,-1 0-16,0 0 15,0-21-15,-21 0 0,21-1 0,0 1 16,-21 0-16,22 0 0,-1-21 16</inkml:trace>
  <inkml:trace contextRef="#ctx0" brushRef="#br0" timeOffset="125047.49">1524 4741 0,'-21'0'16,"42"0"-16,-21 0 31,21 0-31,0 0 16,0 0-16,22 0 16,-1 0-16,-21-21 15,0 21-15,1 0 0,-1 0 16,0 0-16,-21-21 15,21 0-15,0 21 16</inkml:trace>
  <inkml:trace contextRef="#ctx0" brushRef="#br0" timeOffset="125459.33">3196 4572 0,'0'0'0,"0"-21"0,0 0 16,-21 21-16,0 0 31,21 21-15,0 0-16,0 0 0,0 0 0,-21 22 16,-1 20-1,22-20-15,0-22 0,0 21 0,-21-21 16,21 0-16,0 1 0,-21-1 0,21 0 15,0 0-15,0 0 0,21-21 47,0-21-47,1 0 0</inkml:trace>
  <inkml:trace contextRef="#ctx0" brushRef="#br0" timeOffset="125860.11">3598 4551 0,'-63'0'31,"42"0"-31,-1 0 16,-20 21-16,21-21 0,0 21 0,0-21 16,-1 21-16,1 1 0,0-22 15,21 21-15,0 0 16,0 0-16,21-21 15,0 21 1,1-21-16,20 0 0,-21 0 0,21 21 16,-20-21-16,41 22 0,-21-22 15,-20 0-15,-1 21 0,0-21 16,21 21-16,-42 0 0,0 0 16,0 0-16,0 1 15,-21-22-15,0 21 0,0-21 16,0 21-16,-85 0 15,85-21-15,-1 0 16,1 0-16,0 21 0,-21-21 0,21 0 16,-1 0-16,1 0 0,0 0 15,0 0 1,21-21-16,-21 21 0,21-21 16,0 0-16</inkml:trace>
  <inkml:trace contextRef="#ctx0" brushRef="#br0" timeOffset="126062.99">3175 4339 0,'-42'-42'31,"63"63"16,0-21-47,0 21 16</inkml:trace>
  <inkml:trace contextRef="#ctx0" brushRef="#br0" timeOffset="126929.49">5651 4805 0,'43'0'16,"-43"-21"-1,21 21-15,0-21 16,0 21-16,0-22 0,-21 1 16,43 0-16,-43 0 15,0 0-15,21 0 0,-21-22 16,0 22-16,0 0 16,0 0-16,0 0 0,0-1 15,-21 1-15,0 21 0,-1-21 16,1 21-16,0 0 0,0 0 0,-21 0 15,20 0-15,-20 0 0,21 0 16,-21 0-16,-1 21 0,-20 22 16,42-22-16,-22 0 0,22 21 15,0-21-15,0 22 0,0-22 0,21 21 16,-22 1-16,22-22 0,0 42 16,0-20-16,0-22 0,0 0 15,22 0-15,-1 0 0,0 0 16,0-21-16,0 0 0,0 0 0,1 0 15,20 0-15,-21 0 0,21 0 16,-20 0-16,20-21 0,0 0 0,-21-21 16,22 21-16,-22-1 0,21-20 0,-21 0 15,1 21-15,-1-22 0,0 1 16,0-22-16,-21 43 0,21 0 16,-21-21-16,0 21 0,0-1 0,0 1 15,21 21-15,-21 21 31,0 1-31,0-1 16,-21 0-16,21 0 0,0 0 16,0 22-16,-21-22 0,21 0 0,0 21 15,-21-21-15,21 22 0,0-22 16,0 0-16,0 21 0,21 22 16,0-64-16,0 21 0,1-21 15,-1 0-15,21 0 16,-21 0-16,0 0 0,22 0 0,-22-21 15,0 0-15,0 0 0,0-1 0,1 1 16</inkml:trace>
  <inkml:trace contextRef="#ctx0" brushRef="#br0" timeOffset="127383.23">6350 4509 0,'0'0'0,"0"-22"15,-21 22 16,21 22-31,0-1 0,0 0 16,-21 0-16,21 0 0,0 0 0,0 1 16,0-1-16,0 0 0,-22 0 15,22 21-15,0-20 0,0-1 0,0 0 16,0 0-16,0 0 0,0 0 16,0 1-16,0-1 0,0 0 15,0-42 16,0 0-15,0-1-16,0 1 0,0 0 0,0-21 16,0 21-16,0-43 0,0 43 15,0 0-15,0-22 0,22 22 16,20-21-16,0 0 0,-21 20 16,22 1-16,-1 21 0,0-21 15,1 0-15,20 21 0,-20 0 16,84 21-16,-85 0 0,0-21 15,-21 21-15,1 1 16,-1 20-16,-21-21 0,0 0 0,0 22 16,0-22-16,0 21 0,-21 0 15,-1 1-15,1-22 0,21 0 16,-21 0-16,21 0 0,-21 1 16,0-1-16,0-21 15</inkml:trace>
  <inkml:trace contextRef="#ctx0" brushRef="#br0" timeOffset="128224.77">9250 4191 0,'0'0'0,"0"-21"0,21 0 16,-21-22-16,0 22 15,0 0-15,0 0 0,0 0 0,0 0 16,0-1-16,0 1 16,-21 21-16,0 0 15,-1 0-15,1 21 16,0 1-16,-21-1 0,21 0 0,-43 64 16,22-64-16,21 21 15,-22 22-15,22-22 0,0 0 0,-21 1 16,20 20-16,1-21 0,21 1 0,0 41 15,0-41-15,0 41 16,0-41-16,0-1 0,43-21 16,-22 0-16,0 1 0,0-1 0,21 0 15,1-21-15,-1 0 0,0 0 16,85-21 0,-42-22-16,-21 1 0,-22 21 15,0-21-15,1-1 0,-1 22 0,0-21 16,1-22-16,20-20 15,-21-107-15,-42 128 16,0-1-16,0 1 0,-21 20 0,0-20 16,0 20-16,-21 1 0,20 21 15,-20-21-15,21 20 0,-64 1 16,43 21-16,21 0 16,-22 0-16,1 0 0,0 21 0,-1 1 0,22 20 15,-21 0-15,21 1 0,-22-1 16,22 21-16,0-20 0,-21 63 15,42-43-15,0-21 0,0 43 16,0-43-16,0 1 0,0-22 16,0 21-16,21-21 0,-21 22 15,21-22-15,21 0 0,-20 0 0,-1-21 16,21 21-16,-21-21 0</inkml:trace>
  <inkml:trace contextRef="#ctx0" brushRef="#br0" timeOffset="128583.56">10033 4382 0,'0'0'0,"21"-22"0,-21 1 0,0 0 16,-21 21 0,0 0-16,0 0 15,21 21-15,0 0 0,-22 1 16,1-1-16,21 21 0,-21-21 0,21 22 15,0-1-15,-21 0 0,21 22 0,-21-22 16,0 22-16,-1-1 0,1 1 16,21 20-16,-21-20 0,-64 169 15,64-170-15,0 22 16,-21 63-16,42-63 0,-21-22 16,-1 1-16,1-22 0,21 21 15,0 22-15,-21-64 0,21 0 16,0 1-16,0-1 0,0 0 0,0-42 31,0 0-31,21-1 0,-21 1 16,21 0-16,-21-21 0,22-1 0,-1 1 15,0 0-15,0-22 0</inkml:trace>
  <inkml:trace contextRef="#ctx0" brushRef="#br0" timeOffset="128895.38">9885 4784 0,'0'-43'0,"0"86"0,0-128 16,0 64-16,0-21 0,0 20 16,21 1-16,-21-21 0,21 21 0,0 0 15,0-1-15,22 1 0,-22 21 0,21-21 16,-21 21-16,22 0 0,-1 0 16,-21 0-16,22 0 0,-22 0 0,21 0 15,-21 21-15,22 22 16,-43-1-16,0-21 0,0 21 15,0-20-15,-22-1 0,1 0 0,-21 0 16,-85 43 0,85-43-16,-1 0 0,1 0 15,0-21-15,20 21 0,-20-21 0,21 0 16,0 0-16,42-21 31,0 0-31,0 0 16,0 0-16,22 21 0</inkml:trace>
  <inkml:trace contextRef="#ctx0" brushRef="#br0" timeOffset="129280.28">10372 4636 0,'0'21'15,"21"-21"1,0 0-16,0 0 15,0 0-15,0 0 0,1-21 0,-1 21 16,21-22-16,-21 1 0,0 21 16,22-21-16,-22 0 0,0 0 15,0 0-15,0 21 0,1-22 0,-22 1 0,0 0 16,0 0 0,-22 21-16,1 0 15,0 0-15,0 0 0,0 0 0,-22 0 16,22 21-16,0 0 0,0 0 15,0 1-15,0-1 0,-1 0 0,22 0 16,0 0-16,-21 0 0,21 1 0,0 41 16,0-42-16,21 0 15,-21 1-15,22-1 0,-1-21 16,21 0-16,0 21 0,22-21 16,-22 0-16,1-21 15,20 0-15,-42-1 0,22 1 16,-22 0-16,0 0 0</inkml:trace>
  <inkml:trace contextRef="#ctx0" brushRef="#br0" timeOffset="129695.1">11091 4424 0,'0'0'15,"0"21"17,-21 0-32,21 0 0,-21 1 15,21-1-15,-21 0 0,21 0 0,0 0 16,0 0-16,-21 1 0,21-1 15,0 0-15,-22 0 0,22 0 0,0 0 16,0 1-16,0-1 16,-21-21-1,0 0 1,21-21-16,0-1 16,0 1-16,0 0 0,0 0 15,0 0-15,0 0 0,0-22 16,64-41-16,-22 62 15,-21 1-15,21 0 0,1 0 16,-1 21-16,0-21 0,43 21 16,-43 0-16,43 0 0,-64 21 15,22 0-15,-22 0 16,0 0-16,0 1 0,0-1 0,-21 0 16,0 0-16,0 0 0,0 22 0,0 20 15,-21-21 1,0-20-16,0-22 0,21 21 15,0 0-15,-21-21 0,-1 0 16,22-21 0,0 0-16</inkml:trace>
  <inkml:trace contextRef="#ctx0" brushRef="#br0" timeOffset="130447.08">12636 4297 0,'0'21'16,"22"-21"15,-1-21-31,0 0 0,0 0 16,0 21-16,22-22 0,-22-20 0,21 21 15,0 0-15,1 0 0,-22-22 16,21 22-16,-21-21 0,1-1 16,-22 22-16,0 0 0,0 0 15,-22 0-15,1 21 0,-21 0 0,0 0 16,-1 0-16,1 0 0,-43 0 16,43 0-16,-43 21 15,64 0-15,-21 21 0,21-20 16,-1-1-16,22 21 0,0-21 0,0 0 15,0 22-15,0-22 0,0 21 0,0-21 16,43 1-16,-22-1 0,0 21 16,0-21-16,22 0 0,-22 1 0,63 20 15,-62-21-15,20 0 0,0 0 16,-21 1-16,1-1 0,-1 0 16,0 0-16,-21 21 15,0-20-15,0-1 0,-21 0 0,0-21 0,-1 21 16,-20 0-16,0 0 0,-1-21 15,-20 22-15,21-1 0,-1-21 16,1 0-16,-22 0 0,-20 0 16,63 0-16,-22-21 0,1-1 15,21 1-15,0 0 0,-1 0 0,1 0 16,0 0-16,21-1 0,0-20 0,0 21 16,0 0-16,0 0 15,0-1-15,21 1 0,0 21 16,1-21-16,-1 21 0,0 0 15,0 0-15,0 0 0,0 0 16,1 0-16,-1 0 0,0 0 16,0 0-16,0 0 0,0 0 0</inkml:trace>
  <inkml:trace contextRef="#ctx0" brushRef="#br0" timeOffset="132705.12">13250 4318 0,'21'0'0,"-42"0"0,42-21 0,-21 0 16,0 0-1,-21 21 1,0 0-16,0 0 0,21 21 0,-21-21 16,0 21-16,-1 0 0,1 0 15,0 0-15,0 1 0,21-1 16,-21 21-16,0-21 0,-1 0 0,22 1 15,-21 20-15,21-21 0,0 0 0,0 0 16,0 1-16,0-1 0,0 21 16,21-21-16,1-21 15,-1 0-15,0 0 0,0 0 0,21 0 16,-20 0-16,20 0 0,-21 0 16,85-21-1,-85 0-15,21-21 0,-20 20 16,-1 1-16,0 0 0,-21-21 0,0 21 15,0-1-15,0-20 0,0 21 0,0 0 16,0-22-16,0 22 0,-21 0 16,0 21-16,-1-21 0,1 0 15,0 21-15,-21 0 0,21 0 0,-1 0 16,-20 0-16,21 0 0,-21 21 16,20 0-16,1 0 0,-21 0 0,21 1 15,0-1-15,21 0 0,-22 42 16,22-41-16,0 20 0,0 0 15,0-21-15,0 1 0,22-1 16,-1 0-16,0 0 0,0-21 0,0 21 16,43-21-16,-43 0 0,42 0 15,-20 0-15,-1 0 16,22-21-16,-22 0 16,-21 0-16,21 21 0,-20-21 0,-1-1 15,0 1-15,42-21 16,-41 0-16,-1 20 15,-21 1-15,0 0 0,21 0 0,-21 0 16,0 42 15,-21 0-31,0 0 16,-1 0-16,22 1 16,-21-1-16,21 0 0,0 0 0,-21 21 15,21 1 1,0-22-16,0 0 0,0 0 0,0 0 15,0 1-15,21-22 16,0 0-16,43 21 16,-43-21-16,0 0 0,0-21 15,1-1-15,20 1 0,-21 21 16,0-21-16,0 0 0,1 0 0,-1 0 16,42-43-1,-42 22-15,1 21 0,-1-1 0,-21 1 16,0 0-16,21 0 0,0 0 15,-21 0-15,0-1 16,0 44 15,0-1-31,-21 0 0,0 0 16,0 0-16,21 0 16,0 1-16,-22-1 0,22 0 0,-21 0 15,0 0-15,21 0 0,0 1 16,0-1-16,0 0 0,0 0 0,0 0 15,0 0 1,21-21-16,0 0 0,1 0 16,-1 0-16,0 0 0,0 0 0,21-21 15,-20 21-15,20-21 0,-21 0 16,43 0-16,-43 0 16,0-1-16,0 1 0,0-21 0,0 21 15,1 0-15,-22-1 0,21 1 16,-21 0-16,0 0 0,-21 0 15,-1 21 1,1 0 0,0 0-16,21 21 15,21-21 1,0 0-16,1 0 16,-1 0-16,0 0 0,0 0 15,0 0-15,0 0 0,1-21 0,-1 21 16,0 0-16,0 0 15,0-21-15,0-1 0,1 22 16,-22-21-16,0 42 47,0 1-47,-22-22 0,22 21 16,0 0-16,-21 0 0,0 0 15,21 0-15,0 1 0,0-1 16,0 0-16,0 0 0,0 0 15,0 0-15,0 1 0,0-1 16,0 0-16,21-21 16,0 21-16,1-21 0,-1 0 15,0 0-15,0 0 16,0 0-16,0 0 0,1-21 0,20 0 16,-21 0-1,0-1-15,0 1 0,1-21 0,-1 21 16,0 0-16,0-1 0,0 1 0,-21 0 15,21 0-15,1 0 0,-22 0 0,21-1 16,0 22 0,-21 22 15,0-1-15,0 0-1,0-42 32,0 0-31,0-1-16,0 1 15,0 0 1,-21 21 0,0 0-1,-1 21 1,22 0-16,-21 1 0,0-1 15,21 0-15,-21-21 0,21 21 0,0 0 16,-21 0-16,21 1 0,-21-1 16,21 0-16,0 0 0,0 0 0,0 0 15,0 1-15,0-1 0,0 0 16,21 0 0,0-21-16,0 0 0,0 0 15,22 0-15,-22 0 0,0 0 16,0 0-16,43-21 0,-43 0 15,0 21-15,21-21 0,-21-1 16,22 1-16,-22 0 16,0 0-16,0 0 0,-21 0 15,21-1-15,-21 1 16,0 42 31,22-21-32,-1 0 1,0 0-16,0 0 16,0 0-16,0 0 0,1 0 15,-1-21-15,0 21 0,0-21 16,-21 0-16,21 0 16,-21 0-16,21 21 0,-21-22 0,0 1 15,0 0-15,0 0 16,-21 21-16,0 0 15,0 0-15,0 0 0,0 0 16,-1 0-16,1 21 0,0 0 0,0-21 0,0 21 16,0 22-16,21-22 15,-22 0-15,1 0 0,0 43 0,21-43 16,0 0-16,0 0 0,0 0 16,0 1-16,0-1 0,21 0 15,0 0-15,1-21 0,-1 0 16,0 0-16,0 0 0,21 0 0,-20 0 15,20 0-15,-21 0 0,21 0 16,-20 0-16,-1 0 0,21-21 0,-21 0 16,0 21-16,1-21 0,20-1 0,0-20 15</inkml:trace>
  <inkml:trace contextRef="#ctx0" brushRef="#br0" timeOffset="133631.59">17420 4128 0,'0'-22'0,"0"44"0,0-65 15,0 22-15,21 0 0,-21 0 16,0 0-16,0-1 0,21 22 16,-21-21-1,0 42 1,0 1-16,0-1 0,-21 0 16,0 21-16,0 1 0,-21 84 15,-1 21 1,22-106-16,0-21 0,0 22 15,21-1-15,0-21 0,0 21 16,0-20-16,0-1 0,0 0 0,0 0 16,21-21-1,0 0-15,0-21 16,0 21-16,1-21 0,-1 0 0,0-22 16,0 22-16,21-21 0,-20-1 15,83-84 1,-83 85-16,20 0 0,-21-1 0,0 1 15,0 21-15,1-21 0,-1 20 0,0 22 16,-21-21 0,0 64-16,0-22 15,0 21-15,0-21 0,0 22 16,0-22-16,0 21 0,0 0 0,0 22 16,0-43-16,0 21 0,0-20 15,0-1-15,0 0 0,0 0 16,0 0-16,21-21 0,0 21 15,0-21-15,22 0 0,-22 0 16,0 0-16,21-21 0,1 21 0,-1-21 16,0 0-16,1 0 0,-1-22 15,0 22-15,-20-21 0,20-22 0,-21 22 16,21-21-16,-20 20 0,-22-20 16,0-1-16,0 22 0,0 0 0,0-1 15,0 1-15,-22 0 0,1 20 16,0 1-16,-21 0 0,21 0 15,-1 21-15,-20 0 0,-21 0 0,41 0 16,1 21-16,0 0 0,0 0 16,0 1-16,21-1 0,-21 21 0,21-21 15,0 22-15,0 20 16,0-21-16,0-20 0,21 20 16,0-21-16,21 0 0,-21 0 0,1 1 15,20-1-15,0 0 0,1 0 0</inkml:trace>
  <inkml:trace contextRef="#ctx0" brushRef="#br0" timeOffset="133731.54">18500 4424 0,'0'0'0,"-22"0"16,-20 21-16</inkml:trace>
  <inkml:trace contextRef="#ctx0" brushRef="#br0" timeOffset="133999.38">18478 4445 0,'0'0'0,"22"0"0,-1 0 16,0-21-16,0 0 15,0 21-15,43-21 0,-43-1 16,21 1-16,1 0 0,-22 0 16,21-21-16,-42 20 15,0 1-15,0 0 0,-21 21 16,0 0 0,0 0-16,-22 0 0,22 21 0,-21 0 15,-1 1-15,1-1 0,21 0 0,-21 0 16,-1 0-16,1 43 15,21-43-15,0 21 0,21 1 16,0-22-16,0 0 0,0 0 0,21-21 16,0 21-16,0 0 0,0-21 15,43 0-15,63 0 16,-85 0-16,0 0 16,1-21-16,-1 0 0,0 21 15,1-21-15</inkml:trace>
  <inkml:trace contextRef="#ctx0" brushRef="#br0" timeOffset="134519.07">19389 3747 0,'0'0'0,"0"-22"0,0-41 16,-22 63-16,1 0 16,0 0-1,0 21-15,21 0 0,-42 43 16,42-22-16,0-21 0,-22 43 15,1-22-15,0 0 0,21 22 0,-21-22 16,21 1-16,0 20 0,-21-21 16,0 43-16,21-43 0,-22 43 15,22-64-15,0 0 16,0 1-16,-21-1 0,21 0 0,0 0 16,-21-21-1,21-21 1,0 0-16,0 0 0,0-22 15,0 22-15,21-21 16,0-1-16,1 22 16,-1 0-16,0-21 0,42-1 15,-41 22-15,20 0 0,-21 21 0,21-21 16,1 21-16,-1 0 0,22 0 16,41 42-1,-62-42-15,-22 21 0,0 1 0,0-1 16,-21 0-16,0 0 0,0 43 15,0-43-15,-42 21 16,21-21-16,0-21 0,-22 21 0,1 1 16,0-1-16,-1-21 0,1 21 15,0-21-15,-1 0 0,22 21 16,-106-21 0,106 0-16,0 0 15,0 0-15,-1 0 16</inkml:trace>
  <inkml:trace contextRef="#ctx0" brushRef="#br0" timeOffset="134556.07">19325 4360 0,'85'-21'0</inkml:trace>
  <inkml:trace contextRef="#ctx0" brushRef="#br0" timeOffset="134914.94">21124 3725 0,'0'-42'31,"0"21"-31</inkml:trace>
  <inkml:trace contextRef="#ctx0" brushRef="#br0" timeOffset="146583.25">21103 3683 0,'0'0'0,"21"0"0,-21-21 0,21 21 16,-21-21-1,0 42 32,-21-21-47,0 21 0,0 21 16,21-20-16,-21-1 0,0 21 15,-1 0-15,1 1 0,0-1 0,0 0 0,-21 43 16,20-43 0,1 22-16,0-22 0,0-21 0,0 22 15,0 20-15,21-42 16,-22 1-16,22-1 0,0 0 0,0 0 15,0-42 17,0 0-17,22 0-15,-22-22 0</inkml:trace>
  <inkml:trace contextRef="#ctx0" brushRef="#br0" timeOffset="146895.07">21103 3725 0,'0'0'0,"0"-21"0,0 0 16,0 0-16,21 0 0,-21 0 16,21-1-16,1 22 15,-1-21-15,0 21 16,0 0-16,0 0 0,0 0 16,1 21-16,-1 1 0,21 20 15,-42 0-15,0 1 16,21-22-16,-21 21 0,0 22 0,0-22 0,0 0 15,0 22-15,0-22 16,0 0-16,-21 43 0,0-43 16,21 1-16,-21-1 0,0-21 15,21 0-15,-22 1 0,1-1 0,21 0 16,-21-21-16,0 0 16,0 0-1,21-21-15,0 0 16,-21-1-16,21 1 0</inkml:trace>
  <inkml:trace contextRef="#ctx0" brushRef="#br0" timeOffset="147094.95">20764 4106 0,'-21'0'0,"42"0"0,-21 0 31,43 0-15,-22 0-16,0 0 0,21 0 0,1-21 15,-1 21-15,22 0 0,-22 0 16,0-21-16,22 21 0,42 0 16,-22-21-16,-41 21 0,-1 0 15,-21-21-15,0 21 0,0 0 16,1 0-16</inkml:trace>
  <inkml:trace contextRef="#ctx0" brushRef="#br0" timeOffset="147395.78">21759 3852 0,'0'0'16,"0"-21"-16,0 42 47,0 1-47,-21 20 15,21-21-15,-21 21 0,0 22 0,0-22 16,21 1-16,-22 20 0,1 1 15,0-1-15,0 1 0,0-22 0,0 21 16,-22 1-16,22-22 0,0 22 16,0-1-16,0-20 0,21 20 15,-22-21-15,1 1 0,0 41 16,21 1 0,0-64-16,0 0 0,0-42 15,21 0 1,-21 0-16</inkml:trace>
  <inkml:trace contextRef="#ctx0" brushRef="#br0" timeOffset="147708.6">21653 4085 0,'0'0'15,"0"-21"-15,0 0 0,0-21 0,0 20 0,0 1 16,0 0-16,22 0 0,-1 21 15,63-42 1,-20 42-16,-22 0 0,1 0 16,20 0-16,-42 21 15,22 0-15,-22 0 0,-21 21 0,0-20 0,0 20 16,0-21-16,-21 64 16,-1-64-16,-41 42 15,21-41-15,-1-1 0,1 0 16,0 0-16,-1 0 0,1-21 0,21 21 15,-22-21-15,22 0 0,0 0 0,42 0 32,0-21-32,22 0 0,-22 0 15,21 0-15,-21 0 0</inkml:trace>
  <inkml:trace contextRef="#ctx0" brushRef="#br0" timeOffset="148011.43">22394 3916 0,'0'0'0,"0"-21"0,-21 21 15,0 0-15,0 0 16,0 0-16,-1 42 16,22 0-16,-21 1 15,0-1-15,21 22 0,-21-22 16,0 21-16,21-20 0,-21 20 0,-1 1 15,1-1-15,21-20 0,-21 20 0,-21 43 16,21-43-16,-1-20 0,22-1 16,-21 22-16,21-22 15,-21 0-15,21-21 0,0 22 0,0-22 0,0 0 16,0 0-16,0-42 31,0 0-31,21-21 16</inkml:trace>
  <inkml:trace contextRef="#ctx0" brushRef="#br0" timeOffset="148335.12">22267 4170 0,'0'-42'0,"0"84"0,0-106 0,0 22 16,0 21-16,0-43 15,21 43-15,1 0 0,-1 0 16,0 0-16,21 0 0,1-1 0,-1 22 15,0 0-15,1 0 0,-1 0 0,0 0 16,1 0-16,-1 22 0,-21-1 16,0 21-16,0-21 0,-21 22 0,0-1 15,0-21-15,-21 21 0,0 1 16,-21-22-16,-1 21 0,1-21 0,-64 22 16,64-22-16,0 0 0,-22 0 15,22-21-15,21 0 0,-22 0 16,22 0-16,0 0 0,21-21 31,21 0-31,0 0 16,0 0-16,1-1 0,20 1 15,-21 0-15</inkml:trace>
  <inkml:trace contextRef="#ctx0" brushRef="#br0" timeOffset="148776.87">23156 3704 0,'0'0'0,"21"-84"32,-42 105-1,0 0-31,21 0 0,-21 21 0,0-20 16,0 20-16,-1 0 0,1 1 15,-21 62-15,21-62 0,0-1 16,-1 0-16,22 22 0,0-43 15,-21 21-15,21 1 0,0-22 16,0 21-16,21-21 0,1 1 0,-1-1 16,0-21-16,0 0 0,0 0 15,22 0-15,-22 0 0,42-43 16,1-20-16,-43 42 16,21-22-16,1-20 15,-22 42-15,0-22 0,0 22 0,-21-21 16,-21 63 15,21 0-31,-21-21 0,0 43 16,21-22-16,0 0 0,-22 0 0,22 0 15,-21 22-15,21-22 0,0 0 16,0 0-16,0 0 16,21-21-1,1 0-15,-1 0 16,0-21-16,0 21 0</inkml:trace>
  <inkml:trace contextRef="#ctx0" brushRef="#br0" timeOffset="148951.4">23516 3852 0,'0'0'0,"-21"-21"15,0 21-15,0 0 16,21 21 15,21 1-15,0-1-1</inkml:trace>
  <inkml:trace contextRef="#ctx0" brushRef="#br0" timeOffset="149244.23">24066 3916 0,'0'0'0,"0"-42"15,-21 20-15,0 22 16,0 0-16,0 0 16,0 0-16,-1 22 0,-41-1 15,-22 85 1,64-85-16,0 21 0,-21 0 15,20 1-15,22-22 0,-21 21 0,21 43 16,0-43 0,0-21-16,21 1 0,22-1 15,-1-21-15,0 0 0,22 0 16,-22 0-16,43 0 16,-43-21-16,1 21 0</inkml:trace>
  <inkml:trace contextRef="#ctx0" brushRef="#br0" timeOffset="149722.51">24469 4064 0,'0'0'0,"21"-42"0,-21 21 16,0-1-16,0 1 0,0 0 0,0 0 15,0 0-15,-21 21 16,-1 0-16,1 0 0,0 0 16,-21 0-16,-1 42 15,22-21-15,-21 0 0,0 43 16,20-22-16,1-21 0,0 22 0,0-22 15,0 21-15,21-21 0,-21 64 16,21-64-16,0 0 16,0 1-16,0-1 0,42-21 15,-21 21-15,0-21 0,0 0 16,22 0-16,-1-21 16,-21 0-16,22-1 0,-22 1 15,21-42-15,-21 42 16,0-22-16,1 1 0,20 21 0,-42-22 15,21 1-15,0 0 16,-21 21-16,0 42 16,0 0-1,-21 0-15,0 0 0,0 22 16,0 20-16,-1-42 16,22 0-16,-21 22 0,21-1 0,0-21 15,0 0-15,0 1 16,0-1-16,0 0 15,21-21-15,1 0 0,-1 21 0,0-21 16,0 0-16,0 0 0,22 0 16,-22-21-16,21 21 0,0-21 0,43-43 15</inkml:trace>
  <inkml:trace contextRef="#ctx0" brushRef="#br0" timeOffset="149994.35">25209 3704 0,'0'0'0,"0"-21"0,0 0 0,0 0 16,-21 42 15,0 0-31,21 0 0,-21 0 0,0 1 16,0-1-16,-22 106 16,1-43-1,21-41-15,0-1 0,-1 0 16,1 1-16,21-1 0,0-21 0,-21 22 15,21-22-15,-21 0 0,21 0 0,0 0 0,0 0 16,21-21 15,0 0-31,0 0 0,1 0 16,-1 0-16,0-21 0,0 0 0,0 0 16,22 0-16</inkml:trace>
  <inkml:trace contextRef="#ctx0" brushRef="#br0" timeOffset="150241.22">25463 4043 0,'0'0'0,"22"-21"0,-22 0 16,-22 21-1,1 0 1,0 0-16,21 21 0,-21 0 16,-21 42-1,20-20-15,22-22 0,0 0 16,-21 21-16,0-20 0,21-1 0,-21 0 15,21 0-15,0 0 0,0 0 0,0 1 16,0-1 0,21-21-16,0 0 15,0 0-15,1 0 0,-1 0 16,21-43-16,43-20 16,-64 42-16</inkml:trace>
  <inkml:trace contextRef="#ctx0" brushRef="#br0" timeOffset="150943.49">25760 4106 0,'0'0'15,"21"0"-15,-42 0 32,0 22-17,-1-1-15,1 0 0,0 0 16,0 0-16,0 43 16,21-43-16,-21 0 0,21 0 0,-22 0 0,22 1 15,0-1-15,0 0 0,0 0 16,22-21-1,-1 0-15,0 0 0,21 0 16,-21 0-16,1 0 16,-1-21-16,0 0 0,0 0 0,0-43 15,-21 1 1,0 41-16,0-20 16,0 0-16,0 21 0,0-1 15,0 1-15,21 21 0,-21-21 16,22 21-16,-1-21 0,42 21 15,-20-21-15,-22 21 16,21 0-16,-21 0 0,22 0 16,-1 0-16,-21 21 0,0 0 15,0-21-15,1 21 0,-1 0 0,-21 1 16,0-1-16,0 0 0,0 21 16,0-21-16,0 1 0,0-1 0,-21 21 0,21-21 15,-22 0-15,22 1 16,0-1-16,-21 0 0,21 0 0,-21 0 15,21 0 1,0-42 15,0 0-31,0 0 16,21 0-16,-21-22 0,21 22 16,22-42-16,-22 42 0,0-22 15,0 1-15,22 21 0,-22-22 16,0 22-16,21 0 0,-21-21 15,22 42-15,20-21 0,-42-1 16,1 22-16,20 0 0,-21 0 16,0 22-16,-21-1 0,0 0 0,0 21 15,0-21-15,0 1 0,0 20 16,0-21-16,0 21 0,0-20 0,-21 20 16,0-21-16,0 0 0,21 0 0,-21 1 15,21-1-15,-22-21 0,22 21 16,0 0-16,-21-21 0,0 0 15,0 0 1,21-21-16,0 0 16,0 0-16</inkml:trace>
  <inkml:trace contextRef="#ctx0" brushRef="#br0" timeOffset="151159.37">26247 3641 0,'0'0'0,"-85"-21"31,64 21-31,0 0 63,-1 0-63,-20 0 15,21 0-15</inkml:trace>
  <inkml:trace contextRef="#ctx0" brushRef="#br0" timeOffset="151354.92">25104 3704 0,'0'0'0,"-22"0"0,-20 21 31,42 1-31,21-22 0,0 0 15,1 0-15,-1 0 0,21 0 16,0 0-16,-20 0 0,20 0 16,21 0-16,-20 0 0,-1 0 15,-21 0-15,0-22 0,1 22 16</inkml:trace>
  <inkml:trace contextRef="#ctx0" brushRef="#br0" timeOffset="152327.37">3725 5546 0,'-21'0'15,"42"0"-15,-63 0 0,21 0 0,21-21 32,21 21-32,0 0 15,21 0-15,1 0 0,-1-22 0,22 22 16,-22 0-16,21 0 0,-20-21 0,20 21 16,64 0-16,-21-21 15,-64 21-15,1 0 0,-1 0 16,0 0-16,-20 0 0,-1 0 0,0 0 15,-42 0 1,0 0-16,-1 0 16,1 0-16,-21 0 0,0 0 15</inkml:trace>
  <inkml:trace contextRef="#ctx0" brushRef="#br0" timeOffset="152579.23">4149 5461 0,'-22'0'0,"44"0"0,-65 0 16,22 21 15,21 0-31,0 1 16,0-1-16,0 0 15,-21 0-15,21 21 0,0-20 0,0 20 16,0 0-16,0-21 0,0 22 0,0-1 16,-21 0-16,21 1 0,-21-1 15,-1 0-15,22 1 0,0-22 0,0 21 16,-21-21-16,21 1 0,0-1 0,0 0 15,0 0 1,21-42 0,-21 0-1,22 0-15</inkml:trace>
  <inkml:trace contextRef="#ctx0" brushRef="#br0" timeOffset="152931.76">4233 5990 0,'0'21'16,"21"-21"-1,1 0 1,-1-21-16,0 21 0,0-21 16,0 0-16,0 21 0,1-21 0,20 0 15,-21-1-15,0 1 16,0-21-1,-21 21-15,-21 21 16,0 0-16,0 0 16,0 21-16,-22-21 0,22 21 0,-21 0 15,21 0-15,0 1 0,-1-1 0,1 0 16,0 0-16,0 21 0,0 1 16,21-1-1,0-21-15,0 0 0,21-21 16,0 0-1,0 0-15,22 0 0,20 0 16,-42-21-16,22 21 0</inkml:trace>
  <inkml:trace contextRef="#ctx0" brushRef="#br0" timeOffset="153303.54">5038 5800 0,'0'-21'0,"0"42"0,21-42 0,-21-1 16,-21 22-1,-1 0-15,1 0 0,-21 0 16,0 22-16,20-1 0,-20 0 16,21-21-16,0 21 0,0 0 15,-1 0-15,22 1 0,0-1 0,0 0 16,0 0-16,22 0 16,20 0-1,-21-21-15,0 0 0,43 22 16,-43-1-16,0-21 0,0 21 0,0-21 15,1 0-15,-22 21 0,0 0 16,0 0 0,-22-21-16,1 0 0,0 0 15,-21 0-15,21 0 0,-43 0 16,22 0-16,-1 0 0,22 0 16,-21 0-16,21 0 0,0 0 15,-22-21-15,22 0 16,21 0-16,21 0 15,0 21-15,1-21 16,20-1-16,0 1 0</inkml:trace>
  <inkml:trace contextRef="#ctx0" brushRef="#br0" timeOffset="153591.38">5567 5482 0,'0'0'0,"-21"0"47,-1 21-47,22 1 0,0-1 0,-21 21 16,0 0-16,0-20 0,21 20 16,-21 0-16,0 1 0,-1 41 15,1-41-15,21-1 0,-21-21 16,21 21-16,0-20 0,0-1 15,0 0-15,0 0 0,0 0 0,21 0 16,0-21-16,1 0 16,-1 0-16,0 0 15,0-21-15,0 0 0,0 21 0,1-21 16</inkml:trace>
  <inkml:trace contextRef="#ctx0" brushRef="#br0" timeOffset="153793.26">5355 5821 0,'0'0'16,"-21"0"-16,42 0 31,0 0-15,0 0-16,22 0 0,-22 0 0,21 0 15,1 0-15,-22-21 0,21 0 0,0 21 16,-20 0-16,20-22 0,0 22 15,-21 0-15,22-21 16</inkml:trace>
  <inkml:trace contextRef="#ctx0" brushRef="#br0" timeOffset="155647.51">7620 5990 0,'0'-21'16,"0"0"0,0 0-16,0 0 15,0-1-15,21 1 16,-21 0-16,0-21 15,0 21-15,0-1 0,0-41 16,0 42-16,0 0 0,0-1 16,-21 1-16,0 21 0,0-21 0,-1 21 15,1 0-15,-21 0 0,21 0 0,0 0 16,-22 21-16,22-21 0,-42 43 16,20-1-16,22-21 0,0 21 15,-21 43-15,-1-21 16,43-22-16,-21 0 0,21 1 15,0-22-15,0 0 0,0 21 0,0-21 16,0 1-16,21-22 0,0 21 16,1-21-16,-1 0 0,0 0 15,21 0-15,-21 0 0,22 0 0,-22-21 16,21-1-16,22 1 0,-22-21 16,22 0-16,-43 20 15,0-20-15,0 21 0,0-21 0,0 20 16,-21-20-16,22 21 0,-22-43 15,0 1 1,0 84 15,0 0-31,-22 22 0,22-22 0,-21 0 16,21 42-16,0 1 16,0-22-16,0-21 15,0 22-15,0-22 0,0 0 0,0 0 16,0 0-16,21 1 0,1-22 0,-1 0 15,21 21 1,-21-21-16,22 0 0,-1 0 16,-21-21-16,21-22 0,1 22 0,-22 0 15,0 0-15,0 0 0,0-1 16,-21 1-16,0-21 0,22 21 0,-22 0 16,21-22-16,-21-20 15,0 42 1,0 42-1,-21 0 1,21 0-16,-22 0 0,22 0 16,0 1-16,0-1 0,0 42 15,0-42-15,0 1 0,0-1 0,0 21 16,0-21-16,22-21 16,-1 21-16,0-21 0,0 0 0,0 0 15,0 0-15,1 0 0,-1 0 0,0 0 16,0 0-16,0 0 0,0-21 15,1 0-15,-1 21 0,-21-21 0,21 0 16,-21 0-16,21-1 0,-21-20 16,0 21-16,0-43 15,21-20-15,-21 63 16,0-1-16,21 1 0,-21 42 31,0 1-15,-21-1-16,21 0 0,0 0 0,-21 0 15,21 0-15,0 22 0,0-22 0,0 0 16,0 0-16,0 0 0,0 1 16,0-1-16,0 0 0,0 0 0,21-21 15,0 21-15,1-21 0,-1 0 16,0 0-16,0 0 16,0 0-16,0 0 0,1-21 0,-1 21 15,0-21-15,21 0 0,-21 0 0,1-22 16,-1 22-16,0-21 0,21 21 15,-21-22-15,1-20 0,-1 20 0,0 1 16,0 0-16,0-22 0,-21 22 0,21 0 16,1 20-16,-1-20 0,-21 21 15,0 0-15,0-43 16,0 85 0,0 1-1,-21-1-15,-1 0 0,22 0 16,-21 21-16,21 1 0,-21-1 0,21 0 15,-21 1-15,0-1 0,21 0 16,-21 1-16,-1-1 0,1 0 0,21 1 16,0-22-16,0 21 0,0-21 0,0 22 15,0-1 1,21-21-16,1-21 16,20 0-16,-21 0 0,0 0 0,0 0 15,22-21-15,-22 21 0,0-21 16,21 0-16,-20 0 0,-1-1 0,0 1 15,0 0-15,0 0 0,0 0 0,1 0 16,-1-1-16,-21 1 0,0 0 16,21 21-16,-21-21 0,21 21 15,-21-21-15,0 42 32,0 0-32,0 0 0,-21-21 15,21 21-15,-21 1 0,21 20 16,0-21-16,0 0 0,0 0 0,0 22 15,0-22 1,0 0-16,0 0 0,0 0 0,21-21 16,0 0-16,0 0 0,0 0 15,1 0-15,-1 0 0,21 0 16,-21-21-16,0 21 0,1-21 16,-1 0-16,0 0 0,0 0 0,0-1 15,0 1-15,-21 0 0,22-21 0,-22 21 16,0-22-16,0 22 0,0-21 15,0 21-15,-22-22 0,1 22 0,0 0 16,0 0-16,0 21 16,-22 0-16,22 0 0,0 0 0,0 0 15,0 21-15,0-21 0,-1 21 0,1 0 16,21 0-16,-21 1 0,0-1 16,21 0-16,0 0 15</inkml:trace>
  <inkml:trace contextRef="#ctx0" brushRef="#br0" timeOffset="155878.91">8636 5567 0,'0'0'0,"63"0"31,-20 0-31,-1-21 0,0 21 16,1 0-16,-1 0 0,22-21 0,-22 21 15,21-22-15,-20 22 0,-1 0 0,0 0 16,1 0-16,-22 0 0,0 0 16,0 0-16,-21-21 0</inkml:trace>
  <inkml:trace contextRef="#ctx0" brushRef="#br0" timeOffset="156899.32">10202 5673 0,'-42'-21'32,"21"42"-17,0 0-15,-1 0 16,22 0-16,0 22 0,-42-1 16,21 21-16,21-20 15,0-22-15,-21 0 0,0 21 16,21-20-16,-22-1 0,1 0 0,21 0 15,-21-21 17,21-21-32,0 0 15,0 0-15,0-1 16,0-41-16,21-1 16,-21 43-16,21-21 0,-21 21 15,22-22-15,-1 1 0,0 21 16,0 0-16,0-22 0,22 22 0,-22 0 15,63 0 1,-20 21-16,-22 21 0,-21-21 16,22 42-16,-22 1 0,0-22 15,0 21-15,-21-21 0,21 22 16,-21-22-16,0 21 0,0 1 16,0 20-16,0-42 0,0 0 15,0 1 1,-21-22-16,0 0 15,0 0-15,21-22 16,0 1 0,0 0-16,0 0 0,0 0 0,0 0 15,0-1-15,0-20 0,21 21 0,0-21 16,22 20-16,-22-20 0,0 21 16,21 0-16,1 0 0,105-43 15,-106 64-15,0 0 0,22 0 16,-22 0-16,1 21 0,-1 0 15,-21 1-15,21-1 0,-20 21 16,-22-21-16,0 85 16,-43-42-16,22-43 15,0 0-15,-43 42 0,22-41 16,21-22-16,0 21 0,0 0 0,-1-21 16,44-21 15,-1 21-31,0-21 0,0-1 0</inkml:trace>
  <inkml:trace contextRef="#ctx0" brushRef="#br0" timeOffset="157423.01">11705 5673 0,'0'0'0,"0"-21"15,0-1-15,0 1 16,-42-42-16,21 42 0,-1 21 16,1-22-16,0 22 15,0 0-15,0 0 0,-22 22 0,22-22 16,0 21-16,0 0 0,-21 21 0,20-21 16,1 22-16,-21-1 0,21 0 15,0-20-15,-1 20 0,1 0 16,21-21-16,0 22 0,-21-22 0,21 0 15,0 21-15,0-20 0,21-1 16,0 0-16,22-21 16,-1 0-16,-21 0 0,0 0 0,22 0 15,-1 0-15,-21-21 0,22 0 16,-22 21-16,21-22 0,-21 1 0,0 0 16,1-21-16,-1 21 0,0-22 0,-21-20 15,21 20 1,-21 22-16,0-21 0,0 21 0,0-22 0,21 22 15,-21 0-15,-21 42 32,21 0-32,-21 1 0,0-1 15,21 21-15,-21 22 0,21-43 16,-22 21-16,22-21 0,0 22 16,0-22-16,0 0 0,0 21 15,0-21-15,22-21 0,-1 22 16,0-22-16,0 0 0,0 0 15,0 0-15,1 0 0,-1-22 0,21 22 16</inkml:trace>
  <inkml:trace contextRef="#ctx0" brushRef="#br0" timeOffset="157692.17">12277 5398 0,'0'0'0,"0"-22"0,0 1 0,0 0 16,-22 21-1,1 0-15,0 21 16,0 0-16,21 1 0,-21-1 0,0 0 16,-22 106-16,22-85 15,0 1-15,0-1 0,21 0 16,0 1-16,-21-22 0,21 21 0,0 0 16,0-20-16,0-1 15,0 0-15,0 0 0,21 21 16,0-42-16,0 0 0,0 0 0,22 0 15,-22 0-15,0 0 0,0 0 16,21-21-16,1-21 16,-1 21-16,-21 0 0</inkml:trace>
  <inkml:trace contextRef="#ctx0" brushRef="#br0" timeOffset="157907.04">12615 5588 0,'0'0'0,"0"21"16,0 0-16,-21 1 15,0 20-15,0-21 16,0 21-16,-1-20 0,22-1 0,-21 21 16,21-21-16,-21 0 0,21 1 15,0-1-15,0 0 0,0 0 16,0 0-16,0 0 0,21-21 16,22 0-16,-22 0 0,0 0 15,0 0-15,21 0 0,-20-21 0,20 0 16,-21 0-16,21 21 0,-20-21 0,20 0 15</inkml:trace>
  <inkml:trace contextRef="#ctx0" brushRef="#br0" timeOffset="158610.66">13017 5715 0,'0'-21'0,"-63"127"0,126-191 0,-63 43 15,22 21-15,-44 21 32,1 0-32,0 21 0,0 0 15,21 0-15,-21 0 0,0 22 16,21-22-16,-22 0 0,22 21 15,0 1-15,0-22 0,0 0 16,0 0 0,22 0-16,-1-21 15,0 0-15,0 0 0,0 0 0,0 0 16,1-21-16,-1 21 16,-21-21-16,21 0 0,-21 0 15,0-1-15,0-41 16,0 42-16,0-43 15,0 43-15,-21-21 0,21 21 0,0-1 16,0 1-16,0 0 0,0 0 0,0 0 16,21 21-16,21-43 15,-21 43-15,1 0 0,20 0 0,0 0 16,-21 0-16,22 0 0,-22 0 0,21 0 16,-21 22-16,22-22 0,-22 21 15,42 21-15,-20 43 16,-43-64-16,0 21 0,0-21 15,0 1-15,0-1 0,0 0 16,0 21-16,0-21 0,0 1 16,-21-1-16,-1 0 15,1 0-15,0-21 16,21-21 0,0 0-1,0 0-15,0-1 16,0 1-16,0-21 0,21 21 0,0-22 15,1 22-15,-1-21 0,0 0 0,0 20 16,0-20-16,22 21 0,20-43 16,-21 43-16,64 21 15,-63 0-15,-1 0 0,0 0 0,1 0 16,-1 21-16,0 1 16,-21-1-16,1 0 0,-1 0 0,-21 21 15,0 22-15,0-43 0,0 0 16,-21 22-16,-1-22 0,1 0 15,0 0-15,-21 21 0,-1 1 16,22-43 0,0 0 15,21-21-31,0-1 0,-21 22 0,21-21 16</inkml:trace>
  <inkml:trace contextRef="#ctx0" brushRef="#br0" timeOffset="158800.54">13293 5292 0,'0'0'0,"-22"0"0,1 0 0,0 0 31,0 0 0,0 0-15</inkml:trace>
  <inkml:trace contextRef="#ctx0" brushRef="#br0" timeOffset="159019.41">11917 5482 0,'0'0'0,"21"21"31,0-21-31,21 0 0,1 0 0,-22 0 16,21 0-16,22 0 0,105 0 16,-84 0-1,-43 0-15</inkml:trace>
  <inkml:trace contextRef="#ctx0" brushRef="#br0" timeOffset="159571.1">15663 5419 0,'0'0'15,"21"-21"-15,-21-1 0,0 1 0,0 0 16,0-21-16,-21 42 31,0 21-15,0 0-16,21 0 0,-21 0 0,0 1 15,21 20-15,-22 0 0,1 1 16,0-1-16,21 0 0,-21 1 16,-21 84-16,42-64 15,-22-42-15,22 22 0,0-22 16,0 0-16,0 0 0,0 0 15,22-21-15,-22 21 0,21-21 16,0 0-16,0 0 0,0 0 0,0 0 16,22-21-16,-22 0 0</inkml:trace>
  <inkml:trace contextRef="#ctx0" brushRef="#br0" timeOffset="160011.37">16023 5630 0,'0'0'0,"0"-21"0,0 0 15,-21 21 1,0 0 0,0 21-16,21 0 0,-22 1 0,1-1 15,0 0-15,0 0 0,21 21 16,-21 1-16,21-22 0,-21 21 16,21-21-16,0 1 0,0-1 15,21 0-15,0-21 16,0 0-16,0 0 0,64 0 15,-64 0-15,21 0 16,-20 0-16,20-21 0,0 21 0,-21-21 16,1-1-16,20 1 0,-21 0 15,0 0-15,0 0 0,-21-22 16,0-41-16,0 41 16,0 22-16,0 0 0,-21 0 0,0 0 15,0 0-15,0 21 0,-22 0 16,22 0-16,-21 0 0,21 0 0,-22 0 15,22 0-15,-21 21 0,21 0 0,-22 0 16,22 0-16,0 22 0,0-22 16,0 0-16,0 64 15,21-64-15,0 21 0,0 0 16,21-42-16,0 22 16,0-1-16,0-21 0,0 0 0,22 0 15,-1 0-15,-21 0 0,22 0 0,-1 0 16</inkml:trace>
  <inkml:trace contextRef="#ctx0" brushRef="#br0" timeOffset="160427.13">16764 5652 0,'0'0'0,"0"-22"0,0 1 0,0 0 16,0 0-16,-21 21 15,0 0-15,-1 0 16,1 0-16,0 0 0,0 21 15,0 0-15,0 0 16,-1 1-16,22-1 0,-21 21 0,0-21 16,0 0-16,21 22 0,-21-1 15,21-21-15,0 0 0,0 22 16,0-22-16,21 0 16,0-21-16,21 0 0,-20 0 0,-1 0 15,0 0-15,0 0 0,21 0 16,-20-21-16,-1 21 0,0-21 0,21 0 15,-21-1-15,1-20 0,-1 21 16,-21 0-16,21-22 0,-21 22 16,21-21-16,-21 0 0,0 20 0,0-20 15,0 0-15,0 21 0,-21-1 16,0 1-16,0 21 0,-1 0 16,-20 0-16,-21 0 15,41 0-15,-41 43 16,42-22-16,21 0 0,0 0 15,0 0-15,0 0 0,0 1 16,21-22-16</inkml:trace>
  <inkml:trace contextRef="#ctx0" brushRef="#br0" timeOffset="160773.93">17462 5313 0,'0'0'0,"0"-21"0,0 0 0,-21 21 31,0 21-15,0 0-16,0 0 16,0 0-16,21 0 0,-22 22 0,1-22 15,0 21-15,0 1 0,0-1 16,0 0-16,-22 43 15,22-43-15,0-21 0,21 43 16,0-22-16,0-21 0,0 1 0,0-1 16,0 0-16,21 0 15,0-21-15,22 21 0,-22-21 0,21 0 16,0 0-16,-20 0 0,-1-21 16,21 21-16,-21-21 0,43-21 15,-43 20-15,0 1 0,21-21 16</inkml:trace>
  <inkml:trace contextRef="#ctx0" brushRef="#br0" timeOffset="161091.75">15155 5461 0,'-21'0'0,"42"0"0,-21 0 32,21 0-32,22 0 0,-22 0 15,21 0-15,64 0 0,-42 0 16,-22 0-16,21 0 0,1 0 15,-22-21-15,22 21 0,-22 0 0,0 0 16,1 0-16,41 0 16,-62 0-16,-1 0 0,0-21 0,0 21 15,0 0-15,0 0 16</inkml:trace>
  <inkml:trace contextRef="#ctx0" brushRef="#br0" timeOffset="161403.57">18478 5969 0,'0'0'0,"-21"0"63,0 0-48</inkml:trace>
  <inkml:trace contextRef="#ctx0" brushRef="#br1" timeOffset="187368.24">9229 5101 0,'-22'0'31,"1"0"-31,0 0 16,21 21-1,-21-21 1,0 0 0,21 22-1,21-22 32,0 0-47,0 0 0,43 0 16,-43 0-1,0 0-15,0 0 0,0 0 16,1 0-16,-1 0 0,0 0 0,21 0 16,-21 0-16,22 0 15,-1 0-15,0 0 0,1 0 16,-1 0-16,-21 0 0,22 0 16,20 0-16,-21 0 0,1 0 15,-1 0-15,22 0 0,41 0 16,-62 0-16,-1 0 0,0 0 15,1 0-15,-1 0 0,0 0 0,1 0 16,-1 0-16,0 0 0,1 0 16,-1 0-16,-21 0 0,22 0 15,20 0-15,-21 0 0,1 0 0,63 0 16,-64 0-16,0 0 0,64 0 16,-64 0-16,22 0 0,-22 0 15,1 0-15,-1 0 0,21 0 0,-20 0 16,-1 0-16,0 0 0,1 0 15,-1 0-15,0 0 0,1 0 16,20 0-16,-20 0 0,-1 0 16,0 0-16,22 0 0,-22 0 0,22 0 15,84-22 1,-106 22-16,0 0 0,1 0 0,20 0 16,22 0-16,-43 0 0,1 0 15,-22 0-15,21 0 0,0 0 16,1 0-16,-1 0 0,0 0 0,1 0 15,20-21-15,-20 21 0,-1 0 16,0 0-16,22 0 0,-22 0 0,22 0 16,-22 0-16,64 0 0,-43 0 15,-20 0-15,20-21 0,22 21 16,42 0 0,-85 0-16,64 0 15,-64 0-15,1 0 0,-1 0 16,0 0-16,1 0 0,-1-21 0,21 21 15,43 0-15,-63 0 0,-1 0 16,21 0-16,-20 0 0,41 0 16,-41 0-16,-1 0 0,22-21 15,-22 21-15,0 0 16,-21 0-16,22 0 0,-1 0 0,-21 0 16,22 0-16,41-21 15,-41 21-15,-1 0 0,0 0 16,1 0-16,41 0 0,-41 0 15,-1 0-15,-21 0 0,21 0 16,1 0-16,-1 0 0,64 0 16,-43-22-1,-20 22-15,-22 0 0,21 0 16,-21 0-16,22 0 0,-22 0 0,42 0 16,-20 0-16,-22 0 0,21 0 15,1 0-15,20 0 16,-42 0-16,0 0 15,-42 0 64,0 0-79</inkml:trace>
  <inkml:trace contextRef="#ctx0" brushRef="#br1" timeOffset="188675.49">720 6985 0,'0'0'0,"21"-21"0,-21 0 16,0 0-16,0-1 15,0 1-15,0 0 16,-21 21 15,-1 0-31,1 0 16,0 0-16,0 0 0,0 21 16,0 0-16,21 1 0,-22-1 15,1 0-15,0 0 0,21 21 0,-21 1 16,0-22-16,0 42 0,21-20 15,0-1-15,-22 0 0,22 22 16,-21-22-16,21 1 0,0 20 16,0-21-16,0 1 0,0-1 15,0-21-15,0 43 0,43-1 16,-22-42-16,0 1 16,21-22-16,-21 21 0,1 0 0,20-21 15,-21 0-15,0 0 0,22 0 16,-22 0-16,21 0 0,-21 0 15,22-21-15,-1 0 0,-21-1 0,21 1 16,1-21-16,-22 21 0,21-22 0,1 22 16,-22-21-16,21 0 0,-21-22 15,22 22-15,-22-22 0,0 1 0,0 20 16,-21-20-16,0-43 16,0 43-16,0 20 0,0 1 15,-21 0-15,0-1 0,0 1 16,-43-22-16,-21 22 15,43 21-15,0 0 0,-1 21 16,1 0-16,-21 0 0,20 0 16,-41 21-16,41 0 0,1 0 15,0 0-15,-1 1 0,22 20 16,-21-21-16,21 21 0,-22-20 0,22 20 16,21 0-16,-21 1 15,21-1-15,0 43 0,0-43 16,0 0-16,0 1 0,0-1 15,0 0-15,21-21 0,0 22 16,0-22-16,1 0 0</inkml:trace>
  <inkml:trace contextRef="#ctx0" brushRef="#br1" timeOffset="189127.24">1397 7430 0,'0'0'0,"0"-64"31,0 43-31,-21 21 31,21 21-31,0 21 16,0-20-16,0-1 0,0 21 16,0 0-16,0 1 0,0 63 15,0-64-15,0 21 16,0-20-16,0 20 0,0 85 16,0-84-16,0 21 0,-21-22 15,21 1-15,-22-1 0,22 22 0,-21-22 16,-21 64-16,42-63 15,-21-22-15,0 22 0,21-1 0,0-21 16,0 1-16,-22-1 0,22-21 16,0 0-16,0 1 0,0-1 0,0-42 31,0-1-31,0 1 0,0 0 16,0-21-16,0-1 0,0 1 15,0 0-15</inkml:trace>
  <inkml:trace contextRef="#ctx0" brushRef="#br1" timeOffset="189496.03">1270 7599 0,'0'-21'0,"0"42"0,0-85 0,0 43 0,0 0 16,0 0-16,0 0 0,21 0 15,0-1-15,0 1 0,22 0 16,-22 0-16,0 21 16,0 0-16,0 0 0,22 0 0,-22 0 15,21 21-15,1 43 16,-43-43-16,0 0 16,0 21-16,0-21 0,0 22 15,-43-22-15,1 42 16,0-41-16,-1-1 0,22 0 0,-21 0 15,21 0-15,-22 0 16,22-21-16,0 0 0,0 0 16,42 0 15,0 0-31,0 0 0,0 0 0,1-21 16,-1 21-16,0-21 0,0 0 15</inkml:trace>
  <inkml:trace contextRef="#ctx0" brushRef="#br1" timeOffset="189899.79">1630 7620 0,'0'21'16,"21"-21"15,0 0-31,0-21 15,0 0-15,1 21 0,-1-21 16,0 0-16,21-1 0,-21 1 16,1 0-16,-1 0 0,-21 0 15,0 0-15,21 21 0,-21-43 16,0 22 0,-21 21-16,0 0 0,-1 0 15,1 21-15,0 0 0,0-21 16,0 22-16,0-1 0,-1 0 15,22 21-15,-21-21 0,21 1 16,0 20-16,0-21 0,0 0 16,0 0-16,0 1 0,0-1 0,21 0 15,1 0-15,-1-21 0,0 21 16,21-21-16,-21 0 0,1 0 16,-1 0-16,21 0 0,-21 0 15,0-21-15,1 0 0,-1 0 0,0 21 16,0-21-16,0-22 0</inkml:trace>
  <inkml:trace contextRef="#ctx0" brushRef="#br1" timeOffset="190343.51">2222 7387 0,'-21'21'31,"21"1"-31,0-1 0,0 0 16,0 0-16,0 0 0,0 0 15,0 1-15,0-1 0,0 0 16,0 42-16,0-41 16,0-1-16,0 0 15,0-42 32,0 0-47,0-1 16,0 1-16,0 0 0,0 0 15,0-21-15,0 20 0,0-20 0,21 21 16,1-21-16,20-1 0,-21 1 16,21 21-16,1 0 0,-1-22 0,22 22 15,-22 21-15,0 0 0,1 0 16,-1 0-16,0 0 0,1 0 0,-22 21 16,0 0-16,0 22 0,0-22 15,-21 0-15,0 21 0,0 1 0,0-22 16,0 21-16,0-21 0,-21 1 0,21 20 15,-21-21-15,0 0 16,21 0-16,-21 1 0,-1-22 16,22 21-16,0-42 31</inkml:trace>
  <inkml:trace contextRef="#ctx0" brushRef="#br1" timeOffset="191223.09">3958 7154 0,'0'22'16,"21"-22"15,0 0-31,1 0 16,-1-22-16,-21 1 0,21 21 15,0-21-15,0 0 0,0 0 16,-21 0-16,22 21 0,-1-22 16,-21 1-16,0 0 0,0 0 0,0 0 15,0 0-15,-21 21 16,-1 0-16,1 0 0,-21 0 16,21 0-16,-22 0 0,22 0 0,-21 0 15,0 0-15,20 21 16,-20 0-16,-21 0 0,41 0 0,1 0 15,21 1-15,0-1 0,0 0 16,0 0-16,21 0 16,1-21-16,20 43 15,-21-22-15,21 0 0,-20 0 16,-1 0-16,21 0 0,-21 1 0,64 41 16,-43-21-1,-21-20-15,1-1 0,-1 0 16,-21 0-16,0 0 0,0 22 0,0-22 15,0 0-15,-21 0 0,-1 0 0,1 0 16,0 1-16,-21-22 0,-1 21 16,-105 0-16,64-21 15,41 0-15,1 0 0,0 0 16,20-21-16,-20 21 0,21-21 16,0-1-16,-22 1 0,22-21 0,0 21 15,0-64 1,21 22-16,0 41 15,0 1-15,21 0 0,-21 0 16,21 0-16,22 21 0,-22 0 0,0-21 16,21 21-16,-21 0 0,64 0 15,-43 0 1,1 21-16,-22-21 0</inkml:trace>
  <inkml:trace contextRef="#ctx0" brushRef="#br1" timeOffset="191720.94">4424 7260 0,'0'0'0,"0"-21"0,0 0 0,0 0 16,-21 21-1,-1 0-15,1 0 16,0 21-16,0 0 0,21 0 15,-21 22-15,0-22 0,-1 0 16,22 21-16,0-21 0,-21 22 0,21-1 16,-21-21-16,21 0 0,0 43 15,0-22 1,0-21-16,0 1 0,21-1 16,0-21-16,1 0 0,-1 0 15,0 0-15,0 0 0,0 0 0,0 0 16,1 0-16,20-21 0,-21-1 0,43 1 15,-1-42 1,-63 42-16,0-22 0,0 22 16,0-21-16,0 21 0,0-1 0,0-20 15,0 21-15,-21-21 0,21 20 16,-21 1-16,0 0 0,-1 21 0,1-21 16,-42 0-1,20 21-15,22 0 0,0 0 16,0 0-16,0 21 0,0 0 0,21 0 15,0 0-15,-22 1 0,22-1 16,0 0-16,0 0 0,0 43 16,0-43-16,0 0 0,22 0 15,-22 0-15,42-21 16,0 0-16</inkml:trace>
  <inkml:trace contextRef="#ctx0" brushRef="#br1" timeOffset="192688.38">4889 7260 0,'0'-21'0,"0"0"16,0 0-16,-21 21 31,21 21-31,0 0 0,0 0 16,-21 0-16,21 1 0,0-1 15,-21 42-15,21-42 0,0 1 16,0 20-16,0-21 0,0 0 0,0 0 16,0 22-16,0-22 15,0 0-15,0 0 0,0 0 16,21-21-16,0 22 16,0-22-16,1 0 15,-1 0-15,0-22 0,0 22 0,-21-21 16,21 0-16,0 21 0,-21-21 0,22 0 15,-22-22-15,21 22 0,0 0 16,-21-42-16,0 41 0,21-41 16,-21 42-16,0 0 0,0-1 15,21 1-15,-21 0 16,21 0-16,-21 42 31,0 0-31,0 0 16,0 1-16,0-1 0,0 0 15,0 21-15,-21-21 0,21 1 16,0 20-16,-21-21 0,21 0 0,0 0 16,0 22-16,0-22 0,0 0 0,0 0 15,0 0-15,0 1 16,21-22-16,0 21 0,1-21 16,-1 0-16,0 0 0,0 0 0,0 0 15,0 0-15,1-21 0,-1-1 16,0 1-16,0 21 0,0-21 15,0 0-15,1 0 0,-1-22 0,0 22 0,-21 0 16,21-21-16,-21 21 0,0-22 16,0 1-16,0 21 15,0-22-15,-21 22 0,0 21 16,0 0-16,-1 0 16,1 0-16,21 21 31,0 1-16,21-22 1,1 0-16,-1 0 0,0 0 0,0 0 16,0 0-16,0-22 0,1 22 15,-1-21-15,0 21 0,21-21 16,-21 0-16,1 0 0,-1 21 16,0-21-16,-21-1 15,21 22-15,-21 22 47,0-1-47,-21 0 0,21 0 0,0 0 16,0 0-16,0 1 0,-21 20 0,21-21 15,0 0-15,-21 0 0,21 22 16,0-22-16,0 0 0,0 0 0,0 0 16,0 1-16,0-1 15,0 0-15,21-21 31,0 0-31,0 0 0,0 0 16,0 0-16,1-21 0,-1 0 16</inkml:trace>
  <inkml:trace contextRef="#ctx0" brushRef="#br1" timeOffset="193019.3">6244 7197 0,'0'0'16,"0"-21"-16,0-1 15,-21 22-15,0 0 0,0 0 16,-1 0-16,1 0 16,0 22-16,0-1 0,21 0 15,-21 0-15,0 0 0,21 0 16,-43 64-16,43-64 15,-21 22-15,21-22 0,0 0 0,0 0 16,0 0-16,0 22 0,0-22 16,42 21-1,1-42 1,-22 0-16,21 0 16,-21 0-16,1 0 0,-1-21 15,0 21-15,0-21 0,0 0 0,0-1 16,1 1-16</inkml:trace>
  <inkml:trace contextRef="#ctx0" brushRef="#br1" timeOffset="193433.07">6562 7303 0,'0'21'16,"21"-21"15,0 0-31,0 0 0,0 0 16,0-21-16,1-1 0,-1 22 15,0-21-15,-21 0 0,21 21 16,-21-21-16,21 0 0,-21 0 0,0-22 16,0 22-1,-21 0-15,0 21 16,0 0-16,0 0 0,-1 0 0,1 0 15,0 0-15,0 0 0,0 21 16,0 0-16,-1 0 0,1 1 16,0 20-16,21-21 0,0 0 0,-21 22 15,21-22-15,0 21 0,0-21 0,0 0 16,0 22-16,0-22 0,0 0 16,21 0-16,21 0 0,1 1 15,-22-22-15,21 0 0,-21 21 16,1-21-16,20 0 0,-21 0 15,21 0-15,22-43 16,-1 1-16</inkml:trace>
  <inkml:trace contextRef="#ctx0" brushRef="#br1" timeOffset="194239">8001 7197 0,'0'0'15,"-21"0"-15,0 0 0,-1 0 16,1 0-16,0 0 0,0 0 15,0 0-15,-22 0 0,22 0 16,0 0-16,0 0 0,-21 0 16,20 0-16,1 0 0,-21 21 0,21-21 15,0 0-15,-1 0 0,1 0 16,42 0 31,1 0-47,-1 0 0,0 0 15,21 0-15,-21 0 0,64 0 16,-21 0-16,-22 0 0,21 0 0,1-21 16,-1 21-16,1 0 0,-1 0 15,1 0-15,-22-21 0,22 21 0,-1 0 16,-20 0-16,62-22 16,-62 22-16,-1 0 0,0 0 0,1 0 15,-22 0-15,0 0 0,0 0 16,0 0-16,1 0 0,-22-21 15,-22 21 48,1 0-63,21-21 16,-21 21-16</inkml:trace>
  <inkml:trace contextRef="#ctx0" brushRef="#br1" timeOffset="194743.51">8572 6900 0,'-21'0'31,"21"22"-31,0-1 16,0 0-16,0 0 16,0 0-16,21 0 0,1-21 15,-1 22-15,21-22 16,-21 21-16,0 0 0,22-21 0,-22 0 16,21 21-16,-21-21 0,43 0 15,-43 0-15,0 0 0,0 0 16,1 0-16,-1 0 0,-42 0 47,-1 0-32,1 0-15,0 0 0,0 21 0,0-21 16,0 21-16,-1 1 0,1-1 16,0 0-16,0 0 0,0 0 15,-22 0-15,22 1 0,0 20 0,0-21 16,-21 0-16,20 0 0,22 1 15,-21-1-15,0-21 0,21 21 0,0 0 16,0 0 0,-21-21-16,21 21 15,0-42 17</inkml:trace>
  <inkml:trace contextRef="#ctx0" brushRef="#br1" timeOffset="201433.01">9673 7176 0,'0'-22'15,"21"1"-15,0 0 16,-21 0-1,0 0 1,22 0-16,-22-1 16,0 1-1,0 0 1,0 42 31,0 0-47,0 1 0,0-1 0,0 0 15,0 0-15,0 0 0,0 22 16,0-22-16,-22 0 0,22 21 0,0-21 16,-21 43-16,21 21 15,0-64-15,0 0 16,0 0-16,0 0 16,21-21-16,1 0 15,-1 0 1,0-21-16,0 21 0,0-21 0,0 0 15,1 0-15,-1-1 0,21-41 16,0-1-16,-20 43 16,-1 0-16,0-21 0,-21 21 0,21-1 15,0 1-15,-21 0 16,21 0-16,1 0 0,-22 42 47,0 0-47,0 0 0,0 0 15,0 1-15,0 20 0,0-21 0,0 0 16,0 0-16,0 22 0,0-22 0,0 0 16,0 0-16,21 0 15,-21 1-15,21-1 0,21 0 16,-21-21-16,1 0 16,-1 0-16,0 0 0,0 0 15,21-21 1,-20 0-16,20-22 0,-21 22 0,-21 0 15,21 0-15,0-22 0,-21 22 16,22-42-16,-22 20 0,0 22 16,21 0-16,-21-21 15,21 21-15,-21-1 16,0 44 31,0-1-47,0 0 0,0 0 15,0 0-15,0 0 0,0 1 0,0-1 16,0 21-16,0-21 0,0 0 16,0 1-16,0-1 0,0 0 0,0 0 15,0 0-15,0 0 0,0 1 0,21-22 16,0 21 0,22-21-16,-22 21 0,0-21 15,0 0-15,0 0 0,0 0 0,1 0 16,-1-21-16,0 21 0,21-21 15,-21-1-15,22 22 0,-22-21 0,0 0 16,21 0-16,-20 0 0,-1-22 0,0 22 16,0 0-16,0-21 0,0 21 15,1-1-15,-22 1 0,0-21 0,21 0 16,-21-1 0,0 22-16,-21 21 15,-1 0 1,1 0-16,0 0 0,0 21 0,-43 43 15,43-43 1,0 0-16,21 0 0,-21 43 16,21-22-16,0-21 0,0 0 15,0 1-15,0 20 0,0-21 0,21 0 16,-21 0-16,21-21 0,0 22 16,1-1-16,-1-21 0,0 21 15,21-21-15,-21 0 0,1 0 0,-1 0 16,0 0-16,21 0 0,-21 0 15,1 0-15,20-21 0,-21 0 0,0 21 16,43-43-16,-43 22 0</inkml:trace>
  <inkml:trace contextRef="#ctx0" brushRef="#br1" timeOffset="201868.76">12531 7027 0,'0'0'16,"0"-21"-16,0 0 0,0 0 16,0 0-16,0 0 0,0-1 15,0 1 1,0 0-16,0 0 15,-22 21 1,1 0-16,0 0 16,0 0-16,0 0 0,-22 0 15,22 0-15,0 21 0,0-21 0,0 21 16,0 0-16,-1 1 0,1-1 16,0 21-16,21-21 0,-21 0 0,0 22 15,0-22-15,21 0 0,-22 43 16,22-22-16,0-21 0,0 21 15,0-20-15,22-1 0,-1 0 0,0 0 16,0 0-16,0 0 0,0-21 16,22 22-16,-22-22 0,21 0 15,-21 0-15,43 0 16,-43 0-16,43 0 0,-22-22 0,-21 22 16,0-21-16,22 0 0</inkml:trace>
  <inkml:trace contextRef="#ctx0" brushRef="#br1" timeOffset="202796.24">13060 7049 0,'0'0'0,"0"-22"0,0 1 0,-21 0 15,21 0-15,-22 21 16,1-21-16,0 21 0,-21 0 16,21 0-16,-22 0 15,22 0-15,0 21 0,0-21 16,0 21-16,-1 0 0,-20 0 0,21 1 15,21-1-15,-21 0 0,0 21 0,21-21 16,-22 1-16,22 20 0,0-21 16,0 64-16,0-64 15,0 0-15,22 0 0,-1-21 16,0 0-16,0 0 0,0 0 16,0 0-16,22 0 0,-22 0 15,0-21-15,21 21 0,-20-21 0,-1 0 16,0 0-16,21-22 15,22-41-15,-43 41 16,-21 22-16,0 0 0,0 0 0,0 0 16,0-1-16,0 1 15,-21 21 1,21 21-16,-21 1 16,21-1-16,-22 0 0,22 0 15,0 0-15,-21 22 16,21-1-16,0-21 0,0 0 0,0 0 0,0 1 15,0-1-15,21-21 0,1 21 16,-1 0-16,0-21 0,21 0 16,-21 0-16,1 0 0,20 0 15,-21 0-15,0-21 0,22 0 0,-22 0 16,0-1-16,0 1 0,21 0 16,-42 0-16,22-21 0,-1 20 0,-21 1 15,0-42-15,0 42 16,0-1-16,21 1 0,-21 0 15,0 42 1,0 0 0,0 1-16,-21-1 0,21 0 15,0 21-15,0-21 0,-21 22 16,21-22-16,-22 0 0,22 21 16,0-20-16,0-1 15,0 0-15,-21 0 0,0-21 31,21-21-15,0 0 0,0 0-16,0-1 0,0 1 15,0-21-15,0 21 0,0 0 0,0-1 16,0-20-16,21 21 0,0 0 0,22 0 16,-22-22-16,0 22 15,21 0-15,-20 0 0,20 21 0,-21-21 16,21 21-16,1 0 0,-1 0 0,0 0 15,1 0-15,41 0 16,-20 63-16,-43-42 16,-21 0-16,0 22 0,0-22 15,0 0-15,0 21 0,0-20 0,-21-1 0,0 21 16,0-21-16,21 0 0,-22 22 16,-20-1-1,42-21-15,0-42 47,0 0-47</inkml:trace>
  <inkml:trace contextRef="#ctx0" brushRef="#br1" timeOffset="204147.46">14584 7303 0,'0'0'0,"0"21"31,21-42 0,0-1-15,0 1-16,0 0 16,1-21-16,-1 21 0,21-1 15,-21-20-15,22 0 0,-22 21 0,21-22 16,0 1-16,-20 21 0,-1-22 15,0 1-15,0 21 0,-21 0 0,21 0 0,-21-22 16,0 22-16,-21 21 16,0 0-16,0 0 15,0 0-15,-1 21 0,-20 0 0,21-21 16,21 22-16,-21-1 0,21 0 16,0 42-16,0-41 0,0-1 15,0 42-15,21-42 0,-21 1 16,21-1-16,0 21 0,0-21 15,1 0-15,-1 1 0,0-1 16,-21 0-16,21 0 0,0 0 0,-21 0 0,0 1 16,0-1-1,-21-21 1,0 0-16,0 0 0,0 0 16,21-21-16,-22 21 0,1-22 15,0 1-15,0 0 0,0 21 0,21-21 16,-21-21-16,-1 42 15,22-22-15,0 44 32,0-1-32,0 0 15,0 0-15,0 0 16,0 0-16,22 1 0,-1-1 16,0-21-16,0 21 0,0-21 15,22 21-15,-22-21 0,0 0 16,21 0-16,1 0 0,-1 0 15,0 0-15,1 0 0,-1-21 0,0 0 16,1 21-16,-1-21 0,0-1 16,-21 1-16,64-42 0,-64 42 15,22-1-15,-22 1 0,0 0 16,0 0-16,0 0 0,0 0 0,-21-1 16,22 1-16,-22 0 0,0 0 15,0 0-15,0 0 16,-22 21-1,-20 0-15,0 0 0,42 21 16,-21-21-16,-1 21 0,1 0 0,0 0 16,21 0-16,0 1 15,0 20-15,0-21 0,0 0 0,0 0 16,0 1-16,0-1 0,0 0 0,21 0 16,0 0-16,1 0 15,-1-21-15,21 22 0,-21-22 0,0 0 16,43 0-16,-22 0 0,1 0 15,-1 0-15,-21 0 0,21-22 16,1 1-16,63-42 16,-22-1-1,-63 43-15,1 0 0,-1 0 0,-21 0 16,0-1-16,0 1 16,0 0-16,-21 21 15,-1 0-15,1 0 0,0 0 16,0 0-16,0 21 15,0 0-15,-1-21 0,1 43 16,21-22-16,0 21 0,0-21 0,0 1 16,0-1-16,0 0 0,0 0 15,0 0-15,0 0 0,21-21 0,1 22 16,20-22-16,-21 21 16,0-21-16,0 0 15,22 0-15,-22 0 0,0-21 0,0-1 16,0 22-16,1-21 0</inkml:trace>
  <inkml:trace contextRef="#ctx0" brushRef="#br1" timeOffset="204628.18">17632 6858 0,'0'-21'0,"0"42"0,0-63 0,0 21 16,0-1-16,0 1 0,0 0 16,0 0-16,0-43 15,0 43 1,0 42 0,-21 1-16,21-1 15,0 0-15,0 0 0,-22 21 0,1 1 16,0-22-16,0 64 15,0-64-15,21 21 0,-43 22 16,22-22-16,21-21 0,0 0 16,-21 22-16,21-22 0,-21 0 0,21 0 15,0 0-15,0-42 47</inkml:trace>
  <inkml:trace contextRef="#ctx0" brushRef="#br1" timeOffset="205307.8">17060 7027 0,'0'0'0,"-21"0"15,0 0-15,0 0 16,42 0 0,0 0-16,0 0 15,0 0-15,22 0 0,-1 0 16,0 0-16,22-21 0,-1 21 0,1-21 15,-1 21-15,22-21 0,42 0 16,-85 0-16,22-1 16,-22 1-16,1 0 0,62-42 15,-83 41-15,-1 1 0,-21-21 16,0 21-16,0 0 0,0-22 16,0 22-16,0 0 0,0 0 0,-21 0 15,21-1-15,-22 22 16,1 0-16,0 22 15,21-1-15,0 0 0,0 21 0,-21-21 16,21 22-16,-21-1 0,21-21 16,0 22-16,0 41 15,-21-63-15,21 22 0,-22-1 0,22-21 16,0 0-16,0 22 0,0-22 16,-21 21-16,0 22 15,21-43-15,0 0 0,-21 0 16,21-42 15,0 0-31,0 0 16,0 0-16,0-1 0,0 1 0,0 0 15,0 0-15,21 0 0,-21 0 0,21-1 16,22-20 0,-1 0-16,-21 21 0,21-1 15,43-20-15,-43 42 16,-20 0-16,20 0 0,-21 0 15,0 0-15,0 0 0,43 42 16,-43 22 0,-21-43-16,0 0 0,0 0 0,0 1 15,0-1-15,-21 0 0,0 21 16,0-21-16,-1 22 16,22-22-16,-21-21 15,21-21 16,0 0-15,21-1-16,-21 1 0,22 0 16</inkml:trace>
  <inkml:trace contextRef="#ctx0" brushRef="#br1" timeOffset="205671.59">18457 7006 0,'43'0'16,"-22"-21"0,0 21-16,0 0 0,0-21 0,0 21 15,22-21-15,-22 0 16,0-1-16,0 1 16,-21 0-16,21 0 0,-21 0 15,0 0-15,0-1 16,-21 22-16,0 0 0,0 0 15,0 0-15,0 0 0,-1 22 0,-20-1 16,21 0-16,0 0 0,0 0 16,-1 22-16,1-22 0,21 0 15,-21 0-15,21 0 0,0 0 0,0 1 16,0 20-16,0-21 16,0 0-16,21 0 0,0 1 15,1-22-15,-1 0 0,0 0 0,0 0 16,21 0-16,-20 0 15,-1 0-15,0 0 0,0-22 0,21 1 16,-20 0-16</inkml:trace>
  <inkml:trace contextRef="#ctx0" brushRef="#br1" timeOffset="206403.17">19939 6731 0,'0'0'0,"21"0"31,0 0-31,-21-21 16,21 21-16,1-21 15,-1 0-15,0 21 0,-21-22 0,42-20 16,-42 21-16,0 0 15,21 0-15,-21-1 0,0 1 0,0 0 16,0 0-16,-21 21 0,0-21 16,0 21-16,-21 0 0,20 0 15,-20 0-15,-21 21 0,20-21 0,1 21 16,-43 21-16,43-20 0,21-1 16,0 0-16,-1 0 15,22 0-15,0 0 0,0 1 0,0-1 16,43 21-16,-22-21 15,0 0-15,0 1 0,22-1 0,-22 0 16,21 0-16,64 43 16,-85-43-16,0 0 0,0 0 15,1 0-15,20 0 16,-42 1-16,0-1 0,0 0 0,0 0 0,-21-21 16,0 21-16,-85 22 15,-42-43 1,105 0-16,-20 0 0,20 0 15,-20 0-15,21 0 0,-1 0 16,1-22-16,21 1 0,-22 0 0,22 0 16,-21-21-16,42 20 0,0 1 15,0 0-15,0-21 0,0 21 16,0-1-16,0 1 0,21 21 0,0-21 16,22 21-16,41 0 15,-63 0-15,1 0 16,20 0-16,0 0 0,-21 0 15</inkml:trace>
  <inkml:trace contextRef="#ctx0" brushRef="#br1" timeOffset="208387.96">20299 6795 0,'21'-22'16,"-21"1"-1,0 0 1,-21 21-16,0 0 16,-1 0-16,1 21 0,0-21 15,0 21-15,21 1 0,-21-1 0,0 0 16,-1 21-16,22 22 16,-21-43-16,21 0 15,0 43-15,0-43 16,0 0-16,0 0 0,21-21 0,1 21 15,-1-21-15,21 0 16,0 21-16,-20-21 0,20 0 16,-21 0-16,21-21 0,-20 21 0,20-21 15,-21 0-15,0 0 0,22 0 16,-22-1-16,0 1 0,21-63 16,-42 62-1,0 1-15,0 0 0,0-21 0,0 21 16,0-1-16,-21 1 0,-21 0 15,21 21-15,-1 0 16,1 0-16,0 0 0,-21 0 0,21 0 0,-43 21 16,22 0-16,21 1 15,-22-1-15,22 0 0,-21 21 16,42-21-16,-21 1 0,21-1 16,0 0-16,0 0 0,0 0 0,21 0 15,0 1-15,0-1 0,0 0 16,22 0-16,-1-21 0,-21 0 15,64 0-15,-64 0 0,21 0 16,1 0-16,-1 0 0,-21 0 16,21-21-16,1 21 0,-1-21 15,-21 0-15,0-1 0,1 1 0,-1 0 16,0 0-16,0 0 0,-21-22 16,21 22-16,-21 0 0,0 0 15,0 0-15,21 21 0,-21-21 16,-21 21-1,0 0 1,21 21-16,-21 0 0,21 0 16,-21 0-16,21 0 0,0 1 15,0-1-15,0 0 0,0 0 0,0 0 16,0 0-16,0 22 16,0-22-1,21-21-15,0 0 0,0 0 0,0 0 16,1 0-16,-1 0 15,21 0-15,-21 0 0,0-21 0,1 21 16,-1-21-16,0-1 0,0 1 0,0 0 16,0 0-16,1-21 0,-1 20 15,0 1-15,0-21 0,0 0 16,-21 20-16,21 22 0,-21-21 16,-21 42 15,0 1-31,0-1 0,21 0 15,0 0-15,-21 0 16,0 0-16,21 1 0,0-1 0,0 0 16,0 0-16,0 43 15,0-43 1,21-21-16,0 0 16,0 0-16,0 0 0,43 0 15,-43 0-15,21-21 16,22-1-16,-43 1 0,0 0 15,21 0-15,-20-21 0,-22 20 0,21 1 16,0 0-16,-21 0 0,0 0 16,0 0-16,0-1 0,0 1 15,0 0-15,-21 21 16,0 0-16,42 0 47,0 0-32,21 0-15,-21 0 0,1 0 0,-1 0 16,21 0-16,-21 0 0,0 0 16,22 0-16,-22 0 0,0 0 0,0 0 15,22 0-15,-43 21 32,0 0-32,0 1 0,0-1 15,-22 0-15,1 0 16,21 0-16,-21 0 0,21 1 15,-21-22-15,21 42 0,0-21 16,0 0-16,0 0 0,0 1 16,21-22-1,0 0-15,0 0 0,1 0 0,-1 0 16,0 0-16,0 0 16,0 0-16,0-22 0,1 22 0,-1-21 15,0 0-15,0 0 0,0 0 0,-21 0 16,21-1-16,1 1 0,-22 0 0,0-21 15,21 21-15,0-22 16,0 22-16,-21 0 16,21 21-16,0 0 0,1 0 15,-22 21 1,0 0 0,0 0-1,0 1 1,21-22-1,-21-22 1,21 22 0,-21-21-16,0 0 0,0 0 15,0 0 1,0 0 0,-21 21-16,0 0 15,-1 0 1,1 0-16,0 0 0,21 21 0,-21 0 15,0 0-15,21 0 0,-21 0 0,21 1 16,0 20-16,-22-21 0,22 0 16,0 0-16,0 1 0,0-1 0,0 42 15,0-20 1,22-22 0,-1 0-16,0 0 0,0-21 0,21 0 0,-20 21 15,41-21 1,43 0-16,-64 0 15,-21-21-15,22 0 0,-22 21 0,21-21 16,-21 0-16,22-1 0,-22 1 16,42-63-16,-41 62 15,-1 1-15,-21 0 0,0 0 0,0 0 16,0 0-16,-21 21 16,-1 0-16,1 0 15,0 21-15,0-21 0,0 21 16,0 0-16,21 0 0,-22 0 15,22 1-15,-21-1 0,21 0 0,0 0 0,0 21 16,0 1 0,21-43-16,1 21 15,-1-21-15,0 0 0,0 0 0,0 0 16,0 0-16,22 0 0,-22 0 0,0 0 16,43 0-16,-22-21 15,0 0-15,-21-1 0,22 22 16</inkml:trace>
  <inkml:trace contextRef="#ctx0" brushRef="#br1" timeOffset="209220.83">23918 6308 0,'0'0'15,"0"-21"-15,0-1 0,0 1 31,-21 21-31,0 0 0,0 0 16,0 21-16,-43 22 16,22-1-16,-1 0 0,22 1 15,-21-22-15,21 21 16,0 1-16,-22-1 0,1 21 0,42-20 16,0-1-16,-21-21 0,21 22 0,0-22 15,0 0-15,0 0 0,21 21 16,21 1-1,-21-22-15,22-21 0,-22 0 0,21 0 16,-21 0-16,22 0 0,-22 0 16,64 0-16,-22-21 15,-21 21-15,1-21 0,-1-1 0,-21 1 16,0 0-16,22 0 0,-22 0 16,0 0-16,-21-1 0,21 1 0,-21 0 15,0 0-15,21 0 0,-21 0 16,0-1-16,-21 22 15,0 0 1,0 22-16,0-1 16,0 0-16,21 0 0,0 0 0,-22 0 15,1 1-15,21-1 0,0 0 16,0 0-16,0 0 16,0 0-16,0 1 0,0-1 15,21-21-15,1 0 0,-1 0 0,-21 21 16,42-21-16,-21 0 0,0 0 15,1 0-15,20 0 0,0-21 16,1 0-16,-22 21 0,0-22 0,0 1 16,0 0-16,0 0 0,1 0 15,-1-22-15,-21 22 0,0 0 0,0 0 16,0-21-16,0 20 0,-21-20 16,-1 42-1,-20 0-15,21 0 0,-21 0 16,20 0-16,1 0 0,0 21 0,-21 0 15,21 1-15,-1-1 0,1-21 16,21 21-16,0 0 0,-21 0 0,21 0 16,0 1-16,21-1 15,0-21-15,1 0 16,20 21-16</inkml:trace>
  <inkml:trace contextRef="#ctx0" brushRef="#br1" timeOffset="209805.03">25061 6689 0,'0'-21'15,"0"42"-15,0-64 0,0 22 0,0 0 16,0 0-16,-21 21 0,0-21 16,0 21-16,0 0 0,-1 0 0,-20 0 15,21 0-15,-21 0 0,20 21 16,-20 0-16,0-21 0,21 21 0,-22 0 15,22 1-15,-21-1 0,21 0 0,-1 0 16,22 0-16,0 0 0,0 1 16,0-1-16,0 0 0,22 21 15,20-21-15,-21 1 16,0-22-16,22 0 0,-22 0 16,0 0-16,0 0 0,0 0 0,43 0 15,-1-43 1,-42 22-16,1-21 0,-1 21 15,0-22-15,0 1 0,-21 0 0,64-107 16,-64 44 0,21 62-16,0 1 0,-21-22 15,21 43-15,-21 0 0,0-21 16,0 21-16,-21 42 31,0 0-31,0 0 16,-1 0-16,22 22 0,-21-1 15,0 0-15,21 1 0,0-1 0,-21 0 16,21 1-16,-21-1 0,21 0 16,0-21-16,0 22 0,0-1 0,0-21 15,0 0-15,0 22 0,0-22 0,0 0 16,0 0-16,21 0 16,0-21-16,0 22 0,0-22 15,1 0-15,-1 0 0,0 0 16,0 0-16,0-22 0,22 1 15,20-21 1,-42 21-16,0 0 0</inkml:trace>
  <inkml:trace contextRef="#ctx0" brushRef="#br1" timeOffset="210196.82">25400 6710 0,'21'0'62,"0"0"-62,0 0 16,1 0-16,-1-21 15,0 21-15,0 0 0,-21-21 16,21-1-16,0 1 0,-21 0 16,0 0-16,0 0 0,0 0 15,0-1-15,-21 22 16,0 0-16,0 0 0,0 0 15,0 0-15,-1 0 0,1 22 16,-21 20-16,-22 21 16,43-41-16,0-1 0,0 21 15,21-21-15,0 0 0,0 1 0,0 41 32,21-42-32,0-21 15,43 21-15,-43-21 0,0 0 16,21 0-16,-20 0 0,-1 0 0,21 0 15,-21 0-15,0-21 0,22 21 16,-22-21-16,21 0 0,-21 0 16,1 21-16,-22-21 0</inkml:trace>
  <inkml:trace contextRef="#ctx0" brushRef="#br1" timeOffset="-212461.6">9864 8573 0,'0'21'0,"21"-21"16,0 0 0,0 0-1,-21-21 1,0-1-16,21 1 15,-21 0-15,0 0 16,0 0 0,-21 0-16,21-1 0,-21 22 0,0-21 15,-43-21-15,22 21 16,21 21-16,-22 0 0,1 0 16,0 0-16,21 0 0,-22 21 15,22 0-15,0 0 16,0 0-16,0 1 0,-1-1 0,1 21 15,21-21-15,-21 0 16,21 1-16,-21 41 0,21-21 0,0-20 16,0-1-16,0 0 0,0 0 15,0 0-15,0 0 0,21 1 0,0-1 16,0-21-16,1 0 0,-1 21 16,21-21-16,0 0 15,-20 0-15,20 0 0,-21-21 0,21 0 16,-20-1-16,20 1 0,-21 0 0,0 0 0,22 0 15,-22-22-15,0 22 0,21-21 16,-21 0-16,1-1 0,-1-41 16,-21 41-16,21 1 0,-21-43 15,0 43-15,0 0 16,0-22-16,0 43 0,0-21 16,0 20-16,0 1 0,0 42 31,-21 22-31,21-22 0,0 21 15,0 22-15,-21-22 0,21 0 16,-22 1-16,22 20 0,-21-20 16,21-22-16,0 106 15,0-64-15,0-42 16,0 1-16,0-1 0,21 0 16,1 0-16,-1-21 0,21 0 15,-21 0-15,0 0 0,22 0 16,-22 0-16,0-21 0,0 0 15,0 0-15,1-1 0</inkml:trace>
  <inkml:trace contextRef="#ctx0" brushRef="#br1" timeOffset="-211977.88">10456 8382 0,'21'0'0,"-42"0"0,42-21 0,-21 0 16,-21 21 15,0 0-31,21 21 0,-21 0 15,21 0-15,-21 0 0,0 1 0,21-1 16,0 0-16,0 0 0,-22 21 16,22-20-16,0-1 0,0 21 15,0 22-15,0-43 0,0 0 16,22 0 0,-22 0-16,21-21 0,0 0 0,0 0 15,0 0-15,0 0 0,1 0 0,20-21 16,21-21-1,-41 21-15,-1-1 0,21-20 16,-21 0-16,0 21 0,-21-64 16,0 43-16,0 20 15,0-20-15,0 21 0,-21-21 16,0 20-16,0 1 0,0 21 0,0-21 16,-1 21-16,1 0 0,0 0 0,0 0 15,0 0-15,-22 42 0,22-20 16,-21-1-16,21 21 0,0-21 15,21 22-15,-22-22 0,22 21 0,0-21 16,0 22-16,0-22 0,0 0 0,0 21 16,0-21-16,0 1 15,22-1-15,-1 0 0,0 0 0,0 0 16,64-21 0,-64 0-16,21 0 0,-21 0 15,22-21-15,-1 0 0,-21 21 0,22-21 16</inkml:trace>
  <inkml:trace contextRef="#ctx0" brushRef="#br1" timeOffset="-211017.43">11091 8403 0,'0'0'15,"0"-21"-15,-21 21 32,0 0-32,21 21 15,-21-21-15,21 21 0,0 1 16,-21 20-16,21-21 0,-22 0 0,22 0 15,-21 1-15,21-1 0,0 21 16,0-21-16,0 0 0,0 1 16,21 20-16,1-42 0,-1 0 15,0 0-15,0 0 0,0 0 16,0 0-16,1 0 0,-1 0 0,21 0 16,-21-21-16,43-43 15,-22 22 1,-21 21-16,0 0 0,1-1 0,-1 1 15,-21 0-15,0 0 0,21 21 0,-21-21 16,21 0-16,-21 42 47,-21 0-47,0 0 0,21 0 16,-21 0-16,21 1 0,0-1 15,0 0-15,0 0 0,0 0 0,0 0 16,0 1-16,0-1 15,21-21-15,0 0 0,0 0 16,0 0-16,0 0 0,1 0 16,-1 0-16,0 0 0,0-21 0,0-1 15,0 22-15,1-21 0,-22 0 16,0 0-16,21 0 0,-21 0 0,0-1 16,0-20-16,0 21 0,0 0 15,0 0-15,0-1 0,0 1 0,-21 0 16,-22 0-1,43 0-15,21 21 32,1-21-32,-1 21 15,21 0-15,-21 0 0,0-22 16,22 22-16,-22 0 0,21 0 0,1 0 16,-22 0-16,21 0 0,-21 0 0,22 0 15,-22 22-15,0-1 16,0 0-16,-21 0 0,0 0 15,0 0-15,0 1 0,0-1 0,0 0 16,0 0-16,0 43 16,-21-64-16,21 21 0,-21 0 15,0 0-15,21 0 0,-22-21 16,22-21 31,0 0-47,22 0 0,-22 0 15,0-1-15,21 1 0,0-21 0,0 21 16,0 0-16,22-43 16,-22 43-16,21 0 0,-21 0 15,22-1-15,-1 1 0,-21 21 0,43 0 16,-22 0-16,-21 0 16,0 0-16,0 21 0,1 1 0,-22-1 15,0 0-15,21 0 0,-21 0 0,0 0 16,0 1-16,0-1 0,0 0 15,0 0-15,0 0 0,0 0 0,0 1 16,0 20-16,-21-21 16,21 0-16</inkml:trace>
  <inkml:trace contextRef="#ctx0" brushRef="#br1" timeOffset="-209976.83">12658 8615 0,'0'21'0,"-22"-21"16,44-21 15,-1 21-15,0-21-16,0 0 0,0 21 15,0-22-15,1 1 0,-1 0 0,0 0 16,0-21-16,0 20 0,0-20 16,1 0-16,-1 21 0,0-22 0,0 1 15,-21 0-15,0-1 0,0 1 0,0 21 16,0 0-16,0-22 0,0 22 15,0 0-15,-21 21 16,0 0-16,0 0 16,-1 21-16,22 0 0,0 0 15,-21 22-15,0-22 0,21 21 16,-21 1-16,21-1 0,0 0 0,-21-21 16,21 22-16,-21-1 0,21 0 15,0 1-15,0-22 0,0 21 0,0-21 16,0 22-16,0-22 0,0 0 0,0 0 15,21 0-15,0 1 0,21-1 16,-21-21-16,22 0 0,-22 0 16,21 0-16,1 0 0,-22 0 15,21-21-15,0-1 0,1 22 0,-22-21 16,21 0-16,1 0 0,-22 0 0,0 0 16,21-22-16,-21 22 0,1 0 0,-1-43 31,0 43-31,-21 0 0,0 0 15,-21 21 1,0 0 0,-1 21-16,1 0 0,21 0 15,-21 1-15,21-1 0,-21 0 0,21 0 16,-21 0-16,21 0 0,0 1 16,0-1-16,0 0 0,0 0 15,0 0-15,0 0 0,42 1 16,-21-1-16,0-21 0,1 0 0,-1 0 0,21 0 15,-21 0-15,0 0 0,1 0 16,20 0-16,-21-21 0,21-1 16,1 1-16,-22 0 0,0 0 15,0 0-15,0 0 0,-21-22 16,0 22-16,22 0 0,-22-21 0,0 20 16,0-20-16,0-21 0,-64-1 15,43 64-15,-21-21 16,20 21-16,-20 0 0,21 0 15,-106 42 1,63 1-16,43-22 0,0 0 16,21 0-16,-21 21 15,21-20-15,0-1 0,0 0 0,0 21 16,0-21-16,0 1 0,42 20 16,-21-21-16,1 0 15,-1-21-15,21 0 0,-21 0 0,22 0 16,-22 0-16,21 0 0</inkml:trace>
  <inkml:trace contextRef="#ctx0" brushRef="#br1" timeOffset="-208995.39">14330 8403 0,'0'-21'16,"0"42"-16,0-63 0,0 21 0,0 0 0,0-1 15,0-20-15,-43 21 16,22 0-16,0 21 0,0 0 15,0 0-15,0 0 0,-22 0 16,22 0-16,0 21 0,-43 21 16,1 43-16,42-43 15,0-21-15,21 1 0,0 20 0,-22-21 16,22 0-16,0 0 0,0 1 16,0 41-16,22-63 15,-1 21-15,0-21 16,21 0-16,-21 0 0,1 0 15,-1 0-15,0 0 0,21 0 0,22-42 16,-22 0 0,-21 20-16,0-20 0,1 21 0,-1 0 15,0-22-15,-21 22 0,21-21 16,-21 21-16,0 0 0,0-1 16,0 1-16,-21 21 31,21 21-31,0 1 0,-21-22 0,0 42 15,21-21-15,0 0 0,0 0 0,0 1 16,0-1-16,0 21 0,0-21 16,0 22-16,0-22 0,21-21 15,-21 21-15,42 0 0,-21-21 0,0 0 16,1 21-16,41-21 16,22 0-1,-43 0-15,-21 0 0,22-21 0,-22 21 0,21-21 16,-21 0-16,0 0 0,1-1 0,-1 1 15,0 0-15,0 0 16,0 0-16,-21 0 0,0-22 0,0 22 0,0 0 16,0 0-16,0 0 0,0-1 0,-21-20 15,-42 21 1,41 21-16,1 0 0,-21 0 16,21 21-16,0 0 0,-22 22 15,22-22-15,0 0 16,21 0-16,0 21 0,0-20 15,0 62 1,0-41-16,0-22 16,21 0-16,0-21 0,0 0 15,1 0-15,-1 0 0,0 0 16,0 0-16,0-21 0,0 21 16,1-21-16,-1-22 15,0 22-15,0 0 0,-21-21 0,0 20 16,21-20-16,0-64 15,1 64-15,-22 0 0,0-22 0,21-21 16,-21 1 0,0 41-16,0 22 0,0 0 0,0 0 15,0 0-15,0 42 32,0 21-32,0-21 0,0 22 15,0-1-15,0 0 0,-21 1 0,21 20 16,0-20-16,0-1 0,0 0 15,0 1-15,0-1 0,0 0 0,0 1 16,21 20 0,42 1-16,-42-64 15,1 0-15,-1 0 0,0 0 16,21 0-16,-21 0 0,1 0 0,-1 0 16,21-22-16,-21 1 0,22 0 15</inkml:trace>
  <inkml:trace contextRef="#ctx0" brushRef="#br1" timeOffset="-208469.57">15981 8149 0,'0'0'0,"21"-21"0,-21 0 16,21 21-16,-21-21 0,0 42 46,0 0-30,0 0-16,0 0 0,0 1 16,-21-1-16,21 0 0,-21 0 15,21 0-15,-21 22 0,21-22 16,0 0-16,0 0 16,0-42 15</inkml:trace>
  <inkml:trace contextRef="#ctx0" brushRef="#br1" timeOffset="-208106.78">16129 7832 0,'0'0'0,"-21"0"0,0 0 0,-1 0 16,1 0-16,0 0 15,0 21-15,0-21 16,21 21-16,0 0 16,21-21-1,0 0-15,-21 21 0,21-21 16,0 0-16,1 0 0,20 0 0,-21 0 16,0 0-16,0 0 0,1-21 15,-1 21-15,-21-21 0,0 0 16,0 0-1,-21 0-15,-1 21 16,1 0-16,0 0 0,0 0 16,0 0-16,0 0 0,-1 0 15,22 21-15,0 0 16,0 0-16,0 0 16,22-21-1,-1 21-15,21-21 0,-21 0 16</inkml:trace>
  <inkml:trace contextRef="#ctx0" brushRef="#br1" timeOffset="-207784.8">16785 7705 0,'0'-21'16,"0"42"-16,0-21 31,0 21-31,-21 0 0,0 0 16,21 0-16,0 22 0,-43 20 15,22-20-15,21 20 0,0-21 0,-21 1 16,0-1-16,21 0 0,-21 1 16,21-1-16,0-21 0,0 22 0,0-22 15,0 21-15,0-21 16,0 0-16,21 1 15,0-22-15,0 0 0,0 0 16,1 0-16,-1 0 0,0-22 0,0 22 16,0-21-16,22-21 0,-22 21 15,0 0-15,0-1 0</inkml:trace>
  <inkml:trace contextRef="#ctx0" brushRef="#br1" timeOffset="-207557.15">16637 8043 0,'0'0'0,"21"0"31,0 0-31,0 0 0,1 0 0,-1 0 16,21 0-16,-21-21 0,43 21 15,-43 0-15,21-21 16,-21 21-16,1 0 0,-1 0 0,-42 0 47</inkml:trace>
  <inkml:trace contextRef="#ctx0" brushRef="#br1" timeOffset="-206067.83">10414 9483 0,'21'-21'16,"-21"-1"-1,21 22-15,-21-21 0,21 21 0,-21-21 16,0 0-16,0 0 16,0 0-16,0-1 15,-21 1 1,0 21-16,0 0 0,0 0 0,0 0 0,-1 0 16,-20 0-16,21 21 15,0-21-15,-22 22 0,22-1 0,-21 0 16,21 21-16,0-21 0,-1 22 0,1-1 15,0 22-15,0-22 0,0 0 16,0 22-16,21-22 0,0 43 16,0-43-16,0 0 0,0-20 0,0 20 15,21-21-15,0 0 0,0-21 16,0 21-16,22-21 0,-22 0 0,21 0 16,-21 0-16,22 0 0,-22 0 15,42-21-15,-20 21 0,-22-21 16,21 0-16,-21 0 0,0 0 0,1-1 15,20-20-15,-21 21 0,0 0 16,22-43-16,-43 22 0,21 21 16,-21-22-16,21 22 0,0 0 15,-21 0-15,0 0 0,0-22 16,0 65 15,0-1-31,0 0 0,0 0 16,0 21-16,-21-20 0,21 20 15,0-21-15,0 21 0,0-20 16,0 20-16,0-21 0,0 0 0,0 22 16,0-22-16,0 0 15,0 0-15,21-21 0,0 0 16,0 0-16,1 0 0,-1 0 0,0 0 16,21 0-16,-21 0 0,22-21 15,-1 0-15,-21 0 0,0-1 16,1 1-16,-1 0 0,0-21 0,-21 21 15,0-1-15,21-20 0,-21 21 16,21 0-16,-21-22 0,0 22 16,0 0-16,0 0 0,0 0 15,0 42 17,0 0-17,0 0-15,-21 0 0,21 1 16,0-1-16,-21 0 0,21 21 0,0 1 15,0-22-15,0 21 16,0-21-16,0 0 0,0 1 16,21-1-16,0-21 0,0 21 0,43-21 15,-1 0 1,-41 0-16,-1 0 0,21 0 16,-21 0-16,22-21 0,-22 0 0,21 21 15,-21-22-15,22 1 0,-22 0 16,42-64-16,-42 43 15,1 21-15,-22 0 0,0-22 16,0 1-16,0 21 0,0 0 16,-22 21-1,1 0-15,21 21 16,-21 0-16,21 21 16,0-20-16,0-1 0,0 21 0,0-21 15,0 0-15,0 1 0,21 20 16,0-42-16,-21 21 0,22 43 15,-1-43 1,-21 0 0,-21-21-16,-1 0 0,1 0 15,0 0-15,0 0 0,0 0 0,0 0 16,-43 0-16,43 0 16,0-21-16,0 21 15,21-21-15,21-1 16,0 22-16,0-21 15,0 21-15,0-21 0,1 0 16,-1 0-16,21 0 0</inkml:trace>
  <inkml:trace contextRef="#ctx0" brushRef="#br1" timeOffset="-205777">12213 9250 0,'0'0'15,"0"-21"-15,-21 21 16,0 0-16,0 0 16,21 21-16,-22 0 15,1 0-15,21 22 0,-21-22 0,21 21 16,-21-21-16,0 22 0,21-1 0,-21 0 16,21 1-16,-22 41 15,1-41-15,21-1 0,0-21 0,0 21 16,0-20-16,0-1 0,0 0 15,0 21-15,21-21 16,1-21-16,-1 0 16,0 0-16,0 0 0,0-21 15,-21 0-15,43 0 16,-43 0-16</inkml:trace>
  <inkml:trace contextRef="#ctx0" brushRef="#br1" timeOffset="-205561.12">11980 9546 0,'0'0'0,"21"0"47,1 0-47,-1 0 0,0 0 15,0 0-15,0 0 0,0 0 0,1 0 16,-1-21-16,21 21 15,0 0-15,-20-21 0,-1 21 16,0 0-16,0 0 16</inkml:trace>
  <inkml:trace contextRef="#ctx0" brushRef="#br1" timeOffset="-205145.97">12509 9462 0,'-21'0'31,"21"21"-15,-21 0-16,21 0 0,-21 0 0,21 0 15,0 1-15,-21-1 0,0 21 0,21-21 16,-22 0-16,22 1 0,0-1 16,0 21-16,0 0 15,0-20-15,0-1 16,22-21-16,-1 0 0,0 0 15,0 0-15,0 0 0,0 0 16,1 0-16,62-43 16,-20 1-16,-43 21 0,0 0 15,0 0-15,0-22 0,1 22 16,-22 0-16,0-85 16,0 85-16,0 0 0,0 0 0,-22-1 15,1 1-15,-21 21 0,21 0 0,0 0 16,-1 0-16,1 0 0,0 0 15,0 0-15,0 0 0,0 21 0,-1 1 16,1-22-16,21 21 0,-21 0 16,21 0-16,0 0 0,0 0 15,0 1-15,21-1 0,0-21 16,1 0-16,-1 0 0,0 0 0</inkml:trace>
  <inkml:trace contextRef="#ctx0" brushRef="#br1" timeOffset="-204433.53">13166 9483 0,'0'0'0,"0"-21"15,-22 21-15,1 0 0,0 0 16,0 21 0,21 0-16,-21-21 0,21 21 15,-21 0-15,21 0 0,0 22 16,0-22-16,0 0 0,0 0 0,0 22 15,0-22-15,-22 0 0,22 0 0,0 0 16,-21 0-16,21 1 0,0-1 16,0 0-16,0-42 31,0 0-15,0-1-16,0 1 15,0-21-15,0-22 16,0 43-16,0-21 0,0 21 15,21-22-15,1 22 0,-1 0 16,0 0-16,0 0 0,0 0 0,0-1 16,1 22-16,41-21 0,-21 21 15,-20 0-15,20 0 0,-21 0 16,0 21-16,0 1 0,1-1 0,-1 0 16,0 0-16,-21 0 0,0 43 15,0-22-15,0-21 0,0 0 16,0 1-16,0-1 15,0 0-15,0 0 0,0 0 0,-21-21 16,21 21-16,-21-21 0,-1 0 16,22-21 15,0 0-31,0 0 0,0 0 0,43-43 16,-22 22-16,0 21 15,0-22-15,0 22 0,22-21 16,-22 21-16,0 0 0,21-1 0,-20 22 15,20-21-15,-21 21 0,21 0 0,-20 0 16,20 21 0,-42 1-16,0-1 0,21 0 0,-21 0 0,21 21 15,-21-20-15,0 20 0,0-21 16,0 0-16,0 0 0,0 22 0,0-22 16,0 0-16,0 0 15,0 0-15,0 1 16,0-44 15,0 1-31,0 0 16</inkml:trace>
  <inkml:trace contextRef="#ctx0" brushRef="#br1" timeOffset="-204200.66">14182 9483 0,'0'21'31,"0"0"-31,0 0 0,-22 0 16,22 1-16,-21-1 0,0 21 15,21 0-15,0-20 16,0-1-16,-21 0 0,21 0 0,0 0 16,-21-21-16,21 21 0,0-42 46,21 0-30,0 0-16</inkml:trace>
  <inkml:trace contextRef="#ctx0" brushRef="#br1" timeOffset="-203905.41">14160 9313 0,'0'0'0,"-21"0"0,0 0 0,0 0 16,0 22-1,21-1 1,21-21 0,0 0-1,0 0-15,0 0 0,1 0 16,-22-21 0,0-1-1,0 1 1,-22 21-16,1 0 0,0 0 15,0 0-15,0 0 16,21 21-16,0 1 16,0-1-1</inkml:trace>
  <inkml:trace contextRef="#ctx0" brushRef="#br1" timeOffset="-203044.03">14499 9440 0,'0'0'0,"0"22"0,0-1 15,21-21 1,0 0-16,22 0 15,-22 0-15,0 0 16,0 0-16,0 0 0,22 0 0,-22 0 16,0 0-16,0 0 0,22-21 15,-22 21-15,0-22 0,0 1 16,0 21-16,-21-21 16,-21 21-1,0 0 1,0 0-16,0 0 0,-1 21 0,1-21 15,0 21-15,-21 1 0,21 20 16,-1-21-16,1 0 0,-21 22 16,21-22-16,0 21 0,-1-21 0,-20 22 0,21-22 15,21 0-15,-42 21 16,20 1-16,22-22 16,0 0-16,0-42 46,22 0-46,-1 21 0,-21-22 0,21 1 16,0 0-16,0 0 0,0 0 0,22-22 16,-22 1-1,0 42-15,0-21 0,0 21 16,1 0 0,-1 0-1,-21 21-15,0 0 0,0 0 16,0 1-16,0-1 0,21 0 15,0 0-15,-21 0 0,21 0 16,0 1-16,1-22 16,-1 0-16,0 0 0,0 0 0,0 0 15,0 0-15,1 0 0,20 0 0,-21 0 16,21 0-16,22-22 16,-22-20-16,1 21 0,-22-21 15,0 20-15,21-41 16,-21 42-16,1-22 0,-1 22 0,0-21 15,-21 21-15,0 0 0,0-1 0,0 1 16,0 0 0,-21 21-16,0 0 0,-1 0 15,1 21-15,0-21 0,0 21 0,0 1 16,-22 41-16,22 22 16,21-64-16,0 21 15,0-21-15,0 1 0,0-1 0,0 0 16,43 21-16,-1-42 15,-21 0-15,0 0 16,22 0-16,-22 0 0,0 0 0,21-21 16,-21 21-16,22-42 15,-22 21-15</inkml:trace>
  <inkml:trace contextRef="#ctx0" brushRef="#br1" timeOffset="-202145.43">16002 9694 0,'-21'0'16,"21"-21"-1,21 0 1,0 0-16,0 21 16,0-21-16,43-43 15,-43 22-15,0 21 0,0 0 16,1-1-16,-22-20 0,21 21 16,-21 0-16,21 0 0,-21-1 0,0 1 15,0 42 16,0 1-31,-21-22 16,0 21-16,-1 42 0,1-42 16,21 22-16,0-22 0,0 0 15,0 21-15,0-20 0,0 20 0,0-21 16,0 43 0,21-43-16,1 0 0,-1-21 15,0 21-15,42-21 0,-41 0 16,20 0-16,0 0 0,-21 0 0,22-21 15,-22 21-15,21-21 0,-21 0 16,1-1-16,-1 1 0,0-21 0,0 21 16,0-22-16,0 22 0,-21-21 0,0 0 15,22-1-15,-1 22 0,-21-21 16,0-43-16,21 0 16,0 43-16,-21 21 15,0 0-15,0 0 0,0-1 0,-21 44 47,0-1-47,21 0 0,0 21 16,0-21-16,-21 22 0,21-1 0,-22-21 15,22 22-15,0-1 0,-21 21 16,21 1-16,0-22 16,0 1-16,0-22 0,0 21 0,0-21 15,0 0-15,21 1 0,22 20 16,-22-42-16,0 21 0,0-21 15,0 0-15,1 0 16,-1 0-16,0 0 0,0-21 0,0 0 0,0 21 16,1-21-16,20-22 15,-21 22-15,0 0 0,0 0 16,-21-22-16,22 22 0,-1 0 0</inkml:trace>
  <inkml:trace contextRef="#ctx0" brushRef="#br1" timeOffset="-201893.57">16785 9335 0,'0'0'0,"21"0"15,0 0 1,1-22-16,-1 22 0,0 0 15,0-21-15,0 21 0,43-21 16,-22 21-16,-21-21 0,0 21 0,1 0 16,-1 0-16,0-21 0,0 21 15,-21-21-15,0-1 16,-21 22-16</inkml:trace>
  <inkml:trace contextRef="#ctx0" brushRef="#br1" timeOffset="-201460.82">16087 9059 0,'-22'0'0,"-20"0"16,42 22-1,0-1 1,0 0-16,21-21 16,0 0-16,1 0 15,-1 0-15,0 0 0,0 0 0,0 0 16,0 0-16,1 0 0,-22-21 15,21 21-15,-21-21 0,0-1 16,0 1-16,-21 21 16,-1 0-16,1-21 15,0 0-15,0 21 0,0 0 16,0 21 0,21 0-16,0 0 15,0 1-15,0-1 16,0 0-16,0 0 15,0 0-15</inkml:trace>
  <inkml:trace contextRef="#ctx0" brushRef="#br1" timeOffset="-191429.71">17907 5038 0,'0'0'0,"-21"0"0,0 0 15,-1 0 1,22-21-16,-21 21 16,0 0-1,0 0 16,42 0 48,0 0-64,0 0-15,1 0 0,-1 0 16,0 0-16,0 0 0,0 0 15,0 0-15,22 0 0,-22 0 0,0 0 16,21 0-16,-20 0 0,20 0 16,0 0-16,-21 0 0,64 0 15,-43 0-15,1 0 0,-1 0 16,0 0-16,1 0 0,-1 0 0,106 0 16,-105 0-1,-1 0-15,0 0 0,22 0 0,-22 0 16,0 0-16,1 0 0,20 0 15,-20 0-15,20 0 0,-21 0 16,22 0-16,-1 0 0,1 0 0,-22 0 16,128 0-1,-65 0-15,-62 0 0,20 0 16,-20 0-16,-1 0 0,0 0 0,1 0 16,-22 0-16,21 0 0,0 0 15,1 0-15,84 0 16,-43 0-1,-41 0-15,-1 0 0,43 0 16,-43 0-16,0 0 0,1 0 0,20 0 16,-20 0-16,-1 0 0,0 0 15,43 0-15,21 0 16,-64 0-16,0 0 16,-20 0-16,20 0 0,0 0 0,43 0 15,-43 0-15,1 0 0,-1 0 16,0 0-16,1-22 0,-1 22 15,0 0-15,1 0 0,-1 0 0,0 0 16,43 0-16,-22-21 16,-20 21-16,-1 0 15,0 0-15,-20 0 0,20 0 0,0 0 16,-21-21-16,64 21 16,42 0-16,-85 0 15,1 0-15,20-21 0,-20 21 16,20 0-16,-21 0 0,22 0 0,-22 0 15,22 0-15,-22 0 0,0 0 16,1 0-16,20 0 0,-20 0 16,-1 0-16,0 0 0,1 0 0,-1 0 15,0 0-15,1 0 0,-1 0 0,43 0 16,-43 0-16,0 0 0,1 0 16,-1 0-16,0 0 15,1 0-15,-22 0 0,21 0 0,0 0 16,1 0-16,-1 0 0,-21 0 0,22 0 15,41-21-15,22 21 16,-64 0-16,-20 0 16,20 0-16,0 0 0,-21 0 15,22 0-15,-22-21 0,21 21 0,-21 0 16,22 0-16,-1 0 16,22-22-16,-22 22 0,0 0 15,-21 0-15,64 0 0,-43-21 16,-20 21-16,20 0 0,0 0 15,-21 0-15,22 0 0,-1-21 16,0 21-16,-20 0 0,20 0 16,-21 0-16,21 0 0,1 0 15,-1 0-15,-21 0 0,0 0 16,1 0-16,-1 0 0,0 0 0,0 0 16,0 0-16,0-21 0,1 21 15,-1 0-15,0 0 0,0 0 16,0 0-16,0 0 15,-21-21-15,22 21 0,-1 0 16,0 0 0,0 0-16,-42 0 109,0 0-109,0 0 16,-1 0-16</inkml:trace>
  <inkml:trace contextRef="#ctx0" brushRef="#br1" timeOffset="-188917.37">487 11240 0,'0'-22'0,"0"44"0,0-65 0,0 22 16,0 0-16,0 0 16,0 0-16,0-1 15,0 1-15,0 42 47,-21 22-47,21-22 0,-22 21 16,22 1-16,-42 62 15,0 65-15,42-128 16,-21 22-16,21-22 16,-22 0-16,22 1 0,-21-1 0,21 0 0,0 1 15,0-22-15,0 21 0,0-21 16,0 22-16,0-22 15,21-21 1,1 0-16,-1 0 0,0 0 16,0 0-16,-21-21 0,21-1 0,22 1 15,-22 0-15,0-21 0,0 21 16,0-22-16,22 1 0,-22 21 0,21-64 16,22-42-1,-64 106-15,21-21 0,-21 20 16,21 1-16,-21 0 0,21 21 31,-21 21-31,0 0 16,0 22-16,0-22 0,0 0 0,0 21 15,0-20-15,0 20 16,0 0-16,0-21 0,0 22 0,0-22 16,21 21-16,-21-21 0,21 22 15,-21-22-15,22 0 0,20 0 16,-21-21-16,21 0 15,-20 0-15,-1 0 0,0 0 0,0 0 0,21-21 16,-20 0-16,-1 0 0,21 0 16,-21-1-16,0 1 0,1-21 0,-1-22 15,21-20 1,-42 41-16,0-20 0,0 21 0,21-22 16,-21 22-16,21-22 0,-21-20 15,0 41-15,22 1 16,-22 21-16,21-22 0,-21 22 15,0 0-15,0 42 32,0 22-32,0-22 0,0 21 0,0-21 15,0 22-15,-21 20 0,21-21 16,0 1-16,0-1 0,0 22 16,0-22-16,0 0 0,0 1 0,0-1 15,0 0-15,0 1 0,0-22 0,0 0 16,0 21-16,42 1 15,-21-22-15,0 0 0,0-21 16,1 0-16,20 0 0,0 0 16,1 0-16,-22 0 0,21 0 0,0 0 15,1-21-15,-1 0 0,0-1 16,-20 1-16,20-21 0,-21 21 0,21 0 16,-20-22-16,-1 22 0,0-21 0,-21 21 15,0-22-15,0 22 0,0-21 16,0-22-16,-21 22 15,21 21-15,-21 21 16,-1 0-16,1 0 0,0 0 0,0 0 16,0 21-16,0 0 0,-1 0 15,-20 43-15,42-43 0,-21 21 16,21 22 0,0 42-16,0-85 15,21 21-15,-21-21 0,21 0 0,0 1 16,22-22-16,-22 21 15,0-21-15,0 21 0,22-21 0,-22 0 0,21 0 16,-21 0-16,22-21 0,-1 0 16,0-1-16,1 1 0,-22 0 15,21-21-15,0 21 0,-20-22 0,41-41 16,-42 41-16,0 1 0,1-22 16,-22 22-16,0-21 0,21 20 0,-21-20 15,0 20-15,0 1 0,0 0 16,0 21-16,0-22 0,0 22 15,-21 42 1,21 0 0,0 1-16,0 20 0,0 0 0,0 1 15,0-1-15,0 0 0,-22 22 16,22-22-16,0 106 16,0-63-16,-21-64 15,21 21-15,0-20 0,0 20 0,0-21 16,0 0-16,0 0 15,0-42 17,0 0-17,0 0-15,0 0 0,0 0 0,0-1 16,0-41-16,43-1 16,-22 43-16,0 0 0,0 0 15,0-21-15,0 20 0,22 1 0,-1 0 16,-21 21-16,22-21 0,-1 21 15,0 0-15,-21 0 0,22 0 0,-1 21 16,-21 0-16,22-21 0,-22 21 16,0 22-16,0-22 0,-21 0 0,0 0 15,0 22-15,0-22 0,0 0 16,-21 0-16,-21 43 0,20-43 0,-20 0 16,0 0-16,-1 0 15,1 0-15,0-21 0,-1 22 0,1-1 16,0-21-16,-1 0 0,22 21 15,-21-21-15,21 0 0,-22 0 16,22 0-16,0 0 0,0 0 0,0 0 0,21-21 16,0 0-16</inkml:trace>
  <inkml:trace contextRef="#ctx0" brushRef="#br1" timeOffset="-188171.45">3958 11261 0,'21'-21'16,"-42"42"-16,42-85 0,-21 43 0,0 0 15,0 0-15,0 0 0,0-1 0,0-20 16,0 21 0,0 42-1,-21 21-15,0-20 16,21 20-16,-21 0 0,0 1 16,-1 20-16,1-21 0,0 22 15,0-22-15,0 22 0,0-22 0,21 22 16,-22-22-16,1 21 15,0-20-15,21-22 0,0 0 16,0 0-16,0 0 0,0-42 31,21 0-31,-21 0 16,21-21-16,1 20 0,-22-20 16,21 21-16,0-21 0,0-22 0,43-105 15,-22 63 1,-21 42-16,0 22 0,0 0 15,1 21-15,-1-22 0,0 22 16,0 0-16,0 21 16,0 0-16,-21 21 0,0 0 15,0 22-15,22 41 16,-22-41-16,0 62 0,0-62 0,0-1 16,0 22-16,0-22 0,0 0 15,0 1-15,0-22 0,0 21 0,0-21 16,0 0-16,0 22 15,0-22-15,-22-42 32,1 0-17</inkml:trace>
  <inkml:trace contextRef="#ctx0" brushRef="#br1" timeOffset="-187737.71">3725 11663 0,'21'0'31,"1"0"-31,20 0 0,-21 0 16,0-21-16,22 21 0,-1 0 15,-21-21-15,21-1 0,1 22 16,-1-21-16,0 0 0,22 0 16,-22 21-16,22-21 0,20-43 15,-41 43-15,41-21 0,-62 21 16,-1-1-16,21 1 15,-42 0-15,0 0 0,0 0 0,-21 21 47,0 21-47,0 0 0,21 21 16,0-20-16,0-1 0,0 21 0,-22-21 16,22 22-16,0-1 0,-21 0 15,21 1-15,0-1 0,0 0 16,-21 1-16,21-1 0,-21 0 0,0 1 15,21 62-15,-21-62 16,21 20-16,-22-20 0,1-1 0,21 0 16,0 1-16,-21-22 0,21 21 0,0-21 15,0 0-15,0 1 0,21-44 32,-21 1-17,0 0-15,21-21 0</inkml:trace>
  <inkml:trace contextRef="#ctx0" brushRef="#br1" timeOffset="-187426.89">4466 11472 0,'0'0'0,"0"-21"0,21 0 0,-21 0 0,21 0 16,-21 0-16,43-22 15,-22 22-15,0 21 0,43-21 16,-43 21-16,21 0 15,0 0-15,1 0 0,-1 42 16,-21-21-16,0 1 0,-21-1 16,0 21-16,0-21 0,0 0 15,-21 22-15,-21-1 16,0 0-16,-22 1 0,22-22 16,21-21-16,-22 21 0,22 0 15,0-21-15,0 0 0,0 0 0,-1 0 16,44 0 15,-1-21-31,0 0 0,0 0 0,0 21 16,22-21-16,-22-1 0</inkml:trace>
  <inkml:trace contextRef="#ctx0" brushRef="#br1" timeOffset="-187145.05">5122 11240 0,'0'0'0,"-21"0"16,21 21 0,-21 0-16,21 0 0,-21 0 15,21 0-15,0 64 16,-21 0-16,21-43 0,-22 0 16,22 1-16,0-1 0,0 0 0,-21 1 15,0-1-15,21 0 0,-21 1 16,21-1-16,0 0 0,-42 64 15,42-42 1,0-43-16,0 0 0,0 0 16,0 0-16,0-42 31</inkml:trace>
  <inkml:trace contextRef="#ctx0" brushRef="#br1" timeOffset="-186829.23">4974 11409 0,'0'0'0,"0"-21"0,0-22 0,21 22 0,0 0 16,-21 0-16,22 0 0,-1 21 16,0-21-16,-21-1 0,21 22 0,21-21 15,1 21-15,-22 0 16,0 0-16,43 21 0,-43 1 15,0-1-15,-21 0 0,0 64 16,0-43 0,0-21-16,0 21 0,-21-20 0,-22 20 15,22 0-15,-21-21 0,21 1 16,0-22-16,-1 21 0,1 0 0,-21-21 16,21 0-16,0 0 0,-1 0 15,22-21 1,0 0-1,22 21-15,-1-22 0,0-20 16</inkml:trace>
  <inkml:trace contextRef="#ctx0" brushRef="#br1" timeOffset="-186359.5">5651 10880 0,'0'0'0,"-21"21"31,0 0-15,0 21-16,21-20 0,-21 20 0,0-21 15,21 21-15,-22 22 0,1-22 16,21 1-16,-21-1 0,21 21 0,0-20 16,-21 20-16,21-20 15,0-1-15,0-21 0,0 43 16,21-43-16,0-21 15,0 0-15,1 0 0,-1 0 16,21 0-16,-21-21 0,22-1 16,-22 1-16,0 0 15,21 0-15,-21-21 0,1 20 0,-1 1 16,-21-21-16,42 0 16,-42-1-16,0 22 0,0 42 46,0 0-46,0 1 0,0-1 0,-21 0 16,21 0-16,0 0 0,-21 0 0,21 1 16,0-1-16,0 0 0,0 0 15,0 0-15,0 0 16,21-42 15,0 0-15</inkml:trace>
  <inkml:trace contextRef="#ctx0" brushRef="#br1" timeOffset="-186181.6">5905 11113 0,'0'-43'32,"0"86"-32,-21-86 15,0 43-15,21 21 16,0 1-1,0-1 1,0 0-16,21-21 16,0 21-16</inkml:trace>
  <inkml:trace contextRef="#ctx0" brushRef="#br1" timeOffset="-185872.78">6477 11155 0,'0'0'0,"0"-21"0,0 0 0,-21 21 15,0-22-15,-1 22 16,1 0-16,0 0 0,0 0 16,0 22-16,0-1 0,-1 0 15,22 0-15,-21 21 0,0-20 16,21 20-16,0-21 0,-21 21 15,0 1-15,21-22 0,0 21 0,0-21 0,0 22 16,0-22-16,0 0 0,0 0 0,0 0 16,21 22-16,0-22 15,21-21-15,1 0 16,-1 0-16,0 0 0,43 0 16,-43 0-16,1-21 0,20 0 15</inkml:trace>
  <inkml:trace contextRef="#ctx0" brushRef="#br1" timeOffset="-185389.05">7070 11261 0,'0'-21'0,"0"42"0,0-64 0,0 22 15,-43-42 1,1 42-16,21 21 0,0 0 16,-1 0-16,-20 0 0,21 0 0,-21 21 15,20 0-15,1 0 0,-21 0 0,21 0 16,0 22-16,-43 20 15,43 43-15,0-64 16,21-20-16,0-1 0,0 21 16,0-21-16,0 0 0,42 22 15,0-43 1,-20 0-16,-1 0 0,0 0 0,21 0 16,-21 0-16,1 0 0,-1-21 15,21-1-15,-21 1 0,0 0 0,1 0 16,-1 0-16,0 0 0,0-22 0,0 22 15,0-106-15,1 106 16,-22-21-16,0 20 0,21 1 16,-21 0-16,0 0 0,0 42 31,0 0-15,-21 0-16,21 1 0,-22 20 0,22-21 15,0 21-15,0-20 0,0 20 0,0-21 16,0 21-16,0 1 15,0-22-15,0 0 0,0 0 16,0 0-16,22 1 0,-1-22 0,0 0 16,0 0-16,0 0 0,0 0 0,1 0 15,-1 0-15,0-22 0,0 1 16,21 0-16,-20 0 0,-1 0 0</inkml:trace>
  <inkml:trace contextRef="#ctx0" brushRef="#br1" timeOffset="-184149.77">7620 11007 0,'0'-21'0,"0"42"0,0-64 16,0 1-16,0 21 0,0 0 16,0 0-16,-21 42 31,0 0-31,21 0 0,-22 0 16,22 0-16,-21 22 0,21-22 15,-42 64-15,42-43 0,0 0 16,0 1-16,-21-1 0,21 0 15,-21-21-15,21 85 16,0-85-16,0 43 16,0-43-16,0 0 0,0 0 15,21-21-15,0 22 0,42-22 16,-20 0 0,-22-22-16,0 1 0,21 21 0,-20-21 15,-1 0-15,21 0 0,-21 0 0,22-1 16,-22-20-16,63-43 15,-84 64-15,22 0 0,-1 0 16,0 0-16,-21 0 0,0-1 0,0 1 16,0 42 15,-21 1-31,21-1 0,-21 21 16,-1-21-16,22 0 15,0 22-15,-21-22 0,-21 64 16,42-1-1,0-63-15,0 1 16,0-1-16,21-21 0,0 0 0,0 0 16,1 0-16,-1 0 0,21 0 0,-21 0 15,0 0-15,22 0 0,20-21 16,-42-1-16,22 1 0,-22 0 16,0 0-16,0 0 0,0 0 0,1-1 15,-1 1-15,0 0 0,-21-21 0,0 21 16,0-1-1,0 44 17,0-1-32,-21 0 0,21 0 0,0 0 15,0 0-15,-21 1 0,21-1 16,-22 0-16,22 0 0,0 0 16,0 0-16,0 1 0,22-22 31,-1 0-31,0 0 0,0 0 15,0 0-15,0 0 0,-21-43 16,22 43-16,-1-42 16,-21 21-16,0 0 0,0-1 15,0-20-15,0 21 0,0 0 0,0 0 16,0-1-16,0 1 0,0 0 0,0 0 16,0-21-1,0 20-15,21 22 16,0 0-16,-21-21 0,21 21 0,0 0 15,1 0-15,-1 0 0,21 0 16,-21 0-16,0 21 0,1 22 16,-1-22-16,-21 0 0,21 0 15,-21 22-15,0-22 16,0 0-16,0 0 16,0 0-16,0 22 0,0-22 15,0 0-15,0 0 0,0 0 16,0 0-16,0 1 15,-21-22-15,21 21 16,-21-21 0,21-21-1,0-1-15,0 1 16,0 0-16,0 0 0,0 0 16,0-22-16,21 22 0,0 0 0,0-21 15,0 21-15,0-22 16,43-20-16,-22 42 0,22-43 15,-22 43-15,-21 0 0,22 0 16,-22 21-16,0 0 0,21 0 0,-21 0 16,-21 21-16,22 0 0,-22 0 15,0 21-15,0 1 16,0-1-16,0 22 0,0-43 0,0 21 16,0-21-16,0 0 0,-22 1 15,22-1-15,0 0 0,-21 0 0,0-21 16,21 21-16,-21-21 15,21 21-15,0-42 47,0 0-47,0 0 16,0 0-16</inkml:trace>
  <inkml:trace contextRef="#ctx0" brushRef="#br1" timeOffset="-183925.87">8509 10837 0,'0'0'0,"-21"0"0,0 0 0,21-21 16,-22 21-16,1 0 15,21 21 32</inkml:trace>
  <inkml:trace contextRef="#ctx0" brushRef="#br1" timeOffset="-183708.02">7175 11091 0,'0'0'0,"-21"22"0,42-22 15,1 0 1,20 0-16,-21 0 0,21 0 16,1 0-16,-22 0 0,21 0 0,1 0 15,-1 0-15,21 0 0,22-22 16,-43 22-16,1 0 15,-1 0-15,-21 0 0,22 0 0</inkml:trace>
  <inkml:trace contextRef="#ctx0" brushRef="#br1" timeOffset="-182857.5">10033 11303 0,'-42'0'16,"20"0"-16,44 0 47,20 0-32,-21 0-15,21 0 0,1 0 16,20 0-16,-20 0 0,20 21 0,1-21 15,-1 0-15,1 0 0,-1 0 16,1 0-16,-1 0 0,-21 0 0,22 0 16,-22 0-16,1 0 0,-1 0 15,-21-21-15,0 21 0,0 0 0,-21-21 16,0 0-16,-21 0 16,0 21-16,0-22 0,0 1 15,0 21-15,-1-21 0,1 0 0,-21 21 16,21 0-16,0-21 0,-1 21 0,-20 0 15,21 0-15,0 0 16,42 0 31,0 0-47,0 0 0,0 0 0,22 0 16,-22 0-16,0 0 0,21 0 0,-20 0 15,-1 0-15,0 0 0,0 21 0,0-21 16,0 21-16,-21 0 0,0 0 15,0 1-15,0 20 0,0-21 16,0 0-16,0 0 0,-21 1 16,0-1-16,0 0 0,0 0 0,0 21 15,-1-42-15,1 22 0,-21 20 16,21-21-16,0-21 0,-1 21 16,1 0-16,0-21 15</inkml:trace>
  <inkml:trace contextRef="#ctx0" brushRef="#br1" timeOffset="-182050.95">12001 11388 0,'43'0'31,"-22"-21"-31,0-1 16,-21 1-16,21 21 0,0-21 0,-21 0 15,0 0-15,22 0 0,-22-1 0,0-20 16,0 21-16,0 0 0,0 0 15,0-1-15,-22-20 0,22 21 16,-21 0-16,-21 0 0,21 21 0,0-22 0,-22 1 16,22 21-16,-21 0 0,-1 0 15,-41 64 1,63-43-16,-1 0 0,-20 21 0,21 1 16,0-1-16,0 0 0,-1 1 15,1-1-15,0 0 0,21 1 16,0 63-16,0-43 15,0-42-15,21 0 16,22-21-16,-22 0 0,0 0 16,21 0-16,-21 0 0,22-21 0,-1 21 15,0-21-15,43-21 16,-21-1-16,-22 1 0,0 21 16,-21-21-16,43-22 0,-43 22 15,0-1-15,0 22 0,1-21 0,-22 21 16,0 0-16,0-22 15,0 22 1,0 42 0,-22 0-16,22 1 0,-21 20 15,0 43 1,21-43-16,0-21 0,-21 43 16,21-43-16,0 21 0,0-21 0,0 0 15,0 1-15,21-22 0,0 21 16,0-21-16,1 0 0,-1 0 0,0 0 15,21 0-15,-21 0 0,22 0 0,-22 0 16,0-21-16,21-1 0,-20 22 0,-1-42 16,0 21-16</inkml:trace>
  <inkml:trace contextRef="#ctx0" brushRef="#br1" timeOffset="-180956.29">12679 11091 0,'0'0'15,"0"-21"-15,-21 21 31,21 21-15,0 1-16,-22-1 0,22 0 16,0 21-16,0-21 0,0 1 0,-21 20 15,21-21-15,0 0 0,0 0 0,-21 1 16,21 20-16,0-21 0,0 0 16,0 0-16,0 1 15,0-44 1,0 1-1,21 0-15,-21 0 0,21 0 16,-21 0-16,0-22 0,22 22 0,-1-21 16,0 21-16,0-22 0,0 22 0,0-21 15,22-1 1,-1 1-16,-21 42 0,0 0 0,1 0 16,20 0-16,-42 21 15,0 0-15,0 1 0,0-1 16,0 0-16,0 0 0,0 21 15,0-20-15,0 62 0,0-63 16,0 1-16,0-1 0,0 0 16,0 0-16,0 0 0,0 0 15,21-21-15,0 22 0,0-22 16,1 0-16,20 0 0,-21 0 0,43-22 16,-22 1-16,0 21 15,-21-21-15,22-21 0,-22 21 0,21-1 16,-21 1-16,1-21 0,-1 21 0,21-64 15,-21 43 1,0 21-16,-21-1 16,-21 44-1,21-1 1,-21 0-16,0 0 16,21 0-16,-21 0 0,21 1 15,0-1-15,0 21 0,0-21 0,0 0 16,0 1-16,0-1 0,0 0 15,21 0-15,0-21 0,0 0 16,0 21-16,22-21 0,-1 0 16,-21 0-16,0 0 0,64-63 15,-21 20-15,-43 22 16,0-21-16,0 21 16,0 0-16,0-22 0,1 22 0,-22 0 0,0-21 15,0 20-15,0 1 16,0 42 31,-22 1-47,22 20 0,-21-21 0,21 21 15,-21 1-15,21-22 0,0 21 16,-21 1-16,-21 62 16,42-62-16,-22 63 0,1-64 15,21 21-15,-21-20 0,21 20 0,0 1 16,0-1-16,0 22 0,-21-22 15,21 1-15,0 21 0,-21 211 16,21-169 0,0-42-16,-21-22 0,21 1 15,0-1-15,0-21 0,0 1 0,-22-1 16,22 0-16,0-20 0,-21-1 0,-21 21 16,-22-42-1,43-21-15,-21 0 16,21 0-16,-22-1 0,1-20 0,0 21 15,-22-64-15,-20-84 16,62 105-16,1 22 16,21-21-16,0-1 0,0 1 0,0-1 15,0 1-15,21 20 0,1-20 0,-1 20 16,21-20-16,-21 21 0,22-1 16,20-63-16,-21 85 15,1-21-15,-1 0 0,0 20 0,-20-20 16,20 0-16,0 21 0,22-43 15,-22 22-15,43-22 0</inkml:trace>
  <inkml:trace contextRef="#ctx0" brushRef="#br1" timeOffset="-180268.68">15113 11282 0,'21'0'31,"0"0"-31,-21-21 16,0 0-16,21-22 15,-21 22-15,0 0 0,0 0 0,0 0 16,0-1-16,0 1 0,0 0 16,-21 0-16,0 0 0,0 0 0,0-1 15,0 1-15,-1 0 0,-20 21 0,21 0 16,-21 0-16,-1 0 0,22 0 15,-21 0-15,-1 0 0,22 21 0,-21-21 16,-22 64-16,22-43 16,21 0-16,0 21 0,0 1 0,-1-22 15,22 21-15,0 1 0,0-22 16,0 21-16,0-21 0,0 0 0,0 1 16,22-1-16,-1-21 0,0 0 15,64 0-15,-43 0 16,-21 0-16,64-43 0,-43 22 15,-21 0-15,22 0 0,-1 0 16,-21 0-16,21-22 0,-20 22 0,20-42 16,0-1-1,-42 43-15,0 0 0,0 0 16,0 42 0,-21-21-16,0 21 15,21 0-15,0 0 0,-21 0 16,21 1-16,0-1 0,0 0 15,0 0-15,0 0 0,0 0 0,0 1 16,0-1-16,21-21 0,0 21 0,0-21 16,43 0-1,42 0-15,-85 0 0,21-21 16,0 0-16,-20 21 0,20-22 0</inkml:trace>
  <inkml:trace contextRef="#ctx0" brushRef="#br1" timeOffset="-179969.65">15706 10943 0,'0'0'0,"0"-21"0,0 0 16,0 0-16,0 0 16,-22 21-1,22 21-15,-21 0 0,0 21 16,21 1-16,0-22 16,-21 21-16,0 0 0,21 1 0,-21 20 15,21-20-15,0 20 0,-22-21 0,-20 128 16,42-107-1,-21 1-15,21-1 0,-21 1 0,0 63 16,21-85-16,-22 22 16,22-1-16,-21-21 0,21 1 0,-21-1 0,21 0 15,0 1 1,0-22-16,21-42 16,0 0-1,-21-1-15,22 1 0,-1-21 16,-21 0-16,21-1 0,0 1 0,0 0 15</inkml:trace>
  <inkml:trace contextRef="#ctx0" brushRef="#br1" timeOffset="-179681.55">15684 11049 0,'22'-21'0,"-44"42"0,44-63 16,-22-1-16,21 22 0,-21 0 0,42-21 15,0 21 1,1 21-16,-22-22 0,21 22 15,1 0-15,-22 0 0,21 0 0,43 22 16,-64-1-16,21 0 16,-42 0-16,0 21 0,-21 1 15,0-22-15,-21 0 0,-1 0 16,1 0-16,0 1 0,-1-1 0,-20 0 16,20 0-16,22-21 0,-21 21 15,21-21-15,-22 0 0,22 0 16,21 21-16,21-21 31,22 0-31,-22-21 0,0 21 16,21-21-16,1 21 0</inkml:trace>
  <inkml:trace contextRef="#ctx0" brushRef="#br1" timeOffset="-179399.41">16552 10880 0,'0'0'0,"0"-21"31,-21 21-15,21 21-16,-21 0 0,0 0 15,21 21-15,0-20 16,-21 20-16,21 0 0,-22 22 0,22-1 16,0-20-16,-42 84 15,21-64-15,0-21 0,21 22 0,-21-22 16,-1 22-16,-20 42 0,42-64 15,0 0-15,-21 1 0,21-1 0,-21 0 16,21 1-16,0-22 0,0 0 0,0 0 16,0-42-1,21 21 1,0-42-16</inkml:trace>
  <inkml:trace contextRef="#ctx0" brushRef="#br1" timeOffset="-179093.59">16404 11176 0,'0'0'0,"0"-42"0,0-22 0,0 22 0,0 0 16,0-1-16,0 22 0,21-21 15,0-1-15,1 22 0,-1 0 16,42-21-16,-20 42 0,-1 0 16,64 0-1,-43 42-15,-42-21 0,-21 0 16,0 1-16,0 20 0,0-21 0,0 21 15,0-20-15,-21 20 16,0-21-16,-21 0 0,-85 64 16,84-64-16,1 0 0,0-21 15,21 21-15,-22-21 0,22 0 16,0 0-16,0 0 0,0 0 16,42-21-1,0 21-15,0-21 0,0 0 16,0 0-16,22 0 0,-22-1 15</inkml:trace>
  <inkml:trace contextRef="#ctx0" brushRef="#br1" timeOffset="-178645.83">17314 10478 0,'0'0'0,"0"-22"15,0 1-15,0 0 16,-21 21-1,0 0-15,21 21 0,-21 0 16,0 1-16,-1 20 0,1 0 16,21 1-16,-42 41 15,21-41-15,21-1 0,-21 43 16,-1-64-16,22 21 0,-21 0 0,21-20 16,0 20-16,0-21 0,21 85 15,43-85 1,-43-21-16,0 0 0,0 0 15,22 0-15,-22 0 0,21-21 16,-21 0-16,22 0 0,-22-1 0,21 1 16,-21 0-16,22-21 0,-22 21 15,-21-1-15,0 1 0,0 0 16,21 0-16,-42 21 16,0 21-1,21 0-15,-21 0 16,-1 1-16,22-1 0,0 0 15,0 0-15,0 0 0,0 0 16,0 1 0,22-22-16,-1 0 15,0 0-15,0 0 0,0-22 16,0 22-16,-21-21 0</inkml:trace>
  <inkml:trace contextRef="#ctx0" brushRef="#br1" timeOffset="-178456.94">17695 10689 0,'-63'-21'15,"42"21"1,-1 0 0,22 21-1,22-21 1,-1 0-16,0 0 15,0 21-15,0-21 0</inkml:trace>
  <inkml:trace contextRef="#ctx0" brushRef="#br1" timeOffset="-178170.5">18097 10753 0,'0'0'0,"0"-21"16,0-1-1,-21 22-15,0-21 16,0 21-16,0 0 0,0 0 16,-1 0-16,1 21 15,0 1-15,0-22 0,0 42 0,21-21 16,-21 0-16,-22 43 16,43-22-16,0 0 0,0-20 15,0 20-15,0-21 0,0 0 16,0 0-16,21 1 0,1-22 15,-1 0-15,21 0 16,-21 0-16,64 0 0,-43 0 16,1 0-16,-1-22 0,43 1 15</inkml:trace>
  <inkml:trace contextRef="#ctx0" brushRef="#br1" timeOffset="-177724.01">18605 10795 0,'0'-21'0,"0"42"0,0-63 16,0 21-16,0-1 0,-21 1 0,-21 0 15,0 21 1,20 0-16,1 0 0,0 21 16,0 0-16,0-21 0,0 22 0,-1-1 15,1 0-15,0 21 0,0-21 16,0 1-16,21 20 0,0 0 16,0-21-16,0 1 0,0-1 15,0 0-15,0 0 0,21 0 16,0-21-16,0 0 0,0 0 15,1 0-15,-1 0 0,0 0 16,0 0-16,0 0 0,0-21 0,1 0 16,-1 0-16,0 0 0,0-1 0,0 1 15,0-21-15,1 21 0,-1-43 16,-21 43-16,21 0 0,-21 0 16,0 0-16,0-1 0,0 44 31,0-1-16,0 0-15,-21 0 0,21 0 0,-21 0 16,21 22-16,0-22 0,0 0 0,0 0 16,0 0-16,0 1 15,0-1-15,0 0 0,21-21 16,0 21-16,0-21 0,0 0 16,64 0-16,-64 0 15,0-21-15,0 0 0,22 21 0,-22-21 16,0-1-16,0-20 0</inkml:trace>
  <inkml:trace contextRef="#ctx0" brushRef="#br1" timeOffset="-177468.15">19156 10414 0,'0'-42'0,"0"84"0,0-105 0,0 41 0,0 1 16,0 0-16,-21 21 16,-1 0-16,1 21 15,0 0-15,0 1 0,21 20 16,0 0-16,0 1 0,-21-1 15,0 43-15,-1-43 0,22 43 16,0-43-16,-21 0 0,21-21 16,0 22-16,0-22 0,0 21 15,0-21-15,0 1 0,0-1 0,0 0 16,21-21 0,1 0-16,-1 0 0,0 0 15,0 0-15,0 0 0,0-21 16,1 21-16,-1-21 0,21-22 15</inkml:trace>
  <inkml:trace contextRef="#ctx0" brushRef="#br1" timeOffset="-176548.68">19431 10710 0,'21'-21'0,"-42"42"15,42-63-15,-21 21 0,0 42 32,-21 0-32,0 0 0,21 1 0,-21-1 15,21 21-15,-22-21 0,1 22 16,0-1-16,21-21 0,0 0 15,0 0-15,0 1 0,0-1 16,0 0-16,0 0 0,42-21 16,-20 0-16,-1 0 0,21 0 15,-21 0-15,22 0 0,-22 0 16,21 0-16,-21 0 0,22-21 0,-22 0 16,21 0-16,0-22 15,43-20-15,-85 42 0,21-1 16,-21 1-1,0 42 1,-21 1-16,0-1 16,21 0-16,-21-21 0,21 21 15,-21 0-15,21 0 0,-22 1 0,22-1 16,0 0-16,0 0 0,0 0 16,22-21-1,-1 0-15,0 0 0,0 0 16,0 0-16,0 0 0,1 0 0,-1 0 15,0-21-15,0 0 0,-21 0 16,21 0-16,-21-1 0,0-20 16,0 21-16,0 0 0,0 0 0,0-1 15,0 1-15,0 0 0,-21 0 16,21 0-16,-21 21 16,0-21-16,42 21 31,0-22-31,0 22 15,0 0-15,1 0 0,83 0 16,-62 0-16,-1 0 0,-21 0 16,22 0-16,-22 0 0,0 0 0,0 22 15,0-1-15,-21 0 16,0 0-16,0 0 0,0 0 0,0 1 16,0-1-16,0 0 0,0 0 15,-21 0-15,21 0 0,0 1 16,-21-1-16,21 0 0,-21 0 0,21 0 15,0 0-15,0 1 16,-21-22 0,21-22-1,0 1-15,0 0 0,0 0 16,0 0-16,0 0 0,0-1 0,21 1 16,0 0-16,0-21 0,0 21 15,22-22-15,-22 1 0,21 0 16,0 20-16,1-20 0,-1 21 0,22-21 15,-22 20-15,0 22 0,1-21 16,-1 21-16,-21 0 0,21 0 0,-20 21 16,-1 1-16,0-1 0,0 0 0,-21 21 15,0 1-15,0-22 16,0 0-16,0 21 0,0-21 0,-21 1 16,0-1-16,21 21 0,-21-21 0,-1 22 15,1-22 1,0-21-16,0 0 31,21-21-31,0-1 16,-21 1-16,21 0 0</inkml:trace>
  <inkml:trace contextRef="#ctx0" brushRef="#br1" timeOffset="-176352.79">20341 10266 0,'0'0'0,"-21"0"0,-21 0 32,20 0-32,1 0 0,0 0 78,0 0-78</inkml:trace>
  <inkml:trace contextRef="#ctx0" brushRef="#br1" timeOffset="-176148.64">18775 10562 0,'0'0'0,"0"21"16,21-21-1,0 0-15,0 0 0,0 0 16,22 0-16,-1 0 0,0 0 16,1 0-16,-22 0 0,21-21 15,-21 21-15,22 0 0,-22-21 0,21 21 16,-21 0-16</inkml:trace>
  <inkml:trace contextRef="#ctx0" brushRef="#br1" timeOffset="-173388.96">22140 10710 0,'0'0'0,"-21"0"47</inkml:trace>
  <inkml:trace contextRef="#ctx0" brushRef="#br1" timeOffset="-172517.32">22140 10795 0,'-21'21'31,"0"-21"-31,21-21 16,0 0-1,0 0-15,21 0 16,0-1-16,0 1 0,-21 0 0,22 0 15,20-43 1,-42 22-16,21 0 0,0-1 0,0 1 16,1 0-16,-1-1 0,0-62 15,0 62-15,-21 1 16,0 21-16,0 0 0,0-22 16,-21 43 15,21 21-31,0 22 0,-21-22 0,0 64 15,21-43-15,-22 0 0,22 22 16,0-22-16,0 0 0,0 1 16,0-1-16,0 0 0,0 1 0,0-22 15,0 64-15,0-64 16,22 0-16,-1-21 16,0 21-16,0-21 0,0 0 0,0 0 15,1 0-15,62 0 16,-41-21-16,-1 0 15,-21 0-15,21-1 0,-20 1 0,-1-21 16,21 0-16,-21 20 0,22-83 16,-1 20-16,-21 43 15,-21-1-15,0 1 0,0 0 16,0 20-16,0 1 0,0 0 0,0-21 16,0 63-1,0 0-15,-21 21 16,21-20-16,-21 20 0,0 0 15,21 1-15,-22-1 0,22 43 16,-21-43-16,0-21 0,21 21 16,0 1-16,0-22 0,-21 0 0,21 21 15,0-20-15,-21-1 0,21 0 16,0 0-16,-21-21 0,21-21 31,0 0-15,0 0-16,0-1 0,0 1 15,0-21-15,0 21 0,21 0 16,0-22-16,0 22 0,21-21 0,-20 21 16,20-22-16,85-20 15,-85 63-15,43 0 16,-64 0-16,21 0 16,-20 0-16,-1 21 0,0 0 0,0 21 0,0-20 15,-21-1-15,0 21 0,0-21 0,0 43 16,0-1-1,0-42-15,-21 1 0,21-1 0,-21 0 16,21 0-16,-21-21 0,0 0 16,21 21-16,-22-21 0,1 0 31,0 0-31,21-21 0,-21 21 16</inkml:trace>
  <inkml:trace contextRef="#ctx0" brushRef="#br1" timeOffset="-172317.43">22267 10583 0,'0'0'32,"21"0"-17,1 0-15,-1 0 0,0 0 16,0 0-16,21-21 0,-20 21 15,20 0-15,-21 0 0,21-21 0,-20 0 16,20 21-16,0 0 0</inkml:trace>
  <inkml:trace contextRef="#ctx0" brushRef="#br1" timeOffset="-171449.93">23834 10605 0,'0'0'0,"0"-22"15,0 1 1,0 0-16,0 0 0,0 0 16,0 0-16,0-1 0,0 1 0,0 0 15,0 0-15,0 0 0,-22-43 16,1 64-16,0-21 0,21 0 15,-42 0-15,-1 21 16,22 0-16,0 0 0,0 21 0,-21 0 16,20 0-16,1 22 0,-21-22 15,21 21-15,-22 0 0,22-20 16,0 20-16,-21 21 0,42-20 16,-21-22-16,21 0 0,0 21 15,0 1-15,21-43 0,0 21 16,0-21-16,64 0 15,-43 0-15,-21 0 0,22 0 16,-1 0-16,0-21 0,-21 0 0,22-1 16,-1 1-16,43-63 15,-64 41-15,0 1 0,0 0 16,0-1-16,1 22 0,-22-21 16,0 21-16,21-22 0,-21 22 0,0 0 15,-21 21 1,-1 0-16,1 21 15,0 0-15,21 0 0,-21 22 0,0-22 16,0 21-16,21-21 0,0 22 0,-22-1 16,22-21-16,0 22 0,0-22 15,0 0-15,0 0 0,0 0 0,22 0 16,-22 1-16,21-1 0,0-21 0,0 0 16,43 21-16,-43-21 15,21 0-15,-21 0 0,22-21 0,-22 21 16,42-43-16,-20 1 0,-22 21 15,21-43 1,-21 1-16,22 21 0,-22-1 16,0 1-16,0-22 0,0 22 0,0 0 0,1-1 15,-1 1-15,-21 0 0,21-22 16,-21 43-16,0 0 16,-21 42-1,0 0-15,21 0 16,-22 1-16,1-1 0,21 21 0,-42 22 15,42-22-15,-21 0 0,21 1 16,0-1-16,-21 0 0,21 1 16,-22 41-16,22 1 15,0-64-15,0 0 0,0 0 16,0 1-16,22-22 16,-1 0-16,0 0 0,21 0 15,22 0-15,-22 0 16,-21-22-16,22 1 0,-22 0 0,21 21 15,0-42-15,1 21 16,-22-1-16</inkml:trace>
  <inkml:trace contextRef="#ctx0" brushRef="#br1" timeOffset="-171177.09">24278 10329 0,'0'0'0,"21"0"32,0 0-17,43 0-15,-22 0 0,-21 0 16,22 0-16,-1 0 0,0 0 16,1 0-16,-1 0 0,0 0 0,-20 0 15,20-21-15,-21 21 16,0 0-16,-42 0 31,0 0-31,0 0 0,-22 0 16,22 0-16,-21 0 0</inkml:trace>
  <inkml:trace contextRef="#ctx0" brushRef="#br1" timeOffset="-168644.5">1947 12637 0,'0'-22'16,"0"1"15,0 0-15,0 0-1,0 0 1,-21 21-16,0 21 16,0-21-1,21 21-15,-21 21 0,-1 1 0,22-1 16,-42 64-16,42-64 15,-21 22-15,0-1 0,0 1 16,-1-22-16,-20 22 0,21-22 0,0 0 16,0 1-16,-22-1 0,1 21 15,-22-20 1,43-43-16,0 0 16,0 0-16,0 0 0,21-21 15,0-1-15,0 1 0,0-21 16,0-22-16,0 1 15,0 21-15,0-1 0,0 1 16,0 21-16,21 0 0,-21-1 0,21-20 16,0 42-16,0 21 15,1-21 1,-1 21-16,-21 1 0,21-1 16,0 21-16,21 43 15,-20-64-15,-1 0 0,0 21 16,42 1-16,-41-22 0,-1 0 15,21-21-15,22 21 16,-43-21-16,21 0 0,-21 0 16,22 0-16,-22 0 0,21 0 0,0-21 15,-20 21-15,20-21 0,43-64 16,-64 64 0,0 0-16,0-21 0,-21-1 0,0 22 15,0-21-15,0-1 0,0 22 0,0-21 16,-21 21-16,0 0 0,-43-22 15,43 43-15,0 0 16,0 0-16,0 0 0,-22 43 16,22-1-16,0-21 0,0 21 15,0-20-15,-1 20 0,22 0 16,0 43 0,0-22-16,0-41 0,0-1 15,22 0-15,-1-21 0,0 0 16,0 0-16,0 0 0,0 0 15,1 0-15,20-21 0,-21 0 16,0-1-16,0 1 0,1 0 16,-1 0-16,0 0 0,0 0 0,-21-22 15,21 22-15,-21-21 0,0 21 0,0-1 16,0 1-16,0 0 0,0 0 16,0 42 15,-21 0-31,21 0 0,0 1 15,0 20-15,0-21 0,0 0 16,0 0-16,0 22 0,0-22 0,0 21 16,21-21-16,0-21 0,1 22 15,-1-22-15,0 0 16,21 0-16,-21 0 0,1 0 16,-1 0-16,21 0 0,-21-22 15,0 22-15,1-21 0,20 0 0,-21 0 16,0-21-16,22-1 15,-22 1-15,0 21 0,-21-22 0,0 22 16,21-21-16,-21 0 0,21 20 16,-21 1-16,0 0 0,0 42 31,0 0-31,0 1 16,-21-1-16,21 21 0,0-21 0,-21 22 15,21-22-15,0 42 16,0-42-16,0 1 0,0 20 15,0-21-15,21 0 0,-21 0 16,21-21-16,0 0 0,1 0 16,41 0-16,1-42 15,-22 21-15,-21 0 16,0 0-16,22-1 0,-22 1 16,42-63-1,-63 41-15,0 22 0,21 0 0,-21 0 16,0-22-16,0 65 31,-21-1-31,21 0 16,0 0-16,-21 0 0,21 0 15,-21 1-15,21 20 0,0-21 16,0 0-16,0 0 0,0 22 0,0-22 16,0 0-16,21-21 0,0 21 0,0 0 15,1-21-15,-1 0 0,21 0 16,22 0-16,20 0 15,-63 0-15,22-21 0,-1 21 16,0-21-16,-20 0 0,20 0 0,0-43 16,-21 43-16,1 0 0,-22 0 15,0-22-15,0 22 16,0 0-16,0 0 0,0 0 0,0 0 16,-22 21-1,1 21 1,0 0-16,21 0 0,0 0 0,0 0 15,-21 22-15,21-22 0,0 0 16,-21 0-16,21 0 0,0 22 16,0-22-16,0 0 0,0 0 15,0 0-15,0-42 47,0 0-47,0 0 16,0-21-16,0 20 0,0 1 15,42-63-15,0 20 16,-20 22-16,-1 21 0,21-1 16,-21 1-16,22 0 0,-22 0 0,21 21 15,-21 0-15,22 0 0,-22 0 16,42 63 0,-20-20-16,-43-22 0,0 21 0,0-21 15,0 1-15,0-1 0,0 21 16,0-21-16,0 0 0,-22 1 0,22-1 15,-21 0-15,21 0 0,-21-21 16,0 21-16,21 0 16,0-42-1,21 0 1,0 21-16,0-21 0</inkml:trace>
  <inkml:trace contextRef="#ctx0" brushRef="#br1" timeOffset="-167499.15">4678 12742 0,'0'0'16,"0"-21"-16,0 0 0,-21 21 15,-1 0-15,-20 0 16,0 0-16,21 0 0,-22 21 16,1 22-16,0-1 0,20-21 15,1 21-15,0-20 0,0 20 16,0 0-16,21 43 15,0-64-15,0 21 0,0-20 16,0-1-16,21 0 16,0-21-16,0 0 0,43 0 0,-43 0 15,21 0-15,64-21 16,-42-22 0,-43 22-16,21 0 0,-21-21 0,0 21 15,1-22-15,-1 22 0,-21-21 16,0-1-16,21 1 0,-21 0 0,0-85 15,0 106-15,0-22 16,0 22-16,0 0 0,0 42 31,0 0-31,0 0 16,0 1-16,0 20 16,0 0-16,-21 22 0,21-22 15,0 0-15,-21 1 0,21-1 0,-22-21 16,22 22-16,-21-22 0,21 21 15,0-21-15,-21 0 0,21-42 47,0 0-47,21 0 0,-21 0 16,21 0-16,1-1 0,-1 1 16,0-21-16,0 21 0,0-22 0,43-20 15,-22 21 1,-21 20-16,0 22 0,1 0 15,-1 0-15,-21 22 0,21-1 16,-21 21-16,0-21 0,0 0 16,0 1-16,0 20 0,0-21 15,0 64-15,0-43 16,0-21-16,0 0 16,21 1-16,0-22 15,0 0-15,1 0 0,-1 0 16,0 0-16,0 0 0,0 0 0,22 0 15,-22-22-15,0 1 0,0 21 16,21-21-16,1-21 0,-22-1 16,0 22-16,-21-42 0,21 42 15,-21-1-15,0 1 0,0 0 16,0 0-16,0 0 0,0 0 0,-21 21 16,0 0-1,0 0-15,21 21 16,-21 0-16,-1 0 0,22 0 0,-21 0 15,21 43-15,0-43 0,-21 0 16,21 22-16,0-22 0,0 21 16,0-21-16,0 0 15,21-21-15,0 0 0,1 0 16,-1 0-16,21 0 0,-21 0 16,64 0-16,-43-21 0,1 0 15,-22 0-15,63-21 16,-20-1-16,-22 22 15,-21-21-15,1 21 0,-1-22 0,-21 22 0,0 0 16,0 0-16,0 0 0,0-1 16,0 1-16,-21 21 15,-1 0-15,1 21 16,0 1-16,0-1 0,21 0 0,0 0 16,0 0-16,0 0 0,0 1 15,0 20-15,0-21 0,0 0 0,0 0 16,0 1-16,0-1 0,0 0 0,0 0 15,0 0-15,0 0 16,0 1-16,-21-22 31,0 0-15,21-22-16,0 1 16,0 0-16,0 0 0,0 0 15</inkml:trace>
  <inkml:trace contextRef="#ctx0" brushRef="#br1" timeOffset="-167133.36">6837 12277 0,'0'0'0,"0"-21"0,0-1 0,0 1 0,0 0 16,0 0-16,0 0 0,0 0 15,0-1-15,-21 22 16,-1 0 0,1 22-16,0-1 0,21 21 0,-42 22 15,21-22-15,-1 21 0,1-20 16,-21 20-16,21 1 0,-22-1 16,22 1-16,-63 63 15,41-43-15,-63 107 16,64-128-16,-21 43 0,41-63 15,1-1-15,0-21 0,0 21 0,0-20 16,21 20-16,0 0 16,0-21-1,21-21-15,0 0 16,0-21-16,0 0 0,1 0 0,-1 0 16</inkml:trace>
  <inkml:trace contextRef="#ctx0" brushRef="#br1" timeOffset="-166409.14">7281 12742 0,'0'0'0,"0"-21"0,0 0 0,0 0 15,21 21-15,-21-21 0,0 0 0,0-1 16,0 1-16,-21 21 31,0 0-31,0 21 16,21 1-16,-42 20 0,20-21 15,22 21-15,-21 1 16,0-1-16,0 22 0,0-22 0,21 0 16,0-21-16,0 64 15,0-64-15,21 0 16,0 1-16,21-22 0,1 0 16,-22 0-16,21 0 0,-21 0 0,43-22 15,-43 1-15,21 0 16,1 0-16,-22 0 0,21 0 0,1-22 15,-22 1-15,0 21 0,0-22 0,0-41 16,-21 41-16,0 22 16,0-21-16,-21 21 0,0 0 0,-43-22 15,43 22-15,-21 21 0,0 0 16,20 0-16,-20 0 16,21 0-16,-21 0 0,20 21 0,-20 0 15,0 1-15,42-1 0,0 0 16,-21 21-16,21-21 15,0 1-15,42 20 16,0-42-16,1 0 0,-1 0 16,0 0-16,1 0 15,20 0-15,1-21 0,-1 0 0,1-1 0</inkml:trace>
  <inkml:trace contextRef="#ctx0" brushRef="#br1" timeOffset="-166053.34">8234 12383 0,'0'-22'0,"0"44"0,0-65 0,0 22 16,0 0-16,-21 0 0,-1 21 16,1 0-16,0 0 15,0 21-15,21 0 16,-21 0-16,21 0 0,0 22 0,0-1 16,-43 106-1,22-84-15,21-1 0,-21 1 0,21-1 0,-21 1 16,0 20-16,21-20 15,-21-1-15,21 22 0,-43 148 16,43-64-16,-21-84 16,0 0-16,0-1 0,21 1 15,-21-22-15,21 1 0,-22-1 0,1 1 16,21-1-16,0-20 0,-21 20 0,0 1 16,21-43-16,0 0 15,0-42 1,21 0-16,0 0 15,-21-22-15,21 22 0,1-21 0,-1-1 16,0 1-16,0 0 0,0-22 16,0 22-16,1-22 0</inkml:trace>
  <inkml:trace contextRef="#ctx0" brushRef="#br1" timeOffset="-165717.53">8107 13039 0,'0'-21'0,"0"42"0,0-85 16,-21 22-16,-22-22 0,22 43 15,21 0-15,-21 0 0,0 0 0,21 0 16,-21-1-16,21 1 0,0 0 16,0 0-16,42-21 15,-21 42-15,0 0 0,22 0 16,-22 0-16,21 0 0,0 0 0,-20 0 16,20 0-16,-21 0 0,64 63 15,-85 1 1,0-43-16,0 0 0,0 21 15,-21-21-15,-1 1 0,1-1 0,-21 0 16,21 0-16,-22 0 0,1-21 0,0 21 16,-22-21-16,1 22 15,42-22-15,-1 0 0,22-22 32,43 22-17,-22-21-15,0 0 0,0 21 16,22-21-16,-22 0 0,21 21 0,-21-21 15</inkml:trace>
  <inkml:trace contextRef="#ctx0" brushRef="#br1" timeOffset="-164685.12">8361 12869 0,'21'0'31,"0"0"-31,0 0 16,0-21-16,1 21 0,-1-21 15,0 0-15,0 21 0,21-21 0,-20 0 16,-1-1-16,0 1 0,0 0 16,0 0-16,0 0 0,1 21 0,-22-21 15,0-1 1,-22 22 0,1 0-16,0 0 0,0 0 0,0 22 15,0-1-15,-22 0 0,22 0 0,21 21 16,-21-20-16,21 20 0,-21-21 15,21 21-15,0-20 0,0 20 16,0-21-16,0 0 0,42 22 0,-21-22 16,0 0-16,1-21 0,20 0 15,-21 0-15,21 0 0,-20 0 0,20 0 16,0 0-16,43-21 0,-64 0 16,21-1-16,1-20 0,-1 21 15,-21 0-15,0-22 0,22 22 16,-22-21-16,0 21 0,-21-22 0,21 22 15,-21 0-15,21 0 0,-21 0 0,0 42 47,0 0-47,-21 0 0,21 0 0,0 1 16,0-1-16,0 21 16,-21 22-16,21-43 0,0 0 15,0 0-15,0 0 0,0 0 16,-21-21-1,21-21 17,0 0-32,0 0 15,0 0-15,0-22 0,21 22 0,21-42 16,-20 20-16,-1 1 0,0 21 16,0 0-16,21-22 0,-20 22 15,20 0-15,-21 0 0,21 21 0,22-21 16,-22 21-16,1 0 0,-22 0 15,0 0-15,0 21 0,0-21 0,-21 21 16,21 0-16,-21 0 0,0 1 16,0-1-16,0 21 0,0-21 0,-21 0 15,0 1-15,21-1 0,-21 0 0,21 0 16,0 0-16,0 0 16,0 1-16,0-1 15,21-21-15,0 0 16,22 0-16,-22 0 0,0-21 15,21-1-15,1 22 0,-22-21 0,21 0 16,0 0-16,1-21 0,20-1 16,1-20-16,-43 42 15,0-1-15,0 1 0,0 0 0,-21 0 16,-21 21 0,0 0-16,0 21 15,0-21-15,0 21 16,-1 0-16,22 1 0,0-1 0,0 0 15,0 21-15,0 22 16,0-43-16,0 0 16,0 0-16,0 0 0,22-21 0,-22 22 15,0-1-15,21-21 0,-21 21 0,-21-21 32,-1 0-17,1 0-15,0 0 0,0 0 16,0 0-16,0 0 15,-1-21-15,22 0 16,0-1-16,0 1 16</inkml:trace>
  <inkml:trace contextRef="#ctx0" brushRef="#br1" timeOffset="-164201.4">11959 12404 0,'0'-21'0,"21"-106"31,0 105-31,-21 1 0,0 0 0,22 0 0,-22 0 16,0 0-16,0-1 15,0 44 1,0-1-16,0 0 15,0 0-15,-22 21 0,1 1 16,21-1-16,0 0 0,-21 1 0,0 20 16,-43 85-16,43-63 15,0-43-15,0 1 16,21-1-16,-21-21 0,21 0 0,0 22 16,0-22-16,0 0 0,0 0 15,0-42 1,0 0-1,0 0-15,0 0 0,0-1 16,0 1-16</inkml:trace>
  <inkml:trace contextRef="#ctx0" brushRef="#br1" timeOffset="-161764.86">11536 12615 0,'0'0'0,"-43"0"0,22 0 16,0 0-16,0 0 0,21 22 31,21-22-31,0 0 0,0 0 15,1 0-15,20 0 0,0 0 16,43 0-16,105-22 16,-105 1-16,-21 0 0,-1 21 15,1-21-15,-1 0 16,1 0-16,-22-1 0,21 1 0,-41 0 16,20 0-16,0-43 0,-42 43 15,0 0-15,0 0 0,0 0 0,0 0 16,0-1-16,0 1 15,-21 21 1,0 21-16,0 1 16,21 20-16,0-21 0,-21 21 15,21-20-15,-22 20 0,22 21 16,-21-20-16,0-1 0,0-21 16,21 22-16,0-1 0,-21-21 15,21 21-15,-21 1 0,-1-22 0,22 0 16,0 21-16,0-20 0,-21-22 0,21 21 15,0 0-15,0-42 32,0 0-17,21-1-15,-21-20 0,22 21 16,-1 0-16,0-22 0,0 22 0,0-21 16,22 21-16,-22 0 0,21-1 0,-21-20 15,43 21 1,-43 0-16,21 0 0,-21 21 0,1 0 15,-1 0-15,0 0 0,-21 21 16,0 0-16,21 0 0,-21 21 16,0-20-16,0-1 0,0 0 15,-21 0-15,21 21 0,-21-20 0,21-1 16,0 0-16,0 0 0,0 0 16,0 0-16,0 1 15,21-22-15,0 0 16,21 0-16,-20 0 0,-1 0 0,0-22 15,21 1-15,-21 0 0,22 21 16,-22-42-16,21 21 0,22-22 16,-43 1-16,21 21 0,-21 0 0,22-43 15,-43 43 1,0 0-16,0 0 0,0-1 0,-21 22 16,-1 0-1,1 0-15,0 0 0,-21 0 16,21 22-16,-1-1 0,22 0 15,0 0-15,0 0 16,0 0-16,22 1 0,-1-22 16,-21 21-16,21-21 0,21 21 15,-21 21 1,1-21-16,-22 1 0,0-1 0,0 0 16,0 0-16,0 0 15,0 0-15,0 1 16,21-22 15,0 0-31,0 0 0,0 0 0,22-22 16,41-20-16,-20 0 15,-43 21-15,21-1 16,22-20-16,-43 21 0,0-21 16,43-1-1,-64 1-15,0 21 16,-22 42 15,1-21-31,21 21 16,-21 0-16,21 0 0,0 1 15,-21-1-15,21 0 0,-21 0 0,21 21 16,0-20-16,0 20 16,0-21-16,21-21 15,0 0-15,0 0 0,0 0 16,1 0-16,20 0 0,-21 0 0,0 0 15,22 0-15,-22 0 0,21-21 16,-21 0-16,0 0 0,22 21 0,20-64 16,-42 1-1,-21 20-15,0 22 16,0 0-16,0 0 0,0 0 16,0-1-16,-21 1 0,0 0 0,0 0 15,0 21-15,-22 0 16,1 0-16,0 0 0,21 0 15,-43 42-15,22-21 0,-1 1 16,22-1-16,0 0 0,0 21 0,21-21 16,-21 22-16,21-1 15,0 0-15,21 1 16,0-22-16,0 0 0,22 0 16,-1 0-16,-21-21 0,21 0 0,-20 0 15,20 0-15,0 0 0,1-21 0,-22 21 16,21-21-16,0 0 0,1 0 15,-22 0-15,21-1 0,-21 1 16,1 0-16,-1-21 0,0 21 0,0-1 16,21-41-16,-42 21 15,0 20-15,0 1 16,-21 21 0,0 0-16,21 21 15,-21 1-15,0-1 0,21 0 16,0 0-16,-21 0 0,-1 22 0,22-22 15,-21 63 1,21-62-16,0 20 0,0-21 16,21-21-16,1 21 0,-1-21 15,0 0-15,0 0 0,85 0 16,-85 0-16,21 0 0,-20 0 16,20-21-16,-21 0 0,21 0 15,-20 0-15,-1-1 0,0 1 16,0-21-16,0 21 0,0 0 0,1-1 0,-22-20 15,21 21-15,-21 0 16,0 0-16,0-1 16,-21 22-1,21 22-15,-22-1 16,22 0-16,-21 0 0,21 0 16,-21 0-16,21 1 0,0-1 15,0 0-15,0 0 0,0 0 16,0 0-16,0 1 0,0-1 0,21 0 15,0 0-15,1-21 0,-1 0 16,0 0-16,64 0 16,42 0-1,-106-21-15,63 0 16,-41 0-16,-22-1 0,0 1 0,43-21 16,-64 21-16,0-22 0,21 22 15,-21 0-15,0 0 0,0 0 16,0 0-16,-21-1 0,-1 1 0,1 21 15,0 0-15,0 0 0,0 0 0,-64 0 16,43 21 0,21 1-16,-1-1 0,1 0 15,0 0-15,0 0 0,21 0 0,0 1 16,0 20-16,0-21 0,0 0 16,0 0-1,42 22-15,-21-43 0,22 0 16,-1 0-16,-21 0 0,0-21 15,1-1-15,-1 1 16,0 21-16,0-21 0,43-21 16,-64-1-16,21 22 15,0 0-15,-21 0 16,-21 21 15,0 21-15,21 0-16,-22 0 15,1 1-15,21-1 0,-21 21 0,21-21 16,-21 22-16,21-1 0,-21 0 0,21 1 16,0-1-16,0 0 0,0 22 15,0 42-15,0-64 16,21 21-16,0-20 0,-21 20 0,21-20 16,0 20-16,1 1 0,-1-22 0,0 21 15,-21 1-15,21-22 0,0 22 16,0-22-16,-21 43 15,0-43-15,0 0 0,0-20 0,-21-1 0,-21 0 16,21 0-16,-64 21 0,43-42 16,-1 0-16,-41 0 15,41 0-15,1 0 0,0 0 16,-1-21-16,1 0 0,21 0 0,0 0 0,-22 0 16,22-1-16,0 1 0,21-21 15,0 0-15,0-1 0,0-126 16,0 63-1,0 43-15,21-1 0,0 22 0,1-22 16,-1 22-16,0 0 0,0-1 16,21 1-16,-20 0 0,20 20 15,85-126-15,-85 106 16,1 21-16,-1-22 0</inkml:trace>
  <inkml:trace contextRef="#ctx0" brushRef="#br1" timeOffset="-161272.66">15600 12129 0,'0'-22'0,"0"44"0,0-65 16,0 22-16,-21 0 0,-1 21 16,1 0-16,0 0 15,0 21-15,0 0 0,21 22 0,-21-22 16,-1 21-16,1-21 0,21 22 0,-21 41 15,21-20 1,-21-22-16,21 0 0,0-20 0,0 20 16,0-21-16,0 0 0,0 22 0,0-22 15,0 0-15,0 0 16,0 0-16,0-42 47,0 0-47,0 0 0,0 0 15,21-1-15,0-20 0,-21 21 0,21 0 16,22 0-16,-22-22 0,0 22 16,21 0-16,-20 0 0,83-43 15,-62 43 1,-1 21-16,-21 0 0,0 0 16,1 0-16,-1 21 0,0 0 0,0 1 0,-21-1 15,0 21-15,0-21 0,0 43 16,0-1-1,0-42-15,0 1 0,0 20 0,-21 0 16,0-21-16,21 1 16,0-44 15</inkml:trace>
  <inkml:trace contextRef="#ctx0" brushRef="#br1" timeOffset="-160465.61">17547 11917 0,'21'-21'15,"-42"42"-15,42-63 0,0 20 0,-21 1 16,0 0-16,0 0 0,22-21 16,-22 20-16,0 1 15,0 42 1,0 1 0,0-1-16,0 0 0,0 21 0,-22 1 15,22 20-15,-21-21 0,21 22 16,-21-22-16,21 22 0,-21-22 0,0 22 15,0 20-15,-1-41 0,22-1 16,-21 0-16,0-21 0,0 22 16,21-22-16,-21 0 0,21 0 0,-21 0 15,-1-21 1,22-21 0,0 0-1,0 0-15,0 0 0,0 0 0,0-1 16,0-20-16,22 21 0,-22 0 15,21-22-15,0 22 0,0 0 0,21-21 16,-20 21-16,83-43 16,-62 64-16,-1-21 15,0 21-15,1 0 0,41 0 16,-41 0-16,-1 21 0,-21 0 0,22 0 16,-22 1-16,0 20 0,-21 0 15,0 1-15,-21-1 16,0-21-16,-22 0 0,22 22 0,-21-22 15,-1-21-15,-20 21 0,21 0 0,-1 0 16,1-21-16,0 21 0,-1-21 16,-20 0-16,20 0 15,22 0-15,0 0 16,21-21 0,21 21-1,0-21-15,1 0 0,-1 21 16,0-21-16,21 21 0,-21-21 15,22 21-15</inkml:trace>
  <inkml:trace contextRef="#ctx0" brushRef="#br1" timeOffset="-160059.84">18034 12234 0,'0'0'15,"0"-21"-15,0 0 16,0 0-16,0 0 15,21 0-15,0-1 0,0 22 0,1-21 16,-1 21-16,0 0 0,21-21 0,1 21 16,20 0-16,64 42 15,-106-20-15,22-1 16,-22 21-16,-21-21 0,0 22 0,0-22 16,0 42-1,-21 22-15,-1-64 16,1 0-16,-21 0 0,42 1 15,-21-22-15,0 21 0,21-42 32,0-1-17,0 1-15,0 0 0,0 0 16,0 0-16,0 0 0,0-1 0,21-41 16,0 42-16,0 0 0,-21-1 15,21 1-15,-21 0 0,21 21 16,1 0-16,-1-21 0,0 21 15,0 0-15,0 0 0,0-21 16,1 21-16,-1 0 0,0 0 16</inkml:trace>
  <inkml:trace contextRef="#ctx0" brushRef="#br1" timeOffset="-159595.71">19008 12065 0,'0'0'0,"0"-21"15,0 0-15,0 0 16,-22 21 0,1 0-16,0 21 15,0-21-15,0 21 0,0 21 16,-1-21-16,1 1 0,0 20 16,21-21-16,-21 21 0,0-20 0,21 20 15,-21-21-15,21 21 0,0-20 0,0-1 16,0 0-16,0 0 0,21 21 15,0-20-15,0-22 0,21 21 16,-20-21-16,-1 0 0,21 0 0,-21 0 16,43 0-16,-22 0 15,22-21-15,-22-1 0,-21 1 16,0 0-16,0 0 0,1-21 0,-22 20 16,0-62-16,0-1 15,0 43-15,-22-1 0,1 1 16,-42-21-16,42 41 0,-22 1 15,22 21-15,-21 0 16,-1 0-16,22 0 0,-21 0 0,21 21 16,0 1-16,-22 20 0,22-21 0,0 21 15,0-20-15,21 20 0,0-21 16,0 0-16,0 22 0,0-22 0,0 0 16,0 0-16,21 0 0,0 0 0,0 1 15,0-22-15,1 0 0,-1 21 16,21-21-16,-21 0 0,22 0 0</inkml:trace>
  <inkml:trace contextRef="#ctx0" brushRef="#br1" timeOffset="-159001.05">19664 12129 0,'0'0'0,"21"-22"0,-21 1 0,0 0 15,0 0-15,-21 21 31,0 21-31,21 0 0,-22 22 16,1-22-16,0 0 0,21 21 16,0-21-16,-21 22 0,21-22 0,-21 0 15,21 21-15,0 1 0,0-22 16,0 0-16,0 0 16,0 0-16,21-21 15,0 0-15,0 0 16,0 0-16,1-21 0,-1 0 15,0 0-15,0 0 0,0 0 16,22-43-16,-22 43 0,-21 0 16,21-22-16,0 22 0,-21 0 15,21 0-15,-21 42 32,0 0-32,0 22 15,0-22-15,0 21 16,0 22-16,0-43 15,0 0-15,0 0 16,21-21-16,1 0 16,-1 0-16,0 0 0,0 0 15,0 0-15,0 0 0,1 0 0,-1 0 16,21-21-16,-21 0 0,22-22 16,-43 1-16,21 21 0,0-21 0,-21 20 15,0-20-15,0 0 0,0-1 16,0 22-16,0-21 0,0 21 0,0-22 15,0 22-15,-21 21 16,0 0 0,21 21-1,0 1-15,0-1 16,0 0 0,21 0-16,0-21 15</inkml:trace>
  <inkml:trace contextRef="#ctx0" brushRef="#br1" timeOffset="-158589.21">20807 12044 0,'21'-21'15,"-42"42"-15,63-63 0,-42 20 16,0 1-16,0 0 0,-21 0 16,-43 0-1,22 21-15,21 0 16,-21 0-16,20 21 0,-20-21 0,21 21 15,0 0-15,0 0 0,-1 1 0,1 20 16,21 21 0,0-41-16,21-1 0,22 0 15,-22 0-15,0 0 0,21-21 16,-20 21-16,20 1 0,-21-22 16,0 21-16,0 0 0,1-21 0,-1 21 15,-21 0-15,0 0 16,-21 1-1,-1-22-15,1 0 0,-21 0 16,21 0-16,-22 0 0,1 0 16,0 0-16,21 0 0,-22 0 15,1 0-15,21 0 0,0 0 0,-22 0 16,22 0-16,0 0 16,42 0-1,0 0 1,22 0-16,-22 0 0,0-22 15,0 22-15</inkml:trace>
  <inkml:trace contextRef="#ctx0" brushRef="#br1" timeOffset="-158218.18">21040 12192 0,'0'0'0,"0"-21"16,21 21-16,-21-21 15,21 21-15,0-21 16,0 21-16,-21-22 0,21 1 0,1 21 16,-1-21-16,0 0 0,0-21 15,21 20-15,-42 1 16,0 0-16,0 0 16,-21 21-16,0 0 15,0 0-15,0 21 16,0 0-16,-1 0 0,1 1 15,21-1-15,-21 21 0,21-21 0,0 43 16,-21-43-16,21 0 16,0 21-16,0-20 0,0-1 0,0 0 15,42 21-15,-21-42 16,1 0-16,-1 0 16,0 0-16,0 0 0,0 0 0,0 0 15,22 0-15,-22 0 0,0-21 0,0 0 16,22 0-16,-22 21 0</inkml:trace>
  <inkml:trace contextRef="#ctx0" brushRef="#br1" timeOffset="-157805.15">21548 12023 0,'0'63'0,"0"-126"0,0 42 0,0-1 16,0 1-16,0 0 0,0 0 16,0 0-16,21 21 15,0-21-15,0 21 0,0-22 16,0 22-16,1 0 0,-1 0 0,0 0 15,0 0-15,21 0 0,-20 0 0,20 0 16,-21 22-16,0-1 0,0 0 16,1 0-16,-22 0 0,0 0 0,0 43 15,0-43-15,0 21 0,0-20 16,0-1-16,0 0 0,0 0 16,0 0-16,0 0 0,-22 1 15,22-1-15,-42 0 0,21-21 16,0 0-1,21-21 1,0 0 0,0-1-16,0 1 0,21 0 15,0-21-15,-21 21 0,21-22 0,0 1 16,1 0-16,-1 20 0,21-41 16,-42 42-16,21 0 15,0-1-15,-21 1 0,22 21 0,-1 0 31,0 0-15,0 0 0</inkml:trace>
  <inkml:trace contextRef="#ctx0" brushRef="#br1" timeOffset="-157352.2">22585 11896 0,'0'0'0,"0"-21"0,21-1 15,-21 1-15,0 0 0,0 0 16,0 0 0,-21 21-16,0 0 15,-1 0-15,1 0 0,-21 0 0,21 21 16,0-21-16,-22 21 0,22 0 15,0-21-15,0 21 0,0 22 16,21-22-16,0 0 0,0 21 16,0-20-16,0-1 0,21-21 15,0 21-15,0 0 0,0-21 0,0 21 16,1-21-16,-1 0 0,21 0 16,-21 21-16,0-21 0,1 0 15,-1 0-15,0 0 16,-21 22-16,-21-22 15,21 21-15,-21-21 16,-1 0-16,-20 21 0,21-21 0,0 0 16,0 21-16,-1-21 0,1 0 0,0 0 15,0 21-15,0-21 0,0 21 16,-1-21-16,1 0 16,0 0-1</inkml:trace>
  <inkml:trace contextRef="#ctx0" brushRef="#br1" timeOffset="-147703.98">4403 13949 0,'0'0'0,"0"21"15,0 0 16,21-21-15,0 0-16,0 0 16,0-21-16,0 21 0,22-21 15,-22 0-15,21 21 0,1-21 16,-22-1-16,21 1 0,64-42 16,-106 42-1,21-1-15,-21 1 0,0 0 0,0-21 16,0 21-16,-21 21 15,0 0-15,0-22 0,-22 22 0,-20 0 16,20 0-16,1 22 0,0-22 16,-1 21-16,1 0 0,21 0 15,-21 0-15,20 22 0,1-22 16,-21 21-16,42 0 0,-21-20 16,21-1-16,0 0 0,0 0 15,0 0-15,0 0 0,21-21 0,0 22 16,0-22-16,0 21 0,1-21 15,-1 0-15,0 0 0,21 0 0,-21 0 16,1 0-16,20 0 0,-21 0 0,0 0 16,0 0-16,1 0 15,-44 0 17,1 0-32,-21 0 0,21 0 15,-22 0-15,22 0 0,-21 21 16,21-21-16,-22 21 0,22 0 0,0 0 15,0-21-15,-43 43 16,64-22-16,-21 0 0,21 0 0,-21 22 16,21-1-1,0-21-15,0 0 0,21-21 16,0 0-16,1 21 0,-1-21 0,0 0 16,0 0-16,21 0 0,-20 0 15,-1 0-15,21 0 0,-21-21 0,0 21 16,22-21-16,-22 21 0,0-21 15,21 0-15,-20 21 0,-1-21 0</inkml:trace>
  <inkml:trace contextRef="#ctx0" brushRef="#br1" timeOffset="-147032.37">5186 13991 0,'0'-21'16,"0"42"-16,0-63 0,0 21 0,-21 21 31,-1 0-31,1 0 16,0 0-16,0 0 0,0 21 0,0 0 15,-1 0-15,1 0 0,0-21 16,0 43-16,0-22 0,0-21 16,21 42-16,0-21 0,0 1 15,0-1-15,0 0 16,21-21-16,0 0 15,0 0-15,0 0 0,0 0 0,1-21 16,-1 21-16,0-21 0,0-1 16,0 22-16,0-21 0,22-21 15,-43 21-15,21 0 0,0-1 16,-21 1 15,0 42-15,0 1-1,0-1-15,0 0 0,0 0 16,0 0-16,0 0 0,0 1 0,0-1 16,0 21-16,0-21 0,0 22 15,0 41-15,0 43 16,0-63-16,0-22 0,21 22 16,0-22-16,-21 0 0,22 1 15,-22 20-15,0-21 0,0 1 0,0 105 31,0-85-31,0-41 0,-22-1 16,-20 21-16,21-42 16,0 0-16,-64 0 15,64 0-15,0-21 16,-22 0-16,22 0 0,0-1 16,0 1-16,0 0 0,0-21 0,21 21 0,0-1 15,-22 1-15,22-21 0,-21 0 16,21-22-1,0 43-15,0 0 0,43-22 16,-43 22-16,21 0 0,0 0 16,0 0-16,-21 0 0,21-1 0,0 1 15,1 0-15,-1 0 0,0 0 16</inkml:trace>
  <inkml:trace contextRef="#ctx0" brushRef="#br1" timeOffset="-146789.52">5800 14055 0,'0'-21'32,"21"21"30,-21 21-62,0 0 16,21-21-16,-21 21 15,0 0-15</inkml:trace>
  <inkml:trace contextRef="#ctx0" brushRef="#br1" timeOffset="-146587.91">5842 14393 0,'0'0'0,"-21"0"16,0 0-1,-1 0-15,1 0 16,21 22 0,21-22 15,1 0-16</inkml:trace>
  <inkml:trace contextRef="#ctx0" brushRef="#br1" timeOffset="-146061.21">7070 13674 0,'0'0'0,"21"-85"31,-21 64-31,0 42 15,0 0 1,0 22-16,0-22 0,0 21 0,-21 0 16,21 1-16,-43 63 15,43-64-15,-21 0 0,21 1 16,-21-1-16,21 0 0,-21 1 0,0-1 16,21 0-16,-22 43 15,22-64-15,0 0 16,22-42-1,-22 0 1,21 0-16,-21 0 0,21-1 16</inkml:trace>
  <inkml:trace contextRef="#ctx0" brushRef="#br1" timeOffset="-145825.35">7048 13758 0,'0'-21'0,"-21"0"31,42 21-15,1 0-16,-1 0 0,0-21 0,0 21 15,0 0-15,22 0 0,-22 0 16,21-21-16,-21 21 0,22 0 0,-22 0 16,0 0-16,0 0 15,0 0-15,0 0 0,-21 21 16,0 0-16,-21-21 15,0 21-15,0-21 0,0 21 16,0-21-16</inkml:trace>
  <inkml:trace contextRef="#ctx0" brushRef="#br1" timeOffset="-145637.46">7048 14034 0,'0'0'0,"0"21"0,22-21 31,-1 0-15,0 0-16,0 0 0,0 0 0,0 0 16,1 0-16,-1 0 0,0 0 15,0 0-15,0 0 16,0 0-16,1 0 16</inkml:trace>
  <inkml:trace contextRef="#ctx0" brushRef="#br1" timeOffset="-145070.08">7705 14118 0,'0'0'0,"21"0"0,0-21 0,-21 0 15,0 0-15,21 21 0,-21-21 16,0-1-16,0 1 15,0 0-15,0 0 0,0 0 16,-21 0-16,0 21 0,0-22 0,-1 22 16,1 0-16,0 0 0,-21 0 15,21 0-15,-1 0 0,-20 0 0,21 22 16,0-1-16,0 0 0,-22 21 16,1 22-1,21-43-15,0 21 0,21 1 16,0-1-16,0-21 0,0 21 15,0-20-15,0-1 0,21 0 16,0-21-16,0 0 0,0 0 16,0 0-16,1 0 0,20-21 15,0 21-15,-21-21 0,43-22 16,-43 22-16,0 0 0,0 0 16,1 0-16,-1-1 0,0 1 0,0-63 15,-21 62 1,0 1-16,0 0 0,0 42 47,0 0-47,-21 1 0,21-1 15,0 0-15,0 0 0,0 0 0,0 0 16,0 1-16,0-1 0,0 0 16,0 0-16,0 0 0,21 0 15,0 1-15,0-22 0,1 0 16,-1 0-16,0 0 15,0 0-15,0 0 0,0-22 0,22 22 16</inkml:trace>
  <inkml:trace contextRef="#ctx0" brushRef="#br1" timeOffset="-144812.22">8297 13928 0,'0'0'0,"0"-21"0,0-1 16,-21 22-16,0 0 15,0 0-15,0 0 0,-1 0 16,1 0-16,0 22 0,0-1 0,0 0 16,0 0-16,-1 0 0,22 0 15,0 1-15,-21 20 0,21-21 0,-21 0 16,21 0-16,0 22 0,0-22 16,0 0-16,0 0 0,21 0 15,0-21-15,1 0 0,-1 22 16,21-22-16,0 0 15,-20-22-15,-1 22 0,42-42 16,-42 42-16,1-21 0,20 0 16</inkml:trace>
  <inkml:trace contextRef="#ctx0" brushRef="#br1" timeOffset="-144190.58">8678 13568 0,'0'-21'0,"0"-22"31,-21 65-31,0-1 16,21 0-16,-21 21 0,21 1 15,0-1-15,0 0 0,-21 1 0,21-1 16,-22 0-16,22 1 0,0-1 16,0-21-16,-21 21 0,21 1 0,-21-22 15,21 0-15,0 21 0,0-20 0,0-1 16,0 0-16,0 0 15,0-42 17,0 0-32,0 0 0,0-1 15,0 1-15,0 0 0,0 0 16,0 0-16,21 0 0,0-1 0,1 1 16,-1 0-16,0 0 0,0 21 15,0-21-15,0 0 0,22 21 16,-22 0-16,0-22 0,0 22 0,22 0 15,-22 0-15,0 0 0,0 0 16,0 22-16,-21-1 16,0 0-16,0 0 15,-21-21-15,0 21 0,-21 0 0,20-21 16,1 0-16,-21 22 0,21-22 16,0 0-16,-22 0 0,22 0 15,0 0-15,0 0 0,0 0 0,-1 0 16,1 0-16,21 21 31,0 0-15,21-21-16,1 21 0,-1-21 15,-21 21-15,21 0 0,0-21 0,0 43 16,0-43-16,1 21 0,-1 0 16,0 0-16,0-21 15,0 0-15,0 0 0,1 0 0,-1 0 16,21 0-16,-21 0 0,0 0 0,1 0 15,20-21 1,-21 21-16</inkml:trace>
  <inkml:trace contextRef="#ctx0" brushRef="#br1" timeOffset="-141701.89">8488 14097 0,'0'0'0,"0"-21"63,21 0-47,-21 0-1,0-1 1,-21 22-1,0 0 1,-1 0-16,1 0 0,21 22 16,-21-22-16,0 21 0,21 0 0,-21 0 15,0 0-15,-1 0 16,22 1-16,0-1 0,0 0 16,0 0-16,22-21 15,-1 0-15,0 0 0,0 0 16,0 0-16,0 0 0,1 0 15,-1 0-15,21-21 0,-21 21 16</inkml:trace>
  <inkml:trace contextRef="#ctx0" brushRef="#br1" timeOffset="-141087.24">8805 13568 0,'0'0'0,"-21"0"0,0 0 15,0 21 1,0 0 0,21 0-16,0 22 0,0-22 15,0 21-15,-22-21 0,22 22 0,0-22 16,-21 21-16,21 1 0,0-22 0,0 21 15,0-21-15,0 0 16,-21 64-16,21-64 0,0 0 16,0 1-1,0-44 17,0 1-17,0 0-15,0 0 16,0 0-16,0 0 15,0-1-15,0 1 0,21 21 16,0-21-16,-21 0 0,22 21 16,20-21-16,0 0 15,-21 21-15,1 0 0,20 0 16,-21 0-16,0 0 0,0 21 0,64 21 16,-64-21-16,-21 22 15,21-22-15,-21 0 16,0 0-16,0 0 0,-21 0 0,-21 22 15,21-22-15,0 0 0,-22 0 16,-20 0 0,42-21-16,-22 0 0,22 0 15,-21 0-15,42-21 32,0 0-17,21 21-15,0-21 16,0 21-16,0-21 0,1 21 15,-1-21-15</inkml:trace>
  <inkml:trace contextRef="#ctx0" brushRef="#br1" timeOffset="-140320.14">9292 13885 0,'0'-21'0,"0"42"0,21-42 15,-21 0-15,-21 21 31,21 21-31,-21-21 16,21 21-16,-21 1 0,0-1 16,21 0-16,0 21 0,-22-21 0,1 1 15,21-1-15,-21 0 0,21 21 16,0 1-16,0-22 0,0 0 16,0 0-16,0 0 15,21 0-15,0-21 0,1 0 16,-1 0-16,0 0 15,0 0-15,21-21 16,-20 0-16,-1 0 0,0 21 0,-21-21 16,0 0-16,21-1 0,-21 1 15,0 0-15,0 0 0,0 0 0,0 0 16,-21-1-16,21 1 0,-21 21 0,0-21 16,-1 21-16,1 0 0,0 0 15,21-21-15,-21 21 0,0 0 16,42 0 15,0 0-31,0-21 0,0 21 0,1 0 16,20 0-16,-21-21 0,21 21 0,-20 0 15,20 0-15,0-22 0,-21 22 16,22-21-16,-22 21 0,0 0 0,21 0 16,-20 0-16,-1 0 0,0 0 15,-21 21-15,0 1 0,0-1 16,0 0-16,-21 0 0,21 0 15,-21 0-15,-1 1 0,1 20 16,0-21-16,0 0 0,21 0 0,-21 1 16,0-1-16,21 0 15,0 0-15,0 0 0,21-21 16,0 0-16,0 0 16,0 0-16,0 0 0,1 0 0,-1 0 15,21 0-15,22-42 0,-43 42 16,0-21-16,0 0 0,0-1 15,22-20-15,-43 21 0,0-21 16,0-22 0,-43 1-16,22 41 0,-21 1 15,21 21-15,-22-21 0,22 21 16,-21 0-16,-1 0 0,22 0 0,0 0 16,0 0-16,0 0 0,0 0 0,21 21 15,21-21 1,0 0-1,21 0-15,-21 0 0,22 0 0,-22 0 16,21 0-16</inkml:trace>
  <inkml:trace contextRef="#ctx0" brushRef="#br1" timeOffset="-139695.49">10329 13568 0,'0'-21'15,"0"42"-15,0-63 0,0 20 0,-21 22 31,0 22-31,21-1 0,-21 0 16,21 0-16,0 21 16,-21 22-16,21-22 0,-22 1 15,22-1-15,-21 21 0,21-20 16,0-1-16,-21-21 0,21 22 16,0-22-16,-21 0 0,21 0 0,0 21 15,0-20-15,-21-22 16,21-22 15,0 1-31,0 0 16,0 0-16,0 0 0,21 0 15,-21-1-15,21 1 0,0 0 0,0 0 16,1 0-16,-1 0 0,0-1 16,0 1-16,21 21 0,-20-21 15,-1 21-15,0 0 0,0 0 0,0 0 16,22 0-16,-43 21 15,0 0 1,-22 1 0,1-22-16,0 0 0,0 21 15,0-21-15,-22 0 0,22 21 0,0-21 16,0 0-16,0 0 0,-22 0 0,22 0 16,-21 0-1,42 21 1,0 0-16,0 0 15,21-21-15,0 22 16,0-1-16,1 0 0,-1 0 16,0-21-16,0 21 0,-21 0 15,21-21-15,0 22 0,1-1 16,-1-21-16,-21 21 0,21-21 16,0 0-1,0 0-15,0 0 16,1 0-16,-1 0 15,-21-21-15,21 0 16,21 21-16</inkml:trace>
  <inkml:trace contextRef="#ctx0" brushRef="#br1" timeOffset="-139403.66">10985 13949 0,'-21'0'16,"42"0"31,1 0-47,-1 0 15,0 0-15,0-21 16,-21 0-16,0-1 16,-21 1-1,0 21-15,0 0 0,-1 0 16,1 0-16,0 0 0,0 0 15,0 0-15,0 0 0,21 21 0,0 1 16,-22-22-16,22 21 0,22 0 31,-1-21-31,0 0 0,21 0 16</inkml:trace>
  <inkml:trace contextRef="#ctx0" brushRef="#br1" timeOffset="-138196.3">11620 13674 0,'0'0'0,"0"-21"0,0-1 15,-21 22 1,0 0-16,0 0 0,0 0 16,0 22-16,-1-1 0,1 0 15,0 21-15,0-21 0,0 22 0,21-22 16,-43 42-1,1 43-15,42-85 0,0 1 16,0-1-16,0 0 0,0 0 16,0 0-16,21 0 0,0-21 15,1 0-15,20 22 0,-21-22 0,0 0 16,22 0-16,-22 0 0,85-22 16,-22 1-16,-63 0 15,1 21-15,20-21 16,-21 0-16,0 0 0,0-1 0,1 1 15,-1 0-15,0 0 0,-21 0 0,0 0 16,21-1-16,-21 1 0,0 0 16,-21 21-1,0 0-15,21 21 0,-21 0 16,-1-21-16,22 22 16,-21-1-16,21 0 0,-21 0 0,21 0 15,-21 0-15,21 22 0,0-1 16,0-21-16,21-21 15,0 0-15,0 21 16,1-21-16,-1 0 0,21 0 0,-21 0 16,0 0-16,1 0 0,-1-21 0,0 0 15,-21 0 1,0 0-16,0 0 0,0-1 16,0-20-16,-21 21 0,0 0 15,-1 0-15,1-1 0,0 1 16,0 21-16,0-21 0,21 0 15,0 0 1,21 21 0,21 0-16,-21-21 0,1 21 0,20 0 15,21 0-15,-20 0 16,-1 21-16,-21-21 0,0 21 16,1 0-16,-1 0 0,0 0 0,0 1 15,-21 20-15,21 21 16,-21-41-16,0-1 15,0 0-15,0 0 0,0 0 16,-21-21 0,21 21-16,-21-21 0,0 0 31,21-21-31,0 0 16,0 0-16,0 0 0,0-22 15,0 22 1,0 0-16,21 0 0,-21-21 0,21 20 15,0 1-15,0-21 0,1 21 0,20 0 16,-21-1-16,0 1 0,0 0 0,43 0 16,-22 21-16,22 0 15,-43 21-15,0 0 0,21-21 0,-20 21 16,-1 22-16,0-22 0,-21 0 16,21 0-16,-21 22 0,0-22 15,0 0-15,0 0 0,0 0 0,0 0 16,-21 1-16,21-1 0,-21-21 15,0 0-15,21 21 0,-22-21 16,1 0 0,21-21-1,0 0-15,0-1 0,0 1 16,21 0-16,1 0 16,-22 0-16,21-22 0,21 22 0,-21 0 15,0-21-15,22 21 0,20-43 16,-20 43-16,-1 0 0,0 21 15,-21 0-15,22 0 0,-22 0 0,42 63 16,-41 1 0,-22-43-16,0 0 0,0 21 15,0-20-15,0-1 0,0 21 0,0-21 16,0 0-16,0 1 0,0-1 0,0 0 16,0 0-16,-22-21 15,22 21-15,-21-21 0,21-21 31</inkml:trace>
  <inkml:trace contextRef="#ctx0" brushRef="#br1" timeOffset="-137997.42">13864 14034 0,'0'0'0,"0"21"0,0 0 0,0 0 16,0 0-16,0 0 16,-21-21-16,0 22 15,0-1-15,21 0 0,-22-21 16,1 0-16,0 21 0,0-21 16</inkml:trace>
  <inkml:trace contextRef="#ctx0" brushRef="#br1" timeOffset="-137085.47">16150 13864 0,'21'0'0,"-42"0"0,42-21 0,-21 0 16,21 21-16,-21-21 0,22 0 15,-22-1-15,0 1 0,0 0 0,0-21 16,0 21-16,0-1 0,-22-20 0,1 21 15,0 0-15,-21 0 16,21-1-16,-22 22 0,22 0 0,0 0 16,-21 0-16,20 22 0,-20-1 0,21 0 15,-64 64 1,64-43-16,0-21 0,0 43 16,21-43-16,0 21 0,0-21 15,0 0-15,21 1 16,0-22-16,21 0 0,-20 0 15,41 0-15,-42 0 0,22 0 0,-1 0 16,0 0-16,1-22 0,-1 1 16,-21 0-16,21 21 0,-20-21 0,20 0 15,-21-22 1,-21 22-16,0 0 0,0 0 16,-21 21-16,0 21 15,0 0 1,21 0-16,-22 1 0,22-1 15,0 0-15,0 21 0,0-21 16,0 22-16,0-1 0,0-21 0,0 22 0,0-1 16,0 0-16,0 1 0,0 41 15,0-41-15,0-1 0,-21 21 16,21-20-16,-21-1 0,0 0 0,21 1 16,-21-22-16,0 21 0,-1-21 15,-41 43-15,42-43 0,-43 0 16,22-21-16,21 0 0,-43 0 15,22 0-15,21 0 16,-22-21-16,22 0 0,0-21 16,-21 20-16,-1-105 15,43-21-15,0 106 16,0 0-16,0-1 0,22 22 16,-22-21-16,21-1 0,21 22 0,-21-21 15,0 21-15,22 0 0,-1-1 16,0 1-16,107-63 15,-107 62-15</inkml:trace>
  <inkml:trace contextRef="#ctx0" brushRef="#br1" timeOffset="-136437.83">16658 13568 0,'0'0'0,"21"0"16,0 0-1,-21 21 1,0 0-1,0 22-15,0-22 0,0 0 16,-42 64-16,42-64 0,-21 0 16,21 0-16,0 0 0,0 0 15,-21 1-15,21-1 0,-21-21 16,21-21 15,0-1-15,0 1-16,0 0 0,0-21 15,0 21-15,0-1 0,42-62 16,21-1 0,-41 64-16,-1 0 0,0 21 15,21-21-15,-21 21 0,64 0 16,-21 63 0,-43-42-16,0 0 0,0 1 15,-21-1-15,21 0 0,-21 64 16,0-64-16,0 0 15,0 21-15,-21-42 16,21 21-16,-21-21 0,0 0 16,0 0-16,-1 0 15,22-21 1,0 0-16,0-21 16,0 21-16,0-1 0,22 1 15,-1-21-15,0 21 0,0-22 16,21 22-16,-20-21 0,20 21 0,0 0 15,1 21-15,-1 0 0,0 0 0,-21 0 16,22 0-16,-22 21 0,21 0 16,-21 0-16,1 0 0,-22 22 15,0-1-15,0-21 0,0 21 16,0 1-16,0-22 16,0 0-16,-22-21 0,1 21 0,0 0 15,0 1-15,0-22 0,0 0 16,21 21-16,-22-21 0,44 0 31,-1 0-31,0-21 0,0 21 16</inkml:trace>
  <inkml:trace contextRef="#ctx0" brushRef="#br1" timeOffset="-135505.35">17970 13674 0,'0'-21'0,"0"42"0,0-64 0,22 22 0,-22 0 15,0 0-15,0 0 0,0 0 0,0-1 16,0 1-16,0 0 0,-22 21 16,-20 0-16,-21 0 15,41 21-15,1-21 0,0 21 16,-21 22-16,21-22 0,-1 0 16,1 21-16,0-20 0,0 20 0,-21 43 15,42-22 1,0-42-16,0 0 15,21 22-15,0-22 0,0-21 0,0 0 16,0 21-16,1-21 0,-1 0 16,21 0-16,0-21 15,22-21-15,-43 20 16,-21 1-16,21 0 0,0 0 0,-21 0 16,0-22-16,22 22 0,-22 0 15,21-21-15,-21 21 0,0-1 0,0 1 16,0 0-16,0 42 31,0 0-31,-21 1 0,21-1 0,-22 21 16,22-21-16,0 0 15,0 1-15,0-1 0,0 0 0,0 0 16,0 0-16,0 0 0,0 1 16,0-1-16,22-21 0,-1 21 15,0-21-15,0 0 0,43 0 16,-22 0-16,-21 0 0,0-21 15,22 21-15,-22-21 0,0-1 0,0 1 16,0 0-16,0 0 0,1 0 16,-22 0-16,0-1 0,21 1 0,-21 0 15,21 0-15,-21 0 0,-21 21 32,0 21-32,21 0 15,0 0-15,-22 0 0,1 1 0,21-1 16,0 0-16,0 0 15,0 0-15,0 0 0,0 1 0,0-1 16,0 0-16,21-21 16,1 0-16,-22 21 0,42-21 15,-21 0-15,0 0 0,0 0 0,43-21 16,-22 0-16,-21 21 0,1-21 16,20-22-16,-21 22 0,21-42 15,-20 20-15,-1 1 0,0 0 16,42-107-16,-63 65 15,22 41-15,-22 22 16,0-21-16,21 21 0,-21 0 0,0-1 16,-21 22 15,-1 22-31,1-1 0,21 0 0,-21 21 16,21-21-16,-21 22 0,0-1 0,21 0 15,0 1-15,-43 41 16,43-41-16,0-1 0,0-21 15,0 22-15,0-1 0,0-21 0,0 0 16,22 0-16,-1 1 0,0-1 0,0 0 16,0-21-16,64 0 15,-64 0-15,0 0 0,0-21 16,22 21-16,-22-21 0,0-1 0,0 1 16,0 0-16,1 0 0</inkml:trace>
  <inkml:trace contextRef="#ctx0" brushRef="#br1" timeOffset="-135197.53">18457 13335 0,'-21'21'0,"42"-42"0,-63 42 16,42 0-16,0 1 0,0-1 15,0 0 1,21-21-16,0 0 0,0 0 16,1 0-16,-1 0 0,0 0 0,0 0 15,0 0-15,-21-21 16,0 0-16,-21 21 16,0-22-16,0 22 15,0-21-15,-1 21 16,22 21 15</inkml:trace>
  <inkml:trace contextRef="#ctx0" brushRef="#br1" timeOffset="-134636.85">19537 13653 0,'0'0'0,"-21"0"16,-1 0-16,1 0 15,42 0 32,1 0-31,-1 0-16,-21-22 0,-21 22 47,-1 0-32,1 0-15,0 0 0,21 22 32,21-22-1,0 0-31,1 0 16,-1 0-16</inkml:trace>
  <inkml:trace contextRef="#ctx0" brushRef="#br1" timeOffset="-133245.65">20151 13462 0,'0'0'0,"0"-21"0,0 0 15,0 0 1,-22 21-1,1 0-15,0 0 16,0 21-16,21 0 0,-21 0 16,0 0-16,-1 22 15,-20 20-15,42-42 0,-21 22 16,21-22-16,0 21 0,0-21 16,0 0-16,0 1 0,0-1 0,0 0 15,21 0-15,0 0 0,43-21 16,-43 21-16,42-21 15,-41 0-15,41 0 16,-21-21-16,1 0 0,-22 21 0,21-21 16,1 0-16,-22 0 0,0-1 0,42-20 15,-20-21 1,-43 41-16,21 1 0,-21 0 16,-21 21-1,0 0 1,21 21-16,-43 0 15,1 22-15,42-22 0,-21 0 16,21 0-16,0 0 16,0 1-16,0-1 0,0 0 15,21 0-15,0-21 16,0 0-16,0 0 0,1 0 16,-1 0-16,21 0 0,-21 0 0,0 0 15,1 0-15,20 0 0,-21-21 0,0 21 16,-21-21-16,21 0 0,1-22 15,-22-20 1,0 42-16,0-1 0,0-20 0,0 21 16,-22 0-16,1 0 0,0-1 0,0 1 15,0 21-15,0 0 0,-1 0 0,-20 0 16,21 0 0,21 21-1,21-21 1,0 0-16,0 0 0,1 0 15,-1 0-15,42 0 16,1 0-16,-43 0 0,0 0 16,21 0-16,-20-21 0,-1 21 0,0 0 15,0-21-15,0 21 0,0 0 0,1 0 16,20 0 0,-21 0-1,0 21-15,-21 0 0,0 1 0,0-1 16,0 0-16,0 0 15,0 0-15,0 0 0,0 1 16,-21 20-16,0 0 16,21-21-16,0 1 15,0-1-15,0-42 47,0-1-31,0 1-16,0 0 0,0-21 15,0 21 1,21-22-16,0 1 0,0 21 16,1 0-16,20-22 0,-21 22 15,0 0-15,0 0 0,1 21 16,-1 0-16,0 0 0,0 0 16,0 0-16,-21 21 15,0 0-15,0 0 0,0 0 16,0 22-16,0-22 0,0 0 0,0 21 15,0-20-15,0-1 0,0 21 16,0-21-16,0 0 0,0 1 16,0-1-16,-21-21 15,21-21 32,0-1-47,0 1 0,0 0 16,21-42-16,0 41 0,1 1 15,-22-21-15,21 21 0,21-22 16,43-41 0,-64 63-16,42-22 0,-41 43 15,20 0-15,-21 0 0,0 0 0,0 0 16,1 0-16,-1 21 0,-21 1 0,21-1 16,-21 0-16,0 42 15,0 1-15,0-43 16,0 0-16,-21 0 0,21 1 0,0-1 15,0 0-15,0 0 0,0 0 16,0 0-16,-21-21 16,-1 0-1,22-21 32</inkml:trace>
  <inkml:trace contextRef="#ctx0" brushRef="#br1" timeOffset="-116157.5">4212 6371 0,'-21'0'31,"0"0"0,0 0-15,-1 0 0,1 0-1,0 0-15,42 0 110,0 0-110,1 0 0,-1 0 15,0 0-15,0 0 16,43 0-16,-43 0 0,21 0 15,0 0-15,-20 0 0,20 0 16,-21 0-16,21 0 0,-20 0 0,20 0 16,-21 0-16,0 0 0,22 0 15,41 0 1,-41 0-16,20 0 0,-21 0 0,-20 0 16,20 0-16,0 0 15,-21 0-15,22 0 0,-1 0 0,-21 0 16,22 0-16,-22 0 0,42 0 15,43 21 1,-64-21-16,1 0 0,-1 0 0,-21 0 16,43 0-16,-22 0 0,43 0 15,-43 0-15,64 0 16,-64 0-16,1 0 0,-1 0 16,0 0-16,1 0 0,-1 0 0,0 0 15,-21 0-15,22 0 0,-1 0 0,-21 0 16,22 0-16,41 0 15,-63 0-15,22 0 0,-1 0 16,-21 0-16,22 0 16,-1 0-16,85 0 15,-42 0-15,-43 0 0,-21 0 16,21 0-16,1 0 0,-1 0 16,-21 0-16,22-21 0,-22 21 0,21 0 15,-21 0-15,22 0 0,-22 0 16,21 0-16,-21 0 0,0 0 0,22 0 15,-22 0-15,21 0 0,-21 0 0,22 0 16,63 0 0,-64-21-16,64 21 15,-64 0-15,0 0 16,-20 0-16,20 0 0,0 0 0,43 0 16,-43 0-16,-21 0 15,22 0-15,-22-21 0,21 21 16,-21 0-16,22 0 0,-22 0 0,21 0 15,-21 0-15,22 0 0,-1 0 0,-21 0 16,22 0-16,-1 0 0,0 0 16,85 0-1,-84 0-15,62 0 0,-62 0 0,-1 0 16,0 0-16,1 0 0,-1 0 16,0 0-16,1 0 0,-1 0 0,0 0 15,85 0 1,-84 0-16,-1 0 0,0 0 0,1 0 15,-1-21-15,0 21 16,1 0-16,-1 0 0,0 0 0,-20 0 0,20 0 16,0 0-16,1 0 0,20 0 15,22-21 1,-43 21-16,-21 0 0,22 0 0,41 0 16,-41 0-16,-22 0 0,21 0 0,0 0 15,-20 0-15,20-22 0,-21 22 16,43 0-16,20 0 15,-63 0-15,22 0 0,-22 0 16,21 0-16,-21 0 0,22 0 16,-1-21-16,0 21 0,1 0 15,-1 0-15,22 0 0,-22 0 0,0 0 16,1 0-16,-1 0 0,0 0 16,43 0-16,-43 0 0,-21 0 15,22 0-15,20 0 16,-20 0-16,-22 0 0,21 0 0,-21 0 15,22 0-15,20-21 0,-21 21 16,-20 0-16,-1 0 0,21 0 0,-21 0 16,22 0-16,-22 0 0,21 0 15,22 0 1,-43 0-16,0 0 0,21 0 0,-21 0 16,22 0-16,-22 0 0,21-21 15,1 21-15,-22 0 0,21 0 0,64 0 16,-85 0-16,21-21 15,-20 21-15,-1 0 0,21 0 0,-21 0 16,0 0-16,1 0 0,20 0 16,-21 0-16,21-21 0,1 21 15,-22 0-15,21 0 0,-21 0 0,1 0 16,20 0-16,-21 0 0,21 0 16,-20 0-16,-1 0 0,0 0 15,21 0-15,-21 0 0,22-22 16,-22 22-16,0 0 0,0 0 0,0 0 15,1 0-15,-1 0 0,0 0 16,0 0-16,21 0 0,-20 0 0,-1-21 16,42 21-1,-42 0-15,1 0 0,20 0 16,-21 0-16,0 0 0,0 0 16,1 0-16,-1-21 0,0 21 15,0 0 1,0 0 15,-21-21 0</inkml:trace>
  <inkml:trace contextRef="#ctx0" brushRef="#br1" timeOffset="-114757.6">423 15452 0,'-42'0'15,"84"0"-15,-105 0 0,-22 0 16,64 0-16,-21 0 0,-1 0 0,22 0 16,-21 0-16,21 0 0,-22 0 15,22-21-15,0 21 0,21-22 16,0 1 15,42 21-31,-21-21 16,43 21-16,-22-21 0,22 21 15,-1 0-15,1-21 0,-1 21 0,1 0 16,-1 0-16,-20-21 0,20 21 16,1 0-16,-22 0 0,0 0 15,-21 0-15,22 0 0,-22 0 16,0 0-16,0 0 0,-42 0 47,0 21-47,0-21 0,0 0 0,-1 21 15,1-21-15,0 0 0,0 21 16,0-21-16,0 0 0,-1 0 16,1 0-16</inkml:trace>
  <inkml:trace contextRef="#ctx0" brushRef="#br1" timeOffset="-114485.77">614 15367 0,'-43'0'15,"86"0"-15,-107 0 16,43 0-16,0 0 16,0 0-1,21 21-15,-21-21 16,21 21-16,-22 1 0,22-1 16,0 21-16,0-21 0,0 22 15,0-1-15,-21-21 0,21 21 0,-21 1 16,21-1-16,0 22 0,0-22 15,-21 0-15,21 1 0,-21-1 0,21 0 16,0-21-16,0 1 16,0 20-16,0-21 0,0 0 0,21-42 47,0-21-32,-21 21-15,21-1 0,0 1 16</inkml:trace>
  <inkml:trace contextRef="#ctx0" brushRef="#br1" timeOffset="-114089.99">741 15790 0,'0'22'16,"21"-22"15,0 0-16,0 0-15,0-22 16,1 1-16,-1 0 0,0 0 16,0 0-16,-21 0 15,21-1-15,-21 1 0,0 0 16,0 0-16,-21 21 16,0 0-1,0 0-15,0 0 0,-22 21 16,22 0-16,0 0 0,0 1 15,0-1-15,-1 0 0,1 21 0,0 1 16,0 41 0,21-63-16,0 1 15,0-1-15,21 0 0,0 0 16,43-21 0,-43 0-16,0 0 0,0 0 0,22 0 15,-1-21-15,0 21 16,-21-21-16,1 0 0,20-1 0,-21-20 15,21 21-15</inkml:trace>
  <inkml:trace contextRef="#ctx0" brushRef="#br1" timeOffset="-113713.2">1333 15621 0,'-63'64'16,"126"-128"-16,-63 43 0,-21 21 31,0 0-31,0 0 0,0 0 16,0 21-16,-1-21 0,1 21 0,0 0 15,0 1-15,0 41 16,21-42 0,0 0-16,21-21 15,0 0-15,0 22 0,0-1 16,22-21-16,-22 21 16,21 0-16,-21-21 0,-21 21 15,22-21-15,-22 21 0,0 1 16,0-1-16,-22-21 15,1 21-15,-21-21 0,21 21 0,0 0 16,-22-21-16,22 0 0,0 0 16,-21 0-16,20 0 0,1 0 15,0 0-15,-21 0 16,42-21 0,0 0-16,0 0 15,21 0-15,0-1 16,21 22-16,-20-21 0,20 0 15</inkml:trace>
  <inkml:trace contextRef="#ctx0" brushRef="#br1" timeOffset="-113396.39">1820 15240 0,'0'-21'0,"0"42"0,0-63 0,0 21 15,0 42 17,0 0-32,-21 0 0,21 0 15,-21 22-15,21-1 0,-21 0 0,0 1 16,21-1-16,-22 0 0,1 1 0,0-1 16,0 0-16,21 1 15,-21-1-15,0 0 0,21-21 0,-22 22 16,22-22-16,0 21 0,0-21 15,0 1-15,0-1 0,0 0 16,22-21-16,-1 0 16,0 0-16,0-21 0,0 0 15,0-1-15,1 1 16,20-42-16</inkml:trace>
  <inkml:trace contextRef="#ctx0" brushRef="#br1" timeOffset="-113171.52">1524 15621 0,'0'0'16,"-21"0"-16,0 0 0,-1 0 0,44 0 31,-1 0-15,0 0-16,21 0 0,-21-21 0,22 21 15,-1 0-15,-21 0 0,22 0 16,-22-21-16,0 21 0,0 0 0,0 0 15,0 0-15,-21-21 16</inkml:trace>
  <inkml:trace contextRef="#ctx0" brushRef="#br1" timeOffset="-111301.85">2773 15769 0,'21'-21'16,"0"0"-1,-21 0-15,21 0 16,-21-1-16,21 1 16,-21 0-16,0 0 0,0 0 15,0 0-15,-21 21 16,0-22-16,0 1 0,0 21 0,0 0 16,-22-21-16,22 21 0,-21 0 15,21 0-15,-22 21 0,1-21 0,0 21 16,-1 1-16,22-1 0,-42 42 15,41-20-15,1-22 16,0 21-16,21 0 0,0-20 16,0 20-16,0 21 0,21-20 15,0-1-15,22-21 16,-22 0-16,0-21 0,21 0 0,-20 0 16,20 0-16,-21 0 0,21 0 15,-20 0-15,41-42 0,-42 21 16,22 0-16,-22 0 0,0-22 0,0 22 15,0 0-15,-21-21 0,0 20 16,21 1-16,-21-21 0,0 21 16,22 0-16,-22-1 0,0 1 15,0 0-15,0 0 0,0 42 47,0 0-47,0 0 0,-22 1 16,22-1-16,0 0 0,0 0 0,0 21 15,0 1-15,0-22 16,0 21-16,0-21 0,0 1 0,22-1 16,-1-21-16,-21 21 0,21-21 0,0 0 15,0 0-15,0 0 16,1 0-16,-1 0 0,0-21 0,0 21 16,0-21-16,0-1 0,1 1 15,-1-21-15,21 0 16,-21 20-16,0 1 0,-21-21 15,0 21-15,0 0 0,0-1 0,22 1 16,-22 0-16,0 0 16,-22 42 15,22 0-31,-21 0 0,21 1 16,0-1-16,0 0 0,0 21 0,0-21 15,0 1-15,0-1 0,0 0 16,0 21-16,0 1 15,0-22-15,21-21 0,1 0 16,-1 0-16,0 0 0,0 0 16,0 0-16,0 0 15,1-21-15,-1-1 0,0 1 0,0 0 16,0 0-16,22-43 16,-22 22-16,-21 0 0,21 21 15,-21-1-15,21-20 0,-21 21 16,-21 21 15,0 21-15,21 0-16,-21 0 0,21 1 15,0-1-15,0 0 0,0 0 0,0 21 16,0-20-16,0-1 0,0 42 16,0-20-1,21-22-15,0-21 0,0 21 16,0-21-16,0 0 0,1 0 15,20-21-15,0 0 16,-21-1-16,1 1 0,20-42 16,0 42-16,-21-22 15,1-41-15,-1 41 16,0 1-16,0-43 0,-21 22 16,21 20-16,-21-20 0,0 21 15,0-1-15,0 1 0,0-22 16,0 43-16,0 0 0,0 0 15,0 0-15,0 42 16,0 0-16,-21 0 0,21 22 16,-21-1-16,21 0 0,0 1 15,0-1-15,0 21 0,0-20 0,0-1 16,-21 0-16,21 1 0,0-1 16,0 0-16,0 1 0,0-22 0,0 21 15,0 1-15,21-22 16,-21 0-16,21 0 0,0-21 0,0 0 15,1 0-15,-1 0 16,0 0-16,0 0 0,0-21 16,43-21-16,-22-1 15,-21 22-15,0 0 16,-21-21-16,22 42 0,-22-22 0,21 1 16,-21 0-16,0 0 0,0 0 15,0 42 16,0 0-31,-21 0 0,21 0 16,-22 1-16,22-1 0,-21 21 16,21-21-16,0 0 0,0 1 15,0-1-15,0 0 0,0 0 16,21 0-16,1-21 0,-1 0 16,0 0-16,0 0 0,0 0 15,22 0-15,-22 0 0,0 0 0,21-21 16,-21 0-16,1 21 0,-1-21 0,21-22 15,-21 22-15,-21 0 16,0-21-16,0 21 0,0-1 0,0-20 16,0 21-16,0 0 0,0 0 15,-21-22-15,0 43 0,0-21 0,0 0 16,-1 21-16,1 0 0,0 0 16,0 0-16,-21 0 0,20 0 0,1 21 15,0 0-15,0-21 0,0 21 16,0-21-16,-1 22 0,1-22 15,21 21-15</inkml:trace>
  <inkml:trace contextRef="#ctx0" brushRef="#br1" timeOffset="-111077.98">3831 15409 0,'-21'0'0,"42"0"16,-42-21-16,42 21 16,0 0-1,0 0-15,22-21 0,-22 21 16,21 0-16,64-21 16,-42 21-16,-22 0 15,-21-21-15,21 21 0,-20 0 0,-1 0 16,0 0-16,0 0 15,0 0-15</inkml:trace>
  <inkml:trace contextRef="#ctx0" brushRef="#br1" timeOffset="-110153.52">4889 15663 0,'0'0'0,"-21"-21"15,21 0-15,-21 21 16,0 0 0,0 0-1,21 21-15,0 0 16,0 1-16,0-1 0,0 0 15,0 0-15,0 0 0,0 43 16,0-43-16,0 0 16,0 0-16,0 0 15,0 1-15,0-44 47,0 1-47,-21 0 0,21 0 16,0 0-16,0-22 0,0 22 15,0-21-15,21 21 0,0 0 16,0-22-16,0 22 0,0 0 16,1 0-16,-1 21 0,0-21 0,0-1 15,21 22-15,-20 0 0,20 0 16,0 0 0,-21 22-16,1-1 0,-1 0 15,-21 0-15,21 0 0,-21 0 16,0 1-16,0-1 0,0 0 0,0 0 15,0 0-15,0 0 0,0 1 0,0-1 16,0 0-16,-21-21 31,0-21-15,21 0 0,0-1-16,0 1 15,0 0-15,0 0 0,0 0 16,0 0-16,21-22 0,0 22 0,0 0 15,0 0-15,0 0 0,1-1 16,-1 22-16,21-21 0,-21 0 0,22 21 16,-1 0-16,-21 0 0,43 0 15,-22 0-15,-21 21 0,21 0 16,-20 1-16,-1-1 0,0 0 0,-21 21 16,0-21-16,0 1 0,0-1 15,0 0-15,0 21 16,0-21-16,-21 1 0,0-1 15,-1 0-15,22-42 47,22 0-31,-1 21-16</inkml:trace>
  <inkml:trace contextRef="#ctx0" brushRef="#br1" timeOffset="-109645.8">6159 15600 0,'0'0'0,"0"-21"0,0 0 16,0-1-16,0 1 15,0 0-15,0-21 16,-42 42 0,21 0-16,0 0 0,0 0 15,-1 0-15,1 0 0,0 21 16,-42 21-16,-64 43 15,84-43-15,22-21 0,-42 43 16,41-43-16,22 0 16,-21 22-16,21-22 0,0 0 15,64 0-15,-22-21 16,-21 0 0,22 0-16,-22 0 0,21-21 0,-21 21 0,22-21 15,20-43 1,-21 22-16,-20 21 15,-1 0-15,0-22 0,-21 22 0,21 0 16,-21-21-16,0 20 0,0 1 16,0 0-16,0 0 0,0 42 31,0 0-15,0 0-16,0 1 0,0 20 0,0-21 15,0 0-15,0 0 0,0 1 0,0-1 16,0 0-16,0 0 0,0 0 15,0 0-15,0 1 0,21-22 0,0 21 16,1-21-16,20 0 16,-21 0-16,0 0 15,0 0-15,1-21 0,-1-1 16,0 1-16,0 0 0,0 0 0</inkml:trace>
  <inkml:trace contextRef="#ctx0" brushRef="#br1" timeOffset="-108389.49">6562 15155 0,'0'-42'0,"0"84"0,21-105 0,-21 21 0,0 20 16,0 1-16,0 42 15,0 1 1,0 20-16,0 0 0,0 1 16,-21-1-16,-1 21 0,22-20 15,0-1-15,-21 22 0,21-22 0,-21 43 16,0-43-16,21-21 0,0 21 15,0-20-15,0-1 0,0 21 16,0-21-16,0 0 0,21 1 16,0-22-16,0 0 0,1 0 0,-1 0 15,42 0 1,1 0-16,-43-22 0,0 22 16,0-21-16,22 0 0,-22 0 0,0 0 15,21-22-15,-21 1 0,1 21 16,-22 0-16,0-43 15,21 64-15,-21-21 16,0 42 0,-21-21-1,21 21-15,0 1 0,0-1 16,-22 0-16,22 0 0,-21 21 16,21-20-16,0-1 0,0 0 15,0 0-15,0 0 16,21-21-16,1 0 0,-1 0 15,0 0-15,0 0 0,0 0 0,0 0 16,1 0-16,20 0 16,-21-21-16,0 21 0,0-21 0,1 0 15,-1 0-15,21-22 0,-21-20 16,0 42-16,-21-1 16,22 1-16,-22 0 0,0 0 15,0 42 16,0 0-31,-22 0 0,22 1 16,-21-1-16,21 0 0,0 0 16,0 0-16,0 0 0,0 1 0,0-1 15,0 0-15,0 0 0,21-21 32,1 0-32,-1 0 0,0 0 0,0 0 15,0 0-15,0 0 0,1 0 0,-1-21 16,0 0-16,0-22 15,-21 22-15,0 0 16,0 0-16,0 0 0,0 0 0,0-1 16,-21 1-16,0 0 0,21 0 15,-21 21-15,21-21 0,-22 21 16,22-21 0,22 21-1,-1 0 1,0-22-16,0 22 15,0 0-15,0 0 0,1 0 0,20 0 16,0 0-16,-21 0 16,1 0-16,-1 22 15,0-22-15,-21 21 0,0 0 0,21 0 16,-21 0-16,0 0 0,0 43 16,0-43-1,0 0-15,0 0 0,0 1 16,0-1-16,0 0 15,-21-21 17,21-21-17,0 0 1,0-1-16,0 1 16,0 0-16,0 0 0,0-21 15,21-1-15,0 1 0,-21 21 16,21-22-16,1 22 0,-1 0 0,0 0 15,0 0-15,21 0 0,-20-1 16,-1 22-16,0 0 0,21 0 0,-21 0 16,1 0-16,41 22 15,-42 20 1,0 0-16,-21-21 0,22 1 0,-22 20 16,0-21-16,0 0 0,0 22 0,0-22 15,0 0-15,0 0 0,-43 21 16,22-20-1,21-1-15,-21-21 32,21-21-1,0-1-31,-21 1 16</inkml:trace>
  <inkml:trace contextRef="#ctx0" brushRef="#br1" timeOffset="-108177.61">7662 15071 0,'-21'0'0,"42"0"0,-63 0 16,21 0-1,0 0 1</inkml:trace>
  <inkml:trace contextRef="#ctx0" brushRef="#br1" timeOffset="-107945.75">6625 15219 0,'-21'21'0,"42"-42"0,-63 42 0,21-21 0,42 0 47,0 0-47,0 0 0,21 0 0,-20 0 15,20 0-15,0 0 0,-21 0 16,22 0-16,-1 0 0,0-21 0,1 21 15,-22 0-15,21 0 0,-21 0 0,1-21 16,-1 21-16</inkml:trace>
  <inkml:trace contextRef="#ctx0" brushRef="#br1" timeOffset="-107416.21">8932 15452 0,'0'0'0,"-42"0"31,84 0 16,-21 0-47,22 0 0,-1 0 0,22 0 16,-1 0-16,-21 0 0,22 0 0,-1 0 16,1 0-16,-1 0 0,1-21 15,105 21-15,-84 0 16,-43 0-16,-21 0 15,1 0-15,-1-22 0,-21 1 16,0 0 0,0 0-16,-21 21 15,21-21-15</inkml:trace>
  <inkml:trace contextRef="#ctx0" brushRef="#br1" timeOffset="-107101.39">9652 15155 0,'0'0'0,"-21"0"15,0 0 1,42 0 15,0 0-31,0 22 16,21-22-16,-20 0 0,-1 0 0,0 0 16,0 21-16,21-21 0,-20 0 15,-1 0-15,0 21 0,-21 0 16,0 21-1,0-20-15,-21-1 16,0 0-16,21 0 0,-22 0 0,-20 0 16,21 1-16,0-1 0,-22 0 15,22 0-15,0 0 0,0 0 16,0-21-16,0 22 0,-1-1 0,1 0 16,21 0-16,21-21 31</inkml:trace>
  <inkml:trace contextRef="#ctx0" brushRef="#br1" timeOffset="-106521.72">10880 15155 0,'0'-21'0,"0"42"0,0-63 15,21 21-15,-21 0 0,0 0 16,0-1-16,0-20 16,0 21-16,0 0 0,0 0 0,0-1 15,0 1-15,-21 21 16,-1 0-16,22 21 15,0 1-15,-21-1 16,21 21-16,0 0 0,-21 1 0,21 20 16,0-20-16,-21 20 0,21 1 0,0-1 15,0-21-15,-21 22 0,0-1 16,-1 1-16,22-1 0,-21 1 0,0-22 16,0 22-16,21-1 0,0 1 0,-21-22 15,21 22-15,0-22 0,-21 0 16,21-21-16,0 22 0,0-22 15,0 0-15,0-42 32,0 0-32,0 0 0,0-1 0,0 1 15,0-21-15,0 0 16,0-1-16,0 1 0,0-22 0</inkml:trace>
  <inkml:trace contextRef="#ctx0" brushRef="#br1" timeOffset="-106207.9">10626 15515 0,'0'-84'0,"0"211"0,0-297 0,0 297 0,0-338 15,0 189-15,0-41 16,0 42-16,0 0 0,0-22 16,0 22-16,21 21 0,-21-21 15,21 0-15,21 21 0,-21 0 16,85-21-16,-63 21 16,-1 0-16,-21 21 0,21 0 15,1-21-15,-22 21 0,0 21 16,0-20-16,-21-1 0,0 21 0,0-21 15,0 0-15,-21 1 0,0 20 16,-21-21-16,20 0 0,-41 0 16,21 1-16,-1-1 0,22-21 0,0 0 15,0 21-15,0-21 0,42-21 47,0 21-47,0-21 0,21-1 0,-20 22 16,-1-21-16,21 0 0,-21 21 0,0-21 15</inkml:trace>
  <inkml:trace contextRef="#ctx0" brushRef="#br1" timeOffset="-105900.08">11155 15304 0,'42'0'16,"-84"0"-16,105 0 16,-42 0-1,1-22-15,-22 1 16,21 0-16,0 21 0,0-21 0,-21 0 15,21 0-15,-21-1 0,21 1 16,-21 0-16,0-21 16,-21 42-1,0 0-15,0 0 0,0 0 16,0 21-16,-1 0 0,1 0 16,0 22-16,0-22 0,0 0 0,0 21 15,21-21-15,0 43 16,0-43-16,0 0 0,0 0 0,0 1 15,0-1-15,21-21 0,0 21 16,0-21-16,0 0 0,22 0 0,84 0 16,-64-21-1,-42 0-15,22-1 16,-22 22-16</inkml:trace>
  <inkml:trace contextRef="#ctx0" brushRef="#br1" timeOffset="-105531.28">11620 15177 0,'0'0'0,"0"-22"15,0-41 1,0 42 0,22 0-1,-1 21-15,0 0 16,0 0-16,21 0 0,-20 0 16,-1 21-16,0 0 0,21 0 0,-21 0 15,1 0-15,-22 1 0,21 41 16,-21-42-16,0 43 15,0-43-15,-21 21 0,-1-21 0,1 1 16,0-1-16,0 0 16,0-21-16,21-21 31,0 0-31,0-1 16,0 1-16,0 0 0,0-21 15,0 21-15,21-22 0,0 22 0,-21-21 16,21-1-16,0 22 0,1 0 0,-1 0 15,0 0-15,21 0 0,-21-1 0,1 1 16,-1 21-16,42 0 16,-42 0-16,1 0 15,-1 0-15,-21 21 0,21 1 16</inkml:trace>
  <inkml:trace contextRef="#ctx0" brushRef="#br1" timeOffset="-104499.87">12171 15282 0,'0'22'0,"0"-44"0,-21 65 0,21-22 16,0 0-16,21-21 31,0 0-31,0 0 0,0-21 0,0 0 16,22 21-16,-22-21 0,21-1 16,-21-20-16,64 0 15,-43-22-15,1 22 0,-22 21 16,-21-22-16,21 22 0,-21 0 15,0 0-15,21 0 0,-21 0 0,0-1 16,0 1-16,0 0 0,-42 0 16,21 21-1,0 0-15,-1 0 0,1 0 16,0 0-16,21 21 0,-21 21 16,21-20-16,-21-1 0,21 21 15,-21 0-15,21-20 0,0 20 0,0 106 16,-22-106-1,22 22-15,-21-22 0,21 1 16,-21 20-16,0-21 0,0 22 0,0-22 16,21 1-16,-43 20 0,22-21 0,0 22 15,0-1-15,0 1 0,-1-1 16,1-20-16,-21 126 16,21-84-16,21-43 15,0-21-15,0 0 0,0 1 0,0-1 16,21 0-16,21-21 15,1 0-15,-22 0 0,0 0 0,21-21 16,-21 0-16,22-1 0,-22 1 16,21 0-16,-21-21 0,64-64 15,-21 0 1,-64 43-16,21-1 0,-21 1 16,0 20-16,0-20 0,0-1 0,-43-63 15,-20 43 1,42 62-16,-22-20 0,22 21 15,-21 0-15,0 21 0,20-21 0,-20 21 16,21 0-16,21-22 0,0 1 16,21 21-1,0-21-15,0 21 0,22 0 0,-1-21 16,0 21-16,1-21 0,-1 21 16,0-21-16,43-22 15,-43 22-15,43 0 0,-43 0 16,1 0-16,-22-1 0,21 1 15,-21 0-15,-21 0 0,22 0 16,-22 0-16,-22 21 31,1 0-31,0 0 16,0 0-16,21 21 0,-21 0 0,21 0 16,0 64-1,0-64-15,0 0 0,0 0 0,0 22 16,0-22-16,0 0 0,0 0 15,0 0-15,21 0 0,0-21 16,21 22-16,-20-22 0,-1 0 16,0 0-16,0 0 0,0 0 0,0-22 15,43 1-15,-1-63 16,-41 62-16,-1-20 16,0 0-16,-21 21 0,0-22 15,0 22-15,0-21 0,0 21 16,-21-1-16,0 1 0,-22 0 0,1 21 15,21 0-15,-22 0 0,22 0 16,-21 0-16,0 0 0,-22 21 16,43 0-16,-43 22 15,64-22-15,0 0 0,-21 0 0,21 0 16,0 1-16,0-1 16,0 0-16,21-21 0,1 0 15</inkml:trace>
  <inkml:trace contextRef="#ctx0" brushRef="#br1" timeOffset="-103861.2">13420 15134 0,'-64'-63'32,"64"42"-32,0-1 15,0 1 1,0 0 0,21 21-16,0 0 0,1 0 15,-1 0-15,0 0 0,0 21 0,0 0 16,0 1-16,1-1 0,-1 0 15,0 0-15,-21 43 16,0-1-16,0-42 16,0 22-16,0-22 0,0 0 0,0 0 15,0 0-15,-21-21 0,21 21 16,-21-21-16,21-21 31,0 0-15,0 0-16,0 0 0,0-22 15,21 22-15,-21 0 0,21 0 16,0 0-16,-21-22 0,0 22 0,21 0 16,0 21-16,1-21 0,-22 0 0,21 0 15,0 21-15,0 0 16,0-22-16,0 22 16,1 0-16,-1 0 0,0 0 15,0 0-15</inkml:trace>
  <inkml:trace contextRef="#ctx0" brushRef="#br1" timeOffset="-101897.39">14076 14986 0,'0'-21'32,"-21"21"-17,-1 21-15,22 0 16,0 0-16,0 1 0,0-1 15,0 21-15,0-21 0,0 0 16,0 22-16,0-22 16,0 0-16,0 0 15,0 0-15,0 1 0,0-1 16,-21-21 15,0-21-15,21-1-16,0 1 0,0 0 0,0 0 15,0 0-15,0 0 0,0-22 16,0 22-16,0 0 0,0-21 0,21 20 16,0 1-16,1 0 0,-22 0 0,21 0 15,21 21-15,-21-21 0,0-1 16,22 22-16,-22 0 0,21-21 16,-21 21-16,22 0 0,20 0 15,-42 21-15,1 1 0,-1-1 16,-21 21-16,0-21 0,0 22 15,0-22-15,0 0 0,0 21 0,0-21 16,0 22-16,0-22 0,0 0 16,0 0-16,-21 0 0,21 1 0,-22-22 15,22 21-15,-21-21 0,21-21 47,0-1-47,0 1 0,0 0 16,21-21-16,1-1 15,-22 22-15,21-21 0,0 21 0,0-22 16,0 22-16,0 0 0,1-21 0,-1 21 16,21-1-16,-21 22 0,0-21 15,1 21-15,-1 0 0,0 0 16,0 0-16,-21 21 16,0 1-16,0-1 0,0 21 15,0 0-15,0-20 0,0-1 16,0 0-16,0 0 0,0 21 15,0-20-15,0-1 0,0 0 16,0 0-16,0 0 0,0 0 0,0 1 16,21-1-16,0-21 15,1 0-15,41 0 16,-21 0-16,-20 0 0,-1-21 16,0 21-16,21-22 0,-21 1 15,1 0-15,-22 0 0,21-21 0,0 20 16,0 1-16,0-21 0,-21 21 0,0-22 15,0 22-15,0-21 16,0 21 0,0 42 15,-21 0-31,21 0 0,-21 0 16,21 1-16,-21 20 0,0 0 15,21-21-15,0 22 0,0-22 16,0 0-16,0 0 0,0 0 0,21 22 15,0-22-15,21-21 16,1 0-16,-1 0 16,-21 0-16,0 0 0,0-21 15,1 21-15,-1-21 0,0-1 0,0 1 16,-21-21-16,21 21 0,0-43 16,-21 43-16,0 0 0,0-21 15,0 20-15,0 1 16,0 0-16,0 42 31,-21 0-31,21 1 0,-21-1 16,21 0-16,-21 0 0,21 0 15,-21 22-15,21-22 0,0 0 0,0 0 16,-21 0-16,-1 22 16,22-22-16,0 0 15,0-42 16,0 0-31,0-1 16,0-20-16,22 21 16,-1 0-16,0-22 0,-21 22 0,21 0 15,0-21-15,0 21 0,22-1 16,-22 1-16,0 0 0,0 0 0,0 21 16,1 0-16,41-21 15,-42 21-15,0 0 0,-21 21 16,22 0-16,-22 0 0,0 22 15,0-22-15,0 0 0,0 0 16,0 0-16,0 22 0,0-22 0,0 0 16,0 0-16,0 0 0,0 22 15,21-22-15,-21 0 0,21-21 16,0 21-16,0-21 0,0 0 16,1 0-16,20 0 0,-21 0 0,21 0 15,-20 0-15,20 0 0,0 0 0,1 0 16,-22-21-16,21 0 0,22-22 15,-22 1-15,-21 21 0,0-21 16,0 20-16,1-20 0,-22 21 16,0-21-16,0 20 0,0 1 0,0 0 15,0 0-15,0 0 0,-22 21 16,1 0-16,0 0 0,0 0 16,0 0-16,-22 0 0,22 21 0,0 0 15,-64 43 1,64-43-16,21 21 0,-21-21 0,21 0 15,0 22-15,0-22 0,0 0 16,0 0-16,0 0 0,21 1 16,0-22-16,1 0 0,-1 0 15,0 0-15,0 0 0,0 0 16,0 0-16,1 0 0,-22-22 0,21 1 16,0 0-16,0 0 0,-21 0 15,21 0-15,0-22 16,-21 22-16,0 0 0,0 0 0,0 0 15,0 42 17,0 0-17,-21-21-15,0 21 0,21 21 0,-21-20 16,21-1-16,0 21 0,-21-21 16,0 22-16,-22 20 0,43-42 15,0 22-15,-42 20 0,42-21 16,-21 1-16,21-22 0,0 21 15,0 1-15,0 20 16,0-21-16,0 1 0,0 41 0,0-62 16,0 20-16,0 0 15,0-21-15,0 22 0,0-22 0,0 0 16,-21 0-16,-1 0 0,1 1 0,-21-22 16,21 21-16,0-21 15,-1 0-15,1 0 0,0 0 0,0 0 16,0 0-16,21-21 0,-21 21 15,-1-22-15,1 1 16,21 0-16,-21 21 0,21-21 16,-21 21-16,21-21 0,0 0 0,0-1 15,0 1-15,0-21 16,0 21-16,0 0 0</inkml:trace>
  <inkml:trace contextRef="#ctx0" brushRef="#br1" timeOffset="-101660.52">15409 14817 0,'0'0'16,"-42"-21"-1,21 21 1,42 0 46,0 0-62</inkml:trace>
  <inkml:trace contextRef="#ctx0" brushRef="#br1" timeOffset="-101192.79">17187 14838 0,'0'0'0,"21"0"0,1-21 0,-22 0 0,0-1 0,21 22 15,0-42 1,-21 63 15,0 0-31,-21 1 16,0 20-16,21-21 0,-22 21 0,1-20 15,21 20-15,-21 0 0,0 1 16,0-1-16,21 0 0,0-21 0,-21 43 16,-1-22-16,22 1 15,0-22-15,-21 0 16,21 0-16,0-42 15,0 0 1</inkml:trace>
  <inkml:trace contextRef="#ctx0" brushRef="#br1" timeOffset="-100561.15">16870 15028 0,'-43'0'15,"128"64"-15,-127-128 0,21 64 31,42 0-31,0 0 16,21 0-16,-21 0 0,85 0 16,-63-21-16,20 21 0,1-21 15,-1 21-15,1-21 0,-1 0 0,1 0 16,-22 21-16,0-22 0,1 1 16,-1 0-16,0 0 0,-21 0 15,1 0-15,-22-1 0,0 1 0,0 0 16,0 0-16,0 0 0,0 0 0,0-1 15,-22 22 1,1 0 0,0 0-16,21 22 0,0-1 15,-21 21-15,0-21 0,0 0 0,21 22 16,-22-22-16,1 21 0,21-21 0,-21 1 16,0 20-16,21-21 0,0 0 15,-21 22-15,0-22 0,21 0 0,-22 0 16,22 0-16,0 22 15,-21-22-15,21 0 0,-21-21 16,0 21-16,0-42 16,21 0-1,0 0-15,0-1 16,0 1-16,21-21 0,0 21 0,0 0 16,22-1-16,-22-20 0,21 21 0,-21 0 15,64-22 1,-43 43-16,1-21 0,-1 21 0,-21-21 15,21 21-15,1 0 0,-22 0 0,0 21 0,0 0 16,0-21-16,1 22 0,-22 41 16,0 1-1,0-43-15,-22 0 0,1 0 16,0 0-16,21 0 0,0 1 16,-21-1-16,0 0 0,21 0 15,21-42 32,0 0-47,0 0 16</inkml:trace>
  <inkml:trace contextRef="#ctx0" brushRef="#br1" timeOffset="-100235.33">18203 15028 0,'21'-21'31,"1"21"-31,-1 0 16,0-21-16,0 0 0,0 0 16,0 21-16,1-21 0,-1 21 0,0-22 15,0 22-15,-21-21 0,21 21 16,-21-21-16,0 0 0,-21 21 16,0 0-16,-21 0 15,20 0-15,1 21 16,-21-21-16,21 21 0,-22 0 0,22 1 15,0-1-15,0 0 0,0 0 0,21 0 16,0 22-16,0-22 0,0 21 16,0 0-16,21-20 15,0-22-15,0 21 0,43 0 16,-43-21-16,21 0 0,-21 0 16,22 0-16,-22 0 0,85-42 15,-85 20-15</inkml:trace>
  <inkml:trace contextRef="#ctx0" brushRef="#br1" timeOffset="-99711.64">19748 14690 0,'0'0'0,"-63"0"31,42 0-31,21-21 16,21 21-1,0 0-15,21-22 0,22 1 16,-22 21-16,1-21 0,-1 21 0,21-21 16,-20 21-16,20 0 0,-20-21 15,-1 21-15,0 0 0,43 0 16,-106 0 15,0 0-31,-22 0 0,22 0 0,0 0 16,-21 0-16,20 0 0,-20 0 15,21 21-15</inkml:trace>
  <inkml:trace contextRef="#ctx0" brushRef="#br1" timeOffset="-99476.7">19918 14626 0,'-21'0'16,"42"-21"-16,-21 42 0,-21 0 0,21 1 16,0-1-16,-22 0 0,22 0 15,0 0-15,0 0 0,-21 1 16,21 20-16,-21-21 0,0 0 15,21 22-15,0-22 0,-21 0 0,21 21 16,-21-21-16,21 22 0,0-22 16,-22 64-1,22-64-15,0 0 0,0 0 16,0 0-16,22-21 31,-22-21-31,0 0 0,21 21 0,0-21 16,0 0-16,-21-1 0</inkml:trace>
  <inkml:trace contextRef="#ctx0" brushRef="#br1" timeOffset="-97263.45">20045 15028 0,'21'0'31,"0"0"-15,0 0-16,-21-21 0,64 0 15,-43 21-15,0-21 0,0 21 16,22-21-16,-1 0 0,-21-1 16,-21 1-16,21 21 0,-21-21 15,0 0 1,-21 21-16,0 0 0,0 0 16,0 0-16,-1 21 15,1 0-15,0-21 0,0 21 0,-21 22 16,-1 20-1,43-20-15,0-22 0,0 0 16,0 0-16,0 0 0,0 0 16,0 1-16,21-1 0,1-21 15,-1 0-15,42 0 16,1 0-16,-22 0 0,0-21 16,1-1-16,-1 22 0,0-21 15,1 0-15,-1 0 0,22 0 0,-22 0 16,0-1-16,64-62 15,-42 41-15,-43 22 16,-21 0-16,21 0 16,-21 0-16,-21 21 15,0 0 1,-1 0-16,1 0 0,0 0 16,0 21-16,0-21 0,0 21 0,-1 0 15,22 0-15,-21-21 16,21 22-16,0-1 0,0 0 15,0 0-15,21 0 0,1-21 16,-22 21-16,21-21 0,0 22 16,0-22-16,0 21 0,0-21 0,1 21 15,-22 0-15,21-21 0,-21 21 16,0 0 0,-21-21-16,-1 0 0,1 0 0,0 0 15,0 0-15,0 0 16,-22 0-16,22 0 0,0 0 0,0 0 15,0 0-15,-22-21 0,22 21 16,0 0-16,21-21 16,0 42 15,21-21-31,-21 21 0,21 1 16,1-22-16,-1 0 0,0 21 15,0-21-15,0 21 0,0-21 16,1 0-16,20 0 0,-21 0 15,21 0-15,-20 0 0,20-21 0,64-22 16,-85 22-16,21 0 16,-21 0-16,22 0 0,-22 0 15,0-22-15,0 22 0,0-21 0,1 21 16,20-64-16,21-42 16,-63 85-16,0-1 15,22-20-15,-22 42 0,0-1 16,0 1-16,0 0 0,-22 21 15,1 21 1,0 0-16,21 1 0,-21 20 16,0-21-16,0 21 0,21-20 15,0 20-15,-22 0 0,1 22 16,21-43-16,0 21 0,0-21 16,0 1-16,0-1 0,0 21 15,0-21-15,0 0 0,21 1 0,22 20 16,-1-42-1,-21 0-15,22 0 0,20 0 16,-42 0-16,22 0 0,-22 0 16,0-21-16,21 0 0,-21 21 15,43-64 1,-22 43-16,-42 0 0,0 0 0,0-1 16,-21 22 15,0 22-31,21-1 15,-21-21-15,0 42 16,21-21-16,0 0 16,0 1-16,0-1 0,0 0 15,0 0-15,21-21 16,0 0-16,0 21 0,21-21 16,-20 0-16,-1 0 0,0 0 0,21 0 15,-21 0-15,1-21 0,-1 0 16,0 21-16,0-21 0,0 0 0,0-1 15,-21 1-15,0 0 0,22 0 16,-1-21-16,-21-1 16,-21 64 31,21 1-47,0-1 0,-22 0 0,1 0 15,21 0-15,-21 0 0,21 1 16,0-1-16,0 0 15,0 0-15,0-42 47,0 0-47,21 0 16,0-1-16,-21 1 0,22 0 16,-1 0-16,-21 0 0,21 0 15,0-1-15,0 1 0,0 0 0,1 21 16,-1-21-16,0 21 0,0 0 15,-21 21 1,0 0-16,0 0 16,0 1-16,0-1 0,0 0 15,0 0-15,0 0 0,0 0 0,0 1 16,0-1-16,0 0 0,0 0 16,21-21-16,0 21 15,1-21-15,20 0 0,-21 0 0,21 21 0,1-21 16,-22 0-16,64 0 15,-43 0-15,0-21 0,1 21 16,-1-21-16,-21 0 0,0 0 0,22 0 16,-22-1-16,-21 1 0,21 0 0,0 0 15,-21 0-15,0 0 0,0-22 16,0 22-16,0 0 0,0 0 16,-21 0-16,0 21 0,0 0 0,-22 0 15,22 0-15,-21 0 16,21 21-16,-1 0 0,-20 0 0,21 0 15,0-21-15,0 21 0,21 22 16,0-22-16,0 0 16,0 0-16,0 0 0,21-21 15,0 0-15,0 22 0,0-22 16,43 0-16,-43 0 16,0 0-16,0-22 0,0 22 0,-21-21 15,22 21-15,-22-21 0,21 21 0,-21-21 16,21 21-16,-21-21 15,-21 21 17,0 21-32,-1 0 15,22 0-15,0 0 16,-21 1-16,0-1 0,21 0 0,-21 21 16,21-21-16,-21 22 0,21 20 15,0-20-15,0 41 16,0-41-16,-21-1 0,21 0 0,-22 1 15,22 20-15,0-21 0,0 1 16,-21 20-16,0-20 0,0 20 0,0 43 16,0-64-16,21 1 0,-22-1 15,1 0-15,0 1 0,-21-22 16,-22 42 0,-20-63-16,62 0 0,1 0 15,-21 0-15,21 0 0,0-21 16,-1 0-16,22 0 0,-21 0 0,0-1 15,0-20-15,21 0 16,0-1-16,-21 22 0,21-21 16,0 21-16,0-22 0,-21 22 0,21-21 15,0 21-15,0-22 0,0-62 16,0 20 0</inkml:trace>
  <inkml:trace contextRef="#ctx0" brushRef="#br1" timeOffset="-97041.39">22077 14520 0,'-21'-21'0,"42"42"0,-64-63 0,22 42 15,21-21-15,-21 21 16,21-21-16,0 42 47,0 0-32</inkml:trace>
  <inkml:trace contextRef="#ctx0" brushRef="#br1" timeOffset="-96825.52">21188 14796 0,'0'21'15,"0"-42"-15,21 42 32,0-21-32,0 0 0,0-21 15,22 21-15,-22 0 0,21 0 0,-21 0 16,22-22-16,-1 22 0,-21 0 15,22 0-15,-22 0 0,42-21 16</inkml:trace>
  <inkml:trace contextRef="#ctx0" brushRef="#br1" timeOffset="-95764.92">23580 14711 0,'0'0'15,"0"-21"-15,21 21 0,-21-21 16,21 21-16,-21-22 0,0 44 47,-21-1-31,0 0-16,-1 0 0,1 0 15,21 0-15,-21 22 0,0-22 16,0 0-16,0 0 0,21 0 0,0 1 15,0-1-15,0 0 0,0 0 16,21-21 0,0 0-16,0 0 0,21 0 0,-20 0 15,20 0-15,-21 0 0,21 0 0,1 0 16,-22 0-16,21-21 16,22-21-16,-64 20 15,21-20-15,-21 21 0,0 0 16,0 0-16,-21-1 0,0 1 15,-1 21-15,1-21 0,-21 0 16,21 21-16,0 0 0,-1 0 16,44 0-1,-1 0-15,21 0 16,-21 0-16,22 0 0,-1 0 16,0 0-16,85-21 15,-84 21-15,20-21 0,-21 21 16,1-22-16,-1 1 0,0 21 0,-20-21 15,20 21-15,-21-21 0,0 0 16,-21 0-16,0-1 16,-21 22 15,0 0-15,21 22-16,-21-1 0,21 0 0,0 0 15,0 0-15,-21 0 0,21 22 0,-22-1 16,22-21-16,-21 64 15,21 21-15,-21-64 0,21 22 16,-21-22-16,21 21 0,-21 1 0,21-1 16,0 1-16,-21-22 0,-1 22 15,1-1-15,21 1 0,0-22 16,0 22-16,-21-1 0,0 64 16,21-63-16,-21-1 0,21-21 15,-21 22-15,21-1 0,0-20 0,0-1 16,-22 0-16,22 1 0,-21-22 0,0 0 15,0 21-15,0-42 0,0 22 16,-1-1-16,-20-21 0,21 0 0,0 0 16,-22 0-16,22 0 0,0-21 0,-21-1 15,21 1-15,-1 0 0,-20-21 16,21-1-16,0-41 16,0-22-16,21 42 0,0-20 0,0 20 15,0 1-15,21-1 16,-21 1-16,21-1 0,21 1 0,-21 20 15,1-20-15,20 21 0,-21-1 0,21 1 16,1 0-16,-22-1 0,21 1 16,1 21-16,-22-22 0,21 22 0,0-21 15,-20 21-15,20 0 0,-21-1 16,21-20-16,-20 21 0,20 0 0,0 0 16</inkml:trace>
  <inkml:trace contextRef="#ctx0" brushRef="#br1" timeOffset="-95349.65">25273 14626 0,'0'-21'16,"0"42"-16,21-63 0,0 42 16,-21 21-1,0 0 1,0 0-16,0 1 0,0 20 15,-21-21-15,0 21 0,0-20 0,21 20 16,-43 21-16,43 1 16,-21-22-16,21-21 0,-21 22 15,21-22-15,0 0 0,0 0 0,0 0 16,0 1-16,0-1 0,0-42 47,0-1-47</inkml:trace>
  <inkml:trace contextRef="#ctx0" brushRef="#br1" timeOffset="-94541.45">24934 14944 0,'85'42'16,"-170"-84"-16,64 42 0,42 0 16,0 0-16,1 0 15,-1 0-15,63 0 16,-41 0-16,-1 0 0,0-21 15,22 21-15,-1 0 0,-20-22 0,20 22 0,1-21 16,-1 0-16,1 21 16,-22-21-16,22 0 0,-43 0 0,21-1 15,0 1-15,-20-21 0,-1 21 0,-21-22 16,0 22-16,0 0 0,0-21 16,0 21-16,-21-1 0,21 1 0,-22 21 15,1-21-15,0 21 16,0 0-16,0 0 0,21 21 0,-21 0 15,-1 1-15,22-1 0,-21 21 0,21-21 16,0 22-16,0-1 0,-21 0 16,0 64-16,0-64 15,21-20-15,0 20 0,0 0 16,-21-21-16,21 22 0,-22-22 16,22 0-16,0 0 0,0 0 0,0 1 15,0-1-15,-21-21 0,21-21 31,0-1-15,21 1-16,-21 0 0,22 0 0,-1 0 16,0 0-16,0-1 0,0 1 15,43-42-15,-43 42 0,64-1 16,-64 1-16,21 21 16,-21 0-16,22 0 0,-22 0 0,0 0 15,0 0 1,-21 21-16,0 1 0,0-1 0,0 0 15,0 0-15,0 0 0,0 0 16,0 1-16,0-1 0,0 0 0,0 0 16,0 0-16,0 0 0,0 1 0,21-1 15,0-21-15,1 21 0,-1-21 16,21 21-16,-21-21 0,0 0 0,22 0 16,-1 0-16,-21 0 0,22 0 15,-1-21-15,0 0 0,1 0 0,-1-1 16,0 1-16,1 0 0,-1 0 0,-21 0 15,21-22-15,-20 22 16,-1 0-16,0-21 0,-21-1 16,-21 43-1,0 0-15,-1 0 0,1 0 16,-21 0-16,21 22 0,0-1 0,-1 0 16,1 0-16,21 0 0,0 0 0,0 1 15,0-1-15,0 0 0,0 0 16,0 0-16,0 0 0,21 1 0,1-1 15,-1-21-15,0 21 0,21-21 0,1 0 16,-1 0-16,0 0 0,1 0 16,41 0-16,-63-21 0,22 21 15,-22-21-15</inkml:trace>
  <inkml:trace contextRef="#ctx0" brushRef="#br1" timeOffset="-93010.35">2646 16552 0,'21'0'31,"0"0"-15,0-21 0,0 0-16,-21 0 15,0 0-15,0 0 16,0-1 0,-21 22-16,0 0 0,0 0 15,-21 0-15,20 0 0,-20 0 16,0 0-16,-1 0 0,22 0 0,-21 22 15,0-1-15,20-21 0,-20 21 16,21 21-16,0-21 0,-22 22 16,43-22-16,0 21 0,0-21 15,0 1-15,0 20 16,22-42-16,-1 21 0,21-21 16,-21 0-16,0 0 0,22 0 0,-22 0 15,21 0-15,-21-21 0,22 0 16,-1 21-16,-21-21 0,22-1 0,-22 1 15,0 0-15,0 0 0,0 0 16,22-22-16,-22 1 16,-21 21-1,0 42 32,0 0-47,0 0 0,0 1 16,0-1-16,0 0 0,0 0 15,21-21-15,-21 21 0,21-21 0,0 0 16,0 21-16,1-21 0,-1 0 16,0 0-16,0 0 0,43-21 15,-22 0 1,0 0-16,-21 21 0,1-21 0,-1 0 0,0-1 16,0 1-16,0 21 15,-21-21-15,21 0 0,-21 0 0,0 0 16,0-1-16,0 1 15,-21 21 1,0 0 0,21 21-16,0 1 0,0-1 15,0 0-15,-21 0 0,21 64 16,0-64-16,-21 21 0,21 1 16,0 20-16,0-21 0,0 1 15,0-1-15,0 22 0,0-22 0,-21 0 16,21 1-16,-22 20 15,22 1-15,0-43 0,0 0 16,0-42 15,0 0-31,22-1 0,-1-20 16,21-43 0,-42 43-16</inkml:trace>
  <inkml:trace contextRef="#ctx0" brushRef="#br1" timeOffset="-92721.49">3217 16489 0,'0'-64'16,"0"191"-16,0-190 0,0-22 0,0 64 15,21 21-15,1-21 0,-1 21 16,63-21-16,-41 21 16,-1 0-16,-21 0 0,22 0 15,-1 0-15,0 21 0,-21 0 16,22 0-16,-43 0 0,0 1 15,0-1-15,0 0 0,0 21 16,-21-21-16,-22 1 0,1-1 16,21 0-16,-22 0 0,1 0 0,0 0 15,-1 1-15,22-22 0,-21 21 16,21-21-16,-22 0 16,86 0-1,-22-21 1,0-1-16,21 1 0,-20 21 0</inkml:trace>
  <inkml:trace contextRef="#ctx0" brushRef="#br1" timeOffset="-92422.94">3895 16320 0,'0'0'15,"-22"0"1,22 21-16,-21 0 0,0 0 15,21 0-15,0 0 0,0 1 16,-21 20-16,21-21 0,0 21 0,-21-20 16,21 20-16,0 0 0,0 1 15,-21 20-15,21-21 0,-43 43 16,43-21-16,-21 20 16,21-41-16,-21 20 15,0-21-15,21-20 0,0 20 0,0-21 16,0 0-16,0 0 15,0-42 1,0 0 0,0 0-16,21 0 0,0-22 0</inkml:trace>
  <inkml:trace contextRef="#ctx0" brushRef="#br1" timeOffset="-91677.33">3810 16510 0,'0'-21'0,"0"317"0,0-613 0,0 359 0,0-105 15,21 41-15,-21 1 0,21 0 0,-21 0 16,21 0 0,1 21-16,-1 0 0,0 0 15,21 0-15,-21 21 16,1 0-16,-1 0 0,21 22 16,-21-22-16,-21 0 0,0 0 15,0 0-15,0 0 0,0 22 0,-42-1 16,-43 22-1,43-43-15,21 0 0,-22 0 16,1 0-16,21-21 0,0 0 16,-22 0-16,22 0 0,0 0 15,42 0 17,0 0-32,1 0 0,-1 0 15,0-21-15,42 0 0,-20 0 16,-22 21-16,21-21 0,1-1 15,-22 1-15,21 0 0,0 0 0,1 21 16,-22-42-16,21 20 0,-21 1 16,22 0-16,-22 0 0,0 0 15,0-22-15,0 22 0,-21 0 0,0-21 16,0 21-16,0-22 16,0 1-16,0 21 0,-21 21 31,21 21-31,0 0 0,-21 0 15,21 0-15,0 22 0,-21-22 0,21 21 16,0-21-16,0 22 0,-21-22 16,21 21-16,0-21 0,0 22 0,-21-22 15,21 21-15,0-21 0,0 1 16,0-1-16,0 0 0,0 0 0,42-21 16,-21 0-16,0 0 15,22 0-15,-22 0 0,21-21 0,-21 21 16,43-42-16,-43 20 15,0 1-15,21 0 16,-20 0-16,-22 0 0,42 0 0,-42-1 16,0 1-16,-21 21 31,21 21-31,-21 1 16,21-1-16,0 0 15,0 0-15,0 0 0,0 0 16,0 1-16,0-1 15,21-21 1,0 0-16,0 0 16,0-21-16</inkml:trace>
  <inkml:trace contextRef="#ctx0" brushRef="#br1" timeOffset="-91505.43">4678 16404 0,'-21'0'15,"42"0"-15,-42-21 0,-1 21 0,1 0 16,42 0 47,1 0-63</inkml:trace>
  <inkml:trace contextRef="#ctx0" brushRef="#br1" timeOffset="-91053.18">5334 16425 0,'0'-21'0,"0"42"0,0-63 0,0 21 16,-21 21-1,0-21-15,-1 21 0,1 0 16,0 0-16,0 0 16,0 21-16,0 0 15,-1 0-15,1 0 0,21 1 0,-21-1 16,0 21-16,21-21 0,0 22 16,0-22-16,0 42 15,0 1-15,0-43 16,21 0-16,-21 0 0,42-21 0,-20 0 15,-1 0-15,21 0 0,0 0 0,1 0 16,-1 0-16,22-21 0,-22 21 16,21-21-16,-20 0 0</inkml:trace>
  <inkml:trace contextRef="#ctx0" brushRef="#br1" timeOffset="-89396.95">5990 16468 0,'0'0'0,"0"-21"16,0-1-16,0 1 0,-21 21 15,0-21-15,0 21 0,-1 0 0,1 0 16,0 0-16,-64 0 16,43 0-16,21 21 0,0 0 15,-22 1-15,22-1 0,0 0 16,0 21-16,0-21 0,21 1 0,-21 41 16,21-42-16,0 22 15,0-22-15,0 0 0,21 0 0,-21 0 16,21-21-16,42 21 15,-41-21-15,20 0 0,-21 0 16,0 0-16,43-42 16,-22 42-16,-21-21 0,0 0 0,1 0 0,-1-1 15,0 1-15,-21-21 0,21 0 16,0-22 0,-21 22-16,0 21 15,0-1-15,0 44 31,0-1-31,-21 0 0,21 0 16,-21 0-16,21 0 0,-21 1 0,21 20 16,0-21-16,0 0 0,0 0 15,0 22-15,0-22 0,21 0 16,0 0-16,0-21 0,0 0 16,1 0-16,-1 0 15,21 0-15,0 0 0,-20-21 16,-1 0-16,0 0 0,0 0 15,-21-1-15,21-20 0,0 21 0,1-21 16,-22 20-16,21-20 0,-21-43 16,21 43-16,-21 0 0,21-1 15,-21 1-15,0 0 0,0-1 16,0 22-16,0 0 0,0 0 0,0 42 31,0 0-31,0 0 16,-21 22-16,21-1 0,-21 0 15,21-20-15,-21 20 0,21 0 0,-22 1 16,22-1-16,0 0 0,0 1 0,0-22 16,0 21-16,0-21 0,0 0 15,0 22-15,43-1 16,-22-42-16,0 0 0,0 0 16,0 0-16,1-21 0,20 0 15,-21 21-15,21-43 16,-20 22-16,-1 0 0,21 0 15,-21-21-15,22-1 0,-22 22 16,0-21-16,-21 21 0,21-1 16,-21 1-16,0 42 31,-21 1-31,21-1 16,0 0-16,-21 0 0,21 0 0,-21 0 15,21 1-15,0-1 0,0 0 16,0 0-16,0 0 0,0 0 15,0 1-15,21-22 16,0 0-16,0 0 0,0 0 0,22 0 16,-22 0-16,0 0 0,21 0 15,1-22-15,-22 22 0,0-21 16,0 0-16,0 0 0,0 0 16,1 0-16,-1-1 0,-21-20 15,21 0-15,0 21 16,-21-1-16,0 44 31,-21-1-15,0-21-16,21 21 0,0 0 0,0 0 15,-21 0-15,21 1 0,0-1 16,0 0-16,0 0 0,0 0 16,0 0-16,21-21 15,0 0-15,0 0 16,0 0-16,0 0 15,1-21-15,-22 0 0,21 21 16,-21-21-16,0 0 0,0 0 16,0-1-16,0 1 0,0 0 15,-21 0-15,-1 0 0,1 21 16,21-21-16,-21 21 0,21-22 31,21 1 0,0 21-31,1 0 0,-1-21 16,0 21-16,0 0 0,0 0 16,0 0-16,1-21 0,20 21 15,-21 0-15,0 0 0,0 0 0,-21 21 16,22-21-16,-22 21 0,21 0 16,-21 1-16,0-1 0,0 0 15,0 0-15,0 0 0,0 0 16,0 1-16,0-1 0,0 0 15,0 0-15,0 0 0,0 0 16,0 1-16,0-1 16,0 0-16,-21-21 15,21 21-15,-22-21 0,1-21 32,21 0-32,0 0 0,0-1 15,0 1-15,0 0 0,0 0 16,21-43-16,1 43 0,-22-21 15,42 21-15,-21 0 0,0-22 0,0 22 16,22 0-16,20-21 16,22 42-1,-43 0-15,-21 0 0,1 0 0,-1 21 16,0-21-16,-21 21 0,0 21 16,0 1-16,0-22 0,0 0 15,0 0-15,0 0 0,0 0 16,0 1-16,0-1 0,0 0 0,-21-21 15,0 21-15,21 0 0,-22-21 0,22 21 16,0 1-16,-21-22 16,0 0-1,21-22 1,0 1-16</inkml:trace>
  <inkml:trace contextRef="#ctx0" brushRef="#br1" timeOffset="-89185.07">7197 16193 0,'0'0'0,"-22"0"0,1 0 0,0 0 16,0 0-16,0 0 15,21 21 1,-21-21 31</inkml:trace>
  <inkml:trace contextRef="#ctx0" brushRef="#br1" timeOffset="-88989.18">6371 16341 0,'-42'21'16,"84"-42"-16,-63 42 31,63-21-31,-21 0 16,1 0-16,20 0 0,0 0 0,-21 0 16,22-21-16,20 21 0,-20 0 15,-1-21-15,0-1 0,1 22 0</inkml:trace>
  <inkml:trace contextRef="#ctx0" brushRef="#br1" timeOffset="-87183.6">9334 16595 0,'0'-21'31,"0"-1"-31,0 1 16,22 0-16,-22 0 0,21 21 16,-21-21-16,0 0 0,0-1 15,0 1-15,0-21 0,0 21 0,0 0 16,0-1-16,-21 1 15,-1-21-15,1 21 0,0 0 0,-21 21 0,21-22 16,-64 22-16,43 0 0,-1 0 16,1 0-16,-22 22 0,22-1 15,0 0-15,-85 85 16,63-43 0,43-20-16,0-1 0,21-21 0,0 21 15,0-20-15,0 20 0,0-21 16,21 0-16,0 0 0,0 1 0,64-22 15,21 0 1,-85 0-16,21-22 16,1 22-16,-1-21 0,-21 0 0,43-21 15,-22 21-15,-21-1 0,43-62 16,-43-1 0,-21 64-1,21 0-15,-21 0 0,0-1 0,0 44 47,0-1-47,0 0 0,-21 21 0,21-21 16,0 1-16,0 20 0,-21-21 15,21 0-15,0 0 0,0 22 0,0-22 16,0 0-16,0 0 0,21 0 16,-21 1-16,21-22 0,0 0 0,22 21 15,20-21 1,-42 0-16,22-21 0,-22-1 0,21 1 15,-21 21-15,22-21 0,-22 0 16,0-21-16,21 20 0,-21 1 16,1-63-16,-1 41 15,-21 22-15,0 0 0,0 0 16,-21 21 0,-1 0-1,22 21-15,0 0 16,-42 64-16,42-64 15,0 0-15,-21 0 0,21 0 0,0 1 16,0-1-16,0 21 16,42 0-1,-21-42-15,1 0 0,-1 0 16,0 0-16,21 0 16,1-21-16,-22 21 0,42-42 15,-42 21-15,43-22 16,-64 22-16,42-42 15,-21 42-15,-21-1 0,0 1 16,0 0-16,0 42 31,-21 0-31,21 1 16,0-1-16,-21 0 0,21 0 16,-21 21-16,21 1 0,0-22 15,0 0-15,0 0 16,0 0-16,42 1 15,22-22-15,-43 0 16,0 0-16,0 0 0,0-22 16,1 22-16,-1-21 0,21 0 0,-42 0 15,42 0-15,1-85 16,-22 42 0,0 22-16,0 0 0,0-64 15,1 64-15,-22-1 0,21 1 16,-21 0-16,0 20 0,0 1 0,0-21 15,0 63 1,0 0-16,0 0 16,-21 1-16,21 20 0,0 0 0,-22 1 15,1-1-15,21 0 0,-21 1 16,0 84-16,0-64 16,21-21-16,0 1 15,0-22-15,0 21 0,0-21 0,0 22 16,21 20-1,21-63-15,-21 0 0,1 0 16,-1 0-16,21 0 0,-21 0 0,22-21 16,-22 21-16,0-21 15,21 0-15,-21 0 0,43-43 16,-43 43-16,0 0 0,0 0 0,1-1 16,-22 1-16,21 0 0,-21 0 15,0 0 1,-21 21-1,-1 21-15,22 0 16,-21 0-16,21 0 0,-21 1 0,21-1 16,0 0-16,0 0 0,0 0 15,0 0-15,0 1 0,0-1 0,0 0 16,42 0-16,-20-21 16,-1 0-16,0 0 0,0 0 15,0 0-15,22 0 0,-22 0 0,21 0 16,0 0-16,-20-21 0,-1 0 15,21 0-15,22-43 16,-64 22-16,0-1 0,0 22 16,0 0-16,0 0 0,0 0 15,-22 0-15,1-1 0,0 1 0,0 21 16,-21 0-16,20 0 0,-62 0 16,20 0-1,43 21-15,0 1 0,-21-22 0,20 21 0,1-21 16,21 21-16</inkml:trace>
  <inkml:trace contextRef="#ctx0" brushRef="#br1" timeOffset="-86968.78">10160 16341 0,'-21'0'15,"42"0"-15,-42-21 16,42 21-16,0 0 0,21 0 16,-20 0-16,20-22 0,0 22 0,1 0 15,-1 0-15,21-21 0,-20 21 16,20 0-16,1 0 0,-1 0 16,1-21-16,-22 21 0,0 0 0,43 0 15,-43 0-15,-20 0 0,-1 0 16,0-21-16</inkml:trace>
  <inkml:trace contextRef="#ctx0" brushRef="#br1" timeOffset="-85861.2">11620 16404 0,'-21'-42'15,"0"42"1,0 0 0,0 0-16,21 21 0,-21-21 15,21 21-15,0 0 16,-22 1-16,1 20 0,21-21 0,-21 21 15,21 1-15,0-22 16,0 0-16,0 0 0,0 0 16,0 1-16,0-1 15,0-42 17,0-1-32,0 1 15,0 0-15,0 0 0,0 0 16,21-22-16,0 22 0,1 0 0,-22 0 15,21-21-15,0 20 0,0 1 16,21 0-16,-20 0 0,20 0 0,0 0 16,-21 21-16,22 0 0,-1 0 15,-21 0-15,22 0 0,-22 0 0,0 21 16,-21 0-16,0 0 0,21 0 0,-21 22 16,0-22-16,0 0 15,0 21-15,0-21 0,-21 1 0,21 20 0,-21 0 16,21-21-16,0 1 15,0-1-15,21-21 32,0-21-32,0-1 0,0 22 15,1-21-15,-1 0 0,0 0 0,21 0 16,-21 0-16,1-1 0,-1 1 16,0 0-16,0-21 0,0 21 15,0-1-15,1 1 0,-22 0 0,21 0 16,0 0-16,0 21 0,0 0 15,0 21 1,-21 0-16,0 0 16,0 0-16,0 22 0,0-22 15,0 0-15,0 0 0,0 0 0,0 1 16,0-1-16,0 0 0,0 0 16,22 43-1,41-43-15,-42-21 0,22 0 16,-22 0-16,0 0 0,0-21 15,21 21-15,-20-22 0,-1 1 0,21 0 16,-21 0-16,22-21 16,41-22-1,-63 22-15,-21 21 0,0-1 0,22 1 16,-22 0-16,0 0 0,0 0 16,-22 42-1,1-21-15,21 21 16,0 0-16,-21 0 0,21 1 15,-21 20-15,21 0 16,0-21-16,0 1 0,0-1 16,21 0-16,0-21 0,-21 21 0,43-21 15,-22 0-15,0 0 0,0 0 0,0 0 16,22 0-16,-22 0 0,0 0 16,0-21-16,0 0 0,0 0 0,1 21 15,-1-22-15,-21-20 0,0 21 0</inkml:trace>
  <inkml:trace contextRef="#ctx0" brushRef="#br1" timeOffset="-85689.29">12996 16023 0,'0'0'0,"-21"0"0,0 0 0,0 0 16,0 0-16,-1 0 15,22 21-15,-21-21 16,21 22-16,0-1 15,21 0-15,1-21 16,-1 0-16,21 0 0,-21 21 16</inkml:trace>
  <inkml:trace contextRef="#ctx0" brushRef="#br1" timeOffset="-83900.23">13547 16320 0,'0'-22'16,"0"-20"-1,0 21-15,0 0 16,0 0-16,-22-1 0,1 22 16,0 0-16,0 0 15,0 0-15,0 0 0,-1 22 0,-20-1 16,21 0-16,0 21 0,0-21 15,21 1-15,-22 20 0,22-21 16,-21 0-16,21 22 0,0-22 0,0 42 16,43-20-1,-22-22-15,0 0 0,42 0 16,-41-21-16,20 21 16,0-21-16,1 0 0,-1 0 0,0 0 15,22 0-15,20-42 16,-20 21-16,-22 0 0,-21-1 15,1 1-15,-1 0 0,0 0 16,0 0-16,-21 0 0,0-1 0,0 1 16,0 0-16,0 0 0,0 0 15,0 0-15,-42-22 0,21 43 16,-1 0-16,1 0 0,0 0 0,0 0 16,0 0-16,0 0 0,-1 21 15,-20 1-15,21-1 0,21 0 0,-21 0 16,0 0-16,21 0 0,0 22 0,0-22 15,0 0-15,0 0 16,0 0-16,0 1 0,21-1 0,0-21 0,21 21 16,-21-21-16,1 0 15,-1 0-15,21 0 0,0 0 16,-20 0-16,-1-21 0,0 21 16,0-21-16,0-1 0,0 1 0,1-21 15,-1 0 1,-21-64-16,0 85 0,0-22 15,0 1-15,0 21 16,0 42 0,-21 0-1,21 0-15,-22 0 16,22 22-16,-21-22 0,21 0 0,0 0 16,0 22-16,0-22 0,0 0 15,0 0-15,0 0 0,0 0 0,64 22 16,-22-43-1,0 0-15,-20 0 0,41 0 16,-21 0-16,-20 0 0,20-21 16,-21-1-16,21 22 0,-20-42 0,-1 21 15,21-43-15,0-20 16,-20 41-16,-22-20 0,0 21 16,21-22-16,0 22 0,-21-1 15,0 1-15,0 21 0,0-21 16,0 20-16,0 1 0,0 0 0,-21 42 31,0 0-31,-1 22 0,22-22 16,-21 21-16,0 1 0,21 41 15,-42 43-15,42-106 16,0 22-16,0-1 0,0-21 16,0 22-16,21-22 0,0 0 0,-21 0 15,21 0-15,0 0 0,1-21 16,-1 0-16,0 22 0,0-22 15,21 0-15,-20 0 0,-1 0 0,42-64 16,-42 43-16,1 0 16,-1 0-16,0-22 0,0 22 15,-21-21-15,21-22 0,0 22 0,1 0 16,-22-1-16,0-20 0,21 20 16,0-20-16,-21 21 0,0 20 15,0 1-15,-21 21 16,0 0-16,21 21 15,-22 1-15,1 20 0,21-21 0,-21 21 16,21 1-16,0-1 0,0 0 0,0 1 16,0-1-16,0 0 0,0-20 15,0 20-15,0-21 0,0 21 16,0-20-16,21-1 0,0 0 16,1 0-16,-1 0 0,0-21 0,0 0 15,0 0-15,22 0 0,20 0 16,-21 0-16,-20-21 15,-1 21-15,0-21 0,0 0 0,0 0 16,0-1-16,-21 1 0,0 0 0,22-21 16,-1 42-1,-21-21-15,0 42 16,-21-21-16,21 21 16,-22 0-16,22 0 0,0 0 15,0 1-15,0-1 0,0 0 16,0 0-16,0 0 15,22 0-15,-1-21 0,21 0 16,-21 22-16,22-22 0,-22 0 0,21 0 16,0 0-16,22 0 15,-22-43-15,-21 43 0,1-21 16,-1 0-16,0 0 0,-21 0 16,0-1-16,0 1 0,0 0 0,0 0 15,0 0-15,0 0 16,0 42-1,0 0 1,-21 0-16,21 0 0,-21 0 16,21 22-16,-22-22 0,22 0 0,0 21 15,-21-20-15,0 20 0,0 0 16,21 1-16,-21 41 0,0 64 16,21-84-1,0 21-15,0-43 0,0 0 16,0 22-16,0-22 0,0 0 0,0 1 15,0 63 1,0-43-16,0-42 0,-22-21 16,22 21-16,-21-21 0,0 0 15,0 0-15,0-21 0,-22 21 16,22-42-16,0 21 0,-21-43 16,42 43-16,0-21 15,0-1-15,0-105 16,0 106-16,0-22 0,21-41 15,0 62-15,0 1 0,0-22 16,22 22-16,-22 0 0,0 21 0,0-22 16,22 1-16,-22 21 0,85-85 15,-64 64-15,0 20 16</inkml:trace>
  <inkml:trace contextRef="#ctx0" brushRef="#br1" timeOffset="-82873.13">16954 16108 0,'0'0'15,"22"-21"-15,-22-22 0,21 22 0,-21 0 0,0 0 16,0 0-16,0 0 0,0 42 31,0 0-15,0 21-16,-21-21 0,-1 22 16,22-22-16,-21 21 0,21 22 15,-21-43-15,0 0 0,0 43 16,21-43-16,0 0 15,21-42 17,0 0-17,0-1-15,0 1 0,-21 0 16,22 0-16,-1 0 0,0 0 0,0-1 16,0-20-16,0 42 0,1-21 15,-1 0-15,0 21 0,0 0 16,-21 21-16,21 0 15,-21 0-15,0 0 0,0 1 0,0-1 16,21 0-16,-21 21 0,0-21 16,22 1-16,-22-1 0,21 0 15,0 0-15,0-21 0,0 0 16,0 0-16,1 0 0,-1 0 0,21 0 16,-21 0-16,22 0 0,-22 0 15,21-21-15,0 21 0,-20-21 0,-1 0 16,0-1-16,0 1 0,21-85 15,-42 43 1,0 21-16,0 20 0,22-41 16,-22 42-16,0 0 0,0 42 31,0 0-31,0 0 16,0 21-16,0-20 0,-22 20 0,22-21 15,0 0-15,0 22 0,0-22 16,0 0-16,0 0 0,0 0 0,0 0 15,64 22 1,-22-43-16,-21 0 0,22 0 16,-22 0-16,0 0 0,0 0 0,22 0 15,-22-21-15,0-1 16,0 22-16,0-21 0,0 0 0,-21-21 16,0 21-16,0-22 15,0 22-15,0 42 31,-21 0-15,21 1-16,-21-22 0,21 21 16,-21 0-16,21 0 0,0 0 31,0-42-15,21 21-16,0-21 15</inkml:trace>
  <inkml:trace contextRef="#ctx0" brushRef="#br1" timeOffset="-82621.27">18182 15960 0,'0'-21'16,"0"126"-16,0-189 0,0 41 0,0 1 0,-21 21 15,21 0-15,-21 0 16,42-1 31,-42 22 15,21 22-46,21-22 0,0 0-16,21 0 15,-20 0-15</inkml:trace>
  <inkml:trace contextRef="#ctx0" brushRef="#br1" timeOffset="-82401.17">18711 15727 0,'0'0'15,"0"21"1,-21-21-16,21 21 16,-21 0-16,0 1 0,21 20 15,-21-21-15,-1 21 0,22 1 0,-21-22 16,0 21-16,21 1 0,-21-1 0,21-21 15,-21 21-15,21-20 0,-43 41 16,43-42-16,0 0 0,0 1 16,0-1-16</inkml:trace>
  <inkml:trace contextRef="#ctx0" brushRef="#br1" timeOffset="-81810">18203 16129 0,'-84'-42'15,"253"148"-15,-254-170 0,1 1 16,84 41 0,21 22-16,21 0 15,-21 0-15,22-21 0,-1 21 16,0-21-16,1 21 0,20-21 0,1 21 16,-1-21-16,-21 0 0,22-1 0,-22 22 15,1-21-15,-1 0 0,0 0 16,1 0-16,-22 0 0,0-1 15,0 1-15,-21 0 0,0 0 0,0 0 16,0 0-16,-21 21 16,0 0-1,0 0-15,-22 42 0,43 0 16,-21-21-16,21 22 16,-21-22-16,21 21 0,0 1 0,0-22 15,0 63 1,0-62-16,0 41 0,-21-42 0,21 22 15,-21-1-15,21-21 0,0 0 16,-22-21 0,22 21-16,-21-21 0,21-21 31,0 0-31,0 0 16,0 0-16,0 0 0,21-1 0,22-41 15,-22 42-15,0-22 16,21 22-16,-20 0 0,41-42 15,-21 63-15,-20 0 16,-1 0-16,0 0 0,0 0 0,0 21 16,-21 0-16,0 64 15,0-64-15,0 0 0,0 21 16,0-21-16,-21 1 0,21-1 16,-21 0-16,0 0 0,21 0 15,0 0-15,0-42 47,21 21-47,0-21 16</inkml:trace>
  <inkml:trace contextRef="#ctx0" brushRef="#br1" timeOffset="-80709.14">19516 15939 0,'0'0'16,"21"0"-16,-21-22 0,-21 22 15,-1 0 1,1 22-16,0-1 0,0-21 0,0 21 16,0 0-16,-1 21 15,-20 1-15,21-22 0,21 21 16,0-21-16,-21 1 0,21-1 0,0 0 16,0 0-16,0 0 0,0 0 15,42 22-15,22-22 16,-22-21-1,-21 0-15,21 0 0,1 0 0,-22 0 16,21 0-16,1 0 0,-22-21 0,0 0 16,0-1-16,21-20 15,-20-43 1,-22 43-16,0 21 0,0-21 0,0 20 16,0-20-16,-22 21 0,1 0 15,0 0-15,-21 21 0,21 0 0,-43 0 16,22 0-16,-1 21 0,1 0 15,21 0-15,-21 0 0,20 0 16,1 22-16,0-22 0,21 21 0,0 43 16,0-43-1,21-21-15,0 1 0,1-1 0,-1 0 16,21 0-16,-21-21 0,22 21 0,-1-21 16,0 0-16,1 0 0,-1 0 15,0 0-15,1 0 0,-1-21 16,-21 0-16,21 21 0,-20-21 0,-1 0 15,21-22-15,-21 22 0,0 0 16,1-21-16,-22 20 0,21-20 16,0 0-16,-21 21 0,-21 42 31,0-21-31,-1 21 16,1 0-16,21 0 0,0 0 15,0 1-15,-21 41 16,21-42-16,0 0 0,0 1 0,0-1 15,0 0-15,0 0 16,21-21-16,0 0 0,22 0 16,-22 0-16,0 0 0,21 0 15,-20 0-15,-1 0 0,0 0 16,21-21-16,-21 0 0,1 0 0,-1-1 16,0 1-16,0 0 0,0 0 0,0 0 15,1-22-15,-22 1 16,-22 42 15,22 21-31,-21 0 0,0 1 16,0 20-16,21-21 15,0 0-15,0 0 0,0 1 16,0-1-16,0 0 16,0 0-16,0 0 0,21-21 0,43 21 15,-22-21 1,0 0-16,1 0 0,20 0 15,-21 0-15,-20-21 0,20 0 0,0 0 16,-21 0-16,22 0 0,-22-22 16,0 22-16,0-21 0,22-1 0,-22 1 15,0 0-15,-21-22 0,21 22 0,0 21 16,-21-22-16,21 22 16,-21-21-16,0 21 0,-21 21 15,0 0 1,0 21-16,0 0 0,0 0 15,-1 22-15,22-22 0,-21 21 0,0 0 16,0 1-16,21 41 16,-21 1-16,21-64 15,0 22-15,0-22 0,0 42 0,0-42 16,21 1-16,-21-1 0,21-21 16,0 21-16,0-21 0,22 0 0,-1 0 15,22 0 1,-22-21-16,-21 0 0,21 21 15,-20-22-15,-1 1 0,21 0 0</inkml:trace>
  <inkml:trace contextRef="#ctx0" brushRef="#br1" timeOffset="-80517.25">20934 16087 0,'-43'0'15,"86"0"-15,-107 0 0,43 0 0,0 0 16,21 21-16,0 0 15,21-21 1,0 0-16,22 0 0,-22 0 16,0 0-16,0 0 0,21 0 0,-20 0 15,-1 0-15,21 0 16,-21 0-16,0 0 0,1-21 0</inkml:trace>
  <inkml:trace contextRef="#ctx0" brushRef="#br1" timeOffset="-80313.36">22479 16298 0,'0'0'0,"-21"22"0,0-22 15,-1 0 1</inkml:trace>
  <inkml:trace contextRef="#ctx0" brushRef="#br1" timeOffset="-78826.11">22373 16320 0,'-42'-22'31,"21"1"-15,84 64-16,-126-107 15,63 43-15,21 21 0,0-21 16,-21 0-16,21-1 0,21 1 15,-20-63 1,-22 62-16,0 1 16,0-21-16,0 21 0,0 0 0,0-1 15,-22 1-15,1 0 0,-21 0 0,21 21 16,-43 0-16,-42 21 16,64 0-16,-21 43 15,20-43-15,22 21 0,-21 1 16,21-1-16,-1 0 0,22 1 15,0-22-15,0 42 16,0-42-16,0 1 0,0-1 0,22 0 16,41 0-16,-42-21 15,22 21-15,-22-21 0,21 0 0,-21 0 16,22 0-16,-1-21 0,21 0 16,1-21-16,-43 20 15,0 1-15,0 0 0,1 0 0,-1-21 16,0-1-16,-21 22 0,21-42 15,-21 41-15,0-20 0,0 21 16,-21 21 0,0 21-16,21 0 15,-43 22-15,43-1 0,0-21 16,0 0-16,-21 22 0,21-22 16,0 0-16,0 0 0,0 0 0,0 0 15,43 22-15,-22-43 16,21 21-16,-21-21 0,22 0 15,-1 0-15,0 0 0,1 0 0,-1 0 16,0 0-16,43-42 16,-43 42-16,-21-22 0,22 1 0,-22 0 15,0-21-15,-21 21 0,21-22 0,-21 22 16,21 0-16,-21-21 0,0 20 16,0 1-16,0 42 15,-21 1 1,0-1-16,21 0 0,-21 21 0,-21 22 15,-1 20 1,22-62-16,0-1 16,21 0-16,0 0 0,21-21 47,0-21-47,0 0 0,1 0 15,-1 21-15,0-22 0,0 1 0,0-21 16,-21 21-16,21 0 0,43-64 15,-43 85-15,-21-21 16,0 0-16,0 42 16,0 0-1,0 0-15,0 0 0,0 0 16,0 22-16,0-22 0,0 0 16,0 0-16,0 0 0,0 1 0,0-1 15,21 0-15,0 0 0,-21 0 16,22-21-16,-1 0 0,42 21 15,-42-21-15,1 0 0,20 0 0,-21 0 16,21 0-16,-20-21 0,20 21 16,-21-21-16,21 0 0,-20 0 0,-1 0 15,0-1-15,-21 1 0,21 0 0,-21-21 16,21 21-16,-21-1 0,0 1 16,0 0-16,-21 21 31,0 21-31,21 0 15,0 1-15,0-1 0,-21 0 16,21 0-16,0 21 0,0-20 0,0-1 16,0 0-16,21 0 15,0 0-15,0-21 0,43 21 16,-43-21 0,21 0-16,1 0 0,-22 0 0,21 0 0,0 0 15,-20-21-15,20 0 0,-21 0 16,21 0-16,-20 0 0,-1-1 0,21-20 15,-21-21 1,0 41-16,-21 1 0,0 0 0,0 0 16,22 21-16,-22 21 31,-22 0-31,22 0 16,-21 1-16,21-1 0,-21 63 15,0-41-15,21-22 16,0 21-16,0-21 0,-21 22 15,21-22-15,0 21 0,0 1 0,0-1 16,0 0-16,0 106 16,0-105-16,0-1 15,0 22-15,-21 63 0,-1-85 16,1 0-16,0-21 0,-21 22 16,21-22-16,-22 21 0,-20 1 15,-43-22 1,64 0-16,20-21 0,1 0 15,0 0-15,0 0 0,0-21 0,21 0 16,-21-1-16,21 1 0,0 0 0,0 0 16,0-21-16,0-1 0,21 1 15,0 0-15,0-22 0,21 1 0,-20-1 16,20 1-16,0-1 0,1 1 16,-1-1-16,0 1 0,22 20 0,-22 1 15,43-43-15,-43 64 16,-21 0-16,22 0 0,-22 0 15,0 21-15,0 0 0,-21-22 0</inkml:trace>
  <inkml:trace contextRef="#ctx0" brushRef="#br1" timeOffset="-77776.81">16595 17060 0,'21'0'16,"21"-63"-1,-21 63 1,-21 21 15,0 0-31,0 0 0,-21 22 16,21-22-16,0 0 0,-21 21 15,0 22-15,0-22 16,21-21-16,-22 1 16,22-1-16,0 0 0,-21-21 15,21-21 16,0 0-31,0-1 0,0-20 16,0 21-16,0 0 16,21 0-16,1-1 0,20-41 15,-21 21-15,0 20 0,0 1 16,1 0-16,-1 0 0,0 21 16,0-21-16,0 21 0,0 0 0,1 0 15,-1 21-15,21 0 16,-42 0-16,0 22 0,0-22 15,0 0-15,0 0 0,0 0 16,0 22-16,0-22 0,0 0 0,0 0 16,0 0-16,0 0 15,0 22-15,-21-43 16,21-21 15,0-1-31,0 1 16,0 0-16,0 0 0,21-21 15,0 20-15,0 1 0,1-21 0,-1 21 16,0-22-16,0 22 0,21 0 16,1 0-16,-22 0 0,21 0 0,1 21 15,-1 0-15,-21 0 0,21 0 0,1 21 16,-1 42 0,-42-20-16,0-22 0,0 42 15,0-42-15,-21 22 16,0-22-16,21 0 0,-21 0 15,-1 0-15,-41 22 16,63-22-16,21-21 31,0 0-31,0 0 16</inkml:trace>
  <inkml:trace contextRef="#ctx0" brushRef="#br1" timeOffset="-75811.38">18034 17187 0,'0'0'0,"0"-21"0,0 0 0,0-21 15,0 21-15,0-1 0,0-20 16,0 21-16,-21 0 0,0 0 16,-1 21-16,1 0 0,0 0 15,-21 0-15,21 0 0,-1 21 16,-20 0-16,0 0 0,21 21 0,-22-20 15,1 20-15,-22 21 0,43-41 16,0-1-16,0 21 0,21-21 16,0 0-16,0 1 0,0-1 15,21-21-15,0 21 0,0-21 0,22 0 16,-22 0-16,21 0 0,22 0 16,-22 0-16,0 0 15,-20-21-15,20 21 0,-21-21 0,0-1 16,0 1-16,1 21 0,20-63 15,-42 42-15,0-1 0,0-20 16,0 21-16,0-21 16,-21 42-1,0 0-15,-1 42 16,1 0 0,21-21-16,0 1 0,0-1 15,0 0-15,0 0 0,0 0 0,0 0 16,21 1-16,1-1 15,-1-21-15,0 21 0,0-21 0,21 0 16,1 0-16,41 0 0,-41 0 16,20 0-16,-20 0 0,-1 0 15,0-21-15,22 21 0,-1-43 16,-20 22-16,-22 0 0,0-21 16,0 21-16,0-1 0,0-20 0,-21 21 15,0 0-15,0 0 0,0-1 0,-21 44 31,0-1-31,21 0 16,-21 0-16,0 0 0,21 0 16,-21 1-16,21-1 0,-22 0 15,1 21-15,21-21 0,-21 1 16,21-1-16,0 0 16,-21-21-16,21 21 0,0-42 31,21 0-16,0 0-15,0-1 0,-21 1 16,22 0-16,-1 0 16,0-21-16,0 20 0,0 1 0,0 0 0,1 0 15,-1 0-15,0 21 16,0-21-16,-21 42 16,0 0-1,0 0-15,0 0 0,0 0 16,0 1-16,0-1 0,0 0 0,0 21 15,21 1 1,0-43-16,1 21 0,-1 0 0,0-21 16,0 21-16,0-21 0,22 0 15,-22 0-15,21 0 0,-21 0 0,64 0 16,-43-21 0,-21 0-16,1 0 0,-1-1 15,0 1-15,-21 0 0,0-21 0,0 21 16,21-1-16,-21-20 0,0 21 15,21 0-15,-21 0 0,0-1 16,-21 44 15,21-1-31,-21 0 0,21 0 0,0 0 16,-21 0-16,21 22 0,-21-22 16,21 0-16,0 0 0,0 0 15,0 1-15,0-1 0,0 0 0,21 0 16,0-21-16,0 0 0,21 21 15,-20-21-15,-1 0 0,21 0 16,-21 0-16,0 0 0,1-21 0,20 21 16,-21-21-16,0 0 0,0 21 15,22-43-15,-43 1 0,21 21 16,0 0-16,-21 0 0,0-22 16,21 22-16,-21 0 0,0 0 0,0 0 15,-21 21 1,21 21-1,0 0-15,-21 0 0,21 0 0,-21 0 16,21 1-16,0-1 16,0 42-16,0-42 0,0 1 15,21-1-15,0 0 16,0 0-16,22 0 0,-1 0 0,0-21 16,1 0-16,-1 0 0,0 0 15,1 0-15,-1 0 16,-21 0-16,21 0 0,1-21 0,20 0 15,-42 0-15,1 0 0,20-22 16,-42 22-16,0-21 0,21 21 16,-21 0-16,0-1 0,0 1 0,0-21 15,0 21-15,-21 21 0,0-21 16,0-1-16,-1 22 0,-62 0 16,63 0-16,-1 0 15,1 22-15,0-1 0,0 0 16,21 0-16,-21 43 15,21-22-15,0-21 0,0 0 16,0 0-16,0 22 0,0-22 16,21-21-16,-21 21 0,21-21 15,0 0-15,22 0 16,-1 0-16,-21 0 16,0-21-16,22 0 0,-43 0 15,21-1-15,0 1 0,-21 0 0,0 0 16,0 0-16,21 0 0,-21-22 15,0 22 1,0 0-16,-21 42 31,21 0-31,0 0 0,-21 1 16,21-1-16,0 0 0,-21 21 16,21-21-16,0 1 0,0-1 15,0 0-15,21 0 16,0-21-16,0 21 0,0-21 0,0 21 15,64-21 1,-21 0-16,-43 0 0,0-21 16,21 0-16,-21 21 0,1-21 0,-1 0 15,21-22-15,-21 22 0,0 0 16,1-21-16,-22-1 0,42-20 16,-21-64-1,-21 106-15,0-22 0,0 22 16,0 0-16,0 42 31,0 0-31,-21 1 0,0 20 16,0-21-16,21 21 0,-22-20 0,22 20 15,0 0-15,0-21 0,0 43 16,0-43-16,0 21 0,0 1 16,22-22-16,-1-21 15,0 21-15,0-21 0,0 0 16,43 0-16,-43 0 0,0 0 15,21 0-15,-20-21 0,-1 0 16,0 21-16,21-21 0,1-22 16</inkml:trace>
  <inkml:trace contextRef="#ctx0" brushRef="#br1" timeOffset="-75289.36">22458 17060 0,'0'0'0,"21"0"16,-21 22 15,0-1-31,-21 0 0,21 0 0,-21 0 16,21 0-16,0 1 0,0-1 0,0 0 15,-22 0 1,22 0-16,0 0 0,-21-21 47,21-21-32</inkml:trace>
  <inkml:trace contextRef="#ctx0" brushRef="#br1" timeOffset="-75119.46">22479 16933 0,'0'22'63,"21"-22"-48,0 0-15</inkml:trace>
  <inkml:trace contextRef="#ctx0" brushRef="#br1" timeOffset="-71768.59">22902 16976 0,'0'0'0,"0"21"16,0 0-16,0 0 16,0 0-16,0 1 0,0-1 15,-21 0-15,21 0 0,0 0 16,-21 0-16,0 1 0,0-1 0,21 21 15,-22-42-15,1 21 16,21 0-16,-21-21 0,21 22 16,-21-22-16,21-22 31,0 1-15,21 0-16,0 0 0,0 0 15,22 0-15,-22-1 0,21-20 16,-21 21-16,22 0 0,-22-22 0,21 22 15,-21 0-15,1 21 0,20-21 16,-21 21-16,0 0 0,0 21 16,-21 0-1,0 22-15,0-22 0,0 0 0,0 0 16,0 0-16,0 0 0,0 22 16,0-22-16,0 0 0,0 0 15,0 0-15,22-21 16,-1 22-16,0-22 0,0 0 0,0 0 15,0 0-15,22 0 0,-22 0 16,0-22-16,43 1 16,-43 0-16,21 0 0,-21 0 15,0 0-15,1-22 0,-1 1 0,0 21 16,0-43-16,-21 22 0,21 0 0,0-22 16,1-21-16,20-20 15,-42 62-15,21 22 16,-21 0-16,0 42 15,0 0 1,-21 0-16,0 1 0,0 20 16,-1 0-16,22 1 0,-21-1 15,0 0-15,21-21 0,0 22 0,0-1 16,-21 0-16,21 1 0,0 20 16,0-20-16,0-1 15,0-21-15,21-21 0,-21 21 16,21 0-16,0-21 0,22 0 0,-1 22 15,0-22-15,-20 0 16,20 0-16,-21 0 0,21 0 0,-20-22 16,20 1-16,-21 21 0,0-21 15,0 0-15,-21 0 0,22 0 0,-22-22 16,21 22-16,-21 0 16,0 0-16,0 0 0,-21 21 31,-1 0-16,1 0-15,21 21 0,0 0 16,-21 0-16,21 0 0,-21 0 16,21 1-16,0-1 0,0 0 15,0 0-15,0 0 0,0 0 16,21-21-16,0 22 16,0-22-16,1 0 0,-1 0 15,0 0-15,0 0 0,0 0 0,22-22 16,-22 22-16,0-21 0,21 21 15,-21-21-15,43-21 16,-43 21-16,0-1 0,0 1 0,1 0 16,-22 0-16,0 0 0,0 0 15,0-1-15,0 1 0,-22 21 16,1 0-16,0 0 16,0 21-16,21 1 0,0-1 15,0 0-15,0 0 16,0 0-16,0 0 0,0 1 15,0-1-15,21 0 16,0 0-16,0 0 0,1-21 16,-1 21-16,0-21 15,0 0 1,0 0-16,0 0 0,1 0 0,-1-21 16,0 0-1,0 21-15,0-21 0,22-21 16,-22 20-16,0 1 0,0 0 15,-21 0-15,21 0 0,0 0 0,1-22 16,-22 22-16,0 0 0,21 0 16,-21 42-1,0 0 1,-21-21-16,21 21 0,-22 0 16,22 1-16,0-1 0,0 0 0,0 0 15,0 0-15,0 43 16,0-43-16,0 0 15,22-21-15,-1 0 0,0 21 16,0-21-16,0 0 0,0 0 16,22 0-16,-22 0 0,0 0 15,0 0-15,22-21 0,-22 0 16,0 0-16,0 0 0,0-1 0,-21 1 16,0 0-16,21 0 0,-21 0 15,22-22-15,-22 22 0,0 0 16,0 0-16,0 42 31,-22-21-31,1 42 16,21-20-16,0-1 15,0 0-15,0 0 0,0 0 0,0 0 16,0 1-16,0-1 0,0 0 16,21 0-16,-21 0 0,43 0 15,-22-21-15,0 0 0,0 22 16,22-22-16,-22 0 0,0 0 0,21 0 15,-21 0-15,22 0 0,-22 0 16,0-22-16,21-20 16,-20 21-16,-22 0 0,21-22 15,-21 22-15,21 0 0,-21 0 16,0-21-16,0 20 0,0 1 0,0 0 16,0 0-16,-42 21 15,-1 0 1,22 21-16,21 0 0,0 0 15,0 1-15,-21-1 0,21 0 16,0 0-16,0 0 0,0 0 0,0 22 16,0-22-16,21 21 15,0-21-15,0-21 0,1 0 16,20 22-16,-21-22 0,21 0 0,1 0 16,20 0-16,-20 0 15,-1 0-15,-21-22 0,21 1 0,-20 0 16,-1 0-16,0 21 0,0-21 0,-21-22 15,21 22-15,-21 0 16,21 21-16,-21-21 0,0 0 0,-21 21 31,0 21-15,21 0-16,0 0 0,-21-21 16,21 21-16,-21 1 0,21-1 15,-21-21-15,21 21 0,0 0 0,0 0 16,0-42 31,0 0-47,21 21 15,0-21-15,0 0 0,0-1 16,0 1-16,-21 0 0,22 0 16,-1 0-16,0 0 0,0-1 0,0 1 15,0 0-15,-21 42 31,0 0-31,0 1 0,0-1 16,0 0-16,0 0 0,0 0 16,22 0-16,-22 1 0,21-1 15,0 0-15,0 0 0,0-21 16,0 0-16,22 0 16,-1 0-1,-21 0-15,0 0 0,1 0 0,-1-21 16,-21 0-16,0 0 0,21-1 15,0 1-15,21-106 16,-20 64-16,-22 20 0,21-20 16,0-1-16,0 22 0,0-21 0,0-22 15,-21 43-15,22 20 0,-22 1 16,0 0-16,-22 42 16,1 0-1,0 22-15,0-1 0,21 0 16,-21 1-16,0-1 0,-1 0 15,22 1-15,0 41 16,-21 1-16,21-43 0,0-20 16,0 20-16,0-21 0,0 0 0,0 22 15,0-22-15,21 0 16,43 0-16,-43-21 16,0 0-16,0 0 15,1 0-15,-1 0 0,42-21 16,-42 0-16,1 0 0,20 21 15,-21-22-15,0 1 0,0 0 16,-21 0-16,0 0 0,22 21 0,-22-21 16,-22 42 15,22 0-31,-21 0 0,0 0 16,21 0-16,-21 1 0,21-1 15,0 0-15,0 0 16,0 0-16,0 0 0,21 1 15,21-22-15,-20 0 0,-1 21 16,0-21-16,21 0 0,-21 0 0,1 0 16,20 0-16,-21 0 0,0-21 0,22-1 15,-22 22-15,0-21 0,0 0 16,0 0-16,22-21 16,-22 20-16,0 1 15,-21 0-15,0 0 0,21 21 16,-21 21-1,-21 0-15,21 0 16,0 1-16,-21-1 16,21 0-16,-21 0 0,21 0 0,0 0 15,0 1-15,0-1 16,21-21 0,-21 21-16,21-21 0,0 0 15,0 0-15,0 0 0,1-21 16,-22 0-16,0-1 15,0 1-15,0 0 16,0-21-16,0 21 16,0-1-16,-22 1 0,1 21 15,21-21-15,-21 21 0,0 0 16,42 0 15,0 0-31,0 0 16,1 0-16,-1-21 0,21 21 15,-21 0 1,0 0-16,1 0 0,-1 0 16,0 0-16,-21 21 15,0 0 1,0 0-16,0 1 16,0-1-16,0 0 0,0 0 15,0 0-15,0 0 16,0 1-16,0-1 15,-21-21 1,21-21 31,0-1-31,21 1-16,-21 0 0,21 21 0,-21-21 15,21 0-15,0-22 0,1 22 16,-1 0-16,21 0 0,22-21 15,-43 20-15,21 1 0,0 21 16,22 0-16,-22-21 0,-21 21 0,64 0 16,-64 0-16,0 21 0,-21 0 15,0 1-15,22-1 0,-22 0 16,0 0-16,0 0 0,0 0 0,0 1 16,0-1-16,-22 0 0,1 0 15,-21 21-15,21-20 16,0-1-16,-1-21 15,22 21-15,0-42 47,22 0-31,-1 21-16,0-22 0</inkml:trace>
  <inkml:trace contextRef="#ctx0" brushRef="#br1" timeOffset="-71565.38">28638 17251 0,'0'0'0,"0"-21"94,-21 21-94</inkml:trace>
  <inkml:trace contextRef="#ctx0" brushRef="#br1" timeOffset="-71333.51">27982 16764 0,'0'0'0,"-42"0"15,21-21-15,0 21 0,-1 0 0,1-21 16,0 21-16,0 0 16,0 0-1,21-21 1,0-1-1</inkml:trace>
  <inkml:trace contextRef="#ctx0" brushRef="#br1" timeOffset="-71069.67">26564 16785 0,'0'0'0,"-42"0"0,21 0 0,-1 21 16,1-21-16,0 0 0,42 0 31,0 0-31,1 0 0,-1 0 16,21 0-16,-21 0 0,22 0 0,-1 0 15,0 0-15,1 0 0,-1 0 16,-21 0-16,21 0 0,-20 0 0,-1 0 15,-21-21 1,-21 21-16</inkml:trace>
  <inkml:trace contextRef="#ctx0" brushRef="#br1" timeOffset="-70561.13">23220 16743 0,'0'21'0,"21"-21"31,0 0-31,21 0 0,1 0 16,-1 0-16,0 0 0,22 0 0,-1 0 15,1 0-15,-1-21 0,1 21 16,63-21-16,-64 21 0,22 0 16,-64-21-16,0 21 15,1 0-15,-1 0 0,-21-22 16,0 1 15,-21 21-15</inkml:trace>
  <inkml:trace contextRef="#ctx0" brushRef="#br1" timeOffset="-56153.75">15600 6244 0,'0'0'15,"-21"0"-15,-1 0 0,1 0 0,0 0 16,0 0-16,0 0 0,0 0 16,-1 0-16,1 0 0,0 0 15,0 0 1,42 0 15,21 0-15,-20 0-16,41 0 0,-21 0 15,85 21-15,-42-21 0,0 0 16,-1 22-16,1-22 0,21 0 0,0 0 16,0 0-16,-22 0 0,22 0 15,-21 0-15,126 0 16,-147 0-16,-1 0 0,1 0 16,-22 0-16,1 0 0,-1 0 0,-21 0 15,0 0-15,0 0 0,1 0 0,-1 0 16,-42 0 31,-1 0-32,1 21-15,21 0 16</inkml:trace>
  <inkml:trace contextRef="#ctx0" brushRef="#br1" timeOffset="-54808.39">1312 17844 0,'-21'-22'0,"-64"1"31,64 0-31,0 21 16,0 0-16,0 0 15,21-21-15,21 21 31,21-21-31,-21 21 0,43 0 16,-22 0-16,22-21 0,-1 21 0,1 0 16,-1-22-16,85 1 15,-105 21-15,20 0 0,-20 0 16,-1 0-16,-21 0 0,21 0 0,-20 0 16,-22 21 15,-22 1-31,1-22 0,0 21 0,0-21 15,0 0-15,-22 0 16,1 21-16,21-21 0,0 0 16</inkml:trace>
  <inkml:trace contextRef="#ctx0" brushRef="#br1" timeOffset="-54545.54">1630 17780 0,'-21'0'15,"42"0"-15,-42-21 16,21 42 15,0 0-31,0 0 16,0 22-16,0-22 0,-22 0 0,22 21 15,-21-20-15,21 20 0,-21 0 16,21 1-16,0-22 0,0 21 16,-21 43-16,21-22 15,0-20-15,0-22 0,0 0 16,0 0-16,21-21 31,0 0-31,0-21 16,1 0-16,-22 0 0,21-1 15</inkml:trace>
  <inkml:trace contextRef="#ctx0" brushRef="#br1" timeOffset="-53513.14">2159 17907 0,'0'0'0,"21"0"16,-42 0 0,0 21-16,0 0 15,21 1-15,-22-1 0,1 0 16,0 0-16,0 21 0,-21 1 16,42-1-16,0-21 0,0 0 15,0 22-15,0-22 16,0 0-16,0 0 0,0 0 0,0 1 15,42-22-15,64 0 16,-64-22 0,0 1-16,-20 0 0,20 0 0,-21 0 15,21 0-15,-20-1 0,-22 1 16,0 0-16,0 0 0,0 0 16,-43-43-16,22 43 15,-21 21-15,21-21 0,-22 21 16,22 0-16,-21 0 15,-1-21 1,22 21-16,21-21 16,43 21-16,-22-22 15,21 22-15,0 0 0,1-21 16,41 21-16,22 0 16,-63 0-16,-1 0 0,0 0 15,-21 0-15,22 21 0,-43 1 16,0-1-16,0 0 0,0 0 15,0 21-15,-64 22 16,43-43-16,0 0 16,0 22-16,0-22 0,21 0 15,0 0-15,0 0 0,0 0 0,21 1 16,0-22 0,21 0-16,1 0 15,-22-22-15,21 1 0,0 0 16,-20 21-16,20-21 0,-21 0 0,21 0 15,-20-1-15,-1 1 0,0 0 16,-21 0-16,0-21 0,0-1 16,0 22-16,-42-21 15,20 21-15,-20-1 0,21 22 16,-21 0-16,20 0 0,-20 0 16,21 0-16,0 0 0,0 0 0,-22 22 15,22-1 1,21 0-16,0 0 0,0 0 15,21 0-15,0-21 16,1 22-16,20-22 0,-21 0 0,21 0 16,-20 0-16,20 0 0,0 0 15,1 0-15,-22-22 0,21 22 16,0-21-16,1 0 0,-22 0 0,21 0 16,1 0-16,-22-22 0,0 22 15,0-21-15,21-22 16,-42-42-1,0 85-15,0 0 0,0-21 0,0 21 16,0-1-16,-21 44 31,21-1-31,-21 0 0,21 42 16,-21-20-16,0-1 0,0 64 16,21-64-16,-22 1 0,22-1 15,0 0-15,0 1 0,0 20 16,0-42-16,0 0 15,0 1-15,22-1 0,-1 0 0,0-21 16,0 0-16,0 0 0,0 0 16,1 0-16,-1 0 0,0 0 15,0-21-15,0 21 0,22-21 16,-22-1-16,0 22 0,0-21 16,0 0-16</inkml:trace>
  <inkml:trace contextRef="#ctx0" brushRef="#br1" timeOffset="-52745.58">4593 18013 0,'0'0'0,"-85"0"31,64 0-15,42 0 0,1 0-1,20 0-15,-21 0 0,43 0 0,-22 0 16,21 0-16,128 0 16,-128 0-16,1 0 0,21 0 15,-22 0-15,22 0 0,-22 0 16,64 0-16,-21 0 15,-64-21-15,1 21 0,-22 0 16,0-21-16,-21-1 16,0 1-16,-21 0 15,0 0-15,0 21 16,-22-21-16,22 21 0,-21-21 0,21 21 16,-22 0-16,1 0 0,21-22 15,-22 22-15,22 0 0,0 0 16,0 0-16,42 0 47,0 0-47,0 0 0,22 0 15,-22 0-15,21 0 0,1 0 0,-22 0 16,21 0-16,0 0 0,1 22 16,-22-22-16,0 21 0,0-21 15,0 21-15,-21 0 0,0 0 16,-21 0-16,0 1 15,0-1-15,-21 0 0,20 0 16,-20 0-16,-64 22 16,64-22-16,21 0 0,0 0 15,-1-21-15,1 21 0,21 0 16,21-21 0,22 0-1,-1 0-15</inkml:trace>
  <inkml:trace contextRef="#ctx0" brushRef="#br1" timeOffset="-52016.99">7324 17844 0,'0'-22'31,"0"1"-31,0 0 16,0 0-16,21 21 15,0-21-15,0 0 0,0-1 16,0 1-16,1 0 0,-22 0 16,0-21-16,0 20 15,-22 1-15,1 21 16,0 0-16,-21 0 0,21 0 15,-22 0-15,22 0 0,-21 0 0,21 0 16,-22 0-16,22 0 16,0 21-16,0 22 0,21-22 15,0 0-15,0 0 0,0 22 16,0-22-16,21 0 0,0 0 0,21 0 16,-20 22-16,-1-22 0,21 0 15,-21 0-15,43 43 16,-43-43-16,0 0 0,0 0 15,0 0-15,1 0 0,-22 1 0,0-1 16,0 0-16,0 0 0,-64 0 16,43 0-16,-21 1 15,-1-22-15,1 0 0,-43 0 16,43 0-16,0 0 0,-1 0 16,1 0-16,0-22 0,-1 1 0,22 0 15,0 0-15,-21 0 0,20-43 16,22 43-16,0 0 15,0 0-15,0 0 0,0-1 0,0 1 16,22 0-16,-1 0 0,0 21 16,21 0-16,-21-21 0,22 21 0,-22 0 15,64 0-15,-43 0 16,-21 0-16,21 0 0,1 0 16</inkml:trace>
  <inkml:trace contextRef="#ctx0" brushRef="#br1" timeOffset="-50814.68">8001 17780 0,'0'0'0,"21"-42"15,-21 21-15,-21 21 32,0 0-32,0 0 0,-1 21 0,1-21 15,-21 21-15,21 0 0,0 0 16,-22 22-16,22-22 0,0 0 15,-21 0-15,20 21 0,1-20 16,21-1-16,-21 0 0,21 0 16,0 0-16,0 22 0,0-22 15,21 0-15,0-21 0,1 21 16,20-21-16,0 0 0,1 0 0,-1 0 16,0 0-16,1 0 0,-1-21 15,43 0-15,-64 0 0,21-1 16,-21 1-16,22 0 0,-22 0 15,-21 0-15,0-22 0,0 22 16,0-21-16,0-43 16,-21 64-16,-1-21 0,1 21 0,-21-1 15,21 1-15,-22 0 0,22 0 16,-21 21-16,21 0 0,-22 0 0,22 0 16,0 0-16,0 21 0,21 0 15,0 0-15,0 1 16,63-1-16,22 0 15,-21-21-15,-22 0 16,21 0-16,43 0 0,-42 0 16,-1 0-16,1-21 0,-1 0 15,-20-1-15,20 1 0,-21 0 16,1 0-16,-1 0 0,-21 0 0,0-1 16,1 1-16,-22-21 15,0-22-15,-22 64 16,1 0-16,0-21 0,0 21 15,0 0-15,0 0 0,-1 0 0,1 21 16,0 1-16,0-1 0,21 21 16,-21-21-16,21 22 0,-21-1 15,21 0-15,0 1 0,-22 20 16,1-21-16,0 22 0,21-1 0,-21 1 16,0-1-16,21 22 0,-21 0 0,-1-1 15,1 1-15,0 21 0,0-21 16,0-1-16,0 22 0,-1-21 15,1 21-15,0-64 0,0-42 0,42 0 32,0 0-32,0 0 15,22 0-15,-22 0 0,0 0 16,0 0-16,22 0 0,-22 0 16,42 0-16,-42 0 15,22 0-15,-22 0 0,0 0 16,0 0-16,0-21 0,-21-22 0,0-20 0,0-1 15,0 1-15,-21-64 16,-42-21-16,42 84 16,-22 22-16,1-22 0,21 22 15,-22 21-15,22-21 0,-21 20 0,21 1 16,0 0-16,-1 21 0,22-21 16,0 0-1,22 0-15,-1 21 0,21-22 16,0 1-16,1 21 0,63-42 15,-43 21-15,1 0 0,-1-1 16,1-20-16,20 21 0,-20-21 16,84-43-16,-106 64 0,22-22 15,-22 1-15,-21 0 16,22 21-16,-22-22 0,-21 22 0,0 0 16,0 0-16,0 0 0,0-1 15,-21 22 1,-1 0-16,1 22 15,0-1-15,0 0 0,0 21 0,0-21 16,-1 22-16,22-1 0,-21 0 16,0 1-16,0-1 0,21 0 15,0 1-15,0-22 0,0 21 16,0-21-16,0 22 0,0-22 0,0 0 0,0 0 16,0 0-16,21-21 0,0 22 15,0-22-15,1 0 0,-1 0 16,0 0-16,0 0 15,0-22-15,0 1 0,1 21 0,-22-21 16,0 0-16,21 0 0</inkml:trace>
  <inkml:trace contextRef="#ctx0" brushRef="#br1" timeOffset="-50637.78">9080 17801 0,'0'0'0,"-21"0"0,0 0 0,0-21 0,21 0 16,21 0-1,21 21 1,-20 0 0,-1 0-16,21-21 0,-21 21 0,22 0 15,-1 0-15,-21-22 0,21 22 16,1 0-16,-1 0 0,-21-21 0,22 21 16,-22 0-16</inkml:trace>
  <inkml:trace contextRef="#ctx0" brushRef="#br1" timeOffset="-50088.1">9842 17674 0,'-21'21'31,"0"1"-31,0-1 0,0 0 0,21 0 16,-21 0-16,21 22 16,-64 20-16,64-21 15,0-20-15,-21-1 0,21 0 16,0 0-16,-21 0 0,21 0 15,21-21 17,0 0-32,0-21 0,0 0 15,1 0-15,-1 21 0,0-21 16,21 0-16,1-22 16,-22 22-16,0 21 15,-21 21 1,0 0-1,0 1-15,0-1 16,0 0-16,0 0 16,0 0-16,21-21 0,0 21 15,22-21-15,-22 0 16,0 0-16,21 0 0,1 0 0,-1 0 16,0 0-16,1-21 0,-1 0 15,-21 21-15,21-21 0,-20-21 0,20 20 16,-21 1-16,-21-21 15,0 0-15,0 20 0,0-62 0,0 41 16,0 22-16,-21 0 16,0 0-16,0 0 0,-1 0 0,-41 21 15,21 0 1,-1 21-16,22-21 0,0 21 0,0 0 16,0 0-16,21 22 0,0-22 15,0 0-15,0 0 0,21 0 0,0 0 16,0 1-16,85 20 15</inkml:trace>
  <inkml:trace contextRef="#ctx0" brushRef="#br1" timeOffset="-49329.53">11028 17822 0,'0'-21'0,"0"0"0,-191 148 0,382-212 15,-191 22-15,0 42 0,-43-43 16,22 64-16,0 0 15,-21 0-15,21 0 0,-22 0 0,22 0 16,-21 0-16,21 21 0,-22 1 0,22 20 16,0-21-16,0 0 0,0 22 0,-1-22 15,22 63 1,0-62-16,0-1 0,0 0 0,22 0 16,-1 0-16,0-21 0,64 0 15,-43 0 1,0 0-16,-21 0 15,1 0-15,-1-21 0,0 0 0,0 0 16,0 0-16,-21-1 16,0-20-16,21 0 0,-21 21 0,0-1 15,0 1-15,0 0 0,0 0 16,-21 21-16,21 21 16,0 0-16,-21 0 15,21 1-15,0-1 0,0 21 16,0-21-16,0 0 0,0 22 15,0-22-15,21-21 0,0 21 16,1-21-16,-1 21 0,0-21 0,0 0 16,21 0-16,1 0 15,-22 0-15,0 0 0,0 0 16,0 0-16,-21-21 16,0 0-16,0 0 0,0 0 0,0-1 15,22-41-15,-1 42 16,-21 0-16,21-22 0,0 22 0,21 0 15,-20 21-15,-1-21 0,21 21 16,22 0-16,-43 0 0,42 21 16,-42-21-1,1 21-15,-22 0 0,0 0 0,21 1 0,-21 20 16,0-21-16,0 0 16,0 0-16,0 22 0,0-22 0,0 0 15,0 0-15,-21-21 0,-1 21 16,22 1-16,-21-22 0,0 0 15,21-22 1,0 1-16,0 0 16,0 0-16,21 0 0,0 0 15,1-22-15,-1 22 0,0-21 0,0 21 16,0-22-16,0 22 0,1 0 16,-1 0-16,0 0 0,0 21 15,0 0-15,22 0 16,-22 0-1,0 21-15</inkml:trace>
  <inkml:trace contextRef="#ctx0" brushRef="#br1" timeOffset="-48977.73">12023 17928 0,'21'0'15,"-64"-42"-15,65 84 0,20-42 16,-21 0-16,0 0 15,0 0-15,1-21 0,-1 21 16,0-21-16,0 21 0,0-21 16,0 0-16,1 21 0,-1-22 0,0 22 15,-21-21-15,0 0 16,-21 21-16,0 0 16,-1 0-16,1 0 0,-42 0 15,20 0-15,22 0 0,-21 21 16,21 0-16,0 22 0,-1 20 15,22-20 1,0-22-16,22 0 0,20 0 16,0 0-16,-21-21 0,22 0 15,-22 0-15,21 0 16,-21 0-16,22 0 0,-22 0 0,21 0 16,-21 0-16,1 0 0,20-21 15,-21 21-15,0-21 0,0 0 0,1 21 16,-1-21-16</inkml:trace>
  <inkml:trace contextRef="#ctx0" brushRef="#br0" timeOffset="-42409.7">487 8043 0,'-21'0'0,"-64"0"31,64 0-31,0 0 0,-1 0 16,22-21-16,-21 21 15,42 0 16,1 0-15,-1 0-16,0 0 0,0 0 0,0 0 16,43 0-1,-22 0-15,0 0 0,1 0 0,-22 0 16,21 0-16,1 0 0,84 0 16,-64 0-1,-21 0-15,22 0 0,-1 0 0,86 0 16,-65 0-16,1 0 0,0 0 15,-1 0-15,1 0 0,0 0 16,-1 0-16,1 0 0,21 0 16,-22 0-16,1 0 0,0 21 0,21-21 15,190 0-15,-211 0 16,20 0-16,-20 0 0,21 0 16,84 0-16,-84 0 0,0 0 15,0 0-15,0 0 0,0 0 16,-1 0-16,1 0 0,106 0 15,-106 0-15,0 0 0,21 0 16,-22 0-16,1 0 0,0 0 16,0-21-16,-21 21 0,211 0 15,-127 0 1,-63-21-16,-21 21 0,-1 0 0,65 0 16,-86 0-16,1 0 0,-1 0 15,-21 0-15,22-21 0,-22 21 0,22 0 16,20 0-1,-62 0-15,-1 0 0,21 0 0,0-21 16,-20 21 0,-1 0-16,0 0 0,0 0 31,0 0-15,0 0 30,-42 0 1</inkml:trace>
  <inkml:trace contextRef="#ctx0" brushRef="#br0" timeOffset="-36621.68">931 12256 0,'0'0'0,"-21"0"16,-42 0 0,20 0-16,22 0 0,-21 0 0,21 0 15,-22 0-15,22 0 0,-21 0 16,21 0-16,-22 0 0,22 0 0,0 0 16,0 0-16,0 0 0,-1 0 15,1 0-15,42 0 47,1 0-47,20 0 0,-21 0 16,21 0-16,-20 0 0,20 0 0,0 0 15,1 0-15,-1 0 0,0 0 16,1 0-16,-1 0 0,0 0 16,22 0-16,-22 0 0,0 0 15,22 0-15,-1 0 0,-20 0 16,20 0-16,1 0 0,-22 0 0,22 0 15,-1 0-15,-21 0 0,22 0 0,-1 0 16,-20 0-16,20 0 0,-20 0 16,20 0-16,1 0 0,-22 0 0,21 0 15,1 0-15,-1 0 0,43 0 16,-42 0-16,-1 0 0,1 0 16,-1 0-16,1 0 0,20 0 0,43 0 15,-63 0 1,21-22-16,-22 22 0,1 0 0,84 0 15,-64 0-15,1 0 0,0-21 16,-22 21-16,22 0 0,0 0 16,-22 0-16,22 0 0,-22 0 0,22-21 15,-22 21-15,22 0 0,-21 0 0,20-21 16,-20 21-16,20 0 0,-20 0 16,21-21-16,-1 21 0,-20 0 0,20 0 15,-20-21-15,21 21 0,-22 0 0,1 0 16,-1 0-16,1-22 0,20 22 15,-20 0-15,-1 0 0,1 0 16,20-21-16,-20 21 0,84-21 16,-84 21-16,-1 0 0,1 0 0,-1-21 15,-21 21-15,22 0 0,-1 0 16,-20-21-16,20 21 0,43-21 16,-64 21-16,22 0 0,-22-22 0,1 22 15,20 0-15,-21 0 0,1 0 16,-1-21-16,0 21 0,22 0 0,-22 0 15,1 0-15,-1 0 0,0 0 0,1 0 16,41-21-16,1 21 16,-43 0-16,1 0 15,-22 0-15,21 0 0,0 0 0,1 0 16,-22-21-16,21 21 0,1 0 0,-1 0 16,85 0-1,-64-21-15,-20 21 0,-1 0 16,0 0-16,-20 0 0,20 0 15,-21 0-15,21 0 0,-20 0 0,-1 0 16,0 0-16,42 0 16,-63-21-16,43 21 0,-22 0 15,0 0-15,0 0 16,0 0-16,1 0 0,-1 0 16,0 0-16,0 0 0,0 0 15,22 0-15,-22 0 0,0 0 16,0 0-16,21 0 15,-20 0-15,-1 0 0,0 0 16,0 0-16,0 0 0,0 0 0,1 0 16,20 0-16,21 0 15,-20 0-15,-22 0 16,0 0-16,0 21 0,0-21 0,22 0 16,-22 0-16,0 0 0,0 0 15,0 0-15,22 0 16,-22 0 31,-63 0 15</inkml:trace>
  <inkml:trace contextRef="#ctx0" brushRef="#br0" timeOffset="-36536.73">8467 12044 0,'-85'21'16</inkml:trace>
  <inkml:trace contextRef="#ctx0" brushRef="#br0" timeOffset="-30462.02">317 16214 0,'0'0'0,"-84"21"32,63-21-32,-1 0 15,1 0-15,0 0 0,0 0 0,0 0 16,0 0-16,-1 0 0,1 0 15,0 0-15,0 0 0,42 0 94,0 0-94,0 0 16,1 0-16,-1 0 0,0 0 15,21 0-15,-21 0 0,22 0 16,-1 0-16,0 0 0,22 0 16,-22 0-16,1 0 0,-1 0 15,0 0-15,1 0 0,-1 0 16,43 0-16,-43 0 0,0 0 16,1 0-16,-22 0 0,21 0 0,0 0 15,64-21 1,-63 21-16,-1 0 0,0 0 15,1 0-15,20 0 0,-21-21 16,64 21-16,-63 0 0,20 0 16,-21 0-16,22 0 0,42-22 15,-64 22-15,22 0 0,-22-21 16,21 21-16,-20 0 0,20 0 16,-20 0-16,20-21 0,-21 21 15,22 0-15,-1 0 0,-20-21 0,20 21 16,64 0-16,-84-21 0,20 21 15,1 0-15,-22 0 16,21-21-16,-20 21 0,20 0 0,-20 0 16,20 0-16,-21-22 0,1 22 0,-1 0 15,22 0-15,-22 0 0,0 0 16,22-21-16,-22 21 0,43 0 16,-22 0-16,22-21 15,-43 21-15,1 0 0,62 0 16,-62 0-16,-1 0 0,0 0 15,22 0-15,-22-21 0,1 21 0,-1 0 16,0 0-16,1 0 0,-1 0 0,0 0 16,1 0-16,84-21 15,-85 21-15,0 0 16,43 0-16,-22 0 0,-20 0 16,-1 0-16,0 0 0,1 0 15,-1 0-15,0 0 0,43 0 16,-43 0-16,1 0 0,-1-21 15,0 21-15,64 0 0,-63 0 16,-1 0-16,0 0 0,22 0 0,-22 0 16,0 0-16,22 0 0,-22 0 15,1 0-15,62 0 16,-62 0-16,-1 0 0,0 0 16,1 0-16,-1 0 0,0 0 0,85 0 15,-84 0-15,-1 0 16,0 0-16,1 0 0,41 0 15,-41 0-15,-1 0 0,0 0 16,43 0-16,-43 0 0,43 0 16,-43 0-16,-20-22 15,20 22-15,0 0 0,1 0 0,-1 0 16,21 0 0,22-21-16,-64 21 0,22 0 0,-22 0 15,42 0-15,-20 0 0,-22 0 16,0-21-16,21 21 0,-21 0 15,1 0-15,20 0 0,-21 0 16,0 0-16,0 0 0,1 0 0,20 0 16,-21 0-16,0 0 0,0 0 15,1 0-15,-1 0 0,0 0 0,0 0 16,0 0-16,-21-21 0,21 21 0,22 0 16,-22 0-16,0 0 15,0 0-15,0-21 16,1 21-1,-1 0 79,0 0-78,0 0-1</inkml:trace>
  <inkml:trace contextRef="#ctx0" brushRef="#br0" timeOffset="-18972.31">1206 18161 0,'-42'0'15,"42"-21"1,-21 21-16,42 0 62,0 0-62,22 0 0,-22 0 0,21 21 16,0-21-16,1 0 0,20 0 16,-20 0-16,20 21 0,1-21 15,20 0-15,-20 0 0,-1 0 16,1 0-16,84 0 16,-63 0-16,-22 0 0,85 0 15,-84 0-15,20 0 0,-20 0 16,-1 0-16,1 0 0,-1 0 0,107 0 15,-128 0 1,0 0-16,1 0 0,-1 0 0,0 0 16,1 0-16,-22 0 0,0 0 15,21 0-15,-20 0 0,-1 0 0,0 0 16,-21-21 15,-21 21-15,0 0-16</inkml:trace>
  <inkml:trace contextRef="#ctx0" brushRef="#br0" timeOffset="-18387.87">1164 18119 0,'0'0'0,"-21"0"0,-21 0 0,42 21 0,-22-21 16,22 21 0,22 0-1,-1-21 1,0 0-16,0 0 0,0 0 16,22 0-16,-1 21 0,0-21 0,1 0 15,20 0-15,1 0 16,-1 0-16,1 0 0,-1 0 0,22 0 15,-22 0-15,22 0 0,0 0 0,-1 0 16,1 0-16,21 0 0,-22 0 16,1 0-16,0 0 0,-1 0 0,1 0 15,0 0-15,-22 0 0,1 22 16,-1-22-16,1 0 0,-22 0 16,64 0-16,-85 0 15,43 21-15,-43-21 0,0 0 16,0 0-16,0 0 15,-21 21-15,-21-21 47,0 0-31,0 0-16,0 0 0,-1 0 16,1 0-16</inkml:trace>
  <inkml:trace contextRef="#ctx0" brushRef="#br0" timeOffset="19011">19981 8128 0,'-21'0'62,"0"0"-62,0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2:43:40.0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741 296 0,'0'0'0,"-21"22"15,-1-22 1,1 0-1,0 0 17,0 0-32,21-22 31,0 1-31,0 0 16,0 0-1,21 21 1,0 0-16,0 0 0,1 0 15,-1 0-15,0 0 0,0 0 16,0 21-16,0-21 0,-21 21 16,22 0-16,-1 1 15,-21 41-15,0-42 0,21 22 16,-21-1-16,0 0 0,0 1 16,0-1-16,-21 0 0,0 1 0,-1 20 15,-41 22 1,42-43-16,-22 22 0,22-43 0,-21 21 15,0 0-15,20-20 0,-20 20 16,21-21-16,-21 0 0,20-21 0,1 21 16,0-21-16,0 0 0,0 0 15,0 0-15,-1 0 0,-41-42 16,63 21 0,-21 0-16,21 0 0,-21-1 0,-1-62 15,22 63-15,0-22 16,0 22-16,0-21 0,0 21 0,0-22 15,22 1-15,20-22 16,-21 64-16,0-21 0,0 21 16,22 0-16,-22 0 0,21 0 15,-21 0-15,22 0 0,-22 21 16,21-21-16,-21 22 0,1-1 0,-1 0 16,-21 0-16,21 0 15,0 64-15,-21-64 0,0 21 16,0-20-16,0-1 0,21 0 15,-21 0-15,21 0 0,-21 0 16,22 43 0,-1-43-16,0-21 15,0 0 1,0 0 0</inkml:trace>
  <inkml:trace contextRef="#ctx0" brushRef="#br0" timeOffset="331.8">1228 804 0,'0'22'16,"0"-1"-1,21-21 16,0 0-15,0-21-16,-21-1 16,0 1-1,0 0 1,-21 21 0,0 0-16,0 0 15,-1 0-15,44 0 47,-1 0-31,0 0-16</inkml:trace>
  <inkml:trace contextRef="#ctx0" brushRef="#br0" timeOffset="1264.67">2328 402 0,'0'-84'31,"0"62"-31,0 44 31,0-1-15,0 0-16,0 0 0,0 0 16,0 0-16,0 22 0,0-22 15,0 21-15,0-21 0,0 22 16,0-1-16,0-21 0,0 22 0,-21-22 0,21 0 16,0 42-1,0-41-15,0-1 0,0 0 0,0 0 16,0 0-16,21-21 47,-21-21-47,0 0 0,21 21 15,1-21-15,-1 0 0,-21-22 0,21 22 16,21-21 0,-21 21-16,22-22 0,-22 22 15,0 0-15,0 0 0,0 21 16,1-21-16,-1-1 0,0 22 0,0 0 15,-21-21-15,21 21 16,0 0-16,-21 21 16,22 1-16,-22-1 15,0 0-15,0 0 0,0 0 16,0 0-16,0 1 0,0-1 16,0 21-16,0 0 15,0-20-15,21-1 0,0 0 16,0-21-16,0 0 0,0 0 15,1 0 1,-1 0-16,42 0 0,-20-21 16,-22 0-16,0-1 15,21-20-15,-21 21 0,1 0 16,-22 0-16,0-22 0,21 22 16,-21-21-16,0 21 0,0-22 15,0 22-15,0-42 0,0 41 16,-21 1-16,-1 0 0,1 0 15,0 21-15,0 0 16,0 0 0,21 21 15,21-21-15,0 0-1,0 0-15</inkml:trace>
  <inkml:trace contextRef="#ctx0" brushRef="#br0" timeOffset="1836.35">3577 106 0,'0'-21'0,"0"42"0,0-63 16,0 20-1,-21 22-15,0 0 16,21 22-16,0-1 15,0 0-15,0 21 0,0-21 16,-21 1-16,21 20 0,0-21 16,0 21-16,0-20 0,0 20 0,0 0 15,0-21-15,0 22 0,0-22 16,0 21-16,-22 43 16,22-64-16,0 0 0,0 0 15,0 1-15,0-1 0,0 0 16,0 0-1,-21-21-15,21-21 32,0 0-32,0 0 0,0-1 15,0 1-15,0 0 16,0-21-16,0 21 0,43-22 16,-43 22-16,21 0 0,0 0 15,0 0-15,21-1 0,-20 1 0,-1 0 16,21 21-16,-21-21 0,22 21 15,-22 0-15,21 0 0,0 21 16,-20-21-16,-1 21 0,0 0 16,0 1-16,-21-1 0,0 0 15,0 21-15,0-21 0,0 1 0,0-1 16,0 0-16,0 0 0,0 0 16,0 0-16,0 1 0,-21-22 0,21 42 15,-21-21 1,21-42 31,21 0-47</inkml:trace>
  <inkml:trace contextRef="#ctx0" brushRef="#br0" timeOffset="2696.48">4403 423 0,'0'0'0,"0"-21"0,-22 21 16,1 0-1,0 0-15,21 21 0,0 1 16,-21-22-16,0 21 0,21 0 16,-21 21-16,21 1 15,-22-22-15,22 0 16,0 0-16,0 0 0,0 0 0,0 1 15,0-1-15,22-21 16,-1 0-16,0 21 16,0-21-16,21 0 0,-20 0 0,-1 0 15,21 0-15,-21-21 0,0 0 16,1-1-16,20 22 0,0-42 16,1 0-16,-22 21 15,0-1-15,-21 1 0,21 0 0,-21 0 16,21 0-16,-21 0 0,0-1 15,0 1-15,0 42 47,0 1-47,0-1 16,0 0-16,0 0 0,0 0 16,0 22-16,0-22 0,0 21 0,-21 0 15,21 1-15,0 20 0,0-20 16,0 20-16,0 1 0,0-22 0,0 21 15,0 1-15,0-1 0,0 64 16,0-63-16,0 21 0,0 63 16,0-64-16,0-20 0,0 21 15,0-22-15,0 22 0,0-22 16,0 1-16,21-1 0,-21 1 0,0-1 16,0 1-16,0-22 0,0 0 15,0 1-15,0-1 0,0 0 16,0 1-16,0-22 0,-21 0 0,0 0 15,21 0-15,-21-21 0,0 0 0,-1 22 16,1-22-16,0 0 16,0 0-16,0-22 0,0 1 0,-1 0 15,1 0-15,0-21 0,-21-1 0,21 1 16,-1 0-16,-20-1 0,-64-147 16,64 42-1,21 84-15,0-21 0,21 22 16,-22-22-16,22 22 0,0-1 0,0 1 15,0-1-15,22 1 0,-1 20 16,0-20-16,0 21 0,21-1 16,-20 1-16,-1 0 0,21-1 0,-21 1 15,22 0-15,-22 20 0,21-20 16,-21 21-16,22 0 0,-22 0 0,0 21 16,0-22-16,0 22 0,0 0 15,1 0-15,-1-21 16,-21 0 15</inkml:trace>
  <inkml:trace contextRef="#ctx0" brushRef="#br0" timeOffset="3536.85">6286 466 0,'0'0'16,"0"-21"-16,22 21 0,-1-22 0,0 1 15,21 0-15,-21 0 0,1 0 16,-1 21-16,-21-21 0,0-1 16,0 1-16,0 0 0,0 0 0,0 0 15,0 0-15,-21-1 16,-1 22-16,1 0 0,-21 0 0,21 0 15,0 0-15,-22 0 0,1 0 16,-22 22 0,22-22-16,21 21 0,0 0 0,0 0 15,-1 0-15,1 0 0,21 1 16,-21-1-16,21 0 0,0 0 16,0 0-16,0 0 0,21-21 15,0 22-15,1-1 0,20 0 0,0 0 16,1 0-16,-22 0 15,0 1-15,21-1 0,-21 0 0,1 0 16,20 0-16,-21 0 0,-21 1 16,0-1-16,0 21 0,0-21 0,0 0 15,0 1-15,-21-1 0,0 0 16,0 21-16,-43-21 16,-84 22-16,106-43 15,-1 0-15,1 0 0,-22 0 16,22 0-16,21-21 0,-21-1 0,-1 1 15,22 0-15,0 0 0,-21 0 16,20-22-16,22 22 0,-21 0 0,21-21 16,0 21-16,0-1 0,0-20 15,0 21-15,0 0 0,21 0 0,1 21 16,-1-22-16,21 1 0,-21 21 16,22 0-16,-1 0 0,-21 0 0,21 0 15,1 0-15,-22 0 0,21 0 16,-21 0-16,22 0 0</inkml:trace>
  <inkml:trace contextRef="#ctx0" brushRef="#br0" timeOffset="3931.98">6583 741 0,'84'-21'16,"-62"21"-16,20-43 16,0 22-1,-21 21-15,-21-21 0,22 0 0,-1 0 16,-21 0-16,0-1 0,0 1 16,0 0-16,0 0 15,-21 21-15,-1 0 0,1 0 16,0 0-16,0 0 0,0 0 15,0 21-15,-22 0 0,22 0 0,0 1 16,0-1-16,21 0 0,-21 0 16,-1 0-16,22 0 0,0 1 0,0 20 15,0-21-15,0 0 0,0 0 16,0 1-16,0-1 0,22-21 16,-1 0-16,0 21 0,0-21 15,0 0-15,0 0 0,1 0 16,-1 0-16,0 0 0,21-21 0,-21 0 0,1 21 15,20-22-15,-21 1 16</inkml:trace>
  <inkml:trace contextRef="#ctx0" brushRef="#br0" timeOffset="4207.99">7281 0 0,'-42'21'31,"21"0"-31,21 22 0,0-22 16,-21 21-16,-1 43 15,1 0-15,21-22 0,-21-21 16,0 1-16,0 20 0,21-20 16,0-1-16,-21-21 0,21 21 0,-22 1 15,1-1-15,21-21 0,0 0 16,0 22-16,0-22 0,0 0 15,0 0-15,21-21 16,1 0 0,-1-21-16,0 0 0</inkml:trace>
  <inkml:trace contextRef="#ctx0" brushRef="#br0" timeOffset="4616.49">7345 614 0,'-21'0'0,"21"21"16,21-21 31,0-21-47,0 21 15,0-21-15,0 0 16,1-1-16,-22 1 15,0 0 1,-22 21 0,1 0-1,0 21-15,0-21 0,21 21 0,-21 1 16,0-22-16,-1 21 0,1 0 0,21 21 16,-21 1-1,21-22-15,0 0 0,0 0 0,0 0 16,0 0-16,21 1 15,-21-1-15,21-21 0,1 0 0,-1 0 16,0 0-16,0 0 16,0 0-16,0 0 15,1 0-15,20 0 0,-21-21 0,0-1 0,0 1 16,22 0-16</inkml:trace>
  <inkml:trace contextRef="#ctx0" brushRef="#br0" timeOffset="5108.85">7810 487 0,'0'21'31,"0"0"-31,0 0 16,-21 1-16,21-1 0,-21 0 16,21 0-16,0 0 0,0 0 15,-21 1-15,21 20 0,-42 21 16,42-41-16,0-1 15,0 0-15,0 0 0,-22-21 16,22 21-16,0-42 31,0 0-15,0 0-16,0 0 16,0-1-16,0 1 0,0 0 0,0-21 15,22 21-15,-1-43 16,21 1-16,-21 41 15,22 1-15,-22 0 0,0 0 0,21 0 16,-21 21-16,22-21 0,-22 21 16,0 0-16,21 0 0,-20 0 0,20 21 15,0 21 1,-42-21-16,0 0 0,0 22 0,0-22 16,0 21-16,0-21 0,0 1 15,0 20-15,0-21 0,0 0 0,-42 43 16,21-22-1,0-21 1,21-42 31,0 0-47</inkml:trace>
  <inkml:trace contextRef="#ctx0" brushRef="#br0" timeOffset="5383.7">8424 487 0,'0'42'32,"0"-21"-32,-21 1 15,21-1-15,-21 0 0,21 21 0,0-21 16,0 1-16,-21-1 0,21 0 0,-21 0 15,21 0-15,0 0 0,0 1 16,0-1-16,0 0 0,0-42 47,0 0-47,0-1 16,21 1-16,-21 0 0,21 0 0</inkml:trace>
  <inkml:trace contextRef="#ctx0" brushRef="#br0" timeOffset="5724.44">8382 254 0,'0'0'0,"-21"0"16,0 0-16,-1 64 16,22-43-16,0 0 15,0 0-15,0 0 16,22-21-1,-1 0-15,0 0 16,0 0-16,0-21 16,0 21-16,-21-21 0,22 0 15,-22 0-15,0-1 16,0 1-16,0 0 0,0 0 0,0 0 16,0 0-16,-22-1 15,1 22-15,0 0 0,0 0 16,0 0-16,0 22 15,21-1-15,-22 0 0,22 0 16,-21 0-16,21 0 0,0 1 16,0-1-16,0 0 0,0 0 15,0 0-15,21 0 0</inkml:trace>
  <inkml:trace contextRef="#ctx0" brushRef="#br0" timeOffset="6180.12">8721 487 0,'-22'-21'31,"1"21"-31,0 0 0,21 21 16,-21-21-1,0 21-15,21 0 0,-21 0 0,21 1 16,0-1-16,-22 0 0,22 21 16,-21-21-16,21 43 15,0-43-15,0 0 0,0 0 0,0 1 0,0-1 16,0 0-16,0 0 0,43-21 16,-22 21-16,0-21 0,0 0 15,0 0-15,0 0 0,22 0 16,-22-21-16,0 0 0,0 21 0,43-42 15,-43 20-15,0 1 16,0-21-16,0 21 0,1 0 0,-1-43 16,-21 43-16,21-21 15,-21-1-15,0 22 16,0 0-16,-21 21 31,21 21-15,0 0-1</inkml:trace>
  <inkml:trace contextRef="#ctx0" brushRef="#br0" timeOffset="6928.34">9440 508 0,'-42'0'15,"21"0"-15,0 0 16,21 21 0,-22 0-16,22 1 0,-21-1 0,21 0 15,-21 0-15,21 0 0,0 0 16,0 1-16,0-1 0,0 0 0,0 0 16,0 21-16,0-20 0,-21-1 15,21 0-15,0 0 0,0 0 16,0 0-1,-21-42 17,21 0-32,0 0 0,0-21 15,0 20-15,0 1 0,0 0 16,21 0-16,21-64 16,-21 43-16,1 21 0,-1 0 15,0-1-15,0 1 0,21 0 0,-20 21 16,-1-21-16,0 21 0,21 0 0,-21 0 15,1 0-15,-1 21 0,0-21 16,0 21-16,0 0 0,-21 1 0,0 20 16,0-21-1,0 0-15,0 0 0,0 1 0,0-1 16,0 0-16,0 21 16,0 1-16,0-22 0,-21-21 15,21 21-15,-21-21 0,21-21 47,0 0-47,0-1 0,0 1 16,0 0-16,0 0 0,0 0 15,63-64 1,-41 64-16,-1 0 0,21 0 16,-21-22-16,0 22 0,22 0 0,-1 0 15,-21 21-15,22-21 0,-1 21 0,0 0 16,1 0-16,-22 0 0,21 0 15,-21 21-15,22 0 0,-22 0 0,-21 43 16,0-43-16,0 0 16,0 21-16,0 1 0,0-22 0,0 21 15,0-21-15,0 0 0,0 1 16,0 20-16,-21-21 0,-1 0 16,22 0-16,-21-21 0,21-21 46,0 0-46,21 0 0</inkml:trace>
  <inkml:trace contextRef="#ctx0" brushRef="#br0" timeOffset="7337.62">11472 42 0,'0'0'0,"0"-21"0,0 0 16,0 42 15,-21 0-31,21 1 0,-21 20 15,0 0-15,0 1 0,-1-1 0,1 0 16,-21 22-16,21-22 16,-22 22-16,1-1 0,0-21 0,-1 22 15,1-1-15,0 1 0,-22-1 0,22 1 16,0-1-16,-1-20 0,-20 20 16,20-20-16,1 20 0,21-21 0,-21 1 15,-1 41-15,22-41 0,0-22 16,21 21-16,0-21 0,0 1 15,0-1-15,0 0 0,0-42 32,21 0-32</inkml:trace>
  <inkml:trace contextRef="#ctx0" brushRef="#br0" timeOffset="8139.65">11938 360 0,'0'0'0,"0"-21"0,0 0 15,0-1 1,0 44 0,-21-1-16,21 0 15,-21 21-15,-1-21 0,1 1 16,21 20-16,-21 0 0,0-21 0,0 22 15,0-1-15,-1-21 0,1 22 16,-21 20-16,21-21 0,-22 1 16,22-22-16,21 0 0,0 0 15,0 0 1,-21-21-16,21-21 16,0 0-16,0 0 15,0 0-15,21 0 0,0-1 16,1-20-16,-1 0 0,0 21 0,0-22 15,21 1-15,-20 0 0,-1-1 16,21 1-16,-21 0 0,22 20 16,-22-20-16,0 21 0,21 0 0,-21 0 15,1-1-15,-1 22 0,0 22 16,-21-1-16,0 0 16,21 0-16,-21 21 0,0 1 0,21-22 15,-21 21-15,0 1 0,0-1 0,0 0 16,0 1-16,0-1 0,0 0 15,0 1-15,0-22 0,-21 21 0,21-21 16,0 0-16,-21 22 16,21-22-16,0 0 0,0 0 15,0 0-15,0-42 32,0 0-17,-21 0-15</inkml:trace>
  <inkml:trace contextRef="#ctx0" brushRef="#br0" timeOffset="8317.54">11705 762 0,'0'0'0,"-21"0"31,42 0-15,0 0-16,22 0 15,-22 0-15,21-21 0,-21 21 16,22 0-16,20 0 0,64-21 15,-63 0-15,-22-1 0,0 22 16,-21 0-16</inkml:trace>
  <inkml:trace contextRef="#ctx0" brushRef="#br0" timeOffset="9333.04">12848 656 0,'0'-63'32,"0"42"-32,0-1 0,-21 1 0,0 0 15,0 0-15,-1 0 16,1 21-16,0 0 0,0 0 16,0 0-16,0 0 0,-1 0 15,-20 21-15,21 0 0,0 0 0,0 22 16,-22-22-16,22 21 0,0-21 0,0 22 15,0-1-15,21 0 0,0-21 16,0 22-16,0-22 0,0 21 16,0-21-16,0 1 0,0-1 0,0 0 15,21-21-15,0 0 0,0 0 16,0 0-16,64 0 16,-64 0-16,0-21 0,22 0 15,-22-1-15,21 1 0,-21-21 0,22 21 16,20-64-16,-42 43 15,0-1-15,22-20 0,-1-43 16,-21 64-16,22-64 16,-43 42-16,0-20 0,0 41 15,0 22-15,0-21 16,0 21-16,-22 21 0,1 0 16,21 21-16,-21 0 15,21 21-15,-21 1 0,0-1 0,21 0 16,-21 1-16,21 20 0,0-20 15,-22 62-15,22-62 0,-21 41 16,21-20-16,0-22 16,0 1-16,0-22 0,0 21 0,0-21 15,0 22-15,0-22 0,0 0 0,21-21 16,1 21-16,-1-21 0,0 0 16,21 0-16,1 0 0,-22 0 15,0-21-15,0 0 0,0 0 16,22-1-16,-22 1 0,21-42 15,0-1-15,-20 43 16,-22 0-16,21-21 0,-21 20 16,21 22-16,-21-21 0,21 0 0,-21 42 47,0 0-47,0 1 0,0-1 15,-21 0-15,21 21 0,0-21 16,0 1-16,-21-1 0,21 21 0,0-21 15,0 0-15,0 1 0,0-1 0,0 0 16,0 0-16,21-21 0,-21 21 16,21-21-16,0 0 15,0 0-15,1 0 0,-1 0 16,0-21-16,0 0 0,0 0 16,-21 0-16,21-1 0,1 1 0,-1-21 15,0 21-15,0-22 0,0 22 16,22-42-16,-22 42 0,-21-1 15,0 1-15,21 0 16,-21 42 0,0 0-16,0 1 15,0-1-15,-21 0 0,21 0 16,0 21-16,0 43 16,0-64-16,0 0 0,0 1 15,0-1-15,0 0 0,0 0 16,0 0-16,21 0 0,0-21 15,0 0-15,0 22 0,22-22 16,-22 0-16,21 0 0,22-22 16,-22 22-16</inkml:trace>
  <inkml:trace contextRef="#ctx0" brushRef="#br0" timeOffset="10240.14">14309 720 0,'0'0'0,"21"-21"0,-21-1 16,0 1-16,0-21 15,0 21-15,0 0 16,-21 21-16,-1 0 0,1 0 0,0 0 16,0 0-16,0 0 0,-22 0 0,22 21 15,0 0-15,-21 0 0,21 0 16,-1 0-16,-20 22 0,0 20 16,21-42-16,21 22 0,0-22 15,-22 21-15,22-21 0,0 1 0,0-1 16,0 0-16,0 0 0,22 0 15,-1 0-15,0-21 0,0 0 0,0 22 16,0-22-16,22 0 0,-22 0 0,0 0 16,21-22-16,-20 22 0,-1-21 15,0 0-15,0 0 0,0 0 16,0-22-16,1 22 0,-1-21 0,0 21 16,-21-22-16,0 22 0,0 0 15,0 0-15,0 0 0,0-22 16,-21 43-1,0 22 1,21-1-16,-22 0 0,1 21 16,21-21-16,0 22 15,0-1-15,0-21 0,0 0 16,0 1-16,0-1 0,0 0 0,21-21 16,1 21-16,-1 0 0,0-21 15,0 0-15,0 0 0,43 0 16,-43 0-16,0 0 0,21 0 0,-20-21 15,-1 21-15,0-21 0,0 0 16,0-22-16,0 22 0,1 0 0,-1-64 16,0 64-1,-21-21-15,0 21 0,0 0 16,0-1-16,0 44 31,0-1-31,0 0 0,-21 0 0,21 0 16,-21 0-16,21 22 0,-22-22 15,22 0-15,0 0 0,0 0 16,0 1-16,0-1 0,0 21 16,-21-21-16,21 0 15,0-42 17,0 0-32,0 0 15,0 0-15,0 0 0,0-1 0,0 1 16,0-21-16,21 21 0,-21-22 15,22 22-15,-1-21 0,0 21 0,0 0 16,0-1-16,0 1 0,22 0 0,20-21 16,22 42-1,-43 0-15,1 0 16,20 42-16,-42-21 0,0 22 16,1-22-16,-1 21 0,-21 0 15,0-20-15,0 20 0,0 0 0,0-21 16,0 1-16,-21 20 0,-1-21 15,1 0-15,21 0 0,0 1 16,0-44 15,21 1-15,1 21-16,-22-21 0,21 0 0</inkml:trace>
  <inkml:trace contextRef="#ctx0" brushRef="#br0" timeOffset="10545.18">15790 318 0,'-63'21'32,"42"0"-32,-1 0 0,22 21 15,-42 1-15,21-1 0,0 0 16,21-20-16,-21 20 0,-1 0 15,1-21-15,0 22 0,21-1 16,-21 0-16,21-20 0,-21 20 16,21-21-16,0 21 0,0-20 0,0-1 15,0 0-15,0 0 0,0 0 0,0 0 16,21-21-16,0 0 16,0 0-16,0 0 0,22 0 15,-1 0-15,-21-21 0,0 21 16,1-21-16,-1 0 0,0 0 0,0 0 15</inkml:trace>
  <inkml:trace contextRef="#ctx0" brushRef="#br0" timeOffset="10744.26">15494 614 0,'0'0'0,"-42"0"0,20 0 15,1 0-15,42 0 31,1 0-31,-1 0 16,21 0-16,-21 0 0,22 0 0,-22 0 16,21 0-16,-21 0 0,22 0 15,20-21 1,-42 21-16,0 0 0</inkml:trace>
  <inkml:trace contextRef="#ctx0" brushRef="#br0" timeOffset="11548.2">16362 889 0,'21'0'16,"-21"-21"-16,21 0 31,-21 0-31,0-1 16,0 1-16,21 21 0,-21-21 16,0 0-16,21 0 0,-21 0 0,0-1 15,0 1-15,0 0 0,0 0 16,-21 0-16,0 0 0,0-1 15,0 22-15,0 0 0,-1 0 0,1 0 16,-21 0-16,21 22 0,-22-1 16,22 0-16,-63 21 15,62-21-15,1 22 0,-21-22 0,21 21 16,0-21-16,21 22 0,0-22 0,0 0 16,0 21-16,0-20 0,0-1 15,0 0-15,42 0 16,-21-21-16,0 0 0,43 0 15,-43 0-15,21 0 0,1-21 16,-1 0-16,-21 0 0,21-1 16,1 1-16,-22 0 0,21 0 0,-21-21 15,22 20-15,-22-20 0,0 21 16,0 0-16,0-22 0,1 22 0,-22 0 16,0 0-16,0 0 0,-22 42 31,1 0-16,0 0-15,0 0 0,21 1 16,-21 20-16,0-21 0,-1 21 0,22-20 16,0 20-16,0-21 0,0 43 15,0-43-15,0 0 0,0 0 16,22 0-16,-1 0 16,0-21-16,21 0 0,-21 0 0,64 0 15,-64 0-15,85-21 16,-64 21-16,1-21 0,20 0 15,-20 0-15</inkml:trace>
  <inkml:trace contextRef="#ctx0" brushRef="#br0" timeOffset="12200.44">17399 677 0,'0'0'0,"0"-21"0,0 0 16,0-21-16,0 21 16,-21-1-16,0 22 0,-1 0 15,1-21-15,0 21 0,-21 0 0,21 0 16,-22 0-16,1 0 0,0 0 15,-1 21-15,22 1 0,-21-1 0,-1 0 16,22 0-16,-21 0 0,21 0 16,0 1-16,-1-1 0,22 21 15,-21-21-15,21 0 0,0 1 0,0-1 16,21 0-16,22 0 16,-22-21-16,21 0 0,-21 21 0,22-21 15,-1 0-15,85 0 16,-85-21-16,1 21 0,-1-21 15,-21 0-15,22 0 0,-1-1 16,-21 1-16,-21 0 0,0 0 16,0 0-16,0 0 15,-21 21 17,0 0-32,0 21 0,-1 0 15,22 0-15,-21 21 0,0-20 0,0 20 16,21 0-16,0 1 15,-21-1-15,0 0 0,21 43 16,0-22-16,-22 22 0,22-21 16,-21-22-16,21 21 0,0 1 15,0-1-15,0 1 0,0-1 0,-21 1 16,21-22-16,-21 64 16,21-64-16,0 1 0,0-1 0,0 0 15,0 1-15,0-22 0,0 0 0,0 21 16,-21-42-16,-22 0 15,22 0-15,0 0 16,0 0-16,0 0 0,0-21 0,-1 21 16,-41-42-16,-43-64 15,85 64-15,-21-1 16,20 1-16,1 0 0,0-1 16,0-62-16,21 62 15,0 22-15,0 0 0,0-21 16,0 20-16,21 1 0,0 0 0,22 0 15,-22 0-15,0-22 0,64 1 16,-1-21-16,-41 20 16</inkml:trace>
  <inkml:trace contextRef="#ctx0" brushRef="#br0" timeOffset="12572.49">17674 783 0,'0'0'0,"-21"0"16,21-21 0,21 0-1,0 21 1,0-21-16,1 21 0,-1-21 0,21-1 16,-21 22-16,0-21 0,1 0 15,-1 21-15,-21-21 16,21 0-16,-42 21 31,0 0-31,-1 0 0,1 0 16,0 21-16,0 21 0,0-21 15,0 1-15,-1-1 0,-20 21 0,42-21 16,-21 22-16,21-22 0,-21 0 16,21 0-16,0 21 0,0-20 15,0-1-15,0 0 0,21-21 0,0 0 16,0 0-16,0 0 0,22 0 15,-22 0-15,21 0 0,-21 0 0,22-21 16,-22 0-16,21-1 16</inkml:trace>
  <inkml:trace contextRef="#ctx0" brushRef="#br0" timeOffset="12943.86">18373 656 0,'0'0'15,"0"-21"-15,0 0 0,0 0 16,-22 21-1,1 0-15,0 0 0,0 0 0,0 0 16,0 0-16,-22 21 0,22-21 16,0 21-16,0-21 0,-22 42 15,43-20-15,0-1 16,0 0 0,0 0-16,22-21 0,-1 0 15,0 21-15,21 0 0,-21-21 16,1 22-16,20-22 0,-21 21 0,0 0 15,22-21-15,-22 21 0,-21 0 16,21 0-16,-21 22 16,-21-43-1,0 0-15,-1 21 0,1-21 0,-21 0 16,21 0-16,-22 0 0,22 0 0,-21 0 16,21 0-16,0 0 15,-22 0-15,22 0 0,0 0 16,0 0-16,21-21 31,21 0-31,0-1 0</inkml:trace>
  <inkml:trace contextRef="#ctx0" brushRef="#br0" timeOffset="14076.42">19897 699 0,'0'0'0,"21"-22"0,-21 1 0,0 0 0,0 0 16,0 0-16,0 0 15,0-1-15,0 1 0,0 0 16,-21 21 15,-1 0-31,1 21 0,0-21 16,0 21-16,0 1 0,0 20 16,-1-21-16,1 0 0,0 0 0,0 22 15,0-22-15,0 0 16,-1 43-16,1-43 0,21 0 15,0 0-15,0 0 0,0 0 16,21-21-16,1 0 0,-1 0 16,0 0-16,21 0 0,-21 0 15,22 0-15,-22 0 0,21 0 16,1-21-16,-22 0 0,21 0 0,0 0 16,-20 0-16,-1-1 0,21-20 0,-21 21 15,-21-21-15,0 20 0,0-20 0,0 21 16,0-21-16,0 20 0,0 1 15,-42-21-15,-22 0 16,43 42-16,0 0 16,-21-22-16,21 22 0,-1 0 0,1 0 15,64 22 17,-22-22-32,21 0 15,-21 0-15,43 0 0,-22 0 16,22 0-16,-1 0 0,1 0 0,-1 0 15,1 0-15,-1 0 0,1 0 16,63-22-16,-106 1 16,0 0-16,-21 0 15,0 0-15,0 0 0,-21-1 16,-22 1-16,22 21 16,0 0-16,0 0 0,-21 0 15,20 0-15,1 43 16,0-22-16,0 0 0,0 21 15,0 1-15,-1-22 0,1 21 0,-21 22 16,21-22-16,-64 127 16,43-105-16,21-1 15,-22 85-15,22-84 0,0-1 16,-43 149 0,64-85-16,0-42 0,0-22 0,0 1 15,0-1-15,0-20 16,0 20-16,0-21 0,0 1 0,0-1 15,0 0-15,-21-20 0,0 41 16,0-42-16,0 0 16,0-21-16,-1 0 0,1 0 15,0 0-15,0-21 0,-21 0 0,20 0 16,1 0-16,-21-22 0,0 22 16,20-21-16,-20 21 0,21-22 0,0 22 15,-22-21-15,43 21 0,-21-22 0,21 22 16,0 0-16,0-21 0,0 21 15,0-1-15,0 1 0,21-21 0,1 21 16,20-22-16,-21 22 0,21-21 16</inkml:trace>
  <inkml:trace contextRef="#ctx0" brushRef="#br0" timeOffset="14769.62">21759 381 0,'0'0'15,"85"0"1,-64 0-16,43 0 0,-43 0 16,0-21-16,21 21 0,-21-21 0,1 0 15,-1 21-15,0-22 0,-21 1 0,0 0 16,0 0-16,0 0 15,0 0-15,0-22 0,0 22 16,-21 0-16,0 0 0,-1 21 0,-20 0 16,0 0-16,-1 0 0,1 0 15,-21 21-15,20 0 0,-20 0 0,20 22 16,1-22-16,0 21 0,-1 0 16,22-20-16,0 20 0,21-21 0,0 21 15,0-20-15,0-1 0,21 21 16,0-21-16,1 0 0,20 1 0,0-1 15,1 0-15,-22 0 0,21 0 16,0 0-16,1 1 0,-1-1 0,-21 0 16,22 21-16,-22 22 15,-21-43 1,-21-21-16,-1 21 0,-20 0 0,0-21 16,-1 0-16,-62 21 15,-1-21-15,42 0 0,22 0 16,-43-21-16,43 0 0,0 21 15,20-21-15,1 0 0,0 0 16,21-1-16,-21 1 0,21 0 16,0 0-16,0 0 0,0 0 15,0-1-15,21 22 0,0-21 16,-21 0-16,43 21 0,20 0 16,1 0-1,-22 0-15,-21 0 0</inkml:trace>
  <inkml:trace contextRef="#ctx0" brushRef="#br0" timeOffset="15118.36">22119 720 0,'0'0'0,"21"-21"15,-21-1-15,21 22 16,-21-21-16,0 0 15,22 21-15,-22-21 0,21 0 0,-21 0 16,0-1-16,0 1 16,-21 21-1,-1 0 1,1 21-16,0 1 0,0-1 16,0 0-16,0 0 0,-1 0 0,1 0 15,0 22-15,21-22 0,0 0 16,0 0-16,0 0 0,0 1 0,0-1 15,0 0-15,0 0 16,21-21-16,0 0 0,1 0 16,-1 0-16,0 0 0,0 0 15,0 0-15,0 0 0,22-21 16,-22 0-16,42-22 0</inkml:trace>
  <inkml:trace contextRef="#ctx0" brushRef="#br0" timeOffset="15386.2">22733 106 0,'0'0'0,"21"-42"16,-21 20-16,0-20 15,0 63-15,-21 0 16,0 1-16,0 20 0,-1 0 16,1 1-16,-42 126 15,20-127-15,22 22 0,0-22 16,0 0-16,0 22 0,0-22 15,-1 1-15,22-1 0,-21 0 0,21-21 16,-21 43-16,21-43 0,-21 0 16,21 0-16,0 1 0,0-1 15,21-21 1,0 0-16,0-21 16,1-1-16,-1 22 0,0-21 0</inkml:trace>
  <inkml:trace contextRef="#ctx0" brushRef="#br0" timeOffset="16208.56">22712 677 0,'0'0'15,"-21"0"-15,42 0 47,0 0-47,0 0 16,0-21-16,0 21 0,1 0 15,20-21-15,-21 0 16,-21 0-16,21 21 16,-21-21-1,-21 21 1,0 0-16,0 0 0,0 21 0,-1-21 16,1 21-16,0 0 0,0 0 0,0 0 15,0 1-15,21-1 0,-22 0 16,1 21-16,0 1 15,21-22-15,0 0 0,0 0 0,0 0 16,21-21-16,0 0 0,1 0 16,-1 0-16,0 0 0,0 0 15,43 0-15,-43 0 16,21-21-16,-21 0 0,43 0 16,-43 0-16,0-1 0,21-20 15,-20 21-15,-1 0 0,0 0 0,0-22 16,0 22-16,22-42 15,-43 41-15,0 1 16,21 21-16,-21 21 16,0 1-1,0-1-15,-21 0 0,-1 0 16,22 0-16,0 22 0,0-22 16,-21 0-16,21 0 0,-21 21 0,21-20 15,-21-1-15,21 0 16,0 0-16,0 0 0,-21-21 15,21 21-15,-21-21 32,21-21-17,0 0-15,0 0 0,0 0 16,0-22-16,0 22 0,21 0 0,-21 0 16,63-85-1,-20 85-15,-22 0 0,21 0 0,-21-1 16,22 1-16,-1 0 0,0 21 15,-21 0-15,22 0 0,-22 0 16,0 0-16,0 21 0,0 0 0,-21 1 16,22-1-16,-22 0 0,0 21 15,0 22-15,0-43 0,-43 42 16,43-41-16,-21-1 16,0 0-16,21 0 0,-21 0 0,21 0 15,-21 1-15,-1-22 16,22-22 15,22 1-15,-1 0-16,0 21 0</inkml:trace>
  <inkml:trace contextRef="#ctx0" brushRef="#br0" timeOffset="16444.43">23982 593 0,'0'0'15,"0"21"1,-21 0 0,-1 0-16,1 0 0,21 1 0,-21-1 15,0 0-15,0 0 0,21 0 16,0 0-16,-21 1 0,21-1 0,-22 0 16,22 0-16,-21 0 15,21 22-15,0-22 0,21-42 47,1-1-47,-1 22 0</inkml:trace>
  <inkml:trace contextRef="#ctx0" brushRef="#br0" timeOffset="16796.22">24088 339 0,'-22'0'0,"44"0"0,-65 0 0,22 0 16,0 0-16,0 21 0,0 0 16,-1-21-16,22 21 0,-21 0 0,21 1 15,0-1 1,0 0-16,21-21 16,1 0-16,-1 0 0,0 0 15,0 0-15,0 0 0,0 0 16,1-21-16,-1 21 0,-21-21 15,0-1-15,21 1 0,-21 0 16,0 0-16,0 0 16,-21 0-16,0 21 15,-1 0-15,1 0 0,0 0 16,0 0 0,0 21-16,21 0 0,0 0 15,0 0-15,0 0 16,0 1-16,0-1 15,21-21-15</inkml:trace>
  <inkml:trace contextRef="#ctx0" brushRef="#br0" timeOffset="17200.3">24257 572 0,'0'21'47,"-21"-21"-47,0 21 0,-1 0 16,22 0-16,-21-21 0,21 43 0,-21-1 15,0 0 1,21-21-16,0 1 0,0 20 16,0-21-16,0 0 0,0 0 0,0 1 15,21-22-15,0 21 16,0-21-16,1 0 0,-1 0 15,21 0-15,-21 0 0,0 0 0,64-64 16,-43 22 0,-20 0-16,-1 20 0,0-20 15,0 21-15,0-21 0,-21 20 16,0 1-16,0 0 0,0 0 0,0 0 16,21 21 62</inkml:trace>
  <inkml:trace contextRef="#ctx0" brushRef="#br0" timeOffset="17916.25">25019 593 0,'0'0'0,"-21"0"0,0 0 16,-1 0-16,1 0 16,0 0-16,21 21 0,0 0 0,-21 0 15,0-21-15,21 21 0,-21 1 16,21-1-16,0 0 0,0 0 0,0 0 16,-22 0-16,22 1 0,0 20 15,-21-21-15,21 0 0,0 0 16,0 1-16,0-1 0,0 0 31,0-42-15,0 0-1,0-1-15,0 1 0,0 0 16,0-21-16,0 21 16,0-1-16,21-20 0,1 21 0,-1-21 15,21 20-15,-21-20 0,0 21 0,22 0 16,-22 0-16,21-1 0,-21 1 0,64 21 15,-64 0 1,0 0-16,1 0 0,-1 0 16,0 21-16,0 1 0,-21-1 0,0 0 15,21 0-15,-21 21 0,0-20 16,0-1-16,0 21 0,0 43 16,0-64-1,0 0-15,-21-21 0,21 21 0,-21 0 16,21 1-16,-21-22 15,21-22 1,0 1 0,0 0-16,0 0 15,0 0-15,21 0 0,0-43 16,0 43-16,0-21 16,1 20-16,-1 1 0,21-21 0,-21 21 15,0 0-15,22-1 0,-22 1 0,21 21 16,-21 0-16,1 0 0,41 0 15,-42 0-15,-21 21 0,21 22 16,-21-22-16,0 0 16,0 21-16,0-20 0,0 20 0,-21-21 15,0 21-15,21 1 0,-21-22 16,0 0-16,0 21 0,21-20 0,-22-1 16,1 0-16,0 0 0,0 0 15,0-21 1,0 0-16,-1 0 15</inkml:trace>
  <inkml:trace contextRef="#ctx0" brushRef="#br0" timeOffset="19287.96">2286 1672 0,'-21'0'0,"42"0"0,-63 0 0,20 0 15,1 0 1,0 0-16,42 0 47,0 0-32,1 0-15,-1 0 0,21 0 0,0 0 16,-20 0-16,20 0 0,21 0 16,-20 0-16,20 0 0,1 0 15,-22 0-15,43 0 0,-22 0 0,1 0 16,-1 0-16,22 0 0,-22 0 15,22 0-15,0 0 0,-1 0 16,22 0-16,85 0 0,-107 0 16,22 0-16,0 0 0,0 0 15,0 0-15,0 0 0,-1 0 0,22 0 16,0 0-16,-21 0 0,21 0 0,-21 0 16,0 0-16,21 0 0,-21 0 15,0 0-15,-1 0 0,22 0 0,-21 0 16,-21 0-16,21 0 0,105 0 15,-126-21-15,21 21 0,0 0 16,0 0-16,-1 0 0,1-21 16,0 21-16,0 0 0,-21 0 15,190-21-15,-127 21 16,-85 0-16,22 0 16,-21-21-16,-1 21 0,1 0 0,-1 0 15,64 0-15,-63 0 16,-22-22-16,0 22 0,43 0 15,0 0-15,-64 0 0,0 0 16,0 0-16,0-21 0,0 21 16,-42 0 62,0 0-78</inkml:trace>
  <inkml:trace contextRef="#ctx0" brushRef="#br0" timeOffset="20975.34">11388 1482 0,'0'0'0,"-22"0"0,1 0 16,0 0-16,0 0 0,0 0 15,0 0-15,-1 0 16,1 0-16,0 0 16,0 0-16,0 0 15,42 21 32,0-21-47,0 0 16,0 0-16,22 0 0,-22 0 15,0 0-15,21 0 0,1 21 0,-22-21 16,21 0-16,1 0 0,20 0 16,43 0-16,-64 0 15,1 0-15,-1 0 0,21 0 16,1 21-16,-22-21 0,22 0 0,-1 0 16,1 0-16,-1 0 0,128 0 15,20 0 1,-147 21-16,-1-21 15,1 0-15,21 0 0,-22 0 0,85 0 16,-84 0-16,-1 0 0,1 0 0,20 0 16,-20 0-16,105 0 15,-105 0-15,-1 0 16,1 0-16,-1 0 0,1 0 16,-1 0-16,22 0 0,-22 0 0,1 0 15,-1 0-15,86 0 0,-86 0 16,-21 0-16,22 0 0,-1 0 15,-20 0-15,20 0 0,1 0 0,-1 0 16,-20 0-16,41 0 0,-20 0 16,-1 0-16,85 0 15,-84 0-15,21 0 0,-22 0 16,22 0-16,-22 0 0,1 0 0,20 0 16,-20 0-16,21 0 0,-22 0 0,22 0 15,-22 0-15,22 0 0,0 0 16,-1 0-16,1 0 0,169 0 15,-169 0-15,-1 0 0,1 0 16,21 0-16,-22 0 0,22 0 16,85 0-16,-85 0 0,84 0 15,-84 0-15,0 0 16,-22 0-16,22 0 0,0 0 0,0 0 16,0 0-16,0 0 0,-1 0 0,-20 0 15,106 0 1,-107 0-16,22 0 0,-21 0 0,21 0 0,-22 0 15,22 0-15,0 0 16,0 0-16,-22 0 0,107 0 16,-85 0-16,84 0 15,-84 0-15,-21 0 0,21 0 16,-22 0-16,1 0 0,0 0 0,-22 0 16,22 0-16,-22 0 0,22 0 0,-22 0 15,1 0-15,21-21 0,63 21 16,-64 0-16,1 0 0,84 0 15,-84 0-15,84 0 16,-84 0-16,0 0 0,21 0 0,-22 0 16,1 0-16,0 0 0,20 0 15,-20 0-15,-21 0 0,20 0 16,-20 0-16,20 0 0,-20 0 0,-1 0 16,43 0-1,42 0-15,-84 0 0,-22-21 16,1 21-16,20 0 0,-21 0 15,1 0-15,-1 0 0,22 0 16,-22 0-16,106 0 16,-106 0-16,1 0 0,-22 0 15,21 0-15,1 0 0,-22 0 0,21 0 0,-21 0 16,0 0-16,22 0 16,-22 0-16,0 0 0,0 0 0,0 0 15,22 0-15,-22 0 0,0 0 16,0 0-16,22 0 0,-22 0 0,21 0 15,-21 0-15,22 0 0,-1 0 0,21 0 16,-41 0-16,20 0 16,-21 0-16,21 0 0,-20 0 0,20 0 15,-21 0-15,0 0 0,0 0 16,22 0-16,-22 0 16,0 0-1,0 0 16,-21-21 16,21 21-47</inkml:trace>
  <inkml:trace contextRef="#ctx0" brushRef="#br0" timeOffset="21763.89">26352 508 0,'0'-21'63,"0"0"-48,-21 0 1,21-1-16,-21 22 0,21-21 0,0 0 16,0 0-16,-21 0 0,21 0 15,0-22-15,0 22 0,0-21 0,0 21 16,0-1-16,21-20 0,0 21 15,0 0-15,1 0 0,-1 21 0,42-22 16,-20 22-16,-22 0 16,21 0-16,0 22 0,22-1 15,-22 0-15,-21 0 0,1 21 16,-1-20-16,-21-1 0,0 21 16,-43 85-1,22-106-15,-21 22 0,21-22 16,-22 21-16,1-21 0,0 22 0,-1-22 15,22 0-15,-21 21 0,21-21 16,-22 1-16,22 20 0,0-21 0,0 0 16,21 0-16,0 22 0,-21-22 15,21 0-15,0 43 16,0-43 0,0 0-16,0 0 15</inkml:trace>
  <inkml:trace contextRef="#ctx0" brushRef="#br0" timeOffset="22511.42">26289 1418 0,'21'21'16,"0"-21"-1,0 0-15,1 0 0,-1 0 16,0 0-16,-21-21 0,21 21 16,0-21-16,-21 0 0,21 0 15,-21 0 1,-21 21-1,0 0-15,0 0 16,0 0-16,0 0 16,-1 0-16,1 21 0,0-21 0,0 21 15,21 0-15,-21-21 0,21 21 16,0 0-16,0 1 16,21-22-16,0 0 0,0 0 15,0 0-15,1 0 0,-1 0 16,0 0-16,21 0 0,-21 0 15,-21-22-15,22 22 0,-22-21 16,21 21-16,-21-21 0,0 0 16,0 0-16,0 0 0,0-1 15,-21 22-15,-1 0 16,1 0-16,0 0 0,0 0 16,0 0-16,0 0 0,21 22 15,-22-22-15,22 21 0,-21 0 0,21 0 16,0 0-1,21-21-15,1 0 16,-1 0-16,0 0 0,0 0 16,0 0-16,0 0 15,-21-21-15,22 21 0,-22-21 16,21 21-16,-21-21 0,0 0 16,0-1-16,0 1 0,0 0 15,-21 21 1,-1 0-16,1 0 0,0 0 15,0 0-15,0 0 0,21 21 16,-21-21-16,21 21 0,0 1 16,0-1 15,21-21-31,0 0 16,0 0-16</inkml:trace>
  <inkml:trace contextRef="#ctx0" brushRef="#br0" timeOffset="23180.25">26437 1312 0,'0'-21'15,"-21"21"95,0 0-95,0 0-15,-1 0 16,1 0-16,21 21 16,-21-21-16,0 22 15,0-22-15,21 21 0,-21-21 0,21 21 16,21-21 15,0 0-31,0 0 0,0 0 16,0 0-16,1 0 0,-1 0 15,0 0-15,0 0 0,-21-21 16,0 0 0,0-1-16,-21 22 31,0 0-16,21 22-15</inkml:trace>
  <inkml:trace contextRef="#ctx0" brushRef="#br0" timeOffset="148280.32">593 2688 0,'0'0'0,"-22"0"31,22-21 32,0 0-48,0 0 1,0 0-16,0-1 16,0 1-16,0 0 0,0 0 15,0 0-15,0 0 0,0-1 16,0 1-16,0 0 16,-21 0-16,21 0 0,-21 21 15,0 0 16,21 21-15,0 0-16,0 0 16,0 22-16,0-22 0,0 21 0,0 0 15,0-20-15,0 20 0,0 0 16,0 1-16,0-22 0,0 21 16,0 0-16,0-20 0,0 20 0,0 0 15,0-21-15,0 1 0,0 20 16,0-21-16,0 0 0,0 0 15,0 1-15,0-1 0,0 0 0,0 0 16,0 0 0,0-42 31,21 21-32,-21-21-15,21 0 16</inkml:trace>
  <inkml:trace contextRef="#ctx0" brushRef="#br0" timeOffset="148776.04">825 2963 0,'0'0'0,"0"22"16,0-1-1,22-21 32,-1-21-31,-21-1-1,21 22-15,-21-21 0,0 0 16,0 0-16,-21 21 31,0 0-31,-1 0 16,22 21-1,0 0-15,-21 0 16,21 1 0</inkml:trace>
  <inkml:trace contextRef="#ctx0" brushRef="#br0" timeOffset="150523.65">2011 2498 0,'0'-21'31,"0"-1"-15,0 1 0,0 0-16,0 0 15,0 0-15,0 0 16,0-1 0,0 1-16,0 0 15,0 0 1,0 42 15,0 0-15,0 0-16,0 1 0,0-1 15,0 21-15,0 0 0,0 1 0,0-1 16,0 22-16,0-22 16,0 21-16,0 22 0,0-21 0,0-22 15,0 0-15,0 1 16,0-1-16,0 85 15,0-64-15,0-41 16,0 20-16,0 0 0,0-21 16,0 1-16,21-22 15,-21-22 1,0 1 0,0 0-16,0 0 0,0 0 15,0-22-15,21 22 0,-21 0 0</inkml:trace>
  <inkml:trace contextRef="#ctx0" brushRef="#br0" timeOffset="150980.34">2032 2413 0,'0'0'16,"-21"0"-16,0 0 0,21-21 15,0 0 17,21 0 14,0 21-46,0 0 0,0 0 16,22 0-16,-1 0 0,43 0 16,-43 0-16,0 0 0,1 0 15,-1 0-15,0 0 0,1 0 16,-1 0-16,-21 0 0,21 0 0,-20 0 16,-1 0-16,0 0 0,-21 21 78,-21-21-78,21 21 15,-21-21-15,-1 0 0,1 21 0,0-21 16</inkml:trace>
  <inkml:trace contextRef="#ctx0" brushRef="#br0" timeOffset="151361.12">2011 2921 0,'0'0'0,"21"0"47,0 0-31,0 0-16,0 0 15,1 0-15,-1 0 0,21 0 16,0 0 0,-20 0-16,-1 0 0,0 0 0,0 0 15,0 0-15,0 0 0,-21-21 78,22 21-62</inkml:trace>
  <inkml:trace contextRef="#ctx0" brushRef="#br0" timeOffset="151991.94">2625 2900 0,'-22'0'16,"22"-21"15,0 0-15,0-1-16,22 22 15,-1 0-15,-21-21 16,21 21-16,0 0 0,0 0 16,0 0-16,1 0 15,-1 0-15,0 0 0,0 21 16,-21 1-16,21-22 0,0 21 15,1 21-15,-22-21 0,21 0 16,-21 1-16,21-1 16,-21 0-16,0 0 0,0 0 0,0 0 15,0 1-15,0-1 0,0 0 0,0 0 16,0 0-16,0 0 16,0 1-16,0-1 0,0 0 15,-21-21 1,21-21-1,-21 0-15,21-1 16,0 1-16,0 0 0,0 0 0,0 0 16,0 0-16,0-1 0,0 1 15,0 0-15,21 0 0,0 0 0,-21 0 16,21-1-16,-21 1 0,21 0 16,0 21-16,1-21 0,-22 0 15,21 21-15,0-21 0,0 21 16,-21-22-16,21 22 0,0 0 15,1 0 1</inkml:trace>
  <inkml:trace contextRef="#ctx0" brushRef="#br0" timeOffset="152537.63">3344 3027 0,'0'21'0,"0"-42"0,-21 42 0,21 0 16,21-21 15,0 0-15,1 0-16,-1 0 0,0 0 15,0 0-15,0-21 0,0 21 16,22-21-16,-22 21 0,0-21 0,21 0 16,-20-1-16,-1 1 15,0 21-15,-21-21 0,0 0 0,0 0 16,0 0-16,0-1 0,0 1 15,0 0 1,-21 21-16,0 0 0,-1 0 16,1 0-16,0 0 15,0 21-15,0-21 0,0 21 0,-1 1 16,1-22-16,0 21 0,21 0 16,-21 0-16,0 0 0,21 22 0,-21-22 15,21 0-15,0 21 16,0-21-16,0 1 0,0-1 15,0 0-15,0 0 0,0 0 16,0 0-16,21 1 0,0-22 16,0 21-16,0-21 15,0 0-15,22 0 0,-22 0 0,0 0 16,21 0-16,-20 0 0,20 0 16,-21 0-16,21 0 0,1-21 0,-22 21 15,21-22-15,-21 1 0,1 0 0,20 0 16,-21 21-16</inkml:trace>
  <inkml:trace contextRef="#ctx0" brushRef="#br0" timeOffset="153040.12">4149 3027 0,'-22'0'15,"22"21"1,22-21 0,-1 0-1,0 0-15,0 0 16,0-21-16,-21 0 0,21 21 16,1-21-16,-1 21 0,0-22 15,-21 1-15,21 21 0,-21-21 16,21 0-16,-21 0 15,0 0-15,0-1 16,-21 22-16,0 0 16,0 0-16,0 0 0,-1 0 15,1 0-15,0 22 0,0-22 16,0 21-16,21 0 0,-21-21 16,-1 21-16,22 21 15,-21 1-15,0-22 0,21 0 16,0 0-16,0 0 0,0 22 15,0-22-15,0 0 0,0 0 0,0 0 16,21 1-16,0-1 16,1 0-16,-1-21 0,0 0 15,0 0-15,0 0 0,0 0 16,1 0-16,20 0 0,-21 0 0,21 0 16,-20 0-16,20 0 0,-21-21 15,21 0-15,-20-1 0,20 1 16,-21 0-16,0 0 0,0 0 15</inkml:trace>
  <inkml:trace contextRef="#ctx0" brushRef="#br0" timeOffset="153703.73">5863 2350 0,'0'0'0,"0"-22"16,0 1-16,0 0 16,0 0-16,0 42 31,0 0-31,0 0 15,0 1-15,0 20 16,0 0-16,0 1 0,0 20 0,0 1 16,0-22-16,0 21 0,0 1 15,0-22-15,-21 64 0,0 21 16,21-106-16,0 22 16,-21-22-16,21 0 0,0 0 15,0 0-15,0 0 16,21-21-1,0-21-15,-21 0 16,21 21-16,0-21 16,-21 0-16</inkml:trace>
  <inkml:trace contextRef="#ctx0" brushRef="#br0" timeOffset="154221.44">6286 2752 0,'0'-21'31,"0"42"1,-21 0-32,21 0 0,-21 0 15,0 0-15,21 1 0,0-1 16,0 21-16,-21-21 0,21 0 15,0 1-15,0 20 0,0-21 0,0 0 16,0 0-16,0 1 0,0 20 16,0-21-16,21 0 0,-21 0 0,21 1 15,0-22-15,0 21 16,1 0-16,-1-21 0,21 0 16,0 0-16,-20 0 0,20 0 0,-21-21 15,21 21-15,-20-21 0,41-22 16,-21 22-16,-20 0 0,-1 0 15,0-22-15,0 22 0,0-21 0,-21 21 16,0-22-16,0 22 0,0-21 16,0 21-16,0-22 0,-21 22 0,0 0 15,0 0-15,0 0 0,-22 0 16,1 21-16,21 0 0,-22-22 0,1 22 16,0 0-16,-1 0 0,22 0 15,-21 0-15,0 22 0,20-1 16,1 0-16,0 0 0,21 0 15,0 0-15,0 1 0,0-1 16,0 0-16,21 0 16,43 0-16,-22-21 15,-21 0-15,22 0 0</inkml:trace>
  <inkml:trace contextRef="#ctx0" brushRef="#br0" timeOffset="154735.41">7218 2688 0,'0'0'0,"0"-21"16,-21 21 0,-1 0-16,22 21 15,-21-21-15,0 21 16,21 1-16,-21-1 0,21 0 0,0 0 15,-21 21-15,0-20 0,21-1 16,0 0-16,0 21 0,-22-21 0,22 1 16,0 20-16,0-21 0,0 0 0,0 0 15,0 1-15,0-1 0,0 0 16,0 0-16,22-21 0,-1 21 16,0-21-16,0 0 0,0 0 15,0 0-15,1 0 0,-1 0 16,0-21-16,0 0 0,0 21 0,22-21 15,-22 0-15,0-1 16,-21-20-16,21 21 0,-21 0 16,21 0-16,-21-22 0,0 22 0,0-21 15,0-1-15,0 1 16,-21 0-16,0 21 0,0 21 16,0-22-16,-1 22 0,1 0 15,-21 0-15,21 0 0,-22 0 0,22 0 16,0 0-16,-21 0 0,21 0 15,-1 0-15,1 22 0,0-22 0,21 21 16,0 0-16,21-21 16,0 0-1,1 0-15,-1 0 0,21 0 16</inkml:trace>
  <inkml:trace contextRef="#ctx0" brushRef="#br0" timeOffset="155184.16">7959 2286 0,'0'-21'16,"0"42"-16,0-63 16,-22 21-16,1 21 15,0 0 1,0 0-1,0 21-15,21 0 16,-21 0-16,21 0 0,-22 22 16,22-22-16,0 21 0,0 0 0,-21 1 15,21-1-15,-21 0 0,21 22 16,-21-22-16,21 1 0,0-1 16,0 0-16,-21 1 0,21-22 0,0 42 15,0-20-15,0-22 0,0 21 16,0-21-16,0 0 0,0 1 15,21-22-15,0 21 0,0-21 16,0 0-16,1 21 0,-1-21 0,0 0 16,21 0-16,-21 0 0,1 0 15,20 0-15,-21 0 0,0-21 16,22 21-16,-22-21 0,0 21 0,0-22 16,21 1-16,-20 0 0,-1 21 0,-21-21 15,21 0-15,0 21 0,0-21 16,-21-1-16,0 1 0,21 0 15,-21 0-15</inkml:trace>
  <inkml:trace contextRef="#ctx0" brushRef="#br0" timeOffset="155639.9">5524 2582 0,'127'-21'31,"-105"21"-31,20 0 0,43 0 16,-43-21-16,64 21 15,-64 0-15,-21 0 0,22-21 16,-1 21-16,-21 0 0,21 0 0,-20 0 16,-1-21-16,0 21 15,0 0-15,-21 21 47,-21-21-47</inkml:trace>
  <inkml:trace contextRef="#ctx0" brushRef="#br0" timeOffset="156675.29">1968 3768 0,'-21'0'0,"0"0"16,0 0-16,0 0 16,0 0-16,-1 0 15,44 0 48,-1 0-63,0 0 0,0 0 15,0 0-15,22 0 0,-22 0 16,0 0-16,21 0 16,1 0-16,-1 0 0,21 0 0,1 0 15,-22 0-15,43 0 0,-22 0 16,22 0-16,-21 0 0,20 0 0,1 0 15,0 0-15,-1 0 0,1 0 16,0 0-16,20 0 0,-20 0 0,21 0 16,0 0-16,0-21 0,-1 21 0,1 0 15,0 0-15,21 0 0,233 0 16,-233 0 0,127 0-16,-127 0 0,-21 0 15,21 0-15,0 0 0,0 0 0,-21 0 16,21 0-16,0 0 0,-22 0 15,22 0-15,-21 0 0,21 0 16,-21 0-16,127 0 0,-106 0 16,-21-22-16,84 22 0,-84 0 15,-21 0-15,-1 0 0,1 0 16,0 0-16,-22 0 0,149-21 16,-85 21-1,-64 0-15,-20 0 0,-1 0 16,0 0-16,1 0 0,-22 0 0,21 0 0,-21 0 15,1 0-15,-1 0 0,0 0 16,0 0 0,0 0 31,-42 0-16</inkml:trace>
  <inkml:trace contextRef="#ctx0" brushRef="#br1" timeOffset="168425.05">9504 2731 0,'-21'0'31,"-1"0"-15,1 0-1,0 0 1,0 0-16,0 0 0,0 0 16,-1 0-1,1 0-15,21-22 16,-21 22-1,42 0 17,0 0-17,1 0-15,20 0 0,-21 0 16,21 0-16,22 0 0,-22 0 0,22 0 0,20 0 16,-20 0-16,21 0 15,-1 0-15,-20 0 0,20 0 16,1 0-16,-21 22 0,-1-22 0,-21 0 15,22 0-15,-43 0 0,21 0 0,43 0 16,-64 0 0,0 0-1,-42-22 32,0 1-31,21 0-1,-21 21-15</inkml:trace>
  <inkml:trace contextRef="#ctx0" brushRef="#br1" timeOffset="169011.71">10287 2328 0,'0'0'0,"-21"0"15,0 0 1,21 22 0,0-1-1,0 0-15,21 0 16,0-21-16,0 21 0,0 0 15,0-21-15,1 22 0,-1-1 0,0-21 16,0 21-16,0 0 0,0-21 16,22 21-16,-22-21 0,0 0 0,0 0 15,0 21-15,22-21 16,-1 0-16,-21 0 16,0 22-16,1-22 0,-1 0 15,0 0-15,-21 21 31,-21-21-31,0 0 16,21 21-16,-22-21 0,1 21 16,0 0-16,0-21 0,0 21 0,0 1 15,-1-1-15,1 0 0,0-21 16,0 21-16,0 0 0,0 0 0,-1 1 16,-20-1-16,21 0 0,0 0 0,-43 43 31,43-43-31,21 0 0,-21-21 15,21 21-15,-21-21 0,21 21 16,0 0 15,21-42 16</inkml:trace>
  <inkml:trace contextRef="#ctx0" brushRef="#br1" timeOffset="169660.34">11705 2561 0,'0'-21'16,"0"42"-16,0-63 0,-21 21 0,21 0 16,0-1-16,0-20 15,0 21-15,0 0 16,0 42 31,-21 0-47,21 0 15,0 0-15,0 22 0,0-22 0,0 21 16,0 1-16,0-1 0,0 64 16,0 0-16,0-64 15,0 0-15,0 22 0,0-1 16,0-20-16,-21 20 0,21 1 0,-22-22 15,22 21-15,0-20 0,0-1 0,-21 43 16,21-64-16,0 21 16,-21-21-16,21 1 0,0-1 15,0 0-15,0 0 0,0-42 47,0 0-47,0 0 0,0-1 16,0-20-16,0 21 0</inkml:trace>
  <inkml:trace contextRef="#ctx0" brushRef="#br1" timeOffset="170097.1">11536 2604 0,'0'0'16,"0"-22"-16,0 1 0,-21 0 0,21 0 0,0 0 16,0 0-16,0-1 0,0 1 15,0 0-15,21-21 16,-21 21-16,21 21 16,0 0-16,0-22 0,0 22 0,1 0 15,41 0-15,-42 0 16,22 22-16,-1-22 0,-21 21 15,43 42-15,-22-42 0,-21 22 16,0-1-16,-21-21 0,0 22 16,0 41-16,-21-63 0,-21 22 15,21-22-15,-64 42 0,43-41 16,-1-1-16,22 0 0,-21 0 16,21 0-16,-22-21 0,22 21 15,0-21-15,42-21 47,0 0-31,0 0-16,22 21 15,-1-42-15</inkml:trace>
  <inkml:trace contextRef="#ctx0" brushRef="#br1" timeOffset="170564.05">12213 2604 0,'0'0'0,"0"-22"0,0 1 16,0 0-16,0 0 16,0 0-16,0 0 15,0-1-15,21 22 0,0 0 16,1-21-16,-1 21 0,0 0 15,0 0-15,0 0 0,0 0 0,1 0 16,-1 21-16,0-21 0,21 43 16,-21-1-16,1-21 0,-1 43 15,-21-43-15,0 21 0,0-21 16,0 22-16,0-22 0,-64 64 16,43-64-1,0-21 1,21-21-1,0-1 1,0 1-16,0 0 0,0-21 16,0 21-16,0-22 0,0 1 0,0 21 15,21-22-15,0 1 0,-21 21 16,21 0-16,-21-22 0,22 22 16,-1 0-16,0 0 0,0 0 0,0 21 15,0 0-15,1 0 16,-1 0-16,0 21 15,0 0 1,-21 0-16</inkml:trace>
  <inkml:trace contextRef="#ctx0" brushRef="#br1" timeOffset="171052.25">13060 2413 0,'0'0'0,"-21"0"31,-1 0-31,1 0 16,21 21-16,-21 0 0,0 1 16,21-1-16,0 0 0,-21 0 15,0 21-15,21-20 0,-22-1 0,22 42 16,0-42-16,0 1 0,0 20 15,0-21-15,0 0 0,0 0 16,0 1-16,0-1 0,22-21 0,-1 21 16,0-21-16,0 0 0,0 0 15,0 0-15,1 0 0,-1 0 16,0 0-16,21 0 0,-21-21 0,1 0 16,-1 21-16,0-22 0,0 1 15,21-21-15,-20 21 0,-22 0 16,21-22-16,-21 22 0,21-21 0,-21-1 15,0 22-15,0-21 0,0 0 16,0 20-16,-64-41 16,43 63-16,0-21 0,0 21 15,0 0-15,0 0 0,-1 0 0,1 0 16,0 0-16,0 21 0,0 0 16,0 21-16,-1-20 15,22-1-15,0 0 0,0 0 0,0 0 16,0 0-16,22 1 15,-1-1-15,0-21 0</inkml:trace>
  <inkml:trace contextRef="#ctx0" brushRef="#br1" timeOffset="171671.89">13589 2773 0,'21'-21'0,"0"21"0,0-21 15,-21-1-15,22 1 0,-1 0 0,-21 0 16,21 0-16,0-22 0,0 22 16,-21 0-16,21-21 0,-21 21 15,22-22-15,-22 22 16,0 0-16,0 0 0,0 0 15,0 42 17,0 0-17,0 0-15,-22 0 0,22 22 16,-21-22-16,21 21 0,0-21 0,0 22 16,0-1-16,0-21 0,0 21 0,-21 43 15,21-43-15,-21 22 16,21-22-16,-21 1 0,21-1 15,0 0-15,0 1 0,0-1 16,0 0-16,0 22 0,0-22 16,0 0-16,0 1 0,0-1 0,0 0 15,0 1-15,0-1 0,0-21 0,0 22 16,0-22-16,0 21 0,0-21 16,0 0-16,0 1 0,0-1 0,0 0 15,0 0-15,-21 0 0,-1 0 16,1 1-16,0-22 15,0 0-15,0 0 0,-22 0 16,-20 0 0,21 0-16,20 0 0,1-22 15,0 22-15,-21-21 0,21 21 16,21-21-16,-22 21 0,1-21 0,21 0 16,0 0-16,0-1 15,0 1-15,0 0 0,0 0 16,0-21-16,0 20 0,21 1 15,1-21-15</inkml:trace>
  <inkml:trace contextRef="#ctx0" brushRef="#br1" timeOffset="172116.64">13674 2138 0,'0'0'0,"-22"0"15,22 21 1,0 0-16,0 0 15,22-21 1,-1 0 0,0 0-16,0 0 15,0 0-15,-21-21 0,0 0 16,0 0 0,0 0-16,-21 21 15,0 0 1,0 0-1,21 21-15,-21-21 16,21 21-16,0 0 16,0 0-16,0 1 0,0-1 15,21-21-15,0 21 16,0-21-16,21 0 0</inkml:trace>
  <inkml:trace contextRef="#ctx0" brushRef="#br1" timeOffset="172567.38">14160 2582 0,'0'22'0,"0"-44"0,-21 44 0,42-22 46,1 0-30,-1 0-16,0 0 0,0-22 0,0 1 16,0 21-16,1-21 0,-1 0 0,0 21 15,0-21-15,0 0 0,-21-1 16,0 1-16,21 21 0,-21-21 16,0 0-16,0 0 15,-21 21-15,0 0 16,0 0-16,0 0 15,-22 0-15,22 21 0,0 0 16,0 0-16,-21 0 0,20 1 0,1-1 16,0 0-16,21 0 0,-21 0 15,21 43-15,0-43 16,0 0-16,0 0 0,0 0 16,0 1-16,21-22 0,0 21 15,-21 0-15,21-21 0,22 21 16,-22-21-16,0 0 15,0 0-15,0 0 0,22 0 16,-1 0-16,-21 0 0</inkml:trace>
  <inkml:trace contextRef="#ctx0" brushRef="#br1" timeOffset="173255.99">14880 2392 0,'0'0'0,"0"-21"0,0 0 16,0-1 0,-42 22-16,21 0 15,-1 0-15,1 0 0,0 0 16,0 0-16,0 22 16,0-22-16,-1 21 0,22 0 0,-21 0 15,0 21-15,0-20 0,21 20 0,0-21 16,0 0-16,0 22 0,0-22 15,0 42-15,0 1 16,0-43-16,21 0 16,0 0-16,0-21 0,1 21 0,41-21 15,1 0 1,-43 0-16,0 0 16,0 0-16,21 0 0,-20-21 0,-1 21 15,0-21-15,21 0 0,-21 21 16,22-42-1,-22 20-15,21-41 0,-21 42 0,1-22 16,-1 22-16,0-21 0,0 0 0,-21-1 16,0 1-16,0-22 15,0 22-15,0 0 0,0-1 0,0 22 16,0-21-16,0 21 0,0 0 16,0-1-16,0 1 0,0 0 0,0 0 15,0 0-15,0 42 31,-21 0-15,21 0-16,-21 0 0,21 1 16,-21-1-16,21 21 0,-22-21 15,22 0-15,0 22 0,0-1 0,-21 0 16,21 1-16,0-1 0,0 0 16,-21 1-16,21-22 0,0 21 0,0 22 15,0-22-15,0-21 16,0 0-16,21 1 0,-21-1 0,21 0 15,-21 0-15,43 0 16,-22-21-16,0 0 0,0 0 16,22 0-16,-22 0 0,0 0 0,0 0 15,0-21-15,22 21 0,-22-21 0,0 0 16,21 21-16,-21-21 16,1-1-16,-1 1 0,0 0 0</inkml:trace>
  <inkml:trace contextRef="#ctx0" brushRef="#br1" timeOffset="173596.28">15240 2265 0,'-21'0'15,"42"0"-15,-21 0 16,21 0 0,21 0-16,-20 0 0,20 0 0,0 0 15,1 0-15,-1 0 0,-21-21 0,21 21 16,1 0-16,-1 0 0,-21 0 16,0 0-16,22 0 0,-22 0 15,-21-21-15,21 21 0,0 0 0,0 0 16</inkml:trace>
  <inkml:trace contextRef="#ctx0" brushRef="#br1" timeOffset="178193.33">17420 2265 0,'0'-21'15,"0"0"1,0-1 0,0 1 15,0 0-31,0 0 15,-21 0 17,0 21-32,0 0 0,-1 0 15,1 0-15,0 0 0,0 21 16,0-21-16,0 21 0,-1-21 16,1 21-16,-21 0 0,21 1 0,0-1 0,-1 21 15,1-21-15,-21 64 16,21-43-16,0 1 0,21-1 15,0 21-15,0-20 0,0-1 0,0 0 16,0 1-16,0-22 0,0 21 16,21-21-16,0 22 0,0-22 0,43 21 15,-43-42-15,42 21 16,-42-21-16,22 0 0,-22 0 16,21 0-16,-21 0 0,1 0 15,20 0-15,-21 0 0,0 0 0,0-21 16,43-21-16,-43 42 15,0-21-15,-21 0 0,21-1 16,1 1-16,-1 0 0</inkml:trace>
  <inkml:trace contextRef="#ctx0" brushRef="#br1" timeOffset="178688.05">17843 2434 0,'0'0'0,"0"-21"15,-21 21 17,0 0-17,21 21-15,0 0 0,0 1 0,-21 20 16,21-21-16,-21 0 0,21 0 16,0 43-16,0 21 15,0-43-15,0-21 16,0 0-16,0 0 0,0 1 15,0-1-15,0 0 0,0 0 16,21 0 0,0-21-16,0 0 0,0 0 15,1 0-15,-1 0 0,0 0 16,0-21-16,21 0 0,-20 0 16,-1 0-16,0-22 0,0 22 15,0 0-15,0-21 0,-21 20 16,0-20-16,0 21 0,0-21 15,22-1-15,-22 22 0,0-21 0,0 21 16,0-1-16,0 1 0,-22 0 0,22 0 16,-21 0-16,0 21 15,0 0-15,0 0 0,0 0 0,-1 0 16,1 0-16,0 0 0,0 0 0,0 21 16,0-21-16,-1 21 0,22 0 15,-21-21-15,21 21 0,-21 1 0,21-1 16,0 0-16,0 0 0,0 0 15,21-21-15,0 0 0,1 21 16,-1-21-16</inkml:trace>
  <inkml:trace contextRef="#ctx0" brushRef="#br1" timeOffset="179211.75">18690 2413 0,'0'0'0,"0"-21"0,0 0 16,-21 21-16,0 0 15,-22 0-15,22 0 16,0 0-16,0 0 0,0 21 0,0-21 16,-22 21-16,22 0 0,0 0 0,0-21 15,0 22-15,-1-1 16,22 0-16,0 0 0,0 0 0,0 0 15,0 1-15,0-1 16,0 0-16,22-21 0,-1 0 16,21 21-16,-21-21 0,0 21 15,22-21-15,-22 0 0,0 0 16,0 21-16,0-21 0,22 0 16,-22 22-16,0-22 0,0 0 15,-21 21-15,21-21 16,-21 21-16,0 0 15,-21 0 1,0-21-16,-21 21 0,21-21 0,-1 22 16,-20-22-16,0 0 0,21 0 15,-22 21-15,22-21 0,-21 0 0,21 0 16,-43 0-16,22 0 16,21 0-16,-1 0 0,1 0 15,0 0-15,0 0 0,21-21 31,21-1-15,0 22 0,22-21-16,-22 21 0,21-21 0</inkml:trace>
  <inkml:trace contextRef="#ctx0" brushRef="#br1" timeOffset="179575.54">19029 2180 0,'0'0'15,"0"-21"-15,0 0 16,0 0-16,0 42 47,0 0-47,-21-21 0,21 21 15,0 22-15,0-22 0,-22 0 0,1 21 16,0 1-16,0-1 0,21 0 0,-21 1 16,0-1-16,-1 0 0,22 1 15,-21-1-15,21 0 0,-21 22 16,21-43-16,0 0 0,0 0 16,0 0-16,21-21 15,0 0-15,1 0 0,-1 0 16,0 0-16,0 0 0,0 0 15,0 0-15,1-21 0,20 0 16,-21 0-16,0 0 0,0 21 16,1-21-16</inkml:trace>
  <inkml:trace contextRef="#ctx0" brushRef="#br1" timeOffset="179864.37">18881 2455 0,'21'0'47,"0"0"-31,0 0-16,0 0 0,0 0 0,1 0 15,-1 0-15,0 0 0,0 0 16,0 0-16,0 0 0,1 0 0,-1-21 15,0 21-15,0 0 16,-21-21 0</inkml:trace>
  <inkml:trace contextRef="#ctx0" brushRef="#br1" timeOffset="180340.1">20193 2392 0,'0'-21'0,"0"-22"31,0 22-31,0 42 32,0 1-17,0-1-15,0 21 0,0-21 16,0 22-16,0-1 0,0 0 16,0 1-16,-21-22 0,21 21 15,-21 0-15,21-20 0,-22 20 0,22-21 16,0 0-16,0 0 0,0 22 15,0-22 1,22-21 0,-1-21-16,21 0 15</inkml:trace>
  <inkml:trace contextRef="#ctx0" brushRef="#br1" timeOffset="180812.83">20955 2392 0,'0'0'0,"0"-21"0,0 0 16,-21 21-1,0 0-15,-22 0 0,22 0 16,-21 0-16,-1 0 0,22 0 16,-106 63-16,85-42 15,21 0-15,0 1 0,-22-1 16,43 0-16,-21 0 0,21 0 15,0 0-15,0 1 0,21-1 16,0 0-16,1-21 0,20 21 16,21 0-1,-20-21-15,-22 0 0,21 0 16,-21 21-16,22-21 0,-22 0 0,21 0 16,-21 22-16,1-22 0,-1 0 0,21 21 15,-42 0-15,21-21 0,0 0 16,-21 21-1,0 0-15,-21-21 16,0 21-16,0-21 0,0 0 0,-22 0 16,-20 22-16,21-22 0,20 0 15,-62 21 1,41-21-16,22 0 16,0 0-16,0 0 15,21-21 1,0-1-1,0 1-15,0 0 16,0 0-16</inkml:trace>
  <inkml:trace contextRef="#ctx0" brushRef="#br1" timeOffset="181047.7">20172 2180 0,'-21'0'15</inkml:trace>
  <inkml:trace contextRef="#ctx0" brushRef="#br1" timeOffset="181784.55">21696 2540 0,'0'0'0,"0"-21"0,-21 0 31,21 0-31,0-1 0,0 1 16,0 0-16,21 21 15,0-21 1,0 21-16,21 0 0,-20 0 0,20 0 16,0 0-16,-21 0 0,22 21 15,-1 0-15,-21 0 0,43 43 16,-22-43-16,-21 21 15,0 1-15,-21-22 0,0 64 0,0-43 16,0-21-16,0 21 16,0-20-16,-21-1 0,-21 21 15,42-21-15,-21-21 0,0 0 0,-1 0 16,1-21 15,21 0-31,0 0 0,0 0 16,0-22-16,0 22 0,21-21 0,-21-1 15,22 1-15,20-43 16,0 1-16,-21 63 0,1-22 16,20 22-16,-21 0 0,0 0 0,22 21 15,-22 0-15,0 0 0,0 0 16,0 0-16,0 0 16,-21 21-1,22 0-15,-22 0 0,21 0 16</inkml:trace>
  <inkml:trace contextRef="#ctx0" brushRef="#br1" timeOffset="182148.34">22500 2688 0,'42'21'31,"-20"-21"-31,-1 0 16,21 0-16,-21-21 0,0 0 15,43 0-15,-22 0 0,1 0 16,-22-1-16,21 1 0,-21 0 16,0 0-16,1 0 0,-1 0 0,-21-1 15,0 1 1,-21 21 0,-1 0-16,-20 0 0,21 0 0,-21 21 0,20-21 15,-20 22-15,-21 20 16,41-21-16,-41 43 15,63-43-15,-21 21 0,21-21 16,0 0-16,0 1 0,0-1 0,0 0 16,0 0-16,21 0 0,-21 0 15,42-21-15,-21 22 0,1-22 0,41 21 16,-42-21-16,22 0 0,-22 0 16,21 0-16,0 0 0,-20 0 15,20 0-15,-21-21 0,21 21 0</inkml:trace>
  <inkml:trace contextRef="#ctx0" brushRef="#br1" timeOffset="183857.36">23601 2477 0,'0'0'0,"0"-22"0,0 1 0,0 0 0,0 0 16,0 0-16,0 0 15,-21 21-15,-1 0 0,1 0 16,0 0-16,0 0 0,0 0 15,0 0-15,-22 21 0,22-21 16,0 21-16,0 21 0,0-21 0,-1 1 16,1 20-16,0-21 0,0 0 0,21 22 15,-21-22-15,21 0 0,0 21 16,0-21-16,0 1 0,0 20 16,21-21-16,0 0 0,0-21 15,0 0-15,1 0 16,-1 0-16,0 0 0,21 0 15,-21 0-15,1 0 0,-1-21 16,0 0-16,0 0 0,0 0 0,0-1 16,1-20-16,-1 21 0,0-21 0,-21-1 15,21 1-15,0 0 0,-21-1 16,21 1-16,-21 0 0,0-1 0,0 22 16,0-21-16,0 21 0,22-1 15,-22 1-15,0 0 0,0 0 16,-22 42 15,22 0-31,-21-21 0,21 21 0,0 1 16,0 20-16,0-21 15,-21 21-15,21-20 0,0 20 0,0 0 16,-21-21-16,21 64 16,0-64-16,0 22 0,0-22 0,0 21 15,0-21-15,0 0 0,0 1 16,0-1-16,21 0 0,0-21 0,0 21 15,1 0-15,-1-21 0,0 0 16,0 0-16,0 0 0,0 0 16,1 0-16,-1-21 0,0 0 15,0 0-15,0 21 0,0-21 16,22-22-16,-43 22 0,21 0 0,0-21 16,0 20-16,0 1 0,1-21 15,-22 21-15,0 0 0,21-22 16,0 22-1,-21 42 1,-21 0 0,21 1-16,-21-1 15,21 21-15,-22-21 0,22 0 0,0 1 16,0-1-16,0 21 0,0-21 16,0 0-16,0 1 0,0-1 0,0 0 15,0 0-15,0 0 16,22-21-16,-1 0 15,0 0-15,0 0 0,0 0 16,0 0-16,1-21 0,20 0 16,-21 0-16,0 0 0,0-1 0,1 1 15,-1 0-15,0 0 0,21-43 16,-21 43-16,1-21 0,-22 21 16,0 0-16,0-1 0,0 1 15,0 42 1,0 1-1,0-1-15,0 0 0,-22 0 16,22 0-16,0 22 0,-21-22 16,21 0-16,0 0 0,0 0 0,0 0 15,0 1-15,0-1 0,0 0 16,21-21-16,1 0 0,-22 21 16,21-21-16,0 0 0,0 0 15,0 0-15,0 0 0,1 0 0,-1 0 16,0 0-16,0-21 0,0 0 15,0 0-15,1-1 0,-1 1 16,0 0-16,0 0 0,0-21 0,0 20 16,1 1-16,-1 0 15,0 0-15,0-21 0,0 42 16,0 0-16,1 0 16,-1 0-1,0 0 1,-21 21-16,0 0 15,21-21 1,-21-21 31,0 0-47,0-1 16,-21 22-1,21-21-15,-21 21 0,0 0 16,-1 0-16,1 0 0,0 0 15,0 0-15,0 0 16,0 21-16,-1-21 0,22 22 16,0-1-16,-21 0 0,0 0 15,21 0-15,0 0 0,0 22 0,0-22 16,0 0-16,0 0 0,0 0 16,0 1-16,0-1 0,0 21 15,21-21 1,0 0-16,1-21 0,-1 0 0,0 0 15,21 0-15,-21 0 0,22 0 16,-22 0-16,21 0 0,-21 0 16,22 0-16,-1 0 0,-21 0 0,22-21 15,-22 0-15,0 0 0,21 0 0,-21 0 16,1-1-16,-1 1 0,0 0 16,0-21-16,0 21 0,0-22 0,-21 22 15,0 0-15,0 0 0,0 0 16,0-1-16,0 1 0,-21 21 15,0 0 1,0 21-16,0 1 0,0-22 16,-1 42-16,1 0 15,21-21-15,-21 1 0,21-1 16,0 21-16,0 0 0,0-20 16,0-1-16,0 0 15,21 0-15,0-21 0,1 21 0,-1-21 16,0 21-16,0-21 0,0 0 15,0 0-15,1 0 0,-1 0 16,21 0-16,-21 0 0,0 0 0,1 0 16,20 0-16,-21 0 0,0 0 0,0 0 15,22 0-15,-22-21 0,21 21 0,-21-21 16</inkml:trace>
  <inkml:trace contextRef="#ctx0" brushRef="#br1" timeOffset="184483">26204 2498 0,'0'0'0,"-21"-43"31,0 22-31,0 21 0,0 0 16,-1 0-16,1 0 0,0 0 15,0 0-15,-21 0 0,20 0 16,1 21-16,0 1 0,-21-1 15,21 0-15,-1 0 0,-41 64 16,63-43 0,0-21-16,0 0 0,0 1 15,0-1-15,0 0 0,0 0 0,21 0 16,0-21-16,0 21 16,1-21-16,-1 0 0,21 0 15,-21 0-15,0 0 0,1 0 0,-1 0 16,0-21-16,0 0 0,21 21 15,-20-21-15,-1 0 0,0 0 0,0-22 16,0 22-16,0-21 0,1 21 16,-1-22-16,0 1 0,-21 0 0,21-1 15,0 1-15,-21 0 0,0-1 0,21 22 16,-21-21-16,22 21 0,-22-22 16,0 22-16,21 0 0,-21 0 15,0 0-15,0-1 16,0 44 15,-21-1-31,21 0 0,-22 0 0,1 0 16,21 22-16,-21-22 0,0 21 15,21 0-15,0 1 0,-21-1 0,21-21 16,-21 22-16,21-1 0,0-21 16,0 21-16,0-20 0,0-1 0,0 21 15,0-21-15,21-21 0,0 21 0,0 1 16,0-22-16,0 0 15,1 0-15,-1 0 0,0 0 16,21 0-16,-21 0 0,1 0 16,-1 0-16,0-22 0,0 1 0,0 21 15,0-21-15,1 0 0,-1 21 0</inkml:trace>
  <inkml:trace contextRef="#ctx0" brushRef="#br0" timeOffset="-212565.17">783 4847 0,'-21'0'94,"0"0"-63,21-21-15,-21 0-16,21 0 16,0 0-1,0-1-15,0 1 16,0 0-16,0 0 16,21 21-16,0-21 15,0 21-15,0-21 16,0 21-16,1 0 15,-1 0-15,0 0 0,0 0 16,0 0-16,0 0 16,1 0-16,-1 21 0,0 0 15,0 0-15,-21 0 0,21 0 16,0 22-16,-21-1 0,0 0 16,22 1-16,-22-1 0,0 0 0,0 1 15,0-1-15,0 43 16,-22-43-16,1 0 0,21 1 15,-42-1-15,21-21 0,0 0 16,-1 22-16,1-22 0,0 0 16,0 0-16,-21-21 0,-1 21 15,-20-21 1,42 0-16,-22 0 0,22 0 16,0 0-16,0 0 0,0-21 0,-1 0 15,1 0-15,0 0 0,0 0 16,0-1-16,21 1 0,0-21 15,0 21-15,0 0 0,0-1 0,0 1 16,21 0-16,0 0 0,21 0 16,-20 0-16,-1 21 0,0 0 15,0 0-15,21 0 16,-20 0-16,41 0 16,-21 21-16,-20 0 0,-1 0 15,-21 0-15,21 0 0,0 1 16,0-1-16,-21 21 0,0-21 0,21 0 15,1 1-15,-22-1 0,0 0 16,21 0-16,-21 0 16,0 0-16,21 1 0,-21-1 15,0 0 1,21-21 15,-21-21-15,0 0-1,21-1-15,-21 1 0,21 21 16</inkml:trace>
  <inkml:trace contextRef="#ctx0" brushRef="#br0" timeOffset="-212236.6">1630 5271 0,'0'0'0,"0"21"32,21-21-17,0 0 1,-21-21-16,21-1 16,0 1-16,-21 0 15,0 0-15,0 0 16,-21 21-1,0 0 1,21 21-16,-21-21 16,0 21-16,21 0 15,21-21 17,0 0-32,0-21 15</inkml:trace>
  <inkml:trace contextRef="#ctx0" brushRef="#br0" timeOffset="-211572.74">2773 4763 0,'0'-22'0,"0"44"0,0-65 0,0 22 0,0 0 15,-21 21 1,21-21-16,-22 21 0,1 0 15,0 0 1,0 0-16,0 0 0,0 21 16,-1 0-16,-41 43 15,42-43-15,21 21 0,-21 22 16,-1-22-16,1 21 0,21-20 0,-21-1 16,0 0-16,21 22 0,0-22 15,0-21-15,0 22 0,0-22 16,21 21-16,0-21 0,43 43 15,-22-43-15,0-21 16,-20 0-16,20 21 0,0-21 0,43 0 16,-43 0-16,-21-21 15,22 0-15,-1 0 0,-21 0 0,22-1 16,-1 1-16,-21-21 0,0 21 16,0-22-16,1-20 0,-1 21 15,-21-22-15,0 1 0,0-1 0,-21 43 16,21-21-16,-22-43 15,-20-21-15,21 85 16,0 0-16,0 0 0,-22 21 16,1 0-16,21 0 0,-22 0 15,1 0-15,21 0 0,-64 42 16,43-21 0,21 21-16,21-20 0,-21-1 15,21 0-15,0 21 0,0-21 0,21 1 16,21-1-16,-21 0 0,43-21 15,-22 21-15</inkml:trace>
  <inkml:trace contextRef="#ctx0" brushRef="#br0" timeOffset="-211292.9">3471 5017 0,'0'0'0,"-21"21"0,42 0 16,0 21-16,-21 1 0,0-1 15,0 21-15,0 1 0,0-1 0,0 1 16,0 21-16,0-1 0,0 1 15,0 0-15,0-1 0,0-20 0,-21 20 16,21 1-16,-42 42 16</inkml:trace>
  <inkml:trace contextRef="#ctx0" brushRef="#br0" timeOffset="-211213.31">3408 6731 0,'0'42'16,"0"-84"-16,0 127 0,0-64 0,0 0 16,0 0-16,0-42 31</inkml:trace>
  <inkml:trace contextRef="#ctx0" brushRef="#br0" timeOffset="-211156.34">3514 6350 0,'0'0'0,"0"-21"0,0 0 0,0-22 15</inkml:trace>
  <inkml:trace contextRef="#ctx0" brushRef="#br0" timeOffset="-210952.46">3556 5059 0,'0'0'0,"-21"-21"0,0 0 16,21-1-16,0 1 15,0 0-15,0 0 0,0 0 16,21 0-16,0-1 0,0 1 16,21 0-16,-20 0 0,20 21 0,-21 0 15,21 0-15,-20 0 0,20 0 16,-21 0-16,0 21 15</inkml:trace>
  <inkml:trace contextRef="#ctx0" brushRef="#br0" timeOffset="-210779.56">3535 5228 0,'0'0'0,"21"0"0,0 0 15,-21 21 1,-21-21-16,0 0 0,0 0 16,-1 0-16,22 22 0,22-22 46,-1 0-46,0 0 16,-21-22-16,21 22 0,0 0 16,0-21-16,1 0 0,-1 21 15</inkml:trace>
  <inkml:trace contextRef="#ctx0" brushRef="#br0" timeOffset="-210369.35">3556 4932 0</inkml:trace>
  <inkml:trace contextRef="#ctx0" brushRef="#br0" timeOffset="-210080.51">3619 4890 0,'0'0'16,"64"-43"-1,-43 43-15,0-21 16,0 21-16,1 0 16,-1 0-16,0 0 0,0 0 0,0 0 15,0 0-15,1 0 0,-1 21 16,21 22-16,-21-22 16,0 42-16,-21-42 15,43 22-15,-43-22 0,0 0 0,-21 21 16,-1-20-16,-20 41 0,21-42 15,0 0-15,-22 1 0,22-1 16,-21-21-16,-22 42 0,22-42 16,0 0-16,-22 21 15,43-21-15,0 0 0,0 0 16,0 0-16,-1 0 0,22-21 31,22 21-15,-1 0-1</inkml:trace>
  <inkml:trace contextRef="#ctx0" brushRef="#br0" timeOffset="-209716.72">3471 5292 0,'0'-21'15,"21"21"-15,-42 21 63,21 0-63,0 0 15,-21 0-15,21 0 0,0 22 16,0-22-16,0 21 0,0-21 16,0 22-16,0-1 0,0 0 15,0 22-15,0-22 0,0 1 16</inkml:trace>
  <inkml:trace contextRef="#ctx0" brushRef="#br0" timeOffset="-209588.79">3365 6160 0,'0'21'16,"0"-42"-16,0 63 0,0-21 16,0 0-16,0 0 0,0 1 15,22-22 17,-22-22-17,0 1 1,0 0-16,21 0 0</inkml:trace>
  <inkml:trace contextRef="#ctx0" brushRef="#br0" timeOffset="-208625.34">4127 5059 0,'0'0'0,"0"21"16,-21-21-16,21 21 0,0 0 15,0 1 17,21-22-32,1 0 15,-1 0-15,0-22 16,0 22-16,0-21 0,0 0 0,1 21 15,-22-21-15,21 0 0,0 0 16,-21-1-16,0 1 0,0 0 16,0 0-16,0 0 0,0 0 15,-21 21-15,0 0 16,-1 0-16,1 0 0,21 21 16,-21 0-16,0-21 0,0 21 15,0 0-15,21 0 0,0 22 16,-22-22-16,22 0 0,0 21 15,0-20-15,0-1 0,0 0 0,0 0 16,0 0-16,0 0 0,0 1 16,0-1-16,22-21 0,-22 21 0,21-21 15,42 21-15,-42-21 0,1 0 16,20 0-16,0 0 0,1 0 16,41-21-16,-41 0 0,-22 21 15,21-21-15,0-1 16,-20 1-16,-1 0 0,0 0 0,0 0 0,0-22 15,0 1 1,-21 21-16,0-21 0,0 20 16,0 1-16,0 0 0,0 0 15,-21 21 1,21 21 0,0 0-16,-21 0 15,21 1-15,0-1 0,0 0 0,0 0 16,0 0-16,0 0 0,0 1 15,0 20-15,0 0 16,0 1-16,0-22 0,0 0 16,0 0-16,0-42 62,0 0-62,0 0 0,0-1 16,0-20-16,0 21 0,0-21 15,0-64-15,21 85 16,0-22-16,1 1 0,-1 21 16,21 0-16,106-85 15,-127 106-15,22 0 16,-1 0-16,0 0 0</inkml:trace>
  <inkml:trace contextRef="#ctx0" brushRef="#br0" timeOffset="-208449.32">5165 5165 0</inkml:trace>
  <inkml:trace contextRef="#ctx0" brushRef="#br0" timeOffset="-205863.75">4784 4784 0,'0'0'0,"0"-21"31,-22 21-15,1-22 15,0 22 47,21 22-62,0-1-16,0 0 0,0 0 15,0 43 1,0-22-16,0 0 0,0-21 16,0 22-16,0-22 0,0 21 0,-42 43 15,42-43 1,0-21-16,0 1 0,-21 20 15,21-21-15,0-42 32,0 0-17,0 0-15,0-1 0,0 1 16,0 0-16,0 0 0,0 0 16,0-22-16,21 22 15,0-21-15,0 0 0,0 20 16,0 1-16,1 0 0,-1-21 0,0 21 15,0-1-15,0 1 0,0 0 0,22 0 16,-22 0-16,0 0 0,0-1 16,0 22-16,1-21 15,-1 21-15,0 0 0,0 0 0,0 0 16,0 0-16,1 43 0,-1-22 16,-21 0-16,0 0 0</inkml:trace>
  <inkml:trace contextRef="#ctx0" brushRef="#br0" timeOffset="-205651">5440 5080 0,'42'0'15</inkml:trace>
  <inkml:trace contextRef="#ctx0" brushRef="#br0" timeOffset="-202621.1">5122 4763 0,'0'-22'32,"21"22"-17,-21-21 1,22 21 0,-22 21-1,0 1 1,0-1-16,21 0 0,-21 0 15,0 0-15,0 0 0,21 43 16,-21-43-16,0 0 0,0 22 0,0-22 16,0 21-16,0-21 0,0 0 15,0 22-15,0-22 0,0 0 16,0 0-16,0 0 0,0 1 16,0-1-16,0 0 0,0 0 15,0 0 1,-21 0-16,21-42 62,0 0-46,21 0-16,0 0 16</inkml:trace>
  <inkml:trace contextRef="#ctx0" brushRef="#br0" timeOffset="-199505.01">5905 5249 0,'-21'0'15,"42"0"-15,-42 22 0,0-22 0,0 0 16,0 0 0,21-22-1,0 1-15,0 0 16,0 0-16,0 0 0,0 0 0,0-1 16,0-20-16,21 0 0,21-43 15,-21 43-15,1-1 0,20-20 16,-21 21-16,0-1 0,22 1 0,-1-22 15,0 22-15,-21 21 16,1 0-16,-22 0 0,0-1 0,21 22 16,-42 0-1,-1 0-15,1 22 16,-42 20-16,42-21 16,-1 0-16,1 0 0,-21 1 15,21 20-15,21 0 0,0-21 16,0 1-16,0 20 0,0-21 0,0 0 15,21 0-15,0 1 0,0 20 16,0-21-16,1 0 0,-1 0 0,0 1 16,0-22-16,0 21 0,0 0 15,1 0-15,-1 0 0,0 22 16,-21-1 0,0-21-16,0 0 0,-21-21 15,0 21-15,-1 1 0,-20-22 0,0 21 16,-1-21-16,1 0 0,21 0 15,-21 0-15,-1 0 0,22-21 16,-21 21-16,21-22 0,-1 1 0,1 21 16,0-21-16,0 0 0,0 0 15,21 0-15,21 21 32,0 0-32,0 0 15,0 0-15,1 21 0,-1 0 16,0 0-16,0 0 15,-21 0-15,21 1 0,0-22 16,-21 21-16,22 0 0,-1 0 16,0-21-16,0 0 0,0 0 15,0 21-15,1-21 0,20 0 16,-21 0-16,21-21 0,-20 21 16,-1-21-16,0 0 0,21 0 0,1-22 15,20 1 1,-42 0-16,22 20 0,-22-20 0,0 21 15,0-21-15,0 20 0,-21-20 0,43 0 16,-43-1 0,0 22-16,0 0 0,21 21 0,-21 21 31,-21 0-15,21 1-16,-22-1 15,22 0-15,0 0 0,-21 21 0,21-20 16,-21 20-16,21-21 0,0 0 0,0 22 15,0-22-15,0 21 0,0-21 16,0 0-16,0 1 0,21-1 16,0-21-16,1 21 0,41-21 15,1 0-15,-43 0 16,21 0-16,-21 0 0,22-21 16,-1 21-16,-21-21 0,0-1 0,22 1 15,-22 0-15,0 0 0,0-43 16,-21 1-1,0 21-15,0 20 0,0-20 0,0 0 16,-21 21-16,0-22 0,21 22 16,-21 0-16,-1 0 0,-20 0 0,-21-1 15,-22 22 1,64 0-16,0 22 16,-1-22-16,1 21 0,0 0 15,0 21-15,0-21 0,0 22 0,-1-22 16,22 21-16,-21 64 15,21-64-15,0-20 16,0-1-16,0 21 0,0-21 0,0 0 16,0 1-16,21-1 0,1 0 0,-1-21 15,0 21-15,0-21 0,43 0 16,41 0 0,-62 0-16,-22-21 0,21 0 15,1 21-15,-1-21 0,0-1 0,1 1 16,-1 0-16,-21-21 0,21 21 0,1-43 15,-1 22 1,-42-1-16,0 22 0,21 0 0,-21-21 16,0 21-16,0-1 15,0 1 1,-21 42 0,21 1-1,-21-22-15,21 21 0,0 0 16,0 21-16,-21-21 0,21 22 15,0 20-15,0-42 16,0 1-16,0 20 0,0-21 0,0 0 16,0 0-16,21 1 0,0-22 15,0 0-15,-21 21 0,21-21 16,1 0-16,-1 0 0,21 0 16,-21 0-16,0 0 0,1 0 0,-1-21 15,0 21-15,21-22 0,-21 1 16,1 0-16,-1-21 0,0 21 15,-21-1-15,21 1 0,-21 0 0,0-21 16,0 21-16,21-1 0,-21-20 16,0 21-16,0 0 0,0 0 0,21-1 15,-21 1-15,0 0 16,-21 21 15,21 21-31,-21 0 0,21 1 16,0-1-16,0 21 0,0-21 0,0 0 15,0 1-15,-21 20 0,21-21 0,0 0 16,0 64 0,0-43-16,0-21 15,21-21-15,0 0 16,0 0-16,1 0 0,-1 0 16,0 0-16,21 0 0,-21 0 0,43-42 15,-22 21-15,-21 0 16,22 0-16,-22-1 0,0-20 0,0 21 15,0-21-15,1 20 0,-22-20 0,21-21 16,-21 41-16,0 1 16,0 0-16,0 0 0,-21 21 15,-1 0-15,1 0 0,0 0 16,0 0-16,0 21 16,0 0-16,21 0 15,0 1-15,0-1 16,21-21-16,0 0 15,0 0-15,0 0 0,0 0 16,1 0-16,-1 0 0,0-21 16,0-1-16,0 22 0,0-21 0,1 21 15,-22-21-15,21 0 0,0 21 16,-21-21-16,21 21 16,-21-21-16,21 21 15,-21 21 1,0 0-1,0 0-15,0 0 0,0 0 0,0 1 16,0-1-16,0 0 0,0 0 16,0 21-16,0-20 0,0-1 0,0 0 15,0 0-15,0 0 0,0 0 16,0 1-16,21-22 0,22 21 16,-22-21-16,0 0 0,0 21 15,0-21-15,1 0 0,-1 0 0,0 0 16,0 0-16,0 0 15,0 0-15,22-42 0,-22 20 16,0 1-16,-21-21 0,21 21 16,-21 0-16,21-22 0,1 1 15,-22 21-15,21-22 0,21-41 16,-21 41 0,0 22-16,-21 0 0,22 21 31,-22 21-31,0 0 15,0 1-15,0-1 0,0 0 16,21-21 15,0 0-31,-21-21 16,0 0 0,0-1-1,0 1-15,0 0 16,-21 0-1,21 0-15,-21 21 0,-1 0 16,1 0 0,0 21-16,0 0 15,0 0-15,21 0 16,-21 22-16,21-22 0,-43 42 16,43-41-16,0 20 0,0-21 15,0 21-15,-21-20 0,21-1 0,0 21 16,0-21-16,0 0 0,0 1 0,0 20 15,0-21 1,21 0-16,0-21 0,1 0 0,-1 0 16,0 0-16,0 0 0,0 0 0,22 0 15,-22 0-15,0-21 0,21 21 16,43-63-16,0-1 16,-64 43-16,-21 0 15,21 0-15,0-1 0,-21 1 16,21 0-16,-21-21 15,0 21 1,0 42 15,0 0-15,0 0-16,21-21 16,1 0-1,-1 0-15,0 0 16,0 0-16,0 0 0,0-21 15,1 21-15,-1-21 0,0 21 0,-21-21 16,21-1-16,-21 1 0,21 0 16,-21 0-16,0 0 0,0 0 15,0-1-15,0 1 0,0 0 16,0 0-16,0 0 16,-21 21-16,0 0 15,0 0-15,0 0 0,-1 0 16,1 21-16,0-21 15,0 21-15,0 0 0,21 0 0,-21 1 16,-1 20-16,1-21 0,21 0 16,0 22-16,-21-22 0,21 21 0,-21-21 15,21 22-15,0-22 0,0 0 0,0 0 16,0 0-16,0 0 0,0 1 16,21-1-16,0-21 0,-21 21 0,43-21 15,20 0 1,-42 0-1,0 0-15,1 0 0,-1 0 0,0 0 16,0 0-16,0 0 0,0-21 0,1 0 16,-1-1-16,0 22 15,0-21-15,-21 0 0,21 21 16,-21-21-16</inkml:trace>
  <inkml:trace contextRef="#ctx0" brushRef="#br0" timeOffset="-199309.01">9715 5144 0,'0'21'31</inkml:trace>
  <inkml:trace contextRef="#ctx0" brushRef="#br0" timeOffset="-197925.68">2752 5842 0,'0'0'16,"-22"0"-16,1 0 0,-21 0 0,21 0 15,0 0-15,-22 0 0,22 0 16,0 0-16,-21 0 16,20 0-16,1 0 31,42 0-16,1 0 1,-1 0-16,0 0 0,0 0 0,0 0 16,0 0-16,22 0 0,20 21 15,-20-21-15,-1 0 0,0 0 16,1 0-16,-1 0 0,0 21 16,1-21-16,-1 0 0,0 0 0,22 0 15,-22 0-15,22 0 16,41 0-16,-41 0 0,-1 0 0,1 0 15,-1 0-15,1 0 0,-1 0 0,1 0 16,63 0 0,-64 0-16,1 0 0,21 0 0,-22 0 15,22 0-15,-1 0 0,1 0 16,0-21-16,-1 21 0,22 0 0,-21 0 16,0 0-16,169 0 15,-170 0-15,22 0 0,-21 0 16,-1-21-16,1 21 0,21 0 0,169 0 15,-106 0 1,-84 0-16,0 0 0,-1 0 16,22 0-16,-21 0 0,0 0 0,-1 0 15,22 0-15,-21 0 0,-22 0 16,107 0-16,-107 0 16,64 0-16,-63 0 0,-1 21 15,22-21-15,-22 0 0,1 0 16,-1 0-16,1 0 0,-1 0 15,1 0-15,63 0 0,-85 0 0,22 0 16,-22 0-16,0 0 0,22 0 16,-22-21-16,0 21 0,-20 0 0,20 0 15,0 0-15,-21 0 0,43 0 16,-22-21-16,-21 21 0,1 0 16,-1 0-16,0 0 0,21 0 15,-21 0-15,1 0 0,-1-21 16,0 21-1,0 0-15,0 0 0,0 0 16,1 0-16,-1-21 0,0 21 16,0 0-16,0 0 15,0 0-15,1 0 0,-1 0 16,0 0-16,-42 0 62,0-22-46,21 1-16</inkml:trace>
  <inkml:trace contextRef="#ctx0" brushRef="#br1" timeOffset="-190400.24">10435 4932 0,'0'-21'15,"-21"21"1,0 0 0,0 0-16,-1 0 15,1 0 1,0 0-16,0 0 0,0 0 15,0 0 1,42 0 31,0 0-47,0 0 0,0 0 0,22 0 16,-1 0-16,-21 0 0,21 0 15,1 0-15,-1 0 0,0 0 16,1 0-16,-1 0 0,22 0 0,-22 0 15,0 0-15,43 0 16,-43 0-16,1-21 0,-1 21 0,43-22 16,-64 22-16,21 0 15,-21-21-15,0 21 0,1 0 0,-1 0 16,0-21-16,0 21 16,-21-21-1,0 0 63</inkml:trace>
  <inkml:trace contextRef="#ctx0" brushRef="#br1" timeOffset="-189744.61">11155 4551 0,'-21'-21'31,"-1"21"-31,1 0 16,21 21 31,21-21-32,1 21-15,-22 0 0,21-21 0,0 21 16,0 1 0,0-1-16,0-21 0,1 21 0,-1 0 15,0 0-15,0-21 0,0 21 0,0 1 16,1-22-16,-1 21 0,0-21 15,0 21-15,0-21 0,0 0 16,1 0-16,-1 0 16,0 0-16,0 0 0,-21 21 47,0 0-32,-21 0-15,0 1 16,0-1-16,-1 0 0,1 0 15,-21 0-15,21 0 0,0 1 16,-1-1-16,-20 0 0,21 21 16,0-21-16,-22 1 0,22-1 15,0-21-15,0 21 0,21 0 0,-21 0 16,0-21-16,21 21 16,-22-21 109</inkml:trace>
  <inkml:trace contextRef="#ctx0" brushRef="#br1" timeOffset="-187900.37">12594 4784 0,'21'0'47,"0"-21"-31,-21-1-16,0 1 15,0 0 1,0 0-16,0 0 16,0 0-16,-21 21 0,0-22 15,0 22-15,0 0 0,0-21 16,-1 21-16,1 0 0,0 0 0,-42 0 15,41 0-15,-20 0 16,21 0-16,0 21 0,-22 1 16,1-1-16,21 21 0,0-21 0,0 0 15,-1 22-15,1-1 0,0 0 16,21 22-16,0 21 16,0-64-16,0 21 15,21-21-15,0 0 0,1 1 0,-1-1 16,21-21-16,-21 0 0,22 0 0,-1 0 15,0 0-15,1 0 0,-22-21 16,21 21-16,0-22 0,1 1 0,-22 0 16,21-21-16,-21 21 0,22-1 15,-22-20-15,0 0 0,0 21 0,-21-22 16,0 1-16,21-85 16,-21 63-16,0 22 15,0 0-15,0-1 0,0 22 16,0-21-16,0 21 0,0-22 15,0 1-15,0 21 16,0 0-16,-21 42 16,21 21-1,0-21-15,0 1 0,0 20 0,0 21 16,0-20-16,-21-1 16,21-21-16,0 22 0,-21-1 0,21 0 15,0 43-15,0-22 16,0-41-16,0 20 15,0-21-15,0 0 0,21 0 0,0 1 16,0-1 0,1-21-16,-1 0 15,0-21-15</inkml:trace>
  <inkml:trace contextRef="#ctx0" brushRef="#br1" timeOffset="-187439.64">13187 4614 0,'0'-21'0,"0"42"0,-21-21 47,21 22-31,-22-1-16,1 0 0,21 0 0,-21 0 15,21 0-15,0 22 0,-21-22 16,21 0-16,-21 21 0,21-20 0,0-1 15,0 21-15,0 0 16,0-20-16,0-1 0,21-21 16,0 0-16,0 0 0,0 0 15,1 0-15,20 0 0,-21 0 16,0 0-16,0-21 0,22-22 16,-22 1-16,21 0 15,-21-1-15,1-20 16,-22 42-16,0-22 0,0 22 15,0-21-15,0 21 0,0-1 0,0-20 0,-22 21 16,1 0-16,0 21 16,0 0-16,0 0 0,0 0 0,-1 0 15,1 0-15,21 21 0,-21 0 16,0 0-16,0-21 0,0 21 0,-1 1 16,22 20-16,0-21 0,0 0 15,0 0-15,0 1 0,0-1 16,22 0-16,-1-21 0,0 0 0,0 0 15,0 0-15,0 0 0</inkml:trace>
  <inkml:trace contextRef="#ctx0" brushRef="#br1" timeOffset="-186376.73">13737 4593 0,'-21'21'31,"21"1"-31,0-1 0,0 0 16,-21 0-16,21 0 0,0 0 15,0 1-15,0-1 0,0 21 0,0-21 16,0 0-16,0 1 0,0-1 16,0 0-16,0 0 0,0 0 15,21-21-15,0 0 16,0 0-16,0 0 15,22-21-15,-43 0 0,21 0 16,21-22-16,-21 22 16,-21 0-16,22-21 0,-1 21 0,-21-1 15,21 1-15,-21-21 16,0 63 15,0 0-31,0 0 16,0 22-16,0-22 0,-21 0 15,21 0-15,0 0 0,0 22 16,0-22-16,0 0 0,0 0 16,0 0-16,0 1 0,21-22 15,0 0-15,21 0 16,-20 0-16,-1-22 0,21 22 16,-21-21-16,0 0 0,1 0 0,-1 0 15,21-22-15,-21 22 0,-21 0 16,21 0-16,-21-21 0,0 20 0,0 1 15,0 0-15,0-21 0,0 21 0,0-1 16,-21 1-16,0 21 16,0-21-16,0 21 0,-22 0 0,22 0 15,0 0-15,0 0 0,0 0 0,0 0 16,42 0 15,0 0-31,0 0 16,0-21-16,85 0 15,-85 21-15,22-21 0,-22 21 16,0 0-16,21 0 0,-21 0 0,1-22 16,20 22-16,-21 0 0,0 0 0,0 0 15,1 0-15,-1 22 0,0-22 16,-21 21-16,0 0 0,0 0 16,0 0-16,0 0 0,0 1 15,0-1-15,0 0 16,0 0-16,0 0 0,0 0 0,0 1 15,0-1-15,0 0 0,0 0 0,0 0 16,0 0-16,0 1 16,-21-22-1,21-22 1,0 1 0,0 0-16,0 0 0,0-21 15,0-1 1,0 22-16,21 0 0,0-21 15,0 20-15,-21 1 0,21 0 0,1 0 16,-1 0-16,0 21 0,0 0 16,43-21-16,-22 21 15,-21 0-15,21 0 0,-20 21 16,-1 0-16,0-21 0,0 21 0,0 0 16,0 0-16,1 1 0,-1-1 0,-21 0 15,21 0-15,-21 0 0,0 0 16,0 1-16,0-1 0,0 0 0,0 0 15,0 0-15,-21 0 0,0 1 16,-1-1-16,22 0 16,-21-21-1,21-21 1,0 0 0</inkml:trace>
  <inkml:trace contextRef="#ctx0" brushRef="#br1" timeOffset="-185709.12">15155 4847 0,'0'0'0,"-21"0"15,21 21-15,21-21 47,0 0-47,1 0 16,-1 0-16,0-21 0,0 0 0,21 21 15,-20-21-15,20 0 0,-21 0 16,64-43-16,21-42 16,-85 85-16,21-21 15,-21-1-15,0 1 0,-21 0 16,0-22-16,0 22 0,0 0 0,0-1 0,0 1 15,0-22 1,-21 1-16,0 42 16,0 21-16,0 0 15,0 0-15,-1 21 0,1 0 16,21 21-16,-21-20 0,0 20 0,0 0 16,21 1-16,-21-1 0,-1 0 15,1 1-15,21-1 0,0 0 0,-21 1 16,21-1-16,0 0 0,0-21 15,0 22-15,0-1 0,0-21 0,0 22 16,21-22-16,0 0 0,-21 0 0,22 0 16,-1 0-16,21 1 0,-21-22 15,0 0-15,22 0 0,-22 0 16,42 0-16,1-43 16,-43 22-16,21 0 0,-20 0 15,-1 0-15,21-1 0,-21-20 0,0 21 16,1 0-16,-1 0 0</inkml:trace>
  <inkml:trace contextRef="#ctx0" brushRef="#br1" timeOffset="-185285.04">16150 4445 0,'-42'21'32,"42"0"-32,-21-21 0,-1 22 0,22-1 15,-21 0-15,0 0 16,21 0-16,-21 0 0,21 1 0,0-1 15,-21 0-15,21 0 0,0 21 0,0 1 16,0-1 0,0-21-16,0 0 0,0 1 0,42 20 15,-21-42-15,0 0 16,1 0-16,20 0 0,-21 0 16,64-21-16,-22-22 15,-20 22-15,-22 0 16,21 0-16,-21-21 0,0 20 0,1 1 15,-1-21-15,0 21 0,-21-22 0,0 22 16,0 0-16,0-21 16,0 21-16,0-22 0,-21 22 0,0 0 15,-1 0-15,1 21 0,-21-21 16,21 21-16,0 0 0,-85 0 16,42 21-16,43-21 15,0 21-15,-21 0 0,20 0 16,1 0-16,21 22 0,0-22 0,-21 0 15,21 0-15,0 0 0,0 1 0,0-1 16,21 0-16,0-21 0,1 21 16,-1-21-16,21 0 0,-21 21 0</inkml:trace>
  <inkml:trace contextRef="#ctx0" brushRef="#br1" timeOffset="-184768.7">17018 4487 0,'-21'0'15,"42"0"-15,-63 0 0,20 0 0,1-21 16,0 21-16,-42 0 16,20 0-16,22 0 0,0 21 15,0-21-15,0 22 0,-22-1 16,22 0-16,0 0 0,0 0 0,0 0 15,-1 1-15,22-1 0,0 21 0,0-21 16,0 0-16,0 22 0,0-22 16,0 0-16,22 0 0,-1 0 0,0 1 15,0-1-15,0-21 0,0 0 16,43 0-16,-43 0 0,43 0 16,-43-21-16,0 21 0,0-22 15,0 1-15,0 0 0,1 0 16,-1-21-16,0 20 0,0 1 0,-21-21 15,21 21-15,-21 0 0,0-22 16,0 22-16,0 0 0,0 0 16,0 0-16,0-1 0,-21 44 31,21-1-15,0 0-16,-21 0 0,21 0 15,0 0-15,-21 1 0,21-1 0,0 0 16,0 21-16,0-21 0,0 1 0,0-1 15,0 0-15,0 21 16,0-21-16,21-21 0,0 22 16,0-22-16,0 0 0,1 0 15,-1 0-15,0 0 0</inkml:trace>
  <inkml:trace contextRef="#ctx0" brushRef="#br1" timeOffset="-184136.53">17822 4487 0,'0'-21'0,"0"42"0,0-63 0,0 21 16,-21 21-16,0 0 0,0-21 15,0 21-15,-1 0 0,1 0 16,0 0-16,0 0 0,-21 21 15,20-21-15,1 21 16,0 0-16,0 0 0,0 1 0,0-1 16,-1 0-16,1 0 0,0 0 0,0 0 15,21 1-15,0-1 0,0 0 16,0 21-16,0-21 0,0 1 0,0-1 16,0 0-16,21 0 15,0-21-15,0 21 0,1-21 16,-1 0-16,0 0 0,0 0 15,0 0-15,0-21 0,1 21 0,-1-21 16,21-21-16,-21 20 16,0 1-16,1-21 0,-1 21 0,0-22 15,-21 1-15,63-85 16,-63 42 0,22 22-16,-22 21 0,21-1 0,-21 1 15,0 0-15,0 20 0,0-20 16,0 21-16,0 0 0,0 0 15,-21 21 1,21 21-16,-22 0 0,22 0 16,0 0-16,0 22 0,0 41 15,-21-41-15,21-1 0,0 0 16,0 1-16,0-22 0,0 21 16,0 0-16,0 1 0,0-22 0,0 0 15,0 21-15,0-20 0,0-1 16,0 0-16,21 0 15,-21 0-15,43 0 0,-22-21 16,0 22-16,0-22 16,0 0-16,1 0 0,-1 0 15,0-22-15,-21 1 16</inkml:trace>
  <inkml:trace contextRef="#ctx0" brushRef="#br1" timeOffset="-183952.63">18034 4699 0,'-21'0'0,"0"21"16</inkml:trace>
  <inkml:trace contextRef="#ctx0" brushRef="#br1" timeOffset="-182740.67">18965 4466 0,'0'0'0,"-21"0"0,0 0 16,0 0-16,0 0 0,-1 0 15,1 0-15,0 0 0,0 0 16,0 0-16,-22 0 0,22 0 0,0 0 16,-21 0-16,21 0 0,-1 0 15,44 0 16,-1 0-31,0 0 16,0 0-16,21 0 0,-20 0 16,20 0-16,0 0 0,1 0 0,-1 0 15,0 0-15,85 0 16,-63 0-16,84 0 0,-85 0 16,1 0-16,21 0 15,-43 0-15,21 0 0,-20 0 0,-1 0 0,0 0 16,-20 0-16,-1 0 0,0 0 15,0 0 1,-42 0 31,0-21-31</inkml:trace>
  <inkml:trace contextRef="#ctx0" brushRef="#br1" timeOffset="-182252.95">19516 4128 0,'0'0'0,"-22"0"16,1 21-16,21 0 15,0 0 1,0 0-16,0 0 0,21 22 16,1-43-16,-1 21 0,0 0 15,0 0-15,0-21 0,0 21 16,43 1-16,42-1 16,-85-21-16,21 0 15,-21 0-15,1 0 0,-1 0 0,0 0 16,0 0-16,0 0 15,-42 0 17,0 21-32,0-21 15,0 21-15,-22 0 16,22-21-16,-21 43 0,21-22 16,-1 0-16,1 0 0,0 0 15,0-21-15,0 21 0,0 1 0,-1-1 16,22 0-16,-21-21 0,0 21 15,0 0 1,21 0-16,-21-21 0</inkml:trace>
  <inkml:trace contextRef="#ctx0" brushRef="#br1" timeOffset="-179104.33">20891 4106 0,'0'-21'16,"0"42"-16,0-63 16,0 21-16,0 0 15,0 0 1,0-1-16,-21 22 0,0-21 15,0 21-15,0 0 0,0 0 16,-1 0-16,1 0 0,0 21 16,-21 22-16,-1-1 15,22 0-15,0 1 0,0 41 16,0-41-16,21-1 0,0-21 16,0 22-16,0-1 0,0 0 0,0 1 15,0-22-15,0 0 0,0 21 16,21-21-16,0 1 0,0-1 0,0-21 15,22 21-15,-22 0 0,21-21 16,43 0 0,21 0-16,-64-21 15,-21 0-15,22 21 0,-22-21 16,21-1-16,64-62 16,-64 20-16,-21 43 15,1-21-15,-22 21 16,0-22-16,0 22 0,0 0 0,0 0 15,0 0-15,0-1 0,0 44 32,-22-1-32,22 0 15,-21 21-15,0-21 0,21 1 16,0 20-16,0-21 0,-21 21 0,21-20 16,0-1-16,-21 21 0,21-21 15,0 0-15,0 1 0,0-1 0,0 0 16,21-21-16,21 0 15,-21 0-15,1 0 16,-1 0-16,42-21 16,-42 21-16,1-21 0,20-1 0,-21 1 15,21-21-15,-20 0 0,-1 20 16,0 1-16,21-42 16,-21-22-1,-21 64-15,22 0 0,-22 0 16,0 42 15,-22 0-31,1 0 16,21 0-16,0 0 0,-21 22 0,0-22 15,21 0-15,0 0 0,0 22 0,0-22 16,-21 0-16,21 42 16,0-41-16,0-1 15,21-21-15,0 0 0,0 0 16,0 0-16,1 0 0,-1 0 0,85-21 31,-43-1-31,-21 1 16,-20 0-16,41-42 0,-42 41 15,22-20-15,-22 21 0,0-21 16,0 20-16,0-62 16,-21 63-16,0-1 0,0 1 0,-21 21 31,0 21-31,0 1 0,-22-1 15,43 0 1,0 21-16,0-21 0,0 1 0,0-1 16,0 0-16,0 0 0,0 0 0,22 22 15,-1-22 1,0 0-16,-21 0 0,21 0 0,-21 0 16,0 1-1,-21-22 1,0 0-1,0 0-15,-1 0 0,1 0 16,-21 0-16,0-22 16,20 1-16,22 0 15,22 21 1,-1-21 0,0 21-16,0-21 0,0 21 0,0-21 15,22-1-15</inkml:trace>
  <inkml:trace contextRef="#ctx0" brushRef="#br1" timeOffset="-178800.88">22606 3810 0,'0'0'16,"0"-21"-16,-21 42 31,21 0-31,-21 22 15,-1-22-15,22 21 0,-21 0 16,0 43-16,0-43 0,0 22 16,21-22-16,0 1 0,-21-1 0,21 0 15,-22 1-15,1 20 16,21 1 0,0-43-16,-21 0 0,21 21 0,0-21 15,0 1 1,21-22-1,0 0-15,1-22 0,-1 1 0,0 0 16,0 21-16,0-21 0</inkml:trace>
  <inkml:trace contextRef="#ctx0" brushRef="#br1" timeOffset="-178423.09">22860 4212 0,'-42'64'31,"20"-43"-31,22 0 16,-21 21-16,21-20 0,-21-1 16,0 21-16,21 22 15,0-22-15,0-21 0,0 0 16,0 0-16,21-21 16,0 0-16,0 0 0,1 0 15,-1 0-15,21 0 0,-21 0 16,43-63-1,-43 42-15,0 0 0,0-1 0,0 1 16,1 0-16,-22-21 0,0 21 16,0-1-16,0-20 0,0 21 0,0 0 15,-22 0-15,1-1 16,0 22-16,0 0 0,0 0 0,0 0 16,-1 0-16,-20 0 0,21 0 0,0 22 15,-22-1 1,43 0-16,-21-21 0,21 21 0,21-21 47</inkml:trace>
  <inkml:trace contextRef="#ctx0" brushRef="#br1" timeOffset="-178192.23">22394 4064 0,'0'0'0,"-21"0"16,21-21-16,21 21 16,0 0-1,1 0-15,20-21 0,64 21 16,-22 0 0,-41 0-16,41 0 15,-62 0-15,-1 0 16,0 0-1</inkml:trace>
  <inkml:trace contextRef="#ctx0" brushRef="#br1" timeOffset="-177321.26">23220 4255 0,'0'0'0,"0"-22"0,0 44 47,0-1-32,0 0-15,0 0 0,0 0 16,-21 0-16,21 1 0,0-1 0,-22 0 16,22 0-16,0 21 0,0 1 15,0-22 1,0 0-16,-21 0 0,21 0 15,0-42 17,0 0-17,0 0-15,0 0 0,0 0 0,0-1 16,0 1-16,0 0 0,0 0 16,21-21-16,1 20 0,-1-41 15,0 42-15,0 0 0,0-1 16,22 1-16,-22 0 0,21 0 15,-21 21-15,64 0 16,-64 0-16,64 0 0,-64 0 16,21 21-16,-21 21 0,1-20 0,-1-1 15,0 21-15,-21-21 0,0 22 0,0-22 16,0 0-16,0 42 16,-21-20-16,0-22 0,-1 0 15,1 0-15,0-21 16,0 21-16,0-21 15,21-21 1,0 0 0,0 0-16,0 0 0,0 0 0,21-1 15,-21 1-15,21 0 0,0 0 0,0-21 16,22 20-16,-22-20 0,21 21 16,22-43-16,-22 43 0,43 0 15,-43 0-15,-21 21 16,22 0-16,-22 0 0,0 0 0,21 21 15,-42 0-15,21 0 0,-21 1 16,0 83 0,0-20-16,-21-64 15,21 0-15,-21 1 0,0-1 16,21 0-16,-21 0 0,21 0 0,-21-21 16,21 21-16,-22 1 15,22-44 16,0 1-31,22 21 0</inkml:trace>
  <inkml:trace contextRef="#ctx0" brushRef="#br1" timeOffset="-177060.28">24426 4233 0,'0'43'31,"0"-22"-31,-21 0 0,21 21 0,0-20 16,-21-1-16,21 0 0,-21 0 15,21 0-15,-21 43 16,21-43-16,-22 0 16,22-42 30,0 0-46,22 0 16,-1-1-16</inkml:trace>
  <inkml:trace contextRef="#ctx0" brushRef="#br1" timeOffset="-176760.39">24469 3979 0,'0'0'0,"-64"64"15,64-43 1,0 0 0,21-21-1,0 0-15,1 0 16,-1 0-16,0-21 0,-21 0 16,21 21-16,-21-21 0,0 0 15,0-1-15,-21 1 16,0 21-16,0 0 15,-1 0-15,1 0 16,0 21-16,0 1 0,21-1 16,0 0-16,0 0 15,0 0-15,21-21 0,0 0 16</inkml:trace>
  <inkml:trace contextRef="#ctx0" brushRef="#br1" timeOffset="-175821">24871 4212 0,'0'0'0,"-21"0"0,21 21 31,21-21-31,0 0 16,0 0-16,21 0 0,1 0 16,-1 0-16,0 0 0,1 0 0,-1 0 15,22 0-15,20 0 16,-63-21-16,1 21 0,20 0 16,-21-21-16,-42 21 31,0 0-16,-22 0-15,22 0 0,0 21 16,-21 0-16,21 1 0,-22-1 0,22 0 16,-21 0-16,-22 43 15,1-22-15,20 0 16,22-21-16,0 1 0,0-1 0,0 0 16,0-21-16,-1 21 0,1 0 15,21 0-15,0-42 47,21 0-47,1 0 0,-1 21 16,0-21-16,0 0 0,0-1 0,22 1 15,-22 21-15,21-42 16,-21 42-16,0-21 0,1 21 16,-1 0-16,-21-21 15,21 21-15,0 21 16,-21 0-1,0 0-15,0 0 16,0 0-16,0 1 16,0-1-16,0 0 0,21 0 15,0-21-15,-21 21 0,22-21 0,-1 0 16,0 21-16,0-21 0,0 0 16,64 0-1,0-21 1,-43 21-16,-21-21 0,21 0 0,-20 21 15,20-21-15,-21 0 0,21-1 16,-20 1-16,-1-21 0,0 21 0,0 0 16,0-22-16,22-20 15,-43 42-15,0-1 0,0 1 16,-22 21-16,1-21 16,0 21-16,0 0 0,-64 21 15,64 0-15,0 22 0,0-22 16,0 0-16,-1 21 0,1-20 15,21-1-15,0 21 0,0-21 16,0 0-16,0 22 0,0-22 16,21 0-16,1 0 0,-1-21 15,0 0-15,0 21 0,0-21 0,22 0 16,-1 0-16,21 0 16,-20 0-16,20 0 0,-42-21 15,1 21-15,20-21 0,-21 0 0,0 21 16,0-21-16,1 0 15</inkml:trace>
  <inkml:trace contextRef="#ctx0" brushRef="#br1" timeOffset="-174621.85">12975 5863 0,'0'21'93,"21"-21"-93,0 0 16,1 0-16,20 0 0,-21 0 16,21 0-16,22 0 0,-22 0 15,22 0-15,-1 0 0,1 0 0,-22 0 16,22 0-16,-1 0 0,1 0 16,-1 0-16,22 0 0,-22 0 0,107 0 15,-86 0-15,-20 0 16,-1-21-16,-20 21 0,20 0 0,-42 0 15,64-21 1,-85 0 0,0 0-1,-21 21 1,21-21-16,-21 21 16</inkml:trace>
  <inkml:trace contextRef="#ctx0" brushRef="#br1" timeOffset="-174212.09">14203 5673 0,'-21'0'31,"-1"0"-31,44 0 31,-1 0-31,0 0 0,-21 21 16,21-21-16,21 0 0,-20 21 15,20-21-15,0 21 16,-21-21-16,43 0 0,-43 0 16,0 0-16,22 0 0,-22 0 15,0 0-15,0 0 0,-21 21 32,0 1-17,0-1-15,-21 0 16,0 0-16,0-21 0,-1 21 15,1 0-15,0 1 0,-21-1 0,21 0 16,-22 0-16,22 0 0,0 0 0,-21 1 16,20-1-16,1-21 0,-21 42 15,42-21 1,21-42 31</inkml:trace>
  <inkml:trace contextRef="#ctx0" brushRef="#br1" timeOffset="-173360.48">15769 5652 0,'0'-22'47,"21"22"-47,0 0 0,-21-21 15,22 21-15,-1-21 0,0 21 0,-21-21 16,21 21-16,0-21 0,0 0 15,1-1-15,-22 1 16,0 0-16,-22 21 16,1 0-1,0 0-15,0 0 0,-43 0 16,43 0-16,0 21 16,0-21-16,0 21 0,0 1 0,-1-22 15,22 21-15,-21 0 0,21 0 0,0 0 16,0 0-16,0 1 15,0-1-15,21-21 0,1 21 16,-1 0 0,0-21-16,21 21 0,-21-21 0,1 21 15,20 1-15,-21-22 0,0 21 16,0-21-16,1 21 0,-1-21 16,-21 21-16,21-21 0,0 42 15,-21 1 1,0-22-16,0 0 15,-21 0-15,0-21 0,0 21 16,-22-21-16,1 22 16,21-22-16,-22 0 0,22 0 0,0 0 15,-21 0-15,21 0 0,-1 0 0,-20 0 16,21 0-16,0 0 0,-22-22 16,-20 1-16,42 0 0,0 0 15,-1 0-15,1 21 0,0-21 0,0-1 16,21 1-16,-21 21 15,21-21 1,21 21 15,0 0-31,0 0 16,0 0-16,1 0 0,-1 0 16,0 0-16,0 0 0,21 0 0,-20 0 15</inkml:trace>
  <inkml:trace contextRef="#ctx0" brushRef="#br1" timeOffset="-172897.74">16298 5779 0,'0'0'16,"21"0"15,1 0-31,-1 0 0,0 0 16,21 0-16,-21-22 15,1 22-15,-1-21 0,21 0 0,-21 21 0,0-21 16,1 21-16,-1-21 0,0 0 16,0-1-16,0 1 15,-21 0-15,0 0 0,-21 21 16,0 0-16,0 0 0,0 0 15,-1 0-15,1 0 0,-42 21 16,20 0-16,22 0 16,0 1-16,0-1 0,-21 0 0,20 0 15,22 0-15,-21 0 0,21 1 0,-21 20 16,21-21-16,0 0 0,0 22 16,21-22-1,0 0-15,1-21 16,-1 0-16,0 0 0,21 0 15,-21 0-15,1 0 0,-1 0 0,0 0 16,0 0-16,0 0 16,43-42-16,-43 42 15,0-22-15,0 1 0</inkml:trace>
  <inkml:trace contextRef="#ctx0" brushRef="#br1" timeOffset="-172413.02">16912 5736 0,'0'21'31,"21"-21"-15,0 0-16,1 0 15,-1 0-15,0-21 16,0 21-16,0-21 0,0 0 15,1 0-15,-1 21 0,0-21 0,-21-1 16,21 1-16,-21 0 16,0 0-16,0 0 15,-21 21 1,0 0-16,0 0 16,-1 0-16,1 0 0,-21 21 15,42 0-15,-21 0 16,0 0-16,-1 1 0,-20 20 15,42-21-15,0 0 0,-21 22 16,21-22-16,0 21 16,0-21-16,0 0 0,0 1 0,0-1 15,21-21-15,0 0 0,22 0 16,-22 21-16,21-21 16,-21 0-16,0 0 0,1 0 0,20 0 15,-21 0-15,0-21 0,0 21 16,22-21-16,-1-1 15,-21 22-15,-21-21 16,0 0 0</inkml:trace>
  <inkml:trace contextRef="#ctx0" brushRef="#br1" timeOffset="-171612.8">18330 5080 0,'0'0'0,"-21"21"31,0 0-15,0 1-16,0-1 0,21 0 15,-43 0-15,22 21 0,0 1 0,0-1 16,-22 0-16,22 1 0,-21-1 16,21 0-16,-22 22 0,-84 126 15,64-105 1,42-43-16,21-20 15,-21-1-15,21 21 0,-22-21 0,22 0 16,0 1 0,22-22-1,-1 0-15,0-22 16,0 1-16,0 0 0,0 0 16,22 0-16,-22 0 0</inkml:trace>
  <inkml:trace contextRef="#ctx0" brushRef="#br1" timeOffset="-171328.96">18500 5440 0,'0'0'0,"0"-21"16,21 21-16,-21 21 31,0 0-31,0 0 0,0 0 15,21 1-15,0 41 16,0-21-16,0 1 0,-21-22 16,22 21-16,-22-21 0,21 1 15,-21-1-15,0 0 0,21 0 0,-21 0 16,21 0-16,-21 1 16,21-22-1,-21-22 1,21 22-16,-21-21 0,22 0 15</inkml:trace>
  <inkml:trace contextRef="#ctx0" brushRef="#br1" timeOffset="-171064.09">19008 5313 0,'-22'0'46,"22"21"-46,0 0 0,-21 0 16,0 22-16,-21 20 0,21-20 16,-1-1-16,22-21 0,-21 21 0,0 1 15,0-1-15,0-21 16,0 22-16,-1-22 0,22 0 0,0 21 0,0-21 16,0 1-16,22-22 31,-1 0-16,0 0-15,0-22 0</inkml:trace>
  <inkml:trace contextRef="#ctx0" brushRef="#br1" timeOffset="-170805.24">19092 5609 0,'0'0'0,"0"21"15,0 1-15,0-1 16,0 0-16,0 0 16,0 0-16,0 0 0,0 1 15,0-1-15,0 0 0,0 0 16,0 0-16,-21 0 16,21-42 30,0 0-46,0 0 16,21 0-16</inkml:trace>
  <inkml:trace contextRef="#ctx0" brushRef="#br1" timeOffset="-170608.36">19219 5440 0,'0'-21'15,"-21"21"1,21 21 15,0 0-15</inkml:trace>
  <inkml:trace contextRef="#ctx0" brushRef="#br1" timeOffset="-170143.52">19516 5694 0,'0'-21'32,"21"0"-32,0 21 15,0 0-15,0-22 0,0 22 0,1-21 16,-1 0-16,0 21 0,0-21 16,0 21-16,0-21 0,-21 0 15,0-1-15,0 1 16,-21 21-1,0 0-15,0 0 0,0 0 16,-22 0-16,22 21 0,0 1 16,0-1-16,-43 42 15,43-42-15,0 1 0,0 20 16,21-21-16,-21 43 16,21-22-16,0-21 15,0 0-15,0 0 0,21 1 16,0-22-16,0 0 0,0 21 0,1-21 15,-1 0-15,21 0 0,-21 0 0,0 0 16,22 0-16,-22 0 0,21 0 16,-21-21-16,22 21 0,-22-22 0,0 22 15,21-21-15,-20 0 0</inkml:trace>
  <inkml:trace contextRef="#ctx0" brushRef="#br1" timeOffset="-169404.69">20129 5525 0,'0'-22'0,"0"1"32,0 42-17,0 1-15,-21-1 0,21 0 16,-21 0-16,21 0 0,-21 22 16,21-1-16,0 0 0,-21-21 15,21 1-15,0-1 0,-21 0 16,21 0-16,0 0 0,0 0 0,0 1 15,21-22 17,0 0-32,0 0 0,0-22 15,0 1-15,1 0 0,-1 0 16,21-21-16,-21 20 16,-21 1-16,21 0 0,1 0 0,-22 0 15,0 0-15,21 21 0,0-22 16,-21 44 15,0-1-31,0 0 16,0 0-16,0 0 0,0 0 0,-21 22 15,21-1 1,0-21-16,0 0 16,0 1-16,0-1 0,21-21 15,0 0-15,0 0 0,0 0 16,1 0-16,-1 0 0,0 0 0,21 0 15,-21 0-15,1-21 0,20-1 0,-21 22 16,0-21-16,22 0 0,-22 0 16,0-21-16,21-43 15,-21 21-15,-21 43 0,0-21 16,0 0-16,0 20 16,0 1-16,-21 21 0,0 0 0,21-21 15,-21 21-15,0 0 0,0 0 16,-1 0-1,22 21-15,0 0 16,22-21 0,-1 0-16,0 0 15,0 0-15,0 0 0,0 0 16,1 0-16,-1 0 0,0-21 0,0 21 16,0-21-16,0 21 0,1-21 0,-1 21 15,-21-21-15,21 21 16,0 0-1,-42 0 32,0 21-47</inkml:trace>
  <inkml:trace contextRef="#ctx0" brushRef="#br1" timeOffset="-161028.98">1609 6773 0,'21'0'47,"-21"-21"-47,21 21 16,-21-21-16,0 0 15,21 21-15,-21-21 0,0 0 16,0-1-1,-21 1-15,0 21 16,0-21-16,-1 21 16,-41 0-16,42-21 0,0 21 15,-22 0-15,22 0 0,-21 0 16,21 0-16,-22 21 0,1 0 16,21 0-16,-85 43 15,42-1-15,22-41 16,21-1-16,0 21 0,0 0 0,21-20 15,0 20-15,-22 0 16,22 22-16,0-22 0,0 22 0,0 41 16,0-20-1,0-43-15,22 1 0,-1-1 16,0 0-16,0-20 0,0-1 0,0 0 16,1 0-16,20 0 0,-21 0 15,21-21-15,-20 0 0,83 0 16,-62 0-16,-1 0 15,-21-21-15,22 21 0,-22-21 0,21 0 16,22-43-16,-1 1 16,-42 21-16,0-1 0,1 1 15,-1 0-15,0-1 0,-21 1 16,21 0-16,-21 20 0,0-20 16,0 21-16,0 0 0,0 0 0,0-1 15,0 1-15,-21 21 31,0 0-31,0 21 0,21 1 16,0-1-16,0 21 16,0-21-16,0 22 0,0 20 15,0-21-15,0-20 0,0 20 16,0-21-16,0 21 0,0-20 0,21-1 16,-21 0-16,21 0 0,0-21 15,0 21-15,0-21 0,-21 21 0,22-21 16,-1 0-16,0 0 0,0-21 15,0 0-15,0 21 0,1-21 16,-1 0-16,0 0 16,-21-22-16,21 1 0,0 0 15,-21-1-15,0 22 0,0-21 16,0 21-16,21-1 0,-21 1 0,0 0 16,0 0-16,0 0 0,0 0 15,0-1 1,0 44-1,0-1-15,0 0 16,0 0-16,0 0 16,0 0-16,0 1 0,0 20 0,0-21 15,0 21-15,0-20 0,0 20 0,0-21 16,0 21-16,0-20 0,0 20 16,22-21-16,-22 0 15,0 0-15,21-21 0,0 0 16,0 0-16,0 0 15,0 0-15,1-21 0,-1 0 0,0 21 16,0-21-16,0 0 0,22-22 16,-22 22-16,42-42 0,-42 20 15,22 1-15,-22 0 0,0 21 0,0-22 16,0 22-16,1-21 0,-22 21 16,0-1-16,0 1 0,-22 42 31,1-21-16,0 22-15,21-1 0,0 0 16,0 0-16,0 0 0,0 0 0,0 1 16,0 20-16,0-21 0,21 0 15,0 0-15,-21 1 0,43 20 16,-22-21-16,-21 0 0,21 0 16,0 1-16,0-22 0,-21 21 0,0 0 15,22-21-15,-22 21 0,-22-21 31,1 0-15,0 0-16,0 0 0,0-21 0,0 21 16,-1-21-16,1 0 0,0-1 15,0 22-15,21-21 0,-21 21 16,0-21-16,-1 21 16,22 21-1,0 0 1,0 1-16,0-1 15,22-21-15,-1 21 0,0 0 0,0 0 16,0 0-16,22-21 16,-1 0-1,-21 0-15,0 0 0,0 0 0,1 0 16,-1 0-16,0-21 0,21 21 0,-21-21 16,1 0-16,-1 0 0,85-106 15,-64 42 1,-21 43-16,-21-1 15,21 1-15,0 0 0,-21-1 0,22 1 16,-1 0-16,-21-1 0,0 22 16,21-63-1,-21 62-15,0 1 0,0 0 0,0 0 16,0 42 15,0 0-31,0 0 16,0 1-16,0 20 0,0-21 0,0 21 15,0 22 1,0-43-16,0 21 0,0 1 0,0-1 0,0-21 16,0 22-16,0-1 0,0-21 15,0 21-15,0-20 0,0-1 0,0 21 16,0-21-16,0 0 16,0 1-16,21-22 0,0 21 15,0-21-15,1 0 16,-1 0-16,0 0 0,0-21 0,0 21 15,0-22-15,1 1 0,-1 0 0,0 0 16,0 0-16,0 0 16,22-22-16,-22 1 0,0 21 15,21-22-15,-42 22 0,21 0 16,-21 0-16,22 0 0,-22 0 16,21 21-16,-21 21 31,0 0-31,0 0 15,0 0-15,-21 0 0,21 1 16,-22-1-16,22 21 0,0-21 0,0 0 16,0 22-16,0-22 0,0 0 0,0 0 15,0 0-15,0 1 16,22-22-16,-1 0 16,0 0-16,0 0 0,0 0 0,0 0 15,1 0-15,20 0 0,-21-22 16,0 1-16,0 0 0,1 21 0,-1-21 15,0-21-15,0 20 0,-21 1 16,0 0-16,0-42 0,0-43 16,0 85-16,-21-1 15,0 1-15,0 0 0,-1 0 16,-20 0-16,0 21 16,-22 0-16,43 0 0,0 0 15,0 0-15,0 21 0,21 0 16,-22 0-16,1-21 0,21 21 0,-21 1 15,21-1-15</inkml:trace>
  <inkml:trace contextRef="#ctx0" brushRef="#br1" timeOffset="-160732.15">3111 6922 0,'0'0'0,"43"0"31,-22 0-15,21 0-16,1-22 0,-1 22 15,0-21-15,1 21 0,20-21 0,-21 21 16,1 0-16,-1-21 0,0 21 15,-20-21-15,20 21 0,-21 0 16,0 0-16,-42 0 63,21 21-63,-21-21 15</inkml:trace>
  <inkml:trace contextRef="#ctx0" brushRef="#br1" timeOffset="-159660.77">4106 7049 0,'21'0'15,"-21"21"17,22 0-17,-22 21-15,0-21 0,0 1 16,0 20-16,0-21 0,0 21 16,0-20-16,0-1 0,0 21 15,0 0-15,0 1 16,0-22-16,0-42 47,0 0-47,0-1 15,0 1-15,0 0 0,0-21 16,0 21-16,0-1 16,0 1-16,0-21 0,0 21 0,0 0 15,0-22-15,0 22 0,21 0 0,0 0 0,0 0 16,0-1-16,0 1 15,1 21-15,41-21 16,-21 0-16,-20 21 0,20 0 0,-21 0 16,21 0-16,-20 21 0,41 0 15,-42 0-15,0 1 0,1-1 16,-22 21-16,0-21 0,0 22 16,0-22-16,0 21 0,0 0 0,0-20 15,0-1-15,0 0 0,0 0 0,0 0 16,0 0-16,-22-21 15,22-21 17,0 0-32,0 0 15,0 0-15,0 0 0,0-1 0,0-20 16,22 0-16,-1 21 0,0-22 16,-21 22-16,21-21 0,21-1 15,64-41-15,-85 63 16,1 21-16,20-22 0,-21 22 15,21 0-15,-20 0 0,-1 0 0,0 22 16,0-22-16,0 21 0,0 42 16,-21 22-1,0-64-15,0 21 0,0 1 16,0-22-16,0 21 0,0-21 0,0 1 16,0 20-16,-21-21 15,21 0-15,0 0 16,0-42 15,21 0-31,-21 0 16,0 0-16,22 0 0</inkml:trace>
  <inkml:trace contextRef="#ctx0" brushRef="#br1" timeOffset="-159398.92">5376 6964 0,'0'0'0,"0"21"32,0 0-32,0 0 0,0 1 15,0-1-15,0 0 0,0 21 16,0-21-16,0 1 0,0-1 0,0 0 16,0 0-16,0 0 0,0 43 15,0-43 1,0-42 15,0 0-31,0-1 0,21 1 16,1-21-16,-22 0 15,0 20-15</inkml:trace>
  <inkml:trace contextRef="#ctx0" brushRef="#br1" timeOffset="-159104.08">5440 6731 0,'0'0'16,"-21"0"-16,21 21 0,-22 0 16,22 1-1,22-22 17,-1 0-32,0 0 15,0 0-15,0-22 0,-21 1 16,21 21-16,-21-21 0,0 0 15,0 0 1,-21 21-16,0 0 0,0 0 16,0 0-16,0 21 15,-1 0-15,22 0 0,0 0 16,0 1-16,0-1 16</inkml:trace>
  <inkml:trace contextRef="#ctx0" brushRef="#br1" timeOffset="-156216.05">5673 6985 0,'-22'0'15,"44"0"32,-1 0-47,0 0 16,0 0-16,0 0 0,22 0 15,-22 0-15,0 0 0,0 0 0,21-21 16,1 21-16,-22 0 16,-21-21-16,21 21 0,0 0 15,-42 0 32,0 21-47,0 0 0,0-21 0,-22 42 16,22-20-16,0 20 15,0-21-15,0 21 0,-22 22 16,22-43-16,0 21 0,0-20 16,0-1-16,-1 0 0,1 0 0,21 0 15,-21 0-15,21 1 16,0-44 15,0 1-31,0 0 0,0 0 0,0-21 16,0 20-1,21-20-15,0 42 0,-21-21 16,22 0-16,-1 21 16,0 0-16,0 0 15,0 0-15,0 21 0,-21 0 16,22 0-16,-1 0 0,-21 1 15,21-1-15,0 0 0,-21 0 0,21-21 16,0 21-16,1 0 0,-1-21 0,-21 22 16,21-22-16,0 0 0,0 0 15,0 0-15,1 0 0,-1 0 16,0 0-16,0 0 0,0 0 16,0 0-16,1 0 0,-1-22 15,0 22-15,0-21 0,0 0 0,0 21 16,1-21-16</inkml:trace>
  <inkml:trace contextRef="#ctx0" brushRef="#br1" timeOffset="-155682.36">6689 6964 0,'0'0'16,"0"-21"-16,0 0 0,0-1 0,0 1 15,0 0-15,-22 21 16,-20-21-16,21 21 15,0 0-15,0 0 0,-1 21 0,1-21 16,0 21-16,0 0 0,-21 1 16,20 20-16,1-21 0,0 0 0,0 22 15,0-1-15,0-21 0,21 64 16,0-64-16,0 42 16,0-20-16,0-22 0,0 0 15,0 0-15,21-21 0,0 0 16,0 0-16,0 0 0,22 0 15,-22 0-15,0-21 0,21 0 0,-21 0 16,1 0-16,62-64 16,-63 43-16,1 20 15,-22-20-15,21 21 0,-21-21 0,21 20 16,-21 1-16,0 0 0,0 0 16,0 0-16,0 42 31,-21 0-16,0 0-15,21 22 0,0-22 16,0 21-16,-22-21 0,22 22 16,0-22-16,0 21 0,0 22 15,0-43-15,0 0 0,0 0 0,22 0 0,-1-21 16,0 21-16,0-21 16,0 0-16,0 0 0,1 0 0,41-21 15,-42 21-15,0-21 0,22 0 16,-22 0-16,21-22 0,-21 22 15,1-21-15,-1 0 0,0-1 0,0 22 16</inkml:trace>
  <inkml:trace contextRef="#ctx0" brushRef="#br1" timeOffset="-154409.09">7239 6710 0,'0'-21'0,"0"42"0,0-63 0,0-1 16,0 22-16,-21 21 15,0 21-15,21 0 16,0 1-16,0-1 15,-22 0-15,22 21 0,0 1 0,0-22 16,-21 21-16,21 0 0,0 1 16,0-1-16,0-21 0,0 22 0,0-1 15,0 0-15,0 1 0,0-22 0,0 42 16,0 1 0,21-43-16,1 0 0,-1-21 15,0 0-15,0 0 16,0 0-16,0-21 0,1 21 0,-1-21 15,0 0-15,0-22 0,0 22 16,0 0-16,-21-21 0,22 20 0,-1 1 16,-21-21-16,21 21 0,-21 0 15,0-1-15,21 1 0,-21 0 16,0 0-16,21 21 0,-21 21 47,0 0-47,0 0 0,0 1 0,-21-1 15,21 0-15,0 0 0,0 21 16,0-20-16,0-1 0,0 21 0,0-21 16,0 0-16,0 1 0,0-1 15,21 0-15,0-21 16,1 0-16,-1 0 0,0 0 0,0 0 16,0-21-16,22 0 0,20-1 15,-42-20-15,0 21 16,22 0-16,-22-22 0,0 22 0,0 0 15,0 0-15,1-21 0,-1 20 0,0 22 16,-21-21-16,0 0 16,21 21-16,-21 21 31,0 0-31,-21-21 0,21 22 16,-21-1-16,21 21 0,0-21 0,0 0 15,0 1-15,0-1 0,0 21 0,0-21 16,0 0-16,0 1 15,0-1-15,0 0 0,21-21 16,21 0-16,-21 0 0,1 0 0,-1 0 16,0 0-16,0 0 0,21-21 15,-20 21-15,-1-21 0,0-1 16,-21 1-16,0 0 0,0 0 16,0-21-16,0 20 0,0 1 15,0 0-15,0 0 0,-21 0 0,-22 0 0,-20-1 16,42 1-1,0 21-15,-1 0 0,1-21 16,0 21-16,42-21 31,0 21-31,1 0 0,-1-21 16,42 21-16,-20-21 0,-22 21 16,21 0-16,-21-22 0,0 22 0,22 0 15,-22 0-15,0 0 0,21 0 16,-20 0-16,-1 0 0,0 0 15,0 0-15,-21 22 0,21-22 16,-21 21-16,0 0 0,0 21 16,0 22-1,0-43-15,0 0 16,0 0-16,0 0 0,21 1 0,-21 20 16,0-21-16,0 0 0,0 0 15,0 1 1,0-44 15,0 1-15,0 0-16,0 0 0,0-21 15,0 20-15,0-20 0,0 21 16,0 0-16,0 0 0,22-22 16,20 1-16,-21 21 0,0 0 15,0-1-15,1 1 0,20 21 16,-21-21-16,85 21 15,-43 0-15,-41 0 16,20 0-16,-21 0 0,0 21 16,0 0-16,1 1 0,-22-1 0,21 0 15,-21 0-15,0 0 0,0 0 0,0 22 16,0-22-16,0 0 0,0 21 16,0-20-16,0-1 0,0 0 0,0 21 15,-21-21-15,21 1 0,0-1 16,-22-21-16,1 0 31,21-21-31,-21 21 16,21-22-16,-42-41 0,21 42 15</inkml:trace>
  <inkml:trace contextRef="#ctx0" brushRef="#br1" timeOffset="-154188.22">8445 6583 0,'0'0'0,"-21"0"0,0 0 15,0 0-15,0-21 32,0 21 14,-1 0-46,1 0 16</inkml:trace>
  <inkml:trace contextRef="#ctx0" brushRef="#br1" timeOffset="-153953.35">7048 6816 0,'0'0'0,"-21"0"0,0 21 0,42-21 32,0 0-32,22 0 0,-22 0 15,21 0-15,-21-21 0,22 21 0,-1-21 16,0 21-16,-20 0 0,20 0 16,0-22-16,1 22 0,20 0 15,-42 0-15,0 0 0,-21-21 16,22 21-16,-1 0 0,-21-21 15</inkml:trace>
  <inkml:trace contextRef="#ctx0" brushRef="#br1" timeOffset="-153204.78">10943 6541 0,'0'0'0,"21"-22"15,0 1-15,1 0 0,-22 0 0,0 0 16,21 0-16,-21-1 0,0 1 0,0 0 15,0 0-15,0 0 16,-21 0-16,-1 21 0,1 0 0,-21 0 16,21 0-16,0 0 0,-22 0 15,1 0-15,21 21 0,-22-21 16,1 42-16,21-21 0,-21 22 0,20-1 16,1 0-16,0 22 0,0-22 15,0 0-15,21 22 0,-21-22 0,21 22 16,0 63-16,0-85 15,0 0-15,0-20 0,21 20 16,0-21-16,-21 21 0,63 1 16,-41-22-16,-1-21 0,21 21 15,-21-21-15,22 0 0,-22 0 0,21 0 16,-21 0-16,22 0 0,-1-21 0,0 0 16,1 21-16,-1-21 0,0-22 15,1 22-15,-1 0 0,43-43 16,-43 43-16,0-21 0,-21 21 15</inkml:trace>
  <inkml:trace contextRef="#ctx0" brushRef="#br1" timeOffset="-152799.02">11493 6731 0,'0'0'0,"22"-21"0,-22 0 0,0 0 0,0-1 15,-22 44 17,22-1-32,-21 0 15,0 0-15,0 21 0,21-20 0,-21-1 16,0 21-16,21-21 0,-22 43 15,22-1 1,0-42-16,0 1 0,0-1 0,22 0 16,-1-21-16,0 0 15,0 0-15,21 0 0,-20 0 0,41 0 16,-21-21 0,1 0-16,-22-1 0,0 1 0,0 0 15,0 0-15,1 0 0,-1 0 0,-21-43 16,0 43-16,0-21 15,0 20-15,0-20 0,-21 0 16,-1 21-16,22-1 0,-21 1 0,0 0 0,-21 21 16,21 0-1,-1 0-15,1 0 0,0 0 0,-21 0 16,21 21-16,-1 0 0,1 1 0,0-1 16,21 0-16,-21 0 0,21 0 15,-21 22-15,21-22 0,0 0 0,0 0 16,0 0-16,0 0 0,21-21 15,0 0-15,0 22 0,0-22 16,22 0-16,20 0 0</inkml:trace>
  <inkml:trace contextRef="#ctx0" brushRef="#br1" timeOffset="-152342.35">12425 6583 0,'0'0'0,"-21"0"16,-22 0 0,22 0-16,0 0 0,0 21 0,-22-21 15,22 21-15,0 0 16,-21 1-16,21-1 0,-1 0 0,1-21 0,0 21 16,0 0-16,21 0 0,0 1 15,0-1-15,21-21 16,0 21-16,0-21 0,1 0 15,20 21-15,-21-21 0,0 0 0,22 0 16,-1 21 0,-21-21-16,0 0 0,0 21 0,1-21 15,-1 22-15,0-22 0,-21 21 0,21-21 16,-21 21-16,0 0 0,0 0 16,-21-21-16,0 21 0,0-21 15,-22 22-15,22-1 0,-21-21 0,-22 21 16,22-21-16,0 0 0,-107 0 15,65 0 1,41 0-16,22 0 16,21-21-16,-21 0 15,21-1-15,0 1 0,21 21 16,-21-21-16,43 21 0,-22-21 16,0 21-16,21-21 0,-21 21 15,22-21-15,20-1 0,-42 1 16</inkml:trace>
  <inkml:trace contextRef="#ctx0" brushRef="#br1" timeOffset="-152016.08">12869 6329 0,'0'-21'31,"0"42"-31,0 0 0,0 0 16,-21 0-16,0 22 0,21-1 0,-21 0 15,21 1-15,-21-1 0,21 0 16,-22 1-16,1-1 0,21 0 16,-21 64-16,0-63 0,21-22 15,0 0-15,0 0 16,0 0-16,0 0 0,0 1 15,21-22-15,0 0 0,0 0 16,1 0-16,-1-22 16,0 22-16,0-21 0,0 0 0,22 0 15,-22 0-15,21-22 16</inkml:trace>
  <inkml:trace contextRef="#ctx0" brushRef="#br1" timeOffset="-151796.18">12679 6646 0,'0'0'0,"-21"0"15,21 22 1,21-22-16,0 0 16,0 0-16,0 0 0,0 0 0,22 0 15,-22 0-15,0 0 0,21 0 16,-20 0-16,-1-22 0,0 22 0,0 0 15,0 0-15,22-21 0,-22 0 16,0 0 0</inkml:trace>
  <inkml:trace contextRef="#ctx0" brushRef="#br1" timeOffset="-151392.81">14520 6562 0,'0'0'0,"0"-21"15,0-1-15,0 1 16,0 42 15,-21 1-15,21-1-16,0 21 0,0-21 0,-21 22 16,21-1-16,-21-21 0,21 21 15,0 1-15,-21-22 0,-1 21 0,22-21 16,-21 1-16,21 20 0,0 0 15,0-21-15,0 1 16,21-22 0,1 0-16,-1 0 15,0 0-15,0-22 16,0 1-16</inkml:trace>
  <inkml:trace contextRef="#ctx0" brushRef="#br1" timeOffset="-150968.12">15113 6604 0,'0'0'0,"-21"0"31,0 0-31,-1 0 0,-20 0 16,21 0-16,0 0 0,0 21 0,-1-21 16,1 21-16,-21 1 0,42-1 15,-21 0-15,0-21 0,21 21 0,-22 0 16,22 0-16,0 1 0,0-1 15,22-21 1,-1 21-16,0-21 0,0 0 0,21 0 16,-20 0-16,-1 21 0,21-21 0,-21 0 15,22 0-15,-22 0 0,0 21 16,21-21-16,-21 0 0,1 0 0,-22 21 16,21-21-16,-21 22 0,0-1 15,0 0 1,-21-21-16,-1 21 0,1-21 15,0 21-15,-21-21 0,21 0 0,-22 0 16,22 0-16,0 0 0,-21 21 16,20-21-16,1 0 0,0 0 15,0 0-15,0 0 0,0 0 0,-1 0 16,22-21 0,0 0-16,0 0 15,0 0-15,0 0 0,0-1 16</inkml:trace>
  <inkml:trace contextRef="#ctx0" brushRef="#br1" timeOffset="-150588.97">14520 6244 0,'0'0'15,"-21"0"-15,21 21 0,-21 1 0,0-22 16,42 0 15,0 0-15,0 0-16,0 0 0,-21-22 15,22 22-15,-22-21 16,-22 21 0,1 0-1,0 0 1,0 0-16,21 21 16,0 1-1,0-1 1</inkml:trace>
  <inkml:trace contextRef="#ctx0" brushRef="#br1" timeOffset="-149792.08">16108 6773 0,'-21'0'15,"21"-21"1,0 0-16,0 0 16,0 0-16,0 0 15,0-1-15,21 22 16,0-21-16,0 0 0,0 0 0,22 21 15,-1-21-15,43 21 0,-43 0 16,0 0-16,1 0 0,-1 0 16,0 21-16,-21 0 0,22 0 0,-22 0 15,0 1-15,0 20 0,-21-21 16,21 21-16,-21 1 0,0 20 16,-21-20-16,0-22 0,0 0 15,0 21-15,0-21 0,-1-21 0,22 22 16,0-1-16,-21-21 0,0 0 15,21-21 1,0-1-16,0 1 0,0 0 16,0 0-16,21 0 0,0-22 15,1 22-15,-22 0 0,21-21 0,0-1 16,0 22-16,0-21 0,0 21 16,1-22-16,-1 22 0,21 0 0,-21 0 15,0 0-15,22 0 0,-22 21 16,0 0-16,0 0 15,0 0-15,-21 21 16,0 0 0,0 0-16</inkml:trace>
  <inkml:trace contextRef="#ctx0" brushRef="#br1" timeOffset="-149421.28">17039 6879 0,'21'0'16,"0"0"0,1 0-16,-1 0 15,0 0-15,21-21 0,-21 0 16,43 0-16,-43 21 0,0-21 16,0-1-16,1 1 0,-1 0 15,0 21-15,-21-21 0,21 0 16,-21 0-1,-21-1-15,0 22 0,0 0 16,-1 0-16,1 0 0,0 0 0,-42 22 16,41-1-16,1 0 15,0 0-15,0 0 0,0 22 16,21-22-16,0 0 0,0 21 16,0-21-16,0 1 0,0-1 0,21 0 15,0 0-15,0-21 0,0 21 16,1-21-16,-1 0 0,42 0 15,-42 0-15,1 0 0,20 0 0,0 0 16,1 0-16,-1 0 16,0-21-16</inkml:trace>
  <inkml:trace contextRef="#ctx0" brushRef="#br1" timeOffset="-147783.72">18330 6646 0,'0'0'0,"-21"-21"16,0 0-16,0 0 0,0 0 16,-1 21-16,1 0 0,-42 0 15,42 0-15,-1 0 16,1 21-16,0 0 0,0 0 0,0 0 0,0 1 16,-1-1-16,1 21 0,0-21 15,0 22-15,0-22 0,21 42 16,0-42-16,0 1 0,0 20 15,0-21-15,21 0 16,0-21-16,0 21 16,0-21-16,1 0 0,-1 0 0,0 0 15,0 0-15,0 0 16,22-21-16,-22 0 0,0 0 0,0 0 16,0 0-16,0-22 0,1 22 0,-1-21 15,0 21-15,-21-22 16,21-20-16,-21 20 0,21-105 15,-21 64-15,0 41 16,0 22-16,0-21 0,0 21 16,0-1-16,0 1 0,-21 21 15,0 0 1,0 0-16,21 21 0,0 1 0,-21-1 16,21 0-16,-22 21 0,22 1 0,-21-1 15,21 21-15,0-20 0,0-1 16,0 22-16,0-22 0,0 0 0,0 1 15,0-1-15,0 0 0,0-21 0,0 1 16,0 20-16,0-21 16,21 0-16,1-21 0,-1 21 0,0 1 15,0-22-15,21 0 0,1 0 0,-22 0 16,21 0-16,1 0 0,-22-22 16,21 1-16,-21 0 0,43-21 15,-1-1-15,-42 1 16,22-43-16,-43 43 15,21 21-15,-21 0 0,0 0 0,0-1 16,0 1-16,-21 21 31,21 21-31,-21 1 0,-1-1 16,22 21-16,-21-21 16,21 0-16,0 22 0,0-22 0,0 0 15,0 43-15,0-43 16,0 0-16,21 0 0,1 0 15,-1-21-15,0 0 0,0 0 16,21 0-16,22 0 16,-43 0-16,21-21 0,-20 0 15,-1 0-15,0 0 0,0-1 0,0 1 16,-21 0-16,21 0 0,1-21 16,-22 20-16,21-41 15,-21 42-15,21 0 0,-21-1 16,0 44-1,-21-1 1,21 0-16,0 0 0,-21 0 16,21 0-16,0 43 15,0-43-15,0 21 16,21 1-16,0-22 0,0 0 16,0-21-16,22 0 15,-22 0-15,21 0 0,-21 0 0,22 0 16,-1 0-16,-21 0 0,21 0 15,1-42-15,-1-1 16,-21 22-16,0 0 0,1 0 16,-22-21-16,21 20 0,-21-20 15,0 21-15,0-43 0,21 43 16,-21 0-16,21 21 0,-21-21 16,0 42-1,0 0 1,0 0-16,0 1 15,0-1-15,0 0 0,0-42 47,0 0-31,0-1 0,0 1-16,0 0 15,0 0-15,-21 21 31,0 0-31,0 0 0,-1 21 16,22 0-16,-21-21 0,21 21 0,0 1 16,0-1-16,-21 21 0,21 0 15,-21-20-15,21-1 16,0 0-16,0 0 0,0 0 0,0 0 16,0 1-16,42 20 15,-42-21-15,21-21 0,1 21 0,-1-21 16,0 0-16,21 0 0,-21 0 15,22 0-15,-22 0 16,0 0-16,21 0 0,22-63 16,-1 20-1,-41 22-15,-1 0 0,0-21 16,0 21-16,0-22 0,0 22 0,-21-21 16,0 21-16,0-1 0,22 1 0,-22-42 15,-22 63 1,1 0-16,0 0 15,0 21-15,0 0 0,21 0 16,0 0-16,-21 1 0,21 20 16,-22 0-16,22 1 15,0-22-15,0 0 0,0 0 0,0 0 16,0 0-16,22 22 0,-1-43 16,0 21-16,0-21 0,0 0 15,43 0-15,-43 0 0,21 0 16,1 0-16,-1 0 0,0 0 0,-21 0 15,22 0-15,-22 0 0,21 0 16,-21-21-16,1 0 0,-1 21 0,0-22 16,0 22-16,0-21 0,0 0 15</inkml:trace>
  <inkml:trace contextRef="#ctx0" brushRef="#br1" timeOffset="-147144.09">21230 6604 0,'-21'0'0,"42"0"0,-42-21 16,0 21-16,0-21 0,-1 0 16,1 21-16,0-22 15,0 22-15,-21 0 0,20 0 16,1 0-16,-21 0 0,21 0 15,0 22-15,-1-1 0,-20 0 0,21 0 16,0 0-16,-22 0 0,22 1 16,0-1-16,21 21 0,-21-21 0,21 0 15,0 1-15,0-1 0,0 0 16,0 0-16,0 0 0,21 0 0,0 1 16,64-22-1,-64 0-15,21 0 0,-20 0 0,-1 0 16,21 0-16,-21 0 0,22 0 15,-22-22-15,0 1 0,0 0 16,0 0-16,0-21 0,1 20 0,-1-20 16,0 0-16,0-1 0,0 1 15,0-21-15,-21 20 0,22-20 0,-22 20 16,21 1-16,-21-21 16,0-1-16,0 43 15,-21 21 1,-1 21-1,22 21-15,-21-20 16,0-1-16,21 21 0,-21 0 16,21 1-16,0-1 0,0 43 0,0-43 15,0 0-15,0 1 0,0 20 16,0-42-16,0 1 16,0-1-16,21 0 0,0 0 0,0-21 15,1 0-15,-1 21 0,0-21 0,21 0 16,-21 0-16,1 0 0,-1 0 15,0 0-15,0 0 0,0 0 0,0 0 16,1 0-16,-22-21 16,0 0-1,21 21-15</inkml:trace>
  <inkml:trace contextRef="#ctx0" brushRef="#br1" timeOffset="19116.45">952 8319 0,'-21'0'16,"21"-22"15,-21 1-16,21 0 17,-21 21-17,0-21-15,0 21 0,-1 0 16,1 0-16,0 0 0,0 0 0,0 0 16,0 0-16,-1 0 15,-20 0-15,21 0 0,0 0 16,-22 21-16,22 0 0,-42 0 15,20 1-15,-20 20 16,42-21-16,0 0 0,-1 22 0,1-22 16,0 0-16,0 21 0,-21 64 15,20 0 1,1-64-16,21 1 0,0-1 16,0 0-16,0-21 0,0 22 15,0-1-15,0-21 0,0 0 0,0 22 16,21-22-16,1-21 15,62 42-15,-63-42 16,43 0-16,-22 0 16,1 0-16,-1 0 0,-21 0 0,21-21 15,1 21-15,-22-21 0,21 0 16,1 0-16,-1-1 0,-21 1 16,0 0-16,0 0 0,1 0 15,-1 0-15,-21-1 0,21-20 0,0 21 16,-21 0-16,0 0 0,21-22 15,-21 22-15,21 21 0,-21-21 16,0 0-16,0 0 0,0-1 16,0 44 15,0-1-31,0 0 16,0 21-16,-21-21 0,21 1 15,-21 20-15,21-21 0,-21 21 0,21-20 16,0 20-16,0-21 0,0 0 15,0 0-15,0 1 0,0-1 16,0 0-16,0 0 0,21-21 0,0 0 16,0 0-16,1 0 0,-1 0 15,0 0-15,0 0 0,43-21 16,-22-21 0,-21 20-16,0 1 0,22 0 0,-22-21 15,0-1-15,-21 22 0,21-21 16,0 21-16,0-22 0,1 22 0,-22-21 15,0 21-15,0 0 0,21 21 16,-21-22-16,0 1 0,0 42 31,0 1-31,0-1 16,0 0-16,0 0 0,-21 64 16,21-43-16,-22-21 15,22 0-15,0 1 0,-21 20 16,21-21-16,0 0 0,0 0 15,0 1-15,21-22 0,1 0 16,41 0-16,-42 0 16,0 0-16,64-22 0,-64 1 15,22 21-15,-22-42 0,21 21 16,-21 0-16,0-22 0,22 22 0,-22-21 16,0 21-16,0-64 15,0 43 1,-42 42-1,0 0-15,0 21 16,21 0-16,-21 0 16,21 0-16,0 22 0,0-22 15,0 0-15,0 0 0,0 0 0,0 0 16,21 1-16,0-22 0,-21 21 16,0 0-16,21-21 0,-21 21 0,21 0 15,-42-21 16,0 0-15,0 0-16,0 0 0,0 0 0,-1-21 16,1 21-16,0 0 0,0 0 15,0 0-15,21 21 32,0 0-32,0 1 15,21-1-15,0-21 0,0 21 16,0-21-16,43 0 15,-43 0-15,21 0 0,1 0 16,-22 0-16,21 0 0,22-21 16,-22 0-16,-21-1 0,22 1 0,-1-42 15,43-43 1,-64 64-16,-21-1 0,21-20 16,-21 20-16,21 1 15,-21 0-15,0-22 0,0 22 0,0 0 0,0 20 16,0-41-1,0-1-15,-21 64 0,21-21 16,-21 21 0,21 21-16,-21-21 0,21 43 0,0-22 15,0 0-15,0 21 0,0 1 0,0-1 16,0 0-16,0 1 0,0-1 16,0 0-16,0 43 0,0-43 15,0 1-15,0-1 16,0-21-16,0 22 0,0-22 0,0 21 15,0-21-15,21-21 16,0 0-16,-21 21 0,21-21 0,21 0 16,-20 0-16,-1 0 0,-21-21 15,21 0-15,0 21 0,0-21 16,0-21-16</inkml:trace>
  <inkml:trace contextRef="#ctx0" brushRef="#br1" timeOffset="19351.32">2138 8700 0,'0'0'0,"21"0"31,21 0-31,-21 0 0,1-22 16,20 22-16,-21 0 0,21-21 15,1 21-15,-22 0 0,21 0 16,-21-21-16,1 21 0,-1 0 0,0 0 15,0 0 1,-21-21 0</inkml:trace>
  <inkml:trace contextRef="#ctx0" brushRef="#br1" timeOffset="20036.06">2900 8636 0,'0'0'0,"0"-21"16,0 0-16,0 0 0,0-1 15,-21 22 17,-1 22-32,1-1 15,21 0-15,-21 0 16,0 21-16,0-20 0,0 20 0,-1 0 0,1 1 16,0-1-16,21-21 0,0 21 15,0 43 1,0-64-16,0 0 0,21 1 15,0-1-15,22-21 0,-22 0 0,21 0 16,-21 0-16,22 0 0,-1-21 0,0-1 16,1 1-16,-1 0 0,-21 0 15,22 0-15,-1-22 0,-21 22 0,0-21 16,0 0-16,-21 20 0,0-20 16,0 0-16,0-1 0,0 22 0,-42-42 15,21 42-15,0-1 16,0 1-16,-22 21 0,22 0 15,-21 0-15,21 0 0,-1 0 0,-20 21 16,21 1-16,-21-1 0,20 0 16,1 0-16,0 21 0,0-20 0,0-1 15,21 21-15,0-21 0,0 0 16,0 1-16,42 41 16,0-42-1,1-21-15,-22 0 0,21 0 16,-21 0-16,22-21 0</inkml:trace>
  <inkml:trace contextRef="#ctx0" brushRef="#br1" timeOffset="20714.67">3577 8573 0,'0'0'0,"0"-22"0,-21 22 31,0 0-31,0 22 16,-1-1-16,22 0 0,0 0 15,0 0-15,0 0 0,0 22 0,0-22 16,0 21-16,0-21 16,0 1-16,0 41 0,0-42 0,0 0 15,0 22-15,0-22 16,0-42 15,0 0-15,-21-1-16,21-20 0,0 21 15,-21 0-15,21-22 0,0 1 0,0 21 16,0-21-16,0 20 0,0 1 16,21-21-16,0 21 0,1 0 0,-1-1 15,21 1-15,-21 21 0,0-21 16,22 21-16,-22 0 0,21 0 0,-21 0 16,22 21-16,-22 0 0,0 1 15,21 20-15,-20-21 16,-1 43-16,-21-22 0,0-21 15,0 0-15,0 22 0,0-22 0,0 0 16,0 0-16,0 21 16,0-20-16,-21-22 0,21-22 31,0 1-15,0 0-16,0 0 0,0 0 0,0 0 15,21-22-15,21-41 16,22-1-1,-43 64-15,21 0 0,-21-1 0,0 1 16,22 21-16,-22 0 16,0 0-16,0 0 0,0 21 0,43 22 15,-64-1-15,0-21 16,0 0-16,0 22 0,0-22 16,0 0-16,0 21 0,0-20 0,0-1 15,0 21-15,0-21 0,0 0 16,0 1-16,0-1 0,0-42 47,21-1-47</inkml:trace>
  <inkml:trace contextRef="#ctx0" brushRef="#br1" timeOffset="20935.54">4741 8573 0,'0'0'0,"0"-22"0,0 44 31,0-1-31,0 0 16,-21 0-16,0 0 0,21 22 0,-21-22 15,21 21-15,-21 0 16,-1 1-16,22-22 0,-21 0 0,21 21 16,0-20-16,0-1 15,0-42 16,21-1-31,1 1 0,-1 0 0,0 0 16</inkml:trace>
  <inkml:trace contextRef="#ctx0" brushRef="#br1" timeOffset="21215.38">4741 8361 0,'0'0'0,"-21"0"0,0 0 15,0 0-15,0 0 0,-1 0 16,1 0-16,21 21 0,0 0 15,0 0-15,21-21 16,1 0-16,-1 0 16,0 0-16,21 0 15,-21 0-15,1 0 0,-1-21 0,0 0 16,0 21-16,-21-21 0,0 0 0,0 0 16,0-1-16,-21 22 15,0-21-15,0 21 0,-22 0 16,1 0-16,21 0 0,0 21 15,-1 1-15,22-1 0,-21 0 16,21 0-16,0 0 16,0 0-16</inkml:trace>
  <inkml:trace contextRef="#ctx0" brushRef="#br1" timeOffset="21978.95">5228 8551 0,'-42'0'16,"63"0"15,0 0-31,0 0 15,22 0-15,-22 0 0,21-21 16,0 21-16,43-21 16,-43 0-16,1 21 0,-1-21 0,-21 21 15,22 0-15,-22-21 0,0 21 16,-21-22-16,-21 22 16,0 0-16,-1 22 15,-20-1-15,21 0 0,-21 0 16,20 0-16,-20 0 0,0 1 0,-1 20 15,22-21-15,-42 43 16,-1-1-16,43-42 0,0 0 16,-21 22-16,42-22 15,-22-21 1,22-21 0,0 0-16,0-1 15,0 1 1,0 0-16,0 0 0,0 0 15,0 0-15,22 21 32,-1 0-32,-21 21 15,21 0-15,0 0 0,-21 0 16,21 0-16,0 1 0,1 20 16,-1-42-16,0 21 0,0 0 0,0 0 15,0-21-15,1 0 0,-1 22 16,42-22-16,-42 0 15,22 0-15,-1 0 0,-21 0 0,22-22 16,-1 22-16,-21-21 0,21 0 16,1 0-16,-1 0 0,22-22 15,-22 22-15</inkml:trace>
  <inkml:trace contextRef="#ctx0" brushRef="#br1" timeOffset="22423.08">6265 8551 0,'0'-21'16,"0"42"-16,0-63 0,0 21 0,0 0 15,0 0-15,0-1 0,-21 1 16,0 21-16,0 0 16,0 0-16,-1 0 0,1 0 15,0 21-15,0 1 0,0-22 0,0 42 16,-43 0-16,43 1 0,-21 20 16,20-42-16,1 22 15,21-1-15,0-21 0,0 0 0,0 22 16,0-1-16,21-21 0,1-21 15,-1 0-15,21 0 0,-21 0 16,64-21-16,-64 21 0,21-21 16,-20 0-16,20-22 0,-21 22 0,0 0 15,0 0-15,1-22 16,-1 22-16,0-42 0,-21 42 16,0-22-16,0 22 0,0 0 0,0 0 15,-21 21 1,0 0-16,-1 21 15,22 0-15,0 0 0,-21 0 16,21 1-16,0 20 0,-21-21 16,21 21-16,0-20 0,0 20 0,0-21 15,0 0-15,0 0 0,21 1 0,0-1 16,1 0-16,-1 0 0,0-21 16,21 0-16,43-21 15,-43 21-15,1-21 0,-22 0 16,21-22-16,-21 22 15,0 0-15</inkml:trace>
  <inkml:trace contextRef="#ctx0" brushRef="#br1" timeOffset="22692.93">6900 8192 0,'0'-22'0,"0"44"0,0-65 0,0 22 0,0 0 16,0 0-16,-21 21 15,0 21 1,0-21-16,21 42 0,-21-21 15,21 22-15,0-22 0,-22 21 16,22 1-16,-21-1 0,21 0 0,0 1 16,0-1-16,0 0 0,0-21 0,0 22 15,-21-1-15,21-21 0,0 22 16,0 20-16,0-42 0,0 0 16,0 1-16,0-1 15,21-21-15,0 0 16,1 0-16,-1-21 15,0-1-15,0 1 0,0 0 16,0 0-16</inkml:trace>
  <inkml:trace contextRef="#ctx0" brushRef="#br1" timeOffset="23647.92">7345 8424 0,'0'0'0,"0"22"31,0-1-31,0 0 16,-21 0-16,-1 21 0,1-20 16,0 20-16,21-21 15,0 0-15,-21 0 0,21 22 16,0-22-16,0 0 0,21-21 31,0 0-15,0 0-16,1-21 0,-1 21 0,0-21 15,21-22-15,1 22 16,-1-21-16,-21 21 0,0 0 16,0-1-16,1-41 15,-1 63-15,-21-21 16,0 42 0,-21 0-1,21 0-15,0 0 0,-22 1 16,22-1-16,0 0 0,0 0 15,0 0-15,0 0 0,0 1 16,0-1-16,22-21 16,-1 0-16,0 0 15,0 0-15,0 0 0,0 0 0,1 0 16,-1 0-16,0-21 0,-21-1 0,21 1 16,-21 0-16,0 0 15,0 0-15,0 0 0,0-1 16,-21 1-16,0 0 0,0 0 0,-1 21 15,22-21-15,-21 21 0,0 0 16,0-21-16,21-1 16,21 22-1,0 0-15,0 0 16,1-21-16,-1 21 0,21 0 16,-21 0-16,22 0 0,20 0 15,1 0-15,-22 0 16,-21 21-16,21-21 0,-20 22 0,-1-1 15,0 0-15,-21 0 0,21 0 16,-21 0-16,0 1 0,0-1 16,0 0-16,0 0 0,0 0 15,0 0-15,0 1 0,-21-1 16,0-21 31,21-21-47,0-1 15,0 1-15,0 0 0,0 0 16,21 0-16,-21 0 0,42-22 16,-21 22-16,1-21 0,20 21 15,0-22-15,-21 43 16,22-21-16,-22 21 0,0 0 0,0 0 0,0 0 16,1 0-16,-1 21 0,0 0 15,-21 1-15,0-1 0,0 0 0,0 0 16,21 0-16,-21 22 0,0-22 15,21 0-15,-21 0 0,0 0 0,0 22 16,0-1 0,-21-42-16,0 21 15,0-21 1,21-21 0,-21 0-16,21 0 15,0-1-15</inkml:trace>
  <inkml:trace contextRef="#ctx0" brushRef="#br1" timeOffset="23842.8">8043 8149 0,'0'0'0,"-42"0"0,21 0 0,0 0 15,-1-21-15,1 21 63,0 0-63,0 0 15</inkml:trace>
  <inkml:trace contextRef="#ctx0" brushRef="#br1" timeOffset="24036.69">6816 8255 0,'0'0'0,"0"21"0,-22-21 16,22 21-16,22-21 15,-1 0 1,0 0-16,21 0 0,-21 0 0,22 0 16,-22 0-16,21 0 0,1 0 15,62-21 1,-62 21-16,-22 0 0</inkml:trace>
  <inkml:trace contextRef="#ctx0" brushRef="#br1" timeOffset="24751.42">9250 8424 0,'-85'0'32,"64"0"-32,21 22 15,21-22 1,0 0-16,0 0 0,22 0 15,-1 0-15,0 0 0,1 0 16,20 0-16,-20 0 0,20 0 0,1 0 16,-1 0-16,1 0 0,-1 0 15,-21 0-15,22 0 0,-43-22 0,21 22 16,-20 0-16,-1 0 0,-21-21 16,0 0-1,-21 21-15,-22 0 0,22-21 16,0 21-16,-21-21 0,20 21 0,1 0 0,0-21 15,0 21-15,0-22 16,21 44 31,21-22-31,0 21-16,0 0 15,0-21-15,-21 21 0,0 0 16,0 0-16,0 1 15,0-1-15,0 0 0,-21 0 16,21 0-16,-21-21 0,0 21 16,0 1-16,-22-1 15,22-21-15,-21 21 0,21-21 16</inkml:trace>
  <inkml:trace contextRef="#ctx0" brushRef="#br1" timeOffset="26363.27">10647 8107 0,'0'0'0,"0"21"0,-21 0 0,21 0 31,21-42 1,-21 0-32,21 0 15,0 21-15,21-21 0,-20-22 0,-1 22 16,21 0-16,-21 0 0,0 0 16,1 0-16,-1-22 0,-21 22 0,0 0 15,21 0-15,-21 0 0,-21 21 31,21 21-15,-21 21-16,21-21 0,-22 22 16,22-1-16,0 0 0,-21 1 15,21-1-15,0 0 0,0 1 0,0-1 16,0 0-16,0 1 0,0 41 16,-21-20-16,21-43 15,-21 21-15,21-21 0,0 1 16,0-1-16,-21-21 0,0 0 15,-1 0-15,1 0 16,0 0-16,0 0 0,0-21 16,0-1-16,-1 1 0,1 0 0,0 0 15,0 0-15,0 0 0,21-1 0,-21 1 16,-1 0-16,1 21 16,21-21-16,-21 21 0,0 0 15,21 21-15,0 0 0,0 0 16,0 1-16,0-1 15,0 0-15,0 0 0,0 0 0,0 0 16,0 1-16,21-1 0,0 0 0,0 0 16,1-21-16,-1 21 0,21 0 15,-21-21-15,0 0 0,22 0 16,-22 0-16,64-21 0,-43 0 16,-21 21-16,21-21 0,1 0 0,-22 0 15,21-1-15,-21-20 0,1 21 16,-1 0-16,0-22 0,-21 22 15,0 0-15,21 0 0,-21 0 16,21 0-16,-21-1 0,0 44 31,-21-1-31,21 0 16,-21 0-16,0 0 0,21 0 16,0 1-16,-21 20 0,21-21 0,-22 0 15,22 0-15,-21 1 0,21-1 0,0 0 16,0 0-16,0 0 15,21-21 17,1-21-32,-1 0 0,0 0 15,0 0-15,0-1 0,0 1 16,1 0-16,41-42 16,-42 20-1,0 43-15,1 0 0,-1 0 16,0 0-1,-21 21-15,0 1 16,0-1-16,0 0 0,0 0 16,0 0-16,0 0 0,0 1 0,0-1 15,0 0-15,21 0 0,-21 0 16,21-21-16,0 0 0,1 0 16,-1 0-16,0 0 0,0 0 15,43 0-15,-43 0 0,0-21 16,0 0-16,21 0 15,-20 0-15,-1-22 0,0 22 0,0 0 16,0-21-16,0-1 0,1 1 0,-1 0 16,0-1-16,-21 1 0,0 0 15,21-1-15,-21 1 0,21 21 0,-21-22 16,0 22-16,0 0 0,0 0 0,-21 21 16,0 0-1,0 21-15,0 0 0,-1 0 16,22 22-16,-21-1 0,21-21 0,-21 22 15,21-1-15,-21 0 0,21 1 16,0-1-16,0 0 0,0-21 0,0 43 16,0-1-1,0-41-15,0-1 0,21-21 16,0 21-16,0-21 0,1 0 0,-1 0 16,63 0-16,-20-42 15,-43 20-15,0 1 16,43-21-16,-43 21 15,0 0-15,0-1 0,-21 1 0,0 0 0,0 0 16,0-21 0,-21 42-1,-21 21-15,21 0 16,-1 0-16,1 0 0,0 0 0,21 1 16,0-1-16,0 21 0,0-21 15,0 0-15,0 1 0,0-1 16,21 0-16,0-21 0,1 0 0,-1 21 15,0-21-15,21 0 0,1 0 16,-1 0-16,21-42 16,-41 42-16,20-21 0,0-22 15,-21 22-15,1 0 0,-1-21 16,0 20-16</inkml:trace>
  <inkml:trace contextRef="#ctx0" brushRef="#br1" timeOffset="26551.11">11642 8192 0,'-22'21'0,"44"-42"0,-44 63 15,44-42 1,-1 0-16,0 0 16,21 0-16,1 0 0,-1 0 0,0 0 15,1-21-15,20 21 0,-21 0 0,1-21 16,-1-1-16,-21 22 0,22 0 15,-22-21-15</inkml:trace>
  <inkml:trace contextRef="#ctx0" brushRef="#br1" timeOffset="27395.9">12785 8424 0,'-22'0'31,"22"-21"-31,0 0 16,22 21-16,-22-21 15,21 21-15,-21-21 0,0 0 0,0-1 16,0 1-16,0 0 0,0 0 16,0 0-16,0 0 15,-21 21-15,-1 0 0,1 0 0,0 0 16,0 0-16,0 0 0,0 21 0,-1-21 15,-20 21-15,21 0 16,0 21-16,0-20 0,-1-1 0,1 0 16,0 0-16,21 0 0,0 0 0,0 1 15,0-1-15,0 0 16,21-21-16,0 0 16,1 0-16,-1 0 0,21 0 15,-21 0-15,0-21 0,1 0 16,20-1-16,-21 22 0,0-21 0,0 0 0,-21 0 15,0 0-15,22 21 0,-22-21 16,21-1-16,-21 1 0,0 0 16,0 42 15,0 0-31,0 1 16,0-1-16,0 0 0,0 21 0,-21 22 15,21-22-15,0 0 16,0 22-16,0-22 0,0 22 0,0-1 15,0 1-15,0 84 0,0-85 16,0 1-16,-22-1 0,22 1 0,0-1 16,0-20-16,0-1 0,0 0 15,0 1-15,0-22 0,0 0 16,0 0-16,-21 0 0,0-21 0,0 0 16,0 0-16,0 0 0,-1 0 15,-20 0-15,21-21 0,0 0 16,-22 0-16,1-21 0,21 20 0,-21-20 0,20 0 15,1-1-15,0 1 0,21 0 0,0-22 16,0-63 0,21 85-16,22 0 0,20-43 15,-42 43-15,22 20 0,-1-20 0,0 21 16,22-21-16,-22 20 0,22 1 16,41-42-16,1-1 15,-63 43-15</inkml:trace>
  <inkml:trace contextRef="#ctx0" brushRef="#br1" timeOffset="27766.83">13166 8276 0,'0'-21'0,"0"42"0,0-63 0,0 21 16,0 0-16,0-1 15,0 1-15,21 21 0,21-21 16,0 21-1,-20 0-15,-1 0 0,21 42 16,-42-20-16,21-1 0,-21 0 16,0 21-16,21-21 0,-21 22 0,0-22 15,0 0-15,0 0 0,0 0 0,-21 1 16,0-1-16,0 0 0,21 0 16,-21-21-16,0 0 0,21-21 31,0 0-31,0 0 15,21-22-15,0 22 0,-21 0 0,21-21 16,0 20-16,0-20 0,1 21 0,-1 0 16,0-22-16,21 22 15,22-21-15,-43 42 16,21 0-16,1 0 0,-22 0 16,0 0-16,0 21 15,0-21-15</inkml:trace>
  <inkml:trace contextRef="#ctx0" brushRef="#br1" timeOffset="28264.52">14118 8361 0,'0'0'0,"21"0"0,-21-21 0,21 0 0,22-64 15,-22 43 1,-21-1-16,0 22 15,0 0-15,0-21 0,0 20 0,-21 1 16,0 21-16,-22 0 0,1 0 16,21 0-16,-22 0 0,22 21 15,-21 1-15,21-1 0,-22 21 0,22-21 16,0 22-16,-21 20 16,21-42-16,21 22 0,0-22 0,0 21 15,0-21-15,0 0 0,21 1 16,0-1-16,0-21 0,0 0 0,22 0 15,-22 0-15,21 0 0,-21 0 16,22-21-16,-22-1 0,21 22 16,-21-21-16,0 0 0,1-21 0,-1 21 15,0-1-15,0-83 16,-21 83-16,0 1 0,0 0 16,0 0-16,0 0 0,0 42 31,-21 0-31,0 0 0,0 0 0,21 1 15,0-1-15,0 21 0,0-21 16,0 0-16,0 22 0,0-22 0,0 0 16,0 21-16,0-20 0,21-22 15,0 21-15,0-21 0,0 0 16,0 0-16,1 0 0,-1 0 16,0 0-16,42-21 0,-41-1 15</inkml:trace>
  <inkml:trace contextRef="#ctx0" brushRef="#br1" timeOffset="29584.11">14690 7874 0,'0'0'0,"0"-21"0,0-21 15,0 20-15,0 44 32,-22 20-17,22-21-15,-21 0 0,0 85 16,0-64-16,21 1 15,-21-1-15,21 0 0,0 1 16,0-22-16,0 21 0,0-21 0,0 1 16,42 41-1,0-63-15,-20 0 16,-1 0-16,0 0 0,0-21 16,-21 0-16,21 0 0,0 21 0,-21-43 15,0 22-15,22 0 0,-1 0 16,-21 0-16,21-22 0,-21 22 15,0 0-15,0 0 0,0 42 32,0 0-32,-21 43 15,21-1 1,0-42-16,0 0 0,0 1 16,0-1-16,0 0 0,0 0 15,42-21-15,-21 21 16,0-21-16,1 0 0,20 0 15,0 0-15,-21-21 0,22 21 0,-22-21 16,0 0-16,21 0 0,-20-1 0,-1 1 16,0-21-1,0 21-15,0-22 0,-21 22 16,0 0-16,-21 21 31,21 21-31,-21 0 0,0 1 0,21 20 16,-43 21-1,43-41-15,0-1 0,-21 0 16,21 0-16,0 0 0,0 0 16,21-42 15,1 0-31,-1 21 0,-21-21 16,21 0-16,0 0 0,0-1 0,0-20 15,1 21-15,-1-21 0,21 20 16,-21 1-16,0-21 0,1 42 0,20-42 15,-21 42 1,-21 21 0,0 0-16,0 0 15,0 0-15,0 22 0,0-22 0,-21 0 16,21 0-16,-21 0 0,21 0 16,0 1-16,0-1 0,0 0 0,0 0 15,21 0-15,0-21 0,0 21 16,0-21-16,1 0 0,20 0 15,-21 0-15,0 0 0,43 0 16,-22-21-16,-21 21 0,22-21 0,-22 0 16,0 0-16,0 0 0,0-1 15,0-20-15,1 21 0,-1-21 0,-21-22 16,0 43-16,0 0 0,0 0 16,0-1-16,0 1 0,-21 21 15,-22 0-15,1 21 0,0 22 16,20-22-16,-20 0 15,0 43-15,21-43 0,21 21 16,0-21-16,0 0 0,0 1 0,0-1 16,21-21-1,0 0-15,0 0 0,0 0 16,22 0-16,-22 0 0,0-21 16,0 21-16,-21-22 15,21 1-15,0 21 0,-21-21 0,0 0 16,22 0-16,-22 42 31,-22 0-15,1 0-16,21 0 0,-21 1 0,-21 41 15,-1 1 1,43-43-16,-21 21 0,0 43 16,21-22-16,0-20 0,0 20 0,0 1 15,0-1-15,0 1 0,0-1 16,0 1-16,0-1 0,-21 64 15,21-85-15,0 22 0,0-22 16,-42 64-16,20-64 0,1-20 16,0-1-16,-21 21 15,21-42-15,-1 0 0,-20 0 0,21 0 16,0-21-16,-22 0 0,22 0 0,-21-1 16,21 1-16,-22 0 0,22 0 15,0 0-15,0-22 0,-21 1 16,20 0-16,1-22 15,21 22-15,0 0 0,0-85 16,0 63-16,21 22 16,1-22-16,-1 1 0</inkml:trace>
  <inkml:trace contextRef="#ctx0" brushRef="#br1" timeOffset="29779">15515 7811 0,'0'0'16,"0"-22"-16,-21 22 0,0-21 0,0 21 0,21-21 16,-22 21-1,1 0 48</inkml:trace>
  <inkml:trace contextRef="#ctx0" brushRef="#br1" timeOffset="29938.92">14563 7895 0,'0'21'0,"0"-42"0,21 42 0,21-21 15,0 0 1,-20 0-16,62 0 0,-20-21 15,-22 21-15,22 0 0,-22-21 0,21 21 16,-20 0-16</inkml:trace>
  <inkml:trace contextRef="#ctx0" brushRef="#br1" timeOffset="30584.44">17060 7980 0,'85'21'32,"-64"-21"-32,0 0 0,0 0 0,1 0 15,20-21-15,-21 0 0,21 21 16,-20-21-16,-1-1 0,21 1 16,-21 21-16,-21-21 0,0 0 0,21 0 15,-21 0-15,-21-1 0,0 1 16,0 21-16,-21 0 0,-43 0 15,43 0-15,-43 0 16,43 0-16,-1 21 0,1 1 16,21-1-16,0 0 0,-1 0 0,22 0 15,0 0-15,0 1 0,0-1 0,0 0 16,22 21-16,-1-21 0,21 1 16,-21-1-16,22 0 0,-22 21 15,63 1-15,-62-22 0,-1 21 0,0-21 16,0 0-16,-21 1 15,0 20-15,0-21 0,-21 0 16,0-21-16,0 21 0,-22 1 0,1-22 16,0 0-16,-43 0 15,0 0-15,64 0 0,-21-22 16,21 1-16,-1 0 0,-20 21 0,42-21 16,-21 0-16,21 0 0,0-1 15,0 1-15,0 0 0,0-21 16,0 21-16,21 21 15,0 0-15,0 0 0,1 0 0,20-22 16,-21 22-16,21 0 0,-20 0 0,62 0 16</inkml:trace>
  <inkml:trace contextRef="#ctx0" brushRef="#br1" timeOffset="30911.25">17547 8276 0,'0'0'0,"21"0"0,0 0 16,1-21-16,-1 21 16,0-21-16,0 21 0,0-21 15,0 0-15,1-1 0,-1 1 0,-21 0 16,0 0-16,21 0 0,-21 0 0,0-1 16,0 1-1,0 0-15,-21 21 0,0 0 0,-1 0 16,1 0-16,0 0 0,-21 21 15,-43 43 1,64-43-16,-21 0 0,20 21 16,22-20-16,0 20 0,-21-21 0,21 21 15,0-20-15,0-1 0,0 0 0,43 21 16,41-42 0,-41 0-16,-1 0 0,0 0 15,-21 0-15,22-21 16,-1 0-16,0 0 0</inkml:trace>
  <inkml:trace contextRef="#ctx0" brushRef="#br1" timeOffset="31148.12">18161 7832 0,'0'0'0,"0"-21"0,0-43 16,0 43-16,-21 21 16,0 0-1,21 21-15,-22 0 0,1 43 16,-21 20-1,42-41-15,-21-1 0,0 64 16,21-64-16,-22 1 0,22-1 0,-21-21 16,21 21-16,0-20 0,0-1 0,0 21 15,0-21 1,21-21 0,1 0-16,-1 0 0,0-21 0,0 21 15,21-42-15</inkml:trace>
  <inkml:trace contextRef="#ctx0" brushRef="#br1" timeOffset="31464.52">18182 8213 0,'-21'0'15,"21"21"-15,0 0 16,21-21 0,0 0-16,0 0 0,1 0 15,20 0-15,-21 0 16,0 0-16,22-21 0,-22 21 0,0-21 15,0 0-15,0 21 0,0-22 16,-21 1-16,0 0 0,0 0 16,0 0-16,-21 21 0,-21 0 15,-22 0 1,43 21-16,-21-21 0,21 21 0,-22 0 16,22 0-16,0 22 0,0-22 0,0 0 15,0 0-15,21 0 0,0 1 16,0-1-16,0 0 0,0 0 15,21-21-15,0 0 0,0 0 0,21 0 16,-20 0-16,20 0 0,-21 0 16,106-21-16</inkml:trace>
  <inkml:trace contextRef="#ctx0" brushRef="#br1" timeOffset="31899.47">18775 8107 0,'0'-21'0,"0"0"16,-21 21-1,-1 21-15,1 0 16,21 0-16,0 0 0,-21 0 16,0 1-16,21-1 0,-21 0 15,21 0-15,0 21 0,0-20 0,-21-1 16,21 21-16,-22-21 0,22 0 16,0 1-1,0-44 16,0 1-31,0 0 16,0 0-16,0 0 0,22-22 0,-1 22 16,0 0-16,21-64 15,22 22-15,-43 42 0,21 0 16,22-22-16,-43 22 16,0 21-16,21 0 0,-20 0 15,-1 21-15,0 0 0,0 1 0,0 20 16,-21 64-1,0-85-15,0 21 0,0-21 16,0 1-16,0 20 0,-42 21 16,21-41-16,0-1 15,21-42 17,0-1-32,21 1 0,0 21 15,0-21-15</inkml:trace>
  <inkml:trace contextRef="#ctx0" brushRef="#br1" timeOffset="32095.36">19452 8107 0,'-42'42'32,"21"-21"-32,21 1 0,-22-1 0,1 21 15,21-21-15,-21 0 0,0 1 0,21-1 16,-21 0-16,21 0 0,0 0 15,0 0-15,21-42 32,0 21-17,0-21-15</inkml:trace>
  <inkml:trace contextRef="#ctx0" brushRef="#br1" timeOffset="32403.19">19537 7874 0,'0'0'15,"-21"0"-15,-1 0 0,1 0 16,0 0-16,0 0 0,0 0 16,21 21-16,-21 0 15,21 1 1,0-1-16,21-21 0,0 0 0,0 0 16,0 0-1,0 0-15,1 0 0,-1-21 0,0-1 16,-21 1-16,21 0 15,-21 0-15,0 0 0,0 0 16,0-1-16,-21 22 16,0 0-16,0 0 0,-1 0 0,1 0 15,0 0-15,0 22 0,-21-1 16,20-21-16,22 21 0,-21 21 0,21-21 16,0 1-16,0-1 0,0 0 15,0 0-15,0 0 0,0 0 16</inkml:trace>
  <inkml:trace contextRef="#ctx0" brushRef="#br1" timeOffset="32770.97">19770 8022 0,'0'0'0,"-22"0"15,1 0-15,0 0 16,0 21-16,0 1 0,21-1 15,-21 0-15,-1 0 0,22 21 16,-21-20-16,21-1 0,0 21 0,0-21 16,0 0-16,0 1 0,0-1 0,0 21 15,43-21 1,-22-21-16,0 0 0,0 0 16,0 0-16,22 0 0,-22 0 0,0 0 15,21-21-15,-21 0 0,1 0 0,41-43 16,-42 22-1,-21 0-15,21 20 0,-21-41 16,0 42-16,0 0 16,0-1-16,0 44 31,0-1-31,0 0 16,0 0-1,22-21-15</inkml:trace>
  <inkml:trace contextRef="#ctx0" brushRef="#br1" timeOffset="33411.19">20320 8043 0,'0'0'0,"0"-21"0,0 0 16,0 42 15,-21 0-31,0 1 16,21 20-16,-22-21 0,22 0 15,0 0-15,-21 43 0,0-22 16,0-21-16,21 1 16,0-1-16,0 0 0,0 0 15,-21-21-15,21-21 32,0 0-32,0 0 15,21-1-15,-21-20 0,21 21 16,0 0-16,-21-22 0,21 22 15,1-21-15,-1 21 0,21-22 16,-21 22-16,0 0 0,1 0 16,20 0-16,-21 21 0,0 0 0,43 0 15,-43 42 1,-21-21-16,21 0 0,-21 1 16,0 20-16,0-21 0,0 0 0,0 0 15,0 22-15,0-22 0,0 0 0,0 0 16,-21 0-16,0-21 0,21 43 15,-21-43-15,-1 0 16,22-21 0,0-1-1,0 1-15,22 0 16,41-64-16,-21 64 16,1-21-16,-22 21 0,21-22 15,1 22-15,-1-21 0,0 21 0,1 0 16,-1 21-16,0 0 0,1 0 15,-22 0-15,0 0 0,21 42 16,-42-21-16,0 0 0,0 43 16,0-22-16,0-21 0,0 22 15,0-22-15,-21 0 0,0 21 0,-21 1 16,42-22-16,-22 0 0,1 0 16</inkml:trace>
  <inkml:trace contextRef="#ctx0" brushRef="#br1" timeOffset="34302.77">22754 7938 0,'0'-22'0,"0"44"0,0-65 16,0 22-16,21 0 15,-21 0-15,0 42 32,0 0-32,0 21 0,-42 22 15,42-43-15,-21 64 16,0-64-16,-1 21 0,1 1 16,21-22-16,-21 0 0,0 0 0,21 0 15,0 0-15,0 1 0,21-22 47,0-22-47,0 1 0,22 0 0,-22 0 16,21 0-16,-21 0 0,22-22 15,-22 22-15,21 0 0,-21-21 0,1 20 16,-1 1-16,0 21 0,0-21 16,-21 0-16,0 42 15,0 0-15,0 0 16,0 1-16,0-1 15,0 0-15,0 21 0,0-21 0,0 1 16,0-1-16,0 0 0,0 0 0,0 0 16,0 0-16,21-21 0,0 22 15,22-22-15,-1 0 16,0 0-16,-20 0 0,20 0 16,0 0-16,-21 0 0,1-22 0,41-20 15,-42 21-15,0 0 0,-21 0 16,0-22-16,0 1 0,0 21 15,0-22-15,0 1 0,0 0 0,-21 21 16,-42-43 0,42 43-16,-1 21 0,1 0 15,0 0-15,-21 0 0,21 0 0,-1 21 16,-20 21-16,42-20 16,-21-1-16,21 0 0,0 0 15,0 0-15,0 0 0,21 1 16,21-22-16,-20 0 15,-1 0-15,21 0 0,-21 0 0</inkml:trace>
  <inkml:trace contextRef="#ctx0" brushRef="#br1" timeOffset="34531.13">23834 7832 0,'0'0'15,"0"21"1,-22 0-1,1 0-15,0 0 0,0 1 16,0-1-16,21 0 0,-21 0 16,-1 0-16,22 0 0,0 22 0,-21-22 15,21 0-15,-21 0 0,21 0 16,21-21 0,0 0-1,1-21-15,-22 0 16</inkml:trace>
  <inkml:trace contextRef="#ctx0" brushRef="#br1" timeOffset="34878.93">23855 7578 0,'0'-21'16,"0"42"-16,0-64 0,0 22 0,-21 21 16,-1 0-16,1 21 15,0-21-15,0 22 0,21-1 16,-21 0-16,21 0 0,0 0 15,0 0-15,21-21 0,0 22 16,0-22-16,0 0 0,1 0 16,-1 0-16,42 0 15,43-22 1,-85 1-16,-21 0 0,21 0 16,-21-21-16,0 20 15,0 1-15,-21 0 0,0-21 16,-42 42-1,41 0-15,-20 0 0,0 0 0,21 0 16,-1 21-16,-20 0 0,21 0 0,0 0 16,0 1-16,-1 20 0,22-21 0,0 21 15,0-20-15,0-1 0,22 0 16,-1 0-16,0 0 0,21-21 16,-21 0-16</inkml:trace>
  <inkml:trace contextRef="#ctx0" brushRef="#br1" timeOffset="35144.78">24532 7472 0,'0'0'15,"0"-42"-15,0 20 0,0 1 0,0 0 16,-21 21 0,21 21-16,-21 0 0,0 1 15,-1-1-15,22 21 0,-21 0 0,0 1 16,21-22-16,-21 21 0,0 1 15,21-1-15,-21 0 0,21 1 16,0-1-16,-22-21 0,1 21 0,21 1 16,-21-22-16,21 21 0,0 1 15,0-22-15,0 0 16,21-21-16,0 0 16,1-21-16,-1 21 0,0-21 15,21-1-15</inkml:trace>
  <inkml:trace contextRef="#ctx0" brushRef="#br1" timeOffset="35595.92">24807 7408 0,'21'-42'0,"-42"84"0,42-105 0,-21 42 15,0 0-15,22 21 0,-22 21 32,0 21-32,0-21 0,-22 22 15,1-1-15,0 0 0,21 1 0,-21-1 16,0 21-16,0-20 0,-1-1 0,1-21 15,21 22-15,-21-1 0,0 0 16,0-21-16,0 64 16,-1-64-16,22-42 31,0 0-15,0 0-16,0-22 0,22 22 15,-1 0-15,0-21 0,0 21 0,43-43 16,-22 22-16,0 21 0,-21-1 15,22 1-15,-1 0 16,0 0-16,1 21 0,-22 0 0,0 0 16,43 21-16,-43 0 15,-21 0-15,0 1 0,0 41 16,0 1-16,0-22 0,0-21 16,0 21-16,-21 1 0,-1-22 15,1 0-15,21 0 0,-21 22 0,0-43 16,0 21-16,0 0 15,-1-21 1,22-21 0,0 0-16,0-1 0,0 1 15</inkml:trace>
  <inkml:trace contextRef="#ctx0" brushRef="#br1" timeOffset="35794.81">24299 7705 0,'21'0'0,"-42"0"0,0 0 0,0 0 0,42 0 31,0 0-31,0 0 0,1 0 16,-1 0-16,21 0 16,-21 0-16,43 0 0,-43 0 15,0 0-15,43 0 16</inkml:trace>
  <inkml:trace contextRef="#ctx0" brushRef="#br1" timeOffset="39000.12">26247 7578 0,'-22'0'15,"1"0"-15,0 0 0,21-21 16,0-1-1,0 1-15,0 0 16,0 0 0,21 21-16,0-21 0,1 21 15,20 0-15,-21 0 0,0 0 0,22 0 16,-22 0-16,21 0 0,-21 0 16,43 21-16,-43 0 0,0 0 15,-21 0-15,0 22 0,0-22 16,0 0-16,0 0 0,-21 22 0,0-22 15,0 0-15,-22 0 0,1 0 0,21 0 16,-22 1-16,1-1 0,0-21 16,21 21-16,-1-21 0,1 0 0,0 0 15,0 0-15,21-21 32,21 21-32,0-21 15,0 21-15,64-22 16,-64 22-16,0 0 0,22 0 15,-22 0-15,21 0 0,1 0 16,-22 0-16,21 22 0,0-22 0,22 42 16,-43-42-16,0 42 15,-21-21-15,0 1 0,0-1 16,-42 0-16,21 0 0,-22 0 0,1 0 16,0 1-16,-22-1 0,22-21 15,-22 21-15,1 0 0,21-21 0,-85 0 16,42 0-1,64 0-15,0 0 16,-1 0-16,1 0 0,21-21 16,0 0-16,0 0 15,43-1-15,-22 22 16,21-42-16,0 21 0,-20 21 16</inkml:trace>
  <inkml:trace contextRef="#ctx0" brushRef="#br1" timeOffset="39387.93">26712 7176 0,'0'-22'0,"0"44"0,0-65 0,0 22 15,43-21 1,-22 42-1,0 0-15,0 0 0,21 0 0,-20 21 16,-1 0-16,0 21 0,0-20 16,0 20-16,0 0 0,-21-21 0,0 22 15,0-1-15,0-21 16,0 0-16,-42 64 16,21-85-1,0 0-15,21-21 16,0 0-16,0 0 0,0-1 0,0 1 15,0-21-15,0 21 0,0-22 16,0 22-16,0-21 0,0 21 0,21 0 16,0-22-16,0 22 0,0 21 15,1-21-15,-1 21 0,0 0 0,21-21 16,-21 21-16,22 0 16,-22 0-16</inkml:trace>
  <inkml:trace contextRef="#ctx0" brushRef="#br1" timeOffset="39866.98">27517 7070 0,'0'0'0,"0"-21"16,0-1-16,0 1 15,-22 21-15,1 0 0,0-21 16,0 21-16,0 0 15,0 0-15,-1 0 0,-41 42 16,42-20-16,-22-1 0,22 0 16,-21 0-16,21 21 0,0-20 15,21 20-15,0-21 0,0 21 0,0-20 16,0-1-16,21 0 0,21 0 16,0-21-16,-20 0 0,20 0 15,-21 0-15,21-21 0,-20 0 16,41-22-16,1-62 15,-43 83-15,0-20 0,-21 0 16,0-1-16,21 1 0,0 0 16,-21-1-16,0 22 0,0-21 0,21 0 15,-21-1 1,0 22-16,0 42 16,-21 0-16,21 1 0,0-1 15,-21 21-15,0-21 0,21 22 16,0-1-16,0-21 0,0 21 0,0 43 15,0-64 1,0 22-16,0-22 0,0 21 0,0-21 0,0 0 16,21 1-16,-21-1 0,21 21 15,0-42-15,1 0 0,-1 0 16,0 21-16</inkml:trace>
  <inkml:trace contextRef="#ctx0" brushRef="#br1" timeOffset="40228.45">28003 7684 0,'0'0'15,"0"-22"-15,0 1 0,-21 21 0,21-21 16,-21 21-1,0 0-15,0 21 16,21 0-16,0 1 0,-21-1 16,-1 21-16,22 0 0,-21 1 0,21-1 15,0 0-15,0 22 0,-21-1 16,0 1-16,21-1 0,-42 64 16,42-63-16,-22-1 0,1 1 0,21-1 15,-21-20-15,21-1 0,-42 106 16,42-127-1,0-42 17,0 0-32,0-21 0,0 21 15,0-22-15,21-41 0</inkml:trace>
  <inkml:trace contextRef="#ctx0" brushRef="#br1" timeOffset="40491.3">27622 7853 0,'-21'-42'0,"42"84"0,-42-127 0,21 43 0,0 21 15,0-22-15,21 22 0,1 0 16,20 0-16,-21 0 0,127 0 16,-63 21-1,-22 0-15,-20 0 0,20 21 0,-20 0 16,-22-21-16,21 21 0,-21 21 16,-21-20-16,0-1 0,0 0 0,-21 0 15,-42 21-15,-64 1 16,63-22-16,22-21 15,-1 0-15,1 0 0,0 0 16,-22 0-16,85 0 31,22 0-31,-22 0 16,21 0-16,1-21 0</inkml:trace>
  <inkml:trace contextRef="#ctx0" brushRef="#br1" timeOffset="40883.07">28554 7620 0,'0'0'0,"0"-42"16,-21 42-16,-1 0 15,1 0-15,0 0 0,0 0 0,-43 0 16,-20 42 0,63-21-16,-22 0 0,1 1 0,21-1 15,0 21-15,-1-21 0,1 0 16,21 1-16,0-1 0,0 0 0,0 0 15,21 0-15,1-21 0,-1 21 16,21-21-16,-21 0 0,22 0 16,-22 0-16,42-42 15,1 21-15,-22 0 0,-21 0 16,22-43-16,-22 43 16,-21-21-16,0 20 0,0-20 0,0 21 15,0 0-15,-21 42 31,21 0-31,0 0 16,0 22-16,-22-22 0,22 63 16,0-41-1,0-22-15,0 0 0,43 21 16,-43-20-16,21-22 0,0 0 0,0 0 16,0 0-16,1 0 0</inkml:trace>
  <inkml:trace contextRef="#ctx0" brushRef="#br1" timeOffset="41211.88">28765 7768 0,'0'-21'0,"0"42"0,0-63 16,0 21-16,0 0 0,0-1 0,0 1 15,22 0-15,-22 0 0,21 0 16,0 21-16,21 0 0,-21 0 16,1 0-16,-1 0 0,0 0 15,0 21-15,0 0 0,0 0 0,-21 0 16,0 1-16,22-1 0,-22 42 15,0-42-15,0 1 16,0 20-16,0-21 0,-22 0 0,1 0 16,21 1-16,-21-22 15,0 0-15,21-22 16,-21 22-16,21-21 0,0 0 16,0 0-16,0 0 0,0 0 15,0-1-15,21 1 0,-21 0 0,21-21 16,21-1-16,22-20 15,-43 42-15,21 0 0,-20-1 16,20 22-16,-21-21 0,21 21 0,-20 0 16,-1-21-16</inkml:trace>
  <inkml:trace contextRef="#ctx0" brushRef="#br1" timeOffset="41986.95">29697 7133 0,'0'0'0,"0"-21"16,-21 21-16,-1 0 0,1 0 16,0 0-16,0 21 15,0 0-15,0 22 0,-1-1 16,1 0-16,0 1 0,0-1 0,0 0 16,0 1-16,21 20 0,-22-20 15,22-1-15,0-21 0,0 21 0,0-20 16,0 20-16,0-21 0,0 0 0,0 0 15,22-21-15,-1 0 16,0 22-16,0-22 0,0 0 0,0 0 16,22-22-16,-22 1 15,0 21-15,0-21 0,0 0 0,1 0 16,-1 0-16,-21-1 0,0 1 0,21 0 16,-21 0-16,-21 42 31,21 0-16,-21 0-15,21 1 0,-22-1 16,22 0-16,0 0 0,0 0 16,0 0-16,0 1 15,0-1-15,22-21 16,-1 0-16,0 0 0,0 0 16,0 0-16,0 0 0,1 0 0,20-21 15,0-1-15,-21 1 0,1 0 16,-1 0-16,0 0 0,0 0 15,0-1-15,-21 1 0,21 0 16,-21 0-16,22 21 16,-44 0-1,1 21 1,0 0-16,21 0 0,-21 1 0,0 20 16,0-21-16,-22 43 15,22-22-15,0 0 0,0 22 16,21-22-16,-21 64 15,21-43-15,0-20 0,0 20 0,0 1 0,0-22 16,0 22-16,0-22 0,0 21 16,0-20-16,0 20 0,21-20 0,-21-1 15,0 0-15,0-21 0,0 22 0,0-22 16,-21-21-16,-1 0 0,-20 0 16,21 0-16,0 0 0,0-21 15,-22 0-15,22-1 0,-21 1 16,21-21-16,-22 21 0,22-22 0,0 22 15,0 0-15,21 0 0,0-21 0,0-1 16,0 22 0,0 0-16,0 0 0,21-22 0,-21 22 15,21 0-15,0 0 0,0-21 0,1 20 16,-1-20-16</inkml:trace>
  <inkml:trace contextRef="#ctx0" brushRef="#br1" timeOffset="42204.83">29210 7345 0,'0'0'0,"0"-21"0,0 0 15,0-1-15,21 1 0,21 21 16,-20-21-16,20 0 0,0 21 0,1-21 16,-1 21-16,21 0 0,-20 0 15,-1 0-15,0 0 0,1 0 0,-1 0 16,0 0-16,1 0 0,-22 0 15,0 0-15,0 0 0,0-21 16</inkml:trace>
  <inkml:trace contextRef="#ctx0" brushRef="#br1" timeOffset="42711.12">30946 7281 0,'21'-42'15,"-42"84"-15,63-105 0,-42 21 0,0 20 16,0 1-16,0 0 0,0 0 15,0 42 1,0 0-16,-21 0 16,21 1-16,-21 20 0,-1 0 15,1 22-15,0-22 0,-21 43 16,21-22-16,-22 22 16,43-43-16,-21-21 0,0 22 15,21-22-15,0 0 0,0 21 0,0-20 16,0-1-16,21-21 15,0 0 1,0 0-16,1 0 0,20-21 0,0 21 16,-21-22-16</inkml:trace>
  <inkml:trace contextRef="#ctx0" brushRef="#br1" timeOffset="43428.34">31284 7535 0,'21'-21'16,"-42"21"-1,0 21-15,0 1 16,0-1-16,0 0 0,-1 0 0,-41 21 16,42 1-16,0-22 15,-1 0-15,22 0 0,0 0 16,0 1-16,22-1 16,-1-21-16,0 0 0,0 0 15,21 0-15,1 0 0,20 0 16,-42-21-16,22-1 0,20 1 15,-42 0-15,1 0 16,-1-43-16,-21 43 16,0 0-16,0-21 0,0 21 0,-21-1 15,-1 1-15,1 0 0,0 21 16,0-21-16,0 21 0,0 0 0,-1 0 16,44 0 15,-1 0-31,21 0 0,-21 0 15,22 0-15,-1 0 0,0 0 16,-21 0-16,22 0 0,-1 0 0,-21 0 16,22 0-16,-22 0 15,0 0-15,0 0 0,-21 21 32,0 0-32,-21-21 0,0 21 15,0 1-15,21-1 0,-22 0 16,1 0-16,0 0 0,21 0 0,0 1 15,-21-1-15,0 0 16,21 21-16,0-21 16,0 1-16,21-22 0,0 0 15,0 0-15,0 0 0,1 0 16,-1 0-16,0 0 16,21 0-16,1-22 0,-22 1 15,0 21-15,0-21 0,0 0 16,-21 0-16,0-22 0,0 1 15,0 0-15,0-22 16,-21 43-16,-21-21 16,-1 42-16,22 0 0,0 0 0,-42 0 15,41 0-15,-20 0 16,21 21-16,21 0 0,0 0 16,0 0-16,21 1 15,0-22-15,0 21 0,22-21 0,20 0 16,1 0-1,-22-21-15</inkml:trace>
  <inkml:trace contextRef="#ctx0" brushRef="#br1" timeOffset="43687.19">32321 7239 0,'0'0'0,"22"-42"0,-1-1 0,0 1 0,0 21 16,0-43-1,-21 43-15,0 42 16,-21 1-16,0 20 15,0-21-15,0 21 0,-1 22 16,1-22-16,-21 22 0,0 42 16,-1-1-1,22-62-15,0-1 0,21 0 0,0 1 16,-21-22-16,21 21 0,0-21 16,0 1-16,0-1 0,0 0 0,0 0 15,21-21-15,0 0 16,0 0-16,0 0 0,22-21 15,-22 0-15,0 0 0,21-1 16</inkml:trace>
  <inkml:trace contextRef="#ctx0" brushRef="#br1" timeOffset="44032">32724 7514 0,'21'0'0,"-42"0"0,63-21 0,-42 0 15,0 0 1,-21 21-1,-22 21-15,22-21 16,0 21-16,0 0 0,0 0 0,-22 1 16,43-1-16,-21 0 0,21 0 15,0 0-15,0 0 0,0 1 0,21-1 16,1 0-16,-1-21 16,0 21-16,0 0 15,0-21-15,0 21 0,1 1 16,-22-1-16,0 0 31,-22-21-31,1 0 16,0 0-16,0 0 0,-21 0 0,20 0 15,1 0-15,0 0 16,0 0-16,21-21 31,0 0-31</inkml:trace>
  <inkml:trace contextRef="#ctx0" brushRef="#br1" timeOffset="44339.51">30649 7345 0,'0'0'0,"21"0"31,22 0-31,-22 0 0,21 0 16,1 0-16,84 0 0,-64 0 16,1 0-16,20-21 0,-20 21 15,-1 0-15,-20 0 0,-1 0 0,0 0 16,-21-21-16,1 21 0,-1 0 47,0 0-47</inkml:trace>
  <inkml:trace contextRef="#ctx0" brushRef="#br1" timeOffset="44580.37">33126 7938 0,'-21'0'0,"42"0"0,-64 0 15,22 0 1</inkml:trace>
  <inkml:trace contextRef="#ctx0" brushRef="#br0" timeOffset="61183.08">677 9991 0,'-21'0'16,"0"0"-1,0 0-15,0 0 16,-1 0 0,22-21-1,0-1 1,22 22-16,-1-21 15,0 21-15,0 0 0,0-21 0,0 21 16,1 0-16,-1 0 0,0 0 16,0 0-16,0 0 0,0 0 0,22 0 15,-22 0-15,0 0 16,0 21-16,0 0 0,-21 1 16,0-1-16,0 0 15,0 0-15,0 0 0,-42 0 0,21 22 16,-21-22-16,-1 0 0,1 0 15,-106 43-15,105-43 16,22-21-16,-21 0 0,21 0 16,21-21-1,0 0-15,0-1 16,0 1-16,21 21 0,0-21 16,0 0-16,0 21 0,1 0 0,20-21 15,-21 21-15,0 0 16,0 0-16,1 0 0,-1 0 0,21 0 15,-21 0-15,0 0 16,1 21-16,-1-21 0,0 21 0,0 0 16,0 0-16,0 1 0,1 41 15,-22-21-15,0-20 16,0 20-16,0 0 0,0-21 16,-22 22-16,1-1 0,0-21 0,-21 22 15,21-22-15,-22 0 0,22 0 16,-21 0-16,-1 0 0,1-21 0,0 0 15,-1 0-15,1 0 0,0 0 16,-1 0-16,1 0 0,0-21 16,21 21-16,-22-21 0,22 0 15,0 0-15,0 0 0,0 21 16,-1-22-16,22 1 0,0 0 0,0 0 16,22 21 15,-1 0-31,0 0 0,0 0 15,0 0-15</inkml:trace>
  <inkml:trace contextRef="#ctx0" brushRef="#br0" timeOffset="61807.24">1397 10308 0,'0'0'0,"0"-21"63,0 0-16,-21 21-47,0 0 15,21 21 1,-22-21-16,22 21 16,0 0-1,22-21 16,-22-21-15,0 0 0</inkml:trace>
  <inkml:trace contextRef="#ctx0" brushRef="#br0" timeOffset="62679.13">2773 9864 0,'0'0'15,"0"-21"-15,0-1 0,0 1 16,0 42 15,-21 1-15,21-1-16,0 0 0,0 21 15,0 1-15,0-1 0,0 0 16,0 1-16,0 62 0,0-62 16,0 20-16,0 1 0,0-22 0,0 22 15,0-22-15,0 0 0,-22 43 16,22-64-16,0 0 16,0 0-16,0 1 0,-21-22 15,21-22 1,0 1-1,0-21-15,0 21 0</inkml:trace>
  <inkml:trace contextRef="#ctx0" brushRef="#br0" timeOffset="63074.9">2476 10012 0,'-21'0'0,"42"0"0,-63 0 15,0-64 1,42 22-16,0 21 16,0 0-16,21 0 0,0-1 15,0 1-15,22 0 0,-1-21 16,0 21-16,1-1 0,20 1 16,1 21-16,-22-21 0,21 21 0,1 0 15,-1 21-15,1-21 0,-22 43 16,22-22-16,-22 21 0,0 0 0,-20 1 0,-22-1 15,0 0-15,-43 43 16,1-43-16,0 1 16,-1-1-16,-20 0 0,-1 1 0,22-1 15,-22-21-15,22 22 0,0-22 0,-1-21 16,1 21-16,0-21 16,42-21-1,0 0 1,21-1-16,42 1 15,-41 0-15,20 21 16,-21 0-16,0-21 0,0 21 0</inkml:trace>
  <inkml:trace contextRef="#ctx0" brushRef="#br0" timeOffset="63396.56">3302 10562 0,'0'0'0,"-21"21"0,21 1 16,0-1-16,21-42 31,0-1-15,0 1-16,0 0 0,1 0 15,20 0-15,-21-22 0,0 1 0,22 21 16,-22-21-16,0-1 0,21 1 0,-21 0 15,1-1-15,-1 1 0,-21 0 16,0-1-16,0 1 0,0 0 0,0 20 16,0 1-16,0-21 0,0 21 15,0 0-15,-21 21 0,-1 0 16,22 21 0,-21 0-16,21 0 0,0 0 0,0 0 15</inkml:trace>
  <inkml:trace contextRef="#ctx0" brushRef="#br0" timeOffset="63519.49">3514 10266 0,'0'21'15,"0"106"1,0-275-16,0 317 0,0-126 0,21-22 16,-21 21-16,21-21 0,-21 0 0,21 1 15,0-1-15,0-21 0,1 0 16,-1 0-16,0 0 0,0 0 16,21 0-16,-20-21 0,-1 21 0,0-22 15,21 1-15</inkml:trace>
  <inkml:trace contextRef="#ctx0" brushRef="#br0" timeOffset="64376">4212 10266 0,'0'-21'0,"0"42"0,0-63 0,0 20 16,21 1-16,-21 0 16,0 0-16,0 0 0,0 0 0,0-1 15,-21 22-15,21-21 0,-21 0 0,0 21 16,0 0-16,-1 0 15,1 0-15,0 0 0,21 21 0,-42 22 16,21-22-16,-1 0 16,1 21-16,0-21 0,21 22 0,-21-1 15,-21 43-15,42-64 16,0 21-16,0 1 0,0-22 0,0 21 16,0-21-16,0 0 0,0 1 15,21-22 1,0 0-16,0 0 0,0 0 15,64-64 1,-64 22-16,0 21 0,0-1 0,1-20 16,-1 21-16,-21-21 0,21-22 15,0 43-15,-21-43 16,0 43-16,21 0 0,-21 0 0,0 0 16,0 42 15,0 0-16,0 0-15,0 0 0,0 22 16,0-22-16,-21 21 0,21-21 16,0 22-16,0-22 0,0 21 0,0-21 15,0 1-15,0 20 0,0-21 0,21 0 16,0 0-16,1-21 16,-1 0-16,0 0 0,21 0 0,-21 0 15,22 0-15,-22 0 0,21-21 0,1 0 16,-22 0-16,21 0 0,0 0 15,-20-1-15,20-20 0,-21 21 16,0-21-16,22 20 0,-22-20 0,0 0 16,-21-1-16,21 1 0,-21 21 15,21-21-15,-21-1 0,0-84 16,0 64 0,0 20-16,0 22 0,0-42 15,0 42-15,0-1 0,0 44 31,-21-1-31,21 0 16,-21 0-16,21 21 0,0-20 16,0 20-16,0 0 0,-21 1 0,21-1 15,-21-21-15,21 21 0,-22 1 16,22-1-16,-21 0 0,21 1 16,-21-1-16,21 0 0,0 1 0,0-1 0,0-21 15,0 43-15,0-43 16,0 0-16,21 0 0,0-21 15,1 0-15,20 0 0,-21 0 16,0 0-16,0 0 0,22 0 16,-22-21-16,0 0 0,43-43 15,-22 22 1,-21 0-16,0 21 0,-21-1 16,0-20-16</inkml:trace>
  <inkml:trace contextRef="#ctx0" brushRef="#br0" timeOffset="64638.85">4657 10012 0,'21'0'16,"0"0"-1,0 0-15,21 0 0,-20 0 0,20 0 16,0 0-16,1-21 0,-1 21 15,-21 0-15,21-21 0,1 21 16,-1-22-16,-21 22 0,0 0 0,1 0 16,-1-21-16,0 21 0,-42 0 47,0-21-47,-1 21 0,1 0 0,-21 0 15</inkml:trace>
  <inkml:trace contextRef="#ctx0" brushRef="#br0" timeOffset="65135.56">3598 9927 0,'0'0'16,"21"0"-16,1 0 0,-22-21 0,21 21 16,-21 21 15,0 0-31,0 1 15,-21-1-15,21 0 0,0 21 16,0-21-16,0 22 0,0-22 0,-22 21 16,22-21-16,0 22 15,0-1-15,0 43 16,0-64-16,22 0 0,-22 0 0,21 0 16,0-21-16,0 0 0</inkml:trace>
  <inkml:trace contextRef="#ctx0" brushRef="#br0" timeOffset="66646.45">5101 10393 0,'21'0'47,"0"0"-47,1 0 16,-1-21-16,21 0 0,-21 21 0,22-22 15,-1 1-15,0 0 0,1 0 16,-1 0-16,21 0 0,-20-1 0,41-20 16,-41 21-16,-22 0 0,0 0 15,0-1-15,0-20 0,-21 21 16,22-43-16,-22 43 16,0 0-16,0 0 0,0 0 0,-22 0 15,-20-22-15,42 22 16,-21 21-16,0-21 0,0 21 15,-1 21 1,1 0-16,21 0 0,-21 1 0,0 20 16,0-21-16,0 21 0,21 1 15,-22 20-15,1-20 0,-42 126 16,42-42-16,-1-64 16,22 1-16,-21 21 0,0-22 15,21 22-15,0-22 0,-21 1 16,0 20-16,21 1 0,-21 0 0,-1 169 15,22-170-15,-21 1 16,21-21-16,0-1 0,0 1 16,0-1-16,0 1 0,0-22 0,0 0 15,0-21-15,0 1 0,0-1 0,0 0 16,21-21-16,22 0 16,-22 0-16,0-21 0,0 0 15,43-22-15,-43 1 0,0 21 16,21-22-16,-20 22 0,20-21 15,64-127 1,-85-1 0,-21 107-16,0-1 0,0 1 15,0-1-15,-21 1 0,-22 20 0,22-20 16,-21 21-16,21-22 0,-85-42 16,21 43-1,64 20-15,0 22 0,-21 0 0,20 0 16,22 0-1,0 0-15,22-1 16,-1 1-16,21 21 16,0-21-16,1 0 0,-1 0 15,0 0-15,22-22 0,-22 22 0,1 0 16,62-43-16,1-20 16,-63 63-1,-22 21-15,0-22 0,0 1 0,-21 0 16,0 0-16,0 0 0,0 0 15,0 42 17,-21 0-32,0 0 0,0 0 15,21 22-15,0-22 16,0 0-16,0 42 16,0-20-16,0-22 0,0 0 0,0 0 15,21 0-15,-21 1 0,21-1 16,0 0-16,0-21 0,0 0 0,22 0 15,-22 0-15,0 0 0,0 0 16,0-21-16,1 0 0,-1-1 16,0 1-16,0 0 0,-21-21 0,21 21 15,0-85-15,-21 85 16,0-1-16,0 1 0,-21-42 16,0 42-16,0 21 0,0-22 15,-64 22-15,22 0 16,41 0-16,-20 22 15,21-22-15,0 21 0,0 0 0,-1 0 16,22 0-16,0 0 16,0 1-16,0-1 0,22 0 15,62 21 1,-63-42-16,22 0 0,-22 0 16,21 0-16,-21 0 0,22 0 0,-22 0 15</inkml:trace>
  <inkml:trace contextRef="#ctx0" brushRef="#br0" timeOffset="67023.23">6477 10202 0,'0'-63'31,"0"42"-15,21 0-16,0 21 0,0-22 15,1 22-15,-1 0 0,0-21 0,0 21 16,21 0-16,-20 0 0,20 0 15,43 0-15,-64 21 16,0 1-16,21 20 0,-42-21 16,0 21-16,0-20 0,0-1 15,0 21-15,-42 64 16,21-64 0,21-21-16,-21 1 0,-1-22 15,22-22 1,0 1-1,0 0-15,0 0 0,0-21 16,0 20-16,0 1 0,0-21 0,0 0 16,22 20-16,-1 1 0,-21 0 15,21 0-15,-21 0 0,21 21 16,0 0-16,0-21 0,22 21 16,-22 0-16,0 0 15,0 0-15,0 0 0</inkml:trace>
  <inkml:trace contextRef="#ctx0" brushRef="#br0" timeOffset="67727.75">7408 10075 0,'-21'0'0,"42"0"0,-63 0 15,21 0-15,0 22 16,21-1-1,0 0-15,0 0 0,0 0 16,0 0-16,0 1 0,0-1 16,0 0-16,0 0 0,0 0 0,0 0 15,0 1-15,0-1 0,0 0 16,0 0-16,-22-21 16,22-21 15,0 0-31,0 0 15,0-1-15,0 1 0,0 0 0,0 0 16,0-21-16,0 20 0,0-41 16,22 42-16,-22 0 0,21-1 15,0 1-15,0 0 0,0 0 16,0 21-16,22 0 0,-22 0 16,0 0-16,0 21 0,-21 0 15,21 0-15,1 22 16,-22-22-16,0 0 0,0 0 0,0 0 15,21 1-15,-21-1 0,0 0 16,0 0-16,0 0 0,0 0 0,0 22 16,0-22-16,0 0 15,0-42 17,0 0-32,0 0 0,0-22 15,0 22-15,0 0 0,0 0 16,0-22-16,21 22 0,0 0 0,0-21 15,43-22-15,-43 43 0,21-21 16,1 21-16,20-1 16,-21 22-16,22 0 15,-43 0-15,0 22 0,0-1 0,-21 0 16,0 0-16,0 21 0,0 1 16,0-22-16,0 21 0,0 43 15,0-43-15,0 1 0,0-22 0,0 21 16,0-21-16,0 0 0,0 1 15,0-1-15,0 0 0,22-21 16,-1-21 0,0 0-16,-21-1 0,0 1 15,21-21-15,0 21 0</inkml:trace>
  <inkml:trace contextRef="#ctx0" brushRef="#br0" timeOffset="72463.05">8848 9716 0,'0'21'16,"0"0"-16,0 0 15,21 0-15,-21 0 16,21 1-16,0-22 15,0 0-15,0 0 16,1 0-16,20 0 0,0 0 16,-21 0-16,1-22 0,20 1 15,-21 0-15,21 0 0,-20 0 16,-1 0-16,0-22 0,0 22 0,0 0 16,-21 0-16,21-22 0,-21 22 0,0-21 15,0 21 1,-21 21-1,0 0-15,21 21 16,0 0-16,0 0 0,-21 22 0,21-22 16,0 42-16,0-20 0,0-1 15,0 21-15,0 22 0,0 63 16,0-84-16,0-22 16,0 0-16,0 1 0,0-1 15,0 64 1,-21-43-16,21-41 0,-21-1 0,21 0 15,-22-21-15,1 0 16,0 0-16,0 0 0,0 0 0,0-21 16,-1 21-16,1-21 0,0-22 15,0 22-15,0-21 0,0-1 16,-1 1-16,1 21 0,0-21 0,0-1 16,0 22-16,21-21 0,0-1 15,-21 22 1,21 42-16,0 1 15,21 20-15,0-42 16,-21 21-16,21 21 0,0-20 0,0 20 16,1-21-16,-1 21 0,0-20 0,0-1 15,21 0-15,-20 0 0,-1 0 16,0 0-16,21 1 0,-21-22 0,22 0 16,-22 0-16,21 0 0,-21 0 15,22 0-15,-22-22 0,21 1 16,-21 0-16,22 0 0,-1-21 0,0 20 15,-20 1-15,20-21 0,0-22 16,-21 43-16,1 0 0,-22 0 16,0 0-16,0 0 0,0-1 0,0 44 31,0-1-31,0 0 16,0 0-16,0 0 0,-22 0 0,1 43 15,21-1 1,0-41-16,0-1 0,0 21 15,0-21-15,0 0 0,0-42 32,21 21-17,1-21-15,-22 0 0,21 0 0,0-22 16,0 22-16,0 0 0,-21-21 0,21 21 16,1-1-16,-1 1 0,0 0 15,0 0-15,0 0 0,0 21 0,1 0 16,-1 0-16,0 0 15,-21 21-15,21-21 0,-21 21 16,0 0-16,0 0 0,0 1 16,0-1-16,21 21 0,-21-21 15,0 0-15,21 22 0,-21-22 16,0 0-16,22 0 0,-1 0 0,0 1 16,21-22-16,-21 0 0,1 0 15,20 0-15,21 0 16,-41-22-16,20 1 0,-21 0 0,21 0 15,-20 0-15,-1 0 0,21-1 16,-21-20-16,-21 21 0,21-43 16,1 43-16,-22 0 0,0 0 0,0 0 15,0 0-15,0-1 0,0 1 16,-43 0-16,22 21 16,0 0-16,0 0 0,0 0 0,-1 0 15,-20 42-15,0-20 0,21-1 16,-1 0-16,22 21 0,-21-21 15,21 1-15,-21 20 0,21 21 16,0 22-16,0-64 16,0 0-16,21 1 15,0-22-15,1 0 0,20 0 16,-21 0-16,21-22 0,-20 1 16,-1 0-16,0 0 0,0 0 15,0-22-15,0 22 0,1-21 16,-1-43-16,21 1 15,-21 20-15,-21 22 0,21-22 16,1 1-16,-22 20 0,0-20 0,21 21 16,-21-1-16,0 1 0,0 0 15,0 20-15,0 1 0,-21 21 16,-1 21 0,1 22-16,0-22 0,21 21 15,0 1-15,-21-1 0,21 0 0,-21 64 16,21-64-1,0 1-15,0 20 0,0-20 0,0-1 0,0 0 16,0-21-16,0 64 16,0-64-16,21 0 0,0 22 15,21-22-15,1 0 0,-1-21 16,0 0-16,-20 0 0,20 0 0,0 0 16,1-21-16,-1 0 0,0 0 15,1-1-15,-22 1 0,63-21 16,-62 21-16,-1-22 0,0 22 15,-21 0-15,0 0 0,0 0 0,0-43 16,0 43-16,-21 21 16,0 0-16,-1 0 0,1 0 15,-21 21-15,21 0 0,0-21 16,-1 64-16,1-1 16,21-41-16,0 20 15,0-21-15,0 0 0,0 0 16,0 1-16,21-1 0,1 0 0,-22 0 15,21-21-15,85 0 16,-43 0 0,-21 0-16,1-21 0,-22 0 0,21 0 0,1-1 15,-22 1-15,0 0 0,42-42 16,-63 41-16,22 1 16,-22-21-16,21 21 0,-21-43 15,0 43-15,0 0 0,0 0 16,0 42 15,0 0-31,-21 0 0,21 0 16,-22 1-16,22 20 0,0-21 15,0 21-15,-21 1 0,0 20 0,0-20 16,21 20-16,-21 1 0,21-1 0,-21 1 16,-1-1-16,22 1 0,0 20 15,0-20-15,0 126 16,-42 85-16,42-190 0,-21 21 15,21-21-15,-21 20 0,0-20 0,21 0 16,0-1-16,0-20 0,-22 21 16,22-43-16,-21 85 15,21-85 1,0-63 0,0-21-16,0 21 0,0-22 15,0 1-15,0-22 0,21 22 0,1-21 16,-22-22-16,21 21 0,-21-20 0,21-1 15,-21 0-15,21-20 0,-21-1 16,21 0-16,-21 21 0,0-21 0,0 1 16,21-1-16,-21 21 0,22 0 0,-22-84 15,0 84-15,21 22 0,-21-1 16,21 1-16,-21 21 0,21-1 16,21-41-16,-42 62 15,22-20-15,20 21 0,-21 21 0,0 0 16,22 0-16,-22 0 0,21 0 15,-21 0-15,0 21 0,1 0 0,-1 0 16,0 1-16,-21-1 16,21 0-16,-21 21 0,0-21 0,0 22 15,0-22-15,0 0 0,-21 21 0,0-20 0,0-1 16,-22 0-16,22 0 0,0 0 16,0-21-16,0 0 0,-1 0 15,1 0-15,0 0 0,0-21 0,0-21 16,0 21-16,21-1 15,-22 1-15,1 0 0,21 0 16,0 0-16,0 0 16,0 42 15,0 0-31,0 0 0,0 0 16,21-21-16,-21 21 0,22 1 15,-1-1-15,0 0 0,0-21 16,0 0-16,22 0 0,-22 0 15,21 0-15,-21 0 0,22 0 16,41-21-16,-41 21 16,-1-21-16,0-1 0,1 1 0,-1 0 0,0 0 15,43-64 1,-43 64-16,-21 0 16,-21 0-16,0 0 0,0-1 15,-21 22 1,0 0-16,0 0 0,0 0 0,-43 0 15,22 43 1,21-22-16,0 0 16,21 0-16,0 0 0,0 1 0,0-1 15,0 0-15,21 0 0,0 0 0,0 0 16,43 22 0,-22-43-16,0 21 0,-21-21 15,43 0-15,-22 0 0,-21 0 16,22-21-16,-22 0 0,0-1 15,21 1-15,-42 0 0,22 0 0,-1 0 16,0 0-16,-21-43 16,0 43-16,0 0 15,-21 42 17,0 0-32,21 0 0,-22 0 15,22 1-15,0-1 16,0 21-16,0-21 0,0 0 15,-21 1-15,21-1 0,0 0 16,0-42 15,21 0-31,-21-1 0,0 1 16,22 0-16,-1 0 0,0 0 16,-21 0-16,21-1 0,-21 1 0,21 0 15,0 0-15,1 0 16,-1 21-1,-21 21-15,0 0 16,0 0-16,0 0 16,21 1-16,-21-1 0,21 0 0,-21 0 15,42 21 1,-42-20-16,22-1 0,-1-21 0,0 0 16,0 21-16,0-21 0,22 0 0,-1 0 15,0 0-15,1-21 16,-1 0-16,0 21 0,1-22 0,-1 1 0,0 0 15,-21 0-15,22 0 0,-22 0 0,0-22 16,21 22-16,-42 0 16,22-21-16,-22 20 0,0 1 0,0 0 0,0-42 15,-22 41 1,1 22-16,0 0 0,0 0 16,-43 0-16,22 22 0,0-22 15,-1 21-15,22 21 0,-21-21 0,21 0 16,0 1-16,-1 20 0,1-21 15,21 0-15,0 22 0,0-22 0,0 0 16,0 0-16,0 0 0,21 0 0,1 1 16,-1-22-16,0 0 0,0 0 15,0 0-15,0 0 0,43 0 16,-43-22-16,0 22 0,0-21 0,1 0 16,-1-21-16,0 21 15,0-1-15,0-20 0,0 0 0,1-1 0,20-41 16,0-1-1,-21 43-15,1-1 0,-1-41 16,0 63-16,-21-1 0,0 1 16,0 0-16,0 42 31,-21 0-31,0 22 0,21-22 0,-22 21 16,1 1-16,21 41 0,-21-41 15,0-1-15,21 0 16,0 1-16,0 20 0,0-21 0,0-20 15,0 20-15,21 21 16,0-41-16,0-1 0,1-21 16,-1 21-16,21-21 0,-21 0 0,22 0 15,-1 0-15,-21 0 0,85-64 16,-64 43 0,-21 0-16,1 0 0,20 0 0,-21-22 15,0 22-15,-21 0 0,0-21 0,21-22 16,-21 22-1,-21 21-15,0 21 0,0 0 16,0 0-16,0 0 0,-1 21 0,-20 21 16,42-21-16,0 1 15,0-1-15,-21 0 0,21 0 0,0 0 16,0 22-16,0-22 0,0 0 0,42 21 31,1-42-31,-22 0 0,0 0 16,0 0-16,0 0 0,0 0 0,1 0 15,20-21-15,-21 21 0,21-21 0,1 0 16,-1 0-16,-21-1 0,22 1 16,-22 0-16,21 0 0,-21-21 15,-21 20-15,21 22 16,-42 22 0,21-1-1,-21 0-15,0 0 0,21 0 16,-21 0-16,0 1 15,21-1-15,0 0 0,0 0 0,0 0 16,21-21 15,0-21-31,0 0 16,-21 0-16,21 21 0,0-21 0,-21-1 16,22 1-16,-1 0 15,-21 0-15,21 0 0,0 0 0,0 21 0,0-22 16,1 22-16,-1 0 15,-21 22 1,0-1-16,0 0 16,0 0-16,0 0 0,0 0 15,0 1-15,0-1 16,21 0-16,0 0 0,0-21 16,0 0-16,1 0 15,-1 0-15,0 0 0,0 0 0,0 0 16,0-21-16,1 0 0,20 21 0,-21-43 15,0 22-15,0 0 0,1-21 16,20-43-16,0-21 16,-42 64-16,21-22 0,1 1 0,-22 21 15,21-1-15,-21 1 0,0 0 16,0-1-16,0 22 0,0 0 16,-43 21-1,22 21-15,0 21 16,0-20-16,21 20 0,0 0 0,-21 1 15,0-1-15,21 0 0,-22 1 0,1 20 16,21-21-16,0 1 0,0-1 16,0 0-16,0-20 0,0 20 0,0-21 15,0 21-15,0-20 0,0 20 0,0-21 16,21 0-16,43 22 16,-43-43-1,0 0-15,0 0 0,43-22 16,-22 1-16,-21 21 0,22-21 15,-1 0-15,0 0 0,1 0 0,-22-1 16,42-41-16,-41 42 0,-1 0 16,-21-1-16</inkml:trace>
  <inkml:trace contextRef="#ctx0" brushRef="#br0" timeOffset="72703.91">14965 9737 0,'0'0'0,"-21"0"0,-1 0 0,65 0 32,-1 21-32,0-21 0,1 0 0,20 0 15,1 0-15,-1 0 0,1 0 16,-1-21-16,1 21 0,42-21 16,-64 21-16,0 0 0,-21 0 15,1 0-15,-1 0 0,0 0 0,0 0 16,-21-22-1,0 1-15,-21 21 16,0 0-16,0-21 0,-22 21 0,22 0 16</inkml:trace>
  <inkml:trace contextRef="#ctx0" brushRef="#br0" timeOffset="74002.67">3133 11261 0,'-22'0'0,"44"0"0,-65-21 16,22 21-16,0 0 0,0-22 0,0 22 15,-1 0-15,1-21 0,-21 21 16,21 0-16,0 0 16,21-21-16,-22 21 15,44 0 16,-1 0-31,0 0 16,0 0-16,21 0 0,22 0 16,-43 0-16,21 0 0,1 0 15,-1 0-15,0 0 0,1 0 16,20 0-16,-20 0 0,20 21 0,-21-21 0,22 0 16,-1 0-16,1 0 0,-1 0 15,1 21-15,63-21 16,-64 0-16,1 22 0,-1-22 0,22 0 15,0 0-15,21 0 0,-1 0 16,107 0-16,148 0 16,-233 0-16,21 0 0,106 0 15,-106 0-15,-21 0 16,0 0-16,0-22 0,21 22 0,128 0 16,-149 0-16,21 0 0,-21 0 15,148-21 1,-127 21-16,148 0 0,-147 0 0,-22 0 15,169 0-15,-148 0 16,-21 0-16,21 0 0,0 0 16,1 0-16,-1 0 0,-21 0 0,21 0 15,0 0-15,0 0 0,0 0 0,1 0 16,-1 0-16,0 0 0,0 0 16,0 0-16,0 0 0,149-21 15,-170 21-15,21 0 0,-21 0 16,21 0-16,0-21 0,-21 21 0,21 0 15,-21 0-15,22-21 0,-22 21 0,0 0 16,0 0-16,0-21 0,21 21 16,-21 0-16,0 0 0,0 0 0,0-22 15,-21 22-15,21 0 0,-22 0 0,234-21 16,-233 21 0,0 0-16,-22-21 0,22 21 15,-21 0-15,21 0 0,-22 0 0,1 0 16,-21 0-16,20 0 0,-20 0 0,-1 0 15,-20 0-15,41 0 16,1 0-16,-64 0 16,0 0-1,-42 0 110,0-21-109,0 21-16</inkml:trace>
  <inkml:trace contextRef="#ctx0" brushRef="#br0" timeOffset="77824.89">17293 10224 0,'-21'0'16,"0"0"-1,0 0-15,-1-22 16,1 22-16,0 0 16,0 0-16,0 0 15,0 0-15,-1 0 0,1 0 0,21-21 16,-21 21-16,0 0 0,0 0 16,0 0-16,-1 0 0,1 0 0,0 0 15,-21 0-15,21 0 0,-1 0 16,1 0-16,0 0 0,21-21 15,-21 21-15,0 0 16,42 0 31,0 0-47,21 0 0,-20 0 16,20 0-16,0 0 0,22 0 15,-1 0-15,1 0 0,-1 0 0,22 0 16,0 0-16,-1 0 0,-20 0 15,20 0-15,-20 0 0,-1 0 0,1 0 16,-1 0-16,-20 0 0,-1 0 0,43 0 16,-64 0-1,0 0-15,-21-21 32,-21 21-1,0-21-16,0 21-15,-1 0 16,22-21-16,-21 21 0</inkml:trace>
  <inkml:trace contextRef="#ctx0" brushRef="#br0" timeOffset="78327.6">17759 9927 0,'-21'0'0,"42"0"0,-42-21 15,-1 21-15,1 0 0,0 0 32,21 21-1,0 0-31,21-21 0,0 22 15,1-22-15,41 21 16,1 0-16,-43 0 16,21-21-16,0 21 0,1-21 0,-22 0 15,21 0-15,-21 0 0,22 21 16,-22-21-16,0 0 0,0 0 0,0 0 16,-42 0 15,0 22-31,0-22 15,0 21-15,0-21 0,-1 21 0,-20 0 16,21 0-16,-21 0 0,-1 1 16,-41 20-16,20 21 15,22-41-15,-1-1 0,22 0 0,0 0 16,0 0-16,0 0 16,0-21-16,-1 22 0,22-1 15</inkml:trace>
  <inkml:trace contextRef="#ctx0" brushRef="#br1" timeOffset="85822.97">18965 9716 0,'0'0'0,"0"-22"16,0 1-16,0 0 0,0 0 0,0 0 16,0 42 15,0 0-31,0 0 0,0 0 0,0 22 16,0-22-16,0 21 0,0 1 15,0-1-15,0 0 0,0-21 16,-21 64-16,21-43 0,0-20 15,-21 20-15,21-21 0,-21 0 16,21 0-16,0 1 0,21-44 47,0 1-47,-21 0 0,21 0 0,0 0 16,1 0-16,-1-22 0,-21 22 0,21-21 15,0 21-15,0-22 0,-21 22 16,21-21-16,1-1 15,-1 22-15,-21 0 0,0 0 16,21 21-16,0 21 16,-21 0-1,0 0-15,0 1 0,0-1 16,0 0-16,0 21 0,0-21 16,0 1-16,0-1 0,21 0 0,-21 0 15,21 0-15,-21 0 0,22 1 16,-1-1-16,0 0 0,0-21 15,0 0-15,0 0 0,1 0 16,-1 0-16,0 0 0,0 0 0,0-21 16,0 0-16,1 21 0,-22-22 0,21 1 15,0-21-15,0 21 0,-21 0 16,21-22-16,-21 1 0,21 21 16,1-22-16,-1 1 0,-21-21 15,0 41-15,42 1 0,-42-21 16,0 21-16,0 0 0,0 42 31,-21 0-31,0 0 0,21 0 0,0 22 16,-21-22-16,21 63 15,0-62-15,359 232 78,-337-276-62,-1 22-16,-21-42 0</inkml:trace>
  <inkml:trace contextRef="#ctx0" brushRef="#br1" timeOffset="85919.92">20172 9864 0,'42'-85'31,"-42"-42"-15,-42 339-16,63-424 15,-85 254 1,22-42-1</inkml:trace>
  <inkml:trace contextRef="#ctx0" brushRef="#br1" timeOffset="86003.87">20002 9991 0,'0'42'16,"22"-21"-16,20 43 15,-106-191-15,149 254 0,0-85 16,-64-42-16,-21 21 0,42-21 16</inkml:trace>
  <inkml:trace contextRef="#ctx0" brushRef="#br1" timeOffset="86055.85">20637 10139 0,'0'-21'0,"22"0"0</inkml:trace>
  <inkml:trace contextRef="#ctx0" brushRef="#br1" timeOffset="87461.01">20066 9821 0,'0'-21'47,"21"0"-32,0 0-15,-21 0 16,0 0-16,0-1 0,0 1 16,0 0-1,0 0 1,-21 21 15,0 21-31,0 0 0,0 0 16,-1 1-16,1-1 0,21 0 15,-21 0-15,21 21 0,-21-20 0,21-1 16,0 0-16,-21 21 0,21-21 0,0 1 16,0-1-16,0 0 0,0 21 15,42-21 1,-21 1-16,0-22 0,1 0 15,20 0-15,-21 0 0,21 0 0,1 0 16,-1 0-16,-21-22 0,22 22 0,-1-21 16,-21 0-16,21 0 0</inkml:trace>
  <inkml:trace contextRef="#ctx0" brushRef="#br1" timeOffset="88590.94">19981 9906 0,'0'0'0,"21"0"47,1-21-31,-22 0-16,21 21 0,0-21 15,0-1-15,0 22 0,0-21 0,1 0 16,-1 0-16,0 0 0,0 21 16,-21-21-16,21 21 0,0-22 15,-42 22 16,0 0-31,-21 0 32,63 0-17</inkml:trace>
  <inkml:trace contextRef="#ctx0" brushRef="#br1" timeOffset="88912.55">22077 9504 0,'0'-21'0</inkml:trace>
  <inkml:trace contextRef="#ctx0" brushRef="#br1" timeOffset="88976.52">22077 9313 0,'0'0'0</inkml:trace>
  <inkml:trace contextRef="#ctx0" brushRef="#br1" timeOffset="89119.45">22034 9292 0,'-42'21'16,"0"-21"-16,-22 43 15,212-107-15,-338 149 0,148-64 0,-1 0 16,-41 43-16,41-22 0,-63 22 15,85-22-15,21 0 16,0 1-16,-21-1 0,0 0 0,0 1 16,21-1-16,0 21 15,-21-41-15,42 20 0</inkml:trace>
  <inkml:trace contextRef="#ctx0" brushRef="#br1" timeOffset="89168.41">21865 10075 0,'64'-21'15,"84"-42"1</inkml:trace>
  <inkml:trace contextRef="#ctx0" brushRef="#br1" timeOffset="89279.34">22606 9610 0,'0'0'15,"0"-21"-15,-21 21 0,-22-22 0</inkml:trace>
  <inkml:trace contextRef="#ctx0" brushRef="#br1" timeOffset="89348.3">22098 9821 0,'0'22'0</inkml:trace>
  <inkml:trace contextRef="#ctx0" brushRef="#br1" timeOffset="89655.42">22310 10033 0,'84'-42'16,"-63"21"-16,1-1 16,-1 1-16,0 0 0,0-21 15,0 21-15,-21-1 0,21-20 16,-21 21-16,0 0 0,22 0 16,-22-1-16,0 1 0,21 21 15,-21-21-15,0 0 31,0 42 48,0-42-79,0 42 31</inkml:trace>
  <inkml:trace contextRef="#ctx0" brushRef="#br1" timeOffset="90926.75">22077 9398 0,'0'-21'15,"21"21"1,0-21 0,0 21-1,-21-21-15,21 21 0,-21-22 16,22 22-16,-22-21 15,0 0-15,0 0 16,-22 21-16,1 0 0,0 0 16,0 0-16,-43-21 15,43 21-15,0 0 0,-21 0 0,-1 0 16,22 0-16,-21 21 16,21 0-16,-22-21 0,1 21 0,21 0 15,-64 22-15,64-1 0,0-21 16,0 22-16,-22-1 0,22 0 15,21 1-15,-21 20 0,0-21 0,21 1 16,-21 84 0,21-64-16,0-20 0,21-22 15,21 21-15,1-21 16,-22 0-16,0-21 0,21 22 0,1-22 16,-22 0-16,21 0 0,43 0 15,-43 0-15,43-22 16,-43 1-16,0 0 0,1 0 15,-22 21-15,21-21 0</inkml:trace>
  <inkml:trace contextRef="#ctx0" brushRef="#br1" timeOffset="92215.3">22606 9716 0,'0'-22'16,"0"1"-1,0 0 1,0 0-16,0 0 16,0 0-16,-21-1 15,0 1-15,-1 21 16,22-21-16,-21 21 0,0 0 0,0 0 16,0 0-16,0 0 0,-22 0 0,22 0 15,0 0-15,-21 21 16,20 0-16,1 1 15,0-1-15,0 0 0,-21 42 16,20-41-16,1 20 0,21-21 0,0 0 16,-21 0-16,21 22 0,-21-22 15,21 21-15,0-21 0,0 1 16,0-1-16,21-21 16,0 21-16,0-21 15,1 0-15,-1 0 0,0 0 0,0 0 16,0 0-16,22-42 15,-1 42-15,-21-22 0,0 1 0,0 0 16,43-21-16,-43-1 16,0 22-16,0 0 0,1 0 0,-1-21 15,0 20-15,-21 1 0,0 0 16,0 0-16,21 21 0,-21-21 0,0 42 31,-21 0-15,21 21-16,-21-20 0,0-1 15,21 0-15,0 21 0,0-21 16,0 1-16,0-1 0,0 21 0,0-21 16,0 0-16,0 22 15,21-43-15,0 21 16,0-21-16,21 0 0,-20 0 16,-1 0-16,42-21 0,-20 0 15,-22 21-15,21-22 0,-21 1 16,43-21-16,-43 0 0,0 20 15,0 1-15,-21-21 0,21 21 0,1-22 16,-22-20 0,0 42-16,0 42 31,0 0-31,0 0 0,0 0 16,-22 43-1,22-22-15,-21-21 0,21 1 0,-21-1 16,21 0-16,-21 64 15,0-64 1,21 0-16,0-42 31,0 0-15,0-1-16,0 1 16,0 0-16,0 0 0,0-21 0,21 20 15,21-41-15,-42 21 0,21-1 16,22 1-16,-22 21 0,42-43 15,-41 43-15,20 0 0,0 21 16,85 0 0,-106 0-16,22 0 0,-22 21 15,0 0-15,0 0 0,-21 22 0,21-22 16,-21 21-16,0 1 0,0-22 0,0 21 16,-21 0-16,0-20 0,0-1 15,21 0-15,0 21 0,-42-21 16,42 1-16,-22-1 0,22-42 47,0-1-47</inkml:trace>
  <inkml:trace contextRef="#ctx0" brushRef="#br1" timeOffset="92743">24447 0 0,'-21'0'47,"0"0"-31,0 0 0,0 0-1,0 0 1,-1 0-1,44 0 48</inkml:trace>
  <inkml:trace contextRef="#ctx0" brushRef="#br1" timeOffset="93878.91">24701 9546 0,'0'0'0,"0"-21"0,0 0 15,0 0-15,0 0 16,0-1 0,-21 22-1,21 22 1,0-1-16,0 0 16,0 0-16,0 0 0,-21 0 15,21 22-15,-21-22 0,21 0 0,-21 21 16,21-20-16,0-1 0,-21 0 15,21 0-15,-22 0 0,22 0 16,-21 1-16,21-44 47,0 1-47,0 0 16,21 0-16</inkml:trace>
  <inkml:trace contextRef="#ctx0" brushRef="#br1" timeOffset="94272.68">24807 9208 0,'-106'0'31,"85"21"-31,0-21 0,21 21 0,-21-21 16,21 21-16,-21-21 0,21 21 0,0 0 15,21-21 1,0 0 0,0 0-16,0 0 0,1 0 0,20 0 15,-21 0-15,0 0 0,22 0 16,20-42 0,-42 21-16,0 21 0,-21-42 0,0 20 15,0 1-15,0 0 16,-21 0-16,0 21 0,-21 0 0,21 0 15,-1 0-15,1 0 0,0 0 16,0 21-16,0-21 0,0 21 0,21 43 16,0-43-16,0 0 0,0 0 15,0 22-15,0-22 0,0 0 16,21 0-16,0 0 0,-21 0 16,21 1-16,0-22 0,0 21 0,1-21 15,-1 0-15,0 21 0</inkml:trace>
  <inkml:trace contextRef="#ctx0" brushRef="#br1" timeOffset="94731.42">25209 9419 0,'-21'21'16,"21"1"-1,-21-1-15,21 0 0,0 0 16,-42 64-1,42-64-15,0 0 0,-21 0 16,21 22-16,0-22 0,0 0 16,0 0-16,0 0 15,0-42 17,0 0-32,0 0 0,0 0 0,0-1 15,0 1-15,21 0 0,-21-21 16,21 21-16,0-22 0,0 22 0,0-21 15,1 21-15,-1-1 0,21 1 16,-21 0-16,0 0 0,22 21 0,-22 0 16,21 0-16,-21 0 0,1 0 15,-1 0-15,0 21 0,0-21 0,0 42 16,-21-20-16,0-1 0,0 21 16,0-21-16,0 22 0,0-22 0,0 21 15,-21-21-15,0 0 0,21 1 0,-21-1 16,0 0-16,21 0 0,-22 0 15,1 0 1,21-42 15,0 0-31,21 0 0,1 0 0</inkml:trace>
  <inkml:trace contextRef="#ctx0" brushRef="#br1" timeOffset="95119.2">25993 9462 0,'0'0'16,"0"-22"-16,0 1 15,-22 21 1,1 0-16,0 0 0,-42 0 16,-1 0-1,43 0-15,0 21 0,0 1 0,-1-22 0,1 21 16,0 0-16,21 0 0,0 0 15,0 0-15,21 1 16,0-22-16,43 42 16,-22-21-16,-21-21 0,1 21 15,-1-21-15,0 21 0,0-21 16,-21 22-16,0-1 0,0 0 16,0 0-16,-21-21 15,0 21-15,0-21 16,-1 0-16,-20 0 0,0 0 0,21 0 15,-22 0-15,1 0 0,21 0 0,0 0 16,-1 0-16,1 0 0,0 0 16,21-21-1,21 0-15,0 0 16,1 0-16,-1-1 0,21 1 0</inkml:trace>
  <inkml:trace contextRef="#ctx0" brushRef="#br1" timeOffset="95379.05">26331 9208 0,'-21'0'31,"21"21"-31,-21-21 16,21 21-16,0 0 0,-21 0 0,0 22 15,-1-22-15,22 0 0,0 21 16,-63 64-16,42-42 15,21-22-15,-21-21 16,21 0-16,-22 0 0,22 1 0,0-1 16,0 0-16,0 0 0,0 0 15,22-21 1,-1 0-16,0 0 0,0-21 16,0 0-16</inkml:trace>
  <inkml:trace contextRef="#ctx0" brushRef="#br1" timeOffset="96320.17">26649 9462 0,'-64'-64'32,"43"64"-32,0 0 0,0 0 15,-22 0-15,22 21 0,0 0 16,0 1-16,0 20 15,0-21-15,-1 0 0,1 0 0,0 22 16,21 20-16,0-42 16,0 1-16,0-1 15,0 0-15,0 0 0,21-21 16,0 0-16,1 0 16,-1 0-16,0-21 0,0 0 15,0 0-15,0-1 0,1 1 0,-22 0 16,21-21-16,0 21 0,0-1 0,0-20 15,-21 21-15,0 0 0,0 0 16,21-1-16,-21 44 31,-21-1-31,0 0 16,21 0-16,0 0 0,0 0 16,0 1-16,0-1 0,0 0 0,0 0 15,0 0-15,0 0 0,0 1 16,21-22-16,0 0 15,1 0-15,-1 0 0,0 0 16,0-22-16,0 1 16,0 0-16,1 0 0,-1-21 0,-21 20 15,21-20-15,21-21 16,1-22-16,-43 64 0,21-22 16,0 1-16,-21 21 0,0 0 0,0 0 15,0-1-15,-21 44 31,0-1-31,-1 0 16,1 0-16,21 21 0,-21-20 16,0 20-16,21-21 0,-21 21 0,21-20 15,0 41-15,0 1 16,0-43-16,0 0 0,0 0 16,0 0-16,0 0 0,21 1 0,42-22 15,-41 0-15,-1 0 16,21 0-16,-21 0 0,0-22 15,22 1-15,-22 0 0,0 0 0,0 0 16,0-22-16,1 1 0,20 21 0,-21-21 16,21-43-1,1-42-15,-22 106 16,-21-22-16,21 22 0,-21 0 16,0 0-16,-21 42 15,0 0 1,0 0-16,-1 22 0,22-22 15,-21 21-15,0 1 0,21-1 0,-21-21 16,21 21-16,0 1 0,0-1 0,0 0 16,0-20-16,0-1 0,0 21 15,0-21-15,0 0 0,0 1 0,0-1 16,21-21-16,0 0 16,0 0-16,1 0 0,-1 0 15,21 0-15,-21-21 0,0-1 16,22-20-16,-22 42 0,-21-21 15,0 0-15,21 0 0,-21-1 16,0 1-16,0 0 0</inkml:trace>
  <inkml:trace contextRef="#ctx0" brushRef="#br1" timeOffset="96575.03">26183 9377 0,'64'-21'32,"-43"21"-32,21 0 0,-21 0 15,22-21-15,-22 21 0,21 0 16,-21 0-16,22 0 0,-22-22 0,21 22 15,-21 0-15</inkml:trace>
  <inkml:trace contextRef="#ctx0" brushRef="#br1" timeOffset="97847.3">1990 12002 0,'0'-43'31,"0"22"-31,21 0 16,0 0-16,0 21 0,0-21 16,0-1-16,1 1 0,-1 0 15,-21 0-15,21 0 0,0 0 0,-21-1 16,0 1-16,0 0 0,-21 0 16,0 21-16,0 0 0,-22 0 15,1 0-15,0 0 0,-1 0 16,1 21-16,-22 0 0,22 0 0,-21 1 15,20-1-15,1 0 0,0 0 16,20 0-16,1 22 0,21-22 16,0 0-16,0 0 0,0 0 15,21 22-15,22-22 0,-22 0 16,21 0-16,1 0 0,-1 0 0,0 1 16,1-1-16,20 21 0,-21-42 15,1 21-15,-22 22 0,21-22 16,-42 0-16,0 0 0,0 0 0,0 22 15,-42-1 1,0-21-16,-1-21 0,-20 21 16,20 0-16,-20-21 0,21 0 0,-22 0 15,1 0-15,20 0 0,1 0 0,0-21 16,-1 0-16,1 0 0,21 0 16,0-22-16,-1 22 0,1-63 15,21 41-15,0 1 0,0 0 16,0-22-16,43 1 15,-22 41-15,21 22 0,0-21 16,1 21-16,-1-21 0,0 21 16,1 0-16,-22 0 0,21 0 0,1 0 15</inkml:trace>
  <inkml:trace contextRef="#ctx0" brushRef="#br1" timeOffset="98195.09">2180 12213 0,'0'0'0,"21"0"0,0 0 16,1 0-16,-1 0 0,0-21 0,0 0 15,0 0-15,22 0 0,-22-1 16,0-20-16,21 21 0,-21 0 0,1-43 16,-22 1-1,0 42-15,-22 21 16,1 0-16,-42 21 15,20 0-15,22 0 0,-21 0 16,-22 64 0,43-22-16,0-20 0,21-22 0,0 21 15,0-21-15,0 22 16,0-22-16,21 0 0,-21 0 0,21-21 16,1 21-16,-1-21 0,21 0 0,-21 0 15,22 0-15,-22 0 0,21 0 16,-21-21-16,22 0 0,-1 0 15,0 0-15,-21 0 0,22-22 0,-1 1 16,0 21-16,-20-22 0</inkml:trace>
  <inkml:trace contextRef="#ctx0" brushRef="#br1" timeOffset="98426.96">2942 11684 0,'0'-127'16,"0"296"-16,0-211 0,0-106 0,0 127 0,0 0 15,-21 21 1,21 21-16,0 21 0,0-21 15,0 0-15,0 22 0,0-1 16,0 0-16,-21 1 0,21 20 0,-21-20 16,-1 105-1,1-42-15,21-64 16,-21 0-16,21-21 0,0 1 0,0-1 16,0 0-16,0 0 0,0 0 0,21-21 15,0 0-15,1 0 0,-22-21 16,42-21-1,-21 21-15,0-1 0</inkml:trace>
  <inkml:trace contextRef="#ctx0" brushRef="#br1" timeOffset="98791.2">3048 12065 0,'0'0'0,"0"21"0,0 0 15,-21-21-15,21 22 0,0-1 16,21-21-1,0 0 1,0-21-16,0 21 16,1-22-16,-1 1 0,0 0 15,0 0-15,0 0 0,0 0 0,-21-1 16,22 1-16,-22 0 0,21 0 16,-21 0-16,0 0 0,-21 21 15,-1 0-15,1 0 16,0 0-16,0 21 0,0 0 15,0 0-15,-1 21 0,1-20 16,0 20-16,21 0 0,-21-21 0,21 43 16,0-22-16,0-21 0,0 1 15,0-1-15,0 0 0,21 0 0,0-21 16,0 0-16,1 0 16,20 0-16,-21 0 0,21 0 0,1 0 15,-1-21-15,0 0 0,1 0 0,-1-1 16,0 1-16,1 0 0</inkml:trace>
  <inkml:trace contextRef="#ctx0" brushRef="#br1" timeOffset="99202.95">3725 11917 0,'0'-21'31,"-21"21"-31,42 42 0,-21-63 0,-42 21 16,21 21-16,21 0 0,0 22 15,-21 41 1,-1-63-16,22 22 0,0-22 15,-21 0-15,21 0 0,0 43 16,0-43 0,0-42 15,0 0-15,0-1-16,0 1 0,0-21 0,0 21 15,0-22-15,21 22 0,1-21 0,-1 21 16,0-22-16,0 22 15,43-42-15,-22 42 0,-21-1 16,21 22-16,-20 0 0,20 0 0,-21 0 16,0 0-16,22 0 0,-43 22 15,21 20-15,0-21 0,-21 0 16,0 22-16,0-1 0,0 0 16,0-21-16,0 22 15,-42 20-15,42-42 16,-22-21-16,22 22 0,-21-22 15,42 0 1,-21-22-16,22 1 16</inkml:trace>
  <inkml:trace contextRef="#ctx0" brushRef="#br1" timeOffset="99422.83">4403 11875 0,'0'21'31,"0"0"-31,-22 0 0,22 0 0,0 0 16,0 1-16,-21-1 0,21 0 15,-21 64 1,21-64-16,0 0 0,0 0 0,0 0 16,21-42 15,0 0-31,-21 0 15,22 0-15</inkml:trace>
  <inkml:trace contextRef="#ctx0" brushRef="#br1" timeOffset="99738.66">4530 11663 0,'-22'0'0,"44"0"0,-65 0 0,22 0 15,0 21-15,0 0 16,21 0-1,0 1-15,0-1 0,21-21 16,0 0 0,0 0-16,0 0 15,1 0-15,-1 0 0,-21-21 16,21-1-16,-21 1 16,0 0-16,0 0 15,0 0-15,0 0 0,-42-1 16,20 22-16,1 0 15,0 0-15,0 0 0,0 0 0,0 22 16,21-1-16,-22-21 0,1 42 16,21-21-16,0 0 0,0 22 15,0-22-15,0 0 16</inkml:trace>
  <inkml:trace contextRef="#ctx0" brushRef="#br1" timeOffset="100819.04">4826 11832 0,'0'0'15,"-64"0"1,64 21-16,-21 1 15,21-1-15,0 0 0,-42 64 16,21-43 0,21-21-16,0 21 0,0-20 0,0-1 15,0 0-15,0 0 0,21 0 16,0-21-16,0 0 0,0 0 16,22 0-16,20 0 15,-20-21-15,-22 0 0,42-21 16,-42 20-16,22 1 15,-1-42-15,-21 20 0,0 22 0,-21 0 16,0-21-16,22 21 0,-22-1 16,0 1-16,0-21 15,-22 63 1,22 0 0,0 0-16,0 1 0,0 20 0,-21-21 15,21 0-15,0 43 0,0-43 16,0 0-16,0 0 0,21 22 15,22-43 1,-22 21-16,0-21 0,0 0 0,22 0 16,-22-21-16,21-1 0,-21 22 15,0-21-15,22 0 0,-1-42 16,-21 41-16,0 1 0,1-63 16,-22 62-1,0 1-15,-22 21 16,1 0-1,21 21-15,0 1 0,-21 20 16,21-21-16,0 0 16,-21 22-16,21-22 0,0 0 15,0 0-15,0 0 0,0 0 0,0 1 16,0-1 0,0-42-1,0-1 1,0 1-16,0 0 15,0 0-15,0 0 0,0 0 16,0-22-16,21 22 0,0-21 0,0 21 16,1-1-16,-1-20 0,0 21 15,0 0-15,21 21 0,-20-21 0,41 21 16,-21 21 0,-20 0-16,-22 0 0,21 21 15,0 1-15,-21-22 0,21 21 16,-21-21-16,0 22 0,21-1 0,0-21 15,1 22-15,-22-22 16,0 0-16,0 0 0,0 0 0,0 0 16,0-42 15,0 0-31,0 0 0,0 0 16,0 0-16,0-22 0,21 22 0,0-21 15,0 21-15,0-22 0,22 1 16,-22 21-16,21-22 0,43-20 15,-22 63 1,-42 0-16,1 0 0,-1 0 0,0 21 16,0 0-16,-21 0 0,0 1 15,21-1-15,-21 0 0,0 21 0,0-21 0,0 43 16,0-43-16,0 0 16,0 0-16,0 1 0,-21-1 0,21 0 15,-21 0-15,21 0 16,-21-21-16,0 0 15</inkml:trace>
  <inkml:trace contextRef="#ctx0" brushRef="#br1" timeOffset="102002.89">7620 11599 0,'0'-21'0,"0"42"0,0-63 16,0 21-16,0 0 0,-21 21 15,0 0-15,-1 0 16,1 21-16,0 0 15,0 0-15,21 0 0,-21 22 16,0-22-16,-1 21 0,22 1 0,0-1 16,-21 21-16,0-20 0,21-1 0,-21 64 15,21-64-15,0 43 16,0-64-16,21 21 0,0-20 16,0-1-16,1 0 0,-1-21 0,21 0 15,0 0-15,-20 0 0,20 0 16,43-21-16,-43 0 0,0-1 15,22 1-15,-22 0 0,0-21 16,1-1-16,-22 1 0,21 0 0,-21-1 16,1 1-16,-1-64 0,-21 64 15,0 0-15,-21-1 0,-1-20 16,1 20-16,-21 1 0,0 21 0,-1-21 16,1 20-16,0 1 0,-1 0 15,1 0-15,0 21 0,-1 0 0,1 0 16,0 21-16,-22 43 15,22-22-15,21-21 0,-1 21 0,22 22 16,0-22-16,-21 1 0,21 20 16,0-21-16,0 22 0,0-22 0,0 1 15,21-1-15,1 0 0,-1 1 0,0-22 16,0 0-16,21 21 0,1-42 16,-1 21-16,0-21 0,22 0 0,-22 0 15,1 0-15,20 0 0,-21-21 0,64-21 16,-63 21-16,-1 0 15,0-22-15,22-20 16,20-22-16,-84 43 16,0 21-16,0-1 0,22 1 0,-22 0 15,0 42 1,0 0 0,0 1-16,0-1 0,0 21 15,-22-21-15,22 0 0,0 22 16,0-22-16,0 0 0,0 64 15,-21-43 1,21-21-16,0 0 0,-21 1 16,21-44 15,0 1-31,0 0 0,0 0 16,21 0-16,0 0 0,-21-22 15,22 1-15,-1 21 0,0-22 0,0 1 16,43-43-16,-22 64 15,-21 0-15,0 21 0,22 0 16,-22 0-16,0 21 16,-21 0-16,0 1 0,0 20 15,0-21-15,0 0 0,0 22 16,0-22-16,0 0 0,0 42 16,42 1-16,-21-43 15,1 0-15,-1-21 16,0 0-16,0 0 0,21 0 0,-20 0 0,-1 0 15,0 0-15,21 0 0,1-21 16,-22-21 0,-21 21-16,21-1 0,-21 1 0,0 0 15,0 0-15,0 0 0,0 0 16,0-1-16,0 1 0</inkml:trace>
  <inkml:trace contextRef="#ctx0" brushRef="#br1" timeOffset="102753.26">10266 11494 0,'0'0'0,"0"-22"0,0-62 31,-21 84-31,-1-21 16,1 21-16,0 0 0,21 21 16,-21-21-16,0 21 0,0 0 15,-1 21-15,1 1 0,21-22 0,-21 21 16,0 1-16,0-1 0,21 0 15,-21 22-15,21-22 0,-22 0 16,22 22-16,-21-22 0,21 43 16,0-43-16,0 1 0,21 20 15,1-42-15,20 0 0,-21 1 16,43-1-16,20-21 16,-41 0-16,-1 0 0,0-21 0,22-22 15,-22 22-15,0-21 16,1 21-16,-1-22 0,0 1 0,-20 0 15,41-85 1,-42 21-16,-21 63 0,0 1 16,0-21-16,-21 20 0,0 1 15,0 0-15,0 20 0,-1-20 0,1 21 16,-21 0-16,21 0 0,-22-1 16,-62 22-16,62 0 15,22 22-15,-21-1 0,-1 21 0,22-21 16,0 22-16,0-22 0,0 21 15,0 0-15,-1 1 0,22-1 16,0 0-16,0-20 0,0 20 0,0 0 16,0-21-16,22 22 0,-1-22 0,0 0 15,0 0-15,0 0 0,22 1 0,62-22 16,-62 0 0</inkml:trace>
  <inkml:trace contextRef="#ctx0" brushRef="#br1" timeOffset="103298.94">11472 11515 0,'0'-21'0,"0"-22"15,-21 43 16,0 0-31,0 0 16,-22 21-16,22 1 0,-21-1 0,21 0 16,-22 0-16,-41 43 15,41-43-15,1 21 16,42-21-16,0 0 0,0 1 0,0-1 16,0 0-16,0 0 15,21-21-15,64 21 16,-64 0-16,21-21 0,1 0 15,-1 22-15,-21-22 16,0 0-16,1 21 0,-1-21 0,0 0 16,0 21-16,0-21 0,0 21 15,-21 0-15,22-21 0,-22 21 16,0 1-16,0-1 16,0 0-16,-22-21 0,1 21 15,0 0-15,0 0 0,-21-21 16,-1 22-16,22-1 0,-21-21 0,-1 21 15,1-21-15,0 0 0,-1 0 16,22 0-16,-21 0 0,21 0 0,-43 0 16,43 0-1,0 0-15,0 0 0,0 0 0,21-21 16,0 0 15,21 21-15,0 0-1</inkml:trace>
  <inkml:trace contextRef="#ctx0" brushRef="#br1" timeOffset="116435.33">1058 13166 0,'0'-43'16,"0"86"-16,0-107 0,-21 85 31,21 1-16,-21-1-15,21 0 0,0 0 16,-21 21-16,0-20 0,-1 20 0,22 0 16,-21 1-16,0-1 15,0 0-15,0 1 0,21-1 0,-21 0 16,-1 1-16,22-22 0,0 21 16,0 0-16,0-20 0,0-1 15,0-42 16,0-1-31,22 1 0,-22 0 16,21 0-16,0-21 0,-21-1 16,0 1-16,0 0 0,21-1 0,0-41 15,-21-22 1,21 63-16,1 22 0,-22-21 16,21 0-16,0 20 0,-21 1 15,21 0-15,0 21 0,0 0 16,1 0-16,-1 0 0,21 64 15,-21-43-15,-21 21 16,21-21-16,-21 22 0,22-1 0,-22 0 16,0 1-16,0-1 0,0 21 15,0 64 1,0-84-16,0-1 0,0-21 0,0 0 16,0 22-16,21-43 31,-21-21-31,0-1 15,0 1-15,0 0 0,0 0 16</inkml:trace>
  <inkml:trace contextRef="#ctx0" brushRef="#br1" timeOffset="116639.21">910 13547 0,'21'0'31,"0"0"-31,1 0 16,-1 0-16,21 0 16,-21-21-16,22-1 0,-22 22 15,21 0-15,-21-21 0,22 21 16,-22-21-16,0 21 0,42-21 16,-20 21-16,-22 0 15</inkml:trace>
  <inkml:trace contextRef="#ctx0" brushRef="#br1" timeOffset="118788.01">1947 13504 0,'0'0'0,"21"-21"0,-21 0 15,0 0-15,0 0 16,0 0-16,0-1 0,0 1 0,-21 21 16,0-21-16,0 0 0,0 21 15,0 0-15,-1 0 0,1 0 16,0 0-16,0 21 0,0-21 16,0 21-16,-1 22 0,1-22 0,-21 0 15,21 21-15,0 1 16,-1-22-16,1 21 0,21 0 0,-21 22 15,21-43-15,0 0 16,0 0-16,0 1 0,0-1 16,21-21-16,0 0 0,1 0 15,-1 0-15,0 0 0,0-21 0,0 21 16,0-22-16,22-20 16,-22 0-16,0 21 0,21-22 15,-20 22-15,-22-21 0,21-1 0,0 1 16,0 0-16,-21-1 0,0 22 0,21-21 15,-21 0-15,0-1 0,21 22 16,-21-21-16,0 21 0,0-1 16,0 1-16,0 0 0,0 42 31,-21 0-15,21 1-16,0 20 0,-21-21 0,21 21 15,0 1-15,0-1 16,0 0-16,0 85 0,0-84 15,0-1-15,0-21 0,0 22 16,21-22-16,0 0 0,-21 0 16,22 0-16,-1-21 0,0 0 15,0 0-15,0 0 0,0 0 0,1 0 16,20 0-16,-21-21 0,0 0 16,22-43-16,-1 22 15,-21 0-15,0 21 0,0-1 16,-21 1-16,0 0 0,22 0 0,-1-21 15,-21 63 32,0 0-47,0 0 0,-21 0 16,21 0-16,0 43 16,0-43-16,0 0 0,0 0 0,0 1 15,0-1-15,0 0 0,0 0 16,0 0-16,63-21 15,-21 0-15,-20 0 16,-1 0-16,0-21 0,0 0 16,0 0-16,0 0 0,1-1 0,-1-20 15,0 21-15,0 0 0,0-22 16,0 22-16,-21 0 16,22 0-16,-22 0 0,21 0 15,0-1-15,-21 1 0,21 21 16,-21 21-1,0 1 1,0-1-16,0 0 16,0 0-16,0 0 0,-21 22 0,21-22 15,0 21-15,0 0 0,0 1 16,21-1-16,0-21 16,22 22-16,-22-22 0,0-21 15,0 0-15,21 0 0,-20 0 16,20 0-16,43 0 15,-43-21-15,-21 21 16,21-22-16,-20 1 0,20 0 0,-21 0 0,0 0 16,0 0-16,1-22 0,-1 22 15,0 0-15,0-21 0,-21 20 16,0 1-16,0-21 0,0 21 0,0 0 16,0-1-16,0 1 0,-21 0 15,0 21-15,0 0 0,-1 0 0,-20 0 16,21 0-16,0 0 0,-22 0 15,1 21-15,21 0 0,0 1 16,0-1-16,21 0 0,0 0 16,-22 43-16,22-22 0,0-21 15,0 43-15,0-43 0,0 0 16,0 0-16,0 0 0,22-21 16,-1 21-16,0-21 0,0 0 15,0 0-15,0 0 16,1 0-16,20-42 0,-21 21 15,0 0-15,0 0 0,1-1 16,-1-20-16,-21 21 0,21-64 16,0 43-1,-21 21-15,0 0 0,0-1 16,0 44 15,-21-1-31,21 0 0,-21 0 0,21 0 16,0 0-16,-21 22 0,21-22 15,0 0-15,0 0 0,0 22 0,0-22 16,0 0-16,21 0 0,0-21 16,0 21-16,0-21 0,0 0 15,1 0-15,20 0 0,0 0 0,1 0 16,41 0-16,-63-21 16,22 0-16,-1 0 0,0 0 0,-20-22 15,-1 22-15,0 0 0,0-21 16,0 20-16,0-62 15,-21 63-15,0-1 0,-21 22 32,0 22-17,21-1-15,-21 0 0,0 0 16,21 0-16,0 0 0,0 22 16,-21-22-16,21 0 0,0 0 0,0 43 15,0-43 1,0 0-16,21-21 15,0-21 1,0 0-16,-21 0 16,21-1-16,0-20 0,-21 21 0,22 0 15,-1-22-15,-21 22 0,21 0 16,0 0-16,-21-21 16,21 42-16,-21 21 31,0 0-16,0 0-15,0 21 0,0-20 16,0-1-16,0 0 0,0 0 0,21 0 16,-21 0-16,0 1 0,22-1 15,-1-21-15,0 21 0,0-21 0,64 0 16,-1 0 0,-41 0-16,-1 0 0,0-21 15,1 0-15,-1-1 0,-21 1 0,22 0 16,-22-21-16,0-1 0,0 22 0,0-21 15,0 0-15,-21-43 16,0 43-16,0-1 0,0 1 0,0-43 16,0 64-16,0-21 15,0 21-15,0-1 0,0 1 16,0 0-16,-21 21 16,21 21-16,0 22 15,-21-22-15,0 42 0,21-20 16,-21-1-16,0 0 0,21 1 0,-22-1 15,22 0-15,0 1 0,0-1 16,0 0-16,0 43 16,0-43-16,0-21 0,22 1 15,-1-22-15,-21 21 0,63-21 16,-20 0 0,-22-21-16,0-1 0,42-20 15,-41 21-15,-1 0 0,0-22 16,0 22-16,0-21 0</inkml:trace>
  <inkml:trace contextRef="#ctx0" brushRef="#br1" timeOffset="118989.9">4508 13272 0,'-21'0'0,"0"21"15,42-21-15,0 0 16,43 0-1,-1 0-15,-20 0 16,-22 0-16,21 0 0,-21-21 0,22 21 16,-22-22-16,0 22 0,0-21 15,0 21-15,1-21 0,-1 0 16</inkml:trace>
  <inkml:trace contextRef="#ctx0" brushRef="#br1" timeOffset="120367.21">5736 13356 0,'21'0'16,"-21"-21"-16,21 21 0,-21-42 15,0 21-15,0-1 16,0 1-16,0 0 0,0 0 16,0 0-16,0 0 0,-21-1 0,0-20 15,0 21-15,-21 0 16,20 21-16,1 0 0,0 0 0,-21 0 16,-22 0-16,22 21 15,21 0-15,0 0 16,-1 0-16,1 22 0,0-22 0,21 0 15,0 21-15,-21-20 0,21-1 16,0 0-16,0 42 16,0-41-16,21-1 0,0-21 15,0 21-15,22-21 0,-1 0 16,0 0-16,1-21 0,-1 21 16,-21-21-16,22-1 0,-1 1 0,-21 0 15,21 0-15,-20 0 0,20 0 16,-21-1-16,0 1 0,0-42 15,1 42-15,-22-1 16,0 1-16,21 0 0,-21 42 31,0 0-15,-21 1-16,21-1 0,0 0 16,0 21-16,0-21 0,0 1 0,0-1 15,0 0-15,0 0 0,21 0 16,21 43-16,-21-64 15,22 21-15,-22-21 0,0 0 0,21 0 16,-21 0-16,22 0 0,-1 0 16,0 0-16,107-42 15,-107 20 1,-21 1-16,21 0 0,-20 0 0,-1 0 16,0-22-16,-21 22 0,21 0 0,-21-42 15,-21 41 1,0 1-16,0 0 0,-1 0 0,-20 21 15,21 0-15,-21 0 0,20 0 16,1 0-16,-21 21 0,21 0 16,0 0-16,-1 22 15,1 20-15,21-42 0,0 1 16,0-1-16,21 0 16,1-21-16,-1 21 0,21-21 15,-21 0-15,0 0 0,1 0 0,20 0 16,-21 0-16,0 0 15,0 0-15,22-42 0,-22 42 16,-21-21-16,21-1 0,-21 1 16,0 0-1,0 42 32,0 0-47,0 1 0,-21-1 16,21 0-16,0 0 0,0 0 0,0 0 15,0 1-15,0 20 0,0 0 16,0 22-16,-21 84 16,21-85-16,-21-20 15,21 20-15,0 1 0,-22-22 16,-20 127-16,21-105 16,-21 42-16,20-64 0,1 22 15,0-43-15,21 21 0,-21 0 16,0-20-16,21-1 0,0 0 0,-21-21 15,-1 0 1,1-21 0,21 0-16,0-1 0,0-20 0,0 21 15,0-21-15,-21-1 0,21 1 0,0-22 16,0 22-16,0-21 0,0-1 16,0 1-16,0-1 0,0 1 15,0-1-15,0 1 0,0-1 0,21-21 16,-21 43-16,0 0 15,21 21-15,1-1 0,-1-20 0,0 21 16,-21 0-16,21 0 0,0 21 0,22-22 16,-22 1-16,0 0 0,0 21 15,21-21-15,-20 0 0,20 21 0,-21-21 16,21 21-16</inkml:trace>
  <inkml:trace contextRef="#ctx0" brushRef="#br1" timeOffset="120747">6921 13250 0,'22'0'31,"-1"0"-15,0 0-16,0-21 15,0 0-15,22 21 0,-22-21 0,0 0 16,0 0-16,0 21 0,0-22 0,1 1 15,-22 0-15,0 0 16,0 0-16,-22 21 16,1 0-16,0 0 15,0 0-15,0 0 16,0 21-16,-22 0 0,22-21 0,0 21 16,0 22-16,0-1 0,21-21 15,0 21-15,0-20 0,0-1 16,0 0-16,0 0 0,0 0 0,0 0 15,0 1-15,0-1 0,21 0 0,0 0 16,0-21-16,0 0 16,0 0-16,1 0 0,-1 0 15,0 0-15,0 0 16,0-21-16,0 21 0,1-21 16</inkml:trace>
  <inkml:trace contextRef="#ctx0" brushRef="#br1" timeOffset="121439.21">7768 13229 0,'-21'0'0,"42"0"0,-63 0 15,63 0 17,21 0-32,-21 0 15,22 0-15,-22 0 0,21 0 0,1 0 16,20 0-16,-21 0 0,22 0 16,-22 0-16,22 0 0,-22 0 0,64 0 15,-64 0-15,1 0 0,-1 0 16,-21 0-16,0 0 0,0 0 15,1 0-15,-22-21 32,-22 0-32,1 21 15,0-21-15,0 0 0,0-1 16,0 22-16,21-21 0,-22 21 0,1 0 16,0 0-16,21-21 0,-21 21 15,0 0-15,0 0 0,-1 0 16,1 0-16,0 21 15,21 0 1,21-21 0,0 0-1,22 0-15,-22 0 0,0 0 0,0 0 16,22 0-16,-22 0 0,21 0 16,-21 0-16,0 0 0,1 0 15,-1 0-15,0 0 0,0 0 16,-21 22-1,0-1-15,-21-21 16,21 21-16,-21 0 0,0 0 0,-22 22 16,1-22-16,21 0 0,0 0 15,-1 0-15,1 0 0,0 1 16,-21 20-16,21-21 16,-1 21-16,1-20 0,21-1 0,-21 0 15,0 0-15,21-42 47,21 0-47</inkml:trace>
  <inkml:trace contextRef="#ctx0" brushRef="#br1" timeOffset="123200.2">9758 12721 0,'-21'0'16,"-1"0"-16,1 0 15,21 21 48,21-21-63,1 0 15,-1 0-15,0 0 0,42 0 16,-20 0 0,-1-21-16,-21 21 0,22-21 15,-22 21-15,21-21 0,-21 0 0,0 21 16,43-21-16,-43-22 15,-21 22-15,0 0 16,0 0-16,-21 21 0,0 0 16,0 0-16,-22-21 0,1 21 15,21 0-15,-22 0 0,-84 42 16,106-21-16,-21 0 16,0 0-16,20 1 0,-20 20 15,0 43 1,42-64-16,0 42 0,0-42 15,0 22-15,0-22 0,21 0 16,0-21-16,0 21 0,0 0 0,1-21 16,20 0-16,0 0 0,22 0 15,42 0 1,-85 0-16,0-21 0,21 0 16,-42 0-16,-21 0 15,0 21 1,-21 0-16,-1 0 0,-41 0 15,41 0-15,1 21 0,0 0 16,20-21-16,-20 21 0,21 0 16,0 1-16,0-1 0,-1 0 0,22 21 15,0 22 1,0-22-16,0-21 0,22-21 16,-1 21-16,0 1 0,0-22 15,0 21-15,0-21 0,1 0 0,-1 0 16,0 0-16,85 0 15,-22 0 1,-41-21-16,-1-1 0,0 1 0,1 0 0</inkml:trace>
  <inkml:trace contextRef="#ctx0" brushRef="#br1" timeOffset="123982.76">10604 12848 0,'0'-21'15,"-127"212"-15,254-361 0,-127 128 0,0 21 16,0 0-16,-21 21 0,0 0 15,0 0-15,0 0 0,-22 0 16,22 21-16,0 0 0,21 0 16,-21 0-16,0 22 0,0-22 0,-1 21 15,-20 22 1,42-1-16,-21-42 0,21 22 0,0-22 16,0 21-16,0-21 0,0 0 15,21-21 1,0 0-16,0 0 15,1 0-15,41-21 16,-42 0-16,0 0 0,1 21 16,-1-21-16,-21-22 0,21 22 0,0 0 15,0 0-15,-21-21 0,21-1 16,1-41 0,-22 62-16,0 44 46,0-1-46,-22 0 0,22 21 16,-21-21-16,21 1 0,0-1 0,0 21 16,-21-21-16,21 0 0,0 22 0,0-22 15,0 42 1,0-41-16,21-1 16,0-21-16,1 0 0,-1 0 15,0 0-15,0 0 0,21 0 0,-20 0 16,20 0-16,0-21 0,-21-1 15,64-20-15,-43 21 0,1 0 16,-1-22-16,22 1 0,-43 0 16,0 21-16,0-22 0,0 22 15,-21 0-15,0 0 0,0 0 16,-42 21 0,21 0-16,0 0 0,-1 21 15,1 0-15,0 0 0,0 0 0,0 0 16,21 1-16,0-1 0,0 21 15,0 0-15,21-20 0,42 20 16,-63-21-16,43 21 16,-22-42-16,-21 22 15,21-22-15,-42 0 32,0 0-32,0 0 0,-1 0 15,1 0-15,-21 0 16,21 0-16,42 0 47,0 0-47,0 0 0,0-22 0,1 22 15,20-21-15,-21 21 0,0-21 16</inkml:trace>
  <inkml:trace contextRef="#ctx0" brushRef="#br1" timeOffset="124656.37">11642 12996 0,'0'0'0,"0"-21"16,-22 21 15,1 21-15,21 1-16,-21-1 16,21 0-16,-21 0 0,21 21 0,0-20 15,0-1-15,0 0 0,0 21 16,0-21-1,0 1-15,21-1 0,0-21 0,0 0 0,1 21 16,20-21-16,0 0 0,1 0 16,-1 0-16,43-42 15,-22-1 1,-42 22-16,0 0 0,1 0 0,-1 0 16,-21-1-16,0 1 0,21 0 15,-21 0-15,0 0 0,0 0 0,0-1 16,0 44 15,0-1-15,0 0-16,-21 0 0,21 0 0,-21 0 15,21 22-15,-22-22 0,1 21 16,21 1-16,0-22 0,-21 21 0,21 0 16,-21 1-16,21 20 0,0-20 0,0 20 15,0-21-15,0 22 16,0-1-16,0 64 0,0-63 15,0-22-15,42 85 0,-42-63 16,0-1-16,0 1 0,0-1 0,0-20 16,0 20-16,-42 64 15,-22-21 1,22-106-16,21 21 0,-43-21 16,22 0-16,21-21 0,-21 0 15,20 0-15,-20-1 0,21-20 0,-64-127 16,85-22-1,0 128-15,0-85 16,0 63-16,0 0 0,43-126 16,41 41-1,-63 128-15,22 0 16,-1 20-16,-21 1 0,22-21 16,41 0-16,-41 20 0,20 22 15,-21-21-15,43-21 0</inkml:trace>
  <inkml:trace contextRef="#ctx0" brushRef="#br1" timeOffset="125135.09">13652 12658 0,'0'0'0,"0"-21"0,0-1 0,0 1 16,0 0-16,-21 21 15,0 0-15,0 0 16,0 0-16,0 21 0,21 0 16,-22 1-16,-20 62 15,42-41-15,0-1 0,-42 43 16,42-22-16,-21-21 0,21 1 15,0-22-15,-22 21 0,22-21 0,0 43 16,0-22 0,22-42 15,-1-21-31,0 0 16,0 0-16,0 0 0</inkml:trace>
  <inkml:trace contextRef="#ctx0" brushRef="#br1" timeOffset="125495.9">13885 12785 0,'0'21'47,"-21"0"-47,21 0 0,-21 0 16,0 22-16,0-22 0,-1 0 0,-20 43 15,42 20 1,0-63-16,0 1 0,0 20 15,21-42 1,0 21-16,1-21 0,20 0 0,-21 0 16,0 0-16,43-21 0,-1 0 15,-20 0-15,-22-1 16,42-20-16,-63 21 16,21-21-16,-21 20 0,0 1 0,0-21 0,0 21 15,-21 0-15,0-1 16,0 1-16,-21 0 0,-1 21 15,22 0-15,-42 0 16,20 0-16,22 0 0,0 21 16,0-21-16,0 21 0</inkml:trace>
  <inkml:trace contextRef="#ctx0" brushRef="#br1" timeOffset="125714.77">13377 12764 0,'43'0'32,"-22"0"-32,21 0 0,-21 0 0,22 0 0,-1-22 15,21 22-15,-20-21 0,20 21 16,-20-21-16,-1 21 0,21 0 0,-20-21 15,-1 21-15,0-21 0,1 21 16,-1 0-16</inkml:trace>
  <inkml:trace contextRef="#ctx0" brushRef="#br1" timeOffset="126323.42">14965 12891 0,'0'21'16,"21"-21"-1,0 0-15,21 0 16,1 0-16,-22-21 0,42-1 16,-20 1-16,-22 0 0,21 0 15,-21 0-15,22 0 0,-22-1 0,42-62 16,-20-1-1,-43 64-15,0 0 16,0 0-16,0-1 0,-21 22 16,-1 0-16,1 0 15,0 0-15,0 0 0,0 0 16,-22 64-16,22-43 16,0 21-16,0 1 0,21-1 0,-21 22 15,0-1-15,-22 64 16,22 0-16,0-63 0,21-1 15,-21 22-15,0-22 0,21 22 0,-22 0 16,1-22-16,21 22 0,-21-1 16,0 1-16,0-21 0,0 63 15,-22 21 1,43-106-16,0 0 0,-21-20 0,21-1 16,21-42-1,-21-1-15,21 1 16,-21-21-16,22 21 0,-1-22 0,0 1 15,0-21-15,0 20 0,0-20 16</inkml:trace>
  <inkml:trace contextRef="#ctx0" brushRef="#br1" timeOffset="126599.26">15219 13018 0,'-21'-85'0,"42"360"15,-64-592-15,86 444 0,-86-276 0,43 128 0,0 0 16,0 0-16,0 0 0,0 0 0,22 21 15,-1-22-15,85 1 16,-85 21-16,21 0 16,0 0-16,1 0 0,-22 21 15,21 1-15,-21-1 0,1 21 0,-22-21 0,0 0 16,0 22-16,0-22 0,-64 64 16,-21-22-1,43-63-15,21 21 0,-21 0 16,-1 1-16,22-22 0,0 0 0,0 0 15,42-22 17,0 22-32,0-21 0,0 0 0,22 0 15,-22 0-15</inkml:trace>
  <inkml:trace contextRef="#ctx0" brushRef="#br1" timeOffset="126939.07">15727 12869 0,'21'0'47,"0"0"-47,0-21 16,0 21-16,22-42 16,-22 42-16,0-21 0,0 0 0,0-1 15,1 1-15,-1 0 0,-21 0 16,0 0-16,-21 21 15,-1 0 1,1 0-16,-21 0 0,21 42 16,0-21-16,-1 0 0,1 22 0,0-22 15,0 21-15,21-21 0,0 22 0,0-22 16,0 42 0,0 1-16,21-43 0,0-21 15,43 21-15,-43-21 0,21 0 16,-21 0-16,22 0 15,-22 0-15,21-21 0,1 21 0,-22-21 16,21 0-16</inkml:trace>
  <inkml:trace contextRef="#ctx0" brushRef="#br1" timeOffset="127271.88">16298 12764 0,'0'-22'16,"0"-20"-1,0 190-15,21-296 0,-42 212 0,64-128 0,-1 43 16,-21 21-16,0 0 0,0 0 0,22 0 15,-22 0-15,21 0 0,-21 0 16,22 21-16,-1 0 0,-21 0 0,0 1 16,1-1-16,-1 21 0,-21-21 15,0 43 1,0-43-16,-21 42 0,21-41 0,-22-1 16,-20 0-16,21 0 0,0-21 15,0 0-15,-1 0 0,22-21 16,0 0-1,0 0-15,0-22 16,0 22-16,43-42 16,-22 20-16,0 22 0,-21-21 0,21-1 0,0 22 15,1 0-15,-1 0 0,21-21 16,22 20 0,-43 22-16,0 0 15,0 0-15</inkml:trace>
  <inkml:trace contextRef="#ctx0" brushRef="#br1" timeOffset="128305.28">16933 12933 0,'0'0'0,"21"0"15,1-21-15,-1 0 16,0-1-16,0 1 0,0 0 15,0 0-15,1 0 0,20-22 0,-21 22 16,21-21-16,-20 21 0,41-43 16,-21-20-16,-20 41 15,-22 22-15,0-21 0,0-1 0,0 22 16,0 0-16,0 0 0,0 0 16,0 0-16,-22 21 0,1 0 0,-21 0 15,42 21-15,-64 42 16,64-20-16,-21-1 15,21 0-15,-21 1 0,0-1 0,0 127 16,-22-42 0,22-63-16,21-1 15,0 1-15,-21-1 0,0 1 0,21-1 16,-64 212 0,43-126-16,0-86 15,0 22-15,0-22 0,21 1 0,-21-1 16,21 1-16,-22-1 0,22 1 0,-21-1 15,21-20-15,0 62 16,0-83-16,0-1 0,21-21 16,43 0-16,-43-21 15,21-1-15,22-41 0,-43 42 16,21-22-16,1 1 0,20-64 16,-20 0-1,-22 43-15,0-1 0,0-84 16,-21 85-16,0-1 0,0 1 0,-21-1 15,0 1-15,-22-1 0,22 22 16,-85-85-16,43 85 16,42 20-16,21 1 15,0 0-15,0 0 0,0 0 16,0 0-16,21-1 16,0 1-16,0 21 0,22-21 15,-22 0-15,42-21 16,64-22-16,-84 22 15,-22 21-15,21-1 0,0-20 16,-20 21-16,20 0 0,-21 0 0,0-1 16,0 1-16,-21 0 0,0 0 15,-21 21 17,0 21-32,21 0 0,-21 0 15,21 1-15,-21 20 16,21 0-16,0 22 15,0-22-15,0-21 16,0 0-16,0 1 0,21-1 0,0-21 16,0 21-16,0-21 0,1 21 15,20-21-15,43 0 16,-64-21-16,0 0 16,0-22-16,0 22 0,0-21 15,-21 21-15,0 0 0,0-22 16,0 22-16,0-42 15,-42 20-15,21 43 0,0 0 16,0 0-16,-22 0 0,22 0 16,0 0-16,0 0 0,0 0 0,-1 21 15,22 1-15,-21-1 0,21 0 16,0 0 0,0 0-16,0 0 0,0 1 0,21-22 15,-21 21-15,22-21 0,-1 0 16,0 0-16,0 0 0,21 0 0,-20 0 15</inkml:trace>
  <inkml:trace contextRef="#ctx0" brushRef="#br1" timeOffset="128683.07">18097 12764 0,'-21'-22'0,"42"44"0,-42-65 0,21 22 15,-21 21 1,21-42-16,21 21 15,0 21-15,1-22 16,-1 22-16,0 0 0,0 0 16,0 0-16,0 0 0,1 0 0,-1 22 15,-21-1-15,21 0 0,-21 0 16,0 0-16,0 22 0,0-22 16,0 21-16,0 43 15,0-64-15,0 0 0,-21 0 16,21 0-16,-21-21 15,21-21 17,0 0-32,0 0 0,0 0 15,0-22-15,0 22 0,0-21 16,42 0-16,-42-1 0,21 22 16,43-21-1,-1-1-15,-42 43 16,0 0-16,22 0 0,-22 0 0,0 0 15,0 0-15,0 0 0</inkml:trace>
  <inkml:trace contextRef="#ctx0" brushRef="#br1" timeOffset="129314.7">18669 12637 0,'0'0'0,"0"21"47,0 0-47,0 0 15,0 0-15,-21 22 16,21-22-16,-21 0 0,21 21 16,0-21-16,-22 22 15,1-22-15,21 0 16,0 0 0,0-42 15,0 0-31,0 0 15,0 0-15,0-22 0,0 22 16,43-42-16,-22 41 16,0 1-16,0 0 0,0 0 0,0 0 15,1 0-15,-1-1 0,0 22 0,0 0 16,0 0-16,0 0 0,1 0 16,-22 22-16,21 41 15,-21-21-15,0-20 16,0-1-16,0 21 0,0-21 0,0 0 15,0 1-15,0-1 0,-43 42 16,43-42 0,-21-21-1,0 0-15,21-21 16,0 0-16,0 0 16,0-21-16,21 20 0,0 1 15,22-42-15,-22 42 0,0-22 16,0 22-16,22-21 0,-22 21 15,21-1-15,64-20 16,-64 42-16,22 0 0,-43 0 16,21 0-16,-21 21 0,-21 0 15,0 1-15,0 20 0,0 21 16,0-20-16,-42 20 16,21-42-16,21 22 0,0-22 15,-21 0-15,21 0 0,-21-21 0,21 21 16</inkml:trace>
  <inkml:trace contextRef="#ctx0" brushRef="#br1" timeOffset="130791.73">20807 12446 0,'21'0'31,"0"0"-31,0 0 0,0-21 0,1 0 16,-1 21-16,21-21 0,0-1 0,-20 1 15,20 0-15,-21-21 0,21 21 16,-20-1-16,20-20 16,-42 21-16,0 0 0,0 0 15,-21-1-15,-22 22 0,1 0 0,0 0 0,-1 0 16,1 0-16,-21 0 0,-1 0 0,22 22 16,-22-1-16,22 0 15,0 0-15,-1 0 0,22 22 0,21-22 16,0 0-16,0 0 0,0 21 0,21-20 15,0-1-15,22 21 0,-22-21 16,21 0-16,1 1 0,-1 20 0,0-21 16,1 0-16,-1 22 0,-21-22 0,21 21 15,-20-21-15,-1 22 0,-21-22 16,0 21-16,0-21 0,0 0 0,-21 1 16,-128 41-1,22-42-15,43-21 0,20 0 16,1 0-16,-22 0 0,43 0 0,-22 0 15,-20-21-15,62-21 16,1 21-16,0-1 0,0-62 16,21-22-1,0 42-15,21-20 16,0 63-16,0-22 0,1 1 16,-22 21-16,21 0 0,0 21 0,0 0 15,0 21 1,-21 0-16,0 0 0,0 0 15,0 22-15,0-22 0,0 21 0,0-21 16,0 22-16,21-1 0,-21-21 16,22 64-16,20-22 15,-42-42-15,42 1 0,-21-1 16,1 0-16,20 0 0,-21-21 16,21 0-16,1 0 0,-1 0 0,0 0 15,1 0-15,84-21 16,-85 0-16,0 0 0,1-1 15,-1 1-15,-21 0 0,22-21 0,-22 21 16,0-1-16,0 1 0,0 0 16,0 0-16,1 0 0,-22 0 15,-22 21 1,1 0 0,21 21-16,-21 0 0,0 0 15,21 0-15,0 0 0,0 1 16,0 20-16,0-21 15,0 0-15,0 0 0,21 1 16,0-22-16,0 0 0,1 0 0,-1 0 16,42 0-16,-42 0 0,22 0 15,-22-22-15,21 1 0,22 0 16,-22 0-16,-21 0 0,0 0 16,43-22-1,-43-20-15,0 63 16,-21-21-16,0-1 0,-21 44 47,0-1-47,21 0 0,0 21 0,-21-21 15,0 1-15,21 20 0,0 0 16,0 1-16,-22-1 0,1 64 16,21-64-16,0 0 0,-21 64 15,21-42-15,0-22 0,0 22 16,-21-1-16,21-21 0,-21 22 0,0-1 15,21 1-15,-22-1 0,1 1 0,0-1 16,0-20-16,0 20 0,0-20 16,-1-1-16,1 0 0,0 1 15,21-1-15,-21 0 0,0-21 0,21 1 16,-21-1-16,-1 0 0,1-21 16,0 0-16,0 0 15,0 0-15,0 0 0,-1-21 0,1 0 16,0-1-16,0 1 0,-21-21 15,20 21-15,-41-106 0,63 84 16,0-20-16,0-1 16,0 1-16,0-1 0,0 1 0,21-22 0,21 22 15,-20-1-15,20 1 0,0-1 16,1 1-16,-1-1 0,21 22 16,1 0-16,-22-22 0,22 22 0,-1-1 15,1 22-15,-1-21 0,64-22 16,-84 43-16,20 0 0</inkml:trace>
  <inkml:trace contextRef="#ctx0" brushRef="#br1" timeOffset="132412.8">22394 12637 0,'0'0'0,"85"-43"31,-85 22-31,21 21 0,-21-21 15,-21 21-15,0 0 16,0 0-16,-43 0 0,43 0 16,-21 0-16,-1 21 0,22-21 0,0 21 15,-21-21-15,20 21 0,22 22 16,0-22 0,0 0-16,0 0 0,22-21 0,-1 21 15,21 1-15,-21-1 0,0 0 0,43 0 16,21 43-1,-64-43-15,-21 0 16,0 0-16,0 0 0,-21 0 16,-1-21-1,-20 0-15,21 0 0,-21 0 16,20 0-16,-20 0 0,21 0 0,-21-21 16,20 21-16,1-21 0,0 21 0,0-21 15,0 21-15,0 0 16,42 0-1,0 0 1,0 21-16,0 0 16,0-21-16,1 0 0,41 21 15,-42-21-15,22 0 0,-22 0 16,21 0-16,22 0 16,-22 0-16,-21-21 0,21 21 0,1-21 15,-22 0-15,21 0 0,1-22 0,-22 22 16,21-21-16,22-43 15,-43 43-15,0 0 0,21-1 0,-21-20 16,22 20-16,-22 1 0,0-21 16,-21 20-16,0 22 0,0-21 0,0-1 15,0-41-15,0 63 16,0-1-16,-21 22 0,0 0 16,0 0-16,-1 22 0,1-1 15,-21 42-15,21-42 16,0 22-16,-1-1 0,1 0 0,0 1 15,21 41-15,0-41 16,0-1-16,0 0 0,0 1 16,0-1-16,0 0 0,0 1 0,21-1 15,0-21-15,1 0 0,20 43 16,-21-64-16,21 21 0,-20-21 16,-1 0-16,21 0 0,-21 0 0,22 0 15,-22-21-15,21 21 0,-21-21 0,22 0 16,-22-1-16,21-20 0,-21 21 15,0 0-15,1-22 0,-1-20 16,-21 42-16,0 0 0,0-1 0,0 1 16,0 0-1,-21 21-15,-1 0 0,1 0 16,0 0-16,0 21 0,21 0 16,-21 1-16,21 20 15,0-21-15,0 21 0,0 1 16,0-22-16,0 0 0,0 0 15,21 0-15,-21 1 0,21-22 0,0 21 16,0 0-16,22-21 16,-1 0-16,0 0 0,-20 0 0,20 0 15,0 0-15,43-42 16,-64 20-16,21 1 0,-20 0 0,-1 0 16,0-21-16,0 20 0,0-41 15,0 42-15,-21 0 0,0-1 16,0 1-16,0 0 0,0 0 0,-21 21 15,0 0 1,0 0-16,0 21 0,21 0 16,-21 0-16,-1 1 0,22-1 0,-21 0 15,21 0-15,0 21 0,0-20 16,-21-1-16,21 42 0,-21-20 16,21-22-16,0 0 15,0 0-15,21-42 47,-21 0-47,21 0 0,-21-1 0,0 1 16,21 0-16,1-21 0,-22 21 0,42-64 15,0 43 1,-21-1-16,43 1 16,-43 42-16,0-21 0,0 21 0,1 0 15,-1 0 1,-21 21-16,0 0 0,0 0 15,0 0-15,0 1 0,0 20 0,0-21 16,0 0-16,0 0 0,0 1 16,0-1-16,0 0 0,0 0 15,0 0-15,0 0 0,21-21 16,0 0 0,-21-21-1,21 0-15,0 0 0,1 0 16,-1 0-16,0-1 0,0 1 15,0-21-15,43 0 0,-43-1 0,21 22 16,-21 0-16,1 0 0,-1 21 16,0-21-16,0 21 15,-21 21 1,0 0-16,0 21 16,0-21-16,-21 1 0,21-1 0,0 21 15,-21-21-15,21 22 0,0-22 0,0 0 16,0 21-16,0-21 0,0 1 15,21-1-15,21 0 16,-21-21-16,1 0 0,20 0 16,0 0-16,-21-21 15,1 0-15,-1-1 0,0 22 0,0-21 16,21-42-16,-20 42 0,-22-1 16,0 1-16,0-21 0,0 21 15,0-22-15,-22 43 16,1-21-16,0 0 0</inkml:trace>
  <inkml:trace contextRef="#ctx0" brushRef="#br1" timeOffset="132743.61">22415 12213 0,'22'-21'31,"-1"21"-31,21-21 0,0 21 16,1 0-16,20 0 0,1-21 0,-22 21 16,85-21-16,-63 21 0,-1-22 15,-21 22-15,22 0 0,-22 0 16,1-21-16,-1 21 0,21 0 15,-20 0-15,-22 0 0,0 0 16,-42 21 31,0-21-47,0 22 0</inkml:trace>
  <inkml:trace contextRef="#ctx0" brushRef="#br1" timeOffset="135186.16">12509 14542 0,'0'0'0,"0"-22"0,0-105 31,-21 106-15,0 0-16,0 21 0,0 0 0,0 0 0,-22 0 16,22 0-16,-21 0 0,-1 21 15,1 0-15,21 22 0,-21-22 16,-1 21-16,22 1 0,0-22 0,-21 21 15,20 22-15,22-22 0,-21 0 16,21 1-16,-21-1 0,21 85 16,0-106-16,0 21 0,21 1 15,0-22-15,22 0 0,-22 0 16,21 0-16,1 1 0,-1-22 0,0 0 16,1 0-16,-1 0 0,0 0 15,1-22-15,-1 22 0,0-21 16,1 0-16,-1 0 0,0 0 0,1-22 15,-1 22-15,0 0 0,22-42 16,20-22 0,-62 64-16,-22 0 0,0-1 15,-22 22 1,1 0-16,0 0 16,21 22-16,-21-22 0,-21 42 15,42-21-15,0 0 0,0 0 0,0 22 16,0-22-16,0 0 0,0 21 15,0-20-15,0 62 16,21-63-16,0-21 0,0 22 16,0-22-16,22 0 0,-22 0 15,21 0-15,22-22 0,-22 22 16,-21-21-16,21 0 0,1 0 0,-22 0 16,0 0-16,0-22 0,0 22 15,1-106 1,-44 64-16,1 41 15,0-20-15,-21 21 0,-1 0 0,1 0 16,21 21-16,-21 0 0,-43 0 16,43 0-16,20 21 0,-20 0 15,21 0-15,0 43 16,21-43-16,0 0 0,0 21 0,0-21 16,0 22-16,0-22 0,0 0 15,21 0-15,21 0 0,-21 1 0,22-22 16,-22 0-16,21 0 0,1 0 15,-1 0-15,0 0 0,1 0 0,-1 0 16,0-22-16,1 1 0,-1 0 0,-21 0 16,0 21-16,0-21 0,22-22 15,-43 22-15,21 0 0,0 0 16,-21 0-16,0 42 31,0 0-31,0 0 16,0 0-16,0 1 15,0-1-15,-21 0 0,21 0 16,-21 0-16,21 0 0,0 1 16,0-1-16,0-42 31,0-1-15,0 1-16,21 0 0,0 0 15,-21 0-15,21 0 0,0-1 16,-21 1-16,22 0 0,-1 0 0,-21 0 15,21 0-15,0 21 0,-21-22 16,21 22-16,-21 22 16,21-1-16,-21 0 15,0 0-15,22 0 0,-22 0 0,0 1 16,0-1-16,0 0 0,0 0 0,21 0 16,-21 0-1,21 1-15,0 20 0,0-42 16,22 0-16,-22 0 0,0 0 15,0-21-15,0 0 16,22 21-16,-43-22 0,42-20 16,21-43-16,-41 64 15,-22 0-15,21 0 0,-21 0 16,21 0-16,-21-1 16,0 44-1,0-1 1,0 0-16,0 0 0,0 0 15,0 0-15,0 1 0,0-1 16,0 0-16,0 0 0,0 0 0,21 0 16,0 1-16,0-1 0,22 0 15,-22-21-15,0 0 0,21 21 16,-20-21-16,20 0 0,-21 0 0,21 0 16,43-42-1,-64 21-15,22-1 0,-22 1 16,-21 0-16,21-21 0,0 21 15,-21-22-15,0 22 0,0 0 0,0 0 16,0 0-16,0-1 16,-21 22-1,21 22-15,-21-22 16,21 21-16,-21 0 0,21 0 0,-43 43 16,22 20-1,21-41-15,0-1 0,-21 0 0,21 22 16,-21-1-16,0 1 0,21-1 15,-22 1-15,1-1 0,0 1 0,21 20 0,-42 43 16,21-42-16,-1-21 16,1 20-16,0-20 0,0-1 0,0-20 15,21 20-15,0-21 0,-21 1 16,21-22-16,0 0 0,0 0 16,0 0-16,21-21 15,0-21-15,0 0 0,-21 0 0,21-21 16,22-1-16,-22-20 0,0 20 15,0-20-15,0-22 0,22 22 0</inkml:trace>
  <inkml:trace contextRef="#ctx0" brushRef="#br1" timeOffset="135490.99">14626 14880 0,'0'0'0,"0"-21"0,-21 0 0,0 0 15,0 21-15,21-21 0,-22-1 16,22 1-16,22 0 15,-1 21-15,0 0 16,21 0-16,-21 0 0,1 0 0,20 0 16,-21 0-16,64 64 15,-64-43-15,0 0 0,-21 0 16,0 21-16,0-20 0,0-1 0,0 0 16,-42 0-1,-1 21-15,1-42 0,21 22 16,-21-22-16,20 0 0,-20 0 0,0 0 15,21 0-15,-1 0 0,1 0 16,0 0-16,42 0 31,0 0-31,1 0 0,20-22 0,-21 22 16,21-21-16,1 21 0</inkml:trace>
  <inkml:trace contextRef="#ctx0" brushRef="#br1" timeOffset="138506.75">15303 14753 0,'0'0'0,"0"-21"0,-21 21 15,0 0-15,0 0 0,0 0 0,-22 0 16,22 0-16,0 0 0,0 0 16,-21 0-16,20 21 0,1 0 0,0 1 15,0-1-15,0 0 0,0 0 0,-1 0 16,22 0-16,0 1 0,0-1 15,0 0-15,0 21 16,0-21-16,22-21 16,-1 0-16,0 0 0,0 0 0,0 0 15,0 0-15,22-21 0,-22 21 0,0-21 16,0 0-16,0 0 0,1 0 16,-1-1-16,0-20 15,-21 21-15,21 0 0,-21-22 16,0 22-16,0 42 31,-21 1-15,21-1-16,0 0 0,0 0 15,0 0-15,0 0 0,0 1 0,0-1 16,0 42-16,21-63 16,0 21-16,0-21 0,1 0 15,-1 0-15,0 0 0,0 0 16,0 0-16,0 0 0,1 0 0,20-21 15,-21 0-15,43-21 16,20-64-16,-63 64 16,1-1-16,-1 1 0,0-22 15,0 22-15,0-21 0,0 20 0,-21 1 16,0 21-16,0-22 0,0 22 0,0 0 16,-21 42-1,21 0 1,-21 22-16,0-22 0,21 21 15,0 1-15,-21-22 0,0 63 16,21-41-16,0-1 0,0 0 16,0 1-16,0-22 0,0 21 15,0 43-15,21-64 16,-21 0-16,21 0 0,0-21 0,0 22 16,0-22-16,22 0 0,-22 0 15,21 0-15,22 0 0,-43-22 16,42-20-16,-41 21 0,20 0 15,-42 0-15,21-1 0,-21 1 16,0 0-16,0 0 0,0 0 0,0 0 16,-21-1-16,21 1 15,-21 21-15,0 0 0,-22-21 0,22 21 16,0 0-16,-21 0 16,20 21-16,1-21 0,-21 43 15,42-22-15,-21 0 0,21 0 16,0 0-16,0 0 0,0 1 0,0-1 15,0 0-15,0 0 0,21-21 0,21 21 16,-21-21-16,1 0 16,-1 0-16,0 0 0,21 0 15,-21-21-15,1 21 0,-1-21 16,0 0-16,-21 0 0,0-22 16,21 22-16,-21 0 15,0 0-15,-21 42 47,21 0-47,0 0 16,0 0-16,0 1 15,0-1-15,0 0 16,0 0-16,21-21 16,0 0-16,0 0 0,1 0 15,-1 0-15,85 0 16,-64 0-16,-21 0 0,21-21 0,-20 0 15,-1 21-15,-21-21 0,21-1 16,0 1-16,-21 0 0,0 0 0,0 0 16,0-22-16,0 22 15,0 0-15,-21 42 32,21 0-32,-21 1 15,0 20 1,21-21-16,0 21 0,0-20 0,0-1 15,0 21-15,0-21 0,21 0 16,0-21-16,0 0 16,43 0-1,-43 0-15,0 0 0,21 0 0,-21-21 0,1 0 16,-1 21-16,21-42 16,-21 21-16,0-1 0,1-20 0,-1 0 15,0-1-15,0 1 0,0 0 0,0-22 16,1 22-16,-1 0 0,-21-1 15,0 1-15,0 0 0,0 20 0,0 1 16,-21 42 0,21 1-16,-22-1 15,1 21-15,21-21 0,0 22 0,-21-1 16,21 0-16,-21-21 0,21 22 16,0 63-1,0-43-15,0-42 0,0 0 16,21 1-16,0-1 0,-21 0 0,21 0 15,22 0-15,-22-21 16,0 0-16,0 0 0,22 0 0,-22 0 16,0 0-16,21-21 15,-21-21 1,-21 21-16,0-1 0,0 1 0,0-21 16,0 21-16,0 0 15,0-1-15,22 22 47,-1 0-47,0 0 0,0 0 16,0 0-16,0 0 0,1 0 15,-1 0-15,0-21 0,64 0 16,-64 21-16,0-21 16,-21 0-1,0 0-15,-21 21 31,0 21-31,-1 0 16,22 0-16,-21 0 0,0 0 16,21 1-16,0-1 0,0 0 0,0 0 15,0 0-15,0 0 16,0 1-16,0-1 0,0 0 16,21-21-16,0 0 0,1 0 15,-1 0-15,0 0 16,21 0-16,-21-21 0,22 21 0,-22-21 15,21-1-15,-21 1 0,1-21 0,20 21 16,-21-22-16,21 1 0,-20-21 16,-1 20-16,0-20 0,42-85 15,-63 105-15,22 1 0,-22 0 16,0 20-16,0 1 0,0 0 16,-22 21-1,1 21-15,0 22 16,21-22-16,0 21 0,-21 0 15,0 1-15,21-1 0,-21 43 16,-1 21-16,22-64 16,0 0-16,0 1 0,0-22 0,0 21 15,0-21-15,0 22 0,0-1 16,0-21-16,22-21 0,-1 21 16,0-21-16,0 0 0,0 0 15,0 0-15,1 0 0,-1-21 0,42-42 16,1 20-1,-43 22-15,0-21 0,-21 21 16,21-1-16,-21 1 0,21 0 0,-21 0 16,-21 21 15,21 21-31,-21 0 0,21 0 16,0 1-16,0-1 15,0 0-15,0 0 0,0 0 0,0 0 16,0 1-16,0-1 0,0 0 15,21 0-15,0-21 16,1 0-16,-1 0 0,0 0 0,0 0 16,0 0-16,22 0 0,-22-21 0,0 0 15,21 0-15,-21-1 0,22-20 16,-22 21-16,21-21 0,1-64 16,62-64-1,-83 107-15,-22-1 0,21 22 16,-21 0-16,21-1 0,-21-20 15,0 42-15,0 0 0,-21 21 32,0 21-32,21 0 0,-22 21 0,1-21 15,21 22-15,0-1 0,-21 0 0,0 1 16,21-1-16,-21 22 0,21-22 16,0 0-16,0 1 0,0-1 0,0 0 15,0 22 1,0 20-16,0-62 15,21-1-15,0 0 0,0-21 16,0 21-16,1-21 0,-1 0 16,0 0-16,0-21 0,21 0 15,-20-22-15,-1 22 16,0 21-16,0-21 0,-21 0 16,0 0-16,21 21 0,-21-21 15,0-1-15,0 44 31,0-1-31,0 0 0,0 0 16,0 0-16,0 0 0,0 1 16,0-1-16,0 0 15,21 0-15,1-21 0,20 21 16,-21-21-16,21 0 16,-20 0-16,-1 0 0,0-21 15,0 21-15,0-21 0,0 0 0,1 0 16,62-64-1,-63 21 1,-21 43-16,22 0 0,-22 0 16,0 0-16,-22 42 31,1 0-31,21 0 0,-21 22 0,0-22 16,21 0-16,-21 21 0,0 1 0,-1-22 15,1 21-15,0 0 0,0 64 16,21-42-16,-21-22 0,0 85 15,21-63-15,0-1 0,0-21 16,-22 22-16,22-1 0,-21 1 16,21 63-16,0-64 0,0 1 15,0-22-15,0 22 0,-21-1 0,21-20 16,0-1-16,0 0 0,0 1 16,0-1-16,0-21 0,-21 0 0,21 0 15,-21 1-15,0-1 0,-1-21 16,1 0-16,-21 0 0,0 0 15,20 0-15,1-21 0,0-1 16,-21 22-16,21-21 0,-1-21 16,-41-43-16,63 64 15,0-21-15,0 21 0,0-22 16,0 1-16,0 0 0,0-1 0,0 1 16,21-22-16,-21 22 0</inkml:trace>
  <inkml:trace contextRef="#ctx0" brushRef="#br1" timeOffset="138775.02">18224 14563 0,'64'-43'16,"-43"43"-1,21 0-15,-20-21 0,20 21 16,0 0-16,22-21 0,-22 21 16,0 0-16,22 0 0,-22-21 0,1 21 0,-1 0 15,-21 0-15,21 0 0,-20 0 16,-1-21-16,-21 0 16,0-1-16,-21 22 0,-1-21 0,1 0 15,-21 21-15</inkml:trace>
  <inkml:trace contextRef="#ctx0" brushRef="#br1" timeOffset="138974.91">18140 14224 0,'-21'0'0,"42"0"0,-64 0 16,22 0-16,0 0 0,21 21 15,-21-21-15,0 0 16,0 0-1,21 21-15,-22-21 47,1 0-47</inkml:trace>
  <inkml:trace contextRef="#ctx0" brushRef="#br1" timeOffset="139158.8">17335 14351 0,'-21'0'0,"42"0"0,-42 21 0,0-21 16,21 21-16,0-42 62</inkml:trace>
  <inkml:trace contextRef="#ctx0" brushRef="#br1" timeOffset="139403.66">15282 14499 0,'-21'0'0,"42"0"0,-63 0 0,21 0 0,42 0 31,0 0-31,21 0 0,1 0 0,-1 0 16,0 0-16,1 0 0,20 0 15,-20 0-15,20-21 0,1 21 0,-22 0 16,21 0-16,-20 0 0,20-21 0,-20 21 16,-1 0-16,0 0 0,-21-21 15,1 21-15,-1 0 0</inkml:trace>
  <inkml:trace contextRef="#ctx0" brushRef="#br1" timeOffset="142829.92">20976 14753 0,'0'0'0,"-21"0"0,21-21 46,21 21-46,-21-21 0,0 0 16,21 21-16,-21-21 0,21 21 16,-21-22-16,0 1 15,22 0-15,-1 0 16,-21 0-16,21 21 0,0-21 16,-21-1-16,21 1 0,0-21 15,1 21-15,20-43 16,21-20-16,-41 62 0,-1 1 15,0-21-15,0 21 16,0 0-16,-21-1 0,0 1 0,0 0 16,0 0-16,0 0 15,0 0-15,-21-1 0,0 22 16,21-21-16,-21 21 0,21-21 16,-21 21-16,-1 21 15,1 0-15,21 1 0,-42 20 16,21 0-1,0-21-15,21 22 0,-22-1 0,1 43 16,21-64-16,0 21 0,0 1 0,0-22 16,0 21-16,0-21 0,0 0 15,0 1-15,0-1 0,0 0 16,0 0-16,21-21 16,1 21-16,-22 0 0,21 1 15,-21-1-15,21 0 16,0-21 15,0 0-31,0 0 16,1 0-16,-1 0 15,-21-21-15,21 21 0,0-21 16,0-1-16,0 22 0,1-21 16,20 21-16,-21-21 0,0 0 0,22 0 15,-22 0-15,21-1 0,-21 1 0,0 0 16,1 0-16,-1 0 0,0 0 15,-21-1-15,0 1 0,0 0 0,-21 21 32,0 0-32,-1 0 15,1 21-15,-21 0 0,21 1 16,0-1-16,-1 0 0,1 0 0,0 0 16,0 0-16,21 22 0,-21-22 0,21 0 15,-21 0-15,21 0 0,0 1 16,0 20-1,84-21-15,-63-21 16,1 0-16,20 0 0,-21 0 16,21 0-16,1 0 0,84-21 15,-85 0-15,0 0 16,1-1-16,-1 1 0,0 0 16,1 0-16,-22-21 0,0 20 0,21 1 15,-42-21-15,22 21 0,-22 0 0,0-22 16,0 1-1,0 21-15,-22 21 16,1 0-16,0 0 16,0 21-16,21 0 0,-21 0 15,21 0-15,0 1 0,0-1 16,0 0-16,0 0 0,0 0 0,0 0 16,21 1-16,0 20 0,21 21 15,-20-63-15,-1 22 16,0-1-16,-21 0 0,0 0 15,0 0-15,0 0 16,-21-21 0,0 0-16,-1 0 15,1 0-15,0 0 0,0-21 16,0 21-16,0-21 0,21 0 0,0 0 16,-22 21-16,22-21 0,-21-1 15,21 1-15,0 42 47,0 1-47,0-1 16,0 0-16,21-21 15,-21 21-15,22-21 0,-1 0 0,21 21 16,-21-21-16,22 0 0,-22 0 16,21 0-16,-21 0 0,22 0 15,-22-21-15,21 21 0,-21-21 16,22 0-16,-1 0 0,-21-1 0,0 1 15,22-21-15,-22 0 0,0 20 16,21-41-16,22-64 16,-1 21-16,-42 64 15,1-1-15,-1 22 0,-21-21 0,21 21 16,-21-22-16,0 22 16,0 0-16,-21 21 15,0 0-15,-1 21 0,22 0 16,-63 22-1,42-1-15,0-21 0,-1 22 0,22-1 16,-21 0-16,0 1 0,21-1 0,-21 0 16,21 1-16,0-1 0,0 0 15,0 1-15,0-22 0,0 21 0,21-21 16,21 22-16,1-22 16,-22 0-16,0-21 0,0 0 15,22 0-15,-22 0 0,0 0 0,21 0 16,22-42-1,-43 42-15,42-43 0,-41 22 16,-1 0-16,0-21 0,0 20 0,-21 1 16,0 0-16,21 0 0,-21 0 15,0 0-15,0-1 0,-21 22 16,0 0 0,21 22-16,-21-1 0,21 0 15,-21 0-15,21 0 0,0 0 16,0 1-16,0-1 0,0 0 0,0 21 15,0-21-15,0 1 0,0-1 16,21 0-16,0-21 16,0 0-16,0 0 15,0 0-15,1 0 0,-1 0 0,0 0 16,0-21-16,0 0 16,0-1-16,1 1 0,-22 0 15,21 0-15,-21 0 0,0 0 16,21 21-16,-21-22 15,0 44 1,-21-1 0,21 0-16,-21 0 0,-1-21 15,22 21-15,0 0 0,-21 1 0,21-1 16,-21 0 0,21-42 15,21 0-31,0 21 15,-21-22-15,22 1 0,-1 0 0,0 0 16,-21 0-16,21 0 16,0 21-16,0-22 0,1 1 0,-1 0 15,21 0-15,-21 21 0,-21 21 32,0 0-32,0 0 15,0 1-15,0-1 0,0 0 16,0 0-16,0 0 0,0 0 15,0 1-15,0-1 0,21 0 16,1 0-16,-1-21 0,0 0 16,42 21-16,-20-21 0,-1 0 15,0 0-15,1 0 0,-1 0 16,0 0-16,1-21 0,-1 0 16,0 21-16,1-21 0,-1 0 0,0-22 15,-20 22-15,-1-21 0,0 21 16,-21-22-16,21 22 0,-21-21 15,0 21-15,0-1 0,0 1 0,-21-21 16,0 42-16,0 0 16,-1 0-16,-20 0 0,21 0 0,0 21 15,-22 0-15,22 0 0,0 1 0,0-1 16,0 0-16,21 21 0,-21-21 16,21 22-16,0-22 0,0 0 15,0 0-15,21 0 16,0 1-16,0-22 0,0 0 0,0 0 15,1 0-15,41 0 16,-42 0-16,0 0 0,1 0 16,-22-22-16,42-20 0,-42 21 15,0 0-15,21 0 0,-21-1 16,21 1-16,-21 0 16,0 42 15,-21 0-31,21 1 15,-21 20-15,0 0 16,21 1-16,-21-22 16,-1 21-16,1 0 0,0-20 0,21 20 15,0 0-15,-21 1 0,0 20 0,21-21 16,-21 22-16,21-1 0,-22 1 16,1-22-16,0 22 0,0-1 0,0 1 15,0-1-15,-1 1 0,1-1 16,0-20-16,0 20 0,0 1 0,0-1 15,-1 1-15,-41 105 16,-43-42-16,64-106 16,-1 21-16,1-20 0,0-1 15,21-21-15,-22 0 0,1 21 16,21-21-16,0 0 0,-22 0 0,22-21 16,0 0-16,21-1 15,0 1-15,0-21 16,0 21-16,0 0 0,0-22 0,0 22 15,0-21-15,0-1 0,0 1 16,21-21-16,0 20 0,-21 1 0,21-22 16</inkml:trace>
  <inkml:trace contextRef="#ctx0" brushRef="#br1" timeOffset="143102.67">23474 14034 0,'0'0'0,"-21"0"0,-1 0 0,22-22 16,-21 22-16,0 0 16,0 0-16,21 22 78,0-1-63</inkml:trace>
  <inkml:trace contextRef="#ctx0" brushRef="#br1" timeOffset="143354.62">22458 14266 0,'0'0'15,"-21"22"1,42-22 0,0 0-16,21 0 0,1 0 15,-1 0-15,0 0 0,1 0 0,62-22 16,-62 22-16,-1 0 0,0 0 15,-20 0-15,41 0 16,-84 0 0,0 0-1,0 0-15,-22 0 0,22 0 0</inkml:trace>
  <inkml:trace contextRef="#ctx0" brushRef="#br1" timeOffset="143653.45">20849 14499 0,'21'0'31,"0"-21"-31,22 21 0,-22-21 0,21 21 15,-21-21-15,43 0 16,-43 21-16,21 0 0,-20-22 0,-1 22 16,0 0-16,-21-21 0,21 21 15,0 0-15,0 0 16,1 0-16,-1-21 16,0 21-16,21 0 15,-21 0-15,22 0 0</inkml:trace>
  <inkml:trace contextRef="#ctx0" brushRef="#br1" timeOffset="143971.27">24744 14796 0,'-21'0'0,"-1"0"32,1 0-32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2:48:25.8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4551 2540 0,'0'0'15,"0"21"-15,-21 0 16,21 22-16,0-22 0,0 21 0,0 1 15,0-1-15,0 21 0,0-20 0,0 20 16,0 1-16,0 20 0,0-20 16,0 21-16,0-1 0,0 1 15,0 0-15,0-1 0,0-20 16,0 20-16,0 22 0,0-21 0,0 0 16,0-1-16,0 22 0,0-21 15,21-1-15,-21 1 0,21 0 16,-21-1-16,21 86 0,-21-86 0,0 1 15,0-21-15,0-1 0,0 1 16,0-1-16,0-21 0,0 1 0,0-22 16,0 0-16,0 0 0,0 0 15,0-42 1,21 0-16,-21 0 0,0-21 16,0-1-16,0 22 0,0-42 15</inkml:trace>
  <inkml:trace contextRef="#ctx0" brushRef="#br0" timeOffset="1848.07">4699 2688 0,'0'0'0,"-21"0"16,42 0 30,0 21-46,0-21 16,0 0-16,1 0 0,20 0 16,-21 22-16,21-22 0,1 0 0,-1 0 15,22 0-15,-22 0 16,21 0-16,1 0 0,21 0 0,-1 0 16,-20 0-16,20 0 0,22 0 15,-21 0-15,0 0 0,20 0 0,-20 0 16,21 0-16,0 0 0,21 0 15,0 0-15,0 0 0,0 0 0,0 0 16,0 0-16,0 0 0,0 0 0,0 0 16,0 0-16,0 0 0,0-22 15,0 22-15,-21 0 0,21 0 0,-22 0 16,-20-21-16,21 21 0,-21 0 16,-1 0-16,-20 0 0,-1 0 0,1-21 15,-22 21-15,0 0 16,1 0-16,-22 0 0,0 0 0,0 0 15,0 0-15,1-21 0,-22 42 63,0 0-63,0 0 0,0 1 16,0-1-16,0 21 15,0-21-15,0 0 0,0 43 16,0-43-16,0 21 0,0-20 15,-22 20-15,22 0 0,-21 1 0,21-1 16,0 0-16,0 22 0,0-22 16,-21 64-16,0 0 15,21-43-15,0-20 0,0 20 16,0 22-16,0-22 0,21-20 16,0 20-16,-21-21 0,21 1 15,1 20-15,-1-20 0,0-1 0,-21 0 16,21 22-16,-21-22 0,21 0 0,-21 1 15,0 20-15,0-20 0,0-1 16,0 0-16,0 1 0,0 62 16,0 44-16,0-107 15,-21 0-15,21 1 0,0-1 16,-21-21-16,21 21 0,0 1 16,0-22-16,0 0 0,-21 21 0,21-20 15,-21-1-15,21 0 0,0 0 16,-22 0-16,1-21 0,0 21 0,21 1 15,-21-22-15,0 21 0,0-21 0,-1 0 16,1 0-16,0 21 0,0-21 16,0 0-16,0 0 0,-1 0 15,1 0-15,-21 0 0,21 0 0,0 0 16,-1 0-16,-20 0 0,21 0 16,0 0-16,-64 0 15,-21-21-15,64 21 0,0 0 16,-22 0-16,22 0 0,-22 0 15,1-21-15,-1 21 0,1 0 16,-1 0-16,22 0 0,-127-22 16,42 22-1,63 0-15,1 0 0,-1-21 16,1 21-16,-1 0 0,-21 0 0,1 0 0,-1-21 16,22 21-16,-22 0 0,-127-21 15,106 21 1,43-21-16,-1 21 0,-84 0 15,85-21-15,-1 21 0,22 0 16,-22 0-16,1 0 0,21-22 16,-64 22-16,0 0 15,64 0-15,-1 0 16,-41-21-16,62 21 0,-20 0 16,0 0-16,-1 0 0,1 0 15,21 0-15,0 0 0,0 0 16,-43 0-16,43 0 0,0 0 15,0 0-15,-1 0 16,1 0-16,0 0 0,0 0 0,0 0 16,0 0-16,-1 0 15,1 0 1,0 0-16,0-21 16,0 21-16,0 0 0,-1 0 15,1 0-15,0 0 0,0 0 16,0 0-1,0 0 17,-1 0-17,1 0 1,0 0 0,0 0-1,0 0-15,0 0 16,-1 0-1,1 0-15,0 0 16,0 0-16,0 0 16,0 0-16,42 0 140,0 0-124</inkml:trace>
  <inkml:trace contextRef="#ctx0" brushRef="#br0" timeOffset="4225.17">5228 2011 0,'21'0'0,"0"0"31,1 0-31,-22-21 0,21 21 16,0-21-16,0-1 0,0 1 0,0 0 15,1 0-15,-1 0 0,0 0 16,0-1-16,0 1 0,0 0 0,-21 0 16,0 0-16,0 0 15,-42-1-15,21 22 0,-21-21 16,-1 21-16,1 0 0,0 0 15,-1 0-15,1 0 0,0 21 0,-1 1 16,1-22-16,0 21 0,20 0 16,1 0-16,21 0 0,0 0 15,0 1-15,0-1 0,0 0 16,85 42 0,-64-41-16,21-1 0,1 21 15,-22-21-15,21 0 0,1 1 0,-1-1 16,-21 0-16,21 0 0,-20 21 15,-1 1-15,-21-1 16,0 0-16,-21-20 0,-1-1 0,-20 0 16,21 0-16,-21 0 0,-1 0 15,1-21-15,0 0 0,-1 0 0,1 0 16,0 0-16,-1 0 0,22 0 16,-21-21-16,-22-21 15,43 21-15,-21-22 0,21 22 16,-1 0-16,22-21 0,0 21 0,-21-1 15,21 1-15,0 0 0,0 0 16,0 0-16,21 0 0,1-1 0,-1 1 16,0 21-16,42 0 15,1 0-15,-43 0 16,21 0-16</inkml:trace>
  <inkml:trace contextRef="#ctx0" brushRef="#br0" timeOffset="4592.96">5546 2265 0,'42'0'31,"-21"0"-31,0-21 0,0 0 16,-21-1-16,22 1 0,-1 0 15,0 0-15,0 0 0,-21 0 0,21 21 16,-21-22-16,21 1 0,-21 0 15,-21 21 1,0 0-16,0 0 16,0 0-16,0 21 0,-43 22 15,64-22-15,-21 0 0,0 21 16,0-21-16,21 43 16,0-22-16,0-21 0,0 22 15,0-22-15,0 0 0,0 0 0,21 0 16,0 1-16,0-22 0,0 0 0,0 21 15,1-21-15,-1 0 0,42-21 16,-42 21-16,22-22 0,-1-20 16,-21 21-16,22 0 0,-1-22 15,21-20-15</inkml:trace>
  <inkml:trace contextRef="#ctx0" brushRef="#br0" timeOffset="4871.8">6244 1524 0,'0'-42'0,"0"84"0,0-105 0,0 41 16,0 1-16,-21 21 16,21 21-1,-21 1-15,21-1 0,-21 0 0,21 64 16,0-22 0,0-21-16,-22 22 0,22-1 0,-21-20 15,21 20-15,-21 1 0,21-22 0,0 64 16,0-64-16,0 22 15,0-22-15,0 0 0,0-20 0,0-1 16,0 0-16,0 0 0,0 0 16,21-21 15,0-21-31,-21 0 0,0 0 16,22 0-16,-1-1 0,-21 1 0</inkml:trace>
  <inkml:trace contextRef="#ctx0" brushRef="#br0" timeOffset="5248.15">6329 2223 0,'0'21'0,"0"-42"0,21 42 16,0-21-1,0 0-15,0 0 0,1-21 16,-1 21-16,0-22 0,0 22 15,0-21-15,0 0 0,1 21 0,-22-21 16,0 0-16,21 0 0,-21-1 16,0 1-16,0 0 15,-21 21-15,-1 0 16,1 21-16,0-21 16,-21 43-16,21-22 15,-1 0-15,1 0 0,0 21 16,0-20-16,21-1 0,0 0 0,0 0 15,0 0-15,0 22 16,0-22-16,21 0 0,0 0 16,0-21-16,1 0 0,-1 0 0,21 0 15,-21 0-15,22 0 0,20 0 16,22-21 0,-64 0-16,21 0 0,-21-1 0</inkml:trace>
  <inkml:trace contextRef="#ctx0" brushRef="#br0" timeOffset="5719.88">6985 2053 0,'0'0'16,"0"-21"-1,-21 21 1,21 21-16,-21-21 0,21 21 16,0 1-16,0-1 15,0 0-15,0 21 0,0-21 0,0 1 16,0 20-16,-22-21 0,22 0 15,0 0-15,0 22 16,0-1 0,0-21-16,-21-21 31,21-21-31,0 0 16,0 0-16,0 0 0,0-1 15,0 1-15,0 0 0,0 0 0,0-21 16,0 20-16,21 1 0,1 0 15,20-21-15,-21 21 0,0-1 0,22 1 16,-22 0-16,21 21 0,-21-21 16,0 21-16,22 0 0,-22 0 0,0 0 15,0 0-15,0 21 0,1 0 16,-1-21-16,0 43 0,-21-22 16,0 0-16,0 0 0,0 0 0,0 22 15,0-22-15,0 0 0,0 0 0,0 0 16,0 0-16,-21 1 0,21-1 0,0 0 15,0 0 1,0-42 15,0 0-15</inkml:trace>
  <inkml:trace contextRef="#ctx0" brushRef="#br0" timeOffset="5963.74">7662 2074 0,'0'22'15,"0"-1"1,0 0-16,0 0 0,0 0 16,0 0-16,-21 1 0,21-1 15,0 0-15,0 0 0,-21 0 0,21 0 16,0 1-16,0-1 0,0 0 15,0-42 17,21 0-32,0-1 15,-21 1-15</inkml:trace>
  <inkml:trace contextRef="#ctx0" brushRef="#br0" timeOffset="6303.55">7641 1778 0,'0'0'0,"-21"0"0,0 21 16,0 0-16,21 1 15,0-1-15,0 0 0,0 0 0,0 0 16,0 0-16,0 1 16,21-22-16,0 0 0,0 0 15,21 0-15,-20 0 16,-1-22-16,0 22 15,0-21-15,0 0 0,-21 0 0,0 0 16,0 0-16,0-1 16,0 1-16,0-21 0,-21 21 15,0 21-15,0 0 0,0 0 16,-1 0-16,1 0 0,0 0 0,-21 42 16,21-21-16,21 0 0,0 1 15,0-1-15,0 0 0,0 21 16,0-21-16,0 1 0,0-1 0,21 0 15,0 0-15,0-21 16,0 21-16</inkml:trace>
  <inkml:trace contextRef="#ctx0" brushRef="#br0" timeOffset="6727.25">8107 2053 0,'0'0'16,"-21"-21"-16,-1 21 16,1 0-1,21 21 1,-21-21 0,21 21-16,0 1 0,0-1 0,0 0 15,0 0-15,0 0 0,0 22 0,0-22 16,0 0-16,0 0 0,0 0 15,0 0-15,0 1 0,21-1 16,0-21-16,1 0 0,20 0 16,-21 0-16,0 0 0,22-21 15,-22 21-15,-21-22 0,21 1 16,0 0-16,0 0 0,0 0 16,-21 0-16,0-1 0,0 1 0,0 0 15,0-21-15,0 21 16,0-1-16,0 1 0,0 0 15,0 42 32</inkml:trace>
  <inkml:trace contextRef="#ctx0" brushRef="#br0" timeOffset="7404.65">8551 2011 0,'-21'0'15,"21"21"-15,0 0 16,0 0-16,0 1 16,0-1-16,0 0 0,0 0 15,0 0-15,0 0 16,0 1-16,0-1 0,0 0 0,-21 0 15,21 0-15,-21-21 32,21-21-1,0 0-31,0 0 16,0 0-16,0-1 0,0 1 0,0 0 15,0-21-15,0 21 0,21-22 16,0 22-16,0 0 0,0-21 0,1 20 15,20 1-15,-21 0 0,0 21 0,0 0 16,22 0-16,-22 0 0,21 0 16,-21 0-16,1 21 0,-1 0 15,0 22-15,0 20 16,-21-42-16,0 1 16,0-1-16,0 0 0,0 0 15,0 0-15,0 22 16,0-22-16,0-42 47,0-1-47,0 1 15,0 0-15,21 0 0,-21 0 16,21 0-16,1-22 0,-1 22 0,0-21 16,0 21-16,0-1 0,22 1 15,-22 0-15,0 0 0,0 0 16,21 21-16,-20 0 0,-1 0 0,0 21 15,0 0-15,0 0 0,-21 0 16,0 1-16,0-1 0,0 0 0,0 0 16,0 21-16,0-20 0,0-1 15,0 0-15,0 0 0,0 0 16,0 0-16,-21 1 0,0-1 16,0-21 15</inkml:trace>
  <inkml:trace contextRef="#ctx0" brushRef="#br0" timeOffset="8422.4">4360 6646 0,'0'0'0,"0"-21"0,0 0 16,0-21-16,0 21 0,0-1 16,0 1-16,0 0 0,21 21 15,-21-21-15,22 21 16,-22 21-1,0 0-15,0 0 0,0 1 16,0 20-16,0 0 0,0 1 0,0-1 16,0 43-16,0-43 0,0 0 15,-22 1-15,22 20 16,-21-42-16,21 0 0,0 1 16,0-1-16,21-21 15,1 0 1,-1-21-16,-21-1 0,21 1 0,0 0 15,21-42-15,1-1 16,-22 43-16,0-21 0,0-1 16,0 1-16,-21 0 0,22-1 0,-22 22 15,21-21-15,-21 21 0,21-1 16,-21 44 0,21-1-16,-21 0 0,0 0 15,21 0-15,-21 22 16,0 41-16,0-41 15,21-22-15,-21 21 0,22-21 0,-1 0 16,-21 22-16,21-22 0,0-21 16,0 21-16,85 0 15,-85-21 1,22 0-16,-22-21 0,42 0 16,-20 0-16,-22 0 0,0-22 0,21 22 15,-21-21-15,1 21 0,-1-22 16,-21 1-16,0 0 0,0-1 0,-21-147 15,-22 126 1,22 43-16,0 0 16,0 0-16,0 0 0,-1 21 0,1 0 15,0 0-15,0 0 16,0 21-16,21 0 0,-21 0 0,21 21 16,0-20-16,0-1 0,0 21 15,0-21-15,21 0 0,0 1 16,0-1-16,0 0 0,0 0 0,1-21 15,-1 21-15,0-21 0</inkml:trace>
  <inkml:trace contextRef="#ctx0" brushRef="#br0" timeOffset="8753.24">5440 6752 0,'0'0'0,"21"0"0,0 0 31,0 0-31,0-21 0,22 0 15,-22 0-15,0 0 0,0-1 16,0 1-16,22 0 0,-22-21 16,0 21-16,0-1 0,-21 1 0,0 0 15,21 0-15,-21 0 0,0 0 0,0-1 16,-21 22 0,0 0-16,0 22 0,-21-1 0,20 0 15,1 0-15,-21 21 0,21-20 16,0 20-16,-1 0 0,1-21 15,21 22-15,0-1 0,0 0 16,0 22-16,0-43 16,0 0-16,21 0 0,22-21 15,-22 0-15,42 0 0,-41 0 16,20 0-16,-21 0 0,43-42 16,-1 21-1,-21 0-15</inkml:trace>
  <inkml:trace contextRef="#ctx0" brushRef="#br0" timeOffset="9257.35">6138 6181 0,'0'0'0,"0"-21"0,0-1 0,0 1 16,0 0-16,0 42 31,0 0-31,0 22 0,0-22 0,0 21 16,-21 1-16,21-1 0,0 0 15,0 1-15,0-1 0,0 21 0,-21-20 16,21 41-16,0-62 0,0 20 16,0-21-16,0 21 0,0-20 15,0-1-15,0-42 47,0-1-47,0 1 0,0 0 16,0 0-16,0 0 0,0-43 15,0 43-15,21 0 0,-21 0 16,21-22-16,0 22 0,1 0 0,-1 0 16,21 0-16,0 0 15,-20 21-15,-1 0 0,21 21 16,-21 0-16,0-21 0,1 21 16,-1 21-16,-21-20 0,0-1 15,21 63 1,-21-41-16,-21-1 0,0-21 15,-1 0-15,1 1 0,0-1 16,0 0-16,-21 0 0,20 0 0,1-21 16,0 21-16,-21-21 0,-1 0 15,22 0 1,0 0-16,0 0 0,21-21 0,0 0 16,0 0-16,0 0 15,0 0-15,0-1 0</inkml:trace>
  <inkml:trace contextRef="#ctx0" brushRef="#br0" timeOffset="9932.07">7281 6011 0,'0'-21'0,"0"42"0,0-63 0,-21 42 16,21-21 0,0 42-1,-21-21-15,21 21 0,0 22 16,-21-22-16,21 42 15,-21-20-15,21-1 0,0 0 0,0 1 16,0-1-16,-22 0 0,22 1 0,-21-1 16,21 0-16,-21 1 0,21-1 15,0 21-15,-21 1 16,21-43-16,0 0 16,-21-21-16,21-21 15,0 0 1,0 0-1,0-22-15,0 22 0,0 0 0,0-21 16,0 21-16,0-1 0,0-20 0,21 21 16,0-21-16,0 20 0,-21 1 15,21 0-15,22 0 0,-22 0 0,0 0 16,0-1-16,0 22 0,22 0 16,-22 0-16,21 0 0,-21 0 0,22 0 15,-22 0-15,64 64 16,-64-43-16,0 0 0,0 22 15,-21-22-15,0 21 0,0-21 0,0 0 16,0 22-16,0-22 0,-21 0 0,-21 0 16,20 0-16,-41 22 15,21-22-15,-1 0 0,-63 0 16,64-21-16,21 0 16,-21 0-16,20 0 0,1 0 15,0 0-15,21-21 16,0 0-16,21 21 15,0-21-15,1 21 0,-1-21 16,21-1-16,-21 22 0</inkml:trace>
  <inkml:trace contextRef="#ctx0" brushRef="#br0" timeOffset="10768.11">8213 6371 0,'0'0'0,"0"-21"0,0 0 16,0 0-16,0 0 0,0-1 0,-22 22 16,1-21-16,0 0 0,-42 0 15,41 21-15,1 0 16,0 0-16,0 0 0,-21 21 0,20-21 16,1 21-16,-21 43 15,-22-1-15,43-42 16,0 22-16,0-1 0,0 0 0,21-20 15,0 20-15,-21-21 0,21 21 0,0-20 16,0-1-16,21 0 16,0-21-16,64 0 15,-64 0-15,85-21 16,-85 21-16,21-43 16,0 22-16,-20 0 0,-1-21 0,0 21 15,-21-22-15,21 22 0,0-64 16,0 1-1,-21 63-15,0-1 0,0 1 16,0 42 15,0 1-31,0-1 0,0 0 0,-21 64 16,21-64-16,0 21 16,0-21-16,0 22 0,0-22 15,0 0-15,0 21 0,0-21 0,0 1 16,21-1-1,43-21-15,-43 0 16,21 0-16,-20-21 0,-1 21 0,21-22 16,-21 1-16,22 0 0,-22 0 0,0-21 15,21 20-15,-21 1 16,22-21-16,-22 0 0,0 20 0,0-20 16,0 21-16,-21 0 0,0-22 15,0 22-15,0 0 0,0 0 16,-21 21-1,0 0-15,0 21 0,0 0 0,0 0 16,21 1-16,0-1 0,0 0 16,0 21-16,0 1 0,0-22 15,0 0-15,21 0 0,0 0 0,0 0 16,0 1-16,0-1 0,1 0 16,-1-21-16,0 21 0,0 0 0,-21 0 15,0 1 1,-21-22 15,0 0-31,0 0 0,-1 0 0,1 0 16,0 0-16,0-22 0,0 22 15,0 0-15,21-21 16,-22 21-16,22-21 16,22 0-1,-1 21-15,-21-21 0,21 21 16</inkml:trace>
  <inkml:trace contextRef="#ctx0" brushRef="#br0" timeOffset="11135.9">8996 6498 0,'0'0'0,"21"0"15,-21-21-15,21 21 16,0-21-16,0 0 15,1 21-15,-1-21 0,0-1 0,0 1 16,0 0-16,0 21 0,1-21 16,-1 0-16,-21 0 0,0-1 0,21 1 15,-21 0-15,0 0 0,-21 21 32,0 0-32,-1 0 0,1 0 15,0 21-15,0 0 0,0 0 16,21 22-16,-21-22 0,21 0 15,-22 0-15,22 22 0,0-22 0,0 0 16,0 0-16,0 21 16,0-20-16,0-1 0,22-21 0,20 21 15,-21-21-15,0 0 0,0 0 16,1 0-16,-1 0 0,0 0 16,0-21-16,43 0 15,-22-1-15,0 1 0</inkml:trace>
  <inkml:trace contextRef="#ctx0" brushRef="#br0" timeOffset="11667.87">9779 6244 0,'0'0'0,"0"-21"0,0 0 16,0 0-16,-21 0 16,0 21-16,-1 0 15,1 0-15,0 0 16,0 0-16,0 0 0,0 21 15,-1 0-15,1-21 0,0 21 0,0 0 0,0 22 16,-22-1 0,43 0-16,-21-21 0,21 1 15,0-1-15,0 0 0,0 21 0,0-21 16,0 1-16,0-1 16,0 0-16,21-21 15,1 0-15,-1 0 0,0 0 0,0 0 16,21-21-16,-20 0 0,-1-1 15,0 1-15,0 0 0,0 0 16,22-21-16,20-64 16,-21-21-1,-20 84-15,-22-20 0,21 21 16,-21-1-16,0 22 0,0-42 16,0 41-16,-21 22 31,21 22-31,-22-1 0,22 0 15,-21 0-15,0 0 0,21 22 16,0-22-16,0 21 0,0-21 0,0 0 16,-21 22-16,21-22 0,0 21 0,0-21 15,0 22-15,0-22 0,0 0 0,0 43 16,0-43 0,0 21-16,0-21 0,21 0 15,-21 1-15,0-1 16,21-21-16</inkml:trace>
  <inkml:trace contextRef="#ctx0" brushRef="#br0" timeOffset="11800.8">9842 6562 0,'0'0'0,"0"21"0,22 0 31,-1-21 0,-21-21-15,0 0-16,0 0 15,0-1-15,0 1 16</inkml:trace>
  <inkml:trace contextRef="#ctx0" brushRef="#br0" timeOffset="12574.02">16912 2942 0,'0'0'0,"0"43"31,0-22-15,0 21-16,0 22 0,0-1 15,0 22-15,0-1 0,0 1 0,0 0 16,0 21-16,0-22 0,0 22 15,0 0-15,-21 0 0,21 0 0,-21-1 16,21-20-16,0 21 0,0-21 16,0-1-16,-21 1 0,21 21 15,0-22-15,0-20 0,0 21 0,0-22 0,0 22 16,0-22-16,0 1 0,0-22 16,0 106-1,0-105-15,0-22 0,0 0 0,0 0 16,0-42-1,21 0-15,-21 0 0,0-1 16,0-20-16,0 0 0,21-1 0,-21-20 16,21-1-16</inkml:trace>
  <inkml:trace contextRef="#ctx0" brushRef="#br0" timeOffset="13512.25">17039 3090 0,'0'0'16,"-21"0"-16,21-21 15,0 0 32,42 21-47,-21 0 0,1 0 0,20 0 16,0 0-16,22 0 0,-1 0 16,1 0-16,20 0 0,1 0 0,0 0 15,-1 0-15,22 0 0,0 0 16,0 0-16,169 0 0,-148 0 15,169 0-15,-147 0 16,-1 0-16,21 0 0,-21 0 0,0 0 16,1 0-16,-22 0 0,0 0 15,0 0-15,-22 0 0,1 0 16,0 0-16,0 0 0,42 21 16,-63-21-16,-22 0 0,-20 0 15,20 0-15,-21 0 0,-20 0 0,20 0 16,-21 0-16,0 0 0,0 0 15,-21 21 17,0 1-32,0-1 0,0 0 15,0 64-15,0-43 0,0 0 16,0 1-16,-21-1 0,21 21 16,0-20-16,0 20 0,0-20 0,0 20 15,0 1-15,0-1 16,0 1-16,0 20 0,0 64 15,0 85-15,0-169 16,0 20-16,0-20 0,-21 21 16,21-1-16,-21 1 0,21 148 15,-21-85-15,21-85 16,0 22-16,-21-21 16,21-1-16,0-21 0,0 22 0,-22-1 15,22-20-15,0-1 0,-21 0 0,0 22 16,0-43-16,-43 21 15,43-20-15,-21-22 0,-43 21 16,43-21-16,0 0 16,-1 0-16,-20 0 0,20 0 0,-20 0 15,-128-43-15,22 22 16,63 0-16,0 21 16,1-21-16,-44 0 0,22 21 0,-21-21 15,-21-1-15,-170 1 0,149 21 16,20 0-16,1 0 0,0 0 15,21-21-15,-1 21 0,1 0 0,21 0 16,21 0-16,1 0 0,-1 0 16,42 0-16,-20-21 0,20 21 15,22 0-15,-1-21 0,1 0 0,42-1 16,0 1-16,0 0 16,21-21-16,0 21 0,22-22 0,-22 22 15,21-21-15,1-1 0,20 1 0</inkml:trace>
  <inkml:trace contextRef="#ctx0" brushRef="#br0" timeOffset="13942">17759 3175 0,'0'0'15,"0"-21"-15,-21 0 0,-1-43 16,1 64 0,0 0-16,21 21 0,-21 22 15,21-1-15,0 0 0,-21 22 16,0-1-16,-1 86 15,22-65-15,0 1 0,-21 0 0,21 20 16,-21 22-16,21-21 0,0 0 0,-21 0 16,0 0-16,21 0 0,-21-1 15,21 1-15,-22-21 0,22 105 16,-21-105-16,21-21 0,-21-1 16,0 43-16,21-64 15,0 1-15,0-22 0,0 21 0,0-21 16,21-42-1,0 0-15,0 0 16,1-22-16,-1 1 0,21 0 16,-21-1-16</inkml:trace>
  <inkml:trace contextRef="#ctx0" brushRef="#br0" timeOffset="14283.8">18457 3112 0,'0'-22'15,"0"44"-15,0-65 0,0 64 0,0 1 16,-21 20-16,0 0 0,21 22 16,-21-1-16,0 1 0,-1 20 0,1 1 15,21 0-15,-21 21 0,0-1 16,21 1-16,-21 0 0,21 0 0,-21 0 15,-1 0-15,22-1 16,-21 1-16,0 85 0,21-107 16,-21 149-1,0-169-15,21-22 0,0 0 0,0 1 16,0-1-16,0 0 0,0 1 16,21-43-1,0 0-15,0 0 0,0-21 16,1-1-16,-1-20 0,21 21 15,-21-21-15</inkml:trace>
  <inkml:trace contextRef="#ctx0" brushRef="#br0" timeOffset="14632.6">19452 3175 0,'0'0'16,"0"21"-16,0 0 0,0 22 16,0-1-16,0 0 0,0 22 0,-21-1 15,0 1-15,21 21 0,-21-22 16,-1 43-16,1-21 0,0 20 0,0 22 16,0-42-16,0 21 0,-1 0 15,1 0-15,-21 84 16,21-105-16,0-1 0,21 1 0,-22 0 15,22-1-15,-21-20 0,21-1 16,0 1-16,-21-22 0,21 22 0,0-22 16,0 0-16,0 1 0,0-22 0,0 21 15,0-21-15,21-21 16,0 0-16,1-21 0,-1 0 16,21-21-16,-21-1 15,43-41-15</inkml:trace>
  <inkml:trace contextRef="#ctx0" brushRef="#br0" timeOffset="14959.42">20172 3260 0,'0'106'31,"0"-64"-31,0 21 0,0-20 0,-21 105 16,-1-85-16,22 22 15,-21 21-15,0 0 0,0 0 0,0 84 16,0-84-16,-1-21 0,1 20 16,0-20-16,0 0 0,0 148 15,21-191-15,-21 21 16,-1 22-16,22-43 15,0 22-15,0-43 0,0 0 16,0-42 15,0 0-31,0 0 0</inkml:trace>
  <inkml:trace contextRef="#ctx0" brushRef="#br0" timeOffset="15383.67">17060 4106 0,'0'0'15,"-21"0"-15,0-21 0,0 21 0,42 0 31,21 0-15,-21-21-16,22 21 0,-1 0 16,22 0-16,-1 0 0,22 0 0,21-21 15,-22 21-15,43 0 0,0 0 16,0 0-16,360-21 16,-318 21-16,1 0 0,20 0 15,1 0-15,169 0 16,-191 0-16,0 0 0,-21 0 0,1 0 15,-22 21-15,0-21 0,-22 0 0,65 0 16,-107 21-16,-20-21 16,-1 0-16,-21 0 0,0 0 15,-42 0 1,0 0-16,0 0 0,-22 0 0,1 0 16,-21 0-16,20 0 0,-41 0 15,20 21-15,-21-21 0</inkml:trace>
  <inkml:trace contextRef="#ctx0" brushRef="#br0" timeOffset="15739.46">17103 4932 0,'0'0'15,"63"0"1,-42 0-16,22 0 0,-1 0 16,21 0-16,22 0 0,-21 0 15,20 0-15,1 0 0,232 0 16,-190 0-16,0 0 16,0 0-16,0 0 0,0 0 0,0 0 15,0 0-15,0 0 0,22 0 16,-22 21-16,0-21 0,-22 0 15,1 21-15,0-21 0,0 21 0,-21-21 16,-1 0-16,43 22 16,-84-22-16,-1 0 0,0 0 0,-21 0 15,1 21-15,-65-21 16,22 0-16,-21 21 16,-1-21-16</inkml:trace>
  <inkml:trace contextRef="#ctx0" brushRef="#br0" timeOffset="16080.38">17335 5694 0,'0'0'0,"-42"21"0,0 0 15,-1-21-15,43 21 16,22-21-16,20 0 0,0 0 15,22 0-15,84-21 0,-63 0 16,-1 21-16,22-21 0,0 21 16,21 0-16,0-21 0,0 21 0,0 0 15,21 0-15,-21-21 0,0 21 16,0 0-16,0 0 0,0-22 16,-21 22-16,21-21 0,63 21 15,-84 0-15,-42-21 0,20 21 0,-20 0 16,-1 0-16,-20-21 0,-1 21 15,0 0-15,1 0 0,-22-21 0,0 21 16,21-21-16,-20-1 16,-22 1-16,0 0 15</inkml:trace>
  <inkml:trace contextRef="#ctx0" brushRef="#br0" timeOffset="17043.86">17441 1609 0,'0'42'15,"-21"-42"-15,21 21 0,-21 22 16,21-22-16,0 0 0,21 0 16,0 0-16,0-21 15,22 0-15,-22 0 0,21 0 0,1 0 16,-1 0-16,0 0 0,43-21 16,-43 0-16,1 0 0,41 0 15,-63-1 1,22 1-16,-22 0 0,-21-21 0,0 21 15,0-1-15,0 1 0,0 0 16,-21 0-16,0 0 0,-1 0 0,1 21 16,-21 0-16,0 0 0,-1 0 0,-20 0 15,20 0-15,-20 0 0,-1 21 16,22 21-16,-21-21 0,20 22 0,1-1 16,0-21-16,20 21 0,1 1 15,21-1-15,0-21 0,0 22 0,0-22 16,21 21-16,1-21 0,-1 0 15,0 1-15,21-1 0,1 0 0,-1-21 16,0 21-16,22-21 0,-22 0 16,0 0-16,1 0 0,41 0 15,-62 0-15,-1 0 0,0 0 16,-42 0 0,0 0-16,-22 0 15,1 0-15,0 0 0,-22 21 16,1 0-16,-1-21 0,1 22 0,-1-1 15,1 0-15,20 0 0,1 0 0,0 22 16,20-22-16,1 0 0,21 0 16,0 0-16,21 64 15,43-64-15,-22 0 16,1 0-16,20-21 0,-21 0 0,22 0 16,-1 0-16,64 0 15,-63 0-15,-22-21 0,22 0 16,-1 0-16,-20 21 0,-1-21 0,0 0 15,1-1-15,-22 1 0</inkml:trace>
  <inkml:trace contextRef="#ctx0" brushRef="#br0" timeOffset="17253.74">18246 2096 0,'0'0'0,"0"-22"0,0 44 47,0-1-31,0 0-16,0 0 0,0 0 0,0 0 15,21 1-15,0-1 0,0 0 16,21 21-16,-42-21 16,22 1-16,-22-1 0,21 0 15,0-21-15,0 0 16,0 0 0,0 0-16,1-21 0</inkml:trace>
  <inkml:trace contextRef="#ctx0" brushRef="#br0" timeOffset="17480.61">18648 2096 0,'0'0'0,"0"-43"31,-21 43-31,-1 0 0,-20 0 16,21 21-16,0 1 0,0-1 0,-22 0 15,1 0-15,21 0 0,-22 22 16,1-22-16,0 0 0,21 21 0,-22-21 15,1 22-15,21-22 0,0 21 0,-1-21 16,1 1-16,21 20 16,21-21-16,1-21 15,20 0-15,-21 0 16,21 0-16,1-21 0,20 0 0</inkml:trace>
  <inkml:trace contextRef="#ctx0" brushRef="#br0" timeOffset="17764.45">19198 2096 0,'0'0'16,"-21"-22"-16,0 22 0,0 0 0,-22 0 16,22 0-16,0 0 0,0 0 0,0 22 15,-22-1-15,22 0 16,0 0-16,-21 0 0,20 0 0,1 1 15,0-1-15,0 21 0,0-21 16,21 0-16,0 22 0,0-22 0,0 0 16,0 0-16,0 0 0,0 1 0,21-1 15,0 0-15,0 0 0,43-21 16,-1 0 0,-20 0-16,-1 0 0,43-21 15,-64 21-15,21-21 0,0 0 0</inkml:trace>
  <inkml:trace contextRef="#ctx0" brushRef="#br0" timeOffset="18404.08">19452 2265 0,'0'0'0,"-21"0"16,0 0-16,42 0 31,0 0-16,0 0-15,0 0 0,22 0 0,-22 0 16,21 0-16,-21 0 0,22-21 16,-22 21-16,0-21 0,21 21 0,-42-22 15,22 22-15,-1-21 0,-21 0 16,0 0-16,0 0 16,-21 21-16,-1 0 15,-20 0-15,21 0 16,0 0-16,0 0 0,-22 0 0,22 21 15,0 0-15,-21 0 0,20 0 0,1 1 16,0-1-16,0 0 0,21 0 16,0 21-16,-21-20 0,21-1 0,0 21 15,0-21-15,21 22 16,0-22-16,21 0 0,-20 0 0,62-21 16,-41 21-16,-1-21 0,21 0 15,-20 0-15,-1 0 0,0-21 16,1 0-16,-1 21 0,0-21 15,-20-22-15,20 22 0,-21 0 16,0-21-16,22 21 0,-22-22 0,0 1 16,0 0-16,0-1 0,0 1 0,1 0 15,-1-22-15,-21 22 0,21-64 16,-21 42 0,0 43-16,0 0 0,0 0 0,-21 21 15,0 21-15,-1 0 16,1 0-16,0 1 0,0 20 15,-21 0-15,20 1 0,1-1 0,0 0 16,21 1-16,0-1 0,-21 0 16,21 1-16,0-1 0,0 0 15,0 1-15,0 20 0,21-42 16,-21 0-16,21 1 0,0-1 16,-21 0-16,22-21 0,-1 0 0,0 0 15,0 0-15,0 0 0,0 0 16,1 0-16,-1 0 0</inkml:trace>
  <inkml:trace contextRef="#ctx0" brushRef="#br0" timeOffset="18572.98">20489 2434 0,'0'0'0,"21"0"0,-21-21 16,22 21-16,-22-21 15,-22 21 32,1 0-47,0 0 16,0 21-16</inkml:trace>
  <inkml:trace contextRef="#ctx0" brushRef="#br0" timeOffset="33251.79">17547 6392 0,'0'-21'0,"0"42"0,0-63 0,0 21 0,0 0 16,-21 0-16,0-1 15,0 1-15,-1 21 0,-20 0 0,21-21 16,-21 21-16,-22 0 0,22 0 0,-1 0 16,-20 0-16,21 21 15,-1-21-15,-41 43 0,62-22 16,-20 0-16,21 21 0,0-21 0,21 1 0,0 20 16,0 43-1,21-22 1,0-42-16,0 0 0,22 1 15,-1-1-15,0 0 0,1 0 0,-1 0 16,0 0-16,1-21 0,41 43 16,-63-43-16,43 42 15,-64-21-15,0 0 0,-21 1 16,0-1-16,-22-21 0,1 21 16,0 0-16,-22-21 0,-105 21 15,126-21 1,-41 0-16,41 0 0,22 0 0,-21 0 15,21-21-15,0 0 16,-1 0-16,22 0 0,-21-1 16,21 1-16,0 0 0,0 0 15,0 0-15,21 0 16,1-1-16,20 1 0,0 0 16,-21 21-16,22-21 0,-1 0 15</inkml:trace>
  <inkml:trace contextRef="#ctx0" brushRef="#br0" timeOffset="33523.62">17738 6287 0,'0'0'16,"0"21"-1,0 0-15,0 0 0,0 0 16,-22 22-16,1-22 0,0 21 15,21 0-15,-21 1 0,0 20 0,21-20 16,-21-1-16,-1 21 16,22 1-16,-21-43 0,21 21 15,0-20-15,0-1 0,21-21 16,1 0 0,-1 0-16,0 0 0,0 0 15,0 0-15,0 0 0,1-43 16,-22 22-16,21 0 0</inkml:trace>
  <inkml:trace contextRef="#ctx0" brushRef="#br0" timeOffset="33715.51">17420 6668 0,'0'0'16,"0"0"-1,21 0 1,0 0-16,22 0 0,-22 0 15,42-22-15,-20 22 0,-1-21 16,0 21-16,-20 0 0,20-21 16,-21 21-16,0 0 0,22 0 15,-22 0-15</inkml:trace>
  <inkml:trace contextRef="#ctx0" brushRef="#br0" timeOffset="35055.54">18182 6816 0,'21'0'15,"0"-21"-15,1-1 16,-1 1-16,-21 0 0,21 0 0,-21 0 16,0-22-16,0 1 0,0 21 15,0 0-15,0 0 0,0-22 16,-21 22-16,0 0 0,-1 0 0,1 21 15,0 0-15,0 0 0,-43 0 16,22 21-16,21 0 0,-21 0 16,-1 43-16,22-22 0,-21 0 15,21 22 1,21-22-16,-22-21 0,22 43 16,0-43-16,0 0 0,0 0 0,22-21 15,-1 22-15,21-22 16,-21 0-16,0 0 0,22 0 0,-1-22 15,-21 22-15,64-42 16,-64 21-16,21 0 0,1-22 16,-22 1-16,0 21 0,-21-21 0,0 20 15,0 1-15,0 0 0,0 0 16,0 0-16,0 0 0,-21 21 16,0 0-16,0 21 15,21 0-15,0 0 0,-22 0 0,1 0 16,21 22-16,0-22 0,0 0 15,0 21-15,0-20 0,0-1 16,0 0-16,0 0 0,21 21 16,22-20-16,-22-22 0,21 0 15,-21 0-15,1 0 0,20 0 16,0 0-16,-21-22 0,22 22 0,-22-21 16,21 0-16,1-21 15,-22-1-15,0 22 0,0 0 0,0-21 16,-21 21-16,0-22 15,0 22-15,0 42 32,0 22-32,0-22 15,-21 0-15,21 0 0,-21 0 16,21 0-16,0 22 0,-21-1 16,21-21-16,0 0 15,21-42 16,0 0-15,0 0-16,-21 0 0,21 0 0,-21-1 16,22 1-16,-1-21 15,0 42-15,-21-21 0,0 0 16,42 21-16,-42 21 16,0 0-1,0 0-15,0 0 16,0 0-16,0 1 0,21-22 0,-21 21 15,0 0-15,22 0 0,-1 0 16,0-21-16,0 0 16,21 0-16,-20 0 0,20 0 0,21 0 15,-20 0-15,-22 0 0,21 0 16,-21-21-16,1 21 0,20-21 16,-21 0-16,0 0 0,0-1 15,1 1-15,-1 0 0,-21 0 0,0-64 31,0 64-31,0 0 0,-21 21 16,-22 0-16,22 0 0,0 0 16,-21 0-16,-1 21 0,22 0 15,0 0-15,-43 43 16,43-43-16,21 0 0,-21 0 16,21 43-16,0-43 0,0 0 15,0 0-15,21-21 16,0 22-16,1-22 0,-1 0 15,0 0-15,21 0 16,-21-22-16,1 22 0,-1-21 0,0 0 16,21 0-16,-21 0 0,1-22 15,-1-20-15,0 21 0,21-43 16,-42 21-16,21-20 16,-21 41-16,0 1 0,0 0 15,0-1-15,0 22 0,0 0 16,0 0-16,-21 21 15,0 0-15,21 21 0,-21 0 16,21 22-16,-21-22 0,21 21 16,0 43-16,0-43 0,0 0 15,0 22-15,0-22 16,0 1-16,0-1 0,0-21 0,0 0 16,0 22-16,21-22 0,0 0 15,0-21-15,0 21 0,1 0 16,20-21-16,-21 0 0,0 0 0,0 0 15,1 0-15,-1 0 0,63-21 16,-62 0-16</inkml:trace>
  <inkml:trace contextRef="#ctx0" brushRef="#br0" timeOffset="35511.28">20108 6604 0,'0'-21'15,"0"42"-15,0-63 0,0 21 0,0-22 0,0 22 16,-21-21-1,0 21-15,0 21 0,0 0 16,-1 0-16,1 21 0,0 0 16,0 0-16,0 0 0,0 0 15,-1 22-15,1-22 0,0 0 16,0 21-16,0 1 0,21-22 16,0 21-16,0-21 0,0 1 15,0-1-15,21 0 0,0-21 16,0 0-16,0 0 15,1 0-15,20 0 16,-21-21-16,21 21 0,-42-21 0,22-1 16,-1 1-16,0 0 0,0 0 15,21-43-15,-42 1 16,0 42-16,0 0 0,0-1 0,0 1 16,0 42 15,-21 1-31,21 20 0,0-21 15,0 0-15,-21 0 0,21 22 0,0-22 16,0 0-16,0 0 0,0 0 0,0 1 16,0-1-16,0 0 0,0 0 15,21-21-15,0 21 0,1-21 16,-1 0-16,0 0 16,0 0-16,0-21 0,0 0 15,1 0-15,-1 0 0,0-1 0</inkml:trace>
  <inkml:trace contextRef="#ctx0" brushRef="#br0" timeOffset="35769.12">20701 6181 0,'0'0'0,"0"-21"0,0-1 16,-21 22-16,0 22 16,-1-22-16,1 21 15,21 0-15,-21 21 0,0-21 0,0 22 16,21-1-16,-21 22 0,-1-22 15,22 0-15,-21 1 0,21-1 16,0 43-16,0-64 0,0 21 16,0-21-16,0 0 0,0 1 0,0-1 15,0 0-15,0 0 0,21-21 16,1 0-16,41 0 16,1 0-1,-22-21-15,-21 0 0,0 0 0,22-1 16</inkml:trace>
  <inkml:trace contextRef="#ctx0" brushRef="#br0" timeOffset="36472.11">20997 6583 0,'0'0'0,"0"-21"0,-21 21 47,0 21-47,0 0 0,0 0 15,-1 0-15,22 1 0,0-1 16,-21 21-16,21 0 15,0 1-15,0-22 0,0 0 16,21-21-16,1 21 16,-1-21-16,0 0 0,0 0 15,0 0-15,0 0 0,1-21 16,-1-21-16,0 21 16,-21-1-16,0 1 0,0 0 15,0 0-15,0-21 0,0 20 16,-21 1-16,21 0 0,0 0 0,-21 0 15,21 0-15,-22-1 0,22 1 0,0 0 16,0 0-16,22 21 16,-1-21-16,0 21 0,0 0 0,0 0 15,0 0-15,1 0 0,-1 0 16,0 0-16,0 0 0,21 21 16,-42 0-16,22 0 0,-22 0 15,21 1-15,-21 20 0,0-21 0,0 0 16,0 22-16,0-22 0,0 0 0,0 0 15,0 64 1,0-64-16,0 0 16,0 0-16,0-42 47,0 0-47,0 0 0,0 0 15,21-1-15,0-20 0,-21 21 16,21-21-16,0-1 0,1 22 0,-1-21 15,21 21-15,-21-22 0,0 22 16,22 0-16,-22 0 0,21 21 0,22 0 16,-1 0-1,-42 0-15,1 21 0,-1 0 0,0 21 16,-21-20-16,0-1 0,0 21 16,0-21-16,0 22 0,0-22 0,0 0 15,0 42-15,0-41 0,0-1 16,-21 0-16,0-21 15,-1 21-15,22-42 47,22 0-47,-1 21 0,0-21 0,0-1 16</inkml:trace>
  <inkml:trace contextRef="#ctx0" brushRef="#br0" timeOffset="36823.91">22077 6646 0,'0'22'0,"0"-1"16,21-21 15,0 0-31,0 0 0,0 0 16,-21-21-16,22-1 0,-1 22 15,0-21-15,0 0 0,0 0 0,0 0 16,1 0-16,-22-1 0,0-20 15,0 21-15,21 0 0,-21 0 16,0-22-16,-21 43 16,-1 0-16,-20 0 0,21 0 0,0 21 15,-64 64 1,43 21-16,42-85 16,0 21-16,0-20 0,0 20 15,0-21-15,0 0 0,21-21 0,0 21 16,0 1-16,0-22 0,43 0 15,-1 0 1,-41 0-16,20-22 0,-21 1 0,21 0 16,-20 0-16,20-21 0,-21 20 0</inkml:trace>
  <inkml:trace contextRef="#ctx0" brushRef="#br0" timeOffset="65603.53">17505 5355 0,'0'21'47,"0"1"-47,0-1 16,0 0-16,0 0 0,0 0 0,0 22 15,0-22-15,0 0 0,0 21 16,0-21-16,0 1 0,0 20 0,0-21 15,0 0-15,0 0 0,0 1 16,0-1-16,21-21 31,0 0-31,0-21 16,0-1-16,1 1 0</inkml:trace>
  <inkml:trace contextRef="#ctx0" brushRef="#br0" timeOffset="66108.47">18267 5271 0,'21'-22'0,"0"22"16,-21-21-16,21 21 0,-21 21 47,-21 22-32,0-22-15,21 0 0,-21 21 16,0-20-16,-1-1 0,1 21 0,0 0 15,21-20-15,-21 20 0,0-21 16,21 0-16,-21 0 0,21 1 16,0-1-16,0 0 0,0 0 15,21-21-15,0 0 0,0 0 16,0 0-16,0 0 0,1-21 0</inkml:trace>
  <inkml:trace contextRef="#ctx0" brushRef="#br0" timeOffset="66671.39">19156 5313 0,'0'21'16,"0"0"-16,-21-21 0,21 21 16,0 1-16,0-1 0,-22 21 0,22-21 15,-21 0-15,21 22 0,0-22 0,0 21 16,0-21-16,-21 1 0,21 20 16,0-21-16,0 0 0,0 0 0,0 1 15,0-1 1,21-21-1,0 0-15,1 0 0,-1 0 16</inkml:trace>
  <inkml:trace contextRef="#ctx0" brushRef="#br0" timeOffset="67263.64">20066 5080 0,'0'0'0,"0"-21"31,0 42 16,0 0-47,-21 0 0,21 1 0,0-1 16,-21 42 0,21-42-16,0 22 0,0-1 0,-22 22 15,1-22-15,21 0 16,-21 1-16,21-22 0,0 21 0,0 43 15,0-64-15,0 0 16,0 0-16,0 0 0,0 1 16,0-1-16,0-42 47,0-1-32</inkml:trace>
  <inkml:trace contextRef="#ctx0" brushRef="#br0" timeOffset="76232.49">9377 3577 0,'0'0'0,"-21"0"0,21 21 15,-22-21-15,22 22 31,-21-22-31,0 0 16,21 21-16,-21-21 0,0 0 16,0 21-1,-1-21-15,1 0 16,0 0-16,0 21 16,0-21-1,0 0 1,42 0 78,-21-21-79,21 21-15,0 0 0,0-21 0,0 21 16,1-21-16,-1 21 0,0-22 15,0 22-15,21-21 0,-20 0 0,20 0 16,0 0-16,1 0 0,-1-1 16,64-20-16,-43 21 0,64-21 15,-63 20-15,-1-20 16,1 21-16,-1 0 0,-20 0 0,20-1 16,1 1-16,-22 0 0,21 0 15,-20 0-15,63-22 0,-64 22 16,0 0-16,22 21 0,-22-21 15,22 0-15,-22 0 0,0 21 0,22-22 16,-22 1-16,64 0 16,-64 0-16,43-21 15,-64 20-15,21 22 0,22-42 0,-43 42 16,0-21-16,0 21 0,1-21 16,-1 21-16,0-21 15,0 21-15,-21-22 16,21 22-16,-42 0 78,0 0-78</inkml:trace>
  <inkml:trace contextRef="#ctx0" brushRef="#br0" timeOffset="77247.91">14605 2709 0,'0'0'0,"0"-42"31,0 21-15,21 21 46,0 0-46,-21 21-16,21-21 0,-21 21 0,22 0 16,-1-21-16,-21 22 15,42-1-15,-21 21 16,0-21-16,1 0 0,20 1 15,-21-1-15,0 0 0,22 0 0,-22 0 16,21 0-16,0 1 0,1 20 0,63 21 16,-43-41-16,85 62 15,-84-41-15,-1-1 16,1 0-16,-1-21 0,1 22 0,-1-1 16,-20 0-16,20 1 0,-21-22 15,1 21-15,-1-21 0,0 1 0,-20 20 16,20-21-16,21 21 15,-20 22-15,-22-43 0,21 0 16,-21 0-16,1 1 0,20-1 0,-21 0 16,0 21-16,22-21 0,-22 1 15,21-1-15,-21 0 0,0 0 0,22 0 16,-22 0-16,0 1 0,0-1 16,0-21-16,1 21 0,-22 0 15,21-21-15,0 0 0,-21 21 16,21-21 15,-21-21 0,0 0-15,-21 0-16,0 0 16,21-1-16,-21 1 0,-1 0 0</inkml:trace>
  <inkml:trace contextRef="#ctx0" brushRef="#br0" timeOffset="78459.72">11070 487 0,'-21'0'31,"21"-21"-16,0 0-15,0-1 16,21 22 0,0-21-16,0 21 15,1 0-15,-1 0 16,21 0-16,-21 0 0,0 0 0,22 0 16,-22 0-16,0 21 0,0-21 15,0 22-15,1-1 0,-22 0 0,0 0 16,0 0-16,0 0 0,0 1 15,-22-1-15,1 0 0,0 0 16,0 0-16,-21 0 0,20 1 0,-20-1 16,21-21-16,0 0 15,0 21-15,-1-21 0,22-21 47,22 21-31,-22-21-16,21 21 15,0-22-15,0 22 0,0 0 0,0 0 16,1 0-16,-1-21 0,42 21 16,-42 0-16,1 0 0,-1 0 15,21 0-15,-21 0 0,0 21 16,-21 1-16,22-22 0,-1 21 0,-21 0 16,0 0-16,0 0 0,0 0 0,0 1 15,0-1-15,0 0 0,0 0 16,-43 64-1,-20-43-15,42-21 16,-22-21-16,1 21 0,21 1 0,-21-22 0,-1 0 16,22 0-16,-21 0 0,-1 0 15,1 0-15,-43 0 16,43-22 0,21 1-16,0 0 15,21 0-15,0 0 16,0 0-1,0-1 17,21 22-17,0-21-15</inkml:trace>
  <inkml:trace contextRef="#ctx0" brushRef="#br0" timeOffset="78980.13">11599 339 0,'0'-21'0,"-21"-1"32,42 22-1,0 0-31,1 22 16,-1-22-16,0 21 0,0 0 0,0 0 15,0 0-15,-21 0 16,22 1-16,-22-1 0,0 0 0,0 0 15,0 0-15,0 22 16,0-22-16,0-42 63,0-1-63,0 1 15,0 0-15,0 0 0,0 0 0,21 0 16,-21-1-16,21 1 0,-21 0 15,0-21-15,21 21 16,0-1-16,0 22 16,1 0-16,-1 0 15,0 0 1,0 22-16</inkml:trace>
  <inkml:trace contextRef="#ctx0" brushRef="#br0" timeOffset="79547.5">12404 381 0,'0'0'0,"0"-21"0,0 0 15,0 0-15,0-1 16,-22 22-16,22-21 15,-21 21-15,0 0 0,0 0 16,0 0-16,0 21 16,-1 1-16,1-22 0,0 21 15,0 0-15,21 0 0,-21 0 16,0 22-16,21-22 0,-22 0 0,22 0 16,0 21-1,0-20-15,0-1 0,0 0 16,43-21-16,-22 0 15,0 0-15,0 0 0,0 0 16,1 0-16,20 0 16,-21-21-16,0 0 15,0-1-15,1 1 0,-1 0 0,0 0 16,0-21-16,-21 20 0,21-20 16,0 0-16,-21-1 0,22-62 15,-1 41 1,-21 43-16,0 0 0,0 0 15,0 21 17,0 21-32,0 0 0,0 21 15,0 1-15,-21-1 0,21-21 16,0 21-16,0 43 0,-22-43 16,22-20-16,0 20 0,0-21 15,0 0-15,0 0 0,0 1 0,0-1 16,22 0-16,-1 0 0,0-21 15,0 0-15,0 0 0</inkml:trace>
  <inkml:trace contextRef="#ctx0" brushRef="#br0" timeOffset="79966.94">13314 423 0,'0'0'0,"-21"0"0,21-21 0,-22 21 16,1 0-1,21 21 1,0 1-16,0-1 16,0 0-16,-21 21 0,21 22 15,-21 20 1,0-41-16,21-1 0,0 0 16,0 1-16,-21-1 0,21 0 0,-22 1 15,22-1-15,-21 0 0,21-20 0,0 41 16,0-42-16,0 0 0,0 1 15,0-1-15,0 0 16,0-42 15,21 0-31</inkml:trace>
  <inkml:trace contextRef="#ctx0" brushRef="#br0" timeOffset="80356.03">13187 381 0,'0'0'0,"-21"-63"31,21 41-31,0 1 0,21 21 16,21-21-16,-21 0 15,0 21-15,22 0 0,-22-21 0,21 21 16,1 0-16,-22 0 0,21 0 16,-21 0-16,0 21 0,1 0 0,-1 0 15,0 0-15,0 1 0,-21 20 16,0 43-16,-21-22 16,0-42-16,0 0 0,-1 1 15,-20-1-15,21 0 0,-21 0 16,-43 21-1,64-42-15,0 22 0,-1-22 16,44 0 31,-1 0-47,0-22 0,0 22 0</inkml:trace>
  <inkml:trace contextRef="#ctx0" brushRef="#br0" timeOffset="80895.73">13885 593 0,'21'-21'16,"-42"42"-16,64-42 0,-43-1 0,21 22 15,-21-21-15,0 0 0,21 0 16,-21 0-16,0 0 15,0-1-15,-21 1 0,0 21 16,-1 0-16,1 0 0,0 0 0,0 0 16,0 0-16,0 0 0,-1 21 15,-20 1-15,21-22 0,0 21 0,0 0 16,-1 21-16,1-21 16,0 1-16,0-1 0,21 0 0,-21 42 15,21-20 1,0-22-16,0 0 0,21-21 15,0 0-15,-21 21 0,21-21 16,0 0-16,1 0 0,-1 0 0,85-63 16,-64 20-1,-21 22-15,0 0 16,-21 0-16,21 0 0,-21 0 0,22-1 16,-22 1-16,0 0 0,0 0 15,0 42 16,-22 0-31,22 0 0,-21 1 16,21-1-16,0 42 16,0-42-16,0 1 15,0-1-15,0 42 16,0-42-16,0 1 16,21-22-16,1 0 0,20 0 15,-21 0-15,0 0 0,0 0 16,1 0-16</inkml:trace>
  <inkml:trace contextRef="#ctx0" brushRef="#br0" timeOffset="81351.47">14287 466 0,'0'0'0,"0"-43"31,0 22-15,22 21-1,-1 0 1,0 0-16,-21 21 0,42 22 16,-42-22-16,0 0 0,0 0 15,21 0-15,-21 1 0,0-1 16,0 0-16,0 0 0,0 0 0,0 43 15,0-43-15,-21 21 16,0-21-16,21 1 16,-21-22-16,21 21 15,0-42 17,0-1-32,0 1 0,0 0 15,0 0-15,0 0 16,21-22-16,0-20 0,-21 42 0,43-64 15,-22 64-15,-21 0 16,0 0-16,21-1 16,0 22-16,-21-21 0,0 0 15,21 21-15,0 0 16,-21-21-16</inkml:trace>
  <inkml:trace contextRef="#ctx0" brushRef="#br0" timeOffset="82180.2">15049 169 0,'0'0'0,"-21"0"0,21-21 16,0 0-16,-21 21 0,0 0 16,0 0-16,0 0 15,-1 0-15,1 21 16,21 0-16,-21 1 0,0-1 15,21 21-15,-21 0 0,0-20 0,21 20 16,0 0-16,-22-21 0,1 22 16,21-1-16,-21-21 0,21 0 0,0 22 15,0-22-15,0 0 16,0 0-16,0 0 0,0 1 0,0-1 0,0 0 16,21-21-16,0 0 15,1 0-15,-1 0 16,0 0-16,21 0 0,-21-21 15,1 0-15,-1-1 0,21 22 16,-21-21-16,0 0 0,1 0 0,41 0 16,-63 0-16,21-1 0,0 22 15,-21-21-15,22 21 0,-22-21 16,0 42 15,-22-21-31,1 21 0,21 1 16,-21-22-16,21 21 0,-21 0 15,21 0-15,0 0 0,0 0 0,0 1 16,0-1-16,0 0 0,21 0 16,0-21-16,0 0 15,1 0-15,-1 0 0,42 0 16,-20 0-16,-22 0 0,0 0 16,21 0-16,-21-21 0,1 0 0,-1 21 15,0-21-15,0-1 0,0 1 16,0-21-16,-21 21 0,0 0 0,22 21 15,-22-22-15,0 1 0,-22 21 47,22 21-47,0 1 0,-21-1 16,21 0-16,-21 21 0,0-21 16,21 1-16,-21 20 0,21 0 0,0 1 15,-21-1-15,21 21 16,0 22-16,0-43 0,0 1 15,0-1-15,0 0 0,0-20 16,0 20-16,0-21 0,0 0 0,0 0 16,0 1-16,-22 20 15,-20-21 1,21-21-16,0 0 0,-22 0 0,22 0 16,0 0-16,0 0 0,0 0 15,0 0-15,21-21 0,-22 21 0,1-21 16,21 0-16,0-1 15,-21 1-15,21 0 0,0 0 16,-21 0-16,21 0 0</inkml:trace>
  <inkml:trace contextRef="#ctx0" brushRef="#br0" timeOffset="82480.64">14499 275 0,'0'0'0,"21"0"16,0 0-16,1 0 16,-1 0-16,21 0 0,0 0 15,-20 0-15,20 0 0,0 0 0,22 0 16,-22 0-16,0 0 0,1-21 0,-1 21 15,0 0-15,1 0 0,-22 0 0,21 0 16,-21 0-16,1 0 0,-1 0 16,-21 21-1,-21 0 1,21 1-16</inkml:trace>
  <inkml:trace contextRef="#ctx0" brushRef="#br0" timeOffset="83067.47">12044 1842 0,'0'-22'0,"0"44"0,21-65 16,0 1-16,-21 21 0,21 0 15,0-1-15,-21 1 16,22 21-16,-1 0 0,-21 21 15,0 1 1,0-1-16,0 21 0,0 85 16,-21-85-16,-1 1 15,1 20-15,21-20 0,-21-1 16,-42 106-16,63-63 16,0-43-16,0 0 15,0 22-15,0-43 0,0 0 16,0 0-16,21 1 0,0-22 0,-21 21 15,42-21 1,22-21-16,-43 21 16,0-22-16</inkml:trace>
  <inkml:trace contextRef="#ctx0" brushRef="#br0" timeOffset="83496.27">12615 2138 0,'0'-21'31,"-21"21"-15,21 21-16,-21 0 0,21 0 15,-21 0-15,0 22 16,21-22-16,-22 0 0,22 21 0,0-20 16,0-1-16,0 21 0,0-21 15,0 0-15,0 1 0,0-1 0,0 0 16,0 0-16,22 0 15,-1-21-15,0 21 0,0-21 16,0 0-16,0 0 0,22 0 16,-22-21-16,0 0 0,0 0 0,0 0 15,1 0-15,-1-1 0,21-41 16,-21-43 0,-21 85-16,0 0 15,0-22-15,-21 22 0,0 0 0,0 0 0,0 0 16,-1 21-16,-20-21 0,21 21 15,-21 0 1,20 0-16,1 21 0,21 0 16,0 0-16,0 0 15,21-21-15,-21 21 16,64-21-16,-22 0 16,-21 0-16,22 0 0</inkml:trace>
  <inkml:trace contextRef="#ctx0" brushRef="#br0" timeOffset="83939.53">13462 2074 0,'0'0'15,"-21"0"1,0 0-16,-1 0 0,1 0 16,0 0-16,0 22 0,0-22 15,21 21-15,-21 0 0,-1 0 0,1 0 16,0 0-16,0 1 0,0-1 15,21 21-15,0 22 16,0-22-16,0-21 0,0 0 16,0 22-16,0-22 0,0 0 0,21 0 15,0 0-15,0 0 16,0-21-16,1 22 0,-1-22 16,42 0-16,-42 0 0,1-22 15,-1 1-15,0 21 0,0-21 16,-21 0-16,21-21 0,0 20 0,-21 1 15,0-21-15,22-22 16,-22-41 0,0 62-16,0 22 0,0 0 0,0-21 15,0 20-15,-22 22 0,1-21 16,0 21-16,0 0 0,-64 0 16,64 0-16,0 21 15,0-21-15,0 22 0,-1 20 16,22-21-16,0 0 0,0 0 15,0 1-15,0-1 0,0 0 16,22-21-16,-1 0 0,0 0 0,0 21 16</inkml:trace>
  <inkml:trace contextRef="#ctx0" brushRef="#br0" timeOffset="84296.37">14160 1842 0,'0'0'0,"0"-22"0,0 1 0,0 0 0,0 0 16,-21 0-1,0 21-15,0 0 16,0 0-16,21 21 16,-21 21-16,-1 22 15,1-43-15,21 21 0,-21 1 16,0 20-16,21-21 0,-21 1 0,0-1 15,21 0-15,0 1 0,-22-1 0,1 43 16,21 42 0,0-106-16,0 21 0,0-21 15,21 1-15,1-1 0,-1-21 0,0 21 16,0-21-16,0 0 0,0 0 16,64 0-1,-43-21-15,1 0 0,-22 21 16,21-64-16,-21 43 0,1 0 15,-1-22-15,-21 22 0,0-21 0</inkml:trace>
  <inkml:trace contextRef="#ctx0" brushRef="#br0" timeOffset="84768.07">11832 1969 0,'254'0'31,"-190"-22"-31,20 1 16,-20 21-16,20-21 0,1 21 0,84-21 15,-84 21-15,-21 0 16,20-21-16,-20 21 0,-1 0 0,85 0 16,-105 0-1,-22 0-15,0 0 0,0 0 16,-21 21 31</inkml:trace>
  <inkml:trace contextRef="#ctx0" brushRef="#br0" timeOffset="97163.44">16997 3704 0,'0'-21'47,"21"21"47,0 0-78,0 0-16,0 0 15,1 0-15,-1 0 0,0 0 0,0 0 16,0 0-16,22 0 0,-1 0 16,0 0-16,1 0 0,-1 0 15,0 0-15,1 0 0,-1 0 0,21 0 16,-20 0-16,-1 0 0,0 0 15,1 0-15,-1 0 0,0 0 0,1 0 16,-1 0-16,0 0 16,85 0-16,-84 0 0,-1 0 15,0 0-15,1 0 0,-1 0 16,-21 0-16,22 0 0,41 0 16,43 0-1,-84 0-15,-22 0 0,21 0 16,0 0-16,1 0 0,-22 0 0,21 0 15,-21 0-15,22 0 0,41 0 16,-20 0 0,-43-21-16,0 21 0,22 0 15,-22 0-15,21 0 0,-21 0 0,22 0 16,-22 0-16,21 0 0,0 0 16,1 0-16,-1 0 0,0 0 0,1 0 15,-1 0-15,0 0 0,1 0 0,-22 0 16,21 0-16,1 0 0,-22 0 15,21 0-15,-21 0 0,22 0 0,-22 0 16,0 0-16,21 0 16,-21 0-16,1 0 0,20 0 0,-21 0 15,0 0-15,0 0 0,1 0 0,20 0 16,-21 0-16,0 0 0,0 0 16,1 0-16,-1 0 0,0 0 0,0 0 15,21 0-15,-20 0 0,-1 0 16,0 0-16,0 0 0,64 0 15,-64 0-15,0 0 16,21 0-16,-20 0 0,-1 0 0,0 0 16,0 0-16,0 0 0,0 0 15,1 0-15,-1 0 0,21 0 16,-21 0-16,0 0 0,1 0 16,-1 0-16,0 0 0,0 0 15,-21-21-15,21 21 0,0 0 16,1 0-1,-1 0 1,-21-21 78,-21 21-94,-22-22 15,22 22-15</inkml:trace>
  <inkml:trace contextRef="#ctx0" brushRef="#br0" timeOffset="115556.19">10414 402 0,'42'-42'31,"-21"42"-31,-21-21 16,22 21-16,-1 0 0,-21-21 15,21 21 1,-21-22-16,21 22 0,-21-21 15,0 0 17,-21 21-17,0 0-15,0 0 0,-1 0 16,22 21-16,-21-21 0,0 21 16,-21 1-16,21-1 0,-1 0 15,1 0-15,-21 0 0,21 0 16,0 22-16,-1-22 0,1 21 0,21-21 15,0 22-15,0-22 0,0 21 16,0 1-16,0-22 0,0 21 0,0 0 16,21-20-16,1 20 0,-1 0 15,0-21-15,0 1 0,0 20 0,0-21 16,1 0-16,-1 0 16,0 1-16,42 20 0,-41-42 15,-1 21-15,0-21 0,21 0 0,-21 0 16,1 0-16,-1 0 0,21 0 15,-21 0 1,-21-21-16,0 0 16,-21 21-1,0 0-15,0 0 16,0 0-16,-1 0 0,1 21 16,0 0-16,0 0 0,0 0 15,21 1-15,-21-1 0,21 21 0,-43 43 16,43-64-16,0 21 15,0-21-15,0 22 16,0 20-16,0-42 0,21 22 0,1-22 16,-1 0-16,21 21 0,-21-20 15,0-1-15,43 21 16,42-21-16,-64 0 16,22 1-16,-43-22 15,0 0-15,21 0 0,-21 0 0,1 0 16,-1 0-16,21 0 15,-21-22 1,-21 1-16,0 0 0,0 0 16,-21 21-1,0 0 1,0 0 0,0 21-16,21 0 0,-22 0 0,22 1 15,0-1-15,0 0 0,-21 0 16,21 21-16,-21-20 0,21 20 15,0 0-15,0-21 0,0 22 0,0-1 16,0 0-16,0-20 0,0 20 16,0 0-16,21 43 15,43 21-15,-22-64 0,0 0 16,-20-20-16,20 20 0,0-21 16,1 0-16,20 0 0,-21 1 15,1-1-15,-1 0 0,43-21 16,-43 21-16,-21-21 0,22 0 15,-22 0-15,0 0 0,0 0 0,0-21 16,0 21-16,-21-21 0,0 0 16,-21 21 15,0 0-31,0 0 0,0 21 16,0 0-16,21 0 0,-22 0 15,22 0-15,0 1 0,0-1 0,0 42 16,0-42-16,0 1 0,0 20 15,0-21-15,0 0 0,22 22 16,-1-22-16,21 0 0,-21 21 16,22-21-16,-1 1 0,64 20 15,0 0-15,-43-42 16,1 0-16,-1 0 0,1 0 0,-1 0 16,-21 0-16,107-42 15,-107 21-15,0 0 0,-21-1 16,1 1-16,41-21 15,-63 21-15,21 0 0,0 21 0,-21-22 16,0 44 15,22-1-15,-1 0-16,-21 0 16,21 0-16,-21 0 0,21 1 15,21-1-15,-20 0 0,20-21 0,-21 21 16,64 21-16,-22-42 0,-20 0 15,-1 22-15,21-22 0,1 0 16,-22 0-16,22 0 0,-22 0 0,0-22 16,22 22-16,21-42 15,42-21-15,-85 41 0,0-20 16,-21 21-16,22 0 0,-1 0 16,-21-22-16,0 22 0,1 0 15,-1 21-15,0-21 0,0 0 16,-21 42 31,21-21-32,0 21-15,1-21 16,-1 0-16,0 0 0,0 0 0,0 0 16,0 0-16,22 0 0,-22 0 0,21 0 15,-21 0-15,22-21 0,-22 21 16,21-21-16,-21-1 0,22 22 0,20-42 15,-42 21-15,1-21 0,20 20 16,-21 1-16,0-21 0,0 21 16,-21-22-16,22 1 15,-22 21-15,21-43 0,-21 22 0,0 21 16,0-21-16,0 20 0,0 1 16,0 0-16,0 0 0,21 21 31,0 0-16,0 0-15,0 0 16,1 0-16,-1 0 0,0 0 0,0-21 16,85 0-1,-64 21-15,1-22 0,41-20 16,-63 42-16,22-21 0,20-21 16,-42-1-16,22 22 15,-22 0-15,0 0 0,-21-22 0,0 22 16,0-63-16,0 62 15,0 1-15,0 0 0,-21-21 16,21 21-16,-21-1 0,0 1 16,-1 0-1,22 0 1,22 21 0,-1 0-16,0-21 15,0 21-15,0 0 0,22-21 16,-22 21-16,0-22 0,21 1 15,-21 0-15,22 0 0,-22 0 0,21 0 16,-21-22-16,1 22 0,-1-21 0,0 21 16,0-22-16,0 22 0,-21-21 15,0 21-15,0-22 0,0 22 0,0-21 16,0 21-16,0-1 0,0 1 16,-21 0-16,0 0 0,21 0 0,-42-22 15,20 22 1,22 0-16,0 0 15,0 0 17,0 0-32,22 21 0,-1-22 15,0-20-15,0 42 16,0-21-16,0-21 0,1 20 0,-22 1 16,21-21-16,0 21 0,0-22 15,-21 1-15,0 0 0,0-1 0,0 22 16,0-21-16,0 21 0,0 0 15,-21-64 1,0 64-16,0 0 0,-1-1 0,1 22 16,21-21-16,-21 0 0,-21 0 15,21 21 1,21-21-16,-22 21 16,1 0 46</inkml:trace>
  <inkml:trace contextRef="#ctx0" brushRef="#br0" timeOffset="118708.18">9525 3112 0,'0'0'16,"21"0"-16,0 0 0,-21-22 0,21 22 15,-42 22 48,0-1-63,0 0 0,0 0 0,0 0 15,-1 22-15,1-22 0,-42 63 16,-22 22 0,43-63-16,-1-1 0,1 0 15,0 1-15,-1-22 0,1 21 0,0-21 16,21 0-16,-22 1 0,22-1 0,-42 0 16,41 0-1,1-21 1,42 0 15,1-21-31,20 21 0,-21-21 0,0 21 16,22 0-16,-1 0 0,0 0 0,1 0 15,-1 0-15,0 0 0,-21 0 16,22 0-16,-1 21 0,-21 0 16,22-21-16,-22 21 0,0-21 0,0 21 15,0-21-15,0 0 0,1 22 0,-1-22 16,-21 21-1,21-21 1,-42 0 0,0 0-1,-1-21-15</inkml:trace>
  <inkml:trace contextRef="#ctx0" brushRef="#br0" timeOffset="119364.09">6816 3598 0,'0'-21'0,"0"42"0,0-63 0,0 21 15,0 0-15,0 0 16,0-1-16,0 44 31,0-1-31,0 21 16,0-21-16,0 22 0,0-1 0,0 0 16,-22 1-16,22-1 0,-21 0 15,21 1-15,0-1 0,0 0 0,-21 64 16,21-85-16,-21 0 15,21 1-15,0-1 0,0 0 16,0 0-16,0-42 47,0 0-47,0 0 0,0-1 0,0-20 16,0 21-16</inkml:trace>
  <inkml:trace contextRef="#ctx0" brushRef="#br0" timeOffset="119703.9">6689 3577 0,'0'0'0,"-22"-21"0,22 0 15,0 0-15,22 0 16,-1-1-16,0 1 0,21 21 16,1-21-16,-1 0 0,0 0 15,1 21-15,-1 0 0,106 0 16,-106 0-16,1 0 0,-22 21 15,0 0-15,0 0 0,0 64 16,-21-43-16,-21-21 16,0 22-16,0-22 0,-21 0 15,-1 0-15,-20 0 0,20 1 0,-20-1 16,21 0-16,-43 0 0,43-21 16,20 21-16,1-21 15,0 0-15,0 0 0,42 0 31,0 0-31,0-21 16,1 21-16,20 0 0,-21 0 0,0-21 16,0 21-16,1 0 0,-1 0 15</inkml:trace>
  <inkml:trace contextRef="#ctx0" brushRef="#br0" timeOffset="120215.61">7620 3598 0,'21'-21'0,"-21"0"0,0 0 15,0 0 1,-21 21-16,0 0 16,0 0-16,-1 0 0,1 21 15,0-21-15,-21 21 0,21 0 0,-1 22 16,-20-22-16,21 0 0,-43 42 15,22-20-15,42-22 16,0 21-16,-21-21 16,21 1-16,0-1 0,0 0 0,21-21 31,0 0-31,0 0 0,1-21 16,20 0-16,-21-1 0,0 22 15,22-21-15,-22 0 0,21-21 0,-21 21 16,22-22-16,-22 22 0,0-21 15,0 21-15,-21-1 0,0 1 16,0 0-16,0 42 31,0 0-31,0 1 16,0-1-16,0 0 0,-21 0 0,21 0 16,0 0-16,-21 1 0,21-1 15,0 0-15,0 0 0,0 21 16,0-20-16,0-1 15,21-21 1,0 0-16,0 0 0,0 0 16,1 0-16,-1 0 0,0-21 15,0-1-15,0 22 0,0-21 0</inkml:trace>
  <inkml:trace contextRef="#ctx0" brushRef="#br0" timeOffset="120855.24">8022 3556 0,'0'21'0,"0"-42"0,21 21 0,-21-21 15,0 42 32,0 0-47,-21 0 0,0 1 16,21-1-16,0 0 0,0 0 16,0 0-16,0 0 0,0 1 15,0-1-15,0 0 0,0 0 16,21-21-1,0 0-15,0 0 0,1 0 0,20 0 16,-21 0-16,0-21 0,0 21 0,1-21 16,-1 0-16,21-1 0,-21 1 15,0 0-15,1 0 16,-22 0-16,0 0 0,0-1 0,21 1 16,-21 0-16,21 0 15,-21 42 16,0 0-31,0 0 16,0 1-16,-21 20 16,21 0-16,-21-21 0,21 22 0,0-1 15,0 0-15,-22-20 0,22 41 0,-21-21 16,21 1-16,0 20 0,0-20 16,0 20-16,0 43 15,0-43-15,21 86 16,-21-86-16,22-21 0,-22 1 0,0-1 15,0 0-15,0 1 0,0 20 16,0-20-16,0-22 0,0 0 16,0 0-16,0 0 15,-22-21-15,1 0 16,0-21-16,0 0 0,0 0 16,0 0-16,-1-22 0,1 22 0,0-21 15,0-1-15,0 1 0,0-21 16,-1 20-16,22-20 0,0 20 15,0-20-15,0-1 0,0 1 0,0 21 16,0-22-16,22 1 0,20 20 16,-21 1-16,0 0 0,22-1 0,-1 22 15,21-21-15,1 21 0,-1-22 16,22 22-16,21-21 0</inkml:trace>
  <inkml:trace contextRef="#ctx0" brushRef="#br0" timeOffset="134322.59">6625 4170 0,'0'0'0,"-21"0"16,-43 0-1,43 0-15,0 0 0,0-21 16,0 21-16,0 0 15,21-21-15,42 21 32,-21 0-32,0 0 15,22 0-15,-1 0 0,21 0 16,1 0-16,-1 0 0,1 0 0,21 0 16,-1 0-16,1 0 15,190 0-15,-190 0 16,21 0-16,-1 0 0,1 0 0,0 0 0,-21 0 15,21 0-15,-22 0 16,1 0-16,-22 0 0,170 0 16,-63 21-1,-86-21 1,-41 0-16,-22 0 0,21 0 0,-21 0 0,0 0 16,1 0-1,-44 0 1,1 0-1,-21 0-15,21 0 0,0 0 16,-22 0-16,1 0 0,-43 21 16,43-21-16</inkml:trace>
  <inkml:trace contextRef="#ctx0" brushRef="#br0" timeOffset="134887.26">6350 4339 0,'0'0'0,"-21"0"16,42 0 15,0 0-31,21 0 0,-20 0 16,62 0-16,-41 0 0,20 0 15,1 0-15,-1 0 16,22 0-16,84 0 0,-84 0 15,-1 0-15,128 0 16,-106 0-16,0 0 0,0 0 0,-1 0 16,1 0-16,0 0 0,-21 0 15,21 0-15,-22 0 0,1 0 0,0 0 16,-1 0-16,-20 0 0,20 0 0,43 0 16,-42 0-1,-43 0-15,1 0 0,-1 0 0,-21 0 16,22 0-16,-22 0 0,0 0 15,0 0-15,-42 0 63,0 0-63,0 0 16,-1 0-1</inkml:trace>
  <inkml:trace contextRef="#ctx0" brushRef="#br0" timeOffset="135080.15">9017 4360 0,'0'22'0</inkml:trace>
  <inkml:trace contextRef="#ctx0" brushRef="#br0" timeOffset="136976.07">6985 3196 0,'0'0'0,"-64"-63"31,43 63-31,21-21 0,0-1 32,0 44-17,21-1 1,1 0-16,-1 0 0,21 0 0,-21 22 16,43 20-1,-22-21-15,-21 22 0,22-22 0,-22 1 0,21 20 16,0-21-16,-20 22 0,20-1 15,0-20-15,22 20 0,-22 1 0,22-1 16,-22 1-16,21-1 0,1-20 0,-22 20 16,22 1-16,-22-22 15,22 0-15,-22 1 0,0-1 0,1 0 16,-1 1-16,0-22 0,-21 21 0,22-21 16,-22 0-16,0 1 0,0-1 15,0-21-15,1 42 16,-1-42-16,0 0 15,-21-21 1,0 0-16,0 0 16,0-1-16,0 1 15,0 0-15,-21 0 0,-22-43 16</inkml:trace>
  <inkml:trace contextRef="#ctx0" brushRef="#br0" timeOffset="137499.76">8297 3196 0,'0'0'0,"0"-21"15,0-42 1,-21 63 0,0 0-1,0 0 1,0 21-16,-1 0 0,22 0 16,-21 0-16,-21 22 0,21-22 0,-43 85 15,1-1 1,20-62-16,1 20 0,0 1 0,-22-1 15,22 1-15,0-1 0,-22 1 0,22-1 16,-22 1-16,22-1 0,0 1 16,-22-1-16,22-20 0,-1 20 15,1-21-15,0 1 0,-1-1 0,1-21 16,0 22-16,21-22 0,-1 0 16,-41 21-16,42-21 0,0 1 15,-1-1-15,1 0 16,42-21 62,-21-21-62</inkml:trace>
  <inkml:trace contextRef="#ctx0" brushRef="#br0" timeOffset="137687.66">7133 4636 0,'0'0'16,"21"0"-16,-21 21 15,21-21-15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2:54:21.1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508 0,'0'-21'15,"0"0"-15,0 0 16,0-1 0,0 1-16,0 0 15,0 0 1,0 0-16,0 42 62,0 0-46,0 0-16,0 22 0,0-22 0,0 21 16,0-21-16,0 85 15,0-64-15,0 1 0,-21-1 16,21 0-16,0 1 0,-21 41 16,21-41-16,0-22 15,-21 21-15,21-21 0,-22 1 0,22-1 16,0 0-16,-21 0 0,21 0 15,-21-21 17,21-21-32,0 0 15,0 0-15,0 0 16,0-1-16,0 1 0,0 0 0,0 0 16,21 0-16,-21 0 0,21-22 15,1 22 1,-1 0-16,0 21 15,0 0-15,0 0 16,0 0-16,1 0 16,-1 0-16,0 0 0,0 21 0,0-21 15,0 0-15,1 0 16,-1 0-16,0 0 0,0 0 0,0 0 16,0 0-16,1 0 15,-1 0-15,0-21 0,-21 0 16,21 0-16,0 21 0,0-22 0,-21 1 15,0 0-15,22 0 0,-22 0 16,21 0-16,-21-1 0,0 1 16,0 0-16,0 0 0,0 0 15,-21 21 1,-1 0 0,1 0-16,0 0 15,21 21-15,0 0 16,-21 0-16,21 22 0,-21-22 0,21 21 15,-21 0-15,21 1 16,0-1-16,0-21 0,-22 22 0,22-1 16,-21 0-16,21 1 0,0-22 15,-21 0-15,21 21 0,0-21 0,0 1 16,0-1-16,0 0 16,0-42 46,0 0-62,0-1 16,21 1-1,-21 0-15,21 21 0</inkml:trace>
  <inkml:trace contextRef="#ctx0" brushRef="#br0" timeOffset="656.32">1884 931 0,'0'22'32,"0"-1"-17,21-21 17,0 0-17,-21-21-15,21-1 16,-21 1-16,21 21 15,-21-21-15,0 0 16,-21 21 15,0 0-15,21 21 0,-21-21-16,21 21 0,-21-21 15,21 21-15</inkml:trace>
  <inkml:trace contextRef="#ctx0" brushRef="#br0" timeOffset="2675.9">3429 423 0,'-21'0'15,"0"0"-15,-1 22 16,22-1 0,0 0-16,0 0 15,0 0-15,0 0 16,22-21-16,-1 22 0,0-22 15,0 0-15,0 0 16,0 0-16,1 0 0,-1 0 16,21 0-16,-21 0 0,0 0 15,22 0-15,-22-22 0,0 1 0,21 0 16,-20 0-16,-1 0 0,0 0 16,0-1-16,0-20 15,0 21-15,-21 0 0,22-22 16,-22 22-16,0 0 0,0 0 0,0 0 15,0 0-15,0-1 16,0 44 15,0-1-31,-22 0 0,22 0 0,0 21 16,0-20-16,0 20 0,-21-21 16,21 21-16,0 1 0,-21-1 0,21 0 15,0-20-15,0 20 0,0 0 16,0 64-16,-21-64 15,21 1-15,0-1 0,0 0 0,0 1 16,0-1-16,0-21 0,-21 22 16,21-22-16,0 21 0,0 0 15,0-20-15,-21-1 16,-1-21-16,1 0 16,0 0-16,0 0 0,0 0 15,0-21-15,-1-1 0,-20 22 16,21-21-16,0 0 0,-22 0 0,22 0 15,0 0-15,0-1 0,0 1 16,0 0-16,-1 0 0,22 0 0,-21 0 16,21-1-16,0 1 31,21 21-15,1 0-1,-1-21-15,0 21 0,0-21 0,21 21 16</inkml:trace>
  <inkml:trace contextRef="#ctx0" brushRef="#br0" timeOffset="3036.7">4339 275 0,'0'0'0,"0"-21"0,0 0 0,0 0 0,-21 21 32,21 21-17,-21 0-15,21 21 0,0-20 16,-21 20-16,21 0 0,-22 1 0,1-1 16,21 0-16,-21 1 0,21-1 15,-21 0-15,0 64 0,21-64 16,0 1-16,0-1 0,0 0 15,0 1-15,0-22 0,0 21 0,0-21 16,0 1-16,0-1 16,0 0-16,21-21 15,0 0-15,0 0 16,0 0-16,1-21 0,-1 0 16,0-1-16,-21 1 0,21-21 15</inkml:trace>
  <inkml:trace contextRef="#ctx0" brushRef="#br0" timeOffset="3287.55">4149 699 0,'21'0'31,"0"0"-16,0 0-15,0 0 0,0 0 16,22-22-16,-22 22 0,0 0 16,0 0-16,0 0 0,22-21 15,-22 21-15,0 0 0,0 0 16,0 0 0</inkml:trace>
  <inkml:trace contextRef="#ctx0" brushRef="#br0" timeOffset="17300.58">6964 741 0,'0'-21'16,"21"21"-1,0-21-15,-21-1 16,21 22-16,-21-21 16,21 21-16,-21-21 15,0 42 32,0 0-47,0 1 16,0-1-16,0 0 0,-21 0 15,21 0-15,-21 0 0,21 22 0,-21-22 16,21 21-16,0-21 0,0 1 16,0 20-16,-21-21 0,21 0 0,0 0 15,0 1-15,0-1 0,0 0 16,0 0-16,21-21 0,0 21 15,0-21-15,0 0 0,1 0 16,-1 0-16,0 0 0,21-21 16,-21 0-16,22 0 15,-22 0-15,-21-1 0,21-20 16,0 21-16,0-21 0,1 20 16,-22-20-16,0 0 0,21 21 15,-21-22-15,21 1 0,-21-22 16,0 43-1,0 42 48,0 1-47,0-1-16,0 0 15</inkml:trace>
  <inkml:trace contextRef="#ctx0" brushRef="#br0" timeOffset="17688.34">7705 677 0,'0'-21'0,"0"42"0,0-63 16,-22 42 15,1 0-15,21 21-16,0 0 0,-21 1 15,21-1-15,0 0 0,0 0 16,0 21-16,-21 1 0,0 84 16,0-85-16,21 0 15,-22 22-15,1-22 0,21 22 0,-21-1 16,0-20-16,0 20 0,0 1 15,-1-1-15,22 1 0,-42 63 16,21-64-16,0-21 0,21 22 16,-21-22-16,21-21 0,0 22 0,0-22 15,0 0-15,0-42 32,0 0-32,0 0 0,21-1 15,21-41-15,-42 21 0,0-22 16,21 22-16,0-22 0</inkml:trace>
  <inkml:trace contextRef="#ctx0" brushRef="#br0" timeOffset="18036.16">7578 847 0,'0'0'0,"0"-21"0,0-1 15,0 1-15,0 0 16,0 0-16,0 0 15,21 0-15,0 21 16,0 0-16,0-22 0,0 22 16,22 0-16,-1 0 15,0 0-15,-20 0 0,20 43 16,-21-22-16,-21 0 16,0 0-16,0 22 0,0-1 15,0-21-15,-21 0 0,-21 43 16,20-43-16,-20 0 15,21 0-15,-21-21 0,20 21 0,1 1 16,-42-22 0,42 21-16,42-21 31,0 0-31,0-21 16,0 21-16,43-43 0</inkml:trace>
  <inkml:trace contextRef="#ctx0" brushRef="#br0" timeOffset="18368.97">8234 677 0,'0'-21'32,"-21"21"-32,-1 0 15,1 21 1,21 1-16,-21-1 0,21 0 0,-21 21 15,21 1-15,0-22 0,0 21 16,-21 22-16,21-22 0,-21 21 0,21-20 16,-22 63-1,1-43-15,-21 64 0,21-63 16,0-1-16,-1 1 0,1-1 0,0-21 16,0 22-16,0 84 15,21-127-15,0 43 16,0-43-16,21-21 15,-21-21 1,21-22-16,0 22 16,0-21-16,-21 0 0,22-1 0,-1-20 15</inkml:trace>
  <inkml:trace contextRef="#ctx0" brushRef="#br0" timeOffset="18667.79">8128 889 0,'0'-21'0,"0"42"0,0-84 0,0 41 0,0 1 0,0 0 16,0 0-16,0 0 16,0 0-16,42-22 15,1 22-15,-22 21 16,0 0-16,0 0 0,21 0 0,-20 0 16,-1 0-16,0 0 0,0 0 0,0 0 15,0 21-15,-21 0 0,0 22 16,0-1-1,-21-21-15,0 0 0,21 1 16,-42-1-16,21 0 0,-1 0 0,1-21 16,0 21-16,21 0 0,-21-21 0,-21 22 15,63-44 32,0 1-47,0 21 0</inkml:trace>
  <inkml:trace contextRef="#ctx0" brushRef="#br0" timeOffset="19108.54">8911 529 0,'-85'0'31,"64"0"-16,-21 0-15,21 21 0,0 1 0,-1 20 16,1-21-16,0 0 0,0 22 16,0-22-16,21 0 0,-21 21 15,21-21-15,0 1 0,0 20 0,0 21 16,63-41 0,-21-1-16,-20-21 15,20 0-15,-21 0 0,21 0 16,64-64-1,-42 22-15,-43 21 0,21-22 16,-21 22-16,-21-21 0,0 21 16,0 0-16,0-22 15,0 22-15,0 0 0,-63-64 16,21 64-16,-1 0 16,22 21-16,0 0 0,-21 0 15,20 0-15,1 0 0,0 0 0,0 21 16,0 0-16,21 0 15,0 1-15,0-1 16,0 0-16,21-21 0,21 21 16,1-21-16,-22 21 0</inkml:trace>
  <inkml:trace contextRef="#ctx0" brushRef="#br0" timeOffset="19520.31">9250 614 0,'0'-21'0,"0"-43"31,0 43-31,21 21 16,0 0-16,0 0 0,0 0 16,1 0-16,-1 0 15,0 21-15,0-21 0,0 21 0,-21 1 16,21-1-16,1 0 0,-1 42 15,-21-41-15,0 41 16,0-42-16,0 0 0,0 1 16,0 20-16,-21-21 0,21 0 15,-22 0-15,22-42 32,0 0-32,0 0 15,0 0-15,0-22 0,0-20 16,0 42-16,0 0 15,22-1-15,-22-20 0,21 21 0,-21 0 16,21 21-16,0-21 0,-21-1 16,21 1-16,0 0 15,43 0 1,-43 21-16,0-21 0,0 21 0,1-21 16</inkml:trace>
  <inkml:trace contextRef="#ctx0" brushRef="#br0" timeOffset="19800.15">10245 127 0,'-22'-21'16,"1"21"0,0 21-16,0 0 0,21 0 15,-21 1-15,21-1 0,-21 21 0,-1 0 16,1 43-16,0-43 15,0 22-15,0-22 0,0 1 16,21-1-16,-22-21 0,22 21 16,-21-20-16,21 20 0,0-21 0,0 0 15,0 0-15,0 22 16,0-22-16,0 0 16,21-21-16,1 0 15,-1 0-15,21-21 0,-21 21 16</inkml:trace>
  <inkml:trace contextRef="#ctx0" brushRef="#br0" timeOffset="20179.93">10456 572 0,'0'0'16,"0"-22"-16,-21 22 31,0 0-31,0 0 16,0 22-16,-1-22 15,22 21-15,-21 21 16,0 0-16,21-20 16,0-1-16,0 0 15,21-21-15,0 0 0,1 21 16,-1-21-16,0 21 16,0-21-16,21 0 0,-20 0 15,-1 21-15,0-21 16,-21 22-16,0-1 15,0 0 1,-21-21-16,0 0 0,-1 21 16,1-21-16,0 0 0,-21 0 15,-22 0 1,43 0-16,0 0 0,0 0 16,21-21-1,0 0-15,0 0 16,0-1-16</inkml:trace>
  <inkml:trace contextRef="#ctx0" brushRef="#br0" timeOffset="20435.78">9991 360 0,'0'-21'0,"42"21"16,0-21-1,-21 21-15,22 0 0,-1 0 0,0-22 16,1 22-16,-1-21 0,0 21 16,1 0-16,-1 0 0,-21 0 0,85 0 15,-64 0 1,-20 0-16,-1 0 0,-42 0 31,-1 0-15,1 0-16</inkml:trace>
  <inkml:trace contextRef="#ctx0" brushRef="#br0" timeOffset="21249.32">12340 762 0,'0'0'15,"0"-21"1,0 0-16,0 0 16,0-1-16,21 22 15,0-21-15,1 0 16,-22 0-16,0 0 0,0 0 15,0-1-15,0 1 16,0 0-16,0-21 0,-22 21 0,1-1 16,-21 1-16,0 0 15,20 21-15,-20 0 0,0 0 0,-1 0 16,1 0-16,0 21 0,-1 0 0,1 1 16,0 20-16,-1-21 0,1 21 15,-21 22-15,41-22 0,1 1 16,21-1-16,-21 0 15,21 22-15,0-43 0,0 0 0,21 0 16,0 0-16,1 1 0,-1-22 16,21 0-16,22 0 15,-22 0-15,0 0 0,1 0 16,-1-22-16,43-20 0,-43 21 16,0 0-16,43-43 0,-43 22 15,-21 21-15,22-22 0,-22 1 16,0 21-16,0-21 0,-21-1 0,0 22 15,21-21-15,-21 21 0,0-1 16,0 1-16,0 42 31,-21 1-31,21-1 0,-21 0 0,21 85 16,-21-85 0,21 21-16,-21-21 0,21 1 15,0 20-15,0-21 0,0 0 0,0 0 16,0 1-16,0-1 0,21 0 15,0-21-15,0 21 0,0-21 16,1 0-16,-1 0 0,0 0 16,21-21-16,-21 0 0,1 0 0,20-1 15,-21 1-15,21-21 0</inkml:trace>
  <inkml:trace contextRef="#ctx0" brushRef="#br0" timeOffset="21736.04">13081 275 0,'0'-42'16,"0"84"-16,21-126 0,-21 62 0,0-20 15,21 21-15,-21 0 0,-21 42 32,0 0-32,0 21 0,0-20 15,-1 20-15,1 0 0,0 1 0,0-1 16,0 43-16,0-43 0,-1 0 16,1 1-16,0-22 15,21 63-15,-21-62 0,21 20 0,0 21 16,0-41-16,0-1 15,0 0-15,21-21 16,21 21-16,-20-21 16,20 0-16,0-21 0,-21 0 0,22 0 0,20-1 15,-20 1-15,-1 0 0,0-21 16,1 21-16,-1-22 0,0 1 16,-21 0-16,22-1 0,-22 1 0,0 0 15,0-22-15,-21 22 0,0-1 16,21 1-16,-21 0 0,0-1 0,0 1 15,0 21-15,0 0 0,0 0 16,-21 42 0,0 0-16,21 0 0,-21 21 0,0 1 15,0-1-15,-22 149 16,22-107 0,0-41-16,21-1 0,0 0 15,0-21-15,0 22 0,0-22 16,0 0-16,0 0 0,21 0 15,0 1-15,0-22 0,1 0 16,-1 0-16,0 0 0,0 0 0,21-22 16,-20 1-16,-1 0 0</inkml:trace>
  <inkml:trace contextRef="#ctx0" brushRef="#br0" timeOffset="22289.72">15134 572 0,'0'0'0,"0"-43"0,0-84 31,0 106-31,-21 21 0,21-21 16,-21 0-16,0 42 16,21 0-16,0 0 15,-22 0-15,22 22 0,-21-1 16,21 0-16,0 22 0,-21-1 16,0 1-16,21-1 0,-21 1 0,0-1 15,-1 22-15,1-21 0,21-1 16,-21 22-16,0-22 0,0 1 0,0-1 15,-1 1-15,1-1 0,0 1 16,21-22-16,0 22 0,0-43 0,0 21 16,0 0-16,21-63 31,-21 0-31,21 0 0,1-21 0,-1-1 16,-21 1-16,21 0 0,0-1 15</inkml:trace>
  <inkml:trace contextRef="#ctx0" brushRef="#br0" timeOffset="22601.54">14901 656 0,'0'0'0,"-21"-42"0,21 0 15,-21-1-15,21 22 0,0-21 16,0 21-16,0-22 0,0 22 0,21 0 16,0 0-16,22 0 0,-1-1 15,0 1-15,1 0 0,20 21 0,43 0 16,-43 0-16,1 21 15,-22 0-15,22 22 0,-43-22 0,21 21 16,-21-21-16,-21 22 0,0-22 16,0 21-16,-21-21 0,0 1 15,-21 20-15,-1-21 0,1 0 0,0 0 16,-1-21-16,1 22 0,0-1 16,21-21-16,-43 0 15,43 0-15,42 0 31,0-21-31,0-1 0,1 22 0,20-21 16,0 0-16</inkml:trace>
  <inkml:trace contextRef="#ctx0" brushRef="#br0" timeOffset="22990.32">15854 381 0,'-21'0'31,"-1"21"-31,1 0 0,21 1 16,-21-1-16,0 0 0,0 0 0,21 0 16,-21 0-16,21 1 0,-22-1 0,22 0 15,-21 0-15,21 0 0,0 0 16,0 1-16,0-1 0,21-21 16,1 0-16,-1 0 15,0 0-15,0 0 0,43 0 0,-43 0 16,0 0-16,64-43 15,-64 22-15,0 0 0,21 0 16,-21 0-16,1 0 0,-22-1 0,0-41 16,0 21-1,0 20-15,-22 1 0,1 21 0,-21-21 16,21 21-16,0 0 0,-22 0 16,22 0-16,-21 0 0,21 21 0,-1 0 15,-20 1-15,21-1 0,21 0 16,0 0-16,0 0 15,0 0-15,0 1 0,21-1 0,0-21 16,22 0-16,-22 0 0,21 0 16,0 0-16,1 0 0,-1 0 15</inkml:trace>
  <inkml:trace contextRef="#ctx0" brushRef="#br0" timeOffset="23307.14">16425 466 0,'0'-21'0,"0"-1"31,-21 22-31,0 0 16,0 22-16,0-1 0,21 0 0,-43 42 16,22-41-1,0 20-15,0 21 0,0-20 0,21 20 0,-22 1 16,1 20-16,0-20 0,0 21 0,0-22 16,0 22-16,-22-22 15,22 22-15,0 0 0,0-1 0,0 1 16,-22 0-16,22-22 0,21 22 0,-21-22 15,0 1-15,0-22 0,21 0 16,-22 1-16,22-1 0,0-21 0,0 0 16,22-42-1,-1 0 1,0-21-16,0 21 0,0-22 0,0-20 16,1-1-16,-1 1 0,0-22 15,21 22-15,-21-22 0,22 0 0</inkml:trace>
  <inkml:trace contextRef="#ctx0" brushRef="#br0" timeOffset="23589.98">16298 635 0,'0'0'0,"0"-42"0,0-1 0,0 1 15,21 0-15,-21 21 0,22-22 16,-22 22-16,21 0 0,0 21 0,-21-21 16,21 0-16,21 21 0,-20 0 15,-1 0-15,21 0 0,0 0 0,-20 21 16,20 0-16,-21 0 0,64 64 15,-64-64 1,-21 42-16,0-41 0,0 20 16,-21-21-16,0 0 0,-22 0 0,22 1 15,-21-1-15,21-21 0,-22 21 16,22-21-16,-21 0 0,21 0 16,-1 21-16,1-21 0,0 0 0,0 0 15,21-21 1,21 0-1,0 21-15,0-21 16,22-1-16,-22 22 0</inkml:trace>
  <inkml:trace contextRef="#ctx0" brushRef="#br0" timeOffset="24005.74">16954 487 0,'0'21'16,"0"0"-16,-21 0 15,0 1-15,21 20 0,0-21 0,-21 0 16,21 0-16,-21 1 16,21-1-16,-21 42 0,21-42 0,0 1 15,0-1-15,21-21 16,0 0-16,0 0 16,0 0-16,0 0 0,1 0 15,-1-21-15,21-1 0,-21 1 16,22 0-16,-22 0 0,21 0 0,-21-22 15,22 22-15,-1-21 0,0-22 16,-21 43-16,1-21 16,-22 21-16,0 42 31,0 0-31,-22 0 0,1 0 16,0 1-16,-21 41 0,42-21 15,-21-20-15,21-1 16,0 0-16,0 0 0,0 0 0,0 0 15,21 1-15,0-22 16,0 0-16,0 0 0,0 0 16,43-22-16,-22 1 0,-21 0 15,22 0-15,-1 0 0,-21 0 16</inkml:trace>
  <inkml:trace contextRef="#ctx0" brushRef="#br0" timeOffset="24223.61">17907 148 0,'0'0'0,"0"-42"15,0 21-15,-21 21 16,0 0-16,21 21 16,-22 21-16,1-21 0,0 22 0,21-1 15,-21 0-15,0 1 0,0-1 16,-1 0-16,1 1 0,-21 126 16,42-84-1,-21-64-15,21 21 16,0-21-16,0 1 0,0-1 0,0 0 15,0 0-15,21 0 0,0-21 16,0 0-16,0 0 0,1 0 16</inkml:trace>
  <inkml:trace contextRef="#ctx0" brushRef="#br0" timeOffset="24676.35">18330 572 0,'0'-22'0,"0"1"15,0 0-15,0 0 16,-21 21-16,0-21 0,0 21 0,0 0 16,-1 0-16,1 0 0,0 0 15,0 0-15,-21 0 0,20 0 0,-62 63 16,41-20 0,22-1-16,0-21 0,21 21 15,-21 1-15,21-22 0,0 0 16,0 0-16,0 0 0,0 1 15,21 20-15,21-42 16,1 0-16,-22 0 16,0 0-16,21-21 0,-20 0 15,20-1-15,-21 1 0,0 0 16,22 0-16,-22 0 0,0-22 0,0 22 16,-21 0-16,21-42 0,-21 41 15,21 22-15,-21-21 0,0 42 16,-21-21-1,0 22-15,0-1 16,0 0-16,0 21 0,21-21 0,0 1 16,-22-1-16,22 21 0,0-21 0,0 22 15,0-22-15,0 21 16,0-21-16,22-21 0,-1 21 16,0-21-16,0 0 0,43 0 15,-43 0-15,21-21 0,-21 21 16</inkml:trace>
  <inkml:trace contextRef="#ctx0" brushRef="#br0" timeOffset="25020.16">18690 614 0,'0'0'0,"0"-21"0,0 0 16,0-1-16,21 1 16,0 21-1,1-21-15,-1 21 0,0 0 16,0 0-16,0 0 0,0 21 0,1 0 15,-1-21-15,-21 22 0,21-1 16,-21 0-16,21 0 0,-21 0 16,0 0-16,0 1 0,0-1 0,0 0 15,0 0-15,0 0 0,0 0 16,-42 22-16,-1-43 16,43 21-16,-21-21 15,21-21-15,0 0 16,0-1-16,0 1 15,0 0-15,21 0 0,1-21 0,-1 20 16,0 1-16,0-21 0,0 21 16,0 0-16,1-1 0,-1-20 15,21 21-15,-42 0 0,21 0 16,0 21-16,-21-22 0,22 22 16</inkml:trace>
  <inkml:trace contextRef="#ctx0" brushRef="#br0" timeOffset="25823.84">20256 296 0,'0'-21'0,"0"42"0,0-63 0,0 21 0,0 0 15,0 0-15,0-1 0,0 44 32,0 20-32,0-21 15,0 21-15,0 1 0,0 105 16,0-106-16,0 1 15,0 20-15,-21-21 0,0 43 16,21-43-16,-21 1 16,21-1-16,0 22 15,-21-22-15,21-21 0,0 0 16,-21-21-16,-1 0 16,22-21-1,-21 0-15,21-21 16,0 20-16,0-41 15,0 42-15,21-22 0,1 22 0,-1-21 16,0 21-16,0 0 0,85-43 16,-21 64-1,-43-21-15,0 21 0,64 0 16,-42 0-16,-22 21 0,0 0 0,1 0 16,-22 1-16,21-1 15,-21 85-15,-21-43 16,-21-42-16,-21 22 15,-1-22-15,1 0 0,0 21 0,-22-21 16,1-21-16,-1 22 0,1-1 16,20-21-16,-105 0 15,106 0-15,21 0 0,0 0 16,21-21-16,0-1 16,0 1-16,21 0 0,0 21 15,0-21-15,21 21 16,-20-21-16,20 21 0,0-21 0,1-1 15</inkml:trace>
  <inkml:trace contextRef="#ctx0" brushRef="#br0" timeOffset="26191.97">20934 677 0,'0'0'0,"0"-21"0,0 0 15,0 0 1,21 0-16,0 21 15,0 0-15,0 0 16,1 0-16,-1 0 0,0 0 16,0 21-16,21 0 0,-20 0 15,-1 0-15,0 22 0,0-22 16,-21 85-16,0-64 16,0-21-16,0 22 0,-21-22 15,0 0-15,0 0 0,21 0 0,-22 0 16,1-21-16,0 0 0,0 22 15,21-44 1,0 1-16,0-21 16,0-43-1,0 64-15,21-21 0,0 21 16,-21-22-16,21 22 0,1 0 0,-1 0 16,0 0-16,21-1 0,-21 1 15,1 21-15,-1 0 16,21-21-16,-21 21 0,22 0 15</inkml:trace>
  <inkml:trace contextRef="#ctx0" brushRef="#br0" timeOffset="26612.36">21907 593 0,'-21'0'0,"0"0"0,0 0 16,0 0-1,0 0-15,-1 21 0,1 0 0,-21 0 16,21 0-16,0 22 16,-1-22-16,1 0 0,-21 43 15,21-43-15,21 21 0,0 22 16,0-1 0,0-42-16,21-21 15,0 0-15,0 0 0,0 0 0,22 0 16,-1 0-16,-21 0 0,22 0 0,-1-21 15,-21 0-15,21 0 16,1 0-16,-22-1 0,0 1 0,0-21 16,22-22-16,-43 22 15,0 21-15,0-21 0,0 20 0,0-20 16,0 21-16,0 0 0,-22-22 16,1 43-16,-21-42 0,21 42 15,0 0-15,-1 0 0,1 0 16,0 0-16,0 21 0,0 0 0,0-21 15,-1 22-15,1-1 0,0 0 16,0 0-16,21 0 0,-21 22 16,21-22-16,21 0 0</inkml:trace>
  <inkml:trace contextRef="#ctx0" brushRef="#br0" timeOffset="27212.01">22691 487 0,'-106'21'31,"85"0"-31,-1 0 16,1 1-16,0-1 0,0 21 15,0-21-15,0 0 0,-1 1 16,1 20-16,0-21 0,21 0 0,-21 0 15,21 1-15,0 20 16,0-21-16,21-21 16,0 0-1,0-21-15,1 0 0,-1 0 0,0-1 16,0 1-16,0 0 0,0 0 16,1 0-16,20 0 0,-21-1 0,0-20 15,-21 21-15,21 0 0,1 21 16,-1-21-16,0 21 0,-21 21 31,0 0-31,0 21 0,0-21 16,0 1-16,0-1 0,-21 0 15,21 21-15,0 1 16,0 20-16,0-42 16,0 0-16,0 1 0,21-22 15,0 0-15,0 0 0,0 0 16,106-22-1,-105 1-15,41-21 16,-42 21-16,0 0 0,1-22 0,-1 22 16,-21-21-16,0 21 0,0-22 0,0 22 15,0-64 1,0 64-16,0 0 0,-21 0 16,-1 21-16,1 0 15,0 0 1,21 21-16,0 0 0,0 0 15,0 1-15,0-1 16,21-21-16</inkml:trace>
  <inkml:trace contextRef="#ctx0" brushRef="#br0" timeOffset="27619.29">23749 508 0,'0'0'0,"-64"-21"15,43 21 1,-21 0-16,-22 0 16,22 0-16,21 21 0,-21-21 15,20 21-15,1 0 0,0-21 0,21 22 16,-21-1-16,21 0 16,0 0-16,21 0 0,0 0 15,0-21-15,1 22 0,20-1 16,-21-21-16,21 21 0,-20-21 0,-1 21 15,42 0-15,-42 22 16,1-43-16,-22 21 16,0 0-16,0 0 15,-22-21-15,1 21 16,-21-21-16,21 21 0,-22-21 16,22 0-16,-21 0 0,-22 0 15,22 0-15,0 0 16,21 0-16,-1 0 0,22-21 15,0 0-15,0 0 16,22 0-16,-1 21 16,21-21-16,-21 21 0</inkml:trace>
  <inkml:trace contextRef="#ctx0" brushRef="#br0" timeOffset="27957.43">23918 720 0,'21'0'0,"1"-21"16,-1 21-1,0 0-15,0-22 0,0 1 16,0 21-16,22-21 0,-22 0 16,42-21-16,-63 20 15,22 22-15,-22-21 0,0 0 16,-22 21-1,1 0-15,0 21 16,0-21-16,0 21 0,-22 22 16,22-22-16,-21 42 15,21-41-15,21-1 0,-21 0 16,21 0-16,0 0 0,0 0 0,0 22 16,63-1-1,-42-42-15,0 0 0,22 0 16,-22 0-16,0 0 0,21 0 15,-20 0-15,20 0 0,-21 0 16</inkml:trace>
  <inkml:trace contextRef="#ctx0" brushRef="#br0" timeOffset="28324.22">24469 614 0,'0'-21'0,"21"-64"31,0 85-31,0-21 0,0 21 15,0-21-15,1 21 0,20 0 16,-21 0-16,43 0 16,-43 0-16,0 0 0,0 21 15,0 0-15,0 0 0,-21 0 0,22 1 16,-22-1-16,0 21 0,0 22 16,0-43-16,0 0 0,0 21 15,0-21-15,-22 1 0,22-1 16,-21 0-16,0 0 0,0 0 15,0-21-15,0 0 16,21-21 0,-22 0-16,22 0 0,0 0 15,0-1-15,22-20 16,-1 0-16,0 21 0,0-22 0,21 1 16,-20 0-16,20-1 0,0 1 0,1 0 15,-1-1-15,43 1 16,-1-22-1,-84 43-15</inkml:trace>
  <inkml:trace contextRef="#ctx0" brushRef="#br0" timeOffset="30356.37">3450 1503 0,'0'0'0,"-21"0"15,0 0 1,42 0 31,0 0-47,0 0 16,0 0-16,22 0 15,-22 0-15,42 0 0,-20 0 0,-1 0 16,43 0-16,-43 0 15,0 0-15,107 0 16,-44 0 0,-62 0-16,20 0 0,1 0 0,-22 0 15,22 0-15,-1 0 0,85 0 16,-84 21-16,-1-21 0,1 0 16,84 0-16,21 0 15,-84 0-15,0 0 0,-1 0 16,22 0-16,0 0 0,0 0 0,0 0 15,105 0-15,1 0 16,-106 0-16,0 0 16,-1 0-16,22 0 0,-21 0 0,0 0 0,0 0 15,106 21 1,-1-21-16,-105 0 0,0 0 16,21 21-16,-21-21 0,21 0 15,-21 0-15,-1 0 0,22 0 0,0 0 16,-21 0-16,21 22 0,127-22 15,-21 0-15,-127 21 16,21-21-16,-21 0 0,21 0 16,-21 21-16,21-21 0,-22 0 15,22 0-15,-21 0 0,0 21 0,0-21 16,0 0-16,0 0 0,-1 0 0,1 21 16,21-21-16,-21 0 0,0 0 15,-21 0-15,20 21 0,1-21 0,0 0 16,-21 0-16,21 0 0,-1 22 15,192-22-15,-107 0 16,-84 21-16,-21-21 16,-1 0-16,22 0 0,-21 0 0,21 0 15,-22 0-15,22 0 0,-21 0 0,21 0 16,-22 0-16,1 0 0,0 0 16,-1 0-16,192 0 15,-86 0 1,-84 0-16,-21 0 0,-1 0 0,22 0 15,-21 0-15,-1 0 0,107 0 16,-85 0-16,0 0 0,-1 0 16,1 0-16,0 0 0,190 0 15,-190 0-15,0 0 16,0 0-16,0 0 0,0 0 0,-1 0 16,1 0-16,0 0 0,0 0 0,106 0 15,20 0 1,-105 0-16,0 0 0,-21 0 0,21 0 15,0 0-15,0 0 0,0 0 16,0 0-16,0 0 0,0 0 16,0 0-16,0 0 0,0 0 0,-21 0 15,21 0-15,0 0 0,0 0 16,0 0-16,0 0 0,0 0 0,0 0 16,0 0-16,0 0 0,21 0 15,-21 0-15,0 0 0,148 0 16,-42 0-1,-106 0-15,0 21 0,106-21 0,-106 0 16,0 0-16,0 0 0,-21 0 16,21 0-16,0 0 0,-21 0 0,21 0 15,0 0-15,-21 0 0,21 0 16,0 0-16,-22 0 0,1 0 16,0 0-16,0 0 0,21 0 0,85 0 15,-107 0-15,1 0 16,0 0-16,106 0 0,-106 0 15,-1 0-15,-20 0 0,0 0 16,190 0-16,-212 0 16,22 0-16,-21 0 0,-22 0 15,21 0-15,-20 0 0,-1 0 0,0 0 16,-20 0-16,-1 0 16,21 0-16,-21 0 0,0 0 0,1 0 15,-44 0 48,1 0-63,0 0 0</inkml:trace>
  <inkml:trace contextRef="#ctx0" brushRef="#br0" timeOffset="41555.5">6710 318 0,'-21'0'0,"42"-22"62,0 22-62,-21-21 0,21 0 0,0 21 16,0-21-16,1 0 0,-22 0 16,21-1-16,-21 1 15,0 0-15,-21 21 16,-1 0-16,-20 0 15,-21 0-15,20 0 0,1 21 16,0 0-16,-22-21 0,1 64 16,20-43-16,1 0 0,21 0 15,0 1-15,-1 20 0,1-21 16,21 0-16,0 0 0,0 1 16,0 20-16,0-21 0,0 0 0,0 0 15,21 1-15,1-1 0,-1 0 0,0 0 16,21 0-1,-21 0-15,1 22 0,-1-22 16,0 0-16,0-21 0,0 21 16,22 0-16,-22 1 0,0-1 15,0 0-15,0 0 0,0-21 16,-21 21-16,0 0 0,0 1 0,0-1 16,0 0-16,-21 0 15,-21 0-15,21-21 0,-22 21 0,1 1 16,0-22-16,-1 21 0,1-21 15,0 0-15,-1 0 0,1 0 0,21 0 16,-64 0-16,43 0 0,21 0 16,-22 0-16,22-21 15,0 21-15,0 0 0,0-22 0,0 22 16</inkml:trace>
  <inkml:trace contextRef="#ctx0" brushRef="#br1" timeOffset="54845.87">2794 2836 0,'0'-21'15,"0"0"1,0 0-16,0 0 16,0 0-1,0 42 32,0 0-47,0 0 16,0 0-16,0 0 0,0 22 15,-21-22-15,21 21 0,0 1 0,-21-22 16,21 21-16,0 0 0,0 1 16,0-1-16,-22 0 0,22 1 0,0 41 15,0-62-15,0 20 16,0-21-16,0 0 0,0 0 0,0 1 16,0-1-16,22-21 62,-22-21-62,21-1 0,-21 1 0</inkml:trace>
  <inkml:trace contextRef="#ctx0" brushRef="#br1" timeOffset="55032.42">3154 3217 0,'0'22'16</inkml:trace>
  <inkml:trace contextRef="#ctx0" brushRef="#br1" timeOffset="55228.23">3302 3217 0,'21'0'16,"0"-21"-16</inkml:trace>
  <inkml:trace contextRef="#ctx0" brushRef="#br1" timeOffset="57226">3196 3196 0,'0'21'78,"0"1"-63,0-1-15,0 0 32,21-21-1,0 0-31,1-21 15,-22 0-15,21-1 16,-21 1-16,21 0 16,-21 0-16,0 0 15,0 0 1,-21 21-16,0 0 16,-1 0-1,22 21-15,-21 0 16,21 0-16,0 0 15,0 0-15,0 1 16,21-22 31,-21-22-47,0 1 16</inkml:trace>
  <inkml:trace contextRef="#ctx0" brushRef="#br1" timeOffset="58013.7">4741 2625 0,'0'0'0,"0"-21"0,21 21 16,1-22-16,-22 1 0,21 0 15,0 0-15,-21 0 16,0 0-16,0-1 16,-21 22-1,0 0-15,-1 0 0,1 0 16,0 0-16,0 0 0,-21 0 15,-1 22-15,1-1 0,0 0 0,20 0 16,-20 0-16,0 22 0,-1-22 16,1 21-16,0 0 0,21 1 0,-22-1 15,22 0-15,0 1 0,-21 41 16,20 43 0,22-105-16,0 20 0,0-21 15,0 21-15,0-20 0,22-1 0,-1 0 16,0 0-16,0 0 0,21 0 15,1-21-15,-22 0 0,21 0 0,1 0 16,-1 0-16,21 0 16,-20 0-16,-1-21 0,0 21 0,1-21 15,-1 0-15,0 0 0,1-22 0,-1 22 16,0-21-16</inkml:trace>
  <inkml:trace contextRef="#ctx0" brushRef="#br1" timeOffset="58559.95">5355 2223 0,'0'0'0,"-21"-22"0,0 1 16,0 21 0,21 21-1,0 1-15,-22-1 0,22 0 0,0 21 16,0-21-16,0 22 0,0 20 15,-21-20-15,21 20 0,0-21 0,-21 85 16,21-84-16,-21-1 16,21 22-16,-21-22 0,21 0 0,0 1 15,0-1-15,0 0 0,-21-21 0,21 22 16,0-22-16,-22 0 0,22 0 16,0 0-16,-21-21 31,21-21-16,-21 0-15,21 0 0,0 0 16,0 0-16,0-1 0,0-41 16,0 21-16,0-1 0,0 22 15,21-21-15,22-1 0,-22 1 0,0 21 16,21-21-16,1 20 0,-1 1 16,0 0-16,-21 21 0,64 0 15,-64 0-15,22 0 0,-22 21 0,0 0 16,0 22-16,0-22 0,0 64 15,-21-22 1,0-21-16,-21-20 0,0-1 16,0 21-16,0-21 0,21 0 0,-43 1 31,43-1-31,-21 0 0,21 0 16,0-42-1,0 0-15,0 0 16,21-1-16</inkml:trace>
  <inkml:trace contextRef="#ctx0" brushRef="#br1" timeOffset="58975.71">5842 2773 0,'0'0'16,"0"-21"-1,0 0-15,0-1 0,21 22 16,-21-21-16,21 21 0,0 0 16,1 0-16,-1 0 15,0 0-15,0 0 0,0 0 0,0 21 16,-21 1-16,22-1 0,-22 0 16,21 0-16,-21 21 0,0-20 0,0-1 15,0 21-15,0-21 0,0 0 16,0 22-16,-21-22 0,-1 0 15,1 0-15,0 0 0,0 1 16,21-44 15,0 1-15,21 0-16,-21 0 0,21 0 16,0-22-16,22 1 15,-22 21-15,-21-21 0,21 20 0,0 1 16,0 0-16,-21 0 0,22 0 0,-1 0 15,0-1 1,0 22-16,0 0 16</inkml:trace>
  <inkml:trace contextRef="#ctx0" brushRef="#br1" timeOffset="59486.42">6816 2709 0,'0'0'0,"-22"0"0,1-21 0,0 21 16,0 0-16,0 0 16,0 0-16,-22 0 0,22 21 15,0-21-15,0 22 0,0-1 16,-22 0-16,22 21 0,-21 1 15,21-22-15,21 21 0,-22-21 16,22 0-16,-21 1 0,21 20 0,0-21 16,0 21-16,0-20 0,21-22 15,1 21-15,20 0 0,-21-21 16,0 0-16,22 0 0,-1 0 0,-21 0 16,21 0-16,1 0 15,-1 0-15,-21 0 0,22-21 0,-1 0 0,-21 21 16,0-22-16,0 1 0,1 0 15,-1-21-15,-21 21 0,0-1 16,0 1-16,0-85 16,-43 64-1,22 21-15,0 0 0,-21 0 0,21-1 16,-22 22-16,22 0 0,-21 0 0,21 0 16,-22 0-16,22 0 0,-21 0 0,21 22 15,-1-1-15,1 21 16,21-21-16,0 0 0,0 1 15,0-1-15,0 0 0,21-21 0,1 21 16,-1-21-16,21 0 0,0 0 16,-20 0-16,20 0 0</inkml:trace>
  <inkml:trace contextRef="#ctx0" brushRef="#br1" timeOffset="60216">7218 2667 0,'0'0'0,"0"21"16,0 0-1,0 1-15,0-1 0,0 0 0,0 0 16,0 21-16,-21-20 16,21-1-16,0 21 0,-22-21 0,22 0 15,0 1-15,0-1 0,0 0 16,0 0-16,0 0 0,0 0 15,0 1-15,0-44 32,0 1-17,0 0-15,0 0 0,0 0 16,0 0-16,0-22 0,0 22 16,0 0-16,0 0 0,0-22 0,0 22 15,0 0-15,0-21 0,22 21 16,41-43-1,-42 43-15,0 0 0,1 0 16,-1 21-16,21 0 0,-21 0 0,22 0 16,-22 21-16,21 0 0,-21 0 0,22 0 15,-22 0-15,0 22 0,0-22 16,0 0-16,-21 21 0,21 1 16,-21-22-16,0 0 0,0 0 15,0 0-15,0 1 0,-21-1 16,0-21-1,21-21 32,0-1-47,0 1 0,0 0 16,0 0-16,21-43 0,0 43 16,22-21-16,-22 21 0,0-22 15,64 1-15,-64 21 0,21 0 16,1 21-16,-22 0 0,21 0 15,0 0-15,-20 0 0,20 21 16,0 21-16,-42 1 16,0-22-16,0 21 0,0 0 15,0-20-15,0-1 0,0 0 0,-21 0 16,0 0-16,0 22 16,0-22-1,-1 0-15,22-42 47,0 0-47</inkml:trace>
  <inkml:trace contextRef="#ctx0" brushRef="#br1" timeOffset="60640.17">8340 2794 0,'21'21'16,"0"-21"0,0 0-1,0 0-15,0 0 0,1 0 16,-1 0-16,0-21 0,0 21 16,0-21-16,0 21 0,1-21 0,-1-22 15,0 22-15,-21 0 16,21 21-16,-21-21 0,0 0 0,0 0 15,0-1-15,-21 22 16,0 0-16,0 0 16,-1 0-16,1 0 0,-21 0 0,21 22 15,0-1-15,-1 0 0,1 21 0,0-21 16,0 22-16,21-1 0,-21-21 16,0 43-16,21-22 0,0-21 15,0 0-15,0 1 0,0-1 16,21 0-16,0-21 0,0 21 0,0-21 15,22 0-15,62 0 16,-83 0-16,20 0 0,0 0 16,1-21-16,20 0 0,-21 0 15,-20-1-15,-1 1 0,0 0 16,0 0-16</inkml:trace>
  <inkml:trace contextRef="#ctx0" brushRef="#br1" timeOffset="61691.77">2815 4911 0,'0'-21'0,"0"-1"16,0 1-16,0 0 15,0 0 1,0 0-16,0 0 0,0-1 16,-21 22-16,21-21 0,0 0 15,0 0-15,0 0 0,0 0 31,21 21-31,0 0 0,0 21 16,1 0-16,-22 0 16,21 0-16,0 0 0,-21 22 0,0-1 15,21 22-15,-21-22 0,0 0 16,0 22-16,0-22 0,0 0 0,-21 64 16,-21-21-1,-1-64-15,22 21 0,-21 1 16,21-22-16,-22 0 0,22 0 0,-21 0 15,21 1-15,-22-22 0,22 0 0,-42 0 16,41 0 0,1 0-16,-21-22 0,21 1 0,0 0 15,-1 0-15,22 0 0,0-22 16,0 22-16,0-21 0,0 0 0,0-1 16,0 22-16,22-21 0,-1-1 15,0 22-15,0 0 0,0-21 0,22 42 16,-22-21-16,21 21 0,-21 0 15,0 0-15,22 21 0,-22 0 0,0 0 16,0 0-16,0 22 0,1-22 16,-1 21-16,0-21 0,0 22 0,-21-22 15,21 21-15,0 0 16,1-20-16,-1 20 16,0-21-16,21 0 15,-21-21-15,1 0 16,-1 0-16,0 0 15</inkml:trace>
  <inkml:trace contextRef="#ctx0" brushRef="#br1" timeOffset="61879.67">3535 5122 0,'0'0'0,"0"-21"47</inkml:trace>
  <inkml:trace contextRef="#ctx0" brushRef="#br1" timeOffset="62388.38">4911 4382 0,'0'0'0,"0"-22"0,0 1 0,0 0 16,0 0-16,0 0 16,0 42-1,0 0-15,0 0 16,0 0-16,0 22 0,0-22 0,0 21 16,0 1-16,0-1 0,0 21 15,0-20-15,-22-1 0,22 22 0,-21-22 16,21 21-16,0-20 0,0-1 15,0 0-15,0 1 0,-21-1 16,21-21-16,0 0 0,0 1 0,0-1 16,21-21 15,-21-21-31,0-1 0</inkml:trace>
  <inkml:trace contextRef="#ctx0" brushRef="#br1" timeOffset="62644.23">4911 4424 0,'0'0'0,"0"-21"16,21 0 15,0 21-31,0-22 0,21 22 0,-20-21 16,20 21-16,0 0 0,-21-21 0,22 21 15,-22 0-15,21 0 0,-21 0 16,1 0-16,-1 0 0,-21 21 16,0 0-16,0 1 15,-21-1-15,-1 0 16,-20-21-16,21 21 0,0 0 0</inkml:trace>
  <inkml:trace contextRef="#ctx0" brushRef="#br1" timeOffset="62832.12">4932 4784 0,'0'0'16,"0"21"-1,21-21 1,0 0 0,0 0-16,0 0 0,1 0 0,20 0 15,-21-21-15,21 21 0,1-21 16,-1 21-16,-21 0 15,0-22-15,1 22 0,-1 0 0,0 0 16</inkml:trace>
  <inkml:trace contextRef="#ctx0" brushRef="#br1" timeOffset="63083.98">5630 4678 0,'-21'0'15,"0"0"-15,0 21 16,21 0-16,-21 0 0,21 1 16,-22-1-16,22 21 0,0-21 0,0 0 15,0 22-15,-21-22 16,21 0-16,0 21 0,0-20 0,0-1 16,0 0-16,0 0 15,21-42 16,-21 0-31</inkml:trace>
  <inkml:trace contextRef="#ctx0" brushRef="#br1" timeOffset="63267.87">5694 4530 0,'0'0'0,"-21"-21"16,-1-1-16,22 1 15,-21 21-15,42 0 47,1 21-47,-1-21 0,0 22 16,21-1-16</inkml:trace>
  <inkml:trace contextRef="#ctx0" brushRef="#br1" timeOffset="63696.63">5948 4699 0,'0'-63'16,"0"41"-16,0 1 15,0 0-15,21 21 16,0 0-16,0 0 0,0 0 15,1 0-15,-1 0 0,0 21 16,0-21-16,0 21 0,0 1 16,1-1-16,-1 21 0,-21-21 15,0 22-15,0-22 0,0 21 0,0-21 16,0 43-16,0-22 0,0-21 16,0 0-16,0 1 0,0-1 15,-21-21 1,-1 0-16,22-21 15,0-1-15,0 1 16,0 0-16,0 0 0,0-21 0,0 20 16,0-20-16,0 21 0,22-21 15,-22 20-15,21-20 0,-21 21 16,21 0-16,0 0 0,-21-1 0,21 1 16,0 0-16,1 0 0,41 0 15,-21 21 1,-20 0-16,-1 0 0</inkml:trace>
  <inkml:trace contextRef="#ctx0" brushRef="#br1" timeOffset="64068.41">6519 4763 0,'64'21'31,"-43"-21"-31,0 0 0,0-21 0,0 21 16,1-22-16,-1 22 0,0-21 0,21 0 16,-21 0-16,1 21 0,20-21 15,-21 0-15,0-1 0,0 1 0,-21 0 16,0 0-16,0 0 0,0 0 16,-21 21-16,0-22 15,0 22-15,0 0 0,0 0 0,-1 0 16,1 22-16,0-1 0,-21-21 15,21 21-15,-1 0 0,1 0 0,0 43 16,21-43-16,-21 21 0,21-21 16,0 1-16,0 20 15,0-21-15,0 0 0,21 0 0,21 1 16,-20-1-16,-1-21 0,0 0 16,21 21-16,-21-21 0,1 0 0,20 0 15,0 0-15,1-21 0,-1 21 0,0-21 16,1-1-16,-1 1 0,0 0 15</inkml:trace>
  <inkml:trace contextRef="#ctx0" brushRef="#br1" timeOffset="65393.65">7705 4128 0,'-22'-43'15,"44"86"-15,-65-107 0,43 43 0,-21 0 0,-21-22 16,21 22-1,-1 21-15,1 0 16,21 21-16,0 1 0,-21-1 16,0 21-16,21-21 0,0 22 0,-21 62 15,21-62-15,-21 20 0,21-20 16,-22 20-16,22 1 0,0-1 16,-21 1-16,21-1 0,-21 22 15,21-22-15,-21 22 0,21 0 0,-21-22 16,21 22-16,0-1 0,0 1 0,-21 0 15,-1-1-15,22 86 16,-21-86-16,0 86 0,0-86 16,21 1-16,0-21 0,0 20 15,0-20-15,0-1 0,0 1 0,0-1 16,0-20-16,0-1 0,21 0 0,0 1 16,-21-22-16,21 0 0,1 0 15,-1 0-15,0-21 0,0 0 16,0 0-16,0-21 0,1 21 0,20-63 15,-21 41-15,0-20 16,22-21-16,-22 20 0,0-20 0,0 20 16,0-20-16,0-22 0,-21 22 0,22-22 15,-22 0-15,0-20 16,0 20-16,0-21 0,0 21 0,-43-84 16,22 84-16,0 22 0,-21-1 15,-1 1-15,22-1 0,-21 22 16,21 0-16,-22 21 0,22-22 0,-21 22 15,21 0-15,-22 0 16,43 0-16,0-1 31,21 1-15,1 21-16,-1-21 0,0 21 16,21-21-16,-21 0 15,22 0-15,-22-1 0,64-20 16,-43 21-16,0 0 0,43-43 15,-43 43-15,1 0 0,-1 0 16,0-22-16,1 1 16,-22 42-16,-21-21 15,0 42 1,-21-21-16,-1 21 16,1 0-16,21 1 0,-21 20 15,0-21-15,0 21 16,21 22-16,0-43 15,0 0-15,0 0 0,0 1 0,0-1 16,0 0-16,21-21 0,0 0 16,0 0-16,0 0 15,1 0-15,-1 0 0,0-21 16,0 21-16,-21-21 16,0-1-16,0 1 0,0-42 15,0 42-15,0-1 0,0 1 16,0 0-16,0 0 0,0 0 15,0 0-15,0-1 0,0 1 16,21 0-16,0 21 16,1-21-16,-1 0 0,0 21 0,21-21 15,-21 21-15,22 0 0,-22-22 0,21 22 16,1 0-16,-22 0 0,21 0 16,-21 0-16,0 22 0,1-22 0,-1 21 15,0 0-15,0 0 0,-21 21 16,0-20-16,0 41 0,0-42 15,-21 22-15,0-22 0,21 21 16,-21-21-16,-1 0 0,1 22 0,0-22 16,0 0-16,0 0 15,21-42 17,21 0-32,-21 0 0,21 0 0,21-22 15,-20 22-15,-1 0 0,0-21 16,21-1-16,-21 22 0,1-21 0,-1-1 15,21 22-15,-21-21 0,0 21 16,1 0-16,-1-1 0,0 1 0,0 0 16,-21 42 15,0 0-31,-21 1 0,0-1 0,21 21 16,-21-21-16,21 22 15,-22-1-15,22 0 0,0-21 16,0 1-16,0-1 0,0 0 0,0 0 15,22 0-15,-1 0 0,0 1 16,0-22-16,0 0 0,43 0 16,-43 0-16,21 0 0,1 0 0,-22-22 15,21 1-15,0 0 0,-20 0 16,-1 0-16,21 0 0,-21 21 0</inkml:trace>
  <inkml:trace contextRef="#ctx0" brushRef="#br1" timeOffset="66519">2582 6837 0,'0'-21'0,"0"0"31,0-1-15,0 1-16,0 0 16,21 21-16,1 0 0,-1-21 15,0 21-15,0 0 0,0-21 0,0 21 16,1 0-16,-1 0 0,0 0 15,0 0-15,0 0 0,0 0 0,1 21 16,-1-21-16,0 21 0,-21 0 16,0 0-16,0 22 0,0-1 15,-42 0 1,20-20-16,-20-1 0,21 0 0,0 0 16,-22 0-16,22 0 0,0-21 15,-21 22-15,21-22 16,-1 0-16,22-22 15,0 1 1,0 0-16,22 0 16,-1 21-16,0-21 0,21 0 15,-21 21-15,22-22 0,-22 22 16,0 0-16,21 0 0,-20 0 16,-1 0-16,21 0 0,-21 0 0,0 22 15,1-22-15,-1 21 16,-21 0-16,0 0 0,21-21 0,-21 21 0,0 0 15,0 1-15,0-1 0,0 21 16,-21-21-16,0 0 0,-1 1 16,1-1-16,-21 21 0,21-21 0,-22 0 15,22-21-15,-21 22 0,0-22 16,20 0-16,-20 0 0,-43 0 16,43 0-16,0 0 0,21 0 15,-22-22-15,1 22 0,21-21 16,-22 0-16,22 0 0,0 21 0,-21-42 15,42 20 1,0 1 0,0 0-16,21 21 0,21 0 0,-21 0 15,1-21-15,20 21 16,0-21-16,1 21 0,-1-21 0</inkml:trace>
  <inkml:trace contextRef="#ctx0" brushRef="#br1" timeOffset="66795.85">3598 6964 0,'0'0'0,"21"0"16,1 0-16,-1 0 31,-21-21-31,21 0 0,-21-1 15,-21 1 1,0 21 0,-1 0-16,1 0 0,0 0 0,0 0 15,0 0-15,0 21 16,21 1-16,21-22 31,0 0-31</inkml:trace>
  <inkml:trace contextRef="#ctx0" brushRef="#br1" timeOffset="67317.02">4847 6498 0,'0'0'0,"0"-21"0,0 0 16,0 0-16,0 0 0,0-1 0,21 1 16,-21 0-16,21 0 15,-21-21-15,0 63 32,0 21-32,0-21 15,0 22-15,0 41 16,0-20-16,0-22 0,0 0 15,0 22-15,0-22 0,0 1 0,0-1 16,-21 0-16,0 1 0,0-1 0,21 0 16,0-21-16,-21 1 0,0 41 15,21-42-15,0-42 47,0 0-31,0 0-16</inkml:trace>
  <inkml:trace contextRef="#ctx0" brushRef="#br1" timeOffset="67634.36">4551 6943 0,'0'0'15,"-21"21"-15,-1 0 0,1 0 16,0 0-16,0 1 0,-21 20 15,42-21-15,-22 21 0,22 1 16,0-1-16,0-21 0,0 0 16,0 1-16,22-1 0,20 0 15,-21-21-15,0 0 0,22 21 0,-1-21 16,0 0-16,1 0 0,20 0 16,-21-21-16,64 0 0,-63 0 15,41-22-15,-41 22 16,-22 0-16,21 0 0,-21 0 0,0-1 15,1 1-15,-22 0 0,0 0 16,0 0-16,0 0 0,0-1 16,0 1-1,0 0-15,0 0 0,-22 0 16,1 0-16</inkml:trace>
  <inkml:trace contextRef="#ctx0" brushRef="#br1" timeOffset="67923.39">4551 6498 0,'0'0'0,"0"-21"32,0 0-32,21 21 0,0-21 0,21 21 15,-20-21-15,20-1 0,0 22 16,1-21-16,-1 21 0,0-21 15,1 21-15,-1 0 0,0-21 16,1 0-16,-22 21 0,42 0 16,-20 0-16,-22 21 62,-21 0-62,21-21 0</inkml:trace>
  <inkml:trace contextRef="#ctx0" brushRef="#br1" timeOffset="68333.52">5927 6350 0,'0'0'0,"0"-21"0,-22 21 15,1 0-15,0 0 16,0 0-16,0 0 0,0 21 16,-1 0-16,1 0 15,0 22-15,0-22 0,-21 85 16,-22 42 0,43-106-16,0 1 0,21-1 15,-21 0-15,21 1 0,0-1 0,0 0 16,0 1-16,0-22 0,0 0 0,21 21 15,0-21-15,0 1 0,0-22 16,22 21-16,-1-21 0,-21 0 0,106 0 16,-63 0-1,-22 0-15,0-21 0,22-1 16,-43 1-16,21 21 0,-21-21 16,1 0-16,-1 0 0,0 0 15,0-1-15,0 22 0,-21-21 0,21 0 16,-21 0-16,0 0 0,0 0 15,0-1-15,0 1 16</inkml:trace>
  <inkml:trace contextRef="#ctx0" brushRef="#br1" timeOffset="68560.39">5821 6795 0,'0'0'0,"-21"0"0,42 0 31,0 0-15,0 0-16,21 0 0,-20 0 16,-1 0-16,21 0 0,-21 0 15,0-22-15,22 22 0,-22-21 0,21 21 16,-21-21-16,1 21 0,-1-21 16,0 21-16,0-21 0,0 0 0,0-1 15,-21 1-15,0 0 16</inkml:trace>
  <inkml:trace contextRef="#ctx0" brushRef="#br1" timeOffset="68824.24">5863 6350 0,'42'0'15,"-20"-21"1,20 21-16,-21-21 0,21 21 0,-20-21 16,20 21-16,0-22 0,-21 22 15,22-21-15,-1 21 0,-21-21 0,22 21 16,20 0-16,-21-21 16,-20 21-16,-22 21 15,-22-21 1,1 21-16,0 0 15,21 1-15</inkml:trace>
  <inkml:trace contextRef="#ctx0" brushRef="#br1" timeOffset="69977.1">2857 8636 0,'0'0'0,"0"-21"0,0 0 15,0 42 17,0 0-17,0 21-15,0-20 16,0 62-16,0-20 0,-21-22 16,0 0-16,21 22 0,-21-22 15,0 1-15,-22 41 0,22-41 16,-21-1-16,42-21 0,0 0 15,-21-21-15,21-21 32,0 0-32,0 0 15,21-43 1,0 43-16,0 21 0,0-21 16,1 21-16,-1-21 0,0 21 15,0 0-15,21 0 0,-20-21 16,20 21-16,-21 0 0,21 0 0,1 0 15,-22-22-15,0 22 0,0 0 16,0-21-16,1 21 0,41-42 16,-42 21-16,-21 0 15,0-1-15,0 1 0,0 0 16,0 0-16,0 0 0,0 0 0,0-1 16,0 1-16,0 0 0,0 0 15,-21 0-15,0 0 16,0 21-16,21 21 15,0 0-15,0 0 16,0 21-16,0-20 0,-21 20 16,21-21-16,0 21 0,-22 1 0,22-1 15,0-21-15,0 43 0,0-22 16,-21-21-16,21 0 0,0 1 16,0-1-16,0 0 0,0 0 0,0 0 15,0 0 1,0-42 15,0 0-31</inkml:trace>
  <inkml:trace contextRef="#ctx0" brushRef="#br1" timeOffset="70256.99">3662 9038 0,'0'0'0,"21"0"0,0 0 0,0 0 16,0 0-16,1 0 15,-1 0-15,-21-21 16,0 0-16,0 0 16,0 0-16,-21-1 15,-1 22 1,1 0-16,0 0 0,0 0 0,0 0 15,0 0-15,-1 0 16,22 22-16,0-1 16,0 0-1,22-21 1</inkml:trace>
  <inkml:trace contextRef="#ctx0" brushRef="#br1" timeOffset="71151.58">5080 8551 0,'0'0'0,"-21"0"15,0 0-15,-1 0 16,22 22 0,-21-22-16,21 21 0,0 0 15,0 0-15,0 0 16,21-21-1,1 0-15,-1 0 0,0 0 0,0 0 16,21 0-16,-20 0 0,20-21 0,-21 21 16,21-21-16,85-21 15,-105 20-15,20 1 16,21 0-16,-41 0 0,-22 0 16,0-43-16,-22 22 15,1 42-15,0-21 0,-21 0 16,-1 21-16,22 0 15,-21 0-15,0 0 0,-1 0 0,22 21 16,-21 0-16,-22 21 0,22 1 16,-22 20-16,43-42 15,-21 22-15,21-1 0,21 0 0,0 1 16,-21-1-16,21-21 0,0 21 16,0 1-16,0-22 0,21 21 0,0-21 15,0 1-15,0-1 0,0 0 16,1-21-16,-1 21 0,21-21 15,-21 0-15,0 0 0,22 0 0,-22 0 0,0 0 16,0 0-16,0 0 16,1-21-16,-22 0 15,-22 0-15,1 21 16,-21 0-16,21 0 0,-22 0 16,1 0-16,0 21 0,-22-21 0,22 21 15,0 0-15,-1 0 0,1 0 16,21 1-16,-43 41 15,43-42-15,21 22 0,0-22 0,0 0 16,0 0-16,21 0 0,0-21 16,1 21-16,20-21 0,21 22 15,1-22-15,-22 0 16,1 0-16,-1 0 0,0 0 16,22 0-16,-22-22 0</inkml:trace>
  <inkml:trace contextRef="#ctx0" brushRef="#br1" timeOffset="71692">6138 8932 0,'21'-21'15,"-42"42"-15,42-63 0,-21 21 0,0 0 16,0 0-16,-21-1 0,0 1 0,0 21 16,0-21-16,0 21 0,-1 0 0,-20 0 15,21 0-15,-21 0 0,20 21 16,-20-21-16,21 21 0,0 1 15,-22-1-15,22 21 0,0-21 0,0 22 16,-21 20 0,20-42-16,1 22 0,21 20 0,0-42 15,0 0-15,0 1 0,0-1 16,0 0-16,21-21 0,1 0 16,-1 0-16,42 0 15,-42 0-15,22 0 0,-22-21 16,21 0-16,1-1 0,-1 1 0,0 0 15,-21-21-15,22-1 0,-1 1 0,-21 0 0,0-1 16,1 1-16,20-64 16,-21 64-16,0-22 0,-21 22 0,0 0 15,21-1-15,-21 1 0,22 0 16,-22 21-16,0-1 0,0-20 16,0 21-16,0 42 31,0 0-31,0 0 0,0 22 0,-22-22 15,22 21-15,-21 1 0,21-1 0,-21 0 16,21 22-16,0-22 0,0 0 16,0 22-16,0-22 0,0 1 0,0-1 15,0-21-15,21 85 16,22-64 0,-22-42-16,0 21 0,21-21 15,1 0-15,-22 0 0,21 0 0,0 0 16,1-21-16,-1 21 0,0-21 15</inkml:trace>
  <inkml:trace contextRef="#ctx0" brushRef="#br1" timeOffset="72425.58">7260 8805 0,'21'-21'16,"-42"42"-16,63-63 0,-42 21 0,0 0 0,0 0 16,0-1-16,0 1 0,0 0 15,-42 0 1,-21 0-16,41 21 0,-20 0 15,21 0-15,-21 0 0,-1 0 0,22 21 16,-21 0-16,-1 0 0,1 0 16,21 1-16,-64 83 15,22 1 1,63-63-16,0-22 0,0 0 0,0 21 16,0-21-16,21-21 0,42 43 15,-41-43-15,20 0 0,0 0 16,1 0-16,-1 0 0,0-21 15,1-1-15,-22 22 0,21-21 0,0 0 0,-20 0 16,-1 0-16,0-22 16,0 22-16,0 0 0,-21-21 0,21 21 15,-21-1-15,0 1 0,0 0 0,0 0 16,0 0-16,0 42 47,0 0-47,-21 21 15,21-20-15,0 41 0,0-21 16,-21 43-16,21-43 0,0 22 16,0-22-16,0 1 0,0 20 15,0-21-15,0 22 0,0-22 0,0 22 16,0 20-16,0-20 0,0-1 16,0 22-16,0-21 0,21-1 15,-21 1-15,21-1 0,-21 1 0,0-1 16,0 1-16,0-1 0,22-21 0,-22 22 15,0-22-15,0 1 0,0-1 0,0 0 16,0-21-16,0 1 0,0-1 16,0 0-16,-22 0 0,1-21 0,0 0 15,0 0-15,-43-42 16,43 21-16,-21-1 0,21 1 16,-22-21-16,22 0 0,-21-1 0,0 1 15,-22-64-15,43 43 16,0-1-16,0 1 0,21-1 0,0 1 15,0-22-15,0 21 0,0 1 16,0-1-16,63-126 16,22 63-16,-43 85 15,-21-1-15,22 22 0,-1-21 16,-21 21-16,21-22 0,22 1 16,-22 0-16,-21 20 0,22 1 15,-22 0-15,21 0 0,1 0 0</inkml:trace>
  <inkml:trace contextRef="#ctx0" brushRef="#br1" timeOffset="72764.38">7641 8911 0,'21'0'16,"0"-21"0,1 21-16,-1-21 0,-21 0 15,21 21-15,0-21 0,0-1 16,0 1-16,1 0 0,-1 0 0,0 0 15,-21-22-15,21 1 16,-21 21-16,0 0 0,0 0 16,-21 21-16,0 0 0,0 0 15,-1 0-15,1 0 0,-21 0 16,21 21-16,-22 0 0,-20 64 16,21 20-1,42-62-15,0-22 16,0 21-16,0-21 0,21 1 0,0-1 15,42 21-15,1-42 16,-22 21-16,43-21 16,-43 0-16,1 0 0,-1 0 0,21-21 15,1-21-15,-43 42 16,0-21-16</inkml:trace>
  <inkml:trace contextRef="#ctx0" brushRef="#br1" timeOffset="73409">2603 10837 0,'0'0'0,"-21"0"0,42 0 32,1 0-17,-1 0-15,0 0 0,21 0 16,-21 0-16,1 0 0,20-21 0,-21 21 15,21 0-15,-20-21 16,20 21-16,-21 0 0,0 0 16,0 0-16,-42 0 31,0 0-31,0 0 16,0 21-16,-22-21 0,22 0 0</inkml:trace>
  <inkml:trace contextRef="#ctx0" brushRef="#br1" timeOffset="73951.7">2625 10816 0,'0'0'0,"0"21"0,-22-21 0,1 22 15,0-1-15,0-21 16,21 21-16,-21 0 16,0 0-16,-1-21 0,22 21 15,0 1-15,-21-1 0,0 0 16,21 0-16,0 0 0,-21 0 15,21 1-15,0-1 0,0 0 16,0-42 31,21 0-31,-21-1-16,21 22 0,0-21 15,-21 0-15,22 21 0,-1-21 0,0 21 16,0-21-16,0 21 0,0 0 0,1-21 15,-1 21-15,21 0 16,-21 0-16,22 0 0,-22 0 0,21 0 0,-21 0 16,0 0-16,1 0 0,-1 21 15,21 21-15,-21 22 16,-21-43-16,0 0 16,0 21-16,0-21 0,0 22 0,-84 41 15,62-62 1,-20-1-16,0 0 0,21 0 15,-64 21-15,64-42 0,-22 0 16,1 0-16,0 0 0,21 0 16,-22 0-16,22 0 0,0 0 0,-21 0 15,20-21-15,1 21 0,0-21 16,21 0-16,-21 21 0,21-21 16,0 0-16,0-1 15,21 22 1,0-21-16,22 21 0,-22-21 0,0 21 15,21 0-15</inkml:trace>
  <inkml:trace contextRef="#ctx0" brushRef="#br1" timeOffset="74196.56">3344 11176 0,'0'0'0,"0"21"0,21-21 0,1 0 15,-1 0-15,0-21 16,-21 0 0,0 0-16,0 0 15,-21 21 1,0 0 0,-1 0-16,1 0 0,0 0 15,0 21-15,21 0 31</inkml:trace>
  <inkml:trace contextRef="#ctx0" brushRef="#br1" timeOffset="74944.41">4826 10456 0,'0'0'0,"0"-21"0,0 0 16,0 0-16,-21 21 0,0 0 15,-1-21-15,1 21 16,0 0-16,0 0 0,0 21 0,0 0 15,-1 0-15,-20 43 16,0 20-16,42-20 0,-21-22 16,-1 22-16,1 42 15,0-64-15,21 21 0,-21-20 0,21 20 16,0-20-16,0 147 16,21-169-1,0 22-15,22-22 0,20 0 16,-42-21-16,22 0 0,-1 0 15,0 0-15,1 0 0,-1-21 0,21 0 16,22-43-16,21 1 16,-64 20-16,1 1 0,20 0 0,-21-22 15,1 22-15,-1-1 0,43-126 16,-85 127-16,0-85 16,0 63-16,-21 22 15,-1-22-15,-20 22 0,21 0 0,-21 21 16,-1-22-16,1 22 0,0 21 15,-1 0-15,-20 0 0,20 0 16,1 0-16,-43 42 0,43-20 16,-21 62-16,20-41 0,22 20 15,0 1-15,21 41 16,-21-62-16,21 20 0,0 43 16,0-64-16,0 22 0,21-22 15,-21 1-15,42-1 0,43 43 16,0-43-1</inkml:trace>
  <inkml:trace contextRef="#ctx0" brushRef="#br1" timeOffset="75284.22">5778 10922 0,'0'0'0,"0"-21"16,-21 21-1,0 0 1,21 21-16,-21 0 0,21 0 16,0 1-16,0 20 0,0 0 15,0 1-15,0 105 16,-21-85-16,21 1 0,-21-1 0,21 22 16,0-22-16,-22 1 0,1 21 15,0-1-15,21 1 0,-21 0 0,0 63 16,0 21-1,21-105-15,-22-1 0,22 43 16,0-64-16,0 1 0,0-22 0,0 0 16,22 0-16,-1-21 15,0 0-15,0-21 0,-21 0 0,21 0 16,0-1-16,-21 1 0,0-21 0,0 0 16,22-1-16,-22 1 0</inkml:trace>
  <inkml:trace contextRef="#ctx0" brushRef="#br1" timeOffset="75595.98">5546 11282 0,'0'0'0,"-22"-64"0,1 22 15,21 0-15,0 21 0,-21-22 0,21 1 16,0 21-16,0-22 0,0 22 16,21 0-16,0 0 0,22 0 0,-22 21 15,21-21-15,1-1 0,-1 22 0,21 0 16,-20 0-16,-1 0 0,0 0 15,1 22-15,-1-1 0,-21 0 0,22 21 16,-43 43 0,0-64-16,-22 21 0,-20-20 15,21-1-15,-21 21 0,-1-21 16,-41 22-16,41-22 0,22-21 16,-21 21-16,21 0 0,-22-21 15,22 0-15,42 0 31,0-21-31,1 0 0,-1 21 16,42-43-16,-42 22 0</inkml:trace>
  <inkml:trace contextRef="#ctx0" brushRef="#br1" timeOffset="75948.92">6202 11070 0,'0'0'16,"21"0"-16,0 0 15,0-21 1,0 0-16,1 0 16,-1 21-16,0-21 0,0-1 15,0 1-15,0 21 0,-21-21 16,0 0-16,22 21 0,-22-21 16,-22 21 15,1 0-31,0 0 0,0 0 15,21 21-15,-21 0 0,0 0 0,21 0 16,-22 1-16,22-1 0,0 0 16,0 21-16,0-21 0,0 1 0,0-1 15,0 0-15,0 0 0,0 0 0,22 0 16,-22 1-16,21-22 0,21 21 16,-21-21-16,0 0 15,22 0-15,-22 0 0,21-21 16,-21 21-16,1-22 0,20 1 0,-21 21 0</inkml:trace>
  <inkml:trace contextRef="#ctx0" brushRef="#br1" timeOffset="76303.91">6794 10943 0,'0'0'0,"22"-21"32,-22 0-32,21 21 15,-21-21-15,21 21 0,0 0 16,0 0-16,0 0 0,1 0 15,-1 0-15,0 0 0,0 0 0,0 21 16,0-21-16,22 42 16,-22-21-16,0 1 0,0-1 0,-21 0 15,0 0-15,0 0 0,0 0 0,0 22 16,0-22-16,0 21 16,-21-21-16,21 1 15,-21-22-15,21 21 0,-21-21 16,21-21-16,0-1 15,0 1-15,0 0 16,0 0-16,0 0 0,21 0 0,0-22 16,-21 22-16,21 0 0,-21-21 0,21 20 15,1 1-15,-22 0 0,21 0 16,0 0-16,-21 0 0,21-1 0,0 1 16,0 21-16,1-21 0,-1 21 31,0 0-31</inkml:trace>
  <inkml:trace contextRef="#ctx0" brushRef="#br1" timeOffset="76849.78">8107 10880 0,'0'0'0,"21"-21"15,0-1-15,-21 1 0,0 0 16,0-21-16,0 21 0,0-1 0,0-20 16,-21 21-16,0 0 15,0 0-15,-22 21 0,22 0 16,0 0-16,0 0 0,0 0 0,-1 21 16,-20-21-16,21 21 0,0 21 15,-22-21-15,22 22 0,-21-22 0,21 21 16,-22 1-16,22-22 0,0 21 0,0 0 15,21-20-15,0 20 0,0-21 16,0 0-16,0 22 0,0-22 16,63 21-1,-41-42-15,-1 0 0,21 0 0,-21 0 16,0-21-16,64-21 16,0-22-1,-64 43-15,0 0 0,0 0 16,0-22-16,1 22 0,-22-21 0,0 21 15,21-1-15,-21-20 0,21 21 0,-21 0 16,0 42 0,0 0-1,0 0-15,0 0 0,0 1 0,0-1 16,0 21-16,0-21 0,0 0 16,0 64-16,42-64 15,-21 0-15,1 1 16,-1-22-16,0 0 0,21 0 0,-21 0 15,22 0-15,-22 0 0,21-22 16,1 22-16,-22-21 0,42-21 16</inkml:trace>
  <inkml:trace contextRef="#ctx0" brushRef="#br1" timeOffset="77761.25">2307 12975 0,'0'0'0,"21"0"0,0-21 16,1 0-16,-22 0 0,0 0 15,21-1-15,-21 1 0,-21 21 31,-1 0-31,1 0 0,0 0 0,0 21 16,0 22-16,0-22 0,21 21 16,-22 1-16,1-1 0,0 21 15,0-20-15,21-1 0,-21 0 16,21 22-16,0-22 0,0 1 0,0-1 16,0 0-16,0 1 0,0-22 15,63 63 1,1-84-16,-43 0 0,21 0 15,1 0-15,-1 0 0,-21 0 0,21-21 16,1 0-16,-1 0 0,-21 0 16,22-22-16,-22 22 0,0 0 0,0-21 15,-21 21-15,0-22 16,-21 1-16,0 21 0,0 21 16,-1 0-16,-20 0 15,21 0-15,0 0 0,-22 0 16,22 0-16,-21 21 0,21 0 0,-22 21 15,22-20-15,-21 41 16,42-42-16,0 0 0,0 22 16,0-22-16,0 0 0,21-21 0,21 21 15,43-21 1</inkml:trace>
  <inkml:trace contextRef="#ctx0" brushRef="#br1" timeOffset="77943.74">3111 13314 0,'0'0'0,"0"-21"0,0 0 15</inkml:trace>
  <inkml:trace contextRef="#ctx0" brushRef="#br1" timeOffset="78640.75">4635 13145 0,'0'0'0,"22"0"0,-1 0 16,0-22-16,0 1 0,21-21 16,-20 21-16,20 0 0,-21-22 15,21 22-15,-20-21 0,20 21 16,-21-22-16,0 1 0,0 21 0,1-22 16,-22 1-16,0 21 0,-22 0 15,1 0-15,0 21 0,-21 0 16,-1 0-16,1 0 0,-21 0 15,-1 21-15,22 0 0,-22 21 0,1-21 16,20 22-16,-20-22 0,42 21 16,-22 1-16,22-22 0,21 21 0,0 0 15,0-20-15,21 41 16,22-42-16,-22 0 0,21 1 16,22-1-16,-22 0 0,22 0 0,-22 0 0,21 0 15,-20 1-15,-1-1 0,0 0 16,1 0-16,-22-21 0,21 21 15,-42 0-15,0 1 0,0-1 0,0 0 16,0 0-16,-21 0 0,0 0 16,-85 22-16,-84-1 15,126-21-15,-21-21 16,22 0-16,-1 0 0,1 0 0,21 0 16,-22-21-16,22 0 0,-22-21 15,43-1-15,0 22 16,0-21-16,21-22 0,0 22 0,0 0 15,0-22 1,21 43-16,21-43 0,-21 43 16,22 0-16,-22 21 0,21 0 15,1-21-15,62 21 0,-62 0 0,-1 0 16,0 21-16,1-21 0</inkml:trace>
  <inkml:trace contextRef="#ctx0" brushRef="#br1" timeOffset="79161.47">5630 13229 0,'0'-21'16,"0"42"-16,21-63 0,-21 21 0,0 0 16,0-22-16,0 22 0,0 0 15,-63-43 1,21 22-16,-1 42 15,-20 0-15,42 0 0,-22 0 16,22 21-16,-21 0 0,21 1 0,-1-1 16,-20 21-16,21-21 0,0 22 15,21-22-15,-21 63 0,-1-62 16,22-1-16,0 21 0,0-21 16,0 0-16,0 1 0,22-1 15,-1-21-15,0 0 0,0 0 16,21 0-16,-20 0 0,20 0 0,-21-21 15,21-1-15,1 22 0,-22-21 0,21 0 16,1 0-16,20-43 16,-42 43-16,0 0 0,-21 0 15,22 0-15,-22 0 0,0-1 0,21-20 16,-21 21 0,-21 21-1,-1 21-15,22 0 16,-21 0-16,21 1 0,0-1 15,0 0-15,0 0 0,0 0 0,0 0 16,0 1-16,0-1 0,0 0 16,0 0-16,21-21 0,1 0 15,-22 21-15,21-21 0,21 0 16,-21 0-16,22 0 0,-22 0 16,21-21-16,0 0 0,-20 0 0,20 0 15</inkml:trace>
  <inkml:trace contextRef="#ctx0" brushRef="#br1" timeOffset="79682.17">6435 12764 0,'0'0'16,"21"-22"-16,-21-20 0,0 21 0,0 0 15,0 0-15,-21-1 0,21 1 0,-43 21 16,43-21-16,-21 21 16,0 0-16,0 0 0,21 21 15,-21 22-15,21-22 0,-22 63 16,1-41-1,21 84-15,0-64 0,-21 1 16,0-1-16,0 1 0,21-1 0,-21 1 16,-1-1-16,1 22 0,21 0 15,-21-1-15,0 1 0,0 0 0,21 20 16,-21-20-16,-22 190 16,22-169-16,0-21 0,0-1 15,0 1-15,21-21 0,0-1 0,0 1 16,0-22-16,0 0 0,0 1 0,21-22 15,0-21-15,0 0 0,21 0 16,-20 0-16,20 0 0,-21-43 0,21 22 16,1-21-16,-1 0 0,43-43 15,-43 21-15,0 1 16,1-22-16,-22 22 0,0-1 0,21-20 16,-42 20-16,0-21 0,0 22 0,0-22 15,0 22-15,-21-1 0,0-20 16,-21 20-16,-43-42 0,-42 0 15,85 85-15,21 0 16,-22 0-16,22 0 0,0 21 16,0 0-16,21-21 0,0-1 31,21 22-31,0 0 0,0-21 0,0 0 16,1 21-16,20-21 0,-21 21 15,21-21-15,1 0 0,41-22 16</inkml:trace>
  <inkml:trace contextRef="#ctx0" brushRef="#br1" timeOffset="80151.89">7006 12827 0,'0'0'0,"21"-21"0,-21 0 16,0 0-16,0-1 0,0 1 16,0 0-16,-21 0 0,0 21 0,0-21 15,-43 21 1,43 0-16,0 0 0,0 0 15,0 0-15,-1 21 0,1 0 0,-21 21 16,42-20-16,-21 20 0,0 0 0,-1 1 16,1-22-16,21 21 0,-21 0 15,21 1-15,0-22 0,0 0 0,0 21 16,0-20-16,0-1 16,0 0-16,42-21 0,-20 0 15,20 0-15,-21 0 0,0 0 0,0 0 16,22-21-16,-22 0 0,42-22 15,-20 1 1,-1 0-16,-21 20 0,-21-20 16,21 21-16,1-21 0,-22 20 0,0 1 15,0 0-15,0 0 0,0 0 0,0 42 32,0 0-32,0 0 15,0 0-15,-22 1 0,22 20 16,0-21-16,0 21 0,0-20 0,0 20 15,0-21-15,0 0 0,0 0 0,22 1 16,-1-1-16,-21 0 0,21-21 16,0 0-16,21 21 15,-20-21-15,20 0 0,-21 0 0,0-21 16,0 21-16,-21-21 0,22 0 16</inkml:trace>
  <inkml:trace contextRef="#ctx0" brushRef="#br1" timeOffset="80508.69">7345 12933 0,'0'0'0,"0"-21"0,0-22 16,0 22-16,106-63 31,-85 84-31,0-22 0,21 22 16,43 0 0,-43 0-16,-21 22 0,22 20 15,-22-21-15,0 21 16,0-20-16,0 20 0,-21-21 15,0 21-15,0-20 0,0 20 0,0-21 16,0 0-16,0 0 0,0 1 16,0-1-16,0 0 0,-21-21 0,0 21 15,21-42 17,0 0-32,0 0 0,0-1 15,0 1-15,0-21 0,0 21 0,0 0 16,0-22-16,21 1 0,0 21 15,1-22-15,-22 22 0,21 0 0,0 0 16,0 0-16,-21 0 16,21-1-16,0 22 0,22-21 15,-22 21-15,0 0 0,0 0 16</inkml:trace>
  <inkml:trace contextRef="#ctx0" brushRef="#br1" timeOffset="80808.14">8509 12637 0,'0'0'15,"0"-22"-15,-21 22 16,0-21-16,-1 21 16,1 21-1,21 1-15,-21-1 16,21 21-16,0-21 15,-21 0-15,21 1 0,0 20 0,-21-21 16,21 0-16,0 22 0,0-22 0,0 0 16,0 0-16,0 21 15,0-20-15,0-1 0,0-42 47,0-1-47,0 1 16,21 0-16</inkml:trace>
  <inkml:trace contextRef="#ctx0" brushRef="#br1" timeOffset="81175.94">8403 12234 0,'0'0'0,"-21"0"0,0 0 16,0 0-16,-1 0 15,22 22-15,0-1 16,-21-21-16,21 21 0,0 0 31,21-21-31,1 0 16,-1 0-16,0 0 16,-21-21-16,21 21 0,-21-21 15,21 0-15,-21-1 0,0 1 16,0 0-16,0 0 0,-21 21 15,21-21-15,-21 21 0,0 0 16,0 0-16,-1 0 0,1 0 16,0 21-1,0 0-15,21 0 0,-21 0 16,21 1-16,0-1 16,0 0-16,0 0 0,0 0 15,0 0-15</inkml:trace>
  <inkml:trace contextRef="#ctx0" brushRef="#br1" timeOffset="89255.98">11790 3514 0,'0'0'15,"0"-21"16,0-1-31,0 1 0,0 0 32,-21 21 15,-1 0-47,1 21 31,0-21-31,0 21 0,21 1 0,0-1 15,-21 0-15,0 21 0,21-21 0,-22 1 16,1 20-16,21-21 0,-21 21 16,0-20-16,0 41 0,0-21 15,-1 22-15,22-22 16,-21 1-16,21-22 0,0 21 0,-21-21 16,21 22-16,0-22 0,-21 21 15,21-21-15,0 0 16,0 1-16,0-44 47,21 1-32,-21 0-15,21 0 0,0 21 0,-21-42 16</inkml:trace>
  <inkml:trace contextRef="#ctx0" brushRef="#br1" timeOffset="89651.89">11726 3577 0,'-21'-84'31,"21"62"-15,21 22-16,0-21 0,1 21 15,-1 0-15,0 0 0,21 0 0,-21 0 16,22 0-16,-22 0 0,64 0 16,20 64-1,-83-43-15,-1 0 16,0 21-16,0-20 0,-21 20 0,0-21 16,0 43-16,0-22 0,0 0 15,-21-21-15,0 22 0,-22 41 16,22-62-16,0 20 0,21-21 15,-21 0-15,21 22 0,-21-22 16,21 0-16,0 0 0,0 0 16,0-42 15,0 0-15,0 0-16</inkml:trace>
  <inkml:trace contextRef="#ctx0" brushRef="#br1" timeOffset="89881.37">11578 3916 0,'0'0'0,"-21"0"0,42 0 31,0 0-15,0 0-16,1 0 15,-1 0-15,63-21 0,-62 21 16,20 0-16,0 0 0,1-21 0,-1 21 16,0 0-16,1 0 0,-1-22 15,-21 22-15,21 0 0,-20-21 0,-1 21 16</inkml:trace>
  <inkml:trace contextRef="#ctx0" brushRef="#br1" timeOffset="90397.08">12509 3747 0,'0'21'0,"0"0"16,0 0-16,0 0 15,-21 0-15,21 1 16,-21 20-16,21-21 0,0 0 15,0 0-15,0 1 0,-21-1 16,21 0-16,0 0 0,-21-21 16,21 21-16,0 0 15,0-42 17,0 0-17,0 0-15,0 0 0,0-22 16,0 1-16,0 21 15,0 0-15,0 0 0,21-22 16,0 22-16,0 0 0,22 0 0,-22 0 16,0-1-16,21 1 0,85-21 15,-84 42-15,-1 0 16,0 0-16,1 0 0,-1 21 0,-21-21 16,21 21-16,-20 0 0,-22 1 0,0-1 15,0 0-15,0 0 0,0 0 16,0 0-16,0 22 0,0-22 0,-43 21 15,22-21-15,21 1 16,-21-1-16,0 0 0,0 0 16,21 0-16,-22-21 15,22 21-15</inkml:trace>
  <inkml:trace contextRef="#ctx0" brushRef="#br1" timeOffset="91012.18">13652 3831 0,'0'0'0,"0"-21"0,0 0 16,0 0-16,0 0 0,-21 21 15,0-22-15,0 1 0,0 0 0,0 21 16,-1 0-16,1-21 16,-21 21-16,21 0 0,0 0 0,-1 0 15,-20 42-15,21-21 16,0 1-16,0-1 0,-1 0 0,1 21 16,0-21-16,-42 85 15,41-42 1,22-43-16,0 21 0,0-21 0,0 1 15,0-1-15,22 0 0,-1-21 16,0 0-16,0 21 0,0-21 0,0 0 16,22 0-16,-22 0 0,0-21 0,21 0 15,-20 21-15,20-21 0,-21-22 0,0 22 16,22 0-16,-22-21 0,0 20 16,0-20-16,0 0 0,0-1 15,1-41-15,-22 41 0,21 1 16,-21 0-16,0-1 0,21 22 0,-21-63 15,0 62 1,0 1-16,0 0 0,-21 21 16,21 21-1,-21 0-15,21 1 0,-22-1 16,22 21-16,0-21 0,0 22 0,0-1 16,0 0-16,-21 1 0,21-1 0,0 0 15,-21 1-15,21-1 0,0 0 16,0-21-16,0 43 0,0-22 15,0-21-15,0 22 16,0-22-16,0 0 16,21-21-16,0 0 0,1 0 15,-1 0-15,-21-21 0,21 0 16</inkml:trace>
  <inkml:trace contextRef="#ctx0" brushRef="#br1" timeOffset="91415.95">13843 3874 0,'0'0'0,"0"-22"0,0 1 15,0 0-15,21 21 0,0-21 16,-21 0-16,21 21 0,1 0 16,-1 0-16,21 0 15,-21-21-15,0 21 0,1 0 0,-1 0 16,0 0-16,0 21 0,21 0 15,-20 0-15,-22 0 0,0 0 16,0 1-16,0-1 0,0 21 0,0 22 16,0-22-1,0-21-15,0 0 0,0 0 0,-22-21 16,22 22-16,-21-1 0,21-42 47,0-1-47,0 1 0,0-21 0,0 21 15,0 0-15,0-43 16,21 43-16,1 0 0,-22-22 16,21 22-16,0-21 0,0 42 15,0-21-15,-21 0 0,21 21 16,1 0-16,-1 0 16,21 0-1,-21 0-15</inkml:trace>
  <inkml:trace contextRef="#ctx0" brushRef="#br1" timeOffset="91856.31">14753 3725 0,'0'-21'15,"-21"21"1,0 0-16,0 0 15,21 21-15,-22-21 0,1 22 16,21-1-16,-42 21 16,0 43-16,42-64 15,-22 21-15,22-21 0,0 1 0,0 20 16,0 0-16,0-21 16,0 1-16,22-1 15,41-21 1,-21 0-16,1 0 15,-22-21-15,0-1 0,0 1 16,0 0-16,1 0 0,-1 0 0,21-43 16,-42 43-16,0 0 15,21-21-15,-21 20 0,0-20 0,0 21 16,0 0-16,0 0 0,0-1 0,0 1 16,-21 0-16,0 21 15,0 0-15,0 0 0,-1 0 0,1 0 16,0 0-16,0 0 0,0 21 0,0-21 15,-1 21-15,22 1 16,0-1-16,-21 0 0,21 0 16,0 0-16</inkml:trace>
  <inkml:trace contextRef="#ctx0" brushRef="#br1" timeOffset="92168.13">15303 3768 0,'0'0'0,"22"-21"0,-22 42 47,0 0-47,0 0 0,0 0 16,0 0-16,-22 1 0,22-1 0,-21 0 15,21 21-15,-21-21 0,21 1 16,0-1-16,0 0 0,0 21 0,-21-42 16,21 21-16,0 1 0,0-1 0,0 0 15,21-42 17,-21 0-32,0-1 15</inkml:trace>
  <inkml:trace contextRef="#ctx0" brushRef="#br1" timeOffset="92523.93">15388 3471 0,'-21'0'15,"42"0"-15,-63 0 0,21 22 0,-1-22 0,22 21 16,-21 0-16,0-21 0,21 21 0,0 0 15,0 0-15,0 1 16,21-1 0,0-21-16,1 0 0,-1 0 15,0 0-15,0 0 0,0 0 0,0 0 16,-21-21-16,22 21 0,-1-22 0,0 1 16,-21 0-16,0 0 15,0 0-15,0 0 0,0-43 16,-21 64-1,0 0-15,-1 0 0,1 0 16,0 0-16,-21 21 0,21-21 0,-1 21 16,1 1-16,21-1 15,-21 0-15,21 0 0,-21 0 0,21 0 16,0 1-16,0-1 16</inkml:trace>
  <inkml:trace contextRef="#ctx0" brushRef="#br1" timeOffset="93136.16">16065 3831 0,'0'0'16,"0"-21"-16,0 0 15,0 0-15,0 0 0,-21 21 16,0-22-16,0 22 16,0 0-16,0 0 0,-1 0 15,1 0-15,0 0 0,-21 0 0,21 22 16,-1-1-16,1 0 0,-21 0 16,21 0-16,0 0 0,-43 43 15,43-43-15,0 21 0,0-20 16,-1-1-16,22 21 0,0-21 0,0 0 15,0 22-15,22-22 16,20 0-16,-21-21 16,0 0-16,0 0 0,1 0 0,-1 0 15,21 0-15,-21-21 0,0 21 16,22-21-16,-22 0 0,21-22 0,-21 22 16,22-21-16,-22-1 0,21 1 0,1 21 15,-22-21-15,21-22 0,-21 22 16,22-1-16,-22 1 0,21-64 15,-21 64-15,0 0 0,-21-1 16,0 1-16,0 21 0,0 0 16,0-1-16,0 1 0,0 0 15,0 42 1,-21 0-16,0 1 0,0 20 0,21 0 16,-21 1-16,0-1 0,-1 21 0,22 22 15,-21-43-15,21 1 16,0 20-16,0-20 0,0-1 0,0-21 15,0 21-15,0 1 0,0-22 16,0 21-16,0-21 0,21 1 16,1-1-16,20 0 0,-21-21 0,0 0 15,0 0-15,1 0 0,-1 0 16,0-21-16</inkml:trace>
  <inkml:trace contextRef="#ctx0" brushRef="#br1" timeOffset="93584.01">17124 3852 0,'0'0'0,"-21"0"0,-1 0 16,1 0-16,-21 0 0,21-21 16,0 21-16,-1 0 15,44 0 17,20 0-32,-21 0 15,21 0-15,1 0 0,20 0 16,-20 0-16,20 0 0,85 0 15,-84 0-15,-1 0 16,1 0-16,-1 0 0,-20 0 0,20 0 16,-21 0-16,1 0 0,-22 0 0,42 0 15,-41 0-15,-1 0 16,0 0-16,0 0 0,-21-21 47,0 0-32</inkml:trace>
  <inkml:trace contextRef="#ctx0" brushRef="#br1" timeOffset="94020.77">17992 3577 0,'-22'0'15,"1"0"-15,0 0 16,0 0-16,21 21 16,0 1-1,0-1-15,0 0 0,0 0 16,21 0-16,0 0 16,0 1-16,1-1 0,-1-21 15,0 0-15,0 0 0,0 21 16,22-21-16,-22 0 0,0 0 15,42 0-15,-41 0 0,-1 0 16,0 0-16,0 0 0,-21-21 16,-21 21 15,0 0-31,0 0 0,-1 0 16,1 21-16,-21 0 0,21 0 15,0 0-15,-43 22 0,43-22 16,-21 21-16,20-21 0,1 1 0,0-1 15,21 0-15,-42 42 16,42-41-16,0-1 16,0 0-16,0-42 31</inkml:trace>
  <inkml:trace contextRef="#ctx0" brushRef="#br1" timeOffset="109725.5">19770 3387 0,'21'0'16,"0"-21"-1,-21-1 1,0 1-1,21 21-15,-21-21 0,0 0 16,0 0-16,0 0 16,-21-1-16,0 1 15,0 21-15,-1 0 0,1-21 16,0 21-16,-21 0 0,21 0 0,-22 0 16,22 0-16,-21 0 0,-1 21 15,22 0-15,-21 1 0,0-1 0,-1 0 16,1 0-16,21 21 0,-22-20 15,22 20-15,-21 0 0,21 1 0,0-1 16,-1 0-16,1 1 0,21-22 16,0 21-16,0 0 0,0-20 0,0 20 15,0-21-15,0 0 16,43 22-16,-22-22 0,0 0 16,0 0-16,43 0 0,-43-21 15,21 0-15,-21 0 0,22 0 16,-1 0-16,-21 0 0,64 0 15,21-42 1,-85 21-16,21 0 0,-21-1 0,22 1 16</inkml:trace>
  <inkml:trace contextRef="#ctx0" brushRef="#br1" timeOffset="110436.12">20405 3069 0,'0'0'15,"0"-21"-15,0 0 0,0 0 0,0 0 16,-22 21 0,1 0-1,0 21-15,21 0 0,-21 0 16,21 21-16,-21 1 0,21-22 0,-21 21 15,21 22-15,0-22 0,-22 0 16,1 22-16,21-22 0,-21 1 0,0-1 16,21 0-16,0 1 0,-21-1 0,0 0 15,21-21-15,0 1 0,-22 20 16,1-21-16,0 0 0,21 0 16,0-42 30,0 0-46,21 0 16,-21 0-16,21-22 0,1 22 0,-1 0 16,0-21-16,0 21 0,21-1 15,-20-20-15,-1 21 0,21 0 0,-21 0 16,22 21-16,-22 0 0,0 0 16,0 0-16,0 0 0,0 0 0,1 42 15,-22 0 1,0-21-16,0 1 0,0-1 0,0 42 15,0-42-15,0 22 16,0-22-16,0 0 16,0 0-16,0 0 0,0 1 15,21-22 1,0 0 0,0 0-16,0 0 0,0-22 15,-21 1-15,22 0 0,-1 21 16,0-21-16,-21 0 0</inkml:trace>
  <inkml:trace contextRef="#ctx0" brushRef="#br1" timeOffset="110855.88">20828 3514 0,'0'0'0,"0"-21"31,0-1-31,0 1 0,21 21 0,-21-21 15,21 21-15,0 0 0,1-21 16,41 21-16,-42 0 16,0 0-16,1 0 0,-1 0 0,0 21 15,0 0-15,0 0 0,-21 22 16,21-22-16,-21 0 16,0 0-16,0 64 15,0-64-15,-21 21 0,21-20 16,-21-1-16,0 0 15,21 0-15,-21-21 16,21-21 0,0 0-16,0 0 15,0-1-15,0 1 0,0 0 16,0 0-16,21-43 16,-21 43-16,21 0 0,0 0 0,-21 0 0,0 0 15,21-1-15,1 1 16,-1 21-16,-21-21 0,21 21 0,0 0 15,0 0 1,0 0-16,1 0 16</inkml:trace>
  <inkml:trace contextRef="#ctx0" brushRef="#br1" timeOffset="112012.17">21844 3429 0,'0'-85'32,"0"64"-32,-21 0 15,0 21 1,-1 0-16,1 0 16,0 0-16,0 21 0,0 0 0,21 1 15,-21-1-15,-1 21 0,-20-21 16,0 43-16,21-22 0,-1-21 15,1 0-15,0 22 0,21-22 16,0 0-16,-21 0 0,21 0 0,0 1 16,0-1-16,0 0 15,21-21-15,0 0 0,0 0 0,22 0 16,-22 0-16,21 0 0,1 0 16,-22 0-16,21 0 0,0-21 15,1 0-15,-22-1 0,21 1 0,-21 0 16,22 0-16,-22 0 0,0-43 15,-21 1-15,0 42 16,0-22-16,0 22 0,0 0 16,-42 0-16,21 0 0,-1 21 0,-20-22 15,21 22-15,0 0 0,-22 0 16,22 0-16,0 0 0,0 0 16,0 0-16,21 22 15,42-22-15,-21 0 16,0 0-16,85 0 15,-63 0-15,-1 0 16,0 0-16,-21-22 0,22 22 0,-22 0 16,21 0-16,-21-21 0,22 21 15,-22 0-15,0 0 0,21 0 16,-20 0-16,-1 21 0,-21 22 16,0-22-16,0 0 15,0 0-15,0 43 0,-21-43 16,21 0-16,0 21 0,0-20 15,-22-1-15,1 42 16,0-42-16,21 1 16,0-1-16,0 0 15,-21-21 1,21-21 0,0 0-16,0-1 15,0 1-15,0 0 0,0-21 16,0 21-16,21-22 0,0 22 0,-21-21 15,21 21-15,1-22 0,20 22 16,-21 0-16,0 0 0,0 0 0,22-1 16,-22 1-16,21 21 0,-21 0 0,1 0 15,20 0-15,-21 0 0,21 21 16,22 43 0,-64-22-16,21-21 15,-21 22-15,0-22 0,0 0 0,0 21 16,0-20-16,0-1 0,0 0 15,0 0-15,0 0 0,-21 22 16,21-22 0,-21-21-1,21-21 1,0-1 0,0 1-16,0 0 0,0-21 15,21 21-15,0-22 0,0 22 16,0-21-16,1 21 0,-1-22 15,21 22-15,-21 0 0,22 0 0,-1 0 16,21-1-16,22 22 16,-43 0-16,1 0 0,-22 22 15,21-1-15,-21 0 0,1 0 16,20 43-16,-42-43 0,0 21 16,0-21-16,0 43 15,0-22-15,-21-21 16,0 0-16,21 1 0,-22-1 0,1 0 0,0 0 15,0-21 1,21-21 31,0 0-47,42 21 0</inkml:trace>
  <inkml:trace contextRef="#ctx0" brushRef="#br1" timeOffset="112452.01">23791 3577 0,'-21'0'16,"0"0"0,42 0-1,0 0-15,0 0 0,1 0 16,-1 0-16,21 0 0,-21-21 15,0 0-15,22 21 0,-22-21 0,0 0 16,21 21-16,-20-22 0,-1 1 16,0 0-16,0 0 0,-21 0 0,0 0 15,0-1-15,0 1 0,-21 0 16,-21 21 0,20 0-16,-20 21 0,21 0 0,-21 1 15,-1 20-15,1-21 0,-22 43 16,22-22-16,0 21 15,21-41-15,21-1 0,0 0 16,0 0-16,0 0 0,0 0 16,21-21-16,0 22 0,0-22 15,21 0-15,-20 0 0,-1 21 0,21-21 16,0 0-16,-20 0 0,20 0 0,-21 0 16,21-21-16,1-1 0,-22 22 15,21-21-15,-21 0 0,1 21 0,-1-21 16,0 21-16,-21-21 0</inkml:trace>
  <inkml:trace contextRef="#ctx0" brushRef="#br1" timeOffset="113256.74">12234 5376 0,'43'-148'31,"-86"296"-31,86-317 0,-22 148 15,-21 0-15,0 0 16,0 42 0,0 0-1,0 0-15,0 21 0,0-20 16,0 20-16,0 0 0,0 1 16,-21 41-16,-1-41 0,22-1 15,0 0-15,-21 1 0,21-1 16,-21 0-16,21 1 0,0-22 0,0 0 15,0 0-15,0 0 0,0 0 16,0 1-16,21-22 16,0-22-1,1 1-15,-1 0 0,0 0 16</inkml:trace>
  <inkml:trace contextRef="#ctx0" brushRef="#br1" timeOffset="113716.47">12869 5186 0,'0'0'0,"0"-21"15,0 42 1,0 0 0,-21 0-16,0 0 0,0 1 0,21 20 15,-21-21-15,-1 21 0,22 1 16,-21-1-16,0 0 0,0 1 0,21-1 15,0-21-15,-21 22 0,21-1 16,-21 0-16,21-21 0,0 22 0,0-22 16,0 0-16,0 0 0,21 0 15,0 1-15,0-22 16,21 0-16,-20 0 0,-1 0 0,21 0 16,0 0-16,-20-22 0,20 22 0,0-21 15,-21 0-15,22 0 0,-1 0 16,-21-22-16,22 22 0,-22-21 0,21 21 15,-21-22-15,0 1 0,1 0 0,-22-1 16,0 1-16,21 0 0,-21-1 16,0-20-16,0 42 0,-21-43 15,-1 43-15,-41 0 16,42 0-16,0 21 16,-1 0-16,1 0 0,0 0 15,0 0-15,0 21 0,0 0 16,-1 21-16,22-20 15,0-1-15,22-21 0,-1 0 16,0 21-16</inkml:trace>
  <inkml:trace contextRef="#ctx0" brushRef="#br1" timeOffset="114245.16">14330 5228 0,'-21'-63'32,"-1"63"-32,1 0 0,0-21 0,0 21 15,-21 0-15,20 0 0,-20 0 16,21 0-16,-64 42 16,43-21-16,-64 43 0,85-43 15,0 0-15,0 0 0,-1 0 16,1 0-16,21 22 0,-21-43 0,21 21 15,0 0-15,0 0 0,0 0 0,21 1 16,0-22-16,1 21 16,20-21-16,-21 0 0,21 21 15,-20 0-15,20-21 0,0 0 16,1 21-16,-22-21 0,63 21 16,-62-21-16,20 22 0,-21-22 0,21 21 15,-20 0 1,-22 0-16,0 0 15,-22 0-15,1-21 0,-21 22 16,21-22-16,-22 0 0,1 21 16,0-21-16,-1 0 0,-20 0 0,21 0 15,-1 21-15,1-21 0,0 0 16,-1 0-16,22 0 0,-21 0 0,21 0 16,-1 0-1,1 0-15,0 0 16,42 0 31,0 0-47,-21-21 0,22 21 15,-1 0-15</inkml:trace>
  <inkml:trace contextRef="#ctx0" brushRef="#br1" timeOffset="114999.81">15981 5376 0,'-21'0'16,"42"0"-16,-64 0 0,22 0 0,0 0 0,0 0 15,0 0-15,0 0 0,-1 0 16,1 0-16,0 0 0,0 0 16,0 0-16,42 0 31,0 0-31,0 0 0,22 0 16,-22 0-16,21 0 0,0 0 15,22 0-15,-1 0 0,1 0 0,84 22 16,-63-22-16,-1 0 15,1 0-15,0 0 0,63 0 16,-85 0-16,22 0 0,-21 0 16,-1 0-16,1 0 0,-1 0 0,1 0 15,-22 0-15,21 0 0,-20 0 16,-1 0-16,0 0 0,-20 0 0,20 0 16,-21 0-16,21 0 0,-20-22 15,-1 22-15,0 0 16,0 0-16,-21-21 47,-21 21-32,0-21-15,0 0 0</inkml:trace>
  <inkml:trace contextRef="#ctx0" brushRef="#br1" timeOffset="115479.55">17251 5059 0,'0'21'31,"0"0"-31,0 0 16,0 1-16,21-22 0,21 42 15,1-21-15,-22 0 16,0-21-16,21 21 0,1 1 16,-22-1-16,21-21 0,22 21 0,-22-21 15,-21 21-15,64-21 16,-43 0 0,-21 0-16,0 0 15,-42 0 16,0 0-31,0 21 16,0 0-16,-22-21 0,22 22 0,-21-1 16,21 0-16,-22 21 0,1-21 0,0 1 15,-1 20-15,1-21 0,0 0 16,-22 43-16,22-43 0,21 0 16,0 0-16,-1 0 0,1-21 15,21 22-15,-21-22 0,0 21 16,42-42 31,0-1-47,0 22 0</inkml:trace>
  <inkml:trace contextRef="#ctx0" brushRef="#br1" timeOffset="118245.26">20108 5017 0,'0'0'0,"21"-22"0,-21 1 15,22 21-15,-22-21 0,0 0 16,0 0 0,0 0-16,0-1 15,0 1-15,0 0 16,-22 21 0,1 0-16,0 0 0,0 0 15,-21 0-15,-1 21 0,-20 22 16,-22-1-16,43-21 15,-1 0-15,22 0 0,-21 1 16,21-1-16,0 0 0,21 0 16,0 0-16,0 0 15,21-21-15,0 22 0,42-1 16,-20-21-16,-1 21 0,-21 0 16,22-21-16,-1 21 0,0 0 0,1 1 15,-1-1-15,0 0 0,-21 0 0,22 0 16,-22 0-16,-21 1 15,0-1-15,0 0 0,0 0 0,-64 21 16,22-42-16,0 22 16,-64-1-16,21-21 15,22 0-15,-1 0 0,1 0 0,-1 0 0,1-21 16,-1 21-16,22-22 0,0 22 16,-1-21-16,22 0 0,-21 0 15,21 0-15,21-22 0,0 22 16,0 0-16,0 0 15,21 0-15,0 0 0,0-1 0,0 22 16,22-21-16,-1 21 0,0 0 16,1-21-16,20 21 0,-21-21 15,1 21-15,20 0 0</inkml:trace>
  <inkml:trace contextRef="#ctx0" brushRef="#br1" timeOffset="118774.03">20849 5313 0,'21'0'0,"-42"0"0,63 0 0,-20 0 0,-1-21 16,-21 0-16,21 21 16,-21-22-16,0 1 0,0 0 15,0 0-15,0 0 0,0 0 0,-21-1 16,0 22-16,-1-21 0,1 21 15,0 0-15,0 0 0,-21 0 16,20 0-16,-20 0 0,0 21 0,21 1 16,-22-1-16,22 0 0,-21 0 15,21 21-15,-22-20 0,22 20 0,0-21 16,0 0-16,0 22 0,21-1 16,0-21-16,0 0 15,0 0-15,21-21 0,0 0 16,0 0-16,21 0 0,1 0 0,20 0 15,-20-21-15,-1 0 0,0 21 16,1-21-16,-1 0 0,0 0 16,-21-22-16,1 22 0,-1 0 0,0 0 15,0-22-15,-21 22 0,21 0 16,-21 0-16,0 0 0,-21 42 47,0 0-47,0 43 0,0-43 15,21 0-15,-22 21 0,22-21 16,0 1-16,0-1 0,0 0 16,22-21-1,20 21-15,-21-21 0,0 0 0,0 0 16,22 0-16,-22-21 0,21 21 16,-21-21-16</inkml:trace>
  <inkml:trace contextRef="#ctx0" brushRef="#br1" timeOffset="119291.73">21526 5038 0,'22'-43'0,"-44"86"0,65-128 16,-22 43-16,-21-22 0,0 43 16,0-21-16,0-22 0,0 22 15,-21 42 1,0 0-16,-1 0 0,22 21 16,-21 0-16,0 0 0,0 22 0,0-1 15,0 22-15,21-1 16,-22 1-16,-41 63 0,42-64 0,0 1 15,-1-1-15,1 1 0,-21-1 16,21 22-16,-64 148 16,64-170-16,0 22 0,21-1 15,-21 1-15,-1 0 0,1-1 16,0 1-16,0 21 0,-64 148 16,64-191-16,-42 64 15,41-63-15,1-22 0,21 1 0,0-22 16,0 0-16,21-21 15,1 0-15,20 0 0,-21 0 0,21-21 16,1 0-16,-1-22 0,0 22 0,22-21 16,-22-1-16,22 1 15,42-85-15,-43 64 0,1-1 0,-22-21 16,0 22-16,1-1 0,-1-20 16,-21-64-16,-21 84 15,0 1-15,-42-1 0,21 1 0,-22-1 16,1 22-16,0-1 0,-1 1 0,1 0 15,0 21-15,-1-1 0,1 1 16,21 0-16,-22 0 0,1 0 16,42 0-1,21 21 1,0-22-16,1 22 0,-1 0 0,21-21 16,22 0-1,-22 0-15,0 21 0</inkml:trace>
  <inkml:trace contextRef="#ctx0" brushRef="#br1" timeOffset="120270.27">21971 5017 0,'0'0'0,"0"-43"16,0-20 0,-42 20-16,20 43 0,1 0 15,0 0-15,0 0 0,-21 22 16,20-1-16,1 0 0,0 0 0,0 0 15,0 22-15,-22 20 16,1 1-16,42-22 0,0-21 16,0 0-16,0 0 0,0 1 15,0-1-15,0 0 0,0 0 16,21-21-16,0 0 16,1 0-16,20 0 15,-21 0-15,21-21 0,-20 21 0,-1-21 16,0 0-16,21-1 0,-21-20 0,1 21 15,-1-21-15,21 20 0,0-83 16,-20 62 0,-22 22-16,0 42 31,-22 0-31,1 1 0,21-1 16,-42 42-16,21-42 15,21 1-15,0 20 0,-21-21 0,21 0 16,-22 0-16,22 1 0,0-1 15,0 0-15,0 0 0,22-21 16,-1 0-16,0 21 16,0-21-16,0 0 0,22 0 15,-22 0-15,21 0 0,-21-21 0,43-21 16,-22 21-16,-21-1 0,22 1 16,-22-21-16,21 21 0,-21-22 15,0 22-15,-21-21 0,0 21 0,0 0 16,0-22-16,0 22 15,-21 21-15,0 0 16,0 0-16,0 0 0,0 21 16,21 0-16,0 1 15,0-1-15,0 0 16,0 0-16,21-21 0,0 21 0,0 0 16,0 1-16,0-1 15,-21 21-15,0-21 16,0 0-16,0 1 0,0-1 0,0 0 15,0 0 1,0 0-16,22 0 16,-1-21-16,0 0 0,0 0 15,0 0-15,22 0 16,-22 0-16,85-21 16,-85 0-16,21 0 0,0 0 15,-20 0-15,20-1 0,-21 1 0,0-21 16,22 21-16,-22-22 0,0 22 0,0-21 15,21-22 1,-42 86 15,0-1-31,-21 0 0,0 0 16,0 21-16,21-20 0,0-1 0,-21 21 16,21-21-16,0 0 15,-21 1-15,21-1 0,0 0 0,0 0 16,0 0-16,21-21 0,0 0 15,0 21-15,0-21 0,0 0 16,1 0-16,-1 0 0,0-21 16,0 21-16,0-21 0,0 21 15,1-21-15,-1 0 0,0 0 16,0-22-16,-21 22 0,21 0 0,0-21 0</inkml:trace>
  <inkml:trace contextRef="#ctx0" brushRef="#br1" timeOffset="120619.98">23177 4614 0,'-21'0'16,"42"0"-16,-63 0 0,21 0 0,0 22 15,0-1-15,-1 0 16,1 0-16,21 0 15,21-21 1,1 0-16,-1 0 0,0 0 16,0 0-16,0 0 15,0 0-15,1-21 0,-22 0 16,0 0-16,0 0 16,0-1-16,0 1 0,-22 21 15,1 0-15,0 0 16,0 0-16,0 0 0,0 0 15,-1 21-15,22 1 16,0-1 0,-21-21-16,21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2:56:51.6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847 0,'0'0'0,"-21"0"16,21-21 0,21 21-16,0 0 15,0 0-15,22 0 0,-1 0 16,-21 0-16,21-22 0,1 22 0,-1 0 16,0 0-16,1 0 0,-1 0 15,-21 0-15,0 0 0,1 0 16,-1 0-16,-42 0 31,-1 0-31</inkml:trace>
  <inkml:trace contextRef="#ctx0" brushRef="#br0" timeOffset="567.75">1079 804 0,'0'0'16,"0"22"-16,-42 62 16,42-41-16,-21-22 0,21 0 15,0 0-15,0 0 0,-21 22 16,21-22-16,-21 0 0,21 0 0,0 0 16,0 0-16,0 1 0,0-1 15,0 0-15,21-42 47,0 21-31,-21-21-16,21-1 0,0 22 15,0-21-15,1 0 0,-1 21 0,0-21 16,0 21-16,0-21 0,22 21 16,-22 0-16,21-21 0,-21 21 15,22 0-15,20 0 16,-42 0-16,22 0 0,-22 21 0,0-21 15,0 21-15,0 0 0,0 0 0,1 0 16,-22 64 0,0-64-16,0 0 15,-22 22-15,1-22 0,0 0 0,-42 21 16,-43 22 0,63-64-16,22 0 0,-21 21 15,21-21-15,-22 0 0,22 0 16,0 0-16,0 0 0,0 0 15,0 0-15,-1-21 0,1 21 0,21-21 32,0 0-1,21 21-31,-21-22 16,22 22-16,-1-21 0</inkml:trace>
  <inkml:trace contextRef="#ctx0" brushRef="#br0" timeOffset="771.66">1905 1249 0,'0'0'0,"21"0"62,0 0-46</inkml:trace>
  <inkml:trace contextRef="#ctx0" brushRef="#br0" timeOffset="1636.94">3302 635 0,'0'0'15,"-21"0"1,0 0-16,21 21 16,0 0-16,0 1 0,0-1 15,-22 0-15,22 21 0,0-21 16,0 22-16,0-22 0,0 0 0,0 0 16,0 0-16,0 1 15,22-1-15,-1 0 0,21-21 16,-21 0-16,0 0 0,22 0 15,-22 0-15,21 0 0,1 0 16,-22-21-16,21 0 0,0-1 0,-20-20 16,20 21-16,-21 0 0,21-22 15,-20 22-15,-1 0 0,0-42 16,-21 41-16,0 1 0,21 21 16,-21-21-16,-21 21 31,21 21-16,-21 0-15,21 1 0,-21-1 16,21 21-16,0 0 0,-22-20 0,1 20 16,21 0-16,-21 64 15,21-64-15,-21 1 0,21-1 0,-21 0 16,21 22-16,0-22 0,0 1 16,0-1-16,0-21 0,0 21 0,0 1 15,0-22-15,0 21 0,0-21 16,0 1-16,0-1 0,0 0 0,0 0 15,0 0-15,-21 0 0,-1-21 16,1 0-16,0 0 0,0 0 16,-43 0-16,43 0 15,-21 0-15,0-21 0,-1 21 0,1-21 16,0 0-16,-22 0 16,1-22-16,41 22 15,1 0-15,21 0 16,0 0-16,0 0 15,21 21-15,1-22 0,-1 1 16,21 0-16,0 0 0,1 0 0,-1 0 16</inkml:trace>
  <inkml:trace contextRef="#ctx0" brushRef="#br0" timeOffset="1983.74">4339 656 0,'-21'0'15,"0"0"1,0 0-16,-1 21 16,22 1-16,0-1 0,0 21 15,-21-21-15,21 22 0,0-1 0,-21 0 16,21 22-16,0-22 15,0 0-15,-21 22 0,21-22 0,-21 1 16,21-1-16,0 0 0,-21 1 16,21-1-16,0-21 0,0 21 0,0 1 15,0-1 1,0-21-16,21-21 16,0 0-16,0 0 15,0 0-15,0 0 0,1-21 0,-1 0 16,0 0-16,0 0 0,0-1 15,0 1-15</inkml:trace>
  <inkml:trace contextRef="#ctx0" brushRef="#br0" timeOffset="2185.63">4106 1185 0,'0'0'0,"-21"0"16,42 0 15,0 0-31,1 0 0,20 0 16,-21 0-16,21-21 0,-20 21 0,20-21 15,0 21-15,1-21 0,-1 0 16,-21 21-16,21-21 0,-20 21 16,-1-22-16</inkml:trace>
  <inkml:trace contextRef="#ctx0" brushRef="#br0" timeOffset="3479.98">6371 868 0,'21'0'16,"0"0"-16,1-21 15,-1 21-15,0 0 0,0-21 0,0-1 16,22 22-16,-22-21 0,21 0 16,-21 21-16,0-21 0,22 0 15,-22 0-15,0 21 0,-21-22 16,0 1-16,0 0 0,0 0 16,0 0-16,-42 0 0,21-1 15,-22 22-15,1 0 0,0 0 16,-1 0-16,1 0 0,-22 0 0,22 0 15,0 0-15,-1 0 0,1 0 16,0 22-16,-1-1 0,22 0 16,0 0-16,0 0 0,21 0 15,0 1-15,0-1 0,0 0 0,21 0 16,0 0-16,0 22 16,1-22-16,20 0 0,-21 0 0,21 0 15,-20 0-15,20 22 0,21-1 16,-20 0-16,-1-20 0,-21-1 15,0 21-15,1-21 0,-22 0 16,0 22-16,0-22 0,0 0 0,0 21 16,-22-20-16,-20-1 0,0 0 15,21 0-15,-22 0 0,-20 0 0,20-21 16,1 22-16,0-22 0,-22 0 0,22 0 16,0 0-16,-1 0 15,1 0-15,0 0 0,-1-22 0,22 1 0,0 0 16,0 0-16,0 0 15,-1-22-15,22 22 0,0-21 0,0-43 16,0 43-16,0 0 16,22 20-16,-1-20 0,0 21 0,0 0 15,0 0-15,-21-1 0,21 22 16,1 0-16,-1 22 0,0-1 16,-21 0-16,21 0 0,-21 0 15,0 22-15,21-22 0,-21 21 0,0 0 16,0-20-16,21 20 0,-21-21 15,43 43-15,-43-43 0,21 0 16,0 0-16,0 0 0,0 0 16,1 1-16,20-22 15,-21 0-15,21 0 0,-20 0 0,20 0 16,0 0-16,1-22 0,-22 1 16,21 0-16,43 0 0,-64-21 15,21 20-15,-21 1 0,22 0 16,-22-21-16,0 21 0,21-43 15,-20 22 1,-22 63 15,0 0-31,-22 0 0,1 0 16,0 1-16,21-1 0,-21 0 16,21 0-16,0 0 0,0 0 15,-21 1-15,21-1 0,0 0 0,0 0 16,0 0-16,21 0 15,0-21-15,0 0 0,0 0 0,1 0 16,20 0-16,-21 0 0,21 0 16,-20-21-16,20 21 0,-21-21 0,21 0 15,-20 0-15,-1 0 0,0-1 16,0 22-16,0-21 0,0 0 0,-21 0 16,0 0-16,0 0 0,22 21 15,-22-22-15,0 44 31,-22-22-15,22 21-16,0 0 0,0 0 0,-21 0 16,21 0-16,0 1 15,0-1-15,0 0 0,0 0 16,21-21 0,1 0-16,-1 0 0,0 0 15,0 0-15,0-21 0,22 0 0,-22 0 16,0-1-16,0 1 0,21 0 15</inkml:trace>
  <inkml:trace contextRef="#ctx0" brushRef="#br0" timeOffset="3779.81">7662 974 0,'0'0'0,"-21"0"16,0 21-1,0-21-15,21 21 0,-21 21 16,21-20-16,-22-1 0,1 21 15,21-21-15,0 22 0,-21-1 0,0 0 16,21 1-16,-21-1 0,21 21 0,0-20 16,-21 20-16,-1 64 15,1-42-15,21-22 0,-21 1 16,21-1-16,-21 1 0,0-1 0,21-20 16,0 20-16,0-20 0,-21-1 0,21-21 15,0 21-15,0-20 0,0-1 16,0 0-16,0 0 0,0-42 31,0 0-31,0-22 16,0 22-16,0-21 0,21 0 15,-21-1-15</inkml:trace>
  <inkml:trace contextRef="#ctx0" brushRef="#br0" timeOffset="4072.09">7514 1312 0,'0'-21'0,"0"42"0,0-63 16,0 0-16,21 21 0,-21-1 16,21 1-16,1 0 0,-22 0 15,21 21-15,21-21 0,-21 21 0,0 0 16,22 0-16,-22 0 0,0 0 16,21 0-16,-20 0 0,-1 21 0,0 0 15,-21 0-15,0 0 0,0 1 0,0-1 16,0 0-16,-21 0 0,0 0 15,-22 0-15,1 1 0,21-1 16,-22 0-16,1 0 0,21-21 0,-21 21 16,20-21-16,1 0 0,42 0 47,1 0-47,-1 0 0,0-21 0,0 0 15</inkml:trace>
  <inkml:trace contextRef="#ctx0" brushRef="#br0" timeOffset="4369.92">8107 1101 0,'0'0'15,"0"21"1,0 0 0,0 0-16,0 0 0,-21 43 15,21-22-15,-22 1 16,22-1-16,-21 0 0,21 1 15,-21 84-15,0-64 0,0-21 16,21 22-16,-21-1 0,-1-20 0,1 20 16,0-20-16,0 20 0,21-42 15,-21 22-15,0 41 16,21-41-16,21-43 31,0-22-31,0 1 0,0 0 16,0-21-16,-21 21 0,43-85 15,-22 63-15</inkml:trace>
  <inkml:trace contextRef="#ctx0" brushRef="#br0" timeOffset="4647.76">8086 1312 0,'0'0'0,"0"-42"0,0 0 0,0 21 16,0-1-16,0 1 0,0 0 0,0 0 15,0 0-15,21 0 0,0-1 16,0 22-16,0 0 0,22-21 15,-22 21-15,0 0 0,0 0 0,21 0 16,-20 0-16,-1 0 0,0 0 16,0 0-16,21 21 15,-42 1-15,0-1 0,0 0 16,0 0-16,-21 0 0,0 22 0,0-22 16,0 0-16,-43 21 15,43-21-15,-21 1 0,21-1 16,-1-21-16,22 21 0,-21 0 0,42-21 31,1 0-31,-1-21 16,0 0-16,0 21 0</inkml:trace>
  <inkml:trace contextRef="#ctx0" brushRef="#br0" timeOffset="5040.53">8699 1058 0,'0'0'0,"0"-21"31,-21 21-15,0 0-16,21 21 0,-21-21 0,0 22 15,21 20-15,0-21 0,-21 0 0,-1 0 16,22 22-16,-21-22 0,21 0 16,0 0-16,0 22 0,0-22 15,0 0-15,0 0 0,21-21 16,-21 21-16,22-21 0,20 0 15,21 0 1,-41 0-16,-1 0 0,21-21 0,-21 21 16,0-21-16,1 0 0,20 0 0,0-22 15,-42 1-15,21 21 16,-21-22-16,0 22 0,0-21 0,0 21 16,0-22-16,0 22 0,-21 0 15,0 0-15,-21 21 0,21 0 0,-22 0 16,22 0-16,-21 0 0,21 21 15,-1 0-15,1 0 0,0-21 0,0 22 16,21-1-16,0 0 0,0 0 0,0 0 16,0 0-16,21-21 15,0 22-15,22-22 0,-22 0 16</inkml:trace>
  <inkml:trace contextRef="#ctx0" brushRef="#br0" timeOffset="5425.31">9229 1080 0,'0'0'16,"0"-22"-16,0 1 15,0 0-15,0 0 16,21 21 0,0 0-16,0 0 15,0 0-15,0 0 0,1 0 0,-1 0 16,0 21-16,0 0 0,0 0 15,-21 1-15,21-1 0,-21 0 0,22 21 16,-22-21-16,0 1 0,0-1 16,0 21-16,0-21 0,0 0 0,-22 1 15,1-1-15,0-21 16,21 21-16,-21-21 16,0 0-16,21-21 15,0 0-15,0-1 16,0 1-16,0 0 15,0-21-15,0 21 0,21-1 16,0-20-16,-21 21 0,42-43 16,-42 22-16,22 21 0,-1 0 15,0 0-15,0-1 0,0 1 0,0 0 16,1 0-16,-1 0 0</inkml:trace>
  <inkml:trace contextRef="#ctx0" brushRef="#br0" timeOffset="5712.17">10118 572 0,'0'-22'0,"-22"22"31,1 22-31,21-1 16,-21 0-16,0 0 0,0 43 16,-22 20-16,22-41 15,21 20-15,-21-21 0,0 1 16,0 20-16,0-20 0,-1-1 0,22 0 15,0 1-15,-21-22 0,21 42 16,0-42-16,0 1 16,0-1-16,0 0 0,0 0 0,21-21 0,1 0 15,-1 0-15,21 0 0,-21 0 16,0 0-16,1 0 0,20 0 16,-21-21-16,0 0 0,0 0 15,1-1-15,-1 1 0,0-21 16</inkml:trace>
  <inkml:trace contextRef="#ctx0" brushRef="#br0" timeOffset="5908.06">9864 889 0,'-22'0'0,"1"0"31,42 0-15,22 0-16,-22 0 0,21 0 15,-21 0-15,22 0 16,-1 0-16,0 0 0,-20 0 0,20 0 16,-21-21-16,0 21 0,0 0 0,1-21 15,-1 0-15</inkml:trace>
  <inkml:trace contextRef="#ctx0" brushRef="#br0" timeOffset="7175.63">11874 1164 0,'0'-21'0,"0"42"0,22-42 0,-22 0 15,21 0 1,-21 0-16,0-1 16,21 22-16,-21-21 15,0 0-15,0 0 0,0 0 0,0 0 16,0-1-16,0 1 0,0 0 16,0 0-16,-21 0 0,0 21 0,-1 0 15,1 0-15,0 0 0,-21 0 16,21 0-16,-22 21 0,1 0 15,21 0-15,-22 0 0,-20 64 16,42-43-16,-43 22 16,43-22-16,0 1 0,0-22 0,21 21 15,0-21-15,0 0 0,0 1 16,0-1-16,0 0 0,21 0 16,0-21-16,0 0 0,0 0 0,1 0 15,-1 0-15,21 0 0,0 0 16,1 0-16,-22-21 0,21 0 0,1 0 15,-1-1-15,0 1 0,1 0 16,-22-21-16,42-22 16,-20-42-16,-43 85 15,0-42-15,0 42 16,0-1-16,-22 22 16,1 0-1,21 22-15,-21 20 0,0-21 0,21 0 16,-21 22-16,21-1 0,-21-21 15,21 21-15,-22-20 0,22 20 0,0-21 16,0 21-16,0-20 0,0-1 16,0 0-16,22 0 0,-1-21 0,21 21 15,0-21-15,22 0 16,-43 0-16,64 0 16,-64 0-16,21-21 0,22-21 15,-22 21-15,-21-1 0,0-20 16,22 0-16,-22-1 0,0 1 15,0 0-15,22-64 0,-43 64 16,0-22-16,0 43 0,0-21 16,0 20-16,0-20 0,0 21 15,-22 21 1,1 21-16,0 0 16,21 0-16,0 22 0,-21-1 15,0 0-15,21 1 0,0-1 0,0 0 16,-21 1-16,21-1 0,0 0 0,0-20 15,0 20-15,0 0 0,0-21 16,21 43-16,0-22 16,0-42-16,0 21 0,0 1 15,1-22-15,-1 0 0,0 0 0,0 0 16,0 0-16,0 0 0,1-22 0,20 1 16,-21 21-16,0-21 0,43-42 15,-43 20-15,0 22 0,0-21 16,0-1-16,22-20 0,-22 21 15,-21-22-15,21 22 0,0-1 16,0 1-16,-21 0 0,22-1 0,-22 22 16,0 0-16,0 0 0,-22 21 31,1 21-31,0 21 16,0 1-16,21-1 0,-21 0 0,21 1 15,-21 20-15,-1-20 0,22-1 16,0 0-16,0 1 0,0 20 15,0-21-15,0-20 0,0-1 0,22 0 16,-22 0-16,21-21 0,0 21 16,0-21-16,64 0 15,-64 0-15,21 0 0,-21-21 16,1 0-16,20 21 0</inkml:trace>
  <inkml:trace contextRef="#ctx0" brushRef="#br0" timeOffset="7804.81">14182 1037 0,'0'0'0,"0"-21"0,0 0 15,0 0-15,0-22 16,0 22-16,0 0 15,0 0-15,0 42 16,0 0-16,0 0 0,0 22 16,0-1-16,-22 106 15,1-84-15,0-1 0,21 1 16,-21-1-16,0 1 0,0 20 0,-1 1 16,-20-21-16,21 20 0,0-20 15,0 20-15,-1-20 0,1 21 16,0-22-16,0 1 0,21-22 0,0 21 15,-21-20-15,21-1 0,0-21 0,0 22 16,0-22-16,21-21 16,0 0-16,0-21 15,-21-22-15,21 22 0,-21-64 16,22 43-16,-22 0 0</inkml:trace>
  <inkml:trace contextRef="#ctx0" brushRef="#br0" timeOffset="8117.63">13949 1207 0,'0'-43'0,"0"86"0,0-128 16,0 43-16,0-1 0,0 1 15,0 21-15,0-22 0,0 22 0,21-21 16,0 21-16,0 0 0,0-1 0,43-20 16,42 42-1,-64 0-15,0 0 0,1 21 16,-1 0-16,-21 22 0,0-1 15,1 22-15,-1-22 0,-21 0 16,0 22-16,0-22 0,0 0 16,-21 1-16,-1-22 0,1 21 0,-21-21 15,21 1-15,-22-1 0,22 0 0,0 0 16,0-21-16,0 0 0,0 0 16,-1 0-16,22-21 15,22 0 1,-1 0-16,0 21 0,0-22 15,0-20-15,22 21 0,-22 0 0</inkml:trace>
  <inkml:trace contextRef="#ctx0" brushRef="#br0" timeOffset="8499.93">14732 931 0,'0'0'0,"21"0"0,-21 22 31,-21-1-31,0 0 15,21 0-15,-21 0 0,21 22 16,0-22-16,-43 42 0,43-42 16,-21 1-16,21-1 0,0 21 15,0-21-15,0 0 0,0 1 16,21-1-16,0-21 0,1 0 16,-1 0-16,21 0 0,-21 0 15,22 0-15,-1 0 0,-21-21 0,21-1 16,1 22-16,-22-21 15,21 0-15,-21 0 0,-21-106 16,0 106 0,0-22-16,-21 22 0,0-21 0,0 21 15,0 0-15,-22 21 0,22-22 16,0 22-16,-21 0 0,21 0 0,-1 0 16,1 0-16,21 22 0,0-1 15,0 0 1,21-21-16,1 0 0,20 0 15,-21 0-15,21 0 0,1 0 16,-1 0-16</inkml:trace>
  <inkml:trace contextRef="#ctx0" brushRef="#br0" timeOffset="8802.76">15452 847 0,'0'0'0,"0"21"15,-22 0 1,1 21-16,21-20 0,-21 20 15,0 0-15,-21 106 16,20-105-16,1 20 0,-21 1 16,21-1-16,0 1 0,-1-1 0,-20 22 15,21 0-15,-21-1 0,20-20 0,1 20 16,-21 1-16,21 0 0,-43 84 16,43-105-16,0 20 0,0-20 15,21-1-15,-21-20 0,21-1 16,0 0-16,-22 1 0,22-22 15,0 0-15,22-42 16,-1 0-16,0-1 16,0 1-16,0-21 0,0 0 15,1-1-15,-1 1 0,0-22 0,0 1 16,0-1-16,0 1 0</inkml:trace>
  <inkml:trace contextRef="#ctx0" brushRef="#br0" timeOffset="9095.59">15240 1249 0,'0'0'0,"0"-64"16,42-147 0,-42 190-1,21-1-15,1 1 0,20 0 0,21 0 16,-41 21-16,20-21 16,64 21-16,-64 0 0,43 21 15,-43 0-15,-21 0 16,0 22-16,1-22 0,-22 0 0,0 21 15,0-21-15,0 1 0,0-1 0,-22 0 16,-41 21 0,-1 1-16,22-22 0,0-21 15,-1 21-15,22-21 0,-21 0 16,21 0-16,0 21 0,-1-21 0,44-21 31,-1 21-15,0-21-16,21 0 0</inkml:trace>
  <inkml:trace contextRef="#ctx0" brushRef="#br0" timeOffset="9515.35">16002 953 0,'0'0'0,"0"21"31,-21-21-15,21 21-16,0 0 0,-21 0 0,-1 22 15,22-22-15,-21 0 0,21 0 16,0 0-16,0 0 0,0 1 0,0-1 16,0 0-16,0 0 15,21-21-15,1 0 0,-1 0 0,0 0 16,0 0-16,0 0 0,0 0 16,1-21-16,-1 21 0,42-42 15,1-22 1,-43 22-16,0 21 0,0-1 15,0-20-15,-21 21 0,0 0 0,0 0 16,0-1-16,22 1 0,-22 42 31,-22 1-31,22-1 0,-21 0 16,21 0-16,-21 21 0,21 22 16,-21-43-16,21 0 0,0 0 15,0 1-15,0-1 0,0 0 0,0 0 16,0 0-16,21-21 15,0 21-15,0-21 0,1 0 16,-1 0-16,0-21 0,0 0 16,21 0-16</inkml:trace>
  <inkml:trace contextRef="#ctx0" brushRef="#br0" timeOffset="9771.79">16849 593 0,'0'0'0,"0"-43"0,0 22 0,0 0 15,0 0-15,-22 21 16,22 21 0,-21 0-16,0 0 0,0 1 0,0 20 15,21 0-15,-21 1 0,-1-1 16,1 0-16,21 22 0,-21-22 0,21 0 16,-21 22-16,21-22 0,-21 1 15,21-22-15,0 21 0,0 0 16,0-20-16,0 20 0,0-21 15,0 0-15,21-21 0,0 21 16,0-21-16,0 0 0,1 0 0,-1 0 16,0 0-16,0 0 0</inkml:trace>
  <inkml:trace contextRef="#ctx0" brushRef="#br0" timeOffset="10212.54">17272 995 0,'0'0'0,"21"-21"0,-21 0 0,0-1 15,0 1-15,0-21 0,0 21 0,-21 0 16,0-1-16,0 22 16,-1 0-16,1 0 0,-21 0 15,0 22-15,20-1 0,1 0 16,-21 0-16,21 21 0,0-20 0,-1 20 16,1 0-16,0-21 0,0 22 15,21-22-15,0 21 0,0-21 0,0 1 16,0-1-16,0 0 0,0 0 15,21-21-15,0 21 0,0-21 16,1 0-16,20 0 0,-21 0 16,0 0-16,0-21 0,1 0 15,20 0-15,-21 0 0,0-1 0,0 1 16,1-21-16,-22 21 0,21-22 16,0 22-16,-21-21 0,0 21 15,0 0-15,0 42 16,0 0-1,0 0-15,0 0 0,0 0 16,0 1-16,-21-1 0,0 21 0,21-21 16,-22 0-16,22 1 0,0-1 15,0 0-15,0 0 0,0 0 0,0 0 16,0 1-16,22-22 16,-1 0-16,0 0 0,0 0 15,0 0-15,22 0 0,-22 0 16</inkml:trace>
  <inkml:trace contextRef="#ctx0" brushRef="#br0" timeOffset="10576.33">17653 953 0,'0'0'0,"0"-22"0,0 1 16,21 0-1,0 21-15,0-21 0,1 21 16,-1 0-16,0 0 15,0 0-15,43 0 16,-43 21-16,-21 0 0,0 0 16,21 22-16,-21-22 0,0 21 0,0-21 15,0 22-15,0-22 0,0 21 16,0-21-16,-21 1 0,0-1 0,21 0 16,-22 0-16,1 0 0,0-21 15,21 21-15,-21-21 16,0 0-16,21-21 15,0 0-15,0 0 0,0 0 16,0 0-16,0-1 0,21-20 0,0 21 16,0-21-16,0-1 15,1 22-15,-1-21 0,0-22 16,21 22-16,-21 21 16,1 0-16,-1 21 0,-21-22 0,21 22 15</inkml:trace>
  <inkml:trace contextRef="#ctx0" brushRef="#br0" timeOffset="11175.89">18923 953 0,'0'-43'16,"0"86"31,0-22-47,0 21 0,-21 0 15,21 1-15,0-1 0,0 22 0,-21-22 16,-1 21-16,22 1 0,-21-1 16,0 1-16,0-1 0,0 1 0,0 21 15,-1-22-15,1 22 0,0-1 16,0-20-16,0 21 0,0-1 16,-1-20-16,-20 20 0,21-20 0,0 21 15,0-22-15,21-21 0,-22 64 16,1-63-16,21-22 0,0 21 15,0-21-15,-21 0 0,21-42 32,0 0-32,0 0 0,0-21 15,21-1-15,-21 1 0,21-22 0,1 22 16,-1-21-16,0-1 0</inkml:trace>
  <inkml:trace contextRef="#ctx0" brushRef="#br0" timeOffset="11511.7">18754 1270 0,'0'0'0,"0"-42"0,0-1 16,0-20-1,0 21-15,0-22 0,0 22 0,21 21 16,0-22-16,0 22 0,21 0 16,-20 0-16,20 21 0,0 0 0,1-21 15,-1 21-15,0 0 0,1 0 16,-1 21-16,0 0 0,1 0 15,-1 21-15,-21-20 0,0 20 0,0 0 16,-21 1-16,0-22 0,0 21 16,0 0-16,-21-20 0,-63 62 15,-22-20 1,63-64-16,22 21 16,-21-21-16,21 0 0,0 21 0,-1-21 15,44-21 16,20 0-15,-21 21-16,0-21 16,22 21-16</inkml:trace>
  <inkml:trace contextRef="#ctx0" brushRef="#br0" timeOffset="11911.47">19494 1037 0,'0'-21'0,"0"42"0,0-63 16,0 21-16,0 0 16,22-1-16,-1 1 0,21 0 15,-21 21-15,0-21 0,1 21 16,-1 0-16,0 0 16,0 0-16,0 21 0,0 0 0,1 0 15,-1 22-15,0-22 0,0 21 16,0-21-16,-21 22 0,0-1 0,0-21 15,0 22-15,0-22 0,0 0 16,0 0-16,-42 21 0,21-20 16,0-22-16,-1 21 15,1-21-15,21-21 16,0-1 0,0 1-16,0-21 15,0 21-15,0 0 0,21-1 0,1-20 0,-1 21 16,0-21-16,0 20 15,-21 1-15,42-21 0,-20 21 16,-1 0-16,0 21 0,0-22 16,0 22-16,0 0 0,-21-21 15,22 21-15</inkml:trace>
  <inkml:trace contextRef="#ctx0" brushRef="#br0" timeOffset="12370.21">20362 868 0,'0'0'0,"-21"0"32,0 0-17,0 21-15,0 0 0,-1 0 16,1 1-16,0 20 0,0-21 15,0 21-15,0-20 0,21-1 0,0 21 16,0-21-16,0 0 0,0 1 16,0-1-16,0 0 0,0 0 15,0 0-15,21 0 0,0-21 0,21 0 16,-21 0-16,1 0 0,20 0 0,21 0 16,-20 0-1,-22-21-15,21 21 0,1-21 0,-22 0 16,0-21-16,21 20 0,-21-20 0,-21 21 15,22-21-15,-22-1 0,0 22 16,0-21-16,0-1 0,0 22 16,-22 0-16,22 0 0,-42 0 0,21 0 15,0-1-15,-43 22 16,-20 0-16,62 22 0,-20-1 16,21 0-16,-21 0 0,20 0 0,1 0 15,21 1-15,0 41 16,0-21-16,0-20 0,21-1 15,43 0 1</inkml:trace>
  <inkml:trace contextRef="#ctx0" brushRef="#br0" timeOffset="13121.22">21145 1037 0,'0'0'0,"22"-21"0,-22 0 0,0 0 16,0 0-16,-22-1 15,1 22-15,0-21 0,0 21 0,0 0 16,0 0-16,-1 0 0,-20 0 16,21 0-16,-21 21 0,-1 1 0,1-1 15,21 0-15,-22 21 16,22-21-16,-21 22 0,0 20 16,42-42-16,0 22 0,0-22 15,0 0-15,21 21 0,21-20 16,-21-22-16,22 21 0,-22-21 15,21 0-15,0 0 0,1 0 0,-22 0 16,21 0-16,-21 0 0,22-21 16,-22-1-16,0 22 0,0-21 0,0 0 15,1 0-15,-22 0 0,0 0 16,21-1-16,-21 1 0,21 0 0,-21 0 16,0 0-16,0 42 46,0 0-46,0 0 0,-21 0 16,21 22-16,-21-22 0,-1 21 0,1 1 16,21-22-16,0 21 0,-21 22 15,0-22-15,0 0 0,21 22 16,0-22-16,-21 22 0,21-1 0,-22 22 0,22-22 16,0 1-16,0 20 0,0 1 15,0 0-15,-21 21 0,21-22 0,-21 1 16,21 21-16,0-22 0,0 1 15,0 0-15,0-22 0,-21 1 16,21 20-16,0-20 0,-21 42 16,21-64-16,0 0 0,0 1 0,0-1 15,-21-21-15,-1 0 0,1 1 16,0-1-16,0-21 0,0 0 0,0 0 16,-1 0-16,1-21 0,0-1 0,-64-20 15,22-43 1,42 22-16,0 21 0,-22-22 0,43 1 15,0-22-15,-21 0 0,21 1 16,0-22-16,0 0 0,0 21 0,21 1 16,0-22-16,1 21 0,-1 22 15,0-22-15,0 0 0,21 22 16,-20-1-16,-1 1 0,21-1 0,0 22 16,-20-22-16,20 22 0,-21 0 15,21-1-15,-20 1 0,20 21 0,-21-21 16,0 20-16,0 1 0,1-21 15,20 21-15,-21 21 0</inkml:trace>
  <inkml:trace contextRef="#ctx0" brushRef="#br0" timeOffset="13556.97">21378 1143 0,'0'0'0,"0"-21"16,0 0-16,0 0 0,0-1 16,0 1-16,0 0 15,21 0-15,1 21 0,-1-21 0,0 21 16,0 0-16,0 0 0,0 0 16,1 0-16,-1 0 0,21 0 15,-21 0-15,0 21 0,1 0 0,-1 0 16,0 22-16,0-22 0,0 0 0,0 21 15,-21 1-15,0-22 16,0 42-16,0-20 16,0-22-16,-21 0 0,0-21 15,21 21-15,-21-21 16,0 0-16,21-21 16,0 0-16,0 0 0,0-1 15,0 1-15,0 0 0,21 0 0,0-21 16,0 20-16,-21-20 0,21 21 15,1 0-15,-1-22 0,0 22 16,21-21-16,-21 21 16,1 0-16,-1 21 0,-21-22 0,21 22 0,0 0 15,-21-21 1</inkml:trace>
  <inkml:trace contextRef="#ctx0" brushRef="#br0" timeOffset="14342.55">22331 1291 0,'63'-42'16,"-42"21"-1,1 0-15,20 21 16,-21-22-16,0 1 0,0 21 0,1-21 16,-1 0-16,0 0 0,0 0 15,-21-22-15,21 1 0,-21 21 16,0 0-16,0-1 0,-21 1 15,-21 0-15,21 21 0,-22 0 16,-41 0 0,-1 42-16,43-20 0,-1-1 15,1 0-15,0 21 0,-1-21 0,22 22 16,-42 20 0,41-20-16,22-22 0,0 0 0,0 0 15,0 0-15,0 0 0,0 1 0,22-1 16,-22 0-16,21-21 0,0 0 15,0 0-15,21 0 0,-20 0 0,20 0 16,-21 0-16,21 0 0,1-21 16,-1 0-16,0-1 0,1 1 15,-1 0-15,-21 0 0,22 0 0,-22-22 0,21 22 16,-21 0-16,0-21 16,-21 21-16,0-1 0,22 1 0,-22 0 15,-22 21 1,1 21-1,0 0-15,21 1 16,-21 20-16,0-21 0,21 0 0,-21 0 16,21 1-16,0 20 0,0-21 15,0 0-15,0 0 0,0 1 16,0-1-16,21-21 0,0 0 16,0 0-16,0 0 0,22 0 15,-22 0-15,21 0 0,-21 0 0</inkml:trace>
  <inkml:trace contextRef="#ctx0" brushRef="#br0" timeOffset="16525.3">23072 1058 0,'0'0'0,"-22"22"32,1-22-32,0 21 0,21 0 15,-21 0-15,21 0 0,0 0 16,-21-21-16,21 22 0,-21-1 0,21 0 15,0 0-15,0 0 0,-22-21 16,22 21-16,0 1 0,-21-22 0,21 21 16,0-42 31,0-1-47,0 1 15,0 0-15,0 0 0,0 0 0,0 0 16,0-1-16,21 1 0,22-21 15,-22-22 1,0 64-16,0-21 0,0 0 0,1 21 16,-1 0-16,0 0 0,21 0 15,-21 0 1,1 21-16,-22 0 0,0 1 0,21-1 0,-21 0 16,0 0-16,0 21 15,0-20-15,0-1 0,0 0 0,0 0 16,0 0-16,0 0 0,0 1 15,-21-22-15,21 21 16,0-42 15,0-1-15,0 1-16,0 0 16,0 0-16,42-21 0,-21-1 15,0 22-15,0 0 0,1 0 16,-1 0-16,0-1 0,0 1 15,0 0-15,0 21 0,22 0 16,-22 0-16,0 0 0,0 0 0,0 21 16,-21 0-16,0 1 15,0 20-15,0-21 0,0 0 0,0 0 16,0 22-16,-21-22 0,21 0 16,-21 0-16,21 0 0,-21 1 0,21-1 15,0 0-15,0 0 16,21-21-1,0 0-15,0 0 0,1 0 0,20 0 16,-21 0-16,21 0 0,1 0 16,-22 0-16,21-21 0,1 21 15,-22-21-15,21 0 0,0-1 0,-20 1 16,-1 0-16,21-21 0,-21 21 16,0-1-16,-21-20 15,22 21-15,-22-21 0,0 20 16,-22 22-1,22 22-15,-21-1 16,0 0-16,0 0 0,0 0 0,21 0 16,-21 1-16,-1-1 0,22 0 15,0 0-15,-21 0 0,0 0 0,0 22 16,21-22 0,0 0-1,0-42 16,0 0-31,21 0 16,0-1-16,0 1 16,-21 0-16,43-42 15,-22 20-15,0 22 0,0 0 16,0 21-16,-21-21 0,22 0 16,-1 21-16,-21 21 15,0 0-15,0 0 16,0 0-16,0 0 0,0 1 15,0-1-15,0 0 0,0 0 16,0 0-16,0 0 0,0 1 16,0-1-1,21-21 1,0 0 0,0 0-16,-21-21 0,21 21 15,22-43-15,-43 22 0,21 0 16,0 0-16,0 0 0,0-1 15,1 1-15,-1 21 0,0-21 0,0 0 16,0 0 0,-21 42-1,0 0 1,0 0-16,0 22 16,0-22-16,0 0 0,-21 0 15,21 0-15,0 0 0,0 1 0,0-1 16,0 0-16,0 0 15,21-21-15,0 0 16,1 0-16,-1 0 0,0 0 16,0 0-16,0-21 0,0 21 15,1-21-15,20 0 0,-21 21 0,21-43 16,1 22-16,-22 0 16,0 0-16,0 0 0,0-1 0,1 1 15,-1 0-15,-21 0 16,21 21-1,-21 21 17,-21 0-32,21 0 0,-21 1 15,21-1-15,-22 0 0,1 0 16,21 0-16,0 0 0,0 1 16,-21-22-16,21 21 0,0 0 15,21 0 1,0-21-1,1 0-15,-1 0 0,0 0 16,21 21-16,-21-21 0,22 0 0,-22 0 16,0 0-16,21 0 0,1 0 15,-22 0-15,21 0 0,-21 0 16,22-21-16,-22 0 0,0 21 0,0-21 0,22-22 16,-1 1-1,-21 21-15,-21 0 0,0 0 0,0-1 16,21 1-16,-21 0 0,0 0 15,0 0-15,0 0 0,-21 21 32,0 0-32,0 0 0,0 0 0,-1 0 15,1 0-15,0 21 0,0-21 16,0 21-16,0 0 0,-22 21 16,22 1-16,0-43 15,21 21-15,0 0 0,0 0 0,0 0 16,21-21-16,0 0 15,0 0-15,1 0 16,-1 0-16,0 0 0,0 0 0,0 0 16,0 0-16,1 0 15,-22-21-15,21 21 16,-21-21 0,0 42 15,0 0-16,-21 1-15,-1-1 0,22 0 16,-21 0-16,0 0 0,0 0 16,0 64-16,21-43 0,-21 1 15,21-1-15,-22 0 0,22 22 16,0-22-16,0 64 0,-21-42 16,21-22-16,-21 21 0,21-20 15,0 20-15,0 1 0,0-1 0,-21 1 16,21-1-16,-64 128 15,22-85 1,21-64-16,-21 0 0,20 1 0,-20-22 16,21 21-16,-21-21 0,20 0 0,-20-21 15,0 0-15,21 0 0,-1 0 16,-20 0-16,21 0 0,0 0 0,-43-42 16,22 0-1,21-1-15,21 22 0,0-63 16,0 41-16,0 1 0,0 0 15,0-1-15,0 1 0,0-22 0,21 22 16,0-43-16,0 22 16,0 21-16,-21-1 15</inkml:trace>
  <inkml:trace contextRef="#ctx0" brushRef="#br0" timeOffset="16776.16">24532 762 0,'0'0'0,"-21"-42"31</inkml:trace>
  <inkml:trace contextRef="#ctx0" brushRef="#br0" timeOffset="21417.27">27157 910 0,'0'21'0,"0"-42"63,0 0-63,21 0 0,0 0 15,-21 0-15,21-1 0,0 1 16,1 0-16,-22 0 0,42-43 15,-42 43-15,0 0 0,0 0 16,0 0-16,0 0 0,0-1 16,0 1-1,-21 42 1,0 1 0,21-1-16,-22 0 0,1 21 15,0-21-15,0 22 0,-21-1 16,20 22-16,1-22 0,0 21 15,-21-20-15,21 20 0,-1-20 0,-20-1 0,21 21 16,0-20-16,-22-1 0,22-21 16,0 22-16,0-22 0,-21 21 15,20-21-15,1 0 0,0 1 16,0-22-16,0 0 16,0 0-1,21-22-15,0 1 16,0 0-16,0 0 0,0 0 0,0-22 15,0 22-15,0-21 0,0 0 16,0-1-16,0 22 0,0-21 0,0-1 16,0 1-16,0 21 0,21-21 15,-21 20-15,21 1 16,-21 42 0,0 22-16,0-22 15,0 21-15,0-21 0,0 22 16,0-22-16,0 21 0,0 1 0,0-22 15,21 0-15,0 21 0,-21-21 16,21 1-16,1-1 0,-1 0 16,0 0-16,85 0 15,-64 0-15,0-21 0,22 0 16,-22 0-16,22 0 0,-22 0 0,22-21 16,-22 21-16,21-21 0,-20 0 15,-1 0-15,0 0 0,1-1 0,20-20 16,-20 0-16,-22 21 15,0-22-15,0 1 0,-21 21 0,0-22 16,0 22-16,0 0 0,0 0 16,0 0-16,-21 0 0,-21 21 15,20 0-15,1 0 0,0 0 16,-21 21-16,21 0 0,-22 0 16,22 0-16,0 22 0,-21-22 15,-22 63-15,43-41 16,0-22-16,21 21 0,0-21 15,0 1-15,0-1 0,0 0 16,21-21-16,0 21 0,0-21 16,0 0-16,22 0 15,-1 0-15,-21 0 0,22-21 16,-22 0-16,21 0 0,-21-1 16,22 1-16,-22 0 0,0 0 0,0 0 15,0 0-15,0-22 0,-21 22 16,22-42-16,-22 41 15,-22 22 1,1 22 0,21-1-16,-21 0 0,0 0 15,-21 43-15,42-43 0,0 0 16,0 0-16,-22 0 0,22 22 0,0-22 16,0 0-16,22 0 15,-1-21-15,0 21 16,0-21-16,21 0 0,-20 0 0,-1 0 15,21 0-15,0 0 0,-20-21 16,20 0-16,0 21 0,-21-21 16,22 0-16,-22-1 0,21-20 0,43-43 15,-43 43 1,-42 0-16,0 21 0,21 21 16,-21-22-16,-21 44 31,0-1-31,21 0 0,-21 0 15,0 0-15,-22 22 0,22 20 16,0-42 0,21 0-16,-21-21 0,21 22 15,21-22 17,0 0-32,0 0 15,1-22-15,-22 1 0,21 0 16,0 0-16,0 0 0,21-22 15,1 1 1,-22 21-16,0 0 0,21 0 16,-20 21-16,-1 0 15,-21 21-15,0 0 16,0 0 0,0 0-16,0 22 0,0-22 0,0 0 15,0 0-15,-21 0 0,21 0 16,0 1-16,0-1 0,0 0 0,0 0 15,21 21-15,0-42 16,0 22-16,21-22 0,-20 0 0,-1 0 16,21 0-16,0 0 0,1 0 0,-1 0 15,0 0-15,1 0 0,-1 0 16,0-22-16,1 1 0,-1 0 0,0-21 16,-20 21-16,20-1 0,0-20 15,-21 0-15,43-22 16,-43 22-16,-21 21 0,0-22 15,0 22-15,0 0 0,0 0 0,0 0 16,-21 0-16,0 21 0,0 0 16,-1 0-16,1 0 0,-21 21 0,21 0 15,-22 0-15,1 0 0,0 0 16,-1 22-16,1-22 0,21 0 0,0 21 16,0-20-16,-1-1 0,22 0 15,0 21-15,0-21 0,0 1 16,22-22-16,20 21 15,-21-21-15,21 0 0,-20 0 0,20 0 16,-21 0-16,21-21 16,43-22-16,-64 22 15,0 0-15,1 0 0,-1 0 16,-21-1-16,21-20 16,-21 21-1,0 42 16,-21-21-31,0 21 0,21 0 0,-22 1 16,1-1-16,21 0 0,-21 0 0,0 21 16,0-20-16,0-1 0,-1 21 15,1 0-15,0-20 0,0 20 16,0 0-16,0 22 0,-1-22 0,1 22 16,21-1-16,-21 1 0,-42 126 15,63-126 1,-22-1-16,1 1 0,0 20 0,21-20 15,-21 20-15,21-20 0,0-1 0,0 1 16,-21-1-16,0-20 0,21-1 16,-22 0-16,1 1 0,21-22 15,-42 0-15,0-21 0,-1 0 0,22 0 16,-21 0-16,21 0 0,-22-21 16,-126-106-1,127 85-15,-1-1 16,1 1-16,0 0 0,20-22 0,-20 22 15,21-1-15,21 1 0,0 0 0,0-1 16,0 1-16,42-43 16,-21 43-16,22 0 0,-1-22 0,43-20 15,42-22 1</inkml:trace>
  <inkml:trace contextRef="#ctx0" brushRef="#br0" timeOffset="21955.97">29506 847 0,'0'0'0,"0"-21"16,0 42 15,0 0-31,0 0 0,-21 0 16,0 0-16,21 22 0,-21-22 0,21 0 15,0 0-15,0 22 0,0-1 16,0 0 0,0-21-16,0 1 15,21-22-15,0 0 16,0 0-16,0 0 0,1 0 0,-1 0 15,0-22-15,0 22 0,0-21 16,0 0-16,1 0 0,-1 0 0,0 0 16,0-1-16,0-20 0,0 21 15,-21 0-15,0 0 0,0-1 16,22 1-16,-44 42 31,22 1-31,-21-1 16,0 21-16,21-21 15,0 0-15,-21 1 0,21-1 16,0 0-16,0 0 0,0 0 16,0 0-16,0 1 0,21-1 15,-21 0-15,21-21 0,0 0 16,1 21-16,20-21 0,0 0 16,1 0-16,-1 0 0,-21 0 15,21 0-15,1-21 0</inkml:trace>
  <inkml:trace contextRef="#ctx0" brushRef="#br0" timeOffset="23089.48">30459 1016 0,'0'0'0,"21"-21"0,-21 0 0,0 0 0,0-1 15,0 1-15,-21 0 16,0 21-16,-1 0 0,1 0 16,0 0-16,-21 0 0,21 0 15,-22 21-15,1 0 0,21 1 0,-22-1 16,1 0-16,21 0 0,0 21 15,0-20-15,-1-1 0,1 21 0,21-21 16,0 0-16,0 1 16,0-1-16,0 0 0,0 0 0,21-21 15,1 0-15,-1 21 0,0-21 16,0 0-16,21 0 0,1 0 16,-1-21-16,-21 21 15,0-21-15,22 0 0,-22 0 0,0-1 16,0 1-16,0 0 0,1-42 15,-1 20-15,-21 22 0,21 0 16,-21 0-16,0 0 16,-21 42-1,0-21 1,-1 21-16,1 0 0,21 21 0,-21-20 16,0-1-16,0 0 0,21 21 15,0-21-15,0 1 0,0-1 16,0 0-16,0 21 15,21-21-15,0 1 0,0-22 16,22 0-16,-22 0 16,21 0-16,-21 0 0,43 0 15,-22 0-15,64-43 16,-64 22-16,1 0 0,-1 0 16,-21 0-16,21-22 0,-20 22 15,-1-21-15,0 21 0,0-22 0,-21 22 16,0 0-16,0 0 0,0 0 15,0-1-15,0 1 0,-21 21 16,-43 0-16,-20 0 16,41 21-1,-20 22-15,42-22 0,0 0 16,-1 21-16,1-20 0,0-1 16,21 0-16,0 0 0,0 21 15,0-20-15,0-1 0,0 0 16,21-21-16,0 21 0,1-21 0,-1 0 15,0 0-15,0 0 0,0 0 16,0 0-16,1 0 0,62-21 16,-63 0-1,1 0-15,-22-1 0,21 1 0,0 0 16,0 0-16,-21 0 0,0 0 16,0-1-16,-21 44 31,0-1-16,21 0-15,-21 0 0,-1 0 16,1 22-16,0-1 0,0 21 16,0-20-16,0-1 15,21-21-15,-22 22 0,1-1 16,0 21-16,21 1 0,0-1 0,-21 1 16,21-1-16,-21 1 0,21-1 0,-21 1 15,21-1-15,0 1 0,0-1 0,-22 1 16,22-1-16,-21 1 15,21-22-15,-21 85 0,0-63 16,21-22-16,-21 0 0,0 1 16,21-1-16,-22 0 0,1-20 0,0 20 15,0-21-15,0-21 0,-43 21 16,43-21-16,0 0 0,0 0 16,-22 0-16,22 0 0,0 0 0,0-21 15,-21 0-15,20 0 0,1 0 16,-21-22-16,21 1 0,0 0 0,-22-1 15,22-63-15,21 43 16,0-1-16,0 22 0,0-21 0,21-1 16,0 1-16,1 20 0,-1-20 15,63-64-15,-41 63 16,-1 1-16,0 20 0,1-20 0,-1-1 16,22 22-16,-22 0 0,0-1 15,1 1-15,-1 0 0,0-1 0</inkml:trace>
  <inkml:trace contextRef="#ctx0" brushRef="#br0" timeOffset="23559.22">31369 1101 0,'-42'0'15,"63"0"17,0 0-32,21 0 15,-21 0-15,1-21 0,20 21 16,-21-22-16,0 22 0,0-21 0,1 21 16,-1-21-16,-21 0 15,0 0 1,0 0-16,0-1 15,-21 22-15,-1 0 0,-20 0 16,21 0-16,0 0 0,-22 0 0,1 22 16,0-1-16,21 0 0,-22 21 15,-20 1-15,20 20 16,43-42-16,0 0 0,0 22 16,0-22-16,0 0 0,0 0 0,22 0 15,-1-21-15,0 22 0,21-1 16,-21-21-16,22 0 0,-1 21 15,0-21-15,1 0 0,-1 0 0,0 0 16,1 0-16,-22 0 0,21 0 16,-21-21-16,22 21 0,-22-21 15,0 21-15,0 0 0,-21-22 16,0 1-16,0 0 16</inkml:trace>
  <inkml:trace contextRef="#ctx0" brushRef="#br0" timeOffset="27080.18">3450 2180 0,'0'0'0,"-21"0"0,0 0 15,0 0-15,-1 0 0,-41 21 16,42-21-16,0 0 0,-1 0 16,1 0-1,42 0 32,1 0-31,-1 0-16,0 0 15,0 0-15,0 0 0,0 0 16,1 0-16,-1 0 0,21 0 0,-21 0 16,22 0-16,-1 0 0,0 0 15,-21 0-15,22 0 0,-1 0 0,0 0 16,22 0-16,-22 0 0,1 0 15,-1 0-15,21 0 0,-20 0 0,20 0 16,1 0-16,-22 0 0,22 0 16,-1 0-16,1 0 0,-1 0 0,1 0 15,-1 0-15,64 0 16,-42 0-16,-22 0 0,1-21 16,-1 21-16,-20 0 0,20 0 0,1 0 15,-1 0-15,1 0 0,20 0 16,-20 0-16,20 0 0,1 0 0,-21 0 15,20 0-15,1 0 0,0 0 0,-22 0 16,22 0-16,-22 0 0,22 0 16,-22 0-16,22 0 0,0 0 0,-22 0 15,22 0-15,0 0 0,-22 0 16,22 0-16,-1 0 0,-20 0 0,21 0 16,-1 0-16,-20 0 0,20 0 0,1 0 15,0 0-15,-1 0 0,22 0 16,-21 0-16,21 0 0,0 0 15,-1 0-15,-20 0 0,21 0 16,-21 0-16,-1 0 0,22 0 0,-21 0 16,21 0-16,-22 0 0,86 21 15,-86-21-15,1 0 0,0 0 16,-22 0-16,22 0 0,-22 0 0,1 0 16,-1 0-16,-20 0 0,20 0 0,1 0 15,-22 0-15,0 0 0,1 0 16,-1 0-16,0 0 0,1 0 0,-1 0 15,-21 0-15,0 0 0,0 0 16,1 0-16,-1 0 0,-42 0 63,21-21-63,0 0 15</inkml:trace>
  <inkml:trace contextRef="#ctx0" brushRef="#br0" timeOffset="28001.21">12128 2011 0,'-21'0'16,"0"0"-1,42 0 32,0 0-31,1 0-16,-1 0 0,21 0 15,-21 0-15,22 0 0,-1 0 0,0 0 16,1 0-16,-1 0 16,0 0-16,1 0 0,20 0 0,-21 0 0,22 0 15,-1 0-15,1 0 0,21 0 0,-1 0 16,-20 0-16,105 0 16,-84 0-16,-1 0 0,1 0 15,-21 0-15,20 0 0,-20 0 16,20 0-16,1 0 0,-21 0 0,20 0 15,1 0-15,-22 0 0,22 0 0,0 0 16,-1 0-16,22 0 0,-21 0 16,0 0-16,-1 0 0,22 0 0,0 0 15,0 0-15,-22 0 0,22 21 16,0-21-16,-21 0 0,-1 0 0,1 0 16,-21 0-16,20 0 0,-20 0 15,-1 0-15,22 0 0,-22 0 0,1 0 16,21 0-16,-22 0 0,1 0 15,20 0-15,-20 0 0,20 0 16,-20 0-16,-1 0 0,1 0 0,-22 0 16,22 0-16,-1 0 0,-20 0 15,-1 0-15,0 0 0,-21 0 0,1 0 16,20 0-16,-21 0 0,0 0 16,-21-21-1,0 0 16,0 0-31,0-1 16</inkml:trace>
  <inkml:trace contextRef="#ctx0" brushRef="#br0" timeOffset="29016.15">19304 1863 0,'-42'0'0,"84"0"0,-106 0 0,22 0 16,0 0-16,21 0 0,-22 0 15,22 0-15,0 0 0,-21 0 0,20 0 16,1 0-16,0 0 0,-21 0 16,21 0-16,-1 0 15,44 0 1,-1 0-1,21 0-15,-21 0 0,0 0 16,22 0-16,-1 0 0,0 0 16,22 0-16,-22 0 0,22 0 0,-1 0 15,1 0-15,20 0 0,-20 0 16,21 0-16,-22 0 0,22 21 0,-22-21 16,22 0-16,0 0 15,-1 21-15,1-21 0,0 0 0,20 0 16,-20 21-16,21-21 0,0 0 15,-22 0-15,22 21 0,0-21 0,-21 22 16,21-22-16,-22 0 0,22 0 0,0 21 16,0-21-16,0 0 0,-22 21 15,22-21-15,-21 0 0,-1 0 0,22 21 16,-21-21-16,21 0 0,0 0 16,-1 0-16,1 21 0,0-21 0,0 0 15,0 0-15,0 0 0,-22 0 16,22 0-16,-21 0 0,21 0 15,-22 0-15,1 0 0,-22 0 16,22 0-16,-21 0 0,-1 0 0,1 0 16,-1 0-16,-21 0 0,1 0 15,-1 0-15,0 0 0,-20 0 0,20 0 16,-21 0-16,0 0 0,0 0 0,1 0 16,-1 0-16,0 0 15,0 0 16,-42 0-15,0 0 0,0 0-16</inkml:trace>
  <inkml:trace contextRef="#ctx0" brushRef="#br0" timeOffset="29995.94">26437 1820 0,'0'0'0,"-21"0"0,0 0 0,0 0 0,-1 0 15,1 0-15,0 0 0,0 0 16,21 22-16,0-1 47,21-21-47,0 0 0,22 0 16,-22 0-16,21 0 0,0 0 15,107 0-15,-86 0 16,1 0-16,20 0 0,-20 0 15,20 0-15,-20 0 0,21 0 0,-1 0 16,1 0-16,0 0 0,84 0 16,21 0-1,-84 0-15,-21 0 0,21 0 0,-22-21 16,1 21-16,0 0 0,-1 0 16,1 0-16,21 0 0,-21 0 15,-1 0-15,22 0 0,0 0 0,0 0 16,-22 0-16,22 0 0,85 0 15,-107 21-15,22-21 0,-21 0 16,21 0-16,-22 21 0,22-21 16,-21 0-16,0 0 0,-1 0 0,1 0 15,-22 0-15,22 0 0,-21 0 16,20 0-16,-20 0 0,-1 0 0,1 0 16,20 0-16,-20 0 0,21 0 15,-22 0-15,85 0 16,-63 0-16,-22 0 0,1 0 15,-1 0-15,-20 0 0,20 0 0,-20 0 16,-1 0-16,0 0 0,1 0 16,-22 0-16,0 0 0,0 0 15,0 0-15,0 0 0,1 0 16,-22-21 0,-22 21 30,1 0-46,0 0 0,-21 0 16</inkml:trace>
  <inkml:trace contextRef="#ctx0" brushRef="#br1" timeOffset="46852.36">2413 3366 0,'0'-22'0,"0"44"0,0-65 0,0 22 15,0 0-15,0 0 0,0 0 16,21-1-16,-21 1 0,0 0 16,0 0-16,0 0 15,0 42 1,0 0 0,0 0-16,0 0 0,0 22 15,0-1-15,0 0 0,0 22 0,0-22 16,0 1-16,0 20 0,0-21 15,0 1-15,0-1 0,0 22 16,0-22-16,0-21 0,0 0 16,0 22-16,0-22 15,0 0-15,21-42 47,-21 0-47,0-1 16,21 1-1</inkml:trace>
  <inkml:trace contextRef="#ctx0" brushRef="#br1" timeOffset="47220.09">2879 3662 0,'0'21'0,"21"-21"47,0 0-47,0 0 16,0-21-1,0 21-15,-21-21 16,0 0-16,-21 21 31,0 0-15,0 0-16,21 21 15,-21-21-15,21 21 16,0 0 0,21-21-1,0 0-15,0 0 16,0 0-16</inkml:trace>
  <inkml:trace contextRef="#ctx0" brushRef="#br1" timeOffset="47643.89">3831 3217 0,'0'0'0,"-42"0"0,21 0 0,-1 0 0,44 0 31,-1 0-31,0 0 16,21 0-16,1-21 0,-1 21 16,0 0-16,1 0 0,20 0 0,-21 0 15,1-21-15,126 21 16,-127 0-16,22 0 16,-22 0-16,1 0 0,-1-21 15,0 21-15,1 0 0,-22 0 0,21 0 16,-21 0-16,-42 0 31,0 0-31,0 0 0,-22 0 16,22 0-16</inkml:trace>
  <inkml:trace contextRef="#ctx0" brushRef="#br1" timeOffset="48120.63">4318 3217 0,'0'0'0,"-21"0"16,21 22-16,0-1 16,0 0-16,0 0 15,0 0-15,0 0 0,0 22 16,0-22-16,0 0 0,0 21 0,0-20 15,0 20-15,0-21 0,0 21 0,0 1 16,0 41 0,0-41-16,0-22 0,0 21 15,0 1-15,0-22 0,0 21 0,0-21 16,0 0-16,0 22 0,0-22 16,0 0-16,0 0 0,0 0 0,-21 1 15,-1-1-15,1 0 0,0-21 16,0 0-16,0 21 0,0-21 0,-43 0 15,43 0-15,-43 0 16,43-21-16,0 0 16,0 0-16,0-1 0,0 1 0,-1 0 15,1 0-15,0 0 0,0 0 16,0-1-16,21 1 0,0 0 16,0 0-16,0 0 15,21 0 1,0-1-16,0 22 15,0 0-15,1-21 0,-1 21 16</inkml:trace>
  <inkml:trace contextRef="#ctx0" brushRef="#br1" timeOffset="48837.85">5143 3810 0,'22'-42'16,"-22"21"-16,0-1 16,0 1-16,0 0 15,0 0-15,0 0 0,0 0 16,0-1-16,-22 1 0,1 0 0,0 21 16,0-21-16,0 21 15,0 0-15,-43 21 16,43-21-16,-21 21 0,20 0 15,1 1-15,0 20 0,0-21 0,-43 64 16,22-22 0,42-20-16,0-22 0,0 21 15,0-21-15,0 0 0,0 1 16,0-1-16,0 0 0,0 0 16,21-21-16,0 21 0,1-21 15,20 0-15,-21 0 0,0 0 16,0-21-16,22 21 0,-22-21 15,0 0-15,21 0 0,-20-22 16,-1 22-16,0 0 0,0 0 0,0-22 16,0 22-16,1 0 0,-22-21 0,0 21 15,0-1-15,0 1 0,0 0 16,0 0-16,0 0 0,0 42 31,0 0-15,0 0-16,0 0 0,-22 22 15,22-22-15,0 0 0,0 0 0,0 0 16,0 1-16,0 20 0,0-21 16,0 0-16,0 0 0,0 1 0,22-1 15,-1 21-15,0-42 16,0 21-16,0-21 0,0 0 16,1 0-16,-1 0 0,0 0 0,0-21 15,0 0-15,0 0 16</inkml:trace>
  <inkml:trace contextRef="#ctx0" brushRef="#br1" timeOffset="49754.32">5546 3662 0,'0'0'0,"0"-21"0,21 0 0,-21-1 32,0 44-17,0-1-15,0 0 16,0 0-16,21 0 0,-21 22 0,0-22 15,0 0-15,0 0 0,0 21 0,21-20 16,-21 20-16,0 21 16,0-41-16,0-1 0,21 0 15,-21 0-15,21 0 0,-21 0 0,22-21 16,-1 22-16,0-22 16,0 0-16,0 0 0,0-22 15,1 1-15,-1 0 0,0 0 16,0 0-16,21-43 15,-20 43-15,-1-21 0,0-1 0,-21 22 0,21-21 16,-21 21-16,0-22 0,0 22 16,0 0-16,0-42 15,0 41-15,-21 22 16,42 0 31,0 0-47,0 0 0,22 0 0,-22 0 15,21 0-15,1 0 0,-1-21 16,21 21-16,1 0 0,-1-21 0,1 0 16,-1 21-16,1-21 0,-1 21 0,-20 0 15,-1-21-15,0 21 0,1 0 16,-22-22-16,0 22 0,0 0 0,-42 0 31,0 0-31,0 0 16,0 0-16,-22 0 0,22 22 15,0-1-15,-21-21 0,20 21 16,1 0-16,-21 0 0,21 0 0,0 1 16,-22 20-16,22-21 0,0 0 15,0 22-15,21-22 0,0 0 0,-21 0 16,21 0-16,0 0 0,0 22 16,0 20-1,21-42-15,0-21 0,0 0 16,0 0-16,0 0 15,22 0-15,-22 0 0,0 0 0,64-42 16,-43 0 0,-21-1-16,0 22 15,1 0-15,-1-21 0,0 21 0,0-22 16,0 22-16,0-21 0,-21 21 0,0-22 16,22 1-1,-22 21-15,0 42 31,-22 0-31,22 0 0,-21 43 16,0 20-16,21-41 16,0-22-16,0 21 0,0-21 15,0 1-15,0-1 0,0 0 0,21 0 16,0 0-16,1 0 16,-1 1-16,21-22 0,22 0 15,-43 0-15,21 0 0,-21 0 0,22 0 16,-1-22-16,-21 22 0,21-21 15,1 0-15,-22 0 0,21 0 0,1-22 16,-22 22-16</inkml:trace>
  <inkml:trace contextRef="#ctx0" brushRef="#br1" timeOffset="50740.02">2074 5355 0,'0'0'0,"0"-21"0,0 0 15,-21 21-15,21-21 0,0 0 16,0-1-16,0 1 0,0 0 16,0 0-16,21 21 0,0-21 15,-21 0-15,22-1 0,-1 22 0,0 0 16,0 0-16,21 0 15,-20 0-15,-1 0 0,0 0 0,0 22 16,0-1-16,22 0 0,-22 21 16,0-21-16,0 22 0,-21-1 0,0 0 15,0 1-15,0-1 0,0 0 16,0 1-16,-21 20 0,-64 64 16,43-84-1,21-1-15,-22 0 0,1-21 0,0 1 16,-1 20-16,1-21 0,21 0 0,-21-21 15,20 21-15,-20-21 0,0 0 16,-1 0-16,22 0 0,21-21 16,-21 0-16,21 0 0,-21 0 0,21-22 15,0 22-15,0-21 16,0 0-16,0-1 0,0 22 0,21-21 16,0-1-16,22 1 15,-1-21-15,-21 63 0,0-22 16,0 22-16,22 0 0,-22 0 15,0 22-15,21-1 0,-20 0 0,-1 0 16,0 0-16,0 22 0,0-22 16,0 21-16,-21-21 0,0 22 0,0-22 15,0 21-15,22 0 16,-22-20-16,0 20 16,0-21-16,0 0 0,21-21 15,0 0-15,0 0 16,0 0-16,0 0 0,1 0 15,-1-21-15,0 21 0</inkml:trace>
  <inkml:trace contextRef="#ctx0" brushRef="#br1" timeOffset="50943.9">2921 5694 0,'21'0'0,"0"0"15,-21-21 48,-21 21-47,21-21-16</inkml:trace>
  <inkml:trace contextRef="#ctx0" brushRef="#br1" timeOffset="51472.11">3979 5334 0,'0'0'0,"0"-42"0,0 21 0,0-1 16,0 1-16,0 0 0,0 0 16,0 42-1,0 0 1,-21 0-16,21 1 0,0 20 16,0 0-16,0 1 0,0-1 0,-21 21 15,21 1-15,0 63 16,0-85-16,-21 22 0,21-1 15,-21 1-15,21-22 0,-22 22 0,1-22 16,21 21-16,-21-20 0,21-1 0,0 0 16,-21 1-16,0-22 0,21 21 15,0-21-15,0 1 0,0-44 32,0 1-32,0 0 15,0-21-15,0 21 0,0-22 0,0 1 16,0 21-16</inkml:trace>
  <inkml:trace contextRef="#ctx0" brushRef="#br1" timeOffset="51775.94">3704 5609 0,'0'0'0,"0"-42"0,-21 0 0,0 20 0,21-20 16,-21 0-16,21-22 16,0 43-16,0 0 0,21-21 15,0 20-15,0 1 0,21 0 16,-20 0-16,20 0 0,-21 21 0,21-21 15,1 21-15,-22 0 0,21 0 16,1 0-16,-1 21 0,-21-21 0,21 21 16,-20 21-16,-1-21 0,-21 22 0,0-22 15,42 21-15,-42 1 0,0-1 16,-21 0-16,-43 1 0,22-1 16,21 0-16,-21-21 0,-1 22 0,22-22 15,-21 0-15,21 0 0,-1 0 16,1-21-16,42 0 31,1-21-31,-1 0 0,0 0 16,0 0-16,21-22 0,-20 22 15</inkml:trace>
  <inkml:trace contextRef="#ctx0" brushRef="#br1" timeOffset="52428.08">4551 5271 0,'-21'21'16,"21"0"0,-22-21-16,22 21 0,-21 0 15,0-21-15,21 21 0,0 1 0,0-1 16,0 0-16,0 0 0,0 0 0,0 0 16,0 1-16,21-1 15,0 0-15,22-21 0,-22 0 0,42 0 16,1 0-1,-22 0-15,1-21 0,-22 21 0,21-21 16,-21-1-16,22 1 0,-22 0 16,0 0-16,0 0 0,0 0 0,0-1 15,1 1-15,-22 0 0,0 0 0,21 0 16,-21 0-16,21-1 16,0 1-16,-21 42 46,0 1-46,0-1 0,0 21 0,0-21 16,0 0-16,0 22 0,0-1 0,0 0 16,0 22-16,0-22 0,0 22 15,0-22-15,0 22 0,0-1 16,0 1-16,0-1 0,21 1 0,0-1 16,-21 1-16,0-1 0,22 106 15,-1-105-15,-21 21 16,0-22-16,0 22 0,0-22 0,0 1 0,0-1 15,-43-20-15,22 20 0,21-21 16,-21 1-16,0-1 0,0 0 0,0-20 16,-1-1-16,1 0 0,0-21 0,0 0 15,0 0-15,-22 0 0,1-21 16,0 0-16,-1-22 0,1 22 0,0-21 16,21-1-16,-22 1 0,1-21 15,21-1-15,0 1 0,-1-1 0,1 1 16,21-1-16,0-21 0,0 22 0,0-1 15,0 1-15,0-1 0,21 22 16,1-21-16,-1-1 0,21 22 16,-21-22-16,22 22 0,-1-22 0,0 22 15,1-21-15,-1 20 0,21 1 16,-20 0-16,-1-1 0,0 22 0</inkml:trace>
  <inkml:trace contextRef="#ctx0" brushRef="#br1" timeOffset="52720.43">5736 4890 0,'0'0'0,"0"-22"0,0 1 0,-21 21 16,0 0-1,21 21-15,-21 1 0,21-1 16,-22 63-16,22-41 0,0-1 15,-21 0-15,21 1 0,-21-1 16,0 0-16,21 1 0,0-1 0,-21 0 16,0 1-16,21-22 0,0 21 15,0-21-15,0 22 0,0-22 0,0 0 16,0 0-16,21-21 16,0 0-1,0-21-15,21 0 0,-20 0 16,-1 0-16,0-1 0</inkml:trace>
  <inkml:trace contextRef="#ctx0" brushRef="#br1" timeOffset="53188.16">6054 4847 0,'0'-21'0,"0"42"0,0-63 0,0 63 31,0 0-31,0 0 0,0 22 16,0-1-16,0-21 0,0 22 15,0 20-15,0-21 0,0 1 16,-22 41-16,22-41 0,0-1 16,0-21-16,0 43 0,0-22 15,-21-21-15,21 0 0,0 1 16,0-1-16,0 0 0,0-42 31,0 0-15,0-1-16,0 1 0,0-21 15,0 21-15,0 0 0,0-22 16,21 22-16,-21 0 0,22-21 0,-22 20 16,21 1-16,0-21 0,0 21 15,0 0-15,0 21 0,1 0 16,-1 0-16,0 0 0,0 0 16,0 42-1,0-21-15,1 21 0,-22 1 0,0-22 16,0 21-16,0-21 0,0 1 15,0-1-15,0 0 0,0 0 16,-22 0-16,22 0 0,0 1 16,-21-22-16,21-22 31,21 1-15</inkml:trace>
  <inkml:trace contextRef="#ctx0" brushRef="#br1" timeOffset="53938.14">6837 5144 0,'0'0'15,"0"-22"-15,-21 22 16,-1 0-16,1 22 16,0-1-16,0 0 0,0 0 15,0 0-15,-1 0 0,1 1 16,21 20-16,0-21 0,-21 0 0,21 0 15,-21-21-15,21 43 16,0-22-16,0 0 16,21-21-16,0 0 15,0 0-15,1 0 0,-1 0 16,0 0-16,-21-21 16,21 0-16,0 0 0,-21-1 15,0 1-15,0 0 0,0 0 0,0-21 16,-21-1-1,0 22-15,21 0 0,0 0 0,0 0 16,0-1-16,0 1 0,0 0 16,0 0-16,0 0 15,21 21-15,43-43 0,-22 43 16,0 0-16,-21 0 16,22 0-16,-22 0 0,0 0 0,0 22 15,22-1-15,-22 0 0,0 0 0,0 0 16,0 43-1,0-43-15,1 42 0,-22-41 16,0-1-16,0 21 0,0-21 0,0 0 16,0 1-16,0-1 15,-22-21 1,1 0 0,21-21-1,0-1-15,0 1 0,0 0 16,0 0-16,0 0 0,0 0 0,0-22 15,21 22-15,1-21 0,-1 21 16,0-43-16,64-42 16,-43 85-16,-21 0 15,21 0-15,1 0 0,-22 21 0,21 0 16,1 0-16,-1 21 0,0 0 0,22 64 31,-22 20-31,-42-83 16,0 20-16,0 0 0,0-21 0,-21 22 15,0-22-15,-22 21 16,22-21-16,-21 43 16,21-64-16,21 21 0,-21-21 15,-1 0 1,1 0-16,0-21 16,0 0-16</inkml:trace>
  <inkml:trace contextRef="#ctx0" brushRef="#br1" timeOffset="54235.79">5376 5080 0,'0'0'0,"0"-21"15,21 0 1,1 21-16,20 0 0,0-21 16,1 21-16,-1 0 0,0-22 15,22 22-15,-22 0 0,22 0 16,-1-21-16,-21 21 0,1 0 0,20-21 16,-20 21-16,-1 0 0,21 0 15,-41 0-15,-1 0 0,0 0 16,0 0-16</inkml:trace>
  <inkml:trace contextRef="#ctx0" brushRef="#br1" timeOffset="55343.39">1693 7684 0,'0'-22'0,"0"1"31,-21 21-31,21-21 16,0 0-1,21 21 1,-21-21-16,21 21 0,1-21 16,-1 21-16,0 0 0,0 0 15,0 0-15,22 0 0,-22 0 16,0 21-16,0 0 0,-21 0 0,42 21 16,-42-20-1,0-1-15,0 21 0,0-21 0,0 22 16,0-22-16,-21 0 0,0 21 0,-21-21 15,21 22-15,-22-22 0,-20 21 16,20-21-16,22-21 0,-21 22 16,21-22-16,0 0 15,21-22 1,0 1-16,0 0 0,21 0 16,0 0-16,0 21 0,0-21 15,0-1-15,1 1 0,20 21 0,-21 0 16,0-21-16,22 21 0,-22 0 15,21 0-15,-21 0 0,43 21 16,-1 22-16,-20-22 16,-22 0-16,21 42 0,-42-20 15,0-22-15,0 21 0,0 1 0,0-22 16,-21 21-16,-21 0 16,20-20-16,-20 20 0,21-21 0,-21 0 15,-1 22-15,22-22 0,-21-21 16,-1 21-16,1 0 0,0-21 0,21 0 15,-22 0-15,22 0 0,-21 0 16,21 0-16,-1-21 0,1 0 0,0 0 16,0 21-16,0-22 0,21 1 15,-21 0-15,21 0 0,0 0 0,0 0 16,0-1-16,0 1 16,21 0-16,0 0 0,0 21 15,0-21-15,0 0 0,1 21 16,20-22-16</inkml:trace>
  <inkml:trace contextRef="#ctx0" brushRef="#br1" timeOffset="55544.28">2752 7959 0,'0'0'0,"0"-21"31</inkml:trace>
  <inkml:trace contextRef="#ctx0" brushRef="#br1" timeOffset="55708.33">5122 8001 0,'-21'21'15,"-42"-21"-15</inkml:trace>
  <inkml:trace contextRef="#ctx0" brushRef="#br1" timeOffset="56076.12">4974 7451 0,'0'0'0,"0"-21"16,0-22-16,0 86 0,-21-65 16,0 1-16,0 21 0,-22 0 15,22 0-15,-21 0 0,-1 0 16,22 21-16,-21 1 0,0-1 0,-1 0 16,1 21-16,0 1 0,-22-1 15,22 0-15,21 1 0,-22-1 0,-20 85 16,42-85-16,-1 22 0,1-1 15,21-20-15,0 20 0,0 43 16,0-64-16,21-21 0,1 22 16,-1-22-16,0 21 0,21-21 0,-21-21 15,64 22-15,21-22 16,-43 0-16,-20 0 16,20-22-16,-20 22 0,20-21 0,1 0 15,-22-21-15</inkml:trace>
  <inkml:trace contextRef="#ctx0" brushRef="#br1" timeOffset="56367.95">5673 7514 0,'0'0'0,"0"-21"0,0 0 0,0 0 0,0 0 16,0-1-16,0 1 0,0 42 31,-22 1-16,22-1-15,-21 21 0,21 0 0,0 1 16,-21 41-16,21-41 16,0 20-16,-21-20 0,0 20 0,0-21 15,-1 64-15,1-42 0,0 63 16,0-106 0,21 21-16,-21-21 0,21 1 0,0-1 15,21-21 1,0 0-16,0-21 15,0-1-15,1 1 0,-1 0 16</inkml:trace>
  <inkml:trace contextRef="#ctx0" brushRef="#br1" timeOffset="56639.79">6117 7345 0,'0'-42'0,"0"84"0,0-106 0,0 43 16,0 42-1,0 1 1,0-1-16,0 21 0,0 0 16,0 1-16,0-1 0,0 0 0,0 22 15,0-22-15,0 22 0,-21 84 16,0-106-16,21 22 16,-21-22-16,-1 0 0,22 1 15,-21 20-15,21-42 0,0 1 16,0-1-16,0 0 15,0-42 1,0 0-16,0-1 16,0 1-16</inkml:trace>
  <inkml:trace contextRef="#ctx0" brushRef="#br1" timeOffset="56955.61">5207 7747 0,'0'0'0,"-21"0"0,63-21 31,-21 21-15,22 0-16,-1-21 0,21 0 0,1 21 16,21-22-16,-22 22 0,22-21 15,-22 0-15,22 21 0,-22-21 0,1 21 16,-1-21-16,1 21 0,-22 0 15,1 0-15,20-21 0,-21 21 0,1 0 16,-22-22-16,21 22 0,-21 0 16,1 0-16,-22 22 31,-22-22-31,1 21 0,0-21 16,0 21-16,-21-21 0,20 21 15,-20-21-15,0 21 0,-1-21 0</inkml:trace>
  <inkml:trace contextRef="#ctx0" brushRef="#br1" timeOffset="57188.36">5080 8043 0,'0'0'0,"-21"0"0,42 0 31,0 0-31,0 0 0,22-21 15,-1 21-15,85-42 0,-42 21 16,84 0-16,-84-1 0,-1 1 16,1 21-16,0-21 0,-1 21 0,-20-21 15,105 0 1,-63 42 0,-85-21-16</inkml:trace>
  <inkml:trace contextRef="#ctx0" brushRef="#br1" timeOffset="57281.3">6054 8107 0,'-22'21'15,"44"-42"-15,-86 63 0</inkml:trace>
  <inkml:trace contextRef="#ctx0" brushRef="#br1" timeOffset="58331.54">1693 9885 0,'0'-21'0,"0"42"47,0 0-47,0 0 0,0 0 0,0 22 15,0-22-15,-21 21 16,21-21-16,-21 22 0,21-1 0,-21-21 16,0 22-16,-1-1 0,22 0 15,-21 1-15,0-22 0,0 21 0,0-21 16,0 0-16,-1 1 0,22-1 16,0-42-1,0-1 1,0 1-16,0 0 15,0 0-15,22 21 0,-1-21 0,0 0 16,0 21-16,21-22 0,-20 1 16,20 21-16,0 0 0,1-21 15,-1 21-15,0 0 0,-21 0 16,22-21-16,-1 0 0,-21 21 0,22 0 16,-22-21-16,0 21 0,0 0 15,0-22-15,-21 1 0,21 0 16,-21 0-16,0 0 15,0 0-15,0-1 0,0 1 16,-21 21-16,21-21 0,-21 21 16,21-21-16,0 0 15,-21 21-15,0 0 0,21 21 16,0 0 0,-21 0-16,-1 43 15,22-43-15,0 0 0,0 21 16,-21-20-16,21 20 0,0 0 0,-21 64 15,21-85 1,0 22-16,-21-22 0,21 21 0,0-21 16,0 0-16,0 1 0,21-22 47,0-22-47,-21 1 15,21 0-15,-21 0 0</inkml:trace>
  <inkml:trace contextRef="#ctx0" brushRef="#br1" timeOffset="58676.35">2646 10245 0,'21'21'31,"0"-21"-15,0 0-16,0 0 15,-21-21-15,22 0 16,-1-1 0,-21 1-16,-21 21 15,-1 0 1,1 0-16,0 0 15,0 0-15,0 21 16,0 1 0,21-1-1</inkml:trace>
  <inkml:trace contextRef="#ctx0" brushRef="#br1" timeOffset="59000.12">4064 9716 0,'0'-22'0,"0"44"0,-42-86 16</inkml:trace>
  <inkml:trace contextRef="#ctx0" brushRef="#br1" timeOffset="59165.03">4000 9673 0,'0'21'0,"0"1"15,0 20-15,0 0 16,0 85-16,0-42 16,0-22-16,-42 1 0,42-22 15,0 64-15,0-64 0,-21 1 16,21-1-16,-21 0 0,21-20 15,0 41-15,0-42 0,0 0 16,21-21 0,0 0-16,-21-21 15,21 0-15,0 0 0,1-21 16</inkml:trace>
  <inkml:trace contextRef="#ctx0" brushRef="#br1" timeOffset="59431.88">4699 9610 0,'0'-21'16,"0"42"-16,0-21 15,0 42-15,0-21 0,-21 43 16,21-22-16,-21 0 0,21 22 16,-22-22-16,1 1 0,21 20 0,-21-21 15,-21 43-15,21 21 16,-1-64-16,22 1 15,0-1-15,0-21 0,-21 21 0,21-20 16,0-1-16,0 0 0,0 0 0,0 0 16,0-42 15,21 0-31,-21 0 16</inkml:trace>
  <inkml:trace contextRef="#ctx0" brushRef="#br1" timeOffset="59611.77">3979 10224 0,'0'0'0,"21"0"31,1 0-31,20 0 16,-21 0-16,21-22 0,-20 22 16,20 0-16,0 0 0,1 0 0,20-21 15,-21 21-15,22 0 0,-22-21 16,22 21-16,20-21 15,-41 0-15,-1 21 0</inkml:trace>
  <inkml:trace contextRef="#ctx0" brushRef="#br1" timeOffset="61909.03">5397 10181 0,'0'0'0,"22"0"15,-22-21-15,21 21 16,-21-21-16,0 0 0,0 0 16,0-1-16,-64-41 15,43 63-15,21-21 0,-21 0 16,0-1-16,0 22 0,-1 0 16,-20 0-16,21 0 0,-43 22 15,43-22-15,0 21 16,0 0-16,0 21 0,0-21 15,-1 1-15,1 20 0,0-21 0,21 21 16,0-20-16,-21 20 0,21 0 16,0-21-16,0 1 0,0 20 0,0-21 15,21 0-15,-21 0 0,21-21 16,0 0-16,1 0 0,-1 0 16,21 0-16,-21-21 0,0 0 0,22 0 15,20-43 1,-42 43-16,1 0 0,-1 0 0,0-21 15,-21 20-15,21-20 0,-21 21 0,21-21 16,-21 20-16,21-20 0,-21-21 16,0 41-16,0 1 15,0 42 17,0 1-32,0 20 15,0-21-15,0 0 0,0 0 0,0 22 16,0 20-16,0-42 0,0 1 15,0 20-15,0-21 0,0 0 16,0 22-16,0-1 16,43-21-16,-22-21 15,0 0-15,21 0 0,-20 0 16,-1 0-16,21-21 0,22-21 16,41-43-1,-83 64-15,20 0 0,-21-22 16,21 22-16,-20-21 0,-1-1 0,0 22 15,0-21-15,0 21 0,-21 0 0,21-1 16,-21 1 0,-21 42-1,0 1-15,21-1 0,-21 0 0,21 0 16,0 0-16,0 43 16,0-43-16,0 0 0,21 0 15,0 0-15,-21 1 16,0-1-16,21 0 0,1-21 0,-22 21 15,21 0-15,-21 0 16,-21-21 15,-1 0-31,22-21 0,-21 21 16,-21-42 0,21 21-16,0 0 0,21-1 0,-22 1 15,1 21-15,0 0 16,21 21-1,0 1 1,0-1-16,0 0 0,0 0 16,0 0-16,21 0 0,22 22 15,-22-43-15,0 21 0,0 0 16,21-21-16,-20 0 16,20 0-16,0 0 0,1 0 0,-1 0 15,64-63 1,-64 41-16,22-41 0,-22 21 15,0-22-15,-21 1 0,1-1 16,-1 22-16,0-22 0,-21 22 16,0-22-16,21 1 0,-21-22 15,0-21 1,0 85-16,0 42 31,0 1-31,0 20 0,0 0 0,0 1 16,0-1-16,0 0 0,0 1 0,-21 105 15,21-106 1,0 0-16,-21-20 0,0 20 0,-1 21 16,22-20-16,0-22 0,-21 0 15,21 0-15,-21-21 0,21 21 16,-21-21-16,21-21 16,0 0-1,0 0-15,0 0 16,0-22-16,21 22 0,0 0 15,0 0-15,1-21 0,-1 20 0,0-20 16,0 21-16,0 0 0,0-22 0,1 22 16,20 0-16,-21 0 0,0 21 15,22 0-15,20-21 16,-42 21-16,0 0 0,-21 21 0,0 0 16,0 0-16,0 0 15,0 1-15,-21-22 0,-21 42 16,0-42-1,-1 21-15,22-21 0,0 0 0,0 0 16,0 0-16,-1 0 0,1 0 0,0 0 16,21-21-1,-21 21 1,21 21 0,0 0-1,0 0-15,0 1 16,0-1-16,0 0 0,0 0 15,21 0-15,0 22 16,22-1-16,-22-42 16,0 21-16,21 0 0,1 0 0,-1-21 15,21 0-15,86 0 16,-86-21 0,-21 21-16,22-21 0,-22 0 0,1 0 0,-1 0 15,0-1-15,1 1 0,-1-21 16,0 21-16,-42-22 0,21 22 0,-21 0 15,0-21-15,0-22 16,-21 43-16,-21 0 16,21 21-16,0 0 0,-1 0 0,-20 0 15,-21 63 1,41-20-16,1-22 0,0 42 16,21-41-16,0-1 0,0 21 15,0-21-15,0 0 0,0 1 16,21-1-16,22 21 15,20-21-15,-42 0 0,0-21 16,22 0-16,-1 0 0,0 0 16,1 0-16,-1 0 0,43-42 15,-43 21-15,22-21 0,-22 20 16,-21 1-16,0-21 0,22 21 16,-22-22-16,21-41 0,-21 41 15,0 1-15,-21 0 0,43-85 16,-43 84-1,0 22-15,0-21 0,0 21 0,0 0 16,-21 21 0,-1 0-16,1 21 15,0 0-15,21 0 0,-21 21 0,-21 43 16,20-43-16,1 1 0,21-1 16,0-21-16,-21 22 0,21-1 15,0 0-15,0 22 0,0-1 16,0-42-16,21 1 0,0-1 15,1 0-15,-1-21 16,0 0-16,64 0 16,-1-21-16,-63 0 15,22-1-15,-22 1 0,0 0 16,21 0-16,-20-21 0,-1-1 16,21 1-16,0 0 0,1-128 15,-1 43 1,-42 85-16,0-22 0,21-20 15,0 63-15,-21-1 0,0 1 0,0 0 16,-21 21 0,0 21-16,21 0 0,-21 1 15,0 20-15,0 0 0,21 22 0,-22-22 16,22 22-16,-21-1 0,21-21 0,0 22 16,0-22-16,0 22 0,0 20 15,0-62-15,21 20 0,1-21 16,20 0-16,-21 0 0,21-21 0,1 0 15,63 0 1,21 0-16,-85 0 0,21 0 16,1-21-16,21-21 0,-43 21 15,-21-22-15,21 22 0</inkml:trace>
  <inkml:trace contextRef="#ctx0" brushRef="#br1" timeOffset="62564.42">2011 12086 0,'0'0'0,"21"0"31,21 0-31,-21 0 0,22 0 0,-22-21 16,42 21-16,-20 0 0,-1 0 15,0-21-15,22 21 0,21 0 16,-43 0-16,0-21 16,-21 21-16,-42 0 15,0 0 1,0 0-16,-21 0 0,-43 0 16</inkml:trace>
  <inkml:trace contextRef="#ctx0" brushRef="#br1" timeOffset="63003.4">2095 12065 0,'0'21'16,"0"-42"-16,-21 42 0,21 0 0,0 1 0,-21-1 16,21 0-16,-21 0 0,21 0 15,-21 0-15,21 1 0,0-1 16,-21 21 0,21-21-16,0 0 15,0-42 16,21 21-15,-21-21-16,21 21 0,0-21 16,0 21-16,0-21 0,1 21 15,-1 0-15,21-21 0,0 21 0,22 0 16,-22 0-16,1 0 0,-1 0 16,0 21-16,1 0 0,41 21 15,-84-21 1,0 1-16,0-1 0,0 0 15,0 0-15,-21 21 0,-21-20 16,21-1-16,-22 0 0,1 0 16,-85 0-16,85-21 15,-1 0-15,1 0 0,21 0 16,-22 0-16,22 0 0,0 0 0,0 0 16,0 0-16,0-21 0,21 0 15,0 0 16,21 21-31,0-21 16,0 21-16,0 0 0</inkml:trace>
  <inkml:trace contextRef="#ctx0" brushRef="#br1" timeOffset="63168.3">2900 12446 0,'0'-21'62</inkml:trace>
  <inkml:trace contextRef="#ctx0" brushRef="#br1" timeOffset="63843.92">4360 11853 0,'0'0'0,"0"-21"0,0-85 31,0 85-31,0 0 0,-21 42 31,0 0-31,0 1 0,-22 20 16,1 43-1,42-43-15,-21 0 0,-21 85 16,20-84-16,22 20 0,0-21 16,-21 1-16,21 20 0,0-42 15,0 85-15,64-63 16,-22-43-16,0 0 15,-20 0-15,20 0 0,0 0 16,1 0-16,20-22 0,-21 1 0,1 0 16,105-85-1,-42 22-15,-64 41 16,-21 1-16,0-22 0,-21 1 16,0-1-16,0 1 0,-21 21 0,0-1 0,0 1 15,-21 21-15,-43-43 16,43 64-16,-43 0 15,21 0-15,22 0 0,-43 43 16,64-22-16,-21 0 0,21 21 16,0 1-16,-1-1 0,22 0 0,0 1 15,0 41-15,0-20 16,0-22-16,22-21 0,41 22 16,-21-22-16,1-21 0,-1 0 15,0 0-15,22 0 0,-1 0 16,-20-21-16</inkml:trace>
  <inkml:trace contextRef="#ctx0" brushRef="#br1" timeOffset="64668.96">5419 11578 0,'0'0'0,"0"-21"0,0 0 16,-22 0-16,-41 21 15,42 0 1,0 21-16,-1 0 0,1 0 0,21 64 15,-21-43-15,21 1 0,-21-1 16,21 0-16,0 22 0,0-22 0,0 106 16,0-42-1,0-85-15,0 22 16,0-1-16,0-21 0,0 21 0,0-20 16,0-1-16,0 0 0,0-42 31,0 0-16,0-1-15,0 1 0,0 0 16,0-21-16,0-22 16,21 1-16,0 20 0,0 22 15,22-42-15,-22 42 16,21-1-16,-21 1 0,22 0 16,-1 21-16,0 0 0,1 0 15,20 0-15,-20 21 0,-1-21 0,-21 21 16,21 22-16,-20-22 0,20 42 15,-42-41-15,21 20 0,-21-21 0,-21 43 16,-85 20 0,64-63-16,-1 1 0,1-22 15,0 21-15,-1 0 0,1-21 0,-43 0 16,1 0 0,63 0-16,-1 0 0,1 0 15,42 0 16,1 0-15,-1 0-16,21 0 0,-21 0 0,22-21 16,20 21-16,-21-21 0,1-1 15,20 22-15,64-42 0,-84 21 16,20 0-16,43-22 0,-64 22 16,1-21-16,-1 21 15,-21-22-15,21 22 0,-20-21 0,20-43 16,-42 43-1,21 21-15,-21 0 0,0-1 16,0 1-16,-21 42 31,21 1-31,0-1 16,-21 0-16,21 21 0,0-21 0,0 22 16,-43 126-16,43-63 15,0-64-15,0 22 16,0-1-16,0 1 0,0-1 0,0 22 15,0-22-15,0 22 0,0 0 0,0-22 16,0 22-16,0 84 16,0-21-16,-21-63 0,21-21 15,-21 63-15,0-85 16</inkml:trace>
  <inkml:trace contextRef="#ctx0" brushRef="#br1" timeOffset="64811.88">6054 13949 0,'0'-21'0,"0"0"15,-22-22 1,1 22-16,21 0 0,-21-21 15,0 20-15,0-20 0,0 0 0,-22-43 16,-20-63 0,42 106-16,21-1 0,0-63 15,0 64-15,0-21 0,0-1 16,0 1-16,0-1 0,0 1 16,21-22-16</inkml:trace>
  <inkml:trace contextRef="#ctx0" brushRef="#br1" timeOffset="65019.76">6265 11705 0,'-21'-21'0,"0"0"31,21 0-31,21 21 47,0 0-47,0 0 0,1 0 16,-1 0-16,0 21 0</inkml:trace>
  <inkml:trace contextRef="#ctx0" brushRef="#br1" timeOffset="65361.56">6519 11917 0,'0'0'0,"43"63"31,-22-63-31,42 0 16,-42 0-16,1-21 15,-1 0-15,0 0 0,21 21 0,-21-21 16,1 0-16,20-43 16,-42 22-1,0 21-15,0-1 16,0 1-16,-42 21 0,20 0 0,1 0 0,0 0 15,0 0-15,0 21 0,-22 1 16,1 20-16,-21 64 16,63-64-16,0 0 15,0 1-15,0-22 0,0 21 0,0 1 16,0-22-16,21 0 0,0 0 16,0 0-16,0-21 0,22 0 15,-22 0-15,21 0 0,0 0 0,1-21 16,84-42-1,-43 20-15</inkml:trace>
  <inkml:trace contextRef="#ctx0" brushRef="#br1" timeOffset="66687.8">7366 11726 0,'0'-63'16,"0"126"-16,-21-126 31,0 63-31,21 21 0,-22 21 15,1 43 1,0-43-16,21-20 0,0 20 0,-21 0 16,21-21-16,0 22 15,0 20-15,0-42 0,42 22 16,-42-22-16,21-21 0,1 0 16,-1 0-16,0 0 0,0 0 15,85-21-15,0-43 16,-64 22-1,0 0-15,1-1 0,-22 1 0,21 0 16,22-85 0,-43 63-16,21-42 0,-21 64 15,1-22-15,-1 22 16,-21 0-16,0-1 0,0-20 0,0 42 0,0 0 16,-21 21-1,-1 42 1,1 0-16,0 1 0,0 41 15,0-20-15,0-22 0,-1 22 16,1-22-16,21 21 0,0-20 0,-21 105 16,21-85-1,0-20-15,0-22 0,21 0 16,0 0-16,1 0 0,-1-21 0,42 0 16,-42 0-16,22 0 0,-22-21 15,64-21 1,-22 0-16,-21 20 0,-20 1 15,-1-21-15,0 21 0,0 0 16,0-1-16,0-20 0,-21 21 16,0 0-16,22 21 0,-22 21 31,-22-21-31,22 21 16,0 0-16,0 0 0,-21 64 15,21-43 1,0-20-16,0-1 0,0 0 0,0 0 15,0 0-15,0 0 0,21-21 16,-21 22-16,22-22 0,-1 0 0,42 0 16,-20 0-1,-22-22-15,0 22 0,0-21 16,0 0-16,0 0 0,1 0 0,-1 0 16,0-22-16,0-20 15,0 42-15,-21-1 0,0 1 16,21 0-16,-21 0 0,0 42 47,0 0-47,0 0 0,0 1 0,0-1 15,0 21-15,0-21 0,0 0 16,0 22-16,0-22 16,0 0-16,0 0 0,0 22 15,22-43-15,-1 0 0,0 0 0,0 0 16,0 0-16,0 0 0,1 0 15,20-22-15,-21 1 0,43-21 16,-22 21-16,-21 0 0,0-1 0,0-20 16,22 21-16,-22 0 0,21-64 15,1 43 1,-43 21-16,0 42 31,0 0-15,0 0-16,0 0 0,0 0 15,0 1-15,0-1 16,0 0-16,0 0 0,0 21 16,0 1-16,21-22 15,0 0-15,0-21 0,21 0 16,-20 0-16,-1 0 0,0 0 16,0 0-16,21 0 0,-20-21 0,-1 21 15,0-21-15,21 0 0,-21-1 16,1 1-16,41-42 0,-42 42 15,0-22-15,1 22 0,-1 0 16,0 0-16,-21 0 0,0-22 0,0 22 16,-21 21-1,0 0-15,-1 0 16,1 21-16,0 0 0,0 1 0,0-1 16,21 0-16,0 0 0,0 0 15,-21 22-15,21-22 0,0 0 0,0 0 16,0 0-16,0 0 0,21 1 0,-21-1 15,21-21-15,0 0 0,0 0 16,0 0-16,1 0 0,-1 0 0,0 0 16,0 0-16,64-43 15,-22 1 1,-20 21-16,-22 0 0,0 0 0,0-22 16,0 22-16,-21 0 0</inkml:trace>
  <inkml:trace contextRef="#ctx0" brushRef="#br1" timeOffset="66911.67">9631 11324 0,'-21'0'0,"42"0"0,-64 0 16,22 0-16,0 0 0,0 0 0,0 0 15,21 21 32,-21-21-16,-1 0-31,1 0 0</inkml:trace>
  <inkml:trace contextRef="#ctx0" brushRef="#br1" timeOffset="67151.53">7832 11536 0,'0'0'0,"-22"0"16,44 0 0,-1 0-1,0 0-15,0 0 0,21 0 0,-20 0 16,20 0-16,43 0 0,-64-21 15,63 21-15,-62 0 16,20 0-16,0-21 0,-21 21 0,22 0 16,-22 0-16,0-22 0,21 22 0,1-21 15</inkml:trace>
  <inkml:trace contextRef="#ctx0" brushRef="#br1" timeOffset="67615.27">10901 11494 0,'0'0'0,"21"0"0,-21-22 15,21 1-15,0 0 0,-21 0 16,0 0-16,0 0 0,0-1 16,0 1-16,-21 0 0,0 0 15,0 21-15,-22 0 0,22 0 0,0 0 16,-21 0-16,-43 21 16,22 43-16,20-43 15,1 21-15,21 0 0,-22 1 0,22-1 16,0 0-16,0-20 15,21 20-15,0 0 0,0-21 0,0 22 16,0-22-16,21 0 0,0 0 0,43 22 16,84-22-1,-106-21-15,1 0 0,20 0 16,-21 0-16,1 0 0,-1 0 0,0 0 16,1-21-16,-22 21 0,21-22 15,1 1-15,-22 0 0,0 0 16,-21 0-16,0 0 15,-21 21-15</inkml:trace>
  <inkml:trace contextRef="#ctx0" brushRef="#br1" timeOffset="68660.42">2095 14118 0,'-21'0'16,"21"-21"-16,-21 21 0,0 0 0,0 0 16,0 0-1,-1 0-15,1 0 94,0 0-94,0 0 16,0 0-16,0 0 0,-1 0 15,1 21-15,0 0 0,0-21 16,-21 43-16,20-22 15,22 21-15,-21 1 0,21-1 16,-21 0-16,21 1 0,-21 20 16,21-21-16,0 22 0,0 21 15,0 20-15,0-62 16,0-22-16,42 42 0,1-41 16,-22-1-16,0 0 0,21-21 15,-21 0-15,22 0 0,-1 0 0,0 0 16,1 0-16,-22-21 0,42 0 15,22-43 1,-64 43-16,-21-21 0,0 20 16,0 1-16,21 0 0,-21 0 15,-21 0-15,0 0 0,-21-1 0,-64 22 16,42 0 0,22 0-16,21 22 0,-21-1 15,20 0-15,22 0 0,-21 0 16,21 0-16,-21 1 0,21-1 0,0 0 15,0 0 1,21 21-16,0-42 0,1 22 16,-1-22-16,0 0 0,0 0 15,21 0-15,-20-22 0</inkml:trace>
  <inkml:trace contextRef="#ctx0" brushRef="#br1" timeOffset="68856.32">2794 14563 0,'0'0'0,"21"0"0,-21-21 16,-21 21 15,0 0-15</inkml:trace>
  <inkml:trace contextRef="#ctx0" brushRef="#br1" timeOffset="69351.33">4127 14139 0,'0'0'0,"0"-21"0,0 0 0,0 0 0,0 0 15,0-22-15,0 22 16,0 0-16,0 0 16,0 42-1,-21 0-15,21 0 16,-21 1-16,21 20 0,0 21 0,0-20 15,-21-1-15,0 0 0,-64 85 16,64-63-16,0-22 0,21 1 0,0 62 16,21-62-16,-21 20 0,0-20 15,0-22-15,0 42 16,0-42-16,0 1 0,0-44 31,0-20-15,0 21-16,0 0 0,0-22 15</inkml:trace>
  <inkml:trace contextRef="#ctx0" brushRef="#br1" timeOffset="69577.19">3852 14097 0,'-21'-21'0,"42"42"0,-84-42 0,42 0 0,-1 0 15,1 21-15,21-22 16,-21 22-16,21-21 0,0 0 15,21 21-15,22-42 16,-1 21-16,0-1 0,1 22 16,-1-21-16,0 21 0,22 0 0,-1 0 15,1 0-15,-1 21 0,1 1 16,63 20-16,-64 0 0,43 22 16,-64-22-16,-20-21 0,-22 22 15</inkml:trace>
  <inkml:trace contextRef="#ctx0" brushRef="#br1" timeOffset="69749.09">4614 14563 0,'-42'42'15,"105"-105"-15,-84 84 0,-42 42 0,20-42 0,1 1 0,0-1 16,-1 21-16,1-21 0,-21-21 16,-22 43-16,21-43 0,22 0 15,0 0-15,-1 0 0,22 0 16,-21 0-16,21 0 0,0 0 16,-1 0-16,1-22 0,21 1 15,-21 42-15,42-42 16,0 0-16,22 0 15,-22 0-15,42-22 16,-20 22-16</inkml:trace>
  <inkml:trace contextRef="#ctx0" brushRef="#br1" timeOffset="70885.44">5270 14372 0,'0'0'0,"0"-21"0,0 0 16,0 0-16,0 0 0,0-22 0,0 22 15,-21 0-15,0 0 0,0-22 16,0 43-16,0-21 0,-1 0 0,1 21 16,0 0-16,0 0 0,-21 0 0,20 21 15,1-21-15,0 21 0,-21 22 16,21-22-16,-1 21 0,-41 64 15,42-21 1,21-43-16,0 0 0,0 22 16,0-43-16,0 21 0,0-20 15,0-1-15,21 0 0,0-21 16,21 21-16,-20-21 0,-1 0 0,21 0 16,0 0-16,-20 0 0,-1-21 15,0 0-15,0 0 0,21-1 16,-42 1-16,22 0 0,-1-21 0,0 21 15,0-22-15,-21 1 0,21 21 16,-21-22-16,0-20 16,0-22-16,0 64 15,0 42 17,0 0-17,0 1-15,0-1 0,0 21 0,0-21 16,0 22-16,0-22 0,0 21 0,0-21 15,0 0-15,0 22 0,0-22 16,0 0-16,0 0 0,21 0 0,1 1 16,-22-1-16,21 0 0,0-21 0,0 0 15,0 0-15,0 0 0,1 0 16,-1 0-16,21 0 0,-21-21 0,22 21 16,-22-21-16,21-1 0,22-41 15,-22 42-15,0 0 0,-21-22 16,43-20-16,-1-22 15,-41 64-15,-1-21 16,-21 20-16,0 1 0,0 0 0,0 0 16,-21 21-1,-1 0-15,1 21 16,0-21-16,21 21 0,0 0 0,0 1 16,0-1-16,0 0 15,0 0-15,0 0 0,21-21 0,0 21 16,1 1-16,-1-1 0,0 0 15,-21 0-15,21 0 0,0-21 0,0 21 16,-21 1-16,22-1 0,-22 0 16,21 0-16,0 21 15,0-42 1,0 22-16,0-22 0,1 0 16,-1 0-16,0 0 0,0 0 15,0 0-15,0-22 0,1 22 16,-1-21-16,21 0 0,-21 0 0,0-21 15,1 20-15,41-62 0,-42 63 16,0-43-16,1 22 0,-1-1 16,0 1-16,-21-21 0,0 20 0,21 1 15,0-22-15,-21 22 0,0 0 0,0-1 16,0 1-16,0 21 16,0-21-16,0 20 0,0 1 15,-21 21 1,0 21-16,21 1 0,-21 20 15,21-21-15,0 21 0,-21 43 16,21-43-16,0 1 0,-22-1 16,22 0-16,0 1 0,0-1 0,0 0 15,0 1-15,0-1 0,0 43 16,0-64-16,22 21 0,-1-21 16,0 1-16,-21-1 0,42 0 0,22 0 15,-43-21-15,21 0 16,-21 0-16,1 0 15,-1 0-15,0-21 0,21 21 0,-21-21 16,1 0-16,-1-22 0,0 22 16</inkml:trace>
  <inkml:trace contextRef="#ctx0" brushRef="#br1" timeOffset="71118.3">6456 14097 0,'0'0'16,"21"0"0,0 0-16,0 0 15,22 0-15,-1 0 0,0 0 16,1-21-16,-1 21 0,0 0 0,1 0 16,62-21-16,-62 21 0,-1 0 15,-21-21-15,22 21 0,-22 0 16,0 0-16,-21-22 0,0 1 15</inkml:trace>
  <inkml:trace contextRef="#ctx0" brushRef="#br1" timeOffset="72365.47">4657 14097 0,'0'21'187,"21"-21"-187,0 0 31,0 0-15,0 0 0,-21 21-16,21-21 15,1 22 1,-1-22-1,-21 21-15,21-21 16,0 21-16,-21 0 0,21-21 0,-21 21 16,0 0-16,21-21 0,-21 22 0,0-1 15,0 0-15,0 0 16,0 0-16,0 0 0,0 1 0,0-1 16,0 0-16,0 0 15,0 0-15,0 0 0,-21 1 0,0 20 16,-21-21-16,42 0 15,-21 0-15,-22 1 16,22-1-16,0-21 0,0 0 0,-22 21 16,1-21-1,21 0-15,0 21 0,0-21 0,-22 0 16,22 0-16,0 0 0,0 0 31,0 0-31,-1 0 31,22-21-31</inkml:trace>
  <inkml:trace contextRef="#ctx0" brushRef="#br1" timeOffset="73412.37">1884 16002 0,'0'0'0,"0"-106"31,-21 106-31,-1-21 16,1 21-16,21 21 16,0 0-16,-21-21 15,21 43-15,0-22 0,0 0 0,0 0 16,21 0-16,-21 22 0,21-22 15,1 0-15,-1 0 0,0-21 0,21 21 16,-21 1-16,22-22 16,-1 0-16,0 0 0,1 0 0,-1 0 0,0-22 15,1 1-15,-1 0 16,0 21-16,-20-42 0,20 21 0,-21-1 16,0 1-16,-21 0 0,0 0 15,0 0-15,0 0 0,0-1 16,0 1-16,-21 0 0,0 21 0,0 0 15,0 0-15,-1 0 0,1 21 16,0 22-16,0 20 16,0-21-16,21 1 0,-43 63 15,43-64-15,0 21 0,-21-20 16,21-1-16,-21 22 0,21-22 16,0 0-16,0 1 0,-21-1 0,21-21 15,0 21-15,0-20 0,0-1 16,0 21-16,0-21 15,0-42 17,-21 0-32,21 0 15,-21 0-15,-1-1 0,22 1 0</inkml:trace>
  <inkml:trace contextRef="#ctx0" brushRef="#br1" timeOffset="73636.24">1757 16574 0,'0'0'0,"21"0"16,0 21-1,0-21-15,0 0 0,1 0 16,20 0-16,-21 0 0,21 0 0,-20 0 16,20 0-16,0 0 0,1-21 15,-1 21-15,0 0 0,-21 0 0,22-22 16,-22 22-16,0 0 0,0 0 15,0-21 1</inkml:trace>
  <inkml:trace contextRef="#ctx0" brushRef="#br1" timeOffset="73742.17">2730 16447 0,'0'0'0</inkml:trace>
  <inkml:trace contextRef="#ctx0" brushRef="#br1" timeOffset="73832.13">2709 16425 0,'-21'0'15,"0"0"1,21 22 0</inkml:trace>
  <inkml:trace contextRef="#ctx0" brushRef="#br1" timeOffset="74235.89">3619 15854 0,'0'0'15,"0"-21"1,22 0-1,-1 21-15,21 0 0,0 0 16,1 0-16,20 0 0,-20 0 0,-1 0 16,21 0-16,43 0 15,0 0-15,-64 0 16,1 0-16,20 0 0,-20 0 0,-22 0 0,21 0 16,-21 0-16,0 0 15,-21 21 1,-21-21-16,-21 0 15,21 0-15,-22 0 0</inkml:trace>
  <inkml:trace contextRef="#ctx0" brushRef="#br1" timeOffset="74597.69">4127 15833 0,'0'0'16,"-21"21"0,0 0-16,21 0 0,0 0 15,0 22-15,0-22 16,0 42-16,0-20 15,0-22-15,0 21 0,0 1 16,21-1-16,-21 0 0,0 1 0,21-1 16,-21 0-16,0 22 0,0-22 15,0 0-15,0-20 0,0 20 16,0-21-16,0 21 0,-21-20 0,0-1 16,0 0-16,0 0 0,0 0 15,-43-21 1,43 0-16,-21 0 0,20 0 0,-20-21 15,21 21-15,-21-21 0,20 0 0,1 0 16,-21-22-16,21 22 0,0 0 16,-1 0-16,1-85 15,21 85 1,0 0-16,0-1 0,21 1 16,1 21-16,-1 0 15,0 0-15,21 0 0,-21 0 0,1 0 16,20 21-16,-21-21 0</inkml:trace>
  <inkml:trace contextRef="#ctx0" brushRef="#br1" timeOffset="75293.28">4784 16362 0,'0'0'0,"0"-21"0,0 0 0,0-1 16,0 1-16,-43 0 0,1-21 15,0 42 1,-1 0-16,22 0 0,-42 0 16,41 0-16,1 21 0,0 0 15,0 0-15,0 0 0,0 22 0,-1-22 16,1 21-16,0-21 0,21 22 16,0-1-16,0 43 15,0-64-15,21 0 16,0 0-16,1-21 0,-1 0 15,0 0-15,21 0 0,-21 0 0,22 0 16,-22-21-16,21 0 0,-21 21 16,1-21-16,20 0 0,-21-1 0,0-20 15,0 21-15,1 0 0,-1-22 16,-21 22-16,0 0 0,0-21 16,0 21-16,0-1 0,0 1 0,0 0 15,0 42 16,0 0-31,0 1 0,0-1 16,0 21-16,0-21 0,0 22 0,21-22 16,0 0-16,-21 0 0,21 0 15,0 22-15,1-22 0,20 0 16,-21-21 0,0 0-16,0 0 0,1 0 15,-1-21-15,0 0 0,0-1 16,-21 1-16,21 0 0,-21 0 15,21-21-15,-21 20 0,0 1 0,0-21 16,22 21-16,-22-22 0,0 22 16,21 0-16,-21 0 0,0 0 0,0 0 15,0 42 17,0 0-32,0 0 0,0 21 15,0-20-15,0-1 0,0 21 16,0-21-16,0 0 0,0 22 0,0-1 15,0-21-15,0 0 16,0 1-16,0-1 0,21-21 16,0 0-16,0 0 15,-21-21-15,21 21 0,1-22 16</inkml:trace>
  <inkml:trace contextRef="#ctx0" brushRef="#br1" timeOffset="75485.17">5546 16256 0,'0'0'0,"0"-21"15,-22 21 1,1 0 0,0 0-16,0 21 0,0 0 15,0 0-15,-1 1 0,-20-1 0,21 0 16,0 0-16,21 21 0,-21-20 16,-1-1-16,22 0 0,0 0 0,0 0 15,0 0-15,0 1 16,22-22-16,-1 0 15,0 0-15</inkml:trace>
  <inkml:trace contextRef="#ctx0" brushRef="#br1" timeOffset="75868.96">5800 16277 0,'0'0'0,"0"-21"0,21 0 16,-21 0-1,-21 21-15,-1 0 16,1 0-16,0 0 0,0 21 15,-21 21-15,42-21 0,-22 1 16,1-1-16,21 0 0,-21 0 0,21 21 16,0-20-16,0-1 0,0 0 15,0 0-15,0 0 16,0 0-16,42-21 0,-20 0 16,-1 0-16,0 0 0,0 0 15,0 0-15,0-21 0,1 0 0,-1 0 16,0 0-16,0 0 0,21-22 15,1-41 1,-43 62-16,0 1 0,0 0 0,0 42 31,0 0-31,-21 1 16,21-1-16,-22 21 0,22-21 16,0 0-16,0 1 0,0-1 0,0 0 15,0 0-15,0 0 0,22 0 0,20-21 16,0 0-16,-21 0 15,1 0-15,41-21 16</inkml:trace>
  <inkml:trace contextRef="#ctx0" brushRef="#br1" timeOffset="76510.95">7006 16087 0,'0'-21'16,"21"-1"-16,-21 1 16,0 0-16,21 0 0,1 0 15,-1 0-15,-21-22 0,0 22 16,21 0-16,-21 0 0,0-22 0,0 22 16,0 0-16,-21 21 0,0-21 15,-1 21-15,1 0 0,-42 0 16,20 0-16,-20 0 0,21 21 15,-1 0-15,1 0 0,0 1 0,20-1 16,-20 21-16,21-21 0,21 22 16,0-22-16,0 0 0,21 42 15,0-41-15,0-1 0,22 0 0,-1 0 16,0 0-16,1 0 0,-1 1 16,64 20-16,-21-21 15,-43 0-15,-21 0 16,0 1-16,0-1 0,1 0 0,-22 0 15,0 0-15,0 0 0,-22 1 16,-20-22-16,0 21 0,-1 0 16,-62-21-16,41 21 0,1-21 15,20 0-15,-20 0 0,20 0 16,-20 0-16,42 0 0,-22-21 16,22 0-16,-21 0 0,21-22 0,21 1 15,0 21-15,0 0 0,0-22 16,0 22-16,21-21 0,64-22 15,-43 43 1,-21 21-16,21-21 0,22 21 16</inkml:trace>
  <inkml:trace contextRef="#ctx0" brushRef="#br1" timeOffset="77235.67">7578 16066 0,'21'-64'16,"-42"128"-16,42-149 0,-21 64 0,0 0 15,-21 21 1,-1 0-16,1 0 0,0 0 16,0 0-16,21 21 0,-21 0 15,0 0-15,-1 21 0,1-20 0,0 20 16,21-21-16,0 21 0,-21 1 0,21-22 15,0 21-15,0-21 0,0 1 16,0-1-16,0 0 0,21 0 0,0 0 16,0-21-16,1 0 0,20 0 15,0 0-15,-21 0 0,22 0 0,-1 0 16,-21 0-16,22-21 0,-1 0 0,0 0 16,-21 0-16,22-1 0,-22 1 15,21-21-15,-21 21 0,-21 0 0,0-22 16,0 22-16,0 0 15,0 0-15,0 0 0,0-1 0,0 1 16,-21 21-16,0 0 0,0 0 0,0 0 16,-22 0-16,22 21 15,21 1-15,0-1 0,0 0 16,0 0-16,21-21 16,1 21-16,-1-21 0,42 21 15,-20 22-15,-22-43 0,0 21 16,21 21-16,-21-42 15,-21 21-15,0 1 0,0-1 16,0 0-16,22-21 16,-22 21-16,21-21 15,0 0-15,0-21 16,0 21-16,0-21 16,1 0-16,-22-1 0,21 22 0,0-21 15,21-63-15,-42 62 16,21 1-16,-21 0 0,22 0 15,-22 0-15,0 0 0,0 42 32,-22 0-32,22 0 15,-21 0-15,21 0 0,0 22 0,0-22 16,0 0-16,0 0 16,0 0-16,0 1 0</inkml:trace>
  <inkml:trace contextRef="#ctx0" brushRef="#br1" timeOffset="77408.58">8297 15833 0,'0'0'0,"0"-21"0,-21 21 16,21 21 31,21-21-47,0 21 15</inkml:trace>
  <inkml:trace contextRef="#ctx0" brushRef="#br1" timeOffset="77743.39">8572 15833 0,'0'0'0,"-21"0"16,0 21 0,0 0-16,21 0 15,0 0-15,0 1 0,0-1 16,-21 21-16,21-21 0,0 22 0,0-1 16,-21-21-16,-1 21 0,22 1 0,0 20 15,0-20-15,0 20 0,0-21 16,0 22-16,0-1 0,0-20 0,-21 20 15,21 1-15,-21-1 0,0 1 0,0-1 16,0 22-16,-1-22 0,1 1 16,21-22-16,-21 64 15,0-42-15,21-43 0,0 0 16,0 21-16,21-63 31,-21 0-31,21 21 0,-21-21 16,21-22-16,1 22 0,-22-42 15,21 20-15,0 1 0,-21-21 0</inkml:trace>
  <inkml:trace contextRef="#ctx0" brushRef="#br1" timeOffset="78016.23">8403 16616 0,'0'-64'0,"0"128"0,0-191 0,0 85 16,0-1-16,-21 1 0,21 0 0,0-1 16,-21-20-16,21-1 15,0 22-15,0 21 0,0 0 16,21-1-16,0 1 0,0 0 15,22 21-15,-1-21 0,0 21 0,1 0 16,-1 0-16,0 0 0,1 21 16,-22-21-16,21 21 0,-21 22 0,0-22 15,-21 0-15,0 21 0,0-21 16,-63 22-16,63-22 0,-21 0 16,0 0-16,-22 0 0,-20 22 0,20-22 15,22-21-15,-21 0 0,21 0 16,0 0-16,21-21 15,0 0-15,0-1 16,21 1-16,0 0 0,21 0 16,-21-21-16</inkml:trace>
  <inkml:trace contextRef="#ctx0" brushRef="#br1" timeOffset="78096.21">9123 15558 0</inkml:trace>
  <inkml:trace contextRef="#ctx0" brushRef="#br1" timeOffset="78264.23">9165 15536 0,'-85'149'47,"64"-128"-47,127-191 0,-233 382 0,127-170 0,0 1 16,-21-1-16,21 0 0,0 1 0,0-1 16,0-21-16,21 22 0,0-22 15,-21 21-15,21-21 0,1 0 16,-1 1-16,0-22 0,0 21 0,0-21 15,0 0-15,1 0 0,-1 0 0,0 0 16,0-21-16,0 21 0,0-22 16,1 1-16</inkml:trace>
  <inkml:trace contextRef="#ctx0" brushRef="#br1" timeOffset="78436.13">8848 15812 0,'0'0'0,"21"0"32,21 0-32,-21 0 0,22-22 15,-22 22-15,63-21 0,-41 21 16,-1 0-16,-21-21 0,22 21 16,-22 0-16</inkml:trace>
  <inkml:trace contextRef="#ctx0" brushRef="#br1" timeOffset="79748.71">16806 3747 0,'-21'0'16,"0"0"0,0 0-16,0 0 0,-1 0 15,1 0-15,0 0 0,0-22 16,0 1-16,21 0 16,0 0-16,0 0 15,0 0-15,0-1 0,0 1 0,0 0 16,0 0-16,0 0 15,21 0-15,0-22 0,0 22 0,0 0 16,22 0-16,-22 0 16,0-1-16,64 1 0,-64 21 0,21-21 15,43 21-15,-64 0 0,21 21 16,-20 0-16,-1 1 0,-21 20 16,0-21-16,0 21 0,-21 1 0,21-1 15,-43 0-15,-84 64 16,21-21-1,64-43-15,0 1 0,21-1 0,-1-21 0,-20 21 16,42-20-16,0 20 0,0-21 16,0 0-16,0 0 0,0 1 15,21-22-15,0 21 0,1-21 16,20 0-16,-21 0 0,21 0 0,1 0 16,63-43-16,-64 43 0,0-21 15,22 0-15,-22 0 0,22-43 16,-43 43-16,-42-21 15,21 21-15,0 0 0,0-1 0,0 1 16,-22 0-16,1 0 16,-21 0-16,-22 21 0,43 0 15,-21 0-15,21 0 0,-22 0 0,22 0 16,0 21-16,-21 0 16,42 0-16,0 22 0,0-22 15,0 0-15,0 0 16,21 0-16,0-21 15,21 0-15,-20 0 0,-1 0 0,21 0 16</inkml:trace>
  <inkml:trace contextRef="#ctx0" brushRef="#br1" timeOffset="80011.55">17653 3810 0,'21'0'31,"0"0"1,-21-21-17,-21 21 32,0 0-47,0 0 16,0 0-16,42 0 31,0 0-15</inkml:trace>
  <inkml:trace contextRef="#ctx0" brushRef="#br1" timeOffset="80368.35">18796 3344 0,'0'0'0,"0"-21"0,0 0 16,0 0-16,-21 21 15,0 0 1,-1 21-16,22 0 15,-21 22-15,21-1 0,0 0 0,0 1 16,0-1-16,0 0 0,0 1 0,0-1 16,0 0-16,0 43 15,0-43-15,0 1 0,0 20 16,0-42-16,-21 0 0,21 22 16,0-22-16,0 0 0,21-21 31,-21-21-16,21 0-15,-21 0 0,22-1 16</inkml:trace>
  <inkml:trace contextRef="#ctx0" brushRef="#br1" timeOffset="80533.25">18584 3471 0,'0'-21'16,"21"-63"-1,1 62-15,62-20 16,-41 0-16,-1 21 0,0 21 15,1-22-15,-1 1 0,21 21 0,-20 0 16,-1 0-16,0 0 0,1 21 0,-1 1 16,-21 20-16,22-21 15,-43 21-15</inkml:trace>
  <inkml:trace contextRef="#ctx0" brushRef="#br1" timeOffset="80648.19">19092 3556 0,'-21'21'16,"42"-42"-16,-63 63 0,0 1 15,20-22-15,-20-21 0,21 21 0,0 0 16,-43-21-16,64 21 15,21-21 1,1 0 0,-1 0-16,21 0 0,-21 0 0</inkml:trace>
  <inkml:trace contextRef="#ctx0" brushRef="#br1" timeOffset="80964">19113 3789 0,'22'0'16,"-44"0"-16,44 21 0,-1-21 0,0 0 15,0 0-15,0 0 16,0 0-16,64-21 16,-64 21-16,22-21 0,-22 21 0,21-21 15,-21-1-15,0 1 0,1 0 16,-1 21-16,0-21 0,-21 0 0,0 0 16,-21 21-1,0 0-15,-1 0 0,-20 21 16,21 0-16,-21 0 0,20 0 15,-20 0-15,21 1 0,-21-1 16,20 21-16,1-21 0,0 0 0,0 1 16,21-1-16,0 0 0,0 0 15,0 0-15,0 0 0,21 1 16,0-22-16,22 0 0,-22 21 0,21-21 16,0 0-16,1 0 0,-1 0 15,0 0-15,1 0 0,-1-21 0,0 21 16</inkml:trace>
  <inkml:trace contextRef="#ctx0" brushRef="#br1" timeOffset="81311.59">19791 3810 0,'0'0'0,"21"-21"0,-21 0 0,0 0 15,0-22 1,0 22-16,21 21 0,0 0 16,0 0-16,1 0 15,-1 0-15,0 0 0,0 0 0,0 0 16,0 21-16,22-21 0,-22 0 15,0 21-15,0 1 0,-21 20 0,21-21 16,1 0-16,-1 22 0,-21-1 16,0-21-16,0 0 0,0 0 15,0 1-15,-21-22 0,-1 21 0,22 0 16,-21-21-16,0 0 16,0 0-16,21-21 15,0 0-15,0-1 16,0 1-16,0 0 0,0 0 15,0 0-15,21-43 0,0 43 16,-21-21-16,21 21 0,1-1 16,-1-20-16,0 21 0,0 0 0,21 0 15,-20-1-15,-1 22 0,-21-21 16</inkml:trace>
  <inkml:trace contextRef="#ctx0" brushRef="#br1" timeOffset="81742.34">19240 3408 0,'0'0'0,"22"0"0,-1 0 0,0 0 15,0 0-15,0 0 16,0 21-16,1-21 0,-22 21 0,21 0 16,-21 1-16,0-1 15,0 0-15,0 0 0,0 21 0,-21-20 16,-22-1-16,1 0 0,21-21 15,-22 21-15,1 0 0,0 0 0</inkml:trace>
  <inkml:trace contextRef="#ctx0" brushRef="#br1" timeOffset="82217.11">20976 3133 0,'0'0'0,"-21"0"15,0 21-15,0 0 16,-1 0-16,22 0 0,-21 22 0,0-22 16,0 21-16,0 1 0,0-1 15,-22 64-15,22-64 0,-21 0 16,21 1-16,21-1 0,0 0 15,-22 1-15,22-1 0,0-21 0,0 22 16,22-22-16,-1 0 0,0 0 16,21 0-16,-21 0 0,22-21 15,-1 0-15,0 0 0,22 0 0,-22 0 0,1 0 16,-1 0-16,0-21 0,1 0 16,-1 21-16,0-21 0,-21 0 15,22 0-15,-22-1 0,0 22 0</inkml:trace>
  <inkml:trace contextRef="#ctx0" brushRef="#br1" timeOffset="83515.66">16785 5376 0,'0'0'0,"21"0"0,0 0 15,1 0-15,-1 0 16,-21-21-16,21 21 0,0 0 15,-21-21-15,21 21 16,-21-21-16,0 0 0,0 0 16,0-1-16,0 1 0,-21 0 15,21 0-15,-21 0 16,-21 0-16,-1 21 16,22 0-16,0 0 0,-21 0 15,20 0-15,1 21 0,-21 0 0,21 0 16,0 0-16,-22 22 0,22-22 15,0 0-15,-21 42 0,42-20 16,0-22-16,0 0 0,0 0 16,21 0-16,21-21 0,-21 0 15,0 0-15,22 0 0,-1 0 0,-21 0 16,22-21-16,41 0 16,-63 0-16,22 0 0,-1 0 15,0-1-15,-20 1 0,20 0 0,-21 0 16,0 0-16,-21 0 0,0-1 15,0 1-15,-21 21 32,0 21-32,21 1 15,-21-1-15,21 21 0,-21-21 0,21 22 16,0-1-16,0-21 0,-22 21 16,22 1-16,-21-1 0,21 0 0,0 1 15,0-1-15,0 0 0,0 1 16,0-1-16,0-21 0,0 22 15,0-22-15,0 21 0,0-21 0,0 0 0,0 1 16,0-1-16,-21 0 0,-21-21 16,21 0-16,-1 21 15,-20-21-15,21 0 0,0 0 16,-22 0-16,1 0 0,21 0 0,-21 0 16,-1-21-16,22 0 0,-21 21 0,21-21 15,-1-1-15,-20 1 16,21-21-1,21 21-15,21 0 0,0 21 16,0-22-16,1 1 0,20 21 16,-21-21-16</inkml:trace>
  <inkml:trace contextRef="#ctx0" brushRef="#br1" timeOffset="83813.31">17568 5821 0,'0'0'0,"0"-21"0,0 0 0,0-1 15,0 1 1,21 21-16,1-21 0,-1 21 16,-21-21-16,21 21 15,-21-21-15,0 0 0,0-1 0,21 22 16,-42 0-1,0 0-15,0 0 0,-1 0 16,1 0-16,0 0 0,0 0 0,21 22 16,0-1-16,0 0 15,0 0 1,21-21-16,0 0 16</inkml:trace>
  <inkml:trace contextRef="#ctx0" brushRef="#br1" timeOffset="84160.52">18881 5271 0,'0'0'0,"0"-22"0,0 1 16,-22 21-16,1 0 15,21 21 1,-21 1-16,0-1 0,21 0 16,-21 0-16,21 21 0,0-20 0,-21 20 15,-1 0-15,22 1 0,-21-1 16,21 0-16,-21 1 0,0-1 0,21 0 16,-21 1-16,0-1 0,21-21 0,0 21 15,-22-20-15,22 20 0,-21-21 16,21 0-16,0 0 0,0 1 15,21-44 17,-21 1-17,0 0-15,0 0 0</inkml:trace>
  <inkml:trace contextRef="#ctx0" brushRef="#br1" timeOffset="84484.34">18648 5355 0,'0'0'0,"0"-21"0,0 0 0,0-21 16,21 20-16,-21 1 0,21 21 15,0-21-15,0 0 0,1 0 0,-1 21 16,21-21-16,-21 21 0,85-22 16,-64 22-16,1 0 15,-1 0-15,-21 0 0,43 22 16,-43-1-16,0 0 0,-21 0 15,0 0-15,0 22 0,-21-22 16,0 0-16,0-21 0,21 21 0,-22 0 16,-62 22-16,41-22 0,1 0 15,0 0-15,-1 0 0,1-21 16,0 0-16,21 21 0,-1-21 0,65-21 47,-22 21-47,0-21 15,0 21-15</inkml:trace>
  <inkml:trace contextRef="#ctx0" brushRef="#br1" timeOffset="84787.16">19600 5144 0,'0'0'0,"0"-22"0,0 1 15,0 42 1,0 1 0,-21-1-16,0 0 0,21 0 15,-21 21-15,21 43 16,-43 21-16,43-64 16,-21 1-16,21-1 0,0 0 15,-21 1-15,21-1 0,-21 0 0,21-21 16,-21 43-16,21-43 15,0 0-15,21-21 32,0 0-17,0-21-15,0 0 0,1 0 0</inkml:trace>
  <inkml:trace contextRef="#ctx0" brushRef="#br1" timeOffset="85067.52">20129 5165 0,'0'0'0,"0"-21"0,22 21 16,-22-22-16,0 44 15,0-1-15,0 0 16,0 21-16,-22-21 0,1 22 16,21-22-16,-21 21 0,21 1 15,-21-1-15,0 0 0,21-21 16,0 22-16,0-1 0,-21 0 0,-1-20 15,22 20-15,0-21 0,-21 0 0,21 0 0,-21 1 16,21-1-16,0 0 0,0 0 16,0-42 15,0 0-15,0 0-16,0-1 0</inkml:trace>
  <inkml:trace contextRef="#ctx0" brushRef="#br1" timeOffset="85296.39">19558 5461 0,'63'0'31,"-41"0"-31,-1 0 0,0 0 16,0-21-16,21 21 0,-20 0 15,-1 0-15,21 0 0,-21 0 0,0 0 16,22 0-16,-22 0 0,0 0 16,0 0-16,0-21 0,1 21 0,-1 0 15,0-21-15,0-1 16</inkml:trace>
  <inkml:trace contextRef="#ctx0" brushRef="#br1" timeOffset="85644.19">20849 5144 0,'0'0'0,"-21"0"0,0-22 15,21 1 1,-21 21-16,-1 21 15,22 1 1,0-1-16,-21 21 0,21 0 16,-21 1-16,21-1 0,0-21 15,0 22-15,-21 20 0,21-21 0,-21 1 16,0 41-16,21-20 16,-22-22-16,22-21 0,-21 43 15,21-43-15,0 0 0,0 0 16,21-42 15,1 0-15,-22 0-16,21 0 0</inkml:trace>
  <inkml:trace contextRef="#ctx0" brushRef="#br1" timeOffset="86011.48">20786 5249 0,'-22'-21'0,"44"42"0,-65-63 0,22 21 16,21 0-16,0 0 15,0-1-15,0 1 16,21 21-16,0-21 0,1 21 0,-1-21 16,0 0-16,0 21 0,21 0 15,-20 0-15,-1-21 0,42 21 16,-42 0-16,1 0 0,20 0 15,-21 0-15,0 0 16,0 0-16,1 42 0,-22 0 16,0-21-1,0 1-15,0 20 0,-22-21 0,1 0 16,0 0-16,-21 1 0,21-1 16,-1 0-16,-20 0 0,21 0 0,-21-21 15,-1 21-15,22-21 0,0 22 16,0-22-16,0 0 15,-1 0 1,1 0 0</inkml:trace>
  <inkml:trace contextRef="#ctx0" brushRef="#br1" timeOffset="87032.09">16637 7070 0,'0'0'0,"0"-21"31,0-1-16,0 1 1,0 0 0,0 0-1,0 42 63,0 0-78,0 0 16,0 1-16,-21-1 0,21 21 16,0-21-16,0 22 0,-21 84 15,21-85-15,0 0 16,0 1-16,-22-1 0,1 0 0,21 1 16,-21-1-16,21-21 0,0 0 15,-21 22-15,21-22 0,0 0 16,0 0-16,21-21 31,0-21-31,0 21 16,-21-21-16,0 0 0,43-22 15</inkml:trace>
  <inkml:trace contextRef="#ctx0" brushRef="#br1" timeOffset="87511.84">17124 7070 0,'0'0'0,"-21"21"32,21 0-32,-22 0 15,1 22-15,0 20 16,0-21-16,0-20 0,0 20 0,21 0 15,0 1-15,-22-1 0,1-21 16,21 21-16,0-20 0,0 20 0,0-21 16,0 0-16,0 0 0,21 1 15,1-22-15,-1 0 0,0 0 16,21 0-16,-21 0 0,1 0 0,62 0 16,-41-22-16,-22 1 15,21 21-15,0-21 0,-20 0 16,20 0-16,-21-22 0,0 22 0,22-21 0,-22-64 15,-21 64 1,0-1-16,0 1 0,0 0 16,0-43-16,-21 64 0,-1 0 15,1 0-15,0 21 0,0 0 0,0 0 16,0 0-16,-22 0 0,22 0 16,0 0-16,0 21 0,0 0 15,21 0-15,0 0 0,-22 22 16,22-22-16,0 21 15,0 0-15,0-20 0,0 20 0,0-21 16,0 0-16,22-21 16</inkml:trace>
  <inkml:trace contextRef="#ctx0" brushRef="#br1" timeOffset="87809.78">17865 7366 0,'0'0'16,"21"0"-16,0 0 31,0 0-31,0 0 16,-21-21-16,0 0 15,0 0-15,0-1 16,0 1-16,-21 21 15,0 0-15,0 0 0,0 0 16,21 21 0,-22-21-16,22 22 0,-21-22 0,21 21 15,0 0-15,0 0 16,21-21 0</inkml:trace>
  <inkml:trace contextRef="#ctx0" brushRef="#br1" timeOffset="88415.38">19029 6879 0,'0'0'0,"21"0"0,-21 21 47,0 1-47,0-1 0,0 0 16,-21 21-16,21 1 0,-21 41 15,21-20-15,0-22 0,-22 64 16,1-64-16,21 1 0,-21-1 16,21 0-16,-21-21 0,0 22 0,21-22 15,-21 0-15,21 0 0,0 22 16,0-22-1,21-42 17,-21-1-32,21 22 0,-21-21 15,0 0-15,0 0 0,21-21 0,0 20 16</inkml:trace>
  <inkml:trace contextRef="#ctx0" brushRef="#br1" timeOffset="89039.44">19071 7091 0,'0'0'0,"0"-21"0,0 0 16,0-22-16,21 22 16,0 0-16,1 0 15,-22 0-15,21 21 0,21-43 16,0 22-16,-20 0 0,20 0 16,-21 21-16,21-21 0,1-1 0,-1 22 15,0 0-15,-20 0 0,20 0 16,43 0-16,-43 22 15,-21-1-15,0 0 0,-21 0 16,0 0-16,0 0 0,0 1 16,0-1-16,0 0 0,0 0 0,-21 0 15,0 0-15,0 1 0,-22-1 0,1 0 16,21 0-16,-21 0 16,-1 0-16,1 1 0,0-22 0,-1 21 15,22-21-15,-21 0 0,-1 0 16,1 0-16,21 0 15,21-21 1,0-1-16,0 1 0,0 0 16,0 42 31,0 0-47,0 1 15,21-1-15,-21 0 0,0 0 16,0 0-16,21 0 0,0 22 15,1-22-15,-22 0 0,21 0 16,0 0-16,21 22 0,-21-22 16,1 0-16,-1-21 0,0 21 0,21-21 15,-21 0-15,22 21 0,-22-21 16,0 0-16,21 0 0,-20 0 0,20 0 16,-21 0-16,0-21 0,0 21 15,1-21-15,-1 21 0,0-21 0,0 21 16,0-21-16,0 0 0,-21-1 15,0 1-15,0 0 16</inkml:trace>
  <inkml:trace contextRef="#ctx0" brushRef="#br1" timeOffset="89208.34">19854 7451 0,'-21'0'16,"21"21"-16,-21-21 15,0 0 1,0 0 15</inkml:trace>
  <inkml:trace contextRef="#ctx0" brushRef="#br1" timeOffset="92636.26">16425 8805 0,'0'0'0,"0"-21"15,0 0 1,0 42-1,0 0-15,0 1 16,0-1-16,-21 0 0,21 42 16,-21 1-1,21-43-15,-21 21 0,21-20 0,-21 20 16,21-21-16,0 0 0,0 22 0,-22-22 16,22 0-16,0 0 0,-21-21 15,21 21-15,0 0 16,21-21 15,1-21-31,-1 21 0,-21-21 0,21 0 16</inkml:trace>
  <inkml:trace contextRef="#ctx0" brushRef="#br1" timeOffset="92892.48">16764 8742 0,'0'0'0,"0"-21"16,21-22-1,-21 65 1,0-1-16,0 0 16,0 21-16,0-21 0,0 22 15,-21-1-15,21 22 0,0-22 16,0 0-16,-21 1 0,21-1 0,-21 0 0,-1 1 16,22-22-16,-21 63 15,21-41-15,0-22 0,-21 0 16,21 0-16,21-21 31,0 0-31,1 0 16,-1-21-16,0 0 0</inkml:trace>
  <inkml:trace contextRef="#ctx0" brushRef="#br1" timeOffset="93084.38">17187 9081 0,'-21'0'0,"0"0"31</inkml:trace>
  <inkml:trace contextRef="#ctx0" brushRef="#br1" timeOffset="93505.93">18224 8636 0,'-21'0'0,"42"0"0,-63 0 0,42-21 16,-21 21-16,0 0 0,0 0 16,42 0 15,21 0-31,-21 0 15,22 0-15,-1 0 0,21 0 16,-20 0-16,20 0 0,1 0 16,-1 0-16,-20 0 0,20 0 0,-21 0 15,1 0-15,41 0 0,-41 0 16,-22 0-16,21 0 0,-21 0 16,1 0-16,-44 0 31,1 0-16,0 0-15,0 0 0,-43 0 16,22 0-16</inkml:trace>
  <inkml:trace contextRef="#ctx0" brushRef="#br1" timeOffset="93751.8">18690 8615 0,'0'21'31,"0"0"-31,0 0 16,-21 22-16,21-22 0,-21 42 16,21-20-16,-21-1 0,-1 0 15,1 22 1,0 42-16,0-85 16,21 0-16,-21 21 0,21-20 0,0-1 0,-21-21 15,-1 21-15,22 0 16,-21-21-16,21 21 0</inkml:trace>
  <inkml:trace contextRef="#ctx0" brushRef="#br1" timeOffset="94219.54">19748 8742 0,'0'0'0,"0"-21"0,0 0 16,0-22 0,0 22-16,-21 21 0,0 0 15,0 0-15,0 0 16,0 0-16,-1 0 0,1 0 15,0 21-15,0-21 0,-21 21 16,20 22-16,1-22 0,0 0 16,0 21-16,21-20 0,-21 20 0,0-21 15,21 21-15,0 1 0,0-22 0,0 0 16,0 21-16,0-20 0,0-1 16,0 0-16,0 0 0,0 0 0,21 0 15,0 1-15,0-22 0,0 21 0,22-21 16,-22 0-16,0 0 0,21 0 15,1 0-15,-22 0 0,21 0 0,0 0 16,-20 0-16,-1 0 0,21-21 0,0-1 16,1 22-16,-1-21 15,-42 0-15,21 21 0,0-21 16,1 21 0,-22-21-16,0 0 31,21 21-31</inkml:trace>
  <inkml:trace contextRef="#ctx0" brushRef="#br1" timeOffset="94947.28">20891 8530 0,'0'0'0,"0"-21"31,-21 21-15,0 0 0,21 21-16,-21 0 15,0 1-15,21-1 16,-21 0-16,-1 21 0,1-21 0,0 64 16,0-64-16,0 22 0,0-1 15,-1 0-15,22 1 0,-21-22 16,-42 85-16,20-43 15,22-42-15,21 0 16,-21 1-16,21-1 0,-21 0 16,0-21-16,21-21 47,0 0-32,21-1-15,0 1 0,0 0 16,-21 0-16,21 0 0,-21 0 15,22-1-15,-1 1 0,-21 0 0,21 0 16,-21 0-16,21 21 0,-21-21 0,21 21 16,0 0-1,1 0-15,-22 21 16,0 0-16,21 0 0,-21 0 16,21 0-16,-21 1 0,21-1 0,-21 0 15,0 0-15,21 0 0,0 0 0,-21 1 16,22-22-16,-1 21 0,0-21 15,0 21-15,0-21 16,0 0-16,1 0 0,-1 0 16,0 0-16,0 0 0,-21-21 15,21 21-15,0-21 16,-21-1-16,22 22 0,-22-21 0,0 0 16,0 0-16</inkml:trace>
  <inkml:trace contextRef="#ctx0" brushRef="#br1" timeOffset="95157.16">21018 9165 0,'0'0'0,"-21"0"15,42 0 48</inkml:trace>
  <inkml:trace contextRef="#ctx0" brushRef="#br1" timeOffset="96161.2">18542 10287 0,'0'21'94,"0"0"-94,0 1 16,0-1-16,0 0 15,0 0-15,0 0 0</inkml:trace>
  <inkml:trace contextRef="#ctx0" brushRef="#br1" timeOffset="96372.58">18584 10816 0,'0'0'16,"-21"21"-1,21 1 17,0-1-1,0 0 0,-21-21-31</inkml:trace>
  <inkml:trace contextRef="#ctx0" brushRef="#br1" timeOffset="96595.45">18521 11345 0,'0'22'0,"0"-44"0,0 65 0,-21-43 16,21 21-16,0 0 31,0 0-15,0 0-16,0 1 16,0-1-1,-22 0 1,22 0-16</inkml:trace>
  <inkml:trace contextRef="#ctx0" brushRef="#br1" timeOffset="96811.85">18373 11938 0,'0'0'0,"0"21"16,0 0-16,0 1 31,0-1 0,0 0 1</inkml:trace>
  <inkml:trace contextRef="#ctx0" brushRef="#br1" timeOffset="96989.74">18351 12319 0,'0'0'0,"0"21"16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3:01:11.2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 699 0,'0'-22'31,"21"22"-15,-21-21-16,0 0 16,0 0-1,21 0-15,-21 0 16,0-1 0,0 1-1,0 0 1,0 42 46,0 0-62,0 1 0,0-1 0,0 21 16,0-21-16,0 43 0,0-22 16,0 22-16,0-1 0,0 1 0,0-1 15,0 1-15,0-1 0,0 1 16,0-1-16,0-21 0,0 22 15,0-22-15,0 43 0,0-43 16,0 1-16,0-1 0,0-21 16,0 21-16,0-20 0,0-1 15,0 0-15,0 0 0,0 0 16,0-42 31,-21 0-47,0 0 0,21 0 0,-21-22 15,21 22-15</inkml:trace>
  <inkml:trace contextRef="#ctx0" brushRef="#br0" timeOffset="645.63">1079 889 0,'0'0'16,"-21"-21"-16,0 21 0,21-21 0,-21 0 16,0-1-16,21 1 0,0 0 15,0 0-15,0 0 16,0 0-16,0-1 0,0 1 15,0 0 1,42 0-16,-21 21 0,0-21 16,22 21-16,-1-21 0,0-1 15,22 22-15,-22 0 0,22-21 16,-1 21-16,1 0 0,-1 0 0,1 0 16,-1 0-16,1 21 0,-1 1 15,22 20-15,-22-21 16,-20 0-16,-1 22 0,0-1 0,-20 0 15,20 1-15,0-1 0,-21 21 16,1-20-16,-1 20 0,0-20 0,0 20 16,-21-21-16,21 1 0,-21 20 15,0-20-15,0 20 0,0 1 16,-21-1-16,-21 1 0,21-22 16,-22 21-16,1 1 0,0-1 15,-22-20-15,22 20 0,-22-20 0,1-1 16,-1-21-16,1 21 0,-64 1 15,63-22-15,22-21 0,-22 0 16,1 0-16,21 0 0,-22 0 16,22 0-16,-1 0 0,1 0 0,0-21 15,21 21-15,-22-21 0,22-1 16,-21 1-16,21-21 16,21 21-16,0 0 15,0-1-15,0 1 16,0 0-16,0 0 15,21 21-15,0-21 0,0 0 16,43-1-16</inkml:trace>
  <inkml:trace contextRef="#ctx0" brushRef="#br0" timeOffset="1224.7">2413 1418 0,'0'0'0,"0"-21"0,21 21 15,0 0-15,0 0 16,-21-21-16,22 21 0,-1 0 16,0 0-16,0 0 15,0 21-15,22-21 0,-22 21 0,0 0 16,0 1-16,0-1 0,0 0 15,1 21-15,-22-21 0,42 85 16,-42-63-16,0-1 16,0-21-16,0 21 0,0-20 0,0-1 15,0 0-15,-21 0 0,21 0 16,-21 0-16,-1-21 0,1 0 31,21-21-15,0 0-16,0-21 15,0-22-15,0 22 0,0 21 16,0-22-16,0 1 0,21 21 16,-21-21-16,0 20 0,22 1 0,-1 0 15,0 0-15,-21 0 0,21 0 16,0-1-16,22-20 16,-22 42-16,0 0 0,0 0 15,-21-21-15,21 21 0</inkml:trace>
  <inkml:trace contextRef="#ctx0" brushRef="#br0" timeOffset="1941.29">3556 1672 0,'21'-21'0,"-42"42"0,63-63 15,-42 21-15,0 0 16,0-1-16,0 1 0,0 0 0,0 0 15,0 0-15,0 0 0,-21-1 16,0 1-16,21 0 0,-42 0 0,20 21 16,1-21-16,0 21 0,-21 0 15,21 0-15,-22 0 16,22 0-16,0 0 0,-21 21 0,-22 42 16,22-20-1,42-1-15,-21 0 16,21-20-16,-22 20 0,22 0 0,0 1 15,0-1-15,0 0 0,0-21 16,0 22-16,0-22 0,0 21 16,43 1-16,-22-43 15,0 0-15,0 21 0,0-21 16,1 0-16,20 0 0,-21-21 16,0-1-16,22 1 0,-1 0 15,-21 0-15,0-21 16,0 20-16,1-20 0,-1 21 0,0-21 15,0-1-15,0 1 0,-21 0 0,0 20 16,21-20-16,-21 21 0,22 0 16,-22 0-16,0-1 0,0 44 47,0-1-47,0 21 0,0-21 0,0 22 15,0-22-15,0 21 0,0 0 16,0-20-16,0 20 0,0 0 0,0-21 15,0 1-15,0-1 0,0 0 16,0 0-16,0 0 0,21 0 16,0-21-16,0 0 0,0 0 15,0 0-15,1-21 16,-22 0-16,21 21 0,0-21 0</inkml:trace>
  <inkml:trace contextRef="#ctx0" brushRef="#br0" timeOffset="2574.42">4106 1418 0,'0'0'0,"0"21"31,0 1-15,0-1-16,0 0 0,0 0 15,-21 21-15,21-20 0,0 20 16,0 0-16,-21-21 0,21 22 0,0-22 15,-21 0-15,21 21 0,0-20 16,-21-1-16,21 0 0,0 0 16,21-42 15,0 21-31,0-21 16,-21-22-16,21 22 0,0 0 15,-21-21-15,22 21 0,-1-22 0,0 1 16,0 21-16,-21 0 0,21-1 15,0 1-15,1 0 0,-22 0 16,21 21-16,0 0 0,0 0 16,-21 21-1,0 0-15,0 0 0,0 1 0,0-1 16,0 21-16,0-21 0,21 0 16,-21 64-16,0-43 15,21-20-15,-21-1 16,22 0-16,-1-21 0,0 0 0,0 21 15,0-21-15,0 0 0,1 0 0,-1 0 16,0-21-16,0 0 0,21 21 16,-20-21-16,-1-1 0,0-20 0,0 21 15,0-21-15,0 20 16,1-20-16,-22 0 0,21-1 16,-21 1-16,0 0 0,0 21 0,0-22 15,0 22-15,-21-21 0,-1 21 0,-20-1 16,21 22-16,0-21 0,-22 21 15,22 0-15,0 0 16,0 0-16,0 0 16,21 21-16,21-21 31,0 0-31,0 0 16</inkml:trace>
  <inkml:trace contextRef="#ctx0" brushRef="#br0" timeOffset="3217.06">5334 487 0,'-42'-64'16,"84"128"-1,-106-128-15,43 64 16,0 0-16,21 22 0,0-1 15,0 0-15,-21 0 16,21 21-16,0-20 0,-21 20 0,21 0 16,0 22-16,0-1 0,0 1 15,0-1-15,0 1 0,-21 20 0,21-20 16,0-1-16,-22 1 0,22-1 16,0 1-16,0-22 0,0 22 0,-21-22 15,21 22-15,0-22 0,0 64 16,0-85-16,0 0 15,0 0-15,0 0 0,-21-42 47,21 0-47,0 0 0,0 0 16,0 0-16,0-22 0,0 22 0,0-21 16,0 21-16,0-22 0,0 22 15,0 0-15,42-43 0,-20 43 16,-1 0-16,0 0 0,0 0 15,0 0-15,22 21 0,-22-22 0,21 22 16,0 0-16,1 0 0,-1 0 16,0 0-16,1 0 0,20 0 0,-20 0 15,-1 22-15,-21-1 0,21 0 16,-20 0-16,-1 21 0,0-20 16,0-1-16,-21 0 0,0 21 0,0-21 15,0 1-15,-21 20 0,-21-21 16,20 21-16,-20-20 0,0-1 0,-1 0 15,1 0-15,0 0 0,-1 0 16,1 1-16,0-22 0,-1 0 0,1 0 16,21 0-16,0 0 0,0 0 15,-1 0-15,1 0 0,0 0 0,21-22 16,0 1-16,0 0 0,0 0 16,0 0-16,0 0 0,0-1 15,0 1-15</inkml:trace>
  <inkml:trace contextRef="#ctx0" brushRef="#br0" timeOffset="3957.48">6329 1461 0,'0'-22'31,"0"1"-31,21 21 16,-21-21-16,21 0 0,0 21 15,-21-21-15,0 0 0,0-1 16,0 1-16,0-21 16,0 21-16,0 0 0,-21-1 15,0 22-15,0-21 0,0 0 0,-1 21 16,1 0-16,0 0 16,0 0-16,0 21 0,-64 22 15,64-1 1,0-21-16,0 21 0,-1 1 0,1-22 15,21 21-15,-21 1 0,21-1 0,-21 0 16,21 1-16,0 20 16,0 43-16,0-85 15,21 0-15,0-21 0,0 21 16,1-21-16,-1 0 0,0 0 0,0 0 16,0 0-16,0 0 0,1 0 15,-1-21-15,0 0 0,0 0 16,21 0-16,-20-22 0,-1 22 0,0-21 15,-21 0-15,21-1 0,0-20 16,0 20-16,-21 1 0,0 21 16,0 0-16,0-22 0,0 22 15,0 42 17,0 1-32,0-1 0,0 0 0,-21 21 15,21-21-15,-21 22 0,21-22 16,0 21-16,0 22 0,0-22 15,0-21-15,0 22 0,0-22 16,0 21-16,21-21 16,0 0-16,1-21 0,-1 0 0,0 0 15,0 0-15,0 0 16,22 0-16,-22-21 0,21 0 16,-21 0-16,0 0 0,22 0 0</inkml:trace>
  <inkml:trace contextRef="#ctx0" brushRef="#br0" timeOffset="4265.32">7112 1207 0,'0'0'0,"-21"-22"32,0 22-32,-1 0 0,1 0 0,0 0 15,0 22-15,0-1 16,0 0-16,-1 0 0,1 21 15,0-20-15,21 20 0,-21-21 0,0 21 16,21 1-16,-21-22 0,21 21 16,0 1-16,0-22 0,0 21 15,0-21-15,0 22 0,0-22 0,0 0 16,21 0-16,0 0 0,0-21 0,0 21 16,0-21-16,22 22 15,-1-22-15,0 0 0,-20 0 16,20-22-16,-21 1 0,64-21 15,-64 21-15,21 0 0,-21-22 0,43-20 16</inkml:trace>
  <inkml:trace contextRef="#ctx0" brushRef="#br0" timeOffset="4972.89">7726 699 0,'-21'-22'16,"-1"1"-16,65 64 0,-107-107 0,64 43 15,-21 21-15,0 0 0,0 0 16,0 21 0,21 0-16,-22 0 0,22 22 15,-21-1-15,21 0 0,0 1 16,0 20-16,-21-20 0,21 20 0,-21 43 16,21 21-16,0-85 15,-21 1-15,21 20 0,0-21 16,-21 1-16,21-1 0,0 0 0,0 1 15,0-1-15,0 0 0,0-20 16,0-1-16,0 0 0,-22 0 0,22 0 16,-21-42 15,21 0-15,0 0-16,0 0 0,0-22 15,0 22-15,0-21 0,0 21 0,0-22 16,0 22-16,0 0 0,21-21 15,1 20-15,-22 1 0,63-42 16,-42 42-16,22-1 0,-22 22 16,21-21-16,22 0 0,-22 21 15,0 0-15,-21 0 0,1 0 16,20 0-16,0 42 16,-42-20-1,0-1-15,0 0 0,-21 0 16,0 0-16,0 0 0,-22-21 0,22 22 15,-21-22-15,0 21 0,20-21 16,-20 21-16,0-21 0,-1 0 0,22 0 16,-21 0-16,21 0 0,-43 0 15,43 0 1,21 21 15,0 0-31,21-21 0,0 21 16,-21 1-16,22-1 0,-1 0 15,0 0-15,0 0 0,0 0 0,0 1 16,1-1-16,-1 0 0,0 0 16,0 0-16,-21 0 0,21-21 15,0 22-15,-21-1 0,22-21 16,-1 0-16,0 0 0,0 0 16,0 0-16,0 0 0,1-21 15,-1-1-15,0 22 0</inkml:trace>
  <inkml:trace contextRef="#ctx0" brushRef="#br0" timeOffset="5450.63">8551 1355 0,'0'0'0,"0"-21"15,0-43 1,-21 64-16,0 0 15,0 0-15,0 0 0,-1 0 0,1 0 16,0 0-16,-21 0 0,21 21 16,-1 0-16,-20 1 0,21-1 0,0-21 15,0 21-15,-1 0 16,1 0-16,0-21 0,21 43 0,0-22 16,21-21-1,-21 21-15,21-21 0,22 0 16,-22 0-16,0 0 0,21 0 15,1 0-15,-22 0 0,21 0 16,-21 0-16,22 0 0,-22 0 0,0 0 16,0 0-16,0 0 0,1 21 0,-22 0 15,0 0 1,0 1-16,-22-22 16,1 21-16,-21 0 0,21-21 15,0 21-15,-22-21 0,22 21 0,0-21 16,-43 21-16,43-21 15,-21 22-15,21-22 0,0 0 0,-1 21 16,1-21-16,-21 0 0,42-21 31,0-1-15,0 1-16,0 0 0,21 0 16,0-21-16</inkml:trace>
  <inkml:trace contextRef="#ctx0" brushRef="#br0" timeOffset="6024.98">10329 169 0,'0'0'0,"21"-21"0,-21 0 16,0 0-16,22 0 0,-22-22 15,0 22-15,21 0 0,-42 21 63,-1 21-63,1 22 0,21-1 0,-21 21 16,-21-20-16,21 20 0,-1 22 15,-20-22-15,0 1 0,-1 21 0,1-1 16,-21 1-16,-43 105 15,0-20-15,42-64 0,1-22 16,-1 1-16,22 0 0,-21-1 16,-43 86-16,63-107 15,1 22-15,0-22 0,21 1 0,-22-22 16,22 22-16,-21-1 16,21-21-16,21-20 0,0-1 15,0 0-15,-22-21 0,44 0 16,-22-21-1,21 0-15,0-1 0,0 1 0,0 0 16,0-21-16,1 21 0,-1-22 0</inkml:trace>
  <inkml:trace contextRef="#ctx0" brushRef="#br0" timeOffset="6604.64">11091 720 0,'0'0'0,"0"-21"0,0-1 0,0 1 16,0 0-16,0 0 15,-21 21 17,21 21-32,-21-21 0,0 42 15,21-20-15,0 20 0,-21 21 0,21 1 16,-22-1-16,1 1 0,21-1 15,0 1-15,-21-1 0,21 1 0,-42 42 16,42-64-16,0 0 16,0 1-16,-21-22 0,21 21 15,0-21-15,0 1 0,0-1 0,0 0 16,0-42 0,0 0-16,0-1 15,0 1-15,0 0 16,0 0-16</inkml:trace>
  <inkml:trace contextRef="#ctx0" brushRef="#br0" timeOffset="7016.41">10668 741 0,'0'0'0,"-21"-42"0,0-1 0,-1 22 16,1-21-16,0-22 0,21 43 15,0 0-15,0 0 0,0-22 16,0 22-16,21 21 0,0-21 0,1 0 15,20 21-15,-21 0 16,21-21-16,22 21 0,-22 0 0,22 0 16,-1 21-16,1-21 0,-1 21 15,64 43-15,-63-22 0,-1 0 16,1 1-16,-22 20 0,22 64 16,-22-63-16,-21-1 0,-21 1 15,0 20-15,0-20 0,0-1 16,-21-20-16,0 20 0,0-21 15,-1 22-15,-20-22 0,-21 1 0,20-22 16,-20 21-16,20 0 0,-20-20 0,-1-1 16,1 0-16,21 0 0,-22-21 0,22 0 15,-85 0 1,84 0-16,22 0 16,0-21-16,0 0 0,21 0 15,0-1-15,0 1 0,0-21 16,0 21-16,0 0 0,21-1 15,0 22-15,0-21 0,1 0 0,20 0 16,-21 21-16,21-21 0</inkml:trace>
  <inkml:trace contextRef="#ctx0" brushRef="#br0" timeOffset="7288.26">11853 1122 0,'0'85'15,"0"-64"-15,0 0 16,-21 0-16,21 21 0,-21-20 16,21-1-16,-21 0 0,21 21 0,0-21 15,0 1-15,0-1 0,-21 0 16,21 0-16,21-21 47,-21-21-47,21 0 15</inkml:trace>
  <inkml:trace contextRef="#ctx0" brushRef="#br0" timeOffset="7476.49">11959 847 0,'0'-21'0,"0"42"0,0-64 0,0 22 16,-21 21 15,21 21-15,0 1-16,0-1 16,0 0-16,0 0 15,21-21-15,-21 21 0,21 0 0,0-21 16</inkml:trace>
  <inkml:trace contextRef="#ctx0" brushRef="#br0" timeOffset="7996.93">12446 1185 0,'0'0'0,"21"-21"0,-21 0 16,21 21-16,-21-21 0,21 0 16,-21 0-16,0-1 0,0 1 15,-21 21 17,0 21-32,0-21 0,0 22 15,0-1-15,-22 0 0,22 0 16,-21 0-16,21 0 0,-1 1 0,1-22 15,0 21-15,21 0 0,-21 0 16,21 0-16,0 0 0,21 1 16,0-22-16,22 0 15,-22 21-15,0-21 0,21 0 0,-21 21 16,22-21-16,-1 0 0,-21 21 0,0-21 16,1 0-16,-1 21 0,0 0 15,0-21-15,-21 22 0,0-1 16,-21 0-1,0-21-15,0 0 0,-1 0 16,-20 0-16,21 21 0,-21-21 16,-1 0-16,22 0 0,-21 0 15,21 0-15,-22 0 0,1 0 16,21 0-16,42-21 31,0 21-31,0 0 16,0 0-16,1-21 0,20 21 15,-21 0-15</inkml:trace>
  <inkml:trace contextRef="#ctx0" brushRef="#br0" timeOffset="8493.65">13187 1228 0,'0'0'16,"0"-21"-16,0-1 0,0 1 0,0 0 15,-43-21-15,22 42 0,0-21 16,0 21-16,0 0 0,0 0 16,-1 0-16,1 0 0,0 21 0,0-21 15,0 21-15,0 0 0,-1 21 16,1-20-16,0-1 0,0 21 0,0-21 16,21 22-16,-21-22 0,-1 42 15,22-20 1,0-22-16,0 0 0,0 0 0,0 0 15,22 0-15,-1-21 16,21 0-16,-21 0 0,0 0 16,1 0-16,20-21 0,-21 0 0,0 21 15,22-21-15,-22 0 0,0-22 16,21 22-16,-21 0 0,1-21 0,-1 21 16,0-22-16,-21 22 0,0-21 15,21 21-15,-21-1 0,0 44 31,0-1-31,0 0 16,0 0-16,0 0 0,0 22 0,0-22 16,0 0-16,0 0 0,0 0 15,0 0-15,0 22 16,21-43-16,0 21 0,1 0 16,-1-21-16,0 0 0,0 21 0,0-21 15,0 0-15,22 0 0,41-21 16,-41 21-16,-1-21 15</inkml:trace>
  <inkml:trace contextRef="#ctx0" brushRef="#br0" timeOffset="9048.33">14160 1207 0,'0'0'0,"0"-22"0,0 1 16,0-21-16,-42 0 15,21 20-15,0 22 0,0-21 16,-1 21-16,-20 0 0,21 0 15,0 0-15,-22 0 0,22 0 0,0 21 16,-21 1-16,21-1 0,-22 0 16,-41 64-16,62-64 15,-20 42-15,21-42 0,21 22 16,0-22-16,0 0 0,0 0 16,0 22-16,0-1 15,42 0 1,-21-42-16,1 0 0,-1 0 0,21 0 15,-21 0-15,22 0 0,-1 0 0,21-21 16,1-21 0,-22 21-16,-21-22 0,22 22 0,-22-21 15,21-43-15,-21 22 16,22-43-16,-1-106 16,-42 127-16,21 22 15,-21-1-15,0 22 0,0-21 0,0 20 16,0 1-16,0 0 0,0 20 0,-21 1 15,0 21-15,0 0 16,0 0-16,-1 21 0,1 1 16,0 20-16,0 0 15,21 1-15,-21 20 0,0-21 0,-1 22 16,1-1-16,21 1 0,0-1 16,-21 1-16,21-1 0,0-20 0,0 20 15,0-20-15,0-1 0,0 0 16,0-21-16,0 22 0,21-22 0,0 0 15,1-21-15,-1 21 0,42 0 16,-42-21 0,22 0-16,-22 0 0,0 0 0,21 0 0,-20 0 15,-1-21-15,0 0 0</inkml:trace>
  <inkml:trace contextRef="#ctx0" brushRef="#br0" timeOffset="9438.11">14563 1122 0,'0'-21'16,"0"42"-16,0-63 0,0 20 16,0 44-1,0-1 1,0 0-16,0 0 0,0 0 16,0 22-16,0-22 0,0 21 15,0-21-15,0 22 0,0-22 16,0 0-16,0 0 0,0 0 15,0 0-15,0 1 0,0-1 16,0 0-16,21-21 31,0-21-15,0 0-16,-21-1 0,21 1 0,0 0 16,1-21-16,-1 21 0,0-22 0,0 1 15,0 0-15,0 20 0,1-20 16,20-43-16,-42 64 15,21 0-15,-21 0 16,0 42 15,-21-21-15,21 21-16</inkml:trace>
  <inkml:trace contextRef="#ctx0" brushRef="#br0" timeOffset="10149.03">15028 1355 0,'0'0'15,"0"-21"-15,21 21 0,1-22 16,-1 1-16,0 0 15,-21 0-15,0 0 0,0 0 0,0-1 16,0 1-16,0 0 16,0-21-16,0 21 0,0-1 0,-21 22 15,0-21-15,-1 0 0,1 21 16,0 0-16,0 0 0,-21 0 16,-1 21-16,22 0 0,0 1 0,0-1 15,0 21-15,-1-21 0,1 22 16,0-22-16,21 21 0,0 0 0,-21-20 15,21 20-15,0-21 16,0 0-16,0 22 0,0-22 0,0 0 16,42-21-16,-42 21 15,21-21-15,22 0 0,-1 0 16,22-21-16,-43 21 16,0-21-16,21 0 0,-21-1 15,1 1-15,20 0 0,-21 0 0,0 0 16,-21 0-16,21-22 0,1 1 15,-22 21-15,0 0 0,0-1 16,0 1-16,0 0 0,-22 42 31,1 0-31,21 1 0,-21 20 16,21 0-16,0-21 16,0 1-16,0-1 0,0 0 0,0 0 15,0 21-15,0-20 16,21-1-16,0-21 0,1 0 15,-1 0-15,0 0 0,0 0 0,21 0 16,-20 0-16,-1-21 0,21 21 16</inkml:trace>
  <inkml:trace contextRef="#ctx0" brushRef="#br0" timeOffset="10632.75">15663 1080 0,'-21'21'31,"0"0"-15,0 0-16,21 21 0,0-20 16,0-1-16,-21 0 0,21 21 0,0-21 15,-22 1-15,22-1 0,0 0 16,0 0-16,0 0 0,0 0 0,0 1 16,0-1-16,0-42 62,0-1-62,0 1 0,0 0 0,0 0 16,0 0-16,0-22 15,22 22-15,-1-21 0,0 21 0,0-22 16,0 1-16,22 21 0,20-43 16,43 22-1,-64 42-15,1 0 0,-22 0 0,21 21 16,-21 0-16,0 22 0,1-22 15,-1 21-15,-21-21 0,0 22 0,0-1 16,0 0-16,0-20 0,0 20 16,0 0-16,-21-21 0,21 1 0,-22-1 15,-20 21-15,42-21 16,0 0-16,-21-21 0,21 22 16,0-44 15,21 1-31,0 21 0,-21-42 15,21 21-15,22-22 0</inkml:trace>
  <inkml:trace contextRef="#ctx0" brushRef="#br0" timeOffset="10931.2">16616 572 0,'-21'63'31,"-1"-42"-31,22 22 0,-42 20 16,42 1-16,-21-22 0,0 21 15,0-20-15,21 20 0,-22-20 0,1 20 16,0 22-16,21-43 0,-21 0 16,21 1-16,-21-22 0,21 21 15,0-21-15,0 1 0,0-1 0,0 0 16,0 0-16,21-21 15,0 0-15,0 0 0,0 0 0,1 0 16,20 0-16,-21-21 16,0 0-16,0 21 0,1-43 15,-1 22-15,0 0 0</inkml:trace>
  <inkml:trace contextRef="#ctx0" brushRef="#br0" timeOffset="11140.08">16298 1080 0,'-42'0'0,"84"0"0,-105 0 16,84 0 15,21 0-15,-21-22-16,1 22 0,-1 0 15,21 0-15,0 0 0,-20 0 0,20-21 16,-21 21-16,21 0 0,-20 0 15,20 0-15,-21-21 0,0 21 0,0 0 16,1 0-16</inkml:trace>
  <inkml:trace contextRef="#ctx0" brushRef="#br0" timeOffset="11726.13">17272 1291 0,'42'0'16,"-21"-21"-1,-21 0-15,0 0 0,22 0 16,-22-1-16,0-20 0,0 21 16,0-21-16,0 20 0,0-20 0,0 0 15,0 21-15,-22-1 0,-20-20 16,21 42-16,0 0 0,0 0 15,-22 0-15,22 21 0,-21 0 16,21 1-16,-22 20 0,22-21 0,-21 21 16,21 1-16,-1-1 15,-20 0-15,21 1 0,0 41 16,21-20-16,0-43 16,0 0-16,21-21 0,-21 21 15,21 1-15,0-22 0,22 0 0,-22 0 16,0 0-16,42 0 15,-20-22-15,-22 1 0,64 0 16,-64 0-16,21 0 0,-21 0 16,22-22-16,-22 22 0,0-21 0,21-1 15,-21 1-15,1 21 16,-22 0-16,0 0 16,0 42-1,0 0-15,-22 0 16,1 0-16,21 0 0,-21 1 0,21-1 15,-21 21-15,21-21 0,0 0 16,0 1-16,0-1 0,0 0 0,0 0 16,21 0-16,0-21 15,0 0-15,1 21 0,20-21 0,-21 0 16,21 0-16,1 0 0,-22 0 16,21 0-16,1-21 0,41 0 15,-41 0-15,20-21 0</inkml:trace>
  <inkml:trace contextRef="#ctx0" brushRef="#br0" timeOffset="12394.74">18097 1058 0,'0'0'0,"0"-21"0,0 0 16,0-21-16,-21 42 15,-21 0-15,0 0 16,20 0-16,1 21 0,0-21 0,-21 21 16,21 0-16,-1 0 0,-41 22 15,42-22-15,0 0 16,-1 0-16,22 0 0,-21 1 0,21-1 15,0 21 1,64-21-16,-43-21 16,0 0-16,0 0 0,0 0 15,22 0-15,-22 0 0,0-21 0,0 0 16,0 21-16,1-21 0,-22 0 16,21-1-16,0 1 0,0 0 15,-21 0-15,0 0 0,0 0 16,0 42 15,0 0-31,-21 0 16,21 0-16,0 22 15,-21-22-15,21 0 0,-21 0 0,21 21 16,0-20-16,0 20 0,0-21 16,0 21-16,0 1 0,0-1 15,0 0-15,0 22 0,0-22 0,21 22 16,-21-22-16,21 22 0,0-1 15,0-21-15,-21 22 0,21-22 0,1 22 16,-1-22-16,0 22 0,0-22 16,0 21-16,0-20 0,1 20 0,-22 1 15,21-22-15,-21 22 0,0-22 0,0 0 16,0 1-16,0-1 0,0-21 16,0 0-16,0 22 0,-21-22 0,-1-21 15,1 21-15,-42-21 16,20 0-16,1 0 0,-21-21 15,41 21-15,-20-21 0,21-1 16,0-20-16,-22 21 0,22-21 0,0-1 16,0-20-16,0-1 0,0 22 15,-1-22-15,22 1 0,0-1 0,0-63 16,0 64-16,0 21 16,0-22-16,0 1 0,0 20 0,22 1 15,-1-22-15,0 22 0,0 0 16,0-1-16,0 1 0,1 21 0,-1-21 15,21 20-15,-21-20 0,22 21 16,20-43-16</inkml:trace>
  <inkml:trace contextRef="#ctx0" brushRef="#br0" timeOffset="13024.38">18478 1249 0,'0'-21'32,"22"21"-32,-1 0 15,0-21-15,0 21 0,-21-22 16,21 1-16,0 21 0,1-21 0,-1 0 16,-21 0-16,21 21 15,-21-21-15,-21 21 31,0 21-31,-1 0 16,1-21-16,0 21 0,-21 21 16,21-20-16,-1-1 0,-20 21 15,21-21-15,21 0 0,0 1 16,-21-1-16,21 0 0,0 0 16,21 0-1,0-21-15,0 0 0,22 0 16,-22 0-16,21 0 0,0 0 0,-20 0 0,20 0 15,0-21-15,1 0 0,41 0 16,1 0 0,-43-1-16,-21 1 0,43-21 15,-64 21-15,21 21 0,-21-21 16,0-1-16,0 1 16,-21 21-1,0 0-15,0 0 16,-1 0-16,1 0 0,0 21 15,21 1-15,0-1 16,0 0-16,0 0 0,0 0 16,0 0-16,42 1 15,-20 20-15,-1-21 16,-21 0-16,21-21 16,-21 21-16,0 1 15,-21-22-15,0 0 16,-1 0-16,1 0 0,-21 0 15,21 0-15,0 0 0,-22 0 16,22 0-16,0-22 0,-21 22 0,20-21 0,22 0 16</inkml:trace>
  <inkml:trace contextRef="#ctx0" brushRef="#br0" timeOffset="14081.78">20807 699 0,'0'0'0,"0"-22"0,0 1 0,0 0 16,-21 21 0,-1 0-16,1 0 0,0 0 15,0 0-15,0 21 16,0 0-16,-1 1 0,1-1 0,0 21 15,-42 22 1,63-22-16,-22 21 0,1-20 0,0 41 16,21-62-16,0 20 0,0 0 15,0-21-15,0 1 0,42 20 16,-20-42-16,20 0 16,-21 0-16,21 0 0,-20 0 0,20 0 15,0 0-15,1 0 0,-1-21 16,0 0-16,22-22 15,-43 22-15,21 0 0,-21-21 0,-21 20 16,22-62-16,-22 41 0,0 1 16,0 0-16,0-1 0,-22 1 15,22 0-15,-84-43 16,41 64 0,22 0-16,0 21 0,0-21 0,0 21 15,0 0-15,-1 0 16,22 21-1,22-21-15,-1 21 0,0 0 16,0-21-16,21 0 0,1 0 16,-1 0-16,0 0 0,22 0 0,-22 0 15,22 0-15,20 0 0,-20 0 16,-1 0-16,1-21 0,21 0 0,-22 21 16,-21-21-16,1-1 0,-1 22 15,0-21-15,-20 0 0,-1 0 0,-21 0 16,0 0-16,0-1 15,-21 22-15,-1-21 0,1 21 0,0 0 16,-21 0-16,21 0 0,-1 0 16,1 0-16,-42 21 15,42 1-15,-1 20 0,1-21 16,0 21-16,-21 64 0,21-63 16,21 20-16,-22 1 0,22 20 15,-21-20-15,21 20 0,-21 128 16,21-148-1,0 20-15,0-20 0,0 20 0,0-20 0,0 21 16,21-22-16,0 1 0,-21 20 16,22-20-16,-22-1 0,21 1 0,-21-1 15,0 1-15,0-1 0,0 1 0,0-1 16,-21 1-16,-1-22 0,1 22 16,-21-22-16,0 0 0</inkml:trace>
  <inkml:trace contextRef="#ctx0" brushRef="#br0" timeOffset="14256.68">21124 2794 0,'-21'0'0,"42"0"15,-63 0-15,0-21 0,20-21 0,1 20 16,21-41-16,0 21 0,0-22 16,-21 1-16,21 20 0,0-20 0,0-1 15,0-20-15,0 20 0,0 1 0,0-1 16,0-21-16,0 22 0,0-1 16,21 1-16,0-1 0,-21 1 15,22 21-15,-1-22 0,21 22 0,-21-1 16,22-20-16,-1 21 0,0-1 0,22 1 15,-1 0-15,1-1 16</inkml:trace>
  <inkml:trace contextRef="#ctx0" brushRef="#br0" timeOffset="15113.96">23008 783 0,'21'-21'0,"-42"42"15,85-63-15,-43 21 0,21 0 0,-21-1 16,0 1-16,1 21 0,-1-21 0,0 0 16,-21 0-16,21 0 15,-21-1-15,0 1 0,0 0 0,-21 0 16,0 21-1,-22 0-15,22-21 0,-21 21 0,0 0 16,-1 0-16,1 0 0,0 0 16,-1 21-16,-20-21 0,20 21 0,1 0 15,0 0-15,-1 1 0,1 20 16,-21 0-16,41-21 0,1 22 16,21-22-16,-21 21 0,21-21 15,0 1-15,0 20 0,21-21 0,22 21 16,-22-20-16,21 20 0,0-21 15,1 21-15,-1-20 0,0 20 16,1-21-16,-1 0 0,-21 0 0,22 1 16,-1-1-16,-21 21 0,0-21 15,0-21-15,1 21 0,-22 1 16,0-1-16,0 0 0,0 0 16,-22-21-16,1 0 0,-21 21 15,0-21-15,-64 0 0,42 0 16,22 0-16,-22 0 0,-20-21 15,20-21 1,22 21-16,21-1 0,0 1 0,21-21 16,-22 21-16,22 0 0,0-1 15,0 1-15,0 0 0,0 0 0,22 21 16,-1 0-16,0-21 0,42 21 16,-20 0-16,-1 0 15,0 0-15,1 0 0,-1 0 16,0 0-16,1 0 0,-1 0 0</inkml:trace>
  <inkml:trace contextRef="#ctx0" brushRef="#br0" timeOffset="15481.75">23304 1143 0,'22'0'0,"-44"0"0,65 0 15,-22 0-15,-21-21 16,21 21-16,0-21 0,22 0 15,-1-22 1,-21 22-16,0 0 0,0 0 16,1 0-16,-1-1 0,-21 1 0,0 0 15,0 0-15,-21 21 16,-1 0-16,1 0 16,-21 0-16,21 0 0,0 21 0,-22 21 15,22-20-15,0 20 0,0-21 16,-22 21-16,22 1 0,21-1 15,-21-21-15,21 22 0,-21-22 0,21 0 16,0 21-16,0-21 0,0 1 16,0-1-16,21 0 0,0-21 15,0 0-15,1 0 0,20 0 16,-21 0-16,64 0 0,-64-21 16,21 21-16,1-21 0,20-1 15,-21 1-15,-20 0 0,20-21 0,0 21 16</inkml:trace>
  <inkml:trace contextRef="#ctx0" brushRef="#br0" timeOffset="15752.23">24151 466 0,'0'0'0,"0"-43"0,0-20 16,0 42-16,0 0 0,-21 42 31,0 0-31,21 21 0,-21 1 16,-1-22-16,1 42 0,-42 85 15,42-84-15,-1-1 16,1 1-16,0-1 0,0 1 16,21-22-16,-21 22 0,21-22 0,-21 0 15,21 1-15,0-22 16,0 21-16,0-21 0,0 1 0,0-1 0,0 0 16,21-21-1,0 0 1,0 0-16,0-21 15,0 0-15,1-1 0</inkml:trace>
  <inkml:trace contextRef="#ctx0" brushRef="#br0" timeOffset="16112.02">24109 1164 0,'21'0'31,"0"0"-16,0 0-15,0 0 0,1-21 16,-1 21-16,0-21 0,0 0 16,0 21-16,22-43 15,-22 22-15,0 0 0,0 0 16,0 21-16,-21-21 0,21 0 0,-21-1 16,0 1-1,-21 21-15,0 0 0,0 0 0,0 0 16,0 21-16,-1 1 0,1-1 15,-21 0-15,21 21 0,0-21 0,-1 1 16,1 20-16,0-21 0,21 0 16,0 22-16,0-22 0,0 0 0,0 0 15,0 0-15,21 0 16,0-21-16,1 22 0,20-22 16,0 0-16,-21 0 0,22 0 15,-1 0-15,0 0 0,1 0 16,-22 0-16,21-22 0</inkml:trace>
  <inkml:trace contextRef="#ctx0" brushRef="#br0" timeOffset="16596.74">24828 995 0,'0'-21'0,"0"42"0,0-63 0,0 20 16,0 1 0,0 42-1,0 1-15,0-1 0,-21 0 16,21 21-16,0-21 0,0 22 15,-21-22-15,21 21 0,-42 43 16,42-43 0,-21-21-16,21 1 0,-22-22 0,22 21 15,-21 0-15,0-21 32,21-21-17,0 0 1,0-1-16,21 1 0,-21-21 15,21 21-15,1-22 0,-1 22 0,21-21 16,-21 21-16,22-22 0,-22 22 16,21 0-16,0-21 0,-20 21 15,20 21-15,43-43 0,-64 43 16,42 0-16,-20 0 16,-22 21-16,0 1 0,0-1 0,0 21 15,-21-21-15,0 0 0,0 22 16,0-22-16,0 21 0,0-21 15,0 22-15,-21-22 0,0 0 16,0 0-16,0 0 0,-1 1 0,1-22 16,21 21-1,0-42 32,21-1-47,1 1 0,-1 21 0</inkml:trace>
  <inkml:trace contextRef="#ctx0" brushRef="#br0" timeOffset="16841.59">25485 953 0,'0'0'15,"21"0"-15,-21-22 0,21 22 16,-21 22 0,0-1-16,0 0 15,0 0-15,-21 21 0,21-20 16,-21-1-16,21 0 0,-22 21 0,22 1 15,-21-1 1,21-21-16,-21-21 0,21 21 16,0 0-16,21-21 47,0-21-47,1 0 0,-1 0 0,0 0 15</inkml:trace>
  <inkml:trace contextRef="#ctx0" brushRef="#br0" timeOffset="17193.11">25633 614 0,'0'0'0,"-21"0"0,-1 0 0,1 0 0,0 0 16,0 21-16,0 0 0,0-21 15,21 21-15,0 1 0,-22-1 16,22 0-16,0 0 0,0 0 15,22-21-15,-1 21 16,0-21-16,0 0 16,0 0-16,0 0 0,1 0 0,-1-21 15,0 21-15,-21-21 0,21 0 16,-21 0-16,21 0 0,-21-1 16,0 1-16,0 0 0,0 0 15,0 0-15,-21 21 16,0 0-16,0 0 0,0 0 15,-1 0-15,1 21 0,0-21 16,0 21-16,0 0 0,0 0 0,21 1 16,0-1-16,-22-21 0,22 21 15,0 0-15,0 0 0,0 0 0,22 1 16,-1-1-16,0-21 0</inkml:trace>
  <inkml:trace contextRef="#ctx0" brushRef="#br0" timeOffset="17563.9">26120 889 0,'-85'64'16,"64"-64"0,0 42-16,-1-21 0,1 0 15,21 0-15,-21 22 0,21-22 0,-21 0 16,21 0-16,0 22 0,0-22 15,0 0-15,0 0 0,0 0 16,0 0-16,21-21 0,0 0 0,0 22 16,1-22-16,-1 0 15,0 0-15,0 0 0,21 0 0,-20-22 16,-1 22-16,42-63 16,1-22-1,-43 43-15,-21 21 0,0-22 16,21 1-16,-21 21 0,0 0 0,0 0 15,0-1-15,0 44 47,0-1-47</inkml:trace>
  <inkml:trace contextRef="#ctx0" brushRef="#br0" timeOffset="18268.5">26564 953 0,'0'21'31,"0"0"-31,-21 0 0,21 0 16,-21 22-16,21-22 0,-21 0 15,21 0-15,0 0 0,0 0 0,-22 1 16,22-1-16,0 0 0,-21 0 15,21 0-15,0 0 0,0 1 16,0-1-16,-21-21 31,21-21-15,-21 21 0,21-22-16,0 1 0,0-21 15,0 21-15,0-43 0,0 1 16,21 20-16,0 1 15,0 21-15,1-21 0,-1 20 16,21 1-16,-21 0 0,22 0 0,-22 0 16,21 21-16,0 0 0,1 0 15,-1 0-15,0 21 0,1 0 16,-1 0-16,-21 0 0,22 1 0,-22 20 16,-21-21-16,0 43 15,0-43-15,0 21 0,0-21 0,0 0 16,0 1-16,0-1 0,-21 0 15,21 0-15,0 0 0,-22-21 0,1 21 16,0-21 0,0 0-16,21-21 15,0 0 1,0 0-16,0 0 16,0 0-16,21-22 0,0 22 0,0-21 15,22-1-15,-22 1 0,21 0 16,1-1-16,-1 22 0,0-21 15,1 21-15,20 0 0,-21-1 0,1 22 16,41 0-16,-62 22 16,20 20-16,-21-21 0,0 21 0,-21-20 15,0 20-15,0 0 0,0 1 16,0-22-16,0 21 0,-21 0 0,21-20 16,-21-1-16,0 0 0,0 21 15,-43 1-15,43-22 16,0-21-16,0 21 0,-1-21 15,1 21-15,0-21 0,-21 0 16,21 0-16,-1 0 0,1 0 0</inkml:trace>
  <inkml:trace contextRef="#ctx0" brushRef="#br0" timeOffset="19540.84">1736 2498 0,'0'0'15,"-22"0"-15,1 0 0,42 0 63,1 0-63,-1 0 0,0 0 0,0 0 16,0 0-16,22 0 0,-22 0 15,21 0-15,0 0 0,1 0 0,-1 0 16,22 0-16,-1 0 15,1 0-15,20 0 0,1 0 0,0 0 16,-1 0-16,1 0 0,0 0 16,-1 0-16,22 0 0,-21 0 15,21 0-15,-1 0 0,22 0 0,127 0 16,-105 0-16,-1 0 16,0 0-16,0 0 0,21 0 0,22 0 15,148 0-15,20-21 16,-168-1-16,-22 22 15,22 0-15,-22-21 0,22 21 0,-22 0 0,21-21 16,-20 0-16,-1 21 0,0 0 16,1 0-16,-1 0 0,0-21 15,-20 21-15,-1 0 0,-21 0 16,0 0-16,-21 0 0,-1 0 0,1 0 16,-21 0-16,63 0 15,-84 0-15,-22 0 0,-21 0 0,21 0 16,-20 0-16,-1 0 0,-42 0 62</inkml:trace>
  <inkml:trace contextRef="#ctx0" brushRef="#br0" timeOffset="20560.3">10858 2117 0,'0'0'0,"-21"0"0,-21 0 16,21 0-16,0 0 0,-1 21 0,1-21 15,0 0-15,0 0 0,21 21 16,-21-21-16,42 0 47,0 0-47,0 0 0,0 0 15,22 0-15,-22 0 0,21 0 0,1 0 16,-1 0-16,85 0 0,-64 0 16,1 0-16,-1 0 0,1 0 15,21 0-15,-1 0 0,-20 0 0,42 0 16,-22 0-16,22 0 15,0 0-15,0 0 0,0 0 0,21 0 16,-22 0-16,22 0 0,-21 0 0,21 0 16,21 0-16,-21 0 0,0 0 15,22 21-15,-22-21 0,0 0 0,0 0 16,21 21-16,0-21 0,0 0 16,0 0-16,0 22 0,1-22 0,-1 0 15,169 0-15,22 0 16,-191 21-16,21-21 0,-20 0 15,20 0-15,-21 0 0,21 0 0,-42 0 16,22 0-16,-22 0 0,-22 0 16,22 0-16,-42 0 0,21 0 0,-21 0 15,-1 0-15,1-21 0,-22 21 16,1 0-16,63 0 16,-85 0-16,1 0 0,-1 0 15,0 0-15,-21 0 0,1 0 0,-1 0 16,0 0-16,0 0 0,-42-22 62,0 22-46</inkml:trace>
  <inkml:trace contextRef="#ctx0" brushRef="#br0" timeOffset="21548.83">20976 1884 0,'0'0'0,"-21"0"0,0 0 15,-43 0-15,22 0 0,0 0 16,20 0-16,-20 0 0,0 0 0,21 0 15,-1 21-15,-20-21 0,21 0 16,42 0 15,0 0-31,22 0 16,-22 0-16,42 0 0,-20 0 16,20 0-16,-21 0 0,43 0 0,-21 0 15,20 0-15,1 0 0,0 0 16,20 0-16,1 0 0,21 0 15,-21 0-15,21 0 0,-21 0 16,21 0-16,0 21 0,148-21 16,-148 0-16,0 0 0,0 0 15,0 0-15,0 0 0,0 0 0,127 0 16,-127 0-16,0 0 16,0 0-16,0 0 0,0 0 0,0 0 15,-21 0-15,21 0 0,0 0 16,-21 0-16,21 0 0,-21 0 0,-1 0 15,1 0-15,0 0 0,-21 0 16,21 0-16,-22 0 0,1 0 0,0 0 16,-1 0-16,1 0 15,0-21-15,-22 21 0,1 0 0,-1 0 16,-21-21-16,1 21 0,-1-21 16,-21 21-16,22 0 0,-22 0 15,-42 0 32,-1 0-31,1 0-16,0 0 0,0 0 15,-21 0-15</inkml:trace>
  <inkml:trace contextRef="#ctx0" brushRef="#br1" timeOffset="126328.12">1228 3598 0,'-22'0'15,"22"-21"1,0 0-1,0 0-15,0 0 0,-21 21 16,21-21-16,0-1 0,0 1 16,-21 0-16,21 0 0,-21 0 15,21 0-15,0-1 0,0 1 16,0 0 0,0 42 15,0 0-16,0 1-15,-21-1 0,21 0 0,0 0 16,0 0-16,0 0 0,0 22 16,0 20-1,0-42-15,0 22 0,0 20 0,0-42 16,0 22-16,0-22 0,0 0 16,0 21-16,0 1 15,0-22-15,0 0 0,0 21 0,0-20 16,0-1-16,0 0 15,0 0-15,21-21 32,0 0-17,-21-21-15,0 0 16,0 0-16,0-1 0,21 22 16,0-21-16</inkml:trace>
  <inkml:trace contextRef="#ctx0" brushRef="#br1" timeOffset="127096.6">1609 3747 0,'-22'21'47,"44"-21"31,-1 0-78,0 0 15,-21-21 1,0-1 0,0 1-1,-21 21 1,0 0-16,21 21 16,-22-21-1,22 22-15,-21-1 16,21 0-16,21-21 47,1 0-32,-1 0 1,-21-21-16,21 21 16,-21-21-16,0-1 15,-21 22 1,0 0-1,-1 0-15,22 22 32,0-1-17,0 0 1,22-21 15,-1 0-31</inkml:trace>
  <inkml:trace contextRef="#ctx0" brushRef="#br1" timeOffset="128635.78">2921 3450 0,'0'0'0,"0"-21"15,0 0-15,0 0 0,0 0 0,0-1 16,0 1-16,0 0 15,0 0-15,0 0 16,0 42 31,0 0-47,0 0 0,0 0 0,0 22 16,0-1-16,0-21 0,0 22 15,0-1-15,0 0 0,0-21 0,0 22 16,0 41-1,0-41-15,0-22 0,0 21 16,0-21-16,0 1 16,21-22-16,0 0 15,0 0 1,1-22 0,-22 1-16,0 0 15,0 0-15,21 0 0,-21-22 0,21 22 16,-21 0-16,0-21 0,21 21 15,0-43-15,-21 43 0,21 0 16,1 0-16,-1-1 0,-21 1 16,0 0-16,21 21 0,0 0 15,0 0 1,-21 21-16,21-21 16,-21 43-16,0-22 0,0 0 15,0 0-15,22 0 0,-22 22 0,0-1 16,21 21-1,-21-41-15,0-1 0,0 0 16,21 0-16,0-21 0,0 21 16,0-21-16,1 0 0,-1 0 15,0 0-15,0 0 16,0 0-16,0 0 0,1-21 16,-1 0-16,0 0 0,0 0 0,0-1 15,0 1-15,-21-21 0,0 21 16,43-106-16,-43 106 15,0-22-15,0 1 0,0 21 16,21-22-16,-21 1 0,0 21 16,21 0-16,-21 0 15,0 42 1,0 0-16,0 0 16,0 0-16,0 0 0,0 22 0,0-22 15,0 85 1,0-64-16,0 0 0,0-20 15,0 20-15,0-21 0,0 0 16,0 43-16,21-43 0,0 0 16,1 0-16,-1 0 15,0-21-15,21 0 0,-21 0 16,1 0-16,-1 0 0,0 0 0,21 0 16,-21-21-16,1 0 0,-1 0 15,0 0-15,0 0 0,0-1 0,0 1 16,1-21-16,-1 21 0,0 0 15,-21-22-15,0 1 0,0 21 0,0-22 16,21 22-16,-21 0 16,0-21-16,0 21 0,0-1 0,0 1 15,0 0-15,-21 21 16,0 0 0,21 21-16,-21 0 15,21 1-15,-22 20 0,22-21 0,0 21 16,-21 1-16,21-1 0,0-21 0,-21 22 15,21-1-15,0-21 0,0 0 16,0 22-16,0-22 0,0 0 0,0 0 16,21 0-16,0 0 0,1 1 15,-1-22-15,0 21 0,0-21 16,0 0-16,0 0 0,1 0 16,-1 0-16,0 0 0,0 0 15,21-21-15,1-1 0,-43 1 16,21 0-16,0 21 0,0-21 15,-21 0-15,21 0 0,1-1 0,-1 1 16</inkml:trace>
  <inkml:trace contextRef="#ctx0" brushRef="#br1" timeOffset="131111.45">5355 3810 0,'0'-21'46,"0"0"-46,21 0 16,0-1-16,1 1 16,-22 0-16,21 0 0,0 0 0,21-22 15,-21 1-15,1 0 0,-1-1 16,21 1-16,-21 0 0,0-1 0,1 1 16,20-21-16,-21 41 15,-21 1-15,0 0 0,-21 21 16,0 0-1,0 0-15,-1 0 0,1 21 16,-21 0-16,21 1 0,-22 20 16,43-21-16,0 0 0,0 0 15,0 22-15,0-22 0,0 0 0,0 0 16,22 0-16,-1 1 0,0-1 16,0 21-16,0-42 0,22 21 0,20 22 15,1-1 1,-43-42-16,0 21 0,21 21 15,-21-42-15,-21 22 0,0-1 16,0 0 0,-21-21-16,0 0 0,0 0 0,-43 21 15,43-21-15,-21 0 0,21 0 16,0 0-16,-22 0 0,22-21 16,-21 0-16,21 0 0,-1-1 15,1 1-15,21 0 0,0 0 16,-21 0-16,21 0 0,0-1 15,21 44 17,0-1-17,-21 0-15,22 0 16,-1 0-16,-21 0 0,21 1 16,0-1-16,-21 0 0,21 0 0,0-21 0,1 21 15,-1 0-15,0-21 0,21 0 16,-21 0-16,22 0 0,-22 0 15,21 0-15,-21 0 0,22-21 16,-1 0-16,0 0 0,-20 0 0,83-64 16,-83 64-1,-1-21-15,0-1 0,0 1 0,0-22 16,0 22-16,-21 0 0,0-1 16,0-41-16,22 41 15,-22 22-15,0 0 0,0 0 0,0 0 16,-22 21-1,1 21-15,21 0 16,0 0-16,-21 0 0,21 22 16,-21-1-16,21 0 0,-21 1 0,21-1 15,0 0-15,0 1 0,-21-1 16,-1 64 0,22-64-16,0-21 0,0 1 0,0-1 0,0 0 15,0 0-15,0 0 0,0 0 16,22-21 15,-1-21-31,-21 0 16,0 0-16,21 0 0,-21 0 15,21-1-15,0 1 0,-21-21 16,21 21-16,1 21 0,-22-21 16,21 21-16,0 0 15,0 0-15,0 21 16,-21 0-1,0 0-15,21 0 16,-21 0-16,0 1 0,0-1 0,22 0 16,-22 0-16,21 0 15,0 0-15,0-21 16,0 0-16,0 0 0,1 0 16,-1 0-16,0 0 0,21-21 15,64-63 1,-85 62-16,0 1 15,1-21-15,-1 21 0,0 0 0,-21-1 16,0-20-16,21 21 0,0 0 16,-21 0-16,0 42 31,0 0-15,0 0-16,-21 0 0,21 0 15,0 1-15,-21 20 16,21 0-16,0-21 0,0 1 15,0-1-15,0 0 0,0 0 16,0 0-16,21-21 0,0 21 16,0-21-16,1 0 0,20 0 15,-21 0-15,21 0 16,1 0-16,-1-21 0,-21 0 16,0 0-16,1 0 0,-1 0 15,0-1-15,0 1 0,-21-21 0,0-22 16,0 22-16,0-21 15,0 20-15,0 1 16,-21 21-16,0 0 0,21-1 16,-21 22-16,-1 0 0,-20 0 0,21 0 15,-43 22-15,22 20 16,0 0-16,21-21 16,-1 1-16,1 20 0,0-21 0,0 21 15,21-20-15,0-1 0,0 21 0,0-21 16,21 43-1,0-64-15,0 21 0,22 0 16,-22-21-16,42 0 0,-41 0 16,20 0-16,-21 0 0,21 0 0,-20 0 0,20 0 15,-21-21-15,21 0 16,-20 21-16,-1-21 0,21-1 16,-21 1-16,0 0 0,1-21 0,-1 21 15,0-1-15,0 1 0,0 0 0,0-21 16,-21 21-16,22 21 15,-22-22-15,0 44 16,0-1 0,0 0-16,-22 21 15,22 1-15,0-22 16,-21 0-16,21 0 0,0 0 0,0 0 0,0 1 16,0-1-16,0 0 15,21 0-15,1-21 16,-1 0-16,0 0 0,0 0 0,0 0 15,0 0-15,22 0 0,-22 0 16,0-21-16,64-43 16,-64 43-16,21 0 0,-21 0 15,1-21-15,-1 20 0,0-20 0,0 21 16,0 0-16,0 0 0,-21-1 16,0 1-16,0 0 15,0 42 1,-21-21-16,21 21 15,-21 1-15,0 41 16,21-42-16,0 22 0,0-22 16,0 0-16,0 0 0,0 0 15,0 0-15,0 1 0,21-22 16,0 21-16,0-21 0,1 0 16,-1 0-16,0 0 0,0 0 0,0 0 15,0 0-15,22 0 0,-22-21 0,0-1 16,0 1-16,0 0 0,1 0 15,-1-43-15,0 22 16,0 0-16,-21-1 0,0 1 16,0 0-16,21-1 0,-21-41 15,0 41-15,0 22 0,0 0 0,0 0 16,0 0-16,0 0 0,-21 21 16,21 21-1,0 21-15,-21-21 0,0 0 16,21 22-16,0-1 0,0 43 15,0-43-15,0 0 0,0-20 16,0 20-16,0 0 0,0-21 0,0 1 16,0 20-16,0-21 0,0 0 0,21 22 15,0-43-15,-21 21 16,21-21-16,0 0 0,1 21 16,20-21-16,0 0 0,-21 0 0,1 0 15,62-21 1,-20 0-16</inkml:trace>
  <inkml:trace contextRef="#ctx0" brushRef="#br1" timeOffset="131626.15">9165 3408 0,'0'0'0,"21"-21"0,-21 0 0,0-1 16,0 1-16,0 0 0,0 0 0,-42-21 15,21 42 1,0-22-16,-1 22 0,1 0 0,0 0 15,-21 0-15,21 0 0,-1 22 0,1-1 0,-21 0 16,21 0-16,-43 43 16,43-43-16,0 21 15,0 22-15,21-22 0,-21-21 16,21 43-16,0-43 0,0 0 16,0 0-16,0 0 0,0 0 0,21-21 15,0 22-15,0-22 0,0 0 16,0 0-16,1 0 0,-1 0 0,0 0 15,21 0-15,1-43 16,20 1-16,-42 21 16,0-22-16,22 1 0,-22 0 0,0-1 15,-21-20-15,21-1 0,0 1 0,1 21 16,-22-22-16,0 22 0,21-43 16,-21 22-1,0 41-15,0 1 0,-21 21 16,-1 43-1,22-22-15,-21 21 0,21 0 16,-21 1-16,21-1 0,0 22 0,0-22 16,0 0-16,0 22 0,0-22 0,0 0 15,0 1-15,0-22 0,42 42 16,-20-41-16,-1-1 16,0 0-16,21-21 0,-21 0 0,1 0 15,20 0-15,-21 0 0,0 0 16,22 0-16,-22 0 0,21-21 0,-21 0 15,22-1-15,-22 1 0</inkml:trace>
  <inkml:trace contextRef="#ctx0" brushRef="#br1" timeOffset="133476.81">10647 3662 0,'21'0'31,"0"-21"-31,0 0 0,0-1 16,1 1-16,-1 0 0,0-21 0,0 21 15,0-22-15,0 1 0,1-22 16,20 22-16,-42-21 0,21 20 16,0-20-16,0 20 0,-21 1 0,0-21 15,0 41-15,0-20 0,0 21 0,0 0 16,0 0-16,0-1 0,-21 22 16,0 0-16,0 0 15,0 22-15,0-1 0,-1 21 16,1-21-16,0 64 0,0-22 15,21-20-15,-21 63 0,21-43 16,0 1-16,0-22 0,0 0 0,0 22 16,0-43-16,0 21 0,0 1 15,0-22-15,0 42 16,0-42 0,21-21-16,0 0 15,-21-21-15,21 0 0,-21 0 16,21 0-16,1 0 15,-22-1-15,0-20 0,0 21 0,21 0 16,0-43-16,0 43 0,-21 0 16,21 0-16,-21 0 0,21 21 15,1 0-15,-1 21 16,0 0-16,-21 0 16,0 0-16,21 0 0,-21 1 15,42 41-15,-42-42 0,22 0 16,-1 1-16,0-1 0,0-21 0,0 21 15,43 0 1,-22 0-16,0-21 0,-20 0 0,20 0 16,-21 0-16,21 0 0,1 0 0,-22-21 15,21 0-15,1 0 0,-22 0 16,21-1-16,0 1 0,-20 0 0,-1-21 16,0 21-16,0-22 0,0 1 15,-21 0-15,0-1 0,0 1 0,0 21 16,0-22-16,0 22 0,-42-42 15,-43 63 1,64 0-16,-21 0 0,21 21 16,-1 0-16,-20 0 0,21 22 15,0-1-15,0 0 0,-1-21 0,1 64 16,0 0 0,21-64-16,0 21 0,0-21 15,0 22-15,0-22 0,21 0 16,0-21-16,1 0 0,-1 21 15,21-21-15,-21 0 0,0 0 0,22 0 16,-22 0-16,21-21 0,-21 0 0,1 21 16,-1-21-16,0-22 0,0 22 15,0 0-15,0-21 0,1-22 16,-1 43-16,-21-21 0,0 21 16,0-1-16,0 1 0,0 0 0,0 0 15,0 42 1,0 0-16,-21 0 0,21 1 15,-22-1-15,22 0 0,0 0 16,0 0-16,0 22 0,0-22 0,0 0 16,0 0-16,0 0 0,0 0 15,0 1-15,22-22 0,-1 21 0,0-21 16,0 0-16,0 0 16,0 0-16,1 0 0,-1 0 0,0 0 15,0 0-15,21-21 0,-20-1 16,20-20-16,0 21 0,-21 0 15,22-43-15,-43 43 16,21 0-16,0 0 0,-21 0 0,0-1 0,0 1 16,21 21-16,-21 21 31,0 1-15,0-1-16,-21 0 0,21 21 0,0 1 15,0-22-15,0 0 0,0 0 16,0 0-16,0 0 0,0 1 15,0-1-15,0 0 16,21-21-16,0 0 16,1 0-16,-1 0 0,0 0 15,0-21-15,0 0 0,0 21 0,1-22 16,-1 1-16,0-21 0,0 21 16,-21 0-16,21-22 0,0 22 0,1-21 15,20-1-15,-21 1 16,0 21-16,-21 42 31,0 0-15,0 0-16,0 22 0,0-22 0,0 0 15,-21 0-15,21 22 0,0-22 0,0 0 16,0 0-16,0 0 0,0 0 16,0 1-16,21-1 0,0 0 15,1-21-15,-1 0 0,0 0 16,0 0-16,0 0 0,22 0 15,-22 0-15,0 0 0,21-21 0,-21 21 16,22-21-16,-22-1 0,21 1 0,-21 0 16,1 0-16,-1-21 0,0 20 15,0-20-15,0 21 0,-21-21 0,21 20 16,-21 1-16,0 0 0,0 0 16,-21 21-16,0 0 0,0 0 15,0 21-15,0 0 0,-1 0 0,-20 1 16,21-1-16,0 21 0,21 0 15,-21-20-15,21 20 0,0-21 0,0 0 16,0 22-16,0-1 16,21 0-16,0-21 15,0-21-15,43 22 0,-43-22 16,21 0-16,-21 0 0,22 0 16,-22 0-16,0 0 0,21-22 0,1-20 15,-1 21 1,-21-21-16</inkml:trace>
  <inkml:trace contextRef="#ctx0" brushRef="#br1" timeOffset="136548.18">15028 2625 0,'0'0'0,"0"-21"15,0-1-15,-21 22 0,0 0 32,21 22-32,0 20 0,0-21 0,0 21 15,0 1-15,0-1 0,0 22 0,-21-22 16,21 21-16,0 1 16,0-1-16,-21 1 0,21 63 15,0-85-15,0 22 0,-22-22 16,22 0-16,-21 1 0,21-1 0,0 0 15,-21-20-15,21-1 16,-21-21-16,21-21 16,0-1-1,0 1-15,0 0 0,0-21 16,0-1-16,0 1 0,0 0 16,0-43-16,21 22 0,0 20 0,0 1 15,1 0-15,20-1 0,-21 22 16,21-21-16,22-1 15,21 22-15,-43 21 16,-21 0-16,21 0 0,1 0 0,-22 0 16,0 21-16,0 1 0,-21-1 0,0 0 15,0 0-15,-21 43 16,-21-43-16,-64 42 16,64-42-16,-1 1 0,1-22 15,0 0-15,20 0 0,-20 0 0,0 0 16,21 0-1,21-22-15,-22 22 0,22-21 16,0 0-16,22 42 31,-1-21-31,-21 21 0,0 22 16,21-22-16,0 0 0,0 0 0,-21 22 16,21-22-16,1 0 0,-22 0 15,21 0-15,21 22 0,-21-22 16,0 0-16,22-21 0,-22 0 15,0 0-15,21 0 0,1 0 0,-1 0 16,0 0-16,43-21 16,-43 0-16,1-1 0,-1-20 15,0 21-15,-20 0 0,20-22 0,-21 22 16,0-21-16,0 21 0,-21-43 16,0 22-16,0 21 0,0 0 15,0-1-15,0 44 31,0-1-31,-21 0 0,0 0 16,21 21-16,-21 1 0,21-22 16,0 21-16,0-21 0,-21 22 0,21-22 15,-21 21-15,21 1 16,0-22-16,21-42 47,0-1-47,-21 1 15,0 0-15,21 0 0,0 0 0,-21-22 16,21 22-16,1 0 0,-22 0 16,21 0-16,0-22 15,0 43-15,0 0 0,0 0 16,-21 22-16,0-1 16,0 0-16,22 0 0,-22 0 0,0 0 15,0 22-15,21-22 0,-21 0 16,0 0-16,0 0 0,0 1 15,21-1-15,-21 0 0,21-21 16,0 21-16,0-21 0,1 0 16,-1 0-16,0 0 0,0 0 0,0 0 15,22 0-15,-22 0 0,0-21 16,21 0-16,-21 0 0,1-1 0,20 1 16,-21 0-16,0 0 0,0-21 15,1 20-15,20-41 16,0-1-16,-42 43 0,0 0 15,0 42 17,0 0-32,0 1 15,0-1-15,0 0 0,0 21 0,-21-21 16,21 1-16,-21 20 0,21-21 0,0 0 16,0 0-16,0 1 0,0-1 15,0 0-15,21 0 0,0-21 16,0 0-16,22 0 15,-22 0-15,0 0 0,21 0 0,-20 0 16,20-21-16,-21 0 0,0 21 0,22-21 16,-22-1-16,0-41 15,0 42-15,-21-22 0,21 1 0,-21-21 16,0-43 0,0 63-16,0 22 15,-21 0-15,0 0 0,0 21 0,0 0 16,-22 0-16,1 0 15,-43 42-15,43-21 16,21 1-16,0 20 0,-1 0 16,1 1-16,0-22 0,21 21 0,0 0 15,0-20-15,0 62 16,42-20 0,-20-64-16,-1 21 0,21 0 15,0-21-15,1 0 0,-1 0 0,-21 0 16,22 0-16,-1 0 0,0-21 0,1 0 15,-1 21-15,0-21 0,22-43 16,-22 43-16,-21 0 16,22 0-16,-22-1 0,0 1 0,21 0 15,-42 0-15,21 21 0,-21-21 16,0 42 0,-21 0-16,0 0 15,21 0-15,-21 22 16,0-1-16,21-21 0,0 0 15,0 1-15,0-1 0,0 0 16,0 0-16,21-21 16,0 0-16,0 0 0,0 0 0,1 0 15,20 0-15,-21 0 16,0 0-16,0-21 0,22 21 16,-22-21-16,0 0 0,0-1 0,0 1 0,1 0 15,-1 0-15,0-21 0,21-1 16,-42 22-16,21-21 15,1 42-15,-22 21 32,0 0-32,-22 0 15,22 0-15,-21 1 0,21-1 16,-21 0-16,21 0 0,0 0 0,0 0 0,0 1 16,0-1-16,0 0 15,21-21 1,0 0-16,1 0 0,-1 0 15,0 0-15,0 0 0,0 0 16,0-21-16,1 0 0,-1-1 16,0 1-16,-21 0 0,21 0 15,-21 0-15,21-64 16,0 64-16,-21 0 0,0 0 16,0 42-1,0 0 1,0 0-16,0 0 15,0 22-15,0-22 0,0 0 16,0 0-16,0 0 0,0 0 16,0 1-16,0-1 0,0 0 0,22 0 15,-1-21-15,0 0 0,0 0 16,0 0-16,0 0 0,1 0 16,20 0-16,-21 0 0,0 0 15,0 0-15,22-21 0,-22 0 0,0 0 16,0-1-16,22-20 15,20-43-15,-63 64 16,0 0-16,0 0 0,0 0 16,0 0-16,-21 21 15,0 0-15,0 0 16,-1 21-16,-20 21 16,21-21-16,21 0 0,0 1 15,-21-1-15,21 0 0,0 0 0,0 0 16,0 0-16,0 1 0,0-1 15,0 0-15,21-21 0,-21 21 16,21-21-16,0 0 0,0 0 0,22 0 16,-22 0-16,0 0 0,21 0 15,-20 0-15,20 0 0,-21-21 0,21 21 16,-20-21-16,-1 0 0,21-22 16,-21 22-16,0 0 0,1-21 0,41-43 15,-42 43-15,0-1 16,1 1-16,-1-22 0,-21 22 15,0 0-15,0-106 16,0 63-16,0 64 16,0 0-16,-21-1 0,-1 22 15,1 0-15,0 0 0,0 22 16,0-1-16,21 0 0,-21 21 16,-1-21-16,1 22 0,0-1 15,21 43-15,-21-43 0,21 22 16,-21-22-16,21 0 0,0 1 0,0 41 15,21 22 1,0-85-16,-21 0 16,21 1-16,0-1 0,1 0 0,-1 0 15,0-21-15,0 0 0,0 0 16,43 0-16,-43 0 0,0 0 16,0-21-16,22 21 0,-22-21 0,0 0 15,0-1-15,21 1 0,-20 0 16,20-42-16,-21 41 0,-21 1 15,0 0-15,0 0 0,0 0 16,0 0-16,0-1 16,-21 22-16,0 0 15,0 0-15,-1 22 16,22-1-16,0 0 0,-21 0 0,21 0 16,-21 0-16,21 1 0,0 20 15,0 0 1,0-21-16,0 1 0,21-1 15,0-21-15,1 21 0,-1-21 0,0 0 0,21 0 16,-21 0-16,1 0 16,20 0-16,-21 0 0,21 0 15,22-42-15,-22 42 0</inkml:trace>
  <inkml:trace contextRef="#ctx0" brushRef="#br1" timeOffset="137581.2">19833 3175 0,'-21'0'0,"42"0"0,-63-21 16,42 0-16,-21 21 0,-1 0 16,-20 0-16,21 0 0,0 0 0,0 0 15,-22 0-15,22 21 0,0 0 16,-21-21-16,20 21 0,1 0 0,0 1 16,0 20-16,0-21 0,0 0 0,21 0 15,0 1-15,0 41 16,0-42-16,0 0 0,0 1 15,21-22-15,0 21 0,0 0 0,0-21 16,0 0-16,1 0 0,83 0 16,-83-21-1,-1 0-15,0-1 0,42-20 16,-63 0-16,43-1 0,-43 1 16,42 0-16,-42-22 0,21 22 15,0-22-15,1 22 0,-1-21 0,-21 20 16,0-20-16,21 20 0,-21 22 0,21-21 15,-21 0 1,0 20-16,-21 44 16,0-1-1,21 0-15,-21 0 0,-1 21 0,22 1 0,0-1 16,-21 0-16,21 1 16,-21-1-16,21 22 0,0-22 0,0 0 15,0 1-15,0-1 0,0 0 16,0-21-16,0 22 0,21-22 0,22 42 15,20-20 1,-42-43-16,0 0 0,22 0 16,-1 0-16,0 0 0,1 0 0,-1 0 15,0 0-15,1-21 0,-22-1 0,42-20 16,-41 0 0,20-1-16,-21 1 0,-21 21 15,0 0-15,0 0 0,0-1 16,0 1-16,-21 21 0,0-21 0,0 21 15,-1 0-15,-20 0 0,21 0 0,0 0 16,-22 21-16,22 0 0,0-21 16,-21 64-1,42-43-15,0 0 0,0 0 0,0 1 16,0-1-16,0 0 0,21-21 16,0 0-16,0 0 0,0 0 15,1 0-15,-1 0 16,0 0-16,21 0 0,-21 0 0,1-21 15,-1 0-15,0 21 0,0-22 0,0 1 16,0 21 0,-42 0 15,0 21-31,21 1 16,-21-1-16,0 0 0,0 0 15,21 21-15,0-20 0,-22 20 0,22 0 16,0-21-16,0 64 15,0 0-15,0-22 0,0-20 16,22 20-16,-22-21 0,21 22 0,-21-1 16,0 1-16,0 63 15,0-85-15,0 1 0,0-1 16,-21 0-16,-1 1 0,1-22 0,-21 0 16,21-21-16,-22 21 0,-62-21 15,62 0-15,1-21 0,0 0 16,-1 0-16,-20-22 15,20 1-15,22 0 0,0-1 0,21 1 16,0 0-16,0-1 0,0 1 16,0 0-16,0-1 0,0 1 0,21 0 15,0 20-15,22-20 0,-22 21 16,21-21-16,1 20 0,-1-20 0,0 21 16,22 0-16</inkml:trace>
  <inkml:trace contextRef="#ctx0" brushRef="#br1" timeOffset="137883.92">20807 3366 0,'0'0'15,"0"-22"-15,0 1 16,0 0-16,0 0 16,21 21-16,0-21 0,0 0 15,0-1-15,1 22 0,-22-21 0,21 0 16,0 21-16,-21-21 15,-21 21 1,0 0 0,-1 0-16,1 21 0,0 0 15,-21 0-15,21 1 0,-1-1 0,22 0 16,0 0-16,0 0 0,0 0 0,0 1 16,0-1-16,0 0 0,0 0 15,22 0-15,-1-21 0,21 21 0,-21-21 16,0 0-16,1 0 0,20 0 15,-21 0-15,0 0 0,0-21 0,1 0 16</inkml:trace>
  <inkml:trace contextRef="#ctx0" brushRef="#br1" timeOffset="139004.1">22479 2688 0,'21'-127'32,"-42"148"-1,0 1-31,0-1 16,-1 21-16,1-21 0,-42 106 15,20-42 1,22-64-16,0 21 0,0 1 15,21-22-15,0 21 0,0-21 0,0 1 16,0 20-16,0-21 0,21 0 0,0 0 16,22-21-16,20 22 15,-21-22-15,1 0 0,20 0 0,-20 0 16,20 0-16,1-22 0,-22 22 16,21-21-16,1 0 0,-22 0 0,1 0 15,20-43 1,1-20-16,-43 41 0,-21 1 15,0 0-15,0-64 0,0 42 0,-21 22 16,-22 0-16,22-1 0,-21 1 16,-1 0-16,-62-1 15,-1 43-15,42 0 16,22 0-16,0 43 0,-1-22 0,1 21 16,0 0-16,-1 1 0,22-1 15,0 22-15,0-22 0,21 85 16,0-42-1,21-43-15,0-21 0,21 21 0,-20 1 16,41-22-16,-21 0 0,22 21 0,-22-20 16,22-1-16,-1-21 0,107 21 15,-22-42 1,-106 0-16,0-1 16,-20 1-16,20 0 0,-21 0 0,0 0 15,43-64 1,-64 64-16,0 0 15,0 0-15,0 42 16,0 0 0,0 0-16,0 0 0,-21 0 15,-1 43-15,1-43 16,21 0-16,0 0 0,0 1 16,0-1-16,0 0 0,0 0 15,0-42 16,0 0-15,0 0-16,0-1 16,21 1-16,-21-21 0,22 21 0,-1 0 15,0-1-15,0 1 0,-21 0 16,21 0-16,0 0 0,1 21 0,-1 0 16,0 0-16,-21 21 15,21 0 1,-21 0-16,0 0 0,0 1 0,0 20 15,0-21-15,0 21 0,0-20 16,21-1-16,0 21 0,-21-21 0,22 0 16,-1 1-16,0-22 0,0 21 15,0-21-15,22 0 0,-22 0 16,0 0-16,21 0 0,-21 0 0,1 0 16,-1-21-16,21 21 0,-21-22 0,0 1 15,1 0-15,-1-21 0,-21 21 16,21-22-16,-21 22 0,21 0 0,-21-21 15,0 20-15</inkml:trace>
  <inkml:trace contextRef="#ctx0" brushRef="#br1" timeOffset="141100.19">4847 5207 0,'0'0'16,"0"-21"-16,21-21 0,0 20 0,-21 1 15,22-21-15,-1-64 16,-21 85-16,0-21 0,0-1 16,0 22-16,0 0 0,-21-21 0,-1 20 15,1 1-15,0 0 0,-21 21 16,21-21-16,-22 21 0,1 0 0,0 0 15,-22 0-15,22 0 0,-1 0 16,1 0-16,0 21 0,-1-21 16,22 42-16,-21-20 0,21 20 0,-22-21 15,22 21-15,0 1 0,0 20 16,21-20-16,0-1 0,0 0 0,0 1 16,0-1-16,0-21 0,0 21 15,0-20-15,0-1 0,21 0 0,0-21 16,43 0-16,-22 0 0,-21 0 15,22 0-15,-1 0 0,0-21 16,1 0-16,-1-1 0,0 1 0,1-21 16,41-22-1,-41 22-15,20-21 0,-42 20 16,0 1-16,1 0 0,-22-1 0,0 1 16,0 21-16,0 0 0,0-22 15,-22 64 1,22 1-1,0-1-15,-21 21 0,21 0 0,0 43 16,0 0 0,0-43-16,0 0 0,0-20 0,0 20 15,21-21-15,1 0 0,-1 0 0,0 1 16,0-22-16,0 0 16,22 0-16,-22 0 0,0 0 15,0 0-15,0 0 0,0-22 0,1 1 16,41-42-1,-63-1-15,21 22 0,-21 0 16,21 20-16,-21-20 0,0 0 16,0 21-16,0-22 0,0 22 0,0 0 15,0 42 1,0 0 0,0 0-16,0 1 0,0 20 0,0-21 15,0 21-15,0-20 0,0 20 16,0-21-16,0 21 0,0-20 0,0-1 15,0 21 1,0-63 15,0 0-31,0 0 16,22-1-16,-1-20 0,-21 21 0,0-21 16,21 20-16,0-20 0,0 0 15,-21 21-15,21-22 0,1 22 16,-22 0-16,21 21 15,0 21-15,0 0 16,-21 0-16,0 1 0,21-1 16,-21 21-16,21 22 15,-21-43-15,0 21 0,22-21 0,-22 22 16,21-22-16,0 0 0,-21 0 16,21 0-16,0 0 0,22 1 15,-22-22 1,0 0-16,21 0 0,-21 0 0,22-43 15,-22 22-15,21 21 0,-21-42 0,1 21 16,-1-1-16,0 1 0,0-21 16,0-22-16,0 1 15,-21 42-15,22 0 0,-22-1 16,0 1-16,0 42 31,0 1-31,0-1 16,0 21-16,0 0 0,0-20 15,0 20-15,0-21 0,0 0 0,0 0 16,0 1-16,21-1 0,0-21 16,-21 21-16,21-21 0,0 0 15,0 0-15,1 0 0,-1 0 16,0 0-16,0-21 0,0 0 0,0 21 16,1-22-16,-22-20 0,42 0 15,-42 21-15,21-22 0,-21 22 16,0-21-16,0-1 15,0 22-15,0 0 0,0 42 32,0 0-17,0 1-15,0-1 0,0 21 16,0-21-16,-21 22 0,21-1 0,0 0 16,0 1-16,0-1 0,0 21 0,-21-20 15,21-1-15,0 22 0,0-1 16,0 128-16,21-64 15,0-64-15,0 22 0,-21-22 16,21 1-16,-21-1 0,22 1 16,-22 20-16,0-20 0,0-22 15,0 22-15,0-1 0,0-20 0,0-1 16,0 0-16,0-21 0,-22 1 16,1-1-16,0-21 0,0 0 0,0 0 15,0 0-15,-1 0 0,-62-64 16,63 22-16,-22 0 0,22-1 15,-21-20-15,21 20 0,-1-20 16,1-1-16,0 1 0,21-149 16,0 128-16,0 20 0,0 1 15,21-1-15,0 1 0,43-22 16,-43 43-16,0-1 16,22 1-16,-1 21 0,-21-22 0,21 1 15,1 21-15,-1-21 0</inkml:trace>
  <inkml:trace contextRef="#ctx0" brushRef="#br1" timeOffset="142363.46">7408 4276 0,'0'0'0,"-21"-21"31,0 21-31,0 21 0,21 0 0,-21 0 0,21 0 16,0 22-16,-22-22 16,1 21-16,21 0 0,-21 1 0,21-1 15,0 0-15,-21 64 0,0-63 16,21 20-16,0-21 0,0 1 16,0-1-16,0 0 0,0 22 15,21-43-15,0 0 0,0 0 0,0-21 16,1 0-16,-1 0 0,21 0 15,0 0-15,-20 0 0,20 0 0,43-63 16,-43 42-16,0 0 0,-21-22 16,22 1-16,41-43 15,-62 43-15,-1-22 0,0 22 0,0 0 16,-21-22-16,0 1 0,0 20 16,0-20-16,-21 21 0,0-22 15,-64-21-15,64 43 0,-21 0 16,-22 21-16,22-1 0,-1 22 15,1 0-15,0 0 0,-1 22 0,1-1 16,0 21-16,21-21 0,-22 22 16,1 62-16,21-41 0,21-1 15,-21-20-15,21 20 0,0 1 0,0-22 16,0 22-16,0-1 0,21-21 16,0 1-16,64 84 15,-64-106-15,63 21 16,-41-21-16,63-21 15,-43 0-15,-21 0 0,22 0 0,-1-21 16,1 0-16,-22 0 0,22 0 16,-22-22-16,0 22 0,1-21 0,-1-43 15,-21 64-15,0-21 0,1 21 16,-22-1-16,0 1 0,0 0 16,-22 42 15,1 0-31,21 1 0,-21-1 15,21 0-15,-21 42 16,21-41-16,-21-1 0,21 0 0,0 0 0,0 0 16,0 0-16,0 1 0,0-1 15,0 0 1,0-42 0,0 0-16,21 21 15,0-22-15,-21-20 0,21 21 0,0 0 16,-21-22-16,22 22 0,-1-21 15,0 21-15,-21 0 0,21-1 0,-21 1 16,0 0-16,21 21 0,0 0 16,-21 21-1,0 0-15,0 1 0,0-1 16,0 0-16,0 0 0,0 0 0,0 22 16,0-22-16,22 0 0,-22 0 15,0 0-15,21 0 0,-21 1 16,21-1-16,0-21 15,21 0-15,-20 0 0,-1 0 16,0 0-16,0 0 0,21-21 0,-20 21 16,41-43-16,-42 22 15,22 0-15,-22-21 0,21-1 16,-21-41 0,-21 62-16,0 1 0,0 0 0,-21 21 31,0 0-31,0 21 0,0 0 0,-1 1 15,22-1-15,-21 0 0,21 21 16,0-21-16,0 1 0,0-1 16,0 0-16,0 0 0,0 0 0,21 0 15,-21 1-15,64-1 16,-22-21-16,-21 0 0,43 0 16,-22-21-16,1 21 0,-1-22 15,0 1-15,1 0 0,-22 0 16,21 0-16,0 0 0</inkml:trace>
  <inkml:trace contextRef="#ctx0" brushRef="#br1" timeOffset="142888.95">9588 4720 0,'0'-21'0,"0"42"0,22-63 0,-1 21 0,-21 0 15,21 21-15,-21-22 0,0 1 16,0 0-16,21 21 0,-21-21 0,0 42 31,0 0-15,0 0-16,0 22 0,0-1 0,0 0 16,0 22-16,0-1 0,0 1 0,0-1 15,-21 1-15,21-1 0,0 22 16,0-21-16,-21-1 0,0 1 15,21 20-15,-22-20 0,22 20 0,0-20 16,-21 21-16,0-22 0,21 1 0,-21-1 16,21-21-16,0 22 0,0-43 15,0 43-15,0-43 0,0 0 16,21-21 0,0-21-16,0 0 15,-21-1-15,22-41 0,-1-22 16,0 43-16,-21 0 0,21-22 15,0-63-15,-21 42 0,0 22 16</inkml:trace>
  <inkml:trace contextRef="#ctx0" brushRef="#br1" timeOffset="143200.76">9652 4974 0,'0'0'16,"-21"-63"-16,21 20 0,-43-20 16,43 21-16,-21 20 0,21 1 0,0-21 15,0 21-15,0 0 0,0-1 16,21 1-16,1 0 0,20 21 0,43-42 15,-43 42-15,0 0 0,22 0 16,-22 0-16,22 0 0,-22 0 16,0 0-16,1 21 0,-1 0 0,0 0 15,-21 0-15,1 1 0,-1 20 0,-21-21 16,0 0-16,0 22 16,-21-22-16,-1 21 0,1-21 0,-21 0 15,0 1-15,-1-1 0,1 0 0,0 0 16,-1 0-16,1-21 0,21 0 15,-22 0-15,22 21 0,0-21 16,21-21 0,0 0-16,21 21 15,0-21-15,1 0 0,41 0 16,1-1-16,-43 1 16,21 0-16</inkml:trace>
  <inkml:trace contextRef="#ctx0" brushRef="#br1" timeOffset="143568.56">10266 4678 0,'0'0'0,"0"-21"16,0 0-16,21-1 15,0 1-15,-21 0 16,21 21-16,0-21 0,1 21 16,-1 0-16,0 0 0,0 0 15,0 0-15,0 0 0,1 0 0,20 0 16,-21 0-16,0 21 0,0 0 0,1 0 15,-1 1-15,0 20 16,-21-21-16,0 21 0,0-20 0,0 20 16,0-21-16,0 21 0,0-20 0,0-1 0,0 0 15,0 0-15,0 0 16,-21-21-16,0 0 0,-1 0 16,22-21-1,0 0-15,0 0 16,0 0-16,0-22 0,0 22 0,0 0 15,0-21-15,0 20 0,0 1 16,0 0-16,0 0 0,22 0 0,-1 0 16,0-1-16,0 1 0,0 21 15,22-21-15,-22 21 16,0-21-16,0 21 0,0 0 0</inkml:trace>
  <inkml:trace contextRef="#ctx0" brushRef="#br1" timeOffset="143948.34">11197 4487 0,'-85'64'32,"64"-43"-32,0 0 0,0 0 0,21 22 15,-21-22-15,0 21 0,21 1 16,-22-1-16,22-21 0,0 21 0,0 1 15,0-1-15,0-21 16,22-21-16,-1 21 0,0-21 0,0 0 16,0 0-16,0 0 0,1 0 0,41-21 15,1-42 1,-22 42-16,-21-22 0,-21 22 16,21-21-16,0 21 0,-21-22 0,22 1 15,-22 21-15,0-22 0,0 1 16,0 21-16,0 0 0,-22 0 15,1-1-15,0 22 0,0 0 0,-21 0 0,20 0 16,1 0-16,0 0 0,0 22 16,-21-22-16,20 63 15,22-42-15,0 0 16,0 1-16,0-1 16,22-21-16</inkml:trace>
  <inkml:trace contextRef="#ctx0" brushRef="#br1" timeOffset="144686.63">11832 4614 0,'0'0'0,"0"-21"16,0 0-16,-21 0 16,0 0-1,0 21-15,-1 0 0,1 0 0,0 0 16,0 0-16,0 0 0,0 0 15,-1 0-15,-41 63 16,-1 22-16,64-64 16,0 0-16,-21 22 0,21-22 15,0 21-15,0-21 0,0 0 0,0 1 16,0-1-16,21 0 0,1-21 16,-1 0-16,0 0 0,0 0 15,0 0-15,0 0 0,1 0 0,20-21 16,-21 21-16,0-21 0,0-1 0,1 1 15,-22 0-15,21 0 0,-21 0 16,21 0-16,-21-1 0,0 1 0,0 0 16,0 0-16,0 0 0,0 0 15,0 42 17,0 0-32,0 0 15,0 21-15,0-20 0,-21 20 16,21 0-16,-21 43 0,-1 21 15,22-64-15,-21 22 16,0 41-16,21-41 0,0-22 16,0 22-16,0 84 15,0-85-15,0 22 0,0-21 0,0-1 16,0 1-16,0-1 0,0 1 16,0-1-16,21 1 0,0-1 0,-21 1 15,22-1-15,-1-21 0,0 107 16,-21-107-16,21-21 15,-21 21-15,0-20 0,0-1 16,-21-21-16,0 0 0,0 0 16,-1-21-16,1-1 0,0 1 0,-21 0 15,21-21-15,-1-1 0,-20 1 16,0 0-16,-1-22 0,1 1 0,-21 20 16,20-20-16,1-22 0,0 22 15,-43-170-15,85 148 16,0 22-16,0-1 0,21 1 15,0-1-15,22 22 0,-22-22 0,21 22 16,-21-21-16,64-22 16,0 0-16,-43 43 0,0 0 15,1-1-15,-1 1 0,0 21 16,-21-22-16,22 22 0</inkml:trace>
  <inkml:trace contextRef="#ctx0" brushRef="#br1" timeOffset="145241.31">11938 4530 0,'-21'-21'16,"21"-1"-1,0 1-15,0 0 16,21 21-16,0 0 0,0 0 15,0 0-15,22 0 0,-22 0 16,0 0-16,0 21 0,22 0 0,-1 22 16,-21-22-16,0 21 15,-21-21-15,21 22 0,-21-22 0,0 21 16,0-21-16,0 1 0,0 20 0,-21-21 16,0 0-16,21 0 0,-21 1 15,0-22-15,0 0 16,-1 0-16,22-22 15,0 1-15,0 0 0,0 0 16,0-21-16,0 20 0,0-20 16,0 21-16,22-43 15,20-41-15,-21 83 16,0 1-16,0 0 0,1 0 16,-1 21-16,0 0 0,0-21 0,0 21 15,22 0 1,-22 0-16,0 0 0,0 21 0</inkml:trace>
  <inkml:trace contextRef="#ctx0" brushRef="#br1" timeOffset="147872.32">12848 4657 0,'21'0'0,"-42"0"0,42-21 0,-21-1 0,0 1 15,0 0-15,0 0 16,0 0-16,0 0 16,0-1-16,0 1 0,0 0 0,-21 0 15,0 0-15,0 21 0,0-21 0,-1 21 16,1 0-16,0 0 0,0 0 16,0 0-16,0 21 0,-1-21 15,1 21-15,0 0 0,0 21 0,21-20 16,-21-1-16,0 21 0,21-21 0,-22 0 15,22 22-15,0-1 0,0-21 16,0 0-16,0 22 0,0-22 16,0 0-16,0 0 0,22 0 0,-1-21 15,0 0-15,0 0 0,0 0 16,0 0-16,1-21 0,-1 21 16,21-21-16,-21 0 0,0 0 0,22 0 15,-22-1-15,0-20 0,0 21 16,43-64-16,-43 43 15,-21-22-15,0 43 0,0 0 16,0 0-16,0 42 31,0 0-31,-21 0 16,0 1-16,21-1 0,-22 42 16,22 1-16,0-43 15,0 21-15,0-21 0,0 1 16,22-1-16,-1-21 0,0 21 15,0 0-15,21-21 0,-20 0 0,-1 0 16,21 0-16,-21 0 0,0 0 16,22 0-16,-22-21 0,21 0 0,-21 0 15,1-1-15,-1 1 0,0 0 0,0 0 16,0 0-16,0 0 0,-21-1 16,0-41-16,0 21 15,0 63 16,-21 0-31,21 0 16,-21 0-16,21 0 0,0 1 16,0-1-16,0 0 0,0 0 0,0 0 15,0 0-15,0 1 0,0-1 16,0 0-16,-21 0 16,21-42 15,0 0-16,0 0-15,0-1 0,0 1 16,0 0-16,0-21 0,0 21 16,21-1-16,-21 1 0,21 0 0,0 0 15,1 0-15,-22 0 0,42-1 16,-21 22-16,0 0 0,0 0 16,1 0-16,-1 22 15,0-1-15,-21 0 16,0 0-16,0 43 15,21-22-15,-21-21 0,0 0 16,21 22-16,-21-22 0,0 0 16,0 0-16,0-42 47,0 0-47,0 0 15,0-1-15,21 1 0,22-63 16,-22 20-1,0 43-15,0 0 0,0 0 16,1-1-16,-1 1 0,0 0 0,0 21 16,0 0-16,0 0 0,1 0 0,-22 21 15,0 0 1,0 1-16,0-1 0,0 0 16,0 21-16,0-21 0,0 1 0,0-1 15,0 0-15,0 21 0,0-21 16,0 1-16,0-1 0,21 21 0,0-21 15,0-21-15,0 21 0,0 1 16,1-22-16,-1 0 0,21 0 16,-21 0-16,64 0 15,-43 0-15,-21-22 0,22 22 16,-22-21-16,0 0 0,0-21 0,0 21 16,1-1-16,-1-20 0,-21 21 0,0 0 15,21 0-15,-21-22 0,0 22 16,0 0-16,0 0 0,-21 21 15,0 0-15,-1 21 16,1-21-16,21 21 16,0 0-16,-21 0 0,0 1 0,21-1 15,-21 0-15,21 0 0,0 21 0,0-20 16,0-1-16,-21 0 16,21 0-16,0 0 0,0 0 0,0 1 15,0-1-15,0 0 16,0-42-1,21 0 1,-21-1-16,0 1 16,21 0-16,0-21 0,-21 21 0,21-1 15,-21 1-15,21-21 0,1 21 0,-22 0 16,0-1-16,21 1 0,0 0 16,-21 0-16,21 21 15,0 0-15,-21 21 16,0 0-1,0 0-15,0 1 0,0-1 16,0 21-16,0-21 0,0 0 0,0 1 16,0-1-16,0 0 0,21 21 15,1-21-15,-1 1 0,0-22 16,0 0 0,0 0-1,0-22-15,-21 1 0,22 0 0,-1 0 16,-21 0-16,21 0 0,0-1 15,0-20-15,-21 21 0,21 0 0,1 0 16,20-22-16,-21 43 0,-21-21 16,21 21-1,-21 21 1,0 0-16,0 1 16,0-1-1,0 0-15,0 0 0,0 0 0,0 0 0,0 1 16,0-1-16,0 0 0,0 0 15,21-21-15,1 0 0,-22 21 16,21-21-16,0 0 0,21 0 16,-21 0-16,-21-21 15,22 0-15,-1 21 0,0-21 0,0 0 16,0-1-16,0 1 0,-21 0 0,43-42 16,-22 41-16,-21 1 15,21 0-15,-21 0 0,21 0 16,-21 0-16,21 21 0,-21 21 31,0 0-31,0 0 16,-21 0-16,21 0 0,-21 1 15,21-1-15,0 0 0,0 0 16,0 0-16,0 0 0,0 1 0,0-1 16,0 0-16,0 0 0,21-21 15,0 0-15,1 0 16,-1 0-16,0 0 15,0 0-15,0-21 0,-21 0 0,21 21 16,1-21-16,-1-1 0,-21 1 16,21 0-16,-21 0 0,21-21 0,-21 20 15,21 1-15,-21 0 0,21 0 16,1 21-16,-22-21 0,21 0 0,0 21 16,0 0-16,-21 21 31,0 0-31,0 0 0,0 0 15,0 0-15,0 1 0,0-1 16,0 0-16,0 0 16,21 0-16,0 0 0,-21 1 0,22-1 0,-1-21 15,42 21 1,-20-21-16,-1 0 16,0 0-16,-21 0 0,22-21 0,-1 0 15,0-1-15,1 22 0,-22-42 16,21 21-16,-21 0 0,22-22 0,-22-20 15,-21 42-15,0-43 16,0 43-16,0-21 0,0 21 16,-21 21-16,0-22 0,-1 22 0,-41 0 15,21 0-15,-1 22 16,1-22-16,21 21 0,-43 21 16,43-21-16,0 0 0,0 1 0,0 41 15,21-42-15,0 0 16,0 1-16,0-1 0,0 0 15,21 21-15,0-21 0,0 1 16,0 20-16,22-21 0,-22 0 16,0 22-16,0-1 0,21-21 0,-20 21 15,-1 1-15,0-1 0,0 0 0,0 1 16,-21-1-16,0 22 0,21-22 16,-21 0-16,0 22 0,0 42 15,0 63 1,-21-127-16,0 22 0,21-22 15,-21 0-15,0-20 0,0 20 0,-22 21 16,22-41-16,0-22 0,0 21 16,0-21-16,-22 21 0,22-21 0,0 0 15,-21 0-15,20 0 0,-20-21 16,0 0-16,-1-1 0,22 1 16,0 0-16,0 0 0,21-21 0,0 20 15,0 1-15,0-21 0,0 21 16,0-22-16,0 1 0,0 0 0,0-1 15,21 1-15</inkml:trace>
  <inkml:trace contextRef="#ctx0" brushRef="#br1" timeOffset="148076.22">15367 4318 0,'0'0'0,"-21"0"0,21-21 16,-21 21-16,-1 0 0,22 21 47,0 0-31</inkml:trace>
  <inkml:trace contextRef="#ctx0" brushRef="#br1" timeOffset="150216.87">17907 4276 0,'0'0'0,"0"-21"0,0-22 0,21 22 15,-21-21-15,0 21 16,0-1-16,0-41 0,0 84 31,0 0-31,0 0 0,0 22 16,0-1-16,0 0 0,0 1 15,0 20-15,-21-20 0,0 20 0,21-21 16,-21 22-16,-1-1 0,1-20 0,0 20 16,0-20-16,0 20 0,-64 64 15,22-63 1,41-43-16,1-21 16,0 0-16,0 0 0,0 0 15,0 0-15,-1-21 0,22-1 0,-21 1 16,0-21-16,0 0 0,21 20 15,0-20-15,0-21 0,0 20 0,0 1 16,0-43-16,0 22 16,0 20-16,0 1 0,0 21 0,0-21 15,0 20-15,21 22 0,0 0 16,-21 22 0,0 20-16,21-21 0,1 21 0,-22-20 15,21 20-15,0 0 16,0 1-16,-21-1 0,21 0 0,22 22 15,-22-22-15,0-21 0,0 22 16,0-22-16,0 0 0,1 0 16,20 0-16,-21-21 0,0 0 0,64 0 15,-64 0-15,21 0 16,22 0-16,-22-21 0,1 0 0,-1 0 16,43-22-16,-43 22 0,0-21 15,1 21-15,-22 0 0,0-22 16,0 22-16,0-21 0,-21 21 0,0-22 15,0 22-15,0 0 0,0 0 16,0 0-16,0-1 0,-21 22 16,0 0-16,0 0 0,0 0 0,-22 0 0,22 0 15,0 0-15,0 22 16,0-1-16,-22 0 0,22 0 0,0 0 16,21 0-16,-21 22 0,0-22 0,21 21 15,-22-21-15,22 22 0,0-22 16,0 0-16,0 21 0,22 1 15,-1-22-15,0 0 16,0-21-16,0 0 0,43 0 16,-43 0-16,21 0 0,-21-21 0,1 0 15,20 0-15,-21-1 0,0 1 16,0 0-16,1-21 0,-22 21 16,0-1-16,21 1 0,-21-21 0,0 21 15,21 21-15,-21-21 0,0-1 16,0 44 15,-21-1-31,21 0 0,0 0 0,-21 0 16,21 0-16,0 1 0,0-1 15,0 21-15,0-21 0,0 0 16,0 1-16,21-1 0,21-21 16,-21 21-16,0-21 15,1 0-15,-1 0 0,21 0 16,0-21-16,-20 21 0,-1-21 0,0-1 15,0 1-15,21 0 0,-42 0 0,43-43 16,-22 22 0,-21 0-16,0 21 15,0-1-15,21 22 0,-21 22 16,0-1 0,-21 0-16,21 0 15,-21 0-15,21 0 0,0 22 0,0-22 16,-21 0-16,21 0 0,0 0 15,-22 1-15,22-1 0,22-42 47,-1 21-47,0-22 16,-21 1-16,21 0 16,0 0-16,-21 0 0,21-22 0,1 22 15,-1 0-15,0-21 0,0 42 16,0-21-16,-21 42 31,0 0-31,0 0 16,0 0-16,0 0 0,0 22 15,0-22-15,0 21 16,21-21-16,1 1 16,-1-1-16,0-21 0,0 21 0,0-21 15,22 0-15,-22 0 0,21 0 0,0 0 16,1 0-16,-1 0 0,106-42 15,-105 20-15,-1 1 16,21 0-16,-41 0 0,20-21 0,-21 20 16,21 1-16,-20-21 0,-1 21 15,-21 0-15,0-43 16,0 43-16,-21 21 16,-1 0-16,1 0 0,-21 0 0,21 0 15,-22 0-15,-41 21 0,63 0 16,-22 0-16,-20 22 15,42-22-15,-22 21 16,43-21-16,0 1 0,0-1 0,0 0 16,0 0-16,21 0 15,1-21-15,-1 0 0,21 0 0,0 0 16,1 0-16,-22 0 16,21 0-16,-21-21 0,1 21 0,41-42 15,-42 21-15,0-1 16,-21 44 31,0-1-32,-21 0-15,21 21 0,0-21 0,-21 22 16,0-22-16,21 21 0,-21 1 16,21-1-16,0 0 0,0 1 15,0-1-15,0 21 0,0-20 0,0-1 0,0 22 16,0-1-16,0-21 0,0 85 15,0-63-15,0-1 0,0 1 16,0-1-16,0-20 0,-21 63 16,-1-43-16,22-21 0,-21-20 0,0 20 15,-21-21-15,21 0 0,-22 0 16,22 1-16,-21-22 0,-1 0 0,-20-22 16,21 1-16,-1 0 15,1 0-15,0-21 0,20 20 0,-20-41 16,-21-43-16,-1 0 15,43 22-15,21 20 16,0 1-16,0-64 0,0 63 16,21 1-16,43-64 15,63 0-15,-85 105 16,21 1-16,-20-21 0,20 21 16,-20 0-16,105-43 15,-85 43-15</inkml:trace>
  <inkml:trace contextRef="#ctx0" brushRef="#br1" timeOffset="151844.16">20151 4678 0,'0'0'16,"0"-21"-16,0 0 0,0-1 0,0 1 16,-22 21-1,22 21 1,-21-21-16,21 22 0,-21-1 15,21 0-15,0 0 0,0 21 16,0-20-16,0 20 0,0-21 0,0 21 16,0-20-16,0-1 0,0 0 0,0 0 15,0 0-15,21 0 16,22-21-16,-22 0 16,0 0-16,0 0 0,0 0 15,22-21-15,-22 0 0,0 0 0,21 0 16,-21 0-16,22-1 0,-22 1 0,0-21 15,21 21-15,-20 0 0,-1-1 16,0 1-16,0 0 0,-21-21 16,21 42-16,-42 0 31,21 21-31,-21-21 16,21 21-16,-21 0 0,21 0 15,0 1-15,0 20 0,0-21 16,0 0-16,0 22 0,0-22 15,0 0-15,21 0 0,0 0 16,0 0-16,0-21 0,22 22 0,-22-22 16,21 0-16,-21 0 0,22 0 0,-1 0 15,0 0-15,1 0 0,-1-22 16,0 1-16,-20 21 0,20-21 0,0-21 16,-21 21-16,1-1 0,-1-20 15,0 21-15,0-64 16,-21 64-16,0 0 0,0 0 15,0 0-15,0-1 0,-21 22 16,0-21-16,0 21 0,-1 0 16,1 0-16,0 0 0,-21 21 0,21-21 15,-1 22-15,1-1 0,0 0 16,-21 21-16,21-21 0,-1 43 16,22-43-16,0 0 0,0 0 15,0 1-15,0-1 0,0 0 16,22 0-16,-1 0 0,0-21 0,0 0 15,0 0-15,0 0 0,1 0 16,-1 0-16,42-21 16,1-21-16,-43 21 0,0-1 15,0-20-15,-21 21 16,21 0-16,1-22 0,-22 1 16,21 21-16,0 0 0,-21 0 15,-21 21 16,0 21-31,21 0 0,0 0 16,-22 21 0,22-20-16,0-1 0,0 21 15,0-21-15,0 0 0,0 1 16,0-1-16,22 0 0,-1 0 0,0-21 16,0 21-16,21-21 0,1 0 0,41 21 15,65-21 1,-107 0-16,21-21 15,22-21-15,-64 21 0,22 0 16,-22-1-16,0-20 0,0 21 16,-21 0-16,0-22 0,0 22 0,0 0 15,0 0-15,0 0 0,-21 0 16,0 21-16,0 0 0,-1 0 16,-62 0-1,63 0-15,-1 0 0,-20 21 0,21 0 16,0 0-16,-43 21 15,64-20-15,0-1 0,0 42 16,0-20 0,0-22-16,21-21 0,1 21 0,-1 0 15,0-21-15,0 0 0,0 0 16,22 0-16,-22 0 0,0 0 0,0 0 16,0-21-16,0 0 0,1 0 15,-22-1-15,21 1 0,-21 0 16,21 0-16,-21-21 15,0 20-15,21 1 16,-21 42 31,-21 1-47,0-1 0,21 21 16,-21-21-16,-1 0 0,22 22 15,-21-1-15,0 0 0,21-20 0,0 41 16,-21-21-16,21 1 0,0-1 0,0 0 15,0 22-15,0-22 0,0 22 16,-21-22-16,21 22 0,0-1 0,0-21 16,0 22-16,0 21 0,0-22 0,0 64 15,0 64 1,0-128-16,0 1 16,0-1-16,-21 1 0,21-1 0,-22 1 15,1-1-15,0-21 0,0 1 0,0-1 16,-22 0-16,-41 1 15,63-43-15,-22 0 16,22 0-16,0-21 0,0-1 0,0 1 16,-22-21-16,22 0 0,0-1 15,0 1-15,0 0 0,-1-22 0,1 1 16,0-1-16,21 1 0,0-1 0,0 1 16,0-1-16,0 1 0,0-1 15,0 1-15,21-22 0,-21 21 0,43 1 16,-22 21-16,0-22 0,0 22 15,0-1-15,22 1 0,-22 0 16,21-1-16,-21 1 0,22 21 0,-22 0 16,21-22-16,-21 22 0,22 0 15,-22 21-15,0-21 0,0 0 0,0 0 16,22-1-16,-22 1 16,0 0-16,-21 0 0,0 0 15,21 21-15</inkml:trace>
  <inkml:trace contextRef="#ctx0" brushRef="#br1" timeOffset="152257.32">21971 4911 0,'0'0'0,"21"0"15,0-21-15,0 21 0,1-22 16,-1 1-16,0 21 0,21-42 15,22-22 1,-64 43-16,21 0 0,-21 0 16,0 0-16,0 0 0,0-1 15,0 1-15,-21 21 16,0 0-16,-1 0 16,1 0-16,0 0 0,0 21 0,0 1 15,21-1-15,-21 0 0,-1 21 0,1-21 16,21 22-16,-21 41 15,21-62-15,0-1 16,0 0-16,21 0 0,0 0 16,1 0-16,-1-21 0,0 0 0,0 22 15,0-22-15,0 0 0,22 0 0,-22 0 16,0 0-16,0 0 0,0-22 16,22 22-16,-22-21 0,0 21 15,0-21-15,0 21 16,-21-21-16,22 21 15,-1 0-15,0 0 16</inkml:trace>
  <inkml:trace contextRef="#ctx0" brushRef="#br1" timeOffset="184604.39">1418 6879 0,'0'0'16,"0"21"-16,-21-21 0,0 0 47,0 0-47,-1-21 15,22 0 1,-21 21-1,21-21-15,0 0 16,0 0-16,0-1 16,0 1-1,21 21-15,-21-21 16,22 21-16,-1-21 0,0 21 16,0 0-1,0 0-15,0 0 0,1 0 16,-1 21-16,0-21 15,0 42-15,0-20 16,-21-1-16,21 0 0,1 0 16,-22 0-16,0 0 0,0 1 0,0 20 15,0 0 1,0 22-16,0-22 0,0-21 16,-22 22-16,1-22 0,21 21 15,-42 22-15,21-22 0,0-21 16,-64 64-1,21-1 1,43-62-16,-21-1 0,21-21 16,0 21-16,-1-21 0,1 0 0,-21 0 15,21 0-15,0 0 0,-22 0 16,1-42 0,21 20-16,0 1 0,-22-21 15,43 0-15,0 20 0,0-20 0,0 21 16,0 0-16,0-22 0,0 22 15,0 0-15,0 0 0,0 0 16,0-22-16,21 22 16,22 21-16,-22-21 0,0 21 15,0 0-15,0 0 0,1 0 16,-1 0-16,0 21 0,0 0 16,0 1-16,22-1 0,-22 0 0,0 21 15,0-21-15,0 43 16,22-22-16,-22-21 0,0 1 15,-21-1-15,21 0 0,0 0 16,-21 0-16,21 0 0,1 1 16,-22-1-1,21-21-15,0 0 16,-21-21 31,0-1-47</inkml:trace>
  <inkml:trace contextRef="#ctx0" brushRef="#br1" timeOffset="185044.01">1926 7345 0,'0'0'0,"0"-21"78,0 0-78,0-1 16,0 1 0,0 42 15,0 1-31,0-1 16,0 0-16,0 0 15,0 0 16,0-42 1,0 0-17</inkml:trace>
  <inkml:trace contextRef="#ctx0" brushRef="#br1" timeOffset="190744.3">3238 6964 0,'0'21'15,"22"-21"32,-1 0-31,0 0-16,0 0 16,0-21-16,0 21 0,1-21 15,-1 0-15,0-1 0,0 22 0,0-21 16,22 0-16,-22 0 0,0-21 15,0 20-15,-21 1 0,0 0 16,0 0-16,0 0 16,-21 42 31,21 0-47,-21 0 0,21 22 15,0-22-15,0 21 0,0-21 16,0 22-16,0-1 0,0 0 0,0 1 15,0-1-15,0 0 0,21 1 16,-21-1-16,21 21 0,-21-20 16,0-22-16,0 21 0,21 1 0,-21-22 0,0 21 15,21-21-15,-21 0 0,0 22 16,0-22 0,0 0-16,-21-21 15,0 0-15,0 0 0,-21 0 16,20 0-16,-41 0 0,21-21 15,-1 0-15,22 0 0,-21-1 16,21 1-16,-22 0 0,22 0 0,0 0 16,0 0-16,0-1 0,-1 1 15,22 0-15,0 0 0,0 0 16,0 0-16,22 21 31,-1-22-31,0 22 0,0 0 0,0 0 16,0 0-16,1-21 0,-1 21 15</inkml:trace>
  <inkml:trace contextRef="#ctx0" brushRef="#br1" timeOffset="191088.1">3979 6773 0,'0'0'0,"21"-21"0,-21 0 31,0 0-31,0 42 16,0 0-1,0 22 1,0-22-16,0 0 0,0 21 0,0-21 16,0 64-16,0-43 15,0 1-15,0-1 0,0 0 0,0 1 16,0-1-16,0 0 0,0 1 15,0-1-15,0 0 0,0 1 16,0-22-16,0 0 0,22 0 16,-1-21-16,0 0 15,0 0 1,0-21-16,0 21 16,-21-21-16,0 0 0,0 0 0,0-1 15</inkml:trace>
  <inkml:trace contextRef="#ctx0" brushRef="#br1" timeOffset="191312.97">3916 7091 0,'21'0'0,"0"0"16,0 0-16,0 0 15,1 0-15,-1-21 0,0 21 16,21 0-16,-21 0 0,22-21 16,-22-1-16,0 22 0,0 0 15,0 0-15,1-21 0,-1 21 16,0 0-16,0 0 0</inkml:trace>
  <inkml:trace contextRef="#ctx0" brushRef="#br1" timeOffset="192840.82">5165 7472 0,'0'-21'31,"0"0"-31,0-1 16,21 22-16,0-21 0,-21 0 0,21-21 16,21-22-16,-42 43 0,22-21 15,-1-1-15,21 1 0,0-21 16,-20 20-16,-1 1 0,0 0 16,21-22-16,-21 22 15,-21-1-15,0 22 0,0 0 16,-21 21-1,0 0-15,0 0 16,0 21-16,0 0 0,-1 1 0,1-1 16,0 0-16,0 0 0,21 0 15,0 22-15,0-22 0,0 0 0,0 21 16,0-21-16,0 1 0,21 20 0,0-21 16,0 0-16,1 22 0,-1-22 15,0 0-15,0 0 0,0 0 0,0 0 16,1 1-16,-1-1 0,0 21 15,-21-21-15,-21 0 16,0-21 0,-1 0-16,1 0 0,-21 0 15,21 0-15,0-21 0,-22 21 16,22-21-16,0 0 0,0 0 0,0 0 16,-1-1-16,22 1 0,-21 21 15,21-21-15,0 42 31,21 0-15,-21 1-16,22-1 0,-1 0 0,0-21 16,-21 21-16,21 0 0,21 22 15,-20-22-15,-1-21 16,0 0-16,0 0 0,21 0 0,-20 0 16,-1 0-16,0 0 0,21 0 15,-21 0-15,1-21 0,20-1 16,-21 1-16,0 0 0,22-21 0,-22 21 15,0-1-15,0-20 0,0 0 0,0 21 16,1-22-16,-22 22 0,21-21 16,-21 21-16,21-1 0,-21 1 15,0 0-15,0 42 32,0 0-32,0 1 15,0-1-15,0 0 0,0 21 16,-21-21-16,21 1 0,0 20 0,0-21 15,0 0-15,0 22 0,0-22 16,0 0-16,0 0 0,0 0 16,42-21-16,-21 0 15,0 0-15,1 0 16,-1 0-16,0 0 0,21-21 0,-21 0 16,1 0-16,-1 0 0,-21-22 0,42 1 15,-21-43 1,0 43-16,-21 21 0,22 0 15,-22-1-15,0 1 0,0 42 47,0 1-31,0-1-16,0 0 0,0 0 0,0 21 16,0-20-16,0-1 0,0 0 15,0 0-15,0 21 0,0-20 16,21-22-16,0 0 0,0 21 15,0-21-15,0 0 0,1 0 16,20 0-16,43-43 16,-1-20-16,-63 42 15,1 0-15,-1-22 16,0 22-16,0 0 0,0 0 0,-21-43 16,21 43-1,-21 0-15,0 0 0,0 0 16,0 42 15,0 0-31,-21 0 16,21 0-16,0 0 0,0 22 0,0-22 15,-21 21-15,21 1 0,-21-1 0,21 21 16,-21-20-16,21 20 0,0-20 16,0 84-16,0-85 0,0 85 15,0-64-15,-21-20 0,21 20 16,0 1-16,-22-22 0,22 0 15,0 22-15,0-1 16,0-20-16,0-22 0,0 0 0,0 0 16,0-42-1,0 0 1,0 0-16,0 0 0,22-64 16,-22 43-16,21-1 0,0-20 15,-21 20-15,21-20 0</inkml:trace>
  <inkml:trace contextRef="#ctx0" brushRef="#br1" timeOffset="193131.65">6816 7133 0,'0'-21'16,"0"42"-16,0-63 0,0 0 0,0 20 15,0 1-15,0 0 16,0 0-16,0 0 0,21 21 16,0 0-16,0-21 0,0 21 15,0 0-15,22 0 0,-22 0 0,0 0 16,21 0-16,-20 0 0,20 21 15,0 0-15,-42 0 16,0 0-16,0 22 0,0-1 16,0-21-16,-21 0 0,-21 0 0,21 22 15,-22-22-15,22 0 0,-21 0 16,21 0-16,-43 1 16,43-22-16,42 0 31,0-22-31,22 1 15,-22 0-15,0 0 0,0 0 0</inkml:trace>
  <inkml:trace contextRef="#ctx0" brushRef="#br1" timeOffset="193454.46">7366 6879 0,'0'0'0,"0"21"31,0 1-15,0 20-16,0-21 0,0 0 16,0 22-16,0 41 0,-21-20 15,21-22-15,0 22 0,0-1 16,-21-21-16,21 22 0,0-1 0,0 43 16,-22-42-16,-20 42 15,42-64-15,-21 21 0,21-20 16,-21-1-16,21-21 0,0 22 0,0-22 15,-21 0-15,21 0 0,0 0 0,0-42 32,0 0-17,21 0-15,0-22 0,0 22 16,-21-21-16,42-106 16,-42 105-16</inkml:trace>
  <inkml:trace contextRef="#ctx0" brushRef="#br1" timeOffset="193736.3">7345 7133 0,'0'0'0,"-21"-42"0,21 21 16,0-22-16,0 1 16,0 0-16,0 21 0,0-1 15,21 1-15,0 21 16,0 0-16,0 0 0,0 0 16,1 0-16,20 0 0,-21 0 0,21 0 0,1 43 15,-22-43 1,0 21-16,0 21 0,-21-21 0,0 0 15,0 1-15,0-1 0,0 0 0,-63 64 16,42-64-16,-1 0 16,-20 0-16,21-21 0,-43 42 15,43-42-15,0 0 0,0 22 16,0-22-16,21-22 31,21 1-31,0 0 0,0 0 16,0 0-16,1 21 0</inkml:trace>
  <inkml:trace contextRef="#ctx0" brushRef="#br1" timeOffset="194157.21">8001 6879 0,'-21'-21'31,"0"21"-31,-1 0 15,1 21-15,0 0 0,0 1 16,0-1-16,0 21 0,21 0 16,-22-20-16,22 20 0,-21-21 15,21 21-15,0-20 0,0-1 0,0 0 16,0 21-16,21-21 16,1 1-16,-1-22 0,0 0 15,21 0-15,-21 0 0,22 0 16,-22 0-16,0-22 0,0 1 0,0 0 15,1 0-15,-22 0 0,21 0 16,0-43-16,-21 43 0,0-21 16,0 20-16,0-41 0,-21 21 15,0 20-15,-1 1 0,1 0 16,0 0-16,0 21 0,-21 0 16,20 0-16,1 0 0,0 0 15,0 0-15,0 21 0,0 0 16,21 0-16,0 1 0,0-1 15,0 0-15,0 0 0,21 0 16,0-21-16,0 0 0,0 21 16,22-21-16,-22 0 0</inkml:trace>
  <inkml:trace contextRef="#ctx0" brushRef="#br1" timeOffset="194522.51">8361 6922 0,'0'0'0,"-43"-64"32,65 64-17,-1 0-15,0 0 16,0 21-16,0-21 0,0 21 16,1 1-16,-22-1 0,21 0 15,0 0-15,0 43 16,-21-43-16,0 0 0,0 0 15,0 0-15,0 0 0,0 1 0,0-1 16,-21-21-16,0 0 16,0 0-16,21-21 15,-22 21 1,22-22-16,0 1 0,0 0 0,0-21 16,0 21-16,0-1 0,0-20 15,0 21-15,0 0 0,22-22 16,-22 22-16,21 0 0,0 0 15,-21 0-15,21 0 0,0-1 0,0 1 0,1 21 16,-22-21-16,21 21 0</inkml:trace>
  <inkml:trace contextRef="#ctx0" brushRef="#br1" timeOffset="194776.71">9017 6498 0,'0'0'0,"-21"0"15,0 21 1,-1-21-16,22 22 16,-21 20-16,21-21 0,0 0 0,-21 43 15,21-22-15,-21 0 0,21-20 16,0 20-16,0-21 0,0 21 16,0-20-16,-21 20 0,21-21 15,-21 0-15,21 0 0,0 1 0,0-1 0,0 0 16,0 0-16,21-21 31,0 0-31,0 0 16,0-21-16</inkml:trace>
  <inkml:trace contextRef="#ctx0" brushRef="#br1" timeOffset="195138.5">9334 6773 0,'0'0'0,"0"-21"15,-21 21 1,0 0-16,0 0 0,0 21 16,0 1-16,-1-1 0,1 0 15,0 0-15,0 0 16,21 0-16,0 1 16,0-1-16,21-21 0,0 0 15,0 0-15,1 21 0,-1-21 0,0 0 16,42 21-16,-41-21 0,-1 0 15,0 21-15,0-21 16,0 0-16,-21 21 0,0 1 16,-21-22-1,-21 21 1,-1-21-16,22 21 16,0-21-16,0 0 0,0 0 0,0 0 15,-1 0-15,1 0 0,0 0 0,0 0 16,21-21-1,0 0-15,0-1 16</inkml:trace>
  <inkml:trace contextRef="#ctx0" brushRef="#br1" timeOffset="195400.49">8869 6646 0,'0'0'0,"127"-21"32,-85 0-32,0 0 15,1 21-15,-1 0 0,0 0 0,-20 0 16,20-21-16,0 21 0,1 0 0,-22 0 16,0 0-16,0 0 0,0 0 15,0 0-15,-42 0 47</inkml:trace>
  <inkml:trace contextRef="#ctx0" brushRef="#br1" timeOffset="197604.67">11409 6414 0,'0'0'0,"0"-22"0,0 1 0,0 0 15,-21 0 1,-1 21-16,1-21 0,0 21 16,0 0-16,0 0 0,0 0 15,-1 0-15,1 21 16,0 0-16,0 0 0,0 0 0,0 1 15,-1 20-15,1-21 0,21 21 16,-21 1-16,0-1 0,0 0 0,21 1 16,0-1-16,0 0 0,-21 1 15,21-1-15,0 0 0,0 1 0,0-22 16,0 42-16,21 1 16,0-43-1,21-21-15,1 0 0,-22 0 16,0 0-16,21 0 0,-21 0 15,22 0-15,-1-21 0,22 0 16,41-64-16,-83 64 16,-1 0-16,21-22 15,-21 1-15,-21 21 0,0-21 0,21-1 0,-21-20 16,0 20-16,0 1 0,0 0 16,-21-22-16,0 22 0,0 0 15,0 20-15,0-20 0,-1 21 0,-20 0 16,21 0-16,-21-1 0,-43 22 15,-21 22 1,64-1-16,21 21 0,-22-21 16,22 22-16,0-1 15,0 21-15,0-20 0,21 20 0,-22-20 0,22 147 16,22-169 0,-1 22-16,0-1 0,21-21 15,-21 0-15,22 0 0,-1 1 16,0-1-16,1-21 0,-1 0 0,0 0 0,1 0 15,41 0 1,-41 0-16,-1-21 0,0 21 0,-20-22 16,20 1-16,0 0 0,-21 0 0,1 0 15,-1 0-15,0-22 0,0 22 16,-21 0-16,0 0 0,0 0 0,0-1 16,0 1-16,0 42 31,0 1-31,-21-1 0,21 0 15,-21 0-15,21 0 0,0 0 0,0 1 16,0-1-16,-21 0 0,21 0 16,0 0-16,0 0 0,0 1 0,0-1 15,0 0-15,0-42 47,21 0-47,0-1 16,-21 1-16,21 0 0,0 0 0,-21 0 15,21-22-15,1 22 0,-1 0 16,0 0-16,-21 0 0,42-22 16,-21 43-16,1 0 15,-1 0-15,-21 22 16,0-1-16,0 0 0,0 0 16,0 0-16,0 0 0,0 1 0,0 41 15,0-21 1,0-20-16,0-1 0,0 0 0,21 0 15,0-21-15,-21 21 0,21 0 0,0-21 16,1 0-16,-1 0 0,0 0 16,21 0-16,-21 0 0,64-42 15,-64 21-15,22-43 16,-22 43-16,-21-21 16,21 21-16,0-22 0,0 1 0,-21-21 15,43-86 1,-22 22-16,-21 85 15,21 0-15,0-22 0,0 43 16,-21 0-16,0 0 0,0 0 0,0 42 31,0 0-31,0 0 0,-21 21 16,21 1-16,0-1 0,-21 0 16,0 1-16,21 20 0,-21-20 0,21-1 15,0 0-15,-22 1 0,22 105 16,0-85-1,0-42-15,22 1 16,-22-1-16,21-21 0,0 0 0,0 0 16,0 0-16,0 0 0,22 0 15,-22 0-15,42-43 0,-20 1 16,-22 21-16,21-21 16,-21 20-16,1 1 0,-22 0 0,21-21 15,0 21-15,0-1 0,-21 1 16,0 42 15,0 1-31,-21-1 16,21 0-16,0 0 0,0 0 15,0 0-15,0 1 0,0-1 16,0 0-16,21 0 0,0-21 16,0 21-1,1-21-15,-1 0 0,42 0 16,-42 0-16,22 0 0,-22-21 0,0 0 15,0 21-15,0-21 0,1 0 16,-1-1-16,0 1 0,0 0 0,0 0 16,-21 0-16,21 0 0,1-22 15,-22 22 1,0 0 0,0 42 15,-22 0-31,1 0 0,21 22 15,-21-22-15,21 0 0,-21 21 16,0-20-16,21 20 0,-21 0 16,21 1-16,0 20 0,0 43 15,0 63 1,-22-105-16,22-22 0,0 22 16,0-1-16,0 1 0,0-1 0,0 22 0,0-22 15,0 22-15,0-22 0,0 22 0,0 42 16,0-63-16,0-1 0,0 1 15,0-1-15,0-21 0,0 22 16,0-22-16,0 1 0,-21-1 0,0 0 16,-21 1-16,-1-1 15,22-42-15,-21 0 0,0 0 16,20 0-16,-20-21 0,0 0 16,-1-22-16,-41-20 0,41 20 15,1 1-15,0-21 0,-1-1 0,1 1 16,21-1-16,0-21 0,0 1 0,21-1 15,0 0-15,0 22 0,0-22 16,0 22-16,21-149 16,21 106-16,0 43 0,-20 20 15,-1 1-15,21-21 0,0 20 16,1 22-16,20-64 16,-20 64-16,-1 0 0,0 0 0,43-21 15,0-1 1,-43 43-16</inkml:trace>
  <inkml:trace contextRef="#ctx0" brushRef="#br1" timeOffset="198468.45">14520 6371 0,'0'0'0,"0"-21"16,0 0-16,0 0 0,0 0 16,0 42 15,0 0-31,0 0 0,0 21 16,-21-20-16,21 83 0,0-62 15,0-1-15,-21 22 0,0-22 16,0 0-16,-1 1 0,22-1 0,0 0 15,-21-21-15,0 22 0,21-22 0,0 0 16,0 0-16,0 0 16,21-42-1,0 0 1,1 0-16,-1 0 0,0 0 16,0-22-16,0 22 0,22-64 15,-22 43-15,21-64 16,-42 64-16,21 21 0,0-22 15,1 1-15,-22 21 0,0 0 16,21 21-16,-21 21 16,21-21-16,-21 21 0,0 85 15,0-64-15,0 1 0,0 20 16,0-21-16,0 1 16,0-22-16,0 21 0,0-21 0,0 1 15,0 41 1,21-42-16,0-21 0,0 0 0,1 0 15,-1 0-15,0 0 0,0 0 16,0 0-16,43 0 0,-43-21 16,0 0-16,0-21 0,43-22 15,-1-63 1,-42 85-16,-21-22 0,0 1 0,0 20 16,0-20-16,0-22 15,0 43-15,-21 21 0,0 0 16,0-1-16,0 1 0,0 0 0,-1 21 0,1 0 15,0 0-15,0 0 0,0 0 16,21 21-16,-21 0 0,21 1 16,0 20-16,0-21 15,0 0-15,0 0 0,0 22 16,0-1-16,21 0 0,0-20 16,0-1-16,0 0 0,0-21 15,1 21-15,20 0 0</inkml:trace>
  <inkml:trace contextRef="#ctx0" brushRef="#br1" timeOffset="198828.24">15325 6795 0,'0'0'16,"21"0"-16,0 0 0,0 0 16,0 0-1,0 0-15,1 0 0,-1 0 0,0-22 16,0 1-16,0 21 0,0-21 15,1 0-15,-1 21 0,0-21 0,0 0 16,-21-1-16,0 1 0,0 0 0,0-21 16,0 21-16,0-1 15,-21 22-15,-21 0 16,20 22-16,1-22 0,0 21 16,-21 0-16,21 21 0,-1-21 15,1 22-15,0-22 0,21 21 0,-21-21 16,21 85-1,0-63-15,0-22 16,0 0-16,21 0 0,0-21 0,0 21 16,1-21-16,20 0 0,-21 0 0,0 0 15,22 0-15,-22 0 0,21 0 16,-21 0-16,0 0 0,22 0 16,-22-21-16,21 0 0,-21 0 0</inkml:trace>
  <inkml:trace contextRef="#ctx0" brushRef="#br1" timeOffset="199315.96">16065 6287 0,'0'-22'0,"0"44"0,0-65 0,0 22 15,-21 21 1,21 21 0,0 0-16,-21 1 0,21 20 0,-21-21 15,21 43-15,0-22 0,0 0 0,0 1 16,0 20-16,-21-21 0,21 1 15,0-1-15,0 0 0,0 1 0,0-22 16,-21 21-16,21 22 16,0-22-1,0-21-15,0-42 32,0 0-32,0 0 15,0 0-15,0-1 16,0-20-16,0 21 0,21 0 0,0-22 15,0 22-15,0 0 0,0 0 0,1 0 16,-1 0-16,0-1 0,21 1 16,-21 21-16,22 0 0,-22 0 0,85 0 15,-64 43 1,-21-22-16,0 21 0,1-21 16,-1 0-16,0 1 0,-21 20 15,0 0-15,0-21 0,0 1 0,-21-1 16,-43 21-1,43-21-15,-42 0 0,41-21 16,-83 22-16,83-22 16,-20 0-16,21 21 0,0-21 15,21-21 1,0-1-16,0 1 0</inkml:trace>
  <inkml:trace contextRef="#ctx0" brushRef="#br1" timeOffset="200126.5">17547 6265 0,'0'-127'15,"0"254"-15,0-275 16,0 127-16,0 0 0,0 0 0,0 0 16,0-1-16,0 44 31,0-1-31,-21 0 0,21 21 16,0-21-16,0 22 0,-21-1 15,21 0-15,0 22 0,0-1 0,0 1 16,-21-22-16,21 22 0,-22-22 15,22 22-15,0-22 0,0 0 16,-21 1-16,0 20 0,21-21 16,0-20-16,-21 20 15,21-21-15,-21-21 16,21-21 0,0 0-16,0-22 15,0 22-15,0 0 16,0 0-16,0-21 0,0 20 0,0-20 15,0 0-15,21 21 0,0-22 0,0 22 16,0 0-16,1-21 0,-1 20 16,21 1-16,0 0 0,-20 0 0,62 0 15,-41 21-15,-1 0 16,0 0-16,-21 21 0,22 0 16,-1 0-16,0 43 0,-42-22 15,0 0-15,0-20 0,0 20 16,0 21-16,0-20 0,-42-22 15,-21 42-15,41-41 0,-20-22 16,0 21-16,-1 0 0,1 0 16,-43-21-16,64 0 0,-21 21 15,21-21-15,0 0 0,-1 0 16,1 0-16,21-21 16,0 0-1,21 21-15,1-21 16,-1 21-16,21-21 0,-21 21 15,22-22-15</inkml:trace>
  <inkml:trace contextRef="#ctx0" brushRef="#br1" timeOffset="201240.87">18436 6646 0,'21'-21'0,"-42"42"0,42-63 0,0 21 0,-21 0 15,0 0-15,0-22 0,0 22 0,0 0 16,0 0-16,-21-22 16,-21 22-16,21 21 15,0 0-15,-22 0 0,1 0 16,21 21-16,0 22 0,-22-22 0,22 21 16,-21 1-16,21-1 0,-22 43 15,22-64-15,0 63 16,21-62-16,0 20 0,0-21 15,0 0-15,0 0 0,0 22 16,21-43-16,0 21 0,22-21 16,-1 0-16,0 0 15,1-21-15,-22 0 0,0 21 16,21-22-16,-21 1 0,1 0 16,20-21-16,-21 21 0,43-85 15,-43 63-15,-21 22 16,21 0-16,-21-21 0,21 21 0,-21-1 15,0 44 1,0-1 0,0 0-16,-21 0 0,21 0 0,-21 22 15,21-22-15,0 0 0,-21 21 16,-1 22 0,22-22-16,0-21 0,0 0 0,0 1 15,22-1-15,-1-21 16,0 0-16,0 21 0,0-21 0,0 0 15,22 0-15,-1 0 0,-21 0 0,22 0 16,-1-21-16,-21 0 0,21 21 16,1-22-16,-22 1 0,21-21 0,-21 21 15,22 0-15,-22-22 0,0 22 16,0-21-16,0 21 0,1-22 0,-22 22 16,0 0-16,0 0 0,-22 21 31,1 21-31,0 0 0,0-21 15,0 21-15,21 0 0,-21 1 0,21 20 16,0-21-16,0 0 0,0 0 16,0 1-16,0-1 0,21 0 15,-21 0-15,21 0 0,0 0 16,-21 1 0,-21-22 15,0-22-31,0 1 15,-1 21-15,22-21 0,-21 21 16,0 0-16,42 21 47,0-21-47,1 21 16,-1-21-16,0 0 0,0 0 15,0 0-15,22 0 0,-22 0 0,21 0 16,-21 0-16,64 0 15,-43 0-15,1-21 0,-1 21 0,-21-21 16,21 0-16,-20 21 0,20-21 0,-21-22 16,0 22-16,0 0 0,-21-21 15,22-43 1,-22 64-16,0 0 0,0 0 0,0-1 16,-22 22-1,1 0-15,21 22 0,-21-1 16,0 0-16,0 0 0,0 0 0,21 0 15,0 22-15,-22-22 0,22 0 16,0 0-16,0 0 0,0 1 0,0-1 16,0 0-16,0 0 0,22-21 0,-1 21 15,0 0-15,42-21 16,-41 0-16,20 0 0,21 0 16,-20 0-16,-1 0 0,-21 0 15,22 0-15,-1 0 0,0-21 16,1 21-16,-22-21 0</inkml:trace>
  <inkml:trace contextRef="#ctx0" brushRef="#br1" timeOffset="201744.57">20362 6583 0,'0'-21'0,"0"42"0,0-63 0,0 20 16,0 1-16,0 0 0,-21 0 16,0 21-16,0-21 0,0 21 0,-1 0 15,1 0-15,0 0 0,0 0 16,0 21-16,-22-21 0,22 21 0,0 0 15,0 0-15,0 22 0,0-22 16,-1 42-16,22-41 0,-21-1 16,21 21-16,0-21 0,0 22 15,0-22-15,0 0 0,0 0 16,21 0-16,1 0 0,-1-21 16,0 22-16,0-22 0,0 0 15,43 0 1,-43 0-16,21-43 0,-42 22 15,43-21-15,-1-1 0,-42 22 16,42-21-16,-21-22 0,1 22 0,-1-21 16,21-107-1,0 64-15,-20 64 0,-22 0 16,0-1-16,0 22 16,0 0-16,0 0 0,0 0 0,-22 21 15,1 21 1,0 0-16,0 21 0,0-20 15,0 20-15,-1 0 0,1 1 0,21-1 16,-21 21-16,21-20 0,0-1 0,-21 64 16,21-64-16,0 1 15,0-1-15,0 0 0,21-21 0,0 1 16,0 20-16,1-21 0,-1-21 0,0 21 16,21-21-16,-21 0 15,22 0-15,20 0 0,-20 0 0,-1 0 16,0-21-16,-21 0 0,22 0 0,-22 0 15</inkml:trace>
  <inkml:trace contextRef="#ctx0" brushRef="#br1" timeOffset="203640.91">22331 6625 0,'0'0'16,"21"0"-16,-21-21 0,21 0 16,0 0-16,-21 0 0,0-1 15,21 1-15,-21 0 0,22 0 16,-22 0-16,0 0 0,0-1 15,0-41-15,0 42 0,-22 0 16,1-1-16,0 22 16,0 0-16,0 0 0,0 0 0,-22 0 15,22 0-15,0 22 0,-64 20 16,22 21 0,42-20-16,-22-1 0,22 22 0,-21-22 15,21 0-15,-1 1 0,22-22 0,0 21 16,0 0-16,0 22 15,0-43-15,22 0 0,20-21 16,0 0-16,-21 0 0,22 0 16,-22 0-16,21 0 0,-21-21 15,22 21-15,-1-21 0,0 0 0,-20 0 16,20-1-16,-21 1 0,0 0 16,22 0-16,-43-21 0,21 20 0,0-20 15,-21 0-15,0-1 0,0 22 16,0 0-16,0 42 31,-21 0-31,21 1 0,-21-1 16,21 42-16,0-42 0,0 22 15,0-22-15,0 0 0,0 0 16,0 0-16,0 1 0,0-1 0,21 0 16,0-21-16,21 21 0,22-21 15,-43 0-15,21 0 0,1 0 16,-22 0-16,21 0 0,0 0 15,1-21-15,-22 21 0,21-21 0,-21 0 16,1-1-16,-1 1 0</inkml:trace>
  <inkml:trace contextRef="#ctx0" brushRef="#br1" timeOffset="203928.73">23072 6583 0,'0'21'0,"0"-42"0,21 0 0,-21 0 0,0-1 16,0-20-16,0 63 31,0 0-31,-21 1 16,21-1-16,0 21 0,-22-21 15,22 22-15,-21 20 16,0-21-16,0 43 0,21-43 16,-21 1-16,0-1 0,21 22 15,-22-22-15,22 21 0,-21 1 0,21-22 16,0 22-16,-21-1 0,0-20 0,21 20 16,-21-21-16,21 1 0,0-1 15,-21 0-15,21-20 0,0 20 16,0-21-16,21-42 31,-21 0-31,21 0 0,0-1 0,-21 1 16,21-21-16,0 0 0,1-1 0,-1-20 15,0-1-15,-21 1 16</inkml:trace>
  <inkml:trace contextRef="#ctx0" brushRef="#br1" timeOffset="204205.57">23029 6710 0,'0'0'0,"0"-42"0,0-22 0,0 22 15,43-1-15,-22 22 0,0 0 16,0 0-16,21 21 0,-20 0 16,20 0-16,-21 0 0,64 0 15,-64 21-15,21 0 16,-21 0-16,1 1 0,20 41 16,-42-42-16,0 0 0,0 22 0,0-22 0,-21 0 15,0 0-15,-43 22 16,22-22-16,-22 0 15,22-21-15,0 0 0,-22 0 16,43 0-16,0 0 0,0 0 16,42 0-1,0 0-15,0 0 16,21-21-16,-20 0 0,83-1 16</inkml:trace>
  <inkml:trace contextRef="#ctx0" brushRef="#br1" timeOffset="204508.44">23791 6456 0,'0'0'0,"0"-21"31,-21 21-31,21 21 0,-21 0 16,21 0-16,-21 43 0,0-22 15,-1 0-15,22 1 0,-21 63 16,21-64-16,-21 0 0,21 1 15,-21 20-15,21-21 0,-21 64 16,0-63-16,-1 20 0,22-21 0,-21 22 16,21-22-16,-21 1 0,0-1 15,21 0-15,0-21 0,-21 1 16,21-1-16,-21 0 0,21 0 0,21-21 31,0 0-31,0-21 16,0 0-16,-21 0 0,21-1 0,1-20 15,-1 0-15,0-1 0,0 1 16</inkml:trace>
  <inkml:trace contextRef="#ctx0" brushRef="#br1" timeOffset="204796.29">23770 6625 0,'0'0'16,"0"-42"-16,0 0 0,0-1 0,42-41 15,-42 62 1,22 22-16,-1-21 0,21 21 15,0 0-15,-20 0 0,-1 0 0,21 21 16,-21 1-16,0-1 0,1 0 16,-1 0-16,0 21 0,0-20 0,-21 83 15,0-83-15,-21 20 16,0-21-16,0 0 0,-1 0 16,-20 1-16,0-22 0,21 21 0,-22-21 15,1 0-15,0 0 0,20 0 16,-20 0-16,21 0 0,0 0 0,42 0 47,21-21-47,-21 21 0,1-22 15,20 1-15,-21 21 0</inkml:trace>
  <inkml:trace contextRef="#ctx0" brushRef="#br1" timeOffset="205252.33">24490 6117 0,'0'-21'16,"0"42"-16,0-63 0,0 21 0,0 0 0,-21 21 31,-1 0-31,22 21 0,-21 0 16,0 0-16,21 21 0,-21-20 0,0 20 15,21 0-15,-21 1 0,-1 20 16,22-21-16,-21 64 15,21-63-15,0 41 0,0-63 16,0 22-16,0-22 0,0 0 0,0 0 16,0 0-16,21 1 0,1-22 15,-1 0-15,0 0 0,0 0 16,0 0-16,0 0 0,1 0 16,20-22-16,-21 22 0,0-21 0,0-21 0,1 21 15,-1 0-15,0-1 16,-21 1-16,21-21 0,-21 21 0,0 0 15,0 42 1,-21 0 0,21 0-16,-21 0 0,0 0 15,21 1-15,0-1 0,0 0 16,0 0-16,-22-21 0,22 21 0,0 0 16,0 1-16,22-22 31,-1 0-31,0 0 15,-21-22-15,21 22 0,0-21 0</inkml:trace>
  <inkml:trace contextRef="#ctx0" brushRef="#br1" timeOffset="205432.46">24786 6350 0,'-21'-42'15,"0"42"-15,0 0 0,-1 0 16,1 0-16,21 21 15,0 0 1,0 0-16,0 0 16,21-21-1,1 0-15,-1 0 0,0 0 16,0 22-16</inkml:trace>
  <inkml:trace contextRef="#ctx0" brushRef="#br1" timeOffset="205688.54">25209 6350 0,'0'0'15,"-21"0"-15,0 0 0,0 0 16,0 0-16,0 21 0,-1-21 16,1 21-16,0 1 0,0-1 15,0 21-15,21-21 0,-21 0 16,-1 1-16,22 20 0,-21-21 0,21 43 15,0-43-15,0 0 16,0 0-16,0 0 0,21 0 16,1-21-16,-1 0 0,0 0 0,21 0 15,1 0-15,-1 0 16,-21 0-16</inkml:trace>
  <inkml:trace contextRef="#ctx0" brushRef="#br1" timeOffset="206112.18">25548 6435 0,'0'0'0,"0"-21"0,-21 21 15,0 0-15,0 0 16,-1 21-16,1-21 0,0 21 0,0 0 16,0 0-16,0 0 0,-1 22 0,1-22 15,21 21 1,-21-21-16,21 1 0,0-1 0,0 21 15,0-21-15,0 0 16,21-21-16,0 0 16,1 0-16,-1 0 0,0 0 15,-21-21-15,21 21 16,0-21-16,0 0 0,-21 0 0,22 0 16,-22-1-16,21-41 0,0 42 15,-21 0-15,21-1 0,-21 1 16,0 0-16,0 42 31,0 0-31,-21 1 0,0 20 16,0 21-16,21-41 15,0-1-15,0 0 0,0 0 16,0 0-16,0 0 16,21-21-16,0 0 15,0 0-15,0 0 16,0 0-16,1-21 0</inkml:trace>
  <inkml:trace contextRef="#ctx0" brushRef="#br1" timeOffset="206402.01">25887 6117 0,'-21'0'15,"42"0"-15,-64 0 0,22 0 16,0 0-1,0 21-15,21 22 0,0-22 16,-42 85-16,20-64 16,22-21-16,0 22 0,0-1 15,-21 0-15,21 22 0,-21-22 16,21-21-16,0 22 0,0-1 16,0-21-1,0 0-15,0 0 0,21-21 31,0 0-31,1-21 16,20 0-16,-21-21 16</inkml:trace>
  <inkml:trace contextRef="#ctx0" brushRef="#br1" timeOffset="206620.71">26098 6456 0,'0'21'15,"-21"0"-15,0 0 16,21 1-16,-42 41 0,21-42 16,21 0-16,-22 1 0,1-1 15,21 0-15,0 21 16,-21-21 0,42-21-1,0 0 1,1 0-16,-1 0 0,0 0 15,0-21-15</inkml:trace>
  <inkml:trace contextRef="#ctx0" brushRef="#br1" timeOffset="207344.58">26352 6519 0,'0'0'0,"-21"0"31,0 22-31,0-22 0,21 21 16,-21 0-16,21 0 0,0 0 15,0 0-15,0 1 16,0-1-16,0 0 0,0 0 16,0 0-1,21-21 1,0 0-16,0 0 16,-21-21-16,0 0 15,0 0-15,0 0 0,0-1 16,0 1-1,0-21-15,0 21 0,0 0 0,21-1 16,-21 1-16,22 0 0,-22 0 16,21 21-16,0 0 0,0-21 15,0 21 1,0 0-16,1 0 16,-1 0-16,-21 21 0,0 0 0,21 0 15,-21 0-15,0 1 16,0-1-16,0 0 0,0 0 0,0 0 15,0 0-15,0 22 0,0-22 16,-21 0-16,0 0 16,21 0-16,-22 1 15,22-44 17,0 1-17,0 0-15,0 0 16,0 0-16,0 0 0,22-1 0,-1-20 15,-21 21-15,21 0 0,0 0 0,0-1 16,-21 1-16,21 0 0,1 0 16,-1 21-16,0-21 0,0 21 0,43-21 15,-43 21 1,0 0-16,-21 21 0,21 0 0,-21 21 16,0-21-16,0 22 0,0-22 15,0 0-15,0 0 0,-21 22 16,21-22-16,-42 21 15,42 0-15,-22-20 0,1-22 16,21 21-16,-21-21 0,0 21 16,21-42 31,0 0-47,0-1 15,0 1-15,0 0 0</inkml:trace>
  <inkml:trace contextRef="#ctx0" brushRef="#br1" timeOffset="207564.68">26479 6117 0,'0'0'0,"-21"-21"31,0 21-16,21 21 48</inkml:trace>
  <inkml:trace contextRef="#ctx0" brushRef="#br1" timeOffset="207804.55">25760 6287 0,'63'0'31,"-42"0"-31,1 0 0,20 0 16,-21 0-16,21 0 0,-20 0 15,41 0-15,-42 0 0,0 0 16,-42 0 15,0 0-15</inkml:trace>
  <inkml:trace contextRef="#ctx0" brushRef="#br1" timeOffset="-202072.17">1037 9165 0,'-21'0'62,"0"0"-62,21-21 16,-21 21 15,21-21-31,0 0 16,0 0-1,0-1-15,21 1 16,0 21-16,-21-21 16,21 21-16,0 0 0,0-21 0,1 0 15,-1 21-15,0 0 0,21 0 16,-21 0-16,1 0 0,-1 0 15,63 0 1,-62 21-16,-1 0 16,-21 0-16,0 0 0,0 1 15,0-1-15,0 0 0,-21 21 0,-1-21 16,1 1-16,0-1 0,0 0 16,-21 42-16,-22-20 15,43-43-15,0 21 0,-22 21 16,22-42-16,21 21 15,-21-21-15,0 0 0,0 0 32,21-21-1,21 0-15,0 0-16,0 21 15,0 0-15,1-21 0,-1 21 16,21 0-1,0-21-15,-20 21 0,-1 0 0,0 0 16,0 0-16,0 0 0,0 0 16,1 0-16,20 21 0,-21-21 0,-21 21 15,21-21-15,22 42 16,-22-21-16,-21 1 0,0-1 16,0 0-16,0 0 15,0 21-15,-43 1 16,1-1-16,21-21 0,0 0 15,0 1-15,-22-1 0,22-21 16,0 21-16,-21 0 0,20-21 16,-20 0-16,21 0 0,-21 0 0,20 0 15,-41 0-15,42 0 16,-22 0-16,22-21 0,0 21 0,0-21 16,0 0-16,0-1 0,-1 1 15,1 0-15,0 0 16,21 0-16,0 0 15,21 21 1,0 0-16,1 0 0,-1-22 16,0 22-16,0 0 15,0 0-15</inkml:trace>
  <inkml:trace contextRef="#ctx0" brushRef="#br1" timeOffset="-201675.83">1820 9419 0,'21'0'31,"-21"-21"0,-21 21 16,0 0-16,21 21-15,21-21 31,0 0-31</inkml:trace>
  <inkml:trace contextRef="#ctx0" brushRef="#br1" timeOffset="-189350.27">3323 8848 0,'0'0'16,"-42"-21"-1,42 42 17,0 0-32,0 0 15,0 0-15,21-21 16,0 21-16,-21 1 0,21-22 0,0 21 16,22-21-1,-22 0-15,0 0 0,0 0 0,0 0 16,1-21-16,-1-1 0,0 22 15,0-42-15,21 0 16,-20 21-16,-22-1 0,21-20 16,-21 21-16,21 0 0,-21 0 15,0-1-15,0 1 0,0 0 16,0 0 0,0 42-1,0 0 1,0 0-16,0 1 0,0 20 15,0-21-15,0 21 0,0-20 0,0 20 16,0 0-16,0 1 0,0-1 16,0 0-16,0 1 0,0-1 0,0 0 15,0 1-15,0-1 16,0-21-16,21 21 0,-21-20 0,21 20 16,-21-21-16,0 21 0,0-20 0,0-1 15,0 0-15,0 21 16,0-21-16,-21-21 15,0 0-15,-21 0 0,20 0 16,-20 0-16,0 0 0,21 0 0,-22 0 16,-84-63-16,43 21 15,62 20-15,1 1 16,0 21-16,0-21 0,0 0 0,21 0 16,0 0-1,0-1-15,0 1 16,21 21-16,0 0 15,0 0-15,22-21 0,20 0 16,-21 21-16,-20-21 0,20 0 0</inkml:trace>
  <inkml:trace contextRef="#ctx0" brushRef="#br1" timeOffset="-188980.47">4085 8742 0,'0'-21'0,"0"42"0,0-63 0,0 20 15,0 44 17,0-1-32,0 21 15,0-21-15,0 22 0,0-1 16,0 0-16,0 1 0,0-1 0,0 0 15,0 1-15,0-1 0,-21 0 16,21 1-16,0-1 0,0 0 16,0-21-16,0 22 0,0-1 15,0-21-15,0 0 0,0 1 16,21-1-16,0-21 16,0 0-16,1 0 15,-1-21 1,0 21-16,-21-22 0,21 1 0,-21 0 15,0 0-15,21 0 16,-21 0-16,0-1 0</inkml:trace>
  <inkml:trace contextRef="#ctx0" brushRef="#br1" timeOffset="-188741.07">4000 9081 0,'22'0'32,"-1"0"-32,0 0 0,0 0 15,0 0-15,0 0 0,1-22 0,-1 1 16,0 21-16,0 0 0,0 0 16,0-21-16,1 21 0,-1 0 0,0 0 15,0 0 16</inkml:trace>
  <inkml:trace contextRef="#ctx0" brushRef="#br1" timeOffset="-187972.45">5419 9271 0,'0'0'0,"21"0"16,0 0-1,0-21-15,0 21 0,0-21 16,1 0-16,62-64 16,-63 43-16,1 20 15,-1-20-15,0 0 0,-21-1 0,0 1 16,21 0-16,-21-1 0,0 1 16,0 0-16,0 21 0,0-1 0,0-20 15,0 21-15,0 0 16,0 42-1,0 0-15,-21 0 0,21 22 16,0-1-16,0-21 0,0 43 16,0-22-16,0 0 0,0 1 15,0 20-15,0-21 0,0 1 0,0-1 0,0 0 16,0-20-16,0 20 16,0-21-16,0 21 0,21-20 0,0-22 15,0 21-15,-21 0 0,22-21 0,-1 0 16,0 0-16,0 0 0,0 0 15,22-21-15,-22 0 0,0-1 16,-21 1-16,21 0 0,-21 0 0,21 0 16</inkml:trace>
  <inkml:trace contextRef="#ctx0" brushRef="#br1" timeOffset="-187764.57">5651 8954 0,'0'0'15,"-21"0"-15,0 0 0,42 0 32,0 0-32,1-22 15,20 22-15,-21 0 0,21 0 0,-20 0 16,20-21-16,-21 21 0,21 0 16,1 0-16,-22 0 0,21-21 0,-21 21 15,1 0-15,-1 0 0,0 0 0,0 0 16</inkml:trace>
  <inkml:trace contextRef="#ctx0" brushRef="#br1" timeOffset="-186120.01">6392 9144 0,'0'0'0,"21"0"0,1 0 0,-1 0 16,0 0-16,0 0 0,0-21 15,0 0-15,-21 0 16,22-1-16,-1 1 0,-21 0 16,0 0-16,0 0 0,0-64 15,0 43 1,-21 21-16,-1-1 0,1 1 16,0 21-16,-21 0 0,21 0 0,-1 0 15,1 0-15,-21 0 0,21 21 16,-22 22-16,-20 41 15,42-41-15,0-1 0,-1 22 16,22-22-16,0 0 16,0-21-16,0 22 0,0-22 0,0 0 15,0 0-15,0 0 0,0 1 16,43-22-16,-22 0 0,0 0 16,21 0-16,-20 0 0,-1 0 15,0-22-15,42-20 16,-20 21-16,-22 0 0,0-22 15,21 22-15,-20-42 0,-1 20 16,-21 22-16,21-21 0,-21-22 16,0 43-16,0 0 0,0 0 15,0 0-15,0 0 0,-21 21 16,21 21-16,-21-21 16,21 21-16,0 21 0,-22-21 15,22 1-15,-21 20 0,21-21 0,0 21 16,0 1-16,0-1 15,0-21-15,0 0 0,0 1 16,21 20-16,1-42 0,-1 21 16,0-21-16,0 0 15,0 0-15,0 0 0,1 0 16,20-21-16,0 0 0,-21 0 0,1-1 16,41-41-16,-42 21 15,0-1-15,1 1 0,-1 0 0,-21-22 16,21 22-16,0-85 15,0 84-15,-21 1 16,0 21-16,0 0 0,0 0 16,0 42-1,0 0-15,0 0 16,0 0-16,0 22 0,-21-1 0,21 0 16,0 1-16,-21-1 0,21 0 0,-21 1 15,21-1-15,-21 0 0,21 22 16,0-43-16,-22 0 0,22 0 15,0 0-15,0 1 0,-21-22 16,21-22 15,0 1-31,21 0 0,1 0 0,-22 0 16,21-22-16,0 22 16,-21-21-16,21 21 0,0-22 0,0 22 15,1 0-15,20-21 0,0 21 16,-21 21-16,1 0 0,-1-22 15,0 22-15,0 0 16,0 0-16,-21 22 0,0-1 16,0 0-16,0 0 15,-42 0 1,21-21-16,0 0 0,21 21 0,-22-21 16,1 0-16,0 0 0,0 0 0,0 0 15,0 0-15,-1 0 16,1 0-1,21 22 1,0-1-16,0 0 16,0 0-16,0 0 15,0 0-15,0 1 0,0-1 0,0 0 16,0 0-16,21 0 0,-21 0 0,0 1 16,22-22-16,-1 21 0,0 0 15,0-21-15,0 21 0,0-21 16,22 0-16,-22 0 0,0 0 0,21 0 15,-20 0-15,20-21 0,-21 21 16,21-21-16,-20 0 0,20-1 16,-21 1-16,21 0 0,-20 0 0,-1 0 15,0-22-15,0 22 0,-21 0 16,0 0-16,21-21 0,-21 20 0,0-20 16,0 21-16,0 0 15,-21 21 1,0 0-16,0 21 15,0 0-15,21 0 0,-22 0 16,22 1-16,0-1 0,0 0 16,0 0-16,-21 0 0,21 0 0,0 1 15,0 41-15,0-42 16,21-21-16,-21 21 0,22-21 16,20 22-16,-21-22 15,21 0-15,-20 0 0,20 0 0,0 0 16,-21 0-16,106-43 15,-84 1-15,-1 21 16,-21-22-16,0 22 0,1 0 16,-1-21-16,-21 21 0,0-1 0,21 1 15,-21 0-15,0 0 0,0 0 16,-21 21 0,21 21-1,0 0-15,0 0 0,0 0 16,0 1-16,0-1 15,0 0-15,0 0 0,0 0 16,42 22-16,-42-22 0,21-21 16,-21 21-16,0 0 0,0 0 15,0 0 1,-21-21-16,0 0 16,0 0-16,0 0 0,-1 0 15,1 0-15,0 0 16,21-21-1,0 0-15</inkml:trace>
  <inkml:trace contextRef="#ctx0" brushRef="#br1" timeOffset="-184615.87">8975 9038 0,'21'0'0,"42"-42"32,-42 21-32,1 0 0,-1-1 0,0 1 15,0-21-15,0 21 0,43-64 16,-43 43-16,0-1 0,21 1 15,-20 0-15,-1-1 0,0 1 0,0 0 16,0-43-16,-21 0 16,0 64-16,0 0 0,0 0 15,-21 21-15,0 0 16,0 0-16,-43 42 0,22-21 16,21 1-16,0-1 0,-1 21 15,1-21-15,0 22 0,21-22 0,0 21 16,0 0-16,0-20 0,42 62 15,-20-41-15,-1-1 0,0 0 16,0 1-16,21-22 0,-20 21 16,-1 0-16,21-20 0,-21-1 0,0 21 0,-21-21 15,0 0-15,0 22 16,0-22-16,-21-21 16,0 0-16,-21 0 15,21 0-15,-1 0 0,1 0 16,0 0-16,-21-21 0,21 0 0,-1-1 15,1 1-15,-21 0 0,42 0 0,-21 0 16,21 0-16,-21-1 0,21 44 47,21-1-47,0 0 16,-21 0-16,21 0 0,0 0 15,0 1-15,1-22 0,-1 21 0,0 0 0,0-21 16,0 0-16,0 21 15,1-21-15,20 0 0,-21 0 0,0 0 16,0 0-16,22-21 0,-22 21 0,0-21 16,21 0-16,-20-1 0,-1 1 15,21 0-15,-21-21 0,22-22 16,-22 43-16,0-21 0,-21-1 16,0 22-16,21-21 0,-21 21 0,21 0 15,-21-1-15,0 1 16,0 42-1,-21 1 1,0-1-16,21 21 0,-21 43 16,21-64-16,0 21 15,0-21-15,0 22 0,0-22 16,0 0-16,0 0 0,21 0 0,-21 1 16,21-22-16,43 21 15,-22-21-15,-21 0 0,21 0 16,-20-21-16,20 21 0,-21-22 0,21 1 15,-20 0-15,-1 0 0,0 0 0,0-22 16,0 22-16,0-42 16,1-22-1,-22 64-15,0 0 0,0 0 16,-22 21 0,22 21-1,0 0-15,-21 0 0,21 0 0,-21 0 16,21 1-16,0-1 0,0 0 15,0 0-15,0 0 0,0 0 0,0 1 16,0-1-16,21 0 0,0-21 16,1 0-16,-1 0 0,0 21 15,0-21-15,21 0 0,-20 0 0,-1 0 16,63-63 0,-41 41-16,-22-20 0,0 21 15,-21 0-15,0-22 0,21 22 16,-21 0-16,0-21 0,0 21 0,0-1 15,0 1-15,0 0 0,0 0 16,0 0-16,0 0 16,0 42-1,0 0-15,-21 0 16,21 21-16,0-20 0,0 20 16,-21 0-16,21 1 0,-21-1 0,21 0 15,0 1-15,0 20 0,-21-21 0,21 22 16,0-1-16,-22 1 15,22-22-15,0 22 0,0-1 0,0 22 16,0-22-16,0 1 0,0-1 0,0 22 16,0-43-16,0 22 0,0-22 0,0 1 15,0-1-15,22 0 0,-1 1 16,-21-22-16,21-21 16,-21-21-1,21-1-15,-21-20 0,0 21 16,0-21-16,21-1 0,0 1 0,-21-22 15,22 1-15,-1-1 0,-21 1 0</inkml:trace>
  <inkml:trace contextRef="#ctx0" brushRef="#br1" timeOffset="-184316.04">10604 8805 0,'-21'-42'0,"42"84"0,-42-105 15,0 42-15,21 0 0,0-1 16,0 1-16,21 21 15,0 0-15,1-21 0,-1 21 16,0 0-16,21 0 0,1 0 0,-1 0 16,-21 0-16,21 0 0,1 21 15,-22-21-15,21 43 16,-21-1-16,-21-21 0,0 0 0,0 22 16,0-22-16,-21 0 15,0 0-15,0 0 0,-43 22 16,22-22-16,21-21 0,-21 21 0,20 0 15,1-21-15,0 0 0,0 0 16,0 0-16,42 0 31,0-21-31,0 0 0,0 21 16</inkml:trace>
  <inkml:trace contextRef="#ctx0" brushRef="#br1" timeOffset="-183988.23">11218 8678 0,'21'-21'31,"-21"42"-15,0 1-16,0-1 16,0 21-16,0 0 0,0 1 0,0-1 15,0 0-15,0 22 0,0-22 16,-21 22-16,21-22 0,-21 22 0,21-1 15,0-21-15,-21 85 16,0-63-16,21-1 0,-21-20 0,21 20 16,0 1-16,-22-22 0,22 43 15,0-64-15,0 42 16,0-41-16,0-1 0,22-21 16,-1-21-1,0-1-15,0-41 16,-21 21-16,21-1 0,0-63 15,-21 43-15,0 21 16</inkml:trace>
  <inkml:trace contextRef="#ctx0" brushRef="#br1" timeOffset="-183711.39">11239 8869 0,'0'0'0,"0"-21"0,0-22 16,0 22-16,0-21 15,22-22-15,-1 43 16,0 0-16,21 0 0,-21 21 15,22 0-15,-22 0 0,21 0 16,-21 0-16,1 0 0,-1 0 0,21 0 16,0 42-16,-42-21 15,0 1-15,0-1 0,0 21 16,0-21-16,-21 0 0,0 1 0,-21 41 16,21-42-16,-43 22 15,43-43-15,0 21 16,0 0-16,-1-21 0,1 0 0,42 0 31,1 0-31,-1 0 16,0-21-16,0 21 0,0-21 0</inkml:trace>
  <inkml:trace contextRef="#ctx0" brushRef="#br1" timeOffset="-183324.61">11853 8636 0,'0'-21'31,"-21"21"-31,0 0 0,0 0 16,0 21-16,21 0 15,0 0-15,-22 1 0,22-1 0,-21 0 16,21 21-16,0-21 0,0 1 16,0 20-16,0-21 0,0 0 0,0 0 15,0 1-15,21-1 0,1 0 16,-1-21-16,0 0 0,0 0 15,0 0-15,0 0 0,1 0 0,-1 0 16,0-21-16,0 0 0,0 21 0,0-22 16,-21-20-16,22 21 0,-22 0 15,21-22-15,-21 22 0,0-21 0,0 21 16,0-22-16,0 1 16,0 21-16,-21 0 0,-1 21 0,1 0 15,0 0-15,0 0 0,0 0 16,0 0-16,-1 0 0,1 0 0,0 21 15,0-21-15,21 21 0,0 0 0,0 0 16,0 1 0,0-1-16,21-21 15,0 21-15,22-21 0</inkml:trace>
  <inkml:trace contextRef="#ctx0" brushRef="#br1" timeOffset="-182956.31">12213 8678 0,'0'0'0,"0"-21"0,0 0 16,0 0-16,0 0 15,21 21-15,0 0 16,1 0-16,-1 0 0,0 0 16,0 0-16,0 0 0,-21 21 15,21 0-15,-21 0 0,0 0 0,22 1 16,-22-1-16,0 21 0,0-21 15,0 0-15,0 64 16,0-43-16,0-20 0,-22-1 16,22 0-1,-21-21 1,21-21-16,0 0 16,0-1-16,0 1 15,0 0-15,0-21 0,0 21 0,21-1 16,-21-41-16,22 42 0,-1 0 15,0-1-15,-21 1 0,21 0 16,0 0-16,0 0 0,1 0 16,-1-1-16,0 22 0,-21-21 15</inkml:trace>
  <inkml:trace contextRef="#ctx0" brushRef="#br1" timeOffset="-182684.46">12869 8276 0,'-63'43'16,"42"-43"-1,-1 21-15,22 21 0,-21-21 0,21 22 16,-21-22-16,21 21 0,0-21 0,-21 22 16,21-1-16,-21-21 0,21 21 15,0 1-15,0-1 0,0 22 16,0-43-16,0 0 0,0 0 15,0 0-15,0 0 0,0 1 0,21-22 16,0 21-16,0-21 16,0 0-16,1 0 0,-1-21 15,-21-1-15,42 1 0,-21 0 16</inkml:trace>
  <inkml:trace contextRef="#ctx0" brushRef="#br1" timeOffset="-182516.56">12636 8636 0,'0'0'0,"-21"0"16,21-21-1,21 21 1,1 0-16,-1 0 16,0 0-16,21 0 0,-21-21 0,22 21 15,-22-21-15,0 21 0,21 0 0,-20-22 16</inkml:trace>
  <inkml:trace contextRef="#ctx0" brushRef="#br1" timeOffset="-181366.71">14033 8467 0,'0'0'16,"22"-21"-16,-22-1 0,21 22 0,-21-21 16,0 0-16,21 0 0,-21 0 0,0 0 15,0-1-15,0 1 0,-21 21 31,0 21-15,21 1-16,0-1 0,-22 0 0,22 0 16,-21 21-16,0-20 15,21 20-15,0-21 0,-21 0 0,21 22 16,-21-22-16,21 0 0,0 0 0,0 0 16,0 0-16,0 1 0,0-1 15,21-21-15,0 0 0,21 0 16,1 0-16,-22 0 0,0 0 15,21-21-15,1-1 0,20 1 16,-42 0-16,22 0 0,-22-21 16,21-1-16,-42 22 15,0-21-15,0 21 0,0-22 0,0 22 16,0 0-16,-21 0 0,0 0 0,0-1 16,-22 1-16,22 21 15,-42 0-15,20 0 0,22 0 16,0 0-16,-21 0 0,63 0 31,0 0-31,0 0 0,22 0 16,-1 0-16,0 0 0,1 0 0,-1 0 15,21 0-15,-20 0 0,63-42 16,-64 21-16,64 0 16,-64-1-16,-21 1 0,22 0 15,-1 0-15,-21 0 0,0-22 16,-21 22-16,0 0 0,0 0 15,-21 21 1,0 0-16,0 0 16,0 0-16,21 21 15,-22 0-15,22 22 0,0-22 16,-21 21-16,21 43 0,-21-43 16,21 0-16,0 1 0,0-1 0,0 22 15,0-22-15,0 21 0,0-20 16,0 20-16,0 1 0,0-1 0,0 1 15,0 20-15,0-20 0,0-1 16,0 1-16,21 21 0,0-22 0,-21 1 16,0-1-16,0 1 0,22 20 15,-22-20-15,0-1 0,0 1 0,21 126 16,-21-84 0,0-64-16,0 1 0,-21-22 15,-1 0-15,1 0 0,0-21 0,0 0 16,0 0-16,0 0 0,-1-21 15,-20-42-15,21 41 16,0-41-16,21 21 0,-21-22 0,-1-63 16,22 42-16,0 22 0,0-22 15,0 1-15,0-1 0,0 21 0,22-20 16,-1-1-16,0 22 16,0-22-16,0 21 0,0 1 0,22-1 15,-22 22-15,21 0 0,1-1 0,-1 1 16,0 0-16,43-22 15,-64 22-15,21 21 0,1-22 0</inkml:trace>
  <inkml:trace contextRef="#ctx0" brushRef="#br1" timeOffset="-180624.49">16531 8234 0,'0'0'0,"0"-42"16,0 20 0,21 22-1,0-21-15,1 21 0,-1 0 16,0 0-16,0 0 0,64-21 16,-64 21-16,0 0 15,21 21-15,-20-21 0,-1 43 16,-21-22-16,0 21 0,0-21 0,0 0 15,0 1-15,0 20 0,-21-21 16,-1 0-16,-20 0 0,21 1 0,-64 20 16,43-21-16,0-21 15,-1 21-15,1-21 0,21 0 0,0 0 16,-22 0-16,43-21 31,21 21-31,1-21 16,-1 21-16,21-21 0,22 21 15,-43 0-15,63-21 0,-62 21 16,20 0-16,-21 0 0,21 0 16,-20 21-16,20-21 0,-21 21 0,43 21 15,-22 1 1,-42-22-16,0 0 0,21 21 16,-21-21-16,0 1 0,0 20 15,-21-21-15,0 0 0,0 22 0,-22-22 16,22 0-16,-21 0 0,21-21 15,-22 21-15,1-21 0,21 0 0,-22 0 0,1 21 16,21-21-16,-21 0 0,20 0 16,-62-21-16,20-21 15,22 21-15,21 21 16,0-21-16,21-1 0,-22 1 16,22 0-16,0 0 0,0 0 15,0 0 1,22 21-16,-1 0 0,0-22 15,0 1-15</inkml:trace>
  <inkml:trace contextRef="#ctx0" brushRef="#br1" timeOffset="-180168.75">17103 8001 0,'0'-21'0,"0"42"15,0-63-15,0 21 0,21-1 16,0 22-16,0-21 0,0 21 16,0 0-16,1 0 0,-1 0 15,21 0-15,22 21 0,-43-21 16,0 22-16,21 20 0,-21-21 15,-21 21-15,0-20 0,0 62 16,0-41-16,0-22 0,0 21 0,0-21 16,-21 0-16,0 1 0,0-1 15,0 0-15,0 0 0,-1-21 16,1 0 0,21-21-16,0 0 0,0 0 15,0-22-15,0 1 16,0 0-16,21-22 15,1 43-15,-22-21 0,21 20 16,0-20-16,0 21 0,0 0 0,-21 0 16,21-1-16,1 1 0,20 21 15,-21 0-15,0 0 16,0 0-16,1 0 0,-1 0 16,0 0-16</inkml:trace>
  <inkml:trace contextRef="#ctx0" brushRef="#br1" timeOffset="-179620.24">18119 7916 0,'0'0'0,"0"-63"31,-22 63-31,1 0 15,0 0-15,0 0 0,0 0 0,0 0 16,-1 0-16,1 21 0,-21 0 16,21 0-16,0 1 0,-1-1 15,1 21-15,0-21 0,0 0 0,21 22 0,-21-22 16,21 0-16,0 21 16,0-20-16,0 20 0,21-21 15,0-21-15,0 0 0,0 0 16,1 0-16,-1 0 0,0 0 15,0 0-15,0 0 0,22-42 16,-22 21-16,0-1 0,0-20 16,0 21-16,0-21 0,1-1 0,-1 22 15,0-21-15,-21-1 0,21-41 16,-21 41-16,21 22 0,-21-21 16,0 21-16,0-22 0,0 22 15,0 0-15,0 0 0,0 42 31,-21 0-31,21 0 0,-21 22 16,21-22-16,-21 21 0,21 1 0,0-1 16,0 0-16,0 1 0,0 20 15,0-21-15,0 1 0,0-1 0,0-21 16,0 22-16,0-22 0,0 0 0,21 0 16,-21 0-16,21 0 0,0-21 15,0 0-15,1 0 0,-1 0 16,0 0-16,0 0 0,0-21 15,0 0-15,1 21 0</inkml:trace>
  <inkml:trace contextRef="#ctx0" brushRef="#br1" timeOffset="-179018.58">18690 8234 0,'42'-64'31,"-42"43"-31,0 42 31,22 1-31,-22-1 16,21 21-16,-21 43 0,0 21 15,0-64-15,0 21 16,0-20-16,0 20 0,0 22 0,0-22 16,-21 1-16,-1 84 15,1-84-15,-21 84 0,21-64 16,-22-20-16,22-1 0,0 22 0,0-21 15,0-1-15,-22 43 16,22-64-16,0 1 0,21-1 0,-21-21 16,21 0-16,0 0 0,0-42 31,0 0-31,0 0 0,21-21 16,0-1-16,0 1 0,1 0 15,-22-1-15,21-20 0,21-64 16</inkml:trace>
  <inkml:trace contextRef="#ctx0" brushRef="#br1" timeOffset="-178707.64">18563 8509 0,'0'0'0,"-21"-42"0,21-1 0,0 22 16,0-21-16,0 21 0,0 0 16,0-22-16,0 22 0,21 0 0,0 0 15,0 0-15,1-1 0,20 22 16,0-21-16,1 0 0,41 21 15,-41 0-15,-1 0 0,0 0 16,1 21-16,-1 0 0,-21 1 0,0 20 16,0-21-16,-21 21 0,0-20 0,0-1 15,-21 21-15,0-21 0,0 0 0,-21 1 16,20-1-16,-20 0 0,0 0 16,21-21-16,-22 21 0,22-21 0,0 0 15,0 0-15,0 0 0,-1 0 16,44 0 15,-1 0-31,0-21 0,21 21 16,-21-21-16,1 21 0,20 0 15</inkml:trace>
  <inkml:trace contextRef="#ctx0" brushRef="#br1" timeOffset="-178224.41">19664 8255 0,'0'0'16,"0"-21"-16,0 0 0,0 0 16,0-1-16,-21 22 0,-1-21 0,1 0 15,0 21-15,0 0 0,-21 0 16,20 0-16,1 0 16,-21 0-16,21 21 0,0 0 0,-22 1 15,22-1-15,0 21 0,0-21 0,0 22 16,-1-22-16,1 21 0,21-21 15,0 22-15,0-22 0,0 0 0,0 21 16,0-21-16,0 1 16,21-22-16,1 0 0,20 0 15,-21 0-15,0 0 16,43 0-16,-43-22 0,21 1 16,-21 21-16,1-21 0,-1 0 0,0 0 15,42-64 1,-63 64-16,0 0 0,0 0 15,0-1-15,0-20 0,22 42 16,-22 21 0,0 0-1,0 1-15,0-1 0,0 0 16,0 0-16,0 0 0,0 0 0,0 1 16,0-1-16,0 0 0,0 0 15,0 0-15,0 0 0,21-21 0,0 0 16,21 22-16,-21-22 15,1 0-15,-1 0 0,0 0 16,0 0-16,0 0 0,0-22 16</inkml:trace>
  <inkml:trace contextRef="#ctx0" brushRef="#br1" timeOffset="-177840.63">19960 8361 0,'-21'-64'16,"21"43"-1,0 0-15,0 0 0,21 21 16,0 0-16,0-21 16,22 21-16,-1 0 15,0 0-15,-20 0 0,-1 0 16,21 21-16,-21 0 0,0 0 0,1 0 16,-1 22-16,-21-22 0,0 0 0,0 64 15,0-64 1,0 0-16,0 0 0,-21 0 0,-1 1 15,1-1-15,0-21 16,0 0 0,21-21-1,0-1-15,0 1 0,0 0 16,0 0-16,0-21 0,21 20 16,-21 1-16,21-21 0,0 21 15,-21-22-15,22 22 0,-1-21 0,0 21 16,0 0-16,0-1 0,0 1 15,1 0-15,-1 0 0,0 21 16,-21-21-16,21 21 0,0 0 0,0-21 16,1 21-16</inkml:trace>
  <inkml:trace contextRef="#ctx0" brushRef="#br1" timeOffset="-176979.93">20849 7811 0,'0'0'0,"21"0"0,-21-22 16,0 44 0,0-1-1,0 0-15,-21 0 0,0 21 16,0 1-16,0 20 0,-1 1 16,1-22-16,21 0 0,-21 1 15,0-1-15,0 0 0,21-20 0,0 20 16,-21 0-16,21-21 0,0 1 0,0-1 15,0 0-15,0 0 0,21-21 16,-21 21-16,21-21 0,0 0 0,21 0 16,-20 0-16,-1 0 0,21 0 15,-21-21-15,22 0 0,20 0 16,-21 0-16,-20-1 0,20-20 16,-21 21-16,0 0 0,22-43 15,-43 22-15,0 21 0,21 0 16,-21-1-16,-21 44 31,21-1-31,0 21 16,-22-21-16,22 0 0,0 1 15,-21-1-15,21 0 0,0 0 16,0 0-16,0 0 0,21-21 16,1 0-16,-1 22 0,0-22 15,21 0-15,-21 0 0,22 0 16,-22 0-16,0 0 0,21 0 0,-20-22 15,-1 22-15,0-21 0,21-21 16,-42 21-16,0 0 0,21-1 16,1 1-16,-22 0 0,0 0 15,0 0-15,0 0 16,0 42 15,-22 0-31,22 0 0,-21 0 16,21 0-16,0 1 0,-21 20 15,0-21-15,0 21 0,21-20 0,-21 20 16,-22 85-16,43-85 16,-21 1-16,21 20 0,-21-21 15,21 22-15,-21-1 0,21-20 0,0 20 16,0 1-16,-21-1 0,21 1 0,0-1 16,0 128-1,-22-64-15,22-64 0,0 1 16,-42 63-16,42-85 0,0 0 15,-21 1-15,0-22 0,0 21 16,-1-21-16,1-21 0,21 22 16,-21-22-16,0 0 0,-21 0 15,20 0-15,1-22 0,0 22 0,-21-21 16,21 0-16,-1-21 0,-41-1 16,42 22-16,-22-42 15,43 20-15,0 1 0,0 21 0,0-21 16,0-1-16,0 1 0,0-85 15,43 0 1,-22 85-16</inkml:trace>
  <inkml:trace contextRef="#ctx0" brushRef="#br1" timeOffset="-176704.09">20595 8170 0,'0'0'0,"0"-21"15,21 21-15,0-21 16,1 21-16,20 0 0,-21 0 0,21 0 16,-20 0-16,20-21 0,43 21 15,-64 0-15,21 0 0,0 0 16,-20 0-16,-1 0 0,0 0 15,0 0-15,0 0 0,0 0 16,1 0 0,-1 0-1</inkml:trace>
  <inkml:trace contextRef="#ctx0" brushRef="#br1" timeOffset="-175719.15">22839 8551 0,'84'-42'16,"-62"21"-1,-1 0-15,0 0 0,0-22 16,0 22-16,0-21 0,-21 21 0,22-22 15,-1-20-15,0 20 0,-21 1 0,0-21 16,0 20-16,0 1 0,0 0 16,0-1-16,0 1 0,0 21 0,0-22 15,0 22-15,-21 0 16,0 21-16,-1 0 0,22 21 16,-21-21-16,-21 64 15,21-43-15,0 21 0,-1 43 16,1-43-16,21 22 0,0-22 0,0 106 15,0-105 1,0-1-16,0 0 0,21 22 16,1-43-16,-1 0 0,0 0 15,0 0-15,21 1 0,-20-22 16,-1 0-16,63 0 16,-41 0-16,-1-22 0,-21 1 15,0 21-15,1-21 0,-1 0 16,0 0-16,0 0 0,0-22 0,0 22 15,1-21-15,20-43 16,-42 43 0,0 21-16,0-1 0,-21 44 31,21-1-31,-21 0 16,21 0-16,-22 0 0,1 0 0,21 1 15,0-1-15,0 0 0,0 21 0,0-21 16,0 1-16,0-1 0,0 0 15,21 0-15,1-21 0,-22 21 16,21-21-16,21 0 0,-21 0 0,0 0 16,1 0-16,-1 0 0,21 0 15,-21 0-15,0-21 0,22 21 0,-22-21 16,0 0-16,0 0 0,0-1 16,-21 1-16,0 0 0,0 0 15,0-21-15,0 20 0,0-20 0,0 0 16,0 21-16,0-1 0,-21-20 15,0 21-15,-21 0 16,-1 21-16,22-21 0,0 21 0,-21 0 0,21 0 16,-1 21-16,-41 21 15,21 0 1,42-20-16,0-1 0,0 21 16,0-21-16,21 0 0,0 1 15,-21-1-15,42-21 0,-21 21 0,43 0 16,-22-21-16,-21 0 15,22 0-15,-1 0 0,0 0 16,1 0-16,-22 0 0,21 0 0,1-21 16</inkml:trace>
  <inkml:trace contextRef="#ctx0" brushRef="#br1" timeOffset="-175312.38">24384 8065 0,'0'0'0,"0"-22"0,0 1 31,-21 21-31,21 21 0,-21 1 16,-1-1-16,1 0 0,0 0 16,21 21-16,-21-20 0,0-1 15,21 21-15,0-21 0,-21 0 0,21 22 16,0-22-16,0 0 0,0 0 0,0 22 16,0-22-1,0 0-15,21-21 0,0 0 16,0 0-16,0 0 0,0 0 15,1 0-15,-1-21 16,0 0-16,0-1 0,0 1 16,-21-21-16,0 21 0,21 0 0,-21-22 15,0 22-15,22-21 0,-22-1 16,0 22-16,0-21 0,0 21 0,-43-43 16,43 43-16,-21 0 15,0 21-15,0 0 0,0-21 16,-1 21-16,1 0 0,0 0 15,0 21-15,21 0 16,0 0-16,21 0 16,0-21-16,22 0 15,-22 0-15,0 0 0,0 0 0,0 0 16,22 0-16</inkml:trace>
  <inkml:trace contextRef="#ctx0" brushRef="#br1" timeOffset="-175028.55">24934 7684 0,'0'0'16,"0"-22"-16,-21 22 15,0 0-15,0 0 16,0 22-16,21-1 0,-22 21 16,1-21-16,21 22 0,-21-1 15,21 0-15,0 1 0,-21-1 0,21 0 16,-21 1-16,21 20 0,-21-21 15,21 1-15,0-1 0,0-21 16,0 22-16,0-22 0,0 0 0,0 0 0,0 0 16,0 0-16,0 1 0,21-22 15,0 0-15,0 0 16,0 0-16,0 0 16,1-22-16,-1 1 0,0 21 15,21-21-15,-21 0 0</inkml:trace>
  <inkml:trace contextRef="#ctx0" brushRef="#br1" timeOffset="-174660.76">25400 8043 0,'0'0'15,"21"-21"-15,-21 0 0,0 0 16,-21 21 0,0 0-16,0 0 15,-22 21-15,22-21 0,0 21 16,-21 0-16,20 1 0,1-1 15,0 0-15,21 0 0,0 0 0,-21 0 16,21 1-16,0-1 0,0 0 0,0 0 16,0 0-16,21-21 0,0 21 0,0 1 15,1-22-15,-1 21 16,0-21-16,0 0 0,0 21 0,0-21 0,1 0 16,-22 21-16,21-21 0,-21 21 15,21-21-15,-21 21 0,0 1 16,0-1-1,-21-21 1,0 0-16,-1 0 0,1 0 0,0 0 16,0 0-16,-21 0 0,-22 0 15,43 0-15,0 0 16,-22 0-16,22 0 16,0-21-16,0-1 0,0 1 15</inkml:trace>
  <inkml:trace contextRef="#ctx0" brushRef="#br1" timeOffset="-174292.97">22987 8022 0,'0'0'16,"0"-21"-1,21 21-15,0 0 0,0-21 16,22 21-16,-22-21 0,21 21 16,1-21-16,62 21 0,-62-22 15,20 1-15,1 21 0,-22 0 16,22 0-16,-22-21 0,43 21 15,-43 0-15,-21 0 0,21 0 16,-20 0-16,-1 0 0,0 0 16,0 0 15,0 0-31,0 0 16,1 21-16,-1-21 0</inkml:trace>
  <inkml:trace contextRef="#ctx0" brushRef="#br1" timeOffset="-162824.35">931 10943 0,'0'0'0,"0"-42"16,0 21 0,0 0-1,0-1-15,-21 22 16,21-21-16,-21 21 15,21 21 17,0 1-32,0 20 15,0-21-15,0 21 0,0 1 0,-21-1 16,21 0-16,-21 1 0,-1 20 16,1-20-16,21-1 0,-21 0 0,0 1 15,0-1-15,0-21 16,-1 0-16,22 0 0,0 1 0,-21-1 0,0-21 15,21-21 17,0-1-32,0 1 0,0-21 15,0 21-15,0 0 16,21-1-16,0 1 0,1 0 16,20 0-16,-21 21 15,0-21-15,0 21 0,22-21 16,-1 21-16,-21 0 15,22 0-15,-22 0 0,0-22 0,0 22 16,0 0-16,0 0 16,1 0-16,-1 0 0,0 0 0,-21-21 15,21 21-15,-21-21 16,0 0-16,0 0 0,0 0 16,0-1-16,0 1 15,0 0-15,0 0 0,0 0 16,0 0-16,0-1 0,0 1 15,-21 21 1,0 0-16,21 21 16,0 1-16,0-1 0,-21 0 15,21 0-15,-22 21 0,22 1 16,0 41-16,-21-41 16,21-1-16,-21 0 0,21 1 0,0-1 15,0-21-15,-21 22 0,21-22 16,0 0-16,0 21 0,0-21 15,0 1-15,0-1 0,21-21 32,0 0-32,0 0 15,1-21-15</inkml:trace>
  <inkml:trace contextRef="#ctx0" brushRef="#br1" timeOffset="-162520.52">1672 11240 0,'21'0'16,"0"-22"-16,1 22 15,-22-21-15,0 0 0,21 21 16,-21-21-16,0 0 15,-21 21 17,-1 0-32,1 0 15,0 0-15,21 21 16,0 0 0,0 0-1</inkml:trace>
  <inkml:trace contextRef="#ctx0" brushRef="#br1" timeOffset="-161704.99">3281 10541 0,'0'0'0,"-21"0"0,21 21 0,0 0 0,-22 1 16,-20 41-16,42-21 0,-21 1 16,0-1-16,21 0 15,-21 1-15,-1-1 0,22 0 0,-21 1 16,0-1-16,0 0 0,21 1 16,-21-1-16,0 0 0,21 1 0,0-1 15,0-21-15,0 0 0,-22 1 16,22-1-16,0-42 31,22-1-31,-22 1 16,21 0-16,0 0 0,-21-21 0,21-1 15,0 1-15,-21 0 0,21 20 0,1-20 16,-1 0-16,0-1 0,0 1 16,-21 0-16,21-1 0,0 1 15,1 0-15,-22 21 0,0-22 16,21 22-16,-21-21 0,21 42 0,-21-21 15,0 42 1,0 0-16,21 0 16,-21 21-16,0 1 0,0-22 0,0 21 15,0 1-15,0-1 0,0 0 16,0 1-16,0 20 0,0-21 16,0 1-16,0-1 0,0 0 0,0 1 0,0-22 15,0 21-15,0-21 0,0 1 16,0-1-16,0 0 0,0 0 15,21-21 1,-21-21 0,0 0-16</inkml:trace>
  <inkml:trace contextRef="#ctx0" brushRef="#br1" timeOffset="-161124.33">2984 11218 0,'0'0'0,"-21"0"0,0 0 15,42 0 17,0 0-32,1 0 15,20 0-15,-21 0 16,21 0-16,-20 0 0,20-21 0,0 21 16,1-21-16,20 0 0,-21 21 0,22-21 15,-22 0-15,22-1 0,-1 1 16,43 0-1,-85 0-15,0 21 0,-21 21 32,0 0-32,0 0 15,0 1-15,0-1 0,-21 0 16,21 21-16,0-21 0,-21 1 0,21-1 16,0 42-16,0-20 15,0-22 1,21-21-16,0 21 0,1-21 15,-1 0-15,0 0 16,0 0-16,0-21 0,22 0 16,20-43-16,-42 22 15,-21 21-15,21-22 0,1 22 16,-1 0-16,0-21 0,-21 20 0,0 1 16,21-21-16,-21 21 0,21 0 15,-21 42 16,0 0-31,0 0 0,0 0 16,0 22-16,0-22 16,-21 21-16,21-21 0,0 22 0,0-22 15,0 0-15,0 0 0,0 21 0,0 1 16,64-22 0,-43-21-16,0 0 15,42 0-15,-41 0 16,20 0-16,0-21 0,1 21 0,-1-21 15,0-1-15</inkml:trace>
  <inkml:trace contextRef="#ctx0" brushRef="#br1" timeOffset="-159989.03">4995 10986 0,'0'-22'0,"0"44"0,0-65 15,0 22-15,0 0 0,-42 0 16,21 0-16,0 21 0,-1-22 0,-20 22 15,21 0-15,0 0 0,-22 0 16,22 22-16,-21-1 0,21 0 0,0 0 16,-22 0-16,22 22 0,0-22 0,0 21 15,0-21-15,21 22 0,0-1 16,0-21-16,0 21 0,0-20 0,0 20 16,0 0-16,0-21 0,21-21 15,0 22-15,0-22 16,0 0-16,0 0 0,1 0 0,20 0 15,-21 0-15,21-22 0,-20 1 16,-1 0-16,42-21 0,-42 21 16,22-22-16,-22 22 0,0-21 0,0-1 15,-21 22-15,21-21 0,-21 0 16,22-1-16,-22 1 0,21 0 16,-21-1-16,0 22 0,0-64 15,0 64-15,0-21 0,0 21 16,0 0-16,0-1 0,-21 44 31,21-1-31,-22 0 0,22 21 16,0-21-16,-21 22 0,21-1 0,0-21 15,0 64-15,0-43 0,0 1 16,0-1-16,0 0 0,0 1 16,0-1-16,0-21 0,0 21 0,0-20 15,0-1-15,21 0 0,1 0 0,-1 0 16,21-21-1,22 0-15,-43 0 0,0 0 16,0 0-16,0-21 0,0 0 0,1 0 16,-1 0-16,0-1 15,0-20-15,-21 21 0,21 0 0,0-43 16,-21 43-16,0-21 16,22 21-16,-22-1 0,0 1 15,0 42 1,-22-21-1,22 22-15,0-1 0,0 0 16,-21 0-16,21 0 0,0 22 0,0-22 16,0 0-16,0 0 0,0 0 0,0 0 15,0 1-15,0-1 0,0 0 0,21 0 16,1-21-16,-1 21 16,0-21-16,0 0 0,0 0 15,0 0-15,1 0 0,-1 0 0,0-21 16,0 21-16,0-21 0,0 0 15,1 0-15,-1-1 0,0-20 0,0 21 16,0 0-16,-21 0 0,21-1 0,1-20 16,-1 21-16,-21 0 15,0 0-15,21 21 0,-21 21 32,0 0-32,0 0 15,0 0-15,0 0 0,0 22 16,0-22-16,0 0 0,0 21 0,0-20 15,0-1-15,0 0 16,21 0-16,-21 0 0,21-21 16,0 0-16,1 21 0,-1-21 0,0 0 15,21 0-15,1 0 16,-1-21-16,-21 0 0,0 0 16,-21 0-16,21 0 0,1-1 15,-1 1-15,-21-21 0,0 21 0,0-22 16,0 1-16,0-21 15,0 41-15,-21-62 16,-1 63-16,1-1 0,0 22 0,0 0 16,0 0-16,-22 0 0,22 0 0,-21 0 15,21 0-15,-22 22 0,22-1 16,0 0-16,-21-21 0,21 21 16,-1 0-16,1 0 0,21 1 0,0-1 15,-21-21-15,21 21 0,0 0 0,21-21 31</inkml:trace>
  <inkml:trace contextRef="#ctx0" brushRef="#br1" timeOffset="-159799.64">5567 10710 0,'0'0'15,"-21"0"-15,-1 0 0,1-21 0,0 21 16,0 0 0,21 21 15,21-21-31,0 0 0,0 0 16</inkml:trace>
  <inkml:trace contextRef="#ctx0" brushRef="#br1" timeOffset="-158596.71">7578 11113 0,'0'0'0,"0"-22"15,0 1 1,0 0-16,0 0 16,21 0-16,-21 0 0,0-1 15,21 1-15,-21 0 0,0 0 0,0 0 16,0 0-16,0-1 0,0 1 16,-21-21-16,0 42 0,-22-42 15,1 42-15,21 0 16,-22 0-16,1 0 0,0 0 15,21 0-15,-22 0 0,1 0 0,21 21 16,-22 0-16,1 0 0,21 0 0,-21 22 16,20-22-16,1 21 0,0-21 15,0 22-15,0-1 16,21 0-16,0-21 0,0 22 0,0-22 16,21 0-16,0 0 0,0 0 15,0-21-15,1 0 0,-1 22 0,0-22 16,0 0-16,21 0 0,-20 0 0,-1-22 15,63-20 1,-41 21-16,-22 0 0,0 0 16,0-1-16,0 1 0,1-21 0,-1 21 15,21-43-15,-21 22 16,-21 0-16,0 20 0,0 1 16,0 0-16,0 42 31,0 0-31,0 1 15,0 20-15,0-21 0,0 0 0,0 0 16,0 1-16,0 20 0,0-21 16,0 0-16,0 0 0,43 22 15,-1-22-15,-21 0 16,0-21-16,0 0 0,1 0 16,-1 0-16,21 0 0,-21 0 0,22 0 15,-22 0-15,21-21 0,43-21 16,-43-1-1,-21 22-15,0 0 0,1 0 0,-1 0 16,-21-1-16,0 1 0,0 0 0,0 0 16,0 0-16,0 0 0,0-1 15,0 44 1,0-1 0,-21 0-16,21 0 0,-22 0 15,22 0-15,-21 1 0,21-1 16,0 0-16,0 0 0,0 0 0,-21 0 15,21 1-15,0-1 0,-21 0 16,21 0-16,0 0 16,0-42 15,0 0-31,0 0 0,0 0 16,0-1-16,0 1 0,0 0 15,21-21-15,0 21 0,0-1 0,1-20 16,-1 21-16,0 0 0,0-22 15,64 1-15,-64 21 0,21 21 16,1 0-16,-1 0 0,-21 0 0,21 0 16,1 0-16,-22 0 0,0 21 15,0 0-15,0 0 0,1 1 0,-22-1 16,21 0-16,-21 0 0,0 21 0,0-20 16,0-1-16,0 0 0,0 0 15,-21 21-15,-1-20 0,22-1 16,0 0-16,0-42 31,22 0-15</inkml:trace>
  <inkml:trace contextRef="#ctx0" brushRef="#br1" timeOffset="-158068.02">9186 10816 0,'0'0'0,"-63"-63"31,42 63-31,-1-21 0,1 21 16,0 0-16,0 0 0,0 0 0,-22 0 16,22 0-16,0 21 15,-42 0-15,20 0 0,22 21 16,0-20-16,0-1 0,-22 21 15,43-21-15,-21 85 16,21-64-16,0-20 0,0-1 16,0 0-16,21 0 0,-21 0 15,22-21-15,-1 0 0,0 0 0,21 0 16,-21 0-16,1 0 0,-1 0 0,0-21 16,21 0-16,-21 0 0,1 0 15,-1-1-15,0 1 0,21-21 16,-21 21-16,1-22 0,-1 1 0,0 0 0,-21-1 15,21 1-15,0-21 16,-21 20-16,0-20 0,0 20 0,21 1 16,-21-21-16,22 41 0,-22-20 0,0 21 15,0 0-15,0 0 0,0 42 16,-22 0 0,-20 106-1,42-64-15,-21 22 0,21-21 16,0-22-16,0 0 0,0 1 0,0-1 15,0 0-15,0-21 0,0 22 0,21-22 16,-21 0-16,0 0 16,21 0-16,22 1 0,-22-22 15,0 0-15,0 0 0,0 0 0,0 0 16</inkml:trace>
  <inkml:trace contextRef="#ctx0" brushRef="#br1" timeOffset="-157572.29">10308 10478 0,'0'0'0,"0"-43"31,21 43-31,0 21 16,-21 1-16,0-1 0,0 21 15,22 0-15,-22-20 0,21 20 0,-21 0 16,21 1-16,-21-1 0,0 0 0,0-21 16,0 22-16,0-1 0,0-21 15,0 0-15,0 1 0,0-1 0,0 0 16,0 0-16,0 0 15,21-21-15,0 0 16,0 0-16,1-21 16,-1 0-16,0 0 0,0-22 15,0 22-15,0 0 0</inkml:trace>
  <inkml:trace contextRef="#ctx0" brushRef="#br1" timeOffset="-157344.43">10880 10372 0,'0'0'0,"0"-21"0,-22 21 16,1 0-16,0 21 0,0 0 16,0 21-16,0-21 0,-1 22 15,-41 20-15,21 22 16,20-43-16,1 1 0,0-1 16,0 0-16,0 1 0,0-22 0,21 21 15,0-21-15,0 0 0,0 1 16,0-1-16,21 0 15,0-21-15,0 0 0,0 0 16,22 0-16,-22 0 0,0-21 0,0 0 16,21-1-16</inkml:trace>
  <inkml:trace contextRef="#ctx0" brushRef="#br1" timeOffset="-157123.55">11091 10626 0,'0'21'15,"0"0"-15,-21 0 16,0 0-16,21 1 0,0-1 16,-21 0-16,-22 42 15,22-41-15,21-1 0,0 0 16,0 0-16,0 0 0,0 0 16,21-21 15,1-21-31,-1 0 0,0 0 15</inkml:trace>
  <inkml:trace contextRef="#ctx0" brushRef="#br1" timeOffset="-156964.64">11176 10499 0,'0'-21'0,"0"42"0,0-64 16,0 22-16,-21 21 15,0 0 1,21 21-1,0 1-15,0-1 16,21 0-16,0-21 0,0 21 16,0-21-16,0 21 0</inkml:trace>
  <inkml:trace contextRef="#ctx0" brushRef="#br1" timeOffset="-156536.89">11599 10562 0,'0'0'16,"-21"0"0,0 0-16,0 0 0,0 21 15,-1 1-15,-20 20 16,21-21-16,0 21 0,0-20 16,21 20-16,-22-21 0,22 0 0,-21 22 15,21-22-15,0 0 0,0 21 16,0-21-16,0 1 15,0-1-15,21-21 0,1 21 0,-1-21 16,0 0-16,0 0 0,0 0 0,0 0 16,1 0-16,20 0 0,-21-21 0,0 21 15,0-21-15,22-1 0,-22 1 16,0 0-16,0 0 0,0 0 0,1 0 16,-22-22-16,0 22 0,0-21 0,0 21 15,0-22-15,0 22 0,0 0 16,0-21-16,-22 20 15,-20 1-15,21 21 0,0 0 16,0 0-16,-22 0 0,22 21 0,0-21 16,0 22-16,0-1 0,-1 0 15,22 0-15,0 0 0,0 0 0,0 1 16,0-1-16,0 0 16,22-21-16,-1 21 0,0-21 0,0 0 15</inkml:trace>
  <inkml:trace contextRef="#ctx0" brushRef="#br1" timeOffset="-155815.3">12382 10647 0,'0'0'16,"-21"-21"-16,0 21 0,0 0 0,0-21 15,-64 21 1,22 0-16,20 21 0,1 0 15,21 0-15,-22 0 0,22 0 0,-21 1 16,21-1-16,0 21 0,-1-21 0,22 0 16,0 1-16,0-1 0,0 0 15,0 0-15,0 0 0,0 0 16,85 1-16,-64-22 16,22 0-16,-1 0 0,-21 0 15,21 0-15,1 0 0,-1 0 16,0 0-16,-20-22 0,20 1 0,-21 0 0,21 0 15,-20 0-15,-1-22 0,0 1 16,0 21-16,-21-21 0,21-1 16,-21-20-16,21 20 0,-21 1 0,0-148 15,0 168 1,0-20-16,0 21 0,0 0 16,-21 21-16,0 0 0,0 0 15,0 21-15,0-21 0,21 42 16,-22 22-1,-20 42-15,42-64 0,0 21 16,0-20-16,0-1 0,0 0 16,0-20-16,0 20 0,0 0 0,0-21 15,0 22-15,0-22 0,21 21 16,43 22 0,-43-64-16,21 0 0,-21 0 15,22 0-15,-22 0 0,64 0 16,-43 0-16,0-43 15,-21 22-15,1 0 0,-1 0 16,0 0-16,0 0 0,0-22 16,-21 22-16,0 0 0,0 0 0,0 0 15,0-1-15,-21 22 0,0 0 16,0 0-16,0 0 16,-1 0-16,1 22 0,21-1 15,-21 0-15,21 0 0,0 0 16,0 0-16,0 1 0,0-1 15,0 0-15,0 0 0,0 0 16,21-21-16,-21 21 0,43-21 16,-1 0-16,-21 0 15,0 0-15,0 0 0,22 0 0,-22 0 16</inkml:trace>
  <inkml:trace contextRef="#ctx0" brushRef="#br1" timeOffset="-155436.52">13314 10605 0,'0'0'0,"-21"0"15,-1 0-15,1 0 0,-21 42 16,21-42-16,21 21 16,-21 0-16,21 22 0,-22-22 0,22 0 15,0 0-15,-21 0 0,21 0 0,0 1 16,0-1-16,0 0 0,0 0 15,0 0-15,0 0 0,21 1 16,1-22-16,-1 0 0,0 0 16,21 0-16,1 0 15,-22 0-15,0-22 0,0 1 0,0 21 16,-21-21-16,21 0 0,1-21 16,-1 20-16,-21 1 0,0-21 0,0 21 15,0-22-15,0 22 0,0-21 16,0 21-16,-21 0 0,-85-1 15,21 22 1,64 0-16,-21 22 16,20-1-16,22 0 0,-21-21 15,21 21-15</inkml:trace>
  <inkml:trace contextRef="#ctx0" brushRef="#br1" timeOffset="-154660.5">14541 10562 0,'0'-21'0,"0"-21"15,0 21-15,0-1 16,22 22-16,-1 0 0,0-21 16,0 21-16,0 0 15,0 0-15,1 0 0,-1 21 0,0 1 16,0-1-16,0 21 0,0 0 15,-21-20-15,22 20 0,-22 0 0,21 1 16,-21-22-16,0 21 0,0-21 16,0 0-16,0 22 0,0-1 15,0-21-15,-21 0 0,-1-21 16,1-21 0,21 0-1,0 0-15,0 0 16,0 0-16,0-22 0,0 22 15,0-21-15,0 21 0,21-22 0,1 1 0,20-43 16,-21 64-16,21-21 16,-20 21-16,20-1 0,-21 1 15,21 0-15,-20 0 0,20 21 0,-21 0 16,0 0-16,22 0 0,-22 0 16,0 0-16,0 21 0,0 0 0</inkml:trace>
  <inkml:trace contextRef="#ctx0" brushRef="#br1" timeOffset="-154329.58">15473 10732 0,'0'0'0,"21"0"0,0 0 16,0 0-16,0 0 0,1 0 16,-1-22-16,0 1 0,0 0 15,0 0-15,22-43 16,-43 43-16,0 0 0,0 0 15,0 0-15,0 0 0,-22 21 16,1 0-16,0 0 0,0 0 16,-21 21-16,-1 0 15,22 0-15,0 0 0,0 0 0,0 22 16,-1-22-16,1 0 0,21 0 16,0 22-16,0-22 0,0 0 0,0 0 15,0 0-15,21 0 0,64 1 16,-64-22-16,22 21 15,20-21-15,-21 0 0,-20 0 16,20 0-16,0-21 0,1-1 16,-1 1-16,0 21 0,1-42 15,-22 21-15</inkml:trace>
  <inkml:trace contextRef="#ctx0" brushRef="#br1" timeOffset="-154085.25">16256 10181 0,'0'0'0,"-21"-21"15,0 21 1,-1 21-16,1 0 16,0 1-16,-21 41 0,21 22 15,-1-43-15,22 0 0,0 1 16,-21-1-16,0 0 0,21 1 16,0-1-16,0 0 0,0-20 0,0-1 15,0 63 1,64-41-16,-43-43 15,0 0-15,21 0 0,-21 0 0,22 0 16,-22 0-16,106-21 16,-85-1-16</inkml:trace>
  <inkml:trace contextRef="#ctx0" brushRef="#br1" timeOffset="-153214.2">16743 10541 0,'0'-42'16,"0"21"-16,-21 21 15,-1 0-15,1 0 16,0 0-16,-21 0 0,-1 42 16,22-21-16,-21 0 0,21 0 15,0 22-15,-1-22 0,1 21 0,21-21 16,-21 43-16,21-43 0,0 0 16,0 0-16,0 1 0,21-1 15,0 0-15,1-21 16,-1 0-16,21 0 0,-21 0 15,43 0-15,-43-21 0,0 21 16,21-43-16,-20 22 16,-1 0-16,0 0 0,-21 0 0,21-22 15,-21 22-15,21-21 0,-21 21 16,21 0-16,-21-1 0,0 1 0,0 0 16,0 42-1,0 0-15,-21 1 0,21-1 16,-21 21-1,0-21-15,21 22 0,0-22 0,0 0 16,0 0-16,0 0 0,0 0 16,0 1-16,21-1 15,0-21-15,0 0 0,1 0 0,20 0 16,-21 0-16,21 0 0,-20 0 0,-1 0 16,21 0-16,-21-21 0,0-1 15,1 1-15,20 0 0,-21 0 0,0 0 16,0-22-16,22-41 0,-22 41 15,0 1-15,0 0 0,-21-22 16,0 22-16,0 0 0,0-1 0,0 22 16,0 0-16,0-21 15,0 20-15,-21 22 16,0 22-16,0 20 16,0-21-16,-1 21 0,22-20 15,-21 105 1,0-85-16,21 0 0,0 1 0,0-1 15,0 0-15,0-21 0,0 1 0,0 20 16,21-21-16,0 0 0,1 0 16,-1 1-16,0-22 0,42 21 15,-20-21-15,-22 0 0,21 0 0,-21 0 16,22 0-16,-1 0 0,-21-21 16,22-1-16,-22 1 0,0 0 15,21 0-15,-21 0 0,1 0 0,-1-1 16,-21-20-16,0 21 0,21 0 15,-21 0-15,0-1 0,0 1 0,-21 21 32,0 0-32,-1 21 0,22 1 15,-21-1-15,21 0 0,-21 0 0,21 0 16,0 0-16,0 1 0,0 20 16,0 0-1,0-21-15,21 1 0,0-22 0,1 21 16,-1-21-16,0 0 0,0 0 0,21 0 0,-20 0 15,20 0-15,-21 0 0,64 0 16,-1 0 0,-41-21-16,-22 21 0</inkml:trace>
  <inkml:trace contextRef="#ctx0" brushRef="#br1" timeOffset="-152703.9">18457 10541 0,'0'-21'16,"0"42"-16,0-63 0,0 21 0,-21 21 0,0 0 15,0-22-15,-22 22 16,1 0-16,21 22 0,-21-1 16,-1 21-16,22-21 0,0 0 15,0 1-15,0-1 0,21 0 16,0 21-16,-22-21 0,22 22 16,0-1-16,0-21 15,0 0-15,22-21 0,-1 43 16,0-43-16,0 0 0,0 0 0,0 0 15,1 0-15,20 0 0,0-21 16,-21 21-16,1-43 16,-1 22-16,0 0 0,0-21 15,0-1-15,-21 22 0,21-42 0,1-22 16,-22 21-16,21 1 16,-21-22-16,0 43 0,21 0 15,-21-1-15,0 1 0,0 21 16,0 0-16,0-1 0,-21 22 15,0 0 1,-1 22-16,1-1 0,21 21 16,-21-21-16,21 22 0,0-1 0,-21 0 15,21 1-15,0 20 0,-21-21 16,21 1-16,0-1 0,0 0 0,0 1 16,0-1-16,21 0 0,0-20 0,0-1 15,0 0-15,1 0 0,-1 0 16,0 0-16,0-21 0,0 0 15,0 0-15,22 0 0,-22 0 0,0 0 16,0 0-16,0-21 0,1 0 16,20-21-16,-21 21 0,0-1 15,-21-20-15</inkml:trace>
  <inkml:trace contextRef="#ctx0" brushRef="#br1" timeOffset="-152444.27">17187 10351 0,'0'0'0,"-21"0"0,0 21 0,42-21 31,0 0-16,22 0-15,-22 0 0,21 0 0,-21 0 16,22 0-16,-1 0 0,43 0 16,-43 0-16,-21-21 0,21 21 15,1-22-15,-22 22 0</inkml:trace>
  <inkml:trace contextRef="#ctx0" brushRef="#br1" timeOffset="-151980.52">20151 10054 0,'21'0'16,"0"0"-16,21 0 0,-21 0 0,22-21 16,-1 21-16,22 0 0,-1 0 0,-21 0 15,22 0-15,-1-21 16,1 21-16,42 0 0,-64 0 16,-21 0-16,22 0 0,-22 0 0,0 0 15,-42 0 1,0 0-16,-1 0 15,-20 0-15,21 0 0,-21 0 0,-1 0 16,22 0-16</inkml:trace>
  <inkml:trace contextRef="#ctx0" brushRef="#br1" timeOffset="-151754.65">20489 10054 0,'0'0'0,"0"85"31,0-64-31,-21 21 16,21 22-16,-21-22 16,21 1-16,-21-22 0,0 21 0,21 0 15,0-20-15,0-1 0,0 21 16,-22-21-16,22 0 0,0 1 16,0-1-16,0 0 0,22-21 15,-1 0-15,0 0 16,0 0-16,21-21 0,-20 21 15</inkml:trace>
  <inkml:trace contextRef="#ctx0" brushRef="#br1" timeOffset="-151414.85">21484 10202 0,'0'-21'0,"0"42"0,21-63 0,-21 21 16,0 0-16,0 0 0,-21 21 15,0 0-15,0-22 0,0 22 16,-22 0-16,22 0 0,0 0 16,0 0-16,-22 43 15,1-22-15,21 0 0,0 0 16,0 0-16,-1 22 0,1-22 0,0 21 16,0 1-16,21-22 0,0 21 15,0 22-15,0-22 16,21-21-16,0 0 0,22 22 15,-22-43-15,0 0 0,0 21 0,21-21 16,-20 0-16,20 0 0,-21 0 16,21 0-16,1 0 0,-22-21 0,42-1 15,-41 1-15,-1 21 16,0-21-16,21 0 0,-21 21 0,-21-21 16</inkml:trace>
  <inkml:trace contextRef="#ctx0" brushRef="#br1" timeOffset="-150912.83">23093 10033 0,'21'-21'0,"-42"42"0,63-42 0,-21 0 0,0 0 16,-21-1 0,-21 22-1,0 0-15,0 0 16,0 0-16,0 0 0,-1 22 16,-20-1-16,-43 63 15,64-41-15,0-22 0,0 21 0,-21 1 16,20-22-16,1 21 15,21 0-15,0 1 0,0-22 0,0 21 0,0 22 16,21-43 0,22 0-16,-22 0 0,21 0 0,1-21 15,-1 0-15,21 0 0,22 0 16,-21 0-16,-1 0 0,-21-21 16,22 21-16,-22-21 0</inkml:trace>
  <inkml:trace contextRef="#ctx0" brushRef="#br1" timeOffset="-149348.52">23812 10224 0,'0'0'0,"0"-22"0,0 1 16,-21 0-16,0 21 15,-21 0-15,21 0 0,-1 0 16,-83 21 0,83-21-16,-20 21 0,0 1 0,21-1 0,-1 0 15,1 21-15,0-21 0,0 1 16,21 20-16,0-21 0,0 0 15,0 22-15,0-22 16,0 0-16,21 0 0,0-21 0,22 0 16,-22 0-16,0 0 0,21 0 15,-21 0-15,22-21 0,-1 21 16,-21-21-16,22 0 0,-22-1 0,0 1 16,0 0-16,0 0 0,0-21 0,1 20 15,-1 1-15,-21-21 0,0 21 16,0 0-16,0-1 0,-21 22 31,21 22-31,-22-22 0,1 21 16,0 0-16,0 21 15,21-21-15,-21 22 0,21-22 0,0 0 16,0 0-16,0 0 0,0 1 16,21-1-16,0-21 0,0 21 15,22-21-15,-22 0 0,21 0 0,-21 0 16,22 0-16,-1 0 0,0-21 15,-21 0-15,22-1 0,-1 1 16,-21 0-16,22 0 0,-22 0 0,0 0 0,0-22 16,0 22-16,0 0 15,-21 0-15,0 0 0,0-1 0,-21 22 32,21 22-32,0-1 15,-21 0-15,0 0 0,0 0 0,21 0 16,0 1-16,-21-1 0,-1 0 0,22 0 15,-21 0-15,21 0 0,0 1 16,0-1-16,-21 0 16,21-42 15,0 0-31,0-1 16,21 1-16,-21 0 0,21 0 15,-21 0-15,22 0 0,-1-1 0,-21 1 16,21 0-16,0 0 0,21-21 15,-20 42 1,-1 0 0,-21 21-16,0 21 15,0-21-15,0 0 0,0 1 0,21-1 16,-21 21-16,21-21 0,0 22 16,0-22-16,1 0 0,-1 0 15,0 0-15,21-21 0,-21 21 0,22-21 16,-22 0-16,21 0 0,43 0 15,-64 0-15,21 0 16,1-21-16,-1 0 0,0 0 16,-20 0-16,-1 0 0,0-22 15,-21 22-15,21-42 0,-21 20 16,0 22-16,0 0 0,0 0 0,0 0 16,-21 21-1,0 21-15,21 0 16,-21 0-16,-1 0 0,1 0 15,0 1-15,21 20 0,-21-21 0,0 21 16,0 22 0,21-43-16,0 0 0,0 0 15,0-42 17,21 0-32,0 21 0,0-42 15,0 21-15,0-1 16,1 1-16,-1 0 0,0-21 0,-21 21 15,21-1-15,0 1 0,0 0 16,-21 0-16,0 0 0,22 21 0,-1 0 16,-21 21-1,0 0-15,0 0 16,0 0-16,0 1 0,0-1 0,0 0 16,0 0-16,0 0 0,0 0 0,21 1 15,0-1 1,0 0-16,0-21 0,1 0 0,20 0 15,-21 0-15,0 0 0,0 0 0,22 0 16,-22 0-16,21 0 16,-21-21-16,22 0 0,-22 21 0,0-22 15,0 1-15,0-21 0,1 21 0,-1 0 16,0-1-16,-21 1 0,0 0 16,21 0-16,-21 0 0,0 0 0,-21 21 31,0 21-31,21 0 15,-21 0-15,-1 0 0,1 0 16,21 1-16,0-1 0,-21 0 0,21 21 16,0-21-16,0 1 0,0-1 15,0 21-15,21-42 16,0 21-16,1-21 0,20 0 16,-21 0-16,0 0 0,0 0 15,22 0-15,-22-21 0,0 0 0,21 0 16,-20 0-16,-1-1 0,0 1 0,0-21 15,0 21-15,-21-22 0,0 22 16,0-21-16,0 21 0,0 0 0,0-22 16,-21 22-16,0 21 0,0-21 0,0 0 15,-22 21-15,22 0 0,-21 0 16,-1 0-16,22 0 0,-21 0 0,21 21 16,0 0-16,-1 0 0,1 0 0,0-21 15,21 22-15,0-1 16,0 0-16,0 0 0,0 0 0,0 0 15,21-21-15,22 22 0,-22-22 0,0 0 16,21 0-16,-21 0 16,22 0-16</inkml:trace>
  <inkml:trace contextRef="#ctx0" brushRef="#br1" timeOffset="-149067.67">26458 9821 0,'0'-21'15,"0"42"-15,0-63 0,0 21 0,0 0 0,0 0 16,-21 21-16,0 21 16,0 0-16,0 0 0,-1 21 15,-20 22-15,21-22 0,-21 43 16,20-43-16,1 1 16,21-1-16,0 0 0,-21 1 0,21-22 15,0 21-15,0 0 0,0-20 0,0 20 16,0-21-16,0 0 0,0 0 15,21 1-15,0-22 0,1 21 16,-1-21-16,0 0 0,0 0 0,0 0 16,0-21-16,1-1 15,-1 1-15,0 21 0,0-42 0,0 21 16</inkml:trace>
  <inkml:trace contextRef="#ctx0" brushRef="#br1" timeOffset="-148851.79">25993 10097 0,'63'0'15,"-21"-22"1,-20 22-16,20 0 0,0 0 0,1 0 16,-1-21-16,0 21 0,1 0 15,-22-21-15,21 21 0,0 0 16,1 0-16,20 0 0,-42 0 15,1 0-15,-44 21 16</inkml:trace>
  <inkml:trace contextRef="#ctx0" brushRef="#br1" timeOffset="-147555.21">12573 11663 0,'0'0'16,"0"-21"-16,0 0 0,-21 21 15,0 21 16,21 0-31,0 0 0,0 21 16,0 43-16,0 21 16,0-64-16,0 106 15,0-105-15,-22-1 0,22 0 16,-21 1-16,21-22 0,-21 0 16,0 43-16,0-64 15,21-22 16,0 1-31,0-21 0,0 21 16,0 0-16,21-22 0,0 22 0,-21-21 16,21 21-16,0-22 15,1 22-15,-1-21 0,21-1 16,-21 43-16,0-21 0,1 21 0,-1 0 16,21 0-16,-21 21 0,22-21 15,-22 22-15,0-1 0,0 0 0,21 21 16,-20 43-1,-22-64-15,0 21 16,0-20-16,0-1 0,-22 0 0,1 0 0,-21 0 16,21 0-16,0 1 15,-1-22-15,-20 0 0,21 0 0,0 0 16,0 0-16,-1 0 0,1 0 16,-21-22-16,21 1 15,21 0-15,-21 21 16,-1-21-16,22 42 47,22-21-47,-1 21 0,0-21 0,-21 21 15,21-21-15,0 22 0,0-22 16,1 0-16,-1 0 0,21 0 0,-21 0 16,22 0-16,41 0 0,-41 0 15,-1-22-15,21 22 0,-20-21 16,20 0-16,-20 0 0,-1 0 15,0 0-15,1-1 0,-1 1 0,-21 0 16,21-21-16,-42 21 0,22-1 16,-22-20-16,21 21 0,-21 0 0,0 0 15,0-1-15,0 1 0,-21 21 16,-1 0-16,1 21 16,0 1-16,0-1 0,0 0 0,21 0 15,-21 21-15,21-20 0,-22 20 0,22-21 16,0 43-16,0-1 15,0-42-15,0 0 0,22 1 16,-1-1-16,0-21 0,0 21 16,21 0-16,-20-21 0,20 0 0,0 0 15,85 0 1,-84 0-16,-1-21 0,21 21 0</inkml:trace>
  <inkml:trace contextRef="#ctx0" brushRef="#br1" timeOffset="-145987.43">15092 12150 0,'0'0'0,"0"-21"0,0-1 0,0 1 16,0 0-16,0 0 0,0 0 15,0 0-15,-21-22 16,21 22-16,-64-64 0,43 64 16,0 0-16,0 0 0,-1 0 15,1 21-15,0 0 0,-21 0 0,21 0 16,-1 0-16,-20 21 16,21 0-16,-21 21 0,20-20 0,22 20 15,-21 0-15,0 1 0,0-1 16,21 0-16,-21 1 0,21-1 0,0 0 0,0-21 15,0 22-15,0-22 0,42 21 16,22-21 0,-22-21-16,-21 0 0,0 0 15,22 0-15,-22 0 0,85-63 16,-1-1 0,-83 43-16,-1-21 0,0 0 15,0 20-15,0-20 0,-21 0 16,0-1-16,21-20 0,-21 21 15,0 20-15,0 44 32,-21-1-17,0 21-15,21-21 0,-21 22 16,21-22-16,0 21 0,0-21 0,0 22 16,0-22-16,0 21 0,0-21 0,0 0 15,21 1-15,0-1 0,0-21 16,1 0-16,-1 21 0,0-21 0,0 0 15,21 0-15,-20 0 0,-1-21 0,42 0 16,-20-22 0,-22 22-16,0-21 0,0 21 0,0-22 15,0 22-15,-21-21 0,0-1 0,22 22 16,-22-21-16,0 21 0,21 0 16,-42 21 15,21 21-31,-22 0 0,22 21 15,0-21-15,0 43 0,-21-43 16,21 21-16,0-20 0,0-1 0,0 0 16,0 0-16,0 0 0,21 0 15,1 1-15,-1-22 0,0 0 16,0 0-16,0 0 0,0 0 0,1 0 16,-1 0-16,0-22 0,0 1 15,0 21-15,0-21 0,22-42 16,-43 41-16,0-20 0,21 0 15,-21 21-15,21-22 0,-21 22 16,0 0-16,0 0 0,0 0 0,0-1 16,0 44-1,0-1-15,-21 0 16,21 0-16,-21 0 0,21 22 0,0-22 16,0 0-16,0 21 0,0-21 0,0 1 15,0 20-15,0-21 0,0 0 16,0 0-16,0 1 0,21-22 15,0 0-15,0 0 0,0 0 16,22 0-16,-22 0 0,0 0 16,0 0-16,22 0 0,-22-22 0,0 1 0,0 0 15,21-42-15,-20 20 16,-1 1-16,0 0 0,0-1 16,0 1-16,0 0 0,1-43 15,-1 43-15,0-1 0,0 22 16,-21-21-16,0 21 0,0-1 0,0 1 15,-21 42 1,21 1 0,-21-1-16,0 21 0,-1-21 0,1 22 15,21-1-15,0 0 0,-21 1 0,21-22 16,-21 21-16,21 0 0,0 1 16,0 20-16,0 1 15,0-43-15,0 0 0,21 0 16,0 0-16,0-21 0,1 0 15,-1 0-15,0 0 0,21 0 0,-21 0 16,1-21-16,20 21 0,-21-21 0,0 0 16,0 0-16,22-22 0,-22 22 15,0 0-15,0-21 0,0 21 16,-21-22-16,22 22 0,-22 0 0,21 0 16,-21 0-16,0 42 31,-21 0-31,-1 0 0,22 0 15,-21 0-15,21 1 0,0 20 0,0-21 16,0 0-16,0 0 0,0 1 16,0 20-16,21 0 15,1-21-15,-1-21 16,0 0-16,0 0 0,0 0 0,43 0 16,-43 0-16,0-21 15,0 0-15,22-21 0,-22-22 16,0 22-1,-21 21-15,0-22 0,0 22 0,0-21 16,0 21-16,-21 0 0,0-1 0,-1 1 16,1 0-16,-42 21 15,20 0-15,22 0 16,0 0-16,0 21 0,0 0 0,0-21 16,21 22-16,-22-1 0,22 21 15,0-21-15,0 0 16,22-21-16,-1 0 15,0 0-15,0 0 0</inkml:trace>
  <inkml:trace contextRef="#ctx0" brushRef="#br1" timeOffset="-145748.58">16150 11684 0,'-21'0'15,"42"0"-15,-63 0 0,21 0 0,42 0 32,0 0-32,0 0 0,21 0 15,1 0-15,-1 0 0,0 0 0,1 0 16,-1 0-16,0 0 0,1 0 16,-1 0-16,0 0 0,1 0 15,-1 0-15,-21 0 0,43 0 0,-43 0 16</inkml:trace>
  <inkml:trace contextRef="#ctx0" brushRef="#br1" timeOffset="-144831.35">17462 11853 0,'0'0'0,"0"-21"0,0 0 16,-21 21 15,0 0-16,21 21-15,-21 0 0,21 1 16,0 20-16,-21 0 16,0 22-16,21-43 0,-22 21 15,22-21-15,0 1 0,0-1 0,-21-21 16,21 21-16,0 0 0,-21-21 16,21-21 15,0 0-31,0 0 15,0-1-15,0 1 0,0 0 16,0-21-16,0 21 0,0-22 0,0 22 16,0 0-16,21-21 0,22-1 15,-22 1-15,0 21 0,0 21 16,0-21-16,0-1 0,22 22 0,-22 0 16,0 0-16,0 0 0,0 0 15,1 22-15,20 20 0,0 21 16,-42-20-16,21-22 15,-21 21-15,0-21 0,0 22 16,0-22-16,0 0 0,0 21 16,0-20-16,0-1 0,0 0 15,0 0-15,-21-21 16,0 0-16,21-21 16,0 0-1,0 0-15,0-1 0,0-20 16,0 21-16,0-21 0,21 20 15,0-20-15,-21 21 0,43-21 0,-22-1 16,0 22-16,0 0 0,0 0 16,22 0-16,-1-1 0,-21 1 0,22 21 0,20 0 15,22 21 1,-64-21-16,0 22 0,21 20 16,-42 0-16,0-21 0,0 22 0,0-22 15,0 0-15,0 21 16,-21-20-16,0-1 0,0 0 0,0 0 15,0 0-15,21 0 0,0 1 0,21-22 32,0 0-32,0-22 15</inkml:trace>
  <inkml:trace contextRef="#ctx0" brushRef="#br1" timeOffset="-143956.85">18711 11811 0,'0'0'0,"0"-21"0,0 0 16,-21 0-16,0 21 0,0-22 0,0 22 15,-1 0-15,1 0 16,0 0-16,0 0 0,0 0 0,0 0 16,-1 0-16,1 22 0,0-1 0,0 0 15,0 0-15,0 0 0,21 0 16,-22 22-16,22-22 0,-21 21 15,21-21-15,-21 1 0,21 20 0,0-21 0,0 0 16,0 0-16,0 1 16,21-22-16,0 0 0,1 21 0,-1-21 0,0 0 15,21 0-15,-21 0 0,1-21 16,-1-1-16,21 22 0,-21-21 16,0 0-16,1 0 0,-1 0 0,0 0 15,0-22-15,0 22 0,0 0 0,-21 0 16,0-43-1,0 43-15,0 42 32,-21 0-32,0 1 15,21 20-15,0-21 0,0 0 16,0 0-16,0 1 0,0-1 16,0 0-16,21 0 15,0 0-15,1-21 0,-1 0 0,0 0 0,0 0 16,0 0-16,0 0 0,1 0 15,-1 0-15,0-21 0,0 21 16,0-21-16,0 0 0,1-22 0,-1 22 16,0 0-16,0-21 0,0 21 0,-21-22 15,43-41 1,-43 62-16,0-20 0,0 0 0,0-1 0,21 22 16,-21 0-16,0-21 0,0 21 15,-21 21-15,-1 0 16,1 0-16,0 42 15,21-21-15,-21 0 0,0 22 16,21-22-16,0 0 0,0 21 0,0-21 16,0 22-16,0-22 0,0 21 0,0-21 15,0 22-15,21 41 16,0-62-16,-21-1 0,21-21 16,22 21-16,-22 0 0,0-21 15,21 0-15,1 0 0,-22 0 0,21 0 16,0-21-16,22 0 15,21-43-15,-64 43 16,0-21-16,0 21 0,-21-1 0,0 1 16,0-21-16,0 21 15,0 0-15,-21 21 16,0 0-16,0 0 0,-1 21 16,1 0-16,0 0 0,21 0 15,0 0-15,-21 1 0,21-1 16,0 0-16,0 0 15,0 0-15,21-21 0,0 21 16,0-21-16,1 0 0,-1 0 0,0 22 16,0-22-16,21 0 0,-20 0 0</inkml:trace>
  <inkml:trace contextRef="#ctx0" brushRef="#br1" timeOffset="-143444.58">20151 11811 0,'0'-21'0,"-43"-64"31,22 85-31,0-21 0,0 21 16,0-21-16,-1 21 0,1 0 15,0 0-15,0 0 0,0 0 16,0 21-16,-1 0 0,22 0 0,-21 1 16,21-1-16,-21 0 0,21 0 15,0 43 1,0-43-16,0 0 0,42 21 15,-20-21-15,-1 1 0,0-22 16,0 0-16,0 0 0,0 0 16,1 0-16,-1 0 0,0 0 0,21-43 15,-21 43-15,1-21 16,-22 0-16,21 0 0,-21-22 0,21 22 16,0-42-16,-21 20 0,0 1 15,21 0-15,-21-1 0,21 1 16,-21 0-16,0-1 0,22 1 0,-22 0 15,21-64-15,0 85 16,-21 42 0,-21 21-1,21-21-15,-21 22 0,21-1 16,-22 0-16,1 1 0,21-1 16,-21 0-16,21 1 0,0-1 0,0 0 15,0 1-15,0-22 0,0 42 16,0-20-16,21-22 0,0 0 15,1 0-15,-1 0 0,42-21 16,-20 0-16,-22 0 0,21 0 16,0 0-16,-20 0 0,20 0 0,0-21 15,-21 0-15,1 0 0,20 0 0</inkml:trace>
  <inkml:trace contextRef="#ctx0" brushRef="#br1" timeOffset="-143195.72">18944 11515 0,'0'0'0,"-21"0"0,-21 0 16,20 21-16,1-21 0,42 0 31,1 0-31,-1 0 0,21 0 15,-21 0-15,22 0 0,-1 0 16,0 0-16,22 0 0,-22 0 0,22 0 16,-1 0-16,-21 0 0,1 0 0,20 0 15,-20 0-15,-1 0 0</inkml:trace>
  <inkml:trace contextRef="#ctx0" brushRef="#br1" timeOffset="-141975.99">698 13504 0,'-21'0'0,"42"0"0,-21-21 31,22 21-31,-1 0 16,21-21-16,-21 21 0,0 0 0,1 0 15,20-21-15,-21 21 16,0 0-16,0 0 0,22 0 0,-22 0 16,0 0-16,-42 0 31,0 0-16,0 0-15,-1 0 16,-20 0-16,21 0 0,0 0 0</inkml:trace>
  <inkml:trace contextRef="#ctx0" brushRef="#br1" timeOffset="-141492.27">444 13674 0,'0'21'0,"0"-42"0,-21 63 0,21-21 16,-21 0-16,0-21 0,21 22 16,0-1-16,-21 0 15,42-21 32,0 0-47,-21-21 0,21 0 0,0 21 16,1-22-16,-1 22 0,21-21 15,-21 0-15,0 21 0,43-21 16,-1 21 0,-20 0-16,-22 0 0,21 0 0,-21 0 15,1 21-15,20 0 0,-21-21 16,0 21-16,0 22 0,1-22 0,-22 42 16,0 22-1,0-64-15,-22 0 16,1 22-16,-21-22 0,21 0 0,-22 0 15,1 0-15,-21-21 0,20 22 16,1-22-16,-22 0 0,22 0 16,0 0-16,-1 0 0,1 0 0,0 0 15,-22-22-15,43 22 16,0-21-16,21 0 0,0 0 16,0 0-1,0 0-15,21 21 0,21-22 16,-20 22-16,20-21 0,0 21 15,1-21-15,-1 21 0,0-21 0</inkml:trace>
  <inkml:trace contextRef="#ctx0" brushRef="#br1" timeOffset="-141314.47">1418 13885 0,'21'0'63</inkml:trace>
  <inkml:trace contextRef="#ctx0" brushRef="#br1" timeOffset="-140571.95">3069 13208 0,'0'0'16,"0"-21"-16,0 0 0,0 0 0,-21 21 16,0 0-1,0 21-15,-1 0 16,22 0-16,-21 0 0,0 0 16,21 22-16,0-1 0,-21-21 15,21 43-15,-21-22 0,21 0 16,0 64-16,0-63 0,0-1 15,0 0-15,0 1 0,0-1 16,0 0-16,0 22 0,21-43 16,0 0-16,0 0 0,0 0 15,1-21-15,-1 0 0,0 22 0,0-22 16,0 0-16,0 0 0,1 0 0,-1 0 16,21-22-16,22-20 15,-43 21-15,21 0 0,-21 0 0,22-22 16,-22 22-16,21-21 15,-21-1-15,0 1 0,1 0 0,-1-1 16,-21-20-16,0 21 0,0-1 16,0-41-16,-43-1 15,1 43-15,21 20 0,-21-20 0,-1 21 16,1 0-16,0 21 0,-1 0 16,22 0-16,-21 0 0,-1 0 0,22 0 15,0 21-15,0 0 0,0 0 16,0 0-16,21 1 0,0 20 0,0-21 15,0 43-15,21-1 16,0-42-16,0 0 16,21 1-16,1-22 0,-1 0 15,64 0-15</inkml:trace>
  <inkml:trace contextRef="#ctx0" brushRef="#br1" timeOffset="-140256.1">4000 13250 0,'0'0'0,"-21"0"0,0 0 0,0 0 16,21-21-16,21 21 31,0 0-31,0 0 0,22 0 0,-22 0 16,21 0-16,1 0 0,-1 0 15,0 0-15,1 0 0,-1 0 0,21 0 16,22 0-16,-64 0 0,22 0 16,-1 0-16,-21 0 0,0 0 15,0 0-15,-42 0 16,0 0 0,0 0-16,0 0 0,0 0 0,-1 0 15,1 0-15,0 0 0,0 0 16,-21 0-16</inkml:trace>
  <inkml:trace contextRef="#ctx0" brushRef="#br1" timeOffset="-140016.5">4276 13229 0,'0'106'31,"0"-85"-31,0 0 0,0 22 0,0-22 16,0 21-16,0-21 0,0 22 0,-22 41 15,22-62 1,-21 20-16,21 0 0,0-21 0,0 1 16,0 20-16,0-21 0,0 0 0,0 0 15,-21-21-15,21 22 0,0-1 0,21-21 47,0 0-47,-21-21 0,22 21 0,-1-22 16,21 1-16</inkml:trace>
  <inkml:trace contextRef="#ctx0" brushRef="#br1" timeOffset="-139732.67">4995 13272 0,'0'0'0,"0"-22"0,0 1 0,0 42 47,-21 1-47,21-1 0,-21 21 0,21-21 16,-21 22-16,21-1 0,0 0 15,0 1-15,0-1 0,-21 0 0,21 1 16,-22-22-16,22 21 0,0 0 16,0-20-16,-21 20 0,21-21 0,0 0 15,0 0-15,0 1 0,0-1 16,21-21-1,1-21 1,-1 21-16</inkml:trace>
  <inkml:trace contextRef="#ctx0" brushRef="#br1" timeOffset="-139415.85">4953 13272 0,'0'0'0,"21"-64"32,0 43-32,0 21 0,1 0 15,-1 0-15,42 0 16,-42 0-16,1 0 0,-1 0 0,0 21 16,0-21-16,0 42 0,-21 1 15,0-22-15,0 0 0,0 0 16,0 0-16,-21 1 0,0-1 0,0 21 15,0-21-15,-1 0 0,-20-21 16,21 22-16,0-1 0,0-21 16,-22 21-16,22-21 0,21 21 0,-21-21 15,42 0 1,0 0 0,0 0-16,1 0 0</inkml:trace>
  <inkml:trace contextRef="#ctx0" brushRef="#br1" timeOffset="-139128.35">5736 13801 0,'0'21'47,"0"0"-47,0 0 15,0 0-15,0 1 16,0-1-16,0 0 0,0 0 0,-21 0 16,0 0-16,0 1 15,-1-1-15,-20 0 0,21-21 0,-21 21 16,20-21-16,1 0 0,0 0 0,-21 0 15</inkml:trace>
  <inkml:trace contextRef="#ctx0" brushRef="#br1" timeOffset="-138489.14">7112 13293 0,'0'0'0,"0"-21"0,0-1 0,21 22 15,-21-21-15,0 0 0,0 0 0,0 0 16,0 0-16,-21 21 16,0 0-16,0 0 0,-1 0 15,1 0-15,0 0 0,0 0 0,0 21 16,-22 0-16,22 0 0,0 0 15,-21 22-15,21-1 0,-1-21 0,-20 85 16,42-64-16,-21 1 16,21 20-16,0-21 0,0 22 0,0-22 15,21 1-15,43 20 16,-1 1-16,-21-43 16,-20 0-16,20 0 0,0-21 0,1 0 15,-1 0-15,0 0 0,43 0 16,-43 0-16,1 0 0,-22-21 15,21 0-15,0 0 0,1-1 0</inkml:trace>
  <inkml:trace contextRef="#ctx0" brushRef="#br1" timeOffset="-138028.4">7747 13526 0,'0'-43'0,"0"86"0,0-107 16,0 43-16,0 0 0,0 0 0,-64-22 15,22 43 1,21 0-16,-21 0 15,20 0-15,1 0 0,0 21 0,0 1 16,-21 41-16,20-42 0,1 22 16,21-22-16,-21 21 0,21 0 15,0 22-15,0-22 0,0-21 16,0 1-16,0-1 0,0 0 0,21 0 16,0-21-16,1 0 0,20 0 15,-21 0-15,0 0 0,43 0 16,-22 0-16,-21-21 15,22 0-15,-22 0 0,42-22 16,-42 22-16,1-21 0,-1 21 0,-21-1 16,0 1-16,0-21 0,0 21 15,0 0-15,0-1 0,-21 22 16,-1 22 0,1-22-16,21 21 0,0 0 15,-21 0-15,21 21 0,0-20 0,-21 41 16,21-21-1,0-20-15,21-1 0,0 0 16,22-21-16,-22 21 0,0-21 0,21 0 16,22 0-1,-1 0-15,-42 0 0,22-21 0,-22 21 16,42-42-16,-41 20 16,-1 1-16,0 0 0,0-21 15,0 21-15,-21-1 0</inkml:trace>
  <inkml:trace contextRef="#ctx0" brushRef="#br1" timeOffset="-137747.56">8318 13547 0,'0'-85'15,"0"43"1,0 169-16,0-275 0,-21 148 16,0 0-1,21 21-15,0 0 0,0 0 16,0 21-16,0 1 0,0-1 0,0 0 16,0 22-16,0-22 0,0 22 15,0-22-15,0 22 0,0-22 0,0 21 16,0 1-16,0-1 0,0-20 15,0 41-15,0-20 0,0-1 16,0 1-16,0-1 0,0 1 0,0-1 16,0 1-16,0-1 0,0-20 0,-21-1 15,0 0-15,21 1 0,0-1 16,0-21-16,-21 0 0,21 1 16,0-1-16,0-42 15,0-1-15,0 1 0,0 0 16,0 0-16,0-21 0,21-43 15,0 43-15</inkml:trace>
  <inkml:trace contextRef="#ctx0" brushRef="#br1" timeOffset="-137448.73">8382 13462 0,'21'-21'0,"-42"42"0,42-63 16,-21 21-16,21-1 0,0 22 15,1 0-15,-1 0 0,0 0 0,42 0 16,-41 0-16,20 0 16,-21 22-16,0-1 15,-21 0-15,0 64 16,-21-1-16,0-63 16,0 22-16,-22-22 0,22 21 0,-21-21 15,21 1-15,-22-1 0,22 0 16,0 0-16,0-21 0,0 0 15,0 21-15,21-42 16,21 0 0,0 0-16,0 0 0,0-1 15,0 1-15,22-21 0</inkml:trace>
  <inkml:trace contextRef="#ctx0" brushRef="#br1" timeOffset="-137186.79">9017 13081 0,'0'21'0,"0"-42"0,-21 63 15,0-20-15,21-1 0,-22 0 16,1 0-16,0 21 0,21 1 0,0-22 16,-21 21-16,0 1 0,21-1 15,0 0-15,0 64 16,0-21-16,0-64 15,0 0-15,0 0 0,0 0 16,21-21-16,0 0 0,0 0 16,0 0-16,1 0 0,-1-21 15,0 0-15,0-42 16</inkml:trace>
  <inkml:trace contextRef="#ctx0" brushRef="#br1" timeOffset="-137015.89">8784 13399 0,'21'0'31,"0"0"-15,22 0-16,-22 0 0,42 0 15,-41-22-15,20 22 0,0 0 0,-21 0 16,22-21-16</inkml:trace>
  <inkml:trace contextRef="#ctx0" brushRef="#br1" timeOffset="-136735.14">9504 13272 0,'0'0'0,"-21"0"15,-1 0-15,1 0 16,0 0-16,0 0 0,0 21 15,0 0-15,-1-21 0,1 42 0,0-21 16,0 1-16,0-1 0,21 21 16,0 0-16,-21-20 0,21 20 0,0-21 15,0 21-15,0-20 0,0-1 0,0 0 16,21 0-16,0 0 0,0-21 16,0 21-16,0-21 0,22 0 15,-22 0-15,0 0 0,21 0 16,1 0-16,-22-21 0,21 21 0,-21-21 0,22-21 15,-22 21-15,21-1 0</inkml:trace>
  <inkml:trace contextRef="#ctx0" brushRef="#br1" timeOffset="-135916.02">9800 13102 0,'0'-21'16,"0"42"-16,0-63 0,0 21 0,-21 21 31,0 21-31,21 0 0,-21 0 0,21 43 15,-22-22-15,22 0 0,-21 43 16,21-64-16,-21 22 16,21-1-16,0 43 15,0-22-15,0-42 0,0 22 16,0-22-16,0 0 0,0 0 16,0-42 15,21 21-31,-21-21 0,21-22 15,1 22-15,-1 0 0,-21 0 0,21-21 16,0 20-16,-21 1 0,0 0 16,21 0-16,0 21 0,-21-21 15,22 21 1,-22 21-16,0 0 16,0 0-16,0 0 0,0 1 15,21-1-15,-21 0 0,0 0 0,0 0 16,0 0-16,21 1 0,0-1 15,0 0-15,0 0 0,22 0 0,-22-21 16,21 0-16,22 21 0,-22-21 16,0 0-16,-20 0 0,20 0 15,-21-21-15,21 0 0,1 21 0,-22-21 16,0 0-16,21-22 0,-20 22 16,-1 0-16,-21-21 0,21 21 0,-21-22 15,0 22-15,0-42 16,0 20-16,0 22 0,0 0 0,0 0 15,-21 0-15,0 21 16,-1 0-16,1 0 0,-21 0 16,21 21-16,0 0 0,-1 0 15,1 0-15,0 0 0,0 1 0,21 20 16,0-21-16,-21 0 0,21 22 0,0-1 16,0-21-16,0 21 15,21-20-15,0-22 16,0 0-16,0 0 0,1 0 15,-1 0-15,0 0 0,0-22 16,0 22-16,0-42 16,1-43-16,-22 64 15,0 0-15,0 0 0,0 0 16,0 0-16,0-1 0,0 44 31,0-1-31,0 0 16,0 0-16,0 21 0,0-20 0,0-1 15,0 0-15,0 0 0,0 0 16,21 0-16,63 22 16,-41-43-16,-22 0 0,21 0 15,1 0-15,-1 0 0,0 0 0,1-21 16,-1 21-16,-21-22 0,43-20 16</inkml:trace>
  <inkml:trace contextRef="#ctx0" brushRef="#br1" timeOffset="-132018.72">952 14859 0,'0'-21'15,"-21"21"-15,0 0 0,0 0 0,-21 0 16,20 0-16,1 21 0,-21 0 16,21 0-16,0 1 0,-22-1 15,22 21-15,0-21 0,-21 22 16,20-1-16,-20 21 0,21-20 16,0-1-16,0 22 0,21-22 0,0 0 15,0 1-15,0-1 0,0 0 0,0 1 16,42-22-16,-21 0 15,0 0-15,22 0 0,-22-21 0,63 0 16,43-21 0,-105 21-16,20-21 0,-21 0 15,21 21-15,-20-21 0,20-64 16,-21 64 0,-21 0-16,0-22 0,0 22 0,-42-21 15,21-1-15,-1 22 16,-41 0-16,-1 0 15,22 21-15,21 0 0,-43 21 16,43 0-16,0-21 0,0 21 16,0 22-16,21-22 15,-21 0-15,21 21 0,0 1 16,0-22-16,0 0 16,21 0-16,0 0 0,0-21 15,21 0-15,-20 0 0,41 0 16</inkml:trace>
  <inkml:trace contextRef="#ctx0" brushRef="#br1" timeOffset="-131827.83">1312 15240 0,'0'-21'0,"-21"21"31,42 0 31</inkml:trace>
  <inkml:trace contextRef="#ctx0" brushRef="#br1" timeOffset="-131170.73">2709 14986 0,'0'0'0,"0"-21"16,0 0-1,0 0-15,0-1 0,0 1 16,0 0-16,21 21 15,-21-21-15,22 0 0,-1 0 0,-21-1 16,21 1-16,-21 0 0,0 0 16,0 0-16,21 21 0,-21-21 0,0-1 15,-21 44 17,0-1-32,21 0 0,0 21 15,0-21-15,-21 1 0,21 20 16,0 0-16,0 1 0,0-1 15,0 0-15,0 1 0,0-1 0,0 0 16,0 1-16,21-1 0,-21 0 16,0 1-16,21-1 0,0 0 0,-21-21 15,0 22-15,0-22 0,0 0 0,0 0 16,0 0-16,0 1 0,-21-1 16,0-21-16,0 0 15,-1 0-15,-20 0 0,0 0 16,-1-21-16,1-1 0,0 22 15,-1-21-15,1 0 0,-21-21 16,-22-1 0,85 22-16,0 0 0,0 0 15,0 0-15,21 0 16,21-1-16,-20 22 0,62-21 16</inkml:trace>
  <inkml:trace contextRef="#ctx0" brushRef="#br1" timeOffset="-129856.1">4085 15155 0,'0'0'15,"0"-21"-15,21 0 0,-21 0 0,0 0 16,0 0-16,0-1 0,0 1 16,0 0-16,0 0 15,0 0-15,0 0 0,0-1 0,-21 1 16,0 0-16,21 0 0,-21 0 15,-22 0-15,22 21 0,-21 0 16,0 0-16,20 0 16,1 0-16,-42 42 15,-22 43-15,64-43 16,0 0-16,0-21 0,-1 22 0,22-1 16,0 0-16,0 1 0,0-22 15,0 21-15,0-21 0,22 1 16,-1-1-16,0 0 0,21 0 0,-21-21 15,22 0-15,-22 0 0,21 0 16,-21 0-16,22-21 0,-1-21 16,0 20-16,-20 1 15,-1 0-15,0 0 0,21-43 16,-21 22-16,1 21 0,-22-21 0,0 20 16,0 1-16,0 0 0,0 0 15,0 0-15,0 0 0,-22 42 31,22 21-15,0-21-16,-21 0 16,21 22-16,0-22 0,0 21 0,0-21 0,0 22 15,0-22-15,0 21 0,0-21 16,21 1-16,1-1 0,-1 0 16,0 0-16,85-21 15,-64 0-15,-21 0 16,22 0-16,-1-21 0,0 0 0,1 0 15,-1-1-15,0 1 0,-21-21 0,22 21 16,-22-22-16,21 22 0,-21-21 16,-21 21-16,0-22 0,0 1 15,0 21-15,0-21 16,-21 42 0,0 0-16,0 0 0,21 21 15,0 0-15,-21 0 0,0 21 16,21-20-16,0 20 0,0-21 15,0 21-15,0-20 0,0 20 16,0-21-16,0 0 0,0 0 0,0 1 16,0 41-1,21-63 17,0-21-32,-21 0 15,0 0-15,21-22 0,0 22 16,-21 0-16,21-21 0,1-1 0,-22 22 15,21-21-15,0 21 0,0-43 16,21 22 0,-42 21-16,22 21 0,-1 0 15,-21 21-15,21-21 16,0 21-16,-21 0 0,21 0 16,-21 22-16,0-22 0,0 21 0,21 22 15,-21-43-15,22 21 0,-1 22 16,-21-22-1,21-21-15,0 0 0,-21 0 0,21-21 16,0 0-16,1 0 16,-1 0-1,0 0-15,-21-21 0,21 0 0,0 0 16,0 0-16,1-43 0,-1 22 16,0 21-16,0-22 0,0 1 15,0 21-15,22-64 16,-43 64-16,21 0 0,-21 0 15,21 21-15,-21 21 16,0 0-16,0 0 0,0 0 16,0 1-16,0 41 15,0-42-15,0 22 0,0-22 0,0 0 16,0 0-16,21 0 0,0 22 16,1-22-16,-1 0 15,0-21-15,0 0 0,0 21 0,22-21 16,-22 0-16,0 0 0,21 0 0,-21 0 15,43-21-15,-22 0 16</inkml:trace>
  <inkml:trace contextRef="#ctx0" brushRef="#br1" timeOffset="-129156.5">6667 15050 0,'0'-22'0,"0"44"0,0-65 0,0 22 0,0 0 15,0 0-15,0 0 0,0-1 16,22 1-16,-1 21 0,0-21 16,0 21-16,0 0 0,22 0 15,-1 0-15,-21 0 0,0 0 16,0 21-16,22 22 0,-22-22 15,0 0-15,0 21 0,-21-21 0,0 22 16,0-1-16,0-21 0,0 22 16,0-1-16,0-21 0,0 43 15,0-43-15,0 0 0,0 0 16,-21 0-16,0-21 16,0 0-16,21-21 15,-21 0 1,21 0-16,0 0 0,0-1 15,0-20-15,0 21 0,21-21 0,-21 20 16,21-20-16,21 0 0,1-22 16,-1 22-16,0 0 0,-21 20 15,64-20-15,-43 21 0,-20 0 16,20 21-16,21 0 16,1 42-16,-43-21 0,0 0 15,-21 1-15,0 41 0,0-21 16,0 1-16,0-22 0,0 21 15,0 1-15,0-22 0,0 42 16,-21-20-16,0-22 16,0-21-1,42-21 17,0-1-32,0 1 0,0 0 15,1 0-15</inkml:trace>
  <inkml:trace contextRef="#ctx0" brushRef="#br1" timeOffset="-128423.17">8064 14817 0,'-21'21'31,"0"0"-31,0-21 0,21 21 16,-21 22-16,0-22 0,21 0 0,-22 21 15,1-21-15,21 22 0,-21-22 16,21 21-16,0-21 0,0 22 0,0-1 16,0 0-1,0-20-15,21-1 0,22-21 16,-22 0-16,21 0 0,0 0 16,-20 0-16,-1-21 0,0-1 15,21 1-15,-21 0 0,1 0 16,-22 0-16,21 0 0,0-1 0,-21-41 15,0 21-15,0 20 16,0-20-16,0-21 16,-64-1-16,43 43 0,0 0 15,0 21-15,0 0 0,0 0 16,-1 0-16,-20 0 0,21 0 0,0 0 16,0 21-16,-22 0 0,43 0 15,-21 0-15,21 1 0,-21-1 16,21 0-16,0 0 0,0 0 0,21 0 15,0 1-15,0-1 0,1 0 0,-1 0 16,21 0-16,0-21 0,22 0 16,-22 0-16,-21 0 0,22 0 15,-1 0-15,-21 0 16,22-21-16,-1 21 0,0-21 0,-21 0 0,22 0 16,-22-22-16,21 22 0,-21 0 0,1-21 15,20 20-15,-21-20 0,0 21 16,0-21-16,1-1 0,-22 1 0,21-22 15,0 43-15,-21-21 16,0 21-16,0 0 0,-21 42 31,0 0-31,-1 21 16,22-21-16,-21 22 0,21 41 16,-21-41-16,21-22 0,-21 21 0,21 1 15,0-1-15,0 0 0,0 1 16,0-22-16,0 21 0,0-21 0,0 22 15,0-22-15,0 0 0,0 0 0,21 0 16,0 0-16,0-21 0,1 0 16,-1 0-16,0 0 0,0 0 0,0 0 15,0 0-15,1-21 0,-1 0 16,0 0-16,0 0 0,0 0 16,0-1-16</inkml:trace>
  <inkml:trace contextRef="#ctx0" brushRef="#br1" timeOffset="-128224.29">8551 14838 0,'21'0'16,"1"0"-16,-1 0 0,21 0 15,-21 0-15,22 0 0,-22 0 16,21-21-16,0 21 0,1 0 0,-22 0 15,21 0-15,1 0 0,-22-21 0,0 21 16,21 0-16,-21 0 16</inkml:trace>
  <inkml:trace contextRef="#ctx0" brushRef="#br1" timeOffset="-127735.55">10350 14542 0,'0'0'0,"-21"0"0,21 21 16,-21 0-1,21 21-15,0-21 0,0 22 16,0-1-16,0-21 0,0 22 0,0-1 16,-21 0-16,0 1 0,21-22 15,-21 21-15,21 0 0,0 1 0,-22-22 16,1 21-16,21-21 0,-21 1 0,21-1 16,0 0-16,0 0 15,0-42 1,0 0-1,0 0-15,21-1 0,-21 1 16,0 0-16</inkml:trace>
  <inkml:trace contextRef="#ctx0" brushRef="#br1" timeOffset="-126907.68">10223 14690 0,'0'0'16,"0"-43"-16,22 22 0,-22-21 0,21 0 15,0 20-15,0-20 0,0 21 0,0-21 16,22-1-16,-1 22 0,-21 21 15,22 0-15,-22 0 0,21 0 16,0 0-16,-20 21 0,20 0 0,-21 22 16,0-22-16,-21 21 15,0 1-15,0-1 0,0 0 0,-21 1 16,-21-1-16,21 0 0,-22 1 0,1-22 16,0 21-16,-1-21 0,1 0 15,-64 22-15,64-43 16,21 0-16,-22 0 0,22 0 15,21-21 1,0-1-16,0 1 0,0 0 16,0 0-16,0 0 0,21 21 15,-21-21-15,21 21 0,1 0 0,-1 0 16,0 21 0,-21 0-16,21 0 15,-21 0-15,21 22 0,-21-22 0,21 0 16,-21 0-16,0 0 0,22 22 0,-22-22 15,21 0-15,0 0 0,0 0 16,-21 0-16,21-21 0,0 22 0,1-22 16,20 0-16,-21 0 0,0 0 0,22 0 15,-1 0-15,-21 0 0,21 0 16,1-22-16,-1 1 0,0 0 0,1 0 16,-1 0-16,0 0 0,-20-22 15,20 22-15,-21 0 0,43-21 16,-43-22-1,-21 43-15,-21 21 16,-1 0 0,1 0-16,0 0 0,-21 21 15,21 0-15,-1 0 0,1 1 16,21-1-16,0 0 0,-21 0 0,21 0 16,0 0-16,0 1 0,0-1 15,0 0-15,42 21 16,-20-21-16,-1-21 0,0 0 15,21 0-15,-21 0 0,1 0 16,20 0-16,-21 0 0,21 0 0,-20-21 16,-1 0-16,42-21 15,-42 21-15,22-1 0,-43 1 16,21 0-16,0 0 0,-21 0 16,0-22-16,0 22 0,0 0 0,0 0 0,0 0 15,0 0-15,-63-1 16,-1 22-1,43 0-15,-21 0 0,20 0 0,-20 0 16,0 22-16,21-1 0,-22 0 16,22 0-16,21 0 0,0 0 15,0 1-15,0-1 0,0 0 0,42 0 16,43 0 0,-64-21-16,22 0 0,41 0 15</inkml:trace>
  <inkml:trace contextRef="#ctx0" brushRef="#br1" timeOffset="-126380">11980 14478 0,'0'0'0,"0"-21"16,-21 21-16,0 0 15,0 21-15,0 0 16,-1 22-16,22-22 0,-21 21 0,0 0 15,21 1-15,0-1 0,-21 0 16,0 1-16,21-1 0,-21 0 0,-1 43 16,22-43-16,0 1 0,0-22 15,-21 21-15,21-21 0,0 1 16,0-1-16,0 0 0,0 0 0,0 0 16,0-42 15,0 0-31,0 0 0,0 0 15,21-22-15,-21 1 0,22 21 16,-1 0-16,0-22 0,0 22 16,21 0-16,-20-21 0,20 20 15,-21 1-15,64 0 0,-43 0 16,0 21-16,1 0 0,-22 0 16,21 0-16,-21 0 0,1 21 0,-1-21 15,0 21-15,-21 0 0,0 1 16,0-1-16,0 0 0,0 0 0,0 0 15,-21 0-15,0 1 0,-1-1 0,1 0 16,-21-21-16,21 21 0,-22 0 16,1 0-16,0-21 0,-1 22 0,1-22 15,21 0-15,-21 0 0,-22 0 16,43 0-16,0 0 0,0 0 16,21-22 15,21 1-31,21 21 0,-21-21 15</inkml:trace>
  <inkml:trace contextRef="#ctx0" brushRef="#br1" timeOffset="-125955.83">12658 14732 0,'-22'0'15,"1"21"1,21 0-16,-21 1 0,0-1 0,0 21 16,-22 22-1,43-22-15,0-21 0,0 0 16,0 0-16,0 1 0,0-1 16,22 0-16,-1-21 0,0 0 15,0 0-15,0 0 0,0 0 16,1 0-16,-1 0 0,0 0 15,-21-21-15,21 0 0,0 21 0,-21-22 16,21-20-16,-21 21 0,0 0 16,0-22-16,0 22 15,0 0-15,0-21 0,0 21 0,-21-1 16,21 1-16,-21 0 0,0 0 16,-21 0-16,20 21 0,-20 0 15,21 0-15,0 0 0,0 0 16,-1 21-16,22 0 0,-21 0 15,21 0-15,0 1 0,0-1 16,0 0-16,0 0 0,21-21 16,1 0-16,-1 0 0,0 0 15</inkml:trace>
  <inkml:trace contextRef="#ctx0" brushRef="#br1" timeOffset="-125623.37">13271 14415 0,'0'0'0,"0"-43"16,0 22-16,0 0 0,0 0 0,-21 21 15,0 0 1,0 42-16,21-21 16,0 22-16,-21-1 0,0 0 0,-1 1 15,22 20-15,0-21 0,-21 1 0,21-1 16,-21 22-16,21-22 15,0 0-15,0 1 0,0-22 0,0 21 16,0 0-16,0-20 0,0-1 16,21 21-16,0-21 0,1-21 0,-1 21 15,-21 1-15,21-22 0,0 0 0,0 0 16,0 0-16,1 0 16,-1-22-16,0 1 15,0 0-15,-21 0 0,0 0 16,21 0-16,0-1 15,-21 1-15</inkml:trace>
  <inkml:trace contextRef="#ctx0" brushRef="#br1" timeOffset="-125272.58">13123 14690 0,'127'-21'16,"-84"21"-16,41-22 15,-41 22-15,-1 0 0,0 0 16,1-21-16,-1 21 0,-21 0 0,0 0 16,22 0-16,-22 0 0,0-21 15,0 21-15,0 0 16,-42 0 62,0 0-78,0 0 31</inkml:trace>
  <inkml:trace contextRef="#ctx0" brushRef="#br1" timeOffset="-122072.85">571 16574 0,'-42'-22'15,"21"22"1,0 0-1,0 0 1,21 22 0,0-1-16,0 0 15,21 0-15,0 0 0,0-21 16,0 21-16,0 1 0,1-22 16,20 0-16,-21 21 0,21-21 15,1 0-15,-22 0 0,21 0 16,22 0-16,-43-21 0,0-1 15,21 1-15,-20 21 0,-1-21 16,0 0-16,0 0 0,-21 0 16,21-1-16,-21 1 0,0 0 15,0 0-15,0 0 16,0 0-16,-21 21 0,0 0 16,0 0-16,0 21 15,-1 0 1,22 21-1,-21-21-15,21 1 0,0 20 0,0 0 16,0 1-16,-21 41 16,0-41-16,21-1 0,0 21 15,0-20-15,0-1 0,0 0 0,0-20 16,-21 20-16,21-21 0,0 21 16,0 1-16,0-22 15,0 0-15,-21-21 63,21-21-63,0 0 0,0 0 15,-22-1-15</inkml:trace>
  <inkml:trace contextRef="#ctx0" brushRef="#br1" timeOffset="-121781.06">423 17039 0,'21'0'31,"1"0"-15,-1 0-16,0 0 0,21 0 15,1 0-15,-1-21 0,0 0 16,1 21-16,-1-21 0,21 21 0,-20 0 15,-1-21-15,0 21 0,-20 0 16,20 0-16,-21 0 0,0-22 16,0 22-16,-21-21 47,0 0-32</inkml:trace>
  <inkml:trace contextRef="#ctx0" brushRef="#br1" timeOffset="-121276.33">1524 16870 0,'0'-21'31,"0"0"-31,0-1 16,-21 22 15,0 0-31,-1 22 16,22-1-16,0 0 15,0 0-15,0 0 16,22-21 31,-1 0-47,-21-21 31,0 0-31,0 0 31,0 42 16,-21-21-47,21 21 16,21-21 46</inkml:trace>
  <inkml:trace contextRef="#ctx0" brushRef="#br1" timeOffset="-119096.81">3069 16256 0,'0'0'0,"0"-21"0,0 0 0,0 0 15,-21 21-15,0 0 16,0 21-1,21 21-15,-22-21 16,22 22-16,-21-1 0,21 0 16,0 1-16,0-1 0,-21 21 0,21-20 15,-21-1-15,21 22 0,-21 63 16,21-64 0,0-21-16,0-20 0,0-1 15,0 0-15,0 0 16,0-42-1,21 0-15,0 21 16,-21-21-16,21-22 0,-21 22 0,0 0 16</inkml:trace>
  <inkml:trace contextRef="#ctx0" brushRef="#br1" timeOffset="-118508.48">2921 16383 0,'-21'-21'15,"42"42"-15,-42-63 0,21 21 0,0-1 16,0 1-16,0 0 0,21 0 16,0 0-16,0 0 0,0-1 0,43-20 15,-22 21 1,1 21-16,-22 0 0,21 0 16,-21 0-16,22 21 0,-22 0 15,0 0-15,0 22 0,-21-22 0,0 0 16,0 43-16,-21-22 0,-21-21 15,20 21-15,-20-20 0,21 20 16,-21-21-16,20 0 0,-20 0 0,21 1 16,-21-22-16,20 21 0,1-21 15,21 21-15,0-42 32,0 0-32,21 21 0,1-22 0,20 22 15,-21 0-15,21-21 16,1 21-16,-1 0 0,0 0 0,1 0 0,-1 0 15,22 0-15,-22 0 0,21 21 16,-20 1-16,-1-22 0,0 21 16,43 63-1,-85-41-15,0-22 0,-21 42 16,0-20-16,-22-22 0,1 21 16,-43 1-16,-20-1 15,62-21-15,-20 0 0,20-21 16,1 0-16,0 0 0,21 0 0,-22 0 15,22 0-15,0 0 0,0-21 16,0 0-16,-1 0 0,1 0 16,21-1-16,0 1 0,0-21 15,0 21-15,0 0 0,0-1 0,0 1 0,0 0 16,0 0-16,21 21 16,1-21-16,20 0 0,-21 21 15,21 0-15,-20 0 0,20 0 16,-21 0-16,21 0 0,1 0 0</inkml:trace>
  <inkml:trace contextRef="#ctx0" brushRef="#br1" timeOffset="-117584.4">4127 16679 0,'0'0'0,"0"-21"0,0 0 0,0 0 15,0 0-15,0 0 0,0-1 16,0 1-16,-21 0 0,0 0 16,0 0-16,0 21 0,0 0 0,-1 0 15,1 0-15,0 0 0,0 0 16,0 0-16,0 21 0,-1 0 0,1 0 16,0 0-16,0 22 0,0-1 15,21-21-15,-21 22 0,21-1 0,-22 0 16,22 1-16,0-1 0,0-21 15,0 21-15,0-20 0,0-1 16,0 21-16,22-42 0,-1 21 0,0 0 16,0-21-16,0 0 0,22 0 15,-1 0 1,-21-21-16,0 21 0,22-21 0,-22 0 16,0 0-16,0-22 0,-21 22 0,21-21 15,0 21-15,-21-22 0,22-41 16,-22 41-16,0 22 15,0 0-15,0 0 16,0 0-16,0 42 31,0 0-15,0 0-16,0 0 0,0 1 16,0 20-16,-22-21 0,22 21 0,0-20 15,0 20-15,0-21 0,0 0 16,0 22-16,0-22 0,22 21 15,-1-21-15,0-21 0,0 21 16,0-21-16,22 0 16,-22 0-16,21 0 0,-21 0 0,22-21 0,-22 0 15,21 0-15,-21 0 0,43-43 16,-22 1 0,-21 42-16,0-22 0,-21 22 15,22-21-15,-22 21 0,0-1 0,0-20 16,-22 42-1,1 0-15,0 0 0,0 0 16,0 0-16,21 21 16,21-21 15,0 0-31,0 0 16,0 0-16,1 0 0,-1 0 0,21-21 15,-21 0-15,0 21 0,1 0 16,-22-21-16,21 21 0,0 0 0,0 0 15,-21 21 1,0 0 0,0 0-16,-21 0 0,0 22 15,21-22-15,-21 0 0,-1 21 16,1-20-16,21 20 0,0-21 0,-21 0 16,21 0-16,0 1 0,0-1 15,0 0-15,0 0 0,21 0 16,0-21-16,1 0 15,-1 0-15,0 0 0,21 0 0,-21 0 16,1 0-16,20-21 0,-21 21 16,0-21-16,22 0 0,-1 0 15</inkml:trace>
  <inkml:trace contextRef="#ctx0" brushRef="#br1" timeOffset="-116064.79">5800 16341 0,'0'-21'0,"0"42"0,0-64 0,0 22 16,-43-21-16,22 42 15,0 0-15,0 0 16,0 0-16,-1 21 0,1 0 0,-21 0 15,21 1-15,0-1 0,-22 21 16,22 0-16,0-20 0,0 20 16,0 0-16,-1 1 0,22 20 0,0-21 15,0 1-15,0-1 0,0 0 16,0-20-16,0 20 0,22-21 0,-1 21 16,21 1-16,43-22 15,-43-21-15,0 0 0,1 0 16,-1 0-16,22 0 0,-22-21 15,0 0-15,22-1 0,-22 1 0,0 0 16,43-21-16,-64-1 0,22 22 16,-22-21-16,0 21 15,0-22-15,-21 22 0,0 0 16,0 0-16,-21 21 31,21 21-31,-21-21 0,0 21 0,21 0 16,0 1-16,-22 20 0,1-21 15,21 0-15,0 0 0,0 43 16,0-1 0,0-41-16,21-1 0,1-21 15,-1 0-15,0 0 0,0 0 16,21 0-16,-20 0 0,-1 0 0,21-43 16,22 22-1,-43 0-15,0-21 0,0-1 16,-21 1-16,0 21 0,0 0 15,0-22-15,0 22 0,-21 0 16,0 0-16,-22-21 0,-20 20 16,42 22-16,0 0 15,-1 0-15,1 0 0,0 0 16,42 0 0,0 0-16,1 0 15,-1 0-15,63 0 0,-41 0 0,-1 0 16,22 0-16,-22-21 15,21 21-15,-20 0 0,20 0 0,-20-21 16,-1 21-16,21 0 0,-20 0 0,-22 0 16,21 0-16,-21 0 0,1 0 15,-1-21-15,-42 21 32,-1 0-32,1 0 0,-21 0 0,21 21 15,-22-21-15,22 21 0,-21 0 0,0 1 16,20-1-16,1 0 0,-21 0 15,0 43-15,42-1 16,0-42-16,0 22 0,0-22 16,0 0-16,0 0 0,0 0 15,0 0-15,42 1 0,-21-1 16,0-21-16,0 0 0,1 0 0,20 0 16,-21 0-16,0 0 0,22 0 0,-22 0 15,85-43 1,-22-41-16,-63 41 15,1 1-15,-1 0 0,-21 21 16,21-22-16,-21-20 0,21-22 16,-21 43-16,0-1 0,0 22 15,0-21-15,0 0 0,0 20 0,0 1 16,0 0-16,0 0 0,0 42 31,-21 0-31,0 0 16,21 22-16,-21-22 0,21 21 15,0-21-15,0 22 0,0-1 0,-22 0 16,22 1-16,0-22 0,0 21 0,0 1 16,0-1-16,0 0 0,22-21 15,-1 22-15,0-1 0,0-21 16,0 0-16,0 1 0,22-1 16,-22-21-16,21 0 0,-21 0 0,22 0 15,-22 0-15,21 0 0,1-21 16,-1 21-16,0-22 0,-21 1 15,1 0-15,20 0 0,-21-21 16,0 20-16,-21-41 0,0 42 16,21 0-16,-21-1 0,0 1 0,0 0 15,0 0-15,-21 21 16,0 0-16,0 0 0,-43 21 16,43 0-16,21 0 15,0 1-15,0-1 0,0 0 16,0 0-16,0 0 0,0 0 0,0 1 15,21-1-15,43 21 16,-43-42-16,0 0 0,22 0 16,-22 0-16,0 0 15,0 0-15,0 0 0,0 0 16,1 0-16</inkml:trace>
  <inkml:trace contextRef="#ctx0" brushRef="#br1" timeOffset="-115812.7">8488 16849 0,'0'21'0,"-21"-21"16,21 21-16,0 0 0,-22-21 15,22 21-15,0 1 0,-21-1 16,21 0-16,-21 0 0,0 0 15,21 0-15,-21 1 0,-22 20 16,22-42-16,0 21 0,-21 21 16,21-42-16,-1 22 15,1-22-15,0 0 0,0 0 0</inkml:trace>
  <inkml:trace contextRef="#ctx0" brushRef="#br1" timeOffset="-113738.74">9207 16637 0,'0'0'0,"0"21"32,22-21-17,-1 0-15,0 0 0,0 0 0,0 0 16,0-21-16,22 0 0,20 0 16,-20 0-16,62-43 15,-62 43-15,-22 0 16,0 0-16,21-22 0,-42 22 0,22-21 15,-22 21-15,0-1 0,0-20 0,0 0 16,0 21-16,0-1 0,-22-41 16,22 42-16,-21 21 15,-21-21-15,21 21 0,0 21 16,21 0-16,-22 0 16,22 21-16,-21 1 0,21-1 0,0 0 15,0 22-15,-21-22 0,21 22 16,-21-1-16,0 85 0,0-84 15,-1 21-15,22-22 0,-21 22 16,0-22-16,21 1 0,-21 84 16,0-63-16,21-22 0,0 22 15,0-1-15,-21-20 0,21-1 0,0 1 16,0-1-16,0-20 0,0-1 0,0-21 16,0 22-16,0-22 15,21-21-15,0 0 16,0 0-16,21-21 0,-20-1 15,41-41-15,-21 21 0,-20-22 16,20 22-16,-21-22 0,21 22 16,-20-22-16,-1 1 0,-21-1 0,0-63 15,0 64-15,0 21 16,-106-149 0,0 43-16,64 127 15,-1-22-15,1 22 0,21 0 0,-21 0 16,20 21-16,22-21 15,22 21 1,-1-21-16,0 21 16,21 0-16,-21 0 0,22-22 15,-1 22-15,-21-21 0,22 21 0,84-42 16,-43 21 0,-41 0-16,-1-1 0,-21 1 15,0 21-15,0-21 0,1 21 0,-22-21 16,0 0-1,-22 21 1,1 0-16,0 21 16,0 0-16,0-21 0,21 21 15,0 0-15,-21 1 0,21-1 0,0 0 16,0 0-16,0 0 16,21 0-16,0-21 0,0 22 15,0-22-15,22 0 16,-22 0-16,0 0 0,21 0 0,-21 0 15,1-22-15,20 1 0,-21 21 16,0-21-16,22 0 0,-22 21 0,-21-21 16,21 0-16,0-1 15,-21 1-15,0 0 0,-21 42 32,0-21-17,21 21-15,0 1 0,-21-1 16,21 0-16,-22 0 0,22 0 0,0 0 15,0 1-15,0-1 16,22-21 15,-1 0-31,0-21 0,0-1 16,0 1-16,0 0 0,1 21 16,-1-21-16,-21 0 0,21 0 15,0 21-15,-21-43 0,21 43 16,0 0-16,-21 21 31,0 1-15,0-1-16,0 0 0,0 0 15,22-21-15,-22 21 0,21 0 0,-21 1 16,21-22-16,0 21 0,0 0 16,0-21-16,22 0 0,-22 0 15,0 0-15,43 0 16,-22-21-16,-21 0 0,21-1 0,22 1 15,-43 0-15,0 0 16,0 0-16,-21 0 0,22-1 0,-22 1 16,0-21-16,0 21 15,-22 0-15,1 21 0,0-22 16,0 22-16,0 0 0,-22 0 0,22 0 16,0 0-16,0 0 0,0 0 15,0 22-15,-1-22 0,1 21 0,21 0 16,0 0-16,0 0 15,0 0-15,21-21 16,1 22-16,-1-1 0,0-21 16,0 21-16,0 0 0,0 0 15,1 0-15,20 22 16,-42-1-16,0 0 0,21 1 0,-21-22 16,21 21-16,-21 1 0,0 62 15,0-62-15,0-1 0,0 64 16,0-64-16,-21 22 15,0-22-15,0 0 0,0 22 0,-22-22 16,22 1-16,-21-1 0,21 0 16,-1-21-16,1 1 0,0-1 0,-21 0 15,21-21-15,-1 0 16,1 0-16,0-21 0,0 0 0,0-1 16,21-20-16,0 21 0,-21-21 15,21-1-15,0 1 0,0 0 0,0-1 16,0-20-16,21 20 0,0-20 15,21-1-15,-21 1 0,22-1 16</inkml:trace>
  <inkml:trace contextRef="#ctx0" brushRef="#br1" timeOffset="-113396.42">11239 16552 0,'0'22'0,"22"-22"15,-1 0 1,0 0-16,0 0 0,0 0 16,0-22-16,-21 1 0,22 21 15,-1-21-15,-21 0 16,0 0-16,0 0 0,-21 21 16,-1 0-1,-20 0-15,21 0 0,0 0 16,0 0-16,-22 21 0,22 0 0,0 0 15,0 0-15,0 0 0,-1-21 16,22 22-16,0-1 0,0 0 0,0 0 16,0 0-16,22-21 15,-1 21-15,21-21 16,-21 0-16,22 0 0,-22 0 0,21 0 16,-21 0-16,0 0 0,22 0 15,-22 0-15,0 0 0,0-21 0,0 0 16</inkml:trace>
  <inkml:trace contextRef="#ctx0" brushRef="#br1" timeOffset="-113068.6">11536 16468 0,'0'-21'0,"21"-22"15,0 22 1,0 21-16,-21-21 16,21 21-16,1 0 0,-1 0 0,0 0 15,0 0-15,0 21 0,0 0 0,1-21 16,-22 21-16,21 1 15,0-1-15,-21 0 0,21 0 0,-21 0 16,0 0-16,0 1 0,0 20 0,0-21 16,0 0-16,-21 0 15,0 1-15,0-22 16,-1 0-16,1 0 0,0-22 16,21 1-1,0 0-15,0 0 0,0 0 16,0-22-16,0 22 0,0 0 15,21-42-15,22-1 16,-43 43-16,21 0 0,0 0 16,-21-1-16,21 1 0,-21 0 15,0 0 1</inkml:trace>
  <inkml:trace contextRef="#ctx0" brushRef="#br1" timeOffset="-112848.37">10372 16087 0,'-22'0'0,"44"0"0,-65 0 0,22 0 16,0 0-1,0 0-15,42 0 31,0 0-15,0-21-16,0 21 0,22 0 16</inkml:trace>
  <inkml:trace contextRef="#ctx0" brushRef="#br1" timeOffset="-112287.7">12700 16044 0,'0'0'0,"0"-21"0,0 0 16,-21 0-16,21 0 0,-21 21 15,21-21-15,-22 42 16,22 0-16,-21 0 0,21 0 15,-21 22-15,21 20 0,0 43 16,-21-43-16,21 1 0,-21-1 16,21 22-16,0-21 0,0 20 0,0 1 15,-21 0-15,-1-1 0,22 1 16,-21 0-16,0-1 0,0 1 16,0 0-16,21 20 0,-43-20 0,43 0 15,-42-1-15,42-20 0,-21 21 16,0-22-16,0-21 0,-1 22 0,22 21 15,0-43 1,0-63 0,0 0-1,0-1-15,22-20 0,-1 21 0,0-21 16,-21-1-16,21-20 16,21-128-16,-20 128 0</inkml:trace>
  <inkml:trace contextRef="#ctx0" brushRef="#br1" timeOffset="-111984.35">12382 16616 0,'0'0'0,"0"-42"0,0-22 15,0 22-15,0 21 0,0-1 16,22 1-16,20 0 0,-21 0 16,21 0-16,1 0 0,-22-1 0,127 1 15,-21 21 1,-106 21-16,22 1 0,-22 20 15,-21 0-15,0-21 16,0 1-16,-21-1 0,-22 21 0,1-21 16,-22 22-16,22-43 15,0 21-15,21 0 0,-22-21 0,22 0 16,0 21-16,0-21 0,0 0 16,42 0 15,0 0-31,0-21 0,0 21 0,0-21 15,22 21-15,-22-21 0,0 21 16,21 0-16</inkml:trace>
  <inkml:trace contextRef="#ctx0" brushRef="#br1" timeOffset="-110440.25">12975 16595 0,'42'0'31,"-20"0"-31,-1-21 0,0-1 16,21 1-16,1 0 0,-22 0 16,0 0-16,21 0 0,-21-22 0,1 22 15,20-21-15,-21-1 16,-21 22-16,-21 21 16,0 0-16,0 0 15,-1 0-15,-41 21 0,42 1 16,0-22-16,-1 21 0,1 0 15,0 0-15,21 0 0,0 0 16,0 1-16,21-22 16,0 21-16,1-21 0,-1 21 15,0-21-15,0 21 0,0 0 0,0-21 16,1 21-16,-1 1 0,0-22 0,0 21 16,0 0-16,-21 0 15,21-21 1,1 0-16,-1 0 15,0 0-15,-21-21 0,42 0 16,-21 21-16,-21-21 0,22-1 16,-1 1-16,0 0 15,0 0-15,0-21 0,0-1 16,1 1-16,-22 21 16,21 0-16,-21-1 0,21 22 0,-21-21 15,0 42 1,0 1-1,0-1-15,-21 0 0,21 0 16,-21 0-16,21 0 0,0 1 16,0-1-16,0 0 0,0 0 15,0 0-15,0 0 0,0 1 0,21-1 32,0-21-32,0 0 0,0 0 0,43 0 15,-43 0-15,0-21 16,0 21-16,22-22 0,-22 1 0,21 0 15,0-21-15,-20 21 0,-1-1 16,0 1-16,-21 0 0,0 0 16,0 0-16,0 0 0,-21 21 31,0 21-15,21 0-16,-22 0 15,22 0-15,-21 0 0,21 1 16,-21-1-16,21 21 15,0-21-15,0 0 16,0-42 31,0 0-47,21 21 0,-21-21 16,21 0-16,1 0 0,-22-1 0,21-20 15,0 21-15,0 0 0,0 0 16,0-1-16,1 1 0,-1 21 0,0 0 15,0 0-15,0 0 0,0 0 16,-21 21-16,22 1 16,-22-1-16,0 0 0,0 0 15,0 21-15,0-20 0,0-1 16,0 0-16,21 0 0,-21 0 16,21 0-16,0-21 0,0 0 15,0 0-15,1 0 16,-1 0-16,0 0 0,0-21 15,0 0-15,0 0 0,1 0 16,-1 0-16,42-128 16,-42 1-1,1 106-15,-22-22 16,21 22-16,-21 0 0,0-1 0,0 22 16,0-21-16,0 21 0,0 0 15,0 42 1,0 0-16,0 0 0,-21 21 15,21 1-15,0-1 0,0 0 16,-22 1-16,22-1 0,-21 0 0,21 1 16,0-1-16,-21 43 0,21-43 15,0-21-15,0 22 0,0-22 16,0 42-16,0-42 0,0 1 16,0-1-16,21-21 15,0 0-15,1 0 16,-1 0-16,21 0 0,-21 0 0,0 0 15,1-21-15,-1-1 16,21 1-16,0 0 0,-20 0 0,20 0 16,0 0-16,1-22 0,-1-20 15,0-22 1,-21 64-16,-21 0 0,-21 21 16,0 0-1,0 0-15,0 21 0,0-21 0,-1 21 16,-20 21-16,42-20 15,-21-1-15,21 0 0,0 0 0,0 0 16,0 0-16,21 1 16,0-1-16,0-21 0,1 21 0,-22 0 15,21-21-15,21 21 16,-21 0-16,-21 1 16,21-1-16,-42 0 15,0-21 1,0 0-16,0 0 0,-22 0 0,22 0 15,-21 0-15,21 0 16,0 0-16,-1-21 16,22 0-16,0-1 15,0 1-15,0 0 16,0 0-16</inkml:trace>
  <inkml:trace contextRef="#ctx0" brushRef="#br1" timeOffset="-110188.4">14626 16023 0,'0'-21'0,"0"42"0,0-63 31,21 21-31,0 21 0,1 0 0,-1 0 16,0-21-16,0 21 0,0 0 15,22-22-15,-22 22 0,21 0 16,0-21-16,-20 21 0,20-21 0,0 21 15,-21 0-15,43 0 16,-43 0-16,-42 0 31,0 0-31,0 0 16,-1 0-16</inkml:trace>
  <inkml:trace contextRef="#ctx0" brushRef="#br1" timeOffset="-109948.54">13822 15917 0,'0'0'0,"-43"22"16,43-1 15,0 0 0</inkml:trace>
  <inkml:trace contextRef="#ctx0" brushRef="#br1" timeOffset="-106491.93">1164 18076 0,'-42'22'32,"21"-1"-32,-1-21 0,1 0 0,0 0 15,0 0-15,0 0 16,0 0-16,-1 0 0,1 0 0,0 0 16,0 0-16,0 0 15,0-21-15,21-1 0,0 1 0,0 0 16,0 0-16,0 0 0,0-22 15,21 22-15,0 0 0,0-21 16,0 21-16,0-1 0,22 1 0,-22 0 16,0 0-16,21 21 0,-20 0 15,20 0-15,-21 0 0,0 21 16,0 0-16,-21 0 0,0 1 16,0-1-16,0 21 0,-21 0 0,0 1 15,0-1-15,0 0 0,-22 1 16,22-1-16,0 0 15,0 1-15,0-22 0,0 21 16,21-21-16,0 43 0,0-43 16,0 0-16,21-21 15,0 0-15,0 0 0,0 0 16,22 0-16,-22 0 0,21-21 16,-21 21-16,22-21 0,-1 0 0,-21 0 15,0-1-15,22 1 0,-43 0 16,0 0-16,0-21 15,-22 20-15,1 22 0,-63-21 16,41 21-16,1 0 16,0 0-16,-1 0 0,1 0 15,21 21-15,-22-21 0,22 22 16,0-1-16,21 0 16,0 0-16,0 0 0,0 0 15,21-21-15,0 0 0,1 0 16,20 0-16,-21 0 0,21 0 15,1-21-15,-1 21 0</inkml:trace>
  <inkml:trace contextRef="#ctx0" brushRef="#br1" timeOffset="-106326.87">1651 18140 0,'0'0'0,"21"0"0,-21-21 15,0 0-15,21 21 63,0 0-63,1 0 0,-1-22 15</inkml:trace>
  <inkml:trace contextRef="#ctx0" brushRef="#br1" timeOffset="-103937.14">3238 17695 0,'0'0'0,"-21"-21"31,21 42-15,21-21 15,1 0-31,-1 0 0,0 0 16,0 0-16,0-21 0,0 0 15,1 21-15,20-21 0,-21 0 16,0 0-16,0-1 0,1 1 0,-1 0 16,0 0-16,-21 0 0,0 0 15,0-1-15,0 1 0,0 0 16,-21 21-16,0 0 15,-1 21 1,22 0-16,0 22 0,0-22 16,0 21-16,0 22 0,0-22 0,0 0 15,0 22-15,0-22 0,0 1 16,0 20-16,0 22 16,22-22-16,-1-20 0,-21-22 15,21 0-15,-21 0 0,0 0 16,0 0-16,-21-21 31,0 0-31,-22-21 16,22 0-16,0 21 0,0-21 15,-22 0-15,22 0 0,0-1 16,-21 1-16,21 0 0,-1 0 16,1 0-16,0 21 0,0 0 0,0 0 15,21 21 1,0 0-16,0 0 0,21 0 15,0 1-15,0-1 0,22-21 16,-22 21-16,21-21 0,0 21 16,1-21-16,20 0 0,-20 0 0,20 0 15,-21 0-15,22-21 16,42-21-16,-43 42 0,-20-22 16,-1 1-16,-21 0 0,21 0 15,-20-21-15,-22 20 0,21 1 16,-21 0-16,0 0 0,0 0 0,0 0 15,0-1-15,0 44 32,0-1-32,0 0 0,0 0 15,0 0-15,0 22 0,0-22 16,0 0-16,0 21 0,0-21 0,0 1 16,0-1-16,0 0 15,0 0-15,21-21 16,0 0-1,0-21-15,-21 0 16,21 0-16,-21-1 0,0 1 16,0 0-16,22 0 0,-22 0 0,0 0 15,21-22-15,-21 22 0,0 0 16,0 0-16,21 21 0,0 0 16,-21 21-1,0 0-15,21 0 16,-21 0-16,21 1 0,1-1 0,-22 0 15,0 0-15,21 0 16,0 0-16,0 1 0,0-1 16,0-21-16,1 0 0,-1 0 15,0 0-15,0 0 0,21 0 16,43-43 0,-64 22-16,0 0 0,1 0 15,-1 0-15,0 0 0,0-1 0,0 1 16,-21 0-16,0 0 0,0 0 15,21 0-15,-21 42 32,0 0-17,0 0-15,0 0 0,0 0 16,0 1-16,0-1 0,0 0 16,0 0-16,0 0 0,22 0 0,-22 1 15,21-1-15,0-21 0,0 21 16,0-21-16,22 0 0,-1 0 15,-21 0-15,21 0 0,1 0 0,-1 0 16,0 0-16,-20 0 0,20-21 16,0 0-16,-21 21 0,1-22 0,20 1 15,-21 0-15,0 0 0,0 0 16,-21 0-16,22-1 0,-22 1 16,21 0-16,-21 0 0,0-21 15,0 20-15,0 1 16,-21 0-16,-1 21 0,1 0 0,0-21 15,0 21-15,0 0 0,0 0 16,-22 0-16,22 0 0,0 21 0,0 0 16,0-21-16,-1 21 0,1 1 15,21 20-15,-21-21 0,21 0 16,0 0-16,0 1 0,0-1 0,0 0 16,0 0-16,21 0 0,0 0 15,1-21-15,-1 22 0,0-22 0,0 0 16,0 0-16,0 0 0,1 0 15,-1 0-15,0 0 0,0 0 16,0-22-16,0 22 0,1-21 16,-22 0-16,0 0 0,21 0 15,-21 0-15,0-1 0,0 1 0,0 0 16,0-21-16,0 21 16,0-1-16,0 44 31,0-1-31,0 0 15,0 0-15,0 0 0,0 0 0,0 1 16,0-1-16,21 0 0,0 0 16,0-21-16,0 21 0,22 0 15,-1-21-15,0 0 0,1 0 0,20 0 16,43 0-16,-42 0 16,-22 0-16,0 0 0,22-21 15,-43 0-15,21 21 0,-21-21 16,1 0-16,-1 0 0,0-1 15,-21 1-15,0 0 0,0 0 0,0-21 16,0 20-16,0 1 0,-21 21 0,0-21 16,-1 21-16,1 0 0,0 0 15,0 0-15,0 0 0,0 21 16,-1 0-16,1-21 0,0 22 0,21-1 16,-21 0-16,21 21 15,0-21-15,0 1 16,21-22-16,0 0 0,0 0 15,1 0-15,-1 0 0,21 0 0,-21 0 16,0 0-16,1-22 0,-1 22 16,0-21-16,0 21 0,-21-21 0,0 0 15,0 0-15,0 0 16,21 21-16,-21 21 47,-21-21-47,21 21 0,0 0 15,-21 0-15,21 22 0,0-22 16,0 0-16,-21 42 0,0-20 16,21-1-16,0 0 0,0 22 15,0-1-15,0-20 0,0 20 0,0 1 16,0-1-16,0 1 16,21-1-16,-21 1 0,21-1 0,-21 1 15,0-1-15,0 1 0,0-43 16,-21-21-1,0 0 1,-1 0-16,1 0 0,0 0 16,0 0-16,0 0 0,0 0 15,-1 0-15,1 0 16,21-42-16,0-22 16,0 1-16,0-1 0,0 1 0,0-22 15,21 21-15,1-20 0,-22 20 16,21 1-16,42-64 15,-20 21-15,-22 64 0,21-1 16,-21 1-16,22 21 0,-22-22 16,0 22-16,64-42 15,-43 42 1,-21 21-16</inkml:trace>
  <inkml:trace contextRef="#ctx0" brushRef="#br1" timeOffset="-103284.14">6583 17928 0,'0'0'0,"21"0"0,0 0 15,0 0-15,0-21 16,1 0-16,-22 0 16,21 0-16,0 21 0,-21-22 0,21 1 15,-21 0-15,0 0 0,0 0 16,0 0-16,0-1 0,0 1 15,0 0-15,-21 21 0,0 0 16,0 0-16,-1 0 0,1 0 16,0 21-16,21 0 0,-21 1 15,0-1-15,0 0 0,-1 21 0,22-21 16,0 22-16,0-22 0,0 0 16,0 21-16,0-20 0,0-1 0,0 0 15,22 0-15,-1 0 0,42 0 16,-42 1-16,22-22 15,-22 0-15,21 0 0,-21 0 0,22 0 16,-1 0-16,0 0 0,1-22 16,-1 1-16,0 21 0,22-42 15,-43 21-15,21 0 0,-20-22 16,-1 22-16,-21-21 0,0 21 16,0-43-16,0 43 15,0 0-15,0 0 0,-21 21 16,-1 0-1,1 0-15,0 21 16,21 0-16,0 0 0,0 0 0,0 0 16,0 1-16,0-1 0,0 0 15,21 0-15,0 21 0,22 1 16,-22-1 0,0-42-16,0 21 0,0 0 0,1 1 0,-22-1 15,0 0 1,0 0-1,-22-21-15,1 0 0,0 0 16,0 0-16,0 0 0,0 0 16,-1 0-16,1 0 15,21-21 1,21 21 0,1 0-16,-22-21 0,21 21 15</inkml:trace>
  <inkml:trace contextRef="#ctx0" brushRef="#br1" timeOffset="-103104.23">7916 18098 0,'0'0'0,"0"-22"46,0 1-30,0 0-16</inkml:trace>
  <inkml:trace contextRef="#ctx0" brushRef="#br1" timeOffset="-86524.08">18563 14330 0,'42'-21'31,"-42"0"-31,22-1 16,-1 1-16,-21 0 16,0 0-16,0 0 15,-21 0-15,-1 21 16,1-22-16,-21 22 0,21-21 0,-22 21 15,-62 0 1,41 0-16,22 0 0,21 21 16,-43 1-16,43-1 0,0 0 15,0 21-15,21-21 0,0 1 16,0-1-16,0 0 0,0 0 16,0 0-16,0 0 0,21 1 15,0-22-15,0 0 0,0 0 16,22 0-16,-22 0 0,21 0 0,-21 0 15,22-22-15,-1 22 0,-21-21 16,0 0-16,0 0 0,22 0 0,-22 0 16,0-1-16,0 1 15,-21 0-15,0 0 0,21 0 16,-21 42 15,0 0-31,0 0 16,0 0-16,0 22 0,0-22 15,0 0-15,0 21 0,-21-20 0,21 20 16,0-21-16,0 43 16,0-22-16,0-21 0,0 21 15,0-20-15,0-1 0,0 0 0,0 0 16,0 0-16,0 22 16,0-22-16,-21 0 0,0-21 15,0 21-15,0-21 0,-43 0 16,43 0-16,0 0 0,0 0 15,-22 0-15,22 0 0,0-21 0,-21 0 16,20 0-16,1 21 0,21-22 16,0 1-1,0 0-15,0 0 16,21 0 0,1 21-16,-1 0 15,0-21-15,0 21 0,0 0 0</inkml:trace>
  <inkml:trace contextRef="#ctx0" brushRef="#br1" timeOffset="-86347.18">18859 14584 0,'22'0'31,"-22"-21"0,21 21-15,-21-21 0</inkml:trace>
  <inkml:trace contextRef="#ctx0" brushRef="#br1" timeOffset="-85644.58">20045 14012 0,'0'0'0,"0"-21"0,0 0 0,0 0 16,0 0-16,0 0 0,0-1 15,0 1 1,0 42-1,0 1-15,0-1 0,0 0 16,0 21-16,0 22 0,0-22 16,0 0-16,0 1 0,-21 20 15,-1-20-15,1-1 0,21 21 16,0-20-16,-21-1 0,0 0 16,21-20-16,0 20 0,0-21 0,0 0 15,0 0-15,0 1 0,0-1 0,-21-21 16,21-21 15,0-1-31,0-20 16,0 21-16,21-21 0,-21 20 0,21-20 15,0 0-15,0-1 0,1 1 0,-1 21 16,0-21-16,21 20 16,-21 1-16,22 0 0,-22 21 0,21 0 0,43 0 15,-64 0 1,0 21-16,-21 0 0,0 1 15,21-1-15,-21 21 0,0-21 0,0 22 0,0-22 16,0 21-16,0-21 16,0 22-16,-21-22 0,21 0 0,0 0 15,-21 0-15,21 0 0,-21-21 0,21 22 16,0-1-16,21-21 31,0 0-15</inkml:trace>
  <inkml:trace contextRef="#ctx0" brushRef="#br1" timeOffset="-85164.86">20997 14415 0,'0'0'0,"0"-22"0,0 1 15,0 0-15,0-21 0,0 21 0,0-1 16,0-20-16,0 21 0,0 0 15,-21 0-15,0 21 0,0 0 16,-43 0 0,43 0-16,0 21 0,-21 0 0,20 21 15,-20-21-15,21 22 0,0-1 0,-22 0 16,22 1-16,0-1 0,0-21 0,21 22 16,0 20-1,0-21-15,0-20 0,21-1 16,0 0-16,0-21 0,22 0 15,-22 0-15,21 0 0,-21 0 0,1 0 16,20-21-16,-21 21 0,0-21 0,0-1 16,22 1-16,-43 0 0,21 0 15,0-21-15,-21 20 0,0-20 0,0 21 16,0 0-16,0-43 16,0 85-1,-21 1 1,21-1-16,-21 21 0,21-21 15,0 0-15,-21 1 0,21-1 16,0 0-16,0 0 0,0 0 16,0 0-16,0 1 0,21 20 15,0-42-15,-21 21 0,21-21 0,0 0 16,0 0-16,1 0 0,-1 0 16,0 0-16,21 0 0,-21 0 0</inkml:trace>
  <inkml:trace contextRef="#ctx0" brushRef="#br1" timeOffset="-84747.1">21442 14393 0,'0'0'0,"0"-21"16,-21 21-16,21-21 0,0 0 16,0 0-1,21 21 1,0 0-16,0 0 0,0 0 0,0 0 15,1 0-15,20 21 16,0 21-16,-21 1 0,1-22 16,-1 0-16,-21 0 0,21 21 15,-21-20-15,21 20 0,-21-21 0,0 0 16,0 22-16,0-22 0,-21 0 0,0 0 16,0 0-1,-1 0-15,1-21 16,0 0-16,0 0 15,21-21-15,0 0 16,0 0-16,0 0 0,0 0 16,0-22-16,42-20 15,-42 42-15,21-22 0,1 1 0,20 0 16,-21-1-16,-21 22 16,21 0-16,0 21 0,1-21 0,-1 21 15,0 0 1,0 0-16,0 0 0,0 0 15,1 0-15</inkml:trace>
  <inkml:trace contextRef="#ctx0" brushRef="#br1" timeOffset="-83878.83">22542 14542 0,'0'-22'16,"0"1"-16,22 0 15,-1 21-15,-21-21 0,21 0 16,-21 0-16,0-1 0,0 1 16,0 0-16,0 0 0,0 0 15,0 0-15,-21-1 0,21 1 0,-43 0 16,22 21-16,0-21 0,0 21 16,-21 0-16,20 0 0,-20 0 15,-21 42-15,41-21 0,-20 1 16,21 20-16,-21-21 15,20 21-15,1 1 0,0-22 0,0 21 16,0-21-16,21 43 16,0-43-16,0 21 0,0-20 0,0-1 15,21-21-15,0 21 0,-21 0 0,21-21 16,0 0-16,22 21 0,-22-21 16,0 0-16,43 0 15,-43 0-15,21-21 0,-21 21 0,22-21 16,-22 0-16,0 0 0,21-1 0,-21-20 15,1 21-15,-1-21 0,0-1 0,0 1 16,0 0-16,22-85 16,-22 84-16,0 22 15,-21-21-15,0 21 0,0-1 16,21 1-16,-21 0 0,0 0 0,0 42 47,0 0-47,-21 22 0,21-22 15,0 21-15,0-21 0,0 22 16,-21-1-16,21 0 0,0 1 0,0-22 16,0 21-16,0-21 0,0 22 15,0-22-15,0 21 0,0-21 0,21 0 16,-21 1-16,21-22 0,0 21 16,0-21-16,1 21 15,-1-21-15,0 0 0,0 0 0,21 0 16,-20 0-16,-1-21 0,0 21 15</inkml:trace>
  <inkml:trace contextRef="#ctx0" brushRef="#br1" timeOffset="-82939">23262 14372 0,'0'0'0,"0"-21"0,0 0 0,0 0 16,0 0-16,0-1 15,0 44 32,0 20-47,0-21 0,-21 43 16,21-22-1,-21 0-15,21-21 0,-21 22 16,-1-22-16,22 0 0,0 0 16,0 0-16,0 1 15,22-22 17,-1-22-32,0 1 0,0 0 15,0 0-15,0 0 0,-21 0 16,22-1-16,-1 1 0,0 0 0,0-21 15,-21 21-15,21 21 0,-21-22 16,21 22-16,-21 22 16,0-1-1,0 0-15,0 0 16,0 0-16,0 0 0,0 22 16,0-22-16,0 0 0,0 0 15,0 0-15,0 1 0,22-22 16,-1 0-16,0 21 0,0-21 0,43 0 15,-1 0 1,-21 0-16,-20-21 0,-1-1 16,0 22-16,0-21 0,21-21 15,-42 21-15,22 0 0,-22-22 16,0 22-16,0-64 0,0 22 16,0 42-16,-22 0 15,22-1-15,-21 1 0,0 21 0,0 0 16,-21 0-16,-1 0 15,22 0-15,21 21 0,0 1 16,0-1-16,0 0 0,0 0 0,0 0 16,0 0-16,0 22 15,42-1-15,-20-42 16,-1 21-16</inkml:trace>
  <inkml:trace contextRef="#ctx0" brushRef="#br1" timeOffset="-82184.19">24320 14415 0,'0'0'16,"0"-22"-16,0 1 0,0-21 0,0 21 16,0 0-16,0-1 0,0 1 15,-21 21-15,0 0 0,0 0 16,0 0-16,0 0 0,-1 21 16,1 1-16,0-1 0,0 0 0,-21 42 15,20-41-15,1-1 16,21 42-16,0-42 0,0 22 15,0-22-15,0 0 16,21 0-16,1-21 16,-1 0-16,0 0 0,0 0 0,0 0 15,0 0-15,1 0 0,-1 0 16,0-21-16,0 0 16,-21 0-16,21 0 0,-21-22 0,21 22 15,-21-21 1,0 21-16,0-1 0,22 1 0,-22 42 31,0 1-31,0-1 16,0 0-16,0 0 0,0 0 0,0 0 15,0 1-15,0-1 16,0 0-16,0 0 0,21 0 16,0-21-1,0 0-15,0 0 0,0 0 16,1 0-16,-1 0 0,0-21 15,0 21-15,0-21 16,-21 0-16,21 0 0,-21-1 0,0-20 16,22 21-16,-1 0 0,0 0 15,-21-22-15,21 22 0,0 0 16,0 0-16,1 21 0,20-21 16,-21 21-16,0 0 0,0 0 0,1 0 15,-1 21-15,-21 0 0,42 21 16,-21-21-16,-21 1 15,21 20-15,-21-21 0,0 21 16,0-20-16,0-1 0,0 0 0,0 0 16,0 0-16,0 0 15,0-42 17,0 0-32,-21 0 0,21 0 15,0-22-15,0 1 16,0 21-16,21-21 0,-21 20 15,43-41-15,-22 42 0,0 0 16,21-1-16,-20 1 0,-1 0 16,21 21-16,0-21 0,1 21 15,-22 0-15,0 0 0,0 0 0,0 0 16,1 0-16</inkml:trace>
  <inkml:trace contextRef="#ctx0" brushRef="#br1" timeOffset="-81842.38">25463 14436 0,'64'-21'31,"-43"-1"-15,0 1-16,0 21 0,1-21 0,-22 0 15,21 0-15,0 0 0,-21-1 0,0 1 16,0 0-16,-21 21 15,0 0-15,-1 0 16,1 0-16,-21 21 0,21-21 0,-22 21 16,22 1-16,0-1 0,0 0 15,0 21-15,0-21 0,21 1 0,0-1 16,0 21-16,0-21 0,0 0 16,0 1-16,63 20 15,-42-21-15,22 0 0,-1-21 16,21 21-16,1-21 0,-22 0 15,22 0-15,-1 0 0,85-21 16,-105 0-16,-1 21 16,-21-21-16</inkml:trace>
  <inkml:trace contextRef="#ctx0" brushRef="#br1" timeOffset="-81164.78">22500 15452 0,'0'0'16,"0"-21"-16,0-1 0,0 1 16,0 0-16,0 0 15,21 0-15,0 21 0,1-21 0,-1-1 16,0 22-16,21-21 16,-21 21-16,1 0 0,20 0 0,-21 0 15,21 0-15,-20 21 0,20-21 16,-21 22-16,0 20 0,22-21 0,-22 0 15,0 22-15,-21-22 0,0 21 0,0-21 16,0 22-16,0-22 0,0 0 16,0 0-16,-21 0 0,0 0 0,-1-21 15,1 22-15,0-22 0,0 0 16,0 0-16,0 0 16,21-22-16,0 1 15,0 0-15,0 0 0,21 0 16,0-22-16,0 1 15,0 21-15,0-21 0,1-1 16,20 22-16,-21-21 0,0-1 0,22 22 16,-22 0-16,0-21 0,21 21 0,-21 21 15,1-22-15,-1 1 0,0 21 16,0 0-16,0 0 0,0 0 16,-21 21-16</inkml:trace>
  <inkml:trace contextRef="#ctx0" brushRef="#br1" timeOffset="-80622.09">23326 15452 0,'0'21'0,"0"-42"0,0 63 31,21-42-15,0 0-16,0 0 0,0-21 16,0 0-16,1 21 0,-1-21 15,0-1-15,0 1 0,0 0 0,0-21 16,-21 21-16,22-1 0,-22-41 15,0 42 1,-22 21-16,1 0 16,0 0-16,21 21 0,-21-21 15,0 42-15,0-21 0,-1 1 0,1 20 16,21-21-16,0 0 0,-21 22 0,21-22 16,0 21-16,0 22 15,21-43 1,0 0-16,1-21 0,-1 0 0,0 0 15,21 0-15,-21 0 0,22 0 0,-1 0 16,-21 0-16,22-21 0,-1 0 16,-21 21-16,21-43 0,-20 22 0,20 0 15,-21-21-15,0-1 0,0 22 16,1-42-16,-1 20 0,0 1 0,0 0 16,-21-1-16,0 1 0,0 21 15,0 0-15,0-1 0,0 1 0,-21 42 31,21 22-31,-21-22 16,0 21-16,-1-21 0,1 22 0,21-1 16,-21 0-16,0 1 0,21-1 15,-21 0-15,21-20 0,0 41 16,21 22-16,0-43 16,0-21-16,0 0 0,22-21 15,-22 22-15,0-1 0,0-21 0,22 0 16,-22 0-16,21 0 0,-21 0 0,22 0 15</inkml:trace>
  <inkml:trace contextRef="#ctx0" brushRef="#br1" timeOffset="-79731.59">24723 15431 0,'0'0'0,"0"-22"0,-22-41 31,1 42-31,-21 21 0,21 0 0,0 0 15,-22 0-15,22 21 0,0 0 16,-21-21-16,20 21 0,1 0 0,0 1 16,0-1-16,0 0 0,0 0 0,21 0 15,-22 0-15,22 1 0,0-1 16,0 0-16,0 0 0,0 0 16,0 0-16,0 1 0,22-22 15,-1 21-15,0-21 0,0 0 16,0 0-16,0 0 0,22 0 15,-22 0-15,21 0 0,-21-21 16,1-22-16,41-41 16,-63 62-16,21-20 0,-21 21 15,21-21-15,1 20 0,-22-20 16,0 21-16,0 0 0,0 42 31,0 0-31,0 0 16,0 22-16,0-22 0,-22 0 15,22 0-15,0 21 0,0-20 0,0-1 16,0 0-16,0 0 0,22 0 16,-22 0-16,42 1 15,-21-22-15,0 0 0,0 0 0,1 0 16,-1 0-16,21 0 0,-21 0 0,22 0 16,-22-22-16,0 1 0,0 0 15,21 0-15,-20 0 0,-1-22 0,0 22 16,0-21-16,-21-22 0,21 22 15,0 0-15,-21-1 0,22-41 16,-22 41-16,0 22 0,0 0 16,0 0-16,0 0 0,0 0 0,-22 21 15,-20 42 1,21-21-16,0 21 16,0-20-16,-1 20 0,22 0 0,-21 1 15,21 41-15,0 22 16,0-85-16,0 0 15,0 22-15,21-22 0,1 0 0,-1-21 16,0 21-16,0 0 0,0-21 16,22 0-16,-22 0 0,21 0 15,-21 0-15,0 0 0,22 0 0,-22-21 16,0 21-16,0-21 0,0 0 0,1 0 16,-1 0-16,0-64 15,-21 64-15,21 0 16,-21-1-16,0 1 0,-21 21 15,0 0 1,0 21-16,21 1 0,-22-1 16,1 0-16,21 0 0,-21 0 15,21 0-15,0 1 0,0-1 16,0 0-16,0 0 0,0 0 16,21 0-16,0-21 0,1 0 15,-1 22-15,0-22 16,21 0-16,1 0 0,-1 0 0,0 0 15,22 0-15,-22 0 0,22 0 16,-22-22-16</inkml:trace>
  <inkml:trace contextRef="#ctx0" brushRef="#br1" timeOffset="-79215.89">26289 15409 0,'0'0'0,"0"-21"0,0 0 15,-21 0 1,0 21-16,-1-21 0,1 21 0,0 0 15,0 0-15,0 0 0,0 0 16,-22 21-16,22-21 0,0 21 0,0 0 16,0 0-16,-1 1 0,1-1 15,21 0-15,0 0 0,-21-21 16,21 21-16,0 0 0,0 1 0,0-1 16,21 0-16,-21 0 15,21-21-15,1 0 0,-1 21 0,0-21 16,0 0-16,0 0 0,0 0 15,1 0-15,-1-21 16,0 0-16,0 0 0,0 0 0,0-22 16,1 22-16,-22-21 0,21-1 15,0 1-15,0 0 0,21-64 16,-20 64-16,-22-1 0,0 1 16,21 21-16,-21-22 0,0 22 15,0 0-15,0 0 16,-21 21-1,21 21-15,-22 0 0,1 0 0,0 22 16,21-22-16,-21 21 0,0 1 16,21-1-16,-21 0 0,21 22 0,0-22 15,0-21-15,0 22 0,0-1 0,0 0 16,0-21-16,0 1 0,0-1 16,42 21-16,-21-21 0,0 0 15,0-21-15,1 0 16,-1 0-16,0 0 0,0 0 0,0 0 15,0-21-15,1 0 16,-1 0-16,0 0 0,-21 0 16,0-1-16,21 1 0</inkml:trace>
  <inkml:trace contextRef="#ctx0" brushRef="#br1" timeOffset="-78932">25082 15198 0,'0'0'0,"-42"0"31,63 0-15,0-21-1,1 21-15,20 0 0,-21 0 0,0 0 16,22 0-16,-22 0 0,0 0 16,0 0-16,0 0 0,0 0 0,1 0 15,-1 0-15,21 0 16,-21 0-16</inkml:trace>
  <inkml:trace contextRef="#ctx0" brushRef="#br1" timeOffset="-76884.17">27686 15240 0,'0'0'0,"0"-21"16,42 21-16,1 0 16,-22-21-16,0 21 15,0 0-15,0-21 0,22 21 0,20-22 16,-42 22-16,0 0 15,22 0-15,-22-21 0,0 21 16,0 0-16,0 0 0,1-21 16,-1 21-16,21 0 0,-42-21 15,0 42 17,-21-21-17,0 21-15,0-21 16,21 21-16,-22-21 0</inkml:trace>
  <inkml:trace contextRef="#ctx0" brushRef="#br1" timeOffset="-76596.34">27919 15219 0,'-21'0'15,"21"21"1,0 0-16,-22 0 0,22 1 0,0-1 16,0 21-16,-21-21 0,21 22 15,-21-22-15,21 21 0,-21-21 0,21 0 16,0 22-16,0-1 16,0-21-16,0 0 0,0 1 15</inkml:trace>
  <inkml:trace contextRef="#ctx0" brushRef="#br1" timeOffset="-76200.56">28660 15261 0,'0'0'15,"0"-21"-15,0 0 0,0 0 16,-22 21-16,1 0 16,0 0-16,0 0 0,-21 0 15,20 0-15,1 21 0,-42 21 16,-1 22-1,22-43-15,21 21 0,-22 22 16,22-43-16,21 0 0,0 0 16,0 0-16,0 1 0,0-1 0,21-21 15,22 42-15,20-42 16,-42 0-16,1 0 0,41 21 16,-42-21-16,0 0 0,1 0 15,-1 0-15,0 0 0,42 0 16,-41 0-1,-1 0-15,0-21 16,0 21-16,0-21 16,0 0-16,1 21 0,-1 0 0,0 0 15,0-21-15</inkml:trace>
  <inkml:trace contextRef="#ctx0" brushRef="#br1" timeOffset="-75984.69">29506 15642 0,'-21'0'16,"0"0"-1,21 21 1,-21-21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3:08:17.0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402 0,'21'0'109</inkml:trace>
  <inkml:trace contextRef="#ctx0" brushRef="#br0" timeOffset="24251.74">2180 1778 0,'0'0'0</inkml:trace>
  <inkml:trace contextRef="#ctx0" brushRef="#br0" timeOffset="24779.44">1397 3090 0,'42'-21'0,"-21"-21"0,43-22 15</inkml:trace>
  <inkml:trace contextRef="#ctx0" brushRef="#br0" timeOffset="28033.22">2498 635 0,'-22'21'0,"44"-42"0,-65 42 0,22 0 15,21 1-15</inkml:trace>
  <inkml:trace contextRef="#ctx0" brushRef="#br0" timeOffset="29460.47">2730 3493 0,'-21'0'16,"0"0"-16,0 0 15</inkml:trace>
  <inkml:trace contextRef="#ctx0" brushRef="#br0" timeOffset="47607.15">2286 445 0,'0'-22'16,"21"1"-1,-21 0-15,21 0 16,-21 0-16</inkml:trace>
  <inkml:trace contextRef="#ctx0" brushRef="#br0" timeOffset="47922.97">2159 191 0,'-148'0'31,"127"0"-31,-22 0 0,22 0 0,-21 0 16,21 21-16,-22 0 0,1 0 16,-22 0-16,-20 64 0,41-22 15,22-20-15,0-1 0,0-21 16,-21 106-16,20-63 15,22-1-15,0 1 0,0-1 0,0 1 16,0-1-16,0 1 0,0-22 16,64 85-16,-43-85 15,21-20-15,1-1 16,-1-21-16,0 0 0,1 0 0,20 0 0,-20 0 16,-1 0-16,106-64 15,-63 1 1,-43 42-16,-42-43 0,64 1 15,-22 20-15,0 1 0,1-22 16,-1 1-16,-21 42 0,43-85 16,-64 85-16,21-22 15,-21 22-15,0 0 0</inkml:trace>
  <inkml:trace contextRef="#ctx0" brushRef="#br0" timeOffset="49207.23">2371 826 0,'-22'105'15,"1"-83"-15,21 20 16,0 0-16,0 1 0,0-1 16,0-21-16,0 21 0,0-20 15,0-1-15,21 0 0,43 0 16,-1-21 0,-20 0-16,-1 0 0,0 0 0,1-21 15,-1 0-15,0 0 0,1-1 0,-1-20 16,-21 0-16,22 21 0,-22-43 15,-21 1-15,63-64 16,-63 84-16,-21 22 0,0 0 0,63 0 16,-42-22-16,-21 1 0,-21 21 0,-43 0 15,0 0 1,43 21-16,21 21 0,-21 0 16,-1-21-16,1 21 0,0 0 15,-1 22-15,-20 20 0,42-21 16,-1-20-16,1 20 0,21 0 15,0 1-15,0-1 0,0 0 0,0-21 16,0 22-16,21-22 0,22 0 16,-22 0-16,0 0 0,21 1 15,1-22-15,-1 0 0,0 0 0,1 0 16,-1 0-16,0-22 0,1 1 16,20 0-16,-20 0 0,20-43 15,-21 43-15,-20-21 16,-1 0-16,0-1 0,21-20 15,-21 42-15,1-22 0,-22 22 16,0 0-16,42 0 0,-21 21 0,-21 21 31,-21 0-31,21 21 16,-21-20-16,21 20 0,-21 21 16,21-20-16,0-22 0,0 21 15,0-21-15,0 22 0,0-22 16,0 0-16,0 0 0,0 0 15,0 1-15,0-1 16,0-42 0,0-1-1,0 1-15,21 0 0,-21 0 0,21 0 16,-21-22-16,21 22 16,0-21-16,-21 0 0,21 20 0,1-20 15,-22 21-15,21 0 0,21-43 16,-42 43-1,21 21-15,0 21 16,-21 0-16,0 1 0,0-1 16,0 21-16,0-21 0,0 0 15,0 22-15,0-22 0,0 0 16,0 21-16,22-20 0,-22-1 0,0 0 0,0 0 16,21-21-16,0 21 15,0-21-15,21 0 0,-20 0 16,-1 0-16,0-21 0,21 0 15,-21 0-15,1 0 0,20-1 0,-21 1 16,21-42-16,-20 20 16,-1 43-16,0-21 0,0-21 15,-21 21-15,0 0 0,21-1 16,-21 44 15,0-1-31,0 0 16,-21 0-16,21 0 0,0 0 0,0 22 15,0-22-15,0 21 16,0-21-16,0 1 0,0-1 0,21-21 16,0 21-16,1-21 0,-1 0 15,0 0-15,21 0 0,-21 0 0,43-21 16,-22 0-16,1-22 16,-22 22-16,21 0 15,-21-21-15,0 20 0,-21-20 16,22 21-16,-22 0 0,21 0 0,-21-1 15,0 1-15,0 0 0,0 0 16,0 42 15,0 0-31,0 0 0,0 22 16,-21-1-16,-1 0 0,22 43 16,-21 42-1,21-63-15,0-1 0,-21 1 16,0 20-16,21-20 0,0 42 0,0-22 0,0 1 15,0 21-15,0-22 0,0 1 16,0 0-16,0-22 0,0 85 16,0-84-16,0-1 0,0-20 15,0-1-15,21 0 0,-21 1 16,0-22-16,0 21 0,0-21 16</inkml:trace>
  <inkml:trace contextRef="#ctx0" brushRef="#br0" timeOffset="49281.19">4212 2350 0,'0'-22'0,"0"-83"16,0 41 0,0 1-16,0-1 0</inkml:trace>
  <inkml:trace contextRef="#ctx0" brushRef="#br0" timeOffset="49568.03">4170 1080 0,'0'-22'0,"0"1"16,-21 0-16,21 0 0,0 0 0,-22 0 15,22-1-15,0 1 0,0 0 16,0 0-16,0 0 0,22 0 0,-1 21 16,0-22-16,21 1 0,-21 21 15,22 0-15,-22 0 0,21 0 0,22 0 16,-43 0-16,0 21 16,-42-21-16,21 22 0,0-1 0,21 0 15,-21 0-15,0 21 0,0-20 16,0 20-16,-21-21 0,0 0 15,-22 0-15,22 1 0,0-1 16,0 0-16,0 0 0,0-21 0,21 21 16,21-42 15,0 0-31,21 0 0,-21 0 16,1-1-16,20 1 0</inkml:trace>
  <inkml:trace contextRef="#ctx0" brushRef="#br0" timeOffset="51546.16">4974 656 0,'-106'0'15,"85"0"1,0 0-16,0 0 0,0 21 16,-1 1-16,1-1 0,0 0 0,0 21 15,0-21-15,0 22 0,-1-22 16,22 21-16,0-21 0,0 22 0,0-22 15,0 0-15,0 0 0,0 0 16,22 1-16,20-1 16,-21-21-16,21 0 0,-20 0 0,-1 0 15,21 0-15,0 0 0,-20-21 0,20-1 16,-21 22-16,0-21 0,22 0 16,-22-21-16,0 21 0,0-22 15,-21 1-15,0 21 16,0 0-16,0-22 0,0 22 0,0-21 15,0 21-15,-21-1 0,0 22 16,-43-21-16,22 21 16,0 0-16,-1 0 0,22 0 15,-21 21-15,21 1 0,-22-1 0,22 21 16,-21 22-16,42-43 16,-21 21-16,21-21 0,0 22 15,21-1-15,0 0 0,0-21 16,0-21-16,22 22 0,-1-1 15,21-21-15,-20 0 0,-1 0 16,43-21-16,-43-1 16,0 1-16,-20 0 0,20 0 0,-21 0 15,0-22-15,22 1 0,-22 21 16,0 0-16,0-22 0,-21 22 0,0 0 16,21 0-1,-21 0-15,0 42 16,0 0-1,0 0-15,0 0 0,-21 43 16,21-43-16,0 0 0,0 22 16,-21-22-16,21 0 0,0 0 0,0 0 15,0 0-15,0 1 0,0-1 16,21-21 15,0-21-31,-21-1 0,21 1 0,-21 0 16,0 0-16,22 0 0,-1 0 0,0-22 15,0 22-15,0-21 16,0 21-16,22-43 0,-22 64 16,-21 21 15,0 0-15,0 22-16,0-22 0,0 0 0,0 0 15,0 0-15,0 22 0,0-1 16,21-21-16,0 22 15,0-43-15,1 21 0,-1 0 16,0-21-16,21 0 0,-21 0 0,22 0 16,-1 0-16,-21 0 0,22 0 0,-1-21 15,-21 21-15,21-21 0,1-1 16,-22 1-16,21 0 0,-21-21 0,1-22 16,-22 43-16,21-21 15,-21 21-15,0-22 0,0 22 0,0 0 16,0 0-16,0 0 0,0-1 15,-21 22-15,-1 0 16,-20 0-16,21 0 16,21 22-16,-21-1 0,21 0 15,-21 0-15,21 21 0,0-20 16,0-1-16,0 21 0,0-21 0,0 0 16,0 1-16,21-1 0,0 0 15,0 0-15,0 0 0,0-21 16,1 0-16,-1 0 0,0 0 0,0 0 0,21 0 15,-20 0-15,-1 0 0,21-21 16,-21 0-16,0 0 0,1 0 0,-1-22 16,0 22-16,0-21 0,0 21 15,-21-1-15,0 1 0,21-21 16,1 21-16,-22 0 16,0 42 15,0 0-31,0 0 0,0 0 15,0 0-15,-22 1 0,22-1 0,0 0 16,0 21-16,0-21 0,0 1 16,0-1-16,0 0 0,0 0 15,22-21 17,-1-21-17,-21 0-15,21-22 0,0 22 16,0-21-16,-21 21 0,21-22 15,1 22-15,-1-21 0,0 21 0,0 0 16,0-1-16,0 22 0,1-21 16,-1 21-16,0 0 0,0 0 15,-21 21-15,0 1 16,0-1-16,0 0 0,0 0 16,0 21-16,0-20 0,21-1 0,-21 0 15,0 0-15,21 0 0,1 0 16,-1 1-16,0-1 0,0 0 15,0 0-15,0-21 0,1 0 0,-1 0 16,21 0-16,-21 0 0,0 0 16,64-42-16,-64 21 15,0-22-15,1 22 0,-1-21 16,0-1-16,0 1 0,0 0 0,-21-1 16,21 1-16,1-21 0,-1-22 15,-21-63 1,0 127-16,21-22 15,-21 22-15,0 0 0,0 0 0,-21 63 32,21-21-32,0 0 15,0 22-15,-21-1 0,-1 0 16,22 1-16,0-1 0,0 0 0,-21 1 16,21 63-16,0-43 15,0-21-15,0-20 16,21 41-16,1-42 0,-1 0 15,0-21-15,0 22 16,0-22-16,22 0 0,-22 0 0,21 0 16,-21-22-16,22 1 0,-1 21 15,-21-21-15,21 0 0,-20 0 16,-1-22-16,0 22 0,21-21 16,-42 0-16,0 20 15,0 1-15,0 0 16,-21 21-16,0 0 0,0 0 15,0 0-15,-1 0 0,1 21 0,0 0 16,0-21-16,21 22 0,0-1 16,0 0-16,0 0 0,0 43 15,21-43-15,0 0 16,-21 0-16,0 0 0,21 0 0,-21 1 16,22-1-16,-22 0 15,0 0-15,-22-21 16,1 0-16,0 0 31,0 0-31,21-21 0,-21 0 16,21 0-16,-21-1 0,-1 1 15,1 0-15,21 0 0,-21 0 0</inkml:trace>
  <inkml:trace contextRef="#ctx0" brushRef="#br0" timeOffset="51828.02">7070 529 0,'0'0'0,"21"0"15,0 0 1,0 0-16,21 0 0,1-21 0,-1 21 16,0 0-16,1-21 0,-1 21 15,0 0-15,22-21 0,-22 21 0,22 0 16,-1-21-16,-20 21 0,-1-22 15,21 22-15,-20 0 0,-22 0 0,21 0 16,-21-21-16,1 21 0,-1 0 16,0 0-16,-42 0 47,0 0-32</inkml:trace>
  <inkml:trace contextRef="#ctx0" brushRef="#br0" timeOffset="52751.74">9546 0 0,'0'0'0,"21"0"31,0 0-15,1 0 31,-1 0 15,-42 0 16,-1 0-62,1 21-16,0 43 16,0-1-16,0 1 0,-22-1 0,1 22 15,-21 21-15,-1-43 0,-21-20 0,1 20 16,41 22-16,-62-1 0,-1 1 15,21 0-15,22-22 0,-43 64 16,63-63-16,-20-22 0,21 0 16,-1 1-16,1-1 0,0 0 0,-1 1 15,22-1-15,0-21 0,0 0 16,21 1-16,0-1 0,0 0 0,0-42 47,21 0-32,0-1-15,-21 1 0,21 0 0,0 0 16,1 0-16</inkml:trace>
  <inkml:trace contextRef="#ctx0" brushRef="#br0" timeOffset="53711.19">10372 550 0,'0'-21'0,"0"0"0,0 0 16,0 0-16,0-22 0,0 22 15,0 0-15,0-21 0,0 21 0,0-1 16,-22-20-16,1 21 0,0 0 15,0 21-15,0 0 16,0 0-16,-1 21 16,1 0-16,0 0 0,21 22 15,-21-1-15,21 21 0,0-41 0,-21 41 16,0 1-16,-1-22 16,1 43-16,-85 126 15,85-105-15,0-21 0,0-22 0,21 22 16,-21 0-16,21-22 0,-43 43 0,-20-21 15,63 20-15,0-41 0,0-1 0,0 1 16,0 21-16,0-22 0,0 1 0,0-1 16,0 1-16,0-22 0,0 0 15,21 1-15,0-22 0,0 0 0,1 0 16,-1 0-16,0-21 0,21 0 16,-21-21-16,1 0 0,-1 21 0,-21 21 15,21-42-15,-21-64 0,21 64 16,0 0-16,22-43 0,-1 1 15,0-1-15,1 1 0,-43-1 0,0 22 16,0-43-16,42-63 0,-42 106 16,0-22-16,0 1 0,0-1 0,-21 22 15,-22-21-15,22-1 0,-42 22 16,20-1-16,1 1 0,-21 21 0,20-21 16,1 20-16,-22 1 0,1 0 15,-22 0 1,85 0-1,21 21-15,22 0 0,-1-21 16,0 21-16,1-22 0,20 1 0,1 21 16,-1-21-16,-20-21 0,20 21 15,1-1-15,-1-20 0,43-21 16,-43 20-16,1 1 16,-22 0-16,22-1 0,-64-20 0</inkml:trace>
  <inkml:trace contextRef="#ctx0" brushRef="#br0" timeOffset="53936.06">10774 106 0,'-127'-21'31,"106"42"-31,-1 0 16,1 0-16,0 0 0,0 22 0,0-1 15,21 0-15,0 1 0,-21 20 16,21-20-16,-22-1 0,22 64 16,0 0-1,0-64-15,0 0 0,0 1 0,0-1 16,0 0-16,0-21 0,0 1 0,0 20 15,22-42-15,-22 21 0,21 0 16,0-21-16,0 0 0,21 0 0,1-21 16,-1 0-16,0 21 15,1-21-15,-22-22 0,21 22 0,1 0 16,20-42-16,-21 41 16</inkml:trace>
  <inkml:trace contextRef="#ctx0" brushRef="#br0" timeOffset="55964.85">11176 656 0,'0'0'0,"21"-42"16,0-43-1,-21 64-15,0 0 0,-21 21 16,0 0 0,0 0-16,-22 0 0,22 0 15,0 0-15,0 21 0,-21 0 16,20 0-16,-41 64 16,42-43-16,-22 22 0,43-43 15,-21 21-15,21-20 0,0 20 16,0-21-16,0 0 0,0 0 0,0 1 15,21-1-15,22-21 16,-22 0-16,0 0 0,21 0 16,-20 0-16,-1 0 0,21-21 0,-21 21 15,0-22-15,22-20 0,-22 21 16,0 0-16,-21 0 0,21-1 0,-21-20 16,21 21-16,-21 0 0,0 0 15,0-1-15,0 1 0,0 42 47,0 1-47,-21-1 16,21 0-16,-21 0 0,21 0 0,0 0 15,0 1-15,0-1 0,0 0 0,0 0 16,0 0-16,0 0 16,0 1-16,21-22 0,0 21 0,1-21 15,-1 0-15,0 0 0,0 0 16,0 0-16,0 0 0,1-21 0,-1-1 15,0 22-15,42-42 16,-63 21-16,22-21 0,-1 20 0,0 1 16,0 0-16,-21-21 0,0 21 0,21-1 15,0 22-15,-21-21 0,0 42 47,0 1-47,0-1 0,0 0 16,-21 0-16,21 0 0,0 0 15,-21 1-15,21-1 0,0 0 16,0 0-16,0 0 0,0 0 0,0 1 16,21-1-16,0-21 15,1 0-15,-1 0 0,0 0 0,0 0 16,0 0-16,0 0 0,1-21 16,-1-1-16,21 1 0,-21 0 0,0 0 15,1 0-15,-1 0 0,0-1 16,0-20-16,0 21 0,0 0 15,-21 0-15,0-1 0,22 22 0,-22-21 16,0 0-16,0 42 31,-22 0-31,22 1 16,0-1-16,0 0 0,0 0 16,0 0-16,0 22 0,0-22 15,0 0-15,0 0 0,0 0 16,0 0-16,22 1 0,-1-22 15,21 0-15,-21 0 16,0 0-16,1 0 0,20 0 0,-21 0 16,0-22-16,0 1 0,1 0 15,-1 0-15,0 0 0,0 0 0,0-1 16,0 1-16,1-21 16,-22 21-16,21 21 15,-21-21-15,0 42 31,0 0-31,0 0 0,0 0 16,0 0-16,0 1 0,0-1 16,0 0-16,0 0 15,0 0-15,0 0 0,21 1 16,0-22-16,0 0 16,0 0-16,22 0 0,-22 0 0,0 0 15,0 0-15,22-22 0,-22 22 16,0-21-16,0 0 0,0 0 15,0 0-15,1 0 0,-1-22 0,-21 22 16,21-21-16,-21 21 0,0-22 16,0-20-16,0 42 0,-21-1 15,0 1-15,-1 0 0,1 0 16,0 21-16,0 0 0,0 0 0,0 0 16,-1 0-16,-20 21 0,0 21 15,-1 22 1,43-22-16,-21-21 0,21 1 15,0 20-15,0-21 0,0 0 0,21 43 16,22-22 0,-22-42-16,0 0 15,0 0-15,0 0 0,1 0 0,-1 0 16,21 0-16,-21-21 0,0 21 16,22-21-16,-22 0 0,21-1 0,-21-20 15,1 21-15,20 0 0,-21 0 0,0-22 16,0 22-16,-21 0 0,0 0 15,22 21-15,-22-21 16,0 42 0,-22 0-1,1-21-15,21 21 0,0 0 16,0 0-16,0 1 0,0-1 0,0 0 16,0 0-16,0 0 15,0 0-15,0 1 0,0-1 0,21-21 16,1 21-16,-1-21 0,0 0 15,0 0-15,0 0 0,0 0 0,1 0 16,-1 0-16,0-21 0,0 0 16,0-1-16,0 22 0,1-21 0,-22 0 15,21 0-15,0 0 0,-21-22 16,0 22-16,21 0 0,0 0 16,-21 0-16,21 0 15,-21 42 1,0 0-1,-21 0 1,21 0-16,-21 0 0,21 1 16,0-1-16,-21 0 0,21 21 0,0-21 15,0 1-15,0-1 16,0 0-16,21-21 0,0 21 16,0-21-16,1 0 0,-1 0 15,0 0-15,0 0 0,0-21 16,0 21-16,22-21 0,-22 0 0,0-1 15,21 1-15,-20 0 0,-1 0 0,0 0 16,0 0-16,-21-1 0,21-20 16,-21 21-16,0 42 47,0 0-47,-21 0 15,21 1-15,0-1 0,0 0 0,0 0 16,0 0-16,0 0 15,0 1-15,21-22 0,0 21 0,1-21 16,-1 0-16,21 21 16,-21-21-16,0 0 0,22 0 15,-22 0-15,0-21 0,43 0 16,-43-1-16,0 1 0,0 0 0,0 0 16,0 0-16,-21 0 0,22-22 15,-1 1 1,-21 21-16,0 42 31,0 0-31,0 0 0,0 0 16,0 1-16,0-1 0,-21 0 15,-1 0-15,22 0 0,-21 0 16,0-21-16,21 22 0,-21-1 0,0-21 16,0 0-16</inkml:trace>
  <inkml:trace contextRef="#ctx0" brushRef="#br0" timeOffset="56867.31">15917 254 0,'0'-21'0,"0"42"0,0-63 16,-21 42 15,0 21-31,0 0 16,0 0-16,21 0 0,-22 22 0,1-22 15,0 21-15,21 1 0,0-22 0,-21 21 16,21-21-16,0 22 0,-21-22 16,21 0-16,0 0 0,0 0 0,0 0 15,21 1-15,0-22 16,0 21-16,0-21 0,1 0 16,41 0-16,-21-43 15,-20 43-15,-1-21 0,0 0 16,0 0-16,0 0 0,-21-22 0,0 22 15,0-21-15,0 21 16,0-22-16,-21-62 16,0 83-16,0 1 0,0 0 15,-1 0-15,1 0 0,0 21 0,0 0 16,0 0-16,0 21 16,21 0-16,0 0 15,21-21-15,0 21 16,21-21-16,1 0 0,41 0 15,-20-21-15,-1 0 0,1 21 16,-1-21-16,1 0 0,20 0 16,-20-1-16,-1-20 0,-20 21 15,-1 0-15,0 0 0,1-22 16,-22 22-16,0 21 0,0 0 0,-42 0 31,0 0-31,0 0 16,0 0-16,-1 0 0,1 0 0,0 0 15,-21 0-15,21 42 0,-1 1 16,1 20-16,0-20 0,-21 20 16,21 1-16,-1-1 0,1 1 0,0-1 15,0 22-15,21-22 0,0 22 16,-21 0-16,21-22 0,0 22 0,0-1 16,0 1-16,0 0 15,0-1-15,0 1 0,21 148 16,0-148-16,-21-1 0,0 43 15,0-42-15,0-43 0</inkml:trace>
  <inkml:trace contextRef="#ctx0" brushRef="#br0" timeOffset="56948.28">16150 2519 0,'0'0'0,"-21"0"0,-43 42 16,22-21-16,21-21 0,-43 0 16,-84-42-16</inkml:trace>
  <inkml:trace contextRef="#ctx0" brushRef="#br0" timeOffset="56972.26">15833 2138 0</inkml:trace>
  <inkml:trace contextRef="#ctx0" brushRef="#br0" timeOffset="57125.4">15367 1651 0,'-21'-21'16,"21"-21"-16,0-1 0,21 149 0,-42-275 0,42 105 16,0 1-16,21-1 0,1-20 15,20 20-15,-20 1 0,84-64 16,-85 63-16,21 1 16,1 20-16,-1 22 0,64-42 0,-63 41 15,-1 1-15,-20 0 0,20 0 16,-20 21-16,-22 0 0,21-21 15,-21 21-15,0-21 0,1 21 0,-1-22 16,0 22-16</inkml:trace>
  <inkml:trace contextRef="#ctx0" brushRef="#br0" timeOffset="58332.16">15409 1566 0,'0'22'31,"0"-1"-15,0 0-16,-21 0 16,21 0-16,0 0 0,-21 1 0,21 41 15,0-42-15,0 0 16,0 22-16,0-22 0,0 21 16,0-21-16,0 22 0,0-1 0,0-21 15,0 0-15,0 43 0,21-1 16,0-41-16,0 20 15,-21-21-15,22 21 0,-1-20 0,-21-1 16,21 21-16,0-21 0,0 0 0,0 1 16,1-1-16,-1 0 0,21-21 15,-21 21-15,64-21 16,-22 0-16,-20 0 16,-1-21-16,-21 0 0,22 0 15,-1-1-15</inkml:trace>
  <inkml:trace contextRef="#ctx0" brushRef="#br0" timeOffset="59615.77">18330 445 0,'0'0'0,"21"0"0,1 0 16,-1 0-16,0 0 0,0-22 16,0 1-16,22 21 0,-22-21 15,21 0-15,-21 0 0,0 0 0,22-1 16,-22 1-16,0 0 0,0 0 15,-21 0-15,0 0 0,0-1 16,-21 22-16,0 0 16,-21 0-16,-1 0 0,1 0 0,0 0 15,-22 0-15,22 22 0,-22-1 0,1 0 16,20 0-16,1 0 16,0 0-16,-1 22 0,22-22 0,0 0 15,0 0-15,21 22 0,-21-22 16,21 0-16,0 0 0,0 0 15,0 0-15,21 1 0,0-1 0,0 0 16,0 0-16,1 0 0,20 43 16,0-22-16,-21-21 0,1 22 0,-1-22 15,21 0-15,-21 21 0,-21-21 16,21 22-16,-21-22 0,0 0 0,0 0 16,0 0-16,-21 1 15,0-1-15,-21-21 0,-1 0 0,1 21 16,0-21-16,-1 0 0,-20 0 15,21 0-15,-1-21 0,1 0 0,0 21 16,20-22-16,-20-20 0,21 21 16,-21 0-16,20-22 0,22 1 15,-21 21-15,21-21 0,0-1 16,0 1-16,0 21 16,0 0-16,21 21 0,1 0 15,-1-22-15,0 22 0,0 0 16,0-21-16,0 21 0,43 0 15,-43 0-15,21-21 0</inkml:trace>
  <inkml:trace contextRef="#ctx0" brushRef="#br0" timeOffset="59995.55">18711 783 0,'0'0'15,"21"0"-15,1 0 16,-1 0-16,-21-21 0,21 0 0,0 0 16,0 21-16,0-21 0,-21-1 15,22 1-15,-1 0 0,0 0 16,-21 0-16,0 0 0,0-1 0,0 1 16,-21 21-1,0 0-15,-22 0 16,22 21-16,0 1 15,-21-1-15,20 0 0,1 0 0,0 21 16,-21-20-16,21 20 0,21-21 16,-22 21-16,22-20 0,0 20 0,0 0 15,0 1-15,0-22 16,0 0-16,22-21 0,-1 21 0,0-21 16,21 0-16,-21 0 0,1 0 0,20 0 15,0 0-15,-21 0 0,22-21 16,-1 21-16,-21-21 0,22-22 15,-1 22-15,0-21 0,1 21 16</inkml:trace>
  <inkml:trace contextRef="#ctx0" brushRef="#br0" timeOffset="60267.4">19452 212 0,'0'0'16,"0"-21"-16,0-22 0,0 22 15,0-21-15,0 21 0,-21 21 0,0 0 16,0 21-16,-1 0 15,22 21-15,-21 1 0,0-1 0,0 64 16,0-64-16,0 22 16,21-22-16,-22 21 0,1-20 15,0 20-15,0-20 0,21-1 0,-21 0 16,21 1-16,-21-1 0,21 0 16,0 1-16,0-22 0,0 0 0,0 0 15,0 0-15,0 0 0,21-21 31,0 0-31,0-21 16,0 0-16,0 0 0,22-21 16,-22 20-16</inkml:trace>
  <inkml:trace contextRef="#ctx0" brushRef="#br0" timeOffset="60631.19">19452 741 0,'21'0'15,"0"0"1,1 0 0,-1 0-16,0 0 0,0 0 0,21 0 15,-20-21-15,-1 21 16,42-21-16,-20-22 16,-22 43-16,-21-21 0,0 0 15,-21 21 16,-1 0-31,1 0 0,0 0 16,0 21-16,0 0 0,-22 0 0,22 1 16,0 20-16,0-21 0,0 0 15,21 0-15,-21 43 0,21-43 16,0 0-16,0 0 16,0 1-16,21-22 0,0 21 15,0-21-15,0 0 0,22 0 16,-22 0-16,106-21 15,-85-1-15,0 22 0,1-21 16,-22 0-16,21 0 0</inkml:trace>
  <inkml:trace contextRef="#ctx0" brushRef="#br0" timeOffset="61095.92">20172 593 0,'0'0'16,"0"-21"-16,0 42 31,0 0-16,-21 0-15,-1 0 0,22 0 0,-21 1 16,21-1-16,0 0 0,-21 0 16,21 21-16,-21-20 0,21-1 0,0 0 15,0 0-15,0 0 0,-21 0 16,21 1-16,-21-22 0,21 21 16,0-42 15,0-1-31,0 1 15,0 0-15,0 0 0,0-21 16,0 20-16,21-20 0,21 0 16,-21-1-16,0 22 0,1 0 15,-1-21-15,21 21 0,-21-1 0,43 1 16,-22 21-16,-21 0 16,22 0-16,-22 0 0,0 0 0,0 21 15,0-21-15,0 22 0,1-1 16,-1 0-16,-21 0 0,0 21 15,0 1-15,0-22 0,0 0 16,0 21-16,0-20 0,0-1 16,0 0-16,-43 0 15,22 0-15,21 0 0,-21-21 16,42-21 15,-21 0-31,21 0 16,1 0-16</inkml:trace>
  <inkml:trace contextRef="#ctx0" brushRef="#br0" timeOffset="61339.78">20955 550 0,'0'22'31,"0"-1"-31,-21-21 0,21 21 15,-21 0-15,-1 21 0,22-20 0,-21-1 16,21 0-16,-21 0 0,0 21 16,21-20-16,0 20 15,0-21-15,0 0 0,21-21 32,-21-21-17,21 0-15,0 0 0,-21 0 16</inkml:trace>
  <inkml:trace contextRef="#ctx0" brushRef="#br0" timeOffset="61690.58">20976 296 0,'0'0'0,"-21"0"0,0 0 15,0 22-15,-1-1 0,1-21 0,21 21 16,0 0-16,-21 0 0,21 0 15,0 1-15,0-1 0,0 0 0,0 0 16,21-21-16,0 21 16,1-21-16,-1 0 0,0 0 15,0 0-15,0 0 0,0-21 16,1 0-16,-1 21 0,-21-21 16,0 0-16,0-1 0,0-20 15,0 21-15,0 0 0,0 0 16,0-1-16,-21 1 15,-1 21-15,1 0 0,0 0 16,0 21-16,0-21 0,0 43 16,-1-22-16,1 0 0,21 0 15,-21 0-15,21 1 0,0-1 0,0 21 16,0-21 0</inkml:trace>
  <inkml:trace contextRef="#ctx0" brushRef="#br0" timeOffset="62099.35">21399 508 0,'-21'0'0,"-42"21"31,63 0-31,-21 1 0,-1-1 0,1 0 15,21 0-15,0 0 0,-21 0 16,0 22-16,21-22 0,0 0 16,0 0-16,0 22 0,0-22 0,0 0 15,0 0-15,0 0 0,21 0 16,0 1-16,0-22 0,1 0 16,20 0-16,-21 0 0,0 0 0,0 0 15,1-22-15,-1 1 0,0 0 16,21 21-16,-21-21 0,1-21 15,-22 20-15,21 1 0,0-21 0,0 21 16,-21 0-16,0-1 0,0-20 16,0 21-16,21 0 0,-21 0 15,0-1 1,0 44 15,0-1-15</inkml:trace>
  <inkml:trace contextRef="#ctx0" brushRef="#br0" timeOffset="62837.51">21929 529 0,'-22'21'46,"1"1"-30,21-1-16,-21 0 0,21 21 16,0-21-16,-21 1 0,21-1 15,0 0-15,-21 0 0,21 21 16,0-20-16,-21-1 0,21 0 0,0 0 16,0 0-1,0 0-15,0-42 47,0 0-47,0 0 0,0-21 16,0 20-16,0 1 0,0 0 15,0-21-15,21 21 0,0-1 0,-21-20 16,21 21-16,0 0 0,0 0 16,22-22-16,-22 22 0,0 21 15,0 0-15,0 0 0,1 0 16,-1 0-16,0 0 0,0 21 15,0 0-15,-21 1 0,21-1 16,1 21-16,-1-21 0,-21 0 16,0 1-16,21-1 0,-21 0 0,0 21 15,0-21-15,0 1 16,0 20-16,0-21 16,-21-21-16,0 0 15,-1-21 1,1 0-1,21 0-15,0-1 0,0 1 0,0 0 16,0 0-16,0 0 0,21 0 16,1-22-16,-1 22 0,0 0 15,21-21-15,1 20 0,-22-20 0,21 21 16,0 0-16,1 0 0,20-1 16,-20 1-16,-1 21 0,0 0 0,1 0 15,-1 0-15,0 21 0,-21 1 16,-21-1-16,0 21 0,0-21 0,0 22 15,0-1-15,-21-21 0,0 21 16,0 1-16,-21 20 0,20-42 16,1 1-16,0-1 0,0 0 15,-21 21-15,20-21 0,1-21 16,0 22-16,0-22 16,0 0-16,0 0 15,-1 0-15</inkml:trace>
  <inkml:trace contextRef="#ctx0" brushRef="#br0" timeOffset="64693.12">1884 1842 0,'0'0'0,"-64"0"16,64-22-1,-21 22-15,42 0 47,0 0-47,1 0 0,-1 0 0,21 0 16,-21 0-16,22 0 0,-1 0 15,0 0-15,1 0 0,-1 0 0,21-21 16,1 21-16,63 0 16,42-21-16,-84 21 15,0-21-15,20 21 0,-20 0 16,21-21-16,-21 0 0,42 21 0,-22 0 15,1 0-15,21-22 0,106 22 16,-106 0-16,-21-21 0,21 21 16,21-21-16,-21 21 0,21 0 15,-21 0-15,0-21 0,21 21 0,-21 0 16,22 0-16,-1 0 0,-21 0 16,21-21-16,0 21 0,-21 0 0,169 0 15,-147 0-15,-1 0 16,0 0-16,0 0 0,-21 0 0,21 0 15,0 0-15,1-21 16,168 21-16,-169 0 0,0 0 16,1-22-16,-1 22 0,0 0 0,0 0 15,0 0-15,0-21 0,-21 21 16,22 0-16,-22 0 0,21 0 0,-21 0 16,0 0-16,21-21 0,-21 21 15,-21 0-15,21 0 0,-21 0 0,21 0 16,-22 0-16,22-21 0,106 21 15,0-21 1,-127 21-16,21 0 0,-21 0 0,21-21 16,-21 21-16,21 0 0,0 0 0,0-22 15,-22 22-15,22-21 0,191 21 16,42-21 0,-254 21-16,-1-21 15,128 21-15,-127 0 0,0-21 16,0 21-16,21 0 0,-21 0 15,21 0-15,84-21 0,-84 21 16,-21 0-16,0 0 0,21 0 16,-21-22-16,21 22 0,0 0 0,0 0 15,0 0-15,0 0 0,-21 0 16,21-21-16,0 21 0,148 0 16,0 0-1,-127 0-15,-21 0 0,169 0 16,-147 0-16,-22 0 0,148 0 15,-127 0-15,-21 0 0,21 0 16,0 0-16,0 0 0,1 0 0,-22 0 16,21 0-16,-21 0 0,21 0 15,0 0-15,0 0 0,0 0 0,1 0 16,-1 0-16,0 0 0,0 0 16,0 0-16,0 0 0,1 0 0,-1 0 15,-21 0-15,21 0 0,-21 0 16,0 0-16,21 0 0,-21 0 15,0 0-15,0 0 0,0 0 16,-21 0-16,0 0 0,21 0 0,-21-21 16,21 21-16,-22 0 0,1-21 15,212 21-15,-234 0 16,1-21-16,0 21 0,-1 0 0,-20 0 16,-1 0-16,1 0 0,-1-21 15,-20 21-15,-1 0 0,0 0 0,1 0 16,-22 0-16,0 0 0,-21-22 15,21 22-15,-42 0 63,0 0-63,0 0 0,0 0 0,-22 0 16,1 0-16,0 0 0</inkml:trace>
  <inkml:trace contextRef="#ctx0" brushRef="#br0" timeOffset="72967.61">1503 2879 0,'0'-21'0,"0"-1"31,0 1-31,0 0 16,0 0-16,0 0 15,-21 0-15,21-1 0,0 1 16,-22 21 15,22 21-15,0 1-16,0 20 15,0-21-15,-21 0 0,21 22 0,-21-22 16,21 21-16,0 0 16,-21-20-16,21 20 0,-21 0 0,21 1 15,-21-1-15,21-21 0,0 64 16,0-64-16,-22 0 15,22 21-15,0-20 0,0-1 16,0 0-16,0 0 0,0 0 16,0 0-16,0-42 62,22 0-62,-1 0 16</inkml:trace>
  <inkml:trace contextRef="#ctx0" brushRef="#br0" timeOffset="73611.24">1736 3154 0,'0'21'31,"0"0"-15,21-21 15,0 0-15,0 0-16,-21-21 15,21 21 1,-21-21-16,0 0 16,0 0-16,0-1 15,-21 22 1,0 0-1,0 0 1,0 0-16,21 22 0,-22-22 16,22 21-16,0 0 15,22-21 17,-1 0-32,0 0 15,0 0-15,-21-21 16,0 0-1,0-1 1,0 1 0,-21 21-1,0 0-15,21 21 32,0 1-17,0-1 16</inkml:trace>
  <inkml:trace contextRef="#ctx0" brushRef="#br0" timeOffset="74619.5">3175 2963 0,'21'0'16,"0"0"-16,0-21 16,1 21-16,-1-21 0,21 0 15,-21 21-15,0 0 0,1-21 16,-1 21-16,0-21 0,0-1 16,-21 1-16,21 0 0,-21 0 15,0 0-15,0 0 16,-21 21-16,0-22 0,0 22 15,0 0-15,-1 0 0,-20 0 16,0 0-16,21 0 0,-22 22 0,22-1 16,-21 0-16,21 0 15,-1 0-15,-20 22 0,21-22 0,21 0 16,0 0-16,0 0 16,0 0-16,0 1 0,0-1 0,0 0 15,21-21-15,0 21 0,0-21 16,1 21-16,-1 0 0,0-21 15,-21 22-15,21-1 0,0 0 16,0-21-16,1 21 0,-1 0 0,0 0 16,0 1-16,-21-1 0,21 0 15,0 0-15,-21 0 0,0 0 0,0 1 16,0-1-16,0 0 0,0 0 16,-21-21-16,0 21 0,0 0 0,-21 1 15,20-1-15,-20-21 0,0 21 16,21-21-16,-22 0 0,1 0 0,21 0 15,-43 0-15,22-21 16,21 21-16,0-21 0,-1-1 16,1 1-16,0 0 0,0 0 0,0 0 15,21 0-15,0-1 0,-21 1 16,21 0-16,0 0 0,0 0 16,21 21-1,0 0-15,0 0 16,0 0-1,0 0-15,22 0 0,-22 0 0,0 0 0</inkml:trace>
  <inkml:trace contextRef="#ctx0" brushRef="#br0" timeOffset="75021.31">3556 3281 0,'0'0'0,"21"0"0,0 0 0,0 0 16,1 0 0,-1 0-16,0-21 0,0 21 15,43-64-15,-43 64 0,0-21 16,-21 0-16,21 0 0,0 0 16,-21-1-16,0 1 15,0 0-15,0 0 16,-21 21-16,0 0 15,0 0-15,0 0 0,-1 0 16,-20 21-16,21-21 0,0 21 0,-43 43 16,22-43-16,21 21 0,0-21 15,-1 22-15,1-1 0,0-21 16,21 22-16,-21-22 0,21 21 0,0-21 16,0 0-16,0 1 0,0-1 15,21-21-15,0 21 0,0-21 0,1 0 16,-1 0-16,21 0 0,-21 0 15,43 0-15,42-42 16,-64 42 0,-21-43-16,21 22 0</inkml:trace>
  <inkml:trace contextRef="#ctx0" brushRef="#br0" timeOffset="75317.14">4276 2604 0,'0'-22'0,"0"44"0,0-65 16,-22 43-16,1 0 16,0 21-16,21 1 0,-21-1 15,21 21-15,0-21 16,0 22-16,-21-1 0,21 0 0,-21 1 16,21 20-16,-22-21 0,22 1 0,0 20 15,0-20-15,-21 20 0,21-21 16,0 1-16,0-1 0,-21 0 0,21-20 15,0 20-15,0-21 0,0 0 16,0 0-16,0 1 16,0-1-16,21-21 15,0 0-15,-21-21 16,22-1-16,-1-20 16,0 21-16,0-21 0</inkml:trace>
  <inkml:trace contextRef="#ctx0" brushRef="#br0" timeOffset="75695.92">4318 3239 0,'0'0'0,"0"21"0,0 0 16,21-21-1,0 0-15,0 0 16,1 0-16,-1 0 0,21-42 15,-21 20-15,0 22 0,1-21 16,-1 0-16,0 0 0,0 21 16,-21-21-16,0 0 0,0-1 15,0 1-15,0 0 0,-21 21 16,0 0-16,0 0 16,-1 0-16,1 0 0,0 21 15,0 0-15,0 1 0,-22 20 16,43-21-16,-21 21 0,21-20 15,-21-1-15,21 0 0,0 0 0,0 0 16,0 0-16,0 1 0,0-1 16,21-21-16,22 21 15,-1-21-15,-21 0 0,0 0 0,22 0 16,-22 0-16,21 0 0,0-21 16,22 0-16,-22 21 0</inkml:trace>
  <inkml:trace contextRef="#ctx0" brushRef="#br0" timeOffset="76203.63">5122 3027 0,'-21'0'16,"0"0"-16,21 21 16,-21 21-1,21-20-15,-21 20 0,21-21 16,-22 0-16,22 0 0,0 1 0,-21-1 15,21 21-15,0-21 0,0 0 0,0 1 16,0-1-16,0 0 16,0 0-16,0 0 15,-21-21 1,0 0 0,21-21-16,0 0 15,0 0-15,0 0 0,0-1 16,0 1-16,0 0 0,0 0 15,0-21-15,0 20 0,0 1 0,21-21 16,0 21-16,0 0 0,1-1 16,-1 1-16,21 0 0,-21 0 0,0 21 15,22 0-15,-22-21 0,0 21 16,0 0-16,0 0 0,1 0 0,-1 21 16,0 0-16,0 0 0,0 0 15,0 1-15,-21 62 16,0-63-16,0 1 15,0 20-15,0-21 0,-21 21 16,21-20-16,-21-1 0,21 0 0,-21 0 0,0-21 16,21 21-16,0-42 47,0 0-47,21 0 15,-21 0-15</inkml:trace>
  <inkml:trace contextRef="#ctx0" brushRef="#br0" timeOffset="76455.81">5778 3027 0,'0'21'31,"-21"0"-31,0 0 16,0 43-16,21-43 15,0 0-15,0 0 0,0 1 16,-21-1-16,21 0 0,0 0 0,-21 21 16,21-20-1,21-44 17,0 1-17,0 0-15</inkml:trace>
  <inkml:trace contextRef="#ctx0" brushRef="#br0" timeOffset="76811.61">5800 2815 0,'-22'0'0,"-41"21"31,42-21-31,0 22 0,21-1 0,0 0 16,0 0-16,0 0 15,21-21 1,0 0-16,0 0 16,0 0-16,0 0 0,1 0 15,-1 0-15,-21-21 0,0 0 16,21 0-16,-21 0 16,0-1-16,0 1 15,0 0-15,-21 21 0,0-21 16,-1 21-16,1 0 15,0 0-15,0 0 0,0 21 16,0 0-16,21 0 16,-22 1-16,22-1 0,0 0 15,0 0-15,22-21 16,-1 21-16,0-21 0</inkml:trace>
  <inkml:trace contextRef="#ctx0" brushRef="#br0" timeOffset="77288.33">6159 2900 0,'0'0'0,"0"21"31,0 0-15,-21 0-16,0-21 0,21 22 0,-21-1 15,21 0-15,-21 0 0,21 21 16,-43 1-16,43-22 0,0 0 16,0 43-16,0-43 15,0 0-15,0 0 16,22-21-16,-1 0 0,0 0 15,0 0-15,21 0 16,-20 0-16,-1 0 0,0-21 0,0 21 16,21-21-16,-20 0 0,-1-1 0,21-20 15,-21 0-15,22-1 16,-22 22-16,-21-21 0,21 21 16,-21 0-16,0-1 0,0 1 15,-21 21 16,0 0-31,21 21 16,0 1-16,0-1 16,21-21-1,0 0-15</inkml:trace>
  <inkml:trace contextRef="#ctx0" brushRef="#br0" timeOffset="77971.94">6710 2921 0,'0'21'47,"-21"-21"-31,21 21-16,-22 1 0,22-1 0,0 0 16,0 0-16,-21 0 15,21 0-15,-21 1 0,21-1 0,0 0 16,0 0-16,0 0 15,0 0-15,0-42 47,0 0-47,0 0 16,0 0-16,0 0 0,0-1 16,0 1-16,21 0 0,0-21 15,-21 21-15,22-1 0,20-20 16,-21 21-16,0 0 0,0 21 0,1-21 15,-1 21-15,0 0 0,42 0 16,-41 0-16,-1 0 16,0 0-16,0 21 0,-21 0 0,21 21 15,0-21-15,-21 1 0,0-1 16,0 0-16,0 0 0,0 43 16,0-22-1,0-21 1,-21-21-16,21 21 0,-21-21 15,21-21 1,0 0 0,0 0-16,0 0 15,0-1-15,21-20 0,-21 21 16,21 0-16,1 0 0,-1-22 0,21 22 16,-21 0-16,0 0 0,22 0 15,-22-1-15,0 22 0,21 0 16,-20 0-16,-1 0 0,0 22 15,-21-1-15,21-21 0,-21 21 16,0 0-16,0 0 0,0 22 0,0-1 16,0 0-1,0-21-15,0 1 0,0-1 0,0 0 16,0 0-16,-21 0 0,21 0 0,0 1 16,0-1-16</inkml:trace>
  <inkml:trace contextRef="#ctx0" brushRef="#br0" timeOffset="78589.59">8826 2519 0,'0'0'0,"22"-21"0,-22 0 0,0-1 0,0 1 15,0 0-15,-22 0 16,1 0-16,0 21 0,0 0 0,0-21 16,0 21-16,-1 0 0,1 0 15,-21 0-15,21 21 0,0-21 0,-22 42 16,22-21-16,-21 22 0,21-1 0,-1 0 16,-20 1-16,21 20 0,0-21 15,0 22-15,-1-22 0,22 22 0,-21-22 16,21 0-16,-21 1 0,21-1 15,0 0-15,0 1 0,0-1 0,0 0 16,21 1-16,0-22 16,22-21-16,-22 21 0,0-21 15,21 0-15,1 0 0,-1 0 0,0 0 16,22 0-16,-22-21 0,1 0 0,-1 0 16,21-1-16,-20 1 0,-1 0 15,0 0-15,22-21 0,-22 20 0</inkml:trace>
  <inkml:trace contextRef="#ctx0" brushRef="#br0" timeOffset="79005.35">9271 2836 0,'21'0'0,"-42"0"0,42-21 0,-21 0 16,-21 21-1,0 0 1,0 0-16,-1 0 0,1 21 16,0 0-16,0 1 0,0-1 0,0 0 15,-43 42-15,43-41 0,-21 41 16,42-42-16,0 22 15,0-1-15,0-21 0,0 0 16,21 0-16,21 1 16,0-22-16,-20 0 0,-1 0 15,21 0-15,0 0 0,-20 0 0,-1-22 16,21 22-16,-21-21 0,0 0 16,22 0-16,-1-43 15,-21 22-15,0 21 16,-21-21-16,0 20 0,0-20 15,0 21-15,0-21 0,-21 20 16,0 1-16,0 0 0,0 21 0,0 0 16,-1-21-16,1 21 0,-21 0 0,21 0 15,0 21-15,-22-21 0,22 21 0,-21 22 16,21-1 0,21-21-16,-22 0 0,22 0 0,0 1 15,0-1-15,0 0 16,22-21-16,-1 21 0,0-21 0,21 0 15,-21 0-15,1 0 0,20 0 16,21 0-16</inkml:trace>
  <inkml:trace contextRef="#ctx0" brushRef="#br0" timeOffset="79427.13">9631 2921 0,'0'-42'31,"0"21"-31,0-1 0,0 1 16,21 21-16,0 0 16,0-21-16,0 21 0,1 0 15,-1 0-15,0 0 0,21 0 0,-21 0 16,1 21-16,-1 0 0,0-21 16,0 22-16,0-1 0,0 21 0,1-21 15,-1 22-15,-21-22 0,0 21 16,0-21-16,0 0 0,0 22 15,-21-22-15,21 0 0,-22 0 16,1-21-16,21 21 16,-21-21-16,0 0 0,21-21 15,0 0 1,0 0-16,0 0 16,0 0-16,0-1 0,21-20 0,0 21 15,-21 0-15,21 0 0,1-22 16,-1 22-16,0 0 0,0 0 15,0 0-15,-21-1 0,21 22 0,1-21 16,-1 21-16,0-21 0,0 21 16,0 0-16,0 0 0,1 0 15,-1 0-15,0 0 0,0 0 0,0 0 16</inkml:trace>
  <inkml:trace contextRef="#ctx0" brushRef="#br0" timeOffset="79839.87">10435 2942 0,'21'0'31,"0"0"-31,1 0 0,-1 0 16,0-21-16,0 21 15,-21-21-15,21 0 0,0 21 0,1-21 16,-22-1-16,0 1 0,21 0 15,-21 0-15,0 0 0,0 0 16,-21 21 0,-1 0-1,1 0-15,0 0 16,0 21-16,0 0 0,0 0 0,-1 0 16,1 0-16,0 22 0,0-22 15,21 0-15,-21 21 0,21-20 0,-21-1 16,21 0-16,0 0 0,0 0 0,0 0 15,0 1-15,21-1 0,0-21 16,0 0-16,0 21 0,0-21 0,22 0 16,-22 0-16,0 0 0,21 0 0,-20 0 15,-1 0-15,21-21 0,-21 21 16,0-21-16,1 21 0,-1-22 0,0 22 16,21-42-16,-21 42 15,1 0-15,-22-21 0</inkml:trace>
  <inkml:trace contextRef="#ctx0" brushRef="#br0" timeOffset="92679.91">1270 4424 0,'21'0'0,"-42"0"63,0 0-48,0 0-15,-1 0 16,22-21 0,0 0-1,0-1-15,0 1 16,22 0-16,-22 0 16,21 21-16,0-21 0,0 21 15,0-21-15,0 21 0,1 0 16,-1 0-16,0 0 15,0 0-15,0 0 0,0 0 0,-21 21 16,22-21-16,-1 63 16,0-42-16,-21 1 15,21 20-15,-21-21 0,0 0 0,0 22 16,0 20-16,0-42 16,-21 22-16,0-1 0,-22-21 15,22 21-15,0 1 0,-21-1 16,21 0-16,-22-20 0,22 20 0,0-21 15,-21 21-15,20-20 0,1-1 16,0 0-16,-21 0 0,21-21 16,-1 0-16,1 0 0,0 0 15,0 0-15,0 0 0,0 0 16,-1-21-16,1 21 0,21-42 16,-21-1-16,21 22 15,-21-21-15,21 21 0,0-22 16,0 1-16,0 21 0,0-22 0,0 22 15,0 0-15,21 0 0,-21 0 16,21 0-16,0 21 0,1 0 16,-1 0-16,0 0 0,0 0 0,0 0 15,0 21-15,1-21 0,20 21 16,-21 21-16,43 43 16,-43-43-16,0 1 0,0-22 15,0 21-15,-21-21 0,21 22 0,-21-22 16,22 0-16,-22 0 0,0 0 15,21 0-15,0 1 0,0-22 47,0 0-47,-21-22 16,0 1-16,21 0 0</inkml:trace>
  <inkml:trace contextRef="#ctx0" brushRef="#br0" timeOffset="92931.77">1820 4784 0,'21'0'47,"1"0"0,-22-21-16,21 21-31,0 0 0,-21-22 16,21 22-16,0-21 0</inkml:trace>
  <inkml:trace contextRef="#ctx0" brushRef="#br0" timeOffset="93863.93">3196 4509 0,'21'0'62,"0"0"-62,1-22 16,-1 22-16,0-21 0,0 0 0,0 21 15,0-21-15,1 0 16,-1 21-16,21-21 0,-21-1 0,0 1 16,-21 0-16,22 0 0,-22 0 0,21 21 15,-21-21-15,0-1 0,-21 1 16,-1 21-16,-20 0 15,0 0-15,-1 0 0,1 0 0,0 0 16,-1 0-16,22 21 0,-21-21 16,21 22-16,-22-1 0,22 0 0,0 0 15,0 21-15,21-20 0,0-1 16,0 0-16,0 0 0,0 0 16,0 0-16,0 22 15,21-1-15,0-21 0,0 0 16,1 1-16,-1-1 0,0 0 0,0 0 15,0 0-15,0 0 0,22 1 16,-22-1-16,0 0 0,-21 21 0,21-21 16,-21 1-16,21 20 15,-21-21-15,0 0 0,0 0 0,-63 64 16,21-64 0,-1 0-16,1 1 0,0-1 0,-1-21 15,1 0-15,0 0 0,-1 0 0,1 0 16,21 0-16,-22-21 0,1 21 15,21-22-15,0-20 0,0 21 0,-1-21 16,1 20-16,21-105 16,0 85-16,0 0 0,0 21 15,0-22-15,0 22 0,0 0 16,21-43 0,1 43-16,-1 21 0,0 0 0,0 0 15,21 0-15,-20 0 16,-1 0-16,0 0 0,0 0 15,0 0-15,0 21 0</inkml:trace>
  <inkml:trace contextRef="#ctx0" brushRef="#br0" timeOffset="94263.84">3662 4826 0,'63'-21'32,"-63"0"-32,21 0 0,1 21 15,-22-22-15,21 1 0,-21 0 0,0 0 16,21 21-16,-21-21 0,21 0 16,-21-1-16,0 1 0,0 0 15,-21 0 1,0 21-16,0 0 0,-1 0 0,1 21 15,0 0-15,0 0 16,0 1-16,-22-1 0,22 0 16,0 21-16,0 1 0,-21 20 15,42-21-15,-22 43 16,22-64-16,0 22 0,0-1 16,0-21-16,0 0 0,0 0 15,22-21-15,-1 0 0,0 0 0,0 0 16,43 0-16,-43 0 15,21 0-15,-21-21 0,22 0 0,-1 0 16,-21-21-16,21 20 0,-20-20 0,20 21 16</inkml:trace>
  <inkml:trace contextRef="#ctx0" brushRef="#br0" timeOffset="94536.69">4233 4233 0,'0'0'0,"0"-21"0,0 0 0,-21 42 31,21 0-15,-21 1-16,21 20 0,0-21 0,0 21 15,0 1-15,0-1 0,0 0 16,0 1-16,-21-1 0,21 0 0,-21 1 16,21-1-16,0 0 0,0 1 15,0-1-15,-22 0 0,22 1 16,0-22-16,0 0 0,0 0 0,0 0 0,0 1 15,0-1-15,22-21 32,-22-21-32,21 21 0,0-22 15,-21 1-15</inkml:trace>
  <inkml:trace contextRef="#ctx0" brushRef="#br0" timeOffset="94936.24">4424 4720 0,'0'21'16,"-21"-21"-16,21 22 15,21-22 17,0 0-32,0 0 0,0 0 15,0 0-15,1-22 0,-1 22 16,21-42-16,-21 21 15,0 21-15,-21-21 0,0 0 16,0-1-16,-21 22 16,0 0-1,0 0-15,0 0 16,-22 0-16,22 22 0,0-1 0,-21 0 16,42 0-16,-21 0 0,-1 0 15,22 1-15,-21 20 0,21-21 16,0 0-16,0 0 0,0 1 0,0-1 15,0 0-15,0 0 0,21 0 16,1-21-16,-1 0 0,21 21 0,-21-21 16,22 0-16,-22 0 0,21 0 15,0 0-15,-20-21 0,83-42 16,-41 20-16</inkml:trace>
  <inkml:trace contextRef="#ctx0" brushRef="#br0" timeOffset="95435.97">5016 4593 0,'0'0'0,"22"-21"0,-22 0 16,0 42 15,-22 0-31,22 0 16,0 1-16,-21-1 0,21 0 16,-21 0-16,21 21 0,0-20 15,0-1-15,0 21 0,-21-21 0,21 0 16,-21 1-16,21-1 0,0 0 15,0 42-15,0-41 16,0-1 0,0-42 15,0-1-31,0 1 0,0 0 16,0 0-16,0 0 0,0-22 15,0 22-15,21-21 0,0 21 0,0-22 16,0 22-16,1-21 0,-1 21 15,0 0-15,0-22 0,21 22 0,-20 21 16,20-21-16,-21 0 0,0 21 0,22 0 16,-22 0-16,0 0 0,0 0 15,0 21-15,0 0 0,1 0 16,-22 0-16,0 1 0,0-1 0,0 21 16,0-21-16,0 0 0,0 22 0,0-22 15,0 64 1,-22-64-16,22 21 0,-21-21 15,0 0-15,21 1 0,-21-22 16,21 21-16,0-42 31,21-1-31,0 22 0,0-21 16,-21 0-16,43 0 0,-22 0 16</inkml:trace>
  <inkml:trace contextRef="#ctx0" brushRef="#br0" timeOffset="95705.82">5905 4572 0,'0'21'31,"-21"0"-31,21 1 16,-21-1-16,21 0 0,0 0 15,-21 0-15,21 0 0,-21 22 16,21-22-16,-21 21 0,21-21 0,0 22 15,-22-43-15,22 21 0,-21 0 16,21 0-16,0 0 16,21-21-1,1-21 1,-1 0-16,0 21 0,-21-21 16,21 0-16,21-43 15,-20 43-15</inkml:trace>
  <inkml:trace contextRef="#ctx0" brushRef="#br0" timeOffset="96063.61">6011 4318 0,'0'0'15,"-21"0"-15,0-21 0,0 21 16,0 0-16,-1 21 0,1-21 16,21 21-16,-21 0 0,21 1 15,0-1-15,0 0 16,0 0-16,21 0 15,0-21-15,1 0 16,-1 0-16,0 0 0,0 0 16,0 0-16,22-21 15,-43 0-15,21 0 0,0 21 0,-21-21 16,0-1-16,0 1 0,0 0 16,0 0-16,0 0 0,0 0 0,0-1 0,-21 1 15,0 21 1,-1 0-16,1 0 0,0 0 0,0 0 15,0 21-15,0 1 0,-1-1 16,1-21-16,0 21 0,21 0 0,0 21 16,0-20-16,0-1 15,0 0-15,0 0 16,21 0-16,0 0 0,1-21 16,-1 0-16</inkml:trace>
  <inkml:trace contextRef="#ctx0" brushRef="#br0" timeOffset="97304.21">6371 4487 0,'0'0'15,"0"-21"-15,-21 21 47,21 21-47,-21 1 0,0-1 16,21 21-16,0-21 15,-22 0-15,22 1 0,-21-1 0,21 21 16,-21-21-16,21 0 0,0 22 16,0-22-16,0 0 0,0 0 15,0 22-15,0-22 0,0 0 16,21-21-16,0 0 0,1 21 15,-1-21-15,0 0 0,21 0 16,-21-21-16,43 0 0,-43 0 16,0-1-16,22 1 0,-22 0 15,0-21-15,21 21 0,-21-22 0,1 22 16,-1 0-16,-21-21 0,0 20 0,21 1 16,-21-21-16,0 21 0,0 0 15,0-1-15,-21 22 31,21 22-15,0-1-16,-21 0 0,21 0 0,-22 0 16,22 0-16,-21 1 0,21-1 15,0 21-15,0-21 0,0 0 0,0 1 16,0-1-16,0 0 0,0 0 0,0 0 16,21 0-16,1 1 0,-1-22 15,0 0-15,0 0 0,0 0 0,0 0 16,1 0-16,41-22 15,-21-20-15,-20 21 0,-1 0 16,21 0-16,-21-1 0,0-20 16,-21 21-16,22 0 0,20-43 15,-42 43-15,0 0 0,21 0 16,-21 0-16,0-1 0,0 44 31,-21-22-31,21 21 16,0 0-16,-21 0 0,21 0 0,-21 0 15,21 22-15,-22-22 0,22 0 16,-21 43-16,21-43 0,0 0 16,0 0-16,0 0 0,0 0 0,0 1 15,0-1-15,0 0 0,0 0 16,21-21 0,1 0-1,-22-21-15,0 0 0,0 0 16,21-1-16,0-41 15,0 42-15,-21 0 0,21-22 16,0 22-16,1-21 0,-22 21 0,21-22 16,21 22-16,-21 0 0,0 0 0,1 0 15,-1-1-15,0 1 0,0 21 16,0 0-16,0 0 0,1 0 16,-1 0-16,0 21 0,-21 1 15,21-1-15,-21 0 0,0 0 16,0 0-16,0 0 0,0 1 0,0-1 15,0 21-15,0-21 0,0 0 16,0 1-16,0-1 0,0 21 16,0-21-16,-21-21 15,21 21-15,-21-21 16,21-21 0,0 0-1,0 0-15,0 0 0,0 0 16,0-22-16,21 22 0,0-21 15,0 21-15,0-22 0,22 22 16,-22 0-16,21-21 0,-21 20 0,22 1 16,-1 0-16,22 0 15,-22 21-15,-21 0 0,0 0 0,0 0 16,1 21-16,-1 0 0,0 43 16,-21-1-1,0-42-15,0 22 0,-21-22 0,0 21 16,21-21-16,-22 22 0,1-22 15,21 0-15,-21 0 0,21 0 0,0 1 16,-21-1-16,21-42 31,0-1-15,21 1-16</inkml:trace>
  <inkml:trace contextRef="#ctx0" brushRef="#br0" timeOffset="97891.91">8911 4255 0,'0'0'0,"0"-22"0,21-20 15,-21 21-15,0 42 31,0 0-15,-21 0-16,21 22 0,-21-22 0,21 21 16,0 1-16,-21-22 0,0 21 15,21-21-15,-22 22 0,1-22 16,21 21-16,0-21 0,0 0 0,-21 1 16,21-1-16,0 0 0,0 0 0,0 0 15,-21 0 1,42-21 15,0-21-31,-21 0 0,0 0 16</inkml:trace>
  <inkml:trace contextRef="#ctx0" brushRef="#br0" timeOffset="98188.74">8572 4593 0,'0'0'0,"-21"21"0,0 1 0,21-1 16,-21 0-16,21 0 16,0 0-16,0 0 0,0 1 0,0-1 15,0 0-15,0 0 16,21 0-16,0 0 0,0-21 0,1 22 16,20-22-16,-21 0 0,21 0 0,1 0 15,-1 0-15,0 0 0,1 0 16,84-43-16,-85 22 15,43-21-15,-64 21 0,0-1 16,0 22-16,-21-21 0,0 0 16,0 0-16,0 0 0,0-22 15,-21 22 1,0 0-16,0 0 0,0 0 16,21 0-16</inkml:trace>
  <inkml:trace contextRef="#ctx0" brushRef="#br0" timeOffset="98485.57">8678 4170 0,'0'-21'16,"21"21"-16,64-43 15,-64 43-15,22-21 16,-22 21-16,21 0 0,0-21 0,1 21 16,-1 0-16,22 0 0,-43-21 15,0 21-15,0 0 0,0 0 16,0 0-16,-21 21 31,0 0-15</inkml:trace>
  <inkml:trace contextRef="#ctx0" brushRef="#br0" timeOffset="98803.68">9652 4106 0,'0'22'47,"-21"-1"-47,21 0 15,0 0-15,-21 21 0,21-20 16,0 20-16,-22 0 0,22 22 16,0-22-16,0 0 0,0-20 15,0 20-15,0-21 0,-21 21 0,21 22 16,0-43-16,-21 0 0,21 22 15,0-22-15,0 0 16,0 0-16,0-42 31,21 0-31,0 21 0,-21-21 16,22-1-16,-22 1 0</inkml:trace>
  <inkml:trace contextRef="#ctx0" brushRef="#br0" timeOffset="99171.29">9546 4233 0,'0'0'16,"-21"-21"-16,21 0 0,0 0 15,0 0-15,0 0 0,21 21 16,0-22-16,0 22 0,1-21 16,20 21-16,-21 0 0,21 0 0,1 0 15,20 0-15,-20 0 0,20 0 16,-21 0-16,22 21 0,-22 1 15,1-1-15,-1 0 0,0 21 0,-21 1 0,1-1 16,-1 21-16,-21-20 16,0-1-16,0-21 0,-21 22 15,-1-22-15,1 21 0,0-21 0,-21 0 16,21 1-16,-22-1 0,-105 21 16,106-42-16,-1 21 15,-62-21-15,62 21 16,22-21-16,0 0 0,0 0 15,0 0-15,-1 0 16,1 0-16,42 0 31,1-21-31,-1 0 0,21 21 16,-21-21-16</inkml:trace>
  <inkml:trace contextRef="#ctx0" brushRef="#br0" timeOffset="99580.06">10689 4064 0,'0'-21'16,"-21"21"-1,0 21 1,21 0-16,-21 0 0,21 1 0,-22-1 15,22 21-15,-21-21 0,0 64 16,21-64-16,-21 21 0,0 1 16,21-22-16,0 21 0,0-21 0,0 22 15,0-22-15,0 0 0,0 21 0,0-20 16,0-1-16,0 0 0,0 0 16,21 0-16,21 0 15,-21-21-15,1 0 0,20 0 16,-21 0-16,0 0 0,22 0 0,-22 0 15,21-21-15,-21 21 0,22-21 16,-22 21-16,21-21 0,-21 0 0,0 21 16,22-43-16,-22 22 15,0 0-15,-21 0 16,0 0-16,0 0 16,0-1-16,0 1 15,0 0-15</inkml:trace>
  <inkml:trace contextRef="#ctx0" brushRef="#br0" timeOffset="99848.04">10583 4382 0,'0'0'0,"-21"0"31,42 0-15,0 0-16,1 0 0,-1 0 15,0 0-15,21-22 0,-21 22 16,22-21-16,-22 21 0,21 0 0,-21-21 16,22 21-16,-22 0 0,0 0 0,0-21 15,0 21-15,1 0 0,-22-21 16,0 0 0,0-1 15,0 1-31</inkml:trace>
  <inkml:trace contextRef="#ctx0" brushRef="#br0" timeOffset="100131.03">10689 4064 0,'0'-21'16,"21"0"0,0 21-16,1 0 15,-1 0-15,0 0 0,0 0 16,0 0-16,0 0 0,1-21 0,20 21 16,-21 0-16,21 0 15,-20 0-15,-1 0 0,0 0 16</inkml:trace>
  <inkml:trace contextRef="#ctx0" brushRef="#br0" timeOffset="131579.54">12361 3620 0,'0'0'0,"-21"0"31,21 21 31,21-21-46,0 0 0,1 21-16</inkml:trace>
  <inkml:trace contextRef="#ctx0" brushRef="#br0" timeOffset="132146.94">12552 3641 0,'21'-21'16,"0"21"-16,0 0 15,0 0-15,1-22 16,-1 22-16,0 0 16,-21-21-16,21 21 15,-42 0 17,0 0-32,0 0 0,-1 0 15,1 0 1,0 0-16,0 0 0,0 0 0,-22 0 15,1 0-15,21 0 16,0 0-16,-22 21 16,22 1-16,0-1 0,0 0 15,21 0 1,-21 0-16,21 0 0,-21 1 0,21-1 16,-22 21-16,22-21 0,-21 22 15,21-22-15,0 21 0,0 0 0,-21 1 16,21-1-16,-21 0 0,21 1 0,-21-1 15,21 0-15,0 22 0,0 21 16,0-22 0,0-21-16,0 1 0,0-1 0,0-21 15,0 22-15,21-22 0,0 21 16,-21-21-16,21 22 0,0-22 0,-21 0 16,43 42-16,-22-63 15,0 22-15,-21-1 0,21-21 0,0 0 16,1 0-16,-1 0 0,0 0 0,0 0 15,0 0-15,0 0 0,22-43 16,-1 22-16,-21 0 0,0 0 16,1 0-16</inkml:trace>
  <inkml:trace contextRef="#ctx0" brushRef="#br0" timeOffset="132520.01">13060 3937 0,'0'0'0,"-21"-21"16,-1 0-1,1 42 1,21 0-1,0 0-15,0 0 0,0 22 0,0-22 16,0 21-16,0 1 0,0-1 16,-21 0-16,21 1 0,-21-1 0,21 0 15,0-21-15,-21 22 0,0-22 16,21 0-16,-22 21 0,22-20 0,0-1 16,0 0-16,0 0 0,22-21 46,-22-21-30,21 0-16,0 0 16,-21-1-16,0 1 0</inkml:trace>
  <inkml:trace contextRef="#ctx0" brushRef="#br0" timeOffset="132992.75">12996 4085 0,'0'0'0,"0"-21"0,0 0 0,0 0 0,0 0 16,0-1-16,0 1 0,0 0 15,21-21-15,22 21 16,-22-1 0,0 22-16,0-21 0,22 21 0,-22 0 15,0 0-15,21 0 0,-21 0 0,22 0 0,-22 0 16,64 21 0,-43 22-1,-42-1-15,0-21 0,0 0 0,0 22 16,0-22-16,0 21 0,-21-21 0,-22 22 15,22-22-15,-21 0 0,21 0 0,-64 22 16,64-43 0,-21 21-16,-1-21 0,22 0 0,-21 0 15,21 0-15,-1 0 0,1 0 0,21-21 32,21 42 14,1-21-46,-1 21 0,0 0 0,-21 0 16,21 0-16,0 1 0,-21-1 16,21 0-16,-21 0 0,22 0 0,-1 0 15,-21 1-15,21-22 0,0 21 16,-21 0-16,21-21 0,0 0 16,1 0-16,-1 0 15,0 0-15,0 0 31,0 0-31,-21-21 0,21 0 0</inkml:trace>
  <inkml:trace contextRef="#ctx0" brushRef="#br0" timeOffset="133371.51">13589 4360 0,'0'0'0,"21"-21"31,0 21-31,0 0 0,-21-21 16,43 0-16,-22 21 15,-21-21-15,21 21 0,-21-21 16,21 21-16,-21-22 0,0 1 16,0 0-1,-21 21 1,0 0-16,0 0 0,0 0 0,-1 0 15,22 21-15,-21-21 0,0 21 16,0 1-16,0-1 0,0 0 0,21 21 16,-22-21-16,1 22 15,21-22-15,0 0 0,0 0 16,0 0-16,0 1 16,0-1-16,21-21 15,1 0-15,-1 0 0,0 0 16,0 0-16,0 0 0,0 0 0,1 0 15,-1 0-15,0 0 0,0-21 0,0-1 16</inkml:trace>
  <inkml:trace contextRef="#ctx0" brushRef="#br0" timeOffset="133672.35">14203 4149 0,'0'0'0,"0"-21"0,-21 21 31,-1 0-31,1 0 0,0 0 16,0 21-16,0 0 15,0 0-15,21 0 0,-22 0 0,1 22 16,21-22-16,-21 0 0,21 0 0,0 0 16,0 1-16,0-1 0,0 0 15,0 0-15,0 0 0,0 0 0,0 1 16,21-1-1,0 0-15,1-21 16,-1 0-16,21 0 0,-21 0 16,0 0-16,43 0 0,-43-21 15,21 0-15,-20-1 0,-1 22 16,21-21-16</inkml:trace>
  <inkml:trace contextRef="#ctx0" brushRef="#br0" timeOffset="134100.1">14605 4212 0,'0'-21'15,"-21"21"17,0 21-17,-1 0-15,22 1 0,-21-1 16,0 0-16,21 0 0,-21 0 0,21 0 16,-21 1-16,0 41 15,21-42-15,0 0 16,0 1-16,21-1 15,0-21-15,0 0 0,0 0 16,22 0-16,-22 0 0,0 0 16,0 0-16,0 0 0,0 0 0,1 0 15,-1 0-15,-21-21 0,21-1 16,0 1-16,0 0 0,-21 0 16,0-21-16,0 20 0,0 1 0,0 0 15,0 0-15,0-21 0,0 20 16,0 1-16,-21 21 15,0 0-15,0 0 16,0 0-16,-1 0 16,1 21-16,0 1 0,21-1 15,0 0 1,0 0 0,21-21-16,0 0 15,1 0-15,-1 0 16,0 0-16,0 0 0</inkml:trace>
  <inkml:trace contextRef="#ctx0" brushRef="#br0" timeOffset="134511.87">14986 4255 0,'0'-64'31,"0"43"-31,0 0 16,21 21-16,0-21 15,0 21-15,1 0 0,-1 0 0,0 0 16,0 0-16,0 0 0,0 0 16,22 42-16,20 0 15,-63-21-15,21 1 0,1-1 0,-22 0 16,0 0-16,0 0 0,0 22 16,0-22-16,0 0 0,0 0 0,0 0 15,0 0-15,-22-21 16,22 22-16,-21-22 0,21 21 15,-21-21-15,0 0 16,21-21 0,0-1-16,0 1 15,0 0-15,0 0 0,0 0 16,0 0-16,0-1 0,42-41 0,-42 42 16,21 0-16,1-1 0,-22 1 15,21 0-15,0 21 0,0-21 16,0 21-16,0 0 15,1 0-15,-1 0 0,0 0 16</inkml:trace>
  <inkml:trace contextRef="#ctx0" brushRef="#br0" timeOffset="135111.68">16087 4360 0,'0'0'0,"21"-21"0,0 0 0,-21 0 15,0 0-15,0 0 0,0-1 0,0 1 16,0 0-16,0-21 0,0 21 16,0-1-16,0 1 0,-21 0 15,0 0-15,21 0 0,-22 21 0,1 0 16,0 0-16,0 0 0,0 0 15,0 21-15,-22 0 0,22 0 0,0 22 16,0-1-16,-22-21 0,-41 127 16,84-127-1,0 1-15,0 20 0,0-21 0,0 0 16,0 0-16,0 1 0,0-1 0,21-21 16,0 21-16,0-21 0,0 0 15,1 0-15,-1 0 0,0 0 16,0 0-16,0 0 0,0 0 0,1-21 15,-1 0-15,0-1 0,0 1 16,0 0-16,0-21 0,1-1 0,20 1 16,-21 0-16,0-22 0,0 22 0,-21-22 15,22 22-15,-1-21 0,-21 20 16,21 1-16,-21-22 16,0 43-16,0 0 0,0 0 15,-21 21 1,0 42-1,-1-21-15,22 1 0,0 20 0,-21 0 16,21 1-16,0-1 0,0 21 16,0-20-16,0-1 0,0 0 0,0 1 15,21-22-15,1 42 16,20-41-16,-21-1 0,0 0 0,22 0 16,-1-21-16,-21 0 0,64 0 15,-22 0 1,-42-21-16,22 0 0,-22 0 15</inkml:trace>
  <inkml:trace contextRef="#ctx0" brushRef="#br0" timeOffset="135868.1">17738 4106 0,'21'0'0,"-42"0"0,42-21 0,-21 0 15,21 0-15,-21 0 0,21 0 0,-21-1 16,0 1-16,0 0 0,0 0 15,0 0-15,0 0 0,0-22 16,0 22-16,-21 21 0,0 0 16,0 0-16,-1 0 0,1 0 15,0 0-15,0 0 0,-21 21 16,20 0-16,-20 1 0,21-1 0,-43 42 16,43-20-16,-21-1 0,21-21 15,0 21-15,-1 1 0,22-1 16,0 0-16,0-20 15,0-1-15,22 0 0,-1 0 16,21-21-16,0 0 16,-20 0-16,41 0 0,-42 0 15,22-21-15,-22 21 0,0-21 16,0 0-16,0-1 0,0 1 0,1-21 16,-1 21-16,-21-22 0,0 1 0,21 21 15,-21-21-15,0 20 0,0-20 16,0 21-16,0 0 0,0 42 31,0 0-31,0 21 16,-21-20-16,21 20 0,0 0 15,0-21-15,0 22 0,0-22 0,0 21 16,0-21-16,0 1 0,0-1 0,0 0 16,21 0-16,0 0 0,0-21 15,0 0-15,1 0 0,-1 0 16,42 0-16,-42-21 15,1 21-15,-1-21 0</inkml:trace>
  <inkml:trace contextRef="#ctx0" brushRef="#br0" timeOffset="136323.49">18161 3937 0,'0'-21'31,"0"42"-31,-21-42 0,0 21 16,21 21-16,-22 0 0,22 0 0,-21 1 15,21-1-15,0 21 0,0-21 0,0 0 16,0 22-16,-21-22 0,21 0 16,0 0-16,0 0 0,0 22 15,0-22-15,0 0 0,0 0 16,0-42 15,0 0-31,0 0 16,0 0-16,0-22 15,0 22-15,0-42 0,21-22 16,0 64-16,1-22 16,-1 22-16,0 0 0,0 0 0,21 0 15,-20 0-15,62 21 16,-20 0 0,-43 0-16,21 0 0,22 42 0,-43-21 15,0 0-15,-21 22 0,0 20 16,0 1-16,0-22 15,0-21-15,0 0 0,0 22 0,0-22 16,-21 0-16,0-21 0,21 21 16,-21 0-16,42-42 47,0 21-47,0-21 0,0 0 15</inkml:trace>
  <inkml:trace contextRef="#ctx0" brushRef="#br0" timeOffset="136868.18">19071 4043 0,'0'-21'0,"0"42"0,0-63 0,0 20 16,0 1-16,0 0 0,0 0 16,0 0-16,0 0 15,-21 21-15,0 0 0,0 0 0,-1 0 16,1 0-16,0 0 15,-21 21-15,21 0 0,-1 0 16,-20 0-16,21 0 0,0 22 16,0-1-16,-1-21 0,1 22 0,0-1 15,21-21-15,0 21 0,0-20 0,0-1 16,0 0-16,0 0 0,64 0 16,-43 0-16,42-21 15,-42 0-15,1 0 16,-1 0-16,0-21 0,0 0 0,0 0 15,0 0-15,1 0 0,-1-1 0,0-20 16,0 0-16,-21-1 0,21 1 16,-21-21-16,21 20 0,-21 1 0,0 0 15,22-1 1,-22 1-16,0 0 0,21-43 0,-21 64 16,0 0-16,0-1 0,0 44 31,0-1-31,0 0 15,0 21-15,0-21 0,-21 64 16,21 21 0,0-64-16,0 1 0,0-1 15,0 0-15,0-21 0,0 22 0,0-22 16,0 0-16,0 0 0,21 0 16,-21 1-16,21-22 15,0 21-15,0-21 0,0 0 16,1-21-16,-1 21 15,-21-22-15,21 1 0,0 0 0</inkml:trace>
  <inkml:trace contextRef="#ctx0" brushRef="#br0" timeOffset="137559.9">20151 3916 0,'0'0'0,"0"-42"31,0 20-31,0 1 0,0 0 16,0 0-1,0 0-15,21 21 0,0-21 16,0 21-16,0 0 0,0 0 16,1 0-16,-1 0 0,0 0 0,0 0 15,0 0-15,22 21 0,-22-21 0,0 21 16,0 0-16,0 0 0,-21 22 16,0-22-16,21 21 0,-21-21 0,0 22 15,0-22-15,0 21 0,0-21 16,-21 22-16,21-22 0,-21 0 15,-21 21-15,42-21 16,-21-21 0,-1 0-16,22-21 15,0 0-15,0 0 16,0-21-16,0 20 0,0-20 16,0 21-16,22-21 0,-1-1 0,0 22 15,0-21-15,-21 21 0,21-1 16,0 1-16,1 0 0,-1 0 15,0 21-15,0 0 0,21-21 16,-20 21-16,-1 0 16,0 0-16,0 0 0,0 0 31,-21 21-31,21-21 0</inkml:trace>
  <inkml:trace contextRef="#ctx0" brushRef="#br0" timeOffset="137944.68">20807 3937 0,'21'0'31,"0"0"-31,0-21 15,0 21-15,22-21 16,-22 21-16,-21-21 0,21 21 16,-21-22-16,-21 22 31,0 0-31,0 0 16,-1 0-16,22 22 0,-42-1 0,21-21 15,0 21-15,21 0 0,-21 21 16,-1-20-16,22-1 0,0 0 15,0 21-15,0-21 0,0 1 16,0-1-16,0 0 0,22 0 16,-1-21-16,0 0 15,0 0-15,0 0 0,22 0 0,-22 0 16,0 0-16,21 0 0,-21 0 0,22-21 16,-1 0-16</inkml:trace>
  <inkml:trace contextRef="#ctx0" brushRef="#br0" timeOffset="138283.48">21357 3810 0,'0'0'0,"0"-21"0,0 0 0,-21 42 31,21 0-15,0 0-16,-21 0 15,21 22-15,-21-22 0,21 21 0,0 1 16,0-1-16,0 0 0,-22 1 0,22-1 15,0 21-15,-21-20 16,0 41-16,21-20 0,0-22 0,0 1 16,-21 41-16,21-41 15,-21 20-15,21-21 0,0 1 0,0-1 16,0 0-16,-21 85 16,21-63-1,0-43-15,0 0 0,0 0 16,0-42-1,21 0-15,-21 0 16,0 0-16,21 0 0,-21-1 16,21-20-16,-21 0 0,0-1 0,21 1 15,-21 0-15</inkml:trace>
  <inkml:trace contextRef="#ctx0" brushRef="#br0" timeOffset="138596.31">21315 4064 0,'0'0'0,"0"-42"15,0 21-15,0-22 0,21 22 0,-21 0 16,21 0-16,21-22 0,-20 43 16,-1-21-16,0 21 0,0 0 15,43 0-15,-22 0 0,0 0 16,-21 0-16,22 0 0,-22 0 16,0 21-16,0 1 0,-21-1 0,0 0 15,0 0-15,0 0 0,0 0 16,-21 22-16,0-22 0,-43 42 15,43-41-15,-21-22 0,0 21 16,-1 0-16,22 0 0,-21-21 16,21 0-16,-22 21 0,22-21 0,0 0 15,0 0-15,21-21 32,21 0-17,0 0-15,0 0 0,0-1 16,1 1-16</inkml:trace>
  <inkml:trace contextRef="#ctx0" brushRef="#br0" timeOffset="138863.15">21950 3556 0,'0'0'0,"0"21"31,0 0-31,0 1 0,0-1 0,0 0 15,0 0-15,-21 21 0,-1 1 16,22-22-16,-21 21 0,21 1 0,0-1 16,0-21-16,-21 21 0,0 64 15,21-63 1,0-22-16,0 0 0,0 0 0,0 0 16,0 0-1,21-21-15,0 0 16,0 0-16,1-21 0,-1 0 15</inkml:trace>
  <inkml:trace contextRef="#ctx0" brushRef="#br0" timeOffset="140084.01">22394 3916 0,'0'-21'0,"0"42"0,0-63 15,0 20-15,0 1 16,0 0-1,-21 21-15,0 0 16,0 0-16,0 0 0,-1 0 0,1 0 16,-21 0-16,21 21 0,0 0 15,-1-21-15,1 22 0,0 20 0,0-21 16,0 0-16,0 22 0,21-22 16,-22 21-16,22-21 0,0 0 0,0 22 15,0-22-15,0 0 0,0 0 0,43 0 16,-22-21-16,0 0 15,0 0-15,0 0 0,1 0 16,-1 0-16,0 0 0,0-21 16,0 21-16,-21-21 0,21 0 0,1-21 15,-1 20-15,0-20 0,0 21 16,0-21-16,-21 20 0,43-41 16,-43 21-1,0 20-15,0 44 31,0-1-31,0 0 0,-22 0 16,1 0-16,21 43 16,0-43-16,0 0 0,-21 21 15,21-20-15,0-1 0,0 0 16,0 21-16,21-21 16,0-21-16,1 22 0,-1-22 15,21 0-15,-21 0 0,22 0 16,41-22-16,-41 1 15,-22 21-15,0-21 0,21-21 0,-21 21 16,1-1-16,-1-20 0,0 21 16,0-21-16,0 20 0,-21 1 0,21 0 15,-21 0-15,-21 21 32,0 21-17,0-21-15,21 21 0,-21 22 16,21-22-16,-21 21 15,21-21-15,0 0 0,0 1 16,0-1-16,0 0 16,21-21-16,0 0 0,0 0 15,0 0-15,0 0 0,22 0 0,-22 0 16,0 0-16,21 0 0,-20-21 0,-1 21 16,21-21-16,-21-1 0,0 1 15,1 0-15,-22 0 0,21 0 0,0 0 16,-21-1-16,0 1 0,0 0 15,21 21-15,-21-21 0,0 42 47,-21 0-47,21 0 16,-21 1-16,21-1 16,-21 21-16,-1-21 0,22 0 0,-21 22 15,0-22-15,21 21 0,-21-21 16,21 22-16,-21-1 0,21-21 15,0 22-15,-21-1 0,21 0 0,0 22 16,0-22-16,0 0 0,0 1 16,0 20-16,0-20 0,0 62 15,0-62-15,0 20 0,0-20 0,0-1 16,0 21-16,0-20 0,0-1 16,0 0-16,0 1 0,0-1 15,0 22-15,-22-43 0,22 21 0,-21-21 16,21 0-1,0 1-15,-21-22 0,0 0 0,0 0 16,0 0-16,-1 0 16,-20-22-16,21 1 0,0 21 15,-22-42-15,1 21 0,0 0 0,-1-22 16,1 1-16,-64-85 16,43 21-16,63 43 15,0 20-15,0-20 0,0 20 16,0 1-16,0-21 0,0 20 0,21 1 0,0 0 15,21-1-15,-20 22 16,20-21-16,0-1 0,85-41 16,-84 63-16,20-22 15,-21 22-15,1 21 0,-22-21 16,21 0-16,-21 21 0,1-21 0,-1 21 16,0-22-16,0 1 0,0 21 15,0-21-15,1 0 0</inkml:trace>
  <inkml:trace contextRef="#ctx0" brushRef="#br0" timeOffset="140507.42">23834 3598 0,'21'0'0,"-42"0"0,42 22 46,-21-1-46,0 0 0,0 0 16,-21 0-16,-1 22 0,1-22 0,0 21 16,21 0-16,-21 1 0,0 20 0,0-20 15,21-1-15,0 0 0,-22 1 16,22-22-16,0 21 0,0-21 0,0 0 16,0 1-16,0-1 15,0 0-15,22-21 16,-1 0-16,0 0 15,0 0-15,21 0 0,-20-21 16,-1 0-16,0-1 0,21 1 0</inkml:trace>
  <inkml:trace contextRef="#ctx0" brushRef="#br0" timeOffset="140901.1">24236 3916 0,'-21'0'31,"-1"0"-31,1 0 16,0 21-16,21 0 0,-21 0 0,0 1 16,21-1-16,0 0 0,-21 21 15,21 1-15,-22-22 16,22 0-16,0 0 0,0 0 16,0 0-16,22-21 0,-1 0 15,-21 22-15,21-22 0,0 0 0,0 0 16,0 0-16,1 0 0,-1 0 15,0-22-15,0 1 0,0 0 16,0 0-16,1 0 0,-1 0 0,-21-64 16,0 21-1,0 43-15,0 0 0,-21 21 16,-1-21-16,1 21 0,0 0 0,0 0 16,0 0-16,0 0 0,-1 0 15,44 0 16,-1 0-31,0 0 16,0 0-16,21 0 0,-20 0 16,-1 0-16,21 0 0,-21 0 0</inkml:trace>
  <inkml:trace contextRef="#ctx0" brushRef="#br0" timeOffset="141267.89">24701 3895 0,'-21'0'47,"0"0"-47,21 21 0,-21-21 0,0 21 16,0 0-16,-1 0 0,1 1 0,21-1 15,0 0-15,-21 0 0,21 0 16,-21 22-16,21-22 0,0 0 0,0 0 16,0 0-16,0 0 15,0 1-15,21-1 0,0-21 0,0 21 16,1-21-16,-1 0 0,0 0 15,21 0-15,-21 0 0,1-21 16,-1 0-16,0-1 0,0 1 0,0 0 16,0 0-16,-21 0 15,0-22-15,22-20 0,-22 42 16,0-22-16,0 22 0,-22 0 16,1 21-16,0 0 0,0-21 15,0 21-15,0 0 0,-1 0 16,1 0-16,0 0 0,42 0 31,0 0-15,1 0-16</inkml:trace>
  <inkml:trace contextRef="#ctx0" brushRef="#br0" timeOffset="141619.69">25252 3725 0,'0'0'0,"0"-21"16,-21 42 15,-1 1-15,1-22-16,21 21 0,-21 0 0,0 0 16,21 21-16,-21-20 0,0-1 15,21 0-15,-22 64 0,1-64 16,21 21-16,-21-21 15,21 43-15,0-43 0,0 0 16,0 0-16,0 0 0,0 1 0,0-1 16,21-21-16,0 21 0,1-21 15,-1 0-15,0 0 0,0 0 0,0 0 16,0 0-16,1 0 0,-1 0 16,0-21-16,0 0 0,0 21 0,0-22 15,1 1-15,-1 0 0,-21 0 16,21 0-16,0 0 15,-21-1-15,0 1 0,0 0 0</inkml:trace>
  <inkml:trace contextRef="#ctx0" brushRef="#br0" timeOffset="141937.51">23622 3852 0,'0'0'0,"21"0"15,0 0 1,0-21-16,1 21 15,20 0-15,-21 0 0,21 0 0,-20 0 16,20 0-16,-21 0 0,21 0 16,-20 0-16,-1 0 0,21 0 0,-21 0 15,0-21-15,1 21 0,-1 0 16,0-21-16,0 21 16</inkml:trace>
  <inkml:trace contextRef="#ctx0" brushRef="#br0" timeOffset="142723.63">25485 3260 0,'0'0'0,"-22"0"15,44 0 1,-1 0 0,0 0-16,0 0 0,0 0 15,22 0-15,-22 0 0,21 0 0,0 0 16,-20 0-16,20 0 0,-21 0 16,21 21-16,-20-21 0,41 0 15,-42 0-15,0 0 0,1 0 16,-22 21-16,21-21 0,0 21 15,-21 0-15,0 1 16,0-1-16,0 0 0,0 0 16,0 0-16,0 0 0,0 1 0,0-1 15,0 0-15,0 42 16,0-20-16,0-1 0,0-21 16,0 0-16,-21 22 0,21-22 15,-21 0-15,21 21 0,0-20 0,-22 20 16,1 0-16,21-21 0,-21 22 15,0-1-15,21 0 0,-21 1 16,21-1-16,0 0 0,-21 1 0,21-1 16,-22-21-16,22 22 0,0-22 15,0 21-15,0-21 0,0 22 0,0-22 16,0 0-16,0 0 0,0 0 0,0 0 16,0 1-16,-21-22 0,21 21 15,0 0-15,-21-21 0,0 0 16,-21 0-16,20 21 15,1-21-15,-21 0 0,21 0 0,0 0 16,-22 0-16,22 0 0,0 0 0,-21 0 16,20 0-16,1 21 0,0-21 15,0 0-15,-21 0 0,20 0 16,1 0-16,0 0 0,0 0 16,0 0-1,0 0-15,-1 0 0,1 0 16,0 0-16,0 21 0</inkml:trace>
  <inkml:trace contextRef="#ctx0" brushRef="#br0" timeOffset="179876.12">974 6011 0,'-22'0'62,"22"-21"-31,0 0 1,0 0-32,0 0 15,22 21-15,-1 0 0,0-21 16,0 21-16,0-22 16,0 22-16,1 0 0,20 0 15,-21 0-15,0 0 0,0 0 16,1 0-16,-1 0 0,0 0 15,0 0-15,-21 64 16,0-43-16,0 0 0,0 0 16,0 1-16,0-1 0,0 0 15,-21 0-15,0 0 0,0 0 0,-1-21 16,1 22-16,0-1 0,0-21 16,0 21-16,0-21 15,-1 0-15,1 0 0,0 0 31,21-21 1,0 0-17,21 21-15,0 0 16,-21-22-16,22 22 0,-1-21 0,0 21 16,0 0-16,0 0 0,0 0 15,1 0-15,-1 0 0,0 0 0,0 0 16,0 0-16,0 21 15,1 1-15,-1-1 0,-21 0 16,21-21-16,-21 21 16,0 0-16,0 0 15,0 1-15,0-1 0,0 0 16,-21 0-16,0 0 0,-1 0 0,1 1 16,21-1-16,-21 0 15,-21 0-15,-1 21 0,22-42 16,-21 22-16,21-22 0,0 0 0,-22 0 15,22 0-15,0 0 0,-21 0 16,20 0-16,1 0 0,0 0 16,0-22-16,0 22 0,0-21 15,-1 21-15,22-21 0,0 0 16,0 0 0,-21 21-16,21-21 15,21 21 1,1 0-1,-1-22-15,0 22 16,0 0-16</inkml:trace>
  <inkml:trace contextRef="#ctx0" brushRef="#br0" timeOffset="180151.97">1841 6202 0</inkml:trace>
  <inkml:trace contextRef="#ctx0" brushRef="#br0" timeOffset="180979.44">2984 6011 0,'0'0'0,"22"0"16,-1 0-16,0-21 0,0 0 16,0 21-16,-21-21 0,21 0 15,1 21-15,-1-21 0,0-1 16,0 1-16,0 0 0,-21 0 16,0 0-16,0 0 0,0-1 15,0 1-15,0 0 16,-21 0-16,0 21 15,0 0-15,0 0 0,-22 0 0,22 0 16,-21 21-16,21 0 0,-22 0 16,22-21-16,-21 22 0,21-1 0,-1 0 15,1 0-15,21 0 16,0 0-16,0 1 0,0-1 0,0 21 16,0-21-16,21 0 15,-21 1-15,22-1 0,-1 0 0,21 0 16,0 0-16,1 0 0,-22-21 15,0 22-15,21-1 0,-20-21 16,20 21-16,43 0 16,-64 0-16,-21 0 15,0 1-15,0-1 0,0 0 16,-21-21-16,-22 21 16,22 0-16,-21-21 0,-1 21 0,1 1 15,-21-22-15,20 0 0,1 0 16,0 0-16,-1 0 0,1 0 15,0 0-15,-1 0 0,22-22 0,-21 1 16,21 0-16,-1 0 16,1 0-16,21 0 0,-21-1 0,21-20 15,0 21 1,21 0-16,0 21 16,1 0-16,-1 0 0,0 0 15,0 0-15,21 0 0,-20 0 0,-1 0 16,21 0-16,-21 0 0,22 0 15</inkml:trace>
  <inkml:trace contextRef="#ctx0" brushRef="#br0" timeOffset="181367.97">3492 6138 0,'0'0'0,"22"0"15,-22-21-15,21 0 16,-21 0-16,21 0 16,0 0-16,-21-1 0,0 1 15,0 0 1,-21 21 0,0 0-1,0 0-15,-1 0 0,1 21 0,0 0 16,-21 1-16,42-1 15,-21 0-15,-1 0 0,22 21 0,-21-20 16,21-1-16,0 0 0,0 21 0,0-21 16,0 43-1,21-1-15,1-63 16,-1 22-16,0-22 16,0 0-16,0 0 0,0 0 0,22 0 15,-22 0-15,0-22 0,0 22 16,0-21-16,22 0 0,-22 0 15,0 0-15,0 0 0,22-1 0</inkml:trace>
  <inkml:trace contextRef="#ctx0" brushRef="#br0" timeOffset="181635.81">3958 5673 0,'0'42'15,"-21"-21"-15,21 22 0,0-22 16,0 21-16,-21 0 16,21-20-16,0 20 0,0 43 15,-21-43-15,21-21 0,-22 21 0,22-20 16,-21 20-16,21-21 0,0 0 16,0 0-16,0 1 0,0-1 0,0 0 15,0 0-15,0 0 16,21-42 15,1 21-31,-22-21 0,21 0 0</inkml:trace>
  <inkml:trace contextRef="#ctx0" brushRef="#br0" timeOffset="182024.59">4127 6138 0,'22'0'31,"-1"0"-31,0 0 16,0 0-16,0-21 0,0 0 16,1 0-16,-1 0 0,0 0 15,-21-1-15,0 1 16,0 0-16,0 0 0,0 0 15,-21 21 1,0 0-16,-1 0 0,1 0 16,0 0-16,0 21 0,0 0 15,0 0-15,21 0 0,-22 22 0,1-1 16,21-21-16,0 0 16,0 1-16,0-1 0,0 0 15,0 0-15,0 0 0,0 0 0,21-21 16,1 0-16,-1 22 0,0-22 15,42 0 1,-20 0-16,-22 0 0,0 0 0,21-22 16,-20 1-16,20 21 0</inkml:trace>
  <inkml:trace contextRef="#ctx0" brushRef="#br0" timeOffset="182515.31">4699 5927 0,'0'0'0,"-21"21"16,21 0 0,0 0-16,0 0 15,0 1-15,0-1 0,-21 0 0,21 0 16,0 21-16,-22-20 0,22-1 0,0 0 16,0 0-16,0 0 0,0 22 15,0-22-15,-21 0 16,21 0-16,0 0 15,-21-21 1,21-21 0,0 0-16,0 0 0,0 0 15,0-1-15,0-20 0,0 21 16,0 0-16,21 0 0,0-22 16,1 22-16,-1-21 0,0 21 15,0-1-15,21 1 0,-20 0 0,20 0 16,-21 0-16,21 0 0,64 21 15,-63 42 1,-22-21-16,0 0 0,-21 0 16,21 1-16,-21-1 0,0 21 15,0-21-15,0 0 0,0 22 0,0-22 16,0 0-16,0 0 0,0 0 0,-21 1 16,21-1-16,-21 0 0,21 0 15,-21 0 1,21-42 15,0 0-31,21 0 16,0 0-16</inkml:trace>
  <inkml:trace contextRef="#ctx0" brushRef="#br0" timeOffset="182782.16">5440 5948 0,'0'21'31,"0"0"-31,0 0 0,0 22 16,-21-1-16,21-21 0,-22 0 16,22 1-16,0-1 0,0 0 15,-21 21-15,21-21 16,21-21 31,1-21-47,-1 0 0,-21 0 15</inkml:trace>
  <inkml:trace contextRef="#ctx0" brushRef="#br0" timeOffset="183123.96">5482 5694 0,'0'0'0,"-21"85"31,21-64-31,0 0 0,21-21 16,0 0-1,0 0-15,1 0 0,-1 0 16,0 0-16,-21-21 0,21 21 15,0-43-15,-21 22 0,0 0 16,0 0-16,0 0 16,0 0-16,0-1 0,0 1 15,-21 21-15,0 0 0,0 0 16,0 0-16,-1 0 16,1 0-16,0 21 0,21 1 0,0-1 15,-21 0-15,21 0 0,-21 0 0,21 0 16,0 1-16,0-1 15,0 0-15,0 0 0</inkml:trace>
  <inkml:trace contextRef="#ctx0" brushRef="#br0" timeOffset="183684.11">5842 5884 0,'0'-21'16,"21"0"-16,-21 0 15,0 0-15,0 42 47,0 0-47,0 0 0,0 0 0,0 1 16,-21-1-16,21 21 0,0-21 0,0 0 15,0 1-15,-21 20 0,21-21 16,0 21-16,0 1 16,0-22-16,0 0 0,21-21 15,0 0-15,0 21 0,0-21 16,1 0-16,-1 0 0,0 0 0,0 0 16,0 0-16,22-21 0,-22 21 0,0-21 15,0 0-15,0 0 0,0-1 16,1 1-16,-1 0 0,0-21 0,0 21 15,-21-43 1,0 43-16,0-21 0,0 20 0,0 1 16,0 0-16,0 42 31,-21 0-31,21 1 16,-21-1-16,21 42 15,0-42-15,0 1 0,0-1 0,0 0 16,0 0-16,0 0 0,0 22 15,0-22-15,42 0 16,-21-21-16,0 0 0,1 0 16,-1 0-16,0 0 0,0 0 0,43-42 15,-22-1 1,-21 22-16,0 0 16</inkml:trace>
  <inkml:trace contextRef="#ctx0" brushRef="#br0" timeOffset="184335.74">6604 5884 0,'0'0'0,"0"-21"16,0 0-16,0 0 0,-21 21 31,0 21-15,21 0-16,-22 0 0,22 1 15,0-1-15,0 0 0,-21 0 0,21 0 0,0 0 16,0 22-16,0-22 16,0 0-16,0 0 0,-21 0 0,21 1 0,0-1 15,0 0-15,0 0 16,0-42 31,0 0-47,0 0 0,0-1 15,0 1-15,0 0 0,0 0 0,0-21 16,21 20-16,0-20 0,1 21 0,-1-21 16,21-22-16,22 22 15,-43 21-15,0 21 16,21-22-16,1 22 0,-22 0 0,0 0 15,0 22-15,0-1 0,0 0 16,-21 0-16,0 0 0,0 22 16,22-22-16,-22 21 0,0-21 15,0 0-15,0 22 0,0-22 0,0 0 16,0 0-16,0 0 0,0 1 0,0-1 16,0 0-16,0-42 46,0 0-30,0-1-16,0 1 0,0 0 16,0-21-16,21 21 0,21-43 15,-21 22-15,22-1 0,-22 22 16,0-21-16,21 21 0,1 0 16,-22-22-16,21 43 0,-21-21 0,22 21 15,-1 0-15,-21 0 0,0 21 16,0-21-16,1 21 0,-1 22 0,0-22 15,-21 0-15,0 21 0,0-20 0,0 20 16,0-21-16,0 21 0,0-20 16,0 20-16,-21-21 0,0 0 15,21 0-15,-22 1 0,-20 20 0,42-21 16,-21-21 0,21 21-16,-21-21 0</inkml:trace>
  <inkml:trace contextRef="#ctx0" brushRef="#br0" timeOffset="184892.42">8340 5546 0,'0'21'31,"0"21"-31,0-21 16,0 22-16,0-1 0,-22-21 0,22 22 15,-21 20-15,21-21 0,-21 22 16,0-22-16,21 1 0,-21-22 16,21 21-16,0-21 0,0 0 0,0 1 15,0-1-15,0 0 16,21-42 15,-21 0-31,21 21 16,-21-22-16</inkml:trace>
  <inkml:trace contextRef="#ctx0" brushRef="#br0" timeOffset="185340.74">8170 5673 0,'0'0'16,"0"-21"-16,0-1 0,0 1 0,0 0 0,0 0 15,0 0-15,21 0 16,1-1-16,-1 22 0,0-21 0,21 21 16,-21 0-16,1 0 0,62 0 15,-63 0-15,22 0 0,-1 0 16,-21 43-16,22-22 0,-22 0 0,-21 21 16,0 1-16,0-22 0,0 42 15,0-20-15,-64 20 16,43-42-16,-21 22 0,-1-22 15,1 0-15,0 0 0,-1-21 0,22 21 16,-21 0-16,21-21 0,-22 0 0,22 0 16,0 0-16,21-21 15,0 0 1,0 0-16,21 21 16,-21-21-16,43 21 0,-22 0 15,0 0-15,0 21 16,-21 0-16,21-21 0,0 21 0,-21 0 15,0 1-15,22-1 0,-1 0 16,-21 0-16,21 0 0,-21 0 0,21 1 16,0-1-16,0 0 0,-21 0 15,22-21-15,20 0 16,-21 0 0,0 0-16,0 0 0,1 0 15,-1-21-15,0 21 0,0-21 0</inkml:trace>
  <inkml:trace contextRef="#ctx0" brushRef="#br0" timeOffset="185663.56">9292 5630 0,'0'-21'0,"0"42"0,0-63 0,0 21 16,0 0-16,0 0 0,0-1 15,-21 22-15,0 0 0,0 0 16,-1 0-16,-20 0 16,21 22-16,0-1 0,-22 21 0,22-21 15,0 22-15,-21-1 0,21-21 16,-1 21-16,1 1 0,0-1 0,0 0 16,21 1-16,0-22 0,0 0 15,0 21-15,0-20 0,0-1 16,0 0-16,21-21 0,0 21 0,0 0 0,43-21 15,-43 0-15,21 0 16,-20 0-16,20 0 0,-21 0 0,21 0 16,-20-21-16,-1 21 0,0-21 0,21 0 15,-21 0-15,1-1 0</inkml:trace>
  <inkml:trace contextRef="#ctx0" brushRef="#br0" timeOffset="186234.23">10139 5398 0,'0'0'0,"0"-22"0,21 1 16,0 21-1,43 0-15,-1-21 16,-21 0-16,1 21 0,-22 0 16,21 0-16,1 0 0,-22-21 0,21 21 15,-21 0-15,0 0 16,-42 0 0,-21 0-16,21 0 15,-22 0-15,1 0 0,0 0 16,-1 0-16,1 0 0,21 0 0,-21 0 15,-1 0-15,22 0 0,0 0 16,0 0-16,0 0 0,-1 0 16,1 21-16,0-21 0,21 21 15,-21 0 1,21 0-16,-21 1 0,21-1 16,-21 0-16,21 0 0,0 21 15,-22 1-15,1-1 0,0 0 0,0 1 16,0-1-16,0 0 0,-1 22 0,-20 21 15,21-43-15,0 0 0,0 1 16,21-1-16,0 0 0,-22 1 16,22-22-16,0 21 0,0-21 0,0 0 15,22 22-15,-1-22 16,21 21-16,-21-21 0,0-21 16,22 0-16,-1 0 0,0 0 15,-20 0-15,62-21 0,43-21 16,-84 21-16,-1 0 15</inkml:trace>
  <inkml:trace contextRef="#ctx0" brushRef="#br0" timeOffset="186760.93">10689 5609 0,'0'0'16,"-21"-21"-16,21 0 0,0 0 0,-21 21 15,0 0 1,21 21-16,0 0 0,0 0 15,0 0-15,-22 22 0,22-1 0,-21 0 16,21 1-16,0-1 0,0 43 16,-21-43-16,0 43 15,21-64-15,-21 21 0,21-21 16,0 1-16,0-1 0,0 0 16,0 0-16,0-42 31,21 0-16,-21 0-15,21-1 0,-21 1 0,0-21 16,0 21-16,0-22 0,0 22 0</inkml:trace>
  <inkml:trace contextRef="#ctx0" brushRef="#br0" timeOffset="187194.68">10562 5779 0,'0'-43'0,"0"170"0,0-211 0,0-1 0,0 43 16,0-1-16,0 22 0,0-21 16,0 21-16,21-22 15,0 22-15,43-42 16,-22 63-16,1 0 0,-22-22 15,21 22-15,0 0 0,1 0 0,-1 0 16,-21 22-16,22-1 0,-22 0 0,0 0 16,-21 21-16,0-20 0,0 20 15,0-21-15,-21 21 0,0 1 0,-22-22 16,1 21-16,0 1 0,-22-22 0,22 0 16,-64 42-16,0-20 15,85-43-15,0 0 16,0 0-16,-1 0 15,22-21 1,0-1-16,0 1 16,22 21-1,-1 0-15,0 21 16,0 1-16,-21-1 16,0 0-16,0 0 0,0 0 15,21 22-15,-21-22 0,21 0 0,-21 0 16,0 0-16,22 0 0,-1 1 0,-21-1 15,21-21-15,0 21 0,0-21 16,0 0-16,1 0 0,-1 0 0,0 0 16,21 0-16,-21 0 0,43 0 15,-22-21-15,-21 0 0,22 21 16,-22-22-16,0 1 0,0 0 16,0 0-16</inkml:trace>
  <inkml:trace contextRef="#ctx0" brushRef="#br0" timeOffset="188167.13">11112 5990 0,'-21'0'16,"0"0"-16,0 0 16,42 0 15,0 0-31,0-21 0,1 21 16,-1-21-16,21 0 0,-21 21 0,0-21 15,1 21-15,20-22 0,-21 1 16,0 0-1,-42 21 1,0 0-16,0 21 16,-22 0-16,-41 43 15,63-43-15,-1 0 0,1 0 16,0 1-16,21-1 0,-21 0 16,21 0-16,0 0 0,0 0 15,21-21-15,0 0 0,0 22 16,1-22-16,-1 0 0,21 0 15,-21 0-15,22 0 0,-22 0 16,21 0-16,64-43 16,-64 22-16,-21 0 0,1 0 0,20 0 15,-21-1-15,-21 1 0,21 0 16,-21 0-16,21-21 0,-21-1 16,0 22-16,0 0 0,0 0 15,0 42 1,-21 0-1,0 0-15,21 22 16,0-22-16,0 0 0,0 0 0,0 0 16,0 0-16,-21 1 0,21-1 15,0 0-15,0 0 0,-21-21 16,21 21-16,0 0 0,0 1 16,-21-44 15,21 1-31,0 0 15,0 0-15,0 0 0,0 0 16,0-1-16,0-20 0,21 21 16,0 0-16,0 0 0,-21-22 0,42 22 15,-20 0-15,-1 21 0,0-21 16,42 0-16,-41 21 16,-1 0-16,0 0 0,0 21 0,0 0 15,0 0-15,1 0 0,-22 43 16,0-1-1,0-42-15,0 1 0,0-1 0,0 0 16,0 0-16,0 0 0,-22-21 0,22 21 16,-21 1-16,0-22 15,0 0 1,21-22 0,0 1-16,0 0 15,0 0-15,21 0 0,0 0 0,0-22 16,1 22-16,-1-21 0,0 21 15,21-22-15,1 22 0,-1-21 16,0 21-16,43-1 16,-43 1-16,1 21 0,-22 0 0,21 0 15,-21 21-15,0-21 0,1 22 16,-1-1-16,-21 0 0,21 42 0,-21-41 16,0-1-16,0 0 0,-42 42 15,-22-20 1,43-22-16,21 0 0,-21-21 15,0 21-15,42-42 47,0 21-47,0-21 0</inkml:trace>
  <inkml:trace contextRef="#ctx0" brushRef="#br0" timeOffset="188560.03">12827 5757 0,'-21'0'16,"-64"0"-1,64 22-15,0-1 16,0 0-16,-1 0 0,1 0 0,0 0 16,-21 1-16,21 20 0,21-21 15,-22 0-15,22 0 0,-21 1 16,21-1-16,0 0 0,0 0 15,21 0-15,1-21 0,20 0 16,-21 0-16,0 0 0,22 0 0,-22 0 16,21 0-16,-21 0 0,22-21 15,-22 21-15,21-21 0,-21 0 0,0 0 16,22-22-16,-43 22 0,0 0 16,0 0-16,0-22 0,0 22 15,0 0-15,0-21 0,0 21 0,-21-1 16,-1 1-16,1 21 0,-21 0 0,21 0 15,0 0-15,-22 0 16,22 0-16,0 0 0,0 0 0,-22 21 16,22-21-16,21 22 0,0-1 0,-21-21 15,21 21-15,21-21 16,0 0-16,1 0 16</inkml:trace>
  <inkml:trace contextRef="#ctx0" brushRef="#br0" timeOffset="188835.87">13293 5440 0,'0'0'0,"0"-21"0,0 0 16,0-1-16,-22 22 16,1 0-16,0 22 15,21-1-15,-21 21 16,0-21-16,0 64 0,21-43 15,-22 1-15,22-1 0,-21 0 0,21 1 16,0-22-16,-21 21 0,21 0 16,0-20-16,-21 41 15,21-42-15,0 0 0,0 22 0,0-22 16,21-21-16,0 0 16,0 0-16,1 0 15,-1 0-15,0-21 0,0 21 0</inkml:trace>
  <inkml:trace contextRef="#ctx0" brushRef="#br0" timeOffset="189200.66">13398 5863 0,'22'0'31,"-1"0"-31,0 0 0,0 0 16,0 0-16,0 0 0,1 0 0,-1 0 15,0 0-15,0-21 16,0 0-16,0 21 0,-21-21 16,0 0-16,0-1 0,0 1 15,0 0-15,-42 21 16,21 0-16,0 0 16,0 0-16,-1 0 0,-20 21 0,21-21 15,0 21-15,-22 1 0,43 20 16,-21-21-16,0 0 0,21 0 15,0 1-15,0-1 0,0 0 0,0 0 16,21 0-16,0-21 0,1 21 16,-1-21-16,0 0 0,0 0 0,21 0 15,-20 0-15,20 0 0,-21 0 0,21 0 16,-20 0-16,-1-21 16,21 0-16,-21 0 0,0 21 0,1-21 15</inkml:trace>
  <inkml:trace contextRef="#ctx0" brushRef="#br0" timeOffset="189427.53">13208 5503 0,'0'0'0,"-21"0"15,42 0 1,0 0-16,0 0 15,0 0-15,22 0 0,41 0 16,-41 0-16,-1 0 0,0 0 16,-20 0-16,20 0 0,0 0 0,22 0 15,-43 0 1,-21-21-16,21 21 0</inkml:trace>
  <inkml:trace contextRef="#ctx0" brushRef="#br0" timeOffset="190009.92">14986 5355 0,'0'0'15,"0"-21"-15,0 0 0,0 0 16,0 0-16,0-1 0,0 1 16,0 0-16,0 0 0,0 0 15,-21 21-15,0 0 16,-1 0-16,-41 21 15,42 0-15,-22 0 0,1 64 16,0-64-16,21 21 0,-1 1 16,-20 20-16,21-20 0,0-1 0,-22 21 15,1 22-15,21-43 0,0 1 16,21-22-16,0 21 0,0-21 16,0 1-16,21-1 0,0 0 0,21 0 15,-20-21-15,20 0 0,-21 0 16,21 0-16,1 0 0,-1 0 0,0 0 15,1 0-15,-1-21 0,0 21 0,1-21 16,-1 0-16,0-1 0</inkml:trace>
  <inkml:trace contextRef="#ctx0" brushRef="#br0" timeOffset="190697.53">15282 5525 0,'0'-22'15,"0"44"-15,-21-44 16,0 44-1,0-1-15,0 0 0,-1 0 0,-20 21 16,21 1-16,0-22 16,21 0-16,0 0 0,-21 22 15,21-22-15,0 0 0,0 0 0,0 0 0,0 0 16,21-21-16,-21 22 0,21-22 16,0 0-16,0 0 0,22 21 15,-22-21-15,0 0 0,0 0 0,21 0 16,-20 0-16,-22-21 0,21 21 0,-21-22 15,0 1-15,0 0 16,0 0-16,0 0 0,0 0 0,-21-22 16,-1 22-16,22 0 0,-21 0 15,21 0-15,-21-1 0,21 1 16,0 0-16,0 0 0,0 0 16,21 0-16,0 21 0,22 0 0,-22-22 15,0 22-15,21 0 0,1 0 16,-22 0-16,21 0 0,-21 22 0,43-1 15,-22 21 1,-21 0-16,1-20 0,-22-1 0,21 0 16,-21 21-16,0-21 0,0 1 15,0-1-15,0 0 0,0 0 0,-21 0 16,21 0-16,-22 1 0,22-1 16,-21-21-16,0 0 15,0 0-15,21-21 31,0-1-31,0 1 16,0 0-16,21 0 0,0-21 0,0 20 16,1-20-16,-1 21 0,21-21 0,-21 20 15,22 1-15,-22 0 0,42-21 16,1 21-16,-22 21 16,-21 0-16,0 0 0,1 21 15,-1 0-15,0 0 0,-21 0 0,0 0 16,0 22-16,0-22 0,0 64 15,-21-64-15,21 0 16,-21 0-16,-1 0 0,22 0 16,0 1-16,-21-22 0,42 0 47,1-22-47,-1 1 0</inkml:trace>
  <inkml:trace contextRef="#ctx0" brushRef="#br0" timeOffset="190976.36">16637 5292 0,'0'0'0,"0"-21"0,-21 21 32,0 21-32,21 0 15,-22 0-15,22 0 0,-42 43 16,42-22-16,-21 0 0,0 1 15,0-1-15,21 0 0,-22 22 16,1-22-16,21-21 0,0 22 0,0 20 16,0-42-1,0 1-15,0-1 0,21-21 16,1 0-16,-1 0 16,0 0-16,0 0 0,0 0 15,0 0-15,1-21 0,-22-1 0,21 22 16,0-21-16,-21 0 0</inkml:trace>
  <inkml:trace contextRef="#ctx0" brushRef="#br0" timeOffset="191158.26">16425 5609 0,'-42'0'0,"84"0"0,-105 0 0,42 0 16,-1 0-16,44 0 31,-1 0-31,0 0 15,0 0-15,0 0 0,22 0 0,-22 0 16,21-21-16,0 21 0,22 0 16,42-21-1</inkml:trace>
  <inkml:trace contextRef="#ctx0" brushRef="#br0" timeOffset="191564.03">16933 5588 0,'0'0'0,"-21"0"0,21-21 16,-21 0-16,21 0 15,0-1-15,0 1 16,21 21 0,0 0-16,0 0 0,1 0 15,-1 0-15,21 21 16,-21 1-16,0-1 0,1 0 15,-22 0-15,0 0 0,21 0 0,-21 1 16,0-1-16,0 21 0,0-21 0,0 0 16,0 1-16,-43 20 15,22-21-15,0-21 0,21 21 16,-21-21-16,0 0 0,21-21 31,0 0-15,0 0-16,0 0 0,21 21 0,0-43 15,-21 22-15,21 0 16,0 0-16,1-22 0,20 1 16,0 0-16,-21 21 0,1-1 15,-1 1-15,0 21 16,0 0-16,0 0 0,0 0 16,1 0-16</inkml:trace>
  <inkml:trace contextRef="#ctx0" brushRef="#br0" timeOffset="192015.77">17716 5503 0,'0'-21'0,"-21"0"31,0 21-31,0 0 16,0 0-16,0 21 0,-1-21 15,1 21-15,0 1 0,-21-1 0,21 0 16,-43 64 0,43-64-16,0 0 0,21 21 0,0-21 15,0 1-15,0-1 0,0 0 0,0 0 16,0 0-16,21 0 16,0-21-16,0 0 0,0 22 0,1-22 15,-1 0-15,0 0 0,21 0 16,-21 0-16,1-22 0,20 22 0,-21-21 15,0 0-15,22 21 0,-22-21 16,0-21-16,-21 20 0,21 1 0,-21-21 16,21 0-16,-21-1 0,0-63 15,-21 43 1,21 42-16,-21 0 0,0 21 16,0 0-16,-1 0 0,-20 0 15,21 0-15,0 0 0,0 0 16,-1 21-16,1-21 0,0 21 0,0 0 15,21 0-15,-21 0 0,21 1 16,0-1-16,21-21 0,0 21 16,0-21-16</inkml:trace>
  <inkml:trace contextRef="#ctx0" brushRef="#br0" timeOffset="192355.57">18203 5207 0,'0'0'0,"0"-21"0,-21 21 15,0 0 1,0 0-16,0 21 16,21 0-16,0 0 0,-22 22 0,1-22 15,0 0-15,21 21 0,-21 1 0,21-22 16,0 21-16,-21 1 0,0-1 15,21-21-15,0 21 0,0 1 0,0-22 16,0 85-16,0-85 16,0 0-16,0 0 15,0 0-15,21-21 0,0 0 0,0 0 16,0 0-16,0 0 0,1 0 16,41 0-1,-42-21-15,22 0 0,-22 0 0,0 0 16,0 0-16,21-1 0,-20-20 0</inkml:trace>
  <inkml:trace contextRef="#ctx0" brushRef="#br0" timeOffset="192864.28">18478 5017 0,'0'0'0,"22"0"0,-1 0 0,21 0 16,-21 0-16,22 0 0,-1 0 15,0-22-15,-21 22 0,22 0 0,-1-21 16,0 21-16,1 0 0,-22 0 16,0 0-16,0 0 0,0-21 0,1 21 15,-1 0-15,-21 21 16,0 0-16,0 1 15,0-1-15,0 0 0,0 0 0,0 21 16,-21 1 0,21-22-16,0 21 0,-22-21 0,1 22 15,21-22-15,-21 21 0,21-21 0,0 22 16,0-22-16,-21 21 0,21 1 16,0-22-16,-21 21 0,21 0 0,0-20 15,0 20-15,0 0 0,0-21 0,0 22 16,0-1-16,0-21 0,0 22 15,0-22-15,0 63 16,-21-62-16,-1-1 0,1-21 16,21 21-16,-21 0 0,0-21 0,0 0 15,-22 21-15,22-21 0,0 0 0,-21 0 16,21 0-16,-1 0 0,1 0 16,-21 0-16,21 0 0,0 0 15,-1 0-15,1 0 0,0 0 0,0 0 16,-21 0-16,20 0 0,1 0 0</inkml:trace>
  <inkml:trace contextRef="#ctx0" brushRef="#br0" timeOffset="-210468.48">825 7662 0,'0'-21'16,"0"0"-1,0 0-15,0 0 0,22 21 0,-22-21 16,0-1-16,0 1 0,0 0 16,0 0-1,-22 42 1,22 21-1,0-20-15,-21-1 16,21 21-16,-21 0 0,0 1 16,21-1-16,-21 0 0,0 1 15,21 20-15,-22-20 0,-20 41 16,21-41-16,21-22 0,0 21 16,-21-21-16,21 0 0,-21-21 15,21-21 1,0 0-1,0 0-15,0 0 16,0 0-16,0-1 0,0-20 0,0 21 16,21 0-16,0 0 0,0-1 15,0 22-15,0 0 16,22 0-16,20 0 16,-20 0-16,-22 0 15,0 0-15,0 0 0,0 0 0,22 0 16,-22 0-16,0 0 0,0 0 15,0 0-15,0 0 0,1 0 16,-1 0-16,-21-21 0,0 0 16,0 0-16,0 0 0,0 0 15,0-1-15,0 1 0,0 0 16,0-21-16,0 21 0,0-1 16,-21 1-16,21 0 15,-22 21-15,22 21 31,0 0-31,0 1 16,0 20-16,-21 21 0,21-41 16,0 20-16,0 0 0,0 1 15,0-1-15,0 0 0,-21 1 0,21-1 16,0 43 0,0-64-16,0 0 0,0 0 0,0 0 15,0 0-15,0-42 47,0 0-47,21 0 16,0 0-16,-21 0 0,22-1 15</inkml:trace>
  <inkml:trace contextRef="#ctx0" brushRef="#br0" timeOffset="-210149.35">1587 7959 0,'0'0'16,"22"0"-16,-1 0 0,0 0 16,0 0-16,-21-21 0,21-1 15,-21 1-15,0 0 16,0 0-16,0 0 15,0 0-15,-21 21 32,0 0-32,21 21 15,0 0-15,-21 0 16,21 0 0,21-21 15</inkml:trace>
  <inkml:trace contextRef="#ctx0" brushRef="#br0" timeOffset="-209288.41">3154 7662 0,'0'0'0,"21"0"31,0 0-31,0-21 16,0 0-16,1 0 0,-1 0 16,0 21-16,0-21 0,0-1 15,0 1-15,1 0 0,-1 0 0,0 0 16,-21 0-16,0-1 0,0 1 16,0 0-16,-21 21 0,-22 0 15,22 0-15,-42 0 16,20 0-16,1 0 0,0 0 15,-1 21-15,22-21 0,-21 21 16,0 1-16,20-1 0,1 0 0,-21 21 16,42 22-1,0-43-15,0 0 0,0 0 16,0 0-16,21 1 0,0-1 0,0 0 16,1 21-16,20-21 0,-21 1 0,0-1 15,0 0-15,22 0 0,-1 0 16,-21 0-16,22 1 0,-22-1 0,21 0 15,-21 0-15,0 0 16,1 22-16,-22-1 0,0-21 16,-22 21-16,-20 1 0,0-22 15,-1 0-15,-20 0 0,-1 0 16,1 1-16,-64-1 0,63 0 16,-20-21-16,20 0 0,22 0 15,-106-21-15,127 0 16,-22-1-16,22 1 0,0-21 15,21-64 1,0 64-16,0-1 0,0 1 0,0 0 16,21 21-16,0-22 0,0 22 15,1 0-15,-1 21 0,42-21 16,-42 21-16,1 0 0,-1 0 16,0 0-16,0 0 0,0 0 0,22 21 15</inkml:trace>
  <inkml:trace contextRef="#ctx0" brushRef="#br0" timeOffset="-208900.65">3556 8022 0,'0'0'0,"0"-21"16,21 0-16,0 0 15,-21 0-15,21-1 0,-21 1 16,22 21-16,-22-21 0,0 0 16,0 0-16,21-22 15,-21 22-15,0 0 0,-21 21 16,-1 0 0,1 0-16,0 0 0,21 21 15,-21 0-15,0 1 0,0-1 16,-1 0-16,1 0 0,0 21 15,21 1-15,0-22 0,0 21 0,-21 1 16,21-22-16,0 21 0,0-21 16,0 0-16,0 1 0,0-1 0,0 0 15,21 0-15,-21 0 0,21-21 16,0 0-16,-21 21 0,43-21 16,-1 0-16,-21 0 0,0-21 15,22 0-15,-22 0 0,0 0 16,21 0-16</inkml:trace>
  <inkml:trace contextRef="#ctx0" brushRef="#br0" timeOffset="-208594.82">4085 7387 0,'0'-21'0,"0"42"0,0-63 15,0 21-15,0 0 0,-21 21 0,0 0 16,21 21-1,0 0-15,0 0 0,0 21 16,-21 1-16,21-1 0,0 0 16,0 1-16,0-1 0,-22 0 0,22 1 15,0 20-15,-21 64 16,0-63-16,21-22 0,0 0 16,0 22-16,0-43 0,0 0 15,0 0-15,0 1 0,0-1 16,21-21 15,0 0-31,-21-21 0,22-1 16,-1-41-16</inkml:trace>
  <inkml:trace contextRef="#ctx0" brushRef="#br0" timeOffset="-208219.62">4170 7959 0,'0'0'0,"0"21"16,21-21-16,0 0 0,0 0 15,0 0-15,1 0 0,-1 0 16,0-21-16,0 0 0,21 21 0,-20-22 16,-1 1-16,0 21 0,0-21 15,0 0-15,-21 0 0,0 0 0,0-1 16,0 1-16,0 0 0,0 0 15,-21 21 1,0 0-16,0 0 0,0 0 0,-22 0 0,22 0 16,0 21-16,0 0 0,-22 0 0,22 1 15,21-1-15,-21 0 16,0 42-16,0 1 16,21-43-16,0 21 0,0-20 15,0-1-15,0 0 0,0 0 0,21 0 16,0-21-16,0 21 0,0-21 0,1 0 15,20 0-15,-21 0 0,21 0 16,1 0-16,20-42 0,22 21 16,-43 0-16,1 0 0</inkml:trace>
  <inkml:trace contextRef="#ctx0" brushRef="#br0" timeOffset="-207749.42">4868 7726 0,'0'0'0,"-21"0"31,21 21-31,0 0 0,0 0 16,-21 1-16,21-1 0,-21 0 0,21 0 15,-21 21-15,21-20 0,0 41 16,-22-42-16,22 43 16,-21-43-16,21 0 0,0 21 15,0-20-15,0-44 47,0 1-47,0 0 0,0 0 16,0 0-16,0-22 0,0 22 15,0-21-15,21 21 0,1-22 0,-1 22 16,0-21-16,0 21 0,0 0 16,22-1-16,-22 1 0,21 0 0,-21 0 15,22 21-15,20 0 16,-42 0-16,0 0 0,1 0 0,-1 21 15,0-21-15,0 42 0,-21-20 16,21 20-16,-21 21 16,0-20-16,0-22 15,0 21-15,0-21 0,0 1 0,0-1 16,0 0-16,0 0 0,-21-21 0,21 21 16,21-42 15,-21 0-16,21 0-15,1 0 0,-1-22 16</inkml:trace>
  <inkml:trace contextRef="#ctx0" brushRef="#br0" timeOffset="-207504.56">5694 7705 0,'0'0'0,"0"21"31,0 0-31,-21 0 0,21 0 16,0 1-16,0-1 0,-22 0 0,22 0 16,-21 21-16,21-20 0,-21-1 15,21 0-15,0 0 0,0 0 0,-21 22 16,21-22 0,0 0-16,21-21 31,0-21-31,-21 0 0,21-1 15,1 1-15</inkml:trace>
  <inkml:trace contextRef="#ctx0" brushRef="#br0" timeOffset="-207168.72">5778 7514 0,'-21'0'0,"42"0"0,-63 0 0,21 0 15,0 0-15,0 0 0,-1 21 16,22 1-16,-21-22 15,21 21-15,0 0 0,0 0 16,0 0-16,0 0 16,21-21-16,1 0 0,-1 0 15,0 0-15,21 0 0,-21 0 16,1 0-16,-1 0 0,0-21 16,0 0-16,-21 0 15,0 0-15,0 0 0,0-1 0,0 1 16,0 0-16,0 0 0,0 0 15,0 0-15,-21 21 0,0 0 0,0 0 16,-1 0-16,1 0 0,0 21 16,0-21-16,0 21 0,21 0 15,-21 0-15,21 0 0,0 1 0,0-1 16,0 0-16,0 0 16,0 0-16,0 0 0,21-21 0,0 22 15</inkml:trace>
  <inkml:trace contextRef="#ctx0" brushRef="#br0" timeOffset="-206745.14">6202 7662 0,'0'-21'16,"0"42"-16,-21-42 15,-1 42-15,1 1 16,21-1-16,0 21 16,-21-21-16,21 0 0,-21 1 15,21 20-15,-21 21 0,21-41 16,0 41-16,0-42 0,0 0 16,0 1-16,0-1 15,21-21-15,0 0 0,0 0 16,0 0-16,1 0 0,-1 0 0,0 0 15,0-21-15,0-1 0,0 1 16,1 0-16,-1 0 0,21-43 16,-21 43-16,-21-42 15,0 42-15,0-1 0,0-20 16,0 21-16,0 0 0,0 0 16,-21 21-1,0 21 1,21 0-1,0 0 1,21-21-16</inkml:trace>
  <inkml:trace contextRef="#ctx0" brushRef="#br0" timeOffset="-206020.74">6731 7620 0,'0'0'0,"-21"0"16,21 21 0,-21 0-16,21 1 15,0-1-15,-22 0 0,22 42 16,-21-41-16,21-1 0,0 0 16,0 21-16,0-21 0,0 1 0,-21-1 15,21 0-15,0 0 0,0 0 0,0 22 16,-21-43-16,21 21 15,0-42 17,0-1-32,0 1 0,0-21 15,0 21-15,0 0 0,0-22 16,21 22-16,-21 0 0,21-21 0,0 20 16,1-20-16,-22 21 0,21 0 15,21-22-15,-21 22 0,0 21 0,1-21 16,20 0-16,-21 21 0,0 0 0,22 0 15,-22 0-15,21 21 16,0 21-16,-20-20 0,-22-1 16,0 0-16,0 0 0,0 0 0,0 22 15,0-22-15,0 0 0,0 21 16,0-21-16,0 1 0,0-1 16,0 0-16,0 0 0,-22 0 0,1 0 15,21-42 16,0 0-15,0 0-16,0 0 0,0 0 16,21-1-16,1 1 0,-22 0 0,21-21 15,21 21-15,-21-22 0,0 22 16,1-21-16,20 21 0,-21-22 0,21 22 16,-20 21-16,20-21 0,-21 21 0,21 0 15,22 21 1,-43-21-16,-21 64 0,0-43 15,0 0-15,0 42 16,0-20-16,0-22 0,-21 21 0,21-21 16,-21 22-16,0-22 0,-1 42 15,1 1 1,21-43-16,21-21 31,-21-21-31,22 0 16,-22 0-16</inkml:trace>
  <inkml:trace contextRef="#ctx0" brushRef="#br0" timeOffset="-205476.59">8721 7239 0,'0'-21'0,"0"42"0,0-63 15,0 63 1,-22 0-16,22 21 0,0 1 16,0-1-16,-21 0 0,21 1 15,0 20-15,0-20 0,0-1 0,-21 0 16,21 1-16,-21-1 0,21 0 16,-21 1-16,21-22 0,0 21 0,0-21 15,0 0-15,-21 1 0,21-1 16,21-21-1,0 0 1,0 0-16,0-21 0,0-1 0,22 1 16,-22 0-16,21-21 0</inkml:trace>
  <inkml:trace contextRef="#ctx0" brushRef="#br0" timeOffset="-205051.69">9186 7451 0,'0'0'0,"21"0"16,-42 0-16,0 0 15,-21 0-15,21 21 0,-1 0 0,-20 21 16,21-20-16,-21-1 0,-43 42 16,21 1-1,22-43-15,21 0 0,-21 0 0,20 22 16,1-22-16,0-21 0,21 21 16,0 0-16,21-21 31,0-21-31,1 0 15,-1 21-15,0-21 0,0-1 0,0-20 16,22 21-16,-22 0 0,0 0 0,0-22 16,0 22-16,0 0 0,1 0 15,20 0-15,-21 21 16,-21 21 0,21 0-16,-21 0 0,0 0 15,0 0-15,0 1 0,0 20 16,21-21-16,-21 0 0,22 22 0,-22-22 15,21 0-15,-21 0 0,0 0 16,21 0-16,21 1 16,-42-1-16,21-21 0,1 0 0,-1 0 0,0 0 15,0 0-15,0 0 0,0-21 16,1 21-16,-1-22 0,0 1 0,21-21 16,-21 0-16</inkml:trace>
  <inkml:trace contextRef="#ctx0" brushRef="#br0" timeOffset="-204812.68">9567 7218 0,'0'0'0,"0"-21"0,0 0 16,0-1-16,-21 22 15,0 0-15,21 22 0,-21 20 16,21-21-16,-21 21 0,21 1 16,-22 63-16,22-64 0,0 0 15,-21 22-15,21-22 0,-21 0 0,21 1 16,0-1-16,0 0 0,0-20 15,0 20-15,-21 21 0,21-41 16,0-1-16,0 0 0,0 0 16,21-21-1,0 0-15,0-21 16,1 0-16,-1 0 0,0-1 0,0 1 16</inkml:trace>
  <inkml:trace contextRef="#ctx0" brushRef="#br0" timeOffset="-204436.88">9758 7662 0,'-21'22'16,"21"-1"-16,-22-21 15,22 21-15,0 0 16,22-21 0,-1 0-16,0 0 15,21 0-15,-21 0 16,1 0-16,20-21 0,-21 21 0,0-21 15,0 0-15,1-1 0,-1 22 0,0-21 16,-21 0-16,0 0 0,0 0 16,0 0-16,0-1 0,0 1 0,-21 21 15,0 0-15,-1 0 0,1 0 16,-21 21-16,21 1 0,-22-1 16,1 0-16,21 0 0,-21 21 0,20-20 15,1-1-15,0 21 0,0-21 0,21 22 16,0-1-1,0-21-15,42 0 0,-21 0 16,1-21-16,20 0 0,-21 0 16,64 0-16,-43 0 15,64-21-15,-64 0 0,1 21 16,-1-21-16,0 0 0,1 0 0,-22-22 16</inkml:trace>
  <inkml:trace contextRef="#ctx0" brushRef="#br0" timeOffset="-203961.15">10499 7197 0,'0'0'0,"0"-21"0,0-1 16,-22 22-16,-20 0 15,42 22-15,-21-1 0,0 0 0,21 0 16,0 21-16,-21 1 0,-1-1 16,1 43-16,21-1 15,0-41-15,0-1 0,-21-21 0,21 64 16,0-64-16,0 21 15,0-20-15,0 20 0,0-21 0,0 0 16,0 0-16,0 1 0,0-44 31,0 1-15,0 0-16,0 0 0,0 0 16,21 0-16,-21-22 0,0 22 15,21 0-15,1 0 0,-1 0 0,0-1 16,0 1-16,0 0 0,0 21 15,1-21-15,-1 21 0,0 0 0,42 0 16,-20 0 0,-1 21-16,-21 0 0,0-21 15,1 21-15,-1 1 0,-21-1 0,0 0 16,0 0-16,0 0 0,0 0 0,0 22 16,-21-22-16,-64 42 15,43-41-15,-43-1 16,64 0-16,-22 0 0,1-21 0,21 0 15,0 0-15,0 0 0,-1 0 16,1 0-16,21-21 16,0 0-16,0 0 15,21-1-15</inkml:trace>
  <inkml:trace contextRef="#ctx0" brushRef="#br0" timeOffset="-203653.32">11324 7218 0,'0'0'0,"0"-21"16,0 42-1,0 0-15,0 0 0,-21 22 0,21-22 16,0 21-16,-21 0 0,21 1 15,0 63-15,-21-64 0,21 0 16,-22 1-16,22-22 0,0 21 0,0-21 16,-21 22-16,21-22 0,0 0 15,-21 0-15,21 0 0,0 0 16,0 1-16,21-22 31,-21-22-31,21 22 0,-21-42 16,22 21-16</inkml:trace>
  <inkml:trace contextRef="#ctx0" brushRef="#br0" timeOffset="-203337.5">11091 7345 0,'0'-21'16,"0"42"-16,-21-63 0,21 20 0,0 1 0,0 0 16,0 0-16,21 0 15,22 21-15,-22 0 0,21 0 0,0 0 16,1 0-16,20 0 0,-20 21 15,20-21-15,-21 21 0,22 21 16,-22-20-16,1 20 0,-1-21 0,0 21 16,-21 1-16,1-1 0,-1 0 0,-21-20 15,0 20-15,0-21 0,0 21 16,-21-20-16,-1 20 0,1-21 0,-21 0 16,0 22-16,-1-22 0,-20 0 15,-1 0-15,-42 0 0,43 0 16,-1-21-16,22 22 0,0-22 0,-1 0 15,22 0-15,0 0 0,0 0 16,42-22 0,21 1-16,-20 21 15,20-21-15</inkml:trace>
  <inkml:trace contextRef="#ctx0" brushRef="#br0" timeOffset="-202824.79">11938 7578 0,'0'0'16,"0"-21"-16,0-1 0,0 1 16,0 0-16,21 0 15,0 0 1,0 21-16,1 0 0,-1 0 16,0 0-16,0 0 0,0 0 0,-21 21 15,21 0-15,1 0 0,-1 0 16,0 43-16,-21 42 15,0-85-15,0 21 16,0 1-16,0-22 16,0 0-16,-21 0 0,0 0 0,21 0 15,-22-21-15,1 22 0,21-44 32,0 1-32,0 0 15,0 0-15,0 0 0,0-43 16,0 43-16,21 0 0,1-21 15,-1 20-15,0-20 0,0 21 0,0 0 16,0 0-16,22-22 16,-22 22-16,0 21 0,0 0 15,0 0-15,1-21 0,-1 21 16</inkml:trace>
  <inkml:trace contextRef="#ctx0" brushRef="#br0" timeOffset="-202580.93">12658 7472 0,'-22'42'31,"22"-21"-31,0 1 0,-21-22 0,21 42 16,0-21-16,-21 0 0,21 0 16,0 1-16,0-1 0,0 0 0,0 0 15,0 0-15,0 0 0,0 1 16,0-1-16,0 0 0,0 0 15,0 0 1,0-42 15,0 0-31,21 0 0,0 21 0</inkml:trace>
  <inkml:trace contextRef="#ctx0" brushRef="#br0" timeOffset="-202272.76">12742 7303 0,'0'0'0,"0"-22"0,-21 22 0,-21 0 16,21 0 0,-1 0-16,22 22 0,0-1 15,0 0 1,22-21 0,-1 0-16,0 0 0,0 0 0,0 0 15,0 0-15,1-21 16,-22 0-16,0-1 0,0 1 15,0 0-15,0 0 0,0 0 16,-22 21 0,1 0-16,0 0 0,0 0 0,0 0 15,0 21-15,-1-21 16,22 21-16,-21 0 0,21 0 16,0 1-16,0 20 15,0-21-15,21-21 0,1 21 0,-1-21 16,0 21-16</inkml:trace>
  <inkml:trace contextRef="#ctx0" brushRef="#br0" timeOffset="-201892.97">12975 7430 0,'0'21'47,"0"0"-47,21 0 15,-21 0-15,0 22 0,0-22 0,0 0 16,0 0-16,0 0 0,0 22 16,0-22-16,0 0 0,0 0 0,0 0 15,0 0-15,0 1 16,21-22 0,1 0-16,-1 0 15,0-22-15,0 1 16,0 21-16,0-21 0,1 0 15,-22-21-15,21 20 0,0 1 0,21-42 16,-21 20-16,1 22 16,-1 0-16,0 0 0,-21 0 0,0 0 15,42-1 1,-42 44 15,0-1-15,21 0-16</inkml:trace>
  <inkml:trace contextRef="#ctx0" brushRef="#br0" timeOffset="-201513.19">13462 7641 0,'21'0'15,"0"0"-15,0 0 16,1 0-16,-1-21 0,0 21 15,-21-21-15,21 0 0,0 21 0,22-43 16,-43 22-16,0 0 0,21 21 16,-21-21-16,0 0 0,0 0 15,0-1-15,-21 22 16,-1 0-16,1 0 0,0 0 16,0 0-16,-21 43 0,20-22 15,-20 0-15,21 21 16,21-20-16,0-1 0,-21 0 15,21 0-15,0 0 0,0 22 16,0-22-16,21 0 0,-21 0 0,21-21 16,0 21-16,22-21 0,-22 0 15,0 21-15,0-21 0,21 0 0,1 0 16,-22 0-16,0 0 0,0 0 16,0-21-16,1 0 0,-1 21 0,0-21 15,0 0-15,0 0 0,0-1 16,-21-20-16,0 21 0</inkml:trace>
  <inkml:trace contextRef="#ctx0" brushRef="#br0" timeOffset="-201181.24">13928 7535 0,'0'-63'16,"0"42"-16,0-22 16,0 170-16,0-275 0,21 148 15,0 0 1,0 0-16,0 0 16,0 0-16,1 0 0,20 0 0,0 21 15,-21 1-15,22-1 0,-1 0 0,-21 0 16,0 0-16,1 0 0,-22 1 15,0 20-15,0 0 16,0-21-16,0 1 0,-22 20 16,1-21-16,0 0 0,0 0 15,0-21-15,0 0 0,-1 0 0,22 22 16,-21-22-16,21-22 31,0 1-31,21 0 16,1 0-16,-1 0 0,0-22 15,0 22-15,0-21 0,22 0 16,-1 20-16,-21-20 0,21 21 0,-20-21 16,-1 20-16,21 22 0,-21-21 0,0 0 15,1 21-15,-1 0 16,0-21-16</inkml:trace>
  <inkml:trace contextRef="#ctx0" brushRef="#br0" timeOffset="-200245.35">16679 7239 0,'0'0'0,"0"-21"0,-21 0 16,0 21-1,21-21-15,0-1 16,0 1-16,0 0 16,0 0-16,0 0 15,0 0-15,21-1 0,0 1 16,0 21-16,1 0 15,-22-21-15,21 21 0,0 0 0,0 0 16,0 0-16,0 0 0,22 21 16,-22 0-16,0 22 0,-21-22 15,0 21-15,0 1 0,0-1 0,0 43 16,-21 42 0,0-85-16,0 0 0,-1-21 15,-20 22-15,0-22 0,21 0 0,-128 43 16,65-43-1,41-21-15,22 0 16,-21 0-16,0 0 0,20 0 0,1 0 16,-21 0-16,21-21 0,0-1 0,-1 22 15,22-21-15,0-21 0,-21 21 16,21-43-16,0 22 0,0 21 16,0-22-16,0 1 0,21 21 0,-21-21 15,22 20-15,-1 1 0,0 0 16,0 21-16,0 0 0,43 0 15,-1 0-15,-42 21 16,1 0-16,41 43 0,-42-43 16,-21 21-16,43 43 15,-22-64-15,-21 22 16,0-22-16,0 0 0,21 0 16,0 0-16,-21 0 0,0 1 15,21-22-15,0 0 16,1 0-16,-1 0 15,0 0-15,0-22 0,0 1 16,0 21-16</inkml:trace>
  <inkml:trace contextRef="#ctx0" brushRef="#br0" timeOffset="-199841.18">17251 7303 0,'0'0'0,"0"-22"15,0 1-15,21-21 0,-21 21 16,-21 21-1,0 21-15,-1-21 16,1 21-16,-21 43 16,21-43-16,0 0 0,-1 21 0,1-21 15,21 22-15,-21-1 0,21-21 16,-21 0-16,21 22 0,0-22 0,0 42 16,0-41-16,21-1 15,0 0-15,43-21 16,-43 0-16,21 0 0,-21 0 0,64 0 15,-64-21-15,22 0 16,-1 21-16,-21-22 0,0 1 0,0 0 16,1-21-16,-22 21 0,21-22 15,-21 22-15,0-21 0,0-1 16,0 1-16,-21 21 0,-1-21 0,1 20 16,0-20-16,-21 42 0,21-21 0,-1 0 15,-20 21-15,21 0 0,0 0 16,0 0-16,-1 0 0,1 0 0,21 21 15,-21 0-15,21 0 0,0 0 16,21 1-16,0-22 16,1 0-16,41 21 15,-21-21-15</inkml:trace>
  <inkml:trace contextRef="#ctx0" brushRef="#br0" timeOffset="-199404.78">17907 7197 0,'0'-21'0,"0"42"0,0-64 16,-21 43 0,0 22-1,-1-22-15,1 21 0,0 0 0,0 21 16,0-21-16,0 1 0,-22 62 16,22-63-16,-21 22 15,42-1-15,-21 22 0,-1-43 16,22 0-16,0 0 0,0 0 15,0 0-15,22 1 0,20-1 16,-21-21-16,0 0 0,22 0 0,-22 0 16,0 0-16,21 0 0,-21 0 15,1 0-15,20-21 0,-21 21 0,0-22 16,0 1-16,22 0 0,-1-64 16,-42 64-16,21-21 15,-21 0-15,0-1 0,0-20 16,0 20-16,0 22 0,-21-21 0,0 21 15,0 0-15,0 21 0,-1-22 16,1 22-16,0 0 0,0 0 16,0 0-16,-22 22 0,22-1 0,0-21 15,0 21-15,0 0 0,0 21 16,-1-20-16,1 20 0,21-21 16,0 0-16,0 0 0,0 1 15,43-1-15,-22-21 0,0 0 16</inkml:trace>
  <inkml:trace contextRef="#ctx0" brushRef="#br0" timeOffset="-198805.12">18690 7112 0,'0'0'0,"-42"0"31,21 21-31,-1 22 0,1-22 16,0 21-16,21-21 0,-21 22 16,0-1-16,0 0 0,-1-21 0,1 22 15,-21-1-15,21-21 0,0 0 0,-22 43 16,22-43-16,0-21 16,0 21-16,0-21 0,21-21 46,21 21-46,0-21 0,0 21 16,0-21-16,0 0 0,1 21 0,20 0 16,-21 0-16,21 0 0,-20 0 15,-1 0-15,21-22 0,85 22 16,-63 0 0,-43-21-16,0 21 0,0-21 15,0 21-15,0-21 0,1 21 0,-1-21 16,-21 0-16,0-1 0,0 1 15,0 0-15,0 0 0,0 0 0,0 0 16,0-1-16,0 1 0,0 0 16,0 0-16,-21 21 0,-1 0 15,1 0-15,0 0 16,0 21-16,0 0 0,21 0 16,-43 43-16,43-22 0,-21 1 15,-21 41-15,42-41 16,0-22-16,0 42 15,0-20-15,0-22 0,0 0 16,0 0-16,0 0 16,0-42 15,21 0-15,-21 0-16</inkml:trace>
  <inkml:trace contextRef="#ctx0" brushRef="#br0" timeOffset="-198301.41">20405 6795 0,'-64'0'31,"64"-22"-31,21 22 16,0 0-16,22 0 0,-22 0 0,21 0 16,22 0-16,-22 0 0,22 0 15,-1 0-15,-21 0 0,22 0 0,-1 0 16,43 0-16,-42 0 0,-22 0 15,-21 0-15,22 0 0,-22 0 16,-42 0 15,-22 0-31,22 0 0,0 0 16,-21 0-16,20 0 0,-20 0 0,21 0 16,-21 0-16,20 0 0</inkml:trace>
  <inkml:trace contextRef="#ctx0" brushRef="#br0" timeOffset="-197957.61">20807 6773 0,'-21'0'16,"21"22"-16,0-1 16,0 0-16,0 0 15,0 0-15,0 0 0,0 1 0,0-1 16,0 0-16,0 21 0,0-21 0,-22 1 16,22 62-1,-21-63-15,21 64 0,0-43 16,0-20-16,0 20 0,0-21 0,-21 21 15,21-20-15,-21 20 0,21-21 16,0 0-16,-21 0 0,0 1 0,-22-1 16,1 0-1,21-21-15,-22 0 0,22 0 16,-21 0-16,0 0 0,-1 0 0,1 0 16,21 0-16,-22-21 0,1 0 0,0-22 15,21 22-15,-22-21 16,43 21-16,0-1 0,0-20 15,0 21-15,0 0 16,0 0-16,21 21 0,1-22 16,-1 1-16,0 0 0,21 21 0,1-21 15,-22 0-15,21 21 0</inkml:trace>
  <inkml:trace contextRef="#ctx0" brushRef="#br0" timeOffset="-197268.26">21251 6964 0,'0'21'16,"0"0"-1,0 22-15,0-1 0,-21 0 16,21 1-16,-21-1 0,0-21 16,21 21-16,-21 1 0,21-22 0,0 21 15,-22-21-15,1 1 0,21-1 16,0 0-16,0 0 0,0 0 16,0-42-1,0 0 1,0 0-16,0 0 15,0-22-15,0 22 0,0-21 0,0-1 16,0 22-16,0-21 0,21 0 16,1-1-16,-1 1 0,0 0 15,0-1-15,43-20 0,-43 20 16,0 22-16,0 21 0,21-21 16,-20 21-16,-1 0 0,0 0 0,0 21 15,0 0-15,0 1 0,1-1 0,-22 21 16,21 0-16,-21 1 0,0-1 15,0 43-15,0-43 0,0 22 16,0-43-16,0 21 0,0 0 16,0-20-16,0-1 0,0 0 15,0 0-15,-21 0 0,21 0 0,0 1 16,-22-22 0,1-22-1,21 1 1,-21 21-16,0-21 0,21 0 0</inkml:trace>
  <inkml:trace contextRef="#ctx0" brushRef="#br0" timeOffset="-197087.35">21167 7303 0,'0'0'0,"21"0"47,0 0-47,0 0 16,21 0-16,-20 0 0,83-22 15,-83 22-15,20 0 16,0 0-16,22-21 16,-43 0-16,21 21 0,-21-21 0,1 0 0,20 21 15,-21-21-15</inkml:trace>
  <inkml:trace contextRef="#ctx0" brushRef="#br0" timeOffset="-196656.6">22183 7027 0,'21'0'0,"0"-21"16,-63 42-16,105-42 0,-42 0 0,0 21 0,1 0 16,-1-21-16,-21 0 15,-21 21 1,-22 0-16,22 0 16,-21 0-16,-1 21 0,1 0 0,0-21 15,-1 21-15,1 0 0,0-21 0,21 22 16,-22-1-16,22-21 0,0 21 15,21 0-15,0 0 0,0 0 16,0 1-16,21-22 0,0 21 16,0 0-16,1-21 0,20 21 15,-21-21-15,21 21 0,-20 0 0,-1 1 16,21-22-16,-21 21 0,0 0 16,1 0-16,-1 0 0,0-21 0,-21 21 15,0 1-15,0-1 0,0 0 16,0 0-16,-42-21 15,20 21-15,1-21 0,-42 0 16,20 0-16,22 0 0,-21 0 0,21 0 16,-22 0-16,22 0 0,0 0 15,0 0-15,0 0 0,0 0 0,-1 0 16,22-21 0,22 0-16,-1 0 15,21 21-15,-21-21 0,22-1 16</inkml:trace>
  <inkml:trace contextRef="#ctx0" brushRef="#br0" timeOffset="-196216.96">22712 6943 0,'0'0'0,"0"-21"31,-21 21-31,-1 21 15,1 0-15,0 0 0,-21 0 0,-1 43 16,22-43-16,0 21 16,0 1-16,0-22 0,0 21 15,21 22-15,-22-43 0,22 0 16,0 0-16,0 0 0,0 0 0,0 1 16,22-1-16,-1-21 0,0 0 15,0 0-15,21 0 0,-20 0 16,20 0-16,21 0 0,-41 0 15,20-21-15,-21 21 0,21-22 0,-20 1 16,-1-21-16,42-64 16,-42 85-16,-21-21 15,0-1-15,0 1 0,0 21 0,0-22 0,-21 22 16,0 0-16,0 0 0,-21 0 16,20 21-16,-62 0 15,41 0-15,1 0 0,-64 21 16,85 0-16,0 0 0,0 0 15,21 1-15,0-1 16,0 21-16,21-42 0,21 21 16,1-21-16,-1 0 15</inkml:trace>
  <inkml:trace contextRef="#ctx0" brushRef="#br0" timeOffset="-195957.11">23347 6964 0,'0'0'16,"0"-21"-16,-21 21 16,-1 0-1,1 21-15,21 0 0,-21 0 0,0 0 16,0 43 0,21-43-16,-21 21 0,21-20 0,-22 20 15,22-21-15,-21 21 0,21-20 0,0 20 16,0-21-16,0 0 0,0 0 0,0 1 15,0-1-15,0 0 0,0 0 16,0-42 15,0 0-31,21 0 0</inkml:trace>
  <inkml:trace contextRef="#ctx0" brushRef="#br0" timeOffset="-195485.59">23304 7006 0,'0'0'0,"0"-21"0,0 0 0,22 0 0,-1 21 16,0 0 0,-21 21-1,21-21-15,-21 21 0,21 0 0,-21 22 16,0-22-16,0 0 0,21 21 16,-21-21-16,22 22 0,-1-22 0,0 42 15,21-41-15,-21-1 0,1 21 16,-1-42-16,0 21 0,-21 0 15,21-21-15,0 0 0,0 0 16,1 0-16,-1 0 0,-21-21 16,21 0-16,-21 0 15,21 0-15,0 0 0,-21-22 0,21 22 16,1-21-16,-1-1 0,0 1 0,0 0 16,0-1-16,22 1 15,-22 0-15,21-43 0,-21 64 0,-21 0 16,0 0-16,0-1 15,-21 44 1,0-1-16,0 0 0,0 21 16,-1-21-16,1 22 0,-21-22 15,21 21-15,0 1 0,-1-22 0,1 63 16,0-20 0,0-43-16,21 21 0,0-20 0,0-1 15,0 0-15,0 0 0,0-42 47,0 0-31</inkml:trace>
  <inkml:trace contextRef="#ctx0" brushRef="#br1" timeOffset="-188980.14">487 6879 0,'0'0'0,"0"-21"16,0 0 30,0 42 1,0 0-47,0 0 16,0 1-16,-21-1 16,21 0-16,0 0 0,0 0 15,0 0-15,0 1 0,0-1 16,0 0-16,-22 21 0,22-21 0,0 64 15,-21 0 1,21-43-16,0 0 0,0 1 16,0-1-16,0 0 0,0 1 0,0-1 15,0 0-15,0 1 0,0-1 16,0 0-16,0 1 0,0 20 0,0-20 16,0-1-16,0 21 0,0-20 15,0 20-15,0 1 0,21-22 16,-21 22-16,0-22 0,0 0 15,0 22-15,0-22 0,0 0 16,0 1-16,0-1 0,0 43 16,0-43-16,0 22 15,0-22-15,0-21 0,0 0 0,0 0 16,0 1-16,0-1 16,0 0-16,0-42 31,0 0-31,0-1 15,0 1-15,0-21 16,0 0-16,0-1 16</inkml:trace>
  <inkml:trace contextRef="#ctx0" brushRef="#br1" timeOffset="-183596.61">720 6900 0,'-43'22'31,"64"-22"0,1 21-15,-1-21-16,0 0 16,0 0-16,0 0 0,0 0 0,1 0 15,-1 21-15,21-21 0,-21 0 16,0 0-16,1 0 0,20 0 15,-21 0-15,21 21 0,-20-21 16,105 0 0,-85 0-16,21 0 0,1 0 0,-1 0 15,-20 0-15,20 0 0,1 0 16,-1 0-16,-20 0 0,-1 0 0,64 0 16,-64 0-16,0 0 15,1 0-15,-1 0 0,22-21 0,-1 21 16,1 0-16,-1 0 0,1 0 0,20 0 15,-20 0-15,20 0 0,65-21 16,-86 21-16,22 0 0,-22 0 16,22 0-16,-22 0 0,22 0 15,-21 0-15,20 0 0,-20 0 0,20 0 16,1 0-16,-21-21 0,20 21 16,-20 0-16,-1 0 0,1 0 0,-1 0 15,1 0-15,-1 0 0,1-22 16,-1 22-16,1 0 0,-1 0 15,1 0-15,20 0 0,43 0 16,149-21 0,-213 21-16,1 0 0,-1-21 15,-21 21-15,22 0 0,-1 0 0,1 0 16,-1-21-16,1 21 0,-1 0 16,1 0-16,63 0 15,-64-21-15,1 21 0,-22 0 0,85 0 16,-84 0-16,20 0 0,-21-21 15,22 21-15,-1 0 0,170 0 16,-169 0 0,-1-22-16,1 22 0,-1 0 15,85 0-15,-84 0 0,21 0 16,-22 0-16,1 0 0,-1 0 0,1 0 16,-1 0-16,1-21 0,-1 21 15,1 0-15,20 0 0,-20 0 0,-1 0 16,22 0-16,-22 0 0,22 0 15,-21 0-15,20 0 0,-20 0 16,-1 0-16,1 0 0,84-21 0,-85 21 16,1 0-16,21 0 0,-22 0 15,22 0-15,-22 0 0,85-21 16,-84 21-16,-1 0 0,1-21 16,-1 21-16,1 0 0,-1 0 15,1 0-15,-1-21 0,-20 21 0,84 0 16,-64-22-16,1 22 15,-1 0-15,22 0 0,21-21 16,-43 21-16,1 0 0,-1 0 0,1 0 16,-22 0-16,22 0 0,-1 0 15,64 0-15,-63-21 0,20 21 16,-20 0-16,20 0 0,1 0 0,0 0 16,-22 0-16,22 0 0,0 0 15,-1 0-15,-20 0 0,20 0 16,1 0-16,84 0 15,-84 0-15,84 0 0,-84 0 16,0 0-16,84 0 0,-84 0 16,-1 0-16,1 0 0,0 0 15,-1 0-15,22 0 0,191 0 16,-107 0 0,-105 0-16,-1 0 0,1 0 15,0 0-15,21 0 0,-22 0 0,1 0 16,21 0-16,-22 0 0,1 0 0,84 0 15,-84 0-15,84 0 16,-84 0-16,0 0 0,21 0 16,-22 0-16,1 0 0,21 0 15,-22 0-15,22 0 0,-21 0 0,0 0 16,-1 0-16,1 0 0,0 0 16,20 0-16,-20 0 0,0 0 0,-1 0 15,22 0-15,-21 0 16,0 0-16,84 0 0,-106 0 0,22 0 15,0-21-15,-1 21 0,1 0 0,0 0 16,-1 0-16,22 0 0,-21 0 16,0 0-16,147 0 15,-147 0-15,0 0 16,-22 0-16,22 0 0,84 0 16,-84 0-16,-22 0 0,22 0 0,0 0 15,-1 0-15,-20 0 0,-1 0 16,86 0-16,-1 0 15,-85 0-15,22 0 0,-22 0 16,22 0-16,0 0 0,-1 0 0,1 0 16,0 0-16,-1 21 0,1-21 15,-21 0-15,20 0 0,1 0 0,-22 0 16,22 0-16,0 0 0,-1 0 16,1 0-16,0 0 0,-22 0 15,22 0-15,-22 0 0,86 0 16,-22-21-16,-64 21 15,1 0-15,-1 0 0,1-21 0,-1 21 16,1 0-16,-1-21 0,1 21 16,-1 0-16,-21-22 0,107 1 15,-86 0 1,-42 21-16,0 0 0,1 0 0,-1-21 16,0 21-16,0 0 0,0-21 15,22 21 1,-22 0-16,0-21 0,21 21 15,-21 0-15,1 0 16,20-22-16,-21 22 0,0 0 0,22 0 16,-1 0-16,-21 0 0,21 0 15,-20 0-15,20 0 0,0 0 0,22-21 16,-22 21-16,22 0 0,-22 0 0,21 0 16,1 0-16,-1 0 15,107 0-15,-107 0 0,-20 0 16,20 0-16,1 0 0,-1 0 15,64 0-15,-63 0 0,-1 0 16,1 0-16,-1 0 16,1 0-16,-22 0 0,21 0 0,1 0 0,-22 0 15,1 0-15,-1 0 16,0 0-16,1 0 0,-1 0 0,21 0 16,-41 0-16,20 0 15,-21 0-15,0 0 0,0 0 0,1 0 16,-1 0-16,0 0 15,0 0-15,0 0 16,0 0-16,1 0 16,-1 0-16,0 0 15,0 0 17,0 0-1,0 21-16,1-21-15,-1 0 16,0 0-16,0 0 16,0 0 15,-21 22 16,0-1-32,21 0-15,-21 0 16,0 0-16,0 0 16,0 1-16,0-1 0,0 0 15,0 0-15,0 0 0,0 0 16,0 1-16,0-1 0,0 0 0,0 21 16,0-21-16,0 1 0,0 20 15,-21 21 1,0 43-16,0-85 0,0 22 15,21-22-15,-21 21 0,-1 1 16,1-22-16,21 21 0,-21 0 0,0 1 16,21-1-16,0-21 15,-21 22-15,0-1 0,-1 21 16,22-20-16,0-22 0,-21 21 0,21-21 16,-21 1-16,21 20 0,0-21 15,0 21-15,-21-20 0,0 41 16,21-42-16,0 0 0,-21 22 15,21-22-15,0 0 0,0 21 0,0-20 16,0-1-16,0 0 0,-22 0 0,22 21 16,0-20-16,0 20 15,0-21-15,0 0 0,0 0 16,0 1-16,0-1 16,0 0 15,-21 0-16,0-21 1,21 21 0,-21-21-1,21 21-15,-21-21 16,21 22 0,-21-22-16,-1 0 15,1 21-15,0-21 31,0 0-15,0 0-16,0 0 16,-1 0-16,1 0 0,0 0 15,0 0-15,0 0 0,-22 0 16,22 0-16,0 0 0,-21 0 16,21 0-16,-22 0 0,1 0 0,21 0 15,-22 0-15,-20 0 16,21 0-16,20 0 0,-20 0 0,0 0 15,-22 0-15,22 0 0,0 0 16,-1 0-16,22 0 0,-21 0 0,-1 0 16,1-21-16,0 21 15,-1 0-15,-62 0 0,41 0 16,22 0-16,-22 0 0,1 0 0,-1 0 16,1 0-16,-1 0 0,1 0 15,-1-22-15,1 22 0,-1 0 0,1 0 16,-1 0-16,1 0 0,-64 0 15,63 0-15,-20 0 0,20 0 16,1 0-16,-22 0 0,21 0 0,-147-21 16,126 21-16,22 0 15,-1 0-15,1 0 0,-1 0 16,-21 0-16,22 0 0,-1 0 0,-20 0 16,-64 0-16,63 0 15,21 0-15,-20 0 0,20 0 0,1 0 16,-1 0-16,1 0 0,-1 0 15,22 0-15,-64 0 16,43 0-16,20 0 0,-20 0 0,20 0 16,1 0-16,0 0 0,-1 0 0,1 0 15,0 0-15,-43 0 16,64 0-16,-43 0 0,22 0 16,21 0-16,0 0 0,0 0 15,-1 0-15,1 0 0,0 0 0,0 0 16,0 0-16,0 0 0,-1 0 15,1 0-15,0 0 16,21 21-16,-21-21 0,0 0 0,0 0 16,-1 0-16,1 0 15,21 22-15,-21-22 0,0 0 0,0 0 16,0 0-16,-1 0 0,1 0 16,-42 21-16,20-21 0,-20 0 15,21 0-15,-22 0 0,22 0 0,-22 0 16,1 0-16,-1 0 0,1 21 15,-1-21-15,1 0 0,-1 0 0,-20 0 16,20 0-16,1 0 0,-22 0 16,21 0-16,-20 0 0,-1 0 0,0 0 15,1 0-15,-1 0 0,-84 0 16,-1 0-16,86 0 16,-1 0-16,0 0 0,1 0 15,-1 0-15,0 0 0,1 0 0,-22 0 16,21 0-16,1 0 0,-1 0 0,-148 0 15,148 0 1,1 0-16,-1 0 0,0 0 0,1 0 16,-1 0-16,0 0 0,22 0 0,-22 0 15,1 0-15,20-21 0,-21 21 0,22 0 16,-22 0-16,22 0 0,-85 0 16,84 0-16,-21 0 15,22 0-15,-22-21 0,1 21 0,20 0 16,1 0-16,-86 0 15,1 0-15,85 0 0,-22 0 16,0-22-16,-63 22 0,64 0 16,-1 0-16,0 0 0,22 0 15,-22 0-15,22 0 0,-22 0 16,21 0-16,1 0 0,-1 0 0,-168 0 16,83 0-1,86 0-15,-22 0 0,1 0 16,20-21-16,-21 21 0,22 0 0,-22 0 15,22 0-15,-22 0 0,0 0 0,-147 0 16,62 0 0,86 0-16,-1 0 0,0 0 15,22 0-15,-22 0 0,22 0 0,-22 0 16,21 0-16,-20 0 0,-1 0 16,22 0-16,-107 0 0,107 0 15,-22 0-15,22 0 0,-22 0 0,21 0 16,-20 0-16,20 0 0,1 0 15,-1 0-15,-84 0 16,85 0-16,-1 0 0,1 0 0,-22 0 0,21 0 16,1 0-16,-22 0 0,22 0 15,-1 0-15,1 0 0,-64 0 16,84 0-16,-84 0 16,64 0-16,-1 0 0,1 0 15,-1 0-15,22 0 0,-21 0 0,-1 0 16,1 0-16,-1 0 0,1 0 0,20 0 15,-20 0-15,-1 0 0,22 0 0,-22 0 16,22 0-16,0 0 0,-22 0 16,22 0-16,-22 0 0,22 0 0,-21 0 15,-43 21-15,42-21 0,-42 0 16,64 0-16,-21 0 16,20 0-16,-20 0 0,20 22 0,-20-22 15,21 0-15,-22 0 0,22 0 16,-22 0-16,-42 0 0,64 0 15,-21 21-15,-1-21 0,1 0 16,-1 0-16,22 0 0,-22 0 0,1 0 16,-1 0-16,1 0 0,-1 0 0,1 21 15,20-21-15,-20 0 0,-1 0 16,22 0-16,-21 0 0,-1 0 16,1 21-16,-1-21 0,1 0 0,-1 0 15,1 0-15,-1 0 0,1 0 0,-64 21 16,84-21-16,-20 0 0,-1 0 15,1 0-15,20 0 0,-20 0 0,21 0 16,-22 0-16,22 21 16,-64-21-16,42 0 0,1 22 15,21-22-15,-22 0 0,1 0 0,20 21 16,-20-21-16,20 0 0,-20 0 16,21 21-16,-64 0 15,-21-21-15,84 21 0,1-21 16,-21 0-16,20 21 0,1-21 15,0 0-15,-22 0 0,22 22 0,-1-22 16,-20 0-16,-22 21 16,1 0-16,41-21 0,1 21 15,0-21-15,-1 0 0,1 21 16,0-21-16,-1 0 0,22 0 16,-21 21-16,21-21 0,-85 0 15,63 22 1,22-22-16,-21 0 0,0 0 15,20 0-15,-20 0 0,0 0 16,-1 0-16,22 0 0,0 0 16,-21 0-16,21 0 0,-1 0 15,-20 0-15,21 0 0,0 21 0,0-21 16,-22 0-16,22 0 0,-21 0 16,-43 0-1,43 0-15,21 0 0,-22 0 0,22 0 16,-21 0-16,21 0 0,-1 0 15,-20 0-15,21 0 0,0 0 16,0 0-16,-1 0 0,1 0 0,0 0 16,0 21-16,0-21 15,0 0-15,-1 0 16,1 0 0,0 0-16,0 0 15,0 0 1,0 0-1,-1 0 1,1 0-16,0 0 16,0 0-1,0 0-15,0 0 16,-1 0-16,1 0 31,0 0 79,0 0-95,0 0 1,0 0-1,-1 0 1,1 0-16,0 0 31,0 0-15,21-21 62,-21 21-62,21-21-16</inkml:trace>
  <inkml:trace contextRef="#ctx0" brushRef="#br0" timeOffset="-124129.52">931 9589 0,'0'0'0,"-42"0"31,21 0-31,0 0 16,-1 0-16,44 0 47,-1 0-47,0 0 15,21 0-15,-21 0 0,1 0 16,-1 0-16,21 0 0,-21-22 0,0 22 16,22 0-16,-22 0 0,0 0 15,0 0-15,0 0 0,1 0 16,-1 0-16,-21-21 0,-21 21 47,-1 0-47,1 0 0,0 0 15,0 0-15,0 0 0,0 0 0</inkml:trace>
  <inkml:trace contextRef="#ctx0" brushRef="#br0" timeOffset="-123505.83">825 9589 0,'-169'381'109,"550"-784"-109,-762 827 0,550-826 0,-338 825 0,169-444 63,21 0-32,-21-1-31,43 22 0,-43-21 16,21 21-16,0 0 0,0-21 15,0 21-15,0 0 0,1 0 0,-1 0 16,0 0-16,0 0 0,0 0 15,0 0-15,1 0 0,20 0 0,-21 0 16,0 21-16,0-21 0,1 21 16,-1 1-16,0-22 0,0 21 15,0 0-15,-21 0 0,0 0 16,0 0-16,0 1 0,0-1 16,0 0-16,-21 0 0,0 0 15,0 0-15,-22 1 0,22-22 0,-21 21 16,21 0-16,-22-21 0,-20 21 15,21-21-15,20 0 0,-20 0 16,21 0-16,0 0 0,0 0 16,-1 0-16,1 0 0,0-21 0,0 0 15,21 0 1,-21 21-16,21-22 16,21 1 15,0 21-16,0 0-15</inkml:trace>
  <inkml:trace contextRef="#ctx0" brushRef="#br0" timeOffset="-123081.1">1630 10033 0,'0'0'0,"21"0"63,0 0-63,0 0 15,-21-21-15,0 0 32,-21 21-17,0 0-15,0 21 31,21 0-15,21-21 0,0 0-1,0 0-15</inkml:trace>
  <inkml:trace contextRef="#ctx0" brushRef="#br0" timeOffset="-122019.64">3175 9250 0,'0'0'15,"0"-21"-15,0 0 16,0-1-16,-21 44 47,21-1-47,-21 0 0,21 0 16,0 21-16,-22-20 15,22 20-15,0 0 0,-21 1 0,0-1 16,0 0-16,21 1 0,-21-1 15,-22 64-15,43-64 0,-21-21 16,0 22-16,21-1 0,-21-21 0,21 0 16,0 0-16,-21 1 0,21-1 15,-21-21-15,21 21 0,0-42 32,0 0-17,21 21-15,0-43 16,0-20-16</inkml:trace>
  <inkml:trace contextRef="#ctx0" brushRef="#br0" timeOffset="-121660.85">3154 9250 0,'0'0'0,"0"-21"15,21 21-15,-21-21 16,21 21-16,0 0 0,0 0 0,1 0 16,-1 0-16,0 0 0,21 0 15,-21 0-15,1 0 0,20 21 16,-21 0-16,21 0 0,-20 0 16,-1 22-16,0-22 0,0 21 0,0 0 15,-21 1-15,0 84 16,0-85-16,-21 0 0,0 1 15,0-1-15,0 0 0,-1-20 0,1 20 16,21-21-16,-21 21 16,0-42-16,21 22 0,0-44 47,0 1-47,0 0 0,0 0 15,-21 0-15,21 0 0</inkml:trace>
  <inkml:trace contextRef="#ctx0" brushRef="#br0" timeOffset="-121416.98">2984 9673 0,'0'0'0,"-21"21"0,0-21 0,42 0 47,0 0-47,1 0 15,20 0-15,21 0 16,-41-21-16,20 21 0,0 0 0,1-21 16,-1 21-16,0-21 0,1 21 15,-1-21-15,-21 21 0,43 0 16,-43-21-16,0 21 0,0 0 16,-21-22-16,21 22 0,0 0 15,1 0-15</inkml:trace>
  <inkml:trace contextRef="#ctx0" brushRef="#br0" timeOffset="-121049.2">4000 9419 0,'0'0'15,"-21"21"16,21 1-31,0-1 16,-21 0-16,21 0 0,0 21 0,-21-20 16,21 62-16,0-41 15,0-1-15,0 0 0,-21 22 16,21-22-16,-21 0 0,21 1 0,0-1 16,0 0-16,-22 22 0,1-22 0,0 1 15,21-1-15,-21 0 0,0-21 16,21 22-16,-21-22 0,21 21 15,0-21-15,0 1 0,0-1 16,0-42 15,0-1-31,0-20 16,0 21-16,42-43 0,-42 22 16,21 0-16,0-1 0</inkml:trace>
  <inkml:trace contextRef="#ctx0" brushRef="#br0" timeOffset="-120741.37">3852 9652 0,'0'0'0,"0"-21"0,-21 0 0,21 0 15,0-1-15,0 1 16,0 0-16,0 0 0,42 0 16,-20 21-16,-1 0 0,21-21 15,-21 21-15,0 0 0,22 0 0,-22 0 16,0 0-16,21 0 0,-20 0 0,-1 0 15,0 0-15,0 21 0,-21 0 16,0 0-16,0 0 0,0 0 0,0 1 16,0-1-16,-21 0 0,0 0 15,0 0-15,-1 0 0,-20 1 16,21-1-16,0 0 0,-22 0 0,22-21 16,0 21-16,0-21 0,0 0 15,21 21-15,21-42 31,0 21-15,0-21-16,0 21 0</inkml:trace>
  <inkml:trace contextRef="#ctx0" brushRef="#br0" timeOffset="-120425.5">4445 9440 0,'0'22'32,"-21"-1"-32,21 0 15,0 21-15,-21-21 0,21 22 0,0-1 16,0 0-16,-22 1 0,22 20 0,-21-20 16,0-1-16,21 0 0,0 22 15,-21-22-15,0 0 0,21 1 16,-21 20-16,21 22 0,-22-43 15,22 1-15,0-1 0,0 0 16,0-21-16,-21 22 0,21-22 0,0 0 16,0 0-16,21-21 15,1 0 1,-1-21-16,0-21 16,-21 21-16,0-1 0,21-20 0</inkml:trace>
  <inkml:trace contextRef="#ctx0" brushRef="#br0" timeOffset="-120092.7">4381 9631 0,'0'0'0,"0"-21"0,0 0 16,0-1-16,0 1 0,0 0 0,22 21 15,-1-21-15,0 0 0,0 21 0,21-21 16,-20 21-16,20 0 0,-21 0 15,21 0-15,1 0 0,-22 0 0,21 0 16,-21 0-16,1 21 16,-22 0-16,21 21 15,-21-21-15,0 22 0,-43-1 16,22-21-16,0 0 0,-21 1 0,21-1 16,-22 0-16,1 0 0,21 0 15,0-21-15,-22 21 0,22-21 0,0 0 16,0 0-16,21 22 0,0-44 47,21 22-47,0-21 15</inkml:trace>
  <inkml:trace contextRef="#ctx0" brushRef="#br0" timeOffset="-119808.85">5165 9419 0,'-22'0'16,"1"0"-16,21 21 16,0 1-16,0-1 0,-21 0 15,21 21-15,0-21 0,0 1 16,0-1-16,-21 0 0,21 0 15,0 0-15,0 0 0,0 22 16,0-22-16,0-42 47,0 0-47,0-1 16</inkml:trace>
  <inkml:trace contextRef="#ctx0" brushRef="#br0" timeOffset="-119440.06">5122 9229 0,'-21'0'0,"0"0"0,0 0 16,21 21 0,-21-21-16,21 21 15,0 0 1,21-21-1,0 0-15,0 0 16,0 0-16,0 0 0,1 0 16,-1-21-16,-21 0 15,0 0-15,0 0 0,0-1 16,0 1 0,-21 21-1,-1 0-15,1 0 0,0 0 16,0 21-1,21 1-15,-21-1 0,21 0 16,0 0-16,0 0 16,0 0-16,21 1 15,0-22-15,-21 21 0,21-21 0,22 21 16</inkml:trace>
  <inkml:trace contextRef="#ctx0" brushRef="#br0" timeOffset="-118272.73">5588 9356 0,'0'0'0,"0"-21"16,-21 21-16,0 0 15,-1 21 1,1 0-16,21 0 0,0 0 15,0 0-15,0 1 0,-21-1 16,21 0-16,0 0 0,0 21 0,0-20 16,0-1-16,0 0 0,0 21 15,0-21-15,0 1 0,21-1 16,0-21-16,1 0 16,-1 0-16,0 0 0,0 0 0,0 0 15,0 0-15,1-21 16,20 21-16,-21-22 0,43-20 15,-43 21-15,0-21 0,0 20 0,21-41 16,-20 42-16,-1-22 16,0 1-16,-21 21 15,0 0-15,0 0 0,0-1 0,0 44 32,-21-1-17,0 0-15,21 0 0,-22 0 16,22 22-16,0-22 0,0 0 15,0 0-15,0 21 0,0-20 16,0-1-16,0 0 0,0 0 0,0 0 16,0 0-16,22-21 0,20 22 15,21-22 1,-41 0-16,20 0 0,-21 0 0,0 0 0,22-22 16,-22 22-16,0-21 0,0 0 15,0 0-15,0 0 0,1 0 0,-1-22 16,-21 22-16,0 0 0,21 0 0,-21-22 15,0 1 1,0 21-16,0 0 16,-21 21-1,21 21 1,0 0-16,0 21 0,-21 22 16,21-43-16,0 21 15,-22-20-15,22-1 0,0 0 16,0 0-16,0 0 0,0 22 15,0-22-15,0 0 16,0-42 15,0 0-31,0-1 0,0 1 16,0 0-16,0-21 0,0 21 16,0-22-16,0 22 0,0-21 15,22 21-15,-22-22 0,21 22 0,21-21 16,0-1-1,-20 22-15,-1 21 0,0 0 0,21 0 16,-21 0-16,1 0 0,-1 21 16,0 1-16,0-1 0,0 0 15,0 0-15,1 21 16,-1 22-16,-21-1 0,0-41 16,0-1-16,0 0 0,0 0 15,0 0-15,0 0 16,-21 1-16,-1-22 15,22-22 17,0 1-32,0 0 0,0 0 0,0 0 15,0 0-15,0-1 0,0-20 16,22 21-16,-1-21 0,0 20 16,0-20-16,21 21 0,-20-21 0,20 20 0,-21 1 15,21 21-15,1-21 0,20 21 16,-20 0-16,-22 0 0,0 21 15,0 0-15,0 1 0,0-1 16,1 0-16,-22 0 0,0 21 0,0 1 16,0-22-16,0 21 0,0 1 15,0-22-15,0 21 0,0-21 0,0 22 16,0-22-16,0 0 0,0 0 0,-22 0 16,22 0-16,-21-21 15,21 22-15,0-44 16</inkml:trace>
  <inkml:trace contextRef="#ctx0" brushRef="#br0" timeOffset="-117429.24">7937 8869 0,'-42'-42'16,"84"42"15,-20-22-15,-1 22-16,21 0 0,0 0 0,1 0 15,-1 0-15,0 0 0,-20 0 0,20 0 16,0-21-16,1 21 16,-22 0-16,0 0 0,0 0 0,0 0 15,-42 21 1,0-21-1,0 0-15,-43 22 0,22-22 16,0 0-16,20 0 0,-20 0 16,21 0-16,-21 0 0,20 0 0,1 0 15,0 0-15,0 0 0,0 0 16,0 0 0,-1 0-16,1 0 0,0 21 15,0 0 1,0-21-16,21 21 15,-21 0-15,21 0 0,0 1 16,-22 20-16,22-21 0,-21 0 16,21 22-16,0-1 0,-21 43 15,0-43-15,21 0 0,0 1 0,-21 62 16,0-62-16,21 20 16,-43 107-16,43-128 15,-21 64-15,21-64 0,-21 0 16,21 1-16,0-1 15,0-21-15,0 22 0,0-22 0,0 0 0,21 0 16,43 21 0,-43-42-16,21 0 0,0 0 0,-20 0 15,20 0-15,0 0 16,1-21-16,-1 21 0,0-21 0,1 0 0,-1 0 16,0 0-16,1-22 0</inkml:trace>
  <inkml:trace contextRef="#ctx0" brushRef="#br0" timeOffset="-117019.96">8445 9186 0,'0'22'31,"0"-1"-31,0 0 16,0 0-16,0 0 0,0 22 0,-42 20 15,21-42-15,21 22 16,-21-1-16,21 0 0,-21 1 0,-1-22 16,22 42-16,-21-42 0,21 22 15,-21-43-15,21 21 0,0 0 16,21-21 15,-21-21-31,21 0 0,-21 0 16,0-1-16,0-20 0</inkml:trace>
  <inkml:trace contextRef="#ctx0" brushRef="#br0" timeOffset="-116805.09">8340 9292 0,'0'-21'0,"0"42"0,0-63 0,0 21 0,0 0 16,0-1-16,21 44 31,-21-1-31,21 0 16,0 0-16,0 0 0,0 0 0,1 43 15,-1-22 1,-21-21-16,21 22 0,-21-22 0,21 21 16,0-21-16,0-21 31,1 0-31,-1 0 0,0-21 16,0 0-16</inkml:trace>
  <inkml:trace contextRef="#ctx0" brushRef="#br0" timeOffset="-116314.37">9017 9102 0,'0'0'0,"0"-21"0,-21 21 31,0 0-31,-1 0 16,1 21-16,0 0 0,0 0 0,0 0 0,0 0 15,-1 1-15,-20-1 0,21 21 0,0-21 16,0 0-16,-1 1 15,22-1-15,0 0 0,-21 0 0,21 0 16,21-21 15,1 0-31,-1 0 0,0-21 16,21 0-16,-21 21 0,1-21 0,-1 0 16,0-22-16,21 22 15,1-42-15,-43 41 0,21 1 16,0 0-16,-21-21 0,21 21 0,-21-1 15,0 1-15,0 42 32,0 1-32,0 20 15,0-21-15,0 21 0,0-20 16,0 20-16,-21 0 0,21-21 0,-42 64 16,42-21-1,0-22-15,-22-21 0,22 21 0,-21-20 16,21-1-16,0 21 0,0-21 0,0 0 15,0 1-15,0-1 0,21-21 47,1 0-47,-1-21 0,0-1 16,0 1-16,0-21 0,0 21 0</inkml:trace>
  <inkml:trace contextRef="#ctx0" brushRef="#br0" timeOffset="-115937.37">9334 9292 0,'0'21'31,"-21"-21"-31,0 22 16,0-1-16,21 0 0,-42 21 16,42-21-16,0 22 0,-22-22 15,22 0-15,0 0 0,-21 0 0,21 1 16,0-1-16,0 0 0,0 0 15,21 0-15,1-21 0,20 0 16,-21 0-16,0 0 0,0 0 16,22-21-16,-22 21 0,0-21 15,21-21-15,-20 20 0,-1 1 16,-21 0-16,0 0 0,0-21 0,0 20 16,0 1-16,0-21 0,0 21 15,0-43-15,0 43 16,-21 0-16,-1 0 0,1 21 0,0-21 0,0 21 15,0 0-15,0 0 16,-1 0-16,1 0 0,21 21 16,-21-21-16,21 63 15,21-42 1,0-21-16,1 0 0,-1 0 16</inkml:trace>
  <inkml:trace contextRef="#ctx0" brushRef="#br0" timeOffset="-115412.49">9927 9017 0,'0'0'0,"-21"0"16,0 0-16,0 0 16,-1 0-16,1 21 0,21 0 0,0 1 15,-21-1-15,0 0 0,21 0 0,-21 21 16,21 1-16,0-22 0,0 21 15,0-21-15,-21 22 0,21-1 0,0-21 16,-22 22-16,22-22 0,0 21 0,0-21 16,0 0-16,0 22 0,0-22 15,-21-21-15,21 21 0,0 0 16,0-42 15,0 0-31,0 0 16,0 0-16,0-1 0,0 1 0,0 0 15,0-21-15,21 21 0,1-1 0,-1 1 16,0 0-16,0 0 0,0 0 16,64 0-16,-64-1 0,21 22 15,-20 0-15,20 0 0,0 0 0,-21 0 16,22 0-16,-22 0 0,0 22 16,0-1-16,22 21 15,-43 22-15,0-43 0,0 0 16,-22 0-16,1 0 0,0 0 15,-42 22-15,20-22 16,1 0-16,21 0 0,-22-21 0,1 0 16,21 21-16,0-21 0,0 0 0,-22 0 15,22 0-15,0 0 16,21-21-16,0 0 16,21 0-16,21 0 15,-20 0-15</inkml:trace>
  <inkml:trace contextRef="#ctx0" brushRef="#br0" timeOffset="-115153.64">10499 9271 0,'0'42'31,"0"-20"-31,-22-22 0,22 21 0,0 0 15,0 0-15,0 0 0,-21 0 0,21 1 16,0 20-16,-21-21 0,21 0 16,0 0-16,0 1 0,0-1 15,0 0-15,0 0 16,21-21 0,0 0-16,-21-21 15,22 21-15,-22-21 0,21 0 16,0-1-16</inkml:trace>
  <inkml:trace contextRef="#ctx0" brushRef="#br0" timeOffset="-114819.83">10541 9081 0,'0'0'0,"-21"0"16,0 0-16,-1 0 0,22 21 15,-21 0-15,21 0 0,0 0 16,0 0-1,21-21-15,1 0 16,-1 0-16,0 0 0,0 0 16,0 0-16,22 0 15,-22 0-15,0-42 0,-21 21 16,21 0-16,-21 0 0,0-1 0,0 1 16,0 0-16,0 0 0,0 0 0,0 0 15,-42-1 1,21 22-16,-1 0 0,1 0 0,0 0 15,0 22-15,0-1 16,21 0-16,0 0 0,0 0 0,0 0 16,0 1-16,0-1 0,21-21 15,0 0-15,0 0 16,0 0-16</inkml:trace>
  <inkml:trace contextRef="#ctx0" brushRef="#br0" timeOffset="-114536.99">11112 8890 0,'0'0'0,"0"-21"16,-21 21-1,0 0 1,0 21-16,21 0 0,0 0 16,-21 22-16,0-22 0,-1 64 15,1-43-15,21 0 0,-42 43 16,42-64-16,-21 21 0,0 1 15,21-1-15,0 0 0,-22-20 0,22 20 16,-21-21-16,21 21 0,0-20 16,0-1-16,0 0 0,0 0 0,0 0 15,21-21 1,1 0-16,-1 0 16,0-21-16,0 0 0,0 0 0,0 0 15,1-1-15,20 1 0</inkml:trace>
  <inkml:trace contextRef="#ctx0" brushRef="#br0" timeOffset="-114165.2">11197 9377 0,'0'21'32,"21"-21"-17,0 0-15,1 0 0,-1 0 16,0 0-16,0 0 0,0 0 15,22 0-15,-1-21 16,-21 21-16,-21-21 0,21 0 16,-21-1-16,0 1 15,0 0-15,0 0 0,-21 21 16,0 0 0,0 0-16,-22 0 0,22 0 15,-63 42-15,62-21 16,-20 22-16,21-22 0,21 21 15,0-21-15,0 1 0,0-1 0,0 21 16,0-21-16,0 0 0,0 1 16,21-1-16,0-21 0,22 21 15,-22-21-15,21 0 0,-21 0 0,0 0 16,1 0-16,-1 0 0,0 0 16,0-21-16,0 0 0,0-1 0,1 1 15</inkml:trace>
  <inkml:trace contextRef="#ctx0" brushRef="#br0" timeOffset="-112300.21">12721 9313 0,'0'-21'16,"21"21"0,0-21-16,-21 0 0,22 21 15,-1-21-15,-21 0 16,21-1-16,-21 1 0,0 0 15,0 0-15,0 0 0,0 0 16,-21-22-16,0 22 0,-1 0 0,1 0 16,0 0-16,0-1 0,0 22 15,0 0-15,-22 0 0,-41 22 16,41 20-16,1-21 16,21 21-16,-43 43 15,43-43-15,0-20 0,0 20 0,21 0 16,0 1-16,-21-22 0,-1 42 15,22-20-15,0-22 0,0 0 16,0 0-16,0 0 0,22-21 0,-1 21 16,0-21-16,0 0 15,0 0-15,0 0 0,22-21 0,-22 0 16,0 0-16,21 0 0,-20 0 0,-1-1 16,21 1-16,-21-21 0,0 21 15,1-22-15,-1 22 0,0-21 16,0 21-16,0-43 0,-21 43 15,21-21-15,1 21 16,-22-1-16,0 44 16,0-1-16,-22 0 15,1 21-15,0-21 0,21 1 16,-21 20-16,21-21 0,-21 21 0,21-20 16,0-1-16,0 21 0,0 0 15,0-20-15,0-1 0,0 0 16,21 0-16,0-21 0,0 0 15,0 0-15,1 0 0,-1 0 0,21 0 16,-21 0-16,22 0 0,-1-21 16,-21 0-16,21 0 0,64-22 15,-85 1-15,1 21 16,-1 0-16,0-22 0,0 22 0,-21 0 16,0 0-16,0-22 0,0 22 15,21 21-15,-21-21 0,0 42 31,-21 0-31,0-21 0,21 43 16,0-22-16,-21 0 0,0 0 0,21 0 16,-22 22-16,22-22 0,0 21 15,0 1 1,0-22-16,0 0 0,0 0 0,0 0 16,22-21-16,-1 0 0,0 0 15,21 0-15,-21 0 0,1 0 16,-1-21-16,0 21 0,21-21 0,-21 0 15,1 0-15,-1-1 0,0 1 0,0 0 16,0-21-16,0 21 0,1-43 16,-22 43-16,0 0 0,21-43 15,-21 43 1,0 42 15,-21 0-31,21 1 0,0-1 0,-22 0 16,22 0-16,-21 21 0,21-20 15,0-1-15,0 0 0,0 0 0,0 0 16,0 43 0,0-43-16,43 0 0,-22 0 15,0-21-15,0 0 16,0 0-16,0 0 0,1 0 0,-1-21 16,0 0-16,0 0 0,0 0 15,0-1-15,1 1 0,-1 0 16,0-21-16,-21 21 0,42-64 15,-21 43-15,1-1 0,-1-41 16,0 41-16,0 1 0,-21 0 16,0 20-16,21-20 0,-21 0 15,0 21-15,0 42 32,-21 0-32,21 0 0,0 21 15,-21 1-15,0-1 0,0-21 0,21 22 16,0-1-16,-22 0 0,1 1 15,21-1-15,-21 0 0,21 1 16,0-22-16,-21 21 0,21 0 0,0-20 0,-21-1 16,21 21-16,0-21 0,0 0 15,0 1-15,21-1 0,0-21 16,0 0-16,43 0 16,-43 0-16,21-21 0,-21-1 0,22 1 15,-22 0-15,85-42 16,-85 41-16,21 1 0,-21-21 15,1 21-15,-1 0 0,-21-1 0,21 1 16,-21 0-16,21 0 0,-21 0 16,-21 21-1,0 0 1,21 21-16,-21 0 0,-1 0 16,22 0-16,-21 1 0,21-1 15,0 21-15,0-21 0,0 0 16,0 1-16,0-1 15,0 0-15,21 0 0,1-21 0,-22 21 0,21-21 16,42 0 0,-42 0-16,22 0 0,-22 0 15,0 0-15,0-21 0,0 0 0,1 21 16,-1-21-16,0 0 0,0-43 16,-21 22-16,0-1 15,0 22-15,0 0 0,0 0 16,-21 21-16,0-21 0,-43 0 15,43 21-15,0 0 0,0 0 16,0 0-16,-1 21 0,-20 0 16,21 0-16,0-21 15,21 21-15,-21-21 0,21 21 0</inkml:trace>
  <inkml:trace contextRef="#ctx0" brushRef="#br0" timeOffset="-112056.33">13758 9081 0,'0'0'0,"-21"0"16,42 0 15,22 0-31,-22 0 0,0 0 0,21-22 16,1 22-16,-1 0 0,21 0 15,-20 0-15,-1 0 0,0 0 0,1 0 16,-1 0-16,-21 0 0,22 0 0,-22 0 16,0 0-16,0 0 15,0 0 1</inkml:trace>
  <inkml:trace contextRef="#ctx0" brushRef="#br0" timeOffset="-111117.29">14859 9229 0,'0'0'0,"-21"0"32,21 21-17,0 0-15,0 0 16,0 0-16,0 1 0,0-1 16,0 0-16,-21 0 0,21 0 15,0 0-15,0 1 0,0-1 16,-22 0-16,22 0 15,-21-21 17,21-21-17,0 0 1,0 0-16,0-1 0,0 1 0,0 0 16,0 0-16,0 0 0,0 0 0,0-22 15,21 22-15,1 0 0,-1 0 16,0 0-16,0-1 0,0 1 0,22 21 15,-22-21-15,0 21 0,21 0 16,-21 0-16,22 0 0,-22 0 16,21 21-16,1 22 0,-22-22 15,0 0-15,0 0 0,-21 0 0,21 22 16,-21-22-16,0 0 0,0 0 16,0 0-16,0 0 0,0 1 0,0-1 15,0 0-15,0 0 0,-21-21 16,0 0-16,21 21 15,-21-21-15,0 0 16,21-21-16,0 0 0,0 0 16,0 0-16,0-1 15,0 1-15,0 0 0,0 0 16,21-21-16,-21 20 0,21 1 0,0-21 16,21 21-16,-20 0 0,-1-22 15,21 22-15,0 21 0,-20-21 0,20 0 16,0 21-16,22 0 0,-43 0 15,21 21-15,-21 0 0,1 0 16,-1 22-16,0-22 0,-21 0 0,0 21 16,0-21-16,0 43 15,-21-22-15,0-21 0,21 1 16,-22-1-16,1 0 0,0 0 0,21 0 16,-21-21-16,21 21 15,0-42 16,21 0-31,0 21 0,0-21 0,1 0 16,-1 0-16</inkml:trace>
  <inkml:trace contextRef="#ctx0" brushRef="#br0" timeOffset="-110637.58">16235 9271 0,'0'0'15,"21"0"-15,0-21 0,0 0 0,0 21 0,-21-21 16,0-22-16,0 22 15,0 0-15,0 0 16,0 0-16,-21 21 0,0 0 0,0 0 16,0 0-16,0 0 0,-1 0 15,-20 21-15,21 0 0,-21 0 0,-22 21 16,1 22-16,20-43 16,22 21-16,-21 1 15,21-1-15,21-21 0,0 0 0,0 22 16,0-1-1,21-42-15,42 21 16,-42-21-16,1 0 0,-1 0 0,21 0 16,-21-21-16,22 0 0,-22 21 0,0-21 15,21 0-15,-21-1 16,43-41-16,-43-22 16,0 43-16,-21 21 15,0 0-15,0-1 0,0 1 16,0-21-16,-21 63 15,0 0 1,21 0-16,-21 1 0,21-1 16,-21 21-16,21-21 0,0 22 15,0-22-15,0 21 0,0-21 16,0 0-16,0 1 0,21-1 16,0-21-16,0 0 15,0 0-15,0 0 0,1 0 16,-1 0-16,0 0 0,0 0 15,21-21-15</inkml:trace>
  <inkml:trace contextRef="#ctx0" brushRef="#br0" timeOffset="-110340.75">16806 8805 0,'0'0'0,"0"-63"31,-21 63-31,21 21 15,-21 0 1,0 22-16,21-1 0,0 0 0,0-21 16,-21 43-16,21-22 0,-22 22 15,1-22-15,21 0 0,0 1 16,0-22-16,-21 21 0,21 1 0,0-22 16,-21 0-16,21 0 0,0 0 0,0 0 15,0 1-15,0-1 0,0 0 16,21-21-1,0 0-15,0 0 16,1-21-16,-1 21 16,0-21-16,0-1 0,0 22 0,0-21 15</inkml:trace>
  <inkml:trace contextRef="#ctx0" brushRef="#br0" timeOffset="-110087.89">17166 9123 0,'0'0'15,"-21"21"1,21 0-16,-21-21 16,0 21-16,-1 1 0,22-1 15,-21 0-15,0 0 0,21 0 0,0 0 16,-21 22-16,21-22 0,-21 0 0,21 0 16,0 0-16,0 1 0,0-1 15,0 0 1,21-21-16,0 21 15,0-21-15,0 0 0,1 0 0,-1 0 16,0-21-16,21 21 0,-21-21 0,1 21 16,20-21-16,0-1 0,-21 1 15,1 0-15</inkml:trace>
  <inkml:trace contextRef="#ctx0" brushRef="#br0" timeOffset="-109396.91">17547 9229 0,'-21'42'15,"42"-84"-15,-21 21 0,-21 42 31,0 0-31,0-21 0,21 21 0,-22 0 16,1 0-16,21 1 0,0-1 16,0 0-16,0 0 0,0 0 0,0 0 15,0 1-15,0-1 16,0 0-16,0 0 0,21-21 16,1 0-16,-1 0 15,0 0 1,-21-21-16,0 0 15,0 0-15,0-1 0,0 1 0,0 0 16,0 0-16,0 0 0,-21 0 16,21-1-16,0 1 0,0-21 15,0 0-15,0 20 0,0 1 0,21 0 16,0 0-16,0 21 16,64-42-16,-43 42 15,-21-22-15,1 22 0,20 0 0,-21 0 16,0 0-16,0 0 0,1 22 15,-1-1-15,0 0 0,-21 0 16,0 0-16,0 43 0,0-43 0,0 0 16,0 0-16,0 22 0,0-22 15,0 0-15,0 0 0,0 0 16,0 0-16,0 1 0,0-1 16,-21-21-16,0 0 15,-1 0 1,22-21-1,0-1 1,0 1-16,0 0 0,0 0 0,22 0 16,-1-22-16,0 22 0,0 0 0,0-21 15,0 21-15,1-22 0,-1 22 16,0 0-16,0 0 0,21 0 0,-20-1 16,41 22-16,-42 0 0,0 0 15,1 0-15,20 22 0,-42-1 16,21 0-16,0 0 0,-21 0 15,21 22-15,-21-1 0,0 0 0,0-21 16,0 1-16,0-1 16,-21 0-16,0 0 0,0 0 0,21 0 15,-21-21-15,21 22 0,-21-1 0,-1-21 16,22 21-16,0-42 31,0 0-15,0-1-16</inkml:trace>
  <inkml:trace contextRef="#ctx0" brushRef="#br0" timeOffset="-109165.05">17632 8848 0,'-64'0'15,"43"0"-15,0 0 79,0 0-79,0 0 15</inkml:trace>
  <inkml:trace contextRef="#ctx0" brushRef="#br0" timeOffset="-108949.17">16700 8996 0,'0'0'16,"-21"0"-16,21 21 0,21-21 31,1 0-31,-1 0 15,21 0-15,0-21 16,1 21-16,-22 0 0,0 0 16,21 0-16,1-21 0,-22 21 15,21-21-15,-21 21 0</inkml:trace>
  <inkml:trace contextRef="#ctx0" brushRef="#br0" timeOffset="-108380.64">19473 9017 0,'0'0'0,"-21"-21"0,0 21 16,21-21-16,-21 0 0,21-1 15,-21 1-15,-1 0 16,1 21 15,21 21-31,-21 0 0,21 1 16,0 20-16,0-21 0,0 21 15,-21 1-15,21-22 0,-21 21 16,0 1-16,21-22 0,-22 21 0,22 0 16,-21-20-16,0 83 15,0-62-15,21-22 16,0 0-16,0 0 0,0 0 16,21-21-1,0 0 1,0 0-16,1 0 0,-1-21 0,0 0 15,0 0-15,21 21 0</inkml:trace>
  <inkml:trace contextRef="#ctx0" brushRef="#br0" timeOffset="-107967.89">19791 9186 0,'0'0'15,"-21"22"1,-1-22-1,1 21-15,0 0 0,-21 21 16,-1 1-16,22-22 0,21 0 16,-21 0-16,21 0 0,-21 0 15,21 1-15,-21 20 0,21-21 0,0 0 16,0 0-16,0 1 16,21-1-16,0-21 0,0 0 15,22 0-15,-22 0 0,21 0 16,0 0-16,1-21 0,-1 21 0,0-22 15,1 1-15,-1 0 0,-21 21 16,0-21-16,22-21 0,-43 20 0,0 1 16,0 0-16,0 0 0,0-21 0,0 20 15,-21-20-15,-1 21 16,1 0-16,-21 21 0,21-21 0,-22 21 16,1 0-16,21 0 0,-21 0 0,20 0 15,1 0-15,0 0 0,21 21 31,21-21-31,0 0 0,1 0 16,20 0-16,0 0 16,-21 0-16,64 0 0,-43 0 15</inkml:trace>
  <inkml:trace contextRef="#ctx0" brushRef="#br0" timeOffset="-107584.09">20447 9123 0,'-21'0'15,"0"0"1,-1 0-16,1 21 0,0 0 16,0 0-16,0 1 0,0-1 0,-1 0 15,1 0-15,0 0 0,21 0 16,-21 22-16,21-1 16,0-21-16,0 0 0,0 1 15,0-1-15,21 0 0,0-21 16,0 21-16,1-21 0,-1 0 15,21 0-15,-21 0 0,0 0 0,22-21 16,-22 21-16,0-21 0,0 0 16,0 21-16,1-22 0,-22 1 0,0 0 15,0 0-15,0-21 0,0 20 16,0 1-16,0 0 0,-22-21 16,1 21-16,0-1 0,0 1 0,0 21 15,0-21-15,-22 21 0,22 0 0,0 0 0,0 0 16,0 0-16,-1 0 15,1 0-15,0 0 0,21 21 0,0 0 16,21-21 0,0 0-16,22 0 15,-22 0-15,21 0 0</inkml:trace>
  <inkml:trace contextRef="#ctx0" brushRef="#br0" timeOffset="-107245.29">21061 8954 0,'0'0'0,"0"-22"0,0 1 0,0 0 16,-21 21 15,-1 0-31,22 21 0,-21 0 16,0 1-16,0 41 15,0-42-15,21 22 0,-21-1 0,-1-21 16,1 21-16,0 1 0,21-22 0,-21 21 15,0 1-15,21-22 0,-21 21 0,21-21 16,0 0-16,0 22 0,0-22 0,0 0 16,0 0-16,0 0 15,21-21-15,0 0 0,0 0 0,0 0 16,0 0-16,1 0 0,-1 0 0,0 0 16,0-21-16,21 0 15,-20 0-15,-1 0 0,0 21 16,0-21-16,-21-1 0,0 1 0,21 0 15,-21 0-15,0 0 16,0 0-16</inkml:trace>
  <inkml:trace contextRef="#ctx0" brushRef="#br0" timeOffset="-106972.62">19113 9144 0,'0'0'16,"-21"0"-16,42 0 31,1 0-31,-1 0 0,0 0 0,21 0 16,1 0-16,-22 0 0,21 0 0,0 0 15,22 0-15,-22 0 0,1 0 16,-1-21-16,43 21 16,-43 0-16,0-21 0</inkml:trace>
  <inkml:trace contextRef="#ctx0" brushRef="#br0" timeOffset="-106380.96">21442 8805 0,'21'0'0,"64"-21"16,-64 0-16,21 21 16,0 0-16,1-21 0,20 21 0,-20 0 15,20-21-15,-21 21 16,1 0-16,-1 0 0,43 0 16,-64 0-16,0 0 15,-21 21 1,-21 0-16,21 0 15,-21 0-15,0 1 0,-1 41 16,1-42-16,0 43 16,21-22-16,0-21 0,-21 22 0,21-1 15,0-21-15,-21 21 0,21 1 16,0-22-16,0 21 0,0-21 0,-21 43 16,21-22-16,-22-21 0,22 22 15,0-22-15,0 0 0,0 21 16,0-20-16,0-1 0,-21 21 15,21-21-15,0 0 0,-21 1 0,21-1 16,-21 0-16,0-21 0,0 21 16,-1 0-16,1-21 0,-42 21 15,42-21-15,-22 0 0,-20 0 0,20 0 16,1 0-16,0 0 0,-1 0 16,1 0-16,0 0 0,-1 0 0,22 0 15,-21-21-15,-43 21 16,64-21-16,-21 21 0,21 0 15,-22 0-15,1 0 0</inkml:trace>
  <inkml:trace contextRef="#ctx0" brushRef="#br0" timeOffset="-105597.21">10245 10118 0,'0'-21'0,"0"42"0,-22-42 15,1 21 1,0 0-16,0 0 0,0 0 15,0 0-15,21 21 0,-22 0 16,1 0-16,0 0 0,0 22 0,21-22 16,-21 21-16,0 0 0,-1 1 0,1-1 15,21 0-15,-21 1 16,0-1-16,0-21 0,0 43 16,21-22-16,-22-21 0,22 0 15,0 1-15,0-44 31,0 1-31,0 0 16,0 0-16,22 0 0,-22 0 16,21-22-16,-21 22 0,21-21 0</inkml:trace>
  <inkml:trace contextRef="#ctx0" brushRef="#br0" timeOffset="-105364.34">9991 10139 0,'0'0'0,"42"-42"15,-21 20 1,0 1-16,0 21 0,1 0 15,20 0-15,0 0 0,-21 0 16,1 21-16,62 43 16,-63-43-16,1 0 0,-1 22 15,0-1-15,-21 43 0,0-43 16,0 0-16,0-21 0,-42 64 16,20-43-16,1-20 15,0-1-15,0 0 0,21 0 0,-21 0 0,0 0 16,-1-21-16,1 0 15,0 0-15,0 0 16,21-21-16,-21 0 0</inkml:trace>
  <inkml:trace contextRef="#ctx0" brushRef="#br0" timeOffset="-104816.65">9737 10562 0,'0'-21'0,"21"21"16,0-21-16,0 21 15,21-21-15,-20 21 0,20-21 0,0-1 16,1 22-16,-1-21 0,0 0 0,22 21 16,-22-21-16,22 0 0,-22 0 15,0 21-15,1-22 0,-1 22 0,0-21 16,-21 21-16,1 0 0,-1 0 16,0 0-1,-21 21-15,0 1 0,0-1 16,0 0-16,0 0 0,0 0 0,0 22 15,0-22-15,0 21 16,0 0-16,0-20 0,0-1 0,0 0 16,0 0-16,-21 0 0,21 0 0,0 1 15,0-1-15,0 0 16,-21-21 0,21-21-1,0 0 1,0-1-16,0 1 0,0 0 15,21-64-15,-21 43 16,21 21-16,0-21 0,0 20 16,0 1-16,43-42 0,-22 42 15,-21-1-15,22 1 0,-1 21 0,0 0 16,1 0-16,63 21 16,-43 43-1,-42-22-15,-21-21 0,0 43 16,0-43-16,0 0 0,0 22 15,-21-22-15,0 0 0,0 0 0,0-21 16,21 21-16,-43 0 16,43 1-16,21-44 31,1 22-31</inkml:trace>
  <inkml:trace contextRef="#ctx0" brushRef="#br0" timeOffset="-104315.95">11642 10351 0,'0'0'0,"0"-22"0,-22 1 16,1 21-16,0 0 0,0 0 15,0 0-15,0 0 16,-1 21-16,1-21 0,0 22 0,0 20 15,0-21-15,0 0 0,-1 22 0,1-1 16,0-21-16,0 21 0,0-20 16,21 20-16,-21-21 0,21 0 0,0 43 15,0-43 1,21-21-16,0 0 0,0 0 16,0 0-16,0 0 0,1 0 0,62-21 15,-63 0-15,1-1 16,-1 1-16,0 0 0,0-21 15,0 21-15,0-22 0,-21 1 0,0 0 16,22-64 0,-1 21-16,-21 64 15,0 0-15,0-22 0,0 65 32,0-1-17,0 0-15,0 21 0,-21-21 0,21 22 16,0-1-16,0 0 0,0-20 0,0 20 15,0 0-15,0-21 0,0 43 16,0-22 0,0-21-16,21 1 0,0-1 0,0-21 15,0 0-15,0 0 16,1 0-16</inkml:trace>
  <inkml:trace contextRef="#ctx0" brushRef="#br0" timeOffset="-103956.15">11896 10541 0,'0'0'0,"0"-21"16,0 0-16,0-43 31,21 43-31,0 21 0,0 0 16,0 0-16,0 0 15,1 0-15,-1 21 0,0 0 0,0 1 16,0-1-16,0 0 0,-21 0 15,0 0-15,0 22 0,0-22 0,0 0 16,0 0-16,0 0 0,0 0 16,-21 1-16,21-1 0,-21 0 0,0 0 15,0-21-15,21-21 32,0 0-17,0 0-15,0-1 0,21 1 0,-21 0 16,21 0-16,0 0 0,-21-22 15,21 22-15,-21 0 0,22 0 0,-1 0 16,0 0-16,-21-1 0,21 1 0,0 21 16,0-21-16,1 21 15,-1-21-15</inkml:trace>
  <inkml:trace contextRef="#ctx0" brushRef="#br0" timeOffset="-103561.37">12552 10351 0,'-21'42'31,"21"-21"-31,-22 0 0,22 0 0,0 1 0,-21-1 16,21 21-16,-21-21 0,21 0 0,-21 1 16,21-1-16,0 0 0,0 0 15,0 0-15,0 0 0,0 1 16,21-1-1,43-21-15,-43 0 0,0 0 16,0 0-16,0 0 0,0 0 16,1 0-16,-1-21 0,21 21 15,-21-22-15,0 1 0,1 0 0,-22 0 0,0 0 16,21 0-16,-21-1 0,0-20 16,0 21-16,0-43 15,0 43-15,-21 0 0,-22-21 16,22 21-16,0 21 0,0 0 15,-22 0-15,22 0 0,0 0 0,-21 42 16,21-21 0,21 0-16,0 0 0,0 1 15,21-22-15,0 21 16,0-21-16,0 0 0,0 0 0,1 0 16</inkml:trace>
  <inkml:trace contextRef="#ctx0" brushRef="#br0" timeOffset="-103345.49">13166 10372 0,'0'0'0,"0"21"0,-22-21 16,1 21-16,0 21 0,21 1 16,0-22-16,0 0 0,-21 0 15,21 0-15,-21 1 0,21-1 16,-21 0-16,21 0 0,0 0 0,0 0 15,21-42 17,0 0-32</inkml:trace>
  <inkml:trace contextRef="#ctx0" brushRef="#br0" timeOffset="-103039.15">13123 10202 0,'-21'0'0,"0"0"16,0 0-16,42 0 31,0 0-31,0 0 16,0 0-16,1 0 0,-1 0 16,0 0-16,0 0 15,-21-21-15,-21 0 31,0 21-31,0 0 0,-1 0 16,1 0-16,0 0 0,0 0 0,0 0 16,0 0-16,-1 21 15,1 0-15,21 1 16,0-1-16,0 0 0,21 0 16,1-21-16,-1 21 0,0-21 15</inkml:trace>
  <inkml:trace contextRef="#ctx0" brushRef="#br0" timeOffset="-102499.95">13822 10372 0,'0'0'0,"0"-21"0,-21-1 0,-22 22 16,-20-21-1,42 21-15,-1 0 0,1 0 16,0 0-16,0 0 0,-21 21 0,20 1 16,1-1-16,-21 0 0,21 0 0,0 21 15,-1-20-15,1 20 0,0-21 16,21 21-16,0-20 0,0-1 16,0 63-16,21-62 15,0-22-15,1 0 0,-1 0 16,0 0-16,0 0 0,0 0 15,43 0-15,-43-22 0,0 1 16,0 21-16,0-42 0,1 21 0,-1 0 16,0-22-16,0 22 0,0-21 15,0-1-15,-21 1 0,22 0 0,-1-1 16,-21 1-16,21 0 0,-21-1 0,21 1 16,-21 0-16,0-1 15,0 22-15,0 0 0,0 0 0,0 0 16,-21 21-1,0 21-15,0 0 16,-1 21-16,22-20 0,0 20 0,0 0 16,0 1-16,0-1 0,0 0 0,0 1 15,0-1-15,0 0 0,0 1 0,0-1 16,0-21-16,22 0 0,-1 22 16,0-1-16,0-42 0,21 21 15,-20-21-15,-1 0 0,42 0 16,-42-21-16,1 21 15,-1-21-15,0 0 0,0-1 0</inkml:trace>
  <inkml:trace contextRef="#ctx0" brushRef="#br0" timeOffset="-101655.52">14859 10414 0,'0'0'0,"21"0"15,0 0 1,-21 21-1,0 0 1,0 1-16,0-1 16,-21-21-1,0 21-15,0-21 0,0 0 16,-1 0 0,1 0-1,21-21-15,0 0 16,0-1-16,0 1 15,21 21-15,1 0 0,-1-21 16,0 21-16,0 0 0,0 0 16,0 0-1,1 21 1,-22 0-16,0 1 0,0-1 16,0 0-16,0 0 15,0 0-15,-22-21 16,22 21-16,-21-21 0,0 0 15,0 0-15,21-21 16,0 0 0,0 0-16,0 0 15,0 0-15,0-1 0,0 1 16,21 0-16,0 21 0,22-42 16,-22 42-16,0 0 0,0 0 15,21 0-15,-20 0 0,-1 0 16,0 0-16,0 21 0,-21 0 15,0 0-15,0 0 0,0 1 0,0 20 16,0-21-16,-42 64 16,21-64-16,-1 0 0,-20 21 15,21-20-15,-21-1 0,-1 0 0,22 0 16,0-21-16,0 21 0,0-21 0,-1 0 16,22-21-1,22 0 1</inkml:trace>
  <inkml:trace contextRef="#ctx0" brushRef="#br0" timeOffset="-101304.17">16150 10075 0,'0'0'0,"0"-21"0,0 42 47,0 1-47,0-1 0,-21 0 0,0 0 15,21 0-15,-21 22 0,-1-22 0,22 21 16,-21-21-16,21 22 0,-21-22 15,0 21-15,21-21 0,-21 43 16,21-1 0,0-42-1,21-21 1,0-21 0,0 0-16</inkml:trace>
  <inkml:trace contextRef="#ctx0" brushRef="#br0" timeOffset="-100868.85">16552 10075 0,'0'22'31,"-21"-22"-31,0 21 0,-21 42 16,-1 1-1,22-43-15,0 21 0,21-21 16,0 22-16,-21-22 0,21 0 0,0 21 16,0-20-16,0-1 0,0 0 0,0 21 15,63-21 1,-20-21-16,-22 0 0,42 0 16,-42 0-16,22 0 0,-22-21 15,42 0 1,-20-21-16,-22 21 0,0-22 15,-21 22-15,21-42 0,-21 20 0,0 22 16,0-21-16,0 21 16,0-22-16,-21-41 15,21 62-15,-42 1 16,21 21-16,-1 0 0,1 0 0,0 0 16,0 0-16,0 0 0,-43 43 15,64-1 1,0-21-16,0 0 0,0 0 15,0 1-15,21-22 0,1 21 16,-1-21-16</inkml:trace>
  <inkml:trace contextRef="#ctx0" brushRef="#br0" timeOffset="-100401.09">17420 10075 0,'0'0'0,"0"-21"0,-21 21 16,0 0-16,-22 0 0,22 0 0,0 0 15,-21 21-15,21-21 0,-43 43 16,1-22-16,41 0 16,1 0-16,21 0 15,0 1-15,0-1 0,21-21 16,1 21-1,-1-21-15,0 0 0,0 0 0,43 0 16,-43 0-16,21 0 0,-21 0 16,0 0-16,1 21 0,-1-21 15,21 0-15,-42 21 16,21 0-16,-21 1 16,0-1-16,0 0 15,0 0-15,-21 0 16,0-21-16,0 21 0,0-21 15,-1 22-15,-20-22 0,21 0 0,0 21 16,0 0-16,-22-21 0,22 0 16,0 0-16,-21 21 0,20-21 15,1 0-15,0 0 0,0 0 0,0 0 16,0 0 0,-1 0-1</inkml:trace>
  <inkml:trace contextRef="#ctx0" brushRef="#br0" timeOffset="-98795.81">14901 10372 0,'0'0'0,"0"-21"16,-21 21 15,0 0-31,21 21 16,-21-21-16,21 21 15,-21 0-15,21 0 16,0 0-16,0 1 0,0-1 16,21 0-1,0-21 1,0 0-16,0 0 16,0 0-16,1-21 15,-1 0-15,0-1 16,-21 1-16,0 0 15,0 0-15,0 0 16,0 0-16,0-1 16,0 1-16,-21 21 15,21-21-15,-21 21 0,-1 0 16,1 0-16,0 0 16,21 21-16,-21 0 0,0 1 15,21-1-15,0 0 0,0 0 16,0 0-16,0 0 0,0 1 15,0-1-15,0 0 16,21 0 0,0-21-16,0 0 15,0 0-15,1 0 16,-22-21-16,21 21 0,0 0 16,-21-21-16,21 0 0,-21-1 15,0 1-15,0 0 16,0 0-16,0 0 0,0 0 15,0-1-15,-21 22 16,0 0-16,0 0 0,-1 0 16,1 22-1,21-1-15,-21-21 0,21 21 16,0 0-16,0 0 0,0 0 16,0 1-16,0-1 31,21-21-16,0 0-15,-21-21 16,0-1 0,0 1-16,0 0 15,0 0-15,22 0 16,-22 0 0,21-1-16,0 22 31,0 0-31,0 0 15,0 0 1,1 22 0,-22-1-16,21-21 0,-21 21 15,21-21-15,-21 21 0,0 0 16,21 0-16,-21 1 16,0-1-16,0 0 0,0 0 15,0 0-15,0 0 0,0 1 0,-42 20 16,21-21-1,21 0-15,-22-21 0,1 21 0,-21 22 16,21-43-16,0 21 0,-22 0 16,22-21-16,0 0 15,0 0-15,0 0 32</inkml:trace>
  <inkml:trace contextRef="#ctx0" brushRef="#br0" timeOffset="-80069.29">974 11684 0,'0'-21'15,"0"0"-15,0 0 16,-22 21 15,1 0-15,0 0-16,0 21 15,-21-21-15,20 21 0,1 0 0,0 0 16,-21 0-16,21 1 0,-1-1 16,-20 21-16,0 43 0,21-43 15,-1 0-15,1 1 0,0-1 16,21 0-16,0 1 0,0 41 15,0-41-15,0-22 0,0 21 16,0-21-16,21 1 0,0-1 16,1 0-16,-1 0 0,0-21 0,21 0 15,-21 21-15,22-21 0,-22 0 16,0 0-16,21 0 0,-20 0 16,20-21-16,-21 0 0,0 21 0,22-21 15,-22 0-15,0-1 0,0 1 16,0 0-16,-21 0 0,0-21 15,0 20-15,0 1 0,0 0 0,0 0 16,-21 0-16,0 0 0,0-1 16,0 22-16,-1 0 0,1 0 0,0 0 15,-21 0-15,21 0 0,-1 0 16,1 22-16,-21-1 0,21 0 0,0 0 16,-1 0-16,1 0 0,0 1 15,21-1-15,0 0 0,0 0 16,0 0-16,0 0 15,0 1-15,0-1 0,0 0 16,21 0 0,0-21-16,1 0 15,-1 0 1,0 0-16,0-21 0</inkml:trace>
  <inkml:trace contextRef="#ctx0" brushRef="#br0" timeOffset="-78929.24">1355 12086 0,'-22'0'16,"1"0"-1,21 21 1,-21 1-16,21-1 16,-21 0-16,21 0 15,0 0 1,21-21 0,0 0-1,0 0 1,1 0-16,-1-21 15,-21 0-15,0 0 0,0 0 16,0-1 0,0 1-16,0 0 0,0 0 15,-21 21-15,-1 0 32,1 0-32,21 21 0,0 0 15,0 0-15,0 1 16,0-1-16,0 0 15,0 0 1,21-21 47</inkml:trace>
  <inkml:trace contextRef="#ctx0" brushRef="#br0" timeOffset="-64552.86">2582 11705 0,'21'0'157</inkml:trace>
  <inkml:trace contextRef="#ctx0" brushRef="#br0" timeOffset="-63441.5">2625 11705 0,'0'-21'16,"0"0"-1,0 0 1,0 0-16,0-1 15,0 1-15,0 0 16,0 42 31,0 0-31,0 1-16,0-1 0,0 0 0,0 21 15,0-21-15,0 22 0,0-1 16,0 0-16,0-20 0,-22 20 0,22 0 15,-21 1-15,21-22 0,-21 21 16,21-21-16,0 22 0,0-22 0,0 0 16,0 0-16,0 0 15,0 0 1,21-21 0,0-21-16,-21 0 15,22 21-15,-1-42 16,0-1-16,-21 22 0,21 0 15,-21-21-15,21 21 0,0-1 0,-21-20 16,0 21-16,43-21 16,-43 20-16,0 1 0,21 21 15,-21-21-15,21 21 0,0 0 16,-21 21-16,0 0 16,21-21-16,-21 22 0,22-1 0,-22 0 15,21 0-15,-21 0 0,0 0 16,21 22-16,-21-22 0,21 0 0,-21 0 15,0 0-15,64 22 16,-43-43 0,0 0-16,0 0 0,0 0 15,0 0-15,1-21 16,-1-1-16,0 1 0,0 0 0,0 0 16,0 0-16,1-22 15,-22 1-15,21 21 0,-21-21 0,21-1 0,-21 1 16,0 0-16,0 20 0,0-20 15,21 0-15,-21-1 0,0 22 0,0-21 16,0 21-16,0 0 0,0-1 0,0 1 16,0 0-16,0 42 31,0 0-15,0 1-16,0 20 0,0-21 0,0 21 15,0 22-15,0 21 16,0-43-16,0-21 0,0 64 15,0-43-15,0-21 0,0 22 16,0-22-16,0 21 0,0-21 16,0 0-16,42 1 0,1-1 15,-22-21-15,21 0 16,-21 0-16,1 0 0,-1-21 16,0-1-16,0 1 0,0 0 15,0 0-15,1 0 0,-1-22 16,0 22-16,0-42 0,-21 42 15,21-22-15,-21 22 0,21 0 16,-21 0-16,0 0 0,0-1 16,0 44-1,0-1-15,0 0 16,0 21-16,0-21 0,0 1 16,0-1-16,0 21 0,0-21 0,0 22 15,0-22-15,0 0 0,0 0 16,0 0-16,0 0 0,0 1 0,0-1 15,22-21-15,-1 0 16,0 0 0,0 0-16,-21-21 0,21-1 15,-21 1-15,21 0 16,-21-21-16,0 21 0,0-1 0</inkml:trace>
  <inkml:trace contextRef="#ctx0" brushRef="#br0" timeOffset="-63086.7">3852 11515 0,'0'0'0,"-21"0"0,0 0 15,0 0-15,21 21 0,0 0 16,-21 0-16,21 0 16,0 1-1,21-22 1,0 0-16,0 0 15,0 0-15,0-22 0,-21 1 16,22 0-16,-22 0 16,0 0-16,0 0 0,0-1 15,0 1-15,-22 21 16,1-21-16,0 21 16,0 0-16,-21 0 0,20 21 15,1-21-15,0 21 16,21 1-16,0-1 0,0 0 15,0 0-15,0 0 0,0 0 16,0 1-16,21-1 0,0-21 16,1 21-16,-1 0 0,0-21 15,0 21-15,0-21 0</inkml:trace>
  <inkml:trace contextRef="#ctx0" brushRef="#br0" timeOffset="-62537.02">4254 11748 0,'-42'21'16,"21"-21"-16,21 21 15,0 0-15,0 0 0,0 0 16,0 1-16,0-1 0,0 0 15,0 0-15,0 0 0,0 22 16,0-22-16,0 0 0,0 0 16,0 0-16,0 0 0,0 1 0,0-1 15,-21-21-15,21-21 47,0-1-47,0 1 0,0 0 16,0 0-16,0-43 15,0 43-15,0-21 0,0 21 0,0-43 16,21 43-16,0-21 0,0 21 16,0-1-16,1 1 0,20 0 15,-21 21-15,0 0 0,22 0 0,-22 0 16,21 0-16,-21 0 0,0 0 16,22 21-16,-22 0 0,0 1 0,-21-1 15,0 0-15,21 0 0,-21 21 0,0-20 16,0-1-16,0 21 15,0-21-15,0 0 0,0 1 0,0-1 16,-21 0-16,21 0 0,0 0 0,0 0 16,-21-21-16,21 22 15,21-44 32</inkml:trace>
  <inkml:trace contextRef="#ctx0" brushRef="#br0" timeOffset="-62237.17">4953 11726 0,'0'22'16,"0"-1"-1,0 0-15,-21 0 16,21 0-16,0 22 0,-21-22 0,21 0 16,0 0-16,0 0 15,0 22-15,0-22 0,-22 0 0,22 0 0,0 0 16,0 0-16,0 1 16,22-44 30,-22 1-46,21 0 16,-21 0-16,21-21 0,0 20 0</inkml:trace>
  <inkml:trace contextRef="#ctx0" brushRef="#br0" timeOffset="-61880.37">4995 11515 0,'-42'63'31,"42"-42"-15,0 1-16,0-1 15,21-21 1,0 0-16,0 0 16,1 0-16,-1-21 15,-21-1-15,21 1 0,-21 0 16,0 0-16,0 0 15,0 0-15,0-1 0,0 1 0,0 0 0,0 0 16,-21 21 0,0 0-1,-1 0-15,1 0 0,21 21 16,-21-21-16,0 21 0,21 0 0,0 1 16,0-1-16,0 0 15,0 0-15,0 0 0,21-21 16,0 21-16,-21 1 0,21-22 0,1 21 15</inkml:trace>
  <inkml:trace contextRef="#ctx0" brushRef="#br0" timeOffset="-60673.06">5482 11642 0,'-21'0'0,"0"-21"31,0 21-31,-1 0 0,22 21 16,-21 0-16,21 0 0,0 0 16,0 0-16,-21 1 15,21 20-15,0-21 0,0 0 0,-21 0 16,21 1-16,0 20 0,0-21 15,0 0-15,0 0 0,0 1 0,0-1 16,0 0-16,21-21 16,0 0-16,0 0 0,1 0 15,-1 0-15,0 0 0,0 0 0,0-21 16,0 21-16,1-21 0,-1-1 16,0 1-16,0 0 0,0-21 0,0 21 15,-21-1-15,0 1 0,22 0 0,-22-21 16,21 21-16,-21-1 0,0 1 15,0 0-15,0 0 0,0 0 16,0 42 15,0 0-31,0 0 0,-21 0 16,21 1-16,0-1 0,0 21 0,0-21 16,0 0-16,0 1 0,0-1 15,0 21-15,0-21 0,0 0 0,21-21 16,0 22-16,0-1 0,0-21 0,0 0 15,22 0-15,-22 0 0,21 0 16,-21 0-16,43 0 16,-43-21-16,21 21 0,1-43 15,-22 22-15,0 0 0,-21 0 16,21-22-16,-21 22 0,21 0 0,-21 0 16,0-21-16,0 20 0,0 1 15,0 0-15,0 0 0,-21 21 16,0 0-1,0 21-15,21 0 16,0 0-16,0 1 0,0-1 16,0 0-16,0 0 0,0 21 0,-21-20 15,21-1-15,0 21 0,0-21 16,0 0-16,0 1 0,0-1 0,0 0 16,0 0-16,0 0 0,21-21 15,-21 21 1,0-42-1,21 21-15,-21-21 16,0 0-16,0 0 0,0 0 0,21-43 16,-21 43-1,0-21-15,0 20 0,0-20 0,43-21 16,-43 41-16,21 1 0,0 0 0,-21 0 16,21 0-16,-21 0 0,21 21 15,0 0-15,1 0 16,-1 0-16,-21 21 0,0 0 0,21 0 0,-21 0 15,21 0-15,-21 22 0,21-1 16,-21 0-16,0-20 16,0-1-16,21 21 0,-21-21 0,22 0 15,-22 1-15,0-1 0,0 0 16,0 0-16,0 0 16,0-42 15,0 0-31,0 0 0,0 0 0,21-1 15,-21 1-15,21 0 0,0-21 0,-21 21 16,21-22-16,0 1 0,1 21 16,-1-22-16,21 22 0,22-42 15,-43 42-15,42 21 16,-42 0-16,1 0 0,20 0 16,-21 0-16,-21 21 0,21 0 0,0 0 15,-21 0-15,22 0 0,-22 22 0,0-22 16,0 0-16,0 21 0,0-20 0,0 41 15,0-42-15,0 22 16,0-22-16,0 0 0,-22 0 16,22 0-16,0-42 62</inkml:trace>
  <inkml:trace contextRef="#ctx0" brushRef="#br0" timeOffset="-58215.46">7959 11811 0,'-22'0'15,"1"0"-15,0 0 16,0 0 0,0 0-16,0 0 15,-1 0-15,1 0 16,0 0-16,0 0 0,0 0 15,0 0-15,21 21 16,21-21 31,0 0-31,0 0-16,21 0 0,-20 0 0,41 0 15,-21 0-15,22 0 0,-22 0 0,22 0 16,-1 0-16,-20 0 0,20 0 15,1 0-15,-1-21 0,1 21 0,-22 0 16,21 0-16,1 0 0,-22-21 0,22 21 16,-22 0-16,43 0 15,-43 0-15,0-21 0,-20 21 16,-1 0-16,0 0 0,21 0 16,-21-21-16,1 21 31,-44 0 0,1 0-15,0-22-1</inkml:trace>
  <inkml:trace contextRef="#ctx0" brushRef="#br0" timeOffset="-57660.78">8784 11494 0,'0'0'0,"-21"0"31,0 0-31,21 21 31,0 0-15,21 0-16,0-21 16,0 21-16,0-21 0,1 21 0,20-21 15,-21 22-15,0-22 0,22 0 16,-22 21-16,21-21 0,-21 0 0,0 0 16,22 21-16,-22-21 0,0 0 0,0 0 15,0 0-15,1 0 16,-1 21-1,-42-21 17,-1 0-32,1 0 0,0 21 15,0-21-15,-43 43 16,43-43-16,0 21 0,0 0 16,0-21-16,0 21 0,-22 0 0,22 0 15,0 1-15,-21-1 0,20 0 0,-41 21 16,-1 22-1,43-43-15,0 0 0,21 0 16,-21 0-16,0-21 16,42 0 31,0 0-32,0-21-15</inkml:trace>
  <inkml:trace contextRef="#ctx0" brushRef="#br0" timeOffset="-56305.51">9991 11578 0,'0'0'15,"0"-21"-15,0 0 0,0 0 16,0 0-16,0-1 16,0 1-1,-22 21 1,22 21-1,-21 1-15,21-1 0,0 0 16,0 21-16,-21-21 0,21 1 16,-21 20-16,21 0 0,-21-21 0,21 22 15,0-22-15,-21 21 0,21-21 16,-22 1-16,22 20 0,0-21 16,0 0-16,0 0 0,0 1 0,0-1 15,0 0-15,22-21 16,-1 0-16,0 0 15,0-21-15,0 0 0,-21-1 0,21 1 16,1 0-16,-1-21 0,0 21 0,21-43 16,1 22-1,-22-1-15,-21 22 0,21 0 16,0 0-16,-21 0 0,21 21 16,0 0-1,-21 21 1,0 0-16,0 0 0,0 0 15,0 1-15,0-1 0,0 0 16,0 0-16,0 21 0,0-20 0,0-1 16,0 0-16,0 0 0,0 0 15,0 0-15,22 1 0,-22-1 16,21-21-16,0 0 0,0 0 16,0 0-16,0 0 0,1 0 15,-1 0-15,0 0 0,0-21 16,-21-1-16,21 22 0,0-21 0,1 0 15,20-42-15,-21 20 16,-21 22-16,21-21 0,-21-1 16,0 22-16,21-21 0,-21 21 15,0 0-15,22-1 0,-22 1 16,0 0 0,0 42 15,0 0-31,0 1 15,0 20-15,0-21 0,-22 0 0,22 0 16,0 22-16,0-22 0,0 21 0,0-21 16,0 1-16,0 20 0,0-21 15,0 0-15,0 0 0,43 22 16,-22-43 0,0 0-16,0 0 0,0 0 15,1 0-15,-1 0 0,0 0 0,0 0 0,0-21 16,0-1-16,22 1 0,-22 0 0,0 0 15,0 0-15,22-64 16,-43 64-16,21 0 16,-21 0-16,21-1 0,-21 1 0,0 0 15,0 42 17,-21 0-32,21 1 0,-21-22 0,21 42 15,0-21-15,0 0 0,-22 0 16,22 1-16,0-1 0,0 21 15,0 0-15,0-20 16,22-22-16,-1 0 16,0 0-16,0 0 0,0 0 15,0 0-15,1-22 0,-1 1 16,-21 0-16,21 0 0,0 0 0,-21 0 16,0-1-16</inkml:trace>
  <inkml:trace contextRef="#ctx0" brushRef="#br0" timeOffset="-55968.28">11176 11367 0,'0'0'0,"-21"0"15,0 0-15,-1 0 0,1 21 0,21 0 16,-21 0-16,21 0 16,0 0-16,0 1 0,21-22 15,-21 21-15,21-21 16,1 0-16,-1 0 0,0 0 15,0 0-15,0 0 0,0 0 16,1 0-16,-22-21 0,21 21 0,-21-22 16,0 1-16,0 0 15,0 0-15,-21 0 0,-1 21 16,1 0-16,0-21 16,0 21-16,0 0 0,0 0 15,-1 0-15,1 21 0,0 0 0,0-21 0,0 42 16,21 1-1,0-22-15,0 0 0,0 0 16,0 0-16,21-21 0,21 21 0,-21-21 0,1 0 16,-1 22-16,0-22 0,0 0 15</inkml:trace>
  <inkml:trace contextRef="#ctx0" brushRef="#br0" timeOffset="-55463.86">11599 11642 0,'-21'21'0,"-21"21"15,42-21 1,0 1-16,0-1 0,0 0 16,0 0-16,0 0 0,0 0 15,0 22-15,0-22 16,0 0-16,0 0 0,0 0 15,-21 1-15,21-1 16,-22-21 0,22-21-1,0-1-15,0 1 0,0 0 16,0 0-16,0-21 0,0 20 16,0 1-16,0 0 0,0-21 15,43 21-15,-22-22 0,0 22 16,0-21-16,22 21 0,41-22 15,43 1 1,-84 42-16,20 0 0,-21 0 0,1 21 16,-1 0-16,-21 0 0,0 1 0,22-1 15,-43 0-15,0 21 0,0-21 16,0 1-16,0 20 0,0-21 16,0 0-16,0 0 0,-21 1 0,-1-1 0,1 0 15,0 0-15,0 0 0,-21 0 16,20 1-16,1-22 15,21-22 17,21 1-32,1 21 15,-1-21-15</inkml:trace>
  <inkml:trace contextRef="#ctx0" brushRef="#br0" timeOffset="-54901.17">12806 11599 0,'0'-21'0,"-64"-21"16,43 21 0,0 21-16,0 0 0,-22 0 15,1 0-15,21 21 0,-21 0 16,20 0-16,-20 0 0,21 1 0,-21 20 15,20-21-15,-20 0 0,21 22 0,0-22 16,21 0-16,0 64 16,0-64-16,0 0 0,0 0 15,21-21-15,0 21 0,0-21 0,0 0 16,22 0-16,-22 0 0,21 0 16,-21 0-16,1 0 0,20-21 0,-21 21 15,0-21-15,0 0 0,22 0 0,-22-1 16,0-20-16,-21 21 15,21-21-15,0 20 0,1-20 0,-22 0 16,0-22-16,0 22 0,21-106 16,-21 105-1,0 22-15,0-21 0,0 21 0,0 0 0,0-1 16,-21 44 0,21-1-16,0 0 15,0 0-15,-22 21 0,22 43 16,-21-64-16,21 22 0,0-1 0,0 0 15,0 1-15,0-22 0,0 21 16,0-21-16,0 22 0,0-22 16,0 0-16,0 0 0,0 0 0,0 0 15,0 1-15,0-1 0,0 0 16,43 0-16,-22-21 16,0 0-16,0 0 0,0 0 15,0 0-15,1 0 0,-1 0 16,0-21-16</inkml:trace>
  <inkml:trace contextRef="#ctx0" brushRef="#br0" timeOffset="-54469.42">13314 11599 0,'0'-21'0,"0"42"0,0-63 16,-21 42-1,-1 0-15,1 0 0,0 0 16,0 21-16,0 0 0,0 1 15,-1-1-15,1 0 0,21 0 16,0 0-16,-21 0 0,21 1 0,-21-1 16,21 0-16,0 0 0,0 0 0,0 0 15,21 1-15,0-22 16,0 21-16,1-21 0,20 0 16,-21 0-16,21 0 15,-20 0-15,-1 0 0,0 0 0,0-21 16,0-1-16,0 1 0,1 21 15,-1-21-15,-21 0 0,0-21 0,21 20 16,-21 1-16,0 0 0,0-21 0,0 21 16,0-1-16,0 1 0,0 0 15,-21 21-15,0-21 0,-1 21 16,1 0-16,0 0 0,0 0 0,0 0 16,0 21-16,-1-21 0,1 21 15,0 0-15,0 1 0,0-22 0,0 42 16,21-21-16,0 0 15,21-21 17,0 0-32,0 0 0,0 0 0,0 0 15</inkml:trace>
  <inkml:trace contextRef="#ctx0" brushRef="#br0" timeOffset="-53861.54">13801 11557 0,'-22'21'47,"22"0"-47,-21 1 16,21-1-16,-21 0 0,21 0 15,0 0-15,-21 0 0,0 1 0,21 20 16,-21-21-16,21 0 0,-22 22 15,22-22-15,0 0 16,0 0-16,0 0 16,22-21-16,-1 0 15,0 0-15,-21-21 0,21 21 16,0-21-16,0 0 0,1 21 0,-22-21 16,21-1-16,0 1 0,0 0 0,-21 0 15,21 0 1,0 0-16,-21-1 0,22 22 15,-22-21-15,0 42 16,0 1 0,0-1-16,0 0 15,0 0-15,0 0 0,0 0 16,0 1-16,21-22 0,-21 21 0,21 0 16,21-21-1,-21 0-15,1 0 0,-1 0 16,0 0-16,21 0 0,-21 0 0,1-21 15,-1 21-15,0-21 0,0-1 16,0 1-16,-21 0 0,21-21 16,-21 21-16,22-1 0,-22-20 0,0 21 15,0-43-15,0 43 16,0 0-16,-22 21 0,1 0 16,0-21-16,0 21 0,0 0 15,0 0-15,21 21 16,-22-21-16,1 0 0,0 21 15</inkml:trace>
  <inkml:trace contextRef="#ctx0" brushRef="#br0" timeOffset="-52965.22">15642 11261 0,'0'0'0,"0"-64"31,0 43-31,0 0 16,0 0-16,0 0 16,0 42 15,0 0-31,-21 0 0,21 0 0,0 22 15,0-22-15,0 21 0,0 0 16,0 1-16,0-1 0,0 0 0,-21 1 16,21-1-16,-21-21 0,21 43 15,-22-1-15,22-42 16,-21 1-16,21-1 0,0 0 16,0 0-16,-21-21 46,21-21-46,0 0 0,-21 0 16,21-1-16,0 1 0,0-21 16,0 21-16,0 0 0,0-1 15,0 1-15,21 0 0,0 0 0,0 0 16,43-22-16,-43 22 0,21 21 16,-20-21-16,20 21 0,-21 0 15,43 0-15,-22 0 16,21 21-16,-41 0 0,20 1 15,-21-1-15,0 42 16,-21 1-16,0-43 16,-21 21-16,0-21 0,0-21 0,0 22 15,-22-1-15,22 0 0,-21-21 16,21 21-16,-1-21 0,-41 0 16,42 0-16,0 0 0,-1 0 15,1 0-15,0 0 16,21-21-1,0 0 1,21 21 0,0-21-16,1-1 15</inkml:trace>
  <inkml:trace contextRef="#ctx0" brushRef="#br0" timeOffset="-51804.27">16637 11578 0,'0'0'0,"0"-21"0,0 0 0,21 0 15,-21 0-15,0-1 0,0 1 0,0 0 16,-21 0-16,0 0 16,0 0-16,-1 21 0,1 0 0,0-22 15,0 22-15,-21 0 0,-1 0 0,22 22 16,-21-1-16,-1 0 0,1 0 15,21 0-15,-21 22 0,20-22 0,-41 85 16,21-22 0,42-63-16,0 1 15,0-1-15,21 0 0,21 0 16,-21-21-16,0 21 0,22-21 16,-22 0-16,21 0 15,64 0-15,-85-21 16,43 0-16,-43 0 0,0 0 15,0 21-15,0-22 0,1-20 0,-1 21 16,0 0-16,-21 0 0,0-43 16,0 22-16,21 21 15,-21-1-15,-21 22 32,21 22-32,-21-1 15,21 0-15,0 0 0,-21 21 16,21-20-16,-22-1 0,22 0 0,-21 21 15,21-21-15,0 1 16,0-1-16,0 0 0,0 0 16,21-21-16,1 0 0,-1 21 15,0-21-15,0 0 0,0 0 0,0 0 16,22 0-16,-1-21 0,-21 21 16,22-21-16,-22 21 0,21-21 15,-21 0-15,22-1 0,-22 1 0,0 0 16,21-21-16,1-22 0,-22 43 15,-21 0-15,21-21 0,-21 20 16,21 22-16,-21-21 0,-21 21 16,0 21-1,21 1-15,-21-1 16,21 0-16,-22 0 0,22 0 0,0 0 16,0 1-16,0 20 0,0 21 15,0-41-15,22-22 16,-22 21-16,21 0 0,-21 0 15,21 0-15,0-21 0,-42 0 47,0 0-47,21-21 0,-21 21 16,-1-21-16,1 21 0,0-21 16,0 21-16,0 0 15,21 21 32,21-21-47,0 0 0,0 0 16,0 21-16,1-21 0,20 0 15,0 0-15,-21 0 0,1 0 16,20 0-16,-21 0 0,0 0 0,22 0 16,-1 0-16,0-21 0,-21 21 0,43-42 15,-43 42-15,0-22 16,0 1-16,1 0 0,-22 0 15,0-21-15,21 20 0,-21 1 0,0 0 16,0 0-16,0 0 16,-21 21-16,-1 0 15,1 0-15,0 21 0,0-21 16,0 21-16,21 0 0,-21 0 16,21 1-16,-22-1 0,22 0 15,0 0-15,0 0 0,0 0 0,0 1 16,0-1-16,0 0 0,22-21 15,-1 21-15,0-21 16,0 0-16,0 0 0,0 0 0,1 0 16,-1 0-16,0 0 0,0 0 15,0 0-15,22 0 0,-22 0 0,21 0 16,-21 0-16,0 0 0,85-42 16</inkml:trace>
  <inkml:trace contextRef="#ctx0" brushRef="#br0" timeOffset="-51231.6">18330 11578 0,'0'-21'0,"0"42"0,0-63 0,0 21 15,0-22-15,-42 1 16,21 42-16,0-21 16,-1 21-16,1 0 0,0 0 15,0 0-15,0 0 0,0 0 0,-1 0 16,1 21-16,0 0 0,0 0 15,-21 1-15,20-1 0,22 0 0,-21 0 16,0 0-16,21 0 0,0 43 16,0-43-16,0 0 15,0 0-15,0 1 0,0-1 0,21 0 16,0-21-16,1 0 16,-1 21-16,0-21 0,0 0 0,0 0 15,0 0-15,1 0 0,20-21 16,0-21-1,-21 20-15,1-20 0,-1 0 16,0-1-16,0 1 16,-21 0-16,21-22 0,0 22 0,1-22 15,-22 22-15,21-21 0,0 20 0,-21 1 16,0 0-16,0 20 0,0 1 16,0-21-16,0 63 31,-21 0-31,21 22 15,-21-1-15,-1 0 0,22 1 16,0-1-16,0 0 0,-21 22 0,21-22 16,0 0-16,0 1 0,0-1 0,0-21 15,0 22-15,0-22 0,0 42 16,0-42-16,21 1 0,1-22 16,-1 21-16,0-21 0,0 0 15,21 0-15,-20 0 0,20 0 0,-21 0 16,0 0-16,22 0 0,-1-21 15,0-1-15,-21 1 0,1 0 16,-1 0-16,0 0 0,0 0 0,0-1 16</inkml:trace>
  <inkml:trace contextRef="#ctx0" brushRef="#br0" timeOffset="-50460.22">19875 11578 0,'0'0'0,"22"0"15,-1 0-15,-21-21 16,21 21-16,0-21 0,0 21 15,-21-21-15,21 21 0,-21-21 0,0-1 16,22 1-16,-22 0 0,0 0 16,0 0-16,0 0 0,0-1 15,0 1-15,0-21 0,0 21 0,0 0 16,-22-1-16,1 22 0,-42-21 16,-1 21-1,22 21-15,21 1 0,-22-1 16,22 0-16,0 21 0,-21-21 0,21 22 15,-1-1-15,1-21 0,0 85 16,21-42 0,0-43-16,0 0 0,21 0 15,0-21-15,1 0 16,20 0-16,0 0 16,-21 0-16,22 0 0,-22 0 0,0-21 15,21 21-15,-20-21 0,-1 0 16,21-1-16,0-41 15,1-1-15,-43 43 16,0 0-16,0 0 0,0 42 31,0 0-31,0 22 16,0-22-16,-21 0 0,21 0 16,0 0-16,0 0 0,0 1 15,0-1-15,0 0 0,0 0 0,0 0 16,21-21-16,0 0 15,0 21-15,0-21 0,22 0 0,-22 0 16,0 0-16,0 0 0,0 0 0,22-21 16,-22 21-16,42-42 15,-20 21-15</inkml:trace>
  <inkml:trace contextRef="#ctx0" brushRef="#br0" timeOffset="-50166.37">20595 11388 0,'21'-43'16,"-21"22"-16,0 0 0,-21 169 0,21-211 0,0-22 31,-21 106-31,0 0 0,21 1 16,-21-1-16,21 21 0,-22-21 15,1 0-15,21 22 0,0-1 0,0-21 16,-21 22-16,0-1 0,0 21 16,21-20-16,-21-1 0,21 0 15,-22 22-15,1-22 0,21 1 16,-21 20-16,0-21 0,21 1 0,-21-1 15,0 0-15,21 1 0,-22-22 0,1 42 16,0-41-16,21-1 0,0 0 16,0-42 15,21 0-31,-21-1 0,21 1 16,1-21-16,-1 21 15,0-22-15</inkml:trace>
  <inkml:trace contextRef="#ctx0" brushRef="#br0" timeOffset="-49859.55">20489 11472 0,'0'-42'15,"0"84"-15,0-105 0,21 21 0,-21 20 0,22 1 16,-22 0-16,21 0 0,21-21 16,0 20-16,-20 22 0,-1 0 15,21-21-15,-21 21 0,22 0 16,-22 0-16,21 0 0,-21 21 0,0 1 15,1-1-15,-1 0 0,-21 21 16,0-21-16,0 22 0,0-22 0,0 21 16,-21-21-16,-1 22 0,1-22 15,-21 0-15,-22 21 0,-20 1 16,41-22-16,1-21 0,21 21 16,-21-21-16,20 0 0,1 0 15,42 0 16,1 0-31,20 0 16,-21-21-16,0 21 0,22-21 0</inkml:trace>
  <inkml:trace contextRef="#ctx0" brushRef="#br0" timeOffset="-49540.73">21188 11324 0,'0'0'0,"21"0"0,-21-21 0,0 63 47,-21-20-47,21-1 15,-21 21-15,-1-21 0,22 22 0,-42 41 16,42-41-16,-21-1 0,0 0 16,21 1-16,-21 20 0,-1-21 15,1 1-15,0 63 16,0-64-16,0 43 0,0-43 15,-1-21-15,22 21 0,-21-20 16,21-1-16,0 42 16,21-63 15,1-21-31,-1 0 0,-21 0 16,21-22-16,0 22 0,0-21 0,0 0 15,1-1-15</inkml:trace>
  <inkml:trace contextRef="#ctx0" brushRef="#br0" timeOffset="-49204.92">21167 11472 0,'0'0'0,"0"-21"0,0 0 15,0 0-15,0 0 0,0 0 0,0-1 16,21 22-16,-21-21 0,21 21 16,0 0-16,-21-21 0,21 21 15,0 0-15,43 0 0,-43 0 16,21 0-16,-20 0 0,-1 0 15,0 21-15,0 0 0,0 1 0,0-1 16,-21 0-16,0 64 16,-21-1-1,0-63-15,0 1 0,-21-1 0,20 0 16,-20-21-16,21 21 0,-21-21 16,20 0-16,1 21 0,-21-21 0,21 0 15,0 0-15,-1 0 16,1 0-16,0 0 15,21-21 1,21 21 0,0-21-16,1 21 0,-1-21 15,0 21-15,21-21 0</inkml:trace>
  <inkml:trace contextRef="#ctx0" brushRef="#br0" timeOffset="-48681.22">21886 10943 0,'0'-42'32,"-21"63"-17,0 0-15,0 0 0,21 1 0,-21-1 16,-1 21-16,22 0 0,-21 1 15,0-1-15,21 0 0,-21 22 0,21-22 16,-21 1-16,0-1 0,21 0 16,0-21-16,0 22 0,0-22 15,0 21-15,0-21 0,0 1 0,0-1 16,21-21-16,0 0 16,0 0-16,0 0 15,0 0-15,1 0 0,-1 0 0,0 0 16,0-21-16,-21-1 0,21 1 0,0 0 15,1 0-15,-1 0 0,0 0 16,-21-1-16,21-41 16,-21 84 15,-21 0-31,0 0 16,21 1-16,0-1 0,0 0 0,-21 21 15,21-21 1,0 1-16,0-1 0,0 0 15,21-21 1,0 0-16,0 0 16,0 0-16,0 0 0,1-21 15,-1 0-15,0 21 0,-21-22 16,21 1-16,-21 0 0,21 21 16,-21-21-16</inkml:trace>
  <inkml:trace contextRef="#ctx0" brushRef="#br0" timeOffset="-48472.34">22140 11134 0,'0'0'0,"0"-21"0,-21 21 15,0 0 1,0 0 0,21 21 15,0 0-31,0 0 15,0 0 1,21 0 0</inkml:trace>
  <inkml:trace contextRef="#ctx0" brushRef="#br0" timeOffset="-48149.52">22691 11303 0,'0'0'16,"0"-21"-16,0 0 0,0 0 15,-22-1-15,1 22 16,0-21-16,-21 21 16,21 0-16,-22 0 15,22 21-15,0-21 0,0 22 0,0-1 16,-22 21-16,-20 43 15,63-64-15,-21 0 16,21 21-16,-22-20 0,22-1 0,0 0 16,0 0-16,0 0 0,0 0 0,0 1 15,22-1-15,20-21 16,-21 21-16,0-21 0,22 0 16,-22 0-16,0 0 0,21 0 15,-21 0-15,22 0 0,-22 0 0,21-21 16,1 21-16</inkml:trace>
  <inkml:trace contextRef="#ctx0" brushRef="#br0" timeOffset="-46389.02">23156 11345 0,'0'0'0,"0"-21"0,0 0 16,0 0-16,-21 21 31,0 0-31,0 0 0,0 0 15,-1 0-15,1 0 0,0 0 16,-21 42-16,-1-21 0,22 1 16,0-1-16,0 0 0,0 21 15,0-21-15,-1 1 0,1-1 0,21 0 16,0 42-16,0-20 16,21-22-1,1-21-15,-1 0 0,0 0 16,0 0-16,21 0 0,-20 0 0,-1 0 15,0 0-15,0 0 0,0-21 16,0 0-16,1-1 0,-22 1 0,21 0 16,0 0-16,0 0 0,-21-22 0,0 22 15,21-21-15,-21 21 16,0 0-16,0-1 0,0 1 0,0 0 16,0 42-1,-21 0 1,0 1-16,21-1 0,-21 21 0,21-21 15,0 0-15,0 22 16,0-22-16,0 0 0,0 0 0,0 22 16,0-22-16,0 0 15,21-21-15,0 0 16,0 0-16,0 0 16,22 0-16,-22 0 0,0-21 15,0 21-15,0-21 0,1-1 16,-22 1-16,21 0 0,-21-21 0,21-1 15,0 22-15,0-190 16,-21 105 0,0 63-16,0 1 0,0 21 0,0-21 15,0 20-15,0 1 16,0 42 0,-21 1-16,21-1 15,0 0-15,0 21 0,0-21 0,0 22 16,-21-1-16,21 0 0,0 1 15,0-1-15,-21 0 0,21 64 16,0-85-16,0 43 16,0-43-16,0 0 15,0 0-15,21 1 0,0-22 0,-21 21 16,21-21-16,0 0 0,22 0 16,-22 0-1,0 0-15,0-21 0,0-1 0,-21 1 16,22 21-16,20-63 15,-21 20-15,0 22 0,-21-21 16,21 0-16,1 20 16,-22 1-16,0 42 31,0 1-31,-22-1 0,22 0 16,-21 0-16,21 0 0,-21 0 15,21 1-15,0-1 0,0 0 0,0 21 16,0-21-16,0 22 15,21-43 1,0 21-16,1-21 0,-1 0 0,0 0 16,21 0-16,22 0 15,-43 0-15,0-21 16,0 0-16,0-1 0,1 1 0,-22 0 16,21 0-16,0 0 0,-21 0 0,0-1 15,21-20 1,-21 21-16,0 42 31,-21 0-31,0-21 16,21 21-16,0 1 0,-21 20 15,-1-21-15,22 0 16,0 0-16,0 1 0,0-1 16,0 0-16,22-21 15,-1 0-15,0 0 16,0 0-16,0 0 15,0 0-15,1 0 0,-22-21 16,0 0-16,21 21 0,-21-22 16,0 1-16,21 0 0,-21-21 15,0 21-15,0-1 0,-21 1 16,-22 0-16,22 21 16,0 0-16,0-21 15,21 0 16,21 21-31,0-21 16,0 21-16,1 0 16,-1-22-16,21 22 0,-21 0 0,0 0 15,1 0-15,20 0 0,-21 0 16,0 0-16,0 0 0,1 0 0,-1 22 16,-21-1-1,0 0-15,0 0 0,0 0 0,0 0 16,0 1-16,0-1 0,0 0 0,0 0 15,-21 0-15,-1 0 0,22 1 16,-21-1-16,0 21 16,21-21-16,0 0 15,-21-21-15,21-21 63,0 0-63,0 0 0,0 0 15,0 0-15,21-1 0,0 1 0,-21-21 16,43 21-16,-22 0 0,0-22 16,0 1-16,0 21 0,43-43 15,-43 43-15,42-21 16,-20 21-16,-22 21 0,21 0 0,-21 0 16,1 0-16,-1 0 0,0 21 0,0 0 15,-21 0-15,0 0 0,0 43 16,-21 20-1,0-41-15,21-22 0,-21 42 16,-1-41-16,1-1 0,0 0 16,21 0-16,-21 0 15,0-21-15,21-21 63,0 0-63,0 0 0,0 0 15</inkml:trace>
  <inkml:trace contextRef="#ctx0" brushRef="#br0" timeOffset="-46137.17">24447 10986 0,'0'0'0,"0"-22"16,-21 22-16,0 0 0,0 0 16,0 0 62,0 0-63</inkml:trace>
  <inkml:trace contextRef="#ctx0" brushRef="#br0" timeOffset="-45885.31">23368 11113 0,'0'21'15,"0"-42"-15,21 42 32,0-21-32,0 0 0,1-21 0,-1 21 15,0 0-15,21 0 0,-21 0 16,1-22-16,-1 22 0,0 0 0,21 0 16,-63 0 15,0 0-31,0 22 15,-22-22-15</inkml:trace>
  <inkml:trace contextRef="#ctx0" brushRef="#br0" timeOffset="-18133.6">720 13250 0,'-22'0'0,"44"0"0,-65 0 16,22 0-16,0 0 15,0 0 1,21 22-1,0-1-15,0 0 0,0 0 16,0 0-16,0 0 16,21 1-16,0-22 15,0 0-15,0 0 0,1 21 0,-1-21 16,0 0-16,21 0 0,-21 0 16,1 0-16,20 0 0,-21-21 0,21-1 15,-20 22-15,20-21 0,-21 0 16,0 21-16,0-21 0,1 0 15,-1 0-15,0 21 0,-21-22 0,21 22 16,-21-21-16,-21 21 47,0 21-47,0-21 0,21 22 16,0-1-16,0 21 0,-22-21 15,1 22-15,21-22 0,-21 42 16,21-20-16,0-1 0,-21 21 0,0-20 15,21 20-15,0-20 0,-21-1 16,-1 0-16,22 1 0,-21-1 16,21-21-16,0 0 0,0 0 0,0 1 15,0-1-15,0 0 0,-21-21 32,21-21-17,-21 0 1,21-1-16,0 1 0,0 0 15,0 0-15</inkml:trace>
  <inkml:trace contextRef="#ctx0" brushRef="#br0" timeOffset="-17836.76">550 13737 0,'-21'0'0,"42"0"0,-21 0 31,43 0-31,-22 0 16,21 0-16,-21 0 0,22 0 15,-1 0-15,0 0 0,1-21 0,-1 21 16,-21 0-16,21-21 0,1 0 16,-1 21-16,0-21 15,-20 21-15,-1 0 0,0 0 16,-21-22-1,21 22 17,0-21-32,0 21 0</inkml:trace>
  <inkml:trace contextRef="#ctx0" brushRef="#br0" timeOffset="-17520.94">1545 13653 0,'0'0'15,"21"0"-15,0 0 16,1 0-16,-1 0 16,0-22-1,-21 1-15,21 21 0,-21-21 16,0 0-1,-21 21-15,0 0 16,0 0-16,-1 0 0,1 0 16,0 0-16,0 0 0,21 21 15,-21 0-15,0 0 16,21 1-16,0-1 31,21-21-31,0 0 16,0 0-16</inkml:trace>
  <inkml:trace contextRef="#ctx0" brushRef="#br0" timeOffset="-16714.91">2603 13420 0,'0'-21'31,"22"21"-31,-1 0 0,0-22 16,0 1-16,0 21 0,0-21 15,1 21-15,-1-21 0,0 0 0,0 0 16,0-1-16,-21 1 16,21 0-16,-21 0 0,0 0 0,0 0 15,-21-1-15,0 1 16,-21 21-16,21 0 0,-22 0 16,1 0-16,0 0 0,-1 0 0,-20 21 15,20 1-15,1-22 0,0 21 0,-1 0 16,22 0-16,-21 21 15,42-20-15,0 20 16,0-21-16,0 0 0,21 0 16,0 1-16,0-1 0,22 0 0,-22 0 15,21 21-15,1-20 0,-1-1 16,0 0-16,1 0 0,-22 21 0,63 1 16,-62-22-16,-1 0 15,0 0-15,-21 22 0,0-22 0,0 0 16,0 0-16,-21 0 0,-22 0 0,1-21 15,0 22-15,-22-1 0,1 0 16,-1-21-16,1 0 0,-1 21 0,1-21 16,-1 0-16,1 0 0,20 0 15,1 0-15,0-21 0,-1 0 0,22 0 16,0-1-16,0 1 16,0-21-16,21 21 0,0-22 0,0 22 15,0-21-15,0 0 16,0 20-16,21 1 0,0 0 0,0 0 0,22 0 15,-22 21-15,0 0 0,42 0 16,-20 0-16,-22 0 16,21 0-16,-21 21 0,43 0 15</inkml:trace>
  <inkml:trace contextRef="#ctx0" brushRef="#br0" timeOffset="-16301.15">2921 13758 0,'0'0'16,"0"22"-16,21-22 0,0 0 31,0 0-31,1-22 16,-1 1-16,0 0 0,0 21 15,0-21-15,-21 0 0,21 0 16,1-1-16,-22 1 0,0 0 0,0 0 15,0 0-15,0 0 0,0-1 0,0 1 16,-22 21 0,1 0-16,0 0 0,0 0 15,-21 0-15,20 21 0,1 1 16,-21 20-16,21 0 0,0 22 16,21-43-16,-22 21 15,22 1-15,0-22 0,0 21 0,0-21 16,0 0-16,0 22 0,22-22 15,-22 0-15,21-21 0,0 21 0,0 0 16,43-21 0,-43 0-16,21 0 0,-21 0 0,22 0 15,20-42-15,-42 21 16,22 0-16,-22 0 0,21-1 16,0-20-16,22-43 0</inkml:trace>
  <inkml:trace contextRef="#ctx0" brushRef="#br0" timeOffset="-16021.3">3641 13060 0,'0'-21'0,"0"42"15,0-63-15,0 63 16,0 0-16,0 0 16,-22 0-16,22 22 0,-21-22 15,21 21-15,-21 0 0,21 1 0,0-1 16,0 22-16,-21-22 0,0 21 15,0-20-15,21-1 0,0 22 16,-43 20-16,22-41 0,21-1 16,0-21-16,0 21 0,0-20 15,0-1-15,0 0 16,0 0-16,21-21 0,0 0 16,1 0-16,-1 0 0,0-21 15,0 0-15,0 0 0,22-22 16,-22 1-16</inkml:trace>
  <inkml:trace contextRef="#ctx0" brushRef="#br0" timeOffset="-13072.64">3768 13674 0,'-22'42'32,"22"-21"-32,0 0 0,0 1 31,22-22-31,-1 0 0,0 0 0,0 0 15,21 0-15,-20 0 0,-1-22 0,21 1 16,-21 21-16,22-21 0,-22 0 16,0 0-16,0 0 0,0-1 15,0 1-15,-21-42 16,0 42-16,0-1 0,0 1 16,-21 21-16,0 0 15,0 0-15,-21 0 0,20 0 16,1 0-16,-63 64 15,62-43-15,22 21 0,-21-21 16,21 1-16,0 20 0,0-21 0,0 0 16,0 0-16,0 22 0,21-22 15,-21 0-15,22 0 0,62 0 16,-41-21-16,20 0 16,-21 0-16,1 0 15,-1 0-15,-21 0 0,22 0 0,-1-21 16,21 0-16,-41 0 0,-1-21 15,0 20-15,0 1 0,-21 0 16,0-21-16,21-1 0,-21 22 16,0 0-16,0 0 0,0 0 15,-21 21 1,0 0-16,21 21 16,-21 0-16,21 0 0,0 22 15,0-22-15,0 0 0,0 21 0,-21-21 16,21 1-16,0 20 15,0 21 1,0-41-16,0-44 31,21 1-15,-21 0-16,21 0 16,0 0-16,-21 0 0,21-22 0,0 22 15,22-42-15,-43 41 0,21 1 16,0 0-16,0 0 0,0 0 15,1 21-15,-1 0 0,0 0 0,0 0 16,-21 21 0,21 0-16,-21 0 0,0 0 0,0 1 15,21-1-15,-21 0 0,0 0 16,0 21-16,22-20 0,-1-1 16,0 0-16,-21 0 0,21 0 0,0-21 15,0 21-15,22 1 0,20-22 16,1 0-16,-43 0 15,21 0-15,1 0 0,20-22 16,-42 22-16,0-21 0,1 0 16,20 0-16,-21 0 0,-21-22 0,21 22 15,0 0-15,-21-21 0,22-1 0,-22 22 16,0-21-16,0 21 0,0 0 16,0-1-16,0 1 0,0 0 0,-22 0 15,1 0-15,0 21 0,0 0 16,-21 0-16,20 0 0,1 0 15,0 0-15,-42 42 0,-1 22 16,43-22-16,0-21 16,21 21-16,0 1 0,-21-22 15,21 21-15,0-21 0,0 1 0,0 20 16,0-21-16,0 0 0,0 0 16,0 1-16,21-22 0,0 21 15,0-21-15,0 0 0,0 0 0,1 0 16,-1 0-16,0-21 15,0-1-15,0 1 0,22-21 16,-22 21-16,0-22 0,0 1 16,0 0-16,0-1 0,1 1 15,-1 0-15,-21-1 0,21-20 0,0 21 16,0-1-16,-21-20 0,0 20 0,21 22 16,-21-21-16,0 21 0,0 0 15,0-1-15,0 1 0,0 0 0,-21 21 31,0 21-31,21 0 0,-21-21 16,21 43-16,-21-22 0,21 0 16,-21 21-16,-1-20 0,22 20 0,0 0 15,0-21-15,0 22 0,-21-1 16,21 0-16,0-20 0,0 20 0,0 0 16,0 1-16,0-1 15,0 0-15,0 1 0,0-22 16,0 0-16,43 0 15,-43 0-15,21-21 0,0 0 0,0 0 16,0 0-16,0 0 0,64 0 16,-43-21-1,1 0-15,-22 0 0,21-22 16,1 22-16,-22 0 0,0 0 0,0-21 16,0 20-16,0 1 0,-21-21 15,0 21-15,0 0 0,0-1 0,0 1 16,0 0-16,-21 21 31,0 0-31,0 0 0,0 0 16,0 21-16,21 0 15,0 1-15,0-1 0,0 0 16,0 0-16,0 0 16,21-21-16,0 21 0,0 1 15,0-1-15,0-21 0,-21 21 16,22-21-16,-22 21 0,21-21 15,0 21-15,-21 0 16,21 1-16,0-22 0,-21 21 16,21-21-1,1 21-15,-1-21 0,0 0 16,0 0-16,0 0 16,0 0-16,1-21 0,-1 21 15,0-21-15,0-1 0,43-41 16,-43 42-16,0 0 15,0-43-15,0 43 0,0 0 16,-21 0-16,0-1 0,22 1 0,-22 0 16,21 21-1,-21 21 1,-21-21-16,21 21 16,-22 1-16,1-1 0,21 21 15,0-21-15,0 0 0,-21 1 16,21-1-16,0 0 0,-21 21 0,21-21 15,0 1-15,0-1 0,0 0 16,0 0-16,21-21 16,0 21-16,0-21 0,22 0 15,-22 0-15,0 0 0,0 0 0,0 0 16,22 0-16,-22-21 0,0 21 16,0-21-16,0 0 0,1 21 15,-1-43-15,0 22 0,-21 0 0,0 0 16,21-21-16,-21 20 0,0 1 15,0-63-15,0 41 16,-21 22-16,0 0 0,0 21 0,-1-21 16,1 21-16,0 0 0,0-21 15,0 21-15,-22 0 0,22 0 0,0 0 16,0 0-16,21 21 0,-21-21 0,0 21 16,-1 0-16,22 0 0,0 22 15,0-22-15,0 0 0,0 0 0,0 21 16,0-20-16,0-1 0,0 21 15,22 0 1,-1-20-16,0-1 0,0-21 16,0 21-16,0-21 0,1 0 0,20 0 15,-21 0-15,0 0 0,0 0 16,1-21-16,20 21 0,-21-21 0,43-43 16,-22 43-1,-21 0-15,0 0 0,22-22 0,-22 22 16,0 0-16,0 0 0,0-22 0,22 22 15,-43 0-15,21 0 16,-21 42 31,0 0-47,-21 0 0,21 1 0,-22-1 16,22 0-16,0 21 0,0 1 15,0-22-15,0 0 0,0 0 16,0 0-16,0 22 15,22-22-15,-1-21 0,0 21 0,0-21 16,0 0-16,22 21 0,-22-21 16,21 0-16,0 0 0,-20 0 0,83 0 15,-62 0-15,20-42 16,-42 42-16,1-21 0,20-1 16,-21 1-16,0 0 0,22 0 0,-1-64 15,-42 22 1,0 42-16,0-1 15,0 1-15,0 0 0,0 0 16,-21 0-16,0 21 0,-1 0 0,1 0 16,0 0-16,0 0 0,0 0 15,0 0-15,-1 0 0,1 21 0,0-21 16,0 21-16,21 0 0,-21 0 0,0 1 16,-1 20-16,22-21 15,-21 0-15,21 0 0,0 43 16,0-43-16,0 0 0,0 0 0,0 1 0,0-1 15,21 0-15,1-21 16,-1 21-16,0-21 16,0 0-16,0 0 0,0 0 15,1 0-15,-1-21 0,-21 0 16,21 0-16,0-1 0,0 1 0,0 0 16,1 0-16,-1-21 0,0-1 0,0 1 15,-21 0-15,21-1 0,0 1 16,1-43-16,-22 22 0,21-22 15,-21 43-15,21 21 0,-21-22 16,0 22-16,0-21 0,0 21 16,0-1-16,0 1 0,0 0 15,-21 42 17,21 0-32,-21 1 0,21-1 0,0 0 15,-22 0-15,22 21 0,0 1 16,0-22-16,0 21 0,0 1 0,0-22 15,0 21-15,0 0 0,0-20 16,0 20-16,0 0 0,0-21 0,0 22 16,0-22-16,0 21 0,0 1 15,0-22-15,0 0 0,0 0 0,22 0 16,-22 0-16,21-21 0,0 22 16,0-22-16,0 0 0,0 0 15,1 0-15,-1 0 0,0 0 16,0 0-16,21 0 15,-20-22-15,20 1 0,-21 0 16,0 0-16,0 0 0,1 0 0,-1-1 16,-21 1-16,21 0 0,-21 0 15,21 0-15,-21-43 16,0 22-16</inkml:trace>
  <inkml:trace contextRef="#ctx0" brushRef="#br0" timeOffset="-12693.86">7239 13039 0,'-21'0'0,"42"0"0,-42 21 0,21 0 15,0 0-15,0 0 16,0 1-16,21-22 16,0 0-1,0 0 1,0 0-16,-21-22 16,22 22-16,-22-21 0,0 0 15,0 0-15,0 0 16,-22 21-1,1 0 1,21 21-16,0 0 16,0 0-16,0 0 15</inkml:trace>
  <inkml:trace contextRef="#ctx0" brushRef="#br0" timeOffset="-11993.81">8805 13377 0,'-21'0'32,"0"0"-32,0 0 0,42 0 47,0 22-32,0-22-15,22 0 16,-1 0-16,0 0 0,22 0 0,-1 21 15,1-21-15,-1 0 0,1 0 0,-1 0 16,22 21-16,-22-21 0,1 0 16,-22 0-16,1 0 0,-1 0 0,0 0 15,-21 0-15,1 0 0,-1 0 0,0 0 16,-21-21 15,-21 21-31,0-21 0,-1-1 16,1 22-1,21-21-15,-21 21 16</inkml:trace>
  <inkml:trace contextRef="#ctx0" brushRef="#br0" timeOffset="-11557.06">9567 13229 0,'-42'0'31,"63"0"0,0 0-31,0 0 16,1 21 0,-1-21-16,0 0 0,21 0 0,-21 22 15,1-22-15,-1 0 0,42 0 16,-20 0-16,-22 0 15,0 21-15,0-21 16,-21 21 0,-21-21-1,0 21-15,21 0 0,-21-21 16,-1 21-16,1-21 0,-21 22 0,21-1 16,0 0-16,-1 0 0,1 21 15,-21-20-15,21-1 0,0 21 0,-43 43 16,22-43-1,21-21-15,21 0 16,0 1-16,0-1 0,0 0 16,21-42 31,0 21-47</inkml:trace>
  <inkml:trace contextRef="#ctx0" brushRef="#br0" timeOffset="-9081.46">11430 13123 0,'0'-21'16,"-21"21"-1,21 21 1,-21 1-16,21-1 0,-22 21 15,1-21-15,21 22 0,-21 20 16,0-21-16,0 1 16,21-1-16,0-21 0,-21 64 15,-1-64-15,22 0 0,0 0 0,0 22 16,0-22-16,0 0 16,-21-21-16,21-21 31,0 0-31,0 0 15,0-1-15,0-20 0,21 21 16,-21 0-16,0-22 0,0 22 16,0-21-16,22 21 0,-22-22 15,21 22-15,-21-42 0,0 20 16,21 1-16,-21 0 0,21 21 0,-21-22 16,21 22-16,0-42 15,43-22-15,-43 64 16,0 21-16,0-21 0,1-1 15,-1 22-15,21 0 0,-21 0 0,22 22 16,-22-1-16,21 0 0,-21 21 16,22-21-16,-22 22 0,21 41 15,-42-41-15,0-1 0,0 0 0,0-20 16,0 20-16,0 0 0,0 22 16,-21-22-16,21-21 15,0 22-15,-21-22 0,21 0 0,-21 0 16,21 0-16,0 0 15,0 1-15,-22-22 32,1-22-32,21 1 15,0 0-15,-21 0 0</inkml:trace>
  <inkml:trace contextRef="#ctx0" brushRef="#br0" timeOffset="-8396.85">11218 13462 0,'0'0'0,"-84"0"16,105 0 15,0 0-15,21 0-16,-21 0 0,22 0 0,41 0 16,-41 0-16,-1-21 0,0 21 15,1-21-15,20 21 0,-20-21 16,-1 21-16,0-22 0,22 22 0,-22-21 15,0 21-15,1-21 0,-1 21 0,22-21 16,-43 21-16,21-21 16,-21 21-16,0 0 0,1-21 0,-1 21 15,0 0-15,0 0 16,0 0 0,-21 21 15,0 0-31,0 0 0,0 0 15,0 0-15,-21 1 16,21-1-16,0 0 0,-21 21 0,21-21 16,0 1-16,0-1 0,0 0 15,0 0-15,0 0 0,-21 0 16,0-21 0,21 22-16,-22-22 0,1 0 15,0-22 1,21 1-1,0 0-15,0 0 0,0 0 0,0 0 16,0-1-16,0 1 0,0 0 16,0-21-16,21 21 0,0-1 0,1 1 15,-1 0-15,21 0 0,-21 21 0,22-21 16,-1 0-16,0 21 0,1 0 16,-1-22-16,0 22 0,1 0 15,-22 0-15,21 0 0,0 43 16,1-22-16,-43 0 0,21 0 15,-21 0-15,0 1 0,0 62 16,0-63-16,-21 1 0,21-1 16,-21 0-16,-1 0 0,1 0 15,21 0-15,-21-21 0,21 22 0,-21-22 16,42 0 15,0-22-15,0 1-16,1 21 0</inkml:trace>
  <inkml:trace contextRef="#ctx0" brushRef="#br0" timeOffset="-7829.17">13229 13335 0,'0'0'0,"21"-21"0,-21 0 16,0 0-16,0-1 0,-21 1 15,0 21-15,0 0 0,0 0 16,-1 0-16,1 0 0,0 0 16,-21 0-16,-43 43 15,43-22-15,21 0 0,-1 0 16,1 0-16,0 22 0,0-22 16,0 0-16,21 0 0,0 21 0,0 22 15,0-43-15,0 0 16,21 0-16,0-21 15,21 0-15,-20 0 0,-1 0 0,0 0 16,21 0-16,-21 0 0,64-42 16,-64 21-16,0 0 15,1 0-15,-1-1 0,0-20 16,0 21-16,0-21 0,-21-1 0,21 1 16,-21 0-16,43-64 15,-22 21-15,0 64 16,-21 0-16,0 0 0,-21 42 31,0 0-31,21 0 0,-21 21 16,21 1-16,-22-22 0,22 21 15,-21-21-15,21 22 0,0-1 0,0-21 16,0 22-16,0-22 0,0 21 16,0-21-16,0 0 0,0 22 0,0-22 15,21 0-15,-21 0 0,22-21 0,-1 21 16,0-21-1,0 0-15,0 0 0,0 0 16,1 0-16,-1 0 16,0-21-16,0 0 0,0 0 15,0 21-15,1-21 0</inkml:trace>
  <inkml:trace contextRef="#ctx0" brushRef="#br0" timeOffset="-7416.41">13652 13420 0,'0'-21'0,"0"-1"16,0 1 0,0 0-16,0 0 15,0 0-15,22 0 16,-1 21-16,0 0 0,0-22 0,0 22 16,43 0-1,-43 22 1,-21-1-16,21-21 0,-21 21 0,0 0 15,0 0-15,0 22 0,0-22 16,0 21-16,0-21 0,0 0 16,0 1-16,0-1 0,0 0 15,-21 0-15,21 0 0,-21-21 16,21 21-16,-21-21 0,-1 0 31,22-21-31,0 0 0,0 0 16,0 0-16,0 0 15,0-1-15,22 1 0,-22 0 0,21 0 16,0 0-16,-21 0 0,21-1 0,0-20 16,0 21-16,1 0 15,-1 21-15,0-21 0,0 21 16,0 0-16,0 0 0,-21-22 16,22 22-16,-1 0 0,0 0 15,0 0-15</inkml:trace>
  <inkml:trace contextRef="#ctx0" brushRef="#br0" timeOffset="-6093.17">14668 13208 0,'0'0'0,"-21"0"15,0 0-15,0 0 0,0 0 16,0 0-16,-1 0 0,1 21 0,-21 0 15,21-21-15,0 22 0,-1-1 16,1 0-16,0 0 0,0 0 0,0 0 16,0 1-16,21-1 0,-22 0 15,22 0-15,0 0 0,0 43 16,43-1 0,-22-63-16,0 0 15,0 21-15,22-21 0,-22 0 0,0 0 16,0 0-16,21 0 0,-20 0 0,-1-21 15,0 21-15,0-21 0,0 0 16,0 0-16,22-22 16,-43 22-16,0-21 0,0 0 0,0 20 15,0-20-15,0 21 0,0 0 16,0-22-16,0 22 0,-21 0 0,-1 0 16,1 21-16,0-21 0,0 21 15,0 0-15,-22 0 0,22 0 0,-21 0 16,21 21-16,-43 21 15,22-21-15,21 1 0,0-1 16,21 0-16,0 21 0,-22-21 0,22 1 16,0 20-16,0-21 0,22 43 15,-1-43-15,0 0 0,21 0 16,-21 0-16,1 0 0,-1-21 16,21 0-16,-21 0 0,0 0 0,22 0 0,-22 0 15,21 0-15,-21-21 0,64-21 16,0-22-1,-64 22-15,0 21 16,0 0-16,0-22 0,-21 22 16,22 0-16,-1 0 0,-21 0 0,21 0 0,-21-1 15,0 1 1,0 42 0,0 1-1,0-1-15,-21 0 16,21 0-16,0 21 0,0-20 15,0-1-15,0 0 0,0 21 0,0-21 16,0 1-16,21-1 16,0-21-16,0 21 0,0 0 0,64 0 15,-21 0 1,-22-21-16,0 0 0,1 0 0,-1 0 16,-21 0-16,21-21 0,43-42 15,-21-1 1,-43 43-16,-21-21 15,21 21-15,-21-1 0,0 1 0,0-21 16,0 21-16,0 0 16,0-1-16,-21 1 0,0 0 0,-1 21 15,-20 0-15,21 0 0,0 0 16,0 0-16,-1 21 0,1-21 16,0 21-16,0 1 0,0-1 0,0 21 15,-1-21-15,1 0 0,21 1 16,0-1-16,0 21 0,-21-21 15,21 0-15,0 1 0,0 41 16,21-42 0,0-21-16,-21 21 0,22-21 0,-1 0 15,0 0-15,0 0 0,0 0 0,-21-21 16,21 0-16,1 0 0,-1 21 16,0-42-16,0 20 0,-21 1 0,21 0 15,0-21-15,1 21 0,-22-22 16,42-41-16,-21 41 0,-21 1 15,0 0-15,21-1 0,-21 1 0,21 0 16,-21-1-16,0 22 0,0 0 16,0 0-16,0 0 0,0-1 15,0 44 17,0-1-32,0 0 0,0 0 0,0 0 15,0 22-15,0-22 0,0 21 16,-21 0-16,21-20 0,-21 20 0,21 0 15,-21-21-15,21 22 0,0-1 0,-21-21 16,21 22-16,0-22 0,0 21 16,0-21-16,0 22 0,0-22 15,0 0-15,0 0 0,21 0 0,-21 0 16,21 1-16,0-22 0,64 0 16,-64 0-16,0 0 0,0 0 15,22 0-15,-22 0 0,0-22 16,0 1-16,22 0 0,20-42 15,-42 41-15,-21 1 16,0 0-16,21 0 0,-21 0 16,0 0-16,0-1 0,0 1 15</inkml:trace>
  <inkml:trace contextRef="#ctx0" brushRef="#br0" timeOffset="-5705.39">14965 12912 0,'-21'21'0,"42"-42"0,-42 84 15,21-42 1,21-21 0,0 0-16,0 0 15,0 0-15,0 0 0,1 0 16,-22-21-16,0 0 16,0 0-1,0 0-15,0 0 0,0-1 16,-22 22-16,1 0 15,0 0-15,21 22 16,0-1-16,0 0 0,0 0 16,0 0-1,0 0-15,21-21 0</inkml:trace>
  <inkml:trace contextRef="#ctx0" brushRef="#br0" timeOffset="-4484.58">18161 12891 0,'0'0'0,"0"-22"16,0 1-16,0 0 0,0 0 0,0 0 15,0 42 16,0 0-31,-21 21 16,21-20-16,0 20 0,-21 0 16,-1 1-16,22-1 0,-21 0 0,0 1 15,21-22-15,-21 21 0,21 0 0,-21-20 16,0 20-16,21-21 0,0 21 16,-22 22-1,22-43-15,0 0 0,0 0 0,0-42 47,0 0-31,0 0-16,22 0 0,-22-22 15,0 22-15,21-42 16,0 42-16,-21-22 0,0 1 16,0 0-16,21-1 0,0 1 0,-21 0 15,21-1-15,-21 22 0,0-21 0,0 21 16,0-1-16,0 1 0,0 0 15,-21 42 1,0 0 0,0 22-16,0-22 0,0 21 15,-1-21-15,-20 22 0,-21 41 16,-1 1-16,22-43 16,-1-20-16,-20 20 0,21-21 0,20 21 15,-20-20-15,-21 20 0,41-42 16,1 21-16,42-42 47,-21 0-47,43 0 0,-22-1 15,0 1-15,0 0 0,0 0 16,1-21-16,-1 20 0,21 1 16,-21-21-16,0 21 0,1 21 0,-1-21 15,21-1-15,-21 22 0,22 0 16,-22 0-16,0 43 15,0-22-15,-21 0 16,21 0-16,0-21 0,-21 21 16,22 1-16,-1-1 0,0-21 15,0 21-15,0-21 0,0 0 16,1 0 0,-1 0-1,0 0 1,0-21 15,0 0-31,0 21 16</inkml:trace>
  <inkml:trace contextRef="#ctx0" brushRef="#br0" timeOffset="-4147.75">18478 13208 0,'0'21'32,"0"0"-32,22-21 31,-1 0-31,0 0 16,0 0-16,-21-21 0,21 21 15,-21-21-15,0 0 16,0 0-16,0 0 15,-21 21-15,0 0 16,0 0-16,0 0 16,-1 0-16,1 0 0,21 21 15,-21 0-15,21 0 16,0 0 0,0 0-16,21-21 15,0 0-15,22 0 16,-22 0-16,21 0 0</inkml:trace>
  <inkml:trace contextRef="#ctx0" brushRef="#br0" timeOffset="-3237.44">19494 12869 0,'0'0'0,"0"-63"32,-21 63-17,0 0 1,0 21-16,0 0 0,21 0 0,-21 1 16,-22 62-16,43-63 15,-21 22-15,0-1 0,21-21 0,-21 64 16,0-64-16,21 21 0,-22-20 15,1 20-15,21-21 0,0 0 0,0 22 16,-21-22-16,21 0 0,0 21 16,-21-21-16,21 1 15,21-44 32,-21 1-47,21 0 0,-21 0 16,21-21-16,1 20 0,-1 1 15,-21 0-15,21-85 16,0 64-16,0 0 0,-21-1 16,0 22-16,21-21 0,1-1 0,-22 1 15,0 21-15,0 0 0,0 0 16,0-1-16,0 1 0,0 0 16,-22 42-1,-20 22 1,21-22-16,0 0 0,0 0 15,-22 21-15,22-20 0,0 20 0,-21-21 16,20 21-16,1-20 0,-21 20 16,-43 43-1,43-64-15,-22 21 0,43-42 16,-21 42-16,21-42 16,0 0-16,21 22 0,0-44 31,21 1-16,-21 0-15,21 21 0,0-21 16,0 0-16,0 0 0,22-1 0,-22 1 16,0 0-16,21-21 15,-20 42-15,-1 0 0,0 0 16,0 0-16,0 0 0,0 0 16,-21 21-16,22-21 0,-22 21 0,42 0 15,-42 0-15,21 1 16,0-22-16,0 21 0,1-21 0,-1 21 15,0-21-15,0 0 0,0 0 0,0 0 16,1 0-16,-1 0 16,0 0-16,0 0 0,0 0 15,0 0 1,-21-21-16,0 0 16,0-1-1</inkml:trace>
  <inkml:trace contextRef="#ctx0" brushRef="#br0" timeOffset="-1528.93">20341 13377 0,'0'22'0,"-21"-22"16,21-22 31,0 1-47,21 0 15,-21 0-15,21 21 0,43-85 16,-43 64 0,0-21-16,0-1 0,0 1 0,1 0 15,-1-1-15,0-20 0,-21 21 0,21-1 16,-21 1-16,21 0 0,-21 20 16,0-20-16,0 21 0,-21 21 15,0 0 1,0 21-16,0 0 0,-1 22 15,1-22-15,21 21 0,-21 0 0,0 1 16,0-1-16,21 0 0,0-20 16,-21 20-16,21 0 0,0 1 0,0-22 15,0 63-15,0-62 0,0-1 16,21 21-16,-21-21 0,21 0 16,0 1-16,0-1 0,0 0 0,1-21 15,20 21-15,43-21 16,-64 0-16,21 0 15,-21 0-15,22 0 0,20 0 16,-21-21-16,-20 21 0,41-42 16,-42 20-16,22 1 0,-22 0 15,-21 0-15,21-21 0,-21 20 0,21 1 16,-21 0-16,0 0 0,0 0 16,0 0-16,-21 21 31,0 0-31,0 21 15,21 0-15,-22 0 0,1 0 16,0 0-16,21 1 16,0-1-16,0 0 0,0 0 15,0 0-15,0 0 0,0 1 16,0-1-16,21 0 16,0-21-16,1 0 15,-1 0-15,0 0 0,0 0 16,0 0-16,22 0 0,-22 0 15,0 0-15,0-21 0,21 0 0,-20 21 16,-1-22-16,21 1 0,-21 0 0,22 0 16,-22-21-16,0 20 0,21-20 15,-21 21-15,1 0 0,-1-22 16,-21 22-16,0 0 0,-21 21 31,-1 0-31,1 21 16,0-21-16,21 21 0,0 1 15,-21-1-15,21 0 0,0 0 0,0 0 16,0 0-16,0 1 0,0-1 0,0 0 16,0 0-16,0 0 15,0 0-15,0 1 0,0-44 63,-21 1-48,21 0-15,0 0 16,-21 21 0,-1 0 15,22 21-31,0 0 16,0 0-16,0 1 15,22-22 1,-1 0-16,0 21 0,0-21 15,0 0-15,0 0 0,22 0 16,-22 0-16,0 0 0,0 0 16,22 0-16,-22 0 0,21-21 0,0 21 15,22-43-15,-22 22 16,1 0-16,-1 0 0,-21 0 16,21-22-16,1 22 0,-22-21 0,0-1 15,0 22-15,0-21 0,1 0 16,-22 20-16,21 1 0,-21-21 15,-21 42 1,-1 0-16,1 21 0,-21 21 16,42-20-16,-21-1 0,21 0 0,-21 21 15,21-21-15,0 22 0,0-1 16,0 64 0,0-85-16,0 0 0,0 0 15,21 1 1,-21-1-16,0 0 15,-21-21 1,-1 0 0,1 0-16,0 0 0,-21 0 15,21 0 1,-1 0-16,1 0 31,0 0-31</inkml:trace>
  <inkml:trace contextRef="#ctx0" brushRef="#br0" timeOffset="9529.28">1037 15304 0,'-21'21'16,"0"-21"-1,0 0 16,-1 0-31,1 0 16,0 0-16,0 0 16,0 0-16,0 0 15,-1-21-15,1 21 0,0-22 0,0 22 16,0-21-16,0 0 0,21 0 16,-22 0-16,22 0 0,0-1 0,0 1 15,0 0-15,0-21 0,0 21 16,22-1-16,-1 1 0,21 0 15,0-21-15,64-1 16,-63 43-16,-22 0 16,21 0-16,-21 0 0,22 0 0,-22 0 15,-21 22 1,0-1-16,0 42 0,-43 1 16,22-22-16,-21 0 15,0 1-15,-1-1 0,1 0 16,21 1-16,-22-1 0,22 0 0,-21 1 15,21-22-15,0 21 0,21 1 16,0-22-16,0 0 0,0 21 16,42 1-1,-21-22-15,21-21 0,-20 0 16,20 0-16,-21 0 0,85 0 16,-64 0-1,1-21-15,-22-1 0,21 1 0,0 0 16,-20 0-16,-22 0 15,0-22-15,0 22 0,0 0 0,-22-21 16,-41-1-16,-1 1 16,22 21-16,0 0 0,-1 21 15,1 0-15,21 0 0,-21 0 16,20 0-16,1 21 0,-21 0 16,42 0-16,-21 22 15,0-22-15,21 0 0,0 21 0,0-21 16,0 1-16,0-1 0,21-21 15,0 21-15,0 0 0,0-21 0,0 0 16,22 0-16,-1 0 16,0 0-16</inkml:trace>
  <inkml:trace contextRef="#ctx0" brushRef="#br0" timeOffset="9851.1">1630 15304 0,'0'0'0,"0"21"32,0 0-17,21-21 17,0 0-32,0 0 0,0 0 15,1 0-15,-1-21 16,0 21-16,-21-21 0,21-1 0,-21 1 15,0 0 1,-21 0-16,0 21 16,0 0-16,-1 0 0,1 0 15,0 0-15,0 0 0,0 21 16,0 0-16,21 0 0,-22 1 16,22-1-16,0 0 15,22-21 1,-1 0-16,0 0 0</inkml:trace>
  <inkml:trace contextRef="#ctx0" brushRef="#br0" timeOffset="12503.86">3281 15007 0,'21'0'0,"-42"0"0,63-21 0,-21 21 0,0-21 16,1 0-16,-1 21 0,0-21 15,-21-1-15,0 1 0,0 0 16,0 0-16,-21 21 15,-22 0-15,22 0 0,-42 0 0,20 0 16,1 0-16,-21 0 0,-1 21 16,22-21-16,-22 21 0,-42 22 15,1-1 1,62-21-16,43 0 0,0 0 16,0 1-16,0-1 0,43 21 15,-22-21-15,21 0 0,0-21 16,1 22-16,-1-1 0,22 0 15,-22 21-15,0-21 0,1 1 0,-1-1 16,0 0-16,1 0 0,-1 21 16,0 1-16,-21-22 0,-21 0 15,0 21-15,-21-20 0,0-1 16,-21 0-16,21 0 0,-22 0 0,-20 0 16,-85 22-1,42-43-15,42 0 0,22 0 16,0 0-16,-1 0 0,1 0 15,21-21-15,-22-1 0,22 22 16,0-42-16,0 21 0,21 0 0,0-22 16,0 1-16,0 21 0,0-21 15,0-1-15,0 1 0,0 21 0,0 0 16,21-22-16,0 22 16,0 42-1,1 22-15,-22-22 16,21 0-16,-21 21 0,0 1 0,21-22 15,0 21-15,0-21 0,-21 22 16,21-22-16,1 21 0,-1-21 0,0 0 16,0 1-16,0-1 0,22-21 15,-22 21-15,0-21 0,21 0 16,-21 0-16,22 0 0,-1 0 16,0 0-16,-20 0 0,20-21 0,21 0 15,-20-1-15,-1 1 0,22 0 16,-22 0-16,106-85 15,-84 43 1,-43 41-16,0-20 0,-21-21 0,0 41 16,0 1-16,0 0 0,-21 21 15,0 0-15,-1 0 0,-20 21 16,0 0 0,21 22-16,-1-22 0,1 21 15,21-21-15,0 22 0,-21-22 0,21 21 16,0-21-16,0 22 0,0-22 15,0 0-15,21 0 0,-21 0 0,21 1 16,1-1-16,-1-21 0,21 0 16,-21 0-16,22 0 0,-22 0 0,21 0 15,0 0-15,1-21 0,-1-1 0,0 1 16,1 0-16,-1 0 0,0 0 16,1-22-16,-22 22 0,21-21 0,-21 0 15,22-43 1,-43 21-16,21-20 0,-21 41 0,0 1 15,0 0-15,0 21 16,0-1-16,0 1 0,0 0 0,0 0 16,-21 21-1,21 42 1,-21-21-16,-1 22 0,22-22 16,-21 127-1,0-106-15,0 22 0,21 21 16,-21-43-16,21 0 0,0 1 15,0-22-15,0 21 0,0 0 16,21-20-16,0-1 0,0-21 0,0 0 16,1 0-16,20 0 0,43 0 15,20-43 1,-62 22 0,-22 0-16,21 0 0,-21 0 0,1-22 15,-1 22-15,0-42 16,-21 20-16,21 22 0,-21 0 15,0 0-15,0 0 0,0 0 0,-21 21 16,0 0-16,0 0 16,-1 0-16,1 21 0,-21 21 15,42-21-15,-21 0 0,21 1 16,-21 20-16,21 0 16,0 1-16,0-22 0,0 0 0,21 21 15,0-21-15,-21 1 16,21-1-16,0-21 0,22 0 0,-22 0 15,0 0-15,21 0 0,-21 0 0,22 0 16,-1 0-16,-21 0 0,22-21 16,-22-1-16,21 1 0,-21 0 0,0 0 15,1 0-15,-1 0 0,0-1 16,-21 1-16,21 0 0,-21-21 0,0 21 16,0-1-16,0 1 0,0 42 31,-21 1-16,21-1-15,-21 0 0,21 0 16,-21 0-16,21 0 0,0 22 16,-22-1-16,22-21 15,0 0-15,0 1 0,0-1 16,0-42 15,22 21-15,-1-22-16,-21 1 0,21 0 0,0 0 15,-21 0-15,21-22 0,0 22 16,1-21-16,41-43 16,-42 85-16,-21-21 15,21 21-15,1 0 0,-22 21 16,0 0-16,0 1 16,0-1-16,0 0 0,0 0 15,0 0-15,0 0 0,0 1 0,0-1 16,21 0-16,-21 0 0,21 0 15,21 0-15,-21 1 0,1-22 16,-1 0-16,21 0 16,-21 0-16,22 0 0,-22 0 0,0 0 15,0 0-15,0-22 0,43-20 16,-22 0 0,-42 21-16,0-22 0,21 1 15,-21 21-15,0 0 0,0-22 16,-21 64 15,21 1-31,-21-1 0,21 0 16,-21 0-16,21 0 0,0 0 15,0 1-15,0-1 0,0 0 0,0 21 16,0-21-16,21-21 16,0 0-16,0 0 15,0 0-15,1 0 0,-1 0 0,0 0 16,0-21-16,0 0 15,22-21-15,-43 21 16,21-1-16</inkml:trace>
  <inkml:trace contextRef="#ctx0" brushRef="#br0" timeOffset="12838.97">5736 15007 0,'-21'0'0,"42"0"0,-63 0 16,21 0-16,-1 21 0,1 22 15,21-22-15,0 0 0,0 0 16,0 0-16,0 1 0,0-1 0,0 0 16,21-21-16,1 21 15,-1-21-15,0 0 0,0 0 16,0 0-16,0 0 0,-21-21 16,22 0-16,-22 0 15,0-1-15,0 1 0,0 0 0,0 0 16,0 0-16,0 0 0,-22-1 0,1 22 15,21-21-15,-21 21 0,0 0 16,-43 0 0,43 0-16,0 0 0,-21 43 0,21-22 15,-1 21-15,22-21 0,0 0 16,0 22-16,0-22 0,0 21 16,0-21-16,22 1 0,-1-1 15,0 0-15,0 0 0,21 0 0</inkml:trace>
  <inkml:trace contextRef="#ctx0" brushRef="#br0" timeOffset="13899.42">6202 15304 0,'0'0'16,"0"-22"-16,0 1 0,-21 21 31,-1 21-31,22 1 15,0-1-15,-42 21 16,42 0-16,-21-20 0,0 20 16,21-21-16,0 0 0,0 22 0,0-22 15,0 0-15,0 0 0,0 0 0,0 0 16,0 1-16,21-22 16,0 0-16,0 0 0,0 0 15,1 0-15,-1 0 0,0-22 0,0 22 16,0-21-16,0 0 0,1 0 15,-1 0-15,0 0 0,0-1 0,0-20 16,-21 21-16,21-21 0,-21 20 16,22-20-16,-22 21 0,0 0 0,0 0 15,0-1-15,-22 44 32,1-1-32,21 0 0,-21 0 15,21 21-15,0-20 0,0 41 16,0-42-16,0 0 0,0 1 15,0-1-15,0 0 0,0 0 0,21 0 16,0-21-16,1 0 0,-1 21 0,0-21 16,0 0-16,0 0 0,43 0 15,-1-42 1,-42 21-16,-21 0 0,22 0 16,-22-1-16,21 1 0,-21-21 15,21 21-15,-21-22 0,0 22 0,0 0 16,0 0-16,0 0 0,-21 21 31,0 21-31,21 0 0,0 0 16,-22 0-16,22 1 0,0-1 15,0 0-15,0 0 0,0 0 0,0 0 16,0 1-16,0-1 0,0 0 0,0 0 16,0-42 30,0 0-46,0 0 16,0-22-16,0 22 16,0 0-16,22-21 0,-1 20 15,0-20-15,0 0 0,0 21 0,0-22 16,22 22-16,-1 0 0,0 0 0,-20 21 16,83 0-1,-83 21-15,-1-21 0,-21 21 0,21 21 16,-21-20-16,21 20 0,-21-21 0,0 43 15,0-1 1,0-42-16,0 0 0,0 1 0,0-1 16,-21 0-16,21 0 0,-21-21 15,0 0-15,-1 0 32,22-21-32,0 0 15,0 0-15,0-1 0,22-20 0,-1 21 16,-21-21-16,42 20 0,-21-20 0,0 0 15,22 21-15,-22-22 0,21 22 16,-21 0-16,22 0 0,-1 0 0,0 21 16,-20 0-16,20 0 0,-21 21 15,64 42-15,-85-20 16,0-22-16,21 21 0,-21-21 16,0 22-16,0-22 0,0 21 15,0-21-15,-21 0 0,0 1 0,21-1 16,-22 0-16,1 0 0,0 0 0,21 0 15,0-42 17,0 0-32</inkml:trace>
  <inkml:trace contextRef="#ctx0" brushRef="#br0" timeOffset="14830.93">8572 15007 0,'22'-21'0,"-44"42"0,44-63 0,-1 21 16,-21 0-16,0-43 15,0 43-15,0 0 16,-21 21-16,-1 0 16,1 21-16,0-21 0,0 21 15,-21 0-15,-22 106 16,22-84-16,21-1 0,-22 21 16,22-20-16,0 20 0,0 1 0,0 20 15,21 43 1,0-84-16,21-22 0,0 21 15,0-21-15,21 1 0,64 20 16,-63-42-16,20 0 16,-21 0-16,1 0 0,20 0 15,-20-21-15,-1 0 0,-21 21 0,21-22 16,-20 1-16,-1-21 0,-21 21 0,0 0 16,0-22-16,0 22 0,-21-21 15,-22-1-15,22 22 0,-21 0 16,-1 0-16,-41-21 0,41 42 15,22 0-15,-21 0 0,21 0 0,-22 0 16,22 0-16,0 0 0,21 21 16,0 0-1,0 0-15,42-21 16,-20 0-16,20 21 0,-21-21 0,21 0 16,1 0-16,-1 0 0,43 0 15,-43 0-15,64 43 16,-64-43-16,-21 21 15,1-21-15,-22 21 0,0 0 0,0 0 16,0 0-16,0 22 0,0-22 0,0 42 16,-22-20-16,-20 41 15,21-20-15,0-1 0,-43 43 16,43-42-16,-21 20 16,21-20-16,-1-1 0,-20 1 15,0 63-15,21-85 0,-1 22 16,1-22-16,0 0 0,0 1 0,0-1 15,21-21-15,0 0 16,-21 1-16,21-44 16,0 1-1,0 0-15,21-21 0,21-22 16,-42 43-16,21-21 0,0-1 16,1 1-16,20 0 0,-21-1 15,0-20-15</inkml:trace>
  <inkml:trace contextRef="#ctx0" brushRef="#br0" timeOffset="15239.36">8932 15304 0,'0'-22'16,"0"44"-16,0-86 0,0 43 0,0 0 16,0-22-16,0 22 0,21 0 0,1 0 15,-1 0-15,0 0 0,0 21 16,21-22-16,-20 22 0,20 0 15,-21 0-15,21 0 0,1 0 0,-22 0 0,21 22 16,43 41 0,-64-21-16,-21-20 0,21 20 15,-21 0-15,0-21 0,0 43 16,0-22-16,0-21 0,-21 22 16,-21 20-1,21-63-15,-1 0 0,1 0 16,21-21-1,0 0-15,0-21 16,0 20-16,0-20 0,0 21 16,0-21-16,21-1 0,1 22 15,-1-42-15,0 41 16,0 1-16,-21 0 0,21 21 0,0 0 16,1-21-16,-1 21 0,0 0 15,0 0-15,0 0 0,0 0 16,1 0-16,-1 0 0,0 21 15,0-21-15</inkml:trace>
  <inkml:trace contextRef="#ctx0" brushRef="#br0" timeOffset="15482.65">9906 15071 0,'0'0'0,"-21"21"16,21 0-1,-21 0-15,21 0 0,0 1 16,-22 20-16,1-21 0,21 0 16,-21 22-16,21-22 0,-21 0 15,21 0-15,0 0 0,0 0 0,0 1 16,0-1-16,0 0 0,21-21 31,0 0-31,0-21 16,1 21-16,-22-21 0,21-1 0</inkml:trace>
  <inkml:trace contextRef="#ctx0" brushRef="#br0" timeOffset="15800.47">9906 14880 0,'-21'0'15,"42"0"-15,-63 0 0,20 21 0,1-21 16,21 22-16,0-1 15,0 0-15,0 0 16,21-21-16,1 0 16,-1 0-16,0 0 0,21 0 15,-21 0-15,-21-21 16,22 21-16,-22-21 0,0 0 16,0-1-16,0 1 0,0 0 15,0 0-15,-22 21 0,1 0 16,0 0-16,0 0 15,0 0-15,0 0 0,-1 21 16,1 0-16,21 0 0,0 1 16,0-1-16,0 0 0,0 0 15,0 0-15,43 22 16,-1-22-16</inkml:trace>
  <inkml:trace contextRef="#ctx0" brushRef="#br0" timeOffset="16352.16">10583 15113 0,'0'-21'0,"0"42"0,0-63 16,0 21-16,0-1 0,0 1 16,0 0-16,-21 21 0,0 0 15,0 0-15,0 0 0,-1 0 16,1 0-16,0 21 15,0-21-15,0 21 0,0 1 16,-1 20-16,1-21 0,21 0 0,-21 22 16,21-22-16,-21 21 0,21-21 15,0 22-15,0 41 16,0-63-16,0 1 0,0-1 0,0 0 16,21-21-16,0 0 0,-21 21 15,21-21-15,1 0 0,-1 0 0,0-21 16,0 0-16,0 21 15,0-21-15,1-22 0,-22 22 0,21-21 16,21-22-16,-42-42 16,21 64-16,-21-21 0,21 20 15,-21 1-15,22-22 0,-22 22 16,0 0-16,0-1 0,0 1 0,0 21 16,0 0-16,0 0 0,-22 21 15,1 21 1,21 21-16,-21-21 0,21 22 15,0-22-15,0 21 0,0 0 0,0 1 16,0 20-16,0-20 0,0 20 0,0-21 16,0 1-16,0 20 0,0-20 15,0-22-15,21 21 0,0 22 16,1-43-16,-1 21 16,0-42-16,0 0 0,0 0 15,0 0-15,22 0 0,-22-21 0,21 0 16,-21 21-16,22-21 0</inkml:trace>
  <inkml:trace contextRef="#ctx0" brushRef="#br0" timeOffset="17199.18">11811 15134 0,'0'0'0,"-21"0"0,0 0 0,-1 0 15,1 0-15,0 0 16,42 21 15,0-21-31,22 0 0,-22 0 16,42 22-16,-20-22 0,20 0 0,22 0 15,-22 0-15,1 0 0,84 0 16,43 0 0,-128 0-16,-21 0 15,1 0-15,-1 0 0,-21 0 0,22-22 16,-43 1-1,0 0-15,-22 0 16,1 0-16,0 21 16,0-21-16,0 21 0,0-22 15,-22 22-15,22-21 16,0 21-16,0 0 16,42 0 30,0 0-30,0 0-16,0 0 16,22 0-16,-22 0 0,0 0 0,0 21 15,0-21-15,1 0 0,-1 22 16,0-1-16,-21 0 0,0 0 16,0 0-16,0 0 15,0 1-15,0-1 0,-21 0 0,0 0 16,-1 0-16,1 0 0,0 1 0,0-1 15,-21 0-15,20 0 0,1 0 16,0 0-16,0 1 0,0-1 0,0 0 16,-1-21-16,1 21 0,21 0 0,0 0 15,21-21 17,1 0-32</inkml:trace>
  <inkml:trace contextRef="#ctx0" brushRef="#br0" timeOffset="19206.55">14414 14817 0,'0'0'0,"22"-21"16,-22-1-16,0 1 0,0-21 15,0 21-15,0 0 0,0-1 0,0 1 16,-22 21-16,1 0 16,0 0-16,0 0 0,0 0 15,0 21-15,-1 1 16,-20-1-16,21 21 0,0 0 0,0-20 16,-22 20-16,22 21 0,0-20 0,0 20 15,0-20-15,-22 20 0,22-21 16,21 22-16,0-22 0,-21 1 0,21-1 15,0 0-15,0 1 0,0-22 16,0 21-16,21-21 0,21 0 16,22 1-16,-43-22 0,21 0 15,1 0-15,-22 0 0,21-22 16,1 1-16,-1 0 0,0 0 0,1 0 16,-22-22-16,21 22 0,0-21 15,-20 0-15,20-1 0,-21 22 16,0-21-16,0-1 0,1 22 0,-1-21 15,-21 21-15,0 0 0,0-1 16,0 44 15,0-1-31,-21 0 0,-1 0 16,22 0-16,0 0 0,-21 22 0,21-22 16,-21 21-16,21-21 0,0 1 0,0 20 15,0-21-15,0 0 16,0 22-16,42-1 0,-20-21 0,-1 0 15,21 0-15,0-21 16,-20 0-16,20 0 0,-21 0 16,21 0-16,-20 0 0,20 0 0,0-21 15,1 0-15,-22 21 16,0-42-16,0 21 0,-21-1 16,0-20-16,0 0 0,0 21 0,0-22 0,0 1 15,0 0-15,0-1 0,-21 1 16,0 21-16,-22 0 0,22-1 0,-63 1 15,62 21 1,-20 0-16,21 0 0,-21 21 0,20 1 16,-41 41-16,42-42 0,21 0 15,0 22-15,-21-22 0,21 21 16,0 1-16,0-22 16,21 42-16,0-63 0,21 21 15,-21 1-15,22-22 0,-22 0 16,21 21-16,1-21 0,-1 0 0,0 0 15,22 0-15,-22 0 0,0-21 0,-20 21 16,20-22-16,0 1 0,-21 0 16,1 0-16,-1 0 0,0 0 0,0-22 15,-21 22-15,0 0 0,0 0 16,0 0-16,0-1 0,-21 22 31,0 22-31,21-1 0,-21 0 16,21 0-16,0 0 0,-22 0 15,1 22-15,21-1 16,0-21-16,-21-21 0,21 21 16,0 1-16,0-1 15,21-42 17,-21-1-32,21 1 15,1 21-15,-1-42 0,-21 21 16,21 0-16,0-1 0,0-20 0,0 21 15,1 0-15,-1 0 0,0-1 16,0 1-16,0 0 0,0 21 16,-21 21-1,0 0-15,0 22 16,0-22-16,0 0 0,0 0 16,0 22-16,0-22 0,0 0 0,0 21 0,0-21 15,0 1-15,22-1 0,-22 0 16,0 0-16,21-21 0,0 0 15,0 0 1,0 0-16,0-21 16,1 0-16,-1 0 0,-21-1 15,21-20-15,0 21 0,0 0 16,0-64 0,1 64-16,41-64 0,-63 64 15,0 0-15,21 21 0,-21 21 31,0 0-31,0 0 0,0 1 16,0 20 0,-21-21-16,21 0 0,0 0 0,0 1 15,0-1-15,0 0 0,0 0 16,0 0-16,0 0 0,64 43 16,-1-64-1,-42 0-15,0 0 16,1 0-16,20 0 0,-21 0 0,64-42 15,-22-22 1,-63 43-16,21 0 16,1-22-16,-22 22 0,21-21 0,-21 21 15,0-43-15,0 22 16,-21 42 15,-1 0-31,22 21 16,-21 0-16,0-21 0,21 43 0,0-22 15,-21 42-15,21-20 16,-21-1-16,21 43 16,0-43-16,-21 0 0,-1 22 0,22-1 15,-21 1-15,0-1 0,21 1 0,-21-1 16,0 22-16,0-22 0,21 22 16,-43-21-16,22-1 0,0 22 15,0-22-15,0 1 0,-22-1 0,22 1 0,0-1 16,0-20-16,21 20 0,0-21 15,-21 1-15,21-22 0,0 21 0,0-21 16,21-42 15,0-21-31,-21 21 16,21 0-16,21-64 0,-20 43 16,-1-1-16,0-20 0,0 20 15,0-20-15</inkml:trace>
  <inkml:trace contextRef="#ctx0" brushRef="#br0" timeOffset="19482.39">16171 15515 0,'0'-63'0,"0"126"0,0-169 0,21 64 0,-21 0 15,22 21-15,-1-43 16,0 43-16,21 0 0,-21 0 0,22 21 16,-22 0-16,21 0 0,1 0 15,-22 0-15,21 0 0,-21 21 16,22 21-16,-22 43 15,-21-64-15,0 0 16,-21 21-16,-1-20 0,1-1 0,-21 21 16,-22 0-16,-41 1 15,62-22-15,22-21 16,0 0-16,21 21 0,0-42 31,21 0-31,0 21 0,22-21 16,-22-1-16,0-20 0,21 21 0</inkml:trace>
  <inkml:trace contextRef="#ctx0" brushRef="#br0" timeOffset="19763.23">16933 14859 0,'21'-21'0,"-42"42"0,64-63 0,-43 21 16,0-1-16,0 1 0,-22 21 15,1 21 1,0 1-16,0-1 0,0 21 15,21-21-15,-21 22 0,-1-1 0,22 0 16,0 1-16,-21-1 0,21 0 16,-21 1-16,21-1 0,0 0 0,0 1 15,0-22-15,0 21 0,0-21 16,0 22-16,21-22 0,0 0 16,-21 0-16,22-21 0,-1 0 15,0 0-15,0 0 0,0 0 0,0 0 16,1-21-16,-1 0 0,0 21 15,0-21-15,0-1 0,-21 1 16,21 0-16,1-21 0,-22 21 0,0-1 0</inkml:trace>
  <inkml:trace contextRef="#ctx0" brushRef="#br0" timeOffset="20227.46">17230 14986 0,'-22'0'32,"1"0"-32,0 21 0,0-21 0,-64 43 15,64-22 1,0 0-16,0 0 0,0 0 0,-1 0 16,-20 64-1,21-21-15,21-43 0,0 0 16,0 0-16,0 0 0,0 0 0,21-21 15,0 22-15,0-1 16,1-21-16,-1 0 0,0 0 16,0 0-16,0-21 0,0-1 15,1 1-15,-1 0 0,0 0 16,-21 0-16,21-22 0,-21 22 0,21 0 16,-21-21-16,0 21 0,0-22 15,0 22-15,0 42 31,0 0-31,-21 1 0,21-1 16,-21 0-16,21 0 0,0 21 16,0-20-16,0-1 0,0 21 15,0-21-15,0 0 16,21-21-16,0 22 0,0-1 16,1-21-16,-1 0 0,0 0 15,0 0-15,0 0 0,0-21 0,1-1 16</inkml:trace>
  <inkml:trace contextRef="#ctx0" brushRef="#br0" timeOffset="20423.34">16870 14923 0,'-21'0'0,"42"0"0,-85 0 15,43 0-15,0 0 0,0 0 16,42 0-1,0 0-15,0-22 16,0 22-16,22 0 0,-1 0 16,0 0-16,1-21 0,-1 21 0,22-21 15,41 21-15,-62-21 16</inkml:trace>
  <inkml:trace contextRef="#ctx0" brushRef="#br0" timeOffset="22387.02">17611 14753 0,'0'-21'0,"-22"21"47,1 21-47,21 0 0,-21 1 15,21-1-15,-21 0 0,21 21 0,0 1 16,0-22-16,-21 21 0,21 43 16,-21 21-1,21-64-15,0 0 0,0-21 16,0 1-16,-22-1 0,22 0 0,0 0 15,0 0-15,-21-21 0,21-21 32,0 0-32,0 0 15,0 0-15,0-1 0,21 1 16,1-21-16,-1 0 16,0 20-16,0 1 0,21 0 15,-20 0-15,-1 0 0,21 21 16,-21-21-16,22 21 0,-22 0 0,0 0 15,0 0-15,0 0 0,0 21 0,1 0 16,-22 0-16,0 0 16,0 22-16,0-22 0,0 0 0,0 0 15,-22 0-15,1 0 0,-21 22 16,0-22 0,20-21-16,1 0 0,0 0 0,-21 0 15,21 0-15,-1 0 16,22-21-16,0 0 15,0-1-15,0 1 16,0 0-16,0 0 16,0 42-1,0 0 1,22 0-16,-1 1 16,0-1-16,0 0 0,0-21 15,0 21-15,1-21 0,20 21 0,-21-21 16,21 0-16,-20 0 0,20 0 15,-21 0-15,21 0 0,-20 0 16,-1 0-16,0 0 0,0-21 16,0 0-16,0-21 0,1-1 15,-22 22-15,21-42 0,0 20 16,-21 22-16,21 0 0,-21 0 0,0 0 16,0-1-1,0 44 1,0-1-16,0 0 15,-21 0-15,21 21 0,0-20 0,0-1 16,0 0-16,0 21 0,0-21 0,0 1 16,0-1-16,0 0 0,21-21 15,-21 21-15,21 0 0,0-21 0,22 0 16,-22 0-16,0 0 0,0 0 0,0 0 16,1 0-16,-1-21 15,0 0-15,42-43 16,-20-41-16,-22 62 15,0 1-15,0-22 0,-21 22 16,21 0-16,1-1 0,-1 1 0,-21 0 16,0 21-16,21-22 15,-21 22 1,-21 42-16,0-21 0,-1 21 16,22 22-16,-21-22 15,0 0-15,0 21 0,0 22 16,21-43-16,-21 21 0,21 1 0,0-22 15,0 21-15,0-21 0,0 22 16,0-22-16,0 21 0,21-21 0,-21 1 16,42-1-16,-21-21 15,0 21-15,1-21 0,-1 0 0,21 0 16,-21 0-16,0-21 0,1 0 0,-1-1 16,21-20-16,-21 21 15,0-21-15,-21 20 0,0 1 0,22-21 16,-22 21-16,21 0 0,-21-1 15,0 44 1,0-1 0,-21 0-16,21 0 0,-22 0 15,22 0-15,0 1 0,0-1 0,0 21 16,0-21-16,0 0 0,0 1 16,0-1-16,0 0 0,0 0 0,22 0 15,-1-21-15,42 0 16,-42 0-16,1 0 0,-1 0 15,0 0-15,0-21 0,-21 0 16,21-21-16,0 20 0,1-20 0,-1 0 16,0-1-16,0-20 0,0 21 15,0-1-15,1-20 0,-1 20 16,-21 1-16,21 0 0,-21-1 0,0 22 16,21 0-16,-21 0 0,0 0 15,-21 21-15,0 21 16,0 0-16,21 0 0,-22 0 0,1 1 15,0 20-15,21-21 0,0 21 16,-21-20-16,21 20 0,-21-21 0,21 21 16,0 1-16,-21-1 0,21 0 15,0-20-15,0 20 0,0-21 16,0 0-16,0 0 0,42 22 16,-21-43-16,0 0 0,0 0 15,1 0-15,-1 0 0,0 0 16,42-21-16,-20-22 15,20 1-15,-42 21 16,1 0-16,-1-1 0,-21 1 0,0 0 16,0 42-1,0 0 1,0 1-16,0-1 0,-21 0 16,21 0-16,0 0 0,0 0 15,0 1-15,0-1 0,0 0 0,0 0 16,42 21-1,-21-42-15,0 0 0,0 0 16,64 0-16,-64 0 16,0 0-16,22-21 0,-22 0 15,0 0-15,0 0 0,0 0 0,1-1 16,-1-20-16,0 21 0,0-21 16,-21-1-16,21 22 0,-21 0 0,21-21 15,-21 20-15,-21 22 31,0 22-31,21-1 0,-21 0 16,0 21-16,0-21 0,-1 22 16,1-1-16,0 0 0,21 1 0,-21-1 15,0 0-15,21 22 0,0-22 0,0 1 16,0 20-16,0 1 0,0-1 16,0 64-16,0 85 15,0-149-15,21 1 16,0 20-16,-21-20 0,21-22 0,-21 22 15,0-1-15,0 43 16,0-21-16,0-64 16,0 21-16,-21-21 0,0 1 0,0-22 15,0 21-15,-64-21 16,0-21 0,64-1-16,0 1 0,0 0 0,0 0 15,-1-21-15,1 20 0,21 1 0,0-21 16,-21 21-16,21-22 0,0-20 15,0 21-15,0-22 16,0 22-16,0-22 0,21 1 0</inkml:trace>
  <inkml:trace contextRef="#ctx0" brushRef="#br0" timeOffset="22654.87">19219 15028 0,'0'0'0,"0"-21"0,0 0 16,21 21-1,1 0-15,-1 0 0,21 0 0,-21-21 16,0 21-16,22 0 0,-22 0 16,21 0-16,-21 0 0,22-21 15,-1 21-15,-21 0 0,0 0 0,22 0 0,-22-21 16,0 21-1,-21-22-15,-21 1 16,0 21 0,0 0-16,-1 0 15</inkml:trace>
  <inkml:trace contextRef="#ctx0" brushRef="#br0" timeOffset="22850.75">19135 14838 0,'-22'0'0,"44"0"0,-65 21 16,22-21 15,0 0 16,21-21-47,-21 0 16,0 21-16</inkml:trace>
  <inkml:trace contextRef="#ctx0" brushRef="#br0" timeOffset="23039.64">18203 14732 0,'-21'0'0,"42"0"0,-63 21 15,21-21-15,0 0 16,42 0 46,0 0-62</inkml:trace>
  <inkml:trace contextRef="#ctx0" brushRef="#br0" timeOffset="23770.05">21251 14817 0,'-21'0'0,"-21"-21"15,63 21 17,0 0-32,0 0 0,22 0 15,-1 0-15,0 0 0,22 0 0,-1 0 16,1 0-16,-1 0 0,1 0 16,-1 0-16,1 0 0,-22 0 0,0 0 15,-20 0-15,20 0 0,-63 0 31,-22 0-31,22 0 0,-21 0 16,0-22-16,20 22 16,-20 0-16,0 0 0,21 0 0,-1 0 15,1 0-15,0 0 0,21-21 0,-21 21 16,0 0 31,21 21-47,-21 1 0,21-1 15,0 0-15,0 0 0,-22 0 0,22 0 16,-21 1-16,21 20 0,-21-21 16,0 21-16,0 1 0,0-1 0,21-21 15,-22 22-15,1-1 0,0-21 16,21 21-16,0-20 0,-21-1 16,0 21-16,21-21 0,0 0 15,21-21 16,0 0-31,0 0 16,0-21-16,1 0 0,-1 0 16</inkml:trace>
  <inkml:trace contextRef="#ctx0" brushRef="#br0" timeOffset="25903.86">21738 15155 0,'0'0'0,"21"0"16,0 0-1,1 0 1,-1 0-16,0 0 0,0 0 16,0-21-16,0 0 0,1 21 0,-1 0 15,0-21-15,0 21 0,0-21 0,-21 0 16,21-1-16,-21 1 16,0 0-16,0 0 15,-21 21 1,0 0-16,0 0 0,0 0 15,0 0-15,-1 0 0,1 21 0,0 0 16,0 0-16,0 1 16,0-1-16,21 0 0,-22 21 0,22-21 15,0 1-15,0-1 0,0 0 0,0 0 16,0 0-16,0 0 0,0 1 16,22-22-16,-1 0 0,0 21 15,0-21-15,21 0 0,-20 0 16,-1 0-16,21 0 0,0 0 0,-20 0 15,20-21-15,0 21 0,-21-22 0,22 1 16,-1 0-16,22-21 16,-22 21-16,-21-1 0,21-41 15,-20 42-15,-22 0 0,0-1 16,-22 22 0,1 0-16,0 0 15,0 0-15,0 22 0,0-22 16,21 21-16,0 0 0,0 21 15,0 22-15,0-43 0,0 0 16,0 0-16,21 0 0,-21 1 16,21-22-16,-21 42 0,21-42 15,-21 21-15,21-21 16,-42 0 15,21-21-31,-21 21 0,0-21 16,0 0-16,21-1 15,-22 22-15,1-21 0,21 42 47,0 1-47,0-1 0,21-21 16,1 21-16,-1 0 0,0-21 16,0 0-16,0 21 0,22-21 15,-22 0-15,42 0 16,-42 0-16,1 0 0,20 0 0,-21-21 15,21 0-15,1-21 16,-22 20-16,0 1 0,21-21 16,-20 0-16,-1-1 0,0 1 0,0 0 15,0-1-15,0 1 0,1-22 16,-1 22-16,21-64 16,-21 64-16,-21 21 0,0-22 0,0 1 15,0 21-15,-21 42 16,0 0-1,0 0-15,0 22 0,-1-1 16,22-21-16,-21 22 0,0-1 0,0 0 16,0 1-16,21-1 0,0 0 0,0 1 15,-21-1-15,21-21 16,0 21-16,0 1 0,0-1 0,0-21 16,21 0-16,-21 1 0,21-1 0,0 0 15,0 0-15,0-21 0,22 0 16,-22 0-16,21 0 0,-21 0 15,22 0-15,-22-21 0,0 21 16,0-21-16,22 0 0,-22-22 0,0 22 16,0 0-16,21-43 15,-20 22-15,-22 21 0,0 0 0,21 0 16,-42 42 15,21 0-31,0 0 16,-22 21-16,22-20 0,-21-1 0,21 0 15,0 0-15,0 0 0,0 0 16,0 1-16,0-1 0,0 0 0,0 0 16,21-21-16,1 0 0,-1 0 15,0 0-15,0 0 16,0 0-16,0 0 0,1-21 0,-1 21 16,-21-21-16,21 0 0,0-1 15,-21 1-15,21 0 0,-21-21 0,0 21 16,21-1-16,-21 1 0,0 0 0,0 0 15,-21 42 17,21 0-32,-21 0 0,0 1 15,21-1-15,-21 0 0,21 0 0,-21 0 16,-1 0-16,22 1 0,0-1 16,0 0-16,22-21 46,-22-21-46,21 0 16,0-1-16,-21 1 0,21 0 16,0 0-16,22 0 0,-22 0 15,0-1-15,21-20 0,-21 21 0,22 0 16,-22 21-16,0-21 0,0 21 16,0 0-16,-21 21 15,0 0-15,-21 0 16,21 0-16,-21 22 0,21-22 15,0 0-15,-21 0 0,21 0 0,0 0 16,0 1-16,0-1 0,0 0 16,42 21-16,-21-42 15,22 21-15,-22 1 0,21-22 0,1 0 0,-22 0 16,21 0-16,0 0 0,1 0 16,-1 0-16,85-43 15,-106 22 1,0 0-16,1 0 0,-1-22 0,0 22 15,-21-21-15,21 0 0,-21 20 0,0-20 16,0 21-16,0 0 0,0 0 16,-21 21-16,0 0 15,-22 0-15,22 0 0,-21 21 0,21 0 16,0 0-16,-22 0 0,22 0 16,0 64-16,21-43 15,0-20-15,0-1 16,0 0-16,21-21 0,0 0 15,0 0-15,1 0 0,-1 0 16,0 0-16,0 0 16,0 0-16,0 0 0,-21-21 0,22 0 15,-1 21-15,-21-22 0,21 1 16,-21 42 15,-21 1-15,0-22-16,21 21 0,-43 42 15,1 22 1,21-43-16,0 1 0,-1-22 16,1 21-16,0 0 0,21 22 15,-21-22-15,21 22 0,-21-1 0,0-20 0,-1 20 16,22 1-16,-21-1 16,-21 64-16,21-63 0,0-22 15,-1 85-15,22-85 0,-21 22 16,0 42-1,0-64-15,21 0 0,-21 1 0,0-22 16,-1 21-16,1-21 0,0 0 0,0 1 16,0-22-16,-64 0 15,-21 0-15,85-22 16,0 22-16,0-21 0,-22 0 16,22 0-16,0 0 0,0-43 15,0 43-15,0 0 0,21-21 16,-22 20-16,22 1 0,-21-42 15,21 20-15,0 1 0,0-21 16,0 20-16,0-20 16,0 20-16,0-20 0,0 21 0</inkml:trace>
  <inkml:trace contextRef="#ctx0" brushRef="#br0" timeOffset="26186.93">23601 14669 0,'-43'-22'15,"43"44"63,0-1-62,-21 0 0</inkml:trace>
  <inkml:trace contextRef="#ctx0" brushRef="#br0" timeOffset="26431.78">22564 14986 0,'0'21'15,"21"-21"-15,0 0 0,0 0 16,21 0-16,-20 0 0,20 0 15,-21 0-15,21 0 0,1-21 16,-22 21-16,0 0 0,21 0 0,-20 0 16,-1 0-16,0-21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3T03:19:38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1397 0,'0'-21'0,"0"42"0,0-63 0,0 21 16,-21 21-16,21-22 15,-21 22-15,21 22 47,0-1-47,0 21 16,0-21-16,0 22 0,0-22 0,0 21 15,0 0-15,0 1 0,0 20 16,0-20-16,0-1 0,0 0 16,0 1-16,0 41 0,0-20 15,0-22-15,0-21 16,0 0-16,0 1 0,0-1 15,21-21 1,-21-21 15,0-1-31,0 1 0,0 0 0</inkml:trace>
  <inkml:trace contextRef="#ctx0" brushRef="#br0" timeOffset="695.6">1990 1482 0,'-22'-64'16,"44"128"-16,-44-149 15,22 64-15,0 0 0,0 0 16,0-1-16,22 1 15,-1 0-15,0 0 0,0 21 16,0-21-16,0 0 0,22 21 16,-22 0-16,21-22 0,-21 22 15,22 0-15,-1 0 0,-21 0 16,22 22-16,-1-1 0,0 0 0,-21 21 16,22-21-16,-22 22 0,21-22 0,-21 21 15,1 1-15,-22-1 0,21 0 16,-21 1-16,21-1 0,-21 21 15,0-20-15,0-1 16,0-21-16,0 0 0,0 1 0,0-1 16,-21 0-16,21 0 0,-21-21 15,21 21-15,0-42 32,0 0-32,0 0 0,0 0 0,0-1 15,0 1-15,0-21 0,0 0 16,0-1-16,0 1 0,0 0 0,0-1 15,21 1-15,0 0 0,0-1 16,0 1-16,0 0 0,22 20 16,-22-20-16,0 21 0,21 0 15,1-22-15,-22 22 0,21 21 0,-21-21 0,1 21 16,20 0-16,-21 0 16,0 0-16,0 21 0,1 0 0,-1 22 15,0-22-15,-21 21 0,0 1 16,0-1-16,0 0 0,0 1 0,0-1 15,0 64 1,-21-64-16,21 0 0,0 1 0,-21-1 16,21-21-16,-22 22 0,22-22 15,-21 21-15,21-21 0,0 0 0,0 1 0,0-1 16,0 0 0,0-42 30,0 0-46,0-1 0</inkml:trace>
  <inkml:trace contextRef="#ctx0" brushRef="#br0" timeOffset="1496.14">3577 1588 0,'0'0'0,"-21"0"31,0 21-31,0 0 16,-1 0-16,22 0 0,-21 0 15,0 1-15,21-1 0,0 21 0,-21-21 16,0 0-16,21 1 0,-21-1 16,21 0-16,0 0 0,0 0 0,0 0 15,0 1-15,21-1 0,0-21 16,0 0-16,0 0 15,0 0-15,1 0 0,-1 0 16,0 0-16,-21-21 16,0-1-16,0 1 15,0 0-15,0 0 16,0 0-16,0-22 0,0 22 0,0 0 16,0-21-16,0 21 0,0-1 15,0 1-15,0-21 0,0 21 0,0 0 16,0-1-16,21 1 0,21 21 15,-20-21-15,20 0 0,-21 0 0,64 21 16,-22 0 0,-20 0-16,-1 0 0,-21 0 0,21 21 15,-20 0-15,-1 0 0,0 0 0,0 1 16,0 20-16,-21-21 0,0 21 16,0 22-16,0-43 15,0 0-15,0 22 0,0-1 16,0-21-16,-21 0 0,0 0 15,21 1 1,-21-22-16,0 0 31,21-22-31,0 1 16,0 0-16,0 0 0,0-21 16,0 20-16,21-20 0,0 21 0,0-21 15,0-1-15,0 1 0,1 21 0,20-22 16,-21 22-16,21 0 0,-20 0 15,20 0-15,0 21 0,1 0 16,-22 0-16,21 0 0,-21 0 16,0 0-16,1 0 0,-1 21 0,0 21 15,0-21-15,-21 1 0,0 20 16,0-21-16,0 21 0,0 1 0,0 20 16,0-42-16,0 1 15,-21 20-15,21-21 0,-21 0 0,21 0 16,-21 1-16,21-1 15,-22-21-15,22-21 32,22-1-17,-1 1-15</inkml:trace>
  <inkml:trace contextRef="#ctx0" brushRef="#br0" timeOffset="2119.9">5292 1715 0,'0'0'0,"0"-85"31,0 64-31,0 0 0,0-1 0,-22 1 16,1 0-16,21 0 0,-21 21 15,0-21-15,0 0 0,0 21 16,-1 0-16,1 0 0,0 0 16,-64 0-16,43 21 15,21 0-15,0 0 0,-22 0 0,22 22 16,0-22-16,-21 63 16,-1-20-16,22-22 0,21-21 15,0 22-15,0-22 16,0 0-16,0 0 0,0 0 0,0 1 15,21-1-15,22-21 0,-22 0 0,42 0 16,1 0 0,-22 0-16,-21 0 0,22 0 0,20-43 15,-42 22-15,1 0 16,-1-21-16,21-1 0,-21 22 0,0-21 16,-21-22-16,22 22 0,-22 0 15,21-1-15,-21-62 0,0 20 16,0 43-16,0 20 15,0-20-15,0 21 0,0 0 0,0 0 16,0 42 0,0 0-1,-21 0-15,21 21 0,0-20 16,-22 20-16,22 0 0,0 1 16,0-1-16,0 21 0,0-20 0,0-1 15,0 0-15,0 1 0,0-1 16,0 0-16,0-20 0,0 20 0,0-21 15,0 0-15,0 0 0,0 1 16,22-22-16,-22 21 0,21-21 16,0 0-16,21 0 15,-21 0-15,22-21 0</inkml:trace>
  <inkml:trace contextRef="#ctx0" brushRef="#br0" timeOffset="2648.61">5969 1630 0,'0'0'16,"0"-21"-16,0 0 0,0-1 0,0 1 0,0 0 16,0 0-16,0 0 0,0 0 15,-21 21-15,0 0 16,-1 0-16,1 0 0,0 0 0,0 0 16,0 0-16,0 0 0,-1 21 15,1 0-15,0 0 0,0 21 16,-21-20-16,20 20 0,1-21 0,21 21 15,-21-20-15,0 20 0,21 0 16,-21-21-16,21 22 0,0-22 0,0 21 16,0 1-1,21-22-15,0-21 0,0 0 0,0 21 16,1-21-16,-1 0 0,0 0 16,21 0-16,-21-21 0,1 0 0,20 21 15,21-64-15,-41 43 16,-1-21-16,0 20 0,0-20 15,-21 0-15,0-1 0,21 22 0,-21-21 16,0 21-16,0-22 0,0 22 16,0 0-16,0 0 15,0 42 1,-21-21-16,21 21 16,-21 22-16,21-1 15,0 0-15,0 1 0,0-22 16,0 21-16,0-21 0,0 22 0,0-22 15,0 0-15,0 0 0,0 0 16,0 0-16,21-21 0,21 22 16,-20-22-16,-1 0 0,0 0 0,0 0 15,21 0-15,-20 0 0,-1 0 16,21-22-16,-21 1 0,0 0 0,1 0 16,-1 0-16</inkml:trace>
  <inkml:trace contextRef="#ctx0" brushRef="#br0" timeOffset="3256.26">6435 1715 0,'0'0'0,"21"-22"0,-21 1 0,21-21 0,-21 21 15,0 0-15,0-1 0,0 1 16,0 0-16,-21 42 31,21 0-31,-21 1 16,21-1-16,-22 0 0,22 0 0,0 21 16,0-20-16,0-1 0,0 0 15,0 21-15,0-21 0,0 1 0,0-1 16,0 0-16,0 0 15,22-21-15,-1 0 0,0 21 16,0-21-16,0 0 0,22 0 0,-22 0 16,0 0-16,0-21 0,0 21 15,0-21-15,1 0 0,41-43 16,-42 43-16,-21 0 16,21-21-16,-21 20 0,22 1 0,-22 0 15,21-21-15,-21 21 16,0 42 15,0 0-31,-21 0 16,21 0-16,-22 0 0,1 22 0,21-22 15,-21 21-15,21 1 0,0-1 16,-21 0-16,21 22 0,0-22 16,0 0-16,0 22 0,0-22 0,0 22 15,0-22-15,0 22 0,0 63 16,0 0-1,0-64-15,0 1 0,0-1 0,0-21 16,0 22-16,0-22 0,0 22 0,0-22 16,0 0-16,0 1 0,-21 105 15,-64-85 1,64-63-16,-21 0 16,20 0-16,-20 0 0,0 0 0,-1 0 15,22-21-15,-21 21 0,0-21 16,20-21-16,-41-1 0,42 22 15,0-21-15,-1 21 0,1-22 16,21 22-16,0 0 0,-21-21 0,21-1 16,0 22-16,0-21 0,0 0 15,0-1-15,0 22 0,0-21 0,21-1 16,-21 1-16</inkml:trace>
  <inkml:trace contextRef="#ctx0" brushRef="#br0" timeOffset="3855.92">8636 1101 0,'0'0'16,"-21"0"-16,0 0 0,-1 0 0,1 0 15,0 0-15,21 21 16,21-21 0,22 0-16,-22 0 15,42 0-15,-20 0 0,20 0 0,22 0 16,-22 0-16,22 0 0,0 0 16,-22 0-16,22 0 0,-22 0 0,-20 0 15,20 0-15,-21 0 0,22 21 16,-43-21-1,-21 21-15,-21-21 16,-21 0-16,20 0 0,-20 0 16,0 0-16,21 0 0</inkml:trace>
  <inkml:trace contextRef="#ctx0" brushRef="#br0" timeOffset="4119.77">9123 1164 0,'-21'0'31,"21"21"-31,-22 1 0,22-1 16,0 21-16,0-21 15,0 0-15,0 22 0,0-1 0,0 0 16,-21 1-16,21-1 16,-21 85-16,21-85 15,-21 22-15,21-43 0,0 21 0,-21 1 16,21-22-16,0 0 0,0 21 15,0-20-15,0-1 0,21-21 16,0 0 0,0 0-16,0-21 0,-21-1 15,22 1-15,-1 0 0</inkml:trace>
  <inkml:trace contextRef="#ctx0" brushRef="#br0" timeOffset="4551.52">9419 1461 0,'0'0'15,"21"-22"-15,0 1 0,-21 42 32,0 1-32,0-1 15,0 0-15,0 21 0,0 1 16,0-22-16,0 21 0,0 0 0,0-20 16,0 20-16,-21-21 0,21 21 0,0-20 15,0-1-15,0 0 0,0 0 16,0 0-16,21 0 0,-21 1 0,22-22 15,-1 0-15,0 0 0,21 0 16,-21 0-16,1 0 0,-1-22 0,21 1 16,-21 0-16,22 0 0,-22 0 15,0-22-15,0 1 0,21 21 16,-20-21-16,-22-1 0,21 1 0,0 0 16,-21 20-16,21-20 0,-21 21 0,21-21 15,-21 63 16,0 0-31,-21 0 16,0 0-16,0 22 0,0-22 0,21 21 16,0 0-16,-22 22 15,1-43-15,21 0 0,0 22 16,0-22-16,0 0 0,0 0 16,0 0-16,21-21 15,1 0-15,-1 0 0,0 0 16,0-21-16</inkml:trace>
  <inkml:trace contextRef="#ctx0" brushRef="#br0" timeOffset="4924.31">10181 1672 0,'21'0'31,"0"0"-31,1 0 16,-1-21-16,0 21 0,0-21 0,-21 0 16,21 21-16,0-21 0,1 21 15,-22-22-15,0 1 0,21 0 0,-21 0 16,0 0 0,-21 21-1,-1 0-15,1 21 0,0 0 16,0 0-16,0 0 0,0 1 15,-1-1-15,22 21 0,-21-21 16,21 22-16,-21-22 0,21 21 0,0-21 16,0 0-16,0 1 0,0 41 15,21-42 1,0 0-16,1-21 0,-1 0 16,0 0-16,21 0 0,-21 0 15,22 0-15,-22-21 0,21 0 0,-21 21 16</inkml:trace>
  <inkml:trace contextRef="#ctx0" brushRef="#br0" timeOffset="5316.08">10964 1566 0,'0'0'0,"0"-21"0,0 0 16,0 0-16,0 0 16,-21 21-16,0 0 0,0 0 15,0 0-15,-1 0 0,1 0 0,0 21 16,0 0-16,-21 0 0,20 0 0,1 1 15,0 20-15,21-21 16,-21 0-16,21 0 0,0 1 16,0-1-16,0 0 0,21-21 15,-21 21-15,21-21 0,0 21 0,22-21 16,-22 21-16,21-21 16,-21 22-16,1-22 0,-1 21 15,0-21-15,0 0 0,-21 21 16,21-21-16,-21 21 15,0 0 1,-21-21-16,0 0 16,-21 0-16,20 0 0,1 0 0,-21 0 15,21 0-15,-22 0 0,22 0 16,0 0-16,-21 0 0,21 0 0,-1 0 16,1 0-16,0 0 15,21-21 1,0 0-16,21 0 15</inkml:trace>
  <inkml:trace contextRef="#ctx0" brushRef="#br0" timeOffset="6088.64">11663 1715 0,'21'-22'16,"0"22"-16,0-21 0,-21 0 15,21 0-15,1 0 16,-22 0-16,0-1 0,0 1 16,0-42-1,0 42-15,0-1 16,-22 22-16,1-21 0,0 21 0,0 0 15,0 0-15,0 0 0,-1 0 16,-20 0-16,21 21 0,0 1 16,0-1-16,-1 0 0,1 21 15,0-21-15,-21 22 0,42-1 0,-21-21 16,-1 22-16,22-1 0,0-21 0,0 21 16,0-20-16,0 20 0,0-21 15,0 0-15,22-21 0,-1 21 16,21-21-16,0 0 15,-20 0-15,41 0 16,-42 0-16,0-21 0,43-21 16,-22 21-16,-21-22 0,1 22 15,-1-21-15,21 0 0,-21-22 0,22-63 16,-22 42 0,0 43-16,-21 0 0,0-1 15,0 1-15,0 21 0,0 0 0,0 0 16,0-1-16,0 44 15,-21-1 1,0 21-16,-22 22 16,22 20-16,21-41 15,-21-1-15,21 0 0,-21 1 0,21 20 16,0-21-16,0 1 0,0-1 0,0-21 16,0 22-16,0 41 15,42-63-15,-21 1 16,0-1-16,1-21 0,-1 0 15,0 0-15,0 0 0,0 0 16,0 0-16,22 0 0,-22 0 0</inkml:trace>
  <inkml:trace contextRef="#ctx0" brushRef="#br0" timeOffset="6598.35">12552 1693 0,'0'0'0,"0"-21"16,0 0-16,0 0 0,0 0 0,0 0 15,0-1-15,0 1 0,-21 0 16,-1 21-16,1 0 0,0 0 16,0 0-16,0 0 0,0 0 15,-1 0-15,1 0 0,-21 42 16,0 1-16,20-1 0,1-21 16,0 0-16,0 22 0,0-22 15,21 21-15,-21-21 0,21 22 16,0-22-16,0 0 0,0 21 15,21-20-15,21-1 16,0-21-16,1 0 16,-22 0-16,0 0 0,0 0 0,0 0 15,22 0-15,-22-21 0,0-1 16,0 1-16,0 0 0,-21 0 0,22-21 16,-1 20-16,0-20 0,-21 21 15,21-43-15,-21 22 0,21 0 16,0 21-16,-21-1 15,0 44 1,0-1 0,0 21-16,-21-21 0,21 0 15,-21 43-15,21-43 16,0 0-16,0 0 0,0 22 0,0-22 16,0 0-16,0 21 15,0-20-15,0-1 16,21-21-1,0 0-15,1 0 0,-1 0 16,0-21-16</inkml:trace>
  <inkml:trace contextRef="#ctx0" brushRef="#br0" timeOffset="7615.77">13144 1545 0,'0'0'0,"0"-21"32,-21 21-32,0 0 0,21 21 15,-21 0-15,0 1 16,21-1-16,-21 0 0,21 21 0,0-21 16,0 1-16,-22-1 0,22 21 0,0-21 15,0 0-15,0 1 0,0-1 0,0 0 16,0 0-16,0 0 0,22 0 15,-1 1-15,0-22 0,0 0 16,0 0-16,22 0 0,20 0 16,-21 0-1,1-22-15,-22 22 0,0-21 0,21 0 16,-20-21-16,-1 21 0,0-1 16,0-20-16,0 21 0,-21-21 0,21 20 15,1-20-15,-22 21 0,21 0 0,-21-43 16,0 43-1,0 42 32,-21-21-47,21 21 0,0 1 0,-22-1 16,1 21-16,21-21 16,-21 0-16,21 22 0,-21 20 15,0-20-15,0-22 0,-1 63 16,22-62-16,-21 20 0,21 0 15,-21 1-15,21-1 0,0 106 16,0-42 0,0-43-16,0 1 0,0-1 0,0 1 15,0-1-15,21 1 0,-21-1 0,21-20 16,-21 20-16,0 1 0,0-1 0,0-20 16,0 20-16,0 43 15,0-64-15,0 1 0,0-1 0,0 0 16,0 1-16,0-22 0,-21 21 15,21-21-15,-21-21 0,21 21 16,-21-21-16,0 22 0,0-22 16,-1 0-16,1 0 0,0-22 0,21 1 15,-21 0-15,-21 0 0,20 0 0,1-22 16,0 22-16,0-21 0,-21 0 16,20-22-16,1 22 0,0-22 0,0 22 15,21-22-15,0 22 0,0-21 0,0 20 16,0-20-16,0-1 0,21 22 15,0-22-15,0 1 0,22-43 16,-1 64-16,-21-22 0,0 22 16,22 0-16,-1-22 15,0 43-15,-20-21 0,-1 20 0,0 22 16,0-21-16,0 0 0,0 21 16,-21-21-16,22 21 0,-1 0 15,-21-21 1,0 42 78,0 0-63,0 0-16,0 0 1,0 1 0</inkml:trace>
  <inkml:trace contextRef="#ctx0" brushRef="#br0" timeOffset="10143.65">2794 2286 0,'0'0'0,"-42"0"32,63 0 30,0 0-62,0 0 0,21 0 0,1 0 16,-1 0-16,0 0 0,85 0 15,-63-21-15,42 21 0,-22-21 16,22 21-16,21-21 0,0 21 16,0 0-16,0-22 0,21 22 0,1 0 15,-1-21-15,0 21 16,21 0-16,-21 0 0,1 0 0,-1-21 16,0 21-16,0 0 0,-21-21 15,0 21-15,0 0 0,-21 0 0,0 0 16,-22-21-16,1 21 0,0 0 0,-22 0 15,1 0-15,-22 0 0,0-21 16,-20 21-16,20 0 0,-21 0 0,0 0 16,0 0-1,1 0 17</inkml:trace>
  <inkml:trace contextRef="#ctx0" brushRef="#br0" timeOffset="10833.26">8509 2265 0,'-85'0'16,"64"0"-1,42 0 16,22 0-31,-22 0 0,85 0 16,42 0 0,-64 0-16,22 0 0,0 0 15,0 0-15,21 0 0,0 0 0,148 0 16,-127 0-16,0 0 0,1 0 16,-1 0-16,21 0 0,-21 0 0,0 0 15,1 0-15,-1 0 0,-21 0 16,0 0-16,-21 0 0,-1 0 15,-20 0-15,0 0 0,-1 0 0,1-21 16,42 21-16,-85 0 16,22 0-16,-22 0 0,-21 0 0,1-21 15,-1 21-15,0 0 0,0 0 0,0 0 16,-42 0 31,0 0-47,0 0 0,0 0 15,-1 0-15,-20 0 0,21 0 16,-21 0-16</inkml:trace>
  <inkml:trace contextRef="#ctx0" brushRef="#br0" timeOffset="11515.88">5567 2667 0,'0'0'0,"0"-21"0,-21 0 15,21 0-15,0-1 16,21 22 15,0 0-31,0 22 0,64 20 16,-1 21-1,-20-20-15,-22 20 0,22-20 0,-1 20 16,1 1-16,20-1 0,-20 1 16,21 20-16,-1-20 0,1-1 0,0 22 15,-1-22-15,1-20 0,21 20 0,-22 1 16,1-22-16,0 0 0,-1 1 16,-20-1-16,21-21 0,-22 22 0,1-22 15,63 42-15,-85-63 16,0 21-16,1 1 0,-22-22 0,0 0 15,0 0-15,0 0 0,-21-22 32,0 1-32,0 0 0,0 0 15,0 0-15,21 0 0,-21-22 16,22 22-16,-1-21 0,0 21 16</inkml:trace>
  <inkml:trace contextRef="#ctx0" brushRef="#br0" timeOffset="11876.68">9080 2371 0,'0'0'0,"-42"0"16,21 21-16,-21 0 0,-1 0 0,22 22 15,-64 41-15,43-41 16,0 20-16,-1-21 0,1 22 0,0-1 16,-1 1-16,-20 21 0,-1-22 0,1 22 15,-1-1-15,1 1 16,-22-21-16,-148 147 0,170-147 16,-1-1-16,1-20 0,21-1 0,-1 0 15,-41 64 1,62-42-1,22-43-15,0 0 16,22-21 15,-1 0-31,-21-21 16</inkml:trace>
  <inkml:trace contextRef="#ctx0" brushRef="#br0" timeOffset="16868.47">5927 4530 0,'0'-21'0,"0"42"0,21-64 16,-21 22-16,21 21 15,-21-21-15,0 0 0,0 0 0,0 0 16,0-1-16,-21 1 0,0 0 16,21 0-16,-22 21 0,1-21 15,0 21-15,0-21 0,0 21 0,-22 0 16,22 0-16,0 0 16,-21 21-16,-1 0 0,22 0 15,-21 0-15,-43 43 0,43-22 16,0 0-16,20 1 0,-20-1 0,21 22 15,-21-1-15,-1 64 16,22-63-16,21-1 0,0 1 16,0-22-16,0 21 0,0-20 0,21-1 15,22 0-15,-22 1 0,0-22 0,21 21 16,1-21-16,-1 1 0,0-1 0,22-21 16,-22 0-16,22 21 0,-22-21 15,0 0-15,22 0 0,-22 0 0,-21-21 16,22 0-16,-1-1 0,-21 1 15,21 0-15,22-42 0,-43 20 16,0 22-16,0-21 0,1-1 16,20-41-16,-21 41 0,0 1 15,-21 0-15,0 21 0,21-22 16,-21 22-16,22-64 16,-22 64-16,-22 42 31,22 1-31,-21 20 15,21-21-15,0 0 0,0 22 16,-21-1-16,21 0 0,0 22 16,0 42-1,0-85-15,0 21 0,0-21 16,21 0-16,-21 1 0,21-22 0,1 21 16,-1 0-16,0-21 0,0 0 0,0 0 15,0 0-15,43 0 16,-43 0-16,0-21 0,22-22 15,-43 22-15,21 0 0,-21 0 16,0-21-16,21 20 0,-21-20 16,0 0-16,0-1 0,0 1 15,0 0-15,-21-1 0,0 1 16,-1 21-16,-20-43 0,42 43 16,-21 0-16,-43 0 15,43 21-15,0 0 16,0 21-16,-21 21 0,20-20 15,22 20-15,0 0 0,-21 1 0,21-1 16,0 0-16,-21 1 0,21 20 16,0 43-1,21-85-15,0 21 0,1-20 16,-1-1-16,0-21 0,0 21 0,43 0 16,-22-21-16,-21 0 15,21 0-15,-20 0 0,20-21 16,0 0-16,1 0 0,-1-1 0,-21 1 15,21 0-15,-20 0 0,-1 0 0,0-22 16,0 22-16,0 0 0,0-21 16,-21-1-16,0 22 0,0 0 15,0 42 17,-21 0-32,21 1 0,0-1 15,0 0-15,-21 0 0,21 21 16,0-20-16,-21-1 0,21 0 0,0 0 15,0 0-15,0 0 0,0 1 16,0-1-16,0 0 0,0 0 16,21-21-1,0 0 1,0 0-16,-21-21 16,22 0-16,-1 0 0,-21-1 0,21 1 15,0-42-15,0 20 16,0 22-16,-21-21 0,22 21 0,-1-22 15,-21 22-15,21 21 16,-21-21-16,21 21 16,-21 21-16,0 0 0,0 1 15,0-1-15,0 0 0,0 0 16,0 0-16,0 0 0,0 1 16,0-1-16,0 0 0,0 0 0,0 0 15,0 0-15,64 43 16,-43-64-16,0 0 15,0 0-15,0 0 0,0 0 0,1 0 16,-1 0-16,0 0 0,21-21 0,-21 0 16,1-1-16,-1 1 0,0 0 15,0 0-15,0-21 0,22-22 16,-22 22-16,-21-1 0,21-20 0,-21 21 16,21-1-16,-21 1 15,0 0-15,21-1 0,-21 22 0,21-21 16,-21-1-16,0 22 0,0 0 15,-21 21 1,0 0 0,21 21-16,-21 0 0,21 22 15,-21-22-15,21 21 0,-21 1 0,21-1 16,0 0-16,-22 1 0,22-1 0,-21 0 16,21 1-16,-21-1 0,21-21 15,0 64-15,0-64 16,0 21-16,0-21 0,21 1 0,0-1 15,1 0-15,-1-21 0,42 21 16,43-21 0,-64 0-16,1 0 0,-1-21 15,0 21-15,1-21 0,-22 0 0,21-1 16,-21 1-16,1-21 0,-1 21 0,21-64 16,-21 22-1,-21 41-15,0 1 0,0 0 16,0 0-16,-21 21 15,0 0-15,0 0 16,0 0-16,-1 21 0,22 0 0,-21 0 16,0 43-1,21-1-15,0-41 0,0-1 16,0 0-16,0 0 0,0 0 16,21 0-16,0 1 0,1-22 0,-22 21 15,42-21-15,-21 0 0,0 0 16,0 0-16,1 0 0,41 0 15,-42 0-15,0 0 0,22-21 0,-22-1 16,0 1-16,0 0 0,0 0 16,1 0-16,-22 0 0,21-22 0,0 22 15,-21-21-15,21 21 0,-21-22 16,0 22-16,0 0 0,0 0 0,0 0 16,0 42 15,0 0-31,0 0 0,0 0 15,0 0-15,0 1 0,0-1 0,0 0 16,0 21-16,0-21 0,0 1 16,0-1-16,0 0 0,0 0 0,0 0 15,0 0-15,0 1 0,0-44 47,21 1-31,0 0-16,-21 0 15,22 0-15,-1 0 0,-21-1 0,21 1 0,0-21 16,-21 21-16,21-22 16,0 22-16,1 0 15,-1 21 1,0 0 0,-21 21-16,0 0 0,0 1 15,0-1-15,0 0 0,0 0 0,0 0 16,0 0-16,0 1 0,0 20 15,21-21-15,0 0 16,0 0-16,1-21 0,-1 0 16,42 0-16,-42 0 15,1 0-15,20 0 0,-21 0 0,0 0 16,22 0-16,-22-21 0,0 0 0,0 0 16,0 0-16,0 0 0,1-1 15,-1-20-15,21-43 16,-21 43-16,0-21 0,1 20 15,-22 1-15,0-22 0,21 22 0,-21 0 0,21-1 16,-21 1-16,0 21 0,0-21 16,0 20-16,0-20 15,-21 42 1,0 21 0,21 0-16,-22 1 0,22 41 15,-21-42-15,21 0 0,-21 22 16,21-1-16,0 0 0,0-20 0,0 62 15,0-41-15,0-22 16,0 21-16,0 0 0,0-20 16,0-1-16,0 21 0,0-21 0,0 0 15,42 43-15,-20-43 16,-1 0-16,0-21 16,0 0-16,0 0 0,0 0 0,1 0 15,-1 0-15,21 0 16,43-21-1,-64 0-15,0 21 0,21-42 16,-20 20-16,-1 1 0,0 0 0,0 0 16,0-21-16,0-22 15</inkml:trace>
  <inkml:trace contextRef="#ctx0" brushRef="#br0" timeOffset="17179.29">9334 4657 0,'0'0'0,"-21"0"0,0 0 0,21 21 15,21-21 17,0 0-32,1 0 15,-1 0-15,21 0 0,-21 0 16,0 0-16,22 0 0,-22 0 0,0 0 15,21 0-15,1-21 0,-1 21 16,-21-21-16,0 21 0,1 0 16,-1 0-16,-21-22 0,42 22 15,-63-21 17,0 21-32,0 0 15,-1 0-15,1 0 0,0 0 16,-21 0-16,21 0 0</inkml:trace>
  <inkml:trace contextRef="#ctx0" brushRef="#br0" timeOffset="17535.9">7810 4657 0,'0'0'16,"0"-21"0,22-1-1,-1 22-15,21-21 16,-21 21-16,0 0 0,22 0 0,-1 0 15,-21 0-15,22-21 0,-1 21 0,-21 0 16,21 0-16,-20 0 16,20 0-16,-21 0 0,0 0 15,-42 0 17,0 0-17,0 0-15</inkml:trace>
  <inkml:trace contextRef="#ctx0" brushRef="#br0" timeOffset="45340.91">15621 1609 0,'0'0'0,"0"-21"0,0-1 16,0 1-16,0 0 15,0 42 48,0 0-63,0 1 0,-21 20 0,21-21 16,0 21-16,0 1 0,0-1 15,-21-21-15,21 22 0,0-1 0,0 0 16,0 1-16,-22-22 0,22 21 15,0-21-15,0 0 0,0 1 0,0-1 16,0 21 0,22-42-1,-1-21 1,0 0-16,0 0 0,-21-1 16,21 1-16,0 0 0,1-21 0,-1-1 15,-21 22-15,21-21 0,0 0 16,0 20-16,-21 1 0,0-21 15,21 21-15,1 0 16,-22 42 0,21 0-16,-21 0 0,0 21 0,0-20 15,0-1-15,0 21 0,0-21 16,0 22-16,21-22 0,-21 0 0,0 21 16,0-21-16,0 1 0,21-1 15,0-21-15,22 42 16,-1-42-16,-21 0 0,0 0 0,0 0 15,22 0-15,-22 0 16,21-21-16,-21 0 0,1 0 0,20-1 16,-21-20-16,0 21 0,43-64 15,-22 1-15,-42 41 16,21 1-16,0 0 0,-21-1 16,22 1-16,-22 0 0,0 20 0,0 1 15,0 0-15,0 0 0,0 42 31,0 0-31,0 22 16,0-22-16,0 21 0,-22-21 16,22 22-16,0-1 0,0 0 0,0 1 15,0-1-15,0 43 16,0-64-16,22 0 16,-1 0-16,-21 0 0,42 0 0,-21-21 15,0 0-15,1 22 0,-1-22 16,21 0-16,43-22 15,-22 1-15,-42 0 16,1 0-16,20-21 0,-21 20 16,0-20-16,-21 21 0,21-21 0,-21-1 15,22 1-15,-22 0 0,0-1 16,0 1 0,0 21-16,-22 42 15,1 0-15,21 0 16,0 0-16,-21 1 15,21 20-15,-21-21 0,21 21 0,0-20 16,0-1-16,0 0 0,0 21 16,0-21-16,0 1 0,0 20 15,21-21-15,-21 0 0,21-21 0,0 21 16,1-21-16,-1 22 0,0-22 16,0 0-16,0 0 0,0 0 0,43 0 15,-22 0-15,-21 0 16,22 0-16,-1 0 0,-21 0 0,22-22 15,-1 22-15,-21-21 0,21 0 16,1 0-16,-22 21 0</inkml:trace>
  <inkml:trace contextRef="#ctx0" brushRef="#br0" timeOffset="45930.57">17738 1842 0,'21'-22'0,"-42"44"0,63-65 16,-21 1-16,0 21 0,0-43 16,-21 43-16,0 0 15,0 0-15,0 0 0,0-1 0,0 1 16,-21 21-16,0 0 15,0 0-15,0 0 0,0 0 0,-22 0 16,1 21-16,21 1 0,0-1 16,-1 0-16,-20 21 0,21-21 15,0 22-15,21-22 0,-21 21 0,21-21 16,-22 22-16,22-22 16,0 42-16,0-41 0,0-1 15,0 0-15,0 0 0,22-21 16,-1 21-16,0-21 0,0 0 15,0 0-15,0 0 0,1 0 0,-1 0 0,0 0 16,0 0-16,0-21 0,0 0 16,1 0-16,-1 0 0,0-1 0,0-20 15,0 0-15,0-1 0,-21 1 16,22-21-16,-1-1 0,-21 22 16,21-22-16,-21 22 0,21-22 0,-21 22 15,21 0-15,-21-1 0,0 1 16,21-21-16,-21 20 15,0 22-15,0 0 0,0 42 32,0 0-32,0 22 15,0-22-15,-21 21 0,21 0 0,0 1 16,0 20-16,0 1 0,-21-22 16,21 22-16,0-1 0,0 1 0,0-22 15,0 0-15,0 22 16,21 42-16,0-85 0,1 0 15,-1 0-15,0 0 16,0-21-16,21 0 0,-20 21 0,20-21 0,0 0 16,-21 0-16,64 0 15,-21-42-15,-22 21 16,0 0-16,-21 0 0,22-1 0,-22 1 16,21 0-16,-21 0 15,1 0-15,-1 0 0,0-1 0,0 1 16</inkml:trace>
  <inkml:trace contextRef="#ctx0" brushRef="#br0" timeOffset="46487.43">16679 2455 0,'0'0'15,"0"-42"-15,0 21 0,-21 0 0,21 0 0,0-1 16,-21 1-16,21 0 0,-21 21 16,21 21 15,0 22-31,0-22 15,0 21-15,0 64 16,0 84-16,0-126 16,0-22-16,0 22 0,0-1 15,0-20-15,0-1 0,0 21 0,0-20 16,0-1-16,0 0 0,0 1 16,0-1-16,0-21 0,0 22 0,0-22 15,-21 0-15,21 0 0,-22 0 0,22 0 16,-21 1-16,21-1 0,-21-21 15,0 21-15,0-21 16,0 0 0,-1-21-16,22 0 0,-21 21 0,0-43 15</inkml:trace>
  <inkml:trace contextRef="#ctx0" brushRef="#br0" timeOffset="46752.28">16150 3048 0,'0'0'0,"-21"-21"31,21 42-15,21 0-16,0 0 15,0 1-15,1-1 0,20 42 16,0 1-16,-21-43 16,1 21-16,-1-21 0,0 1 0,0 20 15,0-21-15,0 0 0,-21 0 16,0 1-16,0-1 0,22 0 15,-1 0-15,0-21 32,0 0-32,0 0 15,-21-21-15,21 0 0,1 0 0,-1-1 16</inkml:trace>
  <inkml:trace contextRef="#ctx0" brushRef="#br0" timeOffset="46964.08">16933 3090 0,'0'0'0,"-21"22"31,0-1-31,0 0 0,0 21 16,-1-21-16,22 1 0,-21 20 0,0-21 16,-21 0-16,21 22 0,-1-22 15,1 0-15,0 21 0,0-21 16,0 1-16,0-1 0,-1 0 0,1 0 15,0 0-15,21 0 16</inkml:trace>
  <inkml:trace contextRef="#ctx0" brushRef="#br0" timeOffset="47631.44">14817 4445 0,'-22'0'0,"44"0"0,-65-21 15,64 21 17,22 0-17,-22 0-15,21 0 0,22 0 16,-22 0-16,85 0 0,-85 0 15,85 0-15,-84 0 0,-1 0 16,0 0-16,1 0 0,-22 0 16,0 0-16,0 0 0,0 0 0</inkml:trace>
  <inkml:trace contextRef="#ctx0" brushRef="#br0" timeOffset="48074.18">15240 4424 0,'0'0'0,"0"21"0,-21-21 0,21 21 15,-21-21 1,21 21-16,0 1 0,0-1 16,0 0-16,0 0 15,0 0-15,0 0 16,0 22-16,0 20 0,0-42 15,0 22-15,0-1 0,0 22 16,0-22-16,0 85 16,21-85-16,0 43 0,-21-64 15,0 21-15,0-20 0,0-1 16,0 21-16,0-21 0,0 0 16,0 1-16,0-1 0,-21-21 0,-43 21 15,43-21 1,0 0-16,-21 0 0,20 0 0,-20 0 0,0 0 15,21 0-15,-22 0 0,1-42 16,0 20-16,20 1 0,1 0 16,0 0-16,21 0 0,-21 0 0,21-22 15,-21 22-15,21 0 0,0 0 16,0 0-16,0-1 16,0 1-16,21 21 15,0 0-15,0-21 0,0 21 16,1 0-16,-1 0 0,21 0 15,43 0-15</inkml:trace>
  <inkml:trace contextRef="#ctx0" brushRef="#br0" timeOffset="48630.06">15811 4890 0,'0'-22'0,"0"44"0,0-65 0,0 22 15,0 0-15,0 0 16,0 0-16,0-1 0,-21 22 16,0 0-16,0 0 0,0 0 15,0 0-15,-1 0 16,1 22-16,0 20 0,0 0 16,0 1-16,0-1 15,21 0-15,-22 1 0,1-1 0,21 0 16,0 1-16,-21-1 0,21-21 0,-21 21 15,21 1 1,0-22-16,0 21 16,21-42-16,21 0 0,-20 0 15,-1 0-15,0 0 16,0 0-16,0-21 0,0 0 0,22-21 16,-1-64-1,-42 85-15,21-22 16,-21 1-16,21 0 0,-21-1 0,0-20 15,0 20-15,0 22 0,0 0 16,0 0-16,0 42 16,0 0-1,0 0-15,0 22 0,0-22 16,0 21-16,0-21 0,0 22 16,0-1-16,0-21 0,22 22 15,-22-22-15,21 21 0,-21-21 0,21 0 16,0 22-16,0-43 0,-21 21 15,21-21-15,1 0 0,-1 21 16,0-21-16,0 0 16,0-21-16,0 0 15,1 0-15,-22-1 0,21 1 16</inkml:trace>
  <inkml:trace contextRef="#ctx0" brushRef="#br0" timeOffset="48879.92">16235 4805 0,'0'0'15,"0"-21"-15,0-22 0,0 22 16,0 42 15,0 1-31,0 20 0,0-21 0,0 0 16,0 64-16,0-22 16,21-41-16,-21 20 0,0-21 15,21 43-15,-21-43 16,0 0-16,0 0 0,21 0 0,-21 0 15,0 1-15,21-1 0,1-21 32,-1 0-17,-21-21 1,21-1-16</inkml:trace>
  <inkml:trace contextRef="#ctx0" brushRef="#br0" timeOffset="49135.69">16658 4763 0,'0'0'0,"21"-22"0,-21 1 0,-21 21 31,21 21-31,-21-21 16,0 22-16,0-1 0,-1 21 0,1-21 16,0 0-16,0 22 15,0-1-15,-43 22 0,43-43 16,0 21-16,0 0 0,-22-20 15,22-1-15,0 0 0,0 21 0,0-21 16,21 1-16,0-1 0,21-21 47,0-21-47,0 21 0</inkml:trace>
  <inkml:trace contextRef="#ctx0" brushRef="#br0" timeOffset="49731.96">17060 5017 0,'0'0'0,"0"-22"0,0-20 16,0-21-1,0 41-15,0 1 0,0 0 16,0-21-16,0 21 15,-21-1-15,0 22 16,0 0-16,21 22 0,-21-22 16,-1 21-16,1 0 15,0 0-15,0 21 0,0-20 0,0 20 16,-1-21-16,22 21 0,-21-20 0,0 20 16,0-21-16,21 0 0,0 22 15,0-22-15,0 0 0,0 0 0,0 0 16,0 0-16,0 1 0,21-1 15,0-21 1,0 0-16,1 0 0,-1 0 16,0 0-16,0 0 0,21-21 15,-20-1-15,-22 1 0,21 21 16,0-21-16,0 0 0,0-21 0,0 20 16,1 1-16,-22-21 0,21 21 15,-21 0-15,21-1 0,-21-20 16,0 21-16,0 42 31,0 0-31,0 0 0,0 1 16,0-1-16,0 0 0,0 0 0,0 21 15,0-20-15,0-1 0,0 0 16,0 0-16,21-21 0,0 42 16,0-42-16,1 0 0,-1 0 15,0 0-15,0 0 0,0 0 16,0 0-16,1 0 15,-1 0-15,0-21 0,0 0 16,-21 0 0,0 0-16,0 0 0</inkml:trace>
  <inkml:trace contextRef="#ctx0" brushRef="#br0" timeOffset="58975.66">20214 1376 0,'0'0'0,"-42"0"0,-128 0 31,213 0 0,-22 0-31,21 0 0,22-21 16,63 21-16,-43 0 15,1 0-15,0 0 0,-1 0 0,1 0 16,0 0-16,42 0 16,-21 0-16,-64 0 0,0 0 15,-21 0-15,1 0 0,-1 0 16,-42 0-1,-1 0 1,1 0-16,0 0 0,-21 0 0,-1 0 16,1 0-16</inkml:trace>
  <inkml:trace contextRef="#ctx0" brushRef="#br0" timeOffset="59267.5">20532 1376 0,'0'0'0,"0"21"0,-22 0 16,22 0-16,-21 22 15,21-22-15,0 21 0,-21 1 16,21-1-16,0 0 0,0 1 16,0 20-16,0-21 0,0 22 0,0-22 15,0 1-15,0-1 0,0 0 16,0-21-16,0 1 0,0-1 15,0 0-15,0 0 0,0 0 0,0 0 16,21-42 15,-21 0-15,21 0-16,1 0 0,-22 0 0,21-1 16</inkml:trace>
  <inkml:trace contextRef="#ctx0" brushRef="#br0" timeOffset="60691.9">20849 1439 0,'0'0'0,"21"-21"31,-21 42-31,0 1 0,0-1 16,0 0-16,0 0 0,-21 0 0,21 22 15,0-1-15,0 0 0,-21 1 16,0-1-16,21 0 0,-21 22 0,21-22 15,0 0-15,0-20 0,0 20 16,0 0-16,0-21 0,0 1 0,0-1 16,0 0-16,0 0 0,0 0 15,21-21 17,0-21-32,-21 0 15,0 0-15,0 0 0,21-1 0,-21 1 16,21 0-16,-21 0 0,21 0 15,-21 0-15,0-1 0,0 1 0,0 0 16,22 21-16,-1 0 16,-21 21-1,0 0-15,21 22 16,0-22-16,-21 0 16,0 0-16,21 0 0,0 1 0,1-1 15,-1-21 1,0 0-16,0 0 0,21 0 15,-20 0-15,-1 0 0,0 0 16,21 0-16,-21 0 0,1-21 0,20 21 16,-21-22-16,0 1 0,0 0 15,1 0-15,-22 0 0,0 0 0,21-64 16,-21 64 0,0 0-16,0-1 0,-21 22 15,-1 0-15,1 0 0,0 0 16,0 0-16,21 22 15,-21-22-15,21 21 0,0 0 0,0 0 16,0 0 0,0 0-16,0 1 0,0-1 15,21-21-15,0 21 16,0 0-16,-21 0 0,21 0 0,1 1 16,-22-1-16,0 0 0,21-21 0,-21 21 15,21-21-15,-21 21 0,21-21 16,0 0-16,0 21 0,1-21 15,-1 0 1,0 0-16,0 0 0,0 0 0,0-42 16,1 42-16,-1-21 15,0 0-15,0 0 0,0-1 0,0 1 16,1-21-16,-1 21 16,-21 0-16,21-1 0,0-20 0,-21 21 15,21 21-15,-21-21 0,0 42 31,0 0-15,0 0-16,0 0 16,-21 1-16,21-1 0,0 0 15,0 0-15,0 0 16,0 0-16,0 1 16,21-22-16,0 0 0,1 0 15,-1 0-15,0 0 0,0 0 16,0 0-1,0 0-15,1-22 0,20 1 16,-21 0-16,0 0 0,-21 0 0,0 0 16,21-1-16,1 1 0,-22 0 15,0 0-15,21 0 0,-21 0 16,0 42 0,0 0-16,0 0 15,0 0-15,0 0 16,0 1-16,0-1 0,0 0 0,0 0 15,0 0-15,0 0 0,0 1 16,0-1 0,21-21-1,0 0-15,0 0 0,0 0 16,22 0-16,-22 0 0,0-21 16,21 21-16,1-22 0,-22 1 0,21 0 15,1 0-15,20-21 0,-42 20 16,0 1-16,1 0 0,-1-21 15,-21 21-15,0-1 16,-21 22 0,-1 0-16,1 0 0,0 0 0,0 22 15,0-1-15,-22 0 16,43 0-16,0 0 0,0 0 16,0 1-16,0-1 0,0 0 15,0 0-15,22-21 0,-1 21 0,0 0 16,0-21-16,0 22 0,0-22 15,-21 21-15,22-21 0,-1 0 0,0 21 16,0-21-16,-42 0 31,0 0-31,0 0 0,-1 0 16,1 0-16,0 0 0,0 0 16,0 0-16,21-21 15,0 0-15,0-1 16,21 22-16,0-21 15,0 21-15</inkml:trace>
  <inkml:trace contextRef="#ctx0" brushRef="#br0" timeOffset="61952.18">23283 1863 0,'0'0'0,"0"-21"0,-21 21 31,0 0-16,0 0-15,0 21 0,-1-21 0,1 21 16,-21-21-16,21 21 0,-43 21 16,43-20-1,0-1-15,21 0 0,0 0 16,0 0-16,0 0 16,0 1-16,21-22 15,0 0-15,0 0 16,1 0-16,-1 0 0,0 0 0,0 0 15,0 0-15,0-22 16,1 1-16,-1 0 0,0 0 0,-21 0 16,0 0-16,21-22 15,-21 22-15,21-21 0,-21-22 0,21 22 0,-21-43 16,0 22-16,22 20 16,-22 22-16,0-21 0,21 21 15,-21 0-15,0-1 0,0 1 16,0 42-1,0 1-15,0-1 0,-21 0 16,-1 21-16,22 1 0,0-1 0,-21 0 16,0 1-16,21-1 0,-21 0 15,21 22-15,0-22 0,0-21 16,0 0-16,0 1 0,0-1 0,0 0 16,21 0-16,0 0 0,0-21 15,1 21-15,-1-21 16,63 0-1,-62 0-15,20 0 0,0 0 0,-21-21 16,22 21-16,-22-21 0,21 0 16,-21 0-16,1 0 0,-1-1 0,0-41 15,-21 42 1,-21 21 0,0 0-16,-1 0 15,1 0-15,-21 21 0,21-21 0,0 21 16,-1 0-16,22 0 0,-21 1 0,0-1 15,21 0 1,0 0-16,0 0 0,0 0 16,21-21-1,0 0-15,1 0 16,-1 0-16,0 0 0,0 0 16,0-21-16,-21 0 0,21 21 0,1-21 15,-1 0-15,0 0 16,-21-1-16,21 22 0,-21-21 0,21 0 0,-21 42 31,0 0-15,0 1-16,0-1 15,0 0-15,0 0 16,0 0-16,21 0 31,1-21-31,-1 0 0,0 0 16,0 0-16,21 0 0,-20 0 15,41-21-15,-42 21 0,0-21 16,1 0-16,-1 0 0,0 0 16,0 21-16,0-43 15,-21 22-15,21 21 0,-21 21 47,0 0-31,0 1-1,22-22 1,-1 0 0,0 0-16,0 0 15,0-22-15,0 22 0,-21-21 0,22 21 16,-1-21-16,-21 0 16,21 21-16,0-21 0,-21 42 31,0 0-31,0 0 15,0 0-15,0 22 16,0-22-16,0 21 0,0-21 0,0 22 16,-21-22-16,21 21 0,0-21 0,0 22 15,0-1-15,0-21 0,-21 22 16,21-22-16,0 21 0,-21-21 0,21 0 16,0 22-16,-22 20 15,1-42 1,21 1-16,-21-22 0,0 0 15,0 0-15,0 0 0</inkml:trace>
  <inkml:trace contextRef="#ctx0" brushRef="#br0" timeOffset="62435.59">20235 2561 0,'85'21'31,"-43"-21"-31,22 22 0,-1-22 16,22 0-16,0 0 0,-1 0 0,22 0 15,21 0-15,0 0 0,21 0 16,0 0-16,22 0 0,-1 0 0,0 0 16,1 0-16,20-22 0,170 22 15,-191 0-15,-20 0 0,-1 0 16,-21 0-16,0-21 0,0 21 15,84 0-15,-126 0 16,0 0-16,-1-21 0,-20 21 0,-1 0 16,22 0-16,-43 0 15,-20 0-15,-1 0 0,0 0 16,-21 21 15,-21-21-15,0 0-16,-1 21 0,-20-21 0</inkml:trace>
  <inkml:trace contextRef="#ctx0" brushRef="#br0" timeOffset="62847.35">21886 3006 0,'0'0'0,"0"-21"0,0-1 0,0 1 16,-21 21-1,21 21-15,0 1 16,0-1-16,0 21 16,0 0-16,0 1 0,0-1 0,0 0 15,0 1-15,0 20 0,0-20 16,0 20-16,-21-21 0,21 1 0,-21-1 16,21 0-16,-21 1 0,21-1 0,0-21 15,-22 43-15,22-22 16,-21-42-16,21 21 0,-21 0 15,0-21-15,0 0 16,0 0-16,-1 0 16,1 0-16</inkml:trace>
  <inkml:trace contextRef="#ctx0" brushRef="#br0" timeOffset="63099.21">21251 3620 0,'0'0'0,"-21"-22"0,42 22 31,0 0-15,1 22-16,-1-1 0,0 0 16,0 0-16,21 0 0,-20 0 0,-1 1 15,21-1-15,-21 0 0,0 0 16,22 21-16,-43-20 16,21-1-16,0-21 0,0 21 15,0-21-15,1 0 16,-1 0-16,0 0 0,0-21 15,0 0-15,0-1 0,22 1 0,-1 0 16,-21 0-16,22 0 0,-1-22 16,-21 22-16</inkml:trace>
  <inkml:trace contextRef="#ctx0" brushRef="#br0" timeOffset="63232.13">22161 3535 0,'0'0'16,"0"-21"-16,-21 42 16,0 0-1,-21 0-15,21 0 16,-1 1-16,-20-1 0,21 0 0,-43 42 15,43-41-15,-21-1 0,21 0 16,0 0-16,-1 0 0,1 0 16,0-21-16,0 22 0,0-1 0</inkml:trace>
  <inkml:trace contextRef="#ctx0" brushRef="#br0" timeOffset="64479.42">20151 4487 0,'0'0'0,"0"-21"15,-22 21-15,1 0 16,0 0-16,0 21 0,0 22 16,0-22-16,-1 21 0,1 1 15,0-1-15,-21 21 0,21 1 0,-1-22 16,-20 22-16,21-1 0,-43 64 16,22-84-16,21-1 15,0 0-15,0-21 0,-1 22 0,22-22 16,-21 0-16,21 0 0,21-21 31,1-21-31,-1 0 0,-21 0 0,21 0 16,0-1-16,0-20 0,0 0 15,1-1-15,-1 1 0,0-21 0,0-1 16,0 1-16,0-1 0,-21 1 0,22-1 16,-1 1-16,0 20 0,-21-20 15,21 20-15,-21 1 0,21 0 0,-21 21 16,21-1-16,-21 44 15,0-1 1,0 0-16,0 21 0,0 1 0,0 20 16,0-21-16,0 22 0,0 21 15,0-22-15,0 1 0,0 63 16,0-64-16,0-21 0,0 22 16,0-22-16,0 22 0,0-22 15,22-21-15,-22 0 0,0 1 0,0-1 16,21 0-16,-21-42 31,0 0-15,-21-1-16</inkml:trace>
  <inkml:trace contextRef="#ctx0" brushRef="#br0" timeOffset="65061.61">19600 5207 0,'-21'0'0,"42"0"0,-63 0 0,21 0 0,0 0 16,21 21-1,0 0-15,21-21 16,21 0-16,-21 0 0,22 0 0,-22 0 16,21 0-16,0 0 0,1 0 15,20-21-15,-20 21 0,-1-21 0,0 0 16,1 0-16,-1 21 0,0-21 16,1-1-16,-1 1 0,21-21 15,-41 0-15,-1 42 16,-21-22-16,0 44 15,0-1 1,0 0-16,0 0 0,0 21 16,0-20-16,0 20 0,0-21 0,0 21 15,0 1-15,0-22 0,0 0 0,0 21 16,0-20-16,21-1 0,-21 0 16,21 0-16,0 0 0,0-21 15,1 0-15,-1 0 0,0 0 0,0 0 16,0 0-16,22-21 0,-1 0 15,-21 0-15,0 0 0,0-1 16,1-20-16,-1 21 0,0 0 16,-21-22-16,0 22 0,0-21 15,0 21-15,0-22 0,0 22 0,0 0 16,0 42 0,0 0-1,0 1-15,0-1 0,0 21 0,0-21 16,0 22-16,0-22 0,0 21 15,0-21-15,0 0 0,0 43 16,0-43-16,21 0 16,0 0-16,0-21 0,1 0 15,-1 0-15,0 0 0,0 0 16,0 0-16,0-21 0,1 21 16,-1-21-16,0-21 0,0 21 15,0-1-15,0-20 0,-21 21 0,22-21 16,-1-22-16,0 22 0</inkml:trace>
  <inkml:trace contextRef="#ctx0" brushRef="#br0" timeOffset="65299.47">21145 4805 0,'22'-42'0,"-44"84"0,44-127 16,-22 22-16,0 20 0,0 22 15,0 42 1,0 1 0,0-1-16,0 42 15,0-20-15,0-1 0,-22 21 0,22-20 16,-21-1-16,21 22 0,-21-22 15,21 0-15,0 1 0,0-1 0,-21 0 16,21-21-16,0 22 0,0 41 16,0-62-1,0-1-15,21-21 0,0 0 16,0 0-16,1 0 0,-1 0 16,0 0-16,0 0 0,0-21 0,0-1 15,22 1-15,-22-21 0,0 21 0,0 0 16</inkml:trace>
  <inkml:trace contextRef="#ctx0" brushRef="#br0" timeOffset="65667.78">21526 5017 0,'0'0'0,"0"21"31,0 0-15,0 0-16,0 0 0,0 43 16,-21-22-16,0 0 15,21-20-15,0-1 0,0 0 0,0 0 16,0 0-16,0 0 0,0 1 15,0-1-15,64-21 16,-22 0 0,-21 0-16,0 0 0,0-21 0,1-1 15,20 1-15,-21 0 0,0 0 16,0 0-16,1 0 0,-1-22 0,-21 22 16,0-21-16,0-1 0,0 1 15,0 0-15,0 21 0,0-22 0,0 22 16,-21 0-16,-22 0 0,22 21 15,0 0-15,0 0 0,-22 0 0,22 0 16,-21 21-16,21 0 0,-22 0 16,22 0-16,-21 22 0,21-22 0,0 0 15,21 0-15,0 0 0,-22 1 0,22-1 16</inkml:trace>
  <inkml:trace contextRef="#ctx0" brushRef="#br0" timeOffset="65895.55">20997 4911 0,'0'0'0,"-21"0"0,21-21 16,0-1 0,21 22-16,0 0 15,1 0-15,20 0 0,-21 0 0,21 0 16,1 0-16,-1 0 0,22 0 0,-22 0 15,0 0-15,1 0 16,-1 0-16,0 0 0,1 0 0,-1 0 16,-21 0-16,0 0 0,0 0 15,1 0-15,-1 0 0,0 0 16,0 22-16,-21-1 16,21-21-16</inkml:trace>
  <inkml:trace contextRef="#ctx0" brushRef="#br0" timeOffset="67024.98">22077 5038 0,'0'0'0,"0"21"31,0 0-31,0 0 0,0 22 16,0-22-16,0 0 15,0 0-15,-21 0 0,21 0 16,0 1-16,0-1 0,0 0 15,0 0-15,0 0 16,0 0-16,0-42 47,0 0-31,0 0-16,0 0 0,0 0 0,21-1 15,-21-20-15,21 21 0,-21-21 16,0-1-16,21 22 0,0-64 15,0 43 1,1 21-16,-1 21 0,0 0 0,0 0 16,0 0-16,0 42 15,-21-21-15,22 22 0,-22-22 16,0 42-16,21 22 16,0-64-16,-21 0 0,0 1 15,0-1-15,21 0 0,0 0 16,0 0-16,1-21 0,-1 0 15,0 0 1,0 0-16,0 0 0,-21-21 16,43 0-16,-22 0 15,-21 0-15,21-1 0,0 1 0,0-21 16,0 21-16,22-43 16,20-42-16,-42 85 15,-21 0-15,22 0 0,-1 21 16,-21 21-16,0 0 15,0 0-15,0 1 0,0-1 0,0 0 16,0 21-16,0 1 16,0-22-16,21 21 0,0 0 15,0-20-15,-21-1 0,21 0 16,1-21-16,-1 21 0,0 0 0,0-21 16,21 0-16,22 0 15,-43 0-15,0 0 0,22 0 16,-22-21-16,0 21 0,21-21 15,22-21 1,-43-22-16,-21 43 0,21-21 16,-21 20-16,0-20 0,0 0 0,0 21 15,0-22-15,0 22 0,-21 0 0,0 0 16,0 0-16,-1 21 16,1 0-16,-21 0 0,0 21 15,-1 21-15,22 0 16,0-20-16,0 20 0,0-21 0,-1 21 15,22-20-15,-21-1 0,21 42 16,0-20 0,0-22-16,0 0 0,43 0 15,-22-21-15,0 0 0,0 0 16,0 0-16,0 0 0,1 0 16,20-42-16,0-1 15,-21 22-15,1-21 0,-22 21 16,0-22-16,21 1 0,-21 21 15,21-21-15,-21 20 0,0 1 16,0 0-16,0 42 31,0 0-31,0 1 0,0-1 16,-21 0-16,21 42 16,0-41-16,0 20 0,0-21 15,0 0-15,0 0 0,0 1 16,0-1-16,21-21 15,0 0-15,0 0 16,0 0-16,1 0 0,-1-21 16,0 21-16,0-22 15,0 1-15,0 0 0,1 0 0,41-106 16,-42 42 0</inkml:trace>
  <inkml:trace contextRef="#ctx0" brushRef="#br0" timeOffset="67279.83">23728 4636 0,'0'0'0,"21"-43"0,-21 1 0,0 0 15,0 20-15,0 1 0,0 42 32,0 1-32,-21 20 15,21-21-15,-21 21 0,-1 43 16,22-43-16,-21 1 16,21-1-16,0 106 15,0-105-15,-21-1 0,21 21 16,0-20-16,0-1 15,0-21-15,0 0 0,0 22 16,21-43 0,0 0-16,1 0 15,-1 0-15,0-21 0,0-1 16,0 1-16,0 0 0,22 0 16,-22 0-16,21-22 0,-21 22 0</inkml:trace>
  <inkml:trace contextRef="#ctx0" brushRef="#br0" timeOffset="68195.77">24109 4911 0,'0'0'0,"21"-21"15,0-1-15,-21 44 16,0-1 0,-21 21-16,0-21 15,0 0-15,21 43 0,-22-43 16,1 0-16,21 0 0,-21 1 16,21-1-16,0 0 0,0 0 0,0 0 15,0 0-15,0 1 16,21-22-16,0 0 15,1 0-15,-1 0 0,0 0 16,21-22-16,-21 1 0,1 21 0,-1-21 16,0 0-16,21-21 15,-21-1-15,1 22 0,-1 0 16,-21 0-16,21 0 0,-21 42 31,0 0-31,0 0 16,-21 0-16,21 0 15,0 1-15,0-1 0,0 0 0,0 0 16,0 0-16,0 0 16,0 1-1,21-22-15,0 0 16,0 0-16,0 0 16,-21-22-16,22 1 0,-22 0 15,0 0-15,0 0 16,0 0-16,0-1 0,0-20 15,0 21-15,0-21 0,0 20 0,0 1 16,-22-21-16,22 21 0,0 0 0,0-1 16,0 1-16,0 0 15,22 0-15,-1 21 0,0 0 0,0 0 16,0 0-16,0 0 0,1 0 16,-1 0-16,0 21 0,21 0 0,-21 22 15,1-22-15,-22 0 16,21 0-16,-21 21 0,0-20 0,21 41 15,-21-42-15,0 0 0,0 1 16,0-1-16,0 0 16,0 21-16,0-21 0,0 1 15,0-1-15,0-42 47,0-1-31,0 1-16,0 0 0,0-21 15,0 21-15,21-43 16,0 22-16,0-1 0,22 1 0,-22 0 16,21-1-16,1 22 0,-1-21 15,0 21-15,-21 0 0,22 21 0,41 0 16,-41 0-16,20 0 16,-20 21-16,-22 21 0,0-21 15,-21 22-15,0-22 0,0 21 0,0-21 16,0 22-16,0-1 0,0-21 15,0 0-15,0 43 0,-21-1 16,21-42 0,0 1-16,-21-22 0,21 21 0,-22 0 15,22-42 17,-21 0-17,21-1-15,-21 1 0,21 0 16,-21 0-16,21 0 15,-21-22-15,0 22 0</inkml:trace>
  <inkml:trace contextRef="#ctx0" brushRef="#br0" timeOffset="68439.96">24934 4297 0,'-21'0'0,"-42"0"31,41 0-15,22 21-16,0 0 31</inkml:trace>
  <inkml:trace contextRef="#ctx0" brushRef="#br0" timeOffset="68767.88">23283 4551 0,'0'21'16,"43"-21"-16,-22 0 0,0 0 16,21 0-16,1 0 0,-1 0 15,0 0-15,64 0 0,-42 0 16,-22 0-16,21 0 0,-20 0 15,-1 0-15,0 0 0,1 0 16,-22 0-16,21 0 0,-21 0 0,1 0 16,-44 0 15,1 0-31,0 0 16</inkml:trace>
  <inkml:trace contextRef="#ctx0" brushRef="#br0" timeOffset="71008.21">4762 5969 0,'-21'0'0,"0"0"15,0 0-15,0 0 16,0 0 0,-1 0-16,44 21 46,-1-21-30,0 0-16,0 0 0,21 0 16,1 0-16,-1 0 0,0 0 0,22 0 15,-22 0-15,43 0 0,-22 0 16,107 0-16,-86 0 0,22 0 16,0-21-16,21 21 0,0 0 15,-21 0-15,21-21 0,21 21 16,-21 0-16,21-21 0,22 21 0,-22 0 15,0-21-15,21-1 0,-21 22 16,22-21-16,-1 21 0,0-21 0,1 0 16,-22 0-16,21 21 0,1-21 0,-1-1 15,-21 1-15,0 21 0,0-21 16,1 21-16,-22-21 0,0 21 0,0-21 16,-22 21-16,1 0 0,-21 0 15,-22 0-15,1 0 0,-22 0 0,1 0 16,20 0-16,-42 0 125,0 0-110,-21-21 1,22 21 0,-1 0-1,0-22 32,0 22 0,0 0 0,0 0-31,1 0 46,-22 22-31,0-44 47,0 1-62,-22 21 0,22-21-16,0 0 31,0 0-31,0 0 16,0-1 15,0 1-16,-21 21 32,0 0-31,0 0 15,21-21-31,-21 21 16,21-21-16,-21 21 15,21-21-15,-22 21 0,22-21 16,-21 21-16,0-22 16,0 22-16,0-21 15,0 21-15,21-21 0,-22 21 16,1 0-16,42 0 62,1 21-62,-1-21 0,21 21 16,-21-21-16,22 22 0,-1-22 16,0 21-16,1-21 0,-1 21 0,0-21 15,1 21-15,-1 0 0,0-21 0,22 21 16,-1-21 0,-42 22-16,22-22 0,-22 0 0,0 0 15,0 21-15,0-21 16,-21 21-16,0 0 15,-21 0 1,-21 0-16,21-21 16,0 22-16,-22-1 0,1-21 0,21 21 15,-22 0-15,1 0 0,0 0 16,21 1-16,-22-1 0,-63 21 16,43 0-1,42-20-15,0-22 0,-1 0 16,1 21-16,0-21 0,0 0 15,0 21-15,21-42 47,0 0-47,0-1 16,21 1-16</inkml:trace>
  <inkml:trace contextRef="#ctx0" brushRef="#br0" timeOffset="71987.99">14499 5842 0,'0'0'0,"-21"0"15,0 0-15,-22 0 0,1 0 0,21 0 16,-21 0-16,-1 0 0,1 0 15,0 0-15,-22 0 0,1 0 16,41 0-16,1 0 16,21 21-16,0 0 15,21-21 1,1 0-16,-1 0 16,42 0-16,-20 0 15,-1 0-15,0 0 0,22 0 0,-1 0 16,22 0-16,-22 0 0,22 0 15,0 0-15,21 0 0,105 0 16,-84 0-16,0 0 0,0 0 16,-21 0-16,0 0 0,0 0 0,0 22 15,-22-22-15,22 0 0,-21 0 0,-1 0 16,1 0-16,0 0 0,-1 21 16,-20-21-16,21 0 0,-22 0 0,1 0 15,41 0-15,-20 0 16,-43 0-16,1 0 0,-1 21 15,0-21-15,-20 0 0,-1 0 16,0 0 0,-42 0 31,0 0-32,21-21 16,0 0-15,0-1 0,0 1-16</inkml:trace>
  <inkml:trace contextRef="#ctx0" brushRef="#br0" timeOffset="72515.91">16976 5652 0,'-22'0'0,"44"0"0,-65 0 0,43-22 0,-21 22 15,21 22 17,0-1-32,0 0 15,0 0-15,21 0 16,0 0-16,1-21 0,-1 22 0,0-1 15,0-21-15,21 21 0,-20-21 16,-1 0-16,21 21 0,-21-21 0,0 0 16,22 0-16,-22 0 0,0 0 15,21 0-15,-20 0 0,-1 0 0,0 0 16,0 0-16,0 0 0,0 0 16,-42 0 15,0 0-31,-21 0 15,21 0-15,-22 0 0,22 21 0,-21 0 16,-1 1-16,1-22 0,21 21 16,-21 0-16,-1 0 0,1 0 15,21 0-15,-22 1 0,22-1 0,0 0 16,-21-21-16,21 21 0,-1 0 16,1 0-16,0 1 0,0-1 15,0 0-15,21 0 16,-21-21-1,21-21 32,0 0-47,21 0 16,-21-1-16</inkml:trace>
  <inkml:trace contextRef="#ctx0" brushRef="#br0" timeOffset="73695.78">20278 5948 0,'-22'0'16,"1"0"-1,0 0-15,0 0 0,0 0 16,0 0-16,-1 0 15,1 0-15,0 0 0,-21 0 0,21 0 16,-1 0-16,-20 0 0,21 0 16,0 0-16,-22 0 0,22 0 0,0 0 15,0 0 1,0 0-16,42 0 47,0 0-47,0 21 0,0-21 15,22 0-15,-22 0 0,21 0 0,22 0 16,-22 0-16,22 21 0,-1-21 16,1 0-16,-1 0 0,106 0 15,-63 0-15,-21 0 0,21 0 16,-22 0-16,22 0 0,-21 0 0,21 0 16,-22 0-16,22 0 0,-21 0 0,0 0 15,20 0-15,-20-21 0,0 21 16,-1 0-16,-20 0 0,21 0 0,-22 0 15,22-21-15,-22 21 0,22 0 16,-22 0-16,22 0 16,-21 0-16,20 0 0,1 0 0,-22 0 0,22 0 15,-21 0-15,20 0 0,-20 0 16,-1 0-16,107 21 16,-107 0-16,1-21 0,-1 21 15,1-21-15,63 22 0,-64-22 16,1 0-16,-1 21 0,1-21 15,-1 0-15,43 21 16,-43-21-16,1 21 0,-1-21 0,-20 0 16,20 21-16,1-21 0,-22 0 0,22 0 15,-1 0-15,1 21 0,63-21 16,-64 0-16,1 0 0,-22 0 16,21 0-16,-20 0 0,-1 0 15,-21 0-15,22 0 0,-22 0 0,0 0 16,0-21-16,0 21 15,-21-21-15,21 21 16,-21-21 15,-21 21 16,0 0-47,21-21 0,-21 21 16,0 0-16,0-21 15,-1 21-15,1 0 0</inkml:trace>
  <inkml:trace contextRef="#ctx0" brushRef="#br0" timeOffset="74152">24765 5779 0,'0'0'0,"-21"0"0,21 21 15,0 0 1,0 0-16,0 0 16,21-21-16,0 21 0,0 1 0,22-1 15,-22 0-15,21-21 0,22 42 16,-22-21-16,0-21 15,1 22-15,-22-22 0,21 0 0,0 21 0,-20-21 16,20 0-16,-21 0 0,0 0 16,0 0-16,1 0 15,-44 0 17,1 0-32,0 0 0,0 0 15,-21 0-15,20 21 0,-20-21 16,0 21-16,-22-21 0,22 21 0,-22 0 15,22 1-15,-21-22 0,20 21 0,1 0 16,0-21-16,-1 21 0,1-21 16,-22 21-16,43-21 0,0 0 15,0 0-15,0 0 0,0 0 0,-1 0 16,1 0 0,0 0-16</inkml:trace>
  <inkml:trace contextRef="#ctx0" brushRef="#br0" timeOffset="76995.39">20870 4509 0,'0'0'15,"21"0"-15,1 0 0,-1-22 0,0 22 0,0-21 16,0 0-16,-21 0 0,21 0 16,-21-22-16,0 22 0,0 0 0,0-21 15,0-1-15,-21 1 0,0 21 16,0-21-16,0-1 0,-22 1 0,22 0 16,-21-1-16,-22 1 0,22 21 15,0-22-15,-85 1 16,63 21-16,1 0 0,-1 21 15,22 0-15,-22 0 0,1 0 0,21 0 16,-22 21-16,22 0 0,-1 0 16,1 0-16,0 1 0,-1 20 0,1 21 15,21 22 1,21-43-16,0 1 0,0-22 0,0 0 16,21 21-16,0-20 0,0-1 15,1 0-15,-1 0 0,0 0 0,0-21 16,0 21-16,0-21 15,-42 0 17,0 0-32,-21 0 15,21 0-15,-22 0 0,-41 22 16,20-1-16,22 0 0,-22 0 16,1 0-16,-64 43 0,63-22 15,1 0-15,-1 22 0,1-1 16,20 1-16,1-1 0,-64 128 15,85-64 1,21-85-16,0 22 0,0-22 16,0 22-16,21-22 0,0 21 0,22-20 15,-1-1-15,0 0 0,22 1 0,42 41 16,-43-62-16,128 62 16,-149-63-16,0-21 15,1 22-15,-1-22 0,-21 0 16,0 0-16,-21 21 0,-42-21 31,21 0-31,-21 21 0,-1 0 0,1-21 16,0 21-16,-1 0 0,22 1 0,-21-1 15,-1 21-15,22-21 0,0 22 16,0-1-16,0 0 0,21 1 16,0-1-16,0 64 0,0-64 15,21 0-15,21 43 16,1-43-16,-1 1 0,0-22 15,1 21-15,20-21 0,1 1 0,-1-1 16,-21 0-16,22-21 0,-1 21 0,64-21 16,-63 0-16,84 0 15,-84 0-15,-1-21 0,22 0 16,-22 0-16,1-1 0,20 1 0,43-21 16,-63 0-16,105-22 15,-105 43-15,-43 0 16,21 0-16,1 21 0,-22 0 0,42 21 15,-63 0 1,0 0-16,0 0 0,21 22 16,-21-22-16,0 0 0,22 21 0,-22-21 15,21 1-15,-21 20 0,21-21 0,0 0 16,0 0-16,22 1 0,-22-1 16,21-21-16,-21 21 0,22-21 0,20 0 15,-21 0-15,22 0 0,-22 0 0,22 0 16,-1 0-16,1 0 0,-1 0 15,1 0-15,-1-21 0,1 0 0,-1-1 16,1 1-16,-1 0 0,1 0 16,-1 0-16,1 0 0,-22-1 0,22 1 15,-22 0-15,-21 0 0,21 21 16,-20-21-16,-1 21 0,0 0 0,0 0 16,0 21-1,-21 0-15,0 0 16,21 0-16,-21 1 0,0-1 15,22 0-15,-1 0 0,0 0 16,0 0-16,0-21 0,0 22 0,22-1 16,-1-21-16,43 21 0,21 0 15,-43-21-15,1 0 16,-1 0-16,1 0 0,-1 0 0,1 0 16,20 0-16,-20-21 0,-1 21 0,1-21 15,-1 0-15,1 21 16,-22-22-16,22 1 0,-22 0 0,0 0 15,1 0-15,-1 0 0,-21 21 0,0-22 16,0 22-16,1 0 0,-1 0 16,-21 22-1,0-1 1,21-21-16,-21 21 0,21 0 16,0 0-16,0-21 0,1 21 15,-1-21-15,0 0 0,21 0 0,22 22 16,-22-22-16,0 0 15,1 0-15,20 0 0,-20 0 0,20 0 16,-21 0-16,22 0 0,-1-22 16,-20 22-16,20-21 0,-20 0 15,-1 0-15,21-21 0,43-22 16,-63 22-16,62-43 0,-62 22 16,-22 20-16,21 1 0,-21 0 15,1-1-15,20-20 0,-42 42 16,0-1-16,0-20 0,0 21 15,0 0-15,0 0 16,0-1 0,-21 22-16,21-21 0,0 0 15,0 0-15,21 0 0,0 0 16,-21-1-16,21 1 0,43-63 16,-1 20-1,-42 22-15,1-1 0,-1 1 16,21-43-16,-21 22 0,0 21 15,-21-1-15,0-20 0,0 20 16,0-126-16,-42 42 16,21 85-16,0-22 15,-22 22-15,1 0 0,21-1 0,-21 1 16,-1 21-16,1-22 0,21 22 0,-22 0 16,22 21-16,0-21 15,0 0-15,0 21 0,0 0 0,21-21 0,-22 21 16,22-22-16,0 1 15,0 0-15,0 0 16,0 0-16,0 0 0,0-1 0,0 1 16,0 0-16,0 0 0,0-21 15,0 20-15,0-20 0,0 0 0,0-1 16,0 1-16,0-21 0,-21 20 16,0 1-16,-21 0 0,21-22 0,-22 22 15,1-1-15,0 1 0,-1 21 0,1-21 16,-22 20-16,1 1 0,-1 0 15,-84 0-15,64 21 16,-1 0-16,0 0 0,1 0 0,20 0 16,1 0-16,-1 0 0,1 21 15,20 0-15,1-21 0,0 21 16,20 1-16,-20-1 0,21-21 0,21 21 16,-21 0-16,0 0 0,21 0 15,-22-21 1,1 0-1,0 0-15,0 0 0,0-21 16,0 21-16,-22-21 0,22 21 0,-21-21 16,-1 21-16,1 0 0,-21-21 15,20 21-15,1 0 0,0 0 0,-1 0 16,1 0-16,0 0 0,-1 21 16,1-21-16,0 21 0,-1-21 15,-20 42-15,42-20 0,-43-1 16,43 0-16,0 0 15,0 0-15,21 0 0,0 1 0,-22-1 16,1 0-16,0 0 16,21 0-16,0 0 0,0 1 15,-21-22-15,21 21 16,-21-21-16,21 21 0,-21-21 16,21 21-16,-22-21 15,1 21-15,0-21 0,0 21 16,0-21-16,0 22 0,-1-22 15,-20 0-15,21 21 0,0-21 16,-22 0-16,22 0 0,0 21 0,-42-21 16,41 0-16,1 0 15,-21 0-15,0 0 0,20 0 0,-20 0 16,0 0-16,-1-21 0,1 0 0,0 21 16,-1-22-16,1 1 15,0 0-15,-22 0 0,1 0 0,-1 0 16,1-1-16,20 22 0,-20-21 15,-85 21-15,-22 21 16,128-21 0,0 22-16,-1-1 0,1 0 0,21 0 15,-21 21-15,20-20 0,-20-1 0,21 0 16,-21 0-16,-22 0 16,-21 22-16,64-43 15,0 0-15,0 21 16,0-21-16,0 0 0,-1 0 15,1 0 1,21 21-16,-21-21 0,0 0 16,0 0-16,21 21 0,-21 0 15,-1-21-15,22 21 0</inkml:trace>
  <inkml:trace contextRef="#ctx0" brushRef="#br0" timeOffset="77979.81">15515 8107 0,'0'0'0,"0"-42"0,0-1 16,0 22-16,0 0 0,0 0 0,0 0 15,0-1-15,0 1 16,-21 21-16,21 21 15,0 1 1,0-1-16,0 21 0,0 0 16,0 1-16,0 63 15,0-1-15,-21-41 0,21-22 16,0 1-16,-21-1 0,21 0 16,0 1-16,0-1 0,0 0 0,-22-21 15,22 1-15,0-1 0,0 0 16,0 0-16,0-42 31,0 0-31,0 0 16,-21-1-16</inkml:trace>
  <inkml:trace contextRef="#ctx0" brushRef="#br0" timeOffset="78227.67">15409 8065 0,'0'-22'0,"0"44"0,0-65 0,0 22 16,0 0-16,21 0 16,1 21-16,-1-21 15,0 21-15,0 0 16,0-22-16,0 22 0,1 0 0,-1 0 16,21-21-16,-21 21 15,0 0-15,1 0 0,-1 0 16,-21 21-1,0 1 1,0-1-16,0 0 16,-21 0-16</inkml:trace>
  <inkml:trace contextRef="#ctx0" brushRef="#br0" timeOffset="78451.53">15346 8340 0,'0'0'0,"0"21"0,0 0 0,0 0 16,21-21 0,0 0-16,0 0 15,0 0-15,1 0 16,-1 0-16,0 0 0,0 0 16,21 0-16,-42-21 15,22 21-15,-1 0 16,-21-21-16,21 21 15,0 0-15</inkml:trace>
  <inkml:trace contextRef="#ctx0" brushRef="#br0" timeOffset="78915.27">15875 8361 0,'0'-21'31,"0"0"-31,21 21 0,0-22 16,0 1-16,1 0 16,-1 21-16,0-21 0,0 21 0,0 0 15,0 0-15,22 0 16,-22 0-16,0 0 0,21 21 0,-20-21 15,-1 21-15,0 0 0,0 1 0,0 20 16,-21-21-16,0 0 0,0 0 16,0 1-16,0 41 15,0-42-15,0 0 0,-21 1 0,0-22 16,0 21-16,0-21 16,21-21 15,0-1-31,0 1 15,0 0-15,21-21 16,0-1-16,0 22 0,0-21 16,-21 21-16,21 0 0,1-22 15,-1 22-15,21-42 0,-42 41 16,21 22-16,22-42 0,-22 42 16,0 0-16,0 0 0,0 0 15,0 0-15</inkml:trace>
  <inkml:trace contextRef="#ctx0" brushRef="#br0" timeOffset="79111.16">16637 8192 0,'0'0'16,"0"21"-16,0 0 0,0 21 15,0-21-15,0 1 0,0-1 16,0 0-16,0 0 0,0 0 16,0 0-16,0 1 0,0-1 15,-21-21-15,21 21 0,0 0 16,-21-42 31,21 0-32</inkml:trace>
  <inkml:trace contextRef="#ctx0" brushRef="#br0" timeOffset="79303.71">16616 8022 0,'0'-21'0,"0"42"0,0-63 16,21 42 47,-21 21-63,21 0 0,-21 0 15,21-21-15,-21 22 0,21-1 16</inkml:trace>
  <inkml:trace contextRef="#ctx0" brushRef="#br0" timeOffset="81036.82">17251 8340 0,'0'0'0,"21"0"16,-21-21-16,0-1 15,0 1-15,0 0 16,0 0-16,0 0 16,-21 0-16,0-1 0,-1 1 15,1 21-15,0-21 0,0 21 16,0 0-16,0 0 16,-1 0-16,1 21 0,0 0 0,0 1 15,0-1-15,0 0 0,-1 0 16,22 0-16,-21 0 0,21 1 0,-21 20 15,21-21-15,0 0 0,-21 0 0,21 1 16,0-1-16,0 0 16,21 0-16,0-21 0,0 0 15,1 0-15,-1 0 0,0 0 16,0 0-16,0 0 0,0 0 16,22-21-16,20-21 15,-20 42-15,-22-22 0,0 1 16,0-21-16,0 21 0,0 0 15,1-22-15,-1 1 0,-21-43 16,21 43-16,-21-22 0,0-20 16,0-22-1,0 85-15,0 0 0,0-1 0,-21 22 16,0 0 0,-1 22-16,1 20 15,21-21-15,0 21 0,0 1 0,0-1 16,0 0-16,0 1 0,0-1 15,0 0-15,0 1 0,0-1 16,0 22-16,0-22 0,21-21 16,-21 21-16,22-20 0,-1-1 15,0 0-15,21 0 16,1 0-16,-1-21 16,-21 0-16,0 0 0,22 0 0,-22 0 15,21 0-15,0 0 0,-20 0 0,20-21 16,0 21-16,1-21 0,-22 0 0,21 21 15,-21-21-15,22-1 0,-1-20 16,-21-21 0,-21 41-16,21-20 0,-21 21 0,0 0 15,0 0-15,0-1 0,0 1 0,0 0 16,-21 21-16,0 0 0,0 0 16,0 0-16,-22 0 15,22 21-15,0 0 16,21 1-16,-21-1 0,0 0 0,-1 0 15,1 0-15,21 0 0,0 22 0,-21-22 16,0 21-16,21-21 16,0 1-16,0-1 0,0 0 15,21-21-15,0 0 16,0 0-16,1 0 16,-1 0-16,0 0 15,0 0-15,-21-21 0,21 0 0,0 21 16,1-22-16,-1 1 0,0 0 0,-21 0 15,21 0-15,0-22 0,-21 22 16,21 0-16,-21 0 0,0-21 16,0 20-16,22 1 0,-22 42 31,0 1-31,0-1 16,0 0-16,0 0 0,0 0 15,0 0-15,0 1 0,0-1 0,0 0 16,0 0-16,0 0 0,0 0 0,0 1 15,21-1 1,0-21-16,0 0 16,0 0-16,0 0 0,1 0 15,-1 0-15,0 0 0,0-21 16,85-22-16,-85 43 16,21-21-16,-20 0 0,-1 0 0,0 0 15,0-1-15,0-20 0,-21 21 16,0 0-16,21 0 0,-21 42 47,0 0-47,0 0 0,0 0 0,-21 22 15,21-1 1,0-21-16,0 0 0,0 0 16,0 1-16,21-22 15,1 21-15,-1-21 0,0 0 0,42 0 16,-41 0-16,20 0 15,-21 0-15,21 0 0,-20-21 0,-1-1 16,21 22-16,-21-21 0,0 0 0,1 0 16,-1-21-16,-21 20 15,21 1-15,-21-21 0,0 21 0,0 0 16,0-1-16,0 1 0,0 42 31,0 1-15,0-1-16,0 0 0,0 0 15,-21 21-15,21-20 0,-21 20 16,-1-21-16,22 21 0,0 1 0,0-1 16,-21 0-16,21 1 0,0 41 15,0-41-15,0-1 0,0 106 16,21-63 0,-21-43-16,22 1 0,-1-1 0,-21 0 15,0 1-15,0-1 0,0-21 0,0 21 16,21 1-16,-21-22 0,0 85 15,0-64-15,-21 0 16,0-20-16,21-1 16,-43-21-16,22 0 15,0 0-15,0 0 0,0-21 16,-43-64 0,1-21-16,41 64 15,1-1-15,21-20 0,0 21 16,0-22-16,0 1 0,0-1 0,0 1 15,0-1-15,85-190 16,-64 191 0,0 20-16,0 1 0,1 0 0,-1-1 15,21 22-15,-21-21 0,0 21 0,1-1 16,-1 1-16,0 21 0,0-21 16,0 0-16,0 0 0,1 21 15,-1-21-15</inkml:trace>
  <inkml:trace contextRef="#ctx0" brushRef="#br0" timeOffset="97549.03">21294 7514 0,'0'0'0,"0"-21"15,-22 0-15,22 0 0,-21 0 16,21-1-16,0 1 0,0-21 0,0 21 0,0 0 16,0-43-1,0 43-15,0 0 0,0 0 0,0-1 16,0 1-16,21 21 31,-21 21-15,0 1-16,0-1 0,22 0 15,-1 0-15,0 21 0,-21-20 0,0 20 16,21 0-16,0-21 0,-21 22 16,43 41-16,-43-41 15,21-1-15,-21 0 0,21 1 0,-21-1 16,21 0-16,-21 1 0,0-1 15,21 0-15,0 85 16,1-21-16,-22-85 16,21 1-16,0-1 0,-21 0 15,21 0-15,0 0 0,0-21 16,1 0-16,-1 0 0,0 0 16,0 0-16,0-21 0,0 0 15,22 0-15,-1-22 0,0 22 0,43-85 16,-21 64-16,-1-21 15,1-1-15,20 1 0,22-22 16,0 21-16,21-20 0,-21-22 0,21 21 16,-21 1-16,21-1 0,-22 0 15,149-84-15,-148 105 0,0-20 16,0 20-16,0 1 0,-22-1 0,1 1 16,42-43-16,-42 64 15,21-43-15,-43 64 0,-21-22 16,1 22-16,-1 0 0,-21 0 15,22 0-15,-1 21 16,-42-21-16,21 21 0,-21 21 31,0 0-31,0 0 0,-21-21 16,0 21-16,0 0 0,21 1 16,-22-22-16,-20 42 15,0-21-15,21 0 0,-22-21 0,1 21 16</inkml:trace>
  <inkml:trace contextRef="#ctx0" brushRef="#br0" timeOffset="98343.58">21590 6731 0,'-21'0'0,"42"0"0,-63-21 0,42 0 0,-22 21 16,1 0 0,21 21-1,0 0 1,0 21-16,21-20 0,-21-1 16,43 42-16,-22-20 0,-21-1 15,21 0-15,0 1 0,-21 20 16,21-21-16,-21 22 0,22-22 0,-22 22 15,0-1-15,0 43 16,21 42 0,0-105-16,-21-1 0,0 21 15,21-41-15,-21-1 0,21 0 0,0 0 16,-21 0-16,22 0 0,-1 1 0,0-22 16,0 0-1,0 0-15,0 0 0,1 0 16,-1 0-16,21-22 0,-21 1 0,0 0 15,22 0-15,-1-21 0,0 20 0,64-83 16,127-86 0,-127 106-16,0 1 0,0-1 15,21 0-15,-22 22 0,44-22 16,-22 1-16,21 20 0,-21-21 0,0 22 16,0-1-16,84-41 15,-20 20-15,-106 43 16,-1-1-16,1 22 0,-22 0 0,1-21 0,-22 20 15,22 1-15,20-21 16,-20 0-16,-43 42 16,0-22-16,22 22 15,-43-21-15,0 42 47,0 1-47,-22-22 16,1 21-16,0 0 0,21 0 15,0 0-15,-21-21 0,21 21 16,-21 1-16,21-1 16</inkml:trace>
  <inkml:trace contextRef="#ctx0" brushRef="#br0" timeOffset="-72564.76">1968 8996 0</inkml:trace>
  <inkml:trace contextRef="#ctx0" brushRef="#br0" timeOffset="-71416.87">1905 8954 0,'0'-22'31,"0"44"32,0-1-48,0 0 1,0 0-16,0 0 0,21 0 16,0 1-1,0-1-15,1-21 16,-1 0-16,0 21 0,0 0 16,0-21-16,0 0 0,1 0 15,-1 0-15,0 0 16,0 0-16,0 0 0,0 0 0,22 0 15,-22 0-15,0 0 0,0 0 16,0-21-16,1 0 0,-1 21 0,0 0 16,0-21-16,0 21 0,0-22 15,1 1-15,-22 0 0,0 0 16,0 0-16,0 0 16,0-1-16,0 1 15,0 0 1,-22 21-1,1 0 1,0 0 0,21 21-16,0 0 0,-21 1 15,21-1-15,-21 0 0,21 0 16,0 0-16,0 0 0,0 22 0,-21-22 16,21 0-16,0 21 0,0-20 15,-22 20-15,22-21 0,0 21 16,0-20-16,0 62 15,0-63-15,0 22 0,0 20 16,-21-20-16,21-22 0,0 21 0,-21-21 16,21 0-16,0 1 0,0-1 0,0 0 15,0 0-15,0-42 63,0 0-63,0 0 0,0-1 15,0 1-15,0 0 16</inkml:trace>
  <inkml:trace contextRef="#ctx0" brushRef="#br0" timeOffset="-71041.01">1947 9419 0,'-21'0'31,"42"0"0,0 0-31,1 0 0,-1 0 16,21 0-16,-21 0 0,85-21 15,-85 21-15,22 0 0,-1-21 16,-21 21-16,21 0 0,22 0 16,-43 0-16,0-21 15,0 21-15,1 0 0,-1 0 16,0 0-16,0 0 31,-21-21-15,0-1-1</inkml:trace>
  <inkml:trace contextRef="#ctx0" brushRef="#br0" timeOffset="-70637.23">3027 9102 0,'21'0'47,"0"0"-47,0 0 16,0-21-16,1-1 15,-1 1 1,-21 0-16,-21 21 31,-1 0-31,1 0 16,0 0-16,0 0 16,21 21-1,-21-21-15,21 21 0,0 1 16,0-1-1,0 0 1,0 0 0</inkml:trace>
  <inkml:trace contextRef="#ctx0" brushRef="#br0" timeOffset="-70285.44">2963 9504 0,'0'21'0,"21"-21"31,1 0-31,-1 0 0,-21-21 16,21 0-16,0 21 15,-21-21-15,0-1 0,0 1 16,0 0 0,-21 21 15,0 0-15,21 21-1,-21-21-15,42 0 47,0 0-47,0-21 0</inkml:trace>
  <inkml:trace contextRef="#ctx0" brushRef="#br0" timeOffset="-69608.73">3577 9081 0,'0'-22'15,"21"-41"1,0 63-16,1-21 16,20 0-16,0-1 15,-21 22-15,22 0 0,-22 0 0,21 0 16,-21 0-16,1 0 0,-1 0 0,0 22 15,0-22-15,-21 63 16,0-21 0,0-20-16,0 20 0,-21-21 15,-21 0-15,20 0 0,1 1 0,-21-1 16,0 0-16,20 0 0,-62 21 16,63-42-16,-1 0 15,22-21 16,22 21-31,-22-21 0,42 0 16,-21 21-16,0-21 0,0 21 16,1-21-16,-1 21 0,0 0 15,0 0-15,43 0 16,-43 0-16,42 0 0,-20 21 16,-22 0-16,0 0 15,0-21-15,-21 21 16,0 0-16,21 1 0,0 20 15,-21 0-15,0-21 16,0 1-16,0-1 0,-21 0 16,0 0-16,0 0 0,0 22 0,0-22 15,-22 0-15,22-21 0,-21 21 0,-85 21 16,42-42 0,43 0-16,21 0 0,-43 0 15,43 0-15,-21 0 0,20-21 16,1 21-16,0-21 0,0 0 15,21 0-15,0 0 16,0-1-16,0 1 16,21 21-1,0-21-15,-21 0 0,21 21 0,22 0 16,-1-21-16,-21 0 0</inkml:trace>
  <inkml:trace contextRef="#ctx0" brushRef="#br0" timeOffset="-69444.82">4508 8975 0,'0'-21'0,"0"42"0,0-64 15,0 22-15</inkml:trace>
  <inkml:trace contextRef="#ctx0" brushRef="#br0" timeOffset="-69109.02">4424 9017 0,'-21'64'16,"42"-128"-16,-42 149 0,21-64 0,-22 21 16,1-21-16,0 22 0,21-22 0,-21 85 15,21-85-15,0 21 16,0-21-16,0 1 0,0-1 16,0 0-16,21 21 0,0-42 15,0 21-15,1-21 0,-1 0 16,0 0-16,21 0 0,-21 0 15,1 0-15,20-21 0,-21 21 0,43-42 16,-43 21-16,0 0 16,21-1-16,-21 1 0,1 0 15,-1-21-15,-21 21 0,0-22 0,21-63 16,-21 64-16,0 0 16,0 21-16,-21-1 0,0-20 0,21 21 15,-22 21-15,-20-21 0,21 0 0,-21 21 16,-1 0-16,22 0 15,0 0-15,0 0 0,0 0 0,-22 0 16,22 21-16,21 0 0,0 0 16,-21-21-1,21 21-15</inkml:trace>
  <inkml:trace contextRef="#ctx0" brushRef="#br0" timeOffset="-68439.39">5630 8678 0,'0'0'0,"21"0"0,-21-21 0,0 0 0,0 0 15,0 0 1,0 0-16,0-1 16,0 44 15,0-1-31,-21 0 0,21 21 16,-21-21-16,21 22 0,0-1 0,0 22 15,-21-22-15,21 21 0,-21-20 16,21-1-16,0 64 0,-21-64 15,21 1-15,-22 20 0,22-21 16,0-20-16,0-1 0,-21 21 16,21-21-16,0 0 0,0 1 15,0-1-15,0 0 16,0-42 15,21 0-31,-21-1 16,22 1-16,-1 0 0</inkml:trace>
  <inkml:trace contextRef="#ctx0" brushRef="#br0" timeOffset="-68248.51">6138 8932 0,'-190'254'47,"169"-254"-32</inkml:trace>
  <inkml:trace contextRef="#ctx0" brushRef="#br0" timeOffset="-67988.66">5905 9356 0,'0'42'31,"22"-42"-31,-1 0 16,0 0-16,0 0 0,0 0 15,0 0-15,22 0 16,-22 0-16,0 0 0,0-21 16,0 0-16,1 0 0,-1 21 0,0-22 15,0-62-15,0 63 16,-21-1-16,0-20 16,0 21-16,0 0 0,0 0 0,0-1 15,0 1-15,-42-21 16,0 21-16,20 21 15,1 0-15,0 0 0,0 0 0,0 0 16,0 0 0,-1 21-16,1-21 31</inkml:trace>
  <inkml:trace contextRef="#ctx0" brushRef="#br0" timeOffset="-67660.51">5355 8890 0,'42'0'31,"1"0"-31,-22-21 15,21 21-15,64-21 16,-64 0-16,22 21 0,21-22 16,-22 22-16,-21 0 0,1-21 15,-1 21-15,-21-21 0,43 21 16,-43 0-16,0 0 0,0 0 16,0 21 46</inkml:trace>
  <inkml:trace contextRef="#ctx0" brushRef="#br0" timeOffset="-67192.26">6244 8996 0,'0'-21'0,"-21"21"32,0 0-32,0 0 0,-1 0 15,1 21-15,0 0 16,0 0-16,0 0 15,0 1-15,21-1 0,-22 0 16,1 0-16,0 0 0,21 22 0,0-22 16,0 0-16,0 0 0,0 0 0,0 22 15,0-22-15,0 0 16,21-21-16,22 21 16,-22-21-16,0 0 0,21 0 0,22 0 15,-43 0-15,64-21 16,-43 0-16</inkml:trace>
  <inkml:trace contextRef="#ctx0" brushRef="#br0" timeOffset="-66385.72">7514 8784 0,'0'-21'15,"-42"-42"1,42 41-1,-21 22-15,-1 0 0,22-21 0,-21 21 16,0 0-16,0 0 16,0 0-16,0 0 0,-1 0 0,1 0 15,-42 43-15,42-22 0,-1 0 16,1 0-16,0 0 0,0 0 16,0 22-16,0-1 0,21-21 15,0 22-15,0-22 0,0 0 16,0 0-16,21 0 15,0-21-15,0 0 0,0 0 16,0 0-16,43 0 16,-43 0-16,0 0 0,0-21 15,43 0-15,-43 0 0,0 21 0,0-21 16,1-1-16,-1 1 0,-21 0 16,0 0-16,21 0 0,-21 0 0,21-1 15,-21 1-15,21 0 0,-21 42 47,-21 0-31,21 1-16,-21-1 0,21 21 15,-21-21-15,21 43 0,0-43 16,0 64-16,0-43 16,0-21-16,0 21 0,0-20 15,0-1-15,0 21 0,-21-21 0,21 0 16,0 1-16,0-1 0,-22 0 0,22 0 15,0 0-15,-42 22 16,21-1 0,0-42-16,21 21 0,-21-21 0,-1 0 15,1 0-15,0 0 0,0 0 16,0-21-16,0 21 0,-1 0 16,1-21-16,0 21 0,21-21 0,-21-1 15,0 22-15,21-21 0,-21 21 0,21-21 16,0 0-1,0 0-15,0 0 16,21-1-16,0 1 16,0 21-16,0 0 15</inkml:trace>
  <inkml:trace contextRef="#ctx0" brushRef="#br0" timeOffset="-66109.2">7768 8975 0,'0'-21'31,"0"-1"-31,21 44 63,-21-1-63,21-21 0,-21 21 15,0 0 1,0 0-16</inkml:trace>
  <inkml:trace contextRef="#ctx0" brushRef="#br0" timeOffset="-65892.32">7705 9292 0,'0'0'0,"-22"0"16,44-21 62,-1 21-62,0-21-16</inkml:trace>
  <inkml:trace contextRef="#ctx0" brushRef="#br0" timeOffset="-65253.69">8128 8848 0,'21'-64'31,"0"64"-31,0-21 16,1 21-16,-1 0 0,0 0 15,0 0-15,0 0 0,0 0 16,1 0-16,-1 0 16,-21 21-16,0 0 0,0 1 15,0 20-15,0-21 16,0 0-16,0 0 0,-21 1 16,-1-1-16,1 0 0,0 0 0,0-21 15,0 21-15,0 0 0,-1-21 16,22 22-16,-21-22 0,0 0 15,42 0 17,0 0-32,1 0 15,-1-22-15,21 22 16,-21 0-16,0-21 16,1 21-16,-1 0 0,0 0 0,0 0 15,0 21-15,-21 1 16,21-1-1,-21 0-15,0 0 0,0 0 16,0 0-16,0 1 0,0-1 16,-21 0-16,0 0 15,0 0-15,0-21 16,-22 21-16,22-21 0,0 22 0,0-22 16,0 0-16,0 0 0,-1 0 15,1 0-15,0 0 16,0 0-16,0 0 15,21-22 17,21 1-32,0 0 15,0 0-15</inkml:trace>
  <inkml:trace contextRef="#ctx0" brushRef="#br0" timeOffset="-64697">8805 9313 0,'0'0'0,"21"0"16,1 0-16,-1-21 0,0 21 15,-21-21-15,21 0 0,0 21 16,0-21-16,1 0 0,-1-1 16,0 1-16,-21 0 0,0-21 15,21 21-15,-21-22 0,21 22 0,-21-21 16,0 21-16,0-85 15,-21 63-15,21 22 16,-21 21-16,0-21 0,0 0 16,-1 21-16,1 0 15,0 0-15,0 0 0,-43 21 16,43-21-16,21 21 16,-21 0-16,0 1 0,0-22 15,21 21-15,-21-21 0,-1 21 0,1 0 16</inkml:trace>
  <inkml:trace contextRef="#ctx0" brushRef="#br0" timeOffset="-63553.66">2328 10181 0,'-21'0'31,"0"0"-31,42 0 47,0-21-47,0 21 16,1 0-16,-1 0 0,21 0 15,-21 0-15,64 0 0,-43 0 16,22-21-16,-22 21 0,22 0 15,-1 0-15,1-21 0,-1 21 0,1-21 16,-1 21-16,22-22 0,-22 22 0,22-21 16,21 21-16,-22-21 0,128 0 15,-21 0 1,-107 21-16,22-21 0,-21 21 0,21 0 16,-1-22-16,-20 22 0,21 0 15,0-21-15,-22 0 0,22 21 0,-21 0 16,0-21-16,-1 21 0,1-21 15,0 21-15,-1 0 0,1-21 0,275-22 16,-191 22 0,-84 21-16,-22-21 15,22 21-15,-22-21 0,22 0 0,-21 21 16,20-22-16,1 22 0,-22 0 0,22-21 16,-21 21-16,20-21 0,-20 21 15,-1 0-15,22-21 0,-43 0 16,22 21-16,-1 0 0,1 0 0,-1-21 15,1 21-15,-1 0 0,1-22 16,-1 22-16,1 0 0,-22 0 0,22 0 16,-1-21-16,-21 0 0,22 21 15,-22 0-15,22 0 0,-22 0 0,0 0 16,1 0-16,-1 0 0,0-21 0,1 21 16,-1 0-16,0 0 0,1-21 0,-22 21 15,21 0-15,1 0 0,-1 0 0,-21-21 16,21 21-16,1 0 0,-1 0 15,-21 0-15,22-22 0,-1 22 0,21 0 16,-20 0-16,-22 0 16,21 0-16,-21 0 0,1-21 15,62 21 1,-63 0-16,-21-21 16,0 0 15,-21 0-31,0 21 0</inkml:trace>
  <inkml:trace contextRef="#ctx0" brushRef="#br0" timeOffset="-62559.23">8911 8805 0,'0'-21'32,"0"0"-17,-21 21 1,0 0-16,0 0 16,-1 0-16,1 0 0,0 0 0,-21 42 15,-1-20 1,22-1-16,0 0 0,0 21 15,0-21-15,0 1 0,-1 20 16,22-21-16,0 21 0,-21-20 0,21 20 0,0 0 16,0 22-1,0-43-15,21 0 16,1-21-16,-1 21 16,0-21-16,21 0 0,-21 0 15,1 0-15,-1 0 0,0 0 0,21 0 16,-21 0-16,1 0 0,-1-21 0</inkml:trace>
  <inkml:trace contextRef="#ctx0" brushRef="#br0" timeOffset="-36100.13">3217 11367 0,'0'0'0,"21"0"0,-21-22 0,22 22 16,-22-21-16,0 0 0,21 21 15,-21-21-15,0 0 16,0 0-16,0-1 0,0 1 15,0 0 1,-21 21 0,21-21-16,-22 21 0,1 0 15,0 0-15,0 0 16,0 21-16,0 0 16,-1-21-16,22 21 0,-21 1 15,0-1-15,0 21 0,21-21 0,-21 22 16,0-22-16,21 21 0,-22 0 15,22 1-15,0-1 0,0 0 0,0 1 16,0-1-16,0 0 0,0 64 16,0-21-1,22-64-15,-22 21 0,21-20 0,0 20 16,0-21-16,0 0 0,0-21 16,1 21-16,-1-21 0,21 0 0,43 0 15,-43 0 1,-21 0-16,22-21 0,-22 0 15,21 0-15,-21 0 0,0 0 0,22-22 16,-22 22-16,0-85 16,-21 43-16,0 42 15,0-1-15,-42-20 0,21 21 16,-1 0-16,-20 21 0,0 0 16,21 0-16,-22 0 0,1 0 0,0 0 15,20 0-15,-20 21 0,0 0 16,21 0-16,-1 0 15,22 1-15,-21-1 0,21 0 0,0 0 16,0 0-16,0 0 0,0 1 16,0-1-16,21-21 0,1 21 15,-1 0-15,0-21 0,0 0 16,0 0-16,22 0 0,-1 0 16,-21 0-16</inkml:trace>
  <inkml:trace contextRef="#ctx0" brushRef="#br0" timeOffset="-35824.29">3746 11515 0,'0'0'0,"-21"0"0,21-21 15,-21 21-15,0-22 0,0 22 16,0 0-16,21 22 31,0-1-31,0 0 0,0 0 16,0 0-16,21 85 15,0-64-15,0 1 0,-21 20 16,21-20-16,-21 20 0,21-21 0,-21 22 16,22-1-16,-22-20 0,-22 147 31</inkml:trace>
  <inkml:trace contextRef="#ctx0" brushRef="#br0" timeOffset="-35788.31">3704 12637 0,'0'-22'16,"0"44"-16</inkml:trace>
  <inkml:trace contextRef="#ctx0" brushRef="#br0" timeOffset="-35688.37">3831 12023 0</inkml:trace>
  <inkml:trace contextRef="#ctx0" brushRef="#br0" timeOffset="-35345.56">3683 11663 0,'-21'-21'0,"42"42"0,-42-63 0,0 42 0,21-22 16,-22 22-16,22-21 0,0 0 15,0 0-15,0 0 16,0 0-16,22-1 15,-1 22-15,0-21 16,0 21-16,0 0 0,0 0 0,1 0 16,-1 0-16,0 0 0,0 0 15,0 0-15,-21 21 0,21 1 16,1-22-16,-1 21 0,-21 0 0,0 0 16,0 0-16,0 22 0,0-22 0,0 0 15,0 0-15,-21 0 0,-43 22 16,43-22-16,-21 0 15,-1 0-15,22-21 0,0 21 16,0-21-16,0 0 16,21-21 15,21 0-31,0 21 16,-21-21-16</inkml:trace>
  <inkml:trace contextRef="#ctx0" brushRef="#br0" timeOffset="-10119">3450 10943 0,'21'0'47,"0"0"-47,1 0 15,-1 0-15,0-21 0,0 21 16,0-21-16,0 0 16,1 21-16,-1-21 0,0 21 0,21-22 15,-21 22-15,22-21 16,-43 0-16,21 21 15,-42 21 17,0-21-32,-1 21 0,-20 1 15,21-1-15,-21 0 0,-1 0 16,1 0-16,-22 0 0,22 22 16,0-22-16,-22 0 0,-20 43 15,62-43-15,-20 0 0,21 0 16,0 0-16,21 0 0,0 1 15,21-22 1,0 0-16,0-22 16,22 22-16,-22-42 0,21 21 0,22 0 15,-22 0-15,0-1 0,1 1 16,-1 0-16,0 0 0,1 0 0,-1 21 16,0-21-16,1 21 0,-22 0 0,21 0 15,-63 21 16,-21 21-31,20-21 0,-20 22 0,0-1 16,-1 21-16,-20-20 0,21 20 0,-1-20 16,-20 20-16,20-21 15,-84 107-15,106-107 0,0-21 16,21 21-16,0-20 0,0-1 0,0 0 16,21-21-16,0 0 0,22 0 15,-1 0-15,0 0 0,22 0 0,-1-21 16,1 0-16,84-43 15,64-42 1,-128 64-16,-20 0 0,-1-1 0,1-20 16,-1 20-16,1-20 0,84-85 15,-106 84-15</inkml:trace>
  <inkml:trace contextRef="#ctx0" brushRef="#br0" timeOffset="-9652.27">2625 9631 0,'42'0'15,"-21"0"-15,0 0 16,0-21-16,22 0 0,-22-1 0,0 1 16,0 0-16,0 0 0,22-43 15,20 1 1,-42 21-16,1-1 0,20-20 0,-42 20 15,0 1-15</inkml:trace>
  <inkml:trace contextRef="#ctx0" brushRef="#br0" timeOffset="-9412.39">3408 9271 0,'21'42'16,"-42"-84"-16,42 106 0,0-22 0,0 0 0,0 22 16,1-22-16,-1 0 15,0 1-15,0-22 0,21 21 0,22 22 16,-22-43-16,-21 0 0,22-21 15,41 0-15,-41 0 0,126 21 16,-127-42-16,22 0 0,63-43 16,-42 22-16,-22 0 0,22-1 15,84-62 1,-84 41-16,63-42 0,-85 43 16,1 20-16,63-62 0,-106 62 15,21 22-15,43-21 0,-64 21 16,22 21-16,-22 0 0,0 21 15,0 0-15,21 0 0,-20-21 16</inkml:trace>
  <inkml:trace contextRef="#ctx0" brushRef="#br0" timeOffset="-9229.2">5969 9610 0,'21'0'0,"85"0"16,-64 0-1,1-21-15,-22-1 0,21 1 0,-21 0 16,0 0-16,22-21 0,20-1 15,64-63-15,-63 64 0,-1 0 16,1-22-16,-1 1 0,-20-1 0,-1 1 16,43-64-16,-64 63 15,21 22-15,-21 0 0,0 20 0,1-20 16,-22 21-16,21 21 0</inkml:trace>
  <inkml:trace contextRef="#ctx0" brushRef="#br0" timeOffset="-9065.29">7302 9123 0,'64'63'15,"-22"-63"1,-21 22-16,1-1 0,20-21 0,-21 0 16,21 21-16,1-21 0,-1 0 15,0 0-15,1-21 0,-1 21 0,22-21 16,41-43-16,1 1 16,-42 20-16,-22 1 0,0 0 0,1-1 15,-1 1-15,0 0 0,-20 20 16,-22-20-16</inkml:trace>
  <inkml:trace contextRef="#ctx0" brushRef="#br0" timeOffset="-8947.36">8488 8911 0,'0'43'0,"0"-22"0,-21 21 16,21-21-16,-22 22 0,22-1 15,0-21-15,0 43 16,0 20-16,22-63 16,-1 1-16,21-1 0,-21-21 0,0 21 15,43 0-15</inkml:trace>
  <inkml:trace contextRef="#ctx0" brushRef="#br0" timeOffset="-7531.84">3387 14034 0,'21'0'110,"0"0"-95</inkml:trace>
  <inkml:trace contextRef="#ctx0" brushRef="#br0" timeOffset="-6825.26">3619 14076 0,'-21'0'47,"0"0"-47,0 0 15,0 0-15,0 0 16,-1 0-16,1 0 15,0 0-15,0 0 0,0-21 16,0 21-16,-1-21 16,1 21-16,21-22 0,-21 22 0,21-21 15,0-21-15,0 21 16,0 0-16,0-1 0,0-20 16,0 21-16,64-43 15,-22 43-15,-21 21 0,0-21 16,22 0-16,-1 21 15,0 0-15,-21 0 0,1 0 0,-1 0 16,-21 21-16,0 0 0,0 85 16,-43-21-1,1-43-15,21 0 0,-43 64 16,43-42-16,-21-22 0,21 22 16,0-22-16,-1 0 0,22 1 15,0 41-15,22 1 16,20-64-16,-21 0 0,21 0 15,1-21-15,-1 0 0,0 0 16,1 0-16,-1 0 0,0 0 0,43-42 16,-43 21-16,1-21 15,-1 20-15,0-20 0,-20 0 16,20 21-16,-21-106 16,-21 63-16,0 43 15,-21 0-15,0 0 0,0-1 0,-22 1 16,1 21-16,0 0 0,-22 0 0,22 0 15,-22 0-15,22 0 0,-22 21 16,22 1-16,-43-1 16,64 0-16,-21 0 0,0 21 15,42-20-15,0-1 0,0 0 16,0 0-16,0 0 0,21-21 0,42 0 16,-20 0-1,-1 0-15,0-21 0,1 0 16</inkml:trace>
  <inkml:trace contextRef="#ctx0" brushRef="#br0" timeOffset="-6518.43">4403 13335 0,'0'0'16,"0"-42"-1,0 63 17,21 21-32,-21-21 0,21 22 0,0 41 15,0-20-15,-21-22 16,21 22-16,1-1 0,-22-20 0,21 20 16,-21-21-16,21 1 0,0-1 0,0 22 15,-21-22-15,21 0 16,1-21-16,-22 1 15,21-1-15,0-21 0,0 0 16,-21-21 0,42-1-16</inkml:trace>
  <inkml:trace contextRef="#ctx0" brushRef="#br0" timeOffset="-6133.81">5059 13483 0,'0'21'32,"0"1"-32,0-1 0,0 42 15,0-42-15,-21 22 0,-1 41 16,22-41-16,0-22 16,0 21-16,0 1 0,0-22 0,0 0 0,22 21 15,-1-21-15,0-21 0,0 0 16,21 0-16,-20 0 15,-1 0-15,0 0 0,21 0 0,-21-21 16,22 21-16,-1-63 0,22 20 16,-64 22-16,21-21 15,-21 0-15,0 20 0,0-20 0,0 0 16,-64-43-16,43 64 16,0 0-16,-21 0 0,20 21 15,-20 0-15,21 0 0,0 0 0,-22 0 16,22 0-16,-21 0 15,21 21-15,21 0 0,-21-21 16,21 21 0</inkml:trace>
  <inkml:trace contextRef="#ctx0" brushRef="#br0" timeOffset="-6024.87">4339 13610 0,'-42'-21'0,"84"42"0</inkml:trace>
  <inkml:trace contextRef="#ctx0" brushRef="#br0" timeOffset="-5812.99">4805 13293 0,'42'0'0,"-21"0"16,22-21-16,-1-1 0,21 1 0,-20 0 15,-1 0-15,0 21 0,1-21 16,-22 0-16,21 21 0,-21 0 16,1-22-16,-1 22 0,-21 22 62,21-22-46</inkml:trace>
  <inkml:trace contextRef="#ctx0" brushRef="#br0" timeOffset="-5457.2">6117 12848 0,'-42'-84'31,"42"105"-15,0 0-16,0 0 0,0 0 16,21 22-16,-21-1 0,21 0 0,-21 1 15,0-1-15,21 0 0,-21 1 16,0 20-16,21-21 0,-21 1 0,0 41 15,0-41-15,0-22 0,0 21 16,0-21-16,0 22 0,0-22 16,0 0-16,0 0 0,0 0 15,22-21-15,-1 0 16,0 0-16,-21-21 0,0 0 16,21-21-16,0 21 15,0-1-15,1-20 0</inkml:trace>
  <inkml:trace contextRef="#ctx0" brushRef="#br0" timeOffset="-5029.13">6646 12721 0,'0'0'16,"21"-21"-16,-21 0 0,0 42 31,0 0-31,0 0 0,0 64 16,0-43-16,0 1 0,0-1 15,-21 0-15,21 1 16,-21 20-16,21-20 0,0-1 0,0 0 16,0 1-16,0-22 0,0 21 0,0-21 15,21 0-15,22 22 16,41-22 0,-63-21-16,64 0 0,-43 0 15,1-21-15,63-43 16,-43 22-16,-42 0 0,0-1 15,1 22-15,-22-21 0,0-22 16,0 22-16,0 0 0,0-22 0,0 22 16,-22-1-16,1 1 0,0 0 15,-21 21-15,21-22 0,-22 43 0,1-21 16,0 21-16,-1 0 0,1 0 0,0 0 16,-1 0-16,1 21 0,0 0 15,20 1-15,-20-1 0,0 0 0,21 0 16,-1 0-16,1 0 0,0 1 15,0-1-15,0-21 0,0 21 0,-22 21 16</inkml:trace>
  <inkml:trace contextRef="#ctx0" brushRef="#br0" timeOffset="-4576.88">4424 13504 0,'21'0'63,"0"0"-63,0-21 0,22 21 0,-1-21 16,0 0-16,1 0 0,20-22 15,1 22-15,20-21 0,-20 21 0,-1-22 16,22 1-16,-22 0 0,22-1 15,-21 1-15,63-21 16,-85 20-16,0 22 0,22 0 16,-43 0-16,-21 0 15,-21 21 1,0 21-16,-1-21 0,1 21 0,0 0 16,0 0-16,0 0 0,0 1 15,-1 20-15</inkml:trace>
  <inkml:trace contextRef="#ctx0" brushRef="#br0" timeOffset="-4005.46">3238 15071 0,'0'0'0,"0"21"15,-21-21-15,21 21 16,21-21 0,1 0-1,-1 0-15,0-21 0,21 0 16,1 21-16,-1-21 0,21-22 0,1 22 16,-1 0-16,22-21 0,0 20 0,-1-20 15,22 0-15,-21-1 0,42 1 16,0 0-16,0-22 0,21 22 0,0-22 15,0 1-15,1-1 0,20 22 16,0-21-16,1 20 0,-1-20 16,0 20-16,-21-20 0,1 21 0,-1-1 15,-21 1-15,0 0 0,0-1 0,84-20 16,-41-1 0,-107 43-16,1 0 0,-22 0 0,22 0 15,-22-1-15,0 1 0,-21 21 0,22-21 16,-22 21-16,0 0 0,0-21 15,0 21-15,-21-21 0,22 21 16,-44 0 0,1 21-1,-21-21-15</inkml:trace>
  <inkml:trace contextRef="#ctx0" brushRef="#br0" timeOffset="-3449.42">3429 15113 0,'-64'21'0,"128"-42"0,-170 42 16,64-21-16,-1 21 0,1-21 16,0 0-16,21 0 0,-22 22 0,22-22 15,0 21-15,0-21 16,42 0 15,0 0-31,0-21 0,64-1 16,105-41-1,-126 42-15,21 0 0,20-1 16,1-20-16,0 0 0,148-43 16,-106 43-16,0-1 0,22-20 0,-22 21 15,42-22-15,-20 22 0,20-22 16,149-42-16,0 22 16,-191 41-16,0 1 0,-21 0 0,0 21 15,-21-22-15,0 22 0,-1-21 16,-41 21-16,21-1 0,-22 1 0,-21 0 15,1 0-15,-1 0 0,0 21 0,-20-21 16,-1-1-16,0 1 16,0 21-16,-21-21 15,-21 21 32,0 0-47,0 0 0,-1 0 0,1 21 16</inkml:trace>
  <inkml:trace contextRef="#ctx0" brushRef="#br0" timeOffset="-3269.53">7112 13949 0,'-21'21'31,"0"-21"-31,-1 21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459-7634-4AF0-B001-B8147B257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F2C27-1CEF-48C2-A63C-35AE716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04D26-E233-4E4E-A3AE-56614218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A5-FF75-4A42-B5F9-CBDFF34A159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FBAE-D30F-4E39-A96D-F6BAC6D9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02264-56D3-49E5-9F4A-9EB8B79C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8E83-1096-45D6-8754-694D6E3F0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0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9A4C-CE93-4C75-A034-6EC53AC7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8C08C-DEBA-41D9-8466-E865FC803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C51B-1089-446A-802A-BF8E0AD5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A5-FF75-4A42-B5F9-CBDFF34A159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5BC5-5A34-477D-84C5-F1C8751B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4FEF-CD5A-4135-92F1-21D6AF8A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8E83-1096-45D6-8754-694D6E3F0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46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B0878-B0B6-444A-A35C-15F91A94E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2D05A-F0A8-4DA5-BA80-46385E1F0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7BE1-4AD7-4047-B4D2-5263ED45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A5-FF75-4A42-B5F9-CBDFF34A159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29AE0-6463-4962-9E3D-1D3650BF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49105-6EA7-46F9-81CD-DBD290F0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8E83-1096-45D6-8754-694D6E3F0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5708-025E-490A-A97C-64775762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701A-379A-4426-B95E-D400E365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F0DCC-2DC8-4A0D-BF5B-C36F1FB9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A5-FF75-4A42-B5F9-CBDFF34A159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1698C-DC1A-4AE1-84D0-0166209A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B1FB-E691-44C6-B353-165566D1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8E83-1096-45D6-8754-694D6E3F0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6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901A-6B93-4FE6-A30D-25612E60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C6E4-3C87-4F4E-AF75-07722925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184A-7D78-4D66-9A20-DDB86918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A5-FF75-4A42-B5F9-CBDFF34A159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3C808-EA33-4537-9C11-34816A51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697C-A6E5-4FDF-B091-CCFF1546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8E83-1096-45D6-8754-694D6E3F0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6A5F-BA63-41E0-A08A-52934557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E012-597F-467A-9DF4-FE63C3023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9B327-8BFF-49AE-B61F-8123F8DAB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CF2D9-0739-4EA1-80C9-E685EB95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A5-FF75-4A42-B5F9-CBDFF34A159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145C9-033C-43F8-B6A6-ABD2982D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199AF-BC89-49C5-89BA-8910006B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8E83-1096-45D6-8754-694D6E3F0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2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DB6-E0F0-45AB-8F65-851308FF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E4B0-5B1B-4061-9CDB-EEC6BC7F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05A61-611A-42D2-99D5-F7B0F0E20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E9C16-1177-4ACA-A278-D6958EDE2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E769D-ABE5-4D70-8870-0BE1C3D13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C2FDD-39B4-4C79-8A78-D5FE434D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A5-FF75-4A42-B5F9-CBDFF34A159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7AB75-F69A-44F9-990C-A92EA26F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38295-818D-4D61-861E-686B6CB4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8E83-1096-45D6-8754-694D6E3F0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4E8F-80F4-4B72-9E8E-116379A9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9ECA3-C28F-4D5E-A350-2483D65F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A5-FF75-4A42-B5F9-CBDFF34A159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E51C9-B56B-496D-B885-6EE84B2F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F8BF5-3DD6-42CB-B116-78C42B04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8E83-1096-45D6-8754-694D6E3F0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3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938E0-3945-49C1-BDE3-94ED368E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A5-FF75-4A42-B5F9-CBDFF34A159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B5CB7-21C8-436E-9904-77DFF984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6A4F9-C9A6-4F60-BC38-34B5F3D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8E83-1096-45D6-8754-694D6E3F0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CA10-DCFD-48D2-BF23-3CF6E22D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39B0-FFCD-45D5-B064-E1AB1999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82BAB-5217-458F-8A84-4D6E55A5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8393-E041-4C72-9A7A-24E6F3A4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A5-FF75-4A42-B5F9-CBDFF34A159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E91F-95D0-48C6-9F62-8E20CB50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537E-6C6B-400D-8697-C337C2E8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8E83-1096-45D6-8754-694D6E3F0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E022-C870-4127-BE13-C109C69B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88C87-A1AA-49DB-9A19-27A4FC9C0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0EDA0-891D-46CA-B956-A78F65A52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094E3-68C0-4CF2-BFBC-E4D93661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A5-FF75-4A42-B5F9-CBDFF34A159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F4C6B-F4A5-4FEC-BE2D-E5A3821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C306-8672-4664-A231-2052FCC8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28E83-1096-45D6-8754-694D6E3F0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1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B6E22-C48C-42DD-A972-F400FC65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D0E30-C4F1-4DF3-952A-5C0082D4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B717-1B9A-44F2-8D7D-7229A639A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FAA5-FF75-4A42-B5F9-CBDFF34A159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5F925-53D1-4D2C-B8F0-049A2DAE8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F434-78E4-4CDE-B9D8-62FEF1A14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28E83-1096-45D6-8754-694D6E3F0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2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6E75F3-9769-4DF4-B916-98D7462E0105}"/>
                  </a:ext>
                </a:extLst>
              </p14:cNvPr>
              <p14:cNvContentPartPr/>
              <p14:nvPr/>
            </p14:nvContentPartPr>
            <p14:xfrm>
              <a:off x="579240" y="60840"/>
              <a:ext cx="7048800" cy="313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6E75F3-9769-4DF4-B916-98D7462E01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51480"/>
                <a:ext cx="7067520" cy="31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8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EFC161-B436-42A9-9D67-BFAA1E3246EE}"/>
                  </a:ext>
                </a:extLst>
              </p14:cNvPr>
              <p14:cNvContentPartPr/>
              <p14:nvPr/>
            </p14:nvContentPartPr>
            <p14:xfrm>
              <a:off x="152280" y="30600"/>
              <a:ext cx="1199448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EFC161-B436-42A9-9D67-BFAA1E3246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1240"/>
                <a:ext cx="1201320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874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2CA746-23FE-44DC-ACF2-CE5E754F9208}"/>
                  </a:ext>
                </a:extLst>
              </p14:cNvPr>
              <p14:cNvContentPartPr/>
              <p14:nvPr/>
            </p14:nvContentPartPr>
            <p14:xfrm>
              <a:off x="563760" y="23040"/>
              <a:ext cx="5814360" cy="531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2CA746-23FE-44DC-ACF2-CE5E754F92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3680"/>
                <a:ext cx="583308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81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D8174A-C192-41B3-B9A0-587BC0EFE577}"/>
                  </a:ext>
                </a:extLst>
              </p14:cNvPr>
              <p14:cNvContentPartPr/>
              <p14:nvPr/>
            </p14:nvContentPartPr>
            <p14:xfrm>
              <a:off x="579240" y="53280"/>
              <a:ext cx="8252640" cy="573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D8174A-C192-41B3-B9A0-587BC0EFE5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43920"/>
                <a:ext cx="8271360" cy="57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27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05B074-B525-4929-BD7D-C36D020EB3E8}"/>
                  </a:ext>
                </a:extLst>
              </p14:cNvPr>
              <p14:cNvContentPartPr/>
              <p14:nvPr/>
            </p14:nvContentPartPr>
            <p14:xfrm>
              <a:off x="144720" y="76320"/>
              <a:ext cx="7346160" cy="548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05B074-B525-4929-BD7D-C36D020EB3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66960"/>
                <a:ext cx="736488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66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00C838-1328-47B9-9ADC-97F8C1381105}"/>
                  </a:ext>
                </a:extLst>
              </p14:cNvPr>
              <p14:cNvContentPartPr/>
              <p14:nvPr/>
            </p14:nvContentPartPr>
            <p14:xfrm>
              <a:off x="601920" y="480240"/>
              <a:ext cx="1692000" cy="339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00C838-1328-47B9-9ADC-97F8C13811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470880"/>
                <a:ext cx="1710720" cy="34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51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667096-BD3B-4B99-93C8-8BB7B45AA496}"/>
                  </a:ext>
                </a:extLst>
              </p14:cNvPr>
              <p14:cNvContentPartPr/>
              <p14:nvPr/>
            </p14:nvContentPartPr>
            <p14:xfrm>
              <a:off x="91440" y="60840"/>
              <a:ext cx="5936400" cy="139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667096-BD3B-4B99-93C8-8BB7B45AA4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51480"/>
                <a:ext cx="5955120" cy="14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40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A6B9C5-56D6-42FD-83CC-6A9858AB56C1}"/>
                  </a:ext>
                </a:extLst>
              </p14:cNvPr>
              <p14:cNvContentPartPr/>
              <p14:nvPr/>
            </p14:nvContentPartPr>
            <p14:xfrm>
              <a:off x="0" y="7560"/>
              <a:ext cx="10310040" cy="684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A6B9C5-56D6-42FD-83CC-6A9858AB56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10328760" cy="68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42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2C8768-FFAF-42D0-B63A-0D549CFA4304}"/>
                  </a:ext>
                </a:extLst>
              </p14:cNvPr>
              <p14:cNvContentPartPr/>
              <p14:nvPr/>
            </p14:nvContentPartPr>
            <p14:xfrm>
              <a:off x="60840" y="0"/>
              <a:ext cx="11864880" cy="592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2C8768-FFAF-42D0-B63A-0D549CFA43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1188360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72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8A202B-FF20-48AC-8CE8-B1D95CD4FAB1}"/>
                  </a:ext>
                </a:extLst>
              </p14:cNvPr>
              <p14:cNvContentPartPr/>
              <p14:nvPr/>
            </p14:nvContentPartPr>
            <p14:xfrm>
              <a:off x="1569600" y="23040"/>
              <a:ext cx="6530760" cy="252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8A202B-FF20-48AC-8CE8-B1D95CD4FA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240" y="13680"/>
                <a:ext cx="6549480" cy="25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34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797080-FACC-409C-9E22-FE541A6A91F4}"/>
                  </a:ext>
                </a:extLst>
              </p14:cNvPr>
              <p14:cNvContentPartPr/>
              <p14:nvPr/>
            </p14:nvContentPartPr>
            <p14:xfrm>
              <a:off x="327600" y="23040"/>
              <a:ext cx="8801640" cy="535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797080-FACC-409C-9E22-FE541A6A9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3680"/>
                <a:ext cx="8820360" cy="53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14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82E867-D0BC-429E-8D56-4CFFA1EBEA0B}"/>
                  </a:ext>
                </a:extLst>
              </p14:cNvPr>
              <p14:cNvContentPartPr/>
              <p14:nvPr/>
            </p14:nvContentPartPr>
            <p14:xfrm>
              <a:off x="350640" y="175320"/>
              <a:ext cx="11156040" cy="609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82E867-D0BC-429E-8D56-4CFFA1EBE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65960"/>
                <a:ext cx="1117476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44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72594A-415F-4DA6-8055-A128FEF1F3E1}"/>
                  </a:ext>
                </a:extLst>
              </p14:cNvPr>
              <p14:cNvContentPartPr/>
              <p14:nvPr/>
            </p14:nvContentPartPr>
            <p14:xfrm>
              <a:off x="91440" y="0"/>
              <a:ext cx="105310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72594A-415F-4DA6-8055-A128FEF1F3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-9360"/>
                <a:ext cx="105498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12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F4E3E-E2C2-42FE-9925-2BE76BE6D76F}"/>
                  </a:ext>
                </a:extLst>
              </p14:cNvPr>
              <p14:cNvContentPartPr/>
              <p14:nvPr/>
            </p14:nvContentPartPr>
            <p14:xfrm>
              <a:off x="129600" y="0"/>
              <a:ext cx="924336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F4E3E-E2C2-42FE-9925-2BE76BE6D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-9360"/>
                <a:ext cx="926208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8B0-89C9-4B9D-9457-272BA640D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E645-29A3-43FA-B2BD-2524C93C6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F0C77D-7384-4D1C-A6C0-CBF00038EE27}"/>
                  </a:ext>
                </a:extLst>
              </p14:cNvPr>
              <p14:cNvContentPartPr/>
              <p14:nvPr/>
            </p14:nvContentPartPr>
            <p14:xfrm>
              <a:off x="685800" y="396360"/>
              <a:ext cx="875556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F0C77D-7384-4D1C-A6C0-CBF00038EE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387000"/>
                <a:ext cx="877428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4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2021-09-13T04:14:52Z</dcterms:created>
  <dcterms:modified xsi:type="dcterms:W3CDTF">2021-09-13T08:58:12Z</dcterms:modified>
</cp:coreProperties>
</file>