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2:41:22.7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2519 1334 0,'21'0'31,"0"-22"-16,-21 1-15,21 21 0,0 0 0,-21-21 16,0 0-16,22 0 16</inkml:trace>
  <inkml:trace contextRef="#ctx0" brushRef="#br0" timeOffset="3027.96">2603 508 0,'0'0'0,"0"-21"16,0 0-16,22-22 15,-22 22-15,0 0 0,0 0 16,0 0-16,0 0 16,0-1-16,0 1 0,0 42 47,0 22-32,0-22-15,0 0 0,-22 21 16,22 1-16,0-1 0,0 0 15,0 1-15,-21 20 0,21-20 16,-21 20-16,21 1 0,-21-22 0,21 21 16,0 1-16,0-22 0,-21 1 15,21 20-15,-21-21 0,21-20 16,0 20-16,0 0 0,-22-21 16,22 1-16,0-1 0,0 0 0,0 0 15,0 0-15,0 0 16,0-42 15,0 0-31,0 0 16,0-21-16,0 20 15,0 1-15,0-21 0,22 21 0</inkml:trace>
  <inkml:trace contextRef="#ctx0" brushRef="#br0" timeOffset="3681.08">2413 614 0,'0'0'0,"0"-21"0,-21 0 16,0 21-16,-1-22 0,22 1 15,-21 0-15,21 0 0,-21 0 16,21 0-16,0-22 0,0 22 0,0 0 15,0 0-15,21-22 0,0 22 16,1 0-16,-1 0 0,21-21 16,-21 20-16,22 1 0,-1 21 15,0-21-15,1 0 0,-1 21 0,0 0 16,1 0-16,-1 0 0,0 0 16,1 0-16,-1 21 0,0 21 0,-21-20 15,22 20-15,-22 0 0,0 1 16,-21-1-16,0 21 0,0-20 0,0 20 15,-21-20-15,0 20 0,0-21 16,-22 22-16,1-1 0,0-20 0,-1 20 16,1-20-16,0-1 0,-22 0 15,22 1-15,-1-1 0,-20-21 0,21 0 16,20 0-16,-20 1 16,0-1-16,21-21 0,-22 0 0,22 0 15,0 0-15,0 0 0,0 0 16,-1 0-16,22-21 0,0-1 15,0 1-15,0 0 16,0 0-16,0 0 16,0 0-16,22 21 0,-1 0 15,-21-22-15,21 22 0,0 0 16,0 0-16,0 22 16,1-22-16,-22 21 0,21 0 15,0 0-15,0 0 0,-21 0 0,21-21 0,0 22 16,1-1-16,-1 0 15,-21 0-15,21 0 0,0 0 0,0-21 16,0 22-16,-21-1 0,22-21 16,-1 0-16,0 21 0,0-21 0,0 0 15,0 0-15,1 0 0,-1 0 16,0 0-16,0-21 0,0 0 0,0 21 16,1-22-16,-1 1 0</inkml:trace>
  <inkml:trace contextRef="#ctx0" brushRef="#br0" timeOffset="4164.8">3027 1101 0,'0'0'0,"0"21"0,-21-21 16,21 21-16,21-21 31,0 0-31,0 0 16,0-21-1,0 21-15,1-21 0,-1 0 0,0 21 16,0-22-16,0 1 0,0 0 16,-21 0-16,0 0 15,22 0-15,-22-1 0,-22 22 16,1 0-1,0 0-15,0 0 0,0 0 0,-22 0 16,22 22-16,0-1 0,-21-21 16,21 21-16,-1 0 0,1 21 0,0-20 15,0-1-15,0 0 0,21 0 16,0 21-16,-21-20 0,21-1 0,0 0 16,0 0-1,0 0-15,0 0 0,21-21 0,0 0 16,0 22-16,0-22 0,0 0 15,22 0-15,-22 0 0,21 0 0,-21 0 16,1 0-16,20 0 0,-21 0 16,0 0-16,0 0 0,22 0 0,-22-22 15,0 1-15,0 0 16,0 0-16,1 0 0</inkml:trace>
  <inkml:trace contextRef="#ctx0" brushRef="#br0" timeOffset="4419.64">3535 910 0,'0'0'0,"0"21"31,0 1-15,0-1-16,0 0 0,0 0 16,0 0-16,0 0 0,0 1 15,21-1-15,-21 0 0,0 0 0,0 21 16,21-20-16,-21-1 0,21-21 0,-21 21 15,0 0-15,0 0 0,21-21 16,1 21-16,-1-21 16,0 0-1,0 0 1,-21-21-16,0 0 0,0 0 16</inkml:trace>
  <inkml:trace contextRef="#ctx0" brushRef="#br0" timeOffset="4687.5">3873 826 0,'0'0'0,"22"-22"0,-44 22 31,1 0-15,0 22-16,0-1 0,0 21 0,0-21 15,-1 0-15,1 22 0,0-22 16,0 21-16,0-21 0,0 22 15,-1-22-15,1 21 0,21-21 0,0 1 16,-21-1-16,21 0 0,0 0 16,0 0-16,0 0 0,21-21 31,0 0-31,1 0 0,-1 0 16,0-21-16,0 0 15</inkml:trace>
  <inkml:trace contextRef="#ctx0" brushRef="#br0" timeOffset="4961.35">4000 910 0,'0'0'0,"0"-21"32,0 42-17,0 0-15,0 1 16,0-1-16,0 0 0,0 0 15,-21 0-15,21 22 0,-21-22 0,21 0 16,0 21-16,0-21 0,-21 1 0,21-1 16,-21 0-16,21 0 0,0 0 15,0 0-15,0-42 47,21 0-47,0 0 16,-21 0-16,0-22 0</inkml:trace>
  <inkml:trace contextRef="#ctx0" brushRef="#br0" timeOffset="5296.32">4127 572 0,'-42'0'15,"21"0"1,21 21-16,0 0 15,21-21 17,0 0-32,0 0 15,1-21 1,-22 0 0,0-1-16,-22 22 15,1 0-15,0 0 16,0 0-16,0 0 15,0 0 1,21 22-16,-22-22 16,22 21-16,0 0 15,22 0 1,-1-21-16,0 21 16</inkml:trace>
  <inkml:trace contextRef="#ctx0" brushRef="#br0" timeOffset="5864.99">4445 1016 0,'0'0'0,"21"0"15,0 0-15,0 0 0,1-21 16,-1 0-16,0 21 0,-21-21 15,21-1-15,0 22 0,-21-21 16,0 0-16,21 0 0,-21 0 16,0 0-16,0-1 15,-21 22-15,0 0 16,0 0-16,-21 0 0,20 0 16,1 22-16,-21-1 0,21-21 0,-22 21 15,22 0-15,0 0 16,0 0-16,0 1 0,0-1 0,-1 0 15,22 0-15,0 0 0,0 0 16,0 1-16,0-1 0,22-21 16,-1 21-16,0 0 0,21-21 15,-21 21-15,1-21 0,-1 21 0,0-21 16,0 22-16,0-22 0,0 21 16,1-21-16,-1 21 0,0-21 0,0 21 15,-21 0-15,0 0 16,0 1-1,-21-22-15,0 21 0,0-21 16,-1 0-16,-20 0 0,21 21 0,-21-21 16,-1 0-16,1 0 0,21 0 15,-22 0-15,1 0 0,21 0 16,0 0-16,-22 0 0,22-21 0,0 21 16,0-21-16,21-1 15,0 1-15,0 0 16,0 0-16,21 21 0,0-21 15,0 0-15,1 21 0,20-22 16,-21 22-16</inkml:trace>
  <inkml:trace contextRef="#ctx0" brushRef="#br0" timeOffset="6264.77">4805 1143 0,'0'0'0,"21"0"0,0 0 0,0 0 15,0-21-15,-21 0 0,22 21 16,-1-21-16,0-1 0,0 22 0,-21-21 16,21 0-16,0 0 15,-21 0-15,0 0 0,0-1 16,0 1-16,-21 21 31,0 0-31,0 0 0,-21 0 16,20 0-16,1 21 0,0 1 15,0-1-15,-21 0 0,20 21 0,1-21 16,21 22-16,-21-22 0,21 0 16,-21 21-16,21-20 0,0-1 0,0 0 15,0 0-15,0 0 0,0 0 16,0 1-16,21-22 0,0 0 0,0 21 15,1-21-15,-1 0 16,0 0-16,0 0 0,0 0 0,22 0 16,-22-21-16,0-1 0,0 22 0,0-21 15</inkml:trace>
  <inkml:trace contextRef="#ctx0" brushRef="#br0" timeOffset="6924.49">6816 339 0,'0'-21'0,"0"42"0,21-64 0,-21 22 0,21-21 16,-21 21-16,0 0 0,0-1 15,0 1-15,0 0 0,0 0 16,0 0 0,0 42-1,0 0-15,0 21 16,-21 1-16,0-1 0,21 0 0,-22 22 16,1-1-16,0 1 0,0-1 0,0 1 15,0-1-15,-1 1 0,1-1 16,0-20-16,0 20 0,21-20 0,0-1 15,-21 0-15,21 1 0,0-22 16,0 0-16,0 0 0,0 0 0,0 0 16,0-42 15,0 0-31</inkml:trace>
  <inkml:trace contextRef="#ctx0" brushRef="#br0" timeOffset="7500.16">7133 593 0,'21'-21'0,"22"21"0,126-149 32,-148 128-32,21-21 0,-20 0 0,-1-1 15,-21-20-15,0 20 0,0 1 16,0 0-16,0-1 0,0 1 0,-21 42 15,-1 0-15,1 0 0,0 0 16,0 0-16,0 0 0,0 0 16,-1 0-16,1 0 0,0 0 0,-21 0 15,21 0-15,-1 21 16,1 43-16,0-22 0,0 22 16,21-1-16,0 1 0,0-1 0,-21-21 15,21 22-15,-21-1 0,21 1 16,0-1-16,0-20 0,0 20 0,0-20 15,0 20-15,0-21 0,0 1 16,0-1-16,0 0 0,0-20 0,0 20 16,-22-21-16,22 0 0,0 0 15,0 1-15,0-1 0,-21-21 0,21 21 16,-21-21-16,0 0 16,0 0-1,0 0 1,21-21-16,0 0 15,0-1-15,0 1 16,0 0-16,0 0 16</inkml:trace>
  <inkml:trace contextRef="#ctx0" brushRef="#br0" timeOffset="7944.55">6329 826 0,'0'0'0,"21"0"31,0 0-31,0 0 0,22 0 16,-1 0-16,0 0 0,1 0 0,-1 0 16,0-22-16,22 22 0,-22 0 15,0 0-15,1 0 0,-1-21 16,-21 21-16,0 0 0,1 0 0,-1 0 16</inkml:trace>
  <inkml:trace contextRef="#ctx0" brushRef="#br0" timeOffset="8468.23">7133 931 0,'0'0'16,"0"-21"31,0 0-32,21 0-15,0 0 0,1 21 16,-1-21-16,0-1 16,0 22-16,0-21 0,0 21 0,1 0 15,-1-21-15,0 21 0,0 0 16,21 0-16,-20 0 0,-1 0 16,0 0-16,0 0 0,-21 21 15,0 0-15,0 22 0,0-22 16,0 0-16,0 21 0,0-20 0,-21 20 15,0-21-15,21 21 0,0-20 16,-21-1-16,21 0 0,-22 0 0,22 0 16,0 0-16,0 1 15,0-44 32,22 22-47,-1-21 16,-21 0-16,21 0 15</inkml:trace>
  <inkml:trace contextRef="#ctx0" brushRef="#br0" timeOffset="8868">7662 995 0,'21'0'16,"1"0"-16,-1 0 15,0 0-15,0 0 16,0 0-16,0-21 16,1 21-16,-1-21 0,0 21 15,0-22-15,0 22 0,-21-21 0,21 0 16,1 21-16,-22-21 0,21 21 16,-21-21-16,0 0 15,-21 21 1,-1 0-16,1 0 0,0 0 15,0 0-15,0 21 16,0-21-16,-1 21 0,1 0 0,0 0 16,0 0-16,21 1 0,0-1 15,-21 0-15,21 0 0,0 21 16,0-20-16,0-1 0,0 0 16,0 0-16,0 0 0,21-21 15,0 0-15,0 0 16,0 0-16,1 0 0,-1 0 0,0 0 15,0 0-15,0 0 0,0-21 16,1 21-16,-1-21 0</inkml:trace>
  <inkml:trace contextRef="#ctx0" brushRef="#br0" timeOffset="9624.18">9313 233 0,'0'21'0,"0"-42"0,-21 42 15,21 0 1,21-21 0,0 0-16,1 0 0,-1 0 15,0 0-15,21 0 0,1 0 16,-1 0-16,0 0 0,22 0 16,-1 0-16,-20 0 0,20 0 0,1 0 15,-22 0-15,21 0 0,-20 0 16,-22 0-16,21 0 0,-21 0 0,1 0 15,-44 21 1,1-21-16,0 0 0,-21 0 16</inkml:trace>
  <inkml:trace contextRef="#ctx0" brushRef="#br0" timeOffset="10044.06">9779 360 0,'-21'21'47,"21"0"-47,0 0 0,0 22 16,0-22-16,-21 0 0,21 21 16,0-20-16,0 20 0,0-21 0,0 21 15,0 1-15,0-1 0,0 0 16,0 1-16,0-1 0,0 0 0,0 1 15,0-22-15,0 21 0,0-21 16,0 22-16,0-22 0,0 0 0,-22 0 16,22 0-16,0 1 0,-21-1 0,0 0 15,0-21-15,0 21 0,-22-21 16,22 0-16,0 21 0,0-21 16,-21 0-16,20 0 0,1 0 15,0 0-15,-21 0 0,21-21 0,-1 0 16,1 21-16,21-21 0,-21 0 0,0-1 15,0 1-15,21 0 0,0 0 16,0 0-16,0 0 0,-21-1 0,21 1 16,0 0-16,0 0 15,0 0 1,21 21-16</inkml:trace>
  <inkml:trace contextRef="#ctx0" brushRef="#br0" timeOffset="10651.71">10308 910 0,'0'0'16,"0"-21"-16,0 0 15,0 0-15,0 0 0,0-1 16,0 1-16,0 0 16,0 0-16,-21 21 0,0 0 0,0 0 15,-1 0-15,1 0 0,0 0 16,0 0-16,0 21 0,-22-21 16,22 21-16,0 0 0,0 22 0,0-22 15,-22 21-15,22 1 0,0-22 16,0 21-16,0 0 0,0-20 0,21 20 15,0-21-15,0 0 0,0 0 16,0 1-16,0-1 0,0 0 0,21-21 16,0 0-16,0 21 0,0-21 15,0 0-15,22 0 0,-22 0 16,0 0-16,21 0 0,-20-21 0,20 21 16,-21-21-16,0 0 0,22-1 0,-22 1 15,0 0-15,0 0 0,0 0 16,0 0-16,1-22 0,-1 22 0,0 0 15,0-21-15,-21 20 0,0-20 16,0 21-16,21 0 0,-21 0 16,-21 42 15,21 0-31,0 0 0,0 0 16,-21 0-16,21 1 0,-21 20 15,21-21-15,0 0 0,0 0 0,0 1 16,0-1-16,0 0 0,0 0 15,0 0-15,21-21 0,0 21 0,0-21 16,-21 22-16,21-22 0,1 0 16,-1 0-16,0 0 0,0 0 0,0 0 15,0-22-15,1 22 0,-1-21 0</inkml:trace>
  <inkml:trace contextRef="#ctx0" brushRef="#br0" timeOffset="10923.53">10795 699 0,'0'-22'0,"0"44"0,0-22 47,0 21-47,0 0 0,0 0 0,0 0 16,0 22-16,0-22 0,0 0 0,0 21 15,0-21-15,0 22 0,21-22 16,-21 0-16,0 21 0,21-20 0,-21-1 15,0 0-15,0 0 0,21-21 16,-21 21-16,22 0 0,-22 1 16,21-22-16,0 0 31,0 0-31,-21-22 0,21 1 16,0 0-16</inkml:trace>
  <inkml:trace contextRef="#ctx0" brushRef="#br0" timeOffset="11177.39">11218 741 0,'0'0'0,"21"-21"0,1 0 16,-22-1-16,-22 22 47,1 22-47,0-22 0,0 21 15,0 0-15,0 0 0,-1 21 0,-20-20 16,21 20-16,0-21 0,0 21 0,-1-20 15,1-1-15,0 21 0,0-21 16,0 0-16,0 1 0,21-1 0,0 0 16,0 0-16,0 0 15,21-21 1,0 0-16,0 0 0,0 0 0,0-21 16</inkml:trace>
  <inkml:trace contextRef="#ctx0" brushRef="#br0" timeOffset="11736.04">11684 677 0,'0'0'0,"0"-21"15,0 0-15,0 0 16,-21 21-16,0 0 0,-1 0 16,1 0-16,0 0 0,0 21 0,0 0 15,0 0-15,-1 1 0,-20-1 16,21 0-16,0 21 0,0-21 16,-1 22-16,22-1 0,-21-21 0,21 22 15,0-22-15,-21 21 0,21-21 16,0 0-16,0 1 0,0-1 0,0 0 15,21 0-15,0 0 0,1-21 16,-1 0-16,0 0 0,0 0 16,0 0-16,0 0 0,1-21 15,-1 21-15,0-21 0,21 0 16,-21-22-16,1 22 0,-1 0 0,0-21 16,0 21-16,0-22 15,0 22-15,-21-21 0,22 21 0,-1-1 0,-21 1 16,0 0-16,0 0 0,0 42 31,0 0-31,0 0 16,-21 1-16,-1-1 0,22 0 0,0 0 15,0 21-15,0-20 0,0-1 16,0 0-16,0 0 0,0 0 0,0 0 16,0 1-16,0-1 15,22-21-15,-1 0 0,0 0 0,21 0 16,-21 0-16,22 0 0,-1 0 0,-21 0 15,22-21-15,-1-1 16,0 22-16</inkml:trace>
  <inkml:trace contextRef="#ctx0" brushRef="#br0" timeOffset="12447.63">14012 254 0,'0'0'0,"0"-21"16,0 0 0,21 21-16,-21-21 0,0-1 0,0 1 15,0 0-15,0 0 16,0 0-16,0 0 15,0-1-15,-21 1 0,0 0 16,0 21-16,0 0 0,0 0 0,-22 0 16,22 0-16,0 0 0,-21 0 15,20 0-15,-20 0 0,21 0 0,0 0 16,-22 0-16,1 42 0,21-20 0,-21 20 16,20 0-16,-20 1 0,0 20 15,21-21-15,-1 1 0,-20 20 0,21-20 16,0 20-16,0-21 0,21 22 15,0-22-15,0 1 0,0 20 0,0-21 16,0 1-16,0-1 0,0 0 16,21 1-16,0-22 0,0 0 0,21 21 15,-20-20-15,20-22 0,-21 21 16,21-21-16,-20 0 0,20 0 16,0 0-16,1 0 0,-22 0 0,21-21 15,0-1-15,-20 1 0,20 0 0</inkml:trace>
  <inkml:trace contextRef="#ctx0" brushRef="#br0" timeOffset="13272.16">14351 550 0,'0'0'16,"-21"0"-16,0 0 0,-1 0 15,-20 22-15,21-22 16,0 21-16,-22 0 0,22 0 0,-21 0 15,21 0-15,0 1 0,-22 20 16,22-21-16,21 0 0,-21 22 0,21-22 16,0 0-16,0 0 0,0 0 0,0 0 15,0 1-15,0-1 0,21 0 16,0-21-16,0 0 0,1 0 0,-1 0 16,0 0-16,21 0 0,-21 0 15,1 0-15,-1 0 0,0 0 0,0-21 16,0 21-16,0-21 0,-21-1 0,22 1 15,-22 0-15,0 0 0,0-21 16,0 20-16,0 1 0,0-21 16,-22 21-16,1 0 0,21-1 0,-21 1 15,21 0-15,-21 21 0,21-21 16,-21 0-16,21 0 16,21 21-1,0-22-15,0 22 0,0 0 16,22 0-16,-22 0 0,0 0 0,21 0 15,-20 0-15,20 22 0,-21-22 16,0 21-16,0 0 0,1-21 0,-1 21 16,0 0-16,-21 0 0,21 1 15,-21-1-15,0 0 0,0 0 0,0 21 16,0-20-16,0-1 0,0 0 16,0 0-16,0 0 0,0 0 15,0 1-15,0-1 0,0 0 16,0 0-1,0-42 17,0 0-17,0 0-15,0-1 0,0 1 0,0 0 16,21-21-16,0 21 0,-21-22 16,22 22-16,-1-21 0,0 21 0,0-22 15,0 22-15,22 0 0,-22-21 0,21 20 16,-21 22-16,22-21 15,-1 0-15,-21 21 0,21 0 0,1 0 16,-22 0-16,21 0 0,-21 0 16,1 21-16,-1 0 0,0 1 0,-21-1 15,0 21-15,0-21 0,0 0 0,0 22 16,0-22-16,0 21 0,-21-21 16,0 1-16,-1 20 0,1-21 0,0 0 15,21 0-15,-21 1 0,0-22 0,21 21 16,0 0-16,-21-21 15,21 21-15,21-42 32,0 0-17,0 0-15,0-1 0</inkml:trace>
  <inkml:trace contextRef="#ctx0" brushRef="#br0" timeOffset="13599.97">15748 593 0,'0'0'0,"21"-43"31,-21 22-31,0 0 0,0 0 16,-21 21-16,0 0 0,0 0 16,-1 0-16,1 0 0,0 21 15,0-21-15,0 21 0,-22 0 0,22 1 16,0 20-16,-21-21 0,21 21 15,-22-20-15,22 20 0,0-21 0,0 21 16,0 1-16,-1-22 0,22 21 16,0-21-16,0 1 0,0-1 0,0 0 15,0 0-15,22 0 0,-1 0 0,0-21 16,0 0-16,0 22 0,0-22 16,22 0-16,-1 0 0,-21 0 15,22 0-15,-1 0 0,0-22 0,-21 1 16,22 21-16,-22-21 0,21 0 15,-21-21-15,22 20 0</inkml:trace>
  <inkml:trace contextRef="#ctx0" brushRef="#br0" timeOffset="14008.25">15981 720 0,'0'0'15,"-21"21"-15,-1-21 0,1 21 0,0-21 0,21 21 16,0 0-1,0 1 1,21-22 0,0 0-16,1 0 0,-1 0 15,0 0-15,21-22 0,-21 22 0,1-21 16,20 21-16,-21-21 0,0 0 0,0 21 16,1-21-16,20 0 0,-42-1 15,21 1-15,0 0 0,-21 0 16,0 0-16,0 0 15,-21 21-15,0 0 16,0 0-16,0 0 0,-1 0 0,-20 0 16,21 21-16,-21 0 0,20 0 15,1 0-15,0 22 0,0-22 0,0 0 16,0 0-16,21 21 16,-22-20-16,22-1 0,0 0 0,0 21 15,0-21-15,0 1 0,22-1 16,-1-21-16,0 21 0,21-21 15,-21 0-15,22 0 0,-22 0 0,21 0 16,1 0-16,-1 0 0,0 0 16,1 0-16,-22-21 0</inkml:trace>
  <inkml:trace contextRef="#ctx0" brushRef="#br0" timeOffset="14397.03">16679 635 0,'0'0'0,"0"-21"0,0 0 0,0 0 15,-21 21 1,0 0 0,21 21-16,0 0 15,-21 0-15,21 0 0,-21 0 16,21 22-16,0-22 0,0 21 0,-22-21 16,1 22-16,21-1 0,-21 0 0,21 1 15,0-1-15,-21 0 0,21 1 16,-21 20-16,0-20 0,21-1 0,0 0 15,-22 1-15,22-1 0,-21 0 16,21 1-16,-21-1 0,21 0 0,0 1 16,0-1-16,0 0 0,-21 1 15,21-1-15,0 0 0,-21-21 16,21 1-16,0 20 0,-21-42 0,21 21 16,0 0-16,0 0 0,0-42 46,0 0-46,0 0 0,0 0 0,0 0 16,21-22-16,0 22 0,-21-21 16,21-1-16,-21 1 0,0-21 0,0 20 15,21 1-15</inkml:trace>
  <inkml:trace contextRef="#ctx0" brushRef="#br0" timeOffset="14748.82">16489 741 0,'0'-42'0,"0"84"0,21-127 0,-21 64 15,21-21-15,-21 21 0,0-1 0,0 1 16,21 0-16,0 0 0,1 21 16,-22-21-16,21 0 0,0 21 0,0 0 15,21-22-15,-20 22 0,20 0 16,-21 0-16,21 0 0,-20 0 0,20 22 16,-21-1-16,21-21 15,-20 21-15,-1 0 0,-21 21 0,0-20 16,0-1-16,0 21 0,0-21 0,-21 22 15,-1-22-15,1 0 0,-21 21 16,21-21-16,-22 1 0,22-1 0,-21 0 16,0-21-16,20 21 0,-20-21 15,21 0-15,0 21 0,-22-21 0,22 0 16,0 21-16,0-21 0,0 0 16,0 0-1,42 0 1,0 0-16,0 0 15,0 0-15,0 0 0,1-21 16,-1 0-16,0 0 0,0 0 16</inkml:trace>
  <inkml:trace contextRef="#ctx0" brushRef="#br0" timeOffset="15035.78">17335 148 0,'0'0'0,"22"0"0,-22-21 0,0 42 32,0 22-17,-22-22-15,1 21 16,21-21-16,-21 22 0,0 20 0,21-21 16,-21 1-16,0 20 0,-1-20 0,1 20 15,0-21-15,0 1 0,21-1 16,-21 0-16,0 1 0,21-1 0,-22 0 15,22-20-15,0-1 0,0 0 16,0 0-16,0 0 0,22-21 31,-1 0-31,0 0 0,0-21 0,0 0 16,0 0-16</inkml:trace>
  <inkml:trace contextRef="#ctx0" brushRef="#br0" timeOffset="15523.85">17822 614 0,'0'0'15,"21"-21"1,-21 0-16,-21 21 31,0 0-31,0 0 0,0 0 0,0 0 16,-1 0-16,1 21 0,-21 0 15,21-21-15,0 21 0,-1 0 16,22 0-16,-21 1 16,21-1-1,21-21-15,1 0 0,-1 0 16,0 0-16,0 0 0,0 0 0,0 0 16,1 21-16,-1-21 0,0 0 15,0 0-15,0 0 0,0 21 0,1 0 16,-1 0-1,0 1-15,-21-1 16,0 0-16,0 0 16,-21-21-16,0 0 15,-1 21-15,1-21 0,0 0 0,0 21 16,0-21-16,0 0 0,-1 0 16,-20 22-16,21-22 0,0 0 0,0 0 15,-1 0-15,1 0 0,0 0 16,0 0-16,0 0 0,0 0 0,-1 0 15,22-22 17,0 1-32,0 0 15</inkml:trace>
  <inkml:trace contextRef="#ctx0" brushRef="#br0" timeOffset="15893.14">17103 318 0,'0'0'0,"-43"0"31,64 0-15,1 0-16,20-22 0,0 22 16,1 0-16,-1 0 0,0 0 15,22 0-15,-1-21 0,1 21 0,-22 0 16,22 0-16,-1-21 0,-21 21 16,1 0-16,-1-21 0,0 21 0,1 0 15,-22 0-15,21 0 0,-21 0 16,1 0-16,-1 0 0,0 0 0,-42 0 62,0 0-62</inkml:trace>
  <inkml:trace contextRef="#ctx0" brushRef="#br0" timeOffset="16859.84">2413 1820 0,'0'0'0,"-42"0"31,20 0-15,44 0 15,-1 0-31,0 0 16,21 0-16,1 0 0,20 0 0,-21 0 16,43 0-16,-21 0 0,20-21 15,1 21-15,0 0 0,20-21 0,1 0 16,0 21-16,21 0 0,-21-21 15,21 21-15,0-21 0,-21 21 16,21 0-16,-21 0 0,-1-22 0,1 22 16,0 0-16,-21 0 0,-1 0 15,1 0-15,-21-21 0,-1 21 0,-21 0 16,-20 0-16,20 0 0,-21 0 16,0 0-16,0 0 15,-21-21 16</inkml:trace>
  <inkml:trace contextRef="#ctx0" brushRef="#br0" timeOffset="17476.25">6625 1524 0,'0'0'0,"-21"21"0,-21-21 16,-1 0-16,22 0 0,-21 0 16,21 0-16,-22 0 0,22 0 0,0 0 15,0 0 1,21 21-16,21-21 15,0 0 1,0 0-16,22 0 0,20 0 0,1 0 16,-1 0-16,1 0 0,20 0 15,1 0-15,0 0 0,-1-21 0,1 21 16,0 0-16,-1 0 0,1 0 16,0-21-16,-22 21 0,1 0 15,-1 0-15,-21 0 0,1 0 0,-22 0 16,0 0-16</inkml:trace>
  <inkml:trace contextRef="#ctx0" brushRef="#br0" timeOffset="18244.82">9588 1588 0,'0'0'0,"-21"0"0,0 0 0,-21 0 0,21 0 15,-1 0-15,1 0 0,0 0 0,0 0 16,0 0 0,42 0 15,0 0-31,21-22 16,1 22-16,20 0 15,-20 0-15,41 0 0,-20 0 0,42-21 16,-22 21-16,1-21 0,21 21 0,0 0 15,-1 0-15,1-21 0,0 21 16,0 0-16,0 0 0,-22 0 0,22-21 16,-21 21-16,-22 0 0,22 0 15,-43 0-15,22 0 0,-22 0 0,1 0 16,-22 0-16,0 0 0,0 0 0,0 0 16,-21-21-1,21 21 1</inkml:trace>
  <inkml:trace contextRef="#ctx0" brushRef="#br0" timeOffset="19299.5">14012 1461 0,'0'0'0,"-21"0"0,0 0 16,0 0-16,0 0 0,-1 0 15,1 0-15,0 0 0,0 0 16,0 0-16,0 0 0,-1 0 0,1 0 16,0 0-16,0 0 15,0 0-15,0 0 16,42 0 31,0 0-32,0 0-15,0 0 0,0 0 16,1 0-16,-1 0 0,0 0 0,21 0 16,1 0-16,-22 0 0,42 0 15,-20 0-15,-1 0 0,21 0 0,-20 0 16,20 0-16,1 0 0,-22 0 15,22 0-15,-1 0 0,-21 0 0,22 0 16,-1 21-16,1-21 0,-1 0 0,1 0 16,21 0-16,-1 0 0,1 0 15,21 0-15,-22 0 0,1 21 16,0-21-16,-1 0 0,1 0 0,0 0 16,-1 0-16,22 0 0,0 0 0,0 0 15,0 0-15,21 0 0,-21 0 16,-1 0-16,22 0 0,0 0 15,-21 0-15,21 0 0,-21 0 0,21 0 16,-21 0-16,0 0 0,-22 0 16,1 0-16,0 0 0,-1 0 0,-20 0 15,-1 0-15,-20 0 0,20 0 16,-20 0-16,-22-21 0,21 21 0,-21 0 16,0 0-16,1 0 0,-1 0 0,0 0 15,-21-21-15,21 21 16,-42 0 46,0 0-62,0 0 16,-1 0-16</inkml:trace>
  <inkml:trace contextRef="#ctx0" brushRef="#br0" timeOffset="43056.75">762 3196 0,'-21'0'16,"21"-21"31,0 0-32,0 0-15,0 0 16,0-1-16,0 1 16,0 0-16,0 0 15,0 0-15,0 0 0,0-1 16,0 1-16,0 0 0,0 0 16,0 0-16,0 0 15,0 42 32,0 0-47,0 0 16,0 0-16,0 0 0,0 22 15,-21-22-15,21 21 0,-22 1 16,22-1-16,-21 21 0,21-20 16,-21-1-16,21 0 0,0 1 0,0-1 15,-21 0-15,21 1 0,0-1 16,-21-21-16,21 0 0,0 22 0,0-22 15,0 0-15,0 0 16,0 0-16,0-42 47,0 0-47,0 0 16,0 0-16</inkml:trace>
  <inkml:trace contextRef="#ctx0" brushRef="#br0" timeOffset="43887.71">1122 3429 0,'0'0'15,"0"-21"1,-21 42 31,21 0-32,0 0-15,0 1 16,0-1-16,0 0 16,0 0-1,21-21 17,0 0-32,-21-21 15,21 0 1,-21 0-16,0-1 15,0 1 1,-21 21 15,21 21-31,-21-21 16,21 22-16,0-1 16,0 0-1,0 0-15,21-21 47,0 0-31,0 0-16</inkml:trace>
  <inkml:trace contextRef="#ctx0" brushRef="#br0" timeOffset="47408.03">3006 2963 0,'21'0'16,"-21"22"0</inkml:trace>
  <inkml:trace contextRef="#ctx0" brushRef="#br0" timeOffset="48024.69">3090 2985 0,'0'21'0,"0"-42"109,0-1-93,-21 1 0,0 21-1,0 0 1,0 0-16,-1 0 0,1 0 15,0 0-15,0 0 16,0 0-16,0 21 0,-1-21 16,1 22-16,0-22 0,0 21 15,0-21-15,0 21 0,-1 0 0,1 0 16,0-21-16,21 21 0,-21 1 16,0 20-16,0-21 0,21 0 0,-22 22 15,22-22-15,-21 21 0,21 0 16,-21-20-16,21 20 0,0-21 0,0 21 15,0-20-15,0-1 0,0 21 16,0-21-16,21 0 0,0 1 0,-21-1 16,22 0-16,-1 0 0,0 0 15,0 0-15,0-21 0,0 22 16,22-22-16,-22 0 0,0 21 16,21-21-16,-20 0 0,20 0 0,-21 0 15,0 0-15,0 0 0,22 0 16,-22 0-16,0-21 0,0 21 0,0-22 15,22 22-15,-22-21 0,0 0 16,21 0-16,-20 21 0,-1-21 0,0 0 16,0-1-16,0-20 0,0 21 15,1 0-15,-1 0 0</inkml:trace>
  <inkml:trace contextRef="#ctx0" brushRef="#br0" timeOffset="48468.43">3725 2773 0,'0'0'0,"0"-21"0,0-22 31,0 22-31,0 0 0,0 0 16,0 0-1,0 42 1,0 0 0,0 0-16,0 22 0,0-1 15,0-21-15,0 21 0,0 1 0,0-1 16,-21 22-16,0-22 0,0 0 15,21 22-15,-21-22 0,-1 0 0,1 22 16,21-22-16,0 1 0,-21-1 16,0-21-16,21 21 0,0 1 0,0-22 15,0 0-15,0 0 16,0 0-16,0 1 0,0-1 16,21-21-1,0 0-15,0-21 16,1-1-16,-22 1 0,21 0 0,0 0 15</inkml:trace>
  <inkml:trace contextRef="#ctx0" brushRef="#br0" timeOffset="49220">4360 3302 0,'21'0'0,"1"0"16,-1 0 0,-21-21-16,21 21 0,-21-21 15,0 0-15,0-1 0,0 1 16,0 0-16,0 0 15,0 0-15,0 0 0,0-1 0,0 1 16,0 0-16,-21 21 16,0-21-16,-1 21 0,1-21 15,0 21-15,0-21 0,0 21 0,0 0 16,-1 0-16,1 0 0,0 0 16,0 0-16,0 21 0,0 0 0,-1 0 15,1 0-15,0 0 16,0 22-16,0-22 0,21 0 0,0 21 15,-21-20-15,21 20 0,-22-21 16,22 21-16,0 1 0,0-22 0,0 21 16,0-21-16,0 1 0,0 20 0,0-21 15,0 0-15,0 0 0,0 1 16,22-1-16,-22 0 0,21-21 16,-21 21-16,21-21 0,0 0 15,0 0-15,0 0 0,1 0 16,-1 0-16,0-21 0,21 21 0,-21-21 15,1 0-15,-1-22 0,0 22 16,0 0-16,0-21 0,0-1 0,1 1 16,-1 0-16,0 20 0,-21-20 15,21 0-15,0 21 0,-21-22 0,0 22 16,0 0-16,21 0 0,-21 0 16,0-1-16,-21 44 31,21-1-16,-21 0-15,0 21 0,21-21 16,-21 1-16,21 20 0,-21-21 16,21 21-16,0-20 0,0 20 0,0-21 15,0 21-15,0-20 0,0-1 16,0 0-16,0 0 0,0 0 0,0 0 16,21-21-16,-21 22 0,21-22 15,0 0-15,0 21 0,0-21 0,1 0 16,20 0-16,-21 0 15,0-21-15</inkml:trace>
  <inkml:trace contextRef="#ctx0" brushRef="#br0" timeOffset="49841.65">5440 3239 0,'21'0'16,"-21"-22"-16,0 1 15,0 0 1,0 0-16,0 0 16,-21 21-1,0 0-15,-1 0 0,1 0 16,0 0-16,-21 0 15,21 0-15,-1 21 0,1-21 0,-21 21 16,21 0-16,0 0 0,-1 1 16,1-1-16,0 0 0,21 0 0,0 0 15,-21 0-15,21 1 16,0-1-16,0 0 0,21-21 16,0 21-1,0 0-15,1-21 16,-1 0-16,0 0 0,0 0 15,0 21-15,0-21 0,1 0 16,-1 0-16,0 0 0,0 22 16,0-22-16,0 0 0,1 21 15,-22 0 1,0 0-16,0 0 16,0 0-16,-22-21 15,1 22-15,0-1 0,0-21 0,0 21 16,0-21-16,-1 21 0,1-21 0,-21 0 15,21 0-15,0 21 16,-22-21-16,22 0 0,0 0 0,0 0 16,0 0-16,-22 0 0,22 0 0,0 0 15,0 0-15,0-21 0,-1 21 16,1-21-16,21 0 16,0 0-1,0-1-15,0 1 16,21 0-16</inkml:trace>
  <inkml:trace contextRef="#ctx0" brushRef="#br0" timeOffset="50488.27">6159 3239 0,'0'0'16,"0"-22"-16,0 1 0,22 0 16,-22 0-16,21 21 15,-21-21-15,-21 21 31,-1 0-31,1 0 0,0 0 0,0 0 16,0 0-16,-22 0 0,22 0 16,-21 0-16,21 21 0,-22 0 0,22-21 15,0 21-15,0 0 0,0 1 16,0-22-16,21 21 0,-22 0 0,22 0 16,0 0-16,0 0 15,0 1-15,22-22 16,-1 0-16,0 21 0,0-21 0,0 0 15,0 21-15,1-21 0,-1 0 16,0 0-16,0 21 0,0 0 16,0-21-16,1 0 0,-1 21 0,0-21 15,0 22-15,0-22 16,0 21-16,-21 0 0,22 0 16,-22 0-1,0 0-15,0 1 16,-22-22-16,1 21 0,0-21 0,0 0 15,0 21-15,0-21 0,-1 0 16,-20 21-16,0-21 0,21 0 0,-22 0 16,22 0-16,-21 21 0,-1-21 15,22 0-15,0 0 0,0 0 0,-21 0 16,20 0-16,1 0 16,0 0-16,21-21 15,0 0 1,21 0-1,0 0 1</inkml:trace>
  <inkml:trace contextRef="#ctx0" brushRef="#br0" timeOffset="51505.6">8318 3408 0,'0'-21'46,"0"0"-30,0-1-16,0 1 0,0 0 16,0 0-16,0 0 0,22 21 15,-22-21-15,0-1 0,0 1 16,0 0-16,0 0 0,0 0 0,-22 0 16,22-1-16,-21 22 0,0-21 15,0 0-15,0 21 0,0-21 16,-22 21-16,22 0 0,0 0 15,0 0-15,-22 0 0,22 0 16,-21 0-16,21 21 0,-22 0 0,22 0 16,-21-21-16,21 22 0,0 20 15,-22-21-15,22 0 0,0 22 0,0-22 16,21 21-16,0-21 0,0 22 16,0-22-16,0 21 0,0-21 0,0 0 15,21 1-15,0-1 0,0 0 0,0 0 16,22 0-16,-22-21 0,21 0 15,1 0-15,-22 21 0,21-21 16,0 0-16,-20 0 0,20 0 0,0-21 16,-21 0-16,22 0 0,-22 0 15,0 0-15,21-1 0,-20 1 0,-1 0 16,0-21-16,0 21 0,0-22 16,-21 1-16,21 0 0,-21 20 0,22-20 15,-22 21-15,0 0 0,0 0 16,0-1-16,-22 22 31,1 22-31,21-1 16,-21 21-16,21-21 0,0 22 0,0-22 15,-21 21-15,21-21 16,0 22-16,0-1 0,0-21 0,0 0 16,0 0-16,0 22 0,0-22 0,0 0 15,0 0-15,21-21 16,0 0-16,-21 21 0,21-21 0,1 0 15,-1 0-15,0 0 0,21 0 16,-21-21-16,1 21 0,-1-21 0,21 0 16,-21 0-16</inkml:trace>
  <inkml:trace contextRef="#ctx0" brushRef="#br0" timeOffset="52031.86">8996 3069 0,'0'-21'15,"-21"21"1,-1 0-16,22 21 16,-21-21-16,21 21 0,0 1 0,-21-1 15,0 21-15,21-21 0,-21 0 0,21 22 16,0-22-16,0 21 0,-21-21 16,21 22-16,0-22 0,-22 0 0,22 0 15,0 0-15,0 1 0,0-1 16,0 0-16,0 0 0,-21-42 62,21 0-62,-21 21 0,21-21 16,0-22-16,0 22 0,0 0 0,0-21 16,0 20-16,0-20 0,21 0 0,22 21 15,-22-22-15,0 22 0,21 0 16,-21-21-16,22 20 0,-1 22 0,0-21 15,1 0-15,-1 21 0,-21 0 16,22 0-16,-1 0 0,-21 0 0,21 0 16,-20 21-16,-1 0 0,0 1 15,0-1-15,0 0 0,-21 21 16,0-21-16,0 22 0,0-22 0,0 21 16,0-21-16,0 22 0,0-22 0,0 21 15,-21-21-15,21 1 0,0-1 16,-21 0-16,21 0 0,-21 0 0,21 0 15,21-42 32,0 0-47,0 0 16</inkml:trace>
  <inkml:trace contextRef="#ctx0" brushRef="#br0" timeOffset="52728.46">10266 3239 0,'0'0'0,"0"-22"0,21 1 0,-21 0 15,0 0-15,0 0 0,0 0 0,0-1 16,0 1-16,0 0 15,-21 21-15,0-21 0,-1 21 16,1 0-16,0 0 0,0 0 16,-21 0-16,20 0 0,-20 0 15,21 0-15,-21 21 0,20 0 0,-20 0 16,0 1-16,21 20 0,-22-21 0,22 21 16,0-20-16,-21 20 0,20 0 15,1-21-15,0 22 0,21-1 0,0-21 16,-21 22-16,21-22 0,0 0 15,0 0-15,0 0 0,0 0 0,0 1 16,21-1-16,0 0 0,0-21 0,1 0 16,-1 0-16,0 0 0,21 0 15,-21 0-15,22 0 0,-22 0 16,21-21-16,-21 0 0,22-1 0,-22 1 16,21 0-16,-21 0 0,1-21 15,20-1-15,-21 1 0,0 0 0,0-22 16,22 22-16,-22-22 0,0 22 15,0-22-15,0 22 0,-21 0 0,22-1 16,-22 1-16,21 0 0,-21 21 0,0-22 16,0 22-16,0-21 0,0 21 15,0-1-15,0 1 0,0 0 16,0 0-16,0 42 16,0 0-1,0 0-15,0 22 0,0-22 16,0 21-16,0 1 0,0-1 15,-21 0-15,-1 1 0,22-1 0,-21 21 16,0-20-16,0 20 0,21-20 0,0-1 16,-21 0-16,21 1 0,0-1 15,-21 0-15,21-21 0,0 1 0,0 20 16,0-21-16,21-21 0,0 21 16,0 0-16,0-21 0,0 0 0,1 0 15,-1 0-15,21 0 0,0 0 0,-20 0 16,20-21-16,0 0 0,-21 21 15,22-21-15,-1 0 0</inkml:trace>
  <inkml:trace contextRef="#ctx0" brushRef="#br0" timeOffset="53684.87">12615 2540 0,'0'0'0,"0"-21"32,-21 0-32,0 21 15,0 0-15,0 0 16,-1 21-16,1-21 0,21 21 16,-21 0-16,0 0 0,0 22 0,0-22 15,-1 21-15,-20 1 0,21-22 0,0 21 16,0 0-16,-1 1 0,-20-1 15,21 0-15,0 1 0,0-1 0,-1 0 16,22 1-16,0-1 0,0 0 16,0 1-16,0-22 0,0 21 15,0-21-15,22 22 0,-1-22 0,0 0 16,21-21-16,-21 21 0,22-21 0,-22 0 16,21 0-16,1 0 0,-1 0 15,0 0-15,1 0 0,-1 0 0,0-21 16,22 0-16,-22 0 0,0-22 15,1 22-15,-1-21 0,-21 21 0,22-22 16,-1 1-16,-21 0 0,0-1 16,0 1-16,1 0 0,-22-1 0,0-20 15,0 21-15,0-1 0,0-20 0,0 20 16,-22 1-16,-20 0 0,21-1 16,0 1-16,-22 21 0,22-21 15,-21 42-15,0-22 0,20 22 16,-20 0-16,0 0 0,-1 0 0,1 22 15,0-22-15,-1 21 0,1 21 0,21-21 16,0 22-16,-22-22 0,22 21 16,0-21-16,21 22 0,0-1 0,0-21 15,0 21-15,0-20 0,0-1 16,0 0-16,21 0 0,0 0 0,1 0 16,20 1-16,-21-22 0,0 0 0</inkml:trace>
  <inkml:trace contextRef="#ctx0" brushRef="#br0" timeOffset="54364.59">13568 2223 0,'0'0'0,"-21"0"0,-1 0 16,22 21-16,-21-21 0,0 21 0,21 0 15,-21 21-15,0 1 0,21-1 16,0 0-16,-21 1 0,21 20 16,-22-20-16,22 20 0,-21-21 0,21 22 15,0-22-15,0 1 0,0-1 16,0 0-16,-21 1 0,21-1 0,0 0 15,-21 1-15,21-1 0,0 0 16,0 1-16,0-22 0,-21 0 0,21 0 16,-21 0-16,21 0 0,0 1 0,-22-1 15,22-42 17,0-1-17,0-20-15,0 21 0,0 0 16,22 0-16,-1-22 0,-21 22 15,21-21-15,0 21 0,0-1 16,0-20-16,1 21 0,-1 0 0,0-22 16,0 22-16,21 0 0,-20 0 0,20 0 15,-21 21-15,21 0 0,1-21 16,-1 21-16,0 0 0,1 0 0,-22 0 16,21 21-16,1 0 0,-1 0 15,-21 0-15,21 0 0,-20 1 0,-22-1 16,0 21-16,0-21 0,0 0 0,-22 22 15,1-22-15,0 0 0,0 0 16,-21 22-16,-1-22 0,22 0 0,-21 0 16,-1 0-16,1 0 0,0-21 15,21 22-15,-22-1 0,22 0 16,-21-21-16,21 21 0,-1-21 0,1 0 16,0 21-16,0-21 15,42 0 16,0-21-31,0 0 16,1 21-16</inkml:trace>
  <inkml:trace contextRef="#ctx0" brushRef="#br0" timeOffset="54964.25">14309 3344 0,'0'-42'16,"21"21"0,-21 0-16,21 0 0,0-1 0,-21 1 0,21-21 15,0 21-15,-21 0 0,22-1 16,-22-20-16,21 21 0,0 0 15,-21 0-15,0-1 0,0 1 0,21 0 16,-21 0-16,21 0 16,-21 42 15,0 0-15,0 0-16,0 22 0,0-22 15,0 0-15,0 0 0,-21 21 0,21 1 16,-21-22-16,21 21 0,-21 1 15,21-1-15,0 0 0,-21 1 0,-1-1 16,1 0-16,0 1 16,21-1-16,0 0 0,-21 1 0,0-1 15,21 0-15,0 1 0,0-1 0,0 21 16,0-20-16,0-1 0,0 0 16,0 1-16,0-1 0,0 0 0,0-20 15,0 20-15,0-21 0,0 0 0,0 22 16,0-22-16,0 0 15,-21 0-15,-1-21 0,1 0 0,0 21 16,0-21-16,0 0 0,0 0 16,-22 0-16,22 0 0,0 0 0,-21 0 15,20 0-15,-20 0 0,21 0 0,0 0 16,-22 0-16,22 0 0,0 0 16,0-21-16,21 0 15,-21 0-15,21 0 0,0-1 16,0 1-16,0-21 0,0 21 0</inkml:trace>
  <inkml:trace contextRef="#ctx0" brushRef="#br0" timeOffset="55280.08">14668 2498 0,'0'0'15,"-21"0"-15,0 0 0,21-21 16,0 42 62,0 0-78,0 0 16,21-21-1,-21 21-15,21-21 0,-21 21 0,0 1 16</inkml:trace>
  <inkml:trace contextRef="#ctx0" brushRef="#br0" timeOffset="55688.6">14838 2985 0,'0'21'31,"21"-21"-15,0 0-16,0 0 0,22 0 15,-22 0-15,0 0 0,0-21 16,21-1-16,-20 22 0,-1-21 0,0 21 15,0-21-15,0 0 0,0 0 16,1 0-16,-22-1 0,0 1 16,0 0-16,0 0 0,-43 21 15,22 0 1,0 0-16,0 0 0,0 0 0,-22 0 16,22 21-16,0 0 0,-21-21 15,20 21-15,1 1 0,0-1 16,0 0-16,0 21 0,21-21 0,0 1 15,-21-1-15,21 0 0,0 0 16,0 0-16,0 0 0,0 1 0,0-1 16,0 0-16,21 0 0,0 0 15,0-21-15,-21 21 0,21-21 0,22 0 16,-22 0-16,0 0 0,0 0 0,21 0 16,1 0-16,-22-21 0,21 21 15</inkml:trace>
  <inkml:trace contextRef="#ctx0" brushRef="#br0" timeOffset="56012.41">15790 2752 0,'0'0'0,"0"-21"0,0-1 15,-21 22 1,0 0-16,0 0 15,0 22-15,-1-22 0,22 21 16,-21 0-16,0 0 0,0 21 16,21-20-16,-21-1 0,21 0 0,-21 21 15,21-21-15,-22 1 0,22 20 16,0-21-16,0 0 0,0 0 16,0 1-16,0-1 0,0 0 0,0 0 15,22 0-15,-1 0 0,0-21 16,0 22-16,0-22 0,0 0 15,1 0-15,20 0 0,-21 0 0,0-22 16,0 1-16,1 0 0,20 21 16,-21-42-16,21 21 0,-20-1 0</inkml:trace>
  <inkml:trace contextRef="#ctx0" brushRef="#br0" timeOffset="56392.21">16425 2371 0,'0'0'0,"0"-43"0,0-62 31,0 62-31,0 22 0,0 0 16,0 0-16,0 42 31,0 0-31,-21 0 16,0 0-16,21 1 0,-21 20 15,0-21-15,21 21 0,-22 1 0,1 20 16,0-20-16,0-1 0,21 21 15,-21-20-15,0-1 0,-1 22 0,1-22 16,21 0-16,-21 1 0,21-1 16,-21 0-16,21-21 0,0 22 15,0-22-15,0 0 0,0 0 0,0 0 16,0 1-16,0-1 0,0 0 0,21-21 16,0 0-16,0 0 15,1 0-15,-1 0 0,0 0 0,0 0 16,21 0-16,-20-21 0,-1 21 15,0-21-15,21-1 0,-21 22 0,1-21 16,20 0-16,-21 0 0,0 0 16,0 0-16,1-1 0,-1 1 0,-21 0 15</inkml:trace>
  <inkml:trace contextRef="#ctx0" brushRef="#br0" timeOffset="56719.67">16044 2519 0,'0'0'0,"-21"0"0,0 0 0,0 0 0,21 21 16,21-21-1,0 0-15,21 21 16,1-21-16,20 0 0,-20 0 0,20 0 15,1 0-15,-1 0 0,1 0 16,-22 0-16,21 0 0,-20-21 0,-1 21 16,0 0-16,1 0 0,-22-21 15,21 21-15,-21 0 0,1 0 0,-1 0 16,0 0-16,0 0 0,0 0 16</inkml:trace>
  <inkml:trace contextRef="#ctx0" brushRef="#br0" timeOffset="58136.46">2900 4339 0,'0'0'0,"-21"0"0,-1 0 0,1 0 16,0 0-16,0 0 16,0 0-16,0 0 0,-1 0 15,1 0-15,0 0 0,0 0 16,0 0-16,0 0 0,-1 0 16,1 0-16,0 0 15,0 0-15,42 0 94,0 0-94,22 0 0,-22 0 0,0 0 16,21 0-16,1 0 0,-1 0 0,0 0 15,1 0-15,-1 0 0,0 0 16,22 0-16,-22 0 0,22 0 0,-1 0 15,1 0-15,-1 0 0,1-21 16,-1 21-16,1 0 0,20 0 0,-20-21 16,20 21-16,-20 0 0,21 0 15,-1 0-15,-20-21 0,20 21 0,22 0 16,-21 0-16,21 0 0,-22 0 16,22 0-16,-21-21 0,0 21 15,-1 0-15,1 0 0,-22 0 0,1 0 16,-1 0-16,1 0 0,-1 0 15,-20 0-15,-1 0 0,0 0 0,1 0 16,-1 0-16,-21 0 0,22 0 0,-22 0 16,0 0-16,0 0 0,0 0 15,-21-22-15</inkml:trace>
  <inkml:trace contextRef="#ctx0" brushRef="#br0" timeOffset="58299.84">5651 4233 0,'0'-21'63</inkml:trace>
  <inkml:trace contextRef="#ctx0" brushRef="#br1" timeOffset="77012.42">2625 5376 0,'0'-21'0,"-22"-21"15,1 42-15,21-21 16,0 0-16,-21 21 16,21-22-16,-21 22 15,21 22 1,0-1-1,0 21-15,-21-21 0,21 22 16,-21-1-16,-1 21 0,22-20 16,-21 20-16,21 1 0,-21-1 0,21 1 15,-21-1-15,0 1 0,21-1 16,0-20-16,0 20 0,-21-21 0,21 1 16,0-22-16,-22 21 0,22-21 15,0 1-15,0-1 0,0 0 0,0 0 16,0-42-1,0 0 1,0 0-16,0-1 16,0 1-16,0-21 0,0 21 0</inkml:trace>
  <inkml:trace contextRef="#ctx0" brushRef="#br1" timeOffset="77705.03">2011 5398 0,'0'-22'16,"0"44"-16,0-65 0,0 22 16,0 0-16,0 0 0,0 0 0,0-1 15,0 1-15,0 0 0,21 0 16,0 0-16,0 0 0,22-1 0,-22 1 15,0 0-15,21 21 0,1-21 16,-22 21-16,21 0 0,0 0 16,1 0-16,-1 0 0,0 21 15,1 0-15,-1 0 0,0 22 0,1-22 16,-22 21-16,21 1 0,1-1 16,-22 21-16,0-20 0,21 20 0,-21-20 15,-21 20-15,22-21 0,-22 1 16,21 20-16,-21-20 0,0-22 0,0 21 15,0-21-15,0 0 0,0 1 16,0-1-16,0 0 0,0-42 31,0 0-15,0-1-16,0-20 0,0 21 16,0 0-16,0-22 0,0 1 15,0 0-15,0-1 0,0 1 0,0 0 16,21-1-16,-21 1 0,21-21 15,0 20-15,0 1 0,1 0 0,-1-1 16,0 1-16,0 21 0,0-22 16,22 22-16,-22 0 0,21 0 0,0 0 15,-20 21-15,20 0 0,0 21 16,-21 0-16,22 0 0,-22 0 0,21 22 16,-21-1-16,1 0 0,-22 22 15,0-22-15,0 22 0,0-22 16,0 22-16,0-1 0,0 1 0,0-22 15,-22 21-15,1-20 0,0-1 16,21 22-16,-21-22 0,0-21 0,0 21 16,-1-20-16,22 20 0,0-21 15,-21 0-15,21 0 0,0 1 16,-21-22-16,21-22 31,0 1-31,0 0 0,21 0 16</inkml:trace>
  <inkml:trace contextRef="#ctx0" brushRef="#br1" timeOffset="78163.78">3725 5927 0,'0'0'0,"-21"0"0,21 21 0,-21 0 0,21 0 32,21-21-17,0 0-15,0-21 16,1 21-16,-1-21 0,0 0 16,21 21-16,-21-21 0,1-1 0,-1 1 15,0 0-15,-21 0 0,21 0 16,-21-22-16,21 22 0,-21 0 0,0 0 15,0 0-15,-21 0 16,0 21-16,0 0 16,0 0-16,-1 0 0,1 0 0,0 21 15,0-21-15,-21 21 0,20 0 16,-20 21-16,21-20 0,-21-1 0,20 21 16,1-21-16,0 22 15,21-22-15,0 0 0,0 0 0,0 21 16,0-20-16,0-1 0,0 0 0,21 0 15,0 0-15,1-21 16,-1 0-16,0 21 0,0-21 0,0 0 16,22 0-16,-22 0 0,0 0 15,0 0-15,21 0 0,-20 0 0,-1-21 16,21 0-16,-21 21 0</inkml:trace>
  <inkml:trace contextRef="#ctx0" brushRef="#br1" timeOffset="78972.99">4339 5609 0,'0'0'0,"0"-21"0,0 42 31,-21 0-15,21 1-16,-21-1 0,21 21 15,0-21-15,0 0 0,-21 1 0,21 20 16,-22-21-16,22 21 0,0-20 15,0-1-15,0 0 0,0 0 0,-21 0 16,21 0-16,0 1 0,0-1 0,0 0 16,-21-21-1,21-21 32,0 0-47,0-1 0,21 1 16,-21 0-16,0-21 0,0 21 15,21-1-15,-21-20 0,0 21 0,0 0 16,0-22-16,22 22 0,-22 0 16,21 0-16,-21 0 0,21 0 0,0-1 15,0 1-15,0 21 0,1-21 0,-1 21 16,0 0-16,0-21 0,0 21 16,0 0-16,1 0 0,-1 0 15,0 21-15,0-21 0,-21 21 0,21 0 16,-21 1-16,21-1 0,-21 0 15,0 21-15,0-21 0,0 1 0,0-1 16,0 21-16,0-21 0,0 0 16,0 1-16,0-1 0,0 0 0,0 0 15,0 0-15,0 0 16,0 1 0,-21-22-1,0 0 1,21-22-16,0 1 0,0 0 15,0 0-15,0 0 16,0 0-16,0-22 0,0 22 0,0 0 16,21 0-16,0-22 0,1 22 15,-1 0-15,0 0 0,0-21 16,21 20-16,-20 1 0,20 0 0,0 0 16,1 21-16,-1-21 0,0 21 15,-21 0-15,22 0 0,-22 0 0,0 0 16,0 0-16,0 21 0,-21 0 0,0 0 15,0 0-15,0 22 0,0-22 16,0 21-16,0-21 0,0 22 0,0-22 16,-21 0-16,0 21 0,21-20 15,0-1-15,-21 0 0,0 0 16,21 0-16,0 0 0,-21-21 16,21 22-16,0-44 31,21 22-31,0-21 15,0 0-15</inkml:trace>
  <inkml:trace contextRef="#ctx0" brushRef="#br1" timeOffset="79671.59">5588 5080 0,'-42'21'32,"42"0"-32,0 1 0,0-1 0,0 0 0,-22 21 15,22-21-15,0 22 0,0-1 0,0 0 16,-21 1-16,21-1 0,0 0 15,0 1-15,0-1 0,-21 22 16,21-22-16,-21-21 0,21 21 0,0 1 16,0-1-16,-21-21 0,21 0 15,0 1-15,-21-1 0,21 0 0,0 0 16,0 0-16,0 0 16,0-42 15,0 0-31,0 0 15,0 0-15,0 0 0,0-22 0,21 22 16,0 0-16,-21 0 0,21-22 16,0 22-16,-21 0 0,21 0 0,1 0 15,-1 0-15,0-1 0,0 1 16,0 0-16,0 21 0,1-21 16,20 21-16,0 0 0,1 0 0,-22 0 15,21 0-15,0 0 0,1 0 0,-22 0 16,21 0-16,-21 21 0,1-21 15,-1 21-15,0 0 0,0 1 0,0-1 16,-21 0-16,0 0 16,0 0-16,0 0 0,0 1 0,-21-1 15,-21 0-15,21 0 0,-1 0 0,1 0 16,-21 1-16,21-1 0,-22-21 16,22 21-16,-21 0 0,21-21 0,0 21 15,-22-21-15,22 0 0,0 21 16,0-21-16,0 0 0,-1 0 15,1 0-15,0 22 0,-21-22 0,21 0 16,-1 0-16,1 0 0,0 0 16,0 0-16,0 0 15,21-22 1,0 1-16</inkml:trace>
  <inkml:trace contextRef="#ctx0" brushRef="#br1" timeOffset="80491.83">6371 5673 0,'0'0'0,"-21"0"0,0 0 16,21 21-16,21-21 62,0 0-62,0 0 0,0-21 16,22 21-16,-22-21 15,0 21-15,21-22 0,-20 1 0,-1 21 16,0-21-16,0 0 0,-21 0 16,0 0-16,0-1 0,0 1 15,-21 0 1,0 21-16,0 0 0,-1 0 16,1 0-16,0 0 0,0 0 0,0 0 15,0 21-15,-1-21 0,1 21 16,0 1-16,0-1 0,21 21 0,0-21 15,-21 0-15,21 22 0,0-22 0,0 21 16,0-21-16,0 1 0,0-1 16,0 21-16,0-21 0,0 0 15,21 1-15,-21-1 0,21-21 16,0 21-16,0-21 0,1 21 16,-1-21-16,0 0 0,21 0 15,-21 0-15,1 0 0,-1 0 16,21 0-16,-21-21 0,22 0 0,-22 21 15,21-21-15,-21-1 0,22 1 0,-22 0 16,0 0-16</inkml:trace>
  <inkml:trace contextRef="#ctx0" brushRef="#br1" timeOffset="80967.48">7006 5588 0,'-21'-21'0,"42"42"0,-42-63 16,21 21-16,0-1 15,0 1-15,21 21 16,0 0-16,0-21 0,-21 0 0,22 21 16,-1 0-16,0 0 0,0 0 15,21 0-15,-20 0 0,-1 0 0,0 0 16,0 0-16,0 0 0,0 21 16,1 0-16,-1-21 0,0 43 0,-21-22 15,21 0-15,-21 21 0,0-21 0,0 22 16,0-22-16,0 21 0,0-21 15,0 1-15,0 20 0,0-21 16,0 0-16,0 0 0,0 1 0,0-1 16,-21-21-16,21-21 47,0-1-47,0 1 15,0 0-15,0-21 0,0 21 0,0-1 16,0-20-16,0 0 0,21 21 15,-21-22-15,21 22 0,-21-21 16,0 21-16,21-1 0,1 1 0,-22 0 0,21 0 16,0 0-16,0 0 0,0-1 15,0 22-15,1 0 16,-1 0-16,-21-21 0,21 21 0,0 0 16,0 0-16,0 0 15,1 0-15,-22 21 16</inkml:trace>
  <inkml:trace contextRef="#ctx0" brushRef="#br1" timeOffset="81605.13">8297 5525 0,'0'0'16,"21"0"-16,1-22 0,-22 1 0,21 0 15,0 0-15,-21 0 16,21 0-16,-21-1 16,-21 22-1,0 0-15,0 0 0,-1 0 16,1 22-16,0-22 0,-21 21 0,21 0 15,-1-21-15,-20 21 0,21 0 0,0 0 16,0 1-16,-1-1 16,1-21-16,0 21 0,0 0 0,21 0 15,0 0-15,0 1 16,0-1-16,0 0 16,0 0-16,21 0 15,0-21-15,0 0 16,1 0-16,-1 21 0,0-21 0,0 0 15,0 0-15,-21 22 0,21-22 0,1 0 16,-1 0-16,0 21 16,0-21-16,0 0 0,0 21 0,1-21 15,-22 21-15,21-21 0,-21 21 0,0 0 16,0 1 0,0-1-16,-21 0 15,-1-21-15,1 0 16,0 0-16,-21 21 15,21-21-15,-1 0 0,1 0 0,-21 0 16,21 0-16,0 0 0,-22 0 0,22 0 16,0 0-16,-21 0 0,20 0 15,1-21-15,0 21 0,0 0 0,0 0 16,0 0 0,21-21-16</inkml:trace>
  <inkml:trace contextRef="#ctx0" brushRef="#br1" timeOffset="82516.03">2815 6329 0,'0'0'0,"21"0"94,0 0-79,22 0-15,-22 0 0,0 0 16,21 0-16,1 0 0,-1 0 15,0 0-15,1 0 0,20 0 0,1 0 16,-1 0-16,1 0 0,20 0 0,22 0 16,-21 0-16,21 0 0,-22 0 15,22 0-15,0 0 0,0 0 0,0 0 16,21 0-16,-21 0 0,21 0 0,-22 0 16,22 0-16,-21 0 0,21 0 15,-21 0-15,0 0 0,0 0 0,21 0 16,-21 0-16,-1 0 0,1 0 0,0 0 15,0 0-15,-21 0 0,20 0 16,-20 0-16,21 0 0,-21 0 16,20 0-16,-20 0 0,21 0 0,-21-21 15,20 21-15,-20 0 0,0 0 16,-1 0-16,1 0 0,0 0 0,-22 0 16,22 0-16,0-21 0,-1 21 0,-20 0 15,20 0-15,-20 0 0,-1 0 16,1 0-16,-1 0 0,1 0 0,-22 0 15,1 0-15,20 0 0,-21-22 0,1 22 16,-22 0-16,21 0 0,-21 0 16,22 0-16,-22 0 0,0 0 15,0 0-15,0 0 0,1 0 0,-1 0 16,0 0 0,-42-21 46,0 21-46,-1 0-1</inkml:trace>
  <inkml:trace contextRef="#ctx0" brushRef="#br1" timeOffset="83417">4424 7535 0,'0'0'0,"0"-21"0,0 0 15,0 0-15,0 0 16,0 0-16,0-1 16,0 1-16,0 0 15,21 21 1,0 0 15,-21 21-31,0 0 0,0 22 16,0-22-16,0 21 0,0 1 0,0-1 15,0 0-15,0 1 0,-21-1 16,0 0-16,0 1 0,21-1 0,0 0 16,-22 1-16,1-1 0,21 0 15,0 1-15,0-22 0,0 21 0,0-21 16,0 22-16,0-22 0,0 0 0,0 0 15,0 0-15,21-21 32,1 0-17,-22-21-15,0 0 16,21 0-16,0 0 0,-21-1 0</inkml:trace>
  <inkml:trace contextRef="#ctx0" brushRef="#br1" timeOffset="83775.8">4889 7874 0,'0'21'16,"0"0"-16,0 1 31,22-22-16,-1 0 1,0-22-16,-21 1 0,21 21 16,-21-21-16,0 0 15,0 0 1,0 0-16,-21 21 16,0 0-1,21 21-15,-21 0 16,21 0-1,0 0-15,0 0 16,21-21 0,0 0-1,0 0-15,0 0 0</inkml:trace>
  <inkml:trace contextRef="#ctx0" brushRef="#br1" timeOffset="84587.97">6456 7303 0,'0'-22'16,"0"44"-16,0-65 0,0 22 16,0 0-16,-21 0 0,21 0 15,0-1-15,0 1 16,21 21 15,0 21-31,0 1 0,-21-1 16,21 0-16,0 0 0,1 21 15,-1 1-15,0-1 0,0 0 0,0 1 16,0-1-16,-21 22 0,0-22 0,22 0 16,-22 1-16,0-1 0,0 0 15,0-21-15,0 22 0,0-1 0,0-21 16,0 22-16,0-22 0,0 0 0,0 0 15,0 0-15,0 0 0,0 1 16,0-44 0,0 1-1,0 0-15,0-21 16,0 21-16,21-22 0,0 22 0,0-64 16,0 22-16,0 21 0,1-22 15,-1 1-15,21-1 0,-21 1 16,22-1-16,-22 1 0,21-1 0,0 22 15,-20-1-15,20 1 0,-21 0 16,21 21-16,-20-22 0,-1 43 0,0-21 16,-21 0-16,21 21 0,0 0 15,0 0 1,1 21 0,-22 0-16,0 0 0,0 1 15,0-1 1,0 0-16,0 21 0,0-21 0</inkml:trace>
  <inkml:trace contextRef="#ctx0" brushRef="#br1" timeOffset="86436.2">7641 7747 0,'0'0'0,"21"0"16,-21-21-16,21 0 16,1 0-16,-1-1 0,-21 1 15,0 0-15,0 0 0,0 0 16,0 0-16,0-1 0,0 1 16,0-21-16,-21 21 0,-1 0 15,1-1-15,0 22 0,0 0 0,0 0 16,0 0-16,-1 0 0,1 0 15,-21 0-15,21 22 0,0-1 0,-1-21 16,1 21-16,0 0 0,0 0 16,0 22-16,21-22 0,0 0 0,-21 0 15,21 21-15,-22-20 0,22-1 16,0 0-16,0 0 0,0 21 0,0-20 16,0-1-16,0 0 15,22 0-15,-1-21 0,0 21 16,0-21-16,0 0 0,0 0 0,1 0 15,-1 0-15,0 0 0,0 0 16,0-21-16,0 21 0,1-21 0,20 0 16,-21 0-16,0-1 0,0 1 0,1 0 15,-1 0-15,0-21 0,0 20 16,0-20-16,-21 21 0,21-21 0,1 20 16,-22-20-16,0 21 0,0 0 15,21 0-15,-21-1 0,0 1 16,0 42 15,0 1-31,0-1 16,0 0-16,0 0 0,0 21 0,-21-20 15,21-1-15,0 21 0,0-21 0,0 0 16,0 1-16,-22-1 0,22 21 16,0-21-16,0 0 0,0 1 0,0-1 15,0 0-15,22-21 0,-1 0 16,0 21-16,0-21 0,0 0 15,0 0-15,1 0 0,20 0 0,-21 0 16,0-21-16,0 21 0,22-21 16,-22 0-16,0-1 0,0 1 15,0 0-15,1 0 0,-1-21 0,0 20 16,-21-20-16,0 21 0,21 0 0,-21-22 16,0 22-16,0 0 0,0 0 15,0 0-15,-21 21 31,21 21-15,0 0-16,0 0 0,0 0 16,0 1-1,21-22 1,0 0-16,0 0 16,1 0-16,-1 0 0,0-22 15,0 1-15,0 21 0,0-21 16,1 0-16,-1 21 15,-21-21-15,21 21 0,0-21 16,-21 42 15,0 0-31,0 0 16,0 0-16,-21 0 0,21 1 16,-21 20-16,21-21 0,0 0 15,0 0-15,0 1 0,0-1 0,0 0 16,0 0-16,0 0 0,0 0 15,0 1-15,0-1 0,0 0 0,0 0 16,21 0-16,-21 0 0,21-21 16,0 0-16,0 0 0,1 0 15,20 0-15,-21 0 0,0 0 16,0 0-16,1-21 0,20 21 0,-21-21 16,0 0-16,22 21 0,-22-21 15,0 0-15,21-1 0,-21-20 0,1 21 16,-1 0-16,0 0 0,0-22 0,0 22 15,-21 0-15,0-21 16,21 20-16,-21 1 0,0 0 0,0 0 16,0 0-16,0 0 0,0-1 0,-21 1 15,0 0-15,0 21 16,0 0-16,0 0 0,-1 0 0,1 0 16,0 0-16,0 21 0,0 0 0,0 1 15,-22-1-15,22 0 0,0 0 16,0 0-16,0 22 0,-1-22 0,1 0 15,0 21-15,0-21 0,21 1 16,0-1-16,-21 0 0,21 21 0,0-21 16,0 1-16,0-1 0,0 0 15,0 0-15,21-21 16,0 0-16,0 0 16,0 0-16,1 0 15,-1-21-15,0 21 0,0-21 0,21 0 16,-20-1-16,-1 1 0,0 0 0,0 0 15,-21 0-15,21-22 0,0 22 16,1 0-16,-22 0 0,0 0 0,0 0 16,21-1-16,-21 1 0,0 0 15,21 21-15,-21 21 32,0 0-17,0 1-15,0-1 0,0 0 0,0 0 16,0 0-16,0 0 0,0 1 15,0-1-15,0 0 0,0 0 0,0 0 16,0 0-16,0 1 16,0-1-16,21 0 0,0-21 15,0 0-15,1 21 0,-1-21 0,0 0 16,0 0-16,21 0 0,-20 0 16,-1 0-16,0 0 0,0-21 0,0 21 15,0-21-15,1 0 0,-1-1 0,0 1 16,0 0-16,0 0 0,0 0 0,-21 0 15,22-1-15,-1 1 0,-21-21 16,21 21-16,-21 0 0,0-1 16,0 1-16,21 0 0,-21 0 15,0 42 17,0 0-32,0 0 0,-21 1 15,21-1-15,0 0 0,0 21 16,0-21-16,-21 1 0,21-1 0,0 0 15,0 0-15,0 0 0,0 0 16,0 1-16,0-1 16,21-21-16,0 0 15,0 0-15,0 0 16,1 0-16,-1 0 0,0-21 0,-21-1 16,21 1-16,0 21 0,0-21 15</inkml:trace>
  <inkml:trace contextRef="#ctx0" brushRef="#br1" timeOffset="86811.47">9631 7176 0,'-21'0'0,"42"0"0,-64 21 0,22 0 16,0-21-16,21 21 0,-21 0 15,21 0-15,0 1 0,21-1 16,0-21 0,0 0-16,1 0 15,-1 0-15,0 0 0,0-21 0,0 21 16,-21-22-16,21 1 0,1 0 16,-22 0-16,0 0 0,0 0 15,0-1-15,0 1 0,-22 21 16,1 0-16,0-21 0,0 21 0,0 0 15,0 0-15,-1 0 0,1 0 0,0 21 16,0 0-16,21 1 16,-21-1-16,21 0 0,0 0 15,0 0-15,0 0 0,0 1 16,21-22 0,0 21-16,0-21 0,0 0 15</inkml:trace>
  <inkml:trace contextRef="#ctx0" brushRef="#br1" timeOffset="87437.11">10287 6985 0,'0'0'0,"-42"-42"31,20 42-16,22 21-15,0 0 16,0 0-16,-21 0 0,21 1 0,0 20 16,0-21-16,0 21 0,0 1 0,-21-1 15,21 0-15,-21 1 0,21-1 16,-21 0-16,21 1 0,0-1 0,0 0 16,-21 1-16,21-22 0,0 21 0,-22-21 15,22 1-15,0-1 0,0 0 0,0 0 16,0 0-16,0 0 15,0 1-15,0-44 47,0 1-47,0 0 0,0 0 16,0 0-16,0 0 0,22-1 0,-1 1 16,0 0-16,0-21 0,-21 21 15,42-1-15,-20 1 0,-1 0 0,0 0 16,21 0-16,-21 0 0,22-1 0,-22 22 15,21 0-15,-21 0 0,1 0 16,20 0-16,-21 0 0,0 0 16,0 22-16,1-1 0,-1 0 0,0 0 15,0 0-15,-21 22 0,0-22 0,0 0 16,0 0-16,0 0 0,0 0 16,0 1-16,-21-1 0,0 0 0,0 0 15,-1 0-15,-20-21 0,21 21 0,-21 1 16,20-22-16,-20 0 0,21 21 0,-21-21 15,20 0-15,-20 0 0,21 0 16,0 0-16,0 0 0,-1 0 0,1 0 16,0 0-16,0 0 0,21-21 31,0-1-15,21 22-16,0-21 0,0 0 15</inkml:trace>
  <inkml:trace contextRef="#ctx0" brushRef="#br1" timeOffset="87796.25">11261 6964 0,'0'0'0,"0"-21"0,0 0 16,0 42 0,0 0-1,0 0-15,-22 0 0,22 22 0,-21-1 16,21 0-16,-21 1 0,21 20 16,0-21-16,0 22 0,-21-22 0,21 22 15,-21-22-15,21 0 0,-21 1 0,21-1 16,-22 0-16,22-20 15,0-1-15,0 21 0,-21-21 0,21 0 0,-21-21 16,21 22-16,0-1 16,21-42 15,0 21-31,1-22 0,-1 1 16</inkml:trace>
  <inkml:trace contextRef="#ctx0" brushRef="#br1" timeOffset="88172.03">11388 7620 0,'21'0'16,"0"0"0,0 0-16,0 0 15,0 0-15,1 0 0,-1 0 0,0 0 16,0-21-16,0 0 15,0 0-15,1 21 0,-22-22 0,21 1 16,-21 0-16,0 0 0,0 0 16,0 0-16,0-1 15,-21 22-15,-1 0 0,1 0 16,0 0-16,-21 22 0,42-1 16,-43 0-16,43 0 0,-21 0 15,0 0-15,0 1 0,0 20 16,0-21-16,21 0 0,0 0 0,0 1 15,0-1-15,0 0 0,0 0 0,0 0 16,0 0-16,0 1 16,21-22-16,0 0 0,0 21 0,0-21 15,0 0-15,1 0 0,-1 0 0,21 0 16,-21 0-16,22 0 0,-1-21 16</inkml:trace>
  <inkml:trace contextRef="#ctx0" brushRef="#br1" timeOffset="88602.79">12446 7366 0,'0'-21'0,"0"42"0,0-63 16,-21 42-16,0 0 0,-1 0 16,1 0-16,0 0 0,0 0 15,-21 0-15,20 21 0,-20 0 0,21 0 16,-21-21-16,20 21 0,1 1 0,0-1 15,0 0-15,21 0 0,0 0 16,0 0-16,0 1 0,0-1 16,0 0-16,21-21 0,0 21 15,0-21-15,1 21 0,-1-21 0,0 0 16,21 21-16,-21-21 0,1 0 16,-1 22-16,0-22 0,0 0 0,0 21 15,0-21-15,1 0 0,-1 21 16,-21 0-16,0 0 15,0 0 1,-21-21-16,-1 0 0,1 22 16,0-22-16,0 0 0,0 0 15,0 21-15,-1-21 0,-20 0 0,21 0 16,0 0-16,0 0 0,-1 21 0,1-21 16,0 0-16,21-21 46</inkml:trace>
  <inkml:trace contextRef="#ctx0" brushRef="#br1" timeOffset="89664.36">4614 9102 0,'-21'0'15,"42"0"-15,-63 0 0,21 0 0,0 0 16,21-21-16,0-1 16,0 1-1,0 0-15,0 0 16,0 0-16,21 0 0,0 21 15,0-22-15,0 22 0,22-21 16,-22 21-16,0 0 0,21-21 0,-21 21 16,22 0-16,-22 0 0,0 0 15,21 0-15,-20 21 0,-1 0 0,0 1 16,0 20-16,-21-21 0,0 21 0,0 1 16,0-22-16,0 21 0,0 1 15,-21-1-15,0 0 0,0-21 0,-1 22 16,-20-1-16,21-21 0,-21 22 0,-1-22 15,1 21-15,0-21 0,-1 0 16,1 22-16,0-22 0,20-21 16,-20 21-16,0 0 0,-1-21 0,1 0 15,21 0-15,-21 0 0,20 0 16,-20 0-16,21 0 0,0-21 0,0 0 16,21 0-16,0 0 0,-22-1 15,22 1-15,0-21 0,0 21 0,0-22 16,0 22-16,0 0 0,22-21 0,-22 21 15,21-1-15,21 1 0,-21 0 16,22 0-16,-22 0 0,21 21 0,0 0 16,-20 0-16,20 0 0,-21 0 0,21 0 15,-20 0-15,20 21 0,-21 0 16,0 21-16,0-20 0,1-1 0,-22 0 16,21 21-16,-21-21 0,21 22 0,-21-22 15,0 21-15,21-21 16,-21 1-16,21 20 0,0-21 0,-21 0 15,22 0-15,-1-21 0,-21 22 0,21-1 16,0-21-16,0 0 0,0 0 16,1 0-16,-1 0 0,0 0 0,0 0 15,0-21-15,0-1 0,1 1 16,-1 0-16</inkml:trace>
  <inkml:trace contextRef="#ctx0" brushRef="#br1" timeOffset="89856.75">5503 9398 0,'21'0'93,"1"-21"-93</inkml:trace>
  <inkml:trace contextRef="#ctx0" brushRef="#br1" timeOffset="90452.45">6858 8975 0,'0'0'0,"0"-21"0,0-1 0,0-20 16,0 21-16,0 0 0,-21 0 0,21-1 15,0 1-15,-21 21 16,21 21 0,0 1-16,0-1 15,0 21-15,0 0 0,0 1 16,0 20-16,0-20 0,0-1 0,0 21 15,0-20-15,-22-1 0,22 0 0,-21 1 16,21-1-16,-21-21 0,21 22 16,0-22-16,-21 21 0,21-21 0,0 0 15,0 1-15,0-1 16,0-42 0,0-1-1,0 1-15,0 0 0,0-21 16</inkml:trace>
  <inkml:trace contextRef="#ctx0" brushRef="#br1" timeOffset="91044.11">6519 8954 0,'-21'-43'16,"42"86"-16,-42-107 0,21 43 0,-21 0 16,21 0-16,0-22 0,0 22 0,0 0 15,0 0-15,0 0 0,0-1 16,21 1-16,0 0 0,22 0 15,-22 0-15,21 0 0,-21 21 0,22 0 16,-1 0-16,0 0 0,1 0 0,20 0 16,-21 21-16,-20 0 0,20 21 15,0 1-15,-21-1 0,22 0 0,-22 1 16,0 20-16,0-21 0,-21 22 16,0-22-16,21 22 0,-21-22 0,0 0 15,0 1-15,0-1 0,0 0 0,0-20 16,0 20-16,0-21 0,0 0 0,-21 0 15,21 1-15,0-1 16,-21-21 0,21-21-1,0-1-15,0 1 16,0-21-16,0 21 0,0 0 16,0-22-16,21 1 0,0 0 0,-21-1 15,22 1-15,-1-22 0,0 22 16,21-21-16,-21-1 0,1 22 0,20-22 15,0 22-15,1 21 0,-1-22 0,0 22 16,1 0-16,-1 0 0,0 21 16,1 0-16,-1 0 0,0 0 0,1 21 15,-22 0-15,0 22 0,0-1 16,-21 0-16,0 1 0,0 20 16,0-21-16,0 22 0,0-1 0,-21-20 15,-21 20-15,20-20 0,1 20 0,0-21 16,0 1-16,0-1 0,0 0 15,-1-20-15,1 20 0,21-21 0,0 0 16,0 0-16,-21 1 0,21-1 0,21-21 31,0-21-31,1-1 16,-1 1-16,0 0 0,0 0 0</inkml:trace>
  <inkml:trace contextRef="#ctx0" brushRef="#br1" timeOffset="91448.43">8128 9313 0,'0'0'0,"-21"0"0,21 22 0,21-22 31,0 0-31,0 0 16,0-22-16,1 1 0,-1 21 15,21-21-15,-21 21 0,0-21 0,1 0 16,-1 0-16,0-1 16,0 1-16,0 0 0,-21 0 0,21 0 15,-21 0-15,0-1 0,-21 22 16,0 0 0,0 0-16,0 0 0,0 0 0,-1 22 15,-20-1-15,21 0 0,0 0 0,0 0 16,-1 22-16,1-22 0,0 0 15,0 0-15,0 21 0,21-20 0,0-1 16,0 0-16,0 0 0,0 0 16,0 0-16,0 1 0,0-1 15,0 0-15,21-21 0,0 0 16,0 0-16,0 0 0,1 0 0,-1 0 16,21 0-16,-21 0 0,22-21 15,-22 21-15,21-21 0,0-1 0</inkml:trace>
  <inkml:trace contextRef="#ctx0" brushRef="#br1" timeOffset="91768.46">9229 8530 0,'-22'0'0,"44"0"0,-65 0 0,22 0 16,0 0-16,0 0 0,0 0 15,-1 0-15,22 21 0,-21 1 16,21 20-16,-21-21 0,21 21 0,0 22 16,0-22-16,0 22 0,0-22 0,0 22 15,0-1-15,0-21 0,0 1 16,-21-1-16,21 0 0,0 1 0,0-1 16,0-21-16,0 22 0,-21-22 0,21 0 15,0 0-15,0 0 0,0 0 16,21-21 15,0 0-31,-21-21 16,21 0-16,0 0 0,1 0 0,-22 0 15,21-22-15</inkml:trace>
  <inkml:trace contextRef="#ctx0" brushRef="#br1" timeOffset="92272.69">9377 8615 0,'0'-42'0,"0"84"0,0-106 0,0 43 15,0 0 1,0 42 0,0 0-16,0 1 15,0 20-15,0 0 0,21 1 0,-21-1 16,0 0-16,0 22 0,0-1 16,0-20-16,0 20 0,0-21 0,0 22 15,0-22-15,0 1 0,0-1 0,0-21 16,0 21-16,0-20 0,0-1 15,-21 0-15,21 0 0,0 0 0,0 0 16,-21-21-16,21-21 31,0 0-15,0 0-16,0 0 0,21-22 16,0 22-16,-21 0 15,21-21-15,0-1 0,0 1 0,1 21 16,-1-21-16,0-1 0,21 22 0,-21-21 15,22 21-15,-1-1 0,0 1 16,1 0-16,-22 21 0,21 0 0,1 0 16,-1 21-16,-21 0 0,0 1 0,0-1 15,1 21-15,-22-21 0,0 22 0,0-1 16,0 0-16,0-21 0,0 22 16,0-22-16,-22 21 0,22-21 0,0 1 15,-21-1-15,21 0 0,-21 0 0,21 0 16,-21-21-16,21 21 15,0-42 17,0 0-32,0 0 15,0 0-15</inkml:trace>
  <inkml:trace contextRef="#ctx0" brushRef="#br1" timeOffset="92500.56">8869 9059 0,'-21'0'16,"42"0"-16,-64 0 0,22 0 0,42 0 31,1 0-31,-1 0 0,0 0 16,21-21-16,1 21 0,-1-21 0,0 21 15,1 0-15,-1 0 0,0 0 16,1-21-16,-1 21 0,-21 0 0,21 0 15,-20 0-15,-1 0 0,0 0 0,0 0 16,-21-21-16,21 21 0,0 0 16</inkml:trace>
  <inkml:trace contextRef="#ctx0" brushRef="#br1" timeOffset="93004.32">10562 8996 0,'0'-21'0,"0"0"16,-21 21 0,0 0-1,0 0-15,-1 21 0,1 0 16,21 0-16,-21 0 0,0 0 0,21 1 15,-21-1-15,21 21 0,-21-21 0,21 22 16,0-22-16,-22 0 16,22 0-16,0 21 0,0-20 0,0-1 15,0 0-15,0 0 0,0 0 0,22-21 16,-1 21-16,0-21 16,21 0-16,-21 0 0,1 0 0,-1 0 15,21 0-15,-21 0 0,22 0 0,-1-21 16,-21 21-16,21-21 0,-20 0 15,-1 0-15,21 0 0,-21-22 0,0 22 16,1-21-16,-22-1 0,0 1 0,0 21 16,0-21-16,0-1 0,0 22 15,-22 0-15,1-21 0,-21 42 0,21-22 16,0 1-16,-22 21 0,1 0 16,21 0-16,0 0 0,-22 0 0,22 21 15,0 1-15,0-22 0,0 21 16,-1 0-16,22 21 0,0-21 0,0 1 15,0-1-15,0 0 0,0 0 0,0 0 16,43-21-16,-22 21 0,0-21 16,21 0-16</inkml:trace>
  <inkml:trace contextRef="#ctx0" brushRef="#br1" timeOffset="93583.98">11705 9081 0,'0'0'0,"0"-22"0,0-20 0,0 21 0,0 0 16,-21 0-16,0-1 0,0 1 0,-1 0 15,1 0-15,0 0 0,0 21 16,0 0-16,0 0 0,-1 0 0,-20 0 16,21 0-16,0 0 0,-22 21 0,22 0 15,0 0-15,-21 22 0,21-22 16,-1 21-16,-20-21 0,21 22 0,0-1 15,21-21-15,0 21 0,0-20 0,0 20 16,0-21-16,0 0 0,0 0 16,0 1-16,21-1 0,0 0 15,0 0-15,22-21 0,-22 0 0,0 21 16,21-21-16,-21 0 0,22 0 0,-22 0 16,0 0-16,21-21 0,-20 0 15,-1 0-15,21 0 0,-21-1 0,0 1 16,1-21-16,-1 21 0,0-43 0,0 22 15,0 0-15,0-22 0,1 1 16,-1-1-16,0 1 0,0-1 0,0 22 16,-21-1-16,0 1 0,21 0 0,-21-1 15,0 22-15,0 0 16,0 0-16,-21 21 16,0 21-16,21 0 15,-21 0-15,0 22 0,21-22 16,0 42-16,0-20 0,-21-1 0,21 22 15,-22-1-15,22-21 0,0 22 0,0-22 16,0 22-16,0-22 0,0 0 16,0-20-16,0 20 0,0-21 0,0 21 15,0-20-15,0-1 0,22-21 0,-22 21 16,21-21-16,-21 21 0,21-21 16,0 0-16,0 0 15,0-21-15,1 0 0,-1 21 16,0-21-16,0-1 0</inkml:trace>
  <inkml:trace contextRef="#ctx0" brushRef="#br1" timeOffset="94048.37">12552 8975 0,'0'0'0,"0"-21"0,21-1 0,-21 1 15,0 0-15,0 0 0,-21 21 16,0 0-1,-1 0-15,1 0 0,0 21 16,-21-21-16,21 21 0,-1 0 16,-20 1-16,21-1 0,0 21 0,0-42 15,-1 21-15,22 0 0,0 1 16,0-1-16,0 0 0,0 0 16,22-21-16,-1 0 15,0 0-15,0 0 0,21 21 16,-20-21-16,-1 0 0,21 0 0,-21 21 15,0-21-15,1 22 0,20-22 0,-21 0 16,0 21-16,0-21 0,1 0 16,-22 21-16,21-21 0,-21 21 15,0 0 1,-21 0-16,-1-21 16,-20 22-16,21-22 0,-21 0 15,20 0-15,-20 0 0,0 0 0,-1 0 16,22 0-16,-21 0 0,21 0 0,0 0 15,-1 0-15,1 0 0,0 0 16,0 0 31,0 0-31</inkml:trace>
  <inkml:trace contextRef="#ctx0" brushRef="#br1" timeOffset="95204.27">4530 10541 0,'-22'-21'16,"22"0"0,0 0-1,22 21 1,-22-22-16,21 1 0,0 21 15,0-21-15,0 21 0,22 0 0,-22-21 16,0 21-16,21 0 0,-21 0 16,1 0-16,-1 0 0,0 0 15,0 0-15,0 0 0,-21 21 0,0 0 16,0 0-16,0 22 0,0-22 0,0 0 16,-21 21-16,-21-20 0,21 20 15,-22-21-15,1 0 0,0 0 0,-1 22 16,1-22-16,0-21 0,20 21 15,-20 0-15,21-21 0,0 0 0,0 21 16,-1-21-16,1 0 0,21-21 31,0 0-31,21 21 0,1-21 16,-1 21-16,0-21 0,0 21 16,0-21-16,22 21 0,-22-22 15,21 22-15,-21 0 0,22 0 0,-22 0 16,21 0-16,0 0 0,-20 0 0,20 22 15,-21-1-15,21-21 0,-20 21 16,-1 0-16,-21 0 0,0 0 0,21 1 16,-21-1-16,0 0 0,0 0 0,-21 21 15,0-20-15,-1-1 0,-20 0 16,21 0-16,-21 0 0,-1 0 0,1 1 16,0-1-16,-1 0 0,-20-21 0,20 21 15,1-21-15,0 0 16,-22 0-16,22 0 0,21 0 0,-22 0 15,1-21-15,21 21 0,-21-21 0,20 0 16,1 21-16,0-22 0,21 1 16,-21 0-16,21 0 0,0 0 15,0 0 1,21 21 0,0-22-16,0 22 0,1 0 15,-1-21-15,0 21 0,0-21 0,21 0 16</inkml:trace>
  <inkml:trace contextRef="#ctx0" brushRef="#br1" timeOffset="95412.16">5207 10816 0,'0'0'0,"21"0"0,0 0 0,-21-21 31,21 21-15,1 0 15,-1 0-31,0 0 16,0-21-16</inkml:trace>
  <inkml:trace contextRef="#ctx0" brushRef="#br1" timeOffset="98544.68">7324 10287 0,'0'0'0,"0"-21"0,0 0 15,0 0-15,0-1 0,0 1 0,0 0 16,0 0-16,-22 0 16,1 0-16,0 21 0,0 0 15,0 0-15,0 0 0,-1 0 0,1 0 16,-21 0-16,21 21 0,0 0 15,-22 0-15,1 0 0,21 0 0,-22 22 16,1-1-16,21 0 0,-21 1 16,-1 20-16,22-20 0,0-1 15,0 21-15,0-20 0,-1-1 0,22 22 16,0-22-16,0 0 0,0 1 0,0-1 16,0 0-16,22 1 0,-1-22 15,21 21-15,0-21 0,-20 22 0,41-22 16,-21 0-16,1-21 0,-1 0 0,22 0 15,-22 0-15,0 0 0,1 0 16,20-21-16,-21 0 0,1-1 0,-1 1 16,0 0-16,1 0 0,-1 0 0,0 0 15,1-1-15,-1 1 0,-21-21 16,22 21-16,-22-22 0,0 22 0,0-21 16,0 21-16,-21 0 0,0-22 15,0 22-15,0 0 0,0 0 16,-21 21-1,0 0-15,0 21 16,21 0-16,-21 0 0,-1 0 16,22 1-16,0-1 0,-21 21 0,21-21 15,-21 0-15,21 1 0,0 20 0,0-21 16,0 0-16,0 0 0,0 1 16,0-1-16,0 0 0,0 0 0,21 0 15,0-21-15,1 0 0,-1 0 0,0 0 16,21 0-16,1 0 0,-22 0 15,21 0-15,0 0 0,1-21 16,-22 0-16,21 0 0,-21 21 0,22-21 16,-22-1-16,0 1 0,-21-21 0,0 21 15,0 0-15,0-22 0,0 22 16,0-21-16,0 21 0,-21-22 0,-21 22 16,20 0-16,-20-21 0,21 20 0,-21 22 15,-1-21-15,1 21 0,21 0 16,-22 0-16,1 0 0,21 0 0,0 0 15,0 21-15,-1-21 0,1 22 0,0-1 16,21 0-16,0 0 16,0 0-16,21-21 0,0 21 15,1-21-15,20 0 0,-21 0 16,21 0-16,1 0 0,-1 0 16,0 0-16,1 0 0,20 0 0,-20 0 15,-1-21-15,21 0 0,-20 21 0,-1-21 16,0 0-16,-20 21 0,20-21 15,-21 21-15,0-22 0,22 22 0,-22 0 16,0 0-16,0 0 16,-21 22-1,0-1-15,0 0 16,0 0-16,0 0 0,0 0 0,0 1 16,0-1-16,0 0 0,0 0 15,0 21-15,0-20 0,0-1 16,0 0-16,0 0 0,0 0 0,0 0 15,0 1-15,0-1 0,0 0 16,0 0 0,0-42 15,0 0-15,21 0-16,-21-1 0,21 1 0,-21 0 15,22 0-15,-22 0 0,21-22 16,0 22-16,0-21 0,0 21 0,0-22 15,22 22-15,-22-21 0,21 0 16,1 20-16,-1 1 0,0-21 0,1 21 16,-1 21-16,-21-21 0,21 21 0,1 0 15,-22 0-15,0 0 0,0 21 16,0-21-16,1 21 0,-22 21 0,0-21 16,0 1-16,0 20 0,0-21 0,0 21 15,-22-20-15,22 20 0,-21-21 16,0 21-16,21-20 0,0-1 0,0 0 15,-21 0-15,21 0 0,0 0 0,0 1 16,0-1-16,21-21 16,0 0-16,0 0 15,1 0-15,-1 0 16,0-21-16,21 21 0,-21-22 0,1 1 16,-1 0-16,0 0 0,0 0 15,21-22-15,-20 22 0,-1-21 0,0 0 16,0-1-16,0 22 0,0-21 0,1 21 15,-1-22-15,0 22 0,-21 0 16,0 0-16,-21 21 31,0 21-31,21 0 0,0 0 16,-22-21-16,22 21 0,-21 1 0,21-1 16,0 0-16,0 0 0,0 0 15,0 0-15,0 1 0,0-1 0,0 0 16,21 0-16,1 0 15,-22 0-15,21-21 0,-21 22 0,21-22 16,-21 21-16,21-21 0,-21 21 16,-21-21 31,21-21-47,-21 0 15,21-1-15,-21 22 16,21-21-16,0 0 15,-22 21-15,1 0 16,21 21 15,0 0-31,0 1 16,0-1-16,0 0 0,0 0 16,0 0-16,0 0 15,21 1-15,1-22 0,-22 21 0,21-21 16,21 0-16,-21 21 0,0-21 0,1 0 15,20 0-15,-21 0 0,21 0 16,-20 0-16,-1 0 0,21 0 0,-21 0 16,0 0-16,1-21 0,20 0 0,-21-1 15,0 1-15,0 0 0,1-21 16,-1 21-16,0-22 0,0 1 16,0-22-16,0 1 0,-21 21 0,22-22 15,-1-21-15,-21 22 0,21 21 16,-21-22-16,0 1 0,0 20 0,0 1 15,0 0-15,0 20 0,0-20 0,0 21 16,0 0-16,0 0 0,0 42 31,0 0-31,0 0 16,0 0-16,0 22 0,0-22 16,0 21-16,0 0 0,0 22 0,-21-22 15,21 22-15,0-22 0,0 22 0,-21-22 16,-1 21-16,22-20 0,0-1 15,-21 0-15,0 1 0,0-1 16,21 0-16,0-20 0,-21 20 0,21-21 16,0 0-16,0 0 0,0 1 0,0-1 15,0 0-15,0 0 0,21-21 16,0 0-16,0 21 0,0-21 0,1 0 16,-1 0-16,21 0 0,-21 0 0,22 0 15,-22 0-15,0-21 0,21 0 0,-21 0 16,22 0-16,-22-1 0,0 1 15,0 0-15,0 0 0,1-21 16,-1 20-16,0-20 0,0 0 0,-21 21 16,0-22-16,0 22 0,0 0 15,0 0-15,0 0 0,-21 21 16,0 0-16,0 0 0,-1 0 16,1 0-16,0 21 0,0-21 15,21 21-15,0 0 0,-21-21 0,21 21 16,0 0-16,0 1 15,21-22-15,0 0 16,0 0-16,0 0 0,1 0 0,-1 0 16,0 0-16,0 0 0,0 0 0,0 0 15,1 0-15,-1 0 0,-21 21 32,0 0-17,0 0-15,0 0 0,0 0 16,0 1-16,0-1 15,0 0-15,0 0 0,0 0 16,0 0-16,0 1 0,0-1 16,21-21-16,0 21 15,0-21-15,0 0 0,1 0 16,-1 0-16,0 0 0,0 0 0,0 0 16,22 0-16,-22 0 0,0 0 0,21-21 15,-21 0-15,1-1 16,-1 22-16,0-21 0,0-21 0,0 21 15,0 0-15,-21-1 0,22-20 0,-22 21 16,21-21-16,-21 20 0,0 1 0,0 0 16,0 0-16,0 0 0,0 0 15,-21 42 17,21 0-32,-22 0 0,1 0 15,21 22-15,0-22 0,0 0 0,-21 0 16,21 21-16,0-20 0,0-1 15,0 0-15,0 0 0,0 0 0,0 0 16,0 1-16,0-1 0,21-21 16,0 21-16,1-21 0,-1 0 0,0 0 15,0 0-15,0 0 0,22 0 0,-22 0 16,0 0-16,0-21 0,0 21 16,0-21-16,1-1 0,-1 1 0,-21 0 15,21 0-15,0 0 0,0-22 0,-21 22 16,0-21-16,21 0 0,-21 20 15,22 1-15,-22 0 0,0 0 0,0 0 16,-22 42 15,1 0-15,21 21-16,-21-20 0,21-1 0,-21 0 16,21 0-16,-21 21 0,21-20 0,0-1 15,0 0-15,0 0 0,0 0 16,0 0-16,0 1 0,0-1 0,0 0 15,21-21-15,0 0 0,0 21 16,0-21-16,1 0 0,20 0 0,-21 0 16,0 0-16,22 0 0,-22 0 15,0 0-15,0 0 0,21-21 0,-20 21 16,-1-21-16,0 0 0,0 21 0</inkml:trace>
  <inkml:trace contextRef="#ctx0" brushRef="#br1" timeOffset="98844.45">12361 10520 0,'0'0'0,"-21"0"16,0 0-16,0 0 0,0 0 16,-1 0-16,1 21 0,0-21 0,0 21 15,0 0-15,0 1 0,-1-1 16,1 0-16,0 21 0,0-21 0,0 1 15,21 20-15,0-21 0,-21 0 0,21 22 16,0-22-16,0 0 16,0 0-16,0 0 0,0 0 0,0 1 15,21-1-15,0-21 0,-21 21 0,42-21 16,-21 0-16,1 21 0,-1-21 0,0 0 16,21 0-16,-21 0 0,22 0 15,-22 0-15,21-21 0,-21 21 0,22-21 16,-22 0-16,0 21 0,21-22 0,-20 1 15</inkml:trace>
  <inkml:trace contextRef="#ctx0" brushRef="#br1" timeOffset="99221.16">12954 9948 0,'0'0'0,"-42"-42"31,20 42-31,1 0 16,21 21-16,-21 0 15,0 1-15,21-1 0,-21 21 0,21 0 16,0 1-16,-21-22 0,21 42 16,-22-20-16,22-1 0,0 22 0,0-22 15,-21 21-15,21 1 0,-21-22 0,21 22 16,0-22-16,0 0 15,-21 1-15,21-1 0,0 0 0,0-20 16,0 20-16,0-21 0,0 0 0,0 0 16,0 1-16,21-1 0,0 0 15,0-21-15,-21 21 0,22-21 16,-1 0-16,0 0 0,0 0 16,0 0-16,0-21 0,1 0 0,20 21 15,-21-21-15,0-1 0,22 1 16,-22 0-16,0 0 0,0-21 0,21 20 15</inkml:trace>
  <inkml:trace contextRef="#ctx0" brushRef="#br1" timeOffset="99633.17">13293 10583 0,'0'-21'0,"0"42"0,21-42 0,-42 21 32,-1 21-32,1 1 0,0-1 15,0 0-15,0 0 0,21 21 16,-21-20-16,21-1 0,-22 0 0,22 21 15,0-21-15,0 1 0,0-1 0,0 0 16,0 0-16,0 0 0,0 0 16,22-21-16,-1 22 0,0-22 0,0 0 15,0 0-15,0 0 0,1 0 0,-1 0 16,0 0-16,0 0 0,21 0 16,-20 0-16,-1-22 0,21 22 15,-21-21-15,0 0 0,1 0 0,-1 0 16,0-22-16,0 22 0,-21-21 0,0 21 15,21-22-15,-21 1 0,0 21 16,0-21-16,0 20 0,0 1 0,-21 0 16,21 0-16,-21 21 0,0 0 0,0 0 15,-1 0-15,-20 0 0,21 0 0,0 0 16,-22 21-16,22 0 0,0 0 16,0 1-16,0-1 0,-22 0 0,43 0 15,-21 0-15,21 0 0,-21 1 0,21-1 16,0 0-16,0 0 15,0 0-15,0 0 0,21 1 16,0-22-16,1 0 0,-1 0 16,0 0-16,0 0 0</inkml:trace>
  <inkml:trace contextRef="#ctx0" brushRef="#br1" timeOffset="100120.47">14033 10689 0,'0'0'0,"-21"0"0,0-21 15,0 0-15,21-64 32,0 64-32,0 0 0,21 0 0,0 0 15,0 21-15,1-22 0,20 22 16,-21 0-16,0 0 0,0 0 0,22 0 15,-22 0-15,0 0 0,0 0 0,22 22 16,-22-1-16,0 0 16,-21 21-16,0-21 0,21 1 0,-21 20 15,0-21-15,0 21 0,0-20 0,0-1 16,-21 21-16,21-21 0,-21 0 16,0 1-16,21-1 0,0 0 15,-22-21-15,22 21 0,-21-21 0,21-21 47,0 0-47,0 0 16,21-1-16,-21 1 0,22 0 0,-1-21 15,0 21-15,0-22 0,-21 22 16,21-21-16,0 21 0,1-22 0,-1 22 16,0 0-16,-21 0 0,21 0 15,0-1-15,0 1 0,-21 0 16,22 21-16,-1-21 0,0 21 15,-21-21-15</inkml:trace>
  <inkml:trace contextRef="#ctx0" brushRef="#br1" timeOffset="100469.1">12573 10139 0,'0'0'15,"21"0"1,0 0-16,0 0 15,1 0-15,20 0 0,0 0 0,1 0 16,20 0-16,-21 0 0,22 0 0,-1 0 16,-20 0-16,20 0 0,1 0 0,-1 0 15,-20 0-15,-1-21 0,0 21 16,1 0-16,-22 0 0,21 0 16,-21 0-16,-21-21 15,-21 21 1,0-22-16,0 22 0,-22 0 15</inkml:trace>
  <inkml:trace contextRef="#ctx0" brushRef="#br1" timeOffset="100887.86">9864 10245 0,'0'21'31,"21"-21"-31,21 0 16,-21 0-16,22 0 0,-1 0 0,0-21 0,22 21 16,-22 0-16,22-21 0,-22 21 15,21-22-15,-20 22 0,-1 0 16,22-21-16,-22 21 0,0 0 0,-21 0 16,22-21-16,-1 21 0,-21 0 0,0 0 15,1 0-15,-1 0 0,-21-21 16,21 21-16,-42 0 47,0 0-47,-1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3:06:42.0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593 762 0,'-22'0'16,"1"0"-1,0 0-15,0 0 16,0 0-1,0 0-15,-1-21 16,22 0-16,0 0 16,0-1-16,0 1 15,0 0 1,0 0-16,22 0 0,-1 0 0,0 21 16,0-22-16,0 1 0,0 0 15,1 21-15,-1-21 0,21 21 0,-21 0 16,0-21-16,1 21 0,-1 0 15,0 0-15,0 0 0,0 0 16,0 21-16,1 0 0,-1 0 0,0 0 16,0 1-16,0 20 0,0-21 15,-21 21-15,0 1 0,22-1 0,-22 0 16,0 22-16,21-22 0,-21 1 16,0-1-16,0 0 0,0 1 15,0-1-15,-21 0 0,21 1 16,-22-22-16,1 21 0,0 0 0,0-20 15,0-1-15,-22 21 0,22-21 16,-21 0-16,21 1 0,-22-1 0,1 0 16,21-21-16,-21 0 0,20 21 15,1-21-15,0 0 0,0 0 0,0 0 16,21-21-16,-21 0 16,21 0-16,-22-1 0,22 1 0,0 0 15,0 0-15,0-21 0,0 20 16,0-20-16,0 21 0,0 0 15,0-22-15,0 22 0,0 0 16,0 0-16,0 0 0,22 21 16,-1 0-16,0 0 15,0 0-15,0 21 0,0 0 16,1 0-16,-1 0 0,0 1 0,0-1 16,0 0-16,0 0 0,1 0 15,-1 22-15,0-22 0,0 0 0,0-21 16,-21 21-16,21 0 0,1 0 15,-1 1-15,-21-1 0,21-21 16,0 21 0,0-21-1,0 0-15</inkml:trace>
  <inkml:trace contextRef="#ctx0" brushRef="#br0" timeOffset="346.8">1439 1143 0,'0'21'0,"0"0"16,0 1 0,21-22 15,1 0-16,-1 0-15,-21-22 16,0 1-16,0 0 16,0 0-1,-21 21-15,-1 0 0,1 0 0,0 0 16,0 0 0,0 0-1,21 21-15,0 0 16,21-21 15,0 0-15</inkml:trace>
  <inkml:trace contextRef="#ctx0" brushRef="#br0" timeOffset="952.07">2582 466 0,'0'0'0,"0"-21"0,0-1 0,0 1 16,-21 21-1,21 21 1,0 22 0,0-22-16,0 21 0,0 1 15,21-1-15,-21 21 0,0 1 16,0-1-16,0 1 0,0-1 0,0 1 15,0 21-15,0-22 0,0 1 16,0-1-16,0 1 0,0-1 0,0 1 16,0-22-16,0 21 0,0-20 15,0-1-15,0 0 0,0 1 0,0-22 16,0 0-16,0 0 0,0 0 16,0 1-16,0-44 31,0 1-31,0 0 15,0-21-15</inkml:trace>
  <inkml:trace contextRef="#ctx0" brushRef="#br0" timeOffset="1363.53">2349 593 0,'0'0'16,"-21"-21"-16,0 21 0,0-22 16,21 1-16,0 0 15,0 0-15,0 0 0,21 21 16,0-21-16,22-1 0,-22 1 16,21 21-16,0-21 0,22 21 15,-22 0-15,1 0 0,20 0 0,-21 0 16,1 0-16,-1 0 0,22 21 15,-43 0-15,21 1 0,0 20 0,-20 0 16,-1 1-16,-21-1 0,0 21 16,0-20-16,0 20 0,-43-20 0,22 20 15,-21 1-15,0-22 0,-1 0 16,1 1-16,0-1 0,-22 0 0,22-21 16,21 1-16,-22-1 15,1 0-15,21 0 0,0-21 0,-1 0 0,22 21 16,22-21 31,-1 0-47,0 0 0,0 0 0,0 0 15</inkml:trace>
  <inkml:trace contextRef="#ctx0" brushRef="#br0" timeOffset="1895.04">3344 1164 0,'0'-21'0,"0"0"16,-21 21 15,0 0-31,0 0 0,21 21 15,-21 0-15,-1 22 0,1-22 16,0 0-16,21 0 0,0 21 16,-21-20-16,0 20 0,21 0 0,-21-21 15,21 22-15,0-1 0,0-21 16,0 22-16,0-22 0,0 21 0,0-21 16,21 0-16,0 1 0,0-1 15,0 0-15,0-21 0,1 0 16,20 0-16,-21 0 0,21 0 15,-20 0-15,20-21 0,0 21 0,1-21 16,-22-22-16,21 22 0,0 0 16,-20-21-16,20 20 0,-21-20 0,0 0 15,0-1-15,1 1 0,-22 0 0,0-1 16,0 1-16,0-21 0,0 20 16,0 1-16,-22 21 0,-20-22 0,21 22 15,-21 0-15,20 0 0,-20 0 16,0 21-16,-1 0 0,22 0 15,-21 0-15,0 0 0,-1 0 16,22 21-16,-21-21 0,21 21 0,-1 0 16,1 0-16,21 1 0,0-1 15,0 0-15,0 0 0,0 0 16,21 0-16,1 1 0,-1-22 16</inkml:trace>
  <inkml:trace contextRef="#ctx0" brushRef="#br0" timeOffset="3227.22">3916 1609 0,'0'-21'31,"21"21"-31,0-22 0,0 1 15,-21 0-15,21 0 16,1 0-16,-22-22 0,21 22 0,0-21 16,-21 21-16,21-22 0,0 1 15,0-21-15,-21 20 0,22-20 0,-1 20 16,-21-20-16,0-1 0,0 22 16,0-21-16,21 20 0,-21 1 15,0-22-15,0 43 0,0-21 0,0 21 16,0-22-16,0 22 15,0 0-15,-21 21 16,21 42 15,-21-20-31,21-1 0,-22 21 0,22 0 16,-21 22-16,21-22 0,0 22 16,0-1-16,-21 1 0,21-1 0,-21 1 15,21-1-15,0-20 0,0 20 16,0-21-16,0 1 0,0-1 0,0 0 15,0 1-15,0-1 0,0 0 16,21-20-16,0-1 0,0 0 0,-21 0 16,43 0-16,-22-21 0,0 0 15,0 0-15,0 0 0,22 0 16,-22 0-16,21-21 0,-21 0 0,1 0 16,20 0-16,-21-1 0,0 1 15,0-21-15,1 21 0,-1-22 0,0 22 16,0 0-16,-21-21 0,21 21 15,-21-1-15,21 1 0,-21 0 16,0 0-16,0 42 31,0 0-31,0 0 16,0 1-16,0-1 0,0 0 16,0 0-16,0 0 0,0 0 15,0 1-15,0-1 16,0 0-16,0 0 0,22-21 0,-1 21 15,0-21-15,0 0 0,21 0 16,-20 0-16,-1 0 0,0 0 16,0 0-16,21-21 0,-20 21 0,-1-21 15,21 0-15,-21 0 0,0-1 16,1 1-16,-1 0 0,0 0 0,0 0 16,-21 0-16,21-1 0,0 1 15,-21 0-15,0 0 0,22 0 16,-22 0-16,0-1 15,21 22 1,-21 22 15,0-1-31,0 0 0,0 0 16,0 0-16,0 22 0,-21-22 16,21 21-16,0 0 0,0 1 0,0-1 15,0 0-15,0 22 0,0-1 16,0 1-16,0-1 0,21 1 0,0-1 15,0 1-15,-21-1 0,21 22 0,22-21 16,-22-1-16,0 22 16,0-22-16,0 1 0,0 20 0,22-20 15,-22-1-15,0 1 0,0-1 0,0-20 16,1 20-16,-22-20 0,0-1 16,0 0-16,0 1 0,-22-22 0,1 0 15,-21 21-15,21-42 0,-22 21 16,1 1-16,0-1 0,-1-21 0,-20 0 15,-1 0-15,1 0 0,-1-21 0,-20-1 16,-1 1-16,22 0 0,-22-21 16,0 21-16,22-22 0,-22 1 0,22-22 15,20 22-15,-20-21 0,20-1 0,22 1 16,0-1-16,0-21 0,21 22 16,0-1-16,0 1 0,0-1 0,21 1 15,0-1-15,22 1 16,-1 21-16,0-22 0,1 22 0,20-1 15,1-20-15,-22 42 0,21-22 16,1 1-16,-22 0 0,22 21 0,-1-22 16,-20 22-16</inkml:trace>
  <inkml:trace contextRef="#ctx0" brushRef="#br0" timeOffset="3974.8">5440 1312 0,'0'0'0,"21"0"15,-21-21 1,0 42 15,0 1-15,0-1-16,0 0 0,0 0 16,0 0-16,0 22 0,0-22 15,0 0-15,0 0 0,0 0 0,0 22 16,0-22-16,0 0 0,0 0 15,0 0-15,0 0 0,0 1 32,0-44-17,0 1 1,0 0-16,-21 0 0,21 0 16,0 0-16,0-1 0,0 1 0,0 0 15,0-21-15,0 21 0,0-1 16,0 1-16,0-21 0,21 21 0,0 0 15,0-1-15,0 1 0,1 0 16,-1 0-16,21 21 0,-21 0 0,22 0 16,-22 0-16,21 0 0,-21 0 15,22 21-15,-22-21 0,21 21 0,-21 22 16,0-22-16,1 0 0,-22 21 16,0-21-16,21 22 0,-21-22 15,0 21-15,0-21 0,0 1 0,0 20 16,0-21-16,0 0 0,0 0 15,0 1-15,-21-22 0,-1 0 16,1 0 0,21-22-1,0 1-15,0 0 0,0 0 16,0 0-16,0-22 0,0 22 16,0-21-16,21 21 0,1-22 0,-1 22 15,0-21-15,0 21 0,21-22 0,-20 22 16,20 0-16,-21 0 15,21 0-15,-20 21 0,20 0 0,-21 0 16,21 0-16,-20 0 0,20 0 16,-21 21-16,0 21 0,0-21 0,1 1 15,-22-1-15,0 21 0,0-21 16,0 0-16,0 22 0,0-22 0,0 0 16,0 0-16,-22 22 0,1-22 0,21 0 15,-21 0-15,21 0 16,-21-21-16,21 21 0,-21-21 15,21-21 1,21 21 0</inkml:trace>
  <inkml:trace contextRef="#ctx0" brushRef="#br0" timeOffset="4400.56">6816 1164 0,'0'0'0,"-22"0"32,1 0-32,21 21 0,-21 1 15,0-1-15,0 0 0,0 0 16,-1 21-16,22-20 0,-21 20 0,0-21 16,0 21-16,21 1 15,0-22-15,0 21 0,0-21 0,0 1 16,0 20-16,0-21 0,0 0 0,21 0 15,0-21-15,0 22 0,1-22 16,-1 0-16,0 0 0,21 0 0,1 0 16,-22 0-16,21-22 0,-21 1 15,22 0-15,-22 0 0,21 0 0,-21-22 16,0 22-16,1-21 0,-1 0 0,-21-1 16,0 1-16,0 0 0,0-1 15,0 22-15,0-21 0,0-1 0,0 22 16,-21 0-16,-1 0 0,1 21 15,0 0-15,0 0 0,-21 0 16,20 0-16,-20 0 0,21 0 16,0 21-16,0 0 0,-1 0 0,1 1 15,21-1-15,0 0 0,0 0 16,0 0-16,0 0 0,0 1 16</inkml:trace>
  <inkml:trace contextRef="#ctx0" brushRef="#br0" timeOffset="4882.92">7408 1312 0,'0'0'15,"-21"-21"-15,21 0 16,0 0-16,0 0 0,0 0 16,0-1-16,21 22 0,0 0 15,-21-21-15,22 21 0,20 0 16,-21 0-16,0 0 0,22 0 16,-22 21-16,21-21 0,-21 22 15,22-1-15,-22 0 0,0 21 0,0-21 16,-21 1-16,0 20 0,0-21 0,0 0 15,0 0-15,0 1 0,-21-1 16,21 0-16,-21 0 0,0 0 0,-1-21 16,1 21-16,0-21 0,0 0 15,0 0 1,21-21-16,0 0 16,0 0-16,0 0 0,21 0 15,0-1-15,0-20 0,-21 21 0,21 0 16,1-22-16,-1 22 15,0 0-15,0 0 0,-21 0 0,21 0 16,0 21-16,1-22 0,-1 22 16,0 0-16,0 0 0,0 0 15,0 0-15,1 0 0,-1 0 16</inkml:trace>
  <inkml:trace contextRef="#ctx0" brushRef="#br0" timeOffset="5242.71">8255 1101 0,'-21'0'31,"21"21"-15,0 0-16,0 21 0,0-20 16,0-1-16,-21 0 0,21 21 0,0 1 15,0-1-15,0 0 0,0 1 16,0-1-16,0 21 0,0 1 0,0-1 15,0 1-15,-22-1 0,22 1 16,0-1-16,0 22 0,0-21 0,0 20 16,-21-20-16,21 20 0,-21-20 0,21 21 15,-21-1-15,0-20 0,21 20 16,-21-20-16,21-1 0,-22 1 0,22-22 16,0 22-16,0-22 0,0-21 15,0 22-15,0-22 0,0 0 0,0 0 16,0-42-1,0 0 1,22-22-16,-1 22 0,-21-21 0,21 0 16,0-1-16,0-20 0,0-22 15,-21 22-15</inkml:trace>
  <inkml:trace contextRef="#ctx0" brushRef="#br0" timeOffset="5559.53">8149 1630 0,'0'0'0,"-42"-64"0,-64-168 31,106 210-31,0-20 0,0 21 16,0 0-16,0 0 0,21-1 0,21 1 15,-20 0-15,20 0 0,-21 21 16,21 0-16,1 0 0,-1 0 0,0 0 16,1 0-16,-1 21 0,0 0 15,1 0-15,-22 1 0,0-1 0,0 0 16,-21 0-16,0 21 0,0-20 0,0-1 15,-21 0-15,-21 0 0,21 0 16,-1 0-16,1 1 0,-21-1 0,21-21 16,-22 21-16,22-21 0,-21 0 15,21 21-15,0-21 0,-1 0 16,1 0-16,42-21 47,1 0-47,-1 0 0</inkml:trace>
  <inkml:trace contextRef="#ctx0" brushRef="#br0" timeOffset="6296.39">8848 593 0,'0'0'0,"0"-21"15,0-22 1,-22 43-16,1 0 15,21 21 1,-21 1-16,21 20 0,0-21 0,-21 21 16,21 1-16,0 20 0,0 1 15,0-22-15,0 22 0,0-1 0,0-21 16,0 22-16,0-22 0,0 1 0,-21-1 16,21 0-16,0 1 15,0-22-15,0 21 0,0-21 0,0 0 0,0 1 16,0-1-16,-21-21 15,21-21 1,0-1 0,-22 22-16,22-21 0,0 0 15,0-21-15,0 21 0,0-1 0,0-20 16,22 21-16,-1-21 0,-21 20 16,21-20-16,21 21 0,-21-21 0,1 20 15,20 1-15,-21 0 0,21 21 0,-20 0 16,20 0-16,-21 0 0,0 0 15,0 0-15,1 21 0,-1 0 0,0 1 16,-21-1-16,0 21 0,0-21 16,0 22-16,0-22 0,0 21 0,0-21 15,0 0-15,0 1 0,0-1 16,0 0-16,0 0 0,0 0 16,0 0-16,0 1 15,21-22 1,0 0-16,0-22 15,1 1-15,-1 21 0,0-21 0,0 0 16,0-21-16,0 20 0,1 1 16,-1-21-16,0 21 0,0-22 0,0 22 15,0 0-15,-21 0 0,0 0 16,22 0-16,-22 42 31,0 0-31,0 0 0,0 0 16,0 0-16,-22 22 0,22-22 0,0 0 15,0 0-15,-21 0 0,21 1 16,-21-1-16,21 0 0,0 0 16,0 0-16,0 0 15,0-42 32,0 0-47</inkml:trace>
  <inkml:trace contextRef="#ctx0" brushRef="#br0" timeOffset="6471.29">9504 847 0,'0'0'0,"0"-21"16,-21 21-16,-1 0 15,22 21 16,0 0-15,22-21-16,-1 0 0</inkml:trace>
  <inkml:trace contextRef="#ctx0" brushRef="#br0" timeOffset="6913.04">10223 953 0,'-21'0'32,"0"0"-32,0 0 0,0 0 15,0 0-15,-22 0 0,22 0 0,0 0 16,-21 21-16,20-21 0,-20 21 0,21 0 16,-21-21-16,20 21 15,1 0-15,0-21 0,21 22 0,0-1 16,0 0-16,21 0 15,22-21-15,-22 0 16,21 21-16,-21-21 0,22 0 0,-1 0 16,0 21-16,1-21 0,-1 22 15,-21-22-15,0 21 0,22-21 0,-22 21 16,-21 0-16,21 0 16,-21 0-16,0 1 15,-21-1-15,0-21 0,-22 21 0,22-21 16,0 21-16,-21-21 15,20 0-15,-20 0 0,0 21 0,21-21 16,-22 0-16,22 0 0,0 0 0,0 0 16,0 0-16,-1 0 0,1 0 15,21-21 17,21 0-32,1 21 0,-1-21 15</inkml:trace>
  <inkml:trace contextRef="#ctx0" brushRef="#br0" timeOffset="7698.84">10668 974 0,'0'0'0,"-21"0"31,21 21-31,-21 0 15,21 0-15,0 0 0,0 1 0,-22-1 16,22 21-16,0-21 0,0 0 16,0 22-16,0-22 0,0 0 0,0 0 15,-21 0-15,21 1 0,0-1 16,0 0-16,0 0 0,0 0 16,0-42 30,0 0-30,0 0-16,0 0 0,0-1 0,0-20 16,0 21-16,0 0 0,21-22 0,1 1 15,-1 21-15,0-21 0,0 20 16,21 1-16,-20-21 0,-1 21 0,21 0 16,-21-1-16,22 22 0,-22 0 15,0-21-15,21 21 0,-21 0 0,22 21 16,-22-21-16,0 22 0,0 20 15,0-21-15,-21 0 0,22 22 16,-1-1-16,-21-21 0,21 21 0,-21 1 16,0-22-16,0 21 0,0-21 15,0 1-15,0-1 0,0 0 0,0 0 16,0 0-16,0 0 0,0 1 0,0-1 16,0-42 15,0-1-31,0 1 15,0 0-15,0-21 16,0 21-16,0-22 0,0 22 0,0-21 16,21-1-16,0 1 0,0 0 15,1-1-15,-1-20 0,21 42 16,0-22-16,1 1 0,-1 21 0,22 0 16,-22 0-16,21 21 0,1 0 15,-1 0-15,1 21 0,-22 0 0,22 0 16,-22 0-16,0 22 0,-20-22 15,20 21-15,-42 0 0,0 1 0,0-1 16,0-21-16,0 22 0,0-1 0,0 0 16,-42-21-16,20 1 0,1 20 15,0-21-15,0 0 0,-21 0 0,20 1 16,1-1-16,0 0 0,0 0 16,0 0-16,0 0 15,-1-21 16</inkml:trace>
  <inkml:trace contextRef="#ctx0" brushRef="#br0" timeOffset="8679.12">3090 2413 0,'0'0'16,"-21"0"-16,-21 0 0,-1 0 0,22 0 15,-21 0-15,0 0 0,20 0 16,-20 0-16,21-21 0,-21 21 0,20 0 15,1 0-15,0 0 0,0 0 0,0 0 16,21-21-16,-21 21 16,63 0 31,-21 0-47,0 0 15,22 0-15,-1 0 0,21 0 0,-20-21 16,20 21-16,1 0 0,20 0 15,1 0-15,0 0 0,21-22 16,-1 22-16,1 0 0,21 0 0,-21 0 16,21 0-16,21 0 0,0 0 15,1 0-15,20 0 0,0 0 0,1 0 16,-1 0-16,21 0 0,-20 0 0,20 0 16,1 0-16,-1 0 0,1 0 15,-1-21-15,22 21 0,-22 0 0,22 0 16,-21 0-16,20 0 0,1 0 15,0 0-15,-1 0 0,1 0 0,0 0 16,-1 0-16,1 0 0,-22 0 0,22 0 16,0 0-16,-1-21 15,1 21-15,-21 0 0,-1 0 0,22 0 16,-43 0-16,22 0 0,-22 0 0,0 0 16,-21 0-16,1 0 0,-22 0 15,0 0-15,0 0 0,-22 0 0,1 0 16,-21 0-16,0 0 0,-22 0 0,-21 0 15,1 0-15,-1 0 0,-21 0 16,0 0-16,1 0 0,-1 0 16,-42 0 31,-1 0-47,1-21 15,-21 21-15,21 0 0,-22 0 16</inkml:trace>
  <inkml:trace contextRef="#ctx0" brushRef="#br1" timeOffset="15255.73">14266 1016 0,'0'0'0,"0"-21"0,0 0 16,0 0-16,0-1 0,0 1 16,0 0-16,0 0 0,0 0 15,-21 21 17,0 21-32,0 0 0,0 0 15,-1 0-15,1 1 0,21 20 0,-21-21 16,0 21-16,0 1 0,0-1 15,21 0-15,0-20 0,0 20 0,0 0 16,0 1-16,0-22 0,0 21 0,0-21 16,0 22-16,0-22 15,21 21-15,0-21 0,0 0 0,0 1 16,0-1-16,22 0 0,-22-21 16,21 0-16,1 0 0,-22 0 0,21 0 15,0 0-15,-20 0 0,20-21 0,-21 0 16,0-1-16,22 1 0,-22 0 15,0 0-15,0 0 0,-21 0 0,21-22 16,-21 22-16,21-21 0,-21-1 0,0 1 16,0 0-16,0-1 0,0 1 15,0 0-15,0-1 0,0 1 0,-21 21 16,0-21-16,0 20 0,0 1 16,0 21-16,-1 0 0,1 0 15,0 0-15,-21 0 0,21 0 16,-1 0-16,1 0 0,-21 21 0,21-21 15,0 22-15,21-1 0,0 0 16,0 0-16,0 0 16,0 0-16,21-21 0,0 0 15,0 0-15,0 0 0,22 0 16</inkml:trace>
  <inkml:trace contextRef="#ctx0" brushRef="#br1" timeOffset="15851.39">14965 635 0,'0'0'16,"0"-21"-16,0 0 0,0 0 0,0-1 0,0 1 15,-21 21-15,-1 0 16,1 0 0,21 21-16,0 1 0,0-1 15,0 0-15,0 21 0,0-21 0,0 22 16,0-1-16,0 0 0,0 22 15,0-22-15,0 22 0,0-22 0,0 22 16,0-22-16,0 0 0,0 22 0,0-22 16,0-21-16,0 22 15,0-22-15,21 21 0,-21-21 0,0 0 16,0 1-16,0-1 0,0-42 47,0-1-47,0 1 15,-21 0-15,21 0 0,0 0 16,0-22-16,0 22 0,0 0 0,0 0 16,0 0-16,0-22 0,21 22 15,1 0-15,20 0 0,-21 0 0,0 0 16,22-1-16,-1 1 0,0 21 16,1 0-16,-1 0 0,0 0 15,1 0-15,-1 0 0,0 0 16,-21 21-16,22 1 0,-22-1 0,0 0 15,-21 0-15,0 0 0,0 0 0,0 1 16,0-1-16,-21 0 0,0 0 16,0 0-16,-22 0 0,22 1 0,-21-1 15,-1-21-15,1 21 0,21 0 16,-21-21-16,-1 21 0,22-21 0,0 0 16,0 0-16,0 21 0,-1-21 0,1 0 15,21 22 1,21-22-1,1 0-15,-1 0 16,0 0-16,0 0 0,0-22 16,22 22-16</inkml:trace>
  <inkml:trace contextRef="#ctx0" brushRef="#br1" timeOffset="16363.09">15684 1397 0,'22'-21'16,"-22"0"-16,21 0 0,-21-1 16,0 1-16,21 0 0,0 0 15,-21 0-15,0 0 0,21-1 16,0 1-16,-21 0 0,0 0 16,0 0-16,22 0 0,-22-1 0,21 22 15,-21-21-15,21 21 16,-21 21-1,0 1-15,0-1 16,0 0-16,0 0 0,0 21 16,0-20-16,0 20 0,0 0 0,0 1 15,0-1-15,0 0 0,0 1 16,-21-1-16,0 21 0,21-20 16,-22 20-16,22 1 0,0-22 0,-21 22 0,21-1 15,0-21-15,-21 22 16,21-22-16,0 22 0,0-22 0,0 0 15,0 1-15,0-1 0,0 0 0,0 1 16,0-1-16,0 0 0,0 1 16,0-22-16,0 0 0,0 0 0,0 0 15,-21 1-15,0-1 0,0-21 0,-1 0 16,1 0-16,0 0 16,0 0-16,0 0 0,0 0 0,-1-21 15,1-1-15,0 1 0,0 0 16,0-21-16,0 21 0,-1-1 15,1 1-15,0 0 0,21-21 0,0 21 16,0-1-16,0 1 0,0 0 0,0-21 16,0 21-16,0-22 0,0 22 15</inkml:trace>
  <inkml:trace contextRef="#ctx0" brushRef="#br1" timeOffset="16603.7">15854 931 0,'0'0'0,"-21"0"0,-1-21 15,1 21 1,42 0 46,-21 21-62,22-21 0,-22 22 16,21-22-16,0 21 16,0-21-16</inkml:trace>
  <inkml:trace contextRef="#ctx0" brushRef="#br1" timeOffset="16959.5">16129 1164 0,'0'0'0,"21"0"0,0 0 0,0 0 16,1 0-16,-1 0 0,0-21 15,0 21-15,0-21 0,0 0 16,1 0-16,-22-1 16,0 1-16,0 0 0,0 0 15,-22 21 1,22-21-16,-21 21 0,0 0 15,0 0-15,0 0 0,21 21 0,-21-21 16,-1 21-16,1 0 0,0 0 16,0 1-16,0-1 0,21 0 0,-21 0 15,-1 0-15,22 0 0,0 1 16,0-1-16,0 0 0,0 0 0,0 0 16,0 0-16,0 1 0,22-22 15,-1 21-15,0-21 0,0 0 16,0 0-16,0 21 0,22-21 0,-22 0 15,0 0-15,0 0 0,22 0 16</inkml:trace>
  <inkml:trace contextRef="#ctx0" brushRef="#br1" timeOffset="17543.11">16764 931 0,'0'0'0,"0"-63"31,-21 63-31,0 0 16,-1 21-16,1 0 0,21 0 15,-21 1-15,0-1 0,0 21 0,21-21 16,0 0-16,-21 22 0,21-22 16,0 21-16,-22-21 0,22 1 0,0-1 15,0 0-15,0 0 16,22 0-16,-1-21 0,-21 21 0,21-21 15,0 0-15,0 0 0,0 0 0,1 0 16,-1 0-16,0 0 0,0 0 16,0 0-16,0-21 0,1 0 0,-1 0 15,0 21-15,0-42 0,0 20 16,0 1-16,1-21 0,-22 0 0,21-1 16,0 1-16,0-22 0,-21 22 15,21 0-15,0-22 0,-21 22 0,0 0 16,0-1-16,22 22 0,-22-21 15,0 21-15,0-1 0,0 1 0,0 0 16,-22 42 15,22 0-31,0 1 0,0-1 0,-21 0 16,21 21-16,-21 1 0,21-1 16,-21 0-16,21 1 0,0-1 0,0 21 15,-21-20-15,21-1 0,0 0 16,0 1-16,0-22 0,0 21 0,0-21 15,0 1-15,0-1 0,0 0 16,21 0-16,-21 0 0,21-21 0,0 0 16,-21 21-16,21-21 0,1 0 15,-1 0-15,0 0 0,0 0 16,0 0-16,0 0 0,1-21 0,-1 21 16,0-21-16,0 0 0,0 0 15,0 0-15,1-1 0</inkml:trace>
  <inkml:trace contextRef="#ctx0" brushRef="#br1" timeOffset="17774.98">17018 826 0,'0'0'0,"-21"0"16,42 0-1,0 0-15,0 0 0,0 0 16,22 0-16,-22 0 0,21-22 16,1 22-16,-22 0 0,21 0 0,-21 0 15,0 0-15,1-21 0,-1 21 16,0 0-16,-21-21 16</inkml:trace>
  <inkml:trace contextRef="#ctx0" brushRef="#br1" timeOffset="18336.18">18796 804 0,'0'0'0,"21"0"16,0-21-16,22-21 15,-22 42-15,-21-21 0,0 0 16,0-1-16,0 1 16,-21 21-16,-22 0 15,22 0-15,-21 0 0,21 0 16,-22 0-16,1 0 0,0 0 15,-1 0-15,1 21 0,21 1 0,-22-22 16,22 21-16,0 0 0,21 0 16,0 0-16,0 0 15,0 1-15,0-1 0,21 0 16,0-21-16,22 21 0,-22 0 0,21 0 16,-21 1-16,22-22 0,-1 21 0,0 0 15,1 0-15,-1-21 0,0 21 16,-20 0-16,20 1 0,-21-1 15,0 0-15,-21 0 16,0 0-16</inkml:trace>
  <inkml:trace contextRef="#ctx0" brushRef="#br1" timeOffset="18487.09">18838 1249 0,'-21'21'0,"42"-42"0,-84 42 0,-1-21 16,22 0-16,0 0 0,-1 0 0,1 0 16,0 0-16,-1 0 0,22 0 15,-21 0-15,21-21 0,-1 21 0,1-21 16,21 0-16,0-1 15,0 1-15,21 0 0,22 0 16,-22 0-16,21 0 0,1-22 16,-1 22-16,0-21 0,1 21 15</inkml:trace>
  <inkml:trace contextRef="#ctx0" brushRef="#br1" timeOffset="19019.13">19283 423 0,'0'0'16,"-21"0"-16,-1-21 0,1 21 16,0 0-16,0 0 15,0 21-15,21 1 0,0-1 16,0 0-16,0 21 0,0-21 16,-21 22-16,21-1 0,0-21 15,0 22-15,0-1 0,0 21 0,0-20 16,0-1-16,0 0 0,0 1 15,0-1-15,0 0 0,0 1 0,0-22 16,0 21-16,0-21 0,0 1 16,0-1-16,0 0 0,0 0 0,0 0 15,-22-21 1,1 0 0,21-21-1,0 0-15,0 0 0,0 0 16,0-22-16,0 22 0,0 0 15,0-21-15,21 20 0,1-20 0,-1 21 16,0-21-16,21 20 0,-21 1 16,22 0-16,-22 0 0,21 0 0,-21 21 15,22 0-15,-1 0 0,-21 0 16,0 21-16,22 0 0,-22 0 0,0 0 16,0 1-16,-21-1 0,0 21 15,21-21-15,-21 22 0,0-22 0,0 0 16,0 0-16,-21 21 0,0-20 15,0-1-15,0 0 0,0-21 16,-1 21-16,1-21 0,0 21 16,0-21-16,0 0 15,0 0 1,-1 0-16,22-21 16</inkml:trace>
  <inkml:trace contextRef="#ctx0" brushRef="#br1" timeOffset="19263.95">19050 1122 0,'0'21'15,"0"0"1,21-21-16,-21 21 0,21-21 15,-21 22-15,0-1 0,0 0 16,-21-21 0,0 21-16,0-21 0,0 0 15,-1 0-15,-20 0 0,21 0 16,0 0-16,0 0 0</inkml:trace>
  <inkml:trace contextRef="#ctx0" brushRef="#br1" timeOffset="19799.13">19918 847 0,'0'0'0,"0"-21"0,-21 21 16,-1-22 0,1 22-16,0 0 0,0 0 15,0 0-15,0 22 16,21-1-16,-22 0 0,1 0 0,0 21 16,21-20-16,-21 20 0,21-21 15,-21 21-15,21-20 0,0 20 0,0-21 16,0 0-16,0 0 0,0 22 0,21-22 15,0 0-15,0 0 16,0-21-16,22 0 0,-22 0 0,0 0 16,21 0-16,-20 0 0,20 0 15,-21 0-15,0-21 0,22 0 0,-22 21 16,0-21-16,0-22 0,0 22 16,0 0-16,-21-21 0,22-1 15,-22 1-15,0 0 0,0-1 0,0 1 16,0 0-16,-22 21 0,1-22 15,0 22-15,0 0 0,0 21 0,-22 0 16,22 0-16,0 0 0,-21 0 16,21 0-16,-1 0 0,-20 21 0,21 0 15,0 0-15,0 1 0,-1 20 0,1-21 16,21 21-16,0-20 0,0-1 16,0 21-16,0-21 0,0 0 0,21 1 15,22-22-15,-22 21 16</inkml:trace>
  <inkml:trace contextRef="#ctx0" brushRef="#br1" timeOffset="20414.89">20447 804 0,'0'0'0,"0"-21"0,-21 21 16,0 0-1,21 21-15,0 1 0,-22-1 16,1 0-16,21 21 16,-21-21-16,21 22 0,0-22 0,0 21 15,-21-21-15,21 1 0,0 20 16,0-21-16,0 0 0,0 0 0,0 1 16,0-1-16,21-21 15,0 0-15,0 0 16,1 0-16,-1 0 0,0 0 15,0-21-15,0-1 16,-21 1-16,21 0 0,1 0 0,-1 0 16,-21 0-16,21-1 0,0 1 15,-21-21-15,21 21 0,-21 0 16,21 21-16,-21 21 31,0 0-31,0 0 0,0 0 0,0 0 16,0 1-16,0-1 0,0 0 15,0 0-15,0 0 0,0 0 0,0 1 16,0-1-16,22-21 0,-22 21 16,21-21-16,0 21 0,0-21 0,0 0 15,0 0-15,22 0 0,-22 0 0,0 0 16,0-21-16,0 0 0,1 21 16,-1-21-16,0-1 0,-21 1 0,0-21 15,21 21-15,-21-22 16,21 1-16,-21 21 0,0-21 0,0-1 15,0 1-15,0 21 0,0 0 16,0-22-16,-21 43 0,0-21 0,0 0 16,0 21-16,-1 0 15,1 0-15,21 21 16,0 0-16,0 0 0,0 1 16,0-1-1</inkml:trace>
  <inkml:trace contextRef="#ctx0" brushRef="#br1" timeOffset="20675.74">21145 783 0,'0'21'31,"0"1"-31,0-1 0,0 0 0,0 0 16,0 0-16,0 0 0,0 1 15,0 20-15,0-21 0,0 0 0,0 0 16,0 1-16,0-1 0,0 0 16,0 0-16,0 0 0,0 0 15,0 1-15,0-44 47,0 1-31</inkml:trace>
  <inkml:trace contextRef="#ctx0" brushRef="#br1" timeOffset="20859.15">21188 572 0,'0'0'0,"-21"-22"31,21 44 0,0-1-15,21-21-16,-21 21 0</inkml:trace>
  <inkml:trace contextRef="#ctx0" brushRef="#br1" timeOffset="21410.99">21590 762 0,'0'0'0,"0"21"0,0 0 0,0 1 0,0-1 16,-21 0-16,21 0 0,0 0 15,0 0-15,-21 1 0,21-1 0,0 0 16,0 0-16,0 0 0,0 0 15,0 1-15,0-1 0,0 0 16,0-42 47,0 0-63,0-1 0,0 1 15,0 0-15,0-21 0,0 21 16,21-22-16,-21 22 0,21 0 15,0-21-15,0 20 0,0 1 0,1 0 16,20 0-16,-21 0 0,21 21 16,1-21-16,-22 21 0,21 0 0,1 0 15,-22 0-15,21 0 0,-21 0 16,0 21-16,1 0 0,-1 0 0,0 0 16,0 0-16,-21 22 0,0-22 15,0 21-15,0-21 0,0 22 0,0-22 16,0 0-16,-21 0 0,0 0 15,0 1-15,-1-1 0,22 0 16,-21 0-16,0-21 16,42 0 15,0-21-15,1 0-16,-1 21 15</inkml:trace>
  <inkml:trace contextRef="#ctx0" brushRef="#br1" timeOffset="22138.98">22754 699 0,'-21'-22'0,"42"44"0,-63-44 16,-1 22-16,22 0 0,-21 0 0,21 0 15,-22 0-15,1 0 0,21 0 16,0 0-16,-22 0 0,22 0 0,0 22 16,0-1-16,0-21 0,21 21 15,-21 0-15,21 0 0,0 0 16,0 1-16,0-1 0,0 0 16,0 0-16,0 0 0,0 0 15,0 1-15,21-1 0,0-21 16,0 21-16,0-21 0,0 0 15,1 0-15,-1 0 0,0 0 0,0 0 16,0 0-16,0 0 0,1 0 16,-1 0-16,0-21 0,0 0 0,0 21 15,0-22-15,1 1 0,-22 0 16,21 0-16,0 0 0,-21 0 16,0-1-16,0 1 0,0 42 46,0 1-46,0-1 16,0 0-16,0 21 0,0-21 16,-21 22-16,21-22 0,0 21 15,-21-21-15,-1 22 0,22-1 0,0 0 16,0 1-16,0-1 0,0 0 0,0 1 16,0-1-16,0 22 0,0-22 15,0 0-15,0 22 0,0-1 0,0-20 16,0 20-16,0-21 0,22 22 15,-1-22-15,-21 22 0,21-22 0,-21 0 16,0 1-16,21-1 0,0 0 16,-21 1-16,0-1 0,0 0 15,0-20-15,0 20 0,0-21 0,0 21 16,0-20-16,0-1 0,0 0 0,-21 0 16,0 0-16,0-21 0,0 0 15,-1 0-15,1 0 0,0 0 0,0 0 16,0 0-16,0 0 0,-1-21 0,1 0 15,0 0-15,-21 0 0,21-1 16,-1 1-16,1 0 0,0 21 0,0-21 16,21 0-16,-21 0 0,0 21 15,-1-22-15,1 1 0,0 21 0,0-21 16,0 21-16,0 0 0</inkml:trace>
  <inkml:trace contextRef="#ctx0" brushRef="#br1" timeOffset="23498.91">9504 3323 0,'0'-21'0,"0"0"16,0 0-1,0 0-15,0-1 16,0 1-16,0 0 16,0 0-16,-21 0 15,-1 21-15,1 0 0,0-21 16,0 21-16,0 0 0,0 0 0,-1 0 16,-20 0-16,21 21 0,-21-21 15,20 21-15,-20 0 0,0 21 0,21-20 16,-22 20-16,22 0 0,0-21 0,0 22 15,0-1-15,21 0 0,0-20 16,0 20-16,0-21 0,0 0 0,0 0 16,21 1-16,0-22 0,21 21 15,-21-21-15,1 0 0,20 0 16,-21 0-16,21 0 0,-20 0 0,20 0 16,-21-21-16,21-1 0,-20 22 15,-1-42-15,21 21 0,-21 0 0,0 0 16,1-22-16,-1 22 0,0-21 0,-21-1 15,21 1-15,-21 0 0,21-1 16,-21 1-16,0 0 0,0-1 0,0 1 16,0 0-16,0-1 0,0 1 0,0 0 15,0 21-15,0-1 0,0 1 16,0 0-16,-21 21 31,21 21-31,0 0 0,-21 22 0,21-22 16,0 21-16,0 1 0,0-1 0,0 0 15,0 1-15,0-1 0,0 21 16,0-20-16,0-1 0,0 0 0,0 1 16,0-1-16,0-21 0,0 22 0,21-22 15,0 0-15,0 0 16,1-21-16,20 0 0,-21 0 0,0 0 16,0 0-16,1 0 0,20-21 0,-21 21 15,0-21-15,0 0 0,1-1 16,-1 1-16,0 0 0,0 0 15,0-21-15,-21 20 0,0-20 0,0 21 16,0-21-16,21 20 0,-21 1 16,0 0-16,0 42 31,0 0-31,0 1 0,-21-1 16,21 0-16,0 0 0,0 0 0,0 0 15,0 1-15,0-1 0,0 0 16,0 0-16,0 0 0,0 0 15,21-21 17,1-21-32,-1 0 15,-21 0-15,0 0 0</inkml:trace>
  <inkml:trace contextRef="#ctx0" brushRef="#br1" timeOffset="23671.81">10118 2985 0,'-22'-22'32,"1"22"-17,21 22 17,21-22-32,1 0 15,-1 0-15</inkml:trace>
  <inkml:trace contextRef="#ctx0" brushRef="#br1" timeOffset="24879.64">10202 3260 0,'0'0'0,"0"42"31,21-42-15,1 0-16,-1 0 0,0 0 15,0-21-15,21 21 0,-20-21 16,-1 0-16,21-1 0,0 1 0,-20 0 16,-1 0-16,21 0 0,-21 0 0,0-1 15,1 1-15,-1 0 0,-21 0 16,0 0-16,0-22 0,0 22 0,0 0 16,0 0-16,0 0 0,0 0 15,-21-1 1,-1 22-16,1 0 0,0 22 15,0-22-15,21 21 0,-21 0 16,21 0-16,-21 0 0,21 22 16,0-22-16,0 21 0,0-21 15,-22 22-15,22-1 0,0 21 0,0-20 16,-21 20-16,21-20 0,0 20 16,0 1-16,0-22 0,0 21 0,0 1 15,0-22-15,0 22 0,0-1 0,0 1 16,0-1-16,0 1 0,0-1 15,0 1-15,0-1 0,0 1 0,0-22 16,0 0-16,0 1 0,0-1 0,0-21 16,0 0-16,21 1 0,1-1 15,-1-21-15,0 0 0,0 0 0,0-21 16,0-1-16,1 1 0,20 0 0,-21 0 16,21 0-16,-20-22 0,20 1 15,-21 0-15,21-1 0,-20 1 16,20 0-16,-21-22 0,0 22 0,-21-22 15,0 22-15,0-21 0,0 20 0,0-20 16,-42 20-16,21-20 0,0 21 16,-22-1-16,1 1 0,0 0 0,-1 20 15,1-20-15,21 21 0,-22 0 0,1 21 16,21-21-16,-21 21 0,20 0 16,22-22-16,43 1 31,-22 21-31,21-21 0,1 21 15,-1-21-15,0 0 0,22 0 16,-1-1-16,-20 1 0,20 0 0,1 0 16,-1-21-16,-21 20 0,22 1 15,-22-21-15,1 21 0,-22 0 0,0-22 16,0 22-16,0-21 0,-21 21 0,0-1 16,0 1-16,0 0 0,0 0 15,0 0-15,-21 0 0,0 21 16,0 0-16,0 0 0,-1 21 15,22 0-15,-21 0 16,21 0-16,-21 0 0,21 22 16,0-1-16,0-21 0,0 43 0,-21-22 15,21 0-15,-21 22 0,21-1 16,0 1-16,0-1 0,0 1 0,-21 21 16,21-22-16,0 1 0,-22-1 0,22 1 15,0-22-15,-21 21 0,21 1 16,0-1-16,0 1 0,0-1 0,-21-20 15,21 20-15,-21-20 0,21-1 0,0 0 16,0 1-16,0-22 0,0 0 16,-21 0-16,21 0 0,0 0 0,21-21 15,0 0 1,0-21-16,0 0 0,1 21 0,-1-21 16,21 0-16,-21-22 15,22 22-15,-22-21 0,21 21 0,-21-22 16,0 1-16,22 0 0,-22-1 0,0-20 15,-21 21-15,0-1 0,21-20 16,-21 20-16,0-20 0,0 21 0,0-22 16,-21 22-16,0-1 0,0 1 0,-22 0 15,22-1-15,-21 22 0,21-21 16,-22 21-16,1 21 0,21-21 0,-21 21 16,20 0-16,1 0 0,0 0 0,0 0 15,42 0 16,0 0-31,0 0 16,1 0-16,20 0 0,-21-22 16,0 22-16,0-21 0,1 21 0,-1-21 15,0 0-15,0 21 0,0-21 0,0 21 16</inkml:trace>
  <inkml:trace contextRef="#ctx0" brushRef="#br1" timeOffset="25247.43">11451 3133 0,'21'0'63,"0"0"-63,1 0 0,-1 0 16,0 0-16,0-21 0,0 21 15,0-22-15,1 22 0,-22-21 16,21 21-16,-21-21 0,21 21 0,-21-21 15,-21 0 1,0 21 0,-1 0-16,1 0 0,0 0 15,0 21-15,0-21 0,0 21 0,-1 0 16,22 0-16,0 1 0,0 20 16,0-21-16,0 0 0,0 0 15,0 1-15,0-1 0,0 0 16,22 0-16,-1 0 15,0 0-15,0-21 0,0 0 16,0 0-16,1 0 0,-1 0 0,0 0 16,0 0-16,0 0 0,0-21 15,1 21-15,-1-21 0</inkml:trace>
  <inkml:trace contextRef="#ctx0" brushRef="#br1" timeOffset="25623.21">11938 3090 0,'0'0'0,"-42"-21"15,42 0 1,0 0 0,0 0-16,21 0 15,0 21-15,0 0 16,0 0-16,0 0 0,1 0 0,-1 0 16,0 0-16,0 21 0,0 0 0,0 0 15,1-21-15,-1 42 0,-21-20 16,0-1-16,0 0 0,0 0 0,0 0 15,0 0-15,0 1 0,0-1 0,-21 0 16,21 0-16,-22-21 16,1 0-16,21-21 31,0 0-31,0 0 16,0-1-16,0 1 0,0 0 0,0 0 15,0 0-15,0 0 0,21-1 0,-21-20 16,22 21-16,-1 21 0,-21-21 15,21 0-15,0-1 0,0 22 16,0 0-16,-21-21 0,22 21 16,-1 0-16,0 0 15</inkml:trace>
  <inkml:trace contextRef="#ctx0" brushRef="#br1" timeOffset="25971.01">12382 3112 0,'22'0'47,"-1"0"-47,0 0 16,0-22-16,0 1 0,0 21 16,1-21-16,-1 21 0,0-21 15,0 0-15,-21 0 0,21 21 16,-21-22-16,-21 22 31,0 0-31,0 0 16,0 0-16,-1 0 0,1 22 0,0-22 15,0 21-15,21 0 0,-21 0 16,0 0-16,21 0 0,0 1 0,-22 20 16,22-21-16,0 0 0,0 0 15,22 1-15,-1-1 0,0-21 16,0 0-16,0 0 0,0 0 0,1 0 15,-1 0-15,0 0 0,0 0 0,0 0 16,0-21-16,1-1 16</inkml:trace>
  <inkml:trace contextRef="#ctx0" brushRef="#br1" timeOffset="26451.74">12890 3006 0,'0'0'0,"22"-21"0,-22-1 0,0 1 15,0 0-15,0 42 47,0 0-47,0 1 0,0-1 16,0 0-16,0 0 15,0 0-15,0 0 0,0 1 0,0-1 16,0 0-16,0 0 0,0 0 16,0 0-16,0 1 15,-22-22 1,1 0-1,0-22 1,21 1 0,0 0-16,0 0 0,0 0 15,0 0-15,21-1 0,0 1 16,1 0-16,-1-21 0,0 21 0,21-1 16,1 1-16,-1 0 0,21 0 0,-20 0 15,-1 21-15,22 0 0,-22 0 16,-21 0-16,21 0 0,1 0 15,-22 21-15,0 0 0,0 0 0,0 0 16,1 1-16,-22-1 0,0 0 16,0 0-16,0 0 0,0 0 0,0 1 15,0-1-15,-22 0 0,22 0 0,-21 0 16,21 0-16,-21-21 16,21 22-16,0-44 31,21 1-16,0 21-15,-21-21 0</inkml:trace>
  <inkml:trace contextRef="#ctx0" brushRef="#br1" timeOffset="26723.62">13949 2519 0,'0'0'0,"0"-21"0,0 0 16,-21 21-1,21 21-15,-22 0 0,22 0 0,-21 21 16,21-20-16,0 20 0,-21 0 0,21 1 16,-21-1-16,21-21 0,-21 21 15,21 1-15,0-22 0,0 21 0,0-21 16,0 22-16,0-22 0,0 0 0,0 0 16,0 0-16,0 1 15,21-22-15,0 0 16,0 0-16,0 0 15,1 0-15,-1-22 16,0 22-16,-21-21 0,0 0 16</inkml:trace>
  <inkml:trace contextRef="#ctx0" brushRef="#br1" timeOffset="26911.84">13674 2752 0,'0'0'0,"-22"0"0,22 21 32,22-21-32,-1 0 0,0 0 15,21 0-15,-21 0 0,1 0 16,20 0-16,-21 0 0,21 0 0,-20 0 16,20-21-16,0 0 0,-21 21 0,22-22 15</inkml:trace>
  <inkml:trace contextRef="#ctx0" brushRef="#br1" timeOffset="27675.4">15494 2540 0,'0'0'0,"0"-21"0,42-85 31,-42 127 1,0 0-32,0 1 0,21-1 0,-21 0 15,0 21-15,22 1 0,-22-1 16,0 0-16,0-21 0,0 22 0,0-1 15,0 0-15,0 1 0,0-1 16,0-21-16,0 22 0,0-22 16,0 0-16,0 0 0,0 0 0,0 0 15,0 1-15,0-1 0,-22 0 16,1-21 0,21-21-1,0 0-15,0-1 0,0 1 16,0 0-16,0 0 15,0 0-15,0-22 0,21 22 0,1 0 16,-1 0-16,0 0 0,21-22 0,-21 22 16,22 0-16,-22 21 0,21-21 15,1 21-15,-22 0 0,21 0 16,0 0-16,-20 0 0,20 0 0,-21 21 16,0 0-16,0 0 0,1 1 15,-22-1-15,0 0 0,0 0 0,0 0 16,-22 0-16,1 1 0,0-1 15,0 0-15,-21 0 0,20 0 0,-20 0 16,21-21-16,-21 22 0,20-22 0,1 0 16,0 0-16,0 0 0,0 0 15,0 0-15,-1 0 0,22-22 32,0 1-17,22 0-15,-1 0 16</inkml:trace>
  <inkml:trace contextRef="#ctx0" brushRef="#br1" timeOffset="28039.2">16150 2942 0,'64'0'15,"-43"0"1,21 0-16,-21-21 0,0 0 0,22 21 0,-22-21 15,21 21-15,-21-21 0,22 21 16,-22-22-16,0 22 0,0-21 16,0 0-16,-21 0 0,0 0 15,0 0-15,0-1 16,-42 22-16,21 0 0,0 0 16,0 0-16,-1 0 0,-20 0 0,21 22 15,-21-22-15,20 21 0,1 21 16,-21-21-16,21 0 0,0 1 0,-1 20 15,1-21-15,21 0 0,0 0 0,0 22 16,0-22-16,0 0 0,0 0 16,21 0-16,1 1 0,-1-22 15,0 0-15,0 0 0,21 0 0,1 0 16,-1 0-16,0 0 16,1 0-16,-1-22 0,0 22 0,1-21 15,-1 0-15</inkml:trace>
  <inkml:trace contextRef="#ctx0" brushRef="#br1" timeOffset="28546.91">17018 2371 0,'0'-43'0,"0"86"0,0-128 0,0 64 0,0 0 16,-21 21-16,0 0 31,21 21-31,-22 0 0,22 0 0,0 22 16,-21-1-16,21 0 0,0 1 0,0-1 15,0 21-15,0-20 0,-21-1 16,21 22-16,0-22 0,0 0 0,-21 1 16,21-1-16,0-21 0,0 21 0,0-20 15,0-1-15,0 21 0,0-21 16,0 0-16,0 1 0,0-44 47,0 1-47,0 0 15,0 0-15,0 0 0,0 0 0,0-1 16,0 1-16,21-21 0,0 21 16,0-22-16,1 22 0,-1-21 0,0 21 15,21 0-15,-21-22 0,22 22 0,-1 0 16,-21 21-16,22 0 0,-1 0 16,-21 0-16,21 0 0,-20 0 0,20 21 15,-21 0-15,0 0 0,0 22 16,-21-22-16,0 0 0,22 21 0,-22-20 15,0-1-15,0 0 0,0 21 0,0-21 16,0 1-16,-22-22 0,22 21 16,-21 0-16,0 0 15,0-21-15,42-21 47,0 0-47</inkml:trace>
  <inkml:trace contextRef="#ctx0" brushRef="#br1" timeOffset="29686.52">18055 2794 0,'0'-63'16,"0"20"-16,0 22 0,0 0 15,-21 0-15,0 0 0,0-22 16,-1 43-16,1-21 0,0 0 0,0 21 15,0 0-15,-22 0 0,22 0 16,0 21-16,-21 0 0,21 0 0,-1 22 16,-20-22-16,21 21 0,0-21 0,0 22 15,-1-1-15,1-21 0,21 22 16,0-22-16,0 21 0,0-21 0,0 0 16,21 1-16,-21-1 0,43 0 0,-22 0 15,0 0-15,21-21 0,-20 0 16,20 0-16,-21 0 0,0 0 15,22 0-15,-22 0 0,0 0 0,0-21 16,0 21-16,0-21 0,1 0 16,-1 0-16,-21-1 0,0 1 0,0-21 15,21 21-15,-21-22 0,21 22 16,-21-21-16,0 21 0,21 0 0,-21-1 16,0 1-16,0 42 31,0 1-31,-21-1 15,21 0-15,0 0 0,-21 21 0,21-20 16,0-1-16,0 0 0,0 0 16,0 0-16,0 0 0,0 1 15,0-1-15,21 0 0,0-21 0,0 21 16,1-21-16,-1 21 0,0-21 16,0 0-16,0 0 0,0 0 0,22 0 15,-22 0-15,0 0 0,0-21 0,22 0 16,-22 21-16,0-21 0,0 0 15,0-1-15,0-20 0,1 21 0,-1 0 16,0-22-16,0 22 0,-21 0 16,0 0-16,0-21 0,21 42 0,-21-22 15,0 1-15,0 42 32,-21 1-32,21-1 15,0 0-15,-21 0 0,21 0 0,-21 0 16,21 1-16,0-1 0,0 0 15,0 0-15,0 0 0,0 0 0,0 1 16,0-1-16,21 0 16,0-21-16,0 0 0,0 0 15,1 0-15,-1 0 0,0 0 16,0 0-16,0 0 0,0-21 16,1 21-16,-1-21 0,0-1 15,0 1-15,0 0 0,0 0 0,1 0 0,-1 0 16,-21-1-16,0 1 0,21 0 15,-21 0-15,0 0 0,0 0 16,0-1-16,0 44 31,0-1-15,-21 0-16,21 0 0,-21 0 16,21 0-16,0 1 0,0-1 0,0 0 15,0 0-15,0 0 0,0 0 0,0 1 16,0-1-16,21-21 15,0 0-15,0 21 0,0-21 16,0 0-16,1 0 0,-1 0 16,0-21-16,0 21 15,0-21-15,0-1 0,1 22 0,-1-21 16,-21 0-16,21 0 0,0-21 0,0 20 16,-21 1-16,0 0 0,21 0 15,-21 0-15,22 0 0,-22 42 31,0 0-15,0 0-16,-22 0 0,22 0 0,0 1 16,-21-22-16,21 21 0,0 0 15,0 0-15,0 0 0,0 0 16,21-21-16,1 0 16,-1 0-16,0 0 15,0 0-15,0 0 0,0 0 16,1-21-16</inkml:trace>
  <inkml:trace contextRef="#ctx0" brushRef="#br1" timeOffset="29881.41">19219 2477 0,'0'0'0,"-21"-22"0,-21 22 16,21 0-1,-1 0-15,22 22 32,22-22-17,-1 21-15,0-21 16</inkml:trace>
  <inkml:trace contextRef="#ctx0" brushRef="#br1" timeOffset="30806.9">19727 2477 0,'0'0'0,"-21"0"16,0 0-16,0 0 16,0 21-16,-1-21 0,1 21 0,0 0 15,21 0-15,-21 22 0,0-22 0,21 0 16,-21 21-16,21-21 0,0 22 15,0-22-15,0 0 0,0 21 0,0-20 16,0-1-16,0 0 0,0 0 0,21 0 16,0-21-16,0 21 0,0-21 15,0 0-15,1 22 0,20-22 0,-21 0 16,0 0-16,22 0 0,-22 0 0,21 0 16,-21-22-16,22 22 15,-22-21-15,0 0 0,0 0 0,0 0 16,-21-22-16,0 22 0,0-21 0,0 0 15,0-1-15,0 1 0,0 21 16,-21-22-16,21 1 0,-21 21 0,-21 0 16,20 0-16,1 21 0,-21 0 15,21 0-15,-22 0 0,22 0 0,0 21 16,-21 0-16,21 0 0,-1 0 0,1 0 16,0 1-16,21 20 0,-21-21 15,21 0-15,0 22 0,0-22 16,0 0-16,42 0 0,-21 0 15,1 0-15,-1 1 0,21-22 0,-21 21 16,22-21-16,-22 0 0,21 0 0,0 0 16,-20 0-16,20 0 0,-21 0 15,21 0-15,-20-21 0,-1 21 0,0-22 16,21 1-16,-21 0 0,1 0 0,-1 0 16,-21-22-16,21 22 0,0 0 15,-21 0-15,21-21 0,-21 20 0,0 1 16,0 0-16,0 42 31,0 0-31,-21 1 16,21-1-16,0 21 0,0-21 15,0 0-15,-21 22 0,21-22 0,0 0 16,0 21-16,0-20 0,0-1 0,0 0 16,0 0-16,21 0 0,0-21 15,-21 21-15,21-21 0,1 0 0,-1 22 16,0-22-16,0 0 0,0 0 15,0 0-15,1 0 0,-22-22 16,21 1-16,0 21 0,-21-21 0,0 0 16,21 0-16,0 0 0,-21-22 0,0 22 15,21 0-15,1-21 0,-22 20 16,0 1-16,0 0 0,0 0 16,21 0-16,-21 42 31,0 0-31,-21 0 0,21 0 15,0 1-15,0-1 16,0 0-16,-22 0 0,22 0 0,0 0 16,0 1-16,0-1 0,0 0 15,0 0-15,22-21 0,-1 21 16,0-21-16,0 0 16,0 0-16,0 0 15,1-21-15,-22 0 16,21 21-16</inkml:trace>
  <inkml:trace contextRef="#ctx0" brushRef="#br1" timeOffset="31172.01">20743 2709 0,'43'-84'15,"-86"168"-15,86-189 0,-22 83 16,0 22-16,0 0 0,-21-21 16,42 21-16,-20 0 0,-1 0 0,21 0 15,-21 0-15,0 21 0,22 1 16,-22-22-16,0 21 0,0 0 0,0 21 15,1-21-15,-22 1 0,0-1 0,21 0 16,-21 21-16,21-21 0,-21 1 16,0-1-16,0 0 0,0 0 15,0 0-15,-21 0 0,0-21 16,-1 22-16,1-22 16,0 0-16,21-22 31,0 1-16,0 0-15,0 0 0,21 0 16,0 0-16,-21-22 0,22 22 16,-1 0-16,0 0 0,0-22 0,-21 22 15,21 0-15,0 0 0,1 0 0,-22 0 16,21-1 0,-21 1-16,21 0 0,-21 0 0,0 0 15,0 0-15,0-1 0</inkml:trace>
  <inkml:trace contextRef="#ctx0" brushRef="#br1" timeOffset="32183.65">22627 2815 0,'0'-21'0,"0"42"0,21-42 16,0 0-16,1 0 0,-22 0 15,21-1-15,-21 1 0,0 0 0,21-21 16,-21 21-16,0-22 0,0 1 16,0 21-16,0-22 0,-21 22 0,0 0 15,-1 0-15,1 0 0,0 21 16,-21 0-16,21 0 0,-22 0 0,1 0 15,21 21-15,-22 0 0,1 0 0,21 22 16,-21-1-16,20-21 0,-20 21 16,21 1-16,0-1 0,0 0 0,-1 1 15,1-22-15,21 21 0,0-21 0,0 1 16,0-1-16,0 0 0,0 0 16,0 0-16,21-21 0,1 0 0,-1 0 15,0 0-15,21 0 0,-21 0 16,1 0-16,20 0 0,-21 0 15,21 0-15,-20-21 0,-1 0 0,21 0 16,-21 0-16,0-1 0,1 1 16,-1-21-16,0 21 0,0-22 0,0 22 15,0-21-15,-21 21 0,0-22 0,22 22 16,-22 0-16,0 42 31,0 0-31,0 1 16,0 20-16,0-21 0,0 0 0,0 0 15,0 1-15,0-1 0,0 0 16,0 0-16,0 0 0,0 0 16,21 1-16,0-22 0,0 21 0,0-21 15,0 0-15,1 0 0,-1 0 0,21 0 16,-21 0-16,0 0 0,1 0 16,20-21-16,-21 21 0,0-22 0,0 1 15,1 0-15,-22 0 0,21 0 16,-21-22-16,21 1 0,-21 0 0,21-1 15,0 1-15,-21-21 0,21 20 0,1 1 16,-22 0-16,0-1 0,21 1 16,-21 21-16,21-22 0,-21 22 15,0 0-15,0 42 32,-21 0-32,0 1 0,21 20 15,-22-21-15,1 21 0,21 1 16,0-1-16,-21 0 0,0 1 0,21-1 15,0 0-15,0 1 0,0-22 16,0 21-16,0 1 0,0-22 0,0 0 16,0 21-16,0-21 0,21-21 15,0 22-15,-21-1 0,21-21 0,1 0 16,-1 21-16,0-21 0,0 0 16,21 0-16,-20 0 0,-1 0 15,0-21-15,0 21 0,0-21 16,0-1-16,1 1 0</inkml:trace>
  <inkml:trace contextRef="#ctx0" brushRef="#br1" timeOffset="32387.19">23114 2540 0,'21'0'31,"0"0"-16,0 0-15,1 0 0,-1 0 0,0 0 0,0 0 16,21 0-16,-20 0 16,20 0-16,0 0 0,1 0 0,-1 0 15,-21 0-15,21 0 0,1 0 16,-1 0-16,0 0 0</inkml:trace>
  <inkml:trace contextRef="#ctx0" brushRef="#br1" timeOffset="32663.63">24469 2434 0,'0'-21'31,"0"42"-15,-22 0-16,22 1 0,-21-1 15,0 21-15,21-21 0,-21 0 0,21 1 16,0-1-16,0 0 0,-21 0 16,21 0-16,0 0 0,0 1 15,0-44 32</inkml:trace>
  <inkml:trace contextRef="#ctx0" brushRef="#br1" timeOffset="32855.62">24469 2223 0,'-22'0'0,"44"0"0,-65-22 16,64 22 62,1 0-78,-1 0 0</inkml:trace>
  <inkml:trace contextRef="#ctx0" brushRef="#br1" timeOffset="33131.47">24871 2053 0,'-21'21'47,"21"1"-47,0-1 0,0 0 16,-22 0-16,1 0 0,21 22 0,-21-22 16,21 21-16,0-21 0,-21 22 15,0-1-15,21 0 0,0-21 0,0 22 16,0-22-16,0 21 0,-21-21 15,21 1-15,0-1 0,0 0 0,0 0 16,0 0-16,21-21 0,0 0 16,0 0-1,0 0-15,0 0 0,22 0 0,-22 0 16</inkml:trace>
  <inkml:trace contextRef="#ctx0" brushRef="#br1" timeOffset="33499.21">25315 2455 0,'21'-21'0,"-42"42"0,64-42 0,-43 0 0,0 0 16,-22 21 15,1 0-31,0 0 0,0 0 0,0 0 16,0 21-16,-22-21 0,22 21 16,0 0-16,21 1 0,-21-1 15,21 0-15,0 0 16,0 0-16,21-21 0,0 21 15,0-21-15,0 0 0,1 22 16,20-22-16,-21 21 0,0-21 16,22 21-16,-22-21 0,0 21 0,0-21 15,0 21-15,0-21 0,-21 21 16,0 1 0,-21-22-16,0 0 0,0 0 15,0 21-15,0-21 0,-1 0 16,-20 0-16,21 0 0,0 0 0,0 0 15,-22 0-15,22 0 0,0 0 16,0 0-16,0 0 0,-1 0 0,1 0 16,0 0-16,0-21 15</inkml:trace>
  <inkml:trace contextRef="#ctx0" brushRef="#br1" timeOffset="33795.16">24786 2244 0,'0'0'0,"-21"0"0,0-21 32,42 21-32,0 0 15,21 0-15,1 0 0,-1-22 0,0 22 16,1 0-16,20 0 0,-20 0 0,20 0 15,-21 0-15,1 0 0,20 0 16,-42 0-16,22 0 0,-1 0 0,-21 0 16,0 0-16,-42 0 31,0 0-15,0 0-16,0 0 0,-22 0 15,1 22-15,-21-22 0</inkml:trace>
  <inkml:trace contextRef="#ctx0" brushRef="#br1" timeOffset="34580.19">14922 4233 0,'0'0'0,"-21"-21"15,0-21 1,21 21-16,0 0 0,0-1 15,0 1-15,0 0 0,0 0 16,0 0-16,-21 42 31,21 0-31,-21 0 16,21 22-16,-21-22 0,21 21 16,-22 0-16,22-20 0,0 20 0,0 0 15,-21 1-15,21-1 0,0-21 0,0 21 16,0-20-16,0 20 0,0-21 15,0 0-15,0 0 0,21 1 16,1-1-16,-1-21 0,0 0 0,0 21 16,0-21-16,22 0 0,-22 0 0,21 0 15,-21 0-15,22-21 0,-22 0 16,21 21-16,-21-22 0,22 1 0,-22 0 16,0 0-16,-21 0 0,21 0 0,-21-1 15,21 1-15,-21 0 0,0 0 16,0 0-16,0 0 0,0-1 15,0 44 1,0-1 0,0 0-16,-21 0 15,21 0-15,0 0 0,0 1 16,0-1-16,0 0 0,0 0 16,0 0-16,21-21 46,-21-21-46</inkml:trace>
  <inkml:trace contextRef="#ctx0" brushRef="#br1" timeOffset="34739.08">15388 4170 0,'0'0'15,"0"-21"-15,-21 21 0,0 0 16,0 0-16,-1 0 15,44 0 17,-1 21-32,0-21 15</inkml:trace>
  <inkml:trace contextRef="#ctx0" brushRef="#br1" timeOffset="35383.01">15663 4297 0,'0'0'16,"21"0"0,1 0-16,-1 0 0,-21-21 0,21 21 15,0-21-15,0-1 0,22 1 16,-22 0-16,0 0 0,0 0 0,21 0 16,-20-1-16,-1 1 0,0 0 0,0-21 15,0 21-15,-21-1 0,0 1 16,0 0-16,0 0 0,0 0 0,0 0 15,-21-1-15,0 22 0,0 0 16,0 0-16,-1 0 0,1 0 16,0 0-16,0 22 0,0-22 15,0 42-15,-1-21 0,22 0 0,-21 22 16,21-1-16,-21 0 0,21 1 16,-21 20-16,21-21 0,0 22 0,0-22 15,0 22-15,0-1 0,0-20 0,0 20 16,-21 1-16,21-1 0,0 1 15,0-1-15,-21 1 0,21-1 0,0 1 16,-22-1-16,22-21 0,0 22 0,-21-22 16,21 1-16,-21-1 0,21 0 15,0 1-15,0-22 0,0 0 0,0 21 16,0-21-16,21-21 16,0 0-16,1 0 15,-1 0-15,0 0 0,0 0 16,0-21-16,0 0 0,1 21 0,-1-21 15,0 0-15,0-22 0,0 22 0,0 0 16,-21-21-16,22 21 0,-22-22 0,21 1 16,-21 0-16,0-22 0,0 22 15,0-22-15,0 22 0,-21-22 0,-1 22 16,1 0-16,0-1 0,0 22 0,0-21 16,0 21-16,-1 0 15,1 21-15,0-22 0,0 22 0,0 0 16,21-21-1,21 21 1,0 0 0,0 0-16,0-21 0,1 21 0,-1 0 15,0-21-15,0 0 0,0 21 16,22-21-16</inkml:trace>
  <inkml:trace contextRef="#ctx0" brushRef="#br1" timeOffset="35719.58">16192 4382 0,'0'0'16,"-21"0"0,42 0 31,1-22-47,-1 22 0,0-21 15,21 21-15,-21-21 0,1 0 0,-1 21 16,21-21-16,-21 0 15,-21-1-15,0 1 0,-21 21 16,0 0-16,0 0 16,0 0-16,-1 0 0,1 0 15,-21 21-15,21 1 0,-22-1 0,22 0 16,0 0-16,0 21 0,21-20 0,0-1 16,0 0-16,0 0 15,0 0-15,0 0 0,0 1 0,21-1 16,0 0-16,0-21 0,1 21 0,20-21 15,-21 0-15,21 0 0,-20 0 16,20 0-16,0 0 0,1-21 0</inkml:trace>
  <inkml:trace contextRef="#ctx0" brushRef="#br1" timeOffset="36760.32">18055 3810 0,'0'0'0,"0"-21"0,0 0 0,0 0 0,0-1 15,-21 1 1,0 21 0,0 0-16,-1 0 0,1 0 0,0 0 15,0 21-15,-21 1 0,20-1 16,1 0-16,0 0 0,-21 21 0,21-20 15,-1 20-15,-20 0 0,21 1 0,0 20 16,0-21-16,-1 1 0,1-1 16,21 0-16,0 1 0,0-22 0,0 21 15,21-21-15,1 1 0,20-1 0,-21 0 16,21 0-16,1-21 0,-1 0 16,0 0-16,-20 0 0,20 0 0,0 0 15,1 0-15,-1 0 0,0-21 16,-21 21-16,22-21 0,-22 0 15,21-1-15,-21 1 0,-21 0 0,22 0 16,-1-21-16,-21 20 0,21 1 16,-21 0-16,0 0 0,0 0 0,-21 21 47,0 21-47,21 0 0,-22 0 0,1 0 15,21 1-15,0-1 0,0 0 16,0 0-16,0 0 15,21-21-15,1 21 0,-1-21 16,0 0-16,0 0 0,21 0 16,-20 0-16,20 0 0,0 0 15,-21 0-15,22-21 0,-22 0 0,21 21 16,-21-21-16,22 0 0,-22 21 0,0-21 16,0-1-16,0 1 0,-21 0 15,0 0-15,22 0 0,-22 0 0,0-1 16,0 1-1,0 42 1,0 1-16,-22-1 16,1 0-16,21 0 0,-21 0 15,21 0-15,0 22 0,-21-1 16,0-21-16,21 22 0,0-1 0,0 0 16,0 1-16,-21-1 0,21 0 15,0 1-15,0-1 0,0 21 0,0-20 16,0-1-16,0 22 0,0-22 0,0 21 15,0-20-15,0 20 0,0-20 16,0-1-16,0 0 0,0 1 0,0-1 16,0-21-16,0 0 0,-22 22 0,1-22 15,0-21-15,-21 21 0,21 0 0,-22-21 16,22 0-16,-21 0 0,-1 0 16,1 0-16,0 0 0,-1 0 0,1-21 15,0 0-15,-1 0 0,1-1 16,21 1-16,-21 0 0,20 0 15,1-21-15,0 20 0,0 1 0,21-21 16,0 21-16,0 0 0,0-22 0,0 22 16,0 0-16,21-21 0,0 20 15,22-20-15,-22 21 0,21-21 0,0-1 16,1 1-16</inkml:trace>
  <inkml:trace contextRef="#ctx0" brushRef="#br1" timeOffset="37047.16">19071 3979 0,'0'0'0,"0"-21"0,0 0 0,0 0 0,-21 21 16,0-21-16,0 21 16,-1 0-16,1 0 0,0 0 15,0 21-15,0 0 16,0 0-16,-1 22 0,1-22 0,21 21 15,-21-21-15,21 22 0,-21-22 0,21 21 16,0-21-16,0 22 0,0-22 16,0 0-16,21 0 0,0 0 15,0-21-15,1 0 0,-1 0 16,0 0-16,21 0 0,-21 0 16,1 0-16,20 0 0,-21 0 0,0 0 15,22-21-15,-22 0 0,0 0 0</inkml:trace>
  <inkml:trace contextRef="#ctx0" brushRef="#br1" timeOffset="37354.98">19621 3683 0,'0'-21'16,"0"42"-16,0-63 0,0 21 0,-21 21 15,0 0 1,0 0-16,0 21 0,21 0 15,-21 0-15,21 0 0,0 22 16,-22-22-16,22 21 0,-21-21 0,21 22 16,0-1-16,0 0 0,0 1 0,0-1 15,0-21-15,0 21 0,0 1 16,0-22-16,0 0 0,0 0 0,0 0 16,0 1-16,0-1 0,0 0 15,21-21 1,1 0-1,-1-21-15,-21 0 0,21 21 16,0-22-16,0 1 0,0 0 0,1 0 16,-1-21-16,0 20 0</inkml:trace>
  <inkml:trace contextRef="#ctx0" brushRef="#br1" timeOffset="37703.47">19812 3937 0,'0'21'16,"21"0"-1,0-21-15,0 0 16,1 0 0,-1 0-16,0 0 0,0 0 0,0 0 15,0 0-15,1 0 0,-1 0 16,0-21-16,-21 0 0,21 0 16,-21 0-16,0 0 15,-21-1 1,0 22-16,0 0 0,-1 0 0,1 0 15,0 0-15,-21 22 0,21-1 0,-22 0 16,22 0-16,0 21 0,-21 1 16,20-22-16,1 21 0,21 1 0,0-1 15,0-21-15,0 21 0,0-20 0,0 20 16,21-21-16,1 0 0,-1 0 16,21 1-16,-21-22 0,22 21 15,-22-21-15,21 0 0,-21 0 0,22 0 16,-1 0-16,-21 0 0,21 0 15,-20 0-15,20 0 0,0-21 0</inkml:trace>
  <inkml:trace contextRef="#ctx0" brushRef="#br0" timeOffset="55760.52">9356 4699 0,'21'0'15,"-42"0"-15,84-21 0,-42 0 0,0 21 0,22-21 16,-22-1-16,0 22 0,21-21 16,-20 0-16,-1 21 0,0-21 0,0 21 15,0-21-15,0 21 0,1-21 16,-44 21 31,-20 21-47,21-21 0,-21 21 15,-1 0-15,1 0 0,0 22 16,-22-22-16,1 0 0,-22 21 0,0 1 16,1-1-16,-1 0 0,-21 22 0,0-22 15,0 22-15,1-22 0,-22 21 16,21-20-16,-21-1 0,0 22 0,0-22 15,0 21-15,21 1 0,-21-22 16,0 22-16,21-1 0,-21 1 0,0-1 16,21-20-16,-21 20 0,0 1 0,21-22 15,1 21-15,20-20 16,-21-1-16,21 0 0,1 22 0,-1-22 16,0 1-16,22-22 0,-1 21 15,-20 0-15,41 1 0,-20-22 0,21 0 16,20 0-16,-20 0 0,21 1 0,0-22 15,21 21-15,21-21 32,0-21-32,0 21 15,0-22-15,1 1 0,-22 0 0,21 0 16,0 21-16</inkml:trace>
  <inkml:trace contextRef="#ctx0" brushRef="#br0" timeOffset="56299.21">6096 5800 0,'0'-21'16,"0"42"-16,0-64 0,21 22 0,0 0 16,0 21-16,-21 21 31,-21 0-31,0 1 0,0 20 15,0-21-15,0 21 0,-1-20 16,1 20-16,-21-21 0,0 21 0,20 1 16,-20-22-16,-21 21 0,20 1 15,1-22-15,-22 21 0,22-21 16,0 22-16,-22-22 0,22 0 0,0 0 16,20 0-16,-20-21 0,21 0 15,0 21-15,0-21 0,-1 0 16,22-21-16,0 0 15,0 0-15,0 0 16,22 21-16,-1 0 0,-21-21 16,42 21-16,-21 0 0,0 0 15,1 0-15,20 0 0,-21 0 16,21 21-16,1-21 0,-1 21 16,-21 0-16,22 0 0,-1 22 0,0-22 15,1 0-15,-1 0 0,0 21 0,-21-20 16,22-1-16,-1 0 0,0 0 15,-20 0-15,20 0 0,0 1 0,-21-22 16,22 21-16,-22-21 0,21 21 16,-21-21-16,1 0 0,20 0 0,-21 21 15,0-21-15,0 0 0,1 0 16,-22 21-16,21-21 31,-21-21-31,21 0 16</inkml:trace>
  <inkml:trace contextRef="#ctx0" brushRef="#br0" timeOffset="56831.01">14626 4614 0,'0'0'0,"0"-21"15,0 0 1,21 21-1</inkml:trace>
  <inkml:trace contextRef="#ctx0" brushRef="#br0" timeOffset="57839">13801 4657 0,'-22'-21'0,"44"42"0,-65-64 15,43 22-15,0 0 0,0 0 16,-21 21-16,21-21 16,0 42 15,0 0-16,21-21-15,0 21 0,1 0 16,20 1-16,0-1 0,1 0 16,-1 21-16,21-21 0,-20 22 0,20-1 15,1-21-15,20 22 0,-20-1 16,-1 0-16,1 1 0,-1-1 0,-20 0 16,20 1-16,1-1 0,-22 0 15,22 22-15,-1-22 0,1 0 0,20 22 16,-20-22-16,20 22 0,1-1 15,21 1-15,-21-1 0,20 1 0,1-22 16,0 22-16,0-1 0,21 1 0,-21-22 16,21 21-16,-21 1 15,-1-1-15,22 1 0,-21-1 0,-21-20 0,21 20 16,-22 1-16,1-22 0,21 0 16,-21 1-16,-22-22 0,22 21 15,-22-21-15,1 1 0,-22-1 0,22 0 16,-22 0-16,-21-21 0,21 21 15,-20-21-15,-1 0 0,-21-21 47,0 0-31,-21 0 0,21 0-16,-22 21 15,22-22-15,0 1 0,-21 0 16,21 0-1,0 0-15,0 0 0,0-1 16,0 1-16,-21 21 0</inkml:trace>
  <inkml:trace contextRef="#ctx0" brushRef="#br0" timeOffset="58256.76">17568 6392 0,'0'0'0,"-21"0"0,-21-21 31,21 21-31,21 21 31,0 1-15,0-1-16,0 0 15,21 0-15,0 0 0,0 0 0,0 1 16,-21-1-16,21 0 0,1 0 16,-1 0-16,0-21 0,0 21 0,0 1 15,0-1-15,1 0 0,-1-21 16,0 21-16,0 0 0,0-21 15,-21 21-15,21-21 16,-21 22 0,-21-22-1,0 21-15,0 0 0,0-21 16,-22 0-16,22 21 0,0-21 16,-21 21-16,-1 0 0,1-21 15,21 22-15,-21-1 0,-1-21 0,22 21 16,-21-21-16,21 21 0,-22-21 15,22 21-15,0-21 0,0 21 0,0-21 16,-1 0-16,1 0 0,0 0 0,0 22 16,0-22-16,0 0 0,-22 0 15,22 0-15,0 0 0,0 0 16</inkml:trace>
  <inkml:trace contextRef="#ctx0" brushRef="#br0" timeOffset="61744.07">889 7027 0,'0'0'0,"21"0"0,-21-21 15,0 0 1,0 0-16,0 0 16,0 0-1,-21 21 1,0 0-16,0 0 0,-22 0 16,22 0-16,0 0 15,0 0-15,-22 21 0,22 0 0,-21 0 16,0 0-16,-1 0 0,1 22 15,0-1-15,-1 0 0,1 22 0,0-1 16,20-20-16,-20 20 0,21 1 16,0-22-16,0 22 0,21-22 15,0 21-15,0-20 0,0-1 0,21 0 16,0 1-16,0-1 16,0 0-16,22 1 0,-1-22 0,-21 21 15,21-21-15,1 1 0,-1-1 16,0 0-16,1 0 0,-1-21 0,0 0 15,-20 0-15,20 0 0,0 0 16,-21 0-16,22-21 0,-22 0 16,0 21-16,21-21 0,-20-1 0,-1 1 15,0 0-15</inkml:trace>
  <inkml:trace contextRef="#ctx0" brushRef="#br0" timeOffset="62198.81">1333 7535 0,'0'-21'0,"0"42"0,0-63 0,0 21 16,0 0-16,0 0 16,-21 21-16,0 0 0,0 0 15,0 21-15,0 0 16,-1 0-16,22 0 0,-21 0 0,0 1 16,21 20-16,0-21 0,-21 21 15,0-20-15,21 20 0,-21-21 16,21 21-16,0-20 0,0 20 0,0-21 15,0 0-15,0 0 0,0 1 16,21-1-16,0 0 0,0-21 0,21 0 16,-20 0-16,20 0 15,-21 0-15,21 0 0,1-21 0,-22 0 16,21 21-16,1-22 0,-22 1 16,21 0-16,-21-21 0,0 21 0,-21-1 15,0 1-15,0-21 0,0 21 16,0 0-16,0-22 0,0 22 0,-21-21 15,0 21-15,-21-1 0,21 1 16,-22 0-16,1 0 0,0 21 16,20 0-16,-20 0 0,0 0 0,21 0 15,-22 0-15,22 21 0,0 0 16,0-21-16,21 21 0,0 1 0,0-1 16,0 0-1,21-21-15,21 21 0,-21-21 16,22 0-16,-1 0 0,-21 0 15,43 0-15,-22 0 0</inkml:trace>
  <inkml:trace contextRef="#ctx0" brushRef="#br0" timeOffset="62960.19">1990 7472 0,'0'21'31,"0"0"-31,0 0 0,0 1 16,0-1-16,0 0 0,0 0 16,0 0-16,0 0 0,0 1 0,0-1 15,0 0-15,0 0 0,0 0 16,0 0-16,0 1 0,0 20 0,0-21 16,0 0-16,0 0 0,0 1 15,-22-1-15,22 0 0,0 0 16,-21-21 15,21-21-31,0 0 16,0 0-16,0-1 0,0 1 15,0 0-15,0 0 0,0-21 16,0 20-16,0 1 0,0-21 0,0 21 16,21-22-16,1 22 0,-1 0 15,0 0-15,0-21 0,0 42 0,0-22 16,1 1-16,-1 21 0,0 0 15,21 0-15,-21 0 0,1 21 0,20 1 16,-21-22-16,0 21 0,0 0 16,1 21-16,-1-21 0,0 1 0,0-1 15,-21 0-15,0 0 0,0 0 0,0 0 16,0 1-16,0-1 16,0 0-16,0 0 0,0 0 15,0 0 1,-21-21-1,0 0-15,21-21 16,0 0-16,0 0 0,0 0 16,0 0-16,0-1 0,0 1 15,0 0-15,0 0 0,21 0 0,0-22 16,0 22-16,22 0 0,-22-21 16,21 21-16,0-1 0,-20 1 0,20 21 15,0-21-15,-21 21 0,22 0 0,-22 0 16,0 0-16,0 21 15,0-21-15,1 21 0,-22 1 0,0-1 16,21 21-16,-21-21 0,21 0 16,-21 1-16,0-1 0,0 0 0,0 0 15,0 0-15,0 0 0,0 1 0,0-1 16,0 0-16,0 0 0,0 0 16,-21 0-16,0 1 0,21-1 15,0-42 16,0-1-15</inkml:trace>
  <inkml:trace contextRef="#ctx0" brushRef="#br0" timeOffset="63391.95">3238 7535 0,'0'0'15,"0"-21"-15,0 0 16,-21 21-16,0 0 16,21 21-1,0 0-15,0 1 0,0-1 16,0 0-16,0 21 0,0-21 0,0 22 16,0-1-16,0 0 15,0 1-15,0-1 0,0 22 0,0-22 16,0 21-16,0 1 0,0-1 0,21 1 15,-21-1-15,21-20 0,-21 20 16,0 1-16,0-1 0,22 1 0,-22 20 16,0-20-16,21-1 0,-21 22 15,0-21-15,0 20 0,0-20 0,0-1 16,0 1-16,0-1 0,0 1 0,0-22 16,0 22-16,0-22 0,0 0 15,0 1-15,0-1 0,0-21 0,0 0 16,0 0-16,21-21 0,0 0 31,-21-21-31,0 0 0,21-21 16,-21 21-16,21-22 0,-21 22 0,22-21 15,-22-1-15,21 1 0,0-21 16,-21 20-16,0-20 0,21-1 0</inkml:trace>
  <inkml:trace contextRef="#ctx0" brushRef="#br0" timeOffset="63714.75">3260 7959 0,'-22'-43'16,"44"86"-16,-44-107 0,22 22 0,-21 21 15,21-22-15,0 22 0,0 0 16,0-21-16,0 21 0,0-1 0,0 1 16,0 0-16,21 21 0,22-21 15,-22 0-15,21 21 0,-21 0 0,22 0 16,-1 0-16,22 0 0,-22 21 15,-21 0-15,21 0 0,1 0 0,-22 1 16,0-1-16,-21 21 0,0-21 0,0 0 16,0 22-16,0-22 0,-21 0 15,-21 21-15,20-20 0,-20-1 0,0 0 16,-1 0-16,1 0 0,21 0 16,-21-21-16,-1 22 0,22-22 15,0 0-15,0 0 0,0 0 0,21-22 31,21 1-15,0 0-16,0 0 0</inkml:trace>
  <inkml:trace contextRef="#ctx0" brushRef="#br0" timeOffset="64656.24">3852 7895 0,'0'0'0,"-21"0"0,21 21 15,-21-21 1,21-21 0,21 0-1,0 0-15,-21 0 0,21 0 0,1-1 16,-1-20-16,-21 21 0,21-21 15,0-1-15,-21 1 0,0 0 0,21-1 16,-21-20-16,21 20 0,-21 1 0,0-21 16,0 20-16,0 1 15,0 21-15,0 0 0,0-1 0,0 1 16,0 0-16,0 42 16,0 0-1,-21 1-15,21 20 0,0 0 0,0 1 16,-21 20-16,21-21 0,0 1 15,0 20-15,-21-20 0,21 20 0,0-21 16,0 1-16,0-1 0,0 0 16,0-20-16,0 20 0,0-21 0,0 0 15,21 22-15,0-22 0,0 0 16,1-21-16,-1 0 16,0 0-16,0 0 0,0 0 15,0-21-15,1 0 0,-1-1 0,0 1 16,0 0-16,0 0 0,0 0 15,-21-22-15,22 22 0,-1 0 0,0-21 16,-21 21-16,0-1 0,0 1 16,21 0-16,-21 0 0,0 0 0,21 21 15,-21 21 17,0 0-32,0 0 0,0 0 15,0 1-15,0-1 0,0 0 16,0 0-16,0 0 0,0 0 0,0 1 15,0-1-15,21 0 0,1 0 16,-1 0-16,0 0 0,0 1 16,0-1-16,0-21 0,22 21 0,-22-21 15,21 21-15,-21-21 0,22 0 16,-1 0-16,-21 0 0,22-21 0,-1 0 16,-21 21-16,21-21 0,-20-1 0,20 1 15,-21 0-15,0-21 0,0 21 16,1-22-16,-22 22 0,21-21 0,-21 21 15,21-22-15,-21 22 0,0-21 0,0 21 16,0-1-16,0 1 0,0 0 16,-21 21-16,0 0 0,-1 0 15,1 0-15,0 21 0,0-21 16,21 21-16,-21 1 0,0 20 16,21-21-16,-22 0 0,22 0 0,0 22 15,0-22-15,0 0 0,0 0 16,0 0-16,22 1 0,-1-1 0,0 0 15,0 0-15,0-21 0,0 21 0,1 0 16,-1-21-16,0 0 0,21 0 16,-21 0-16,1 0 0,-1 0 0,0 0 15,0 0-15,0-21 0,0 0 0,1 0 16,-1 21-16,-21-21 16,21-22-16,-21 22 0,21 0 0</inkml:trace>
  <inkml:trace contextRef="#ctx0" brushRef="#br0" timeOffset="65012.04">4445 7281 0,'0'0'0,"0"22"0,0-1 0,21-21 16,0 0-16,0 0 0,1 0 15,-1 0-15,0 0 0,21 0 0,-21-21 16,1 21-16,-1-22 0,0 1 0,0 0 16,0 21-16,-21-21 0,0 0 15,0 0-15,0-1 0,-21 22 0,0-21 16,0 21-16,-22 0 0,22 0 15,-21 0-15,21 0 0,0 0 0,-22 0 16,22 21-16,0-21 0,21 22 16,0-1-16,0 0 0,0 0 15,0 0-15,0 0 0,21-21 16,0 22-16,0-22 0</inkml:trace>
  <inkml:trace contextRef="#ctx0" brushRef="#br0" timeOffset="66827.87">6413 7768 0,'0'0'0,"0"-21"16,0 0-1,22 0-15,-1 0 16,-21-1-16,0 1 0,21 0 0,0 0 15,-21-21-15,0 20 0,21-20 16,0 0-16,1-1 0,-22-20 16,0 21-16,21-22 0,-21 22 0,0-1 15,0 1-15,0 0 0,0-1 16,0 22-16,0 0 0,0 0 0,0 0 16,0 0-16,-21 21 0,-1 0 15,1 0-15,0 21 16,0 0-16,21 21 15,0-21-15,0 22 0,-21-1 16,21 0-16,-21 1 0,21-1 0,0 22 16,0-22-16,0 21 0,0-20 15,0-1-15,0 0 0,0 1 16,0-1-16,0 0 0,0-20 0,0-1 16,21 21-16,0-42 0,0 21 0,0 0 15,22-21-15,-22 0 0,0 0 16,21 0-16,1 0 0,-22 0 0,21 0 15,-21 0-15,22-21 0,-1 0 0,-21 0 16,21 0-16,-20 0 0,-1-22 16,0 22-16,21-21 0,-42 21 0,21-22 15,1 22-15,-1-21 0,-21 21 16,0-1-16,0 1 0,0 0 0,0 0 16,0 0-16,0 42 31,-21 0-31,21 0 15,0 0-15,-22 1 0,22 20 0,0-21 16,0 0-16,0 0 0,0 22 16,0-22-16,0 0 0,0 0 0,0 0 15,0 1-15,22-1 0,-1-21 0,-21 21 16,21-21-16,0 0 0,0 0 16,0 0-16,1 0 0,20 0 0,-21 0 15,0 0-15,0 0 0,1 0 0,-1-21 16,0 0-16,0-1 0,0 1 15,0-21-15,1 21 0,-22 0 16,0-22-16,21 1 0,-21 21 0,0-22 16,21 22-16,-21 0 0,0 0 15,0 0-15,0 0 0,0 42 32,0 0-32,-21 0 0,21 0 15,0 0-15,-21 1 0,21 20 0,0-21 16,0 0-16,0 22 0,0-22 15,0 0-15,0 0 0,0 0 0,0 0 16,0 1-16,0-1 0,0 0 16,0 0-1,0-42 17,0 0-32,0 0 15,0-1-15,0 1 0,0 0 0,0-21 16,0 21-16,21-22 0,0 1 15,0 0-15,0 20 0,0-20 0,1 21 16,-1-21-16,21 20 0,-21-20 16,0 21-16,1 21 0,-1-21 0,0 21 15,21 0-15,-21 0 0,1 0 0,-22 21 16,21 0-16,0 0 16,0 0-16,-21 22 0,21-22 0,-21 21 15,0-21-15,0 22 0,0-22 0,0 21 16,21-21-16,-21 22 0,0-22 15,0 0-15,22 0 0,-22 0 0,0 1 16,21-22 0,0 0-1,-21-22 1,0 1-16,21 0 0,-21 0 16,21 0-16,0-22 0,-21 22 15,22-21-15,-1 21 0,-21-22 16,21 1-16,0 0 0,0 21 0,0-22 15,1 1-15,-1 21 0,0-22 16,21 22-16,-21 0 0,1 0 0,-1 21 16,0 0-16,0 0 0,0 0 0,0 0 15,-21 21 1,0 0-16,0 22 0,0-22 0,0 21 16,0-21-16,0 22 0,0-1 15,0-21-15,0 21 0,0 1 0,0-22 16,0 0-16,0 21 0,0-20 0,0-1 15,0 0-15,22 0 0,-1-21 16,0 21-16,0-21 0,0 0 16,0 0-16,22 0 0,-22 0 0,21 0 15,1 0-15,-22 0 0,21 0 16,-21-21-16,22 0 0,-1 0 0,-21 0 16,0-1-16,22 1 0,-22-21 0,0 0 15,0 20-15,0-20 0,-21 0 16,21-1-16,-21 1 0,0 0 0,0 21 15,0-22-15,0 22 0,0 0 16,0 0-16,0 0 0,-21 21 16,0 0-16,0 21 0,0 0 15,0 0-15,-1 0 0,22 22 16,0-22-16,-21 21 0,21 0 16,0-20-16,0 20 0,0-21 0,0 0 15,0 22-15,0-22 0,0 0 16,21 0-16,-21 0 0,22 0 0,20 1 15,-21-22-15,0 0 0,0 21 0,22-21 16,-22 0-16,21 0 0,-21 0 16,1 0-16,-1-21 0,21-1 0,-21 22 15,0-21-15,1 0 0,-1 0 0,0-21 16,0 20-16,-21 1 0,0-21 16,21 21-16,-21-22 0,0 22 0,0 0 15,0-21-15,0 21 0,0-1 0,0 1 16,0 0-16,-21 0 15,0 0-15,0 0 0,0-1 0</inkml:trace>
  <inkml:trace contextRef="#ctx0" brushRef="#br0" timeOffset="67226.71">7726 6498 0,'0'0'0,"0"21"0,0 1 0,0-1 15,0 0-15,21-21 16,0 21-16,0-21 15,0 0-15,1 0 16,-1 0-16,0 0 0,0-21 16,-21 0-16,0 0 15,0-1 1,-21 22-16,0 0 16,0 0-16,-1 0 15,1 0-15,0 0 0,0 0 16,21 22-16,-21-22 0,21 21 15,-21 0 1,-1-21-16,1 21 16</inkml:trace>
  <inkml:trace contextRef="#ctx0" brushRef="#br0" timeOffset="67599.84">6096 7218 0,'0'0'16,"-21"0"-16,0 21 0,-1-21 0,22 21 0,-21-21 15,42 0 1,1 0-1,-1 0-15,21 0 0,0-21 0,-20 21 16,41-21-16,-21 0 0,1 21 16,20-21-16,1 21 0,-1-22 15,1 1-15,-22 21 0,22 0 0,-22-21 16,0 21-16,1 0 0,-22 0 16,21 0-16,-21 0 0,-21-21 0,21 21 15,1 0 48</inkml:trace>
  <inkml:trace contextRef="#ctx0" brushRef="#br0" timeOffset="68470.95">16341 7408 0,'0'0'0,"0"-84"31,0 63-31,21-1 0,-21 1 16,0 0-16,0 0 0,0 0 16,0 42-1,0 0 1,0 0-16,0 0 0,0 22 15,0-1-15,0 22 0,0-22 16,0 0-16,-21 22 0,-1-22 0,1 0 16,21 22-16,-21-22 0,0 1 0,0 20 15,0-21-15,21 1 0,-22-22 16,22 21-16,-21-21 0,21 22 0,0-22 16,0 0-16,0 0 0,21-42 31,1 0-16,-22 0-15,0 0 0,0-1 0,0-20 16,21 21-16,-21 0 0</inkml:trace>
  <inkml:trace contextRef="#ctx0" brushRef="#br0" timeOffset="69946.92">16108 7324 0,'0'0'0,"-21"-21"0,-1-1 0,22 1 16,0 0-16,0 0 0,0 0 16,0 0-16,43 21 0,-22-22 0,21 1 15,1 0-15,20 21 0,-21-21 16,22 21-16,-1 0 0,1 0 0,-1 0 16,1 0-16,-22 21 0,22-21 15,-1 21-15,-20 22 0,-1-22 16,0 21-16,-21-21 0,22 22 0,-43-1 15,0 0-15,0-21 0,0 22 16,-21-1-16,-1-21 0,-20 22 0,0-22 16,-22 0-16,22 21 0,-22-21 0,1 1 15,-1-1-15,22 0 0,-21-21 16,20 21-16,-20-21 0,42 0 0,-22 0 16,1 0-16,21 0 0,0 0 0,-1 0 31,22-21-31,0 0 15,22 21 1,-1 0 0,0 0-16,0 0 15,0 21-15,-21 0 16,21-21-16,-21 21 0,22 0 0,-1 1 16,-21-1-16,21 0 0,-21 0 0,21 0 15,0 0-15,-21 22 0,21-22 16,1 0-16,-1 0 0,0 0 0,0 1 15,0-1-15,0 0 0,22 0 0,-22-21 16,0 0-16,21 0 0,-20 0 16,20 0-16,-21 0 0,21 0 15,-20-21-15,20 0 0,-21 0 0,21-1 16,-20 1-16,-1 0 0,21 0 16,-21-21-16,0 20 0,1 1 0,-22-21 15,21 21-15,0-22 0,-21 22 0,21 0 16,-21 0-16,0 0 0,0 0 15,-21 21 17,0 0-32,21 21 0,-21 0 15,21 0-15,0 0 0,0 0 0,-22 1 16,22-1-16,0 0 0,0 0 16,0 0-16,0 0 0,0 22 15,0-22-15,0 0 0,22 0 0,-1 0 16,0-21-16,0 22 0,0-22 15,0 0-15,1 0 0,20 0 0,-21 0 16,21 0-16,-20 0 0,20 0 0,0 0 16,-21-22-16,22 1 0,-22 0 15,0 0-15,0 0 0,0 0 0,1-22 16,-1 22-16,0 0 0,0 0 0,-21-22 16,21 22-16,-21 0 0,0 0 15,0 0-15,0 0 0,-21 21 31,21 21-31,-21 0 16,21 0-16,-21 0 0,0 0 16,21 1-16,0-1 0,0 0 0,0 0 15,0 0-15,0 22 0,0-22 16,0 0-16,0 0 0,21-21 0,0 21 16,0 0-16,0-21 0,0 0 15,1 0-15,-1 0 0,0 0 16,0 0-16,0 0 0,0-21 0,1 21 15,-1-21-15,0 0 0,0 0 16,-21 0-16,0-1 0,21 1 0,-21 0 16,21 0-16,-21-21 0,0 20 15,0 1-15,0 0 16,0 0-16,0 42 31,0 0-15,-21 0-16,21 1 0,0-1 0,0 0 15,-21 0-15,21 0 0,0 0 0,0 1 16,0-1-16,0 0 0,0 0 16,0 0-16,0 0 0,0 1 0,0-1 15,-21 0-15,0-21 32,21-21-17,0 0 1,0-1-16,0 1 0,0 0 15,0 0-15,0-21 0,0 20 0,0 1 16,0 0-16,0-21 0,21 21 0,0-22 16,0 22-16,22 0 0,-22 0 15,0 0-15,21-1 0,1 1 0,-22 0 16,21 0-16,0 21 0,1 0 0,-1 0 16,-21 0-16,22 0 0,-1 0 15,-21 0-15,0 21 0,0 0 0,1 0 16,-22 1-16,21 20 0,-21-21 15,0 0-15,0 22 0,0-22 16,0 0-16,-21 0 0,21 0 0,-22 0 16,22 1-16,0-1 0,-21-21 15,21 21-15,-21-21 0,0 0 32,21-21-1,0 0-31,0-1 0,0 1 15</inkml:trace>
  <inkml:trace contextRef="#ctx0" brushRef="#br0" timeOffset="71851.22">18944 7832 0,'0'0'0,"-21"0"0,0 21 15,0-21-15,-1 0 16,44 0 31,-1-21-47,0 0 0,0 21 15,0-22-15,0 1 0,1 0 0,20 0 16,-21 0-16,0 0 16,22-22-16,-22 1 0,0 0 0,21-1 15,-21 1-15,1-22 0,-1 22 16,-21-21-16,21-1 0,0 22 0,-21-1 16,0-20-16,0 21 0,0 20 0,0-20 15,0 21-15,0 0 0,0 0 16,0-1-16,-21 22 0,0 0 15,0 0-15,-1 22 0,1-1 16,21 0-16,-21 0 16,21 21-16,-21 1 0,21-1 0,-21 0 15,21 1-15,0 20 0,-21 1 16,21-22-16,-22 22 0,1-22 0,21 0 16,0 1-16,0-1 0,0 0 0,0 1 15,0-22-15,0 21 0,0-21 16,21 0-16,-21 1 0,22-1 0,-1 0 15,0 0-15,21-21 0,-21 0 0,1 0 16,20 0-16,-21 0 0,21 0 16,-20 0-16,20 0 0,-21 0 0,21-21 15,-20 21-15,-1-21 0,0 0 0,0-1 16,0 1-16,0 0 16,1 0-16,-1-21 0,-21 20 0,0 1 15,0 0-15,21 0 0,-21 0 0,0 0 16,21 21-16,-21-22 0,0 44 31,0-1-15,-21 0-16,21 0 0,-21-21 15,21 21-15,0 0 0,0 1 0,0 20 16,0-21-16,0 0 0,0 0 0,0 1 16,0-1-16,21 0 0,0-21 15,0 21-15,0 0 0,22-21 0,-22 21 16,21-21-16,-21 0 0,22 0 15,-22 0-15,21 0 0,-21 0 16,22 0-16,-22-21 0,0 21 0,0-21 16,22 0-16,-43 0 0,21 0 15,0-1-15,0 1 0,-21 0 0,0-21 16,0 21-16,0-1 0,0-20 0,0 21 16,0 0-16,0 0 0,0-1 15,0 1-15,-21 21 31,21 21-31,-21 1 0,0-1 16,21 0-16,0 21 0,0-21 0,-22 1 16,22-1-16,-21 0 0,21 0 15,0 0-15,0 0 0,0 1 16,0-1-16,0 0 0,0 0 16,0-42 30,0 0-46,0 0 16,0-1-16,0 1 0,0 0 16,0 0-16,21-21 0,1 20 0,-1 1 15,-21 0-15,21 0 0,0 0 16,0 0-16,-21-1 0,21 22 0,1-21 16,-1 0-16,0 21 15,0 0 1,0 21-16,-21 0 0,21 1 0,-21-1 15,0 0-15,0 21 0,0-21 0,0 1 16,0-1-16,0 0 0,0 0 16,0 21-16,22-20 0,-22-1 15,0 0-15,21 0 0,0-21 16,0 0 0,0 0-16,0 0 15,-21-21-15,22 0 16,-1 21-16,-21-21 0,21-1 0,0 1 15,0-21-15,0 21 0,1 0 16,-1-22-16,0 22 0,0-21 16,21 21-16,-20-22 0,-1 22 0,21 0 15,-21 0-15,0 0 0,1-1 0,-1 1 16,0 21-16,0 0 0,0 0 16,0 21-1,-21 1-15,0-1 0,0 0 0,0 0 16,0 21-16,0-20 0,0-1 15,0 21-15,0-21 0,0 0 0,0 1 16,0-1-16,0 0 0,0 0 16,22 0-16,-22 0 0,21 1 0,0-1 15,0-21-15,-21 21 0,21-21 16,0 0-16,22 0 0,-22 0 0,0 0 16,0 0-16,22 0 0,-22 0 15,21 0-15,-21 0 0,22-21 0,-22 21 16,21-21-16,-21-1 0,22 1 0,-22 0 15,0 0-15,0-21 0,0 20 16,0 1-16,1-21 0,-1 21 0,0-22 16,-21 22-16,0-21 0,0 21 15,0 0-15,0-1 0,0 1 16,-21 21-16,0 0 16,-1 0-16,1 21 0,0 1 15,21-1-15,-21 0 0,0 0 16,0 21-16,21-20 0,0 20 0,0-21 15,0 0-15,0 0 0,0 22 16,0-22-16,0 0 0,0 0 0,21-21 16,0 21-16,0 1 0,0-22 0,0 0 15,1 21-15,20-21 0,-21 0 16,21 0-16,1 0 0,-22 0 0,21 0 16,1 0-16,-22-21 0,0 21 15,0-22-15,0 1 0,0 21 16,1-21-16,-1 0 0,-21 0 0,0-22 0,0 22 15,0 0-15,0 0 0,0-21 16,0 20-16,0-20 0,-21 21 16,-1-21-16</inkml:trace>
  <inkml:trace contextRef="#ctx0" brushRef="#br0" timeOffset="72266.64">20510 6922 0,'-63'21'31,"63"0"-16,21-21 32,0 0-47,0 0 32,-21-21-17,-21 21 1,0 0-1,0 0 1,0 0-16,21 21 16,-21-21-16,21 21 15,-22-21 1,1 0-16</inkml:trace>
  <inkml:trace contextRef="#ctx0" brushRef="#br0" timeOffset="72679.5">19071 7345 0,'-21'0'16,"42"0"-1,0 0 1,0 0-16,1 0 0,-1-21 0,0 21 16,21 0-16,1-21 0,-1 21 0,-21 0 15,21 0-15,1-22 0,-1 22 16,-21 0-16,0 0 0,1 0 0,-1 0 15,0 0-15,0 0 47,0 0-31,-21-21 15,21 21-15,-21-21-16</inkml:trace>
  <inkml:trace contextRef="#ctx0" brushRef="#br0" timeOffset="74640.22">762 8678 0,'0'0'0,"-21"0"0,-43 0 31,43 0-31,0 0 0,0 0 15,0 0 1,42 0 31,0 0-47,0 0 16,0 0-16,0 0 0,1 0 15,20 0-15,-21 0 0,21 0 0,-20 0 16,20 0-16,0 0 0,1 0 15,20 0-15,-21 0 0,22 0 0,-1 0 16,1 0-16,21 0 0,-1-21 16,1 21-16,0 0 0,-1-21 0,22 21 15,0 0-15,0-21 0,21 0 16,21 21-16,-21-21 0,21 21 0,0 0 16,0-22-16,1 22 0,-1 0 15,21-21-15,-21 21 0,0 0 0,22-21 16,-22 21-16,0-21 0,21 21 15,-20 0-15,20 0 0,-21-21 16,0 21-16,22 0 0,-22-21 0,21 21 16,0 0-16,1-22 0,-22 22 15,21-21-15,1 0 0,-1 21 0,0-21 16,1 21-16,-22-21 0,21 21 0,-21-21 16,22 21-16,-22-22 0,0 22 15,0 0-15,0-21 0,-21 0 0,0 21 16,0 0-16,0-21 0,-21 21 15,21 0-15,-21-21 0,-21 21 0,20 0 16,-20 0-16,0-21 0,-22 21 0,1 0 16,-1 0-16,-20 0 15,-1 0-15,-21 0 0,21 0 0,-42-22 16,22 22-16,-44 0 62,22-21-30,22 0-17,-1 21 1,-21-21-16,21 21 0</inkml:trace>
  <inkml:trace contextRef="#ctx0" brushRef="#br0" timeOffset="76154.46">16362 8446 0,'0'0'0,"-21"0"0,-1 0 0,1 0 0,0 0 16,0 0-16,0 0 0,0 0 15,-1 0-15,1 0 0,0 0 0,0 0 16,0 0-16,0 0 0,-1 0 16,22 21-1,22-21 32,-1 0-47,0 0 0,0 0 16,0 0-16,0 0 0,22 0 0,-22 0 15,21 0-15,1 0 0,-1 0 16,0 0-16,1 0 0,20 0 0,-21 0 16,1 0-16,20 0 0,-20-21 0,20 21 15,-21 0-15,22 0 0,-1 0 16,-20 0-16,20-22 0,1 22 16,-1 0-16,22 0 0,-22 0 0,1-21 15,-1 21-15,22 0 0,-21 0 16,-1 0-16,22-21 0,-22 21 0,1 0 15,-1-21-15,1 21 0,20 0 0,-20 0 16,21 0-16,-22 0 0,22-21 16,-22 21-16,22 0 0,-22 0 0,22 0 15,0 0-15,-22 0 0,1-21 16,20 21-16,-20 0 0,21 0 0,-22 0 16,22 0-16,-22 0 0,22 0 0,0 0 15,-1 0-15,1 0 0,-22 0 16,22 0-16,-21 0 0,20 0 0,-20 0 15,-1 0-15,22 0 0,-22 0 16,1 0-16,21 0 0,-1 0 16,-20-22-16,20 22 0,-20 0 0,-1 0 15,1 0-15,-1-21 0,1 21 16,-1 0-16,1 0 0,-22 0 0,22-21 16,-22 21-16,22 0 0,-22 0 0,21 0 15,-20 0-15,20-21 0,-20 21 16,20 0-16,-21 0 0,1 0 0,20 0 15,-20-21-15,-1 21 0,0 0 0,1 0 16,-1 0-16,0 0 0,-21-21 16,22 21-16,-1 0 0,-21 0 0,22 0 15,-22 0-15,0 0 0,21-22 16,-21 22-16,1 0 0,-1 0 16,0 0-16,0 0 0,0 0 0,0 0 15,1 0-15,-22-21 94,-22 0-94,1 0 16,0 21-16</inkml:trace>
  <inkml:trace contextRef="#ctx0" brushRef="#br1" timeOffset="94930.8">677 9885 0,'-21'0'16,"0"0"30,21 21-14,21-21-17,0 0 1,0 21-16,1-21 0,-1 0 16,0 0-16,0 0 0,0 0 0,0 0 15,1-21-15,-1 21 0,0-21 16,0 21-16,0-21 0,0 0 15,1-1-15,-22 1 16,21 21-16,-21-21 0,0 0 16,0 0-16,0 0 15,0-1-15,-21 22 16,-1 0-16,1 0 0,0 0 0,0 0 16,0 0-16,0 0 0,-22 0 15,22 22-15,-21-1 0,21 0 0,-22-21 16,22 21-16,0 0 0,-21 0 15,20 1-15,22-1 0,-21 0 0,21 0 16,0 0-16,0 0 0,0 1 16,0-1-16,0 0 0,0 0 0,21 0 15,1-21-15,-1 21 16,0-21-16,0 0 0,0 0 16,0 22-16,1-22 0,-1 0 15,0 0-15,0 0 0,0 0 0,0 0 16,1 0-16,-1 0 15,-21-22 17,-21 22-32,-1 0 15,1 0-15,0 0 0,0 0 0,0 0 16,0 0-16,-22 22 0,22-22 16,-21 21-16,21 0 0,-22-21 0,22 21 15,0 0-15,0 0 0,0 1 16,-1 20-16,1-21 0,0 0 15,21 22-15,0-22 0,0 21 16,0-21-16,0 0 0,0 1 0,0-1 16,21 0-16,0 0 0,22 0 15,-22-21-15,0 0 0,21 21 0,-20-21 16,-1 0-16,0 0 0,21 0 16,-21 0-16,1 0 0,-1 0 15,0 0-15,0 0 0,0-21 16</inkml:trace>
  <inkml:trace contextRef="#ctx0" brushRef="#br1" timeOffset="95715.35">1566 10097 0,'0'0'16,"0"-22"-16,0 1 0,0 0 0,-21 21 15,0-21-15,0 21 0,0 0 16,-1 0-16,1 0 0,-21 0 0,21 0 16,0 0-16,-1 0 0,-20 0 15,21 0-15,0 21 0,0 0 0,-1 0 16,1 1-16,21-1 0,-21 0 16,21 0-16,-21 0 0,21 0 15,0 1-15,0-1 0,0 0 16,0 0-16,0 0 0,21 0 15,0-21-15,0 0 0,1 0 16,-1 0-16,0 0 0,0 0 16,0 0-16,0 0 0,1 0 0,-1-21 15,0 0-15,0 21 0,0-21 16,0 0-16,1 0 0,-1 21 0,-21-22 16,21 1-16,-21 0 0,21 21 15,0-21-15,-21 0 0,0 0 16,0 42 31,0 0-32,0 0-15,0 0 0,0 0 0,0 1 16,0 20-16,0-21 0,0 21 16,0 1-16,0-1 0,0 0 0,21 22 15,-21-22-15,0 1 0,22 20 16,-22-21-16,0 1 0,0 20 0,0-20 15,0-1-15,0 0 16,0 22-16,21-22 0,-21 0 0,0 22 0,0-22 16,0 1-16,0-1 0,0 0 15,0 22-15,-21-43 0,21 21 16,-22 1-16,1-22 0,0 21 16,21-21-16,-21 0 0,0-21 0,0 22 15,-1-22-15,1 0 0,0 0 0,0 0 16,-21 0-16,20 0 0,1 0 15,-21-22-15,0 1 0,-1 0 16,22 0-16,-21 0 0,-1 0 0,22-22 16,0 1-16,0 0 0,0 20 0,0-20 15,-1 0-15,22-1 0,0 1 16,0 0-16,0 21 0,0-22 0,0 22 16,0-21-16,0 21 15,0-22-15,0 22 0,22-21 0,-1 21 16,0-1-16,0-20 0,0 21 15,0-21-15,1 20 0,-1-20 0,21 0 16,-21 21-16</inkml:trace>
  <inkml:trace contextRef="#ctx0" brushRef="#br1" timeOffset="95955.21">1968 10139 0,'0'0'0,"22"0"0,-22-21 16,0 42 62,0 0-63,0 0-15</inkml:trace>
  <inkml:trace contextRef="#ctx0" brushRef="#br1" timeOffset="96185.08">1990 10478 0,'0'21'15,"0"0"17,0-42 30,0 0-46,21 21-16,-21-22 0</inkml:trace>
  <inkml:trace contextRef="#ctx0" brushRef="#br1" timeOffset="97143.53">3302 10075 0,'0'-21'0,"0"-21"31,0 21-31,0 42 32,0 0-32,0 0 15,0 0-15,0 1 0,0-1 16,0 21-16,0-21 0,0 0 15,0 22-15,0-22 0,0 0 0,0 21 16,0-20-16,0 20 0,0-21 0,0 0 16,0 0-16,0 1 0,0-1 15,0 0-15,0 0 16,-21-21-16,21-21 31,0 0-31,0 0 0,-21-1 16,21-20-16,0 21 0,0 0 15,0-22-15,0 22 0,0 0 0,0-21 16,0 21-16,0-22 0,21 22 16,0 0-16,0 0 0,0 0 0,22-1 15,-22 1-15,21 21 0,0-21 16,1 21-16,-1 0 0,0 0 0,1 0 16,-1 0-16,-21 21 0,22-21 0,-22 21 15,0 1-15,0-1 0,0 0 16,-21 21-16,21-21 0,-21 1 0,0-1 15,0 21-15,0-21 0,0 0 16,0 1-16,0 20 0,0-21 16,0 0-16,0 0 0,-21-21 0,21 22 15,-21-22-15,0 21 16,0-21 0,21-21-16,0-1 0,0 1 15,0 0-15,0 0 0,0-21 16,0 20-16,0-20 0,21 21 0,0-21 15,-21 20-15,21-20 0,0 21 16,22 0-16,-22-22 0,0 22 0,0 21 16,22-21-16,-22 21 0,0 0 15,21 0-15,-21 0 0,1 21 0,-1-21 16,0 21-16,0 1 0,0 20 16,-21-21-16,0 0 0,0 0 0,0 22 15,0-22-15,0 0 0,0 0 16,0 22-16,0-22 0,0 0 15,0 0-15,0 0 16,0-42 15,0 0-15,0 0-16,21 0 0,1-1 0</inkml:trace>
  <inkml:trace contextRef="#ctx0" brushRef="#br1" timeOffset="97524.31">4360 10202 0,'21'0'47,"1"0"-31,-1 0-16,0 0 15,0 0-15,0-21 0,0 21 16,1-21-16,-1 21 0,-21-21 15,21 21-15,-21-21 0,21 0 16,-21-1-16,0 1 0,0 0 16,-21 21-1,0 0-15,0 0 16,-1 0-16,1 21 0,0 0 16,21 1-16,-21-1 0,0 0 15,21 0-15,-21 21 0,21-20 0,0-1 16,0 0-16,-22 21 0,22-21 0,0 1 15,0-1-15,0 0 0,0 0 16,22 0-16,-1-21 0,-21 21 0,21-21 16,21 0-16,-21 0 0,1 0 15,20 0-15,-21 0 0,21-21 16,-20 0-16,20 21 0,-21-21 0,21 0 16,1 0-16</inkml:trace>
  <inkml:trace contextRef="#ctx0" brushRef="#br1" timeOffset="97795.16">5059 9800 0,'0'-21'0,"0"42"0,0-63 0,-21 21 15,-1 21-15,1 0 0,0 21 32,21 0-32,-21 0 0,21 0 0,0 22 0,0-22 15,0 21-15,0 1 16,0-22-16,0 21 0,0 0 0,0 1 15,0-22-15,0 21 0,0 1 0,0-22 16,0 21-16,0-21 0,0 22 16,0-22-16,0 0 0,0 0 0,0 0 15,0-42 17,21 21-32,0-21 0,0 0 0,-21 0 15,22-22-15,-1 22 0</inkml:trace>
  <inkml:trace contextRef="#ctx0" brushRef="#br1" timeOffset="98278.88">5207 9694 0,'0'0'0,"0"-21"0,0 42 32,0 1-32,0-1 0,0 0 15,0 21-15,0-21 0,21 22 0,-21-1 16,0-21-16,0 22 0,0-1 15,0 0-15,0-21 0,0 22 0,0-1 16,0-21-16,0 22 0,0-22 16,0 0-16,0 0 0,0 21 0,0-20 15,0-1-15,-21-21 16,21-21 15,0-1-31,0 1 0,0 0 16,0 0-16,0 0 0,0 0 0,0-1 15,0 1-15,21-21 0,0 21 16,-21 0-16,21-1 0,1-20 0,20 21 16,-21 0-16,0 21 0,22-21 0,-22-1 15,21 22-15,0 0 0,1 0 16,-22 0-16,21 22 0,1-1 16,-22-21-16,0 21 0,0 0 0,0 21 15,-21-20-15,0-1 0,0 0 16,0 21-16,0-21 0,0 1 0,0-1 15,-21 0-15,0 0 0,0 0 0,0 0 16,21 1-16,-22-1 16,1-21-16,21-21 31,0-1-15,-21 1-16</inkml:trace>
  <inkml:trace contextRef="#ctx0" brushRef="#br1" timeOffset="98475.77">4932 10054 0,'0'0'0,"0"-21"16,21 21 0,0 0-16,0-21 15,22 21-15,-22 0 0,0 0 0,0 0 16,21 0-16,-20 0 0,-1 0 15,21 0-15,-21 0 0,0 0 16,1 0-16,20 0 0,-21 0 0,0 0 16</inkml:trace>
  <inkml:trace contextRef="#ctx0" brushRef="#br1" timeOffset="98946.99">6202 9970 0,'0'-22'0,"-21"22"32,-1 0-17,1 22-15,21-1 0,-21 0 16,0 0-16,0 0 0,0 0 0,-1 1 15,1 20-15,21-21 0,-21 0 0,21 0 16,-21 1-16,21 20 0,0-21 16,0 0-16,0 0 0,0 1 15,21-1-15,0-21 0,0 0 0,1 0 16,-1 0-16,21 0 0,-21 0 16,0 0-16,1 0 0,-1-21 0,21 21 15,-21-22-15,0 1 0,1 0 0,-1 0 16,0 0-16,0 0 15,-21-1-15,0 1 0,0 0 0,0-21 16,0 21-16,0-1 0,0-20 0,0 21 16,-21 0-16,0 0 0,0-1 15,-1 22-15,1 0 0,0 0 0,0 0 16,0 0-16,0 0 0,-1 0 0,1 0 16,0 22-16,0-22 0,0 21 15,21 0-15,0 0 0,0 0 16,0 0-16,0 1 15,21-22-15</inkml:trace>
  <inkml:trace contextRef="#ctx0" brushRef="#br1" timeOffset="99535.99">7027 9927 0,'0'0'0,"-21"0"0,-21 0 16,21-21-16,-1 21 0,1 0 0,0 0 15,0 0-15,0 0 0,0 0 16,-22 0-16,22 0 0,0 21 16,0 0-16,0-21 0,-1 22 0,-20-1 15,21 0-15,0 0 0,0 0 16,-1 0-16,22 1 0,-21 20 0,21-21 15,-21 0-15,21 0 0,0 1 0,0-1 16,0 0-16,0 0 16,0 0-16,21 0 0,0-21 15,1 0-15,20 0 0,-21 0 0,0 0 16,0 0-16,22 0 0,-22 0 16,21 0-16,-21-21 0,22 21 0,-1-21 15,-21 0-15,0 0 0,22 0 16,-22-1-16,0 1 0,0-21 15,0 0-15,1 20 0,-1-20 0,0-21 0,0 20 16,-21-20-16,0 20 0,21-20 16,-21 21-16,0-22 0,0 22 15,0-1-15,0 1 0,0 21 0,0 0 16,-21 21 0,0 0-16,0 42 15,0-21-15,21 22 0,-22-1 0,1 0 16,0 22-16,21-22 0,-21 22 0,21-22 15,-21 21-15,21-20 0,0-1 16,0 0-16,0 1 0,0-1 16,0-21-16,21 22 0,0-22 0,0 0 15,0 0-15,1 0 0,20 0 16,-21-21-16,21 0 0,-20 0 0,20 0 16,0 0-16,-21-21 0,22 21 0,-1-21 15</inkml:trace>
  <inkml:trace contextRef="#ctx0" brushRef="#br1" timeOffset="100292.55">8445 9631 0,'0'0'15,"0"-21"-15,0 0 0,0-22 0,0 22 16,-21 0-16,21 0 0,-21 0 0,21-1 16,-21 22-16,21-21 0,-21 21 15,0 0-15,-1 0 0,1 0 16,0 21-16,0 1 0,0-1 15,0 0-15,21 21 0,-22 1 16,1-1-16,0 0 0,0 22 0,0-22 16,0 22-16,21-22 0,0 0 15,0 1-15,0-1 0,0 0 16,0-21-16,0 22 0,0-22 0,21 0 16,0 0-16,0 0 0,0 1 0,0-22 15,1 21-15,20-21 0,-21 0 16,21 0-16,-20 0 0,20 0 0,-21 0 15,21-21-15,1-1 0,-22 22 0,21-21 16,1 0-16,-22-21 0,0 21 0,21-22 16,-21 22-16,-21-21 0,22-1 15,-22-20-15,0 21 0,0-22 0,0 22 16,0-22-16,0 22 0,-22-22 16,1 22-16,0 0 0,-21 21 15,21-22-15,-22 22 0,22 0 0,-21 0 16,-1 21-16,22 0 0,-21 0 15,21 0-15,0 21 0,-22 0 0,22 0 16,0 0-16,0 22 0,21-1 0,-21 0 16,21 1-16,0-1 0,0 0 15,0 1-15,0-1 0,0 0 0,0-20 16,0 20-16,21-21 0,0 0 0,0 22 16,21-43-16,-20 21 0,-1 0 15,21-21-15</inkml:trace>
  <inkml:trace contextRef="#ctx0" brushRef="#br1" timeOffset="100679.33">8911 9779 0,'0'0'0,"0"-21"0,0 0 16,21 21-1,0 0 1,-21 21-16,0 0 0,22 0 0,-22 0 15,21 1-15,-21 20 0,0-21 16,21 0-16,-21 22 0,21-22 0,-21 0 16,21 21-16,-21-21 0,0 1 15,0-1-15,0 0 0,0 0 16,0 0-16,0-42 47,21 0-47,-21 0 0,0 0 15,22-1-15,-22 1 0,0 0 0,21-21 16,-21 21-16,21-22 0,0 22 16,-21-21-16,21 21 0,0-1 0,1 1 15,-1 0-15,0 21 0,-21-21 0,21 21 16,0-21-16,0 21 0,1 0 16,-1 0-16,0 21 31,-21 0-31</inkml:trace>
  <inkml:trace contextRef="#ctx0" brushRef="#br1" timeOffset="101035.13">9419 10054 0,'42'0'15,"-20"0"1,-1 0-16,0-21 0,0 21 0,-21-21 15,21 21-15,0-21 0,1 0 0,-1-1 16,0 22-16,0-21 0,-21 0 16,0 0-16,0 0 0,0 0 15,0-1-15,-21 22 16,0 0-16,0 0 0,-1 22 16,1-1-16,0 0 0,0 0 15,0 0-15,0 0 0,-1 1 0,1-1 16,21 0-16,0 21 0,-21-21 0,21 1 15,0-1-15,0 0 0,0 0 16,0 0-16,21-21 16,0 0-16,1 21 0,-1-21 0,0 0 15,21 0-15,-21 0 0,22 0 0,-1 0 16,-21 0-16,22 0 0,-22-21 16,0 0-16,0 21 0,0-21 0,0 21 15</inkml:trace>
  <inkml:trace contextRef="#ctx0" brushRef="#br1" timeOffset="101379.11">9864 9991 0,'0'0'0,"0"-21"0,0-1 0,0 1 16,0 0-16,0 0 0,21 0 0,0 0 16,-21-1-16,21 1 15,0 21-15,0 0 0,1 0 16,-1 0-16,0 0 0,0 0 16,21 0-16,-20 0 0,20 21 15,-21 1-15,0-1 0,22 0 0,-22 0 16,0 0-16,-21 0 0,0 1 0,0 20 15,0-21-15,0 0 0,0 0 16,0 1-16,0-1 0,-21 0 16,0 0-16,-1-21 0,1 0 0,0 21 15,0-21 1,0 0-16,21-21 16,0 0-16,0 0 15,0 0-15,0-1 16,0 1-16,0 0 0,0 0 0,21-21 0,0 20 15,0 1-15,0-21 0,1 21 16,-1 0-16,0-1 0,0 1 16,0 0-16,0 21 0,1-21 0,-1 21 15,0 0-15,0 0 0,0 0 0</inkml:trace>
  <inkml:trace contextRef="#ctx0" brushRef="#br1" timeOffset="102171.66">10604 10075 0,'22'0'15,"-1"0"1,-21-21-16,21 0 0,0 21 0,-21-21 16,21 0-16,0 0 0,-21-22 15,22 22-15,-1-21 0,0 21 0,-21-22 16,21 1-16,0 0 0,-21-22 0,0 22 15,21-1-15,-21 22 0,0-21 16,0 21-16,0 0 0,0-1 16,-21 44-1,0 20-15,0-21 16,0 21-16,21 1 0,-21-1 16,-1 0-16,1 1 0,0-1 15,0 0-15,21 1 0,0-1 0,0 0 16,-21 1-16,21-1 0,0-21 0,0 22 15,0-22-15,0 0 0,21 0 16,0 0-16,0-21 0,0 21 0,1-21 16,20 0-16,-21 0 0,0 0 0,22 0 15,-1 0-15,-21 0 0,21 0 0,1-21 16,-22 0-16,21 21 16,1-21-16,-22 0 0,21 0 0,-21-1 0,22-20 15,-22 21-15,0 0 0,0 0 0,-21-1 16,0 1-16,21 0 15,-21 0-15,-21 42 32,21 0-32,-21 0 15,0 1-15,0-1 0,21 0 0,0 0 16,-22 0-16,22 0 0,0 1 0,0-1 16,0 0-16,0 0 0,0 0 15,22 0-15,-1-21 0,0 0 16,0 22-16,0-22 0,0 0 0,22 0 15,-22 0-15,0 0 0,21 0 16,-20 0-16,-1-22 0,21 22 0,-21-21 16,0 0-16,1 0 0,-1 0 15,0 0-15,0-22 0,0 22 0,-21-21 16,21 21-16,-21-22 0,0 1 16,0 21-16,0-22 0,0 22 0,-21 0 15,0 0-15,0 0 0,0 21 0,0 0 16,-22 0-16,22 0 0,0 0 15,-21 21-15,20-21 0,-20 21 0,21 0 16,0 22-16,-22-22 0,22 0 0,0 0 16,0 0-16,21 0 0,0 1 15,0-1-15,0 0 0,0 0 0,0 0 16,21 0-16,21-21 0,-20 22 0,-1-1 16,0-21-16,0 0 0,21 0 15,1 21-15,-22-21 0</inkml:trace>
  <inkml:trace contextRef="#ctx0" brushRef="#br1" timeOffset="102643.39">12213 9927 0,'0'0'0,"0"-21"16,0 0-16,0-64 16,0 64-16,0 0 0,-21 21 15,0 0-15,0 0 0,-1 0 0,1 0 16,0 0-16,0 0 0,0 21 15,0 0-15,-22 0 0,22 1 16,0 20-16,-21-21 0,20 21 0,1-20 16,0 20-16,0-21 0,0 21 0,21-20 15,-21-1-15,21 0 0,0 21 16,0-21-16,0 1 0,0-1 16,21 0-16,0-21 0,0 0 0,0 0 15,0 0-15,1 0 0,-1 0 16,0 0-16,21 0 0,-21-21 0,1 0 15,20-1-15,-21 1 0,0 0 16,0 0-16,1 0 0,-1-22 0,0 22 16,-21-21-16,0 21 0,21-22 15,-21 22-15,0 0 0,21 21 0,-21-21 16,-21 42 0,0-21-1,21 21-15,-21 0 0,21 1 0,0-1 16,0 0-16,0 0 0,0 0 0,0 0 15,0 22-15,0-22 0,0 0 16,21 0-16,0 0 0,0 1 16,0-1-16,1-21 0,-1 21 0,0-21 15,21 0-15,-21 0 0,1 0 16,20 0-16,0 0 0,-21 0 16</inkml:trace>
  <inkml:trace contextRef="#ctx0" brushRef="#br1" timeOffset="103192.07">13166 9948 0,'0'0'0,"0"-21"0,0 0 0,-22 0 15,1 0-15,-21 0 0,21-1 0,0 1 16,-22 21-16,22 0 0,-21-21 16,21 21-16,-22 0 0,22 0 0,-21 0 15,21 21-15,-22 0 0,22 1 0,-21-1 16,21 0-16,-1 0 0,1 0 15,0 0-15,0 1 0,21 20 16,-21-21-16,21 0 0,0 0 0,0 22 16,0-22-16,0 0 0,0 0 15,21 0-15,0-21 0,0 22 0,0-1 16,1-21-16,-1 0 0,0 21 0,0-21 16,0 0-16,0 0 0,1 0 0,-1 0 15,0 0-15,0-21 0,0 0 16,22-1-16,-22 1 0,0 0 0,0-21 15,0-1-15,0 1 0,1 0 0,-1-22 16,0 1-16,0-1 0,0 1 16,0-1-16,1 1 0,-22-1 0,0 1 15,0 20-15,0 1 0,0 0 16,0-1-16,0 22 0,0 0 16,0 0-16,-22 21 15,1 0-15,21 21 0,-21 0 0,21 0 16,-21 1-16,0 20 0,21-21 15,0 43-15,0-22 0,0 0 0,0 22 16,0-1-16,0-20 0,0 20 0,0-21 16,0 22-16,21-22 0,-21 1 15,21-1-15,0-21 0,0 21 0,1-20 16,-1-1-16,21 0 0,-21 0 16,22 0-16,-22-21 0,21 21 0,0-21 15,1 0-15,-1 0 0,0 0 16,1 0-16,-1 0 0,-21-21 0,22 0 15</inkml:trace>
  <inkml:trace contextRef="#ctx0" brushRef="#br1" timeOffset="104208.49">16425 9462 0,'-21'0'15,"42"0"-15,-63 0 0,42 21 16,-21-21-16,42 0 31,0 0-15,0 0-16,0 0 0,22-21 0,-22-1 16,21 22-16,1-21 0,-22 0 0,21 21 15,-21-21-15,0 0 0,1 0 16,-1-1-16,-21 1 0,0 0 15,0 0-15,0 0 0,-21 0 16,-1 21-16,1-22 0,0 22 16,0 0-16,-21 0 0,20 0 0,-20 0 15,21 0-15,-21 22 0,20-1 16,-20 0-16,21 0 0,0 21 0,-22-20 16,22 20-16,21 0 0,-21-21 0,21 22 15,0-22-15,0 21 0,0-21 16,0 22-16,0-22 0,21 0 0,0 0 15,1-21-15,20 21 0,-21-21 16,0 0-16,22 0 0,-22 0 16,21 0-16,-21 0 0,0 0 0,1 0 15,-22-21 1,-22 0 0,1 21-16,0 0 0,0 0 0,-21 0 15,20 0-15,-20 0 0,0 0 16,21 0-16,-22 21 0,22 0 0,-21 1 15,21-1-15,-1 0 0,1 0 0,0 21 16,0-20-16,0-1 0,0 21 16,21-21-16,0 0 0,0 1 0,0-1 15,0 0-15,0 0 0,0 0 0,21-21 16,0 21-16,0-21 0,0 0 16,0 22-16,22-22 0,-22 0 15,21 0-15,1 0 0,-1 0 0,0 0 16,1-22-16,-1 22 0,0-21 15,1 21-15,-1-21 0,0 0 0,22 0 16</inkml:trace>
  <inkml:trace contextRef="#ctx0" brushRef="#br1" timeOffset="104863.11">17187 9737 0,'0'-21'0,"0"42"0,21-64 0,-21 22 16,0 0-16,-21 0 15,0 21-15,21-21 0,-21 21 16,0 0-16,0 0 0,-22 0 0,22 0 15,0 21-15,-21 0 16,20 0-16,1 0 0,-21 1 0,21 20 16,0-21-16,-1 0 0,1 22 0,0-22 15,0 0-15,21 21 0,0-21 16,0 1-16,0-1 0,0 0 0,0 0 16,21-21-16,0 0 0,0 0 15,1 0-15,-1 0 0,0 0 16,21 0-16,-21 0 0,1 0 0,20 0 15,-21-21-15,0 0 0,0 21 16,1-21-16,-1-1 0,0 1 16,0 0-16,0 0 0,-21 0 0,0-22 0,21 22 15,1 0-15,-22 0 16,0 0-16,0 0 16,0 42-1,0 0 1,0 0-16,0 0 0,0 0 15,0 22-15,0-22 0,0 21 0,0-21 16,0 22-16,0-1 0,0 0 16,0 1-16,0-1 0,0 0 0,0 1 15,0 20-15,0-20 0,0 20 16,0 1-16,0-1 0,0-21 0,0 22 16,0-1-16,0-20 0,0 20 0,0-20 15,0 20-15,0-21 0,-22 1 16,1-1-16,0 0 0,0-20 0,0 20 15,0-21-15,-1 0 0,1 0 16,-21 1-16,21-1 0,-22-21 0,22 0 16,-21 0-16,0 0 0,-1 0 0,1-21 15,0-1-15,-1 1 0,-20-21 16,20 21-16,1 0 0,21-22 0,-21 1 16,20 0-16,1 20 0,0-20 0,0 0 15,21 21-15,0-22 0,0 22 16,0-21-16,0 21 0,21-22 0,0 22 15,0 0-15,1 0 0,20-22 16,-21 22-16,21 0 0,-20-21 0,20 21 16,0-22-16,-21 1 0,22 21 15</inkml:trace>
  <inkml:trace contextRef="#ctx0" brushRef="#br1" timeOffset="105147.46">17653 9906 0,'0'-21'31,"0"0"0,0 42 16,0 0-47,0 0 16,-21 0-16,0 1 16</inkml:trace>
  <inkml:trace contextRef="#ctx0" brushRef="#br1" timeOffset="105401.25">17653 10202 0,'0'22'0,"0"-44"47</inkml:trace>
  <inkml:trace contextRef="#ctx0" brushRef="#br1" timeOffset="113035.45">18521 9737 0,'0'0'0,"0"-21"16,0-1-16,21 22 15,-21-21-15,0 0 0,21 0 16,-21 0-16,0 0 0,0-1 16,0 1-1,0 42 1,0 1-1,0-1-15,0 0 0,0 21 0,0 1 16,0-22-16,0 21 0,0 0 0,0 1 16,0-22-16,0 21 15,0-21-15,0 22 0,0-22 0,0 0 16,0 0-16,0 0 0,0 1 0,0-1 16,0-42 15,0-1-16,0 1-15,0 0 16,0-21-16,0 21 0,0-1 16,0-20-16,0 21 0,0-21 0,0-1 15,0 1-15,21 0 0,0-1 16,1 22-16,-22-21 0,21-1 0,0 22 16,0 0-16,0 0 0,0 21 15,1-21-15,-1 21 0,0 0 16,0 0-16,0 0 0,0 21 0,1 0 15,-1 0-15,0 22 0,0-22 0,-21 21 16,0 0-16,21 1 0,-21-22 16,0 21-16,0 1 0,0-22 0,0 21 15,0-21-15,0 0 0,0 1 0,0-1 16,0 0-16,0 0 16,-21-21-1,21-21 1,0 0-16,0 0 15,0-1-15,0-20 0,0 21 16,0 0-16,21-22 0,-21 1 0,21 0 16,1-1-16,-1 1 0,0 0 15,21-1-15,-21 22 0,22 0 0,-22 0 16,21 21-16,-21 0 0,22 0 0,-22 0 16,21 21-16,-21 0 0,1 0 15,-1 22-15,0-22 0,-21 21 0,0 1 16,0-1-16,0 0 0,0-21 15,0 22-15,-21-22 0,0 0 0,-1 0 16,1 22-16,0-22 0,0 0 16,0-21-16,21 21 15,21-21 32</inkml:trace>
  <inkml:trace contextRef="#ctx0" brushRef="#br1" timeOffset="113407.24">19643 9779 0,'0'0'0,"21"0"32,-21-21-17,21 21-15,0 0 16,0-21-16,0 0 0,22 21 15,-22-22-15,0 1 0,0 21 16,0-21-16,1 0 0,-1 0 0,0 21 16,-21-21-16,0-1 0,21 1 0,-21 0 15,0 0 1,-21 21-16,0 0 0,0 0 0,-1 0 16,1 0-16,0 21 0,0 0 0,-21 0 15,20 1-15,1-1 0,-21 21 16,21-21-16,0 22 0,-1-22 0,22 21 15,0-21-15,-21 22 0,21-22 0,0 0 16,0 0-16,0 0 16,21 0-16,-21 1 0,22-22 0,-1 21 15,0-21-15,0 0 0,0 21 0,0-21 16,22 0-16,-22 0 0,0 0 16,0 0-16,0-21 0,22 21 0</inkml:trace>
  <inkml:trace contextRef="#ctx0" brushRef="#br1" timeOffset="113693.07">20341 9398 0,'0'0'0,"21"-42"0,-21 21 0,0-1 0,0 1 16,0 0-16,-21 21 31,21 42-31,-21-20 16,21-1-16,0 21 0,0 0 0,0 1 15,0-1-15,-21 0 0,21 1 0,-21 20 16,21-20-16,-22-22 0,22 21 16,0 0-16,0-20 0,0 20 0,-21-21 15,21 0-15,0 0 0,-21 1 0,21-1 16,0 0 0,0-42 15,0 0-31</inkml:trace>
  <inkml:trace contextRef="#ctx0" brushRef="#br1" timeOffset="114290.73">20002 9694 0,'64'-21'47,"-22"0"-47,1 21 16,-1 0-16,0-21 0,1 21 15,-1-21-15,21 0 0,-20 21 16,20-22-16,-20 1 0,20 0 0,-21 0 16,1 21-16,-22-21 0,21 0 0,-21-1 15,-21 1-15,0 0 0,22 0 16,-22 0-16,0 0 0,0-1 0,0 1 16,-22 21-16,22-21 0,-21 21 15,0 0-15,0 21 16,21 0-16,-21 1 15,21-1-15,0 21 0,0-21 0,0 22 0,0-1 16,0 0-16,0 1 0,0-1 16,0 0-16,0 1 0,0-1 15,0-21-15,0 21 0,0-20 0,0 20 16,0-21-16,0 0 0,0 0 16,0 1-16,0-1 0,0 0 15,-21-21 1,21-21-1,0 0-15,0-1 0,0 1 16,0-21-16,0 21 0,21 0 0,0-22 16,0 22-16,0-21 0,0 21 15,22-22-15,-22 22 0,21 0 0,-21-21 16,22 42-16,-1-22 0,-21 22 0,22 0 16,-22 0-16,0 0 15,0 22-15,0-22 0,-21 21 0,0 21 16,0-21-16,0 0 0,0 1 0,0 20 15,0-21-15,0 0 0,0 0 16,0 1-16,-21-1 0,0 0 0,21 0 16,-21 0-16,21 0 0,-21-21 31,42-21 0,0 0-31</inkml:trace>
  <inkml:trace contextRef="#ctx0" brushRef="#br1" timeOffset="114667.52">21421 9567 0,'0'-21'0,"0"42"0,0-63 0,-22 42 32,1 0-32,0 21 15,0 0-15,0 1 0,21-1 0,-21 21 16,-1-21-16,1 0 0,0 1 0,21 20 15,0-21-15,0 0 0,0 0 16,0 1-16,0-1 0,0 0 0,21 0 16,0-21-16,1 0 15,-1 21-15,0-21 0,0 0 0,21 0 16,-20 0-16,20 0 0,0 0 16,-21 0-16,22-21 0,-22 21 0,0-21 15,0 0-15,0 0 0,1-1 0,-22 1 16,0-21-16,0 21 0,0-22 15,0 22-15,0 0 0,0-21 0,-22 21 16,1-1-16,0 22 0,-21-21 16,21 21-16,-1 0 0,1 0 0,-21 0 15,21 0-15,0 21 0,-22-21 0,22 22 16,21-1-16,-21 0 0,21 0 16,0 0-16,0 0 15,21 1-15</inkml:trace>
  <inkml:trace contextRef="#ctx0" brushRef="#br1" timeOffset="115223.2">22267 9610 0,'0'0'0,"0"-21"0,-21-1 15,0 1-15,0 0 0,21 0 0,-21 21 16,-1-21-16,1 21 0,-21-21 0,21 21 15,0 0-15,-1 0 0,-20 0 16,21 21-16,-21 0 0,20 0 16,-20 0-16,21 22 0,0-22 0,0 21 15,-1 0-15,1-20 0,21 20 0,0-21 16,0 21-16,0-20 0,0-1 16,0 0-16,21 0 0,22 0 0,-22 0 15,0 1-15,21-22 0,-20 0 0,-1 0 16,21 0-16,-21 0 0,22 0 15,-22 0-15,0 0 0,0 0 0,0-22 16,0 1-16,1 0 0,-1 0 16,0-21-16,0 20 0,-21-20 15,21 0-15,0-1 0,-21-20 0,22 21 16,-22-1-16,21-20 0,-21 20 0,21 1 16,-21 0-16,0-1 0,0 1 15,0 21-15,0-21 0,0 20 0,-21 1 16,0 21-16,-1 0 0,1 0 0,0 0 15,0 0-15,21 21 0,0 1 16,-21 20-16,21 0 0,0 1 0,0-1 16,0 0-16,0 1 0,0-1 0,21 21 15,-21-20-15,21-1 0,0 0 16,-21 1-16,21-1 0,1-21 0,-1 22 16,-21-22-16,21 0 0,0 0 0,0-21 15,0 21-15,1-21 16,-1 0-16,0 0 0,0 0 15,0 0-15,0 0 0,1-21 0,-1 21 16,0-21-16,0 0 0,21 0 16</inkml:trace>
  <inkml:trace contextRef="#ctx0" brushRef="#br1" timeOffset="118431.87">23749 9208 0,'0'0'0,"21"-22"0,-21 1 16,0 0-16,0-42 16,-21 41-16,0 22 15,0 0-15,-1 0 0,1 0 16,0 0-16,0 0 15,0 22-15,0 20 0,-1-21 0,1 21 16,0-20-16,0 20 0,-21 0 0,20 1 16,1-1-16,0 0 0,21 1 15,-21-1-15,21 0 0,0-21 0,0 22 16,0-1-16,0-21 0,0 22 16,21-22-16,0 0 0,22 0 15,-22 0-15,21-21 0,0 21 0,1-21 16,-1 0-16,0 0 0,1 0 0,-1 0 15,0 0-15,1-21 0,-1 0 16,0 0-16,1 0 0,-1 0 0,0-22 16,-20 22-16,-1-21 0,0-1 0,0 1 15,-21-21-15,0 20 0,0 1 16,0 0-16,0-22 0,0 22 0,-21-1 16,-21 1-16,20 0 0,1-1 15,-21 1-15,0 21 0,-1 21 0,1-21 16,0 21-16,-1 0 0,1 0 15,-22 21-15,22 0 0,0 0 16,-1 22-16,1-22 0,0 21 0,21 0 16,-22 1-16,22-1 0,0 22 0,21-22 15,0 0-15,0 1 0,0-1 16,0 0-16,0 1 0,21-1 0,0-21 16,0 21-16,22-20 0,-22-1 0,21 0 15,22 0-15,-22 0 0,0-21 16,22 0-16,-22 0 0,22 0 0,-22 0 15,22 0-15,-22 0 0,0-21 0,1 0 16,-22 0-16,21 0 0,-21-1 16,0 1-16,1-21 0,-1 21 15,0-22-15,-21 22 0,21 0 0,-21 0 16,0 0-16,0 42 31,0 0-15,0 0-16,0 0 0,-21 1 15,21 20-15,0-21 0,0 0 0,0 0 16,0 1-16,0-1 0,0 0 16,21 0-16,0-21 15,0 21-15,1-21 0,-1 0 16,0 0-16,0 0 0,0 0 0,0-21 16,1 0-16,-1 0 15,0 0-15,0-1 0,0-20 16,-21 21-16,21-21 0,1 20 0,-1-20 15,0 21-15,0 0 0,-21 0 16,0-1-16,21 1 0,-21 0 16,0 42-1,0 0 1,-21 1-16,21-1 0,-21 0 16,21 0-16,0 0 0,-21 0 0,21 1 15,0-1-15,-21 0 0,21 0 0,0 0 16,0 0-16,0 1 15,0-1-15,0 0 0,21-21 0,0 21 16,0-21-16,0 21 0,22-21 16,-22 0-16,0 0 0,0 0 15,21 0-15,-20 0 0,-1 0 0,21-21 16,-21 0-16,0 21 0,1-21 0,-1 0 16,0-1-16,0 1 0,0-21 15,0 21-15,-21 0 0,22-22 0,-22 22 16,21 0-16,-21 0 0,0 0 0,0-1 15,-21 22 1,-1 0-16,1 0 16,0 0-16,21 22 0,-21-22 0,0 21 15,0 21-15,-1-21 0,22 0 16,-21 1-16,21 20 0,-21-21 0,21 0 16,0 22-16,0-22 0,0 0 0,0 0 15,21 0-15,0 0 16,1-21-16,-1 22 0,0-22 15,0 0-15,21 0 0,-20 0 0,-1 0 16,21 0-16,-21 0 0,0-22 16,1 22-16,20-21 0,-21 0 0,0 0 15,0 0-15,1-22 0,-1 22 0,0-21 16,0 21-16,-21-22 16,0 22-16,0 0 0,0 0 0,0 0 15,0 0-15,-21 21 16,0 0-16,0 0 15,21 21 1,0 0-16,0 0 0,0 0 16,0 0-16,21 1 0,-21-1 15,21 0-15,0 0 0,-21 0 16,0 0-16,0 1 0,0-1 0,21 0 16,-21 0-16,21 0 15,-21 0 1,22-21-16,-1 0 0,0 22 15,0-22-15,0 0 0,0 0 0,1 0 16,-1 0-16,21 0 0,-21 0 16,0 0-16,22 0 0,-22 0 0,0-22 15,0 22-15,0-21 0,1 0 16,-22 0-16,21 0 0,-21 0 0,21-22 16,-21 22-16,0-21 0,0 21 0,0-1 15,0 1-15,0 0 0,-21 0 16,0 21-16,-1 0 15,22 21 1,0 0-16,0 0 16,0 1-16,0-1 15,0 0-15,0 0 0,0 0 0,0 0 16,22 1-16,-1-1 16,-21 0-16,0 0 0,21-21 0,-21 21 15,0 0-15,21-21 0,0 22 16,0-22-16,1 21 15,-1-21-15,0 0 0,0 0 0,21 0 16,-20 0-16,-1 0 0,21 0 0,-21 0 16,0 0-16,22 0 0,-22-21 15,0-1-15,0 22 0,0-21 0,1 0 16,-22-21-16,21 21 0,0-1 16,-21 1-16,21 0 0,-21 0 15,0 0-15,0 0 16,0 42 15,-21 0-31,0-21 0,21 21 0,-21 0 16,21 0-16,0 1 0,0-1 15,0 0-15,0 0 0,0 0 16,0 0-16,0 1 16,21-22-16,0 21 0,0-21 15,21 0-15,-20 0 0,20 0 16,-21 0-16,21 0 0,-20 0 0,20 0 15,-21 0-15,21 0 0,-20 0 16,-1-21-16,0-1 0,0 1 16,0 0-16,0 0 0,1-21 0,-22 20 15,0-20-15,0 0 0,0 21 0,0-22 16,0 22-16,0 0 0,-22 0 16,1 0-16,-21 21 0,21 0 15,0 0-15,-1 0 0,1 0 0,-21 21 16,21-21-16,0 21 0,-1 0 15,1 0-15,0 0 0,0 22 0,0-22 16,21 0-16,0 0 0,0 0 16,0 22-16,0-22 0,0 0 0,0 0 15,0 0-15,21-21 0,-21 22 16,21-22-16,0 0 0,0 21 0,1-21 16,-1 0-16,0 0 0,0 0 15,0 0-15,0 0 0,22-21 0,-22 21 16,0-22-16,0 1 0,0 0 0,-21 0 15,22-21-15,-1 20 0,0-20 16,-21 0-16,21-1 0,0 1 0,-21 0 16,21-22-16,1 22 0,-22 21 0,0-22 15,0 1-15,21 21 0,-21 0 16,0 0-16,0-1 0,0 1 0,-21 21 16,-1 0-1,1 0-15,0 21 0,21 1 16,-21-22-16,0 21 0,21 0 0,0 21 15,-21-21-15,21 1 0,-22 20 16,22-21-16,-21 21 0,21 1 0,0-22 16,0 21-16,0 1 0,0-22 0,0 21 15,0-21-15,0 22 0,0-22 16,21 0-16,1 0 0,-1 0 0,0-21 16,-21 21-16,21-21 0,0 0 0,0 0 15,1 0-15,-1 0 16,0 0-16,0 0 0,0 0 0,0-21 15,1 0-15,-1 21 0,0-21 0,-21 0 0,21 0 16,0-1-16,0 1 16,-21 0-16,0 0 0,22 21 0,-22-21 15,21 21-15,-21-21 0,0 42 32,0 0-32,0 0 15,0 0-15,0 0 0,0 1 16,-21-22-16,21 21 0,0 0 15,0 0-15,0 0 16,21 0 0,0-21-16,0 0 15,0 0-15,0 0 0,1 0 0,-1 0 16,0 0-16,0 0 0,21 0 0,-20-21 16,-1 0-16,0 0 0,0 0 15,0 0-15,-21-1 0,21 1 0,1-21 16,-1 21-16,-21 0 0,0-22 15,0 22-15,0 0 0,0 0 0,0 0 16,-21 21-16,-1 0 16,1 0-16,0 0 15,0 0-15,0 0 0,0 21 0,-1 0 16,1-21-16,0 21 0,0 0 16,0 0-16,21 1 0,0-1 15,-21 0-15,21 0 0,0 0 0,0 0 16,0 1-16,0-1 0,0 0 15,0 0-15,0 0 0,0 0 16,0 1-16,21-1 0,-21 0 0,21 0 16,-21 21-16,21-20 0,0-1 0,-21 21 15,21 0-15,1-20 0,-22 20 16,21-21-16,-21 21 0,0 1 16,0-1-16,0 0 0,0 1 0,0-22 0,0 21 15,-21 1-15,-1-1 0,1-21 16,-21 21-16,21-20 0,0 20 15,-22-21-15,1 0 0,0 0 0,-1-21 16,22 22-16,-21-22 0,-1 0 0,1 21 16,21-21-16,0 0 0,-22 0 15,22 0-15,0 0 0,0 0 16,21-21-16,-21 21 0,21-22 0,0 1 16,0 0-16,0 0 0,0 0 15,0 0-15,0-1 0,0-20 0,0 21 16,0-21-16</inkml:trace>
  <inkml:trace contextRef="#ctx0" brushRef="#br1" timeOffset="118695.62">27347 9271 0,'0'0'0,"0"-42"32,-21 42-32,0 0 47,21 21-32,-21-21-15,0 0 16,-1 0-16,1 0 0,0 21 15</inkml:trace>
  <inkml:trace contextRef="#ctx0" brushRef="#br1" timeOffset="118931.48">26162 9271 0,'0'0'0,"-21"21"0,0-21 31,21-21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3:09:21.1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191 0,'0'-22'15,"0"1"1,0 0 0,-21 21-1,0 0-15,0 0 16,0 0-16,0 21 16,-1 0-16,1 1 0,21-1 15,-21 21-15,0 0 0,21-20 16,-21 20-16,21 0 0,-21 22 0,21-22 15,-22 22-15,1-22 0,21 21 16,-21 1-16,21-1 16,0 1-16,-21-22 0,21 22 0,0-22 15,-21 22-15,21-22 0,0 0 0,0-21 16,0 22-16,0-22 0,0 0 16,0 0-16,0 0 0,0 1 15,0-1-15,0-42 47,0-1-47,0 1 0,0 0 16,0 0-16,21-21 0,-21 20 15,21-20-15,-21 0 0</inkml:trace>
  <inkml:trace contextRef="#ctx0" brushRef="#br0" timeOffset="360.79">1270 445 0,'0'0'0,"0"-22"0,0 1 16,0 0-16,21 0 15,0 0-15,22 21 16,-22-21-16,0 21 0,0 0 16,21 0-16,-20 0 0,-1 0 0,21 0 15,-21 0-15,0 0 0,22 21 16,-22 0-16,0 21 0,0-21 15,0 22-15,1-1 0,-1 0 16,-21 1-16,0 20 0,0-20 0,0 20 16,0 1-16,0-22 0,0 21 15,0-20-15,0 20 0,0-20 0,-21-1 16,21 0-16,-22-21 0,22 22 16,0-22-16,0 0 0,0 0 15,0 0-15,0 1 0,0-44 47,0 1-47,0 0 16,0-21-16</inkml:trace>
  <inkml:trace contextRef="#ctx0" brushRef="#br0" timeOffset="615.64">1291 995 0,'0'0'0,"-21"-21"32,42 21-32,0 0 15,22 0-15,-22 0 0,0 0 16,0-21-16,21 21 0,-20 0 16,20 0-16,0 0 0,-21 0 15,22-22-15,-22 22 0,0 0 16,21 0-16,-20 0 0,-1 0 15,0-21-15,-21 0 16,21 21-16,-21-21 16,21 21-16,-21-21 0,21 0 15</inkml:trace>
  <inkml:trace contextRef="#ctx0" brushRef="#br0" timeOffset="1241.41">2138 402 0,'0'0'0,"0"-21"0,0 0 0,-21 0 16,-1 21-1,1 21 1,21 0 0,0 0-16,0 0 0,0 22 15,0-22-15,0 21 0,0 1 0,0-1 16,0 0-16,0 22 0,0-22 15,0 22-15,0-1 0,0-21 16,0 22-16,0-22 0,0 1 0,0-1 16,-21 0-16,21 1 0,0-1 15,0-21-15,0 0 0,0 0 16,0 1-16,0-1 0,-21-21 31,21-21-15,0-1-16,0 1 15,0 0-15,0 0 0,0-21 0,0 20 16,0 1-16,0-21 0,0 0 16,0 20-16,0-20 0,0 21 15,21 0-15,0-22 0,0 22 0,1 0 16,-1 0-16,21 0 0,-21 21 16,22 0-16,-22 0 0,21 0 15,0 0-15,-20 0 0,20 0 16,-21 21-16,0 0 0,0 0 0,1 0 15,-22 22-15,21-22 0,-21 0 16,0 21-16,0-20 0,-21-1 0,-1 21 16,1-21-16,-21 0 0,21 22 15,-22-22-15,22 0 0,-21 0 0,21-21 16,0 21-16,-22 1 0,22-22 16,0 0-16,21 21 0,-21-21 0,0 0 15,-1 0-15,22-21 47,0-1-31,0 1-16,22 21 0,-22-21 0,21 0 15</inkml:trace>
  <inkml:trace contextRef="#ctx0" brushRef="#br0" timeOffset="1828.57">3090 889 0,'0'0'16,"21"-21"-16,-21 0 16,0 0-16,0-1 0,0 1 15,0 0-15,0 0 0,0 0 16,-21 21-1,0 0 1,0 0-16,0 0 0,0 0 0,-22 0 16,22 0-16,0 21 0,0 0 15,-22 0-15,22 0 0,0 1 0,0-1 16,0 0-16,21 0 0,0 0 16,-21-21-16,21 21 0,0 1 15,0-1-15,0 0 0,21 0 16,0 0-16,0-21 15,0 0-15,0 21 0,1-21 0,-1 22 16,21-22-16,-21 21 0,0-21 16,1 21-16,-1-21 0,0 21 0,0-21 15,0 21-15,0-21 0,-21 21 16,0 1-16,0-1 0,0 0 16,0 0-1,-21-21-15,0 21 0,0-21 0,0 0 16,-22 21-16,22-21 15,-21 0-15,21 22 0,-22-22 0,22 0 16,-21 0-16,0 0 0,-1 0 16,22 0-16,-21 0 0,-1 0 0,22 0 15,-21 0-15,21 0 0,0 0 16,-1-22-16,1 22 0,0 0 0,21-21 16,0 0-16,0 0 15,21 0-15,0 21 16,22-21-16,-22-1 0,0 22 0,21-21 15,1 0-15</inkml:trace>
  <inkml:trace contextRef="#ctx0" brushRef="#br0" timeOffset="2319.94">3598 318 0,'0'0'0,"0"-22"0,0-41 31,-21 63 0,0 0-15,21 21-16,0 0 0,0 0 16,0 22-16,0-1 0,-21 0 0,21 1 15,-21-1-15,-1 22 0,22-22 16,-21 21-16,0 1 0,0-1 15,0 1-15,0-1 0,21 1 0,-22-22 16,1 1-16,21-1 0,0 0 16,0-21-16,0 22 0,0-22 0,0 0 15,0 0-15,21-21 16,1 0 0,-1 0-1,0-21-15,-21 0 0,0 0 16,21 0-16,0-1 15</inkml:trace>
  <inkml:trace contextRef="#ctx0" brushRef="#br0" timeOffset="2547.81">3302 889 0,'0'0'0,"21"-21"32,0 21-32,0 0 0,1 0 15,20-21-15,-21 0 0,21 21 16,1 0-16,-1 0 0,0-22 0,-20 22 16,20 0-16,0 0 15,-21-21-15,1 21 0,-1 0 0</inkml:trace>
  <inkml:trace contextRef="#ctx0" brushRef="#br0" timeOffset="3364.94">3831 995 0,'0'-21'16,"0"0"0,0-1-16,0 1 15,0 0 1,0 0-16,21 0 0,0 21 15,-21-21-15,22 21 0,-1-22 16,0 22-16,-21-21 0,21 21 0,0 0 16,0 0-16,1 0 0,-1 21 0,0 1 15,-21-1-15,21 0 0,0 0 16,0 21-16,-21-20 0,0 20 0,22 0 16,-22-21-16,21 22 0,-21-1 15,0-21-15,0 22 0,0-22 0,0 0 16,0 0-16,0 0 15,0 0-15,-21 1 0,-1-22 0,22 21 16,-21-21-16,0 0 16,21-21-1,0-1-15,0 1 16,0 0-16,0-21 0,0 21 16,0-22-16,0 22 0,21-21 0,0-1 15,1 1-15,-1 21 0,-21-21 16,21 20-16,0-20 0,21 21 0,-20 0 15,-1 0-15,0-1 0,21 1 16,-21 21-16,1-21 0,-1 0 0,0 21 16,0 0-16,0-21 0,0 21 15</inkml:trace>
  <inkml:trace contextRef="#ctx0" brushRef="#br0" timeOffset="4217.96">5186 1058 0,'21'0'15,"0"0"-15,-21-21 0,21 0 16,0 21-16,1-21 16,-22 0-16,0 0 15,0-1-15,0 1 16,0 0-16,0 0 0,0 0 16,-22 0-16,22-1 0,-21-20 0,0 21 15,0 0-15,0 0 0,-22-1 16,22 1-16,0 21 0,0 0 0,-21 0 15,20 0-15,-20 0 0,21 21 16,-21 1-16,-1-1 0,22 21 0,-21 0 16,21 1-16,-1-1 0,1 0 15,0 1-15,21-1 0,-21 0 16,21 1-16,0-1 0,0 0 0,0-20 16,0 20-16,0-21 0,21 0 15,0 0-15,0 1 0,1-1 0,-1 0 16,0-21-16,0 0 0,0 0 0,22 0 15,-22 0-15,0 0 0,0 0 16,0 0-16,0 0 0,22-21 0,-22 0 16,0-1-16,0-20 0,0 21 15,1 0-15,-1-22 0,-21 1 0,21 0 16,0-1-16,-21 1 0,0 0 16,21-22-16,-21 22 0,0 0 15,21 20-15,-21-20 0,0 21 0,0 0 16,0 0-16,0-1 0,0 44 15,0-1 1,0 0-16,0 0 0,0 21 16,0 1-16,0-22 0,0 21 0,0 1 15,0-1-15,0 0 0,0-21 0,0 22 16,0-22-16,0 0 0,0 0 16,0 0-16,0 1 0,22-1 0,-1-21 15,0 0-15,0 0 16,21 0-16,-20 0 0,-1 0 15,21 0-15,-21 0 0,0 0 0,1-21 16,-1-1-16</inkml:trace>
  <inkml:trace contextRef="#ctx0" brushRef="#br0" timeOffset="4551.77">6011 572 0,'0'0'0,"0"-22"16,0 1-16,0 0 0,-21 21 31,0 0-31,0 0 0,0 21 16,-1-21-16,1 21 0,0 1 0,0-1 16,0 21-16,0-21 0,-1 22 15,1-1-15,0 0 0,0 1 0,21-22 16,-21 21-16,21 0 0,0 1 15,0-1-15,0-21 0,0 22 0,0-22 16,0 0-16,21 0 0,0 0 16,0 0-16,0 1 0,1-22 0,-1 0 15,21 0-15,-21 0 0,0 0 0,22 0 16,-22 0-16,0 0 0,21-22 16,-20 22-16,-1-21 0,0 0 15,21 0-15,-21-21 0,1 20 16</inkml:trace>
  <inkml:trace contextRef="#ctx0" brushRef="#br0" timeOffset="4916.05">6477 127 0,'0'-42'0,"0"84"0,0-105 16,0 41-16,0 1 0,0 0 0,-21 21 15,0 0 1,-1 21-16,22 0 0,-21 1 0,21 20 15,0 0-15,0 1 0,-21-1 16,21 21-16,0-20 0,-21-1 16,21 22-16,0-22 0,0 21 0,0-20 15,0-1-15,-21 22 0,21-22 16,0 0-16,0 22 0,-21-22 0,21 0 16,0 1-16,0-22 0,0 21 15,0-21-15,0 22 0,0-22 0,0 0 16,0 0-16,0 0 0,0 1 15,0-1-15,21-21 16,0 0 0,-21-21-16,0-1 15,21 22-15,0-21 0,0 0 0,-21 0 16,22 0-16,-1 0 0,-21-1 16,21 1-16,0 0 0,-21 0 15,21-21-15</inkml:trace>
  <inkml:trace contextRef="#ctx0" brushRef="#br0" timeOffset="5188.62">6943 593 0,'0'-21'0,"0"42"0,0-21 31,-22 21-15,1 0-16,21 0 0,-21 0 0,21 1 15,0 20-15,-21-21 0,0 21 16,21-20-16,-21 20 0,21 0 0,-22-21 16,22 22-16,0-22 0,0 0 0,-21 21 15,21-20-15,0-1 0,0 0 16,0 0-16,0 0 0,0 0 16,21-21-1,1 0-15,-1 0 0,21 0 16,-21-21-16,0 21 0</inkml:trace>
  <inkml:trace contextRef="#ctx0" brushRef="#br0" timeOffset="5984.17">7302 741 0,'0'-21'16,"0"42"-16,-21-42 31,0 21-31,21 21 0,0 0 0,-21 0 15,0 0-15,21 1 0,-21-1 16,21 21-16,-22-21 0,22 0 0,0 22 16,0-22-16,0 0 0,0 0 15,0 22-15,0-22 16,0 0-16,0 0 0,0 0 0,22 0 16,-1-21-1,0 0 1,-21-21-16,0 0 15,0 0-15,0 0 16,0-22-16,0 22 0,0-21 0,0 21 16,0-22-16,0 1 0,0 21 15,21-21-15,-21-1 0,21 22 0,-21-21 16,21 21-16,1-22 0,-1 22 16,0 0-16,0 0 0,0 0 0,0 21 15,22-22-15,-22 22 0,21 0 16,1 0-16,-22 0 0,21 0 15,0 22-15,-20-1 0,-1 0 0,21 0 16,-21 0-16,-21 0 0,21 22 16,-21-1-16,22-21 0,-22 22 0,0-1 15,0 0-15,0-21 0,0 22 0,0-22 16,-22 21-16,22-21 0,-21 1 16,21-1-16,0 0 0,0 0 0,-21 0 15,0-21 16,21-21-15,0 0-16,0 0 16,0 0-16,0-1 0,0-20 0,0 21 15,21-21-15,0-1 0,0 1 0,1 0 16,-1 20-16,0-20 0,0 0 16,21 21-16,-20-22 0,20 22 0,0 0 15,-21 0-15,22 0 0,-22 21 16,21 0-16,-21 0 0,22 0 0,-22 0 15,0 21-15,0-21 0,0 21 0,-21 21 16,0-21-16,0 22 0,0-22 16,0 21-16,0 1 0,0-1 0,0 0 15,0-21-15,0 22 16,0-22-16,0 21 0,-21-21 0,21 1 16,0-1-16,-21-21 0,21 21 0,-21-21 31,21-21-16,-21 0 1,21-1-16,0 1 16,0 0-16,0 0 0</inkml:trace>
  <inkml:trace contextRef="#ctx0" brushRef="#br0" timeOffset="6228.16">7387 318 0,'0'0'0,"-42"0"32,63 0 30,-21-22-62,21 22 0</inkml:trace>
  <inkml:trace contextRef="#ctx0" brushRef="#br0" timeOffset="6476.02">6477 487 0,'0'0'0,"-21"0"16,-22 21-1,65-21 1,-1 0-16,0 0 16,21 0-16,-21 0 0,22 0 15,-22 0-15,21 0 0,-21 0 0,22 0 16,-1 0-16,-21 0 0,0-21 0,1 21 15,-1 0-15,0 0 0</inkml:trace>
  <inkml:trace contextRef="#ctx0" brushRef="#br0" timeOffset="7224.03">1693 1863 0,'0'0'0,"0"-21"32,0-1-32,21 22 47,1 0-32,-1 0-15,0 0 0,0 22 0,21-22 16,1 0-16,-1 0 0,0 0 15,22 0-15,-22 0 0,22 0 0,-1 0 16,22 0-16,0 0 0,-1 0 16,1 0-16,21 0 0,0 0 0,-22-22 15,22 22-15,21 0 0,-21 0 16,21-21-16,0 21 0,21 0 0,-21 0 16,21-21-16,0 21 0,22 0 15,-22 0-15,21 0 0,1 0 0,-22 0 16,0-21-16,0 21 0,0 0 15,0 0-15,1 0 0,-1 0 16,0-21-16,-21 21 0,0 0 0,21 0 16</inkml:trace>
  <inkml:trace contextRef="#ctx0" brushRef="#br0" timeOffset="7431.91">8255 1630 0,'0'0'15,"42"0"-15,-21 0 0,1 0 0,-1 0 0,-21-21 32</inkml:trace>
  <inkml:trace contextRef="#ctx0" brushRef="#br0" timeOffset="8663.82">6181 1778 0,'0'0'0,"-22"0"0,22-21 16,-21 21-16,42 0 94,1 0-79,-1 0-15,0 0 16,0 0-16,0 0 0,0 0 0,22 0 15,-22 0-15,21 0 0,1 0 0,-1 0 16,21 0-16,-20 0 0,20 21 16,1-21-16,-1 0 0,1 0 0,20 0 15,-20 0-15,-1 0 0,22 0 16,-21 0-16,-1 0 0,22 0 16,-22 0-16,22 0 0,-22 0 0,1 0 15,-1 0-15,22 0 0,-21 0 16,-1 0-16,-21 0 0,22 0 0,-22 0 15,22 0-15,-22 0 0,0 0 0,-20 0 16,20-21-16,0 21 0,-21 0 16,1 0-16,-1 0 0,21 0 0,-21 0 15,0 0-15,1 0 16</inkml:trace>
  <inkml:trace contextRef="#ctx0" brushRef="#br1" timeOffset="14873.83">9250 804 0,'0'0'0,"-21"0"16,-1 0-16,1 0 16,0 0-16,0 0 0,0 0 0,0 0 15,-1 0-15,1 0 0,0 0 16,0 0-16,0 0 16,42 0 15,21 0-16,-21 0-15,22 0 0,-1 0 16,0 0-16,1 22 0,-1-22 0,22 0 16,-1 0-16,-21 0 0,22 0 15,-1 0-15,1 0 0,-1 0 0,1 0 16,-1 0-16,1 0 0,-22 0 16,1 0-16,-1 0 0,0 0 0,1 0 15,-22 0-15,0 0 0,-21-22 63,-21 1-48</inkml:trace>
  <inkml:trace contextRef="#ctx0" brushRef="#br1" timeOffset="15364.12">9991 529 0,'-22'0'16,"1"0"-1,21 21-15,0 1 16,0-1-16,0 0 15,0 0-15,0 0 0,0 0 16,21-21-16,1 22 0,-22-1 0,42-21 16,-21 0-16,0 21 0,0-21 15,22 0-15,-22 0 0,0 0 0,21 0 16,-20 0-16,-1 0 0,0 0 16,0 0-16,0 0 0,0 0 0,1 0 15,-1 0-15,-42 0 31,-1 21-15,1-21-16,0 21 0,-21 0 16,21 1-16,-1-1 0,1 21 15,-21-21-15,0 22 0,-1-22 0,1 21 16,0 0-16,-1-20 0,1 20 16,0-21-16,20 21 0,-20-20 0,21-1 15,0 0-15,0 0 0,-1-21 0,22 21 16,22-21 15,-1 0-15,0-21-16,0 0 0,0 0 15</inkml:trace>
  <inkml:trace contextRef="#ctx0" brushRef="#br1" timeOffset="16556.73">10964 1122 0,'0'0'0,"21"0"47,1 0-32,-1 0-15,0 0 0,0-21 16,0 0-16,0-1 0,1 1 0,20 21 15,-21-21-15,0 0 0,0-21 16,-21 20-16,22 1 0,-22 0 0,21-21 16,-21 21-16,0-1 15,0 1-15,0 0 0,0 0 0,0 0 0,0 0 16,0-1-16,-21 22 0,-1 0 16,1 0-16,0 0 15,0 0-15,0 22 0,21-1 0,0 0 16,-21 0-16,21 0 0,-22 22 15,22-22-15,0 21 0,0-21 0,0 22 16,0-22-16,0 0 0,0 21 0,0-21 16,22 1-16,-1-1 0,-21 0 15,21 0-15,0-21 0,-21 21 0,21-21 16,0 0-16,-21 21 16,22-21-16,-1 0 0,0 0 15,0-21 1,0 0-16,0 0 15,-21 0-15,0 0 0,0-1 0,22 1 16,-1 0-16,0 0 0,-21-21 16,21 20-16,0-20 0,0 21 0,1 0 15,-1 0-15,0-1 0,0 1 0,21 0 16,-20 21-16,-1 0 0,21 0 16,-21 0-16,0 0 0,1 0 0,-1 0 15,0 0-15,0 21 0,0 0 16,-21 1-16,0 20 0,0-21 15,0 0-15,0 0 0,0 1 0,0 20 16,0-21-16,-21 0 0,21 0 16,-21 1-16,0-22 0,21 21 0,0 0 15,-21-21-15,21 21 16,-22-21-16,22-21 31,0 0-31,22 0 16,-1-1-16,-21 1 0,21 0 0,0 0 15,0 0-15,0 0 0,1-22 16,-1 22-16,0 0 0,21-21 0,-42 20 16,21 1-16,1 0 0,-1 0 15,0 0-15,-42 21 32,0 21-32,-1 0 15,1 0-15,21 0 0,-21 1 16,21-1-16,-21 0 0,21 0 0,0 0 15,-21 22-15,21-22 0,-21 0 16,21 0-16,0 0 0,0 0 0,0 1 16,0-1-16,0 0 0,21-21 0,0 21 15,0-21-15,0 0 0,0 21 16,1-21-16,20 0 0,-21 0 0,21 0 16,-20 0-16,20 0 15,-21 0-15,21-21 0,-20 21 0,-1-21 16,21 0-16</inkml:trace>
  <inkml:trace contextRef="#ctx0" brushRef="#br1" timeOffset="16912.18">12509 699 0,'0'0'0,"-21"0"31,0 21-15,21 0-16,0 0 15,0 0-15,0 22 0,0-22 16,0 21-16,0 0 0,0 1 0,0-1 16,0 0-16,0 22 0,0-22 15,0 22-15,0-22 0,0 22 0,0-22 16,0 21-16,-21 1 0,21-1 0,-21 1 16,21-1-16,-21 1 0,21-1 15,-22 1-15,1-1 0,21 1 0,-21-1 16,0 1-16,21-22 0,0 1 0,0-1 15,-21 0-15,21-21 0,0 22 16,0-22-16,0 0 0,0-42 31,21 0-15,0 0-16,0-1 0,0 1 16,-21-21-16,22 0 0,-1-1 0,-21 1 15</inkml:trace>
  <inkml:trace contextRef="#ctx0" brushRef="#br1" timeOffset="17247.99">12488 931 0,'0'0'0,"0"-21"0,0 0 0,-21 0 16,21 0-16,0 0 0,0-1 0,0 1 15,21 0-15,0 21 16,1-21-16,-1 21 0,0 0 0,21 0 15,-21-21-15,22 21 0,-22 0 16,21 0-16,1 0 0,-22 21 0,0 0 16,21-21-16,-42 21 0,21 0 0,-21 1 15,0 20-15,0-21 0,0 0 16,0 0-16,-21 22 0,0-22 0,0 0 16,0 0-16,0 0 0,-22 1 15,22-22-15,-21 21 0,21 0 0,-1-21 16,1 0-16,0 21 0,0-21 15,0 0-15,42 0 32,0 0-32,0-21 15,0 0-15,1 0 0</inkml:trace>
  <inkml:trace contextRef="#ctx0" brushRef="#br1" timeOffset="17673.75">13208 677 0,'0'0'16,"0"-21"-16,0 0 16,-21 21-16,0 0 15,-1 0-15,1 21 0,0 0 16,21 1-16,-21-1 0,0 0 0,0 0 16,-1 21-16,1-20 0,21 20 15,0-21-15,-21 21 0,21-20 0,0-1 16,0 21-16,0-21 0,0 0 0,0 1 15,21-1-15,0-21 0,1 21 16,20-21-16,-21 0 0,0 0 0,22 0 16,-22 0-16,21 0 0,-21 0 0,22 0 15,-22 0-15,0-21 0,21 0 16,-21-1-16,1 1 0,-1 0 0,0 0 16,0-21-16,-21 20 15,0-20-15,0 0 0,0 21 0,0-22 16,0 1-16,0 0 0,0 20 0,-21 1 15,0 0-15,21 0 0,-21 0 16,-1 21-16,1 0 0,-21 0 0,21 0 16,0 0-16,-22 0 0,22 21 15,0-21-15,0 21 0,0 0 0,-1 0 16,1 1-16,21-1 0,0 0 0,0 0 16,0 0-16,21 0 15,1 1-15,-1-22 0</inkml:trace>
  <inkml:trace contextRef="#ctx0" brushRef="#br1" timeOffset="18116.5">14033 677 0,'-21'-21'15,"-127"21"1,106 0-1,21 0-15,-1 21 0,1-21 0,0 22 16,0-22-16,0 21 0,21 0 16,-21-21-16,21 21 0,0 0 15,0 0-15,21-21 16,0 22-16,0-22 0,21 0 16,-20 21-16,20-21 0,-21 21 0,21-21 15,-20 21-15,20-21 0,0 21 16,-21 0-16,1-21 0,20 22 0,-21-22 15,0 21-15,-21 0 0,0 0 16,0 0-16,0 0 16,-21 1-16,0-22 0,0 21 0,-22-21 15,1 0-15,0 0 0,-1 0 16,1 0-16,0 0 0,-1 0 0,1 0 16,21 0-16,-21 0 0,20 0 15,1 0-15,0 0 16,21-21-16,-21 21 0,21-22 0,0 1 15,0 0 1,21 0-16,0 21 16,0-21-16,1 21 0,20-21 0,-21-1 15</inkml:trace>
  <inkml:trace contextRef="#ctx0" brushRef="#br1" timeOffset="18360.2">14393 720 0,'-21'21'16,"0"0"-1,21 21-15,-21-20 0,21-1 16,0 0-16,0 21 0,0-21 16,0 1-16,-21-1 0,21 21 0,0-21 15,0 0-15,0 1 0,0-1 16,0 0-16,0 0 15,0-42 17,21 0-32,0 21 0</inkml:trace>
  <inkml:trace contextRef="#ctx0" brushRef="#br1" timeOffset="18677.02">14393 572 0,'0'0'16,"-21"0"-16,0 0 0,0 0 16,21 21-1,21-21 1,0 0-16,0 0 16,0 0-16,1 0 0,-1 0 15,0 0-15,-21-21 0,21 21 16,-21-22-16,0 1 0,0 0 15,-21 0-15,0 0 16,0 21-16,-1 0 0,1 0 0,0 0 16,0 0-16,0 0 0,0 21 15,-1-21-15,1 21 0,21 0 16,0 0-16,0 1 0,0-1 16,0 0-16,0 0 0,21 0 15,1-21-15,-1 21 0,21 1 0</inkml:trace>
  <inkml:trace contextRef="#ctx0" brushRef="#br1" timeOffset="19175.97">14795 762 0,'-21'0'15,"0"0"-15,21 21 16,0 0-16,0 1 0,-21-1 15,21 0-15,0 0 0,0 0 16,0 0-16,0 1 0,0-1 16,0 0-16,0 0 0,0 0 15,0 0-15,0 1 32,-21-22-17,21-22 1,-21 1-16,21 0 15,0 0-15,0 0 0,0 0 0,0-1 16,0-20-16,21 21 0,0-21 16,0 20-16,-21 1 0,42-21 15,-20 21-15,-1 0 0,21-1 0,0 1 0,1 0 16,-1 21-16,0 0 0,22 0 16,-22 0-16,1 0 0,-1 0 15,0 21-15,-21 0 0,22 1 16,-22-1-16,0 21 0,-21-21 0,0 22 15,0-22-15,0 0 0,0 21 0,0-21 16,0 1-16,-21-1 0,21 21 16,-21-42-16,0 21 0,-1 0 0,22 1 15,-21-22-15,21 21 0,-21-21 0,42 0 47</inkml:trace>
  <inkml:trace contextRef="#ctx0" brushRef="#br1" timeOffset="19932.54">15981 720 0,'0'0'0,"-43"-64"15,22 64 1,0 0-16,0 0 0,0 0 0,0 0 15,-1 0-15,1 0 0,0 0 16,-21 0-16,21 21 0,-1 1 0,-20-1 16,21 21-16,0-21 15,0 22-15,-1-22 0,1 0 0,0 21 16,21-21-16,0 22 0,0-22 0,0 0 16,0 0-16,21 0 0,0 1 15,1-22-15,-1 0 0,21 21 0,-21-21 16,0 0-16,22 0 0,-22 0 15,0-21-15,0-1 0,0 22 0,1-21 16,-1 0-16,0 0 0,0 0 0,0 0 16,-21-22-16,0 22 0,21 0 15,-21 0-15,22 0 0,-22-1 0,0 1 16,0 0-16,0 0 0,21 21 16,-21-21-16,0 42 31,0 0-31,0 21 15,0-20-15,-21-1 0,21 21 16,0-21-16,0 22 0,-22-1 0,22 0 16,-21 1-16,21 20 0,0-21 15,0 22-15,0-22 0,0 22 0,0-1 16,0 1-16,0-1 0,0 22 0,0-22 16,0 1-16,0 21 0,21-22 15,-21 1-15,22-1 0,-22 1 0,0-1 16,21 1-16,-21-1 0,21-21 0,-21 22 15,0-1-15,0-20 16,0-1-16,0 0 0,0 1 0,0-1 16,0-21-16,-42 0 0,20 1 0,1-1 15,0-21-15,0 0 0,-21 0 16,-1-21-16,22-1 0,-21 1 0,-1-21 16,1 0-16,0-1 0,-1 1 0,1-22 15,0 1-15,21-1 0,-22 22 16,22-21-16,0-1 0,21 1 0,0-1 15,0 1-15,0-1 0,0 1 0,21-1 16,0 1-16,0 20 0,22-20 16,-22 20-16,0 1 0,21 0 0,1-1 15,-22 1-15,21 0 0,1-1 16,-1 1-16,0 21 0,1-21 16,-1 20-16,0-20 0,-21 21 0,22-21 15,-1 20-15,-21 1 0,22 0 16,-1-21-16</inkml:trace>
  <inkml:trace contextRef="#ctx0" brushRef="#br1" timeOffset="20375.68">17568 466 0,'0'0'0,"0"-21"0,0-1 16,-21 22 0,21 22-1,0-1-15,0 0 0,0 0 16,0 21-16,-21-20 0,21 20 0,0 0 16,-21 1-16,21-1 0,0 0 15,0-21-15,-21 22 0,21-1 0,-22 0 16,1-20-16,21 20 0,0-21 15,0 0-15,-21 0 0,21 1 0,-21-22 16,21 21-16,-21-21 16</inkml:trace>
  <inkml:trace contextRef="#ctx0" brushRef="#br1" timeOffset="21060.29">17039 868 0,'-21'0'0,"42"0"0,-42-21 16,0 21-16,42-21 31,0 21-31,0 0 0,22 0 0,-1-22 16,21 22-16,-20-21 0,20 21 15,1-21-15,-1 0 0,1 21 16,-1-21-16,1 0 0,-22 21 0,0-22 15,1 1-15,-1 0 0,-21 0 16,0-21-16,1 20 0,-22 1 0,21 0 16,-21-21-16,0 21 0,0-1 0,0 1 15,0 0-15,0 0 0,0 0 16,-21 21 0,-1 0-16,22 21 15,-21 0-15,21 21 0,0-20 0,0 20 16,0-21-16,0 21 0,0 1 15,-21-1-15,21-21 0,0 22 16,-21-1-16,21 0 0,0 1 0,0-1 16,0 0-16,0-21 0,-21 22 15,21-22-15,0 21 0,0-21 0,-21 1 16,21-1-16,0 0 0,0 0 16,0 0-16,-22-42 31,22 0-31,0 0 15,0 0-15,0-1 0,22-20 16,-1 21-16,-21 0 0,21-22 16,0 1-16,21 21 0,-20-21 0,-1 20 15,21 1-15,0 0 0,1 0 16,-22 0-16,21 21 0,1 0 16,-1 0-16,0 0 0,-21 0 0,1 21 15,-1 0-15,0 0 0,0 0 16,-21 1-16,0 20 0,0-21 0,0 21 15,0-20-15,0 20 0,-21-21 16,0 0-16,0 0 0,-1 1 0,22-1 16,-21 0-16,0 0 0,0 0 15,21-42 32,21 0-31,0 0-16,0 0 0</inkml:trace>
  <inkml:trace contextRef="#ctx0" brushRef="#br1" timeOffset="21401.1">18542 910 0,'0'-21'0,"21"21"31,0 0-31,0-21 0,1 21 15,-1-21-15,0 21 16,0-21-16,0 21 0,-21-22 0,21 22 16,-21-21-16,0 0 15,-21 21 1,0 0-16,0 0 0,-21 0 0,20 0 16,-20 21-16,21 0 0,-21 1 15,-1-1-15,22 0 0,0 21 0,0-21 16,0 1-16,-1 20 0,22-21 15,0 0-15,0 0 0,0 1 0,22 20 16,-1-42-16,0 21 0,0 0 0,21 0 16,-20-21-16,20 0 15,0 22-15,1-22 0,-1 0 0,0 0 16,-21 0-16,22 0 0,-1-22 16,0 1-16</inkml:trace>
  <inkml:trace contextRef="#ctx0" brushRef="#br1" timeOffset="22064.09">19812 804 0,'-21'-21'0,"21"0"0,0 0 15,0 0-15,0 0 16,0-1-16,21 1 16,0 21-16,0 0 0,0-21 15,22 21-15,-22 0 0,0 0 0,21 0 16,1 0-16,-22 0 0,21 21 15,1 0-15,-22 1 0,0 20 0,0-21 16,0 21-16,-21-20 0,0 20 16,0 0-16,0-21 0,0 22 15,0-1-15,0-21 0,-21 0 0,0 1 16,0-1-16,0 0 0,21 0 16,-22-21-16,1 0 15,0 0 1,21-21-16,0 0 15,0 0-15,0-1 0,0 1 16,21-21-16,0 21 0,1 0 0,-22-22 16,21 22-16,0-21 0,0 21 0,0-22 15,0 22-15,1 0 0,-1 0 16,0 0-16,0 21 0,0-22 16,0 22-16,1 0 0,-1 0 15,0 0-15,0 0 16,0 0-16</inkml:trace>
  <inkml:trace contextRef="#ctx0" brushRef="#br1" timeOffset="22424.05">20595 931 0,'21'22'0,"-42"-44"0,63 44 15,-20-22-15,-1 0 0,0 0 0,0 0 16,0-22-16,0 1 15,1 21-15,-1-21 0,0 0 0,0 21 0,0-21 16,0 0-16,1-1 16,-22 1-16,0 0 0,0 0 15,0 0-15,0 0 0,0-1 0,0 1 16,-22 0 0,1 21-16,0 0 0,0 0 0,0 21 15,0 0-15,-1-21 0,1 43 16,0-22-16,-21 0 0,21 0 0,-1 22 15,1-22-15,0 21 0,0-21 16,21 0-16,0 1 0,0 20 16,0-21-16,0 0 0,21 0 0,0-21 0,0 22 15,1-1-15,-1-21 0,21 21 16,-21-21-16,22 21 0,-22-21 16,21 0-16,-21 0 0,22 0 15,-22 0-15,21 0 0,0 0 0</inkml:trace>
  <inkml:trace contextRef="#ctx0" brushRef="#br1" timeOffset="23800.6">21865 826 0,'0'0'0,"0"-22"16,0 1-16,0-21 0,0 21 0,-21 0 15,0-1-15,0 1 0,-1 0 16,-20 0-16,21 21 0,-21 0 15,-1 0-15,22 0 0,-21 0 0,-1 0 16,1 0-16,0 0 0,-1 21 0,1 0 16,21 0-16,-21 22 0,-1-22 15,22 21-15,-21 1 0,21-22 0,-1 21 16,22 0-16,0 1 0,0-22 16,0 21-16,0-21 0,0 1 0,0 20 15,22-21-15,-1-21 0,21 21 16,-21 0-16,22-21 0,-1 0 0,-21 0 15,21 0-15,1 0 0,-1 0 16,-21 0-16,22-21 0,-1 21 16,-21-21-16,0 0 0,22-21 0,-22 20 15,0 1-15,0-21 0,-21 21 16,21-22-16,0 22 0,-21-21 0,22 21 16,-22-22-16,0 22 0,0 0 15,0 0-15,0 42 31,0 0-15,0 0-16,-22 1 0,22 20 0,0-21 16,0 21-16,-21 1 0,21-1 15,-21 0-15,21 22 0,0-22 0,0 1 16,0 20-16,-21-21 0,21 22 16,0-22-16,0 22 0,0-1 15,-21-20-15,21 20 0,0 1 0,0-1 16,0-21-16,0 22 0,0-22 0,0 22 15,0-22-15,0 0 0,0 1 16,-21-1-16,21 0 0,-22-20 0,22-1 16,0 0-16,0 0 0,-21 0 0,0-21 15,21-21 17,0 0-32,0 0 0,21 0 0,0-1 15,1-20-15,-1 0 0,0-1 16,21 1-16,-21-21 0,1 20 0,-1-20 15,0-22-15,21 22 0,-21-22 16,1 0-16,-1 22 0,0-22 0,0 0 16,0 1-16,-21-1 0,21 22 0,1-22 15,-22 21-15,0 1 0,0 21 16,0-1-16,21 1 0,-21 0 0,0-1 16,0 22-16,0 0 0,0 0 15,0 0-15,0 42 47,0 0-47,0 0 0,-21 0 0,21 0 16,0 1-16,-22 20 0,22-21 15,0 21-15,0-20 0,0 20 0,0 0 16,0-21-16,0 22 0,0-22 16,0 0-16,0 0 0,0 0 0,22 1 15,-1-1-15,0-21 0,-21 21 16,21-21-16,0 0 0,22 0 0,-22 0 15,0 0-15,0 0 0,0-21 0,22 21 16,-22-21-16,0-1 0,0 1 16,0-21-16,22 21 0,-22-22 15,-21 22-15,21-21 0,0 21 16,-21-22-16,21 22 0,-21 0 0,0 0 16,0 0-16,0 0 0,0-1 15,0 44 16,0-1-31,-21 0 0,21 0 16,-21 0-16,21 0 0,-21 1 0,21 20 16,0-21-16,0 21 0,0-20 15,0-1-15,0 21 0,0-21 0,0 0 16,21 1-16,0-22 0,0 21 0,0 0 16,1-21-16,-1 0 15,0 0-15,0 0 0,21 0 0,-20 0 16,-1 0-16,21-21 0,-21 0 15,0-1-15,1 1 0,-1 0 0,0 0 16,0-21-16,0 20 0,0-20 16,1 0-16,-1 21 0,-21-22 0,0 22 15,21 0-15,-21 0 0,0 0 0,0-1 16,-21 22 0,21 22-16,-21-22 15,-1 21-15,22 0 0,-21 21 16,21-21-16,0 1 0,-21 20 0,21-21 15,0 0-15,0 22 0,0-22 16,0 0-16,0 0 0,0 0 16,0 0-16,0 1 0,0-1 15,21-21-15,0 0 32,1-21-17,-22-1-15</inkml:trace>
  <inkml:trace contextRef="#ctx0" brushRef="#br1" timeOffset="24004.12">22881 572 0,'0'0'0,"0"-22"16,-21 22-1,0-21-15,42 21 63,0 0-63,0 0 15,0 0-15,1 21 0</inkml:trace>
  <inkml:trace contextRef="#ctx0" brushRef="#br1" timeOffset="24456.86">23326 741 0,'0'0'0,"-22"-21"15,1 21 1,21-21-16,0-1 16,0 1-1,21 21-15,1 0 16,-1 0-16,0 0 15,0 0-15,0 0 0,0 0 0,1 0 16,-22 21-16,21-21 0,0 22 16,-21-1-16,0 0 0,21 21 0,-21-21 15,0 1-15,0 20 0,0-21 16,0 21-16,0-20 0,0-1 0,0 21 16,0-21-16,-21-21 0,21 21 15,0 1-15,-21-22 0,0 0 0,-1 0 16,22-22 15,0 1-31,0 0 0,0 0 16,0-21-1,0 20-15,22 1 0,-22 0 0,21 0 16,0-21-16,0 20 0,0-20 0,0 21 16,1 0-16,-1 0 0,0-1 15,0 1-15,0 0 0,0 21 0,1 0 16,-1-21-16,0 21 0,0 0 15,0 0-15</inkml:trace>
  <inkml:trace contextRef="#ctx0" brushRef="#br1" timeOffset="24827.65">23855 889 0,'0'0'0,"21"0"0,0 21 0,0-21 15,0 0-15,22 0 0,-22 0 0,0 0 16,0 0-16,0 0 0,1 0 16,-1 0-16,0-21 0,0 0 15,0 0-15,0 0 16,-21-1-16,0 1 0,0 0 0,0 0 16,0 0-16,0 0 0,-21 21 15,0 0-15,0 0 0,0 0 16,-22 0-16,22 0 15,0 0-15,0 0 0,0 21 16,0 0-16,-1 0 0,1 0 0,21 22 16,0-22-16,-21 0 0,21 0 0,0 21 15,0-20-15,0-1 0,0 0 16,0 0-16,21 0 0,0 0 16,22 1-16,-22-22 15,0 0-15,0 0 0,0 0 0,22 0 16,-22 0-16,21 0 0,1 0 15,-1 0-15,0 0 0</inkml:trace>
  <inkml:trace contextRef="#ctx0" brushRef="#br1" timeOffset="25404.98">25040 720 0,'0'0'0,"0"-21"0,0-1 16,0 1-16,-21 21 0,0-21 0,21 0 15,-21 21-15,-1 0 0,-20-21 16,21 21-16,0 0 0,0 0 0,-22 0 16,22 0-16,-21 0 0,21 21 15,-1-21-15,-20 21 0,21 0 16,0 0-16,0 1 0,-1-1 0,22 21 0,0-21 16,-21 22-16,21-22 15,0 21-15,0-21 0,0 22 0,0-22 16,0 0-16,0 0 0,21 21 15,1-20-15,-1-1 0,0 0 16,0-21-16,0 0 0,0 0 0,1 0 16,20 0-16,-21 0 0,0 0 15,0-21-15,1 0 0,-1-1 0,0 1 16,0 0-16,0-21 0,0-1 16,1 22-16,-1-21 0,0-22 0,0 22 15,0 0-15,0-1 0,1 1 16,-1 0-16,0-1 0,0 1 0,-21 0 15,21-1-15,-21 1 0,21 0 16,-21 21-16,0-1 0,0 1 16,0 42-1,-21 1-15,0-1 16,0 21-16,0 0 0,0 1 0,-1-1 16,1 0-16,0 1 0,21-1 15,0 0-15,0 1 0,0-1 0,0 0 16,21 1-16,0-22 0,1 21 0,-1-21 15,0 1-15,0-1 0,0 0 16,0 0-16,22-21 0,-22 0 16,0 21-16,0-21 0,22 0 15,-22 0-15,0 0 0,0 0 0,0 0 16,22-21-16,-22 21 0,0-21 0,0 0 16,0 21-16</inkml:trace>
  <inkml:trace contextRef="#ctx0" brushRef="#br1" timeOffset="26891.91">296 2540 0,'-21'0'16,"21"21"-16,0 0 15,0 1 1,21-22-1,0 0-15,1 0 0,20 0 0,-21 0 16,21 0-16,1 0 16,-1-22-16,0 22 0,1-21 0,-1 0 0,0 21 15,-20-21-15,20 0 16,-21 0-16,0-1 0,0 1 0,1 0 16,-1 0-16,-21 0 15,0 0-15,0-1 0,0 1 0,0 0 16,0 0-16,0 0 0,0 0 15,-21-1-15,-1 22 0,22-21 16,-21 21 0,21 21-16,-21 1 15,21-1-15,0 21 0,0 0 0,-21 1 16,21 20-16,-21 1 16,21-1-16,-21 1 0,21-1 0,0 22 15,-22-22-15,1 22 0,21-21 16,-21 20-16,21 1 0,-21 0 0,21-22 15,0 22-15,0-1 0,0-20 16,0 21-16,0-22 0,0 1 0,0-22 16,0 21-16,21-20 0,0-1 15,0 0-15,-21-20 0,22-1 0,-1 0 16,0-21-16,0 0 16,0 0-16,0-21 0,1 0 0,-1-1 15,0 1-15,0 0 0,0 0 16,0-21-16,1 20 0,-22-20 15,21 21-15,0-21 0,-21-1 16,21 1-16,-21 0 0,0-1 0,0-20 16,0 20-16,0-20 0,0 21 15,-21-22-15,-21 22 0,20-1 0,1 1 16,-21 0-16,21 21 0,-22-1 16,22 1-16,-21 0 0,21 21 0,0 0 15,-22 0-15,22 0 0,42 0 47,0 0-47,1 0 16,-1-21-16,0 21 0,0 0 15,0 0-15,22-21 0,-22 0 0,0 21 16,0-22-16,0 22 0</inkml:trace>
  <inkml:trace contextRef="#ctx0" brushRef="#br1" timeOffset="27284.01">1270 2815 0,'-42'43'15,"20"-22"1,1-21 0,64 0 15,-22 0-31,0-21 0,0 21 15,0-22-15,22 1 0,-22 21 16,0-21-16,0 0 0,0 0 0,0 0 16,1-1-16,-22 1 0,21 0 15,-21 0-15,0 0 16,0 0-16,-21 21 0,-1 0 16,1 0-16,0 0 0,0 0 15,0 21-15,0 0 0,-1 0 0,1 0 16,0 0-16,0 22 15,0-22-15,0 21 0,21-21 0,-22 1 0,22 20 16,0-21-16,0 0 16,0 0-16,0 1 0,22-1 0,-1-21 15,21 21-15,-21-21 0,0 0 16,22 21-16,-1-21 0,-21 0 0,22 0 16,-1 0-16,21 0 0</inkml:trace>
  <inkml:trace contextRef="#ctx0" brushRef="#br1" timeOffset="28876.1">2328 2752 0,'0'0'16,"0"-43"-16,-21 22 0,0 0 0,0 0 16,0 0-16,-1 0 0,-20-1 0,21 22 15,-21 0-15,20 0 0,1 0 16,-21 0-16,21 0 0,0 22 0,-22-1 15,22 0-15,0 0 0,-21 0 16,20 22-16,1-22 0,21 21 0,-21-21 16,21 0-16,-21 22 0,21-22 15,0 0-15,0 0 0,0 0 0,0 1 16,21-22-16,0 21 16,0-21-16,1 21 0,-1-21 0,0 0 15,0 0-15,21 0 0,-20 0 16,-1 0-16,0-21 0,21 0 0,-21 21 15,1-22-15,-1 1 0,0 0 16,0 21-16,-21-21 0,0-21 0,21 20 16,-21 1-16,21 0 0,-21 0 15,0 0-15,0 0 0,0-1 0,0 1 16,0 0-16,0 42 31,-21-21-31,21 21 0,-21 1 16,21-1-16,0 21 0,-21-21 15,21 0-15,0 1 0,0 20 16,0-21-16,0 0 0,0 0 0,0 1 16,21-22-16,0 21 0,0 0 15,1-21-15,-1 0 0,0 0 0,0 0 16,0 0-16,22 0 0,-22 0 16,0 0-16,0 0 0,21 0 0,-20-21 15,-1 0-15,0-1 0,0 1 16,0 0-16,-21 0 0,21 0 0,-21-22 15,22 1-15,-22 21 0,0-21 0,0-1 16,0-20-16,21 20 0,-21 1 16,0 0-16,0-1 0,0 1 15,0 0-15,0-1 0,0 22 16,0-21-16,0 21 0,-21 21 16,-1 0-1,1 0-15,21 21 0,-21 0 0,21 21 16,0 1-16,0-22 0,0 21 15,0 1-15,0-1 0,0 0 0,0 22 16,0-43-16,0 21 0,0 1 16,0-1-16,0 0 0,21-21 0,0 1 15,1 20-15,-22-21 0,21 0 16,0 0-16,0-21 0,21 22 0,-20-22 16,-1 0-16,21 0 0,-21 0 0,0 0 15,1 0-15,20 0 16,-21 0-16,0-22 0,0 22 0,1-21 15,-1 0-15,0 0 0,0 0 16,0 0-16,-21-22 0,0 22 0,21 0 16,-21-21-16,22 20 0,-22-20 0,0 21 15,0 0-15,0 0 0,0-1 16,0 1-16,0 0 16,0 42-1,0 0-15,0 1 16,0-1-16,0 0 0,0 21 15,0-21-15,0 1 0,0 20 16,0-21-16,0 0 0,0 0 0,0 1 16,0-1-16,0 0 0,0 0 15,21 0-15,0-21 0,0 21 16,0-21-16,0 0 0,1 0 16,-1 0-16,0 0 0,0-21 15,0 0-15,0 0 0,1 21 0,-1-21 16,0 0-16,0-1 0,0-20 15,0 21-15,-21 0 0,22-22 0,-22 1 16,21 21-16,-21-21 16,21 20-16,-21 1 0,0 0 0,0 0 15,0 0-15,0 42 32,0 21-32,0-21 0,0 1 15,0-1-15,0 21 0,0-21 16,0 22-16,0-22 0,0 0 0,0 0 15,0 0-15,0 0 0,0 1 0,0-1 16,0 0-16,21 0 16,0-21-16,0 0 0,1 0 15,-1 0-15,0 0 16,0 0-16,0 0 0,0-21 16,-21 0-16,22 0 0,-22-1 15,0 1-15,21 0 0,-21 0 16,21 0-16,0-22 0,-21 22 0,21 0 15,0-21-15,-21 21 0,22-1 16,-1 1-16,0 0 0,0 0 0,0 0 16,0 21-16,1 0 0,-1 0 0,0 0 15,0 0-15,0 0 16,0 21-16,-21 0 0,22 0 0,-22 22 16,21-22-16,-21 0 0,21 0 15,-21 21-15,0-20 0,0-1 0,0 21 16,0-21-16,0 0 0,0 1 15,0-1-15,0 0 16,-21-21-16,0 21 16,-1-42-1,22 0 1,0 0-16,0-1 16,0 1-16,0-21 0,0 21 0,22 0 15,-22-22-15,21 1 0,0 21 16,0-22-16,0 22 0,0-21 0,1 21 15,-1 0-15,0-1 0,0 1 16,0 0-16,0 0 0,1 21 16,-1 0-16,0 0 0,0 0 0</inkml:trace>
  <inkml:trace contextRef="#ctx0" brushRef="#br1" timeOffset="29524.73">4530 2667 0,'0'0'0,"21"0"16,0 0-1,0 0-15,0-21 16,0 21-16,-21-21 0,22 0 16,-1-1-16,0 22 0,-21-21 0,0 0 15,21 0-15,-21 0 0,21 0 16,-21-1-16,0 1 15,-21 21 1,0 0-16,0 21 0,21 1 16,-21-1-16,-1 0 0,22 0 0,-21 0 15,21 0-15,-21 22 0,21-22 16,-21 0-16,21 21 0,0-20 0,0-1 16,0 0-16,0 0 0,0 0 0,21 0 15,0 1-15,0-22 16,1 0-16,20 0 0,-21 0 15,21 0-15,1 0 0,-1 0 0,0 0 16,1 0-16,-1 0 0,0-22 16,22 22-16,-22-21 0,-21 0 0,22 0 15,-22 0-15,21 0 0,-21-1 16,1-20-16,-22 21 0,0 0 0,21-22 16,-21 22-16,0-21 0,0 21 0,0 0 15,0-1-15,-21 22 16,-1 0-16,1 0 15,0 0-15,21 22 0,0-1 16,-21 0-16,21 0 0,0 0 0,0 0 16,0 1-16,0-1 0,0 0 15,0 0-15,0 0 0,0 0 16,21 1-16,-21-1 0,21 0 16,-21 0-16,21-21 0,-21 21 0,0 0 15,0 1 1,-21-22-1,0 0-15,0 0 0,0 21 16,0-21-16,-1 0 16,1 0-16,0 0 15,0 0-15,0-21 0,0-1 16,-1 22-16,1-21 0,0 0 16</inkml:trace>
  <inkml:trace contextRef="#ctx0" brushRef="#br1" timeOffset="29836.07">2709 2371 0,'0'0'0,"-21"0"0,-21 0 16,21 0-16,-1 0 0,44 0 15,-1 0 1,0 0-16,21-21 0,-21 21 0,43 0 16,-22-22-16,1 22 0,20-21 15,-21 21-15,22 0 0,-22 0 0,22-21 16,-22 21-16,22 0 0,-22 0 16,0 0-16,1 0 0,-22 0 0,0 0 15,0 0-15,0 0 0</inkml:trace>
  <inkml:trace contextRef="#ctx0" brushRef="#br1" timeOffset="31000.66">7514 2413 0,'0'0'15,"0"-21"-15,0 0 0,21 0 0,-21-1 16,0 1-16,0 0 0,0 0 15,0 0-15,0 0 16,-21 21-16,0 0 0,0 0 16,0 0-16,-1 0 0,1 21 15,0-21-15,0 21 0,0 0 0,0 21 16,-1-20-16,1 20 0,0 0 16,21-21-16,-21 22 0,0-1 0,21 0 15,-21 1-15,21-22 0,0 21 0,0-21 16,0 1-16,0-1 0,21 0 15,0-21-15,0 21 0,0-21 0,0 0 16,22 0-16,-22 0 0,21 0 16,-21 0-16,22 0 0,-1-21 15,-21 21-15,22-21 0,-1 0 0,-21 21 16,21-22-16,-20 1 0,20 0 16,-21-21-16,0 21 0,-21-1 0,0 1 15,0-21-15,0 21 0,0-22 0,0 22 16,-21-21-16,0 21 0,0 0 15,-22-1-15,22 1 0,0 0 0,-21 21 16,21 0-16,-1-21 0,1 21 16,0 0-16,0 0 0,0 0 0,0 0 15,21 21-15,0 0 32,21-21-32,0 0 0,0 0 0,0 0 15,22 0-15,-1 0 0,0 0 0,1 0 16,-1 0-16,0 0 0,22 0 15,-22 0-15,22-21 0,-22 0 0,21 21 16,-20-21-16,-1 21 0,-21-21 16,22-1-16,-22 22 0,0-21 0,0 21 15,-21-21-15,0 0 32,-21 42-17,0-21-15,21 21 0,-21 0 16,21 1-16,0-1 15,-22 21-15,22-21 0,-21 22 0,0-1 16,21 0-16,0 1 0,-21 20 0,21-21 16,0 1-16,-21 20 0,21-20 15,0 20-15,0-21 0,0 22 0,0-22 16,0 22-16,21-1 0,0-20 16,0 20-16,-21 1 0,21-1 0,1-21 15,-1 22-15,0-1 0,0-20 0,-21 20 16,0-20-16,0-1 0,21 0 0,-21 1 15,0-22-15,0 21 0,0-21 16,-21 22-16,0-22 0,0 0 0,0 0 16,-22-21-16,22 21 0,-21-21 15,-1 0-15,22 0 0,-21 0 16,-22 0-16,22 0 0,0 0 0,-1-21 16,22 0-16,-21 0 0,0 0 0,20-22 15,-20 1-15,21 21 0,0-22 16,0 1-16,21 0 0,0-1 0,0 1 15,0 21-15,0-21 0,0-1 0,0 22 16,0 0-16,0-21 0,21 20 16,-21-20-16,21 21 0,0 0 15,0-22-15,22 22 0,-22 0 0</inkml:trace>
  <inkml:trace contextRef="#ctx0" brushRef="#br1" timeOffset="31476.54">10054 2096 0,'0'0'0,"-21"-64"31,0 64-31,0 0 0,-1 0 16,1 21-1,21 0-15,-21 1 0,21 20 0,-21-21 16,0 21-16,21 1 0,-21-22 0,21 21 16,-22 22-16,22-22 0,-21 0 15,0 1-15,21-1 0,-21 0 16,0 1-16,21-1 0,-21-21 0,21 0 16,0 22-16,0-22 0,-22 0 15,22 0-15,22-21 31,-1 0-31,0-21 16,0 0-16,0 0 0,22-22 0,-22 22 16</inkml:trace>
  <inkml:trace contextRef="#ctx0" brushRef="#br1" timeOffset="31970.17">10202 2159 0,'0'0'0,"21"-42"0,-21 21 0,22-1 0,-22 1 16,0 0-16,0 42 31,-22 0-31,22 1 16,0 20-16,0-21 0,0 21 0,-21 1 15,21-22-15,0 21 0,0 1 16,0-1-16,0 0 0,-21 1 0,21-1 16,-21 0-16,21 1 0,0-22 15,0 0-15,-21 21 0,21-21 0,-21 1 16,21-1-16,0-42 47,0-1-47,0 1 0,0 0 15,0 0-15,0-21 0,21 20 16,0-20-16,0 21 0,-21-21 0,21 20 16,0-20-16,1 21 0,20-21 0,-21 20 15,0 1-15,22 0 0,-22 0 16,0 0-16,21 21 0,-21 0 0,1 0 15,-1 0-15,0 0 0,0 21 0,0 0 16,-21 0-16,0 0 0,0 1 16,0-1-16,0 21 0,0-21 0,0 22 15,0-22-15,0 21 0,0-21 16,-21 0-16,0 1 0,0-1 16,21 0-16,0 0 0,0 0 0,-21-21 15,21-21 32,21 0-47</inkml:trace>
  <inkml:trace contextRef="#ctx0" brushRef="#br1" timeOffset="32363.94">10880 2413 0,'0'0'0,"21"0"0,0 0 31,0 0-15,-21-21-16,21 21 0,0 0 15,1-21-15,-1 21 0,0 0 16,0-21-16,0-1 0,22 22 0,-22-21 16,0 21-16,0-21 0,-21 0 15,21 21-15,-21-21 16,-21 21-1,0 0-15,0 0 0,-22 0 16,22 0-16,0 21 0,-21 0 16,21 0-16,-1 0 0,-20 22 0,21-22 15,0 21-15,0-21 0,21 1 0,0 20 16,-22-21-16,22 0 0,0 0 16,0 1-16,0-1 0,22 0 0,-1-21 15,0 21-15,0-21 0,0 0 0,22 0 16,-22 0-16,0 0 0,21 0 15,1 0-15,-22 0 0,21 0 0,0 0 16,-20-21-16,20 0 0,-21 21 0,0-21 16,0-1-16,1 1 15</inkml:trace>
  <inkml:trace contextRef="#ctx0" brushRef="#br1" timeOffset="32639.78">9885 2244 0,'0'0'0,"-64"0"0,22 21 0,0-21 16,-1 0-16,22 0 0,0 0 0,42 0 31,21 0-31,1 0 15,-1 0-15,22 0 0,-1 0 16,1-21-16,-1 21 0,1 0 0,-1 0 16,1-21-16,-22 21 0,0-22 0,1 22 15,-22 0-15,21 0 0,-21 0 16</inkml:trace>
  <inkml:trace contextRef="#ctx0" brushRef="#br1" timeOffset="33400.35">13504 2434 0,'0'-21'16,"0"0"0,0 0-16,0 0 15,0-1 1,0 1-16,0 0 0,-21 0 0,21 0 16,-21 21-16,0-21 15,0-1-15,-22 1 0,22 21 0,-21 0 16,21 0-16,-22 0 0,1 0 0,0 0 15,-1 0-15,1 0 0,0 21 16,-1 1-16,1-1 0,0 0 0,20 21 16,-20 1-16,0-22 0,21 21 0,-1 0 15,1 1-15,0-1 0,21 0 16,0 1-16,0-1 0,0-21 0,0 0 16,42 1-16,-20-1 0,-1 0 15,21 0-15,0-21 0,1 0 0,-1 0 16,0 0-16,1 0 0,-1-21 0,0 0 15,22 0-15,-22 21 16,1-22-16,-1 1 0,-21-21 0,21 21 16,1 0-16,-22-22 0,0 22 0,0-21 15,0 21-15,1-22 0,-1 22 16,-21 0-16,0-21 0,0 20 16,0 1-16,0 42 31,0 1-31,0-1 0,-21 0 0,-1 0 15,22 0-15,0 0 0,0 1 0,0-1 16,0 0-16,0 0 0,0 0 16,0 0-16,0 1 0,0-1 0,22 0 15,-1-21 1,0 0-16,0 0 0,0 0 16,0 0-16</inkml:trace>
  <inkml:trace contextRef="#ctx0" brushRef="#br1" timeOffset="33748.05">14012 2265 0,'0'0'0,"0"21"32,0 0-32,-21 0 15,21 22-15,-21-22 0,21 21 16,-21-21-16,21 22 0,0-1 0,0 0 15,-21 1-15,21-1 0,-22 0 0,1 22 16,21-22-16,-21 22 0,21-22 16,-21 22-16,0-1 0,21-21 0,-21 22 15,-1-1-15,22 1 0,-21-1 0,0-20 16,21-1-16,-21 0 0,21 1 16,-21-1-16,21-21 0,0 0 0,0 1 15,0-1-15,0-42 31,0-1-15,0 1-16,0-21 0,0 21 16,0-22-16,0 22 0,0-21 15,21 0-15,0-1 0</inkml:trace>
  <inkml:trace contextRef="#ctx0" brushRef="#br1" timeOffset="34067.87">14012 2434 0,'0'0'0,"0"-21"0,0 0 16,0 0-16,0 0 16,21 21-16,1 0 15,-1-22-15,0 22 0,0 0 0,0 0 16,22 0-16,-22 0 0,21 0 0,0 0 16,1 0-16,-22 22 0,21-1 15,-21 0-15,1 0 0,-1 0 0,-21 22 16,0-22-16,0 21 0,0-21 15,-21 22-15,-1-22 0,1 21 0,-21-21 16,21 0-16,-22 1 0,1-1 0,0 0 16,-1 0-16,1-21 0,21 21 15,-21-21-15,-1 0 0,22 0 0,0 0 16,0 0-16,42 0 31,0-21-15,0 0-16,22 21 0,-22-21 0,21 0 15</inkml:trace>
  <inkml:trace contextRef="#ctx0" brushRef="#br1" timeOffset="34412.19">14774 2328 0,'0'0'15,"-21"0"16,0 43-15,21-22-16,-21 0 0,21 21 0,-21 1 16,21-1-16,0 0 0,-22 1 0,22-1 15,-21 22-15,21-22 0,0 21 16,0-20-16,-21-1 0,21 22 0,-21-22 16,21 0-16,0 1 0,0 20 0,-21-21 15,21 1-15,-21-1 0,21 0 16,0 1-16,0-22 0,-22 21 0,22-21 15,0 1-15,-21-1 0,21 0 0,0 0 16,0 0-16,0-42 47,0 0-47,0 0 0,0 0 0,0-1 16,0 1-16,21-21 0,1 0 15</inkml:trace>
  <inkml:trace contextRef="#ctx0" brushRef="#br1" timeOffset="34760.01">14838 2455 0,'0'-21'0,"0"42"0,21-42 16,-21 0-16,21 0 16,0 21-16,0-21 0,1 21 0,-1 0 15,0 0-15,21 0 0,-21 0 16,1 0-16,-1 0 0,0 0 15,0 0-15,0 21 0,-21 0 0,21 0 16,-21 22-16,0-22 0,0 0 0,-21 21 16,0-21-16,0 22 0,0-22 15,-22 0-15,1 0 0,21 0 0,-21 1 16,-1-1-16,1 0 0,0 0 0,-1-21 16,22 21-16,-21-21 0,21 21 15,-1-21-15,1 0 0,0 0 0,0 0 16,42 0 31,0 0-47,0 0 0,1-21 15,-1 21-15,0-21 0,0 21 16,0-21-16</inkml:trace>
  <inkml:trace contextRef="#ctx0" brushRef="#br1" timeOffset="35336.6">15642 1926 0,'0'0'0,"0"-21"16,-42-21-1,21 42-15,-1 0 0,1 0 16,0 21-16,0 0 15,21 0-15,-21 0 0,21 22 16,-21-22-16,-1 21 0,1 1 0,21-1 16,-21 0-16,0 1 0,0-1 0,21 0 15,-21 1-15,-1-1 0,22 0 16,-21 22-16,21-22 0,0-21 0,0 22 16,0-1-16,0-21 0,0 21 15,0-20-15,0-1 0,21 0 16,1-21-16,-1 21 0,21-21 0,-21 0 15,0 0-15,1 0 0,20 0 0,-21 0 16,21 0-16,-20-21 0,20 0 16,-21 0-16,21-1 0,-20 1 0,-1 0 15,0-21-15,0 21 0,0-22 0,0 22 16,1 0-16,-22-21 0,21 20 16,-21 1-16,0 42 31,0 1-31,-21-1 0,21 0 15,-22 21-15,22-21 0,-21 1 16,21-1-16,0 21 0,0-21 16,0 0-16,0 1 0,0-1 15,0 0-15,0 0 0,21-21 16,1 0-16,-1 0 16,0 0-16,0 0 0,0 0 15,0 0-15,1-21 0,-1 0 16,-21 0-16,21-1 15,-21 1-15,21-21 0,0 21 16</inkml:trace>
  <inkml:trace contextRef="#ctx0" brushRef="#br1" timeOffset="35519.49">15981 2223 0,'0'0'15,"-21"0"-15,-1 0 0,1 0 16,0 0-16,0 0 15,42 0 32,0 21-31,0-21-16</inkml:trace>
  <inkml:trace contextRef="#ctx0" brushRef="#br1" timeOffset="35884.23">16700 2328 0,'0'0'15,"0"-21"-15,0 0 0,0 0 16,0 0-1,0 0-15,-21 21 16,0 0-16,0 0 0,0-22 0,0 22 16,-1 0-16,1 0 0,0 0 15,0 0-15,-21 0 0,20 22 0,1-1 16,0 0-16,0 0 0,0 0 0,0 0 16,-1 22-16,22-1 0,-21-21 15,21 22-15,0-1 0,0-21 0,0 21 16,0-20-16,21 20 0,1-21 0,-1 0 15,0 0-15,0 1 0,21-22 16,-20 21-16,20-21 0,0 0 0,1 0 16,-22 0-16,21 0 0,0 0 0,1 0 15,-22 0-15,21-21 16,1 21-16</inkml:trace>
  <inkml:trace contextRef="#ctx0" brushRef="#br1" timeOffset="36379.9">17187 2307 0,'0'0'0,"0"-21"0,0 0 16,0 0-16,0 0 0,0-1 16,0 1-16,-21 21 0,21-21 15,-21 21-15,0 0 0,0 0 16,-1 0-16,1 0 0,0 21 16,0-21-16,0 21 0,0 1 0,-1-1 15,1 21-15,0-21 0,21 22 16,-21-22-16,0 21 0,21-21 0,-21 22 15,21-22-15,0 21 0,0-21 0,0 0 16,0 1-16,0-1 0,0 0 16,21 0-16,0 0 0,0-21 0,0 0 15,0 21-15,22-21 0,-22 0 0,0 0 16,0 0-16,0 0 0,1 0 16,20-21-16,-21 21 0,0-21 0,-21 0 15,21 0-15,1 0 0,-1-1 0,0-20 16,-21 0-16,21 21 15,-21-22-15,21 1 0,-21 21 0,0 0 16,0-22-16,0 22 0,0 0 16,0 42-1,0 0 1,0 0-16,-21 1 0,21 20 0,-21-21 16,21 0-16,0 22 0,0-22 15,0 21-15,0-21 0,0 0 0,0 1 16,0-1-16,0 0 0,0 0 15,21 0-15,0 0 0,0-21 16,1 0-16,-1 0 0,0 0 16,0 0-16,21 0 15,-20-21-15,-1 0 0,0 0 0,0 0 16</inkml:trace>
  <inkml:trace contextRef="#ctx0" brushRef="#br1" timeOffset="36692.74">17949 1799 0,'0'0'15,"-21"0"-15,0 0 0,0 0 0,0 0 16,-1 0-16,22 21 16,-21 1-16,0-1 0,21 21 15,0 0-15,-21-20 0,0 20 16,21 0-16,-21 1 0,21-1 0,0 0 15,-22 1-15,22-1 0,-21 0 0,21 1 16,0-1-16,0 0 0,0 1 16,0-1-16,0-21 0,0 21 0,0-20 15,0-1-15,0 21 0,0-21 0,0 0 16,0 1-16,21-22 16,1 0-1,-1 0-15,0 0 0,0 0 16,0-22-16,0 1 15</inkml:trace>
  <inkml:trace contextRef="#ctx0" brushRef="#br1" timeOffset="37805.1">18267 2265 0,'-21'0'16,"-1"0"-16,1 21 0,21 0 15,-21-21-15,0 21 0,0 1 16,21 20-16,0-21 0,-21 0 0,21 0 16,-22 1-16,22 20 0,0-21 15,0 0-15,0 0 0,0 1 16,0-1-16,0 0 0,0 0 0,0 0 16,0 0-16,22-21 0,-1 0 15,0 22-15,0-22 0,0 0 16,22 0-16,-22 0 0,21 0 0,-21 0 15,22 0-15,-22-22 0,21 22 16,-21-21-16,0 0 0,22 0 0,-22 0 16,0 0-16,0-1 0,0-20 0,-21 21 15,22 0-15,-1 0 0,-21-1 16,0 1-16,0 0 16,0 42 15,0 0-31,-21-21 0,-1 22 0,22-1 15,-21 0-15,0 21 0,21-21 0,0 1 16,0-1-16,-21 0 0,21 0 16,0 0-16,0 0 0,0 1 0,0-1 15,21 0-15,0-21 16,0 0-16,1 21 0,-1-21 16,0 0-16,0 0 0,0 0 15,0 0-15,1 0 0,-1-21 0,-21 0 16,0 0-16,0-1 0,0 1 0,0 0 15,0 0-15,0 0 0,0-22 16,0 22-16,0 0 0,0 0 16,0 0-16,-21 0 0,-1-1 0,1 22 15,21-21-15,0 0 0,-21 21 16,0 0-16,21-21 0,0 0 16,21 21-1,0-21-15,0 21 16,22 0-16,-22-22 0,0 22 0,21 0 15,-20 0-15,-1-21 0,21 21 0,-21 0 16,0 0-16,1 0 0,-1 0 16,0 0-16,0 0 0,0 0 0,0 21 15,1-21-15,-1 22 0,-21-1 16,0 0-16,0 0 0,21 21 16,-21-20-16,0-1 0,0 21 0,0-21 15,0 0-15,0 22 0,0-22 16,0 0-16,0 0 0,0 0 0,0 1 15,0-1-15,0 0 0,-21-21 0,21 21 16,0 0-16,-21-21 16,-1 0-1,1 0 1,21-21 0,0 0-16,0 0 0,0 0 0,0-1 15,0 1-15,0-21 16,0 21-16,0-22 0,21 1 0,1 21 15,20-21-15,-21-1 0,0 1 0,22 0 16,-1 20-16,0-20 0,1 21 16,-1 0-16,0 0 0,1-1 0,-22 22 15,21 0-15,0 0 0,-20 0 0,-1 0 16,0 0-16,0 22 0,-21-1 16,0 0-16,0 0 0,0 21 15,0-20-15,0 20 0,0-21 0,0 21 16,0-20-16,0 20 15,-21-21-15,0 0 0,21 22 0,-21-22 0,-1 0 16,22 0-16,-21 0 0,0-21 16,21 21-16,-21-21 0,21 22 15,-21-22 1,21-22 0,-21 22-16,21-21 15,0 0-15,-22 0 0,22 0 16</inkml:trace>
  <inkml:trace contextRef="#ctx0" brushRef="#br1" timeOffset="38059.96">19113 1969 0,'0'0'0,"0"-22"0,-21 22 0,0 0 31,0 0 16,0 0-16,21 22-31,-21-22 16,-1 0-16</inkml:trace>
  <inkml:trace contextRef="#ctx0" brushRef="#br1" timeOffset="38337.81">17547 2053 0,'-21'0'0,"42"0"0,-63 21 15,63-21 1,0 0-16,21 0 16,-20 0-16,20 0 0,0 0 0,1 0 15,-1 0-15,0 0 0,1 0 0,-1 0 16,0 0-16,1 0 0,-1 0 16,-21 0-16,21 0 0,-20 0 0,-1 0 15,0 0-15,0 0 0,0 0 16,0 0-16,1 0 15,-22-21-15,21 21 0,0 0 16</inkml:trace>
  <inkml:trace contextRef="#ctx0" brushRef="#br1" timeOffset="38720.15">20235 2625 0,'0'21'16,"-21"-21"46,0 0-46</inkml:trace>
  <inkml:trace contextRef="#ctx0" brushRef="#br0" timeOffset="58524.54">2053 3895 0,'21'-21'0,"-42"42"0,42-64 0,-21 22 15,0 0-15,0 0 16,0 0-16,0 0 0,0-1 16,0 1-1,0 42 16,0 1-15,0-1-16,0 0 0,0 21 16,0-21-16,0 22 0,0-1 15,0 0-15,0 22 0,0-22 0,0 22 16,0-22-16,0 0 0,0 22 16,0-22-16,0 1 0,0-1 0,0-21 15,0 21-15,0-20 0,0-1 16,0 0-16,0 0 0,0 0 0,0 0 15,0-42 48,-21 21-63,21-21 16</inkml:trace>
  <inkml:trace contextRef="#ctx0" brushRef="#br0" timeOffset="58924.31">1672 4593 0,'0'0'0,"-42"43"31,42-22-31,-21-21 0,21 21 16,0 0-16,0 0 16,0 0-16,0 1 0,0-1 0,21 0 15,0 0-15,0 0 16,0-21-16,0 21 0,22-21 0,-22 0 16,21 0-16,1 0 0,-1 0 15,0 0-15,1 0 0,-1 0 0,21-21 16,-20 21-16,-1-21 0,22 0 15,-22 0-15,0 0 0,1 21 0,-1-22 16,-21 1-16,0 21 0,22-21 16,-22 21-16,0-21 0,0 21 15,-21-21 1,0 0-16,0-1 16,0 1-16,-21 0 15,0 0-15</inkml:trace>
  <inkml:trace contextRef="#ctx0" brushRef="#br0" timeOffset="59276.15">1672 3768 0,'0'0'0,"-21"0"0,0 0 0,0 0 16,42 0 0,0 0-1,21 0-15,1 0 0,-1-21 16,0 21-16,22 0 0,-22 0 16,22-22-16,-22 22 0,21-21 0,1 21 15,-1 0-15,-20 0 0,20 0 16,-20 0-16,-1 0 0,0 0 0,1 0 15,-22 0-15,0 0 0,0 0 0,0 0 16,0 0 0,-21 21-1,0 1-15,-21-22 16,21 21-16,-21-21 16</inkml:trace>
  <inkml:trace contextRef="#ctx0" brushRef="#br0" timeOffset="60176.61">2921 4382 0,'0'0'16,"0"-22"-16,0 1 0,0 0 15,0 0 1,0 42 15,0 0-31,0 0 16,0 1-16,0-1 0,0 0 0,0 0 15,0 21-15,0-20 0,0-1 16,0 21-16,0-21 0,0 0 0,0 22 16,0-22-16,0 0 0,0 21 0,0-20 15,0-1-15,0 0 0,0 0 16,0 0-16,0 0 0,0 1 0,-21-22 31,21-22 0,0 1-31,0 0 0,0 0 0,0 0 16,0 0-16,0-1 0,0-20 0,0 21 16,0-21-16,0 20 0,0-20 15,0 0-15,21 21 0,0-22 0,0 22 16,0-21-16,1 21 0,-1-1 15,0-20-15,0 21 0,0 0 0,0 0 16,22 21-16,-22-22 0,21 22 16,-21 0-16,22 0 0,-22 0 0,21 22 15,-21-1-15,1 0 0,-1 21 16,0-21-16,0 22 0,0-22 16,-21 21-16,21-21 0,-21 22 0,0-1 15,0-21-15,0 22 0,0-22 16,0 21-16,-21-21 0,0 0 0,0 22 15,21-22-15,-21 0 0,21 0 16,0 0-16,-21-21 16,21 22-16,0-44 31,0 1-31,21 21 16,-21-21-16,0 0 0,21 0 15,0 0-15,0-1 0,-21 1 0</inkml:trace>
  <inkml:trace contextRef="#ctx0" brushRef="#br0" timeOffset="60520.41">3873 3979 0,'0'0'0,"22"-42"0,-22 21 0,21 0 16,-21 0-16,0-1 0,0 1 15,0 0-15,0 0 0,0 0 16,0 42 15,0 0-31,0 0 0,0 0 16,0 22-16,0-1 0,0 0 15,-21 22-15,-1-22 0,22 22 16,-21-22-16,21 22 0,-21-22 0,0 21 16,21-20-16,0-1 0,-21 0 15,0 1-15,21-1 0,-22 0 0,22 1 16,0-22-16,0 0 0,0 21 15,0-20-15,0-1 0,0 0 0,0 0 16,22-21-16,-1 0 16,0 0-16,0 0 15,0-21-15,0 0 0,1 0 16,-22-1-16,21 22 0</inkml:trace>
  <inkml:trace contextRef="#ctx0" brushRef="#br0" timeOffset="60775.27">3725 4382 0,'-106'63'16,"212"-126"-16,-212 147 16,128-84 15,-1 0-31,0 0 0,21 0 0,-21 0 15,1 0-15,20-21 0,-21 21 16,21-21-16,-20 21 0,-1 0 16,21 0-16,-21-21 0,0 21 0,1 0 15,-1 0-15,0 0 16</inkml:trace>
  <inkml:trace contextRef="#ctx0" brushRef="#br0" timeOffset="61164.19">4149 4572 0,'0'0'0,"21"0"0,-21 21 16,21-21 0,0 0-16,0 0 0,0 0 15,1-21-15,-1 21 0,0-21 16,0 21-16,0-21 0,-21 0 15,21 21-15,1-22 0,-1 22 0,-21-21 16,21 0-16,-21 0 16,0 0-16,0 0 0,-21 21 15,0 0 1,-1 0-16,1 0 16,0 0-16,0 0 0,0 21 0,0 0 15,21 0-15,-22 0 0,1 0 16,21 22-16,0-22 0,0 0 0,-21 0 15,21 22-15,0-22 0,0 0 0,0 0 16,0 0-16,0 0 0,0 1 16,0-1-16,21 0 0,0 0 0,1-21 15,20 21-15,-21-21 16,0 0-16,0 0 0,1 0 0,-1 0 16,0 0-16,21-21 0,-21 0 0,1 0 15</inkml:trace>
  <inkml:trace contextRef="#ctx0" brushRef="#br0" timeOffset="61579.95">4805 4487 0,'0'0'16,"0"-21"-16,-21 0 0,21 0 0,0 0 15,0 0 1,21 21-16,0 0 0,0-22 15,0 22-15,0 0 0,1 0 0,-1 0 16,0 0-16,0 22 16,0-1-16,0 0 0,1 0 0,-1 0 15,-21 0-15,0 1 0,0-1 0,0 0 16,0 0-16,0 0 0,0 22 16,0-22-16,0 0 0,-21 0 15,-1 0-15,1 0 0,0 1 16,0-22-16,21-22 31,0 1-15,0 0-16,0 0 0,0 0 15,0 0-15,0-1 0,21 1 0,-21 0 16,21-21-16,0 21 16,-21-1-16,22 1 0,-22-21 0,21 21 15,0 0-15,-21-1 0,21 22 0,0-21 16,0 0-16,-21 0 0,22 21 15,-1-21-15,-21 0 0,21-1 0</inkml:trace>
  <inkml:trace contextRef="#ctx0" brushRef="#br0" timeOffset="62648.4">5249 4593 0,'-21'0'16,"42"0"-16,-63 0 0,63 0 47,0 0-47,0 0 15,1 0-15,-1 0 0,0 0 16,0 0-16,21-21 0,-20 0 0,20 21 16,0-21-16,1 0 0,-1-1 15,-21 1-15,21 0 0,1 0 0,-22 0 16,21-22-16,-21 22 0,1-21 0,-1 0 16,0-1-16,-21 1 15,0 0-15,0-1 0,0-20 0,0 20 16,0 1-16,0 21 0,0-21 0,0-1 15,0 22-15,-21-21 0,21 21 16,0-1-16,-21 22 0,-1-21 0,1 21 16,0 0-1,0 0-15,21 21 0,-21 1 16,21-1-16,0 0 0,0 0 0,0 21 16,0-20-16,0 20 0,0 0 15,0 22-15,0-22 0,0 22 0,0-22 16,0 21-16,0 1 0,0-22 15,0 22-15,0-1 0,0 1 16,0-1-16,0 22 0,0-22 0,0 22 16,-21 0-16,21-1 0,0-20 15,-22 21-15,1-22 0,21 22 0,-21-22 16,21 1-16,0-1 0,0 1 0,-21-1 16,21 1-16,-21-1 0,21-20 15,0 20-15,0-21 0,0 1 0,0-1 16,0 0-16,0-20 0,0 20 0,0-21 15,0 0-15,0 0 0,21-21 0,0 0 16,0 22-16,0-22 0,1 0 16,-1 0-16,0-22 0,0 1 15,21 21-15,-20-21 0,20 0 0,0-21 16,1 20-16,-1-20 0,43-21 16,-43 20-16,-21 1 0,21 0 15,1-22-15,-1 22 0,-21-22 0,0 22 16,1-22-16,-1 1 0,-21 21 0,0-22 15,0 1-15,0-1 0,0 22 16,-21-22-16,-1 1 0,-20 20 0,0-20 16,-1 21-16,1-1 0,0 22 15,-22 0-15,22 0 0,-22 0 0,22-1 16,-21 22-16,20 0 0,-20 0 16,20 0-16,22 0 0,-21 0 0,21 0 15,0 0-15,-1 0 16,44 0-1,-1 0 1,0 0-16,0 0 0,0 0 0,0 0 16,22-21-16,-22 0 0,0 21 0,21 0 15,-20-21-15,20 21 0,0-21 16,-21 0-16,22 21 0,-22-22 0,21 1 16</inkml:trace>
  <inkml:trace contextRef="#ctx0" brushRef="#br0" timeOffset="63220.93">6667 4360 0,'0'0'0,"43"-127"31,-43 106-31,0 0 16,-21 0-16,21 0 0,-22 21 15,-20-21-15,21 21 0,0 0 0,0 0 16,-22 0-16,22 0 0,0 0 15,-21 0-15,20 21 0,-20 0 0,21 0 16,-21 0-16,20 0 0,1 22 0,0-22 16,0 21-16,0 1 0,21-22 15,0 21-15,0-21 0,0 22 0,0-22 16,0 0-16,0 21 0,0-21 16,0 1-16,21-1 0,0-21 15,-21 21-15,21 0 0,0-21 0,1 0 16,-1 21-16,0-21 0,0 0 0,0 0 15,22 0-15,-22 0 0,0 0 16,21-21-16,-21 21 0,1-21 0,-1 0 16,0 21-16,21-21 0,-42-1 0,21 1 15,1 0-15,-1 0 0,-21 0 16,21-22-16,-21 22 0,0 0 16,0-21-16,0 21 0,0-1 0,0 1 0,0 0 15,0 0-15,-21 21 31,0 21-31,21 0 16,-22 0-16,22 1 0,0-1 16,0 0-16,-21 0 0,21 21 0,0-20 15,0-1-15,0 21 0,0-21 0,0 0 16,0 1-16,21-1 0,-21 0 16,22 0-16,-22 0 0,21-21 0,0 21 15,0-21-15,0 0 0,0 0 16,1 0-1,-1 0-15,0 0 0,0 0 0,0-21 16,0 21-16,1-21 0,-1 0 0</inkml:trace>
  <inkml:trace contextRef="#ctx0" brushRef="#br0" timeOffset="63548.74">7366 4276 0,'0'0'0,"0"-21"0,0-43 31,0 43-31,-21 21 16,0 0-1,-1 0-15,1 21 0,21 0 16,-21 0-16,21 1 0,0-1 16,-21 0-16,21 21 0,-21-21 0,21 22 15,0-22-15,0 0 0,-21 21 16,21-20-16,0-1 0,0 0 0,0 0 15,0 0-15,0 0 0,0 1 0,21-1 16,0-21 0,0 0-16,0 0 0,0 0 15,1 0-15,-1 0 0,0 0 0,0 0 16,0-21-16,0-1 0,1 22 0,-1-21 16,21 0-16,-21 0 15,0 0-15,22 0 0,-22-1 0</inkml:trace>
  <inkml:trace contextRef="#ctx0" brushRef="#br0" timeOffset="64084.83">7810 4339 0,'0'0'0,"0"43"31,22-43-15,-1 0-16,0 0 16,0 0-16,0 0 0,0 0 15,1 0-15,-22-22 0,21 22 0,0-21 16,0 21-16,0-21 0,0 0 0,-21 0 16,22 21-16,-22-21 0,0-1 15,0 1-15,0 0 0,0 0 16,0 0-16,0 0 0,-22 21 15,1-22 1,0 22-16,0 0 0,0 0 16,0 0-16,-1 22 15,1-22-15,0 21 0,0 0 0,21 0 16,-21 0-16,0 22 0,21-22 16,-22 0-16,22 21 0,-21-21 0,0 22 15,21-22-15,0 0 0,0 21 16,0-20-16,0-1 0,0 0 0,0 0 15,0 0-15,0 0 0,21-21 0,0 22 16,1-22-16,-1 21 0,0-21 16,0 0-16,0 0 0,0 0 0,1 21 15,-1-21-15,21 0 0,-21 0 0,0 0 16,1 0-16,-1 0 16,0 0-16,21-21 0,-21 21 0,1-21 15,-1 21-15,-21-22 0,21 22 0,0-21 16,-21 0-16,0 0 15,21 21-15,-21-21 16</inkml:trace>
  <inkml:trace contextRef="#ctx0" brushRef="#br0" timeOffset="65372.09">1757 5355 0,'-127'0'31,"106"0"-15,-1 0-16,1 0 0,0 0 0,0 0 16,0 0-16,0 0 0,-1 0 15,1 0-15,0 0 0,42 0 47,0 0-47,1 0 16,20 0-16,-21 0 0,0 0 0,22 0 15,-1 0-15,-21 0 0,21 0 16,1 0-16,-1 0 0,22 0 0,-22 0 16,0 0-16,22 0 0,-22 0 15,22 0-15,-1 0 0,1 0 16,-1 0-16,22 0 0,-22 0 0,22 0 16,-22 0-16,22 0 0,-21 0 15,20 0-15,1 0 0,0 0 0,-1 0 16,1 0-16,21 0 0,0 0 15,-1 0-15,1 0 0,0 0 0,21 0 16,-21 0-16,0-21 0,0 21 0,21 0 16,0 0-16,-22 0 0,22 0 15,0 0-15,-21 0 0,21 0 0,-21 0 16,0 0-16,21 0 0,0 0 0,0 0 16,0 0-16,-21 0 0,21 0 15,0 0-15,-21 0 0,21 0 16,-22 0-16,22 0 0,-21 0 0,0 0 15,21 0-15,-21 0 0,0 0 16,-22 0-16,22 0 0,-21 0 0,21 0 16,-22 0-16,1 0 0,0 0 0,-1 0 15,-20 0-15,-1 0 0,1 0 16,-1 0-16,-20 0 0,-22 0 0,21 0 16,-21 0-16,1 0 0,-44 0 62,22-21 79,-21 21-126,0 0-15</inkml:trace>
  <inkml:trace contextRef="#ctx0" brushRef="#br1" timeOffset="73443.98">9186 4382 0,'-106'0'16,"85"0"-16,0 0 16,0 0-16,0 0 15,0 0-15,-1 0 0,22 21 31,22-21-15,-1 0 0,0 0-16,0 0 0,21 0 15,-20 0-15,20 0 0,0 0 0,-21 0 16,22 0-16,-1 0 0,0 0 0,1 0 16,20 0-16,-20 0 0,20 0 15,1 0-15,20 0 0,1 0 0,-22 0 16,22 0-16,0 0 0,-1-21 0,-20 21 15,-1 0-15,1 0 0,-22 0 16,1-22-16,-1 22 0,-21 0 16,0 0-16,0 0 0,1 0 31,-22-21-15,0 0-1,-22 0 1</inkml:trace>
  <inkml:trace contextRef="#ctx0" brushRef="#br1" timeOffset="73991.67">10223 3958 0,'0'0'0,"-21"0"0,0 0 31,21 21-15,0 1-16,0-1 15,0 0-15,21 0 16,-21 0-16,21 0 0,1 1 15,-1-1-15,0-21 0,0 21 0,0 0 16,0-21-16,1 21 0,20-21 16,-21 0-16,21 0 0,-20 21 0,-1-21 15,0 0-15,0 0 0,0 0 16,0 0-16,1 0 0,-1 0 0,0 0 16,-21 22 15,-21-22-31,21 21 15,-21 0-15,-1-21 0,1 21 0,21 0 16,-21 0-16,0 1 0,0-1 16,0 0-16,-22 0 0,22 0 15,0 0-15,-21 22 0,20-22 0,1 0 16,-21 0-16,21 0 0,0 1 16,-1-1-16,1 0 0,0-21 0,0 21 15,21 0-15,21-42 63,0 21-63,0-21 0,1 0 15</inkml:trace>
  <inkml:trace contextRef="#ctx0" brushRef="#br1" timeOffset="74496.38">11409 3895 0,'0'0'0,"-21"0"0,-1 0 0,1 0 0,0 0 15,0 0 1,42 0 15,0 0-31,0 0 16,1 0-16,-1 0 0,21 0 0,-21 0 15,22 0-15,-22 0 0,21 0 16,0 0-16,1 0 0,-1 0 0,0 0 16,1 0-16,-1 0 0,-21 0 15,22 0-15,-22 0 0,0 0 0,0 0 16,0 0-16,-42 0 31,0 0-31,0 21 0,0-21 16,-1 0-16,1 0 0,0 0 15,0 0-15</inkml:trace>
  <inkml:trace contextRef="#ctx0" brushRef="#br1" timeOffset="74956.11">11726 3958 0,'-21'0'31,"21"21"1,0 1-17,0-1-15,0 0 0,0 0 16,0 0-16,0 0 0,0 1 0,0 20 15,0 0-15,0-21 0,0 22 0,0-1 16,0-21-16,0 22 16,0-1-16,0 0 0,0-21 0,21 22 15,-21-22-15,0 21 0,0-21 0,0 1 16,0 20-16,0-21 0,0 0 16,0 0-16,0 1 0,0-1 0,-21 0 15,21 0-15,-21-21 0,0 0 16,21 21-16,-21-21 0,-1 0 15,1 0-15,0 0 0,0 0 0,0 0 16,-22-21-16,22 0 0,0 21 16,0-21-16,-21 21 0,20-21 15,1-1-15,0 22 0,0-21 0,0 21 16,21-21-16,-21 21 0,-1-21 16,22 0-1,22 21 16,-22-21-31,21 21 0,0 0 0</inkml:trace>
  <inkml:trace contextRef="#ctx0" brushRef="#br1" timeOffset="75543.78">12234 4360 0,'0'0'0,"21"-21"0,-21 0 16,0 0-16,0 0 0,0 0 0,0-1 16,0 1-16,-21 0 15,0 21-15,-21 0 16,21 0-16,-1 0 0,1 0 16,-21 0-16,21 21 0,0 0 0,-22 1 15,22-1-15,-21 0 0,21 0 0,-1 21 16,1-20-16,0 20 15,0-21-15,0 21 0,21-20 0,0 20 16,0-21-16,0 0 0,0 22 0,0-22 16,0 0-16,0 0 0,0 0 15,0 0-15,21 1 0,0-22 0,0 21 16,0 0-16,1-21 0,-1 0 0,0 0 16,0 0-16,21 0 0,-20 0 15,-1 0-15,0-21 0,0 0 0,0-1 16,22 1-16,-22 0 0,0 0 0,0 0 15,0 0-15,-21-22 0,21 22 16,1-21-16,-1 21 0,-21-22 0,0 22 16,21 0-16,-21-21 0,21 20 15,-21 1-15,0 42 32,0 1-17,0-1-15,0 0 0,0 0 16,0 0-16,0 22 0,0-22 0,0 0 15,0 0-15,0 0 0,0 22 0,0-22 16,0 0-16,21 0 16,-21 0-16,21 0 0,1-21 0,-1 22 15,0-22-15,0 0 0,0 0 16,0 0-16,1 0 16,-1 0-16,0-22 0,0 1 15,0 0-15,0 21 0</inkml:trace>
  <inkml:trace contextRef="#ctx0" brushRef="#br1" timeOffset="75827.78">12721 4339 0,'0'0'0,"0"-21"0,0 0 32,0 42-17,0 0 1,0 0-16,0 1 0,0-1 15,0 0-15,0 0 0,0 21 16,21-20-16,-21-1 0,0 0 0,0 21 16,0-21-16,21 1 0,-21-1 0,22 0 15,-22 0-15,0 0 0,0 0 16,0 1-16,21-1 0,-21 0 16,21-21 15,0 0-31,-21-21 0,21 0 15,0-1-15</inkml:trace>
  <inkml:trace contextRef="#ctx0" brushRef="#br1" timeOffset="76108.21">13229 4297 0,'0'0'0,"-21"0"31,0 0-31,0 0 0,21 21 16,-22-21-16,1 21 0,0 0 0,0 1 15,0-1-15,0 0 0,-1 0 16,1 0-16,0 0 0,0 1 0,0-1 16,0 21-16,-1-21 0,1 0 15,21 1-15,0-1 0,-21-21 0,21 21 16,0 0-16,0 0 15,21-21 1,0 0 0,1 0-16</inkml:trace>
  <inkml:trace contextRef="#ctx0" brushRef="#br1" timeOffset="76703.89">13589 4424 0,'0'0'0,"0"-42"15,0 20-15,0 1 16,0 0-16,0 0 0,0 0 16,-21 21-16,0 0 15,-1 0-15,1 0 0,0 0 16,0 0-16,0 0 0,0 21 15,-1 0-15,1 0 0,0 0 16,0 1-16,0-1 0,0 0 0,-1 21 16,1-21-16,21 1 0,-21 20 0,21-21 15,-21 0-15,21 0 16,0 1-16,0-1 0,0 0 0,0 0 16,0 0-16,0 0 0,21-21 0,0 22 15,0-22-15,1 0 0,-1 0 16,0 0-16,0 0 0,0 0 0,0 0 15,1 0-15,-1-22 0,0 1 0,0 0 16,0 21-16,0-21 0,1 0 16,-1 0-16,0-22 0,0 22 0,-21-21 15,21 21-15,0-22 0,1 22 0,-22 0 16,21-21-16,-21 20 0,0 1 16,0 0-16,0 0 15,0 42 1,0 0-1,0 0-15,0 1 0,0-1 0,0 21 16,0-21-16,0 0 0,0 1 0,0-1 16,0 21-16,0-21 0,0 0 15,0 1-15,0-1 0,0 0 16,0 0-16,21-21 0,0 0 16,0 0-16,22 21 0,-22-21 15,0 0-15,21 0 0,-21 0 0,1 0 16,20-21-16,-21 21 0,0-21 15,22 21-15,-22-21 0,0 0 0</inkml:trace>
  <inkml:trace contextRef="#ctx0" brushRef="#br1" timeOffset="77291.91">15346 3768 0,'-43'0'15,"65"0"1,-1 0 0,0 0-16,21 0 0,1 0 0,-1 0 15,0 0-15,1 0 0,-1 0 16,21 0-16,-20-21 0,-1 21 0,0 0 15,1 0-15,-1 0 0,-21 0 16,22 0-16,-22 0 0,0 0 16,0 0-16,-42 0 31,0 0-31,0 0 16,-1 0-16,1 0 0,-21 0 0,21 0 15,0 0-15</inkml:trace>
  <inkml:trace contextRef="#ctx0" brushRef="#br1" timeOffset="77607.73">15706 3747 0,'0'21'47,"0"0"-47,0 0 15,0 0-15,0 0 0,0 1 0,-22-1 16,22 21-16,0 0 0,-21-20 15,21 20-15,-21 0 0,21 1 0,0-1 16,0 21-16,-21-20 0,21-1 0,-21-21 16,21 22-16,-21-1 0,21-21 15,0 21-15,0-20 0,0-1 0,0 0 16,-22 0-16,22 0 0,0 0 0,0 1 31,22-22-15,-22-22-1,21 1-15,0 21 0,0-21 16,-21 0-16,21 0 0,0 0 0,1-1 16,-1 1-16,0-21 0</inkml:trace>
  <inkml:trace contextRef="#ctx0" brushRef="#br1" timeOffset="78261.85">16002 4106 0,'21'0'16,"-21"22"15,0-1-15,0 0-16,-21 0 0,0 0 0,21 0 15,-21 1-15,21-1 0,0 0 16,0 0-16,0 0 0,-22 22 0,22-22 16,0 0-16,0 0 0,0 0 15,0 0-15,22-21 16,-22 22-16,21-22 0,0 0 0,0 0 15,0 0-15,22 0 0,-22 0 0,0 0 16,21-22-16,-21 1 0,1 0 16,20 21-16,-21-21 0,0 0 15,0 0-15,1-1 0,-1 1 0,0 0 0,0-21 16,-21 21-16,21-1 16,-21 1-16,21 0 0,-21 0 0,0 0 15,0 0-15,0 42 47,0 0-47,0 0 0,0 0 0,0 0 16,-21 1-16,21-1 0,0 21 15,0-21-15,0 22 0,0-22 0,-21 21 16,21 0-16,0-20 0,0 20 16,0-21-16,0 0 0,0 22 15,0-22-15,0 21 0,0-21 0,-21 22 16,21-22-16,0 21 0,0-21 0,0 0 15,0 22-15,-21-22 0,21 0 16,-21 0-16,21 0 0,0 1 0,-22-1 16,1-21-16,21 21 0,-21 0 0,0-21 15,0 0-15,0 21 0,-1-21 16,-20 0-16,21 0 0,0 0 0,-22 0 16,22 0-16,-21 0 0,0 0 0,20 0 15,-20 0-15,0-21 0,21 21 16,-1-21-16,-20 21 0,21-21 15,0 0-15,21-1 16,0 1 0,0 0-16,21 0 15,0 0-15,0 21 0,0-21 0,1-1 16,20 1-16</inkml:trace>
  <inkml:trace contextRef="#ctx0" brushRef="#br1" timeOffset="78684.05">16891 4085 0,'0'-42'31,"0"63"-15,0 0-16,0 0 0,0 1 16,0 20-16,0-21 0,0 21 15,-21 1-15,21-1 0,0 0 0,-21 1 16,21 20-16,-22-20 0,22-1 16,-21 0-16,0 1 0,21 20 15,-21-21-15,0 1 0,21-1 0,-21 0 16,-1 1-16,22-1 0,-21 0 0,21-20 15,0 20-15,0-21 0,-21 0 16,21 0-16,0 1 0,0-1 16,0 0-16,0-42 47,0 0-47,0-1 15,21 1-15,-21 0 0,21 0 16,1 0-16</inkml:trace>
  <inkml:trace contextRef="#ctx0" brushRef="#br1" timeOffset="79068.5">16870 4212 0,'0'0'15,"0"-21"-15,0 0 0,0 0 16,0 0-16,0-1 15,0 1-15,21 0 16,0 21-16,0 0 16,0 0-16,1 0 0,-1 0 15,0 0-15,21 0 0,-21 0 0,1 0 16,-1 21-16,0 0 0,0-21 16,0 22-16,-21-1 0,0 0 0,0 0 15,0 0-15,0 0 0,0 1 16,0-1-16,0 0 0,-21 0 0,0 0 15,0 0-15,0 1 0,-1-22 0,1 21 16,0 0-16,0-21 0,0 0 16,0 21-16,-1-21 0,1 0 15,21 21-15,-21-21 16,42 0 15,0 0-15,1-21-16,-1 0 0,0 21 15</inkml:trace>
  <inkml:trace contextRef="#ctx0" brushRef="#br1" timeOffset="79617.19">17399 4276 0,'21'0'31,"0"0"-15,0 0-16,1 0 0,-1 0 15,0 0-15,0 0 0,21-21 0,-20 21 16,-1-22-16,0 1 0,0 21 16,0-21-16,0 0 0,1 0 0,-1 0 15,-21-1-15,0 1 0,21 0 0,-21 0 16,0 0-16,0 0 0,0-1 15,0 1-15,-21 21 16,0 0 0,-1 0-16,1 0 0,0 0 0,-21 0 15,21 21-15,-1 1 16,1-1-16,0 0 0,0 0 16,0 21-16,0-20 0,-1 20 0,1-21 15,0 21-15,0-20 0,21-1 0,0 0 16,0 21-16,0-21 0,0 1 15,0-1-15,0 0 0,0 0 16,0 0-16,21 0 0,0-21 16,0 0-16,1 0 0,-1 0 15,0 0-15,0 0 0,0 0 0,0 0 16,22 0-16,-22 0 0,0 0 16,0 0-16,22 0 0,-22 0 0,0-21 15,0 21-15,0 0 0,0-21 16,1 0-16,-1 21 15,-21-21-15,21 21 16,-21-21-16,0-1 16</inkml:trace>
  <inkml:trace contextRef="#ctx0" brushRef="#br1" timeOffset="79772.1">17886 4403 0,'0'0'0,"0"21"0,-21-21 0,21 21 32,-22-21-1,1 0-15</inkml:trace>
  <inkml:trace contextRef="#ctx0" brushRef="#br1" timeOffset="84731.74">825 6054 0,'0'0'0,"0"-21"0,0-1 16,0 1-1,-21 0 1,21 42 31,0 0-32,0 1-15,0-1 0,0 0 16,0 21-16,0-21 0,0 1 16,0-1-16,0 21 0,0-21 0,0 0 15,0 1-15,0 20 0,0-21 16,0 0-16,0 0 0,0 1 16,0-1-16,0 0 0,0 0 15,0-42 32,0 0-47,0 0 0,0-1 16,0 1-16,0 0 0,0 0 15,0 0-15,0 0 0,0-1 0,0 1 16,0 0-16,0-21 0,0 21 16,0-1-16,21-20 0,1 21 0,-1 0 15,-21 0-15,21-22 0,0 43 16,0-21-16,0 0 0,1 21 0,-1 0 15,0 0-15,0 0 16,0 0-16,0 21 0,1 0 0,-1 0 16,0 1-16,-21 20 0,0-21 15,21 0-15,-21 22 0,0-22 0,0 0 16,0 21-16,0-21 0,0 1 16,0 20-16,0-21 0,0 0 15,0 0-15,0 1 0,0-1 16,0-42 15,0-1-15,0 1-16,0 0 0,0 0 0,0 0 15,0 0-15,0-1 0,0-20 16,0 21-16,21-21 0,-21 20 16,21-20-16,1 21 0,-1-21 15,0 20-15,21-20 0,-21 21 0,22 0 16,-1 0-16,0 21 0,1 0 15,-1 0-15,0 0 0,1 0 16,-1 21-16,0 0 0,-20 21 0,-1-21 16,0 22-16,0-22 0,-21 21 0,21-21 15,-21 22-15,0-1 0,0-21 16,0 22-16,-21-22 0,21 0 0,-21 21 16,21-21-16,-21 1 0,0-22 15,21 21-15,0-42 47,0-1-47,0 1 16,21 0-16,0 0 0</inkml:trace>
  <inkml:trace contextRef="#ctx0" brushRef="#br1" timeOffset="85131.96">1990 6202 0,'0'0'0,"21"0"47,0 0-47,0 0 0,-21-21 16,21 21-16,0-21 0,22-1 0,-22 1 15,0 21-15,0-21 0,0 0 16,-21 0-16,0 0 0,22-1 0,-22 1 15,0 0-15,-22 21 16,1 0-16,0 0 0,0 0 16,0 0-16,0 21 0,-1 0 15,1-21-15,0 22 0,0-1 0,0 21 16,21-21-16,0 0 0,-21 22 16,21-22-16,-22 0 0,22 21 15,0-20-15,0-1 0,0 0 16,0 0-16,0 0 0,22 0 0,-22 1 15,21-22-15,0 0 0,0 0 16,0 0-16,0 0 0,1 0 0,-1 0 16,21 0-16,-21-22 0,22 1 0,-22 0 15,21 21-15,-21-21 0,22 0 16</inkml:trace>
  <inkml:trace contextRef="#ctx0" brushRef="#br1" timeOffset="85836.53">2625 6011 0,'0'0'0,"-22"0"16,1 22-1,21-1-15,0 0 16,0 0-16,0 0 0,0 0 16,0 1-16,0-1 0,0 0 0,0 0 15,0 0-15,0 0 0,0 1 0,0-1 16,0 0-16,0 0 0,0 0 15,0 0-15,0 1 16,0-44 31,0 1-47,0 0 0,0 0 16,0 0-16,0 0 0,0-22 0,0 22 15,0 0-15,21-21 0,1 20 16,-1 1-16,0-21 0,0 21 0,0 0 15,0-1-15,22 22 0,-22-21 16,0 21-16,21 0 0,-20 0 0,-1 0 16,21 0-16,-21 21 0,0 1 15,1-1-15,-1 0 0,0 0 0,0 0 16,0 0-16,-21 1 0,0-1 0,0 21 16,0-21-16,0 0 15,0 1-15,0-1 0,0 0 0,0 0 16,0 0-16,0 0 0,0 1 15,0-44 17,0 1-17,0 0-15,0 0 0,0 0 0,0-22 16,0 22-16,21 0 0,1-21 16,-1 21-16,0-22 0,0 22 0,0-21 15,0 21-15,1 21 0,-1-22 0,0 22 16,21 0-16,-21 0 0,1 0 15,-1 0-15,0 22 0,0-22 16,0 21-16,0 0 0,-21 0 0,22 21 16,-22-20-16,21-1 0,-21 0 15,0 0-15,0 0 0,0 22 0,0-22 16,0 0-16,0 0 0,0 0 16,0 0-16,0 1 0,0-1 15,0-42 16,0-1-31,0 1 0,0 0 0,21 0 16</inkml:trace>
  <inkml:trace contextRef="#ctx0" brushRef="#br1" timeOffset="86388.46">3831 5779 0,'0'0'0,"0"-22"31,0 44-15,0-1-16,0 21 16,0-21-16,0 22 0,0-22 15,0 21-15,0 0 0,0-20 0,-21 20 16,21 0-16,0 1 0,0-22 0,0 21 16,-21 0-16,21-20 15,0 20-15,0-21 0,0 0 0,0 0 16,0 1-16,0-1 0,0 0 15,0-42 17,0 0-17,0-1-15,0 1 0,0 0 0,0 0 16,0 0-16,0 0 0,0-1 0,21 1 16,0 0-16,0 0 0,-21 0 15,21 0-15,1-1 0,-1 22 0,0 0 16,0-21-16,0 21 0,0 0 0,1 0 15,-1 0-15,0 0 16,0 21-16,-21 1 0,21-22 0,-21 21 16,21 0-16,-21 0 0,0 0 0,0 0 15,0 1-15,0-1 0,0 0 16,0 0-16,0 0 0,-21 0 0,0 1 16,0-1-16,0 0 0,0 0 0,-1 0 15,1 0-15,-21-21 0,21 22 16,0-22-16,-1 0 0,1 0 0,0 0 15,0 0-15,0 0 0,0 0 16,21-22 0,0 1-1,0 0-15,0 0 0,21 0 16,0 0-16,0-1 0</inkml:trace>
  <inkml:trace contextRef="#ctx0" brushRef="#br1" timeOffset="86784.21">4254 6265 0,'0'0'16,"-21"0"-1,42 0 1,1-21-16,-1 0 15,0 21-15,0-21 0,0 0 16,0 0-16,1-1 0,-1 22 0,-21-21 16,21 0-16,-21 0 0,21 21 0,-21-21 15,0 0-15,-21 21 16,0 0 0,0 21-16,-1-21 0,1 21 15,0 0-15,0 0 0,21 0 0,-21 1 16,0-1-16,21 21 0,-22-21 0,22 0 15,0 1-15,0-1 0,0 0 16,0 21-16,0-21 0,22-21 16,-1 22-16,0-1 0,0 0 0,0-21 15,0 0-15,22 0 0,-22 0 16,21 0-16,-21 0 0,22 0 0,-22 0 16,0-21-16,21 0 0,-20 21 0</inkml:trace>
  <inkml:trace contextRef="#ctx0" brushRef="#br1" timeOffset="87159.99">4784 6160 0,'0'0'0,"0"-22"0,0 1 0,0 0 15,0 0-15,0 0 0,21 21 16,-21-21-16,21 21 16,0 0-16,-21-22 0,21 22 0,22 0 15,-22 0-15,0 0 0,0 0 0,0 0 16,0 22-16,1-1 0,-1-21 15,0 21-15,0 0 0,-21 0 0,0 0 16,21 22-16,-21-22 0,0 0 0,0 0 16,0 0-16,0 22 0,0-22 15,-21 0-15,0 0 0,21 0 0,-21-21 16,0 22-16,21-1 0,-22-21 0,1 0 31,21-21-15,0-1-16,0 1 0,0 0 15,21 0-15,-21 0 0,22 0 16,-1-22-16,-21 22 0,21 0 0,0-21 16,0 20-16,0-20 0,1 21 0,-1 0 15,0 0-15,0-1 0,0 1 16,0 0-16,1 21 0,-1 0 16,0 0-16,0 0 0</inkml:trace>
  <inkml:trace contextRef="#ctx0" brushRef="#br1" timeOffset="87644.72">6011 6054 0,'0'0'0,"21"-64"31,-21 43-31,0 0 0,0 0 0,0 0 16,-21 21 0,0 0-16,0 0 0,0 0 15,0 0-15,-1 0 0,1 0 0,-21 21 16,21 0-16,-22 0 0,22 0 16,0 0-16,-21 1 0,21-1 0,21 0 15,0 0-15,0 0 0,0 0 16,0 1-16,21-22 15,21 0-15,-21 21 0,0-21 0,22 21 16,-1-21-16,-21 0 0,22 0 0,-22 21 16,0-21-16,21 0 0,-21 0 15,-21 21-15,22-21 0,-1 0 0,-21 21 16,0 1 0,-21-1-1,-1-21-15,1 0 0,0 0 16,0 21-16,-21-21 0,20 21 0,-20-21 15,21 0-15,-21 0 0,-1 0 0,22 21 16,0-21-16,-21 0 0,20 0 16,1 0-16,0 0 0,0 0 15,0 0 1,0 0-16</inkml:trace>
  <inkml:trace contextRef="#ctx0" brushRef="#br1" timeOffset="88367.94">931 6858 0,'0'0'0,"0"21"32,21-21-32,1 0 15,-1 0-15,0 0 0,0 0 16,0 0-16,0 0 0,22 0 15,-1 0-15,0 0 0,22 0 0,-22 0 16,22 0-16,20 0 0,1 0 16,0 0-16,-1 0 0,1 0 0,21 0 15,0 0-15,0-21 0,-1 21 0,22-21 16,22 21-16,-22 0 0,21-21 16,0 21-16,21 0 0,1-21 0,-1 21 15,21 0-15,-20 0 0,-1-22 16,22 22-16,-1 0 0,-21 0 15,22-21-15,-22 21 0,1 0 0,-1 0 16,0 0-16,1-21 0,-22 21 16,0 0-16,0 0 0,-21-21 0,0 21 15,-21-21-15,0 21 0,0 0 0,-22-21 16,1 21-16,-22 0 0,-20-22 16,-1 22-16,0 0 0,-20 0 0,-1-21 15,-21 0 1,-21 21-1,-1-21-15,1 21 0,0 0 16,0 0-16,0 0 0,0 0 16,-1 0-16,1-21 0,0 21 15</inkml:trace>
  <inkml:trace contextRef="#ctx0" brushRef="#br1" timeOffset="89081.03">1058 7345 0,'0'0'0,"0"-42"15,0 20 1,0 1-16,0 0 16,0 42 15,21 22-31,-21-22 0,0 21 0,0-21 15,0 43-15,0-22 0,0 0 16,0 1-16,0 20 0,0-20 16,0-1-16,0 21 0,0-20 0,0-1 15,-21 0-15,21-20 0,0 20 16,0-21-16,0 0 0,0 0 16,0 1-16,0-1 15,0-42 1,21 21-1,-21-22-15,22 1 0,-1 0 0</inkml:trace>
  <inkml:trace contextRef="#ctx0" brushRef="#br1" timeOffset="89379.85">1439 7747 0,'21'0'16,"-21"21"-1,22-21-15,-1 0 16,0 0 15,-21-21-15,-21 21 0,0 0-1,-1 0-15,1 0 16,0 21-1,0 0-15,0 1 16,42-22 15,0 0-31,0 0 0,22 0 16</inkml:trace>
  <inkml:trace contextRef="#ctx0" brushRef="#br1" timeOffset="89755.64">2117 7387 0,'0'0'0,"0"-21"0,0 0 16,0 0-16,0 0 15,21 42 17,-21 0-32,21 21 0,0-21 0,0 22 15,-21-1-15,21 0 0,1 1 16,-22-1-16,0 0 0,0 1 0,0-1 16,0 0-16,0 1 0,0-1 0,0-21 15,0 22-15,0-22 0,0 0 16,0 0-16,0 0 0,21-21 15,-21 21-15,21-21 16,-21-21 0,21 0-16,0 0 0,-21 0 15,21 0-15,1-1 0,-1 1 16</inkml:trace>
  <inkml:trace contextRef="#ctx0" brushRef="#br1" timeOffset="90000.5">2752 7281 0,'0'0'0,"-22"0"16,1 0-16,0 22 15,0-1-15,0 21 0,0-21 16,-1 22-16,1-1 0,0 0 0,-21 1 16,21-1-16,-1 0 0,-20 22 15,21-22-15,0 0 0,0 1 0,-1-1 16,1-21-16,0 22 0,21-22 15,0 21-15,0-21 0,0 0 16,21-21 0,0 0-16,1 0 0,-1-21 15,0 0-15,0 0 0</inkml:trace>
  <inkml:trace contextRef="#ctx0" brushRef="#br1" timeOffset="90975.94">2963 7811 0,'0'0'0,"21"0"0,1-22 0,-22 1 16,21 21-16,0-21 16,0 0-16,-21 0 15,0 0-15,21-1 0,-21 1 16,0 0-16,0 0 15,0 0-15,0 0 0,-21-1 0,0 22 16,0-21-16,0 21 0,-1 0 16,1 0-16,0 0 15,0 21-15,0 1 0,0-1 0,-1 0 16,1 0-16,0 21 0,0-20 16,21-1-16,0 21 0,-21-21 0,21 22 15,0-22-15,0 0 0,0 0 0,0 0 16,0 0-16,0 1 0,21-1 15,0-21-15,0 0 0,0 0 16,1 0-16,-1 0 16,0-21-16,0-1 0,0 1 15,0 0-15,1 21 0,-22-21 0,21 0 16,-21 0-16,21-1 0,-21 1 16,21 0-16,-21-21 0,0 21 0,0-1 15,0 1-15,0 0 0,0 0 16,0 42 15,0 0-31,0 0 16,0 1-16,0-1 0,21 21 15,-21-21-15,0 0 0,0 1 0,0 20 16,21-21-16,-21 0 0,0 0 16,22 1-16,-22-1 0,21 0 0,0 0 15,0-21-15,0 21 16,0-21-16,1 0 0,-1 0 15,0 0-15,0-21 0,0 0 0,0 0 16,1 0-16,20-1 0,-21 1 0,0 0 16,0 0-16,1-21 0,-1 20 15,-21 1-15,0-21 0,0 21 0,0-22 16,0 22-16,0 0 0,0 0 0,0 0 16,0 0-16,-21 21 15,-1 0-15,1 0 16,0 21-1,21 0-15,0 0 16,21 0 0,0-21-16,1 0 15,-1 0-15,0 0 16,0 0-16,0 0 0,-21-21 0,21 21 16,1 0-16,-1-21 15,0 21-15,0 0 16,-21 21-1,0 0-15,0 0 16,0 1-16,0-1 16,0 0-16,0 0 0,0 0 0,0 0 15,0 22-15,-21-22 0,21 0 16,0 21-16,0-20 0,0-1 0,0 0 16,0 0-16,0 0 0,0 0 0,0 1 15,21-1 1,0-21-16,0 0 0,1 0 15,-1 0-15,0-21 0,21-1 0,-21 1 16,1 0-16,-1 0 0,21 0 16</inkml:trace>
  <inkml:trace contextRef="#ctx0" brushRef="#br1" timeOffset="91767.98">4466 7747 0,'0'-21'31,"0"0"-31,0 0 0,0-1 16,0 1-16,0 0 16,0 0-16,0 0 0,-21 0 15,0-1-15,21 1 0,-21 0 0,-1 21 16,1 0-16,0-21 0,0 21 15,0 0-15,0 21 16,-22-21-16,22 21 0,0 0 0,0 1 16,0-1-16,-1 21 0,1-21 0,0 22 15,0-22-15,0 21 0,0 0 16,21 1-16,0-22 0,0 21 0,0-21 16,0 22-16,0-22 0,0 0 0,21 0 15,0 0-15,0-21 0,0 0 16,22 0-16,-22 0 0,0 0 0,21 0 15,-21 0-15,1-21 0,20 0 0,-21 0 16,0 0-16,22 0 0,-22 21 16,0-43-16,0 22 0,0 0 15,0 0-15,1 0 0,-22-22 0,0 22 16,21-21-16,-21 21 0,21-1 0,-21 1 16,0 0-16,0 0 0,0 0 15,0 42 16,0 0-31,0 0 0,-21 0 16,21 22-16,0-22 0,0 0 0,0 0 16,0 22-16,0-22 0,0 0 15,0 0-15,0 0 0,21-21 0,0 21 16,-21 1-16,21-22 0,0 0 0,1 0 16,-1 0-16,0 0 0,0 0 15,0 0-15,0 0 0,1-22 16,-1 1-16,0 21 0,0-21 0,0 0 15,-21 0-15,21 0 0,1 21 0,-1-43 16,-21 22-16,0 0 0,0 0 16,21 0-16,-21-1 0,0 1 0,21 21 15,-21-21-15,0 42 32,0 0-32,-21 1 0,21-1 15,0 0-15,0 0 0,0 0 0,-21 0 16,21 1-16,0-1 0,0 0 15,0 0-15,21-21 16,0 0-16,0 0 16,0 0-16,1 0 15,-1-21 1,0 0-16,0 0 0</inkml:trace>
  <inkml:trace contextRef="#ctx0" brushRef="#br1" timeOffset="92107.79">5038 7239 0,'0'0'0,"-22"0"0,-83 42 31,83-20-31,22-1 0,0 0 16,-21-21-16,21 21 0,0 0 0,0 0 15,0 1-15,21-22 16,1 0-16,-1 0 0,0 0 15,0 0-15,0 0 0,0 0 0,1-22 16,-1 22-16,0-21 0,0 0 16,-21 0-16,0 0 0,0 0 15,0-1-15,0 1 0,0 0 0,0 0 16,-21 0-16,0 21 16,0 0-16,-1 0 15,1 0-15,0 0 0,0 0 16,21 21-16,-21 0 0,21 0 15,0 0-15,0 1 16,0-1-16,0 0 0,0 0 16</inkml:trace>
  <inkml:trace contextRef="#ctx0" brushRef="#br1" timeOffset="92659.76">5397 7260 0,'0'-21'0,"-21"21"0,-21 0 31,42 21-31,-21 0 16,21 1-16,0 20 0,0-21 0,-21 0 16,21 22-16,0-22 0,0 21 0,0 0 15,0-20-15,0 20 0,0 0 16,0-21-16,0 22 0,0-22 0,0 21 15,0-21-15,0 1 0,0-1 0,0 0 16,0 0-16,0 0 0,0 0 16,0-42 15,0 0-31,0 0 16,0 0-16,0 0 15,0-1-15,21 1 0,-21 0 0,21 0 16,0 0-16,0-22 0,22 22 0,-22 0 15,21 0-15,-21 21 0,22-21 16,-1 21-16,-21 0 0,21 0 0,1 0 16,-22 0-16,21 0 0,-21 0 0,1 21 15,-1 0-15,0 0 0,0-21 16,-21 21-16,0 1 0,0-1 0,0 21 16,0-21-16,0 0 0,-42 1 15,21-22-15,-1 21 0,1 0 0,-21 0 16,0 0-16,20-21 0,-20 21 15,0 1-15,21-22 0,-22 0 0,22 0 16,0 21-16,-21-21 0,20 0 0,1 0 16,0 0-16,0 0 0,21-21 15,0-1 1,0 1-16,21 0 16,0 21-16,0-21 0,1 0 0</inkml:trace>
  <inkml:trace contextRef="#ctx0" brushRef="#br1" timeOffset="92943.6">6138 7133 0,'0'-21'16,"0"42"-16,0-21 15,0 21-15,0 1 16,0-1-16,0 21 0,-21 0 0,21 1 15,0-1-15,-21 0 0,21 1 16,0-1-16,0 22 0,0-43 0,0 21 16,-21 0-16,21-20 0,0 20 15,0-21-15,-21 0 0,21 0 0,0 1 16,0-1-16,0 0 0,0 0 16,21-21-1,0 0-15,0 0 16,0-21-16,0 21 0,1-21 0,-1 0 15</inkml:trace>
  <inkml:trace contextRef="#ctx0" brushRef="#br1" timeOffset="93344.39">6350 7641 0,'21'0'46,"0"0"-46,0 0 0,1 0 16,-1 0-16,0 0 0,0-21 16,0 21-16,0-21 0,1 0 0,-1 21 15,0-21-15,-21-1 16,21 1-16,-21 0 0,0 0 16,0 0-16,0 0 0,-21-1 15,0 22-15,0 0 16,-1 0-16,1 0 0,0 0 15,21 22-15,-21-1 0,0 0 16,21 0-16,-21 0 0,-1 0 0,22 1 16,0 20-16,0-21 0,-21 0 15,21 0-15,0 22 0,0-22 0,0 0 16,0 0-16,0 0 0,0 1 16,21-1-16,1-21 0,-1 0 0,0 21 15,0-21-15,0 0 0,22 0 16,-22 0-16,21 0 0,-21 0 0,22 0 15,-22-21-15,21 21 0,-21-21 16,0-1-16,22 1 0,-22 21 0</inkml:trace>
  <inkml:trace contextRef="#ctx0" brushRef="#br1" timeOffset="94087.84">7620 7557 0,'0'0'0,"-21"0"0,-22 0 16,22-22-16,0 22 0,0 0 15,0 0 1,63 0 47,-21 0-63,22 0 0,-1 0 0,0 0 15,22 0-15,-1 0 0,1 0 16,-1 0-16,1 0 0,20 0 0,-20 0 15,-1 0-15,1 0 0,-1 0 0,1 0 16,-1 0-16,1 0 0,-22 0 16,1 0-16,20-21 0,-42 21 0,22 0 15,-22 0-15,0 0 0,0 0 0,0 0 16,-21-21 0,0 0-1,-21 21-15,21-21 0,-21 21 16,0-21-16,0-1 15,21 1 1</inkml:trace>
  <inkml:trace contextRef="#ctx0" brushRef="#br1" timeOffset="94608.54">8530 7091 0,'0'0'0,"-21"0"0,0 0 16,21 21 15,0 0-15,0 0-16,0 1 15,0-1-15,21 0 0,-21 0 0,21 0 16,0 0-16,0 1 0,22-1 15,-22 0-15,0-21 0,21 21 0,-20-21 16,20 0-16,-21 21 0,0-21 0,22 0 16,-22 0-16,0 0 15,21 0-15,-21 0 0,1 0 0,-1 0 16,-21-21 0,-21 0-1,-1 21 1,1 0-16,0 0 0,0 0 15,0 21-15,0 0 0,-22 0 0,22 1 16,0-1-16,0 0 0,-22 0 16,22 0-16,-21 22 0,21-22 0,-22 21 15,22-21-15,0 0 0,0 22 0,0-22 16,0 0-16,21 0 0,-22 0 16,22 1-16,0-1 15,22-21 32,-22-21-47,21 21 16,-21-22-16</inkml:trace>
  <inkml:trace contextRef="#ctx0" brushRef="#br1" timeOffset="97843.79">9885 7091 0,'0'-21'0,"0"42"0,-21-42 0,-1 21 15,22-21 1,-21 21-16,0 0 31,21 21-31,0 0 16,0 21-16,0-21 0,0 22 0,0-1 16,0 0-16,0 22 0,0-22 0,0 22 15,0-1-15,0 1 0,0-22 16,0 22-16,0-1 0,-21 1 15,21-1-15,-21 1 0,21-1 0,-21 1 16,21-1-16,0-21 0,-22 22 0,22-22 16,-21 1-16,21-22 0,-21 21 15,21-21-15,0 0 0,0 1 0,0-1 16,0-42 15,0-1-15,0 1-16,0 0 0,0 0 0,0 0 15,21 0-15,-21-22 0,21 22 0,-21-21 16,22-1-16</inkml:trace>
  <inkml:trace contextRef="#ctx0" brushRef="#br1" timeOffset="98217.58">9779 7324 0,'-42'-127'32,"63"106"-32,0-1 15,21 1-15,-21 0 0,22 21 16,20-21-16,-20 21 0,20 0 0,-21 0 16,22 0-16,-22 0 0,1 21 15,-1 0-15,0 0 0,-21 1 16,1 20-16,-22-21 0,0 21 0,0-20 15,0 20-15,0-21 0,-22 21 0,-20-20 16,21-1-16,-21 21 0,-1-21 0,1 0 16,0 1-16,-1-22 0,1 21 15,21 0-15,-22-21 0,22 0 0,0 21 16,0-21-16,0 0 0,0 0 0,-1 0 31,44-21-15,-1 21-16,0-21 0,0 21 0,0-21 15,22-1-15,-22 1 0,0 21 16,21-21-16</inkml:trace>
  <inkml:trace contextRef="#ctx0" brushRef="#br1" timeOffset="98672.32">10520 7154 0,'0'-21'0,"0"42"0,21-42 0,-21 42 31,0 1-31,0-1 0,0 0 16,0 0-16,0 0 0,0 22 0,0-22 16,0 21-16,-21-21 0,21 22 0,0-22 15,0 21-15,0-21 16,0 0-16,0 1 0,0-1 0,0 0 16,0 0-16,21 0 0,0-21 15,0 0-15,0 0 0,1 0 16,-1 0-16,21 0 0,-21-21 15,0 21-15,1-21 0,-1 0 0,21 0 16,-21-1-16,0 1 0,1-21 0,-1 21 16,0-22-16,0 1 0,-21 0 15,21 21-15,-21-22 0,21 22 0,-21-21 16,0 21-16,0-1 0,0 44 31,0-1-31,-21 0 16,0 21-16,21-21 0,-21 22 0,21-22 15,0 21-15,-21-21 0,21 22 0,-21-22 16,21 21-16,0-21 0,0 1 16,0-1-16,0 0 0,0 0 0,21-21 15,0 21-15,0-21 0,0 0 16,0 0-16,1 0 0,-1 0 0,0 0 16,21-21-16,-21 21 0,1-21 15,-1 0-15,21 0 0</inkml:trace>
  <inkml:trace contextRef="#ctx0" brushRef="#br1" timeOffset="99231.94">11493 6816 0,'0'-43'16,"0"86"-16,0-107 0,0 43 0,-21 21 16,0 21-1,0 0 1,21 1-16,0 20 0,0-21 0,0 21 15,0-20-15,0 20 0,0 0 16,0 1-16,0-1 0,0 0 0,-21 1 16,21-1-16,0 21 0,-21-41 15,21 20-15,0 0 0,0 1 16,0-22-16,0 0 0,-22 21 0,22-21 16,0 1-16,-21-1 0,21-42 46,0-1-46,0 1 16,0 0-16,0 0 0,0 0 0,0 0 16,0-1-16,0-20 0,21 21 15,1 0-15,-1 0 0,-21-22 0,42 22 16,-21 0-16,0 0 0,22 0 0,-22 21 16,21-22-16,1 22 0,-22 0 15,21 0-15,0 0 0,1 0 16,-22 22-16,21-1 0,-21-21 0,22 42 15,-22-21-15,-21 0 0,0 1 0,0 20 16,0-21-16,0 0 0,0 0 16,0 22-16,-21-22 0,-22 0 0,22 0 15,-21 0-15,21 1 0,-22-22 0,22 21 16,-21 0-16,21-21 0,-22 0 0,22 21 16,0-21-16,0 0 0,0 0 15,0 0-15,-1 0 0,1 0 0,21-21 16,0 0-1,0 0-15,0-1 16,0 1-16,21 0 16,1 0-16,-1 0 0</inkml:trace>
  <inkml:trace contextRef="#ctx0" brushRef="#br1" timeOffset="100216">12319 6816 0,'0'0'0,"0"-21"0,0-1 0,0 1 0,0 0 15,0 42 17,0 0-32,0 1 0,0-1 15,-21 21-15,21-21 0,0 22 16,0-1-16,0 0 0,0 1 0,-21-1 15,21 0-15,0 1 0,0-1 0,0 0 16,-22 1-16,22-1 0,0 0 0,0-21 16,0 22-16,0-22 0,0 21 15,0-21-15,0 1 0,22-22 0,-22 21 16,21 0-16,0-21 0,0 0 0,0 0 16,0 0-16,1 0 0,-1 0 15,0 0-15,21-21 0,-21 0 16,1-1-16,-1 1 0,0 0 0,0 0 15,0-21-15,0 20 0,1-20 0,-22 0 16,21 21-16,-21-22 0,21 22 16,-21-21-16,0 21 0,0-1 0,0 44 31,0-1-15,0 0-16,0 0 0,0 0 0,0 22 15,0-22-15,0 0 0,0 21 16,0-21-16,0 1 0,0-1 0,0 0 15,0 0-15,0 0 0,0 0 0,21-21 16,0 22-16,0-22 16,1 0-16,-1 0 0,0 0 0,0 0 15,0 0-15,0 0 0,1-22 16,-1 22-16,0-21 0,0 0 0,0 0 16,0-21-16,1 20 0,-1-20 0,0 0 15,0-1-15,0 22 0,22-21 16,-22 0-16,0 20 0,0 1 0,0 0 15,0 0-15,-21 0 0,22 0 0,-1 21 16,0 0-16,-21 21 16,0 0-1,0 0-15,0 0 16,0 0-16,0 1 0,0-1 16,0-42 30,0-1-46,0 1 16,0 0-16,0 0 16,0 0-16,0 0 0,0-1 15,-21 22 1,0 0-16,-1 0 16,22 22-16,-21-1 0,0 0 0,21 0 15,-21 0-15,0 0 16,21 22-16,-21-1 0,-1-21 0,22 22 15,0-22-15,-21 21 0,21-21 0,-21 0 16,21 22-16,0-22 0,0 0 16,0 0-16,0 0 0,21-21 15,0 0-15,1 0 0,-1 0 0,0 0 16,21 0-16,-21 0 0,1 0 0,20 0 16,-21 0-16,21 0 0,-20-21 15,-1 0-15,21 21 0,-21-21 0,0 0 16,1 0-16,-22-1 0,21 1 15,-21 0-15,21 0 0,-21-21 16,0 20-16,0 1 0</inkml:trace>
  <inkml:trace contextRef="#ctx0" brushRef="#br1" timeOffset="100415.89">12933 6773 0,'0'0'0,"-21"0"0,-1 0 0,1 0 16,42 0 62</inkml:trace>
  <inkml:trace contextRef="#ctx0" brushRef="#br1" timeOffset="101136.48">14711 7049 0,'84'-43'15,"-62"43"1,-22-21-16,21 21 0,0-21 0,0 0 16,-21 0-16,0-1 0,21 1 15,-21 0-15,0 0 16,-21 21-16,0 0 0,0 0 0,0 0 15,-1 0-15,1 0 0,-21 0 0,21 0 16,0 0-16,-1 21 0,-20-21 16,21 21-16,21 0 0,0 1 15,-21-22-15,21 21 0,0 0 0,0 0 16,0 0-16,21 0 0,0-21 16,0 22-16,0-1 0,1 0 15,-1-21-15,21 21 0,-21 0 0,0 0 16,22-21-16,-22 22 0,0-1 0,0 0 15,22 0-15,-43 0 0,21 0 16,-21 1-16,0-1 0,0 0 0,0 0 16,0 0-16,-21-21 0,-1 21 15,1 1-15,-21-22 0,21 0 0,-22 0 16,1 0-16,0 0 0,-1 0 16,1 0-16,0 0 0,21 0 15,-22 0-15,22 0 0,-21-22 0,21 1 16,-1 21-16,1-21 0,0 0 15,21 0-15,0 0 0,0-1 0,0 1 16,0 0-16,0 0 0,0 0 16,0 0-16,21 21 0,0-22 15,22 22-15,-22-21 0,0 21 0,21 0 16,1-21-16</inkml:trace>
  <inkml:trace contextRef="#ctx0" brushRef="#br1" timeOffset="101440.3">15473 6689 0,'0'0'0,"0"-21"15,0-22 1,0 22-16,0 42 16,0 0-1,0 1-15,0 20 0,0-21 16,-21 21-16,-1 1 0,22-1 0,0 0 15,-21 1-15,0-22 0,0 21 0,21 1 16,-21-1-16,21 0 0,-21-21 16,21 22-16,0-22 0,0 0 15,-22 21-15,22-20 0,0-1 16,0 0-16,22-21 16,-1 0-1,0 0-15,0-21 0,-21 0 16,21 21-16,-21-22 0,21 1 0</inkml:trace>
  <inkml:trace contextRef="#ctx0" brushRef="#br1" timeOffset="101620.2">15134 7006 0,'0'0'0,"-21"0"0,-21 0 31,42-21-31,21 21 16,0 0-1,21 0-15,-21 0 0,22 0 16,-1 0-16,0 0 0,1 0 0,-1 0 16,0-21-16,-20 21 0,20 0 0,0 0 15,-21 0-15</inkml:trace>
  <inkml:trace contextRef="#ctx0" brushRef="#br1" timeOffset="102223.94">16087 7070 0,'0'0'0,"21"0"0,42 0 16,-42 0 0,1 0-16,-22-21 0,0-1 15,21 1-15,-21 0 16,0 0-16,0 0 0,0 0 15,-21-1-15,-1 1 0,1 0 0,21 0 16,-21 21-16,0-21 0,0 0 16,0 21-16,-1 0 0,1 0 0,-21 0 15,21 0-15,0 21 0,-1 0 0,-20 0 16,21 0-16,0 0 0,0 1 16,-1 20-16,-20-21 0,21 21 15,21-20-15,-21 20 0,0-21 0,21 21 16,0-20-16,0-1 0,0 21 0,0-21 15,0 0-15,0 1 0,21-22 16,0 21-16,0-21 0,0 0 0,0 0 16,1 0-16,-1 0 0,0 0 0,0 0 15,21-21-15,-20-1 0,-1 22 16,21-21-16,-21 0 0,0 0 0,1-21 16,20 20-16,-42 1 0,21 0 15,0-21-15,0 21 0,1-22 0,-1 22 16,-21 0-16,0 0 0,0 0 15,0-1-15,21 22 0,-21 22 32,-21-1-32,21 0 15,-21 0-15,21 0 0,0 22 0,0-22 16,0 0-16,0 0 0,0 21 0,0-20 16,0-1-16,0 0 0,0 0 0,21 0 15,0-21-15,0 21 0,0-21 16,22 0-16,-22 0 15,0 0-15,0 0 0,0 0 0,0 0 16,1-21-16,-1 0 0,0 21 16</inkml:trace>
  <inkml:trace contextRef="#ctx0" brushRef="#br1" timeOffset="103187.64">16870 6456 0,'0'0'0,"0"-42"0,0 20 15,0 1-15,0 42 32,-21 1-32,21-1 0,-22 21 15,1 0-15,21 1 0,-21-1 0,21 0 16,-21 1-16,0 20 0,21-20 16,0-1-16,-21 0 0,-1 1 0,22-1 15,0 0-15,0-21 0,0 22 0,0-22 16,0 21-16,0-21 0,0 1 15,0-1-15,0 0 0,22 0 0,-1 0 16,0-21-16,0 0 0,0 0 0,0 0 16,1 0-16,-1 0 15,0 0-15,0-21 0,0 0 0,0 0 16,1 0-16,-1-1 0,-21 1 16,21 0-16,0 0 0,0-21 0,0 20 15,-21 1-15,0 0 0,0-21 16,22 21-16,-22-1 0,0 1 15,0 42 1,0 1 0,0-1-16,0 0 0,0 0 0,0 0 15,0 0-15,0 1 0,0-1 0,0 0 16,0 21-16,0-21 0,0 1 0,0-1 16,0 0-16,21 0 0,0 0 15,0 0-15,0-21 0,0 0 16,1 0-16,-1 0 15,0 0-15,0 0 0,0-21 16,0 21-16,1-21 0,-22 0 0,21 0 16,0 0-16,0-22 0,0 22 0,0 0 15,1-21-15,-1 20 0,0 1 0,0-21 16,21 21-16,-20 0 0,-1-1 16,0 1-16,0 0 0,0 21 0,0 0 15,1 0-15,-22 21 31,0 0-31,21 1 16,-21-44 47,0 1-48,0 0-15,0 0 16,0 0-1,-21 21 1,-1 0-16,1 0 16,0 0-16,0 21 15,0 0-15,0 0 0,21 0 16,-22 1-16,1 20 0,0-21 0,0 0 16,0 0-16,21 22 0,0-22 15,-21 21-15,21-21 0,0 1 0,0-1 16,0 0-16,0 0 0,0 0 15,21 0-15,0 1 0,0-22 0,-21 21 16,42-21-16,1 0 0,-22 0 16,0 0-16,0 0 0,0 0 15,1 0-15,-1-21 0,0 21 0,0-22 16,0 1-16,0 0 0,1 0 0,-1 0 16,-21 0-16,21-1 15,0 1-15,-21 0 0,21 0 0,-21 0 0,0-22 16,0 22-16,0 0 0</inkml:trace>
  <inkml:trace contextRef="#ctx0" brushRef="#br1" timeOffset="103412.51">17462 6562 0,'-21'0'0,"42"0"0,-63 0 15,21 0-15,0 0 79,0 0-79,-1 0 15</inkml:trace>
  <inkml:trace contextRef="#ctx0" brushRef="#br1" timeOffset="103620.39">16446 6689 0,'0'21'31,"22"-21"-31,-1 0 0,0 0 16,0 0-16,21 0 0,-20 0 0,-1 0 15,21 0-15,0 0 0,-20 0 0,20-21 16,-21 21-16,21 0 0,-20 0 16,-1-21-16,0-1 0,0 22 0,0-21 15,0 21-15</inkml:trace>
  <inkml:trace contextRef="#ctx0" brushRef="#br1" timeOffset="104803.73">19092 6922 0,'0'0'0,"21"-22"31,1 22-31,-1-21 16,0 0-16,0 21 0,0-21 0,22 0 16,-22 0-16,0-1 15,0 1-15,0 0 0,0 0 0,1-21 16,-1 20-16,0 1 0,-21-21 0,0 21 15,0-22-15,0 22 0,0-21 16,0 21-16,0 0 0,0-1 0,0 1 16,0 0-16,-21 21 0,0 0 0,21-21 15,-22 21-15,1 0 16,0 0-16,0 21 0,21 0 16,-21 0-16,0 1 0,21 20 0,-22-21 15,22 21-15,0 1 0,-21-1 16,0 0-16,0 22 0,21-22 15,0 1-15,-21 20 0,0-21 0,-1 22 0,22-1 16,0 1-16,-21-1 0,21 1 16,-21-1-16,0 1 0,21-1 15,0 1-15,-21-1 0,0 1 0,-1-1 16,1-20-16,21 20 0,-21 1 0,0-1 16,0 1-16,0-1 0,-1 1 0,22-22 15,-21 0-15,21 1 0,-21-1 16,21-21-16,0 22 0,0-22 0,21-21 15,0 0 1,1 0-16,-1 0 0,21-21 16,0 21-16,-20-22 0,20 1 15,0 0-15,1-21 0,-1 21 0,0-1 16,1-20-16,-1 21 0,0-21 0,-21 20 16,22-20-16,-22 0 0,0-1 0,0 1 15,0 0-15,1-1 0,-22-20 16,0 21-16,0-1 0,0-20 0,0 20 15,-22-20-15,1 21 0,-21-1 0,21 1 16,-22 0-16,1-1 0,21 22 16,-43 0-16,22 0 0,0 0 0,-1-1 15,22 1-15,-21 21 0,21 0 0,0 0 16,21-21 0,21 21-1,0 0-15,0 0 0,0-21 0,22 21 16,-22 0-16,21-21 0,0 21 0,-20-21 15,20 21-15,0-22 0,1 1 16,-1 21-16,-21-21 0,21 0 0,-20 0 16,-1 21-16,21-21 0,-21-1 0,0 1 15,1 0-15,-22 0 0,21 21 16,-21-21-16,21 21 0,-21-21 0,0 42 47,0 0-47,0 0 15,0 0-15,0 0 0,-21 1 16,21-1-16,-21 0 0,21 0 16,0 0-16,0 0 15,0-42 32,0 0-47,0 0 16</inkml:trace>
  <inkml:trace contextRef="#ctx0" brushRef="#br1" timeOffset="105000.65">19748 6562 0,'0'0'0,"0"21"78,0 0-78,0 0 16,22 0-1,-1 1-15,0-22 0</inkml:trace>
  <inkml:trace contextRef="#ctx0" brushRef="#br1" timeOffset="105527.95">20087 6752 0,'0'21'15,"-21"1"1,21-1-16,-21 0 0,21 0 16,0 0-16,0 0 0,0 1 0,0-1 15,0 0-15,0 0 16,0 0-16,0 0 0,0 1 0,0-1 0,0 0 15,0 0-15,0 0 0,0 0 0,0 1 16,-21-1 0,21-42 15,0-1-15,0 1-16,0 0 0,0 0 15,0-21-15,0 20 0,0 1 0,21 0 16,0 0-16,-21-21 0,21 20 0,0 1 15,0-21-15,1 21 0,20 0 16,-21-1-16,0 1 0,22 21 16,-22-21-16,0 21 0,21 0 0,-21 0 15,1 0-15,-1 0 0,0 21 0,0 0 16,0 1-16,-21-1 0,21 0 16,-21 0-16,0 0 0,0 0 0,0 1 15,0 20-15,0-21 0,0 0 16,0 0-16,-21 1 0,0-1 0,0-21 15,21 21-15,-21 0 0,0 0 16,-1-21 0,22 21-16,-21-21 0,42-21 47,1 21-47</inkml:trace>
  <inkml:trace contextRef="#ctx0" brushRef="#br1" timeOffset="106447.99">21167 6900 0,'0'0'0,"21"0"0,-21-21 16,0 0-16,0 0 0,0 0 15,0 0-15,0-1 0,0 1 0,-21 21 16,21-21-16,-22 0 0,1 21 15,0-21-15,0 21 0,0 0 16,0 0-16,-22 0 0,22 0 0,-21 0 16,21 21-16,-22 0 0,1 0 15,21 0-15,-22 1 0,1 20 0,21-21 16,0 0-16,0 22 0,-1-22 0,22 0 16,-21 0-16,21 0 0,0 0 0,0 1 15,0-1-15,21 0 0,1 0 16,-1-21-16,21 0 0,-21 21 0,0-21 15,1 0-15,20 0 0,-21 0 0,0 0 16,22-21-16,-22 21 0,0-21 16,0 0-16,0 21 0,0-21 15,22-1-15,-43 1 0,21 0 0,0 0 16,0-21-16,0 20 0,-21 1 16,0 0-16,0-21 0,22 21 0,-22-1 15,0 1-15,0 0 0,-22 42 47,22 0-47,0 1 0,0-1 0,-21 0 16,21 21-16,0-21 0,0 1 15,0-1-15,0 0 0,0 0 0,0 0 16,0 0-16,0 1 0,21-1 0,-21 0 16,22-21-16,-1 21 0,0-21 15,0 0-15,0 0 16,0 0-16,1 0 0,-1 0 0,0 0 15,21 0-15,-21-21 16,1 0-16,20 0 0,-21-1 16,0 1-16,0 0 0,1-21 0,-1 21 15,0-22-15,0 1 0,0 0 0,0-1 16,1 1-16,-1 0 0,0-1 16,-21-20-16,0 20 0,21 1 0,-21 0 15,21 21-15,-21-1 0,0 1 0,0 0 16,0 0-16,-21 21 15,0 21 1,0 0-16,21 0 0,0 1 16,-21 20-16,-1-21 0,1 21 15,21 1-15,-21-1 0,21 0 0,0-20 16,-21 20-16,21 0 0,-21 1 0,21-1 16,0-21-16,0 21 0,0-20 15,0 20-15,0-21 0,0 0 0,0 0 16,21 1-16,0-1 0,0 0 0,22 0 15,-22-21-15,0 0 16,21 21-16,-21-21 0,22 0 16,-22 0-16,21 0 0,-21 0 0,22 0 15,-22 0-15,21-21 0,-21 21 16,1-21-16,-1 21 0,0-21 0,0 21 16,0-21-16,-21-1 0,21 1 15,-21 0-15,0 0 16,0 0-1</inkml:trace>
  <inkml:trace contextRef="#ctx0" brushRef="#br1" timeOffset="108516.19">1079 8827 0,'0'0'0,"0"21"31,-21-21-31,0 0 32,21-21-17,0-1 1,0 1 0,0 0-16,0 0 15,0 0-15,21 21 16,0-21-16,1-1 0,-1 22 15,0 0-15,0 0 0,0 0 16,0 0-16,1 0 0,-1 0 16,0 0-16,0 22 0,0-1 15,0 0-15,1 0 0,-1 0 0,-21 22 16,0-22-16,0 21 0,0-21 16,0 22-16,0-1 0,0-21 0,-21 21 15,-1-20-15,1 20 0,-21-21 16,21 21-16,-22-20 0,1-1 15,21 0-15,-21 0 0,20 0 16,1 0-16,-21-21 0,21 0 0,0 22 16,-1-22-16,1 0 15,0 0-15,0 0 0,21-22 16,-21 1-16,0 0 16,21 0-16,0 0 0,0 0 0,0-1 15,0 1-15,0 0 0,0 0 16,0-21-16,0 20 0,0 1 0,0 0 15,0 0-15,21 21 0,0-21 16,0 0-16,0 21 0,0 0 16,1 0-16,-1 0 0,21 0 15,-21 0-15,0 21 0,1-21 16,-1 21-16,0 0 0,0 0 16,-21 0-16,21 1 0,0-1 0,-21 0 15,22 0-15,-22 0 0,0 0 0,21 1 16,0-1-16,-21 0 15,0 0-15,21-21 0,-21 21 0,21-21 16,-21 21 0,0-42 15</inkml:trace>
  <inkml:trace contextRef="#ctx0" brushRef="#br1" timeOffset="108780.04">1736 9059 0,'0'-21'125,"21"21"-109,-21-21-16</inkml:trace>
  <inkml:trace contextRef="#ctx0" brushRef="#br1" timeOffset="110528.08">2519 8742 0,'0'-42'16,"0"84"-16,0-106 0,0 43 16,0 0-1,0 42 17,0 0-32,0 22 0,21-22 15,-21 0-15,0 21 0,0-20 16,0 20-16,0 0 0,0-21 0,0 22 15,0-22-15,0 21 0,0-21 0,0 1 16,0-1-16,0 0 0,0 0 16,0 0-16,0 0 0,0 1 15,0-44 17,0 1-17,0 0-15,0 0 16,0 0-16,0-22 0,0 22 0,0-21 15,0 21-15,21-22 0,0 1 16,0 0-16,1-1 0,-1 22 0,0-21 16,0 21-16,21 0 0,-20-1 15,-1 1-15,21 0 0,-21 21 0,0 0 16,22 0-16,-22 0 0,0 21 0,0 0 16,0 1-16,1-1 0,-1 0 15,0 0-15,-21 21 0,0-20 16,21 20-16,-21-21 0,0 21 0,0-20 0,0 20 15,0-21-15,0 21 0,0-20 16,0-1-16,0 0 0,-21 0 16,21 0-16,-21-21 15,21 21-15,-21-21 16,21-21 0,0 0-1,0 0-15,0 0 0,0 0 0,0-1 16,0-20-16,0 21 0,0-21 0,21 20 15,0-20-15,0 0 0,0-1 16,0 22-16,1-21 0,-1 21 16,21 0-16,0-1 0,-20 1 0,20 21 15,0 0-15,1 0 0,-22 0 0,21 21 16,-21-21-16,0 43 0,22-22 16,-22 0-16,-21 21 0,0 1 15,0-22-15,0 21 0,0 1 0,0-22 16,0 21-16,0-21 0,0 0 0,0 1 15,0-1-15,-21 0 0,21 0 16,-21-21-16,21 21 0,0-42 47,0 0-47,0 0 16,21 0-16</inkml:trace>
  <inkml:trace contextRef="#ctx0" brushRef="#br1" timeOffset="110919.86">3725 8932 0,'21'0'16,"-42"0"-16,42 22 0,1-22 0,-1 0 15,0 0-15,0 0 16,0-22-16,0 1 15,1 21-15,-1-21 0,0 0 0,0 21 16,-21-21-16,21 0 0,0-1 16,-21 1-16,0 0 0,0 0 15,0 0-15,-21 21 16,0 0 0,0 0-16,0 0 0,0 0 0,-1 21 15,1-21-15,0 42 0,21-21 0,-21 1 16,0 20-16,0-21 0,21 21 15,0-20-15,0 20 0,0 0 0,0-21 16,0 1-16,0-1 0,0 21 0,0-21 16,0 0-1,21 1-15,0-22 0,0 0 0,0 21 16,22-21-16,-22 0 0,0 0 0,21 0 16,-21 0-16,1 0 0,20-21 15,-21-1-15,0 22 0</inkml:trace>
  <inkml:trace contextRef="#ctx0" brushRef="#br1" timeOffset="111192.22">4508 8551 0,'0'0'16,"0"-21"-16,0 0 0,0 0 0,-21 42 47,0 0-47,21 22 15,0-22-15,0 21 0,0-21 0,-21 22 16,21-1-16,-21 0 0,21 1 0,0-1 16,-21 0-16,21 1 0,0-22 15,0 21-15,0-21 0,0 0 0,0 22 16,0-22-16,0 0 0,0 0 16,21-21-1,0-21 1,0 21-16,0-21 0</inkml:trace>
  <inkml:trace contextRef="#ctx0" brushRef="#br1" timeOffset="111692.09">4868 8488 0,'0'0'0,"0"21"31,0 0-31,0 0 15,0 22-15,-21-22 0,21 0 16,0 21-16,0 1 0,0-22 16,0 21-16,0 1 0,0-1 0,0-21 0,0 21 15,0 1-15,0-22 0,0 0 16,0 21-16,0-20 0,0-1 16,0 0-16,0 0 0,0 0 15,0-42 16,0 0-15,0 0-16,0 0 0,0-1 0,0 1 16,0 0-16,0 0 0,0-21 15,21 20-15,0-20 0,1 21 0,-1-21 16,0 20-16,0 1 0,0 0 0,0 0 16,1 0-16,20 21 0,-21 0 15,0 0-15,0 0 0,1 0 16,-1 21-16,-21 0 0,21 0 0,-21 0 15,21 1-15,-21 20 0,0-21 16,0 0-16,0 22 0,0-22 0,0 21 16,0-21-16,0 0 0,0 1 0,-21-1 15,21 0-15,-21 0 0,21 0 16,0 0-16,-21-21 16,-1 0-1,22-21 1,0 0-1</inkml:trace>
  <inkml:trace contextRef="#ctx0" brushRef="#br1" timeOffset="111907.97">4254 8784 0,'0'0'0,"-21"0"15,42-21 1,1 21 0,-1 0-16,0 0 0,0 0 15,0 0-15,22-21 0,-22 21 0,21 0 16,-21 0-16,22 0 0,-22-21 0,21 21 16,-21 0-16,0 0 0</inkml:trace>
  <inkml:trace contextRef="#ctx0" brushRef="#br1" timeOffset="112399.96">5651 8721 0,'0'0'0,"0"-21"15,-21 21-15,0 0 0,0 0 16,0 0-16,0 0 16,-1 0-16,1 21 0,0 0 15,0 0-15,0 21 0,21-20 16,0 20-16,-21-21 0,21 21 0,-22-20 16,22 20-16,0-21 0,0 0 0,0 22 15,0-22-15,0 0 0,0 0 16,22 0-16,-1-21 0,0 21 0,0-21 15,0 0-15,22 0 0,-22 0 16,21 0-16,-21 0 0,22 0 16,-22 0-16,21 0 0,-21 0 0,22-21 15,-22 0-15,0 0 0,0 0 0,0 0 16,0-1-16,-21 1 0,0 0 0,0-21 16,0 21-16,0-22 0,0 1 15,0 21-15,-21 0 0,0-22 0,0 22 16,-21 21-16,20-21 0,1 21 0,0-21 15,-21 21-15,21 0 0,-1 0 16,1 0-16,0 21 0,0 0 16,0 0-16,0-21 0,21 21 0,0 1 15,0-1-15,0 0 0,0 0 16,0 0-16,0 0 16,21-21-16</inkml:trace>
  <inkml:trace contextRef="#ctx0" brushRef="#br1" timeOffset="112984.12">6625 8784 0,'0'-21'0,"0"42"0,0-63 0,0 21 15,-21 21-15,21-21 0,-21 21 0,0 0 16,-1-22-16,1 22 15,0 0-15,0 0 0,0 0 0,0 0 16,-1 0-16,1 22 0,0-1 0,0 0 16,0 0-16,0 0 0,-1 0 15,22 22-15,-21-22 0,0 21 0,0-21 16,21 22-16,-21-22 0,21 0 0,0 21 16,0-20-16,0-1 0,0 0 0,0 0 15,21-21-15,0 21 0,0 0 16,0-21-16,22 0 0,-22 0 15,0 0-15,21 0 0,-20 0 0,20 0 16,0 0-16,-21-21 0,22 0 16,-22 21-16,0-21 0,21 0 0,-20-22 15,-1 22-15,0 0 0,0-21 0,0-1 16,0 1-16,1-21 0,-22 20 0,21 1 16,-21 0-16,21-1 0,-21 1 15,0 0-15,0-1 0,0 22 0,0-21 16,0 21-16,0-1 0,0 1 0,0 42 31,0 1-31,-21-1 16,21 0-16,-21 21 0,21-21 15,-22 22-15,22-1 0,0 0 0,0 1 16,0-1-16,0 0 0,0 22 16,0-22-16,0-21 0,0 22 0,0-1 15,22-21-15,-1 22 0,0-22 0,0 0 16,0 0-16,0-21 0,1 21 15,-1-21-15,0 0 0,0 0 0,0 0 16,22 0-16,-22 0 0,0 0 0,0-21 16,0 0-16,0 0 0</inkml:trace>
  <inkml:trace contextRef="#ctx0" brushRef="#br1" timeOffset="113584.24">7747 8784 0,'0'0'0,"-21"0"0,0 0 0,-1 0 0,1 0 16,0 0-16,0 0 15,42 0 17,0 0-32,22 0 0,-22 0 15,42 0-15,-20 0 0,20 0 0,1-21 16,20 21-16,-20 0 0,20 0 0,-20 0 15,-1 0-15,22 0 0,-21 0 16,-1-21-16,22 21 0,-22 0 0,1 0 16,-1-21-16,1 21 0,-22 0 0,22 0 15,-22-21-15,-21 21 0,21 0 0,-20 0 16,-1 0-16,0 0 0,0-22 16,-42 22-1,0 0 1,0 0-16,-1-21 0,1 21 0,0 0 15,0 0-15,0-21 0,0 21 16</inkml:trace>
  <inkml:trace contextRef="#ctx0" brushRef="#br1" timeOffset="114071.96">8742 8361 0,'-21'0'0,"42"0"0,-64 0 16,22 0 0,21 21-1,0 0-15,0 0 16,0 1-16,0-1 0,0 0 0,21-21 16,1 21-16,-1 0 0,0 0 15,21-21-15,-21 22 0,22-1 0,-1-21 16,0 21-16,1-21 0,-1 0 0,0 0 15,1 0-15,-22 21 0,21-21 16,-21 0-16,22 0 0,-22 0 16,0 0-16,-21-21 31,-21 21-15,0 0-16,0 0 0,-1 0 0,1 0 15,0 0-15,0 0 0,0 21 0,-22 0 16,22-21-16,0 21 0,-21 1 15,21 20-15,-22-21 0,22 0 0,0 22 16,-21-22-16,20 0 0,-20 21 0,21-21 16,0 1-16,0-1 0,21 0 15,-22 0-15,22 0 0,-21-21 0,21 21 16,0 1 0,21-44 30</inkml:trace>
  <inkml:trace contextRef="#ctx0" brushRef="#br1" timeOffset="116408.15">7556 8932 0,'0'0'0,"0"-21"31,0 0 1,22 21-17,-1 0 1,0 0 0,0 21-16,-21 0 0,21-21 0,0 22 15,1-1-15,-1 0 0,0 0 0,0 21 16,0-20-16,22-1 0,-22 21 15,0 0-15,21-20 0,-21 20 16,22-21-16,-1 21 0,-21 1 0,22-22 16,-1 21-16,0-21 0,1 22 0,20-22 15,-21 21-15,1-21 0,20 1 0,-20 20 16,-1-21-16,0 0 0,22 0 16,-43 1-16,21-1 0,1-21 0,-22 21 15,0-21-15,0 0 0,-21 21 0,21-21 16,-21-21 31,0 0-32,0 0-15,-21 21 0,21-22 0,0 1 16,-21 21-16,21-21 16,0 0-16,0 0 0</inkml:trace>
  <inkml:trace contextRef="#ctx0" brushRef="#br1" timeOffset="116832.5">8721 9483 0,'-22'0'0,"-20"21"31,42 0-31,0 0 16,0 0-1,0 1-15,21-22 16,0 21-16,1 0 0,-1-21 0,0 21 16,0-21-16,0 21 0,0-21 0,1 21 15,-1-21-15,0 22 0,0-22 0,-21 21 16,21-21-16,0 21 16,1-21-16,-22 21 15,0 0 1,-22-21-16,1 21 15,0-21-15,0 22 0,0-22 16,0 21-16,-1 0 0,-20-21 0,21 21 16,-21-21-16,20 21 0,-20 0 0,21-21 15,-21 22-15,20-1 0,1-21 16,0 21-16,0-21 0,0 0 0,0 0 16,21 21-16,-22-21 0,22-21 31,0 0-16,22 0-15,-1-1 0,21 1 16</inkml:trace>
  <inkml:trace contextRef="#ctx0" brushRef="#br1" timeOffset="117593.07">9906 8530 0,'0'-21'15,"21"0"1,0 21-1,-21-21-15,21 0 0,1 21 0,-1-22 16,0 1-16,0 21 16,-21-21-16,0 0 15,0 0-15,-21 21 16,0 0-16,0 0 16,-1 0-16,1 0 0,-21 21 15,21 0-15,-22-21 0,22 21 0,0 0 16,0-21-16,0 22 0,0-1 0,21 0 15,0 0-15,0 0 16,0 0-16,21 1 16,0-22-16,0 21 0,0-21 15,0 21-15,1 0 0,-1-21 0,0 21 0,0 0 16,0-21-16,0 22 16,1-1-16,-1 0 0,0-21 0,0 21 15,-21 0-15,21 0 0,-21 1 16,0-1-16,-42 0 0,21 0 15,0-21-15,-22 21 0,22-21 16,-21 0-16,-1 0 0,22 0 0,-21 0 16,21 0-16,-22 0 0,22 0 0,0 0 15,0-21-15,0 21 0,0-21 16,-1 0-16,22 0 0,0-1 16,0 1-16,0 0 0,0 0 0,0 0 15,0 0 1,22 21-16,-1-22 0,0 22 15,0 0-15,0-21 0,0 21 0,22-21 16,-22 21-16,21-21 0</inkml:trace>
  <inkml:trace contextRef="#ctx0" brushRef="#br1" timeOffset="117893.78">10329 8340 0,'0'0'0,"0"-21"0,0 42 47,0 0-47,0 0 0,0 21 16,0-20-16,0-1 0,0 21 0,0-21 16,0 22-16,0-22 0,-21 21 0,21 0 15,0-20-15,0 20 0,0-21 16,0 0-16,0 22 0,0-22 0,0 0 15,0 0-15,0 0 0,21-21 47,0-21-47,-21 0 16,0 0-16,0 0 0</inkml:trace>
  <inkml:trace contextRef="#ctx0" brushRef="#br1" timeOffset="118088.37">10160 8636 0,'0'0'0,"21"-21"31,0 21-31,0 0 16,1-21-16,-1 21 0,21 0 15,-21 0-15,0 0 0,1-21 16,20 21-16,-21 0 0,0 0 15,22-22-15,-22 22 0,21 0 0,-21 0 16,22 0-16</inkml:trace>
  <inkml:trace contextRef="#ctx0" brushRef="#br1" timeOffset="118688.02">11091 8636 0,'21'0'16,"-21"-21"0,0 0-1,0 0-15,0-1 0,0 1 16,0 0-16,0 0 16,-21 0-16,0 21 0,21-21 0,-21 21 15,0 0-15,0-22 0,-1 22 16,1 0-16,0 0 0,-21 0 0,21 0 15,-22 22-15,22-1 0,-21-21 0,21 21 16,-1 21-16,1-21 0,21 1 16,-21 20-16,21-21 0,-21 21 15,21-20-15,0 20 0,0-21 0,0 21 0,0-20 16,0-1-16,0 0 0,0 0 16,21 0-16,0-21 15,0 0-15,1 0 0,-1 0 16,0 0-16,0-21 0,0 0 15,0 21-15,1-21 0,-1 0 16,0-1-16,0 1 0,0 0 0,0-21 16,1 21-16,-1-22 0,-21 22 0,0 0 15,21-21-15,-21 20 0,0-20 0,0 21 16,0 0-16,0 0 0,0-1 16,0 44 15,0-1-31,0 0 0,0 0 15,0 21-15,0-20 0,0-1 16,0 0-16,0 21 0,0-21 0,0 1 16,0-1-16,0 0 0,21 0 0,-21 0 15,21 0-15,0-21 0,-21 22 16,22-22-16,-1 0 0,0 0 16,0 0-16,0 0 0,0 0 0,1 0 15,-1-22-15,0 1 0,0 0 0,0 0 16,0 0-16</inkml:trace>
  <inkml:trace contextRef="#ctx0" brushRef="#br1" timeOffset="119592.9">11557 8297 0,'21'-42'0,"-42"84"0,42-105 16,-21 42-16,0 0 0,0 42 31,0 0-15,-21 0-16,21 0 0,-21 22 0,21-22 15,0 21-15,0-21 0,0 22 0,-21-22 16,21 21-16,0-21 0,0 22 16,0-22-16,0 0 0,0 21 0,0-21 15,0 1-15,0-1 0,0 0 16,0 0-16,21-21 0,0 0 16,0 0-16,0 0 15,0 0-15,1 0 0,-1-21 16,-21 0-16,21 21 0,0-21 0,0-1 15,-21 1-15,21 0 0,1 0 0,-22 0 16,21 0-16,-21-1 0,21 1 16,-21 0-16,21 21 15,-21 21 1,0 0 0,0 1-16,0-1 15,0 0-15,0 0 0,0 0 16,0 0-16,0 1 0,0-1 15,21-21-15,0 21 0,-21 0 0,22-21 16,-1 0-16,0 21 0,0-21 0,0 0 16,0 0-16,1 0 0,-1 0 15,0 0-15,0 0 0,0-21 0,-21 0 16,21 21-16,1-21 0,-1 0 0,0-1 16,-21 1-16,21 0 0,0 0 15,0 0-15,1 0 0,-1-1 0,0 1 16,0 0-16,0 0 0,0 0 15,1 0-15,-1 21 0,0 0 0,-21-22 16,21 22-16,0 0 16,-21 22-1,0-1 1,0-42 46,0-1-46,0 1-16,0 0 16,-21 21-16,0-21 15,0 21 1,0 0-16,-1 0 0,1 21 16,0 0-16,0 0 0,0 1 15,21-1-15,-21 0 0,-1 0 0,22 0 16,0 22-16,-21-22 0,21 0 15,-21 0-15,21 0 0,0 22 0,0-22 16,0 0-16,21 0 0,0 0 16,1-21-16,-1 21 0,0-21 15,0 0-15,0 0 0,22 0 0,-22 0 16,0 0-16,21 0 0,-21-21 16,1 21-16,-1-21 0,0 21 0,0-21 15,0 0-15,0 0 0,-21-1 16,0 1-16,0 0 0,22 0 0,-22 0 15,0 0-15,0-1 0,0 1 0,0-21 16,0 21-16,0 0 0</inkml:trace>
  <inkml:trace contextRef="#ctx0" brushRef="#br1" timeOffset="119831.76">12319 8128 0,'0'0'0,"0"-21"16,-21 21-16,0 0 0,-1 0 15,22-21-15,-21 21 78</inkml:trace>
  <inkml:trace contextRef="#ctx0" brushRef="#br1" timeOffset="120084.62">11345 8297 0,'0'0'0,"-21"0"0,21 22 0,21-22 32,22 0-32,-22 0 0,0 0 0,21 0 15,-21 0-15,22 0 0,-1 0 16,0-22-16,1 22 0,-22-21 0,21 21 16,1 0-16,-1 0 0,-21-21 15,0 21-15,0 0 0,1 0 16,-1 0-16,-42 0 15,-1 0 1</inkml:trace>
  <inkml:trace contextRef="#ctx0" brushRef="#br1" timeOffset="120955.7">9313 9821 0,'0'0'0,"0"-42"31,0 63-15,0 0-1,0 1-15,0-1 0,0 21 0,0-21 16,0 0-16,0 1 0,21 20 0,-21-21 16,0 21-16,0-20 0,0-1 15,0 0-15,0 0 0,0 0 0,0 0 16,0 1-16,0-1 0,0 0 16,0-42 30,0 0-46,0-1 16,0 1-16,0 0 0,0 0 16,0 0-16,0-22 0,0 22 0,0 0 15,0-21-15,22-1 0,-22 22 0,21-21 16,0 21-16,21-22 0,-21 22 0,22 0 16,-22 0-16,21 0 0,1 21 15,-1 0-15,0 0 0,1 0 0,-22 0 16,21 21-16,0 0 0,-20 0 0,-1 0 15,0 1-15,0 20 0,-21-21 16,0 21-16,0 1 0,0-22 0,0 21 16,0-21-16,-21 1 0,21 20 15,-21-21-15,0 0 0,-1 0 0,22 1 16,-21-1-16,0-21 16,21 21-16,0-42 31,0 0-16,21-1-15,-21 1 0</inkml:trace>
  <inkml:trace contextRef="#ctx0" brushRef="#br1" timeOffset="121668.29">10329 9821 0,'0'-21'0,"-21"42"31,0 1-31,0-22 0,0 21 16,21 0-16,-22 0 0,1 21 0,0-20 16,0-1-16,0 0 0,21 0 0,0 21 15,-21-20-15,21-1 0,0 0 0,0 0 16,0 0-16,21 0 16,0-21-16,0 0 15,0 0-15,0 0 0,1 0 16,-1 0-16,0-21 0,0 21 15,-21-21-15,0 0 16,21 0-16,-21 0 0,0-1 16,0 1-16,0 0 0,0 0 0,-21 0 15,21-22-15,-21 22 0,21 0 16,0 0-16,0 0 0,0 0 0,0-1 16,0 1-16,0 0 0,21 0 0,0 0 15,0 21-15,22 0 0,-22 0 16,0 0-16,0 0 0,0 0 0,1 21 15,-1-21-15,0 21 0,21 0 0,-21 0 16,-21 22-16,22-22 0,-1 0 16,-21 0-16,21 22 0,-21-22 0,0 0 15,0 0-15,0 0 0,0 0 16,0 1-16,0-1 0,0 0 0,0 0 16,-21-21-1,0 0 1,-1 0-16,22-21 15,0 0 1,0 0-16,0-1 0,0 1 16,0 0-16,22-21 0,-1 21 0,0-1 15,0-20-15,0 21 0,0 0 0,22-22 16,-22 22-16,21 0 0,-21 21 16,22 0-16,-22 0 0,21 0 0,-21 0 15,22 0-15,-22 21 0,0 0 16,0 1-16,0-1 0,1 21 0,-1-21 15,-21 0-15,0 1 0,0 20 16,0-21-16,0 0 0,0 0 0,0 1 16,-21-1-16,-1 0 0,22 0 0,-21-21 15,21 21-15,-21 0 0,21-42 47</inkml:trace>
  <inkml:trace contextRef="#ctx0" brushRef="#br1" timeOffset="122101">11769 9716 0,'0'-22'15,"0"1"-15,-22 21 16,1 0-16,0 0 15,0 0-15,0 0 0,0 0 0,-1 0 16,1 21-16,0 1 0,0-1 0,0 0 16,-22 0-16,22 0 0,21 0 15,0 1-15,0-1 0,0 0 16,0 0-16,21-21 16,-21 21-16,22-21 0,20 0 0,-21 21 15,0-21-15,0 0 0,22 22 0,-22-22 16,0 0-16,0 21 0,0-21 15,-21 21-15,22 0 0,-22 0 16,0 0-16,-22 1 16,1-22-1,0 21-15,-21-21 0,21 0 0,-1 0 16,-20 21-16,21-21 0,0 0 16,-22 0-16,22 0 0,0 0 0,0 0 0,0 0 15,0 0-15,-1 0 16,1 0-16,21-21 15,0 0-15,0-1 16,0 1-16,21 21 0,1-21 16</inkml:trace>
  <inkml:trace contextRef="#ctx0" brushRef="#br1" timeOffset="122435.8">12277 9440 0,'-22'0'15,"-20"43"1,21-1-16,21-21 0,-21 0 0,0 22 15,21-1-15,0-21 0,-22 22 16,1-1-16,21 0 0,0 1 0,0-1 16,0-21-16,0 21 0,0 1 15,0-22-15,0 0 0,0 0 0,0 0 16,0 1-16,0-1 0,0 0 16,21-21-16,1 0 0,-1 0 15,0 0-15,0 0 0,0 0 16,0-21-16</inkml:trace>
  <inkml:trace contextRef="#ctx0" brushRef="#br1" timeOffset="122627.69">11938 9843 0,'0'0'0,"21"0"47,0 0-47,22-22 0,-22 22 16,0 0-16,21-21 0,-21 21 0,22-21 15,-1 0-15,-21 21 0,22-21 0</inkml:trace>
  <inkml:trace contextRef="#ctx0" brushRef="#br1" timeOffset="123272.95">12827 9970 0,'0'0'0,"63"-43"32,-63 22-32,0 0 0,0 0 15,0 0-15,0-1 0,0-20 16,-21 21-16,21 0 0,-21 0 16,0-1-16,0 1 0,0 0 15,-1 21-15,1 0 0,0 0 16,0 0-16,0 0 0,0 21 0,-1 0 15,1 1-15,0-1 0,0 0 0,21 0 16,-21 21-16,0-20 0,-1 20 0,1-21 16,21 21-16,0-20 0,0-1 15,0 0-15,0 0 0,0 0 0,0 0 16,21 1-16,1-22 16,-1 0-16,0 0 0,0 0 0,0 0 15,0 0-15,1 0 0,-1 0 16,0-22-16,0 22 0,0-21 15,0 0-15,1 21 0,-1-21 0,0 0 16,-21 0-16,21-22 0,-21 22 0,21 0 16,-21-21-16,0 20 0,0 1 15,0 0-15,0 0 0,0 0 0,0 42 32,0 0-32,0 0 15,0 0-15,0 1 0,0-1 16,-21 21-16,21-21 0,0 0 15,0 1-15,0-1 0,0 0 0,0 0 16,21 0-16,0-21 0,1 21 16,-1-21-16,0 0 15,0 0-15,0 0 0,0 0 16,1-21-16,-1 21 0,0-21 0,0 0 16</inkml:trace>
  <inkml:trace contextRef="#ctx0" brushRef="#br1" timeOffset="124151.73">13335 9419 0,'0'-21'0,"0"42"0,0-63 15,0 63 17,0 0-32,0 22 15,0-22-15,0 21 0,0-21 0,0 22 16,0-1-16,-21 0 0,21 1 0,0-1 15,-21 0-15,21 1 0,0-22 0,0 21 16,0-21-16,0 0 0,0 1 16,21-1-16,0 0 0,0-21 15,0 21-15,0-21 0,1 0 0,-1 0 16,0 0-16,0 0 0,0 0 0,0-21 16,1 0-16,-1 21 15,0-21-15,0-1 0,0 1 0,-21 0 16,21 0-16,-21 0 0,22 0 0,-22-1 15,21 1-15,-21 0 0,0 0 0,0 42 47,0 0-47,0 0 0,-21 1 16,21-1-16,0 0 0,0 0 16,0 0-16,0 0 0,0 1 0,0-1 15,21 0 1,0-21-16,0 0 0,0 0 0,0 0 15,1 0-15,-1 0 16,0 0-16,0-21 0,0 0 16,0-1-16,-21 1 0,22 0 15,-1 0-15,-21-21 0,21 20 0,0-20 16,0 0-16,0-1 0,1 22 16,-1-21-16,0 21 0,0 0 0,0-1 15,0 1-15,1 0 0,-1 21 16,0 0-16,-21 21 15,0 0 1,0 1-16,0-1 0,0 0 16,0-42 31,0 0-32,0-1-15,0 1 16,0 0-16,0 0 15,0 0-15,-21 21 16,0 0-16,-1 0 16,1 21-16,21 0 15,-21 0-15,0 0 0,0 1 0,21 20 16,-21-21-16,-1 21 0,22-20 0,-21 20 16,21-21-16,0 21 0,0-20 15,0-1-15,0 0 0,0 0 16,0 0-16,21 0 0,1 1 0,-1-22 15,0 21-15,0-21 0,0 0 0,0 0 16,1 0-16,-1 0 0,21 0 0,-21 0 16,0 0-16,1 0 0,-1 0 15,0-21-15,0-1 0,0 22 0,0-21 16,-21 0-16,22 0 0,-22-21 0,21 20 16,-21 1-16</inkml:trace>
  <inkml:trace contextRef="#ctx0" brushRef="#br1" timeOffset="124368.21">14182 9250 0,'0'0'0,"-22"0"0,1 0 16,0 0-16,0 0 16,0 0-16</inkml:trace>
  <inkml:trace contextRef="#ctx0" brushRef="#br1" timeOffset="124565.07">13229 9546 0,'0'0'0,"0"21"0,21-21 15,0 0 1,1 0-16,-1 0 0,21 0 16,-21 0-16,0 0 0,22-21 0,-22 21 0,21 0 15,-21-21-15,1 21 0,-1-21 16,0 21-16,-21-21 0</inkml:trace>
  <inkml:trace contextRef="#ctx0" brushRef="#br1" timeOffset="125192.98">13652 8340 0,'-21'0'15,"42"0"-15,-63 0 0,21 21 0,0-21 16,0 21-16,42-21 31,0 0-31,21 0 0,-21 0 0,22 0 16,-1 0-16,22 0 0,-22 0 15,21 0-15,1 0 0,-1 0 0,22 0 16,-21 0-16,-1 0 0,1 0 0,-1 0 16,1 0-16,-22 0 0,0 0 15,-21-21-15,22 21 0,-22 0 0,-21-21 32,0 0-17,-21 21-15,21-22 16,-21 22-16,-1 0 0,1 0 15</inkml:trace>
  <inkml:trace contextRef="#ctx0" brushRef="#br1" timeOffset="125535.79">14372 8234 0,'0'0'0,"21"0"31,0 0-31,1 0 16,-1-21-16,0 21 0,0 0 15,0 0-15,0 0 16,1 0-16,-1 0 0,0 0 16,0 0-16,-21 21 15,0 0-15,0 0 0,0 0 16,0 1-16,0-1 16,-21 0-16,0 0 0,0 0 0,-1 0 15,1 1-15,0-1 0,0 0 0,0 0 16,0 0-16,-1 0 0,1 1 15,0-22-15,0 21 0,0-21 0,0 21 16,21 0-16,-22-21 0,44 0 47,-1 0-47,0 0 16,0-21-16,0 21 0,-21-21 15</inkml:trace>
  <inkml:trace contextRef="#ctx0" brushRef="#br1" timeOffset="126372.56">15917 8022 0,'0'0'0,"0"-21"0,0-106 15,0 106-15,0 0 16,-21 63 15,21-21-15,0 0-16,0 22 0,0-1 15,0 0-15,0 1 0,0-1 0,0 0 16,0 1-16,0-1 0,0 0 0,0 1 16,0-22-16,0 21 0,0-21 15,0 22-15,0-22 0,0 0 16,0 0-16,0 0 0,-21-21 15,0 0 17,21-21-17,0 0-15,0 0 0,0 0 16,0 0-16,0-1 0,0-20 16,21 21-16,0 0 15,0 0-15,-21-1 0,43 1 0,-22 21 0,0-21 16,0 0-16,21 0 15,-20 21-15,20 0 0,-21 0 0,21 0 16,-20 0-16,20 0 0,-21 21 0,0 0 16,0 0-16,1 0 0,-1 1 15,-21-1-15,0 21 0,0-21 0,0 0 16,0 1-16,-21-1 0,-1 0 0,1 0 16,-21 0-16,21 0 0,-22 1 0,22-1 15,-21-21-15,0 21 0,20-21 16,1 0-16,-21 0 0,21 0 0,0 0 15,-1 0-15,1 0 16,21-21 0,0 0-16,21 21 15,1-22-15</inkml:trace>
  <inkml:trace contextRef="#ctx0" brushRef="#br1" timeOffset="126805.31">16722 8149 0,'0'0'16,"0"-21"-16,-22 21 31,1 0-31,0 21 0,0 0 16,0 1-16,0-1 0,-1 0 0,1 0 15,0 21-15,0-20 0,0-1 16,21 0-16,0 21 0,0-21 0,0 1 15,0-1-15,0 0 16,0 0-16,42 0 0,-21-21 16,0 0-16,1 0 0,-1 0 0,0 0 15,21 0-15,-21 0 0,1 0 16,-1 0-16,21-21 0,-21 0 0,0 21 16,1-21-16,-1 0 0,0-22 0,-21 22 15,0 0-15,0-21 0,0 20 16,0-20-16,0 21 0,0-21 0,0 20 15,0 1-15,0-21 0,-21 21 16,0 21-16,21-21 0,-22 21 0,1 0 16,0 0-16,0 0 0,0 0 15,0 0-15,-1 21 0,1 0 0,0-21 16,0 21-16,21 0 0,0 0 0,0 22 16,0-22-16,0 0 0,0 0 15,0 0-15,21-21 0,0 22 16</inkml:trace>
  <inkml:trace contextRef="#ctx0" brushRef="#br1" timeOffset="128067.29">17399 8170 0,'0'0'0,"0"-21"15,0 0-15,0-42 16,-21 63-16,21-22 0,-21 1 0,-1 21 15,1 0-15,0 0 0,0 0 16,0 0-16,0 0 0,-1 21 0,-20 1 16,21-1-16,0 21 0,0-21 0,-22 22 15,22-22-15,0 21 0,0-21 16,0 22-16,21-22 0,0 0 16,0 21-16,0-21 0,0 1 0,0-1 15,0 0-15,21-21 16,0 0-16,0 0 0,0 0 0,0 0 15,1 0-15,20 0 0,-21 0 0,0 0 16,0 0-16,22-21 0,-22 0 0,0-1 16,0 22-16,0-21 0,1-21 15,-1 21-15,0-22 0,0 22 0,0-21 16,-21 0-16,21-1 0,1 1 0,-22 0 16,21-1-16,-21 1 15,0 0-15,0-1 0,0 1 0,21 21 16,-21 0-16,0-1 0,0 1 0,0 0 15,-21 21 1,21 21 0,-21 0-16,21 1 0,0-1 0,-22 21 15,22 0-15,-21-20 0,21 20 16,-21 0-16,21 1 0,-21-1 0,21 0 16,0 1-16,0-1 0,0 0 0,0-21 15,0 22-15,0-22 0,0 0 16,0 0-16,21 0 0,0 1 0,0-1 15,1-21-15,-1 0 0,0 0 0,0 0 16,0 0-16,0 0 0,22 0 16,-22 0-16,0 0 0,21-21 0,-20 21 15,-1-22-15,0 1 0,0 0 0,0 0 16,0 0-16,1-22 0,-1 22 16,0 0-16,-21-21 0,21 21 15,-21-1-15,21 1 0,-21 0 0,0 0 16,0 42 15,0 0-31,0 0 16,0 1-16,-21-1 0,21 0 0,0 0 15,0 0-15,0 0 0,0 1 16,0-1-16,0 0 0,0 0 16,0 0-16,21-21 0,0 21 15,1-21-15,-1 0 0,21 22 0,-21-22 16,22 0-16,-22 0 0,21 0 15,-21 0-15,22 0 0,-22-22 0,0 22 16,0-21-16,21 0 0,-20 0 0,-1 0 16,0 0-16,-21-1 0,21 1 15,0 0-15,-21 0 0,0 0 0,0 0 16,0-1-16,0 1 0,0 0 0,0 0 16,0 42 15,0 0-31,-21 0 0,21 1 15,-21-1-15,21 0 0,0 0 16,0 0-16,-21 22 0,21-22 16,-21 0-16,21 21 0,0-21 0,0 22 15,0-22-15,0 21 0,0-21 0,0 22 16,0-1-16,0-21 0,0 22 16,0-1-16,0 0 0,0-21 0,0 22 15,0-1-15,0 0 0,0 1 0,0-1 16,0 0-16,0 1 0,0-22 0,0 21 15,0-21-15,0 1 0,0 20 16,-22-21-16,22 0 0,0 0 0,-21 1 16,0-22-16,0 0 15,0 0 1,0-22 0,21 1-16,-22-21 15,22 21-15,0 0 0,0-22 0,0 22 16,0-21-16,0-1 0,0-20 15,0 21-15,22-22 0,-1 22 0,-21-1 16,21-20-16,0 21 0,0-1 0,0 1 16,1 21-16,-22-22 0,21 22 15,0 0-15,0 0 0,0 0 16,-21 0-16,21 21 0,1-22 0,-1 22 16,-21-21-16,21 21 0,0-21 0,0 21 31,0 0-31</inkml:trace>
  <inkml:trace contextRef="#ctx0" brushRef="#br1" timeOffset="129012.8">14965 9843 0,'-21'0'0,"42"0"0,-64 0 0,22 0 15,0 0 1,42 0 15,0 0-31,1 0 0,-1 0 0,21 0 16,-21 0-16,22 0 15,-1 0-15,0 0 0,22 0 0,-22 0 16,22 0-16,-1 0 0,-21 0 0,22 0 16,-1 0-16,1 0 0,-22-22 15,22 22-15,-22 0 0,0 0 0,1-21 16,-22 21-16,0 0 0,0 0 0,0 0 15,-21-21 1,-21 21 0,0-21-16,0 21 15,0 0-15,21-21 0,-21 21 16,-1 0-16</inkml:trace>
  <inkml:trace contextRef="#ctx0" brushRef="#br1" timeOffset="129436.1">15727 9567 0,'0'0'15,"-21"0"-15,-1 0 16,22 22 15,22-1-15,-1 0-16,0 0 0,0-21 15,0 21-15,22 0 0,-22-21 0,0 22 16,21-22-16,-21 21 0,1-21 0,20 0 16,-21 0-16,0 21 0,22-21 15,-22 0-15,0 0 0,-21 21 32,-21-21-17,0 21-15,-1 0 0,1-21 16,0 22-16,0-1 0,0 0 0,-22 0 15,22 0-15,-21 0 0,21 1 16,-22-1-16,22 21 0,-21-21 0,21 0 16,-22 1-16,22-1 0,0 0 15,-21 0-15,21 0 0,21 0 0,-22 1 16,44-22 31,-1-22-47</inkml:trace>
  <inkml:trace contextRef="#ctx0" brushRef="#br1" timeOffset="130312.53">17187 9758 0,'0'0'0,"21"0"47,1 0-47,-1 0 0,0-21 15,-21 0-15,21 21 0,0-22 0,0 1 16,1 0-16,-1 21 0,-21-21 0,0 0 16,0 0-16,0-1 0,0 1 15,0 0-15,0 0 0,-21 0 16,-1 21-16,1-21 0,0 21 0,0-22 15,0 22-15,0 0 0,-22 0 16,22 0-16,0 0 0,-21 22 0,20-1 16,1 0-16,0 21 0,0-21 0,-21 22 15,20-1-15,22 0 0,-21 1 16,0-1-16,0 0 0,21-20 0,-21 20 16,21 0-16,0-21 0,0 1 15,0-1-15,0 0 0,0 0 0,21 0 16,0-21-16,0 0 0,22 0 15,-22 0-15,0 0 0,21 0 0,1 0 16,-22 0-16,21-21 0,0 0 0,-20 21 16,20-21-16,0 0 0,-21-1 15,1 1-15,-1 0 0,0-21 0,0 21 16,-21-22-16,0 22 0,0-21 0,0 21 16,0-1-16,0 1 0,0 0 0,0 0 15,0 42 1,0 0-1,-21 0-15,21 1 0,0-1 16,0 21-16,0-21 0,0 22 16,0-22-16,0 0 0,0 0 0,0 0 15,0 0-15,21 1 0,0-1 0,-21 0 16,21-21-16,1 21 16,-1-21-16,0 0 0,0 0 15,0 0-15,0 0 0,1 0 0,-1-21 16,-21 0-16,21 21 0</inkml:trace>
  <inkml:trace contextRef="#ctx0" brushRef="#br1" timeOffset="130832.23">17780 9419 0,'0'0'16,"0"-21"-16,0 0 0,0 0 0,0 42 31,0 0-31,0 0 15,0 0-15,0 22 0,0-22 0,0 21 16,0 1-16,0-1 0,0 0 0,0 1 16,0-1-16,0-21 0,0 21 0,0-20 15,0 20-15,0-21 0,0 0 16,0 0-16,0 1 0,0-1 0,0 0 16,-21-21 15,0-21-16,21 0-15,0-1 16,0 1-16,0 0 0,0 0 16,21 0-16,0 0 0,0-1 15,0 1-15,0 0 0,1 0 0,-1 0 16,0 21-16,21 0 0,-21 0 0,22 0 16,-22 0-16,0 0 0,21 0 15,-20 21-15,-1 0 0,0-21 0,0 21 16,0 0-16,-21 1 0,21-1 15,-21 0-15,0 0 0,0 0 0,0 0 16,0 1-16,-21-1 0,-21-21 16,21 21-16,0 0 0,-22 0 0,22-21 15,-21 21-15,21-21 0,-22 0 0,22 22 16,0-22-16,0 0 0,0 0 0,-1 0 16,1 0-16,0 0 15,21-22-15,0 1 16,21 0-16,0 21 15,1-21-15,-1 0 0,0 21 0</inkml:trace>
  <inkml:trace contextRef="#ctx0" brushRef="#br1" timeOffset="131279.98">18563 9737 0,'42'-21'0,"-84"42"0,106-64 0,-43 43 16,0-21-16,-21 0 0,21 0 15,-21 0-15,0 0 16,-21 21 0,0 0-16,0 0 0,-1 0 15,1 0-15,0 0 0,0 21 0,0-21 16,0 21-16,-1-21 0,1 21 16,0 0-16,0 0 0,0 1 15,21-1-15,0 0 16,0 0-16,0 0 0,0 0 15,21 1-15,0-1 16,0-21-16,0 21 0,1-21 0,-1 21 16,0-21-16,0 21 0,0-21 0,-21 21 15,21-21-15,-21 22 0,22-22 16,-22 21-16,0 0 16,-22-21-16,1 0 15,0 0-15,0 0 0,0 0 0,-22 0 16,22 0-16,0 0 15,-21 0-15,21 0 0,-22 0 0,22 0 0,0 0 16,0 0-16,0 0 0,-1 0 16,1 0-16,21-21 31,21 0-31,1-1 16,20 22-16,-21-21 0</inkml:trace>
  <inkml:trace contextRef="#ctx0" brushRef="#br1" timeOffset="131592.1">19050 9292 0,'0'0'0,"0"-63"31,0 84-15,-21-21-16,21 21 15,-21 21-15,21-20 0,-22-1 0,22 21 16,0 0-16,-21 1 0,0-1 0,21 0 16,-21 1-16,21-1 0,0 0 0,-21 1 15,21-1-15,-21 0 0,21-20 16,0 20-16,0-21 0,0 0 0,0 0 16,0 1-16,0-1 0,21-21 31,0 0-31,0 0 0,0 0 15,0 0-15,-21-21 0,22 21 16,-1-22-16,0 1 0</inkml:trace>
  <inkml:trace contextRef="#ctx0" brushRef="#br1" timeOffset="131816.19">18859 9716 0,'-21'0'16,"42"0"15,1 0-31,-1 0 0,0 0 16,0 0-16,0 0 16,0-22-16,1 22 0,-1 0 15,0 0-15,0-21 0,0 21 0,0 0 16,1 0-16,-1-21 0</inkml:trace>
  <inkml:trace contextRef="#ctx0" brushRef="#br1" timeOffset="132276.92">19325 9652 0,'0'0'0,"0"-42"31,0 21-31,0-1 16,21 22-16,0 0 0,1 0 15,-1 0-15,0 0 0,0 0 0,0 0 16,0 0-16,1 22 0,-1-1 16,0 0-16,0 0 0,0 0 15,0 0-15,-21 22 0,22-22 0,-22 0 0,0 0 16,0 22-16,0-22 0,0 0 15,0 0-15,0 0 0,-22-21 0,1 21 16,0 1-16,0-22 16,0 21-16,0-21 0,-1 0 15,1 0 1,21-21 0,0-1-16,0 1 0,0 0 15,0 0-15,21 0 0,1 0 0,-1-1 16,-21 1-16,21-21 0,0 21 15,0 0-15,0-1 0,-21 1 16,22 0-16,-1 0 0,0 0 0,0 21 16,0-21-16,0 21 0,1 0 15,-1 0-15,0 0 16,0 0-16,0 0 0,0 0 16,1 0-16</inkml:trace>
  <inkml:trace contextRef="#ctx0" brushRef="#br1" timeOffset="132847.87">20256 9758 0,'43'-42'16,"-22"42"-1,0-22-15,0 1 0,-21 0 16,21 0-16,-21 0 0,22 0 0,-22-1 15,0 1-15,0 0 16,0 0-16,-22 0 0,1 21 0,0 0 16,0-21-16,0 21 0,0 0 0,-1 0 15,-20 0-15,21 0 0,0 21 0,-22 0 16,22 0-16,0 0 0,-21 22 16,21-22-16,-1 21 0,1-21 15,0 22-15,0-22 0,0 21 0,21-21 16,-21 22-16,21-22 0,0 0 15,0 0-15,0 0 0,0 0 0,21-21 16,0 22-16,0-22 0,21 0 0,-20 0 16,-1 0-16,21 0 0,-21 0 0,22 0 15,-22 0-15,21 0 0,-21-22 16,22 1-16,-22 0 0,0 21 0,0-21 16,0-21-16,0 20 0,1 1 15,-1-21-15,-21 21 0,0-22 0,21 22 16,-21 0-16,21-21 0,-21 21 15,0-1-15,0 44 32,-21-22-32,21 21 0,-21 0 15,21 21-15,-21-21 0,21 1 0,0 20 16,0-21-16,0 0 0,0 0 0,0 1 16,0-1-16,0 0 0,0 0 15,0 0-15,21 0 0,0-21 16,0 22-16,0-22 0,0 0 0,1 0 15,-1 0-15,21 0 0,-21 0 16,0 0-16,1-22 0,20 1 0</inkml:trace>
  <inkml:trace contextRef="#ctx0" brushRef="#br1" timeOffset="133131.71">21082 9546 0,'0'-21'0,"0"42"0,0-63 16,0 21-16,-21 21 31,0 21-15,-1-21-16,22 21 0,-21 21 0,0-20 15,0-1-15,21 0 0,0 21 16,-21-21-16,0 1 0,21 20 0,0-21 16,0 0-16,0 0 0,0 1 15,0-1-15,0 0 0,0 0 0,0 0 16,21-21-1,0 21-15,0-21 0,0 0 16,0 0-16,1 0 0,-1 0 0,0 0 16,0-21-16,0 21 0,22-21 15,-22 0-15,0 21 0,0-21 0,21-22 16</inkml:trace>
  <inkml:trace contextRef="#ctx0" brushRef="#br1" timeOffset="133476.51">21505 9229 0,'0'-21'0,"0"42"0,0-64 0,0 22 16,-21 21-16,0 0 15,0 0 1,21 21 0,-21 1-16,21-1 0,-22 0 15,22 0-15,0 21 0,0-20 0,-21 20 16,21 0-16,-21 1 0,21-22 0,0 21 15,0 0-15,0 1 0,0-1 16,0 0-16,0 1 0,0-22 0,0 21 16,0-21-16,0 1 0,0-1 0,0 0 15,0 0-15,21 0 0,-21 0 16,21-21-16,1 0 0,-22 22 16,21-22-16,0 0 0,0 0 0,0 0 15,0 0-15,1 0 0,-1 0 0,21-22 16,-21 22-16,0-21 0,1 21 15,-1-21-15,0 0 0,0 0 0,0 0 16,0-1-16,-21 1 0,0 0 0,22 0 16</inkml:trace>
  <inkml:trace contextRef="#ctx0" brushRef="#br1" timeOffset="133700.38">21315 9398 0,'0'0'0,"21"0"31,21 0-15,-21 0-16,1 0 0,20-21 0,0 21 16,1 0-16,-22 0 0,21 0 0,0-21 15,1 21-15,-1 0 0,-21 0 16,22-21-16,-22-1 0,0 22 0,0-21 15,0 21-15</inkml:trace>
  <inkml:trace contextRef="#ctx0" brushRef="#br1" timeOffset="142693.01">1016 11007 0,'0'0'0,"-21"0"32,0 0-32,-1 0 15,1 0 1,21-21 0,0-1-1,21 1 1,1 21-1,-1 0-15,0 0 0,0 0 0,0 0 16,0 0-16,1 0 0,-1 0 16,0 0-16,0 0 0,0 0 0,0 21 15,1-21-15,-22 22 0,0-1 16,0 0-16,0 0 0,0 0 0,0 0 16,-22 1-16,1 20 0,0-21 15,0 0-15,0 0 0,0 1 0,-1-1 16,1-21-16,0 21 0,0-21 15,0 0 1,0 0 0,21-21-16,0 0 15,0-1-15,0 1 0,0 0 16,0 0 0,21 0-16,0 21 0,0 0 15,-21-21-15,21 21 0,0 0 0,1 0 16,20 0-16,-21 0 0,0 0 15,22 0-15,-22 0 0,0 21 0,21 0 16,-21 0-16,22 0 0,-22 0 16,0 1-16,0-1 0,0 0 0,1 0 15,-22 21-15,0-20 0,0-1 0,0 0 16,0 0-16,0 21 0,-43-20 16,22-1-16,0 0 0,-21 0 0,-1 0 15,1 0-15,0-21 0,-1 22 16,1-22-16,0 0 0,20 0 15,-20 0-15,0 0 0,-1 0 16,22 0-16,0 0 0,0 0 0,0-22 16,0 1-16,-1 0 0,22 0 15,0 0-15,0 0 0,0-1 16,0 1-16,0 0 16,22 21-1,-1-21-15,0 21 16,0 0-16,0 0 0,0 0 15</inkml:trace>
  <inkml:trace contextRef="#ctx0" brushRef="#br1" timeOffset="142927.59">1863 11218 0,'0'0'0,"0"-21"16,0 42 62</inkml:trace>
  <inkml:trace contextRef="#ctx0" brushRef="#br1" timeOffset="143536.04">2900 10859 0,'0'0'0,"0"-22"0,0 1 16,0 0-16,0 0 0,0 0 16,0 0-16,0-1 15,-21 22-15,-1 0 0,22-21 16,-21 21-16,0 0 0,0 0 0,0 0 15,0 0-15,-1 0 0,1 21 16,-21-21-16,21 22 0,-22 20 0,22-21 16,-21 0-16,21 22 0,-22-1 15,22 0-15,-21 1 0,21 20 0,0 1 16,-1-22-16,1 21 0,0 1 16,21-1-16,0-20 0,0 20 15,0-20-15,0-1 0,0 0 0,21-21 16,0 1-16,1 20 0,20-42 15,-21 21-15,0 0 0,22-21 0,-1 0 16,-21 0-16,21 0 0,1 0 16,-1 0-16,0-21 0,1 0 0,-1 21 15,-21-21-15,22 0 0,-1-1 0,-21 1 16,21 0-16,-20 0 16,-1-21-16,0 20 0,0 1 0,0-21 0</inkml:trace>
  <inkml:trace contextRef="#ctx0" brushRef="#br1" timeOffset="144271.62">3154 11303 0,'0'-21'0,"21"-64"15,-21 64-15,-21 148 0,42-275 16,-21 169 15,-21 0-31,21 0 0,-21 1 16,21-1-16,0 21 0,0-21 16,-22 22-16,22-22 0,-21 21 0,21-21 15,0 0-15,0 1 0,0 20 16,0-21-16,0 0 15,0 0-15,21-21 16,1 0-16,-1 0 16,0 0-16,0 0 0,0 0 0,-21-21 15,21 0-15,1 0 0,-22 0 16,0 0-16,0-1 16,0 1-16,-22 0 0,1-21 0,0 21 15,0-1-15,0 1 0,0 0 16,21 0-16,-22 0 0,22 0 0,-21-1 15,21 1-15,0 0 0,0 0 16,0 0-16,0 0 0,21 21 16,1-22-16,-1 22 0,21 0 15,-21-21-15,22 21 0,-1 0 0,-21 0 16,21 0-16,1 21 0,-22-21 16,21 22-16,-21-1 0,22 21 0,-22-21 15,0 0-15,-21 22 0,0-1 16,0-21-16,0 22 0,0-22 0,0 0 15,0 21-15,0-21 0,0 1 0,0-1 16,0 0-16,0 0 16,0-42 31,0 0-47,0 0 15,0-1-15,0 1 0,0 0 0,0 0 16,0-21-16,0-1 0,21 22 15,0-21-15,1 21 0,-1-22 0,21 22 16,-21-21-16,22 21 0,-22 21 0,21-22 16,-21 22-16,22 0 0,-22 0 15,21 0-15,-21 22 0,0-22 0,1 21 16,-1 21-16,0-21 0,-21 22 0,0-22 16,0 21-16,0-21 0,0 22 15,0-22-15,0 21 0,0-21 0,0 0 16,0 1-16,0-1 0,0 0 0,-21 0 15,0 0 1,-1-21-16,22-21 47,0 0-47,0 0 0,22 21 16</inkml:trace>
  <inkml:trace contextRef="#ctx0" brushRef="#br1" timeOffset="144720.39">4635 11134 0,'0'0'0,"0"-21"0,-105-1 31,83 22-31,-20 0 0,21 0 16,0 0-16,0 22 0,-1-22 15,1 21-15,21 0 0,-21 0 16,21 0-16,0 0 0,0 1 16,0-1-16,0 0 0,0 0 15,21 0-15,0-21 0,1 21 16,-1-21-16,21 22 0,-21-22 16,0 21-16,1-21 0,-1 21 15,0-21-15,0 21 0,0 0 0,0-21 16,-21 21-16,0 1 0,0-1 15,0 0-15,-21-21 16,0 21-16,0-21 0,0 21 0,-22-21 16,1 0-16,21 0 0,-21 21 0,-1-21 15,1 0-15,21 0 0,-22 0 16,22 0-16,0 0 0,0 0 0,0-21 16,0 21-16,-1-21 0,1 21 0,0-21 15,21 0-15,0 0 16,0-1-16,0 1 15,21 0-15,-21 0 16,21 21-16,1-21 0</inkml:trace>
  <inkml:trace contextRef="#ctx0" brushRef="#br1" timeOffset="145776.16">4784 10732 0,'0'0'0,"-43"-43"31,43 22-31,0 42 32,0 0-32,0 1 15,0-1-15,0 21 0,0-21 0,0 22 16,0-22-16,0 21 0,0 0 15,0 1-15,0-1 0,0 0 0,0 1 16,-21-1-16,21 0 0,0 1 0,-21-1 16,21 0-16,0-20 0,0 20 15,0-21-15,0 0 0,0 0 0,0 1 16,21-1-16,0-21 0,0 0 16,1 0-16,-1 0 15,0 0-15,0 0 0,0-21 0,22 21 16,-22-22-16,0 1 0,21 0 0,-21 0 15,1 0-15,-1 0 0,0-1 16,0-20-16,0 21 0,-21 0 0,21-22 16,-21 22-16,0 0 0,0 0 0,0 0 15,0 0-15,-21 21 0,0 0 0,0 0 16,0 0-16,0 0 16,-1 0-16,1 0 0,21 21 0,0 0 15,0 0-15,0 0 16,0 0-16,21 1 15,1-1-15,-1-21 16,-21 21-16,21 0 0,0-21 0,-21 21 16,0 0-16,0 1 0,21-1 15,-21 0-15,0 0 0,21-21 0,-21 21 16,0 0-16,0 1 0,0-1 16,0 0-1,22-21-15,-1 0 16,0 0-16,0 0 0,0 0 15,0-21-15,1 0 16,-1 21-16,0-22 0,0 1 16,0 0-16,0 0 0,1 0 0,-22 0 15,0-1-15,21 1 0,-21 0 16,21 0-16,-21 0 0,0 0 16,0-1-16,0 1 0,0 42 31,0 1-16,0-1-15,0 0 0,-21 21 16,0-21-16,21 1 0,0-1 0,0 0 16,-22 0-16,22 0 0,0 0 15,0 1-15,0-1 0,0 0 0,22-21 16,-22 21-16,21-21 0,0 0 16,0 0-16,21 0 0,-20 0 15,-1 0-15,0 0 0,0-21 16,0 0-16,0 21 0,1-21 0,-1-1 15,0 1-15,0 0 0,0 0 0,-21 0 16,21 0-16,-21-1 0,0-20 16,0 21-16,0 0 0,22 0 0,-22-1 15,0 1-15,0 42 32,0 1-32,0-1 0,0 0 0,0 0 15,0 0-15,0 0 0,0 1 0,0-1 16,0 21-16,0-21 15,0 0-15,0 1 0,0-1 0,0 0 16,0 0-16,21-21 16,0 0-16,0 0 15,0 0-15,0 0 0,1 0 0,-1 0 16,0 0-16,0 0 0,0-21 0,0 21 16,1-21-16</inkml:trace>
  <inkml:trace contextRef="#ctx0" brushRef="#br1" timeOffset="146073.03">6286 11113 0,'0'-22'0,"0"44"0,0-65 0,0 22 15,0 0-15,-21 21 16,0 0-16,0 0 16,0 0-16,0 21 15,-1 0-15,1 0 0,0 1 16,0 20-16,21-21 0,-21 21 0,0-20 15,21 20-15,-22-21 0,22 21 0,0-20 16,0-1-16,0 21 0,0-21 16,0 0-16,0 1 0,22-22 0,-1 21 15,0 0-15,0-21 0,0 0 0,0 0 16,22 0-16,-22 0 0,0 0 16,21 0-16,-20 0 0,-1 0 15,21 0-15,-21 0 0,0-21 0,1 0 16,-1 21-16,0-22 0,0 1 0,0 0 15,0 0-15</inkml:trace>
  <inkml:trace contextRef="#ctx0" brushRef="#br1" timeOffset="146383.97">6816 10562 0,'0'0'0,"0"-21"0,0 0 16,-22 21-1,1 21 1,0 0-16,21 0 0,0 1 16,0 20-16,-21 0 0,21 1 0,-21-1 15,21 0-15,-21 1 0,21-1 0,-22 0 16,22 1-16,0-1 0,0 0 16,-21 1-16,21-1 0,0 0 0,0 1 15,-21-22-15,21 21 0,0-21 0,0 0 16,0 1-16,0-1 0,0 0 15,0 0-15,21-21 32,0 0-32,1-21 15,-1 0-15,0 21 0,0-21 0,0-1 16</inkml:trace>
  <inkml:trace contextRef="#ctx0" brushRef="#br1" timeOffset="146783.74">6985 11070 0,'21'-21'15,"-42"42"-15,42-63 0,-21 63 32,0 0-32,-21 0 15,0 1-15,21-1 0,-21 0 0,-1 0 16,22 21-16,0-20 0,-21-1 16,21 21-16,-21-21 0,21 0 0,0 1 15,0-1-15,0 0 0,0 0 16,0 0-16,21 0 0,0-21 15,1 0-15,-1 0 0,0 0 0,0 0 16,21 0-16,-20 0 0,20 0 16,-21-21-16,21 21 0,-20-21 0,-1 21 15,0-21-15,0 0 0,0 0 0,0-1 16,-21 1-16,0-21 0,0 21 16,0-22-16,0 22 0,0-21 0,0 21 15,0-22-15,0 22 0,-21 0 16,0 0-16,0 21 0,0 0 0,0 0 15,-1 0-15,1 0 0,-21 0 16,21 0-16,0 21 0,-1 0 0,1-21 16,0 21-16,0 1 0,21-1 0,0 0 15,0 0-15,0 0 16,21-21 0,0 0-16,0 0 0</inkml:trace>
  <inkml:trace contextRef="#ctx0" brushRef="#br1" timeOffset="147220.5">7514 11007 0,'0'0'0,"0"-21"0,-21 21 16,21-22-1,21 22 1,0 0-1,0 22-15,1-1 0,-1-21 16,0 21-16,0 0 0,-21 0 16,21 0-16,-21 22 0,21-22 15,-21 0-15,0 21 0,0-20 0,0 20 0,0-21 16,0 0-16,0 22 0,0-22 16,0 0-16,0 0 0,0 0 15,0 0-15,-21-21 0,21 22 16,0-44 15,0 1-31,0 0 0,0 0 16,0-21-16,21 20 0,1 1 0,-22 0 15,21-21-15,0 21 0,0-22 16,0 22-16,-21 0 0,21-21 0,1 20 16,-1 1-16,0 0 0,0 0 15,0 21-15,0-21 0,-21 0 47,-21 21-47</inkml:trace>
  <inkml:trace contextRef="#ctx0" brushRef="#br1" timeOffset="147544.31">6710 10753 0,'0'0'0,"0"-21"16,21 21 0,0 0-16,0 0 15,22 0-15,-1 0 0,0-22 0,1 22 16,20 0-16,-21 0 0,1-21 0,20 21 15,-20 0-15,20 0 0,-21 0 16,1 0-16,-1 0 0,-21-21 0,0 21 16,22 0-16,-22 0 0,-21-21 31,-21 21-31,0 0 16,-1 0-16,-20 0 0,21 0 0,-21-21 15,-22 21-15</inkml:trace>
  <inkml:trace contextRef="#ctx0" brushRef="#br1" timeOffset="147896.1">4551 10795 0,'63'0'31,"-42"0"-31,22 0 0,-1 0 0,0-21 16,1 0-16,-1 21 0,0 0 15,1-21-15,-1 21 0,0 0 0,1 0 16,-1-22-16,0 22 0,-20 0 0,-1 0 15,21 0-15,-21 0 16,0 0-16,1 0 47,-1 0-47,0 0 16</inkml:trace>
  <inkml:trace contextRef="#ctx0" brushRef="#br1" timeOffset="148674.01">9186 10837 0,'-63'-63'16,"63"42"-1,-21 21 1,21-21-16,-22 21 0,22 21 47,0 0-47,22 0 0,-1 0 15,0 0-15,21 1 0,-21 20 0,1-21 16,-1 21-16,21 1 0,-21-22 16,22 21-16,-22 1 0,0-1 0,21-21 15,-21 21-15,1 1 0,-1-22 16,0 0-16,0 21 0,0-20 0,0-1 15,-21 0-15,22-21 0,-22 21 16,0-42 31,-22 0-31,1 0-16,21-1 0,-21 1 15,21 0-15,0 0 0</inkml:trace>
  <inkml:trace contextRef="#ctx0" brushRef="#br1" timeOffset="149044.43">9715 10795 0,'0'-42'31,"0"21"-31,-21 42 31,0-21-15,0 21-16,0 0 0,0 0 0,-1 22 15,-20-22-15,21 21 0,-21-21 16,-1 22-16,22-1 0,-21 0 0,-22 1 16,22-1-16,0 0 0,-1 1 15,1-1-15,0 0 0,-1-21 0,1 22 16,21-22-16,0 0 0,-1 0 0,1-21 15,21 21-15,-21-21 0,42 0 47,0 0-31,-21 22 15</inkml:trace>
  <inkml:trace contextRef="#ctx0" brushRef="#br1" timeOffset="152308.48">889 12552 0,'0'-21'47,"0"0"0,0-1-16,0 1 0,0 0-15,0 0 15,0 42 16,-21 0-31,21 0-16,0 22 0,0-22 15,0 0-15,-21 21 0,21 1 0,-22-1 16,1 0-16,0 1 0,0-1 15,21 0-15,-21 1 0,0-22 16,-1 21-16,1-21 0,21 1 0,-21-1 16,21 0-16,0-42 47,0 0-47,0-1 15,0 1-15,0 0 16,0 0-16,21 21 0,0-21 15,1 21-15,-1-21 16,0 21-16,0 0 0,0 0 0,0 0 16,1 0-16,-1 0 0,0-22 15,0 22-15,21 0 0,-20 0 0,-1 0 16,0-21-16,0 21 16,0-21-16,0 0 0,1 21 15,-1-21-15,-21 0 0,21-1 16,-21 1-16,21 0 0,-21 0 15,0 0-15,0 0 0,0-1 16,0 1-16,0 0 0,0 0 16,-21 21-1,21 21 1,-21 0-16,21 0 0,0 1 16,0-1-16,0 21 0,0-21 15,0 22-15,0-22 0,0 21 0,0 0 16,0-20-16,-21 20 0,21 0 15,0-21-15,0 1 0,0 20 16,0-21-16,0 0 0,0 0 16,0 1-16,0-1 0,0-42 62,0-1-62,0 1 16,21 0-16</inkml:trace>
  <inkml:trace contextRef="#ctx0" brushRef="#br1" timeOffset="152632.04">1609 12869 0,'0'22'16,"21"-1"-1,0-21-15,0 0 32,0 0-32,-21-21 15,0-1 1,0 1 0,0 0-1,-21 21-15,0 0 0,0 0 16,0 21-1,21 0-15,0 1 16,21-22 15,0 0-15</inkml:trace>
  <inkml:trace contextRef="#ctx0" brushRef="#br1" timeOffset="153379.62">2688 12488 0,'0'0'0,"-21"0"0,21-21 0,-21 0 16,21 0-1,-21 0-15,-1 21 16,22 21 15,0 0-31,0 21 16,0-20-16,0 20 0,0 0 15,0 1-15,22-1 0,-22 0 0,0 1 16,0-1-16,0 0 0,0 1 16,0-22-16,0 21 0,0-21 0,0 0 15,0 1-15,0-1 0,0-42 47,0-1-31,0 1-16,0 0 15,0 0-15,0 0 0,21 0 16</inkml:trace>
  <inkml:trace contextRef="#ctx0" brushRef="#br1" timeOffset="153984.59">2519 12425 0,'0'0'0,"0"-21"16,21 0 0,0 21-16,0-22 0,22 22 0,-22 0 15,21-21-15,0 21 0,1 0 16,-22 0-16,21 0 0,1 0 0,-22 0 15,21 21-15,-21 1 0,0-1 16,1 0-16,-22 0 0,0 21 0,0-20 16,0-1-16,0 0 0,-22 21 0,1-21 15,0 1-15,-21-1 0,21 0 16,-22 0-16,22 0 0,0 0 0,0-21 16,0 22-16,-1-22 0,1 0 15,21-22 16,21 1-31,1 21 0,20-21 0,-21 0 16,0 21-16,22-21 0,-22 0 0,21 21 16,-21 0-16,22 0 0,-22 0 15,21 0-15,-21 0 0,22 0 0,-22 0 16,0 21-16,21 0 0,-21-21 16,1 21-16,-1 0 0,0 0 0,-21 1 15,21-1-15,-21 0 0,0 0 16,0 0-16,0 0 0,-21 1 0,-21-1 15,20 0-15,1 0 0,-21 0 0,0 0 16,-1 1-16,22-1 0,-21 0 16,-1-21-16,1 0 0,21 21 15,-21-21-15,20 0 0,-20 0 16,21 0-16,0 0 0,0 0 0,-1-21 16,1 0-16,0 21 0,0-21 0,21-1 15,0 1 1,0 0-1,21 21-15,0 0 16,-21-21-16,21 0 0,1 21 0,-1-21 16,0 21-16,21-22 0</inkml:trace>
  <inkml:trace contextRef="#ctx0" brushRef="#br1" timeOffset="154652.2">3598 12594 0,'0'0'16,"0"21"15,-21-21-31,21 22 0,-21-1 16,21 0-16,-21 0 0,21 0 15,0 0-15,0 1 0,0-1 0,0 21 16,0-21-16,0 0 0,0 1 15,21-1-15,0 0 0,0 0 16,0-21-16,1 21 0,20-21 16,-21 0-16,0 0 0,0 0 15,22 0-15,-22 0 0,0-21 0,21 0 16,-20 21-16,-1-21 0,0 0 16,0-1-16,0 1 0,0 0 0,1 0 15,-1 0-15,-21 0 0,0-1 0,0 1 16,21 0-16,-21 0 0,0 0 15,0 0-15,0-1 0,0 44 47,0-1-47,0 0 16,0 21-16,0-21 0,0 22 16,0-22-16,0 21 0,0 1 0,0-1 15,0 0-15,0 1 0,0-1 0,21 0 16,-21 1-16,0-1 0,0 0 15,0 1-15,0-1 0,21 0 0,-21 1 16,0-22-16,0 21 0,0 0 0,0 1 16,0-22-16,0 21 0,0-21 15,0 1-15,0-1 0,0 0 0,0 0 16,-21-21 0,0 0-1,21-21-15,-21 0 0,21 0 16,0-1-16,-21-20 0,-1 21 0,22-21 15,-21 20-15,21-20 0,0 0 16,0-1-16,0 1 0,0 21 0,0-21 16,0-1-16,0 1 0,0 21 15,0-22-15,21 22 0,1 0 0,-1-21 16,0 21-16,0-1 0,0-20 0,0 21 16,22 0-16</inkml:trace>
  <inkml:trace contextRef="#ctx0" brushRef="#br1" timeOffset="155384.4">5757 12700 0,'0'0'0,"-21"0"0,21-21 32,0 0-32,0 0 15,0-1-15,0 1 0,0 0 16,0 0-16,0 0 15,0 0-15,-21-1 16,21 1-16,-21 21 0,0-21 0,-1 21 16,-20-21-16,21 21 0,0 0 0,-22 0 15,22 0-15,-21 21 0,0 0 16,20 0-16,-20 1 0,21-1 0,0 0 16,-22 0-16,43 21 0,-21-20 15,21 20-15,-21-21 0,21 21 16,0-20-16,0 20 0,0-21 0,0 0 15,0 0-15,21-21 0,0 22 16,1-22-16,-1 0 0,0 0 0,0 0 16,0 0-16,0 0 0,22 0 0,-22-22 15,0 1-15,21 21 0,-20-21 16,20-21-16,-21 21 0,0-1 0,22 1 16,-22-21-16,0 21 0,0-22 0,0 22 15,0-21-15,1 0 0,-22 20 16,0-20-16,21 0 0,-21 21 0,0-22 15,0 22-15,0 0 0,0 0 16,0 0-16,0-1 0,-21 22 31,21 22-31,-22-1 0,22 0 0,0 0 16,0 21-16,0-20 0,0 20 16,0 0-16,0 1 0,0-22 0,0 21 15,0 0-15,0-20 0,0 20 0,22-21 16,-1 21-16,-21-20 0,21-1 15,0 0-15,0 0 0,0-21 16,1 0-16,-1 0 16,0 0-16,0 0 15,0-21-15,-21 0 16,0 0-16</inkml:trace>
  <inkml:trace contextRef="#ctx0" brushRef="#br1" timeOffset="155776.17">6096 12594 0,'0'21'31,"21"-21"-15,0 0 0,0 0-16,1 0 0,-1 0 15,0 0-15,0 0 0,0-21 16,0 21-16,1 0 15,-1-21-15,0 21 0,-21-21 0,0 0 16,0 0-16,0-1 16,0 1-16,-21 21 15,0 0-15,-1 0 16,1 0-16,0 0 0,0 0 16,0 21-16,21 1 0,-21-1 15,21 0-15,-22 0 0,22 0 16,0 0-16,0 1 0,0-1 15,0 0-15,0 0 0,0 0 0,0 0 16,0 1-16,0-1 16,22-21-16,-1 0 0,0 21 0,0-21 15,0 0-15,0 0 16,22 0-16,-22 0 0,0-21 0,21 0 16,-20-1-16</inkml:trace>
  <inkml:trace contextRef="#ctx0" brushRef="#br1" timeOffset="156316.16">6900 12256 0,'0'-43'0,"0"86"0,0-107 15,0 43-15,0 0 0,0 0 16,-21 21 15,21 21-31,-21 21 0,21-21 16,0 0-16,-21 22 0,21-1 0,0 0 15,0 1-15,-21-1 0,21 0 16,-22 22-16,22-22 0,0 22 0,-21-22 16,0 22-16,0-1 0,21 1 0,-21-1 15,0-21-15,21 22 0,0-1 16,0-20-16,-22 20 0,22-20 16,0 20-16,-21-21 0,21 1 0,0 20 15,0-20-15,0-1 0,0-21 0,0 21 16,0-20-16,21-1 0,1 0 15,-1 0-15,0 0 0,0-21 16,21 0-16,-20 0 0,-1 0 16,0-21-16,21 0 0,-21 0 0,1 0 15,20-1-15,-21-20 0,0 21 0,0 0 16,1-22-16,-1 22 0,-21-21 0,0 0 16,0-1-16,21 22 0,-21-21 15,0-1-15,0 1 0,-21 0 0,0-1 16,-1 1-16,1 0 0,-21-1 15,0 22-15,-1-21 0,1 21 16,21 0-16,-22-1 0,1 22 0,21-21 16,0 21-16,0 0 0,-1 0 15,44 0 1,-1 0 0,0-21-16,0 21 0,21 0 0,-20 0 15,20 0-15,0-21 0,1 0 16,-1 21-16,0-21 0,1-1 0</inkml:trace>
  <inkml:trace contextRef="#ctx0" brushRef="#br1" timeOffset="157764.32">7493 12531 0,'0'0'0,"0"-21"0,0-1 16,0 1-16,0 0 16,0 0-16,-21 0 0,0 21 15,-1 0-15,1-21 0,0 21 0,0 0 16,0 0-16,0 0 0,-1 21 15,1 0-15,0-21 0,0 21 0,0 21 16,0-20-16,-1-1 0,1 21 0,21-21 16,0 22-16,0-1 0,0-21 15,0 21-15,0-20 0,0-1 0,0 21 16,0-21-16,0 0 0,21 1 16,1-1-16,-1-21 0,0 0 15,0 0-15,0 0 0,0 0 16,22 0-16,-22-21 0,0-1 0,0 1 15,22 21-15,-22-21 0,0-21 0,0 21 16,0-1-16,0 1 0,-21 0 16,0-21-16,22 21 0,-22-1 0,0 1 15,21 0-15,-21 0 0,0 0 0,0 0 16,-21 21 15,21 21-31,-22 0 0,22 0 0,-21 0 16,21 0-16,0 1 15,0-1-15,0 0 0,0 21 0,0-21 16,0 1-16,0-1 0,0 0 0,21 0 16,1 0-16,-1 0 0,-21 1 15,21-22-15,0 0 0,0 0 0,0 0 16,1 0-16,-1 0 0,0 0 0,0 0 16,0-22-16,22 22 0,-22-21 15,0 0-15,0 0 0,0 0 0,0 0 16,1-1-16,-1 1 0,0-21 0,0 21 15,-21 0-15,0-1 0,21 1 16,-21 0-16,21 0 0,-21 0 0,0 0 16,0 42 15,0 0-31,0 0 16,-21 0-16,21 0 0,0 22 0,0-22 15,0 0-15,0 0 0,0 22 0,0-22 16,0 0-16,0 0 0,0 0 15,0 0-15,21 1 0,1-22 0,-22 21 16,21-21-16,0 0 0,0 0 0,0 0 16,0 0-16,1 0 0,-1 0 15,0 0-15,0-21 0,0-1 16,0 22-16,1-21 0,-22 0 0,21 0 16,-21-21-16,21 20 15,0 1-15,-21-21 0,0 21 0,0 0 16,21-1-16,-21 1 0,0 0 0,0 0 15,0 0-15,0 42 32,0 0-17,0 0-15,-21 0 0,21 1 0,0 20 16,0-21-16,0 0 0,0 0 16,0 1-16,0 20 0,0-21 0,0 0 15,0 0-15,21 1 0,0-22 16,1 21-16,-1-21 15,0 0-15,0 0 0,0 0 16,0 0-16,1-21 0,-1 21 0,0-22 16,0 1-16,0 0 0,0 0 15,22 0-15,-22 0 0,-21-22 0,21 22 16,0 0-16,0-21 0,1-1 0,-1 1 16,0 21-16,-21-22 0,21 1 15,-21 0-15,21 21 0,-21-22 0,0 22 16,0 0-16,0 0 0,0 0 0,-21 21 31,0 21-31,0 0 0,21 0 16,-21 0-16,21 0 0,-22 1 0,22 20 15,0-21-15,0 21 0,0 1 16,-21-22-16,21 21 0,0-21 16,0 22-16,0-22 0,0 21 0,0-21 15,0 1-15,0-1 0,21 21 0,1-21 16,-1-21-16,0 21 0,0 1 15,0-22-15,0 0 0,22 0 0,-22 0 16,21 0-16,-21 0 0,1-22 0,20 22 16,-21-21-16,21 0 0,-20 21 15,-1-42-15,21 21 0,-21-1 0,0 1 16,1-21-16,-1 21 0,0-22 0,0 22 16,-21-21-16,0 0 0,21-1 15,-21 22-15,0-21 0,21-1 16,-21 22-16,0 0 0,0 0 0,0 0 15,0 0-15,0-1 0,-21 22 16,21 22 0,-21-1-16,21 0 0,-21 0 0,21 0 15,0 0-15,0 22 0,0-1 16,0-21-16,-21 22 0,21-22 0,0 21 16,0 0-16,0-20 0,0 20 0,0-21 15,0 0-15,0 22 0,0-22 16,21 0-16,0 0 0,0 0 15,0-21-15,1 0 16,-1 0-16,0 0 0,0 0 0,0 0 16,0 0-16,1-21 0,-1 0 15,0 21-15,0-21 0,0 0 0,0-1 16,1 1-16,-22 0 0</inkml:trace>
  <inkml:trace contextRef="#ctx0" brushRef="#br1" timeOffset="157988.21">9292 12467 0,'0'21'32,"21"-21"-17,0 0-15,22 0 0,-22 0 0,0 0 16,0 0-16,22 0 0,-22 0 0,0 0 15,21 0-15,-21 0 0,1-21 0,-1 21 16,0 0-16,0 0 0,0 0 16,-21-21-16</inkml:trace>
  <inkml:trace contextRef="#ctx0" brushRef="#br1" timeOffset="160100.82">11345 11896 0,'0'0'0,"0"-21"0,0-1 31,-21 1-31,0 21 0,21-21 0,-21 21 16,0 0-16,-1 0 15,1 0-15,21 21 0,-21 0 16,0 1-16,0 20 0,21-21 16,0 21-16,-21 1 0,21-22 0,-22 21 15,22 1-15,0 20 0,0-21 0,0 1 16,0-1-16,0 0 0,0 1 15,0-1-15,0-21 0,22 22 0,-1-22 16,0 21-16,0-21 0,21 0 0,-20-21 16,-1 22-16,21-1 0,-21-21 15,22 0-15,-22 0 0,21 0 0,-21 0 16,22 0-16,-22-21 0,21 21 0,-21-22 16,22 1-16,-22 0 0,0 0 15,0 0-15,21 0 0,-42-22 16,22 22-16,-22-21 0,0-1 0,0 1 15,0 0-15,0-1 0,-22 1 0,1-21 16,0 20-16,0-20 0,0 20 16,0 1-16,-22 0 0,22-1 0,0 22 15,-21 0-15,20 0 0,1 21 0,-21 0 16,21 0-16,-22 0 0,22 0 16,0 21-16,-21 0 0,21 0 0,-1 22 15,1-1-15,-21 0 0,42 1 0,-21 20 16,21-20-16,-21 20 0,21-21 15,0 1-15,0-1 0,0 0 16,0 1-16,21-1 0,0-21 0,21 22 16,-21-22-16,22 0 0,-1 0 0,-21-21 15,22 0-15,20 21 0,-21-21 16,1 0-16,20 0 0,-20 0 0,20-21 16,-21 0-16,22 21 0,-22-21 0,1 0 15,-1-1-15,0 1 0,1 0 16,-22 0-16,0 0 0,0 0 15,0-22-15,-21 22 0,0 0 0,0 0 16,0 0-16,-21 42 31,0-21-31,21 21 0,0 0 0,0 0 16,-21 0-16,21 1 0,-21-1 16,21 0-16,-22 0 0,22 0 15,0 0-15,0 1 0,0-1 0,-21-21 16,21 21-16,0 0 0,0 0 15,21-21 17,-21-21-32,22 0 0,-22 0 15,21 21-15,0-21 0,0-1 0,-21 1 16,21-21-16,0 21 16,1 0-16,-22-1 0,21-20 0,0 21 15,0 0-15,-21 0 0,21-1 0,0 22 0,-21-21 16,22 21-16,-1 0 15,-21 21-15,0 1 16,21-1-16,-21 0 0,0 0 16,0 0-16,21 0 0,-21 1 0,0-1 15,0 21-15,0-21 0,0 0 16,21 1-16,0-1 0,-21 0 16,22-21-16,-1 21 0,0-21 0,0 0 15,0 0-15,0 21 0,1-21 16,-1 0-16,0 0 0,0 0 0,0 0 15,0-21-15,1 21 0,-1-21 16,0 0-16,0 0 0,0-1 0,0-20 16,1 21-16,-1-21 0,0 20 15,-21-20-15,21-21 0,-21 20 0,21-20 16,-21 20-16,0-20 0,0 21 0,0-1 16,21 1-16,-21 21 0,0-22 0,0 22 15,0 0-15,0 0 0,-21 21 31,21 21-31,0 0 0,0 0 16,-21 1-16,21 20 0,0-21 16,-21 21-16,21 1 0,0-1 0,0 0 15,0 1-15,0-1 0,0 0 16,0 1-16,0-1 0,0 0 16,0-20-16,0 20 0,0-21 0,0 0 15,21 0-15,0 1 0,0-1 0,1-21 16,-1 0-16,21 21 0,-21-21 0,0 0 15,1 0-15,20 0 0,-21 0 16,0-21-16,22 21 0,-22-21 0,0-1 16,0 22-16,0-21 0,0 0 0,1 0 15,-1 0-15,0 0 0,0-1 16,0 1-16,-21 0 0,0 0 16,21 21-16,-21-21 0,0 42 31,0 0-31,0 0 15,0 0-15,0 1 0,0-1 0,0 0 16,0 0-16,0 0 0,0 0 0,0 1 16,0-1-16,22-21 0,-1 21 15,-21 0-15,21-21 0,0 0 0,21 0 16,-20 21-16,-1-21 0,0 0 0,0 0 16,21 0-16,-20 0 0,-1-21 15,0 0-15,0 21 0,0-21 0,0 0 16,1-1-16,-1 1 0,-21 0 0,21 0 15,-21 0-15,21-22 0,-21 22 16,0 0-16,21 0 0,-21 0 16,21 0-16,-21-1 0,0 1 0,0 0 15,0 42 17,0 0-32,0 1 15,0-1-15,-21 0 0,0 21 0,21-21 16,-21 22-16,21-22 0,-21 21 15,0 1-15,-1-1 0,22 0 0,-21 1 16,21-1-16,-21 21 0,21-20 0,0 20 16,0 1-16,0-22 0,0 22 15,0-1-15,0-21 0,0 22 16,0-1-16,0-20 0,0-1 0,0 22 16,0-22-16,0 0 0,0 1 0,21-1 15,-21-21-15,0 0 0,0 0 16,0 1-16,0-1 0,-21-21 15,0 0-15,0 0 0,0-21 16,-1-1-16,1 1 0,0 0 0,0 0 16,0-21-16,0 20 15,-1-20-15,22 0 0,0-1 0,-21 1 0,21 0 16,0-1-16,-21-20 0,21 21 16,0-22-16,0 22 0,0-22 15,0 22-15,21 0 0,0-22 0,1 22 16,-1-1-16,-21 1 0,42 0 0,-21 21 15,0-22-15,1 1 0,-1 21 16,21-22-16,-21 22 0,22 0 0,-1-21 16</inkml:trace>
  <inkml:trace contextRef="#ctx0" brushRef="#br1" timeOffset="160596.6">15049 12129 0,'0'0'0,"22"0"0,-22-22 0,21 22 15,-21-21-15,0 42 32,0 1-32,0-1 15,0 21-15,0-21 0,0 22 0,-21-1 16,21 0-16,0 22 0,0-22 0,-22 0 15,22 1-15,0 20 0,0-20 16,-21 20-16,21-21 0,0 22 0,0-22 16,-21 22-16,21-22 0,0 0 0,0 1 15,0-1-15,-21-21 16,21 0-16,0 1 0,0-1 0,0 0 0,0-42 47,0 0-47,0-1 0,0 1 15,0 0-15,0-21 0,0-1 0,0 1 16,0 0-16,0-1 0,0-20 0</inkml:trace>
  <inkml:trace contextRef="#ctx0" brushRef="#br1" timeOffset="160876.44">14986 12425 0,'0'-85'0,"0"43"0,0 254 16,0-297-16,0-63 0,0 105 0,0 22 0,0-21 15,21 21-15,0 0 0,-21-1 0,21 1 16,1 0-16,20 0 0,-21 0 15,21 0-15,-20 21 0,20 0 16,0 0-16,-21 0 0,22 0 0,-1 21 16,-21 0-16,0 0 0,22 21 0,-43-20 15,0 20-15,0-21 0,0 21 16,0-20-16,0 20 0,-21-21 0,-1 0 16,1 0-16,-21 1 0,21-1 0,-22 0 15,1 0-15,21-21 0,-21 0 0,20 21 16,1-21-16,-21 0 0,21 0 15,0 0-15,21-21 16,0 0 0,0 0-16,21 21 0,0-21 15,0-1-15,0 22 0</inkml:trace>
  <inkml:trace contextRef="#ctx0" brushRef="#br1" timeOffset="161835.91">15663 12086 0,'0'0'0,"21"0"15,1-42 1,-22 63 15,0 0-31,0 0 0,0 1 16,0-1-16,-22 0 0,22 0 0,-21 21 16,21-20-16,-21-1 0,21 21 0,0-21 15,0 0-15,0 1 0,0-1 16,0 0-16,0 0 0,21 0 0,0-21 15,1 21-15,-1-21 16,0 0-16,0 0 0,0 0 16,0 0-16,1-21 0,20 0 0,-21 21 15,0-21-15,0 0 0,1 0 16,-22-1-16,21-20 0,0 21 0,0 0 16,-21-22-16,0 22 0,0-21 0,21 21 15,-21 0-15,0-1 0,0 1 16,0 42-1,0 1 1,-21-1-16,21 0 0,0 0 16,0 21-16,-21-20 0,21-1 15,0 0-15,-21 0 0,21 21 0,0-20 16,0-1-16,0 0 0,21 0 16,0 0-16,0-21 0,0 0 15,1 21-15,-1-21 0,0 0 0,21 0 16,-21 0-16,22 0 0,-22 0 0,21-21 15,-21 0-15,1 0 0,20 21 16,-21-21-16,0-22 0,0 22 16,1-21-16,-1 21 0,0-22 0,-21 1 15,21 0-15,0-1 0,-21 1 0,0 0 16,0-1-16,0 22 0,0-21 16,0 21-16,0 0 0,0-1 0,0 44 31,0-1-31,-21 21 15,21-21-15,-21 22 0,21-1 0,0-21 16,0 21-16,0 1 0,0-1 0,0-21 16,0 22-16,0-1 0,0-21 15,0 0-15,0 22 0,0-22 0,0 0 16,0 0-16,0 0 16,0-42 30,0 0-46,0 0 0,0 0 16,21-1-16,0 1 0,0 0 16,-21 0-16,22 0 0,-1 0 0,0-1 15,0 1-15,0 0 0,22 21 0,-22-21 16,0 21-16,21 0 0,-21 0 16,22 0-16,-22 0 0,21 21 0,-21 0 15,22 0-15,-22 1 0,0-1 0,0 0 16,-21 0-16,0 0 0,0 22 15,0-22-15,-21 0 0,0 0 16,0 0-16,-22 0 0,22-21 0,-21 22 16,21-1-16,-22-21 0,1 21 0,0-21 15,21 0-15,-22 0 0,22 0 16,-21 0-16,21 0 0,-1 0 0,-20 0 16,21 0-16,0 0 0,21-21 15,0 0 1,21-1-16,0 1 15,0 21-15,0-21 0,1 0 0,20 21 16</inkml:trace>
  <inkml:trace contextRef="#ctx0" brushRef="#br1" timeOffset="162740.57">17230 11980 0,'0'0'15,"21"-42"-15,-21 21 0,21 0 0,-21 0 16,0-1-16,0 1 0,0 0 15,0 42 1,-21 0 0,21 1-16,-21-1 0,21 21 0,0-21 15,0 22-15,-22-1 0,22 0 16,-21-21-16,21 22 0,0-1 0,0 0 16,0 1-16,0-22 0,0 21 15,0-21-15,0 1 0,0 20 0,0-21 16,21-21-16,1 21 0,-1 0 0,21-21 15,-21 0-15,0 22 0,1-22 16,20 0-16,-21 0 0,0 0 0,0 0 16,22-22-16,-22 22 0,0-21 0,0 0 15,0 0-15,1 0 0,-1 0 16,0-1-16,0-20 0,0 21 0,-21-21 16,0 20-16,21 1 0,-21 0 0,22 0 15,-22 0-15,0 42 31,0 0-31,0 0 16,-22 0-16,22 1 0,0-1 0,0 0 16,0 0-16,0 0 0,0 0 15,0 1-15,0-1 0,0 0 0,22 0 16,-1 0-16,0-21 16,0 0-16,0 0 15,0 0-15,1 0 0,-22-21 16,21 0-16,-21 0 0,21 21 0,0-21 15,0-22-15,0 22 0,1 0 0,-22-21 16,42 20-16,-21-20 0,0 21 16,0 0-16,1 0 0,-1-1 15,0 1-15,-21 0 0,21 21 0,0 0 16,-21 21 15,0 0-15,0-42 31,0 0-32,0 0-15,0 0 16,0 0 0,-21 21-16,0 0 15,0 0-15,0 21 16,-1 0-16,22 0 0,0 0 15,-21 0-15,0 22 0,21-22 0,-21 0 16,21 21-16,0-20 0,0 20 16,0-21-16,0 0 0,0 0 0,0 1 15,0-1-15,0 0 0,21 0 0,0-21 16,0 21-16,1-21 0,-1 0 0,0 0 16,0 0-16,21 0 0,-20 0 15,20 0-15,-21 0 0,0 0 0,22-21 16,-22 21-16,0-21 0,0 0 15,0 21-15,0-21 0,1-1 16,-22 1-16,0 0 0,0 0 0,0 0 16,0 0-16,0-1 0,0 1 0,0 0 15</inkml:trace>
  <inkml:trace contextRef="#ctx0" brushRef="#br1" timeOffset="162967.5">17738 11790 0,'0'0'0,"-22"0"16,1 0 0,0 0-16,42 0 46,0 0-46,1 0 16</inkml:trace>
  <inkml:trace contextRef="#ctx0" brushRef="#br1" timeOffset="163775.81">19939 11832 0,'0'0'0,"-21"0"47,0 21-47,21 1 16,0-1-16,-22 0 0,1 21 0,21 1 0,0-22 15,-21 21-15,21 0 0,-21 1 16,0-1-16,21-21 0,0 22 16,-21-1-16,21-21 0,-22 21 0,22-20 15,-21-1-15,21 0 0,0 0 0,0 0 16,0 0-16,0-42 47,0 0-47,0 0 0,0 0 15,0 0-15,0-1 0,0 1 0,21-21 16,1 0-16,-22-1 0,21 1 16,0 0-16,0-1 0,0 1 15,0-22-15,1 22 0,-1 0 0,0 21 16,0-22-16,21 22 0,-20 0 0,-1 0 15,-21 0-15,21 21 0,0 0 0,0 0 16,0 0-16,1 21 16,-1 0-16,-21 0 0,0 0 0,21 22 15,0-22-15,-21 21 0,21 0 0,-21 1 16,0-1-16,0 0 0,0 1 16,21-1-16,-21 0 0,0 1 0,0-22 15,22 21-15,-22-21 0,0 1 0,0-1 16,0 0-16,0 0 15,0 0 1,-22-21 0,1 0-1,0 0-15,21-21 16,-21 0-16,0 21 0,0-21 16,21 0-16</inkml:trace>
  <inkml:trace contextRef="#ctx0" brushRef="#br1" timeOffset="163999.94">19685 12213 0,'0'0'0,"21"0"31,0 0-31,0 0 16,1 0-16,-1-21 0,21 21 0,-21 0 15,22 0-15,-22 0 0,0 0 0,21 0 16,-21-21-16,1 21 0,-1 0 15,0 0-15,0 0 0,0 0 0,0 0 16,1 0 0,-22-21-16,21 21 0,0 0 15</inkml:trace>
  <inkml:trace contextRef="#ctx0" brushRef="#br1" timeOffset="164340.74">20637 12086 0,'0'0'0,"0"21"47,22-21-16,-1 0-31,0 0 0,0 0 16,0 0-1,-21-21-15,0 0 0,0 0 16,0 0 0,0 0-16,-21 21 15,0 0-15,0 0 16,0 0-16,-1 0 16,22 21-16,0 0 15,-21-21-15,21 21 16,21-21-1,1 0 1,-1 0-16</inkml:trace>
  <inkml:trace contextRef="#ctx0" brushRef="#br1" timeOffset="164912.42">21463 11917 0,'0'0'0,"0"-21"0,0 0 0,21 21 16,-21-22-16,0 1 16,-21 21-1,0 0 1,0 0-16,-1 0 0,-20 0 16,21 0-16,0 21 0,0-21 15,-22 22-15,22-1 0,0 0 0,0 0 16,0 0-16,21 0 0,-22 1 0,22-1 15,0 0-15,0 0 0,0 0 16,0 0-16,0 1 16,22-1-16,-1-21 0,0 0 0,0 21 15,0-21-15,0 0 0,1 0 16,-1 21-16,21-21 0,-21 0 0,0 0 16,22 21-16,-22-21 0,0 0 0,0 21 15,22-21-15,-22 22 16,0-1-16,-21 0 15,0 0-15,-21 0 16,0-21-16,-1 0 16,-20 21-16,21-21 0,0 0 0,-22 22 15,22-22-15,-21 21 0,21-21 0,-22 0 16,22 0-16,-21 0 0,21 21 0,0-21 16,-1 0-16,1 0 0,0 0 15,0 0-15,0 0 0,0 0 0,-1 0 16,1 0-1,21-21 1,-21 21 47,-21 0-48</inkml:trace>
  <inkml:trace contextRef="#ctx0" brushRef="#br1" timeOffset="174608.27">804 14182 0,'-42'0'16,"21"0"0,0 0-16,-1 0 0,22-21 31,43 21-16,-22-22-15,0 22 0,21 0 16,1-21-16,-1 0 0,0 21 0,1 0 16,-1 0-16,0-21 0,1 21 15,-1 0-15,0 0 0,-20 0 16,20 0-16,-21 0 0,0 0 0,0 0 16,1 0-16,-44 21 31,1-21-31,0 0 15,0 0-15,0 0 0,0 0 16,-1 0-16,1 0 0,0 0 16,0 0-16,0 0 0</inkml:trace>
  <inkml:trace contextRef="#ctx0" brushRef="#br1" timeOffset="175175.95">889 14076 0,'-64'42'31,"43"-42"-31,21 21 0,-21-21 16,0 22-16,21-1 0,0 0 0,-21 0 15,0 0-15,21 0 16,0 1-16,0-1 0,-22 0 16,22 0-16,0 0 0,-21-21 0,21 21 15,0 1-15,0-44 47,0 1-31,21 0-16,-21 0 15,22 21-15,-1-21 0,0 21 16,-21-21-16,21 21 0,0-22 16,0 22-16,1-21 0,-1 21 15,21 0-15,-21 0 0,0 0 0,1 0 16,-1 0-16,0 0 0,0 0 15,0 21-15,0 1 0,1-1 0,-1 0 16,-21 0-16,21 0 0,-21 22 16,0-22-16,0 21 0,0-21 15,0 22-15,0-22 0,-21 0 0,21 0 16,-21 0-16,-1 0 16,1 1-16,-21-1 0,21 0 0,0-21 15,-1 0-15,1 21 0,-21-21 16,21 0-16,0 0 0,-1 0 0,1 0 15,-21 0-15,21-21 16,0 21-16,-1-21 0,1 0 0,21-1 16,-21 1-1,21 0-15,0 0 16,21 21 0,0 0-16,1 0 15,-1 0-15,21 0 0</inkml:trace>
  <inkml:trace contextRef="#ctx0" brushRef="#br1" timeOffset="175543.73">1884 14457 0,'-21'0'16,"21"-21"15,0 0-15,21 21-1,-21-22-15,-21 22 31,-1 0-15,22 22-16,-21-1 16,0 0-1,21 0 1,21-21 15</inkml:trace>
  <inkml:trace contextRef="#ctx0" brushRef="#br1" timeOffset="176685.08">3429 13907 0,'0'0'0,"0"-22"0,0 1 31,0 0-15,0 0 0,-21 21-1,0 0-15,-1-21 0,1 21 16,0 0-16,0 0 16,0 0-16,-22 0 0,22 0 0,0 0 15,0 0-15,0 0 0,-22 21 16,22-21-16,0 21 0,-21 0 0,21 0 15,-1 1-15,-20-22 0,21 21 16,0 0-16,0 0 0,-1 0 0,1 22 16,0-22-16,0 0 0,21 0 15,0 0-15,-21 0 0,21 1 16,0-1-16,0 0 0,0 21 16,0-21-16,0 1 0,0-1 0,0 21 15,21-21-15,0 0 0,-21 1 16,21-1-16,0 0 0,1 0 0,-1 0 15,0 0-15,0-21 0,0 22 16,0-22-16,1 0 0,-1 0 0,0 0 16,0 0-16,0 0 0,22 0 0,-22 0 15,21 0-15,-21 0 0,22 0 16,-22-22-16,21 22 0,-21 0 0,22-21 16,-22 21-16,0 0 15,0-21-15,0 21 0,0 0 0,1-21 16,-1 0-1,-21 0 1,21 21-16,-21 21 94</inkml:trace>
  <inkml:trace contextRef="#ctx0" brushRef="#br1" timeOffset="177300.05">3217 15007 0,'0'-21'0,"0"42"0,0-63 0,0 21 16,0 0 0,0-1-16,0 1 31,0 42 0,0 1-15,0-1-16,0 0 0,0 21 15,0-21-15,0 22 0,0-22 16,0 21-16,0 1 0,0-1 0,0 0 16,0 1-16,0-1 0,0 0 15,0 1-15,0-22 0,0 21 0,0 0 16,0-20-16,0 20 0,0-21 16,0 0-16,-21 22 0,21-22 0,-21 0 15,21 0-15,0 0 0,0 0 16,0 1-16,-21-1 0,21 0 15,0 0-15,0-42 47,0 0-31,0 0-16,0-1 16,0 1-16,0 0 0,0 0 0,0 0 15,21 0-15,-21-1 0</inkml:trace>
  <inkml:trace contextRef="#ctx0" brushRef="#br1" timeOffset="177941.02">3260 14965 0,'-22'-21'0,"-41"21"15,42 0 1,0 0 0,-1 0-16,1 0 0,21 21 15,-21 0-15,21 0 0,-21 0 16,0 1-16,21-1 16,-21 0-16,21 0 0,0 0 0,0 0 15,-22 1-15,22-1 0,-21-21 16,21 21-16,0 0 0,0 0 15,0 0 1,0-42 31,0 0-47,0 0 16,0 0-16,21 0 15,1 21-15,-22-22 0,21 1 0,0 0 16,-21 0-16,21 0 15,0 0-15,0 21 0,1-22 0,-22 1 16,21 21-16,-21-21 0,21 21 0,0-21 16,0 21-1,0 21 17,1 0-32,-22 0 0,0 1 15,21-1-15,0 21 0,0-21 16,-21 22-16,0-1 0,21-21 0,0 21 15,-21-20-15,0-1 0,22 0 0,-1 0 16,-21 0-16,21 0 0,-21 1 16,0-1-1,21-21-15,-21-21 63,-21 21-63</inkml:trace>
  <inkml:trace contextRef="#ctx0" brushRef="#br1" timeOffset="178948.44">3429 16320 0,'0'-22'16,"0"1"15,0 0 1,-21 21-17,0 0 1,-1 0-16,1 0 0,0 0 15,0 0-15,0 0 0,0 0 16,-1 0-16,-20 0 0,21 21 16,0-21-16,0 21 0,-1 1 0,-20-22 15,21 21-15,0 0 0,0-21 16,-1 21-16,22 0 0,-21 0 0,0 1 16,0-1-16,21 0 15,0 0-15,0 0 0,-21 0 0,21 1 16,0-1-16,0 0 0,0 21 15,0-21-15,0 1 0,0-1 0,0 0 16,0 0-16,0 0 0,0 0 0,0 1 16,0-1-16,0 0 15,0 0-15,21 0 0,0 0 16,0-21-16,0 22 16,1-22-16,-1 0 0,0 0 0,0 0 15,0 0-15,0 0 0,22 0 16,-22 0-16,21 0 0,-21 0 0,22-22 15,-1 22-15,0 0 16,-20-21-16,20 21 0,-21 0 0,21-21 16,-20 21-16,-1 0 0,0 0 15,0-21-15,-21 0 0,21 21 16,0 0-16,-42 0 125,0 0-94,0 0 0</inkml:trace>
  <inkml:trace contextRef="#ctx0" brushRef="#br1" timeOffset="179943.96">1460 17695 0,'0'0'15,"-21"22"-15,21-1 16</inkml:trace>
  <inkml:trace contextRef="#ctx0" brushRef="#br1" timeOffset="181196.83">1291 17844 0,'-42'21'16,"21"-21"-16,21-21 47,21 21-32,0-22-15,0 1 0,21 0 16,-20 0-16,-1 0 0,21 0 15,-21-1-15,0 1 0,1 0 16,-1 0-16,0 0 0,-21 0 0,0-1 16,0 1-16,0 0 15,0 0-15,0 0 16,-21 21-16,0 0 0,-1 0 16,1 0-16,0 0 15,0 21-15,21 0 16,-21 0-16,0 0 0,21 1 0,0-1 15,0 0-15,0 0 0,0 0 16,0 22-16,0-22 0,0 0 16,0 0-16,21 0 0,-21 0 15,21-21-15,-21 22 0,21-1 16,0-21-16,0 21 0,1-21 16,-1 0-16,0 0 15,0 0 1,0 0-16,0-21 15,1 0 1,-22-1-16,21 1 0,0 0 16,0 0-16,0 0 0,0 0 15,1-1-15,-1-20 0,0 21 0,0 21 16,0-21-16,0 0 0,1 21 16,20 0-16,-21 0 15,0 0-15,0 0 0,-21 21 16,0 0-16,0 0 0,0 0 0,0 22 15,0-22-15,0 0 0,0 0 16,0 21-16,-21-20 0,0-1 16,21 0-16,-21 0 0,0-21 0,21 21 15,-21-21-15,21-21 47,0 0-47,21 0 0,0 0 16,0-22-16,0 22 0,-21 0 0,21 0 15,1-22-15,-1 22 16,0 0-16,0 0 0,-21 0 0,21 0 16,-21 42 15,-21 0-15,21 0-16,-21 0 0,21 0 15,0 1-15,0-1 0,0 21 0,-21-21 16,21 0-16,0 1 0,0-1 15,0 0-15,0 0 0,0 0 16,21 0-16,0-21 16,0 0-16,0 0 0,1 0 15,-1 0-15,0 0 0,0 0 16,0-21-16,0 21 0,1-21 16,20 0-16,-21 0 0,0 21 15,0-21-15,1-1 0,-1 1 0,0-21 16,0 21-16,0 0 0,0-22 15,-21 22-15,0 0 0,0-21 0,22 20 16,-22-20-16,0 21 0,0 0 16,0 0-16,0-1 0,0 1 15,0 42 17,0 1-32,0-1 0,0 0 15,0 21-15,-22-21 0,22 22 0,0-1 16,0 0-16,0 1 0,0-22 15,0 21-15,0 1 0,0-22 16,0 0-16,0 21 0,0-21 0,0 1 16,0-1-16,22-21 31,-1 0-15,0-21-16,-21-1 15,21 1-15,-21 0 0,21 0 16,-21 0-16,0 0 15</inkml:trace>
  <inkml:trace contextRef="#ctx0" brushRef="#br1" timeOffset="181416.7">2434 17674 0,'21'0'31,"0"0"-31,1 0 0,-1 0 16,0 0-16,0-21 15,21 21-15,-20 0 0,-1-21 0,0 21 16,0 0-16,-21-21 16,21 21-16,0 0 15</inkml:trace>
  <inkml:trace contextRef="#ctx0" brushRef="#br1" timeOffset="182320.53">2730 17844 0,'0'0'16,"0"21"-16,22-21 15,-1 0 1,0 0-1,0-21-15,0-1 0,0 1 16,1 21-16,-1-21 0,-21 0 16,21 0-16,0 0 0,-21-1 0,0 1 15,0 0-15,0 0 16,0 0-16,-21 21 31,0 0-31,0 21 16,21 0-16,-22 0 15,22 0-15,-21 1 16,21-1-16,0 0 0,0 0 0,0 0 16,0 0-16,0 1 0,0-1 15,0 0-15,0 0 0,21 0 0,1 0 16,-1-21-16,-21 22 16,21-22-16,0 0 0,0 0 0,0 0 15,1 0-15,-1 0 0,0 0 16,0-22-16,0 22 0,0-21 15,1 0-15,-1 0 0,0 0 16,-21 0-16,0-1 0,0 1 16,21 0-16,-21 0 15,0 0-15,0 0 16,0 42 15,0 0-31,0 0 16,0 0-16,0 0 15,0 1-15,0-1 0,0 0 16,0 0-16,0 0 0,0 0 16,0 1-16,0-1 15,0 0 1,-21-42 15,21 0-15,0-1-16,0 1 15,0 0-15,0 0 0,0 0 0,0-22 16,0 22-16,0 0 0,21-21 16,0 21-16,0-1 0,1 1 0,-1 0 15,0 0-15,21 21 0,1 0 16,-1-21-16,0 21 0,1 0 0,-1 0 16,0 21-16,1-21 0,-22 21 15,21 0-15,-21 0 0,22 1 0,-43-1 16,21 21-16,-21-21 0,0 0 15,0 1-15,0-1 0,0 0 16,0 0-16,0 0 0,-21 0 16,21 1-16,-22-22 0,22 21 0,-21-21 15,0 0 1,21 21-16,-21-21 0,21-21 31,0 0-15,0-1-16,0 1 15</inkml:trace>
  <inkml:trace contextRef="#ctx0" brushRef="#br1" timeOffset="182924.18">4191 17717 0,'0'0'0,"0"-43"31,0 22-31,-21 0 16,0 21-16,-1-21 0,1 21 0,0-21 15,0 21-15,0 0 0,0 0 16,-1 0-16,1 0 0,0 0 0,0 21 16,0 0-16,0 0 15,-1 0-15,1 22 0,21-22 16,0 0-16,-21 0 0,21 21 15,-21-20-15,21-1 0,0 21 0,0-21 16,0 0-16,0 1 0,0-1 16,21-21-16,-21 21 0,21-21 0,0 0 15,1 0-15,-1 0 16,0 0-16,0 0 0,0 0 0,0-21 16,1 0-16,-1 21 0,0-22 15,-21 1-15,21-21 0,0 21 16,-21 0-16,0-22 0,21 1 0,-21 21 15,22-43-15,-22 22 0,21 0 16,-21-1-16,0 1 0,0 21 16,0-22-16,0 22 0,0 0 0,0 0 15,0 0-15,0 0 0,0 42 47,0 0-47,0 0 0,0 21 0,0-20 16,0 20-16,0-21 0,0 21 15,0 1-15,0-22 0,0 21 16,0 1-16,0-22 0,0 21 0,0-21 16,0 0-16,0 22 0,0-22 15,0 0-15,0 0 0,21-21 16,0 0 0,0 0-1,0-21-15</inkml:trace>
  <inkml:trace contextRef="#ctx0" brushRef="#br1" timeOffset="183484.16">4635 17547 0,'0'-42'16,"-21"42"15,0 0-31,0 0 16,21 21-16,-21 0 0,0-21 0,21 21 15,0 1-15,-22-22 0,1 21 16,21 0-16,-21 0 0,21 0 0,0 0 16,0 1-1,0-1-15,21-21 31,0 0-31,1 0 0,-1 0 16,0 0 0,0 0-16,0 0 0,0 21 15,1-21-15,-1 21 0,0-21 16,0 0-16,0 21 0,0-21 0,-21 21 16,22-21-16,-1 22 0,-21-1 15,0 0-15,0 0 16,-21 0-1,-1-21-15,1 0 16,-21 0-16,21 0 0,0 0 16,-22 0-16,22 0 0,-21 0 15,21 0-15,-1 0 0,-20 0 16,21 0-16,0 0 0,0 0 0,-1 0 16,1 0-16,0 0 15,0 0-15,21-21 47,0 0-47,21 21 16,0-21-16,0 0 0</inkml:trace>
  <inkml:trace contextRef="#ctx0" brushRef="#br1" timeOffset="184331.41">6413 13864 0,'22'-21'0,"-22"0"16,21 0-1,-21 0-15,0 42 32,0 0-32,0 0 15,0 0-15,-21 22 0,21-22 16,0 21-16,0-21 0,-22 22 0,22-1 15,-21-21-15,21 21 0,0 1 16,-21-22-16,21 21 0,0-21 16,0 22-16,0-22 0,0 0 0,0 0 15,0 0-15,0 1 0,0-1 16,-21-21 31,21-21-47,0-1 15,0 1-15,0 0 0</inkml:trace>
  <inkml:trace contextRef="#ctx0" brushRef="#br1" timeOffset="184660.08">6117 14372 0,'0'0'0,"0"21"0,0 1 16,0-1-16,0 0 16,0 0-16,21-21 15,-21 21-15,21-21 0,1 0 16,-1 21-16,21-21 0,-21 0 0,22 0 16,-1 0-16,0 0 0,1 0 15,20 0-15,-21 0 0,22 0 16,-1 0-16,1 0 0,-22-21 0,22 21 15,-22-21-15,0 21 0,1-21 16,-1 21-16,-21-21 0,22 21 0,-22-21 16,0 21-16,-21-22 15,0 1 1,0 0-16,0 0 0,0 0 16,-21 21-16,0-21 0</inkml:trace>
  <inkml:trace contextRef="#ctx0" brushRef="#br1" timeOffset="185039.86">6286 13801 0,'0'0'0,"-21"0"0,0 0 32,42-21-17,0 21-15,1 0 16,-1-22-16,21 22 0,0 0 16,1-21-16,-1 21 0,0 0 0,22-21 15,-22 21-15,1-21 0,20 21 16,-21-21-16,22 21 0,-22 0 0,-21-21 15,22 21-15,-22 0 0,0 0 0,-21 21 63,0 0-47,0 0-16,-21-21 15,0 21-15</inkml:trace>
  <inkml:trace contextRef="#ctx0" brushRef="#br1" timeOffset="185572.06">6773 15155 0,'0'0'0,"0"-21"0,0 0 0,0-21 15,0 21-15,-21-1 0,21 1 0,0 0 16,0 0-16,-21 21 0,21-21 0,-21 0 16,21-1-1,-21 22-15,21 22 16,0-1 0,0 0-16,0 0 0,0 21 15,0 1-15,0-1 0,0 0 0,0 1 16,0 20-16,0-20 0,0 20 0,0-21 15,0 1-15,-22-1 0,22 22 16,0-43-16,0 21 0,-21 0 0,21-20 16,0-1-16,-21 0 0,21 0 0,0 0 15,0 0 1,0-42 15,0 0-31,0 0 16,0 0-16,0 0 0,0-1 0,0-20 15,0 21-15</inkml:trace>
  <inkml:trace contextRef="#ctx0" brushRef="#br1" timeOffset="186091.76">6731 15028 0,'0'-21'16,"0"42"-16,-21-42 31,0 21-31,-1 0 0,22 21 15,-21 1-15,0-1 0,0 21 0,0-21 0,0 22 16,-1-22-16,1 21 16,0-21-16,0 22 0,0-1 0,0-21 15,-1 0-15,1 0 0,21 1 0,-21-1 16,21 0-16,0 0 16,0-42 15,0 0-31,21 21 0,-21-21 0,21-1 15,1 1-15,-22 0 0,21-21 0,0 21 16,-21-22-16,21 1 0,0 21 16,0-22-16,1 1 0,-1 21 15,0-21-15,0 20 0,0 1 0,0 0 16,1 0-16,-1 0 0,0 21 16,0-21-16,0 21 0,0 21 15,1 0-15,-1 0 16,-21 0-16,0 0 0,21 22 15,-21-22-15,21 21 0,-21 1 0,0-22 16,0 21-16,21 0 0,-21-20 16,21-1-16,1 21 0,-22-21 0,0 0 15,21 1-15,-21-1 0,21-21 16,-21 21-16,21-21 16,0 0-1,-21-21 16</inkml:trace>
  <inkml:trace contextRef="#ctx0" brushRef="#br1" timeOffset="186680.37">6689 16404 0,'0'0'0,"0"-84"31,0 62-31,21 1 0,-21 0 16,0 0-16,0 0 15,0 0-15,0-1 32,-21 22-32,-1 0 15,1 22 1,21-1-16,-21 0 0,21 0 16,0 0-16,0 22 0,-21-22 0,21 21 15,0 0-15,-21-20 0,21 20 16,0 0-16,0 1 0,-21-1 15,21 0-15,0-21 0,0 22 0,0-22 16,0 21-16,0-21 0,0 1 0,0-1 16,0 0-16,0 0 0,0-42 47,0 0-32,0 0-15</inkml:trace>
  <inkml:trace contextRef="#ctx0" brushRef="#br1" timeOffset="187028.17">6265 16743 0,'0'0'0,"0"21"0,0 85 32,0-85-32,21 0 0,1 0 15,-1-21-15,0 0 16,0 22-16,0-22 0,22 0 0,-22 0 16,21 0-16,-21 0 0,22 0 15,-1 0-15,0 0 0,1 0 0,-22 0 16,21 0-16,-21 0 0,22-22 0,-22 22 15,0-21-15,0 21 0,0-21 16,0 21-16,1-21 0,-22 0 0,21 0 16,-21-1-1,0 1-15,0 0 0,0 0 16,0 0-16,0 0 16,0-1-16</inkml:trace>
  <inkml:trace contextRef="#ctx0" brushRef="#br1" timeOffset="187387.08">6329 16256 0,'0'0'16,"21"0"15,0 0-15,0 0-16,0 0 0,22-21 0,-1 21 15,0 0-15,1 0 0,-1-21 16,0 0-16,1 21 0,-1 0 0,0 0 16,1-22-16,-1 22 0,-21 0 15,0 0-15,1 0 0,-1 0 0,0 0 16,-21 22 31,0-1-32,0 0-15</inkml:trace>
  <inkml:trace contextRef="#ctx0" brushRef="#br1" timeOffset="188884.76">5821 17759 0,'0'0'0,"-21"63"31,21-41-15,21-22 0,0 0-1,0 0-15,0 0 0,22-22 16,-22 1-16,0 0 0,0 0 15,0 0-15,22 21 0,-22-43 0,-21 22 16,21 0-16,-21 0 0,21 0 16,-21 0-16,0-1 0,0 1 0,0 0 15,0 0-15,0 0 16,-21 21-16,0 0 16,0 21-1,-1-21-15,22 21 0,-21 0 0,21 0 16,-21 22-16,0-22 0,21 0 15,0 21-15,0-20 0,0 20 0,0-21 16,0 21-16,0-20 0,0-1 16,21 0-16,0 0 0,-21 0 0,21 0 15,1-21-15,-1 0 0,0 22 16,0-22-16,0 0 16,0 0-16,1-22 15,-22 1-15,21 21 0,-21-21 16,0 0-16,21 0 0,0 0 0,-21-1 15,21 1-15,-21-21 16,21 21-16,1 0 0,-1-1 0,0-20 16,0 21-16,0 0 0,22 21 15,-22-21-15,0-1 0,0 22 0,21 0 16,-20 0-16,-1 0 0,0 0 16,0 22-16,0-1 0,0 0 0,-21 0 15,22 0-15,-22 22 0,0-22 16,0 0-16,0 0 0,0 0 0,-22 22 15,1-22-15,0 0 0,0 0 16,0 0-16,0-21 0,21 21 0,-22-21 16,1 0-16,21-21 47,0 0-47,0 0 0,21 0 0,1 0 15,-1-1-15,-21 1 0,21-21 16,0 21-16,0 0 0,0-1 0,-21 1 15,22 0-15,-22 0 0,21 0 16,-21 0-16,0 42 31,-21-21-31,21 21 16,-22 0-16,1 0 16,21 0-16,0 22 0,-21-22 0,21 0 15,0 0-15,-21 22 0,21-22 16,0 0-16,0 0 0,0 0 0,0 0 15,21 1-15,0-22 0,0 0 16,1 0-16,-1 0 0,0 0 0,0 0 16,0 0-16,22 0 0,-22 0 15,0-22-15,0 1 0,0 21 0,22-21 16,-22 0-16,0 0 0,0 0 16,0-22-16,-21 22 0,21-21 0,1 21 15,-22-22-15,0 1 0,0 0 16,21 20-16,-21-20 0,21 0 15,-21 21-15,21-1 0,-21 1 16,0 0-16,0 42 31,0 0-31,0 1 0,0-1 16,0 0-16,0 21 0,0 1 0,-21-22 16,21 21-16,0 0 0,0-20 15,0 20-15,0-21 0,0 21 16,0-20-16,0-1 0,0 0 0,0 0 15,0 0-15,0 0 0,21-21 16,0 0-16,0 0 16,1 0-1,-1-21-15,-21 0 16</inkml:trace>
  <inkml:trace contextRef="#ctx0" brushRef="#br1" timeOffset="189095.64">7006 17653 0,'0'0'0,"21"0"47,0 0-47,1 0 16,-1 0-16,0 0 15,0-21-15,0 21 0,0-21 16,1 21-16</inkml:trace>
  <inkml:trace contextRef="#ctx0" brushRef="#br1" timeOffset="189972.14">7324 17738 0,'0'21'0,"0"-42"0,0 63 16,21-42-1,0 0-15,0 0 16,0 0-16,0 0 0,1 0 16,-1-21-16,0 21 0,0-21 0,21 0 15,-20-1-15,-1 22 0,0-21 16,0 0-16,-21 0 0,0 0 15,0 0-15,0-1 16,-21 22-16,0 0 16,0 0-16,-1 0 15,1 0-15,21 22 0,-21-22 16,0 21-16,21 0 0,-21 0 0,21 0 16,-21 0-16,21 1 0,0-1 15,0 0-15,0 0 0,0 0 16,0 0-16,0 1 0,21-1 15,0 0-15,0-21 0,0 0 16,0 0-16,1 0 0,-1 0 16,21 0-16,-21 0 0,0-21 15,1 21-15,20-21 0,-21-1 16,0 1-16,0 0 0,1 21 0,-1-21 0,0 0 16,0-22-16,-21 22 15,0 0-15,21 0 0,-21 0 0,0 0 16,0 42 31,0 0-47,0 0 0,0 0 15,0 0-15,0 1 0,0-1 16,-21 0-16,21 0 0,0 0 0,0 0 16,0 1-16,0-1 15,0-42 32,0-1-47,0 1 16,0 0-16,0 0 0,0 0 15,0 0-15,0-1 0,21 1 0,0 0 16,1-21-16,-1 21 0,0-1 16,0 1-16,0 0 0,0 21 0,1-21 15,-1 21-15,21 0 0,-21 0 16,0 0-16,1 0 0,-1 0 0,0 0 15,0 21-15,0 0 0,-21 0 16,21 1-16,-21-1 0,22 0 0,-22 21 16,0-21-16,0 1 15,0 20-15,0-21 0,0 0 0,-22 0 0,1 1 16,0-1-16,21 0 16,-21 0-16,0-21 15,42 0 32,0-21-47</inkml:trace>
  <inkml:trace contextRef="#ctx0" brushRef="#br1" timeOffset="190527.82">8763 17568 0,'0'0'16,"0"-21"-16,0 0 0,0 0 0,0 0 16,-21 0-1,0 21-15,-1 0 0,1 0 16,0 0-16,0 21 16,0-21-16,0 21 0,-1 0 0,1 21 15,21-20-15,-21-1 0,0 21 16,0-21-16,21 0 0,0 22 15,0-22-15,0 0 0,0 0 16,0 0-16,0 1 0,0-1 16,21-21-1,0 0-15,0 0 0,0 0 0,1 0 16,-1 0-16,0-21 0,0 21 16,0-22-16,0 1 0,1 0 0,-1 0 15,0 0-15,0-22 0,0 22 16,-21-21-16,21 0 0,1-1 0,-1 22 15,0-21-15,-21-1 0,21 1 0,-21 0 16,21 21-16,-21-22 0,0 22 16,21 0-16,-21 0 0,0 0 15,0 42 17,0 0-32,-21 0 0,21 0 15,0 0-15,0 22 0,-21-22 0,21 21 16,-21 1-16,21-1 0,-21-21 0,21 21 15,0-20-15,0 20 0,0-21 16,0 0-16,0 0 0,0 1 0,0-1 16,0 0-16,0 0 0,21-21 31,0 0-31,0 0 16,0 0-16</inkml:trace>
  <inkml:trace contextRef="#ctx0" brushRef="#br1" timeOffset="191043.52">9313 17505 0,'0'0'15,"21"0"-15,-21-21 0,0 0 16,0-1-16,0 1 16,-21 21-1,0 0 1,0 0-16,0 0 0,0 0 15,21 21-15,-22-21 0,1 22 16,0-1-16,0-21 0,21 21 0,-21 0 16,21 0-16,0 0 15,0 1-15,0-1 0,0 0 16,42-21-16,-21 0 0,0 0 16,1 21-16,-1-21 0,0 0 0,0 0 15,0 21-15,0-21 0,1 0 16,-1 21-16,0-21 0,0 0 15,0 0-15,-21 22 0,21-22 16,1 0-16,-22 21 0,0 0 16,0 0-1,-22-21 1,1 21-16,0-21 0,-21 0 16,21 0-16,-1 21 0,-20-21 15,21 0-15,0 0 0,-22 0 0,22 0 16,0 0-16,0 0 0,0 22 15,0-22-15,-1 0 0,1 0 16,0 0 0,0 0-1,21-22 32</inkml:trace>
  <inkml:trace contextRef="#ctx0" brushRef="#br1" timeOffset="192232.33">10562 13589 0,'0'0'0,"0"-21"0,21 21 0,0-21 15,1 21 1,-22-21-16,0-1 0,21 22 0,-21-21 16,0 0-1,0 0 1,-21 21-16,21-21 0,-22 21 16,1 0-16,0 0 0,0 0 15,0 0-15,0 0 16,-1 0-16,1 0 0,0 0 0,-21 0 15,21 21-15,-1-21 0,-20 21 0,21 0 16,0 0-16,-22 1 0,22 20 16,-21-21-16,21 21 0,0-20 0,-1 20 15,1 0-15,0 1 0,21-22 0,0 21 16,0 0-16,0-20 0,0 20 16,0-21-16,0 0 0,21 22 0,0-22 15,1 0-15,-1-21 0,21 21 16,-21 0-16,22-21 0,-1 0 15,0 0-15,-21 0 0,22 0 0,-1 0 16,0 0-16,1 0 0,-1 0 0,-21 0 16,22 0-16,-22-21 0,21 0 15,-21 21-15,0-21 0,1 21 0,-1-21 16,0 21-16,-21-22 0,21 1 16,0 21 30</inkml:trace>
  <inkml:trace contextRef="#ctx0" brushRef="#br1" timeOffset="193535.34">10329 13462 0,'0'0'15,"-21"0"-15,21-21 16,-21 21-1,0 0-15,21 21 0,-21 0 16,21 0-16,0 22 0,0-22 16,0 21-16,-22 1 0,22-22 0,0 21 15,-21 0-15,21 1 0,0-1 16,0 0-16,-21-20 0,21 20 16,-21 0-16,21-21 0,0 1 0,0 20 15,0-21-15,0 0 0,0 0 16,0 1-16,-21-1 0,0-21 31,21-21 16,0-1-31</inkml:trace>
  <inkml:trace contextRef="#ctx0" brushRef="#br1" timeOffset="193876.15">9864 14139 0,'0'0'0,"-22"22"0,-83-22 31,126 0-16,0 0-15,21 0 16,-21 0-16,22 0 0,-1 0 16,22 0-16,-22 0 0,21 0 15,1 0-15,-22 0 0,22 0 0,-22 0 16,0 0-16,22 0 0,-22 0 0,-21 0 16,22 21-16,-22-21 0,21 0 15,-21 0-15,1 0 0,-1 0 16,-21-21 31,-21 21-47,-1-22 0,22 1 0,-21 0 15</inkml:trace>
  <inkml:trace contextRef="#ctx0" brushRef="#br1" timeOffset="194295.91">10350 13547 0,'0'0'0,"-21"-21"15,-148 21 1,148 0-1,-22 0-15,22 0 0,-21 0 0,21 0 16,0 0-16,-1 0 0,1 0 0,0 0 16,21 21-16,-21-21 0,63 0 31,-21 0-31,22 0 0,-1 0 16,0 0-16,1 0 0,-1 0 0,22 0 15,-1 0-15,-21 0 0,22 0 0,-1 0 16,-20 0-16,20 0 15,-20 0-15,20 0 0,-21 0 0,-20-21 16,20 21-16,-21 0 0,-42 0 31,0 0-15,0 0-16,-22 0 16,22 0-16,0 0 0,0 0 0,0 0 15,-22 0-15,22 0 0</inkml:trace>
  <inkml:trace contextRef="#ctx0" brushRef="#br1" timeOffset="194763.75">10223 13610 0,'-63'0'31,"42"0"-31,21 21 16,-21 1-16,21-1 0,0 0 16,0 21-16,0-21 0,0 22 0,0-1 15,0 0-15,0-20 0,0 20 0,0 0 16,0-21-16,0 22 0,0-22 16,0 21-16,0-21 0,0 1 15,0-1-15,0 0 0,0 0 0,21-21 31,0 0-15,-21-21-16,0 0 0,21 0 16,0 21-16,0-43 0,-21 22 15,0 0-15,22 0 0,-22-22 0,21 1 16,-21 21-16,21-21 0,-21-1 0,0 1 16,0 0-16,0 20 0,0-20 15,0 21-15,0 0 0,0 0 0,0 42 31,0 0-31,0 0 16,0 0-16,0 22 0,0-1 0,0-21 16,-21 21-16,21-20 0,0 20 15,-21-21-15,21 21 0,0-20 0,-22-1 16,22 0-16,0 0 0</inkml:trace>
  <inkml:trace contextRef="#ctx0" brushRef="#br1" timeOffset="195323.95">10160 14986 0,'0'0'0,"0"-21"0,0 0 0,0 0 16,0-1-16,21 22 0,-21-21 15,0 0-15,0 42 32,0 22-32,0-22 15,0 21-15,0 0 0,0 1 0,0-1 16,0 22-16,0-22 0,0 21 15,0-20-15,0 20 0,0-20 0,0-1 16,0 0-16,-21-21 0,21 22 16,-21-22-16,21 21 0,0-21 15,-21-21-15,21 22 0,0-1 0,0-42 47,0-1-47,0 1 0,21 0 16,-21-21-16,21 21 0,-21-22 0,21 1 15,-21 0-15</inkml:trace>
  <inkml:trace contextRef="#ctx0" brushRef="#br1" timeOffset="195802.18">10245 14880 0,'0'0'0,"0"-21"16,0 0-16,0 0 0,0 0 0,-22 21 16,1 0-16,0 0 15,0 0-15,0 0 0,0 21 16,-1 0-16,1 0 0,0 0 0,0-21 15,0 43-15,0-22 0,-1 0 16,1 0-16,0 0 0,21 0 0,0 1 16,-21-1-16,21 0 0,-21 0 15,21 0 1,21-21 0,0-21-1,-21 0-15,21 21 0,0-21 16,-21 0-16,22 21 0,-1-22 0,-21 1 15,21 0-15,0 0 0,0 0 0,0 0 16,1-1-16,-1-20 0,0 21 16,0 0-16,0 0 0,0-1 0,-21 1 15,22 0-15,-22 0 0,21 21 16,0-21-16,-21 42 16,0 0-1,21 0-15,-21 22 0,0-22 16,0 21-16,0-21 0,21 22 15,-21-1-15,21-21 0,-21 21 0,0 1 0,0-1 16,22-21-16,-22 22 16,21-22-16,-21 0 0,0 0 0,0 0 15,21 0-15,-21 1 0,0-1 0,21-21 16,-21 21-16,21 0 16,0-21-1</inkml:trace>
  <inkml:trace contextRef="#ctx0" brushRef="#br1" timeOffset="196484.99">10329 16320 0,'0'0'0,"0"-22"0,21 1 16,-21 0-16,22 21 15,-22-21-15,0 0 16,0 0-1,-22 21-15,1 0 0,0 0 16,-21 0-16,21 0 16,-1 0-16,1 0 0,-21 21 0,21-21 15,-22 21-15,22 0 0,-21 0 0,21 0 16,0 1-16,-1-1 0,1 0 16,0 21-16,0-21 0,21 22 0,0-22 15,0 0-15,0 0 0,0 0 16,0 22-16,21-22 0,0-21 0,0 21 15,22 0-15,-22 0 0,21-21 0,-21 0 16,22 0-16,-1 0 16,0 0-16,1 0 0,-1 0 0,-21 0 0,22 0 15,-22 0-15,0 0 16,21-21-16,-21 0 0,1 21 16,-1-21-16,-42 21 46,21 21-14</inkml:trace>
  <inkml:trace contextRef="#ctx0" brushRef="#br1" timeOffset="198171.57">10731 17357 0,'0'0'0,"0"21"0,0 0 0,0 0 15,22 0 1,-1-21-16,0 0 0,0 0 16,0 0-16,22 0 0,-1 0 15,-21 0-15,21-21 0,1 0 0,-1 21 16,-21-21-16,22 0 0,-22 0 15,21-1-15,-21 1 0,-21 0 16,0 0-16,0 0 0,0 0 16,0-1-16,-21 22 15,0 0-15,0 0 0,0 0 16,-1 22-16,22-1 0,-21 0 16,0 21-16,21-21 0,-21 22 15,21-22-15,0 21 0,0 1 16,0-1-16,0 21 0,0-20 0,0-1 15,0 0-15,21 1 0,0-22 16,-21 21-16,0-21 0,21 22 0,1-22 16,-22 0-16,0 0 15,-22-21 1,1 0-16,0 0 16,0 0-16,-21-21 0,20 0 0,-20 21 15,21-21-15,-21 0 0,-1-1 16,22 1-16,-21 0 0,21 0 15,-1 0-15,-20 21 0,42-21 16,-21 21-16,0 0 16,21 21-1,21 0-15,0 0 0,0 0 16,0 0-16,1-21 0,-1 22 16,21-1-16,-21-21 0,22 21 15,-1-21-15,0 0 0,1 0 0,-1 0 16,0 0-16,1 0 0,-22 0 15,21 0-15,0 0 0,-20 0 0,-1-21 16,0 21-16,0-21 16,-21-1-16,0 1 0,21 0 0,-21 0 0,0 0 15,0 0-15,0-1 16,0 1-16,0 0 0,0 42 31,0 0-15,0 1-16,0-1 0,0 0 15,0 0-15,0 0 0,0 0 0,0 1 16,0-1-16,0 0 0,0 0 16,0 0-16,21-21 47,-21-21-47,22 0 0,-22 0 15,21 0-15,-21-1 0,0 1 16,21 0-16,0 0 0,-21 0 15,0 0-15,21-1 0,-21 1 0,21 21 16,1 0-16,-22 21 16,0 1-1,0-1-15,0 0 16,0 0-16,0 0 0,0 0 0,0 1 16,21-22-16,-21 21 0,0 0 15,21-21-15,-21 21 0,21-21 16,0 0-16,0 0 15,1 0-15,-1-21 0,0 21 16,0-21-16,-21 0 16,21 21-16,0-22 0,-21 1 0,0 0 15,22 0-15,-22 0 0,21 21 16,-21-21-16,0 42 31,0 0-15,0 0-16,0 0 15,0 0-15,0 1 0,0-1 0,0 0 16,0 0-16,0 0 0,21-21 16,0 21-16,0-21 15,22 0-15,-1 0 16,-21 0-16,0 0 0,0-21 16,1 0-16,-1 21 0,-21-21 15,21 0-15,0 0 0,-21-1 0,0 1 16,21 0-16,-21-21 0,21 21 15,-21-1-15,0 1 0,0 0 0,0 0 16,0 0-16,0 42 16,0 0-1,0 21-15,-21-20 16,21-1-16,-21 21 0,21-21 16,0 22-16,0-1 0,0 0 0,-21 1 15,21-1-15,0 0 0,0 22 16,0-22-16,0 22 0,0-22 15,0 21-15,0 1 0,0-1 0,0-20 16,0 20-16,21-20 0,-21-1 16,0 0-16,21-21 0,-21 1 0,0-1 15,21 0-15,-21-42 32,22 0-32,-22-1 0,0 1 15,21 0-15,-21-21 0</inkml:trace>
  <inkml:trace contextRef="#ctx0" brushRef="#br1" timeOffset="198475.91">12277 17632 0,'0'0'0,"0"-21"0,0 0 0,0-1 15,0 1-15,21 0 0,0 21 16,0 0-16,0-21 0,0 21 15,1 0-15,-1 0 0,0 0 0,0 0 16,0 21-16,0 0 16,-21 0-16,22 1 0,-22-1 15,0 0-15,0 0 0,0 21 0,-22-20 16,22-1-16,-42 0 0,21 0 16,-21-21-16,20 21 0,-20 0 15,0-21-15,21 22 0,-22-22 0,22 0 16,0 0-16,0 0 0,0 0 15,42-22 1,0 1 0</inkml:trace>
  <inkml:trace contextRef="#ctx0" brushRef="#br1" timeOffset="198768.82">12742 17039 0,'-42'21'31,"42"1"-31,-21 20 0,0-21 16,21 21-16,-22 1 0,22-1 16,-21 0-16,21 1 0,0-1 0,-21 0 15,21 22-15,0-22 0,0 1 16,0-1-16,0 0 0,0 1 15,0-22-15,0 0 0,0 0 16,0 0-16,0 0 0,0 1 0,21-22 16,0 0-1,1 0-15,-1-22 16,-21 1-16,21 0 0</inkml:trace>
  <inkml:trace contextRef="#ctx0" brushRef="#br1" timeOffset="200395.73">12827 17632 0,'0'21'16,"21"-21"-1,0 0 1,0 0-16,1 0 16,-1 0-16,0 0 0,0 0 15,-21-21-15,21 21 0,-21-21 0,21 21 16,-21-21-16,0-1 15,0 1-15,0 0 16,-21 21 0,0 0-16,0 0 0,21 21 15,-21 0-15,0 1 0,21-1 16,-22 0-16,22 0 0,0 0 0,0 0 16,0 1-16,0-1 15,0 0-15,0 0 0,22 0 16,-1-21-16,0 0 0,0 21 15,0-21-15,22 0 0,-22 0 0,0 0 16,0 0-16,0 0 0,22 0 16,-43-21-16,21 0 0,0 21 0,0-21 15,-21 0-15,0 0 0,21-1 16,-21 1-16,0 0 0,21 0 0,-21 0 16,0 0-16,0-1 15,0 1-15,0 42 31,-21 1-31,21-1 0,0 0 16,0 0-16,0 0 0,0 0 0,0 1 16,0-1-16,0 0 0,0 0 15,0 0-15,0 0 0,0 1 16,0-1 0,0-42 15,0-1-31,0 1 15,0 0-15,0 0 0,0 0 16,0 0-16,0-1 0,21-20 0,1 21 16,-22 0-16,21 0 0,0-1 15,0 1-15,0 21 0,0 0 16,1 0 0,-22 21-16,0 1 15,0-1-15,0 0 0,0 0 16,0 0-16,0 0 0,21 1 0,-21-1 15,0 0-15,0 0 0,0 0 16,21-21-16,-21 21 16,21-21-1,0 0 1,-21-21-16,21 0 16,-21 0-16,22 21 0,-1-21 0,-21 0 15,21-22-15,0 22 16,-21 0-16,21 0 0,0 0 0,1-1 15,-1 1-15,-21 0 0,21 21 16,-21 21 0,0 0-1,0 1-15,0-1 0,0 0 0,0 0 16,0 0-16,0 0 0,0 1 16,-21-1-16,21 0 0,0 0 15,0 0-15,0 0 0,21 1 16,0-22-16,0 0 0,0 0 15,1 0-15,-1 0 0,0 0 16,0 0-16,0 0 0,0 0 16,-21-22-16,22 1 0,-1 21 15,0-21-15,0 0 0,-21 0 0,0 0 16,0-1-16,21-20 0,-21 21 16,0 0-16,0 0 0,0-1 0,0 1 15,0 0-15,-21 21 16,0 0-1,21 21-15,-21 0 0,21 1 16,0-1-16,0 0 16,0 0-16,0 0 0,0 0 0,0 1 15,0-1-15,0 0 0,0 0 0,21 0 16,0 0-16,-21 1 0,21-22 16,0 21-16,1-21 0,20 0 15,-21 0-15,0 0 0,22 0 0,-22 0 16,0 0-16,0-21 0,21 21 15,-20-22-15,-1 1 0,0 0 0,0 0 16,0 0-16,-21-22 0,21 22 16,1-21-16,-1 21 0,-21 0 0,0-22 15,21 22-15,-21 0 0,21 21 16,-21-21-16,0 42 16,0 0-1,0 0-15,0 0 0,-21 1 16,21-1-16,-21 21 0,21-21 0,0 0 15,0 1-15,-21-1 0,21 0 16,0 0-16,-22-21 0,22 21 0,0 0 16,0-42 31,0 0-47,0 0 15,0 0-15,0 0 0,0-1 16,0 1-16,22 0 0,-1-21 15,0 21-15,0-1 0,0-20 16,0 21-16,1 0 0,20 0 0,-21-1 16,0 22-16,0 0 0,1 0 15,-1 0-15,0 0 0,0 0 0,-21 22 16,0-1-16,0 0 16,0 0-16,0 21 0,0-20 0,0 20 15,0-21-15,-21 0 0,21 0 16,-21 22-16,0-22 0,21 0 0,0 0 15,-22 0-15,22 1 16,0-44 31,0 1-47,0 0 0,0 0 16</inkml:trace>
  <inkml:trace contextRef="#ctx0" brushRef="#br1" timeOffset="200671.58">14944 17166 0,'0'21'32,"0"1"-32,0-1 15,-22 0-15,22 0 0,-21 21 0,21-20 16,-21 20-16,21-21 0,-21 21 15,21 1-15,0-22 0,-21 21 0,21 1 16,-21-22-16,21 21 0,-22-21 16,22 0-16,0 1 0,0-1 0,-21 0 15,21 0-15,21-21 47,1 0-47</inkml:trace>
  <inkml:trace contextRef="#ctx0" brushRef="#br1" timeOffset="201072.35">15240 17547 0,'0'0'0,"21"-21"0,0 0 0,-21 0 16,0 0-16,0-1 0,0 1 16,-21 21-1,0 0-15,0 0 16,0 21-16,-1-21 0,1 22 0,21-1 15,-21 0-15,21 0 0,0 0 0,0 0 16,0 1-16,0-1 16,0 0-16,21-21 15,0 21-15,1 0 16,-1-21-16,0 0 16,-21 21-16,21-21 0,-21 22 15,0-1 1,0 0-1,-21-21 1,0 0-16,0 0 16,-1 0-16,1 0 0,21 21 0,-21-21 15,0 0-15,0 0 0,0 0 16,-1 0-16,1 0 16,0 0-16,0 0 31,0-21-31,21 0 15</inkml:trace>
  <inkml:trace contextRef="#ctx0" brushRef="#br1" timeOffset="201388.11">14690 17272 0,'21'0'31,"0"0"-31,0 0 16,0 0-16,22 0 0,-22-21 15,21 21-15,-21 0 0,22 0 0,-1 0 16,0 0-16,1 0 0,-22 0 16,21 0-16,-21 0 0,22 0 0,-22 0 15,0 0-15,0 0 0,0 0 0,0 0 16,-42 0 31,0 0-32,0 0-15,0 0 16</inkml:trace>
  <inkml:trace contextRef="#ctx0" brushRef="#br1" timeOffset="202952.02">16087 13356 0,'21'0'0,"0"0"0,0 0 16,0 0-16,-21-21 0,21 21 16,1-21-16,-1 0 0,-21 0 15,21 21-15,-21-22 0,0 1 16,0 0-16,-21 0 16,0 21-16,-22 0 0,22 0 0,0 0 15,-21 0-15,20 0 0,-20 0 16,0 0-16,21 0 0,-22 21 15,1 0-15,0-21 0,-1 21 0,1 22 0,21-22 16,-22 21-16,22-21 16,0 22-16,0-1 0,0 0 0,21 22 15,0-22-15,0 1 0,0-1 0,0 0 16,0 1-16,21-1 0,-21-21 16,21 0-16,21 22 0,-20-22 0,20 0 15,-21-21-15,21 21 0,1-21 0,-1 0 16,22 0-16,-22 0 0,0 0 15,1 0-15,20 0 0,-21 0 0,1 0 16,-1-21-16,0 0 16,1 21-16,-1-21 0,-21-1 0,0 22 15,1-21-15,-1 0 0,0 21 0,-21-21 16,0 0 0,-21 42 15,0 0-16</inkml:trace>
  <inkml:trace contextRef="#ctx0" brushRef="#br1" timeOffset="203400.73">16171 14436 0,'0'0'0,"0"-21"0,0-1 0,0 1 16,0 0-16,0 0 0,0 0 0,0 0 15,0-1-15,0 1 16,0 42 15,0 1-31,0 20 16,0-21-16,0 21 0,0 1 0,0-1 15,0 22-15,0-22 0,0 0 0,0 1 16,-21 20-16,21-21 0,0 1 16,-21-1-16,21 0 0,-21 1 0,0-1 15,21-21-15,0 22 0,0-1 0,-22-21 16,22 21-16,0-20 0,-21-1 15,21 0-15,0-42 32,21 0-17,-21-1-15,22 1 0,-22 0 16,0-21-16,0 21 0,0-22 0,0 22 16,21-21-16</inkml:trace>
  <inkml:trace contextRef="#ctx0" brushRef="#br1" timeOffset="203839.44">16129 14415 0,'0'-43'0,"0"86"0,0-107 16,-21 43-16,0 21 16,-1 0-16,1 0 0,0 21 15,0-21-15,-21 21 0,20 0 16,1 1-16,0-1 0,0 0 0,21 0 16,-21 0-16,0 0 0,-1 1 15,22-1-15,0 0 16,-21 0-16,21 0 15,21-21 17,1-21-32,-1 0 15,0 21-15,0-21 0,0 0 0,0-1 16,22-20-16,-22 21 0,21 0 16,-21 0-16,22-22 0,-22 22 0,21 0 15,-21 0-15,1 21 0,-1 0 16,0 0-16,0 0 15,-21 21-15,21 0 0,-21 0 16,0 0-16,0 22 0,0-1 16,0-21-16,0 22 0,0-22 0,0 21 15,0 0-15,21-20 0,-21-1 0,22 0 16,-22 0-16,0 0 0,0 0 16,21 1-16,-21-1 0,21-21 15,-21 21-15,21-21 31,0 0-15</inkml:trace>
  <inkml:trace contextRef="#ctx0" brushRef="#br1" timeOffset="204384.18">16023 15600 0,'0'0'15,"0"-21"-15,21 0 0,-21-1 0,0 1 16,0 0-16,0 42 31,0 22-15,0-22-16,0 0 0,0 21 0,-21-21 15,21 22-15,0-1 0,-21 0 0,0 1 16,21-1-16,-21 0 0,21 1 16,0-1-16,-22-21 0,22 22 0,0-22 15,0 0-15,0 0 0,0 0 0,0 0 16,0 1-1,22-22 1,-22-22 0,21 1-1,-21 0-15,0 0 0,0 0 16</inkml:trace>
  <inkml:trace contextRef="#ctx0" brushRef="#br1" timeOffset="204660.02">15811 16023 0,'0'0'16,"0"21"-16,-21 1 0,0-22 0,0 21 0,21 0 16,-21 0-16,21 0 0,0 0 15,0 22-15,0-22 0,0 0 16,42 0-16,-21 0 0,0 1 16,1-22-16,20 21 0,0-21 15,-21 0-15,22 0 0,-1 0 0,0 0 0,1 0 16,-1 0-16,0 0 15,1 0-15,-22 0 0,21 0 0,-21-21 16,1-1-16,-1 22 0,0-21 0,0 21 16,-21-21-16,21 0 0,-21 0 15,0 0-15,0-1 0,0 1 16,0 0-16,0 0 0,0-21 16,0 20-16,-21 1 0</inkml:trace>
  <inkml:trace contextRef="#ctx0" brushRef="#br1" timeOffset="204955.85">15854 15642 0,'0'0'0,"21"0"31,0 0-31,0 0 0,0-21 0,1 21 15,20-21-15,0 21 0,-21 0 0,22 0 16,-1-21-16,0 21 0,1 0 16,-22 0-16,21-21 0,-21 21 15,1 0-15,-1 0 0,0 0 0,0 0 16,-21-22 0,-21 22-1,0 0-15,21-21 31</inkml:trace>
  <inkml:trace contextRef="#ctx0" brushRef="#br1" timeOffset="205555.87">17674 14309 0,'0'0'0,"-21"-21"0,21-1 0,-21 22 15,21-21-15,0 0 0,0 0 16,-21 21-16,21-21 15,21 42 17,0 0-32,0 0 0,0 0 0,22 1 15,-22 20-15,21 0 0,0 1 16,-20 20-16,20-21 0,0 22 0,1-1 16,20-20-16,-21 20 0,1-20 0,-1 20 15,22-21-15,-22 22 0,0-22 16,1 1-16,-1 20 0,-21-21 0,21 1 15,-20-1-15,-1-21 0,0 22 16,0-22-16,-21 0 0,21 0 0,-21 0 16,0-42 31,0 0-47,0 0 0,-21 0 15,21-1-15,0 1 0,-21-21 16,0 21-16</inkml:trace>
  <inkml:trace contextRef="#ctx0" brushRef="#br1" timeOffset="206233.18">18711 14224 0,'0'0'0,"0"-63"15,-21 63 32,0 0-31,21 21-16,-21-21 0,0 21 0,-1 0 16,1 0-16,0 22 0,0-1 0,-21-21 15,20 43-15,-20-22 0,0 0 16,-1 22-16,1-22 0,0 22 15,-1-22-15,-20 21 0,21-20 0,-1-1 0,-20 22 16,20-22-16,1 0 0,0 22 16,-1-22-16,1 0 0,21 1 15,-21-22-15,20 21 0,-20-21 0,21 22 16,0-22-16,0 0 0,21 0 16,-22 0-16,1 1 0,0-1 31,21-42 141,0-1-79,21 22-77,-21-21 0,0 0-16</inkml:trace>
  <inkml:trace contextRef="#ctx0" brushRef="#br1" timeOffset="208508.34">17759 16785 0,'0'0'0,"21"0"16,-21-21-16,21 21 0,-21-21 16,21 21-16,-21-21 0,0 0 15,0-1-15,0 1 16,0 0-16,0 0 0,0 0 16,-21 0-1,0 21 1,0 0-16,0 0 0,-1 21 15,1 0-15,0-21 0,0 42 16,0-21-16,0 22 0,-1-1 0,1 0 16,0 1-16,21-1 0,0 0 0,-21 1 15,21-1-15,0-21 0,0 22 16,0-22-16,0 21 0,21-21 0,0 0 16,22-21-16,-22 22 0,21-1 15,0-21-15,-20 0 0,20 0 0,0 0 16,1 0-16,-1 0 0,0 0 15,1-21-15,-22-1 0,21 22 16,-21-21-16,22 0 0,-22 0 0,21 0 16,-21 0-16,0-22 0,1 22 15,-22-21-15,21-1 0,0 1 0,-21 0 16,0-1-16,0 1 0,21 0 16,-21-1-16,0 22 0,0-21 0,0 21 15,0 0-15,0-1 0,-21 44 31,0-1-31,21 0 16,0 21-16,-21 1 0,-1-22 0,22 21 16,-21 22-16,21-22 15,0 0-15,0 1 0,0-22 0,0 21 16,0 0-16,0-20 0,0 20 16,0-21-16,21 0 0,1 0 0,-1 1 15,21-22-15,-21 21 0,22-21 0,-22 0 16,21 0-16,0 0 0,1 0 15,-1 0-15,0 0 0,-20-21 0,20 21 16,0-22-16,-21 1 0,22 0 16,-22 0-16,0 0 0,0 0 0,0-1 15,-21 1-15,22-21 0,-22 21 16,0 0-16,21-1 0,-21 1 0,0 0 16,0 0-16,0 0 0,-21 21 15,-1-21-15,1 21 16,0 0-16,0 0 0,-21 21 15,20 0-15,1-21 0,0 21 0,0 21 16,0-20-16,-22-1 0,43 0 16,-21 21-16,0-21 0,21 1 0,0-1 15,0 0-15,0 0 0,0 0 16,0 0-16,0 1 0,21-22 16,0 0-16,1 0 0,-1 0 0,0 0 15,0 0-15,0 0 0,0 0 16,1-22-16,-1 1 0,0 21 0,0-21 15,-21 0-15,0 0 16,21 0-16,0-1 0,-21 1 0,0 0 16,0 0-16,0 0 0,0 0 0,0-1 15,0 1-15,0 42 32,0 1-32,0-1 15,0 0-15,0 0 0,0 0 0,0 0 16,-21 1-16,21-1 0,0 0 0,0 0 15,0 0-15,21-21 16,1 21-16,-1-21 16,0 0-16,0 0 0,0 0 15,0 0-15,1-21 0,-1 0 16,0 21-16,21-21 0,-21 0 0,1 0 16,-1 21-16,0-22 0,-21-20 15,21 21-15,-21 0 0,21 0 0,-21-1 16,0 1-16,0 0 15,0 42 1,0 0-16,0 1 16,0-1-16,-21 0 0,21 0 15,0 0-15,0 0 0,0 1 0,0-1 16,0 0-16,0 0 0,0 0 16,0 0-16,21-21 15,-21 22-15,-21-22 47,0 0-47,0-22 0,0 22 16,21-21-16,-22 21 15,1 0-15,0 0 32,21 21-17,0 1 1,21-22-16,-21 21 0,21-21 15,1 0-15,-1 0 0,0 0 16,0 0-16,0 0 0,22 0 16,-22 0-16,21 0 0,0 0 0,1 0 15,-22-21-15,21 21 0,1-22 16,-1 1-16,-21 0 0,0 0 0,0 21 16,1-42-16,-1 20 0,0 1 0,-21 0 15,21 0-15,-21 0 0,0 0 16,0-1-16,0 1 0,0 0 0,-21 21 31,21 21-31,0 0 0,-21 1 16,21-1-16,0 0 0,0 0 15,0 0-15,0 0 0,0 1 16,21-1-16,-21 0 0,21 0 16,0-21-16,-21 21 0,0 0 0,21-21 15,-21 22-15,0-1 31,-21-21-31,0 0 0,0 0 16,0 0-16,0 0 0,-1 0 16,1 0-16,0 0 0,0 0 0,0-21 15,21-1 1</inkml:trace>
  <inkml:trace contextRef="#ctx0" brushRef="#br1" timeOffset="208896.1">20659 16743 0,'21'0'0,"-21"21"16,0 0-16,0 22 0,0-22 16,0 0-16,0 21 0,0-21 15,0 22-15,0-22 0,-21 0 0,-1 0 16,22 0-16,-21 1 0,21-1 15,0 0-15,-21 0 0,21 0 16,0-42 15,21 0-15,-21 0-16,0 0 0,0-1 16</inkml:trace>
  <inkml:trace contextRef="#ctx0" brushRef="#br1" timeOffset="209092.97">20701 16595 0,'0'-21'31,"-21"21"-15,21 21 15,21 0-16,-21 0 1,21-21-16,0 0 0</inkml:trace>
  <inkml:trace contextRef="#ctx0" brushRef="#br1" timeOffset="209556.08">21188 16828 0,'21'0'0,"-21"-22"16,21 22-16,0-21 0,-21 0 16,0 0-1,-21 21 1,0 0-16,-21 0 0,20 0 16,1 21-16,0-21 0,0 21 15,0 0-15,-22 1 0,22-1 0,0-21 16,21 21-16,0 0 0,0 0 15,0 0-15,0 1 16,21-22-16,0 0 16,1 0-16,-1 21 0,0-21 15,0 0-15,0 0 0,0 21 0,1-21 16,-1 21-16,0-21 0,0 0 16,-21 21-16,21 0 0,-21 1 15,0-1 1,-21-21-16,0 0 15,0 0-15,0 21 0,-1-21 16,1 0-16,-21 0 0,21 0 0,0 0 16,-1 0-16,1 0 0,0 0 0,0 0 15,0 0-15,0 0 0,-1 0 16,22-21 15</inkml:trace>
  <inkml:trace contextRef="#ctx0" brushRef="#br1" timeOffset="211580.37">22246 16468 0,'0'0'0,"21"-21"0,-21-1 0,0 1 16,0 0-16,0 0 0,0 0 16,0 0-16,-21 21 15,0 0-15,0 0 16,0 0-16,21 21 15,-22 0-15,1 0 0,21 21 0,0-20 16,-21 20-16,0 0 0,21 1 0,-21-1 16,21 0-16,0 22 0,-21-22 15,21 0-15,0 1 0,0-1 0,0 0 16,0 1-16,0-22 0,21 0 16,-21 21-16,21-20 0,0-22 0,0 21 15,22 0-15,-22-21 0,21 0 16,-21 0-16,22 0 0,-1 0 15,-21 0-15,21 0 0,1-21 0,-1 21 16,0-21-16,-20-1 0,20 1 16,-21-21-16,21 21 0,-20-22 0,-1 22 15,0-21-15,0-22 0,-21 22 16,0 0-16,21-1 0,-21-20 0,0 21 16,0-1-16,0 1 0,0 0 0,0-1 15,-21 1-15,0 21 0,0 0 16,0-1-16,-22 1 0,22 21 0,-21 0 15,-1 0-15,1 0 0,0 21 16,-1 1-16,-20-1 0,42 0 16,-22 21-16,1 1 0,21-22 0,-21 21 15,20 0-15,1 1 0,0-1 16,21 0-16,-21 1 0,21-1 0,0 0 16,0 1-16,0-22 0,21 21 0,0-21 15,22 1-15,-22-1 0,21 0 16,0 0-16,1-21 0,-1 21 0,0-21 15,22 0-15,-22 0 0,22 0 16,-22 0-16,22 0 0,-22-21 16,0 0-16,1 0 0,-1 21 0,-21-21 15,21-22-15,-20 22 0,-1 0 16,0 0-16,0 0 0,-21-1 16,0 44 15,0-1-31,0 0 0,0 0 15,-21 0-15,21 0 0,0 1 0,-21-1 16,21 0-16,-21 0 0,21 0 0,0 0 16,0 1-16,-22-22 15,22-22 32,22 22-47,-1-21 0,-21 0 0,21 0 16,0 0-16,0 0 0,-21-1 15,21 1-15,1-21 0,-1 42 0,0-21 16,-21 0-16,21 21 16,0 0-16,-21 21 15,0 0-15,0 0 16,0 0-16,0 0 0,0 1 16,0-1-16,21 0 0,-21 0 0,22 0 15,-22 0-15,21-21 0,0 22 16,0-22-16,0 0 0,0 0 15,1 0-15,-1 0 0,21 0 16,-21 0-16,0 0 0,1 0 16,-1-22-16,21 1 0,-21 0 0,0 0 15,1 0-15,-1-22 0,-21 22 16,21-21-16,0 0 0,0-1 0,-21-20 16,21 20-16,-21-20 0,22 21 15,-22-1-15,21 1 0,-21 0 0,0-1 16,0 22-16,0 0 0,0 0 0,-21 21 31,21 21-31,-22 0 16,1 0-16,21 22 0,-21-1 0,0-21 0,21 21 15,0 1-15,-21-1 0,21 0 16,-21 1-16,21-1 0,0 0 16,0 1-16,0-22 0,0 21 15,0-21-15,21 22 0,0-22 0,-21 0 16,21 0-16,0 0 0,0-21 0,1 22 15,-1-22-15,21 0 0,-21 0 16,0 0-16,1 0 0,20 0 0,-21-22 16,0 1-16,0 21 0,22-21 15,-22 0-15,0 0 0,0 0 0,0-1 16,-21 1-16,22 0 0,-22 0 16,21 21-16,-21 21 31,0 0-31,-21 0 15,21 1-15,0-1 0,0 0 16,0 0-16,0 0 0,0 0 16,21 1-1,0-22-15,0 0 0,0 0 0,0 0 16,22 0-16,-22 0 0,0 0 16,0-22-16,0 22 0,1-21 0,-1 0 15,0 0-15,-21 0 0,0 0 16,21-1-16,0 1 15,-21 0-15,0 0 0,0 0 16,0 42 15,-21 0-31,0 0 16,21 0-16,0 22 0,0-22 0,-21 21 16,21-21-16,-21 22 0,21-22 15,0 21-15,0 1 0,0-1 0,0 0 16,0 1-16,0-1 0,0 0 0,0 1 15,0 20-15,0-21 0,0 22 16,0-22-16,0 22 0,0-22 0,-22 0 16,22 1-16,-21 20 15,21-42-15,-21 22 0,21-1 0,-21-21 16,21 22-16,0-22 0,0 0 16,-21-21-16,0 21 0,-1-21 15,1 0 1,21-21-16,-21 0 0,0 0 0,21-1 15,-21 1-15,0 0 0,21-21 16,-22 21-16,1-22 0,0 1 0,0 0 16,0-22-16,21 22 0,-21-1 15,-1-20-15,22 21 0,-21-1 0,21-20 16,0 20-16,0 1 0,0 0 0,0 21 16,21-22-16,1 1 15,-1 21-15,21-22 0,-21 1 0,22 21 16,-1-21-16,0 20 0,22-20 15,-22 21-15,22-21 0,-22 20 0</inkml:trace>
  <inkml:trace contextRef="#ctx0" brushRef="#br1" timeOffset="213323.36">25379 16933 0,'0'-21'31,"21"0"-15,-21 0-16,21 0 0,0 0 0,0-1 15,1 1-15,-1 0 0,0 0 16,21-21-16,-21 20 0,1-20 0,-1 21 16,0-21-16,0 20 0,0 1 0,-21-21 15,21 21-15,-21 0 0,0-1 16,-21 22-1,0 0-15,0 0 16,0 0-16,0 22 0,-1-1 0,1 0 0,0 21 16,21-21-16,-21 22 0,21-1 15,0-21-15,0 22 0,0-1 16,0 0-16,0 1 0,21-22 0,0 21 16,-21-21-16,21 22 0,1-22 15,-22 0-15,0 0 0,0 0 16,0 0-1,-22-21 1,1 0-16,0 0 0,0-21 0,0 21 16,0-21-16,-1 0 0,1 0 15,0 21-15,0-21 0,21-1 16,0 44 15,0-1-15,0 0-16,21 0 0,0-21 15,0 21-15,1-21 0,20 0 16,-21 21-16,21-21 0,1 0 0,-1 0 16,0 0-16,-20 0 0,20 0 0,0 0 15,1 0-15,-22 0 0,21-21 16,-21 0-16,0 21 0,1-21 0,-1 0 16,-21 0-16,0-1 0,21 1 15,-21 0-15,0 0 0,0-21 0,21 20 16,-21 1-16,0 0 15,0 42 1,-21 0 0,21 1-16,-21-1 15,21 0-15,0 0 0,0 0 0,0 0 16,0 1-16,0-1 0,0 0 16,0 0-16,21-21 15,0 0-15,0 0 16,0 0-16,1 0 0,-1 0 0,0 0 15,0 0-15,0 0 0,0-21 16,1 0-16,-1 21 0,0-21 16,-21-1-16,0 1 0,0 0 0,21 0 15,-21 0-15,0 42 47,0 0-47,0 0 0,0 0 16,0 1-16,0-1 0,0 0 15,0 0-15,0 0 16,21-21-16,0 0 0,1 21 0,-1-21 16,0 0-16,0 0 0,0 0 15,0 0-15,1 0 0,-1 0 0,0 0 16,0-21-16,0 0 16,-21 0-16,21 21 0,-21-21 15,0 0-15,0-1 0,0 1 16,0 0-16,0 0 0,0 0 0,0 0 15,0 42 1,0 0 0,0 0-16,0 0 0,0 0 0,-21 22 15,21-1-15,-21-21 0,21 22 16,-21-1-16,21 0 0,0 22 0,-21-22 16,0 0-16,21 22 0,0-22 15,-22 22-15,22-1 0,-21 1 0,21-1 16,-21 1-16,21-22 0,0 22 15,-21-22-15,21 0 0,-21 1 16,21-1-16,-21-21 0,21 21 16,0-20-16,0-1 0,0 0 15,0-42 17,0 0-32,0-1 15,0 1-15,0 0 0,0 0 0,0 0 16,21-22-16,0 1 0,-21 0 15,0-1-15</inkml:trace>
  <inkml:trace contextRef="#ctx0" brushRef="#br1" timeOffset="213584.21">26479 17082 0,'0'0'0,"0"-43"0,22 22 16,-22-21-16,0 21 0,21-22 0,0 22 15,0 0-15,0 21 0,0-21 16,1 21-16,20-21 0,-21 21 0,21 0 15,-20 0-15,-1 21 0,21 0 16,-42 0-16,0 0 0,0 0 0,0 22 16,0-22-16,0 0 0,-21 0 15,0 0-15,0 1 0,-22-1 0,1 0 16,21-21-16,-22 21 0,1-21 0,21 0 16,0 0-16,0 0 0,-1 0 15,1 0-15,42-21 31,1 21-15</inkml:trace>
  <inkml:trace contextRef="#ctx0" brushRef="#br1" timeOffset="214232.38">26882 17018 0,'42'-21'31,"-21"0"-31,0 21 0,0-21 16,-21-1-16,22 22 0,-1-21 16,0 0-16,-21 0 0,0 0 15,21 0-15,-21-1 0,0 1 0,0 0 16,-21 21 0,0 0-16,0 0 15,-1 0-15,1 21 0,0 0 16,21 1-16,0-1 0,0 0 0,0 0 15,0 0-15,0 0 0,0 1 16,0-1-16,0 0 0,21 0 16,0 0-16,1-21 15,-1 21-15,0-21 0,0 0 16,0 0-16,0 0 0,1 0 0,-1 0 16,0 0-16,0-21 15,-21 0-15,21 21 0,-21-21 0,0 0 16,0 0-16,0-1 0,21 1 15,-21 0-15,0 0 0,22 0 0,-22 0 16,0-1-16,21 22 16,0-21-16,0 21 0,0 0 15,0 0-15,1 0 16,-1 0-16,-21 21 0,21-21 16,-21 22-16,21-1 0,-21 0 15,0 0-15,0 21 0,0-20 16,0-1-16,0 0 0,0 0 0,0 0 15,0 0-15,-21 1 16,0-22 0,0-22-1,21 1 1,0 0 0,0 0-16,0 0 0,21 0 0,-21-22 15,21 22-15,-21 0 0,21 0 16,0 0-16,-21-1 0,21 1 0,1 0 15,-1 21 1,0 0-16,0 0 16,0 0-16</inkml:trace>
  <inkml:trace contextRef="#ctx0" brushRef="#br1" timeOffset="-214408.84">27453 17420 0,'0'0'15,"21"0"1,-21 21-16,0 1 16,0-1-16,0 0 0,0 0 15,0 0-15,0 0 0,0 22 16,0-22-16,0 0 0,0 0 15,0 0-15,-21 1 0,21-1 0,0 0 16,0 0 0,0-42 15,0 0-31,0 0 0,0-1 16,0 1-16,0-21 0,0 21 15,0 0-15,0-22 0,0 22 0,21-21 16,0 21-16,1-1 0,-1-20 15,0 42-15,0-21 0,0 0 0,0 21 16,22 0-16,-22 0 16,0 0-16,0 0 0,0 0 0,1 21 15,-1 0-15,0 0 0,0 0 16,0 1-16,-21 20 0,0-21 0,0 0 16,0 22-16,0-22 0,0 0 15,0 0-15,0 0 0,0 0 0,0 1 16,0-1-1,-21-21-15,0 0 16,21-21 0,0-1-16,0 1 15,0 0-15,0 0 0,0 0 0,0-22 0,0 22 16,21 0-16,0-21 16,0 21-16,1-22 0,20 22 0,-21 0 15,21 0-15,1 0 0,-22-1 16,21 22-16,-21 0 0,22 0 0,-22 0 15,0 0-15,0 22 16,-21-1-16,0 0 0,0 21 0,0-21 16,0 22-16,0-22 0,0 21 15,0-21-15,0 1 0,-21 20 0,0-21 16,21 0-16,0 0 16,-21 1-16,0-22 0,21 21 0,21-42 62</inkml:trace>
  <inkml:trace contextRef="#ctx0" brushRef="#br1" timeOffset="-213999.48">28638 17378 0,'0'0'0,"-21"0"31,0 21-31,0-21 16,0 21-16,0 0 0,-1 1 16,1-1-16,0 0 0,0 0 0,0 0 15,0 0-15,21 1 0,0-1 16,0 0-16,0 0 0,0 0 0,0 0 16,21-21-16,0 22 0,0-22 15,0 0-15,0 0 0,22 0 0,-22 0 16,0 0-16,0 0 0,0 0 15,1-22-15,-1 1 0,0 21 0,-21-21 16,0-21-16,21 21 0,-21-1 16,0-20-16,0 21 0,0 0 15,0 0-15,0-1 0,0 1 0,-21 0 16,0 21-16,0 0 16,-1 0-16,1 0 0,0 0 0,0 0 15,0 0-15,0 21 0,21 0 16,-22 1-16,22-1 0,0 0 15,0 0-15,0 0 0,0 0 16,22 1-16,-1-22 0,0 0 16,21 0-16,-21 0 0,22 0 15,-1 0-15</inkml:trace>
  <inkml:trace contextRef="#ctx0" brushRef="#br1" timeOffset="-213648.69">28914 17547 0,'84'-42'16,"-20"-64"30,-212 254-46,275-296 16,-149 148-16,1 0 0,0 0 0,0 0 16,-21 0-16,20 0 0,-20 0 15,21 21-15,0 0 0,0-21 0,21 22 16,0-1-16,0 0 0,0 0 16,0 0-16,21 0 0,0 1 15,0-1-15,0-21 0,0 21 16,22 0-16,-22-21 0,0 21 0,0 0 15,22-21-15,-43 22 0,21-22 16,0 0-16,-21 21 16,-21-21-1,0 0-15,-1 0 0,-20 0 16,21 0-16,-21 0 0,20 0 0,-20 0 16,21 0-16,-21 0 0,20 0 15,1 0-15,0 0 0,0 0 0,21-21 31,21 21-15,0-22-16,0 22 16</inkml:trace>
  <inkml:trace contextRef="#ctx0" brushRef="#br1" timeOffset="-213304.65">29400 17209 0,'0'0'16,"43"-22"-16,-22-20 0,42-43 15,-63 64-15,0 42 47,-21 1-47,21-1 0,-21 0 0,0 21 16,21-21-16,-21 22 0,0-1 16,21-21-16,-22 22 0,22-1 15,0 0-15,-21 1 0,21-22 16,0 21-16,0 0 0,0-20 0,0 20 15,0-21-15,0 0 0,0 0 16,0 1-16,21-1 0,1-21 0,-1 0 16,0 0-16,0 0 15,0 0-15,0 0 0,1 0 16,-1-21-16,0-1 16,0 1-16,0 0 0,-21 0 0,0 0 15,21 0-15,-21-1 0,22 1 16,-22 0-16,0 0 0,0 0 0</inkml:trace>
  <inkml:trace contextRef="#ctx0" brushRef="#br1" timeOffset="-213072.78">29443 17272 0,'0'0'0,"21"0"46,0 0-46,0 0 0,0 0 0,1 0 16,-1 0-16,0 0 0,0 0 16,0 0-16,0 0 0,1 0 15,-1 0-15,0 0 0,0 0 16,0 0-16,-42 0 31,0 0-31</inkml:trace>
  <inkml:trace contextRef="#ctx0" brushRef="#br1" timeOffset="63717.88">931 11832 0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3:13:24.4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995 720 0,'-43'0'31,"22"0"-31,21 21 16,0 0 0,0 0-16,0 0 15,0 1-15,0-1 0,0 0 16,0 0-16,21 0 15,-21 0-15,22 1 0,-1-22 16,0 21-16,0-21 0,21 0 0,-20 0 16,20 0-16,-21 0 0,21 0 15,1-21-15,-1-1 0,22 22 0,-22-21 16,0 0-16,1-21 0,-1 21 16,-21-1-16,21 1 0,-20 0 15,-1 0-15,0-21 0,-21 20 0,0 1 16,0 0-16,0 0 0,0 0 15,0-22-15,0 22 0,-21 0 0,0 0 16,-22 21-16,22-21 0,-21 0 16,21 21-16,-22 0 0,22 0 15,-21 0-15,-1 0 0,1 0 16,0 21-16,-1 0 0,1 0 16,0 0-16,-1 22 0,1-22 0,0 21 15,-1 0-15,22 1 0,-21 20 16,21-20-16,0-1 0,-1 0 0,1 1 15,21-1-15,0 0 0,0-21 16,0 22-16,0-22 0,21 0 16,1 21-16,-1-20 0,0-1 0,0 0 15,0 0-15,22 0 0,-22-21 16,21 21-16,0-21 0,1 0 0,-1 22 16,0-22-16,-20 0 15,20 0-15,0 0 0,-21 0 0,22 0 16,-22 0-16,0 0 0,-21-22 15,-21 1 1,0 21 0,0 0-16,-22 0 0,1 0 15,21 0-15,-22 0 0,1 0 0,0 21 16,21 1-16,-22-22 0,1 21 16,21 0-16,0 0 0,-22 0 15,22 22-15,0-22 0,0 21 0,0 0 16,-1 1-16,1-1 0,21 0 15,0 1-15,0-1 0,0 0 16,0 1-16,0-1 0,0-21 16,0 0-16,21 22 0,1-22 0,20-21 15,-21 21-15,21-21 0,1 0 16,-1 0-16,0 0 0,1 0 0,20 0 16,-20-21-16,-1 21 0,21-21 15,-20 0-15,-1-1 0,0 1 16,1 0-16,-1-21 0,-21 21 0,22-22 15,-22 22-15</inkml:trace>
  <inkml:trace contextRef="#ctx0" brushRef="#br0" timeOffset="551.87">1863 1376 0,'0'0'0,"0"-21"0,-22 21 0,1-21 15,0 21 1,0 0-16,0 0 0,21 21 15,0 0-15,-21-21 0,21 21 16,-22 0-16,22 0 0,0 22 0,0-22 16,0 0-16,0 21 0,0-20 15,0 20-15,0-21 0,0 21 16,0-20-16,0 20 0,0-21 0,0 0 16,22 0-16,-22 22 0,21-43 15,-21 21-15,0 0 0,0 0 16,0-42 31,0 0-47,0 0 0,0 0 15,0-1-15,0-20 0,0 21 16,0-21-16,0-1 0,0 22 0,0-21 16,21-1-16,0 22 0,0-21 15,0 21-15,22 0 0,-22-1 0,21 1 16,-21 0-16,22 0 0,-22 21 15,21 0-15,1 0 0,-22 0 16,21 0-16,0 21 0,-20 0 16,20 0-16,-21 1 0,0-1 0,0 21 15,-21-21-15,0 22 0,0-22 16,0 21-16,0 0 0,0-20 0,-21 20 16,21-21-16,-21 0 0,0 0 15,21 1-15,0-1 0,0 0 0,-21 0 16,0 0-1,21-42 17,0 0-17,21 0-15,0 21 0</inkml:trace>
  <inkml:trace contextRef="#ctx0" brushRef="#br0" timeOffset="899.74">3006 1461 0,'0'0'0,"0"-22"0,0 1 15,21 21-15,-21-21 0,0 0 0,0 0 16,0 0-16,0-1 16,-21 22-16,-1-21 0,1 21 15,0-21-15,0 21 16,0 0-16,0 0 0,-22 0 0,22 21 15,-21-21-15,21 21 0,-22 1 16,22-1-16,0 21 0,-21-21 0,20 22 16,1-22-16,0 21 0,0 0 15,21-20-15,-21 20 0,21 0 0,0-21 16,0 22-16,0-22 0,21 0 16,0 21-16,0-20 0,0-22 0,22 21 15,-1 0-15,-21-21 0,22 0 16,-1 0-16,0 0 0,-21 0 0,22 0 15,-1 0-15,0-21 0,-20 21 0,20-21 16,0-1-16,-21 1 16</inkml:trace>
  <inkml:trace contextRef="#ctx0" brushRef="#br0" timeOffset="1419.44">3577 1461 0,'0'0'15,"0"-22"-15,0-62 16,0 63-16,-21-1 15,0 1-15,0 21 0,-1-21 0,1 21 16,0 0 0,0 0-16,0 0 0,0 0 0,-1 0 0,1 21 15,0 0-15,0 1 0,0-1 16,0 0-16,-1 21 0,1-21 16,21 22-16,0-22 0,-21 21 15,21-21-15,0 22 0,0-1 0,0-21 16,0 0-16,0 1 0,0 20 15,21-21-15,0 0 0,1-21 16,-1 0-16,0 0 0,0 0 16,0 0-16,0 0 0,22 0 0,-22 0 15,0-21-15,0 0 0,22 0 0,-22 0 16,0-1-16,0 1 0,0-21 16,0 21-16,1-22 0,-1 22 0,0 0 15,0-21-15,-21 21 0,0-1 16,21 1-16,-21 0 15,0 42 1,-21 0 0,21 1-16,0-1 15,0 0-15,0 0 0,0 0 0,-21 0 16,21 1-16,0 20 0,0-21 16,0 0-16,21 0 0,-21 1 15,21-22-15,0 21 0,1-21 16,20 0-16,-21 0 0,21 0 15,-20 0-15,20 0 0,0 0 0,-21-21 16,1 21-16,20-22 0,-21 1 16,0 0-16,0 0 0,1 0 0,-1 0 15,0-1-15</inkml:trace>
  <inkml:trace contextRef="#ctx0" brushRef="#br0" timeOffset="1795.22">4233 1482 0,'0'-21'0,"0"42"0,21-85 0,-21 43 16,0 0-16,0 0 0,0 0 15,0-1-15,0 1 0,0 0 16,0 0-16,0 42 31,0 0-15,0 0-16,-21 1 0,21-1 15,0 21-15,-21-21 0,21 22 16,0-1-16,0 21 0,0-20 0,-21 20 16,21 1-16,0-1 0,0 1 0,0-1 15,0 22-15,0-22 0,0 1 16,0-1-16,0 22 0,0-21 0,0-1 15,0 22-15,0-1 0,0-20 16,0-1-16,0 22 0,0-21 0,0-1 16,0 22-16,0-22 0,0 1 0,0 20 15,0-20-15,0-1 0,0 1 16,0-1-16,0 1 0,0-22 0,0 1 16,0-1-16,0 0 0,0 1 15,0-22-15,0 0 0,0 0 16,21-42-1,-21 0-15,0 0 16,21-1-16,0-20 0,-21 0 16,22-1-16,-22-20 0,0-1 0,0 1 15,21-1-15</inkml:trace>
  <inkml:trace contextRef="#ctx0" brushRef="#br0" timeOffset="2160.01">4297 1439 0,'0'0'0,"0"-21"0,-21 0 0,21-21 15,0 21-15,0-1 0,0 1 16,0 0-16,0 0 0,0 0 0,0 0 16,21-1-16,0 1 0,21 0 15,-21 21-15,22-21 0,-1 21 0,0 0 16,1-21-16,-1 21 0,0 0 15,1 0-15,-1 0 0,0 21 0,1-21 16,-1 21-16,-21 0 0,0 0 16,1 1-16,-22 20 0,0-21 15,0 0-15,-22 22 0,-20-22 16,21 0-16,-21 21 0,-1-21 0,-20 1 16,20-1-16,1 0 0,-21 0 15,20 0-15,1 0 0,21-21 0,-22 22 16,22-22-16,0 0 0,0 0 15,42-22 17,0 22-32,0-21 0</inkml:trace>
  <inkml:trace contextRef="#ctx0" brushRef="#br0" timeOffset="3775.42">5524 1461 0,'0'-22'47,"22"1"-47,-1 0 15,0 0-15,0 0 0,0 0 16,0-1-16,1 1 16,-22 0-16,0 0 0,21 0 0,-21 0 15,0-1-15,0 1 0,0 0 0,-21 0 16,-1 21-16,1-21 0,0 21 16,-21 0-16,-1 0 0,1 0 0,0 0 15,-1 21-15,1-21 0,0 21 16,21 0-16,-22-21 0,22 21 0,0 1 15,0-22-15,0 21 0,21 0 16,0 0-16,0 0 0,0 0 16,21 1-16,0-22 15,0 21-15,0 0 0,0-21 0,1 21 16,20 0-16,-21-21 16,21 21-16,-20 1 0,20-1 0,0 0 15,-21 0-15,1-21 0,-1 21 0,0 0 16,0 1-16,-21 20 0,0-21 15,0 0-15,0 0 0,-21 1 16,0-1-16,-22 0 0,22 0 16,-21-21-16,0 0 0,-1 21 0,22-21 15,-21 0-15,-1 0 0,1 0 16,0 0-16,21-21 0,-1 0 0,-20 21 16,21-21-16,0 0 0,0-1 0,21-20 15,0 21-15,-22 0 0,22 0 16,0-22-16,0 22 0,0 0 15,0 0-15,0 0 0,0-1 16,22 22 0,-1 22-1,0-1-15,-21 0 0,21 0 16,0 0-16,-21 0 0,21 22 0,1-22 16,-22 0-16,21 0 0,0 0 15,-21 1-15,21-1 0,0 0 0,0 0 16,1 0-16,-1-21 0,21 0 15,-21 0-15,22 0 0,-22 0 0,21 0 16,0 0-16,1 0 0,-1 0 16,0-21-16,1 0 0,-1 0 0,0 0 15,1-1-15,-22 1 0,21-21 16,-21 21-16,22 0 0,-22-22 16,0 22-16,0-21 0,0 21 0,-21-22 15,0 22-15,22-21 0,-22 21 16,0-1-16,0 1 0,0 0 0,-22 21 31,22 21-15,-21 0-16,21 1 0,0-1 15,0 0-15,0 0 0,-21 0 0,21 0 16,0 22-16,0-22 0,0 0 0,0 0 16,0 22-16,0-22 0,0 0 15,0 0-15,0 0 0,21 0 0,0 1 16,1-22-16,-1 0 15,0 0-15,0 0 0,0 0 0,0 0 16,1 0-16,-1 0 0,21-22 0,-21 1 16,0 0-16,1 0 0,-1 0 15,0 0-15,-21-1 0,21-20 0,0 21 16,-21 0-16,0-22 0,21 22 16,-21-21-16,22 21 0,-22 0 0,0-1 15,0 1-15,0 0 0,0 0 16,0 42 15,0 0-31,-22 0 0,22 1 16,0-1-16,0 21 0,0-21 0,-21 0 15,21 22-15,0-22 0,0 0 16,0 0-16,0 22 0,0-22 0,0 0 16,21 0-16,1 0 15,-1-21-15,0 0 0,0 0 0,0 0 16,0 0-16,22 0 0,-22 0 15,0-21-15,21 0 0,-20 0 0,-1 0 16,0-1-16,0 1 0,21 0 0,-20-21 16,-22 21-16,21-22 15,0 1-15,0 0 0,-21-1 0,21 1 16,0-22-16,-21 22 0,0-21 16,0 20-16,22 1 0,-22 0 0,0-1 15,0 22-15,0 0 0,0 0 16,-22 21-16,22 21 15,0 0-15,-21 0 0,21 0 16,-21 22-16,21-1 0,0 0 0,0 1 16,0-1-16,0 0 0,0 1 15,0-1-15,0 0 0,0 1 0,0-1 16,0 0-16,0-20 0,0 20 16,21-21-16,-21 0 0,0 0 0,21 1 15,1-1-15,-1 0 0,0 0 16,0-21-16,0 0 0,0 0 15,1 0-15,-1 0 0,0 0 0,0 0 16,0 0-16,0-21 0,22 0 16</inkml:trace>
  <inkml:trace contextRef="#ctx0" brushRef="#br0" timeOffset="4311.28">7683 1185 0,'0'-21'0,"0"42"0,0-63 0,-21 21 16,0 0-16,0 0 0,0 21 16,0 0-16,-22 0 0,22 0 0,-21 0 15,21 0-15,-22 0 0,22 21 16,-21 0-16,21 0 0,-1 21 0,-20-20 16,21-1-16,0 21 0,0-21 15,21 22-15,-22-1 0,22-21 0,0 21 16,0-20-16,0 20 0,0-21 15,0 0-15,0 22 0,22-22 0,-1 0 16,0 0-16,0-21 0,0 21 16,0-21-16,22 0 0,-22 0 15,0 0-15,21 0 0,-20 0 0,-1-21 16,21 0-16,-21 0 0,0 0 16,22-1-16,-22 1 0,0-21 0,0 21 15,0-22-15,1 1 0,-1 0 0,-21 21 16,0-22-16,21 1 0,-21 21 15,0-22-15,0 22 0,0 0 0,0 42 32,-21 0-32,21 1 15,-21-1-15,-1 0 0,22 21 16,0-21-16,0 22 0,0-22 16,0 21-16,0-21 0,0 1 0,0 20 15,0-21-15,0 0 0,0 0 16,22 1-16,-1-1 0,0 0 0,0 0 15,0-21-15,0 0 0,1 0 16,20 0-16,-21 0 0,0 0 0,0 0 16,22 0-16,-22-21 0,0 0 0,21 0 15,-20-1-15,-1 1 0,0 0 16,0-21-16</inkml:trace>
  <inkml:trace contextRef="#ctx0" brushRef="#br0" timeOffset="4620.14">8340 550 0,'0'0'0,"0"-21"16,0 0-16,-22 0 0,1 21 31,21 21-31,0 0 0,-21 0 16,21 22-16,0-22 0,0 21 0,0 1 15,0-1-15,0 21 0,0-20 16,0 20-16,0 1 0,-21-22 0,21 22 15,0-22-15,0 21 0,0-20 0,0-1 16,0 0-16,0 1 0,0-1 16,0-21-16,0 0 0,0 22 15,0-22-15,0 0 0,0 0 16,0 0-16,21-21 16,0 0-16,0 0 0,1 0 15,-1 0-15,0-21 16,0 0-16,0 21 0,0-21 0,22-21 15</inkml:trace>
  <inkml:trace contextRef="#ctx0" brushRef="#br0" timeOffset="4863.02">8826 1058 0,'-42'43'31,"21"-22"-31,0 0 0,21 0 0,-21 0 15,-1 22-15,22-22 0,-21 21 16,0-21-16,21 22 0,-21-22 0,21 0 16,0 21-16,0-20 0,0-1 0,0 0 15,0 0-15,0 0 16,21 0-16,0-21 16,0 0-16,22 0 0,-22 0 15,21 0-15,-21-21 0,22 0 0,-22 21 16,21-21-16,1 0 0</inkml:trace>
  <inkml:trace contextRef="#ctx0" brushRef="#br0" timeOffset="5633.34">9250 1143 0,'0'0'16,"0"21"0,0 0-16,-21 1 0,21-1 15,-22 0-15,1 0 0,21 0 0,-21 22 16,21-22-16,0 0 0,-21 0 0,21 0 15,0 0-15,0 1 0,0-1 16,0 0-16,0 0 0,0 0 0,21-21 16,0 21-16,0-21 0,1 0 15,-1 22-15,21-22 0,-21 0 16,0 0-16,1 0 0,-1 0 0,0 0 16,0-22-16,-21 1 0,0 0 15,0 0-15,0 0 0,0 0 16,0-1-16,0 1 0,0-21 15,0 21-15,0-22 0,0 22 0,-21-21 16,21 21-16,0 0 0,0-22 0,0 22 16,0 0-16,0 0 0,21 0 15,-21-1-15,21 22 0,0-21 0,1 21 16,-1 0-16,21 0 0,-21 0 16,0 0-16,1 0 0,20 21 0,-21-21 15,0 22-15,0-1 0,1 0 16,-1 21-16,0-21 0,-21 1 15,0-1-15,21 21 0,-21-21 0,21 0 16,-21 22-16,0-22 0,0 0 16,0 0-16,0 0 0,0 1 0,0-1 15,0 0-15,0 0 0,-21-21 16,0 0 0,0 0-16,0 0 15,21-21 1,-22 21-16,22-21 15,0 0-15,0-1 0,0 1 0,0 0 16,22-21-16,-1 21 16,0-22-16,21 1 0,-21 0 0,22-1 15,-22 1-15,21 21 0,1-22 0,-1 1 16,0 21-16,1 0 0,-1 0 16,0-1-16,1 22 0,-1 0 0,0 0 15,1 0-15,-22 22 0,21-1 16,-21 0-16,0 0 0,1 21 0,-22-20 15,0 20-15,0 0 0,0 1 16,0-22-16,0 21 0,0 0 0,0-20 16,-22 20-16,1-21 0,0 21 15,21-20-15,-21-1 0,21 0 16,-21 0-16,21 0 0,-21 0 16,-1-21-16,22-21 46,0 0-46,0 0 0</inkml:trace>
  <inkml:trace contextRef="#ctx0" brushRef="#br0" timeOffset="5875.7">9610 550 0,'0'0'0,"-22"0"0,1 0 15,0 0 1,21 22 31,-21-22-47,21 21 15,-21-21-15</inkml:trace>
  <inkml:trace contextRef="#ctx0" brushRef="#br0" timeOffset="6147.54">8424 826 0,'0'0'0,"-21"21"0,0-21 0,0 0 16,21 21-16,21-21 31,0 0-31,0 0 0,0 0 16,1 0-16,20 0 0,-21 0 16,21 0-16,-20 0 0,20 0 15,0 0-15,-21-21 0,22 21 0,-22 0 16,0 0-16,0 0 0,0 0 15,1 0-15,-1 0 0</inkml:trace>
  <inkml:trace contextRef="#ctx0" brushRef="#br0" timeOffset="7211.42">1079 2434 0,'-42'0'31,"21"0"-31,21-21 16,21 21 31,0 0-32,0 0-15,1 0 0,20 0 16,-21 0-16,21 0 0,22 0 0,-22 0 16,22 0-16,-1 0 0,1 0 15,20 0-15,1 0 0,-21 0 0,41 0 16,-20 0-16,21 0 0,0 0 16,21-21-16,0 21 0,21 0 0,-21 0 15,21 0-15,-21-21 0,42 21 16,-20 0-16,20 0 0,0-21 0,-21 21 15,43 0-15,-22 0 16,22-22-16,-1 22 0,1 0 0,-1 0 16,22-21-16,-22 21 0,1-21 0,-1 21 15,1 0-15,-1-21 0,1 21 16,21 0-16,-22-21 0,1 21 0,-1 0 16,-21 0-16,22-21 0,-1 21 15,-20 0-15,-1 0 0,0 0 0,1-22 16,-22 22-16,21 0 0,-21 0 0,1 0 15,-1 0-15,-21 0 0,0 0 16,0 0-16,0 0 0,-21 0 16,21 0-16,-22 0 0,1 0 0,-21 0 0,0-21 15,-1 21-15,-20 0 16,-1 0-16,1 0 0,-22 0 0,0 0 16,1-21-16,-22 21 0,21 0 15,-21 0-15,1 0 0,-1 0 16,-42 0 31,-1 0-32,1 0 1,0 0 0,0 0-16,0 0 0</inkml:trace>
  <inkml:trace contextRef="#ctx0" brushRef="#br1" timeOffset="14288.1">11557 1291 0,'0'0'15,"-21"0"-15,0 0 0,-1 0 0,1-21 0,0 21 16,0 0-16,0 0 0,0 0 15,-1-21-15,1 21 0,0 0 0,42 0 63,0 0-47,1 0-16,20 0 0,0-21 0,1 21 15,20 0-15,1 0 0,20 0 16,1 0-16,0 0 0,20-21 0,-20 21 15,0 0-15,21 0 0,-22 0 16,-20 0-16,20 0 0,-20-22 0,-1 22 16,1 0-16,-22 0 0,1 0 15,-1 0-15,-21 0 0,0-21 0,0 21 16,1 0-16,-1 0 16,0 0-1,-21-21 16,-21 21-15,0-21-16,21 0 16,-22 21-16,1-21 0</inkml:trace>
  <inkml:trace contextRef="#ctx0" brushRef="#br1" timeOffset="14759.83">12658 741 0,'-22'0'15,"44"0"-15,-65 0 0,43 21 32,0 0-32,0 0 0,21 1 15,-21-1-15,22-21 16,-1 21-16,0 0 0,21-21 0,-21 21 15,22-21-15,-22 0 0,21 21 16,1-21-16,-22 0 0,21 0 0,-21 22 16,22-22-16,-22 0 0,0 0 15,21 0-15,-21 0 16,-21 21 0,-21 0-1,0 0-15,-21 0 16,21 0-16,-1 1 0,1-1 15,-21 0-15,0 0 0,20 21 0,-20 1 16,0-22-16,-1 21 0,1 1 16,0-22-16,21 21 0,-22-21 0,22 22 15,0-22-15,0 0 0,0 0 0,21 0 16,-22 0-16,22 1 0,0-1 16,0 0-16,22-21 31,-1 0-16,0-21-15</inkml:trace>
  <inkml:trace contextRef="#ctx0" brushRef="#br1" timeOffset="15799.43">14817 1101 0,'0'42'16,"21"-42"31,0 0-32,-21-21-15,21 0 0,-21 0 0,21 21 16,-21-22-16,0 1 0,0 0 0,0 0 16,0 0-16,0 0 0,0-1 15,-21-20-15,0 21 0,0 0 0,-22 0 16,22-1-16,0 1 15,-21 21-15,-1-21 0,22 21 0,-21 0 16,0 0-16,20 0 0,-20 21 16,0 0-16,-1 1 0,1 20 0,0-21 15,-1 21-15,1 1 0,21-1 0,0 0 16,0 1-16,21-1 0,0-21 16,0 22-16,0-1 0,0-21 0,0 0 15,21 22-15,0-22 0,0-21 0,21 21 16,-20 0-16,20-21 0,-21 0 15,21 21-15,-20-21 0,20 0 0,-21 0 16,21 0-16,-20 0 0,20-21 16,-21 0-16,0 0 0,22 0 0,-22-1 15,0 1-15,0-21 0,21 21 16,-20-22-16,-1 1 0,21 0 16,-21-22-16,0 22 0,1-22 0,-1 22 15,0-21-15,0 20 0,0 1 16,-21 0-16,0-1 0,0 1 0,0 21 15,0 0-15,0-1 0,0 1 0,-42 21 32,42 21-32,-21 1 0,0-1 0,-1 0 15,22 21-15,0 1 0,-21-1 16,21 0-16,-21 22 0,21-22 0,0 0 16,0 22-16,0-22 0,0 1 15,0-1-15,0-21 0,0 21 16,0-20-16,21 20 0,-21-21 0,21 0 15,1 0-15,-22 1 0,21-22 16,0 21-16,0-21 0,0 0 0,0 0 16,1 0-16,20 0 0,-21 0 15,0 0-15</inkml:trace>
  <inkml:trace contextRef="#ctx0" brushRef="#br1" timeOffset="16327.48">15727 1058 0,'0'0'0,"21"-21"0,-21 0 0,0 0 16,0 0-16,0 0 0,0-1 0,0 1 15,0 0-15,0 0 0,0 0 0,0 0 16,-21-1-16,0 22 16,-1 0-16,1 0 0,-21 0 15,21 0-15,0 22 0,-22-1 16,22 0-16,-21 0 0,-1 21 0,22-20 15,-21 20-15,21-21 0,0 21 16,-22 1-16,43-22 0,-21 21 0,21-21 16,0 1-16,0-1 0,0 0 15,0 0-15,0 0 0,21 0 16,0-21-16,1 22 0,-1-22 0,0 0 16,0 0-16,0 0 0,22 0 0,-22 0 15,0 0-15,0-22 0,21 1 16,-20 0-16,-1 0 0,0 0 0,0 0 15,0-1-15,-21-20 0,21 21 0,1-21 16,-22-1-16,0 22 0,0-21 16,21 21-16,-21-22 0,0 22 0,0 0 15,0 42 1,0 0 0,0 0-16,0 22 0,-21-22 15,21 21-15,0-21 0,0 22 0,0-22 16,-22 21-16,22-21 0,0 1 15,0 20-15,0-21 0,0 0 16,0 0-16,0 1 0,0-1 16,22-21-16,-1 0 0,0 0 15,0 0-15,0 0 0,0 0 16,-21-21-16,22 21 0,-1-22 0,0 1 16,0 0-16</inkml:trace>
  <inkml:trace contextRef="#ctx0" brushRef="#br1" timeOffset="16616.32">16214 572 0,'0'0'0,"0"-43"0,0-126 31,0 148-31,0 0 0,-22 21 0,1 0 16,0 21-16,0 0 15,21 0-15,-21 0 0,21 22 16,-21-1-16,21 0 0,0 1 0,0-1 15,0 0-15,0 1 0,0 20 0,0-21 16,0 1-16,0 20 0,0-20 16,0-1-16,0 0 0,0 1 15,0-1-15,0-21 0,0 21 0,0-20 16,0-1-16,0 0 0,0 0 16,0 0-16,0 0 0,21-21 31,0 0-31,0 0 0</inkml:trace>
  <inkml:trace contextRef="#ctx0" brushRef="#br1" timeOffset="17159">16700 1016 0,'0'0'0,"22"0"15,-22-21-15,0 0 0,0 0 0,0-1 16,0 1-16,0 0 15,0 0-15,0 0 0,-22 0 0,1 21 16,0-22-16,0 22 16,0 0-16,0 22 0,-1-22 15,1 21-15,0 21 0,-21-21 16,21 22-16,-1-22 0,1 21 0,0 0 16,0-20-16,21 20 0,0-21 15,-21 21-15,21-20 0,0-1 0,0 0 16,0 0-16,0 0 0,0 0 0,21-21 15,-21 22 1,21-22-16,0 0 0,0 0 0,1 0 16,-1 0-16,0 0 0,0-22 15,0 1-15,0 0 0,1 0 16,-1 0-16,0 0 0,0-1 0,-21-20 16,21 21-16,0-21 0,-21 20 15,22-20-15,-22 21 0,21-21 0,-21 20 16,0 1-16,0 42 31,0 1-31,0-1 0,0 21 16,-21-21-16,21 0 15,0 22-15,0-22 0,0 0 0,0 0 16,0 0-16,0 1 0,0-1 0,0 0 16,0 0-16,21-21 0,0 21 15,-21 0-15,21-21 0,0 0 0,0 0 16,1 0-16,-1 0 15,0 0-15,0-21 0,0 0 16,0 21-16,1-21 0,-22 0 0,21 0 16,-21-22-16</inkml:trace>
  <inkml:trace contextRef="#ctx0" brushRef="#br1" timeOffset="17426.89">16044 720 0,'0'0'15,"-21"0"-15,0 0 0,21 21 16,21-21 0,21 0-1,-20 0-15,20 0 0,-21 0 0,21 0 16,22 0-16,-22 0 0,1 0 0,-1 0 15,0 0-15,1 0 16,-1 0-16,-21 0 0,21 0 0,-20 0 16,-1 0-16,-21-21 15,21 21-15</inkml:trace>
  <inkml:trace contextRef="#ctx0" brushRef="#br1" timeOffset="20326.97">17907 1207 0,'21'0'47,"0"-22"-31,0 1-16,1 21 0,-22-21 15,42 0-15,-21 0 0,0 0 0,0-1 16,1-20-16,-1 21 0,0-21 16,21-1-16,-21 1 0,1 0 15,-22-1-15,21-20 0,-21 20 0,0 1 16,0 0-16,0-1 0,0 1 0,0 0 15,0 21-15,-21-22 0,-1 22 16,22 0-16,-21 21 0,0 0 16,0 0-16,0 0 0,21 21 15,-21 21-15,21-20 0,0 20 16,0 0-16,0 1 0,0-1 0,0 0 16,0 22-16,0-22 0,0 22 15,-22-1-15,22-21 0,0 22 0,0-22 16,-21 1-16,21-1 0,0 0 0,0 1 15,0-22-15,0 0 0,0 0 16,0 0-16,0 0 0,21-21 31,-21-21-15,22 0-16,-1 0 0,-21 0 0,21 0 16,0-1-16,0-20 0,-21 21 15,21-21-15,1 20 0,-22-20 0,21 21 16,0 0-16,0 0 0,-21-1 15,21 22-15,0 0 0,1 0 16,-22 22 0,21-1-16,-21 0 0,21 0 0,-21 0 15,0 0-15,0 1 0,21-1 0,-21 0 16,21 0-16,-21 0 0,21 0 16,1 1-16,-22-1 0,21-21 15,0 21-15,0-21 16,0 21-16,0-21 0,1 0 0,-1 0 15,0 0-15,0 0 0,0 0 0,0-21 16,22 21-16,-43-21 0,42 0 16,-42-1-16,42 1 0,-42-21 0,22 21 15,-1 0-15,0-22 0,0 22 16,-21-21-16,0 21 0,21-1 0,-21 1 16,21 0-16,-21 42 31,0 0-16,-21 1-15,21-1 16,-21 0-16,21 0 0,0 21 0,0-20 16,0-1-16,0 0 0,0 21 15,0-21-15,0 1 0,0-1 0,0 0 16,0 0-16,21-21 0,0 21 0,1 0 16,-1-21-16,0 0 0,0 22 15,21-22-15,1 0 0,-22 0 0,21 0 16,1 0-16,-1 0 0,0 0 15,1-22-15,-1 22 0,0-21 0,1 0 16,-22 0-16,21 0 0,-21 0 0,0-22 16,1 22-16,-1-21 15,0 21-15,-21-22 0,0 1 0,0 21 16,0-22-16,0 22 0,0-21 16,0 21-16,-21 21 0,0-21 0,-1-1 15,1 22-15,0 0 0,0 0 0,0 0 16,0 0-16,-22 22 0,22-1 15,0 0-15,0 0 0,0 21 0,-1-20 16,1 20-16,21-21 0,0 21 16,-21-20-16,21 20 0,0-21 0,0 0 15,0 0-15,0 1 0,0-1 0,0 0 16,21 0-16,-21 0 0,0 0 16,21-21-16,1 0 0,-1 22 0,0-22 15,0 0-15,0 0 16,0 0-16,1 0 0,-1-22 15,-21 1-15,21 0 0,0 0 0,0 0 16,0 0-16,-21-22 0,22 1 16,-1 0-16,0-1 0,-21 1 0,21-22 15,0 22-15,0-21 0,1 20 16,-22 1-16,21-22 0,-21 22 0,21 0 16,-21-1-16,0 22 0,0-21 0,0 21 15,0 0-15,0-1 0,0 1 16,-21 21 15,0 21-31,-1 1 0,22 20 16,0-21-16,-21 21 0,21-20 0,-21 20 15,0 0-15,21 1 0,0 20 16,0-21-16,-21 1 0,21-1 0,0 22 16,0-22-16,0 0 0,0 1 15,0-1-15,0-21 0,0 21 0,21 1 16,0-22-16,0 0 0,0 0 0,1 0 15,-1 1-15,0-1 0,0-21 16,0 0-16,0 0 0,22 0 0,-22 0 16,0 0-16,0 0 15,0 0-15,22-21 0,-22-1 0,0 1 16,0 0-16,0 0 0,1 0 0,-1 0 16,0-22-16,0 22 0,0-21 15,-21 21-15,0-1 0,0 1 0,21 0 16,-21 0-16,0 42 31,-21 0-15,21 0-16,0 1 0,-21 20 15,21-21-15,-21 0 0,21 0 0,0 1 16,0-1-16,0 0 16,0 0-16,0 0 0,0 0 15,0 1-15,21-22 0,0 0 16,0 0-16,1 0 0,-1 0 15,0 0-15,21 0 0,-21 0 0,22 0 16,-22 0-16,21-22 0,-21 22 16,22-21-16,-1 0 0,-21 0 0,22 0 15,-22-22-15,0 22 0,21 0 16,-21 0-16,-21 0 0,0 0 0,22-1 16,-22 1-16,0 42 31,-22 1-16,22-1-15,0 0 0,-21 0 0,0 0 16,21 0-16,-21 1 0,0-1 16,21 0-16,0 0 0,0 0 15,0 0-15,0 1 16,0-44 15,0 1-15,0 0-16,0 0 0,21 0 15,0-22-15,0 22 0,0 0 16,-21-21-16,22 21 0,-1-1 0,21 1 16,-42 0-16,21 0 0,0 0 15,1 21-15,-1 0 0,0 21 32,-21 0-32,0 0 0,0 0 15,0 1-15,0 20 0,0-21 0,0 0 16,0 0-16,21 1 0,-21-1 15,0 0-15,21 0 0,0-21 0,1 21 16,-1 0-16,0-21 0,21 22 0,-21-22 16,22 0-16,-22 0 0,21 0 15,1 0-15,-1 0 0,0 0 0,22 0 16,-22 0-16,0 0 0,1 0 16,-1-22-16,-21 1 0,22 0 15,-1 0-15,-21-21 0,21 20 0,-20-20 16,-1 0-16,21-1 0,-21 22 15,-21-21-15,21 0 0,-21-1 0,0 22 16,0 0-16,0-21 0,0 20 0,-21 1 16,0 21-16,0 0 15,0 0-15,-22 0 0,22 0 0,-21 21 16,21 1-16,-22-1 0,1 0 16,21 0-16,-21 21 0,20-20 15,1 20-15,0-21 0,0 21 0,21-20 16,-21-1-16,21 0 0,0 21 15,0-21-15,0 1 0,21-1 0,0-21 16,0 21-16,0 0 0,1-21 16,-1 0-16,0 0 0,0 0 0,21 0 15,-20 0-15,-1 0 0,0 0 16,0-21-16,0 21 0,0-21 0,1 0 16,-1-1-16,0 1 0,-21-21 0,21 21 15,-21 0-15,21-1 0,-21 1 16,0-21-16,0 21 0,0 0 15,0-1-15,0 44 32,0-1-32,0 0 0,0 0 15,-21 0-15,0 22 0,21-22 16,-21 0-16,21 21 0,-21-21 0,21 22 16,-22-1-16,1-21 0,21 22 15,0-1-15,0 0 0,0 1 0,0-1 16,0 0-16,0 1 0,0-1 0,0 0 15,0 22-15,0-22 0,0 0 16,0 22-16,0-22 0,0 1 0,0-1 16,0 21-16,0-20 0,0-1 0,0 0 15,0 1-15,0-22 0,0 21 16,-21 1-16,0-1 0,0-21 0,0 21 16,-1-20-16,22-1 0,-21 0 15,0 0-15,0-21 0,0 21 16,0-21-16,-1 0 0,1 0 0,0 0 15,0 0-15,0 0 16,0 0-16,21-21 16,0 0-16,-22 0 0,22 0 15,-21-1-15,21 1 0,0 0 16,0 0-16,0 0 0,0-22 16,0 22-16</inkml:trace>
  <inkml:trace contextRef="#ctx0" brushRef="#br1" timeOffset="20618.84">20743 677 0,'0'0'0,"-21"0"0,0 0 32,0 0 46,0 0-63</inkml:trace>
  <inkml:trace contextRef="#ctx0" brushRef="#br1" timeOffset="20895.75">19113 635 0,'0'0'0,"22"0"32,-1 0-32,0 21 31,-21 0-16,-21-21 1,0 22-16</inkml:trace>
  <inkml:trace contextRef="#ctx0" brushRef="#br1" timeOffset="21899.68">14817 1884 0,'0'0'0,"-22"0"0,1 0 16,0 0-16,0 0 0,0 0 16,-22 0-16,1 0 0,21 0 15,0 0 1,0 0-16,-1 0 0,22 21 15,22 0 17,-1-21-32,0 0 15,0 0-15,21 0 16,-20 0-16,-1 0 0,21 0 0,0 0 16,1 0-16,20 0 0,-20 0 0,41 0 15,-20 0-15,-1 0 0,22 0 16,0 0-16,-1 0 0,-20 0 0,20 0 15,1 0-15,0 0 0,-1 0 0,-20 0 16,42 0-16,-22 0 0,1 0 16,21 0-16,0 0 0,0 0 0,-22 0 15,22 0-15,0 0 0,0 0 16,21 0-16,-21 0 0,21 0 16,0 0-16,-22 0 0,22 0 0,-21 0 15,21 0-15,0 0 0,0 0 16,0 0-16,0 0 0,-21 0 0,21 0 15,0 0-15,-21 0 0,0 0 0,0 0 16,-1 0-16,22 0 0,-21 0 16,21 0-16,-21 0 0,21 0 0,-21 0 15,21 0-15,-21 0 0,0 0 16,21 0-16,-22 0 0,1 0 0,0 0 16,0 0-16,-21 21 0,-1-21 0,1 0 15,0 0-15,-1 0 16,-20 0-16,-1 0 0,22 0 0,-22 0 15,1 0-15,-22 0 0,22 0 0,-1 0 16,-20-21-16,20 21 0,-21 0 16,-20 0-16,20 0 0,-21 0 0,21 0 15,-42-21-15,22 21 0,-1 0 16,-21-21-16</inkml:trace>
  <inkml:trace contextRef="#ctx0" brushRef="#br1" timeOffset="40695.14">1757 3831 0,'0'0'0,"21"0"0,0 0 0,-21-21 15,0 0-15,21 21 16,-21-21-16,0 0 0,0-1 15,0 1-15,0 0 16,0 0-16,-21 0 16,0 0-16,0-1 0,0 22 15,-1-21-15,1 21 0,-21 0 0,21 0 16,0 0-16,-22 0 16,22 0-16,-21 0 0,-1 0 0,22 21 15,-21 1-15,0-1 0,20 0 16,-20 0-16,0 21 0,21-20 0,-1 20 15,1-21-15,0 21 0,21 1 16,-21-22-16,21 21 0,0-21 16,0 22-16,0-22 0,21 0 0,0 0 15,0-21-15,22 21 0,-22-21 16,21 0-16,1 0 0,-22 0 16,21 0-16,0-21 0,1 21 15,-1-21-15,0 0 0,-20 0 0,20 0 16,0-1-16,-21 1 0,1 0 15,-1-21-15,0 21 0,0-1 0,-21 1 16,21 0-16,-21 0 0,0 0 0,0 0 16,0-1-16,0 1 0,0 0 15,0 42 17,0 0-32,0 1 0,0-1 0,0 0 15,0 0-15,0 21 0,0 1 16,0-1-16,-21 0 0,21 1 0,0 20 15,0-20-15,0 20 16,0-21-16,0 22 0,0-1 0,0 1 16,0-22-16,0 22 0,0-1 15,0 1-15,0-1 0,0 1 0,21-1 16,-21 1-16,0-1 0,0 1 16,21-1-16,-21-20 0,0 20 0,0-21 15,0 22-15,0-22 0,0 1 0,0-22 16,0 21-16,0-21 0,0 0 15,-21 22-15,0-22 0,0 0 16,0-21-16,-22 0 0,22 0 16,0 0-16,-21 0 0,21 0 15,-22-21-15,1 0 0,21-22 16,0 1-16,-22 0 0,22-1 0,0-20 16,21-1-16,0-20 0,0 20 15,0-20-15,0-1 0,0 21 0,0 1 16,0-22-16,0 43 0,21-22 15,0 1-15,0 21 0,1-1 0,-1 1 16,0 0-16,21-1 0,-21 22 16,1-21-16,-1 21 0,0-22 0,0 22 15,0 0-15,0-21 0,1 20 16,-1 1-16,21 0 0,-21 0 0</inkml:trace>
  <inkml:trace contextRef="#ctx0" brushRef="#br1" timeOffset="41083.98">2074 3916 0,'0'21'31,"21"-21"-31,1 0 16,-1 0-1,-21-21-15,21 0 0,0 21 0,0-21 16,0 21-16,-21-22 0,22 1 15,-1 0-15,-21 0 16,0 0-16,0 0 16,0-1-16,-21 1 15,-1 21-15,1 0 16,0 0-16,0 0 0,0 21 0,0-21 16,-1 22-16,22-1 0,-21 0 0,21 0 15,-21 21-15,21-20 0,-21-1 16,21 21-16,0-21 0,0 0 0,0 22 15,0-22-15,0 0 0,0 0 16,0 0-16,21 1 0,0-1 0,0-21 16,1 21-16,-1-21 0,21 0 15,-21 0-15,0 0 0,22 0 16,-22 0-16,21-21 0,-21 21 16,1-21-16,20-1 0,-21 1 0</inkml:trace>
  <inkml:trace contextRef="#ctx0" brushRef="#br1" timeOffset="41375.82">2752 3535 0,'0'-42'0,"0"84"0,21-106 0,-21 22 16,0 21-16,0 0 0,0 0 16,-21 21-1,-1 21 1,22 0-16,0 0 0,0 21 0,0-20 15,0 20-15,0 0 0,0 1 16,0-1-16,0 0 0,0 1 0,0-1 16,-21 0-16,21 1 0,0-1 15,0 0-15,0 1 0,0-1 0,-21-21 16,21 21-16,0-20 0,0-1 16,0 0-16,0 0 0,0 0 15,21-21-15,0 0 16,1-21-16,-22 0 0,21 21 15,0-21-15</inkml:trace>
  <inkml:trace contextRef="#ctx0" brushRef="#br1" timeOffset="41647.67">3069 3514 0,'0'0'0,"0"-21"0,0-22 0,0 22 15,0 0-15,21 0 16,-21 42-1,0 0-15,0 0 16,0 0-16,0 22 0,0-1 0,0 0 16,0 1-16,0-1 0,0 0 0,-21 1 15,21 20-15,0-20 16,0-1-16,-21 0 0,21 1 0,0-22 16,-21 21-16,21-21 0,0 0 0,0 1 15,0-1-15,0 0 0,0 0 16,21-21-1,0 0 1,0-21-16,-21 0 0,21 21 0</inkml:trace>
  <inkml:trace contextRef="#ctx0" brushRef="#br1" timeOffset="42039.44">3281 3937 0,'-21'21'0,"21"0"16,0 1 0,21-22-1,0 0-15,0 0 16,0 0-16,0-22 0,1 22 0,-1-21 16,0 0-16,0 21 0,0-21 15,0 0-15,1 0 0,-1-1 16,-21 1-16,0 0 0,0 0 15,-21 21 1,-1 0-16,1 0 16,0 0-16,21 21 0,-21 0 0,0 0 15,0-21-15,21 22 0,0 20 16,-22-21-16,22 0 0,-21 0 0,21 1 16,0 20-16,-21-21 0,21 0 15,0 0-15,0 1 0,0-1 16,21 0-16,0-21 0,1 0 0,-1 21 15,0-21-15,0 0 0,0 0 16,0 0-16,1 0 0,-1 0 16,21 0-16,-21-21 0,0 0 0</inkml:trace>
  <inkml:trace contextRef="#ctx0" brushRef="#br1" timeOffset="42452.2">3852 3852 0,'0'0'0,"0"-21"0,0 0 16,0 0-16,0 0 0,0 0 16,0-1-16,21 22 0,-21-21 15,22 21-15,-1 0 0,0 0 16,0 0-16,0 0 16,0 0-16,1 0 0,-1 0 0,0 21 15,-21 1-15,21-1 0,0 21 16,0-21-16,-21 22 0,0-22 0,0 21 15,0 0-15,0-20 0,0 20 0,0-21 16,0 21-16,0-20 0,0-1 16,0 0-16,-21 0 0,21 0 0,-21-21 15,21-21 17,0 0-32,0 0 0,0 0 15,21-22-15,-21 22 0,0-21 16,21 21-16,-21-22 0,22 22 15,-1-21-15,-21 21 0,0-22 0,21 22 16,0-21-16,-21 21 0,21-1 16,0 1-16,-21 0 0,22 21 0,-22-21 15,21 21-15,0 0 0,0 0 16,0-21-16,0 21 0,1 0 16,-1 0-16</inkml:trace>
  <inkml:trace contextRef="#ctx0" brushRef="#br1" timeOffset="42952.91">5038 3768 0,'0'0'0,"0"-21"0,0-1 0,0 1 15,0 0-15,0 0 0,-22 21 16,-20 0 0,21 0-16,0 0 0,-22 0 0,22 0 15,-21 0-15,0 21 0,20-21 16,-20 21-16,21 0 0,0 1 0,0-1 16,-1 0-16,22 0 0,0 0 15,0 0-15,0 1 16,22-1-16,-1 0 0,0-21 15,0 0-15,21 21 0,1-21 0,-22 0 16,21 21-16,1-21 0,-22 0 16,21 21-16,0-21 0,-20 0 0,-1 22 15,0-22-15,0 0 0,0 21 0,0-21 16,-21 21-16,0 0 16,0 0-16,-21 0 15,0-21-15,0 22 0,-21-22 16,20 21-16,-20-21 0,21 0 0,-21 0 15,20 21-15,-20-21 0,21 0 16,0 0-16,0 0 0,-1 0 0,1 0 16,0 0-16,0 0 0,21-21 15,-21 0-15,0-1 16,21 1-16</inkml:trace>
  <inkml:trace contextRef="#ctx0" brushRef="#br1" timeOffset="43411.75">2667 3471 0,'0'0'0,"-21"0"0,0 0 16,42 0 15,21 0-31,-21 0 0,22 0 15,-1 0-15,21 0 0,1 0 16,-22 0-16,43 0 0,-22-21 0,22 21 16,-21 0-16,20-21 0,1 21 15,-22 0-15,1 0 0,21-21 0,-43 21 16,21-21-16,-20 21 0,-1 0 0,0 0 16,-20 0-16,-1-21 0,0 21 15,-21 21 32,0 0-31,0 0-16,-21-21 0</inkml:trace>
  <inkml:trace contextRef="#ctx0" brushRef="#br1" timeOffset="44380.27">1757 6033 0,'0'0'0,"0"21"0,-21-21 16,21-21 15,21-1-31,0 22 16,0-21-16,0 0 0,-21 0 15,21 0-15,1 21 0,-1-21 0,-21-1 16,0 1-16,0 0 15,0 0-15,0 0 16,-21 21-16,-1 0 16,1 0-16,0 0 0,0 0 0,0 0 0,-22 21 15,22-21-15,0 21 16,-21 0-16,21-21 0,-1 21 0,1 1 16,0-1-16,0 0 0,21 0 15,-21 0-15,21 0 0,0 1 0,0-1 16,21 0-16,21 0 15,-21 0-15,1 0 0,-1 1 0,21-1 16,-21 0-16,22 0 0,-22 0 16,0 0-16,21 1 0,-21-1 0,1-21 15,-1 21-15,0 0 0,0 0 16,-21 0-16,0 1 0,0-1 16,0 0-16,-21-21 0,0 21 0,0 0 15,-22 0-15,1 1 0,0-22 16,-1 21-16,-20-21 0,20 0 0,-20 0 15,21 0-15,-22 0 0,22 0 16,-1 0-16,1-21 0,0-1 0,21 1 16,-1-21-16,1 21 0,0 0 15,21-22-15,0 1 0,0 21 16,0-22-16,0 22 0,0 0 0,21 0 16,22 0-16,-22 0 0,0 21 15,21 0-15,1-22 0,-1 22 0,0 0 16,1 0-16,-1-21 0,0 21 15,1 0-15,-1 0 0</inkml:trace>
  <inkml:trace contextRef="#ctx0" brushRef="#br1" timeOffset="44783.31">2053 6329 0,'0'0'15,"21"0"-15,0 0 0,1 0 16,-1 0-16,0-21 16,0 21-16,0-21 0,0-1 15,1 22-15,-1-21 0,0 21 0,0-21 16,0 0-16,0 21 0,-21-21 16,0 0-16,0-1 0,0 1 15,-21 0-15,0 21 16,-21 0-16,21 0 0,-1 0 15,-20 0-15,21 0 0,0 21 16,0 0-16,-1-21 0,1 22 0,0 20 16,0-21-16,0 0 0,21 0 15,-21 22-15,21-22 0,0 21 0,0-21 16,0 22-16,0-22 16,0 0-16,0 0 0,21 0 0,0-21 15,0 22-15,0-22 0,0 0 0,1 0 16,-1 0-16,0 0 0,21 0 15,1-22-15,-22 22 0,21-21 0,-21 0 16,22 0-16,-22 0 0,21 0 16,-21-1-16,22-20 0</inkml:trace>
  <inkml:trace contextRef="#ctx0" brushRef="#br1" timeOffset="45055.53">2752 5884 0,'0'0'0,"0"-21"0,0 0 0,0 0 0,0 0 15,0 0-15,0-1 16,-22 22 0,1 0-16,21 22 0,0-1 0,0 0 15,-21 0-15,21 21 0,-21-20 16,21 20-16,-21 0 0,21 1 0,0-1 16,0 0-16,-21 1 0,21-1 15,0 0-15,-22 1 0,22-22 0,0 21 16,0 0-16,0-20 0,0-1 15,0 0-15,0 0 0,0 0 0,0 0 16,22-21-16,-1 0 16,0 0-16,0 0 0,0-21 15,0 0-15,1 0 0,-1 0 16</inkml:trace>
  <inkml:trace contextRef="#ctx0" brushRef="#br1" timeOffset="45344.37">3175 5652 0,'0'0'31,"0"21"-31,0 0 0,-21 0 0,21 21 16,-21-20-16,-1 20 0,22 0 15,0 1-15,-21 20 0,0-21 0,21 1 0,-21-1 16,21 0-16,0 1 15,0-22-15,-21 21 0,21 1 0,0-22 16,0 0-16,0 21 0,0-21 0,0 1 16,0-1-16,21-21 15,-21 21-15,21-21 16,0 0-16,0 0 0,1-21 16,-1 0-16,0 21 0,-21-22 15,21 1-15</inkml:trace>
  <inkml:trace contextRef="#ctx0" brushRef="#br1" timeOffset="45755.22">3387 6181 0,'0'0'0,"0"21"16,21-21 15,0 0-31,0 0 15,0 0-15,0 0 0,1 0 16,-1-21-16,0 21 0,0-21 16,0 21-16,0-22 0,-21 1 0,22 0 15,-22 0-15,0 0 16,0 0-16,0-1 16,0 1-16,-22 21 15,1 0-15,0 0 0,0 0 0,0 0 16,0 21-16,-1 1 0,1-1 15,0 0-15,0 0 0,0 0 0,21 22 16,0-22-16,-21 0 0,21 0 16,0 21-16,0-20 0,0-1 0,0 0 15,0 21-15,0-21 0,0 1 0,21-1 16,0 0-16,0-21 16,0 0-16,22 0 0,-22 0 15,21 0-15,-21 0 0,22 0 0,-22 0 16,0 0-16,21-21 0,-21 21 15,1-21-15,-1-1 0,0 1 0</inkml:trace>
  <inkml:trace contextRef="#ctx0" brushRef="#br1" timeOffset="46191.91">3979 6033 0,'0'0'0,"0"-22"0,0 1 16,0 0-16,0 0 15,0 0 1,21 21-16,1 0 0,-1 0 16,0 0-16,0 0 0,0 0 15,0 0-15,1 21 0,20 0 0,-21 0 16,0 0-16,0 1 0,1-1 16,-1 0-16,0 0 0,-21 0 0,21 22 15,-21-22-15,0 0 0,0 0 0,0 0 16,0 0-16,-21 1 0,0-22 15,21 21-15,0 0 0,-21-21 0,-1 0 16,22 21-16,0-42 31,0 0-31,0 0 16,0-1-16,0 1 0,0 0 16,0 0-16,0 0 0,22 0 15,-22-22-15,21 22 0,-21-21 0,21 21 16,-21-1-16,21-20 0,0 21 0,-21 0 15,21 0-15,1 21 0,-22-22 16,21 22-16,0 0 0,-21-21 0,21 21 16,0 0-16,0 0 15,1 0 1,-22 21-16</inkml:trace>
  <inkml:trace contextRef="#ctx0" brushRef="#br1" timeOffset="46739.59">5165 5927 0,'21'-21'0,"-42"42"0,42-64 16,-21 22-16,0 0 0,0 0 0,0 0 15,0 0-15,0-1 0,-21 22 16,-1 0-16,1 0 16,0 0-16,-21 0 15,21 22-15,-1-22 0,1 21 0,0 0 16,0 0-16,0 0 0,0 0 0,-1 1 16,1-22-16,21 21 0,-21 0 15,21 0-15,0 0 0,0 0 16,0 1-16,21-22 0,0 0 15,1 21-15,-1-21 0,0 0 16,0 0-16,0 0 0,0 21 0,22-21 16,-22 0-16,0 0 0,0 0 0,0 21 15,1-21-15,-1 0 16,0 21-16,-21 0 16,0 1-16,0-1 0,0 0 15,-21-21-15,0 21 16,-1-21-16,1 0 0,0 21 15,-21-21-15,21 0 0,-1 0 0,1 0 16,0 0-16,0 21 0,0-21 16,0 0-16,-1 0 0,1 0 0,0 0 15,0 0-15,0 0 0,0 0 0,-1 0 16,1 0-16,0 0 16,21-21-16,0 0 15,0 0 1,0 0-16</inkml:trace>
  <inkml:trace contextRef="#ctx0" brushRef="#br1" timeOffset="47275.28">2561 5715 0,'-42'0'16,"21"0"0,42 0 15,0 0-15,21 0-16,1 0 0,-1 0 0,21 0 15,1 0-15,-1 0 0,1-21 16,-1 21-16,1 0 0,21-21 0,-22 21 15,22 0-15,-22-21 0,22 21 16,-22 0-16,1 0 0,-22-22 0,22 22 16,-22 0-16,0 0 0,-20 0 0,-1 0 15,0 0-15,0 0 0,0 0 16,-21-21 31</inkml:trace>
  <inkml:trace contextRef="#ctx0" brushRef="#br1" timeOffset="48459.5">6223 3620 0,'0'0'0,"-21"0"0,0 0 15,-1 0 1,1 0-16,0 0 0,42 0 47,0 0-47,22 0 0,-22 0 0,21 0 15,1 21-15,-1-21 0,21 0 16,-20 0-16,20 0 0,1 0 0,-1 0 16,1 0-16,-1 0 0,1 0 15,-1 0-15,1 0 0,-1 0 16,-20 0-16,-1 0 0,0 0 0,-21 0 0,22 0 15,-22-21-15,0 21 0,0 0 16,0 0 0,-21-22-1,0 1 1,0 0 0,0 0-16</inkml:trace>
  <inkml:trace contextRef="#ctx0" brushRef="#br1" timeOffset="48911.52">7197 3344 0,'-43'0'31,"43"22"0,21-1-31,1-21 16,-22 21-16,21-21 0,0 0 16,0 21-16,0-21 0,0 0 0,22 21 15,-22-21-15,21 0 0,-21 0 0,1 0 16,20 0-16,-21 0 16,0 0-16,0 21 0,1-21 0,-1 0 0,0 0 15,-21 22 1,0-1-1,0 0-15,-21-21 0,0 21 16,-1 0-16,1-21 0,0 21 0,-21 1 16,21-1-16,-1 0 0,1 0 15,-21 0-15,21 0 0,0 1 0,-22-1 16,22 0-16,0 0 0,0 0 0,-22 0 16,22 1-16,0-1 15,0 0-15,0 0 0,21 0 16,21-21 31,0-21-47,0 0 0</inkml:trace>
  <inkml:trace contextRef="#ctx0" brushRef="#br1" timeOffset="50055.87">8953 3556 0,'0'0'0,"22"0"0,-1 0 16,0 0-16,0 0 0,0-21 0,0 0 16,1 21-16,-22-21 0,21-1 15,0 1-15,0 0 0,0 0 0,-21 0 16,0 0-16,0-1 0,0 1 15,0 0-15,0 0 0,0-21 16,0 20-16,0 1 0,-21 0 0,0 0 16,0 0-16,0 0 0,-1 21 0,1 0 15,-21 0-15,21 0 0,-22 0 16,22 21-16,-21 0 0,0 0 0,-1 0 16,1 22-16,21-22 0,-22 21 0,1 0 15,0-20-15,21 20 0,-1-21 16,1 21-16,0-20 0,21-1 0,0 0 15,0 0-15,0 0 0,0 0 0,21-21 16,0 22-16,1-22 16,-1 0-16,21 0 0,-21 0 15,22 0-15,-1 0 0,0-22 0,1 22 16,-22-21-16,21 0 0,0 21 16,1-21-16,-1 0 0,-21 0 0,0-1 15,22 1-15,-22 0 0,0 0 0,-21 0 16,21 0-16,0-1 0,-21 1 15,0 0-15,0 0 0,22 21 16,-22 21 15,0 0-31,0 22 0,0-22 16,21 0-16,-21 21 0,0 1 16,0-22-16,0 21 0,0 0 15,21 1-15,-21-1 0,0 0 0,0 22 16,0-22-16,0 22 0,0-22 0,0 22 15,0-1-15,0 1 0,0-1 16,0 1-16,0-1 0,0 1 0,0-22 16,-21 21-16,21-20 0,0 20 0,0-20 15,0-1-15,0 0 0,0 1 16,0-22-16,0 21 0,0-21 0,0 0 16,0 1-16,0-1 0,-21-21 15,-1 0-15,1-21 16,0-1-1,0 22-15,0-21 0,0-21 16,-1 21-16,1 0 0,0-22 0,0 1 16,0 21-16,0-22 0,-22 1 0,43-21 15,-21 20-15,0 1 0,21-22 16,-21 22-16,21-21 0,0 20 0,0-20 16,0 20-16,0-20 0,0 21 0,21-1 15,0 1-15,0 0 0,0-1 16,1 1-16,-1 21 0,0-22 0,21 22 15,-21-21-15,1 21 0,20 0 16,-21-1-16,0 22 0,0-21 0,1 0 16,-1 21-16,0 0 0,0-21 0,0 21 15,0 0-15,1-21 0,-1 21 16</inkml:trace>
  <inkml:trace contextRef="#ctx0" brushRef="#br1" timeOffset="50723.59">9525 3493 0,'21'0'16,"0"0"0,0 0-1,-21-22-15,22 1 0,-1 21 0,-21-21 16,21 21-16,0-21 0,-21 0 0,21 0 16,0-1-16,-21 1 0,0 0 15,0 0-15,0 0 16,0 0-16,0-1 0,0 1 0,0 0 15,-21 21 1,0 0-16,0 0 0,0 0 16,0 0-16,-1 21 0,22 0 15,-21 1-15,0-1 0,0 0 0,21 21 16,-21-21-16,21 22 0,0-22 0,0 0 16,0 21-16,0-20 0,0-1 15,0 0-15,0 0 0,0 0 0,0 0 16,0 1-16,21-22 0,0 21 15,0-21-15,0 0 0,22 0 16,-22 0-16,0 0 0,21 0 16,-20-21-16,20 21 0,-21-22 0,21 1 15,-20 0-15,20 21 0,-21-21 16,0-21-16,22 20 0,-22 1 0,0-21 16,0 21-16,0-22 0,0 1 0,-21 0 15,22-1-15,-22 22 0,21-21 16,-21 0-16,21 20 0,-21 1 0,0 0 15,0 0-15,0 0 0,0 0 0,0-1 16,0 44 15,-21-1-31,21 0 16,-21 0-16,21 21 0,0-20 16,0 20-16,-22-21 0,22 21 0,0 1 15,-21-1-15,21-21 0,0 22 0,0-1 16,0-21-16,0 21 0,0-20 15,0-1-15,0 0 0,0 0 0,21 0 16,1 0-16,-1 1 0,0-22 16,0 0-16,0 0 0,0 0 15,1 0-15,-1 0 0,0 0 16,0 0-16,0 0 0,0-22 16,-21 1-16,22 21 0,-22-21 0,21 0 15,-21 0-15,21 0 0</inkml:trace>
  <inkml:trace contextRef="#ctx0" brushRef="#br1" timeOffset="51011.43">10160 3133 0,'21'0'31,"0"0"-31,22 0 15,-22-21-15,0 21 0,0 0 16,21 0-16,-20-22 0,-1 22 16,21-21-16,-21 21 0,0 0 0,22-21 15,-22 21-15,0 0 0,0 0 0,0-21 16,1 21-16,-1 0 0,0 0 16,0 0-16,-21 21 46,-21 0-30</inkml:trace>
  <inkml:trace contextRef="#ctx0" brushRef="#br1" timeOffset="51894.92">6413 5990 0,'-21'0'0,"42"0"0,-63 0 0,21 0 31,42 0-15,0 0-1,0 0-15,22 0 0,-1 0 16,0 0-16,1 0 0,-1 0 0,0 0 16,22 0-16,-1 0 0,-20 0 15,20 0-15,-20 0 0,20 0 16,1 0-16,-22 0 0,21 0 0,-20-21 15,-1 21-15,22 0 0,-22 0 0,0-21 16,1 21-16,-1-21 0,-21 21 0,21 0 16,-20 0-16,-1 0 0,0 0 15,0 0-15,0 0 0,-21-21 16,-21-1 62</inkml:trace>
  <inkml:trace contextRef="#ctx0" brushRef="#br1" timeOffset="52348.66">7408 5736 0,'0'21'32,"0"1"-17,0-1-15,21 0 16,1-21-16,-22 21 0,21-21 0,0 0 16,0 21-16,0-21 0,0 0 15,1 0-15,-1 0 0,21 0 0,-21 0 16,22 0-16,-1 0 0,-21 0 0,21 0 15,-20 0-15,20 0 0,-21 0 16,0 0-16,22 0 0,-22 0 0,0 0 16,-42 0 15,0 0-31,-1 21 0,1-21 16,0 22-16,0-22 0,-21 21 0,20 0 15,1 0-15,-21 0 16,21 0-16,0 1 0,-1-1 0,1 0 15,0 0-15,0 0 0,0 0 0,0 1 16,21-1-16,-22 0 0,1-21 16,21 21-16,0 0 0,-21 0 15,42-21 17,0-21-17,1 0-15</inkml:trace>
  <inkml:trace contextRef="#ctx0" brushRef="#br1" timeOffset="53217">9229 5779 0,'0'-22'31,"21"22"-16,0-21-15,0 21 16,-21-21-16,21 21 0,-21-21 16,21 0-16,1 21 0,-22-21 0,21 21 15,-21-22-15,21 1 0,0 0 16,-21 0 0,0 0-16,-21 21 0,0 0 15,-22 0-15,22 0 0,0 0 0,0 0 16,0 21-16,-22-21 0,22 21 15,-21 0-15,21-21 0,0 21 16,-1 1-16,1-1 0,0-21 0,0 21 16,21 0-16,0 0 0,0 0 15,0 1-15,21-1 16,0-21-16,0 21 0,1 0 0,-1-21 16,21 21-16,-21-21 0,22 21 0,-22-21 15,21 22-15,-21-1 0,22-21 16,-22 21-16,21-21 0,-21 21 0,0 0 15,1-21-15,-1 21 0,-21 1 0,0-1 16,0 0-16,0 0 16,-21 0-16,-1-21 15,1 21-15,-21 1 0,21-22 0,-22 0 16,1 21-16,0-21 0,-1 0 0,22 0 16,-21 0-16,0 0 0,-1 0 15,22 0-15,-21 0 0,21 0 0,-22-21 16,22 21-16,0-22 0,-21 22 0,20-21 15,1 0-15,0 0 16,0 0-16,21 0 0,0-1 0,0 1 16,0 0-16,0 0 0,0 0 15,0 0-15,21-1 16,0 22-16,0 0 0,1 0 16,20-21-16,-21 21 0,21 0 15,1-21-15</inkml:trace>
  <inkml:trace contextRef="#ctx0" brushRef="#br1" timeOffset="53947.58">9567 5884 0,'0'0'0,"64"22"16,-43-22-1,0 0-15,0 0 16,0-22-16,1 22 0,-1 0 15,0-21-15,0 0 0,0 21 16,0-21-16,1 21 0,-1-21 0,-21 0 16,21 21-16,-21-22 0,0 1 15,0 0-15,-21 21 16,0 0 0,-1 0-16,-20 0 0,21 0 0,0 0 15,-22 21-15,22 0 0,0 1 16,-21-1-16,21 0 0,-1 0 0,1 0 15,21 22-15,0-22 0,-21 0 0,21 0 16,0 0-16,0 0 0,0 1 16,0-1-16,21-21 0,0 21 0,1-21 15,-1 0-15,21 21 0,-21-21 16,22 0-16,-1 0 0,0 0 0,1 0 16,-1 0-16,-21 0 0,21 0 15,1 0-15,-1-21 0,0 0 0,-20 21 16,20-21-16,-21-1 0,21 1 0,-20 0 15,-1 0-15,0 0 0,0 0 16,0-22-16,0 22 0,-21-21 0,22-1 16,-1 1-16,0 21 0,-21-21 0,21-1 15,-21 1-15,21 0 0,-21-1 16,0 22-16,21-21 0,-21 21 0,0-1 16,0 1-16,0 0 0,0 0 15,0 42 16,-21 0-31,21 0 0,0 1 0,0 20 16,-21-21-16,21 21 0,-21 1 0,21-1 16,-21 0-16,21 1 0,0-1 15,0 0-15,-21 1 0,21-1 0,0 0 16,0 1-16,0-22 0,0 21 0,0-21 16,0 1-16,0 20 0,0-21 15,0 0-15,21 0 0,0-21 16,0 22-16,0-22 0,0 0 15,1 0-15,-1 0 0,0 0 16,0 0-16,0 0 0,0-22 16,1 1-16,-1 21 0,0-21 0,0 0 15,0 0-15,0 0 0,1-1 0,-22 1 16,21 0-16,0 0 0,-21-21 16</inkml:trace>
  <inkml:trace contextRef="#ctx0" brushRef="#br1" timeOffset="54263.45">10329 5630 0,'0'0'0,"21"0"31,1 0-31,-1 0 15,21 0-15,-21 0 0,0-21 0,1 21 16,-1 0-16,21-21 0,-21 21 0,0 0 16,22-21-16,-22 0 0,0 21 15,0 0-15,0 0 0,22 0 0,-22 0 16,0-21-16,0 21 16,0 0-16,1 0 31,-22 21-16,0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3:15:11.8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444 826 0,'0'0'0,"-21"0"15,0 0-15,0 0 16,0 0-16,0-22 16,-1 22-16,1 0 15,42 0 32,1 0-31,20 0-16,-21 0 0,21 0 15,22 0-15,-22 0 0,22 0 0,-1 0 16,1 0-16,-1 0 0,1 0 16,-1-21-16,1 21 0,20 0 15,-20 0-15,-1 0 0,22-21 16,-21 21-16,-22 0 0,21 0 15,-20 0-15,-1 0 0,0 0 0,1 0 16,-22 0-16,0 0 0,0 0 16,-42 0 31,0 0-47,0 0 0,0 0 15,-22 0-15,1 0 0,21 21 16</inkml:trace>
  <inkml:trace contextRef="#ctx0" brushRef="#br0" timeOffset="399.77">995 868 0,'-21'0'0,"42"0"0,-42-21 15,-1 21 17,22 21-17,0 0-15,0 0 16,0 0-16,0 22 0,0-22 16,0 21-16,0 22 0,0-22 0,0 0 15,0 1-15,0 20 0,-21-20 16,21 20-16,-21 1 0,21-22 0,0 21 15,-21 1-15,21-22 0,-21 22 16,21-22-16,0 0 0,0 1 0,0-1 16,0 0-16,0-20 0,0-1 15,0 0-15,0 0 0,0 0 0,0 0 16,0-42 31,21 0-47,0 0 0,-21 0 0,21 0 15,0-22-15,1 22 0</inkml:trace>
  <inkml:trace contextRef="#ctx0" brushRef="#br0" timeOffset="1239.28">1376 1397 0,'0'-21'31,"0"42"-15,0 0 0,0 0-16,0 1 15,0-1-15,0 0 0,-21 0 16,21 0-16,-22 22 0,22-22 0,-21 0 16,21 21-16,0-21 0,0 1 15,0-1-15,0 0 0,0 0 0,0 0 16,0 0-16,0 1 0,21-22 15,1 0-15,-1 0 0,0 0 0,21 0 16,-21 0-16,1 0 0,20 0 16,-21-22-16,21 1 0,-20 0 15,-1 0-15,21 0 0,-21 0 0,0-1 16,1-20-16,-1 21 0,0 0 16,-21-22-16,0 22 0,21 0 15,-21 0-15,21 0 0,-21 0 16,0-1-16,0 1 0,0 0 15,0 0 1,0 42 15,0 0-31,0 0 16,0 1-16,0-1 16,0 0-16,0 0 0,0 0 0,0 22 15,0-22-15,0 21 0,0-21 16,-21 22-16,21-1 0,0 0 15,0 1-15,0-1 0,0 0 16,0 1-16,0 20 0,0-21 0,0 1 16,21-1-16,-21 0 0,21 22 15,-21-22-15,22 22 0,-22-22 0,0 22 16,21-22-16,0 21 0,-21-20 16,21 20-16,-21-20 0,0 20 0,21-21 15,-21 1-15,21-1 0,-21 0 16,0 1-16,0-1 0,0-21 15,0 22-15,0-22 0,0 21 0,0-21 16,-21 0-16,0 1 0,0-1 16,-21 0-16,-1 0 0,1 0 0,0-21 15,-22 21-15,22-21 0,-22 0 16,1 0-16,-1 0 0,1-21 16,-1 0-16,22 0 0,0 0 0,-1 0 15,1-1-15,0-20 0,-1 0 16,22 21-16,0-22 0,0 1 0,0 21 15,-1-22-15,22 1 0,0 0 16,0 21-16,0-22 0,0 1 0,0 0 16,0 20-16,22-20 15,-1 21-15,0-21 0,0 20 0,0 1 16,0 0-16,1-21 0,-1 21 16,0-1-16,21 1 0,-21 0 0,1 0 15,20-21-15</inkml:trace>
  <inkml:trace contextRef="#ctx0" brushRef="#br0" timeOffset="1803.96">2159 1545 0,'0'0'0,"0"-21"16,0 0-1,0 0 1,0 0-16,0-1 31,0 44 0,0-1-15,0 21-16,0-21 0,0 22 16,0 20-16,21-21 0,-21 22 0,0-1 15,21 1-15,-21 21 0,0-22 16,0 1-16,0 20 0,0-20 0,0-1 15,-21 22-15,21-22 0,-21 1 16,21-1-16,-21 1 0,21-1 0,0-20 16,0-1-16,0 0 15,0 1-15,0-1 0,0-21 0,0 0 16,0 1-16,0-1 0,0 0 16,0 0-16,0 0 0,0-42 46,21 0-46,-21 0 16,0 0-16,0-1 0,21-20 0,-21 0 16,0-1-16,0 1 0</inkml:trace>
  <inkml:trace contextRef="#ctx0" brushRef="#br0" timeOffset="2211.81">2138 1651 0,'-21'-21'16,"42"42"-16,-42-63 0,21 21 0,0-1 15,0 1-15,0 0 0,0 0 16,0 0-16,0 0 0,0-1 16,21 22-16,0-21 0,0 0 15,21 21-15,-20-21 0,20 21 16,-21 0-16,21 0 0,1 0 0,-1 0 15,-21 0-15,22 0 16,-1 0-16,-21 0 0,0 21 0,0-21 16,1 21-16,-22 0 0,0 22 15,0-22-15,0 0 0,0 0 0,-22 22 16,1-22-16,0 0 0,-21 21 16,21-21-16,-22 1 0,22-1 0,-21 0 15,-1 0-15,22 0 0,-21 0 16,21-21-16,0 22 0,-1-22 0,1 0 15,0 21-15,21 0 16,0-42 15,21 21-15,0-21-16,22-1 0</inkml:trace>
  <inkml:trace contextRef="#ctx0" brushRef="#br0" timeOffset="2587.6">3238 1418 0,'0'-84'31,"0"62"-16,0 1-15,-21 21 0,0 0 16,0-21-16,0 21 0,-22 0 0,22 0 16,0 0-16,-21 0 0,21 21 15,-22 0-15,22 1 0,-21-1 0,21 21 16,-1-21-16,-20 0 0,21 22 16,0-1-16,21-21 0,0 22 0,-21-1 15,21 0-15,0-21 0,0 22 16,0-22-16,0 21 0,21-21 0,-21 1 15,21-1-15,21 0 0,-21-21 16,22 21-16,-22-21 0,21 0 16,1 0-16,-1 0 0,0 0 0,22 0 15,-22 0-15,0-21 0,22 0 16,-22 0-16,22-1 0,-22 22 0</inkml:trace>
  <inkml:trace contextRef="#ctx0" brushRef="#br0" timeOffset="3091.31">3916 1439 0,'0'0'0,"0"-21"0,0 0 0,0 0 16,0 0-16,0 0 0,0-1 15,0 1-15,-21 21 0,21-21 0,-22 21 0,1-21 16,0 21-16,0 0 16,0 0-16,0 0 0,-1 0 0,1 21 15,-21 0-15,21 0 0,0 1 16,-22-1-16,22 0 0,0 0 0,-21 21 15,20-20-15,1 20 0,21-21 16,-21 21-16,21 1 0,0-22 0,0 21 16,0-21-16,0 1 0,0-1 15,0 0-15,21 0 0,-21 0 0,21-21 16,1 0-16,20 0 0,-21 0 16,0 0-16,22 0 0,-22-21 0,21 0 15,0 0-15,-20 0 0,-1-1 16,21 1-16,-21-21 0,0 21 15,1-22-15,-1 22 0,0-21 0,0 0 16,0 20-16,-21-20 0,21 21 16,-21 0-16,0 0 0,0-1 0,0 1 15,0 42 17,-21 1-32,21-1 0,0 0 15,0 0-15,-21 21 0,21-20 0,-21-1 16,21 21-16,0-21 0,0 22 15,0-22-15,0 21 0,0-21 16,0 0-16,0 22 0,21-22 0,0-21 16,-21 21-16,21-21 0,22 0 15,-22 0-15,0 0 0,0 0 0,22 0 16,-22 0-16,21-21 0,-21 0 16</inkml:trace>
  <inkml:trace contextRef="#ctx0" brushRef="#br0" timeOffset="3575.08">4784 1270 0,'0'0'15,"0"-21"-15,0 0 0,-22 0 16,1 21-16,0 0 16,0 0-16,-21 0 0,20 0 0,1 0 15,-21 21-15,0-21 0,20 21 16,-20 0-16,21 0 0,0 0 0,-22 1 15,22-1-15,21 0 0,-21 0 16,21 0-16,0 0 0,0 1 16,21-22-1,-21 21-15,43-21 0,-22 0 0,21 0 16,-21 21-16,22-21 0,-1 21 0,0-21 16,1 0-16,-1 0 15,0 0-15,1 21 0,-1-21 0,-21 0 16,21 0-16,-20 21 0,20-21 15,-42 22-15,21-22 0,-21 21 16,0 0-16,0 0 16,-21 0-16,-21-21 0,-1 21 0,1-21 15,-22 22-15,22-1 0,-21-21 0,-1 0 16,22 21-16,-1-21 0,-20 0 16,21 0-16,-1 0 0,1 0 0,21 0 15,-22 0-15,22 0 0,0 0 16,0 0-16,0 0 0,0-21 0,21 0 31,0-1-31,21 1 16,0 21-16,0-21 15,21 21-15,-20-21 0,20 0 0,0 0 16</inkml:trace>
  <inkml:trace contextRef="#ctx0" brushRef="#br0" timeOffset="4639.2">5270 741 0,'0'0'0,"0"-21"0,0 0 0,-21-1 16,0 22-16,0 43 31,21-22-31,-21 0 15,21 21-15,-21 1 0,21 20 0,0-20 16,0 20-16,-22-21 0,22 22 16,-21-22-16,21 22 0,0-22 0,0 0 15,0 22-15,0-22 0,0 1 16,0-22-16,0 21 0,0 0 0,0-20 16,21 20-16,1-21 0,-22 0 15,21-21-15,0 21 0,0-21 16,0 0-16,0 0 0,1 0 0,-1 0 15,0 0-15,0-21 0,0 0 16,-21 0-16,21 0 0,1 0 0,-1-1 16,0-20-16,-21 21 0,21-21 15,-21 20-15,21 1 0,-21 0 0,0-21 16,0 21-16,21-1 16,-21 44 15,0-1-31,-21 0 0,21 0 15,0 0-15,0 0 0,0 1 0,0-1 16,0 21-16,0-21 16,0 0-16,0 1 0,0-1 0,0 0 15,21 0-15,1-21 0,-1 0 16,0 0-16,21 0 0,-21 0 16,1 0-16,20 0 0,-21 0 0,21 0 15,-20-21-15,-1 0 0,21 0 16,-21-1-16,0 1 0,-21 0 0,22 0 15,-1 0-15,-21 0 0,21-1 16,-21 1-16,0 0 0,0 0 0,0 0 16,0 42 31,-21-21-47,21 21 0,-21 0 15,21 0-15,0 1 0,0-1 0,0 0 16,0 0-16,0 0 0,-22 0 0,22 1 15,0-1-15,0 0 0,-21 0 16,21 0-16,0 0 0,0 1 0,0-1 16,0-42 31,0-1-47,0-20 15,0 21-15,0 0 0,0-22 0,0 22 16,0-21-16,0 21 0,0-22 15,21 1-15,1 21 0,-1-21 0,0 20 16,0 1-16,0-21 0,0 21 16,22 0-16,-22 21 0,0-22 0,21 22 15,-20 0-15,-1 0 0,21 0 16,-21 0-16,22 22 0,-22-1 0,0 0 16,21 0-16,-21 0 0,1 0 0,-1 1 15,0 20-15,-21-21 0,0 0 16,0 22-16,0-22 0,0 0 0,0 0 15,0 0-15,0 0 0,-21 1 16,21-1-16,-21 0 0,21 0 16,-22 0-16,1-21 15,21 21-15,-21-21 16,42 0 15,0-21-31,1 0 16,-1 0-16,0 21 0,0-21 0,0 0 15</inkml:trace>
  <inkml:trace contextRef="#ctx0" brushRef="#br0" timeOffset="5332.97">7175 1228 0,'0'0'0,"0"-21"0,0-1 15,0 1-15,0 0 0,0 0 16,-21 0-16,0 21 0,0 0 15,0 0-15,0 0 0,-1 0 0,1 0 16,0 0-16,-21 21 0,21-21 0,-22 21 16,22 0-16,0 22 0,-21-22 15,20 0-15,1 0 0,21 21 0,-21-20 16,0-1-16,21 21 0,0-21 16,0 0-16,0 1 0,0-1 15,0 0-15,21 0 0,0 0 0,0-21 16,1 21-16,-1-21 0,0 0 15,0 0-15,21 0 0,-20 0 0,-1 0 16,21 0-16,-21-21 0,0 0 16,1 21-16,-1-21 0,0 0 0,0 0 15,0-1-15,0-20 0,1 21 16,-22 0-16,0 0 0,21-1 0,-21 1 16,0 0-16,0 0 0,0 42 62,0 0-62,-21 0 0,21 1 16,-22 20-16,22-21 0,-21 0 0,21 22 15,0-22-15,-21 21 0,21 0 16,0 22-16,0-22 0,0 1 0,0 20 16,0 1-16,0-22 0,0 21 15,0-20-15,0 20 0,0-20 0,0 20 16,0-21-16,0 22 0,0-22 0,0 22 15,21-22-15,-21 22 0,0-22 16,0 0-16,21 1 0,-21 20 16,22-21-16,-22-20 0,0 20 0,0 0 15,0-21-15,0 22 0,0-22 16,0 0-16,0 0 0,0 0 0,0 1 16,-22-22-16,1 0 15,0 0-15,0 0 0,0 0 16,0 0-16,-1 0 0,1 0 15,0-22-15,0 22 0,21-21 0,-21 21 16,21-21-16,-21 0 0,-1 0 16,22 0-16,0-1 0,0 1 15,-21-21-15,0 21 0,0-22 0,0 1 16,21 0-16</inkml:trace>
  <inkml:trace contextRef="#ctx0" brushRef="#br0" timeOffset="5631.83">6350 889 0,'0'0'15,"-21"-21"-15,0 21 0,-1 0 16,1 0 78</inkml:trace>
  <inkml:trace contextRef="#ctx0" brushRef="#br0" timeOffset="5880.68">5270 1037 0,'0'0'16,"-21"21"-1,42-21 1,1 0-16,-1 0 0,21 0 16,0 0-16,1 0 0,-1 0 0,0 0 15,22 0-15,-22 0 0,22 0 16,-22 0-16,0 0 0,1 0 0,-1 0 16,-21 0-16,0 0 0,-42 0 31,-21 0-31</inkml:trace>
  <inkml:trace contextRef="#ctx0" brushRef="#br0" timeOffset="6686.21">952 2265 0,'0'0'15,"-21"0"-15,0 0 0,0 0 0,42 0 63,0 0-63,0 0 0,1 0 15,20 0-15,0 0 0,-21 0 16,43 0-16,-22 0 0,22 0 16,-1 0-16,1 0 0,20 0 0,1 0 15,0 0-15,21 0 0,-22 0 16,22 0-16,0 0 0,0 0 15,21-21-15,0 21 0,21 0 0,0 0 16,0-21-16,0-1 0,1 22 16,20 0-16,0 0 0,1-21 0,-1 21 15,0 0-15,1-21 0,20 21 16,-21 0-16,1 0 0,20-21 0,-42 21 16,22-21-16,-1 21 0,-21 0 0,22 0 15,-22-21-15,-21-1 0,0 22 16,21-21-16,-21 21 0,0-21 0,-21 21 15,21 0-15,-21-21 0,-1 21 16,-20 0-16,21-21 0,-43 21 16,22-21-16,-21 21 0,-1 0 0,1 0 15,-22 0-15,0-22 0,-21 22 16,1 0-16,-1 0 0,0 0 0,0 0 47,0 0-16,-21-21-31,21 21 16,1 0-16</inkml:trace>
  <inkml:trace contextRef="#ctx0" brushRef="#br0" timeOffset="7531.82">11959 2773 0,'0'0'16,"0"-21"-16,0 0 16,0 42-1,0 0 1,0 0-16,0 0 0,0 0 0,0 22 16,0-1-16,0 0 15,0 22-15,0-1 0,0 1 0,0 21 16,0-1-16,-21-20 0,0 20 0,0 1 15,-1 0-15,22-1 0,-21 1 16,0 0-16,0-1 0,0 1 0,21-21 16,-21-1-16,21 1 0,-22-1 0,22 1 15,0-22-15,0 0 0,0 1 16,0-22-16,0 0 0,0 0 0,0 0 16,0 0-16,22-21 0,-1 0 15,0 0 1,0 0-16,-21-21 0,0 0 0,0 0 15,21 0-15,-21-22 0,21 22 16,-21-21-16</inkml:trace>
  <inkml:trace contextRef="#ctx0" brushRef="#br0" timeOffset="8804.04">12023 2836 0,'-22'-21'31,"22"0"-16,22 21 32,-1 0-31,0 0-16,0 0 0,0 0 0,0 21 16,1-21-16,20 0 0,0 0 15,1 0-15,-1 0 0,0 21 16,1-21-16,20 0 0,-21 0 0,22 0 15,-1 0-15,22 0 0,0 0 16,-1 0-16,22 0 0,0 0 0,0 0 16,21 0-16,-21 0 0,21 0 15,0 0-15,0 0 0,21 0 0,-21 0 16,0 0-16,21 0 0,-21 0 0,0 0 16,0 0-16,21 0 0,-21 22 15,21-22-15,-21 0 0,0 0 0,-21 0 16,21 0-16,0 0 0,-21 21 15,21-21-15,0 0 0,0 0 0,0 0 16,0 0-16,-21 21 0,0-21 16,-22 0-16,1 0 0,21 0 15,-21 0-15,-22 0 0,22 0 0,-22 0 16,1 0-16,-1 0 0,-20 0 16,-1 0-16,0 0 0,1 0 0,-22 0 15,21 0-15,-21-21 0,0 21 0,1 0 16,-1 0-16,0 0 0,0 0 15,0 0 1,-21 21 15,0 0-15,0 0-16,0 0 16,0 1-16,0-1 0,0 0 0,0 21 15,0-21-15,0 22 0,0-1 16,0 0-16,0 1 0,0-1 0,0 22 15,0-22-15,0 0 0,0 22 16,0-22-16,-21 0 0,21 1 0,0 20 16,-21-20-16,21-1 0,0 0 0,0 22 15,0-22-15,0 0 0,0 22 16,-21-22-16,21 1 0,0-1 0,0 0 16,0-21-16,0 22 0,0-1 15,0-21-15,0 0 0,0 1 16,-21-1-16,21 0 0,0 0 0,0 0 15,0 0-15,-22-21 16,1 22-16,0-22 16,0 0-16,0 21 0,0-21 0,-1 0 15,-20 0-15,21 0 0,-21 0 0,-1 21 16,22-21-16,-42 0 0,20 0 16,1 0-16,0 21 0,-22-21 0,22 0 15,-22 0-15,1 0 0,20 21 0,-41-21 16,20 0-16,-20 0 15,-1 0-15,-21 0 0,21 0 0,-20 0 16,-1 21-16,0-21 0,-21 0 0,21 0 16,0 0-16,0 22 0,-21-22 15,22 0-15,-1 0 0,-21 0 0,21 0 16,0 0-16,0 0 0,-21 0 0,21 0 16,-21 0-16,0 0 0,0 0 15,0 0-15,0 0 0,0 0 0,0 0 16,22 0-16,-22 0 0,21 0 0,-21 0 15,42 0-15,-21 0 0,22 0 0,-1 0 16,0 0-16,1 0 0,20 0 16,-21 0-16,22 0 0,-1 0 15,1 0-15,-1 0 0,1 0 0,-1 0 16,1 0-16,-1 0 0,22 0 16,0 0-16,-1 0 0,22 0 0,0 0 15,0 0-15,0 0 0,0 0 16,21-22-1,0 1 1,21 21-16,0-21 0,0 21 0,0-21 16,0 0-16,1 0 0</inkml:trace>
  <inkml:trace contextRef="#ctx0" brushRef="#br0" timeOffset="9231.42">12171 3323 0,'21'0'16,"0"0"0,0 0-16,0 0 0,22 0 15,-1-21-15,0 21 0,1 0 0,-1 0 16,0-21-16,22 21 0,-22 0 0,22 0 15,-1-21-15,1 21 16,-22 0-16,22 0 0,-22 0 0,0 0 16,-21 0-16,1 0 0,-1 0 0,0 0 15,-42 0 1,0 0 0,-22 0-16,22 0 0,0 0 15</inkml:trace>
  <inkml:trace contextRef="#ctx0" brushRef="#br0" timeOffset="9563.46">12763 3281 0,'0'0'0,"0"21"15,0 0-15,-21 0 0,21 22 0,0-22 16,-21 0-16,21 21 0,0 1 0,0-22 16,-21 21-16,21 1 0,0-1 15,-21 0-15,21 1 0,0-1 0,0-21 16,0 21-16,-21 1 0,21-22 0,0 21 16,0-21-16,0 22 0,0-22 15,0 0-15,0 0 0,0 0 0,0 1 16,21-22 15,0-22-31,0 1 16,-21 0-16,21 0 0,0 0 0,1-22 15</inkml:trace>
  <inkml:trace contextRef="#ctx0" brushRef="#br0" timeOffset="10168.29">13039 3662 0,'0'0'0,"0"21"31,0 0-15,0 0-16,-22 1 0,22-1 0,0 0 15,-21 0-15,21 21 0,-21-20 16,21-1-16,0 0 0,0 0 16,0 0-16,0 0 0,0 1 0,0-1 15,21 0-15,0-21 16,1 0-16,20 0 0,-21 0 0,21 0 15,-20 0-15,20-21 0,0 0 0,1-1 16,-1 1-16,0 0 0,-21 0 16,22 0-16,-22 0 0,21-1 0,-21 1 15,1 0-15,-1 0 0,-21 0 0,0 0 16,21-1-16,-21 1 16,0 0-16,21 21 0,-42 21 46,0-21-46,21 21 0,-21 1 0,-1-1 16,22 0-16,0 0 0,-21 21 0,0-20 16,21 20-16,0-21 0,-21 21 15,0 1-15,21-22 0,0 21 0,-21 1 16,21-1-16,0 0 0,0-21 0,0 22 16,0-1-16,0-21 0,0 22 15,21-22-15,0 21 0,-21-21 0,0 0 16,0 1-16,21-1 0,-21 0 15,0 0-15,0 0 0,0 0 16,0 1-16,-21-22 0,0 0 16,0 21-16,-1-21 0,-20 0 0,21 0 15,-21 0-15,-1 0 0,1 0 0,0 0 16,-1 0-16,22-21 0,-21 21 16,-1-22-16,22 22 0,-21 0 0,21-21 15,0 0-15,-1 21 0,1-21 0,21 0 16,0 0-16,21-1 15,1 1-15,20 0 16,-21 0-16,21 0 0,1 0 0</inkml:trace>
  <inkml:trace contextRef="#ctx0" brushRef="#br0" timeOffset="10519.43">13843 3725 0,'0'0'16,"0"-42"0,0 63-1,0 0 1,0 1-16,0-1 0,0 0 0,0 0 16,0 21-16,0-20 15,-21 20-15,21 0 0,0 1 0,-21-1 16,21 0-16,0 22 0,0-22 0,-22 0 15,22 1-15,-21-22 0,21 21 16,-21 1-16,21-22 0,0 21 0,0-21 16,0 0-16,0 1 0,0-1 0,0 0 15,-21 0 1,21-42 15,0 0-31,21 0 16,-21-1-16,21-20 15,-21 21-15,0 0 0</inkml:trace>
  <inkml:trace contextRef="#ctx0" brushRef="#br0" timeOffset="10875.56">13843 3768 0,'0'0'0,"-21"-21"0,21-1 16,0 1-16,0 0 15,0 0-15,21 0 16,0 0 0,0 21-16,0 0 0,22-22 0,-22 22 15,21 0-15,1 0 0,-1 0 0,0 0 16,-21 0-16,22 0 0,-1 0 16,0 22-16,-20-1 0,-1 0 0,0 0 15,-21 0-15,0 0 0,0 1 0,0-1 16,-21 0-16,-22 0 0,22 0 15,-21 0-15,21 1 0,-22-1 0,1-21 16,0 21-16,-1 0 0,1-21 0,0 0 16,21 21-16,-1-21 0,-20 0 15,21 0-15,0 0 16,42 0 15,0 0-31,0-21 0,0 0 0,22 21 16</inkml:trace>
  <inkml:trace contextRef="#ctx0" brushRef="#br0" timeOffset="11195.43">14795 3620 0,'0'0'0,"22"-22"0,-22 1 16,0 0-16,0 0 0,-22 0 15,1 21-15,0 0 16,0 0-16,0 0 16,0 0-16,-1 21 0,1-21 0,0 21 15,-21 0-15,21 0 0,-1 22 0,1-22 16,0 0-16,0 0 0,0 22 16,21-22-16,0 0 0,0 0 0,0 0 15,0 0-15,0 1 0,0-1 16,0 0-16,21 0 0,0 0 0,0-21 15,0 21-15,22-21 0,-22 0 0,0 0 16,21 0-16,-20 0 0,20 0 16,0 0-16,-21 0 0,22 0 15,-1-21-15,0 0 0,1 21 0</inkml:trace>
  <inkml:trace contextRef="#ctx0" brushRef="#br0" timeOffset="11659.42">15367 3620 0,'0'-22'0,"0"44"0,0-65 0,0 22 0,0 0 16,-21 21-16,0 0 16,-1 0-16,1 0 0,0 0 15,0 0-15,0 0 0,0 0 0,-1 21 16,-20 0-16,21 22 0,0-22 16,0 0-16,-1 0 0,1 0 0,0 22 15,21-22-15,0 0 0,0 0 16,0 0-16,0 0 0,0 1 0,0-1 15,21 0 1,0-21-16,1 0 0,-1 0 16,0 0-16,0 0 0,0 0 0,0-21 15,1 21-15,-1-21 0,0-1 16,0 1-16,0 0 0,0 0 0,1 0 16,-22 0-16,21-22 0,0 22 0,-21 0 15,0 0-15,21 0 0,-21-1 16,0 44-1,0-1 1,-21 0-16,21 0 16,0 0-16,-21 0 0,21 1 0,-21-1 15,21 0-15,0 0 0,0 0 0,-22 0 16,22 1-16,0-1 0,0 0 16,0 0-16,0 0 0,0 0 15,22-21-15,-1 0 16,0 0-16,0 0 15,0 0-15,22-21 0,-22 21 0,21-21 16,-21 0-16</inkml:trace>
  <inkml:trace contextRef="#ctx0" brushRef="#br0" timeOffset="12055.17">15981 3598 0,'0'0'15,"21"0"-15,-21-21 0,0 0 0,-21 21 16,0 0-16,-1 0 15,1 0-15,0 0 0,0 0 16,0 21-16,0-21 0,-1 21 0,1 1 16,0-22-16,0 21 0,21 0 15,-21-21-15,21 21 0,0 0 0,0 0 16,0 1-16,21-22 16,0 0-16,0 21 15,0-21-15,1 0 0,-1 0 0,0 21 16,0-21-16,0 0 0,0 21 0,1-21 15,-1 0-15,0 0 0,-21 21 16,21-21-16,-21 21 16,-21-21-1,0 0-15,0 0 16,-1 0-16,1 0 0,-21 0 0,21 0 16,0 0-16,-1 0 0,1 0 0,0 0 15,0 0-15,0 0 0,0 0 16,42-21 31,0 0-47</inkml:trace>
  <inkml:trace contextRef="#ctx0" brushRef="#br0" timeOffset="13427.72">16404 3217 0,'0'-21'0,"0"42"0,-21-42 0,21 0 16,-21 21-16,0 0 15,21 21 1,0 0-16,0 22 0,0-22 15,0 0-15,-22 21 0,22 1 16,-21-1-16,21-21 0,-21 22 0,21-1 16,0 0-16,0-21 0,0 22 0,0-22 15,0 21-15,0-21 0,0 1 16,0-1-16,21 0 0,0 0 0,1-21 16,-1 21-16,0 0 0,0-21 15,0 0-15,22 0 0,-22 0 16,0 0-16,21 0 0,-21 0 0,1 0 15,-1-21-15,21 0 0,-21 21 0,0-21 16,1 0-16,-1 0 0,0-1 16,-21 1-16,21-21 0,-21 21 0,21 0 15,-21-1-15,0 1 0,0 0 16,-21 42 15,21 0-31,-21 1 16,21-1-16,0 0 0,0 0 15,0 0-15,0 0 0,0 1 16,0-1-16,0 0 0,0 0 16,21-21-16,0 0 0,0 21 15,1-21-15,-1 0 0,0 0 0,0 0 16,0 0-16,0 0 0,1 0 16,-1 0-16,0-21 0,0 21 0,0-21 15,0 0-15,-21 0 0,0-1 0,22 1 16,-22 0-16,21 0 0,-21 0 15,0 0-15,0-1 0,0 44 32,-21-1-17,-1 0-15,22 0 0,-21-21 16,21 21-16,0 0 0,-21 1 0,21-1 16,-21-21-16,21 21 0,0 0 15,0 0-15,0-42 63,0 0-63,21 21 0,0-21 0,-21 0 15,21-1-15,1 1 0,20 0 16,-21 0-16,0 21 0,0-21 0,1 0 16,20-1-16,-21 22 0,0 0 0,0 0 15,1 0-15,-1 0 16,0 22-16,-21-1 15,0 0-15,0 0 16,0 0-16,0 0 0,0 1 16,0-1-16,0 0 0,0 0 15,0 0-15,21-21 16,0 21-16,0-21 0,1 0 16,-1 0-16,21 0 0,-21 0 0,0 0 15,22 0-15,-22 0 0,21 0 16,-21 0-16,22 0 0,-22-21 0,0 0 15,0 21-15,0-21 0,1 0 16,-22-22-16,0 22 0,21 0 16,-21 0-16,0-21 0,0 20 0,0 1 15,0 0-15,0 0 0,-21 21 16,-1 0-16,1 0 0,0 0 16,0 0-16,0 0 0,-22 0 0,22 21 15,0 0-15,-21 0 0,21 1 16,-1-1-16,22 0 0,0 0 15,0 0-15,0 0 0,0 1 16,22-22-16,-1 0 16,0 21-16,0-21 0,0 0 15,0 0-15,-21 21 0,22-21 0,-1 0 16,0 0-16,-21 21 16,21-21-16,-21 21 0,0 0 15,0 1-15,0-1 0,0 0 16,0 0-16,0 21 0,0-20 15,0 20-15,0 0 0,0-21 0,0 22 16,0-1-16,-21-21 0,21 22 0,0-22 16,-21 21-16,21-21 0,0 0 15,-21 1-15,21 20 0,-22-21 0,22 0 16,-21 0-16,0-21 0,21 22 16,-21-22-16,0 0 31,21-22-16,0 1 1,0 0-16,0 0 0,0-21 16,0 20-16,0-20 0</inkml:trace>
  <inkml:trace contextRef="#ctx0" brushRef="#br0" timeOffset="13651.59">17166 3133 0,'0'0'0,"-21"0"0,0 0 0,0 0 0,-1 0 16,22-21-16,-21 21 0,0 0 47,0 0-32,0 0-15</inkml:trace>
  <inkml:trace contextRef="#ctx0" brushRef="#br0" timeOffset="13907.93">16044 3344 0,'0'0'0,"0"22"0,21-22 31,1 0-31,20 0 0,-21 0 0,43 0 16,-22 0-16,0 0 0,22 0 15,-1 0-15,1 0 0,-1 0 0,-20-22 16,20 22-16,-21 0 0,22 0 0,-22-21 16,1 21-16,-1 0 0,-21-21 15,21 21-15,-20 0 0,-1 0 16,0 0-16,-42 21 31,0 0-31</inkml:trace>
  <inkml:trace contextRef="#ctx0" brushRef="#br0" timeOffset="14643.21">12171 5038 0,'0'0'0,"21"-21"0,0 21 16,0 0-16,0 0 0,-42 0 31,0 21-15,-21 0-16,-1 0 0,1 0 0,-21 22 16,20-1-16,-41 0 0,20 1 0,-21-1 15,1 21-15,-22 1 0,0-1 16,0 1-16,0-1 0,1 1 15,-1-1-15,0 1 0,0-22 0,21 22 16,-20-22-16,20 22 0,0-22 0,1 0 16,-1 1-16,0-1 0,22-21 15,-1 21-15,1-20 0,20-1 0,1 0 16,0 0-16,-1 0 0,22-21 0,0 21 16,0-21-16,0 0 0,21-21 31,0 0-16,0 0-15</inkml:trace>
  <inkml:trace contextRef="#ctx0" brushRef="#br0" timeOffset="15039.75">10223 5948 0,'0'21'31,"0"0"-31,-21 0 0,0 1 16,0-1-16,0 0 0,0 0 0,-22 21 15,22-20-15,-21-1 0,21 0 0,-22 0 16,1 0-16,21 22 0,-22-22 16,22 0-16,0 0 0,-21-21 15,21 21-15,-1 0 0,1-21 16,42 0 15,1 0-31,-1 0 0,0 0 16,0 0-16,21 0 0,-20 0 0,20 22 15,0-22-15,1 21 0,20-21 16,-21 21-16,1 0 0,20-21 0,-20 21 16,20 0-16,-21-21 0,22 22 0,-22-22 15,1 0-15,20 21 0,-21-21 0,1 0 16,-1 0-16,-21 0 0,22 0 15,-22 0-15,0 0 0,21 0 0,-21-21 16,1-1-16,-1 22 0</inkml:trace>
  <inkml:trace contextRef="#ctx0" brushRef="#br0" timeOffset="15747.34">16277 5059 0,'0'0'0,"-21"-21"0,21 0 15,-21 21-15,21-22 0,-21 22 0,-1-21 16,22 0-16,0 0 16,0 42 15,0 0-31,0 0 0,22 1 15,-1 20-15,21 0 0,0 1 16,1-1-16,-1 21 0,0-20 16,22 20-16,-1 1 0,1-22 0,-1 22 15,22-1-15,0 1 0,-1-1 0,22 1 16,-21-22-16,21 21 0,0-20 16,-22-1-16,1 0 0,0 1 0,-22-1 15,22-21-15,-22 22 0,-20-22 0,20 0 16,-21 0-16,22 0 0,-22-21 15,1 21-15,-22 1 0,21-22 0,-21 0 16,0 0-16,1 0 0,-1 0 16,0 0-1,-21-22 1,0 1-16,0 0 16,-21 0-16,21 0 15,0 0-15,0-1 16</inkml:trace>
  <inkml:trace contextRef="#ctx0" brushRef="#br0" timeOffset="16064.16">18267 5969 0,'-43'0'16,"22"0"0,21 21-1,0 0-15,0 1 16,21-1-16,1-21 0,-1 21 0,0 0 15,0-21-15,0 21 0,0 0 16,22-21-16,-22 22 0,0-1 0,0-21 16,0 21-16,1-21 0,-1 21 0,-21 0 15,0 0 1,-21-21 0,-1 22-16,1-22 0,-21 0 0,0 21 15,-1-21-15,1 21 0,0-21 16,20 21-16,-20-21 0,0 21 15,21-21-15,-22 0 0,22 0 0,-21 21 16,21-21-16,-1 0 0,-20 0 0,21 0 16,-21 0-16,20 0 0,-20 0 15,0 0-15</inkml:trace>
  <inkml:trace contextRef="#ctx0" brushRef="#br0" timeOffset="16831.68">4127 6858 0,'0'0'0,"0"-21"0,0 0 0,0 0 0,0-1 15,0 1-15,0 0 16,0 42 15,-21 0-31,21 22 0,0-22 16,0 21-16,0 1 0,0 20 15,0 1-15,0-1 0,0 1 0,0 20 16,0-20-16,0 20 0,0-20 16,0 21-16,0-22 0,0 1 0,0-1 15,0 1-15,0-1 0,0 1 0,0-1 16,0-21-16,0 1 0,0-1 15,0 0-15,0-20 0,0 20 0,0-21 16,0 0-16,21-21 16,1-21-1,-22 0-15,21 0 0,-21 0 16,0-22-16</inkml:trace>
  <inkml:trace contextRef="#ctx0" brushRef="#br0" timeOffset="18019.74">4191 6943 0,'0'0'0,"21"0"46,0 0-46,0 0 0,1 0 0,20 0 16,-21 0-16,21 0 0,1 0 16,-1 0-16,22 0 0,-1 0 15,1 0-15,-1 21 0,1-21 0,20 0 16,-20 0-16,20 0 0,1 0 16,0 0-16,21 21 0,-1-21 0,22 0 15,-21 0-15,21 0 0,0 0 0,21 0 16,-21 0-16,22 0 0,20 0 0,-21 0 15,0 0-15,0 0 0,22 0 16,-22 0-16,0 0 0,21 0 0,-20 0 16,-1 0-16,0 0 0,0 0 15,0-21-15,0 21 0,-21 0 16,22 0-16,-22 0 0,0 0 0,0 0 16,0 0-16,0 0 0,-22 0 0,1 0 15,21-21-15,-21 21 0,0 0 16,-21 0-16,20 0 0,-20 0 0,0 0 15,-22 0-15,1 0 0,-1 0 0,1 0 16,-1 0-16,-20 0 0,-1 0 16,0 0-16,1 0 0,-1 0 0,-21-21 15,21 21-15,-20 0 0,-1 0 0,0 0 16,0 0-16,0 0 16,0 0-1,-21 21 32,-21 0-31,21 0-16,-21 0 0,21 0 0,0 1 15,-21-1-15,0 21 0,0-21 16,21 22-16,-22-1 0,1 0 0,21 1 16,-21-1-16,0 0 0,21 1 0,-21-1 15,21 21-15,0-20 0,-21-1 16,21 22-16,-22-22 0,1 0 0,21 1 15,0 20-15,0-21 0,-21 1 16,21-1-16,-21 0 0,21 1 0,0-1 16,0-21-16,0 22 0,0-22 0,0 21 15,0-21-15,-21 0 0,21 1 16,0-1-16,0 0 0,-21-21 0,21 21 16,-22 0-16,1-21 15,0 0-15,0 0 0,0 21 0,0-21 16,-1 0-16,-20 0 0,21 0 15,-21 0-15,20 0 0,-20 0 16,0 0-16,-22 0 0,22 0 0,-22 0 0,1 0 16,-1 0-16,1 0 0,-22 0 0,22 0 15,-22 0-15,0 0 16,1 0-16,-22 0 0,0 0 0,0 0 16,-21 0-16,0 0 0,0 0 0,0 0 15,0 0-15,0 0 0,-21 0 0,0 0 16,21 0-16,-21 0 0,0 0 15,21 0-15,-22 0 0,22 0 0,-21 0 16,21 0-16,0 0 0,0 0 0,0 0 16,0 0-16,0 0 0,-21 0 0,21 0 15,0 0-15,-21 0 0,21 0 16,0 0-16,0 0 0,21 0 0,-21 0 16,21 0-16,22 0 0,-22 0 0,21 0 15,0 0-15,1 0 16,-1 0-16,22 0 0,-1 0 0,1 0 15,-1 0-15,1 0 0,-1 0 0,22 0 16,-1 0-16,1-21 0,0 21 16,-1 0-16,22 0 0,0 0 0,0-21 15,0 21-15,21-21 16,0 0 0,0 0-1,21-1-15,0 22 0,-21-21 16,21 0-16,0 21 0,1-21 15,-1 0-15</inkml:trace>
  <inkml:trace contextRef="#ctx0" brushRef="#br0" timeOffset="18343.63">4572 7281 0,'0'0'0,"0"-21"16,-21 42-1,21 1-15,0-1 16,0 0-16,0 21 0,0 1 0,0-1 16,0 0-16,0 1 0,0-1 0,0 0 15,0 1-15,0-1 0,0 0 16,0 1-16,0-1 0,0-21 0,0 21 15,0-20-15,0-1 0,0 21 0,0-21 16,0 0-16,0-42 31,0 0-15,0 0-16,0 0 16</inkml:trace>
  <inkml:trace contextRef="#ctx0" brushRef="#br0" timeOffset="18668.43">4508 7430 0,'0'0'0,"0"-22"0,0 1 0,0 0 15,0 0-15,0 0 0,0 0 0,0-1 16,0 1-16,0 0 0,22 0 16,20 0-16,-21 0 0,0 21 0,22-22 15,-1 22-15,-21 0 0,21 0 16,1 0-16,-1 22 0,0-22 0,-20 42 15,20-21-15,-21 0 0,-21 22 0,0-1 16,0-21-16,0 21 16,0 1-16,-21-1 0,0-21 0,-22 22 15,22-22-15,-21 21 0,21-21 0,-22 0 16,1 1-16,21-1 0,0 0 16,-22-21-16,22 21 0,0 0 0,0-21 15,21 21-15,21-21 47,0 0-47,0 0 16</inkml:trace>
  <inkml:trace contextRef="#ctx0" brushRef="#br0" timeOffset="21236.17">4932 8022 0,'0'0'0,"21"0"16,0 0-16,-21-21 0,21 0 0,0 21 15,1-21-15,-1 0 0,0-1 16,21-20-16,-21 21 0,1 0 16,20-22-16,-21 22 0,0 0 0,0-21 15,1 21-15,-22-1 0,0 1 0,0 0 16,0 0-16,0 0 0,-22 21 15,-20 0-15,21 0 0,0 0 16,0 0-16,-1 0 0,-20 0 16,21 21-16,0 0 0,0 0 0,21 0 15,0 1-15,0-1 16,0 0-16,0 0 16,21 0-16,0-21 15,0 0-15,0 21 0,0-21 0,1 0 16,-22 22-16,21-22 0,0 21 15,0 0-15,-21 0 16,21-21-16,-21 21 0,0 0 0,0 1 16,0-1-16,21 0 0,-21 0 15,0 0-15,0 0 16,22-21 0,-1 0-16,0 0 0,0 0 15,0 0-15,0-21 0,1 21 16,-1-21-16,0 0 0,0 0 0,0 0 15,0-1-15,1 1 0,-1 0 16,0 0-16,0 0 0,0 0 0,0-1 16,-21 1-16,0 0 0,22-21 15,-1 21-15,-21-1 0,0 1 16,0 42 15,0 1-31,0-1 16,0 0-16,0 0 15,0 0-15,0 0 0,0 1 0,0 20 16,0-21-16,0 0 0,0 0 0,0 1 16,21-22-16,-21 21 0,21 0 15,0-21-15,0 0 0,1 0 0,-1 0 16,21 0-16,-21 0 0,0 0 0,22-21 16,-22 21-16,0-21 0,21-1 15,-20 1-15,20 0 0,-21 0 16,0 0-16,0 0 0,1-1 0,-1 1 15,-21-21-15,21 21 0,-21 0 0,21-1 16,-21 1-16,0 0 0,0 0 16,0 0-16,0 42 15,0 0 1,-21 0-16,21 22 16,0-22-16,0 0 0,-21 0 0,21 0 15,-21 22-15,-1-22 0,22 0 0,0 21 16,0-21-16,0 1 0,0-1 0,0 0 15,0 0-15,0 0 16,0 0-16,0-42 31,0 0-31,0 0 16,0 0-16,0 0 0,0-1 16,0 1-16,0 0 0,22-21 0,-22 21 15,21-1-15,-21-20 0,0 21 0,21 0 16,-21 0-16,21-1 0,-21 1 15,0 0-15,21 21 0,0 0 0,1 0 16,-1 0 0,0 21-16,-21 0 0,21 1 15,-21-1-15,0 0 0,0 0 16,0 0-16,21 0 0,-21 22 0,21-22 16,-21 0-16,0 0 0,22 22 15,-22-22-15,21 0 0,-21 0 16,0 0-16,21-21 0,0 0 15,0 0 1,0-21 0,-21 0-16,0 0 0,0 0 0,22-1 15,-1 1-15,-21 0 0,21 0 0,0-21 16,-21 20-16,21 1 0,0-21 16,1 21-16,-22 0 0,42-1 0,-42 1 15,42 0-15,-21 21 16,1-21-16,-1 21 15,-21 21-15,0 0 16,21 0-16,-21 1 0,0-1 0,0 0 16,0 21-16,0-21 0,0 1 0,0-1 15,0 21-15,0-21 0,0 0 16,0 1-16,21-1 0,-21 0 0,21-21 16,0 21-16,1-21 0,-1 0 0,0 0 15,0 0-15,0 0 0,0 0 16,1 0-16,20 0 0,-21-21 0,0 21 15,0-21-15,1 0 0,-1-1 0,0 1 16,0 0-16,0 0 0,0 0 16,-21 0-16,0-1 0,22 1 15,-22 0-15,21 0 0,-21 0 0,0 0 16,0-1-16,0 44 47,0-1-47,0 0 0,0 0 15,0 21-15,-21-20 0,21-1 0,0 0 16,0 0-16,0 0 0,0 0 16,0 1-16,0-1 0,0 0 0,21-21 15,-21 21-15,21 0 0,0-21 16,0 0-16,0 0 0,1 0 16,-1 0-16,0 0 0,0 0 0,0-21 15,0 0-15,22 21 0,-22-21 0,0 0 16,0-1-16,22 1 0,-22 0 0,0-21 15,0 21-15,0-22 0,22 22 16,-22-21-16,0-1 0,0 1 0,-21 0 16,21-22-16,0 22 0,-21 0 0,22-1 15,-22 1-15,0 0 0,0 20 16,0 1-16,0 0 0,0 0 0,0 0 16,0 0-16,-22 21 0,1 0 15,0 21-15,21 0 0,-21 0 16,0 21-16,21 1 0,-21-22 15,-1 42-15,22-20 0,-21-1 0,21 0 16,0 1-16,0-1 0,0 0 16,0 1-16,0-1 0,0 0 0,0 1 15,0-22-15,21 0 0,1 21 0,-1-20 16,0-1-16,0 0 0,0-21 16,22 21-16,-22-21 0,0 0 0,21 0 15,-21 0-15,22 0 0,-22 0 0,0-21 16,21 0-16,-20 21 0,-1-21 0,0-1 15,0 1-15,0 0 16,0 0-16,-21 0 0,0 0 0,22-22 16,-22 22-16,21 0 0,-21 0 0,0 0 15,0 42 32,0 0-47,0 0 0,0 0 0,0 0 16,0 1-16,0-1 15,0 0-15,0 0 0,0 0 0,0 0 16,21 1-16,0-1 0,0-21 16,0 0-16,1 0 15,-1 0-15,0 0 0,0 0 16,0 0-16,0 0 0,1-21 16,-1 21-16,0-22 0,-21 1 0,21 0 15,0 21-15,0-21 0,1 0 16,-22 0-16,21-22 0,0 22 0,-21 0 15,21 0-15,0 0 0,-21-1 16,21 1-16,1 21 16,-22-21-16,0 42 15,0 0 1,0 1-16,0-1 0,0 0 16,0 0-16,0 0 15,0 0-15,0 1 0,0-1 0,0 0 16,0 0-16,21 0 0,-21 0 0,21 1 15,0-22-15,0 0 0,0 0 16,1 21-16,-1-21 0,0 0 16,0 0-16,0 0 0,0 0 0,1 0 15,-1-21-15,0 21 0,0-22 0,0 22 16,0-21-16,1 0 0,-1 21 16,0-21-16,0 0 0,0 0 0,-21-1 15,21 1-15,-21 0 16,22 0-16,-22 0 0,21 0 0,-21-1 15,0 1-15,-21 21 32,-1 0-32,1 21 15,0 1-15,21-1 0,0 0 0,0 0 16,-21 0-16,21 0 0,0 1 16,-21-1-16,21 0 0,0 0 0,0 0 15,0 0-15,0 1 0,21-1 0,0-21 16,0 21-16,0-21 0,1 0 15,-1 0-15,21 0 0,-21 0 0,0 0 16,22 0-16,-22 0 0,0 0 16,21 0-16,-20-21 0,-1 21 0,0-21 15,21-1-15,-21 22 0,1-21 16,-22 0-16,21 0 0,-21 0 0,21 0 16,-21-1-16,0 1 0,0 0 0,0 0 15,0-21-15</inkml:trace>
  <inkml:trace contextRef="#ctx0" brushRef="#br0" timeOffset="21445.51">9080 7260 0,'0'0'0,"-42"0"16,21 0-16,0 0 15,0 0 1,-1 0-1,1 0 32,0 0-47,0 0 0</inkml:trace>
  <inkml:trace contextRef="#ctx0" brushRef="#br0" timeOffset="21667.38">7980 7451 0,'0'0'0,"0"21"15,21-21 1,0 0-16,0 0 0,0 0 0,1 0 16,20 0-16,-21-21 0,21 21 15,1 0-15,-22-21 0,21 21 0,-21 0 16,22-22-16,-22 22 0,0-21 0,0 21 15,-21-21-15,-21 0 16</inkml:trace>
  <inkml:trace contextRef="#ctx0" brushRef="#br0" timeOffset="21872.55">7366 7324 0,'0'0'16,"0"21"-16,-21-21 0,0 0 0,-1 0 16,1 0 31,0 0-32</inkml:trace>
  <inkml:trace contextRef="#ctx0" brushRef="#br0" timeOffset="22075.64">6667 7260 0,'0'0'16,"-21"0"-16,42 0 62,1-21-46</inkml:trace>
  <inkml:trace contextRef="#ctx0" brushRef="#br0" timeOffset="23043.13">15325 6858 0,'0'0'0,"0"-21"31,0 42-15,0 0-16,0 0 0,0 1 0,0 20 15,0 21-15,0-20 0,0 20 0,0 22 16,0-22-16,0 1 0,0 21 16,0-22-16,-22 1 0,22-1 0,0-21 15,0 22-15,0-22 0,0 1 0,0-1 16,0-21-16,0 21 0,0-20 16,0-1-16,0 0 0,0 0 0,0-42 46,0 0-46,0 0 16,0-1-16,22-20 0,-22 21 0,0-21 16</inkml:trace>
  <inkml:trace contextRef="#ctx0" brushRef="#br0" timeOffset="24318.4">15473 6900 0,'0'0'0,"0"-21"0,0 0 0,0 0 0,0 0 16,0 0-16,-21 21 16,21-22-1,21 22 1,0 0 0,0 0-16,0 0 0,22 0 15,-22 0-15,21 22 0,0-22 0,22 0 16,-1 21-16,1-21 0,21 21 15,-1-21-15,22 0 0,0 0 0,21 0 16,-21 21-16,21-21 0,0 0 0,0 0 16,21 0-16,0 0 0,0 0 15,0 0-15,1 0 0,-1 0 0,21 0 16,-21 0-16,22 0 0,-1 0 0,0 21 16,-21-21-16,22 0 15,-1 0-15,0 0 0,1 0 0,-1 21 16,0-21-16,1 22 0,-1-22 0,0 0 15,1 0-15,-1 21 0,0-21 16,1 0-16,-22 0 0,21 0 0,1 0 16,-22 0-16,0 0 0,0 0 15,0 0-15,0 0 0,-21 0 0,0 0 16,0 0-16,-21-21 0,0 21 0,0 0 16,-21 0-16,-1-22 0,-20 22 15,20 0-15,-41 0 0,20 0 0,1 0 16,-22 0-16,22 0 0,-22 0 0,21 0 15,-20 0-15,-1 0 16,0 0-16,1 0 0,-22 0 0,0 0 16,21 0-16,-20 0 0,-1 0 0,-21-21 15,21 21 1,-21 21 31,0 1-47,0-1 0,0 0 15,0 0-15,0 0 0,0 0 16,0 1-16,0 20 0,0 0 0,0 1 16,0 20-16,0-21 0,0 22 0,0-22 15,0 22-15,0-22 16,0 22-16,-21-22 0,21 21 0,-21-20 16,21-1-16,0 22 0,0-22 0,-22 0 15,1 22-15,21-22 0,-21 0 16,21 1-16,-21-1 0,21 0 0,-21-20 15,0 20-15,21-21 0,-22 21 0,22-20 16,-21-1-16,21 0 0,-21 0 16,21 0-16,-21 0 0,0-21 0,21 22 15,-21-22-15,-1 0 0,1 21 0,0 0 16,0-21-16,-21 0 16,20 0-16,1 0 0,-21 0 0,0 0 15,-1 0-15,1 0 0,0 0 16,-22 0-16,1 0 0,-22 0 0,21 0 15,-20 0-15,-22 0 0,21 0 16,-21-21-16,22 0 0,-22 21 0,0-22 16,-21 22-16,21-21 0,-21 0 0,0 21 15,0-21-15,-21 21 0,21-21 16,-21 0-16,-21 21 0,-1-22 0,1 22 16,0-21-16,-1 21 0,-20 0 0,20-21 15,-20 21-15,21 0 0,-1 0 0,1 0 16,0 0-16,20 0 0,1 0 15,0 0-15,21 0 0,-21 0 0,21 0 16,0 0-16,0 0 0,0 0 16,0 0-16,21 0 0,-21 0 15,0 0-15,21 0 0,0 21 0,1-21 16,-1 0-16,21 0 0,0 0 0,-20 0 16,20 0-16,0 0 0,-21 0 15,22 0-15,20 0 0,-20 0 0,20 0 16,1 0-16,-1 0 0,22 0 0,-22 0 15,22 0-15,0 0 0,-1 0 0,1 0 16,0 0-16,-1 0 0,1 0 16,0 0-16,-1 0 0,1 0 0,0 0 15,20 0-15,-20 0 0,21 0 0,0 0 16,-22-21-16,22 21 16,0 0-16,0 0 15,21-21 16,0 0-15,0 0-16,21 21 0,0-22 16,0 1-16,1 0 0,-1 0 15,0 0-15</inkml:trace>
  <inkml:trace contextRef="#ctx0" brushRef="#br0" timeOffset="24611.24">15790 7366 0,'0'0'16,"21"-21"-16,-21-106 15,0 148 1,0 21 0,0-20-16,0 20 15,0 0-15,0 1 0,0-1 0,0 0 16,-21 22-16,21-22 0,-21 0 15,21 22-15,0-22 0,0 1 16,0-1-16,-21 0 0,21 1 0,0-1 16,0-21-16,0 0 0,0 22 0,0-22 15,0 0-15,21-21 32,-21-21-32,0 0 15,0-1-15</inkml:trace>
  <inkml:trace contextRef="#ctx0" brushRef="#br0" timeOffset="25031.51">15790 7472 0,'0'0'0,"0"-21"0,21-85 32,1 106-32,-1 0 0,0 0 15,0 0-15,-21 21 0,21 0 0,0 0 16,1 1-16,-1 20 0,0-21 15,0 21-15,0 1 0,0-22 0,1 21 16,-1 1-16,0-1 0,0-21 0,-21 21 16,0-20-16,21 20 0,0-21 15,-21 0-15,22 0 0,-22 1 0,0-1 16,0 0-16,21-21 16,-21 21-16,21-21 15,-21-21-15,0 0 16,0 0-16,0-22 0,21 22 15,-21 0-15,21-21 0,-21 20 16,0-20-16,0 0 0,21-1 0,-21 1 16,22-21-16,-22 20 0,0-20 0,0 20 15,21 1-15,-21 0 0,0-1 16,0 22-16,0 0 0,0 0 0,0 0 16,21 21-1,-21 21 1,0 0-16,0 0 0,0 0 0,0 1 15,21-1-15,-21 0 0,0 0 16,21 0-16</inkml:trace>
  <inkml:trace contextRef="#ctx0" brushRef="#br0" timeOffset="25768.09">16806 7557 0,'-42'21'16,"21"-21"-16,0 21 0,21 0 16,-22 0-16,1 0 0,21 1 15,0-1-15,-21 0 0,21 0 16,-21 21-16,21-20 0,0-1 0,0 0 16,0 0-16,0 0 0,0 0 15,0 1-15,21-1 0,0-21 0,0 21 16,1-21-16,-1 0 0,0 0 15,0 0-15,0 0 0,0 0 16,1 0-16,-22-21 0,0 0 0,0-1 16,0 1-16,0 0 0,0 0 15,0-21-15,0 20 16,0 1-16,0 0 0,0 0 16,0-21-16,0 20 0,0 1 0,0 0 15,0 0-15,0 0 0,21 0 0,0-1 16,0 22-16,0-21 0,0 21 15,1-21-15,-1 21 0,0 0 0,0 0 16,0 0-16,22 21 0,-22 0 0,0 1 16,0-1-16,0 0 0,0 0 15,1 0-15,-1 0 0,-21 22 0,0-22 16,0 0-16,0 21 0,0-20 0,0-1 16,0 0-16,0 0 0,0 0 15,0 0-15,0 1 0,-21-22 47,21-22-47,0 1 16,0 0-16,0 0 0,0 0 15,0-22-15,0 22 0,21 0 16,-21-21-16,21 21 0,0-22 0,0 1 16,22 21-16,-22 0 0,0-22 0,21 22 15,-21 0-15,22 21 0,-1-21 16,-21 21-16,22 0 0,-1 0 0,-21 0 15,21 21-15,-20 0 0,-1 0 0,0 0 16,0 22-16,-21-22 0,0 0 16,0 21-16,0-20 0,0-1 15,0 21-15,0-21 0,0 0 0,-21 1 16,21-1-16,0 0 0,-21 0 0,0 0 16,21 0-16,0 1 15,21-22 1,0 0-16,0 0 15,0-22-15</inkml:trace>
  <inkml:trace contextRef="#ctx0" brushRef="#br0" timeOffset="26079.92">18796 7260 0,'0'0'0,"0"-21"0,0 0 0,0 0 16,0 42 15,0 0-31,0 21 0,-21-20 0,21 20 16,0 21-16,0-20 0,-21-1 16,21 0-16,0 1 0,0-1 0,0 0 15,0 1-15,-22-1 0,22 0 0,0 1 16,-21-22-16,21 21 0,-21-21 15,21 22-15,0-22 0,0 0 16,0 0-16,0 0 0,0-42 31,0 0-15,21 21-16</inkml:trace>
  <inkml:trace contextRef="#ctx0" brushRef="#br0" timeOffset="26383.74">18648 7514 0,'0'0'0,"0"-42"0,0 0 0,0-1 16,0 22-16,0-21 0,0-1 16,0 22-16,21 0 0,0-21 0,0 21 15,0-1-15,1 1 0,20 0 16,0 21-16,-21-21 0,22 21 16,-1 0-16,0 0 0,1 0 0,-22 0 15,21 0-15,1 0 0,-22 42 0,0-21 16,0 1-16,-21 20 0,0 0 15,0-21-15,-21 22 0,21-1 0,-42-21 16,20 22-16,-20-1 0,21-21 0,-21 0 16,-1 22-16,22-22 0,-21 0 15,-1 0-15,22 0 0,0-21 0,-21 21 16,21-21-16,-1 22 0,1-1 16,42-21 15,1 0-31</inkml:trace>
  <inkml:trace contextRef="#ctx0" brushRef="#br0" timeOffset="27040.36">19050 7874 0,'0'0'0,"0"21"16,21-21-1,0 0-15,0 0 0,1 0 16,-1-21-16,0 21 0,0-21 16,0 0-16,22 0 0,-22-1 15,0 1-15,21 0 0,-21 0 0,1 0 16,-1-22-16,0 22 0,0 0 0,-21 0 16,0 0-16,0 0 0,0-1 15,0 1-15,-21 21 0,0 0 16,0 0-16,-1 0 0,1 0 0,0 0 15,21 21-15,-21 1 16,21-1-16,0 0 0,0 0 16,0 0-16,0 0 15,21 1-15,-21-1 0,0 0 16,0 0-16,0 0 16,21 0-16,-21 1 0,21-1 15,-21 0-15,22 0 16,-1-21-16,0 0 15,0 0-15,0 0 0,0 0 0,1 0 16,-1 0-16,0 0 0,21 0 0,-21 0 16,1 0-16,-1 0 0,21-21 15,-21 0-15,0 21 0,1-21 0,-1-1 16,-21 1-16,21 0 0,0 0 0,-21 0 16,0 0-16,21-1 0,0 1 15,-21 0-15,22 0 0,-22 0 16,0 0-16,0 42 15,-22 0 1,22 0-16,-21 0 16,0 0-16,21 1 0,0-1 0,-21 21 15,21-21-15,-21 0 0,21 1 0,0-1 16,0 0-16,0 0 16,0 0-16,21-21 0,-21 21 15,21-21-15,0 0 0,0 0 0,1 0 16,-1 0-16,0 0 15,0-21-15,0 0 0,0 0 16,-21 0-16,22 0 0</inkml:trace>
  <inkml:trace contextRef="#ctx0" brushRef="#br0" timeOffset="27300.21">20045 7324 0,'0'0'0,"-21"0"0,-22 0 31,43 21-31,-21-21 0,21 21 16,0-42 46,21 21-31,-21 21-15,21-21 0,1 21-16</inkml:trace>
  <inkml:trace contextRef="#ctx0" brushRef="#br0" timeOffset="28059.99">20256 7599 0,'0'0'15,"-21"0"-15,21 21 0,-21 0 0,0 0 16,21 1-16,-21-22 0,21 21 16,0 0-16,0 0 0,0 0 0,0 0 15,0 1-15,0-1 0,0 0 16,0 0-16,0 0 15,0 0-15,0 1 16,0-44 31,0 1-47,0 0 0,0 0 16,0 0-16,0 0 0,0-1 0,0-20 15,21 21-15,-21 0 0,21-22 16,0 22-16,0 0 0,22 0 0,-22-21 15,0 42-15,21-22 0,-20 1 0,20 21 16,-21 0-16,0 0 0,22 0 16,-22 0-16,0 21 0,0 1 15,-21-1-15,21 0 0,-21 0 0,0 0 16,21 0-16,-21 1 0,0 20 16,0-21-16,0 0 0,0 0 0,0 1 15,0-1-15,-21 0 0,21 0 0,-21 0 16,21 0-16,-21-21 15,0 0 1,21-21 0,0 0-1,0 0-15,0 0 16,0 0-16,21-1 0,0 1 0,0 0 16,0 0-16,1 0 0,-1-22 15,21 22-15,0 0 0,-20 0 16,20 0-16,-21 21 0,21 0 0,-20-21 15,20 21-15,-21 0 0,0 0 0,0 21 16,1 0-16,-1 0 0,-21 0 16,21 0-16,-21 1 0,0-1 0,0 0 15,0 0-15,0 0 0,0 0 0,0 22 16,0-22-16,-21 0 16,21 0-16,0 0 0,0 1 15,-21-22-15,21 21 16,0-42 31,0-1-47,21 22 15</inkml:trace>
  <inkml:trace contextRef="#ctx0" brushRef="#br0" timeOffset="28307.85">21315 7599 0,'0'0'0,"0"21"16,0 0 0,0 0-16,0 1 15,0-1-15,-21 0 0,21 0 16,-22 0-16,22 0 0,0 1 16,0-1-16,0 0 0,0 0 15,0 0 1,0-42 15,22 0-15,-1 0-16</inkml:trace>
  <inkml:trace contextRef="#ctx0" brushRef="#br0" timeOffset="28579.69">21336 7430 0,'21'0'0,"-42"0"0,21-22 47,21 22-31,0-21-16,-21 0 31,-21 21-15,0 0-16,0 21 15,0-21-15,-1 21 0,22 1 16,-21-22-16,21 21 0,-21 0 16,21 0-16,0 0 15,21-21 1</inkml:trace>
  <inkml:trace contextRef="#ctx0" brushRef="#br0" timeOffset="29880.93">21780 7430 0,'0'-22'16,"0"44"-16,0-65 0,0 22 0,0 0 0,0-21 15,0 20-15,0 1 16,0 0-16,0 0 0,0 42 47,0 0-47,0 0 0,0 1 0,-21 20 15,21 0-15,0 1 0,-21-22 16,0 21-16,0 0 0,21 22 0,0-22 16,0 1-16,-21-22 0,21 21 0,-22 0 15,22 1-15,0-22 0,0 21 16,0-21-16,0 22 0,0-22 15,0 0-15,22 0 0,-1-21 0,0 21 16,0-21-16,0 0 0,0 0 16,1 0-16,-1 0 0,0 0 15,21-21-15,-21 0 0,1 0 0,-1 0 16,0 0-16,0-1 0,0 1 16,0-21-16,1 21 0,-22 0 0,21-1 15,0-20-15,-21 21 0,0 0 16,0 42 31,0 0-47,0 0 0,-21-21 0,21 21 15,-21 1-15,21-1 0,0 0 16,0 0-16,0 21 0,0-20 0,0-1 16,0 0-16,0 0 0,0 0 15,21-21 1,0 0-16,0 0 0,0 0 15,0 0-15,1 0 0,-22-21 16,21 0-16,0 0 0,0 21 16,0-21-16,0-1 0,1-20 0,-1 21 15,0 0-15,0 0 0,0-1 16,0 1-16,-21 0 0,22 21 16,-22-21-16,0 42 31,0 0-31,-22 0 15,1 1-15,21-1 0,0 0 16,0 0-16,-21 0 0,21 0 0,0 1 16,0-1-16,0 0 0,0 0 0,0 0 15,0 0 1,21-21-16,0 0 16,1 0-16,-1 0 15,0-21-15,0 0 0,0 21 0,0-21 16,1 0-16,-1 0 0,0-1 15,0 1-15,21 0 0,-20 0 0,-1 0 16,0 0-16,0-1 0,0 1 0,0 21 16,1-21-16,-22 42 47,-22 0-47,1 1 15,21-1-15,-21-21 0,21 21 0,0 0 16,0 0-16,0 0 0,0 1 0,0-1 15,0 0 1,0 0-16,21 0 0,0-21 16,1 21-16,-1-21 0,0 0 0,0 0 15,0 0-15,0 0 0,22 0 16,-22 0-16,0 0 0,0-21 0,22 0 16,-22 21-16,0-21 0,0 0 0,0 0 15,0-1-15,1-20 0,-1 21 16,0 0-16,0-22 0,-21 22 15,0 0-15,0-21 0,21 21 0,-21-1 0,0 1 16,-21 21 0,0 0-16,0 0 0,0 0 15,-1 21-15,1-21 0,0 22 0,21-1 16,-21 21-16,0-21 0,21 0 0,0 1 16,0 20-16,0-21 0,0 0 15,0 0-15,0 1 0,0-1 0,0 0 16,21 0-16,0 0 0,0-21 0,0 0 15,1 21-15,-1-21 0,0 0 16,0 0-16,21 0 0,-20 0 0,-1 0 16,21 0-16,-21-21 0,0 0 0,1 21 15,20-21-15,-21 0 0,0 0 16,22-1-16,-22-20 0,21 21 0,-21 0 16,0 0-16,1-1 0,-1 1 15,-21 0-15,0 0 0,0 0 16,0 0-16,0-1 0</inkml:trace>
  <inkml:trace contextRef="#ctx0" brushRef="#br0" timeOffset="30151.49">22564 7197 0,'-22'0'0,"44"0"0,-65-21 16,43-1 15,-21 22 1,0 0-17,0 0 1,0 0-16,-1 0 0,1 0 15,0 0-15,0 0 0</inkml:trace>
  <inkml:trace contextRef="#ctx0" brushRef="#br0" timeOffset="30411.6">21505 7472 0,'0'0'0,"0"21"0,21-21 16,1 0 0,-1 0-16,21 0 0,0 0 0,1 0 15,-1-21-15,0 21 0,22 0 0,-22 0 16,1-21-16,-1 21 16,0 0-16,-21 0 0,22 0 0,-22-21 0,0 21 15,0 0-15,-21-22 31,0 1-15,-21 21-16</inkml:trace>
  <inkml:trace contextRef="#ctx0" brushRef="#br0" timeOffset="44431.47">5609 8657 0,'0'0'0,"21"0"0,43-63 31,-43 63-31,-21-21 0,21 21 0,0-22 16,0 1-16,1 21 16,-22-21-16,21 21 0,-42 21 47,-1 0-47,-20 1 0,21-1 15,-21 0-15,-22 21 0,22 1 16,-22 20-16,1-21 0,-1 22 0,1-1 15,-1 1-15,-20-1 0,20 1 0,-21-1 16,22 1-16,-22-22 0,1 22 16,-1-1-16,0 1 0,-21-1 0,22 1 15,20-22-15,-20 22 0,20-22 16,1 21-16,-1-20 0,1-1 16,-1 0-16,1-20 0,-1 20 0,22-21 15,-1 21-15,-20-42 0,21 22 16,20-1-16,-20 0 0,21-21 0,0 0 15,0 21-15,-1-21 16,1 0 0,21-21-16,0 0 0</inkml:trace>
  <inkml:trace contextRef="#ctx0" brushRef="#br0" timeOffset="44910.72">3895 9673 0,'0'0'0,"0"-21"0,21 21 16,-21 21 15,-21 0-15,-1 1-16,1 20 15,0-21-15,0 0 0,0 22 0,0-22 16,-1 0-16,1 21 0,0-21 15,-21 1-15,21-1 0,-1 21 0,1-21 16,0-21-16,0 21 0,0 1 0,0-1 16,-1-21-16,1 0 15,21-21 17,21 21-17,1 0-15,-1 0 0,0-22 0,21 22 16,-21 0-16,22 0 0,-1 0 0,-21 0 15,22 0-15,-1 0 0,0 0 16,1 0-16,-22 22 0,21-22 0,-21 21 16,22 0-16,-22-21 0,0 21 0,0-21 15,-21 21-15,21-21 0,-21 21 16,21-21-16,1 22 0,-22-1 16,21-21 30,-21-21-30,21-1-16</inkml:trace>
  <inkml:trace contextRef="#ctx0" brushRef="#br0" timeOffset="45663.24">8763 8509 0,'0'0'0,"21"21"62,0 0-46,22 1-16,-22-1 0,0 21 0,21 0 16,1 1-16,-1 20 0,0-20 0,1 20 15,-1 1-15,0-1 0,1 1 16,-1-1-16,21 1 0,-20-1 0,20-21 16,-20 22-16,20-1 0,-21 1 0,22-22 15,-22 22-15,1-22 0,-1 0 16,21 1-16,-20-1 0,-22-21 15,21 22-15,1-22 0,-1 21 0,-21-21 0,0 0 16,22 1-16,-22-22 16,0 21-16,-21 0 0,21-21 0,0 0 15,0 0 1,-21-21 0,0 0-1,0-1-15,0 1 16,-21 0-16,21 0 15,-21 21-15,0-21 0,0 21 16,0-21-16</inkml:trace>
  <inkml:trace contextRef="#ctx0" brushRef="#br0" timeOffset="46007.71">9821 9821 0,'-21'22'16,"21"-1"-1,0 0-15,21-21 16,-21 21-16,21-21 0,1 21 0,-1-21 16,0 21-16,0-21 0,0 22 0,22-22 15,-22 0-15,0 21 0,0-21 16,0 0-16,0 21 0,1-21 0,-1 0 16,0 0-16,0 0 15,0 0-15,0 0 16,1 0-1,-1-21-15,0 0 16,-21-1-16,0 1 16,0 0-16,0 0 0,21-21 15,-21 20-15,0 1 0,0 0 0,0 0 16,21 0-16,-21 0 0,0-1 0,21 22 16,-42 0 15,0 0-31</inkml:trace>
  <inkml:trace contextRef="#ctx0" brushRef="#br0" timeOffset="46783.38">444 10710 0,'-42'-63'31,"21"42"-31,21 42 31,0 0-15,0 21-16,0 1 0,0-1 15,0 22-15,0-1 0,0 1 0,0 20 16,0-20-16,21 20 0,-21 1 16,0 0-16,0-22 0,0 22 0,0-22 15,0 1-15,0-1 16,0 1-16,0-1 0,0-20 0,0 20 16,0-42-16,0 22 0,0-22 15,0 0-15,0 0 0,0 0 0,21-21 16,0 0-16,-21-21 15,0 0-15,22 0 0,-1 0 0,-21-22 16,0 22-16</inkml:trace>
  <inkml:trace contextRef="#ctx0" brushRef="#br0" timeOffset="47666.77">444 10774 0,'0'0'0,"0"-21"0,-21 21 16,0 0-16,0 0 0,42 0 31,21 0-15,-20 0-16,20 21 0,0-21 16,22 0-16,-1 0 0,1 0 0,20 0 15,1 0-15,21 0 16,0 0-16,0 0 0,21 0 0,0-21 0,0 21 15,0 0-15,21-21 0,-21 21 16,21-22-16,21 22 0,-21 0 16,1-21-16,-1 21 0,21 0 0,-21-21 15,22 0-15,-22 21 0,0 0 16,0-21-16,0 21 0,-21 0 0,0-21 16,0 21-16,0 0 0,0-22 0,0 22 15,-21-21-15,-21 21 0,21 0 16,-22 0-16,1 0 0,0-21 0,-22 21 15,22 0-15,-22 0 0,1 0 0,-22 0 16,0 0-16,1-21 0,-22 21 0,0 0 16,0 0-16,0 0 0,-21 21 47,0 0-47,0 0 15,0 1-15,0-1 0,0 0 0,-21 21 16,21-21-16,-21 22 0,21-1 0,0-21 15,0 22-15,0-1 0,0 0 16,0 1-16,0 20 0,0-21 0,0 22 16,0-22-16,21 22 0,0-1 0,-21-20 15,22 20-15,-1-21 0,-21 1 0,21-1 16,0 0-16,-21 1 0,0-1 16,21-21-16,-21 22 0,0-22 15,0 0-15,0 0 0,0 0 0,0 0 16,-21 1-16,0-22 0,0 0 15,0 0-15,-22 21 0,22-21 16,-21 0-16,-1 0 0,1 0 0,0 0 16,-22 0-16,22 0 0,-22 0 0,1 0 15,-22 21-15,22-21 0,-43 0 16,21 0-16,-42 0 0,21 0 0,-21 0 16,0 0-16,-21 0 0,-21 21 0,21-21 15,-22 0-15,1 21 16,-21-21-16,20 0 0,-20 21 0,-1-21 0,1 0 15,-1 22-15,1-22 0,-1 21 16,22-21-16,-22 21 0,22-21 16,21 0-16,0 21 0,0-21 0,21 0 15,21 0-15,0 0 0,21 0 16,1 0-16,20 0 0,1 0 16,20 0-16,1 0 0,0 0 0,20-21 15,22 0 1,22 0-1,-1-1-15,0 22 16,0-21-16,0 21 0,0-21 0</inkml:trace>
  <inkml:trace contextRef="#ctx0" brushRef="#br0" timeOffset="47955.61">762 11070 0,'0'0'0,"-42"0"16,20 0-16,22 21 15,0 1-15,-21 20 16,21 0-16,0 1 0,-21 20 0,21-21 16,0 22-16,0-22 0,0 22 15,0-22-15,0 0 0,0 1 16,0-1-16,0-21 0,0 22 15,0-22-15,0 0 0,0 0 0,0 0 16,21-21 0,-21-21-1,0 0 1</inkml:trace>
  <inkml:trace contextRef="#ctx0" brushRef="#br0" timeOffset="48331.39">593 11282 0,'0'0'0,"0"-42"0,-22 20 0,22-20 0,0 21 16,0 0-16,22 21 16,-1 0-1,0 21-15,21 0 0,-21 21 16,22-20-16,-1 20 0,0 0 0,1 22 16,-1-22-16,-21 0 0,22 1 15,-1-1-15,-21 0 0,0 1 0,0-1 16,1 0-16,-22-20 0,0-1 15,0 0-15,21 0 0,-21 0 16,0-42 15,0 0-31,0 0 0,0 0 16,0-1-16,0-20 0,0 21 0,0-21 16,0-1-16,0-20 0,0 20 15,0-20-15,0-1 0,0 22 0,0-21 16,0 20-16,0 1 0,0 0 15,0 20-15,0 1 0,21 0 0,0 21 16,0 21 0,0 0-16,1 1 0,-22-1 0,21 21 15,0 0-15,0 1 0,-21-1 16,21 0-16</inkml:trace>
  <inkml:trace contextRef="#ctx0" brushRef="#br0" timeOffset="51352.13">1714 11705 0,'0'-21'0,"0"42"0,0-63 0,0 21 15,0 0-15,0-1 16,0-20-16,0 21 0,-21 0 0,0 0 16,21-22-16,-21 22 0,0 0 15,-22-21-15,22 42 0,0-22 0,0 22 16,0 0-16,0 0 15,-1 0-15,1 22 0,0-1 0,0 0 16,0 0-16,0 21 0,-1 1 16,1-1-16,21-21 0,0 22 0,0-1 15,0 0-15,0-21 0,0 22 16,0-22-16,0 0 0,0 0 0,21 0 16,-21 1-16,22-22 0,-1 0 15,21 0-15,-21 0 0,0 0 0,1 0 16,20-22-16,-21 1 0,0 0 15,22 0-15,-22 0 0,0 0 0,0-1 16,-21 1-16,0-21 0,21 21 0,-21 0 16,0-22-16,0 22 15,0 0-15,0 0 0,0 0 16,0 42 0,-21 0-16,21 0 0,0 0 15,0 0-15,0 1 0,0 20 16,0-21-16,0 21 0,0-20 0,0-1 15,0 0-15,0 0 0,0 0 16,0 0-16,0 1 0,21-22 0,0 0 16,-21 21-16,22-21 0,-1 0 0,0 0 15,0 0-15,0 0 0,0-21 16,1 21-16,-1-22 0,0 1 0,0 0 16,0 0-16,-21 0 15,21 0-15,1-1 0,-22-20 0,21 21 16,-21-21-16,0 20 0,0-20 0,0 21 15,0 0-15,0 0 0,0-1 16,-21 22-16,-1 0 16,1 0-16,0 22 15,0-1-15,21 0 0,0 0 16,0 0-16,0 0 16,21 1-16,0-22 0,0 21 15,-21 0-15,22-21 0,-1 21 0,0-21 16,0 21-16,0 0 15,0-21-15,-21 22 0,22-22 16,-22 21-16,21-21 0,-21 21 16,21-21-16,-21 21 15,21-21-15,-21 21 0,21-21 0,0 0 16,1 0-16,-1 0 16,0 0-16,0-21 0,0 0 15,0 21-15,1-21 0,-1 0 16,0-1-16,-21 1 0,0 0 0,21 0 15,-21 0-15,0-22 0,0 22 16,0 0-16,0-21 0,0 21 0,0-1 16,-21 1-16,0 0 0,21 0 15,-21 21 1,21 21 0,0 0-16,0 0 15,21 1-15,0-1 0,-21 0 16,21 0-16,0 0 0,-21 0 0,21 1 15,-21-1-15,22-21 0,-1 21 16,-21 0-16,0 0 0,0 0 0,21 1 16,0-1-16,0 0 15,0-21 1,1 0-16,-1 0 0,0 0 0,21 0 16,-21 0-16,1-21 0,-1 21 15,21-21-15,-21-1 0,0 1 16,1 0-16,-1 21 0,0-21 0,0-21 15,0 20-15,-21 1 0,0 0 0,0 0 16,0 0-16,0 0 0,0-1 16,0 1-16,0 0 0,0 42 31,0 0-31,0 1 0,0-1 16,-21 21-16,21-21 0,-21 0 0,21 1 15,0 20-15,0-21 16,0 0-16,0 0 0,0 1 0,0-1 0,0 0 15,0 0-15,21-21 16,0 0-16,0 0 0,1 0 16,-1 0-16,0 0 0,0 0 0,0 0 15,22-21-15,-22 0 0,0 21 0,21-21 16,-21-1-16,1 1 0,-1 0 16,0 0-16,-21-21 0,0 20 0,0-20 15,0 21-15,0-21 0,0-1 0,0 22 16,0-21-16,-21-1 0,-22 22 15,22 0-15,0 0 0,0 0 0,0 0 16,0 21-16,-1 0 0,-20 0 16,21 21-16,0 0 0,0 0 15,-1 0-15,-20 22 0,21-22 0,21 21 16,-21-21-16,21 22 0,-21-22 16,21 21-16,0-21 0,0 22 0,0-22 15,21 0-15,-21 0 0,21 0 0,21-21 16,-21 21-16,22-21 0,-22 22 15,21-22-15,1 0 0,-1 0 0,0 0 16,1 0-16,-1-22 0,0 22 0,1-21 16,-1 0-16,-21 21 0,21-21 15,-20 0-15,-1 0 0,0-1 0,0 1 16,-21 0-16,21 0 0,-21 0 16,0 0-16,0-1 0,0 1 15,-21 21 1,0 0-16,21 21 15,-21-21-15,21 22 0,0-1 16,0 0-16,0 0 0,-21 0 0,21 22 16,0-22-16,0 0 0,0 0 0,0 0 15,0 0-15,0 1 16,21-1-16,0-21 0,0 21 16,0-21-16,0 0 0,1 0 15,-1 0-15,0 0 0,0-21 16,0 0-16,0 21 0,1-22 0,-1 1 15,0 21-15,-21-21 0,21 0 16,0-21-16,-21 20 0,0 1 16,21 0-16,-21 0 0,22 0 0,-22 0 15,0-1-15,0 1 0,0 0 0,0 42 32,0 0-17,0 1-15,0-1 0,0 0 16,0 0-16,0 0 0,0 0 0,0 1 15,0-1-15,0 0 0,0 0 0,0 0 16,0 0 0,21-21-1,0 0-15,0 0 16,0 0-16,0-21 0,1 21 16,-1-21-16,-21 0 0,21 21 15,-21-21-15,21 0 0,-21-1 0,21 1 16,-21 0-16,21-21 0,-21 21 0,0-1 15,0 1-15,0 0 0,22 0 16,-22 0-16,0 42 31,0 0-15,0 0-16,-22 0 0,22 1 0,0 20 16,0-21-16,0 0 0,0 0 0,0 1 15,0-1-15,0 0 0,0 0 16,0 0-16,22-21 15,-22 21-15,21-21 0,0 0 16,21 0-16,-21 0 0,1 0 0,20 0 16,-21 0-16,0-21 0,22 21 15,-22-21-15,0 21 0,21-21 0,-21 0 16,1 0-16,-1-1 0,0 1 0,0 0 16,0 0-16,0 0 0,1 0 15,-22-1-15,0 1 0,0 0 0,0 0 16,0 42 15,0 0-31,0 0 16,0 1-16,0-1 0,-22 0 0,22 0 15,0 0-15,-21 0 0,21 1 0,0-1 16,0 0-16,0 0 0,0 0 16,0 0-1,21-21-15,1 0 0,-1 0 16,0 0-16,0 0 15,-21-21-15,21 0 0,0 21 16,-21-21-16,0 0 0,22 0 16,-22-1-16,21 1 0,-21 0 0,0 0 15,21-21-15,0 20 0,0 1 16,-21 0-16,21 0 0,1 21 16,-22 21-1,21 0 1,-21 0-16,0 1 0,0-1 15,0 0-15,21 0 0,-21 0 0,0 0 16,0 1-16,21-1 16,-21 0-16,21-21 0,0 21 15,1-21-15,-1 0 0,0 0 0,0 0 16,0 0-16,0 0 0,1 0 16,-1 0-16,0-21 15,21 21-15,-21 0 0,1-21 0,-1 0 16,0 21-16,0 0 0,-21-22 0,21 22 15,0 0-15,1-21 0,-1 0 16,-21 0-16,21 21 0,0-21 16,-21 0-16,0-1 0,21 1 0,-21 0 15,21 0-15,-21 0 0,0 0 0,0-1 16,0 1-16,0 0 0,-21 0 16,0 21-16,0 0 15,0 0-15,0 0 0,-22 21 0,22 0 16,0-21-16,21 21 0,-21 1 15,0-1-15,-1-21 0,22 21 16,0 0-16,-21 0 0,21 0 16,0 1-16,0-1 31,21-21-31,-21 21 0,22-21 16,-1 21-16,0 0 0,0-21 15,-21 21-15,21 1 0,0-1 16,1 0-16,-1 0 0,0 0 0,-21 0 15,21 1-15,0 20 0,-21-21 0,0 21 16,21-20-16,1 20 0,-22 0 0,0-21 16,0 22-16,0-1 15,21-21-15,-21 22 0,0-22 0,0 21 0,0-21 16,0 22-16,0-22 0,-21 0 16,-1 21-16,1-21 0,0 1 15,0-1-15,-21 0 0,-1-21 0,1 21 16,0 0-16,20 0 0,-20-21 0,0 0 15,21 22-15,-22-22 0,22 0 0,0 0 16,0 0-16,0 0 0,-1 0 16,1-22-16,0 1 0,0 0 0,21 0 15,0 0-15,-21 0 0,21-1 16,0 1-16,0-21 0,0 21 16,0 0-16,0-22 0</inkml:trace>
  <inkml:trace contextRef="#ctx0" brushRef="#br0" timeOffset="51707.93">4593 10922 0,'0'0'0,"-42"21"31,42 0-31,21-21 31,0 0-31,0 0 0,0 0 16,1 0-16,-1 0 0,0-21 0,0 21 16,-21-21-16,0 0 15,-21 21 1,0 0-16,0 0 0,-1 0 15,1 0-15,0 0 0,0 0 16,21 21-16,-21-21 16,21 21-16,0 0 0,21-21 15,0 0-15,0 22 0,0-22 16,22 0-16,-22 0 0</inkml:trace>
  <inkml:trace contextRef="#ctx0" brushRef="#br0" timeOffset="52310.41">7768 10668 0,'0'0'0,"21"-21"0,-21-21 0,0 20 16,0 1-16,0 0 15,0 0-15,0 42 16,0 0-1,0 0-15,0 22 0,0-1 0,0 0 16,0 1-16,0 20 0,21 1 16,-21-1-16,0 1 0,0-1 0,0 1 15,0 20-15,0-20 0,0-1 0,0 1 16,0-1-16,0-20 0,0-1 16,0 0-16,0 1 0,0-22 0,0 0 15,0 0-15,0 0 16,22-21-1,-22-21-15,0 0 16,0 0-16,0 0 16,0 0-16,0-22 0,21 22 0</inkml:trace>
  <inkml:trace contextRef="#ctx0" brushRef="#br0" timeOffset="53355.81">7747 10647 0,'0'0'0,"-21"-21"16,0 0-16,21-1 16,-22 22-16,1 0 0,21-21 15,21 21 1,1 0 0,-1 0-16,21 0 0,0 0 0,1 0 15,20 0-15,-20 0 0,20 0 0,22 0 16,-1 0-16,1 0 15,0 0-15,21 0 0,21 0 0,0 0 16,0 0-16,0 0 0,0 0 0,21-21 16,0 21-16,0 0 0,0 0 15,22-21-15,-22 21 0,0 0 0,0 0 16,0-21-16,0 21 0,1-21 0,-1 21 16,0 0-16,-21 0 0,0-22 15,0 22-15,0 0 0,0 0 0,-21 0 16,21 0-16,-21 0 0,-1 0 0,1 0 15,0 0-15,0 0 0,-21 0 0,20 0 16,-20 0-16,0 0 0,-1 0 16,1 0-16,-21-21 0,-1 21 15,1 0-15,-1 0 0,-21-21 0,22 21 16,-22-21-16,1 21 0,-22-21 16,21 21-16,0-21 0,-20 21 0,-1-22 15,0 22-15,0 0 0,0-21 0,0 21 16,-21 21 46,0 1-62,0-1 0,0 0 16,0 0-16,0 21 0,0-20 0,0 20 16,0 0-16,0 1 0,0-1 15,0 0-15,22 1 0,-22-1 16,0 0-16,0 1 0,0-1 0,0 0 15,0 1-15,0-1 0,0 21 0,0-20 16,0-1-16,0 22 0,0-22 0,0 0 16,0 1-16,0-1 0,0 0 15,-22 1-15,22-1 0,0 0 0,0-21 16,-21 1-16,21 20 0,-21-21 0,21 0 16,-21 0-16,0 1 15,0-1-15,-1-21 0,1 21 16,0-21-16,0 0 0,0 0 15,-22 0-15,22 0 0,-21 0 0,0 0 16,-1 0-16,1 0 0,-22 0 0,22 0 16,-21 0-16,-1 0 0,1 0 15,-1 0-15,-21 0 0,22 0 0,-22 0 16,22 0-16,-22 0 0,-21 0 0,22 0 16,-22 0-16,0 0 0,0 0 15,0 0-15,-21 0 0,21 0 0,-21 0 16,-21 0-16,21 0 0,-21 0 0,21-21 15,-21 21-15,0-21 0,21 21 0,-21 0 16,-1 0-16,1-22 0,0 22 16,21 0-16,0 0 0,0-21 0,21 21 15,-21-21-15,21 21 0,1 0 16,-1 0-16,0-21 0,0 21 0,0 0 16,22 0-16,-22 0 0,21 0 15,0-21-15,1 21 0,-1 0 0,22 0 16,-1 0-16,1 0 0,20-21 0,1 21 15,21 0-15,0 0 0,-1 0 16,1-22-16,21 1 47,21 21-31,1-21-16,-1 21 0</inkml:trace>
  <inkml:trace contextRef="#ctx0" brushRef="#br0" timeOffset="54299.27">8445 10922 0,'0'0'16,"-21"-21"-16,0 21 15,0 0-15,0 0 16,21 21-16,0 21 16,0-20-16,0 20 0,0 0 0,0 1 15,0 20-15,0-21 0,0 1 16,0 20-16,0-20 0,0-1 0,0 0 16,0-21-16,0 22 0,0-22 0,0 0 15,0 0-15,0-42 31,0 0-15,21 0-16,0 0 0,-21-22 0,21 22 16,0-21-16,1-1 0,-22 22 15,21-21-15,0 0 0,0-1 0,-21 22 16,21-21-16,0 21 0,-21-1 16,22 1-1,-22 42-15,21-21 16,-21 22-16,0 20 0,0-21 0,0 21 15,21-20-15,-21 20 0,21 0 16,-21-21-16,0 22 0,21-22 0,-21 21 16,21-21-16,-21 1 0,0-1 0,22 0 15,-1 0-15,0-21 0,0 0 0,0 0 16,22 0 0,-22 0-16,0 0 0,0 0 0,21-21 0,-20 0 15,-1 0-15,21-1 0,-21-20 0,0 21 16,1-21-16,-1-1 15,0 1-15,0-22 0,0 22 0,-21 0 16,0-22-16,21 22 0,-21 0 0,0 20 16,0-20-16,0 21 0,0 0 15,0 0-15,0-1 0,-21 22 16,0 22-16,21-1 16,-21 0-16,21 0 0,-21 0 15,21 22-15,0-1 0,-21 0 0,21 1 16,0-1-16,0 0 0,0 1 15,0-1-15,0 0 0,0 1 0,0-22 16,0 21-16,21-21 0,-21 22 16,21-22-16,0 0 0,0-21 0,0 21 15,1-21-15,-1 0 0,0 0 0,0 0 16,0 0-16,0 0 0,1 0 16,-1-21-16,0 0 0,0 0 0,0-1 15,-21 1-15,21 0 0,1 0 0,-22 0 16,21-22-16,-21 22 0,0 0 15,0 0-15,0 0 0,0 0 0,0-1 16,0 44 0,0-1-16,0 0 15,0 0-15,0 0 0,0 0 16,0 1-16,0-1 0,0 0 0,0 0 16,0 0-16,0 0 0,0 1 0,0-1 15,0 0-15,21-21 31,-21-21-15,21 0-16,-21-1 16,0 1-16</inkml:trace>
  <inkml:trace contextRef="#ctx0" brushRef="#br0" timeOffset="54455.18">9567 11091 0,'0'0'0,"-21"-21"0,21 0 0,-21 21 16,0-21-16,0 21 15,21 21 17,21-21-17,0 21-15,0-21 0,-21 21 16,21-21-16</inkml:trace>
  <inkml:trace contextRef="#ctx0" brushRef="#br0" timeOffset="55051.84">10118 11324 0,'0'-21'16,"0"0"-16,0 0 16,0 0-16,0-1 0,-22 1 15,22 0-15,-21 21 16,0-21-16,0 21 0,0 0 0,0 0 15,-1 0-15,1 0 0,0 0 0,-21 21 16,21-21-16,-1 21 0,-20 0 16,21 22-16,-21-22 0,20 0 15,1 21-15,0-20 0,0 20 0,0-21 16,21 0-16,0 22 0,0-22 0,0 0 16,0 0-16,0 0 0,21-21 15,0 21-15,0-21 0,0 0 0,1 0 16,-1 0-16,21 0 0,-21 0 0,22 0 15,-22 0-15,21-21 0,-21 0 16,0 0-16,22 0 0,-22 0 0,0-1 16,21 1-16,-20-21 0,-1 21 0,-21-22 15,21 1-15,0 0 0,0-1 16,-21 1-16,0 0 0,0-1 0,21 1 16,-21 21-16,0-21 0,0 20 15,0 1-15,0 0 0,0 0 0,-21 21 31,21 21-31,-21 0 0,0 0 16,21 22-16,0-22 0,0 21 0,-21 1 16,21-1-16,0 0 0,0 1 15,0-1-15,0 0 0,0 1 0,0-1 16,0-21-16,0 21 0,21-20 0,0 20 16,-21-21-16,21 0 0,0-21 15,22 21-15,-22 1 0,0-22 0,0 0 16,0 21-16,1-21 0,-1 0 15,21 0-15,-21 0 0,0 0 0,1 0 16,-1 0-16,0 0 0,0-21 16,0-1-16,0 22 0</inkml:trace>
  <inkml:trace contextRef="#ctx0" brushRef="#br0" timeOffset="57366.98">10837 11261 0,'0'0'16,"0"-21"-16,0-1 0,0 1 0,-21 0 15,0 21-15,0 0 0,0 0 16,-1 0-16,1 0 0,0 0 0,0 0 16,0 21-16,21 0 0,-21-21 0,-1 22 15,1 20-15,0-21 0,0 0 16,0 0-16,21 22 0,0-22 16,0 0-16,-21 21 0,21-20 0,0-1 15,0 0-15,0 0 0,0 0 0,0 0 16,0 1-16,21-22 15,-21 21-15,21-21 0,0 0 0,0 0 16,0 0-16,1 0 0,-1 0 0,0-21 16,0 21-16,0-22 0,-21 1 0,21 0 15,1 0-15,-1 0 0,0-22 16,0 22-16,-21-21 0,21 0 0,0-22 16,-21 22-16,0-1 0,22 1 0,-22 0 15,21-1-15,-21 1 16,0 0-16,0 21 0,0-22 0,0 22 15,0 0-15,0 0 0,-21 21 16,-1 21 0,1 0-1,21 21-15,0-20 0,-21 20 0,21 0 16,0-21-16,-21 22 0,21-1 0,0 22 16,0-22-16,0 0 0,0-21 15,0 22-15,0-1 0,0-21 0,0 22 16,0-22-16,0 0 0,21 0 15,0 0-15,0 0 0,1-21 0,-1 22 16,21-22-16,-21 0 0,22 0 16,-22 0-16,21 0 0,0 0 0,-20 0 15,20 0-15,-21-22 0,21 1 0,-20 21 16,-1-21-16,21 0 0,-21 0 0,-21 0 16,21-1-16,1 1 0,-22 0 15,0-21-15,21 21 0,-21-1 0,0 1 16,0 0-16,0 0 0,-21 21 15,-1 0-15,1 0 16,0 0-16,0 21 0,21 0 0,-21-21 16,0 21-16,21 1 0,0-1 0,-22 21 15,22-21-15,0 0 0,0 1 16,0-1-16,0 0 0,0 0 16,0 0-16,0 0 0,22 1 0,-1-22 15,0 21-15,0-21 0,0 0 0,0 21 16,1-21-16,-1 0 0,21 0 0,-21 0 15,0 0-15,1 0 0,-1 0 16,0 0-16,0-21 0,0 21 0,-21-21 16,21-1-16,1 1 0,-1 0 0,-21 0 15,0 0-15,21 0 0,-21-1 16,21 1-16,-21 0 0,0 0 16,0 0-16,-21 21 31,21 21-31,-21 0 15,21 0-15,0 0 0,0 1 0,0-1 16,0 0-16,-21 0 0,21 0 0,0 0 16,0 1-16,0-1 15,0 0 1,0-42 15,0 0-15,21 21-16,-21-22 0,21 1 15,-21 0-15,21 0 0,-21 0 0,21 0 16,0-1-16,1 1 0,-1 0 0,0 0 16,-21 0-16,21 21 0,0-21 15,0 21-15,1 0 0,-1 0 16,0 21-16,-21 0 16,0 0-16,0 0 0,0 0 15,0 1-15,21-1 0,-21 0 16,0 0-16,21 0 0,-21 0 0,21 1 15,1-22-15,-1 21 0,-21 0 0,21-21 16,0 0-16,0 0 0,0 0 0,1 0 16,-1 0-16,0 0 15,21 0-15,-21 0 0,1 0 0,-1 0 16,0-21-16,0 21 0,-21-21 0,21-1 16,0 1-16,-21 0 0,0 0 0,22 0 15,-22 0-15,21-1 0,-21 1 16,0 0-16,0 0 0,0 0 15,0 42 1,-21 0 0,21 0-16,-22 0 0,22 1 0,0-1 15,0 0-15,0 0 0,0 0 0,0 0 16,0 1-16,0-1 0,0 0 16,22-21-16,-1 21 15,0-21-15,0 0 0,0 0 16,0 21-16,1-21 0,-1 0 0,0 0 15,0 0-15,0 0 0,0-21 16,1 0-16,-1 21 0,-21-21 16,21 0-16,0-1 0,-21 1 0,21 0 15,-21 0-15,21 0 0,-21 0 0,0-1 16,0 1-16,0 42 31,0 1-15,0-1-16,-21 0 0,21 0 15,-21 0-15,21 0 16,0 1-16,0-1 0,-21-21 0,21 21 16,0 0-16,21-21 47,-21-21-47,21 0 0,0 0 15,1-1-15,-22 1 0,21 0 16,0 21-16,-21-21 0,21 0 15,0 0-15,-21-1 0,21 1 0,1 21 32,-22 21-17,0 1-15,0-1 0,0 0 16,0 0-16,0 0 16,0 0-16,0 1 0,0-1 15,21-21-15,0 21 16,0-21-16,0 0 15,0 0-15,1 0 0,20 0 0,-21 0 16,0 0-16,22 0 0,-22 0 0,21-21 16,-21 21-16,22-21 0,-22 21 0,0-22 15,0 1-15,0 0 0,0 0 16,-21 0-16,0 0 0,22-1 16,-22-20-16,0 21 0,0 0 0,0 0 15,0-1-15,0 1 0,0 0 0,-22 0 16,1 21-16,0 0 0,0 0 15,0 0-15,0 0 0,-1 21 0,1-21 16,0 21-16,0 0 0,0 1 0,21-1 16,-21 0-16,21 0 15,0 0-15,0 0 0,21-21 16,0 0-16,0 0 16,0 0-16,0 0 0,1 0 15,-1 0-15,0 0 0,0 0 16,0 0-16,-21-21 15,21 21-15,-21-21 0,22 21 0,-22 21 47,0 0-47,0 1 16,-22 20-16,1-21 0,21 0 16,-21 0-16,0 22 0,0-22 15,21 21-15,0 1 0,-21-1 0,21 0 16,0 1-16,0-1 0,0 21 0,0-20 15,0-1-15,0 22 0,0-22 0,0 21 16,0 1-16,0-22 0,0 1 16,0 20-16,0-21 0,0 1 15,0 20-15,0-20 0,0-1 0,0 0 16,0 1-16,0-22 0,0 21 0,0-21 16,-22 0-16,1 1 0,0-1 15,0 0-15,0-21 0,-22 0 0,1 21 16,21-21-16,-21 0 0,-1 0 0,1 0 15,21 0-15,-22 0 0,22-21 0,-21 0 16,21 21-16,0-21 0,-1-1 16,1 1-16,0 0 0,0 0 0,0 0 15,21 0-15,0-1 0,0 1 0,0 0 16,-21 0-16,21 0 0,0 0 0,0-1 16,0-20-16,0 21 15,-22-21-15,22-1 0,0 1 0</inkml:trace>
  <inkml:trace contextRef="#ctx0" brushRef="#br0" timeOffset="57814.72">12065 10986 0,'0'0'0,"0"21"16,21-21-1,0 0-15,0 0 16,1 0-16,-1 0 0,0 0 15,0 0-15,0-21 0,-21-1 16,-21 22 15,0 0-31,0 0 16,0 0-16,-1 0 0,1 0 16,21 22-16,0-1 15,-21-21-15,21 21 0,0 0 31,21-21-15,0 0 0,1 0-1</inkml:trace>
  <inkml:trace contextRef="#ctx0" brushRef="#br0" timeOffset="59119.16">18711 8467 0,'0'0'0,"21"0"0,1-21 0,-1 21 15,0-22-15,0 22 0,0-21 0,0 21 16,1-21-16,-1 21 0,0-21 16,-21 42 15,-21 0-16,0 0-15,-22 1 0,22-1 16,-21 21-16,-1 0 0,1 1 0,-21-1 16,-1 22-16,1-1 0,-1 1 0,-21-22 15,1 21-15,-22 1 0,21-1 16,1 1-16,-22-22 0,21 22 0,-21-1 16,22-20-16,-22-1 0,21 21 15,0-20-15,1-1 0,20 0 0,1 1 16,-1-22-16,22 0 0,0 0 15,-1 0-15,22 1 0,0-1 0,0-21 16,21-21 31,21 21-47,-21-22 16,0 1-16,21 21 0,0-21 15,0 0-15,-21 0 0,0 0 0</inkml:trace>
  <inkml:trace contextRef="#ctx0" brushRef="#br0" timeOffset="59551.15">17081 9271 0,'0'0'0,"0"-21"0,22 21 16,-22 21 15,-22 0-15,22 0-16,-21 1 15,0-1-15,0 21 0,21-21 0,-21 0 16,0 1-16,-1 20 0,-20-21 0,21 21 16,0-20-16,0-1 0,-1 21 0,-20-21 15,21 0-15,0 1 0,21-1 16,-21-21-16,-1 21 0,1-21 16,42-21 15,1 21-31,-1 0 15,0-21-15,0 21 0,21 0 0,-20 0 16,20 0-16,-21 0 0,21 0 0,-20 0 16,20 0-16,0 21 0,-21-21 15,22 21-15,-1-21 0,0 21 0,-20-21 16,20 21-16,0-21 0,-21 21 0,22-21 16,-22 22-16,0-22 0,0 0 15,0 21-15,1-21 0,-1 0 0,-21 21 16,21-21-1,0-21 17,-21 0-32</inkml:trace>
  <inkml:trace contextRef="#ctx0" brushRef="#br0" timeOffset="60222.76">20807 8319 0,'0'0'16,"-43"0"0,22 0-16,21 21 31,0 0-31,21-21 0,1 21 0,-1 0 16,21 0-16,-21 1 0,43-1 0,-22 0 15,0 0-15,22 0 0,-1 22 16,1-22-16,-1 21 0,22 0 15,0-20-15,-1 41 0,1-21 0,0 1 16,-1-1-16,22 22 0,-21-22 16,-22 0-16,22 22 0,0-22 0,-1 0 15,1 1-15,-21-1 0,20 0 0,1-20 16,-22 20-16,1-21 0,-1 21 16,-20-20-16,-1-1 0,0 0 0,1 0 15,-22-21-15,0 0 0,0 21 0,0-21 16,1 0-16,-22-21 31,0 0-15,0 0-1,0 0-15,0-1 16,21 1-16,-21 0 16,21 0-16</inkml:trace>
  <inkml:trace contextRef="#ctx0" brushRef="#br0" timeOffset="60571.56">23093 9165 0,'0'0'0,"-21"0"0,-1 0 15,1 0-15,0 0 16,21 21-16,0 1 0,0-1 16,0 0-16,21 0 0,0-21 15,1 21-15,-1 0 0,0-21 16,0 22-16,0-1 0,0-21 0,1 0 15,-1 21-15,21-21 0,-21 0 16,0 0-16,-21 21 0,22-21 0,-1 0 16,-21 21-1,-21-21 1,-1 21-16,1-21 16,-21 22-16,21-1 0,0-21 0,-22 21 15,22 0-15,-21-21 0,21 21 16,-22 0-16,22 1 0,0-22 15,-21 21-15,20-21 0,22 21 0,-21-21 0,0 0 16,0 21-16,0 0 16,0-21-1,-1 0-15,1 0 0</inkml:trace>
  <inkml:trace contextRef="#ctx0" brushRef="#br0" timeOffset="61339.12">15071 10245 0,'0'0'0,"0"-21"0,0-1 16,0 1-16,0 0 15,-22 21 16,1 21-31,21 22 0,0-22 16,0 21-16,-21 22 0,21-1 0,-21 1 16,0-1-16,21 22 0,-21-22 15,21 1-15,0 20 0,-22-20 16,22 21-16,-21-22 0,21 1 0,0-1 16,0 1-16,0-22 0,0 21 0,0-20 15,0-1-15,0-21 0,0 22 16,0-22-16,0 0 0,0 0 0,0 0 15,0 0-15,0-42 32,0 0-17,0 0-15,0 0 0,0 0 0,0-22 16,21 1-16,-21 0 0</inkml:trace>
  <inkml:trace contextRef="#ctx0" brushRef="#br0" timeOffset="62419.51">14986 10372 0,'0'0'0,"-21"-21"32,21-1-1,21 22-31,0 0 0,0 0 0,0 0 15,22 0-15,20 0 0,-20 0 16,20 0-16,1 0 0,-1-21 16,22 21-16,-1 0 0,1 0 0,21-21 15,0 21-15,0 0 0,21 0 0,21-21 16,-21 21-16,21 0 0,-21 0 16,21 0-16,0 0 0,0 0 0,1 0 15,-1 0-15,0 0 0,-21-21 0,21 21 16,-21 0-16,0 0 0,21 0 15,-21 0-15,0 0 0,0 0 16,0 0-16,-21-21 0,21 21 0,-21 0 0,0 0 16,0-22-16,-1 22 0,1 0 15,-21 0-15,0 0 0,-1-21 16,-20 21-16,20 0 0,-41 0 0,20 0 16,-20 0-16,-1 0 0,0 0 0,-21 0 15,1 0-15,-1 0 0,0 0 16,0 0-16,-21 21 62,0 1-62,0-1 16,0 0-16,0 21 0,0-21 16,21 22-16,-21-1 0,0 0 0,0 1 15,0-1-15,0 0 0,0 22 16,0-22-16,0 1 0,0-1 0,-21 21 15,21-20-15,0-1 0,-21 0 16,0 22-16,0-22 0,21 1 0,0 20 16,-22-21-16,1 1 0,0-1 0,21 0 15,0 1-15,-21-22 0,0 21 16,0-21-16,21 22 0,0-22 0,0 0 16,-22 0-16,22 0 0,0 1 0,-21-22 15,21 21-15,0 0 0,0 0 16,-21 0-1,0-21 1,0 0-16,21 21 16,-21-21-16,-1 0 0,1 0 15,0 0-15,0 0 0,0 0 0,-22 0 16,22 0-16,-21 0 0,0 0 0,-1 0 16,-20 0-16,20 0 0,-20 0 15,-1-21-15,-20 21 0,20 0 0,-20 0 16,-22-21-16,0 0 0,0 21 0,-21 0 15,0-21-15,21 21 0,-21 0 0,0-21 16,0 21-16,0 0 0,0-22 16,21 22-16,-21-21 0,22 21 0,-22 0 15,21 0-15,0-21 0,0 21 0,0 0 16,0 0-16,1 0 0,-22 0 16,21 0-16,0 0 0,0 0 15,0 0-15,22 0 0,-1 0 0,21 0 16,1 0-16,-1 0 0,1 0 0,-1 0 15,1 0-15,21 0 0,-22 0 16,22 0-16,-22 0 0,22 0 0,0 0 16,-1 0-16,1 0 0,0 0 0,-1 0 15,1 0-15,21 0 0,-22 0 16,22 0-16,0 0 0,0 0 0,0 0 16,21-21-16,-21 21 0,21-21 31,0 0-16,0-1-15,0 1 16,0 0 0</inkml:trace>
  <inkml:trace contextRef="#ctx0" brushRef="#br0" timeOffset="62851.27">15198 10880 0,'0'0'0,"0"-21"0,21-64 32,0 85-32,-21-21 0,-21 21 31,0 21-31,-1 0 16,22 0-16,0 22 0,-21-22 0,0 21 15,21-21-15,-21 22 0,21-1 0,0-21 16,0 21-16,0 1 0,0-22 15,0 21-15,0-21 0,0 1 0,0 20 16,21-42-16,0 21 0,22-21 16,-22 0-16,0 0 0,0 0 15,21 0-15,-20-21 0,20 0 0,-21 21 16,21-43-16,-20 22 0,20 0 16,-21 0-16,0-21 0,0 20 0,-21-41 15,22 42-15,-22 0 16,0-1-16,0-20 0,0 21 0,0 0 15,0 0-15,-22 21 0,22-22 16,-21 22 0,21 22-1,0-1 17,21-21-32</inkml:trace>
  <inkml:trace contextRef="#ctx0" brushRef="#br0" timeOffset="63207.07">15811 10837 0,'0'22'16,"0"-1"0,0 0-16,0 0 0,0 0 0,0 22 15,0-22-15,0 21 0,0 22 0,0-22 16,0 0-16,0 22 15,0-1-15,0 1 0,0-1 0,0 1 16,0-1-16,0 1 0,-21 20 0,21 1 16,0 0-16,0-1 0,0 22 0,-21-21 15,0 0-15,0 20 0,0-20 16,-22 0-16,22-1 0,0-20 0,-21 21 16,20-22-16,1-21 0,0 22 0,0-22 15,0-21-15,0 22 0,-1-22 16,22-42-1,0 0 1,22-22-16,-1 22 0,0-21 0,-21-1 16,21-20-16,0 21 15,0-22-15,1 1 0,-1-22 0,0 21 16,0-20-16,-21-1 0</inkml:trace>
  <inkml:trace contextRef="#ctx0" brushRef="#br0" timeOffset="63498.98">15748 11536 0,'0'0'0,"0"-85"0,0 22 0,0-1 0,0 1 15,0-1-15,0 22 0,0 0 0,0-1 16,0 1-16,0 0 0,0 20 16,0-20-16,0 21 0,0 0 0,21 0 15,0-1-15,0 22 0,1-21 0,20 0 16,0 21-16,1 0 0,20 0 16,-21 0-16,1 0 0,-1 21 15,-21 0-15,22-21 0,-22 22 0,-21-1 16,0 0-16,0 0 0,0 0 15,-43 0-15,22 1 0,-21-1 0,0 0 16,-1 0-16,-20 0 0,20-21 0,1 21 16,21 1-16,-21-1 0,20-21 15,1 0-15,0 21 0,0-21 0,0 0 16,42 0 15,0 0-31,0-21 16</inkml:trace>
  <inkml:trace contextRef="#ctx0" brushRef="#br0" timeOffset="63775.82">16489 10837 0,'0'-21'0,"0"42"0,21-42 15,-21 0-15,0 0 16,-21 21-16,0 0 15,-1 0-15,1 0 0,0 21 16,0 0-16,0-21 0,0 21 0,-1 1 16,-20-1-16,21 21 0,0-21 15,21 0-15,-21 1 0,21-1 16,-22 0-16,22 0 0,0 0 0,0 0 16,0 1-16,0-1 0,22 0 0,-1 0 15,0 0-15,0-21 0,21 21 16,-20 1-16,20-22 0,-21 0 0,21 0 15,1 0-15,-22 0 0,21 0 0</inkml:trace>
  <inkml:trace contextRef="#ctx0" brushRef="#br0" timeOffset="64267.54">17124 10901 0,'0'0'0,"0"-21"0,-21 0 0,-1 21 15,1 0-15,0 0 0,-21 0 0,21 0 16,-1 0-16,-20 0 0,21 0 16,0 0-16,-22 21 0,22 0 0,0 0 15,0 0-15,0 0 0,0 1 0,-1 20 16,22-21-16,-21 21 0,21-20 0,0 20 16,-21-21-16,21 21 0,0-20 15,0-1-15,0 0 0,21 0 0,0-21 16,1 0-16,-1 0 0,0 0 0,0 0 15,0 0-15,22 0 16,-22 0-16,0-21 0,21 0 0,-21 0 16,1-1-16,20 1 0,-21 0 0,0 0 15,-21 0-15,21-22 0,1 22 16,-22 0-16,0 0 0,0 0 0,0 0 16,0-1-16,0 1 0,0 0 0,-22 21 31,1 0-31,0 21 15,0 0-15,21 1 0,0-1 0,0 0 16,-21 0-16,21 0 0,-21 0 0,21 22 16,0-22-16,0 0 0,0 0 15,0 0-15,0 1 0,0-1 0,0 0 16,21-21-16,0 21 16,0-21-16,0 0 0,22 0 15,-22 0-15,0 0 0,0-21 16,0 0-16,0 0 0,22-1 0,-22 1 15,21 0-15</inkml:trace>
  <inkml:trace contextRef="#ctx0" brushRef="#br0" timeOffset="66111.57">17505 11007 0,'0'0'0,"21"-21"0,0-22 0,0 22 15,0 0-15,-21 0 0,22 21 0,-22-21 16,0-1-16,-22 22 16,1 0-16,0 0 15,0 22-15,0-1 0,-22-21 0,22 21 16,21 0-16,-21 0 15,0 0-15,21 1 0,0-1 0,0 0 16,0 0-16,0 0 0,0 0 16,21 1-16,0-22 15,0 21-15,1-21 0,-1 21 0,21-21 16,-21 21-16,0-21 0,1 21 0,-1-21 16,0 21-16,0-21 0,-21 22 15,21-22-15,-21 21 16,-21-21-1,0 21-15,0-21 0,0 0 0,-1 0 16,-20 0-16,21 0 0,-21 0 16,20 0-16,-20 0 0,21 0 0,0 0 15,0 0-15,-1 0 0,1 0 0,0 0 16,21 21 0,21 0-1,22-21-15,-22 0 0,0 0 16,0 21-16,0-21 0,0 22 0,22-22 15,-22 0-15,0 0 0,21 0 16,-20 0-16,20 0 0,-21 0 0,21 0 16,1 0-16,-1-22 0,-21 1 0,22 21 15,-22-21-15,21 0 16,-21 0-16,22 0 0,-22-22 0,0 22 16,0-21-16,0-1 0,0 22 0,1-21 15,-1 0-15,0-1 0,0 1 0,-21 0 16,0-22-16,21 22 0,-21-1 15,0 1-15,0 0 0,0 21 0,0-22 16,0 22-16,0 0 0,0 0 0,-21 21 16,0 0-1,21 21-15,-21 0 0,21 21 16,-21-20-16,21 20 0,0 0 16,-22-21-16,22 22 0,-21-1 15,21 0-15,-21-20 0,21 20 0,0 0 16,0-21-16,0 22 0,0-22 0,0 21 15,0-21-15,0 22 0,0-22 16,0 0-16,21 0 0,0 0 0,1 1 16,-1-22-16,0 21 0,0-21 0,0 0 15,0 0-15,1 0 0,20 0 0,-21 0 16,0 0-16,0 0 0,1-21 16,-1-1-16,21 22 0,-21-21 0,0 0 15,-21 0-15,22 0 0,-1 0 0,0-1 16,-21 1-16,0 0 15,0 0-15,0 0 0,0 42 47,0 0-47,-21-21 0,21 21 0,-21 0 16,21 1-16,0-1 0,0 0 0,0 0 16,0 0-16,0 0 0,0 1 0,0-1 15,21-21-15,0 21 0,0-21 16,0 0-16,22 0 0,-22 0 0,0 0 15,21 0-15,-21 0 0,22 0 0,-22 0 16,0 0-16,21-21 0,-20 0 16,-1 21-16,0-22 0,0 1 15,0 0-15,-21 0 0,0 0 0,21 0 16,-21-1-16,22 1 0,-22 0 0,-22 42 47,22 0-47,-21 1 0,0-1 15,21 0-15,0 0 0,-21 0 16,21 0-16,-21 1 0,21-1 16,0-42 31,0-1-47,21 22 15,-21-21-15,21 0 0,-21 0 0,21 0 16,0 0-16,-21-1 0,22 1 15,-1 0-15,0 21 0,0-21 0,0 0 16,0 21-16,1 0 0,-1 0 16,-21 21-1,0 0 1,0 0-16,0 0 0,0 1 0,0-1 16,0 0-16,0 0 0,0 0 15,0 0-15,0 1 0,21-1 16,0-21-16,21 21 15,-20 0-15,20-21 0,0 0 16,1 0-16,-1 0 0,0 0 0,1 0 16,-1 0-16,0 0 0,1 0 15,-22-21-15,0 21 0,0-21 0,21 0 16,-42-1-16,22-20 0,-1 21 0,-21 0 16,21-22-16,-21 22 0,0 0 15,0 0-15,0 0 0,0 0 0,-21 21 16,0 0-16,-1 0 0,1 0 15,0 0-15,-21 0 0,21 0 16,-1 21-16,-20 0 0,21-21 0,0 21 16,0 0-16,-1 0 0,1 1 0,21-1 15,0 0-15,0 0 0,0 0 16,0 0-16,0 1 16,21-22-16,1 0 15,-1 0-15,0 0 0,0 0 16,0 0-16,0 0 0,-21-22 15,22 22-15,-1-21 0,0 0 0,0 21 16,0 0-16,-21-21 0,0 0 16,21 21-16,-21 21 31,0 0-31,0 0 16,0 0-16,-21 1 0,0-1 15,21 21-15,0-21 16,0 22-16,0-1 0,0-21 0,0 21 15,0 22-15,0-22 0,0 1 0,0-1 16,0 0-16,0 22 0,0-22 16,0 22-16,21-22 0,-21 21 0,0-20 15,0 20-15,0-20 0,0 20 0,0-21 16,-21 22-16,0-22 0,0 1 0,-22-1 16,22 0-16,-21-21 0,0 22 15,-1-22-15,-20 0 0,20 0 16,1 0-16,-21-21 0,20 0 0,1 22 0,0-22 15,-1 0-15,1 0 0,21 0 16,-22-22-16,22 1 0,0 21 16,0-21-16,21 0 0,0 0 0,-21 0 15,21-1-15,0 1 0,0 0 0,0 0 16,0-21-16,0 20 0,0-20 0,0 21 16,21-21-16,-21-1 0,0 1 15,21-22-15</inkml:trace>
  <inkml:trace contextRef="#ctx0" brushRef="#br0" timeOffset="66339.44">19092 10647 0,'0'0'0,"0"-21"16,-21 21-16,21-21 0,-21 21 15,21-22-15,-21 22 0,21-21 16,-21 21-16,-1 0 16,1 0-1,0 0 1,0 0 0</inkml:trace>
  <inkml:trace contextRef="#ctx0" brushRef="#br0" timeOffset="66575.41">17992 10837 0,'0'22'15,"21"-22"1,0 0-1,0 0-15,0 0 0,22 0 16,-1-22-16,-21 22 0,21 0 0,1 0 16,-1 0-16,0-21 0,1 21 15,-1 0-15,0-21 0,-20 21 0,20 0 16</inkml:trace>
  <inkml:trace contextRef="#ctx0" brushRef="#br0" timeOffset="67279.21">22013 10393 0,'0'0'0,"0"-21"0,0 0 0,0-1 16,0 1-1,0 64 17,-21-22-17,21 21-15,0 0 0,0 1 16,0-1-16,0 22 0,0-22 0,0 21 15,0 1-15,-21-22 0,21 22 0,-21-22 16,21 22-16,0-1 0,-21-21 16,-1 22-16,1-22 0,21 1 15,0-1-15,0 0 0,-21 1 0,21-22 16,0 0-16,-21 0 0,21 0 16,0-42 15,21 0-31,-21 0 0,0-22 15,0 22-15,0-21 0,0 21 16</inkml:trace>
  <inkml:trace contextRef="#ctx0" brushRef="#br0" timeOffset="68215.35">22013 10351 0,'0'0'0,"0"-43"0,0 1 16,-21 21-1,21 0-15,-21 21 0,21-22 16,0 1 0,21 21-1,0 0-15,22-21 0,-22 21 0,0 0 16,21 0-16,22 0 0,-22 0 0,22 0 16,20 0-16,1-21 0,0 21 15,20 0-15,1 0 0,0 0 0,0 0 16,0 0-16,21-21 0,0 21 15,21 0-15,-21 0 0,21-21 0,0-1 16,0 22-16,1 0 0,-1-21 16,0 21-16,0-21 0,0 21 0,0-21 15,-21 21-15,0-21 0,0 21 16,0 0-16,0-21 0,-21 21 0,0 0 16,21 0-16,-42 0 0,21 0 0,-22-22 15,1 22-15,-22 0 0,1 0 16,-1 0-16,-20 0 0,20 0 0,-20-21 15,-1 21-15,-21 0 0,0 0 0,22 0 16,-22 0-16,0 0 16,0 0-16,-21 21 78,0 1-63,0-1-15,0 0 0,0 21 16,-21-21-16,21 1 0,-21-1 0,0 21 16,21 0-16,-22 1 0,22-1 15,-21 0-15,0 22 0,21-22 0,0 22 16,0-22-16,0 22 0,0-22 0,0 21 16,-21-20-16,21 20 0,0-20 15,0-1-15,0 0 0,0 1 16,0-1-16,-21 0 0,0 1 0,21-22 15,-22 21-15,1-21 0,21 22 16,-21-22-16,0 0 0,0 0 0,0 0 16,-1 0-16,1 1 0,-21-1 0,21 0 15,0-21-15,-22 21 0,1 0 0,21-21 16,-22 21-16,1-21 0,0 0 16,-1 22-16,1-22 0,0 0 0,-22 0 15,1 0-15,-1 21 0,1-21 0,-22 0 16,0 0-16,1 0 0,-22 0 15,0 0-15,-21 0 0,0-21 0,0 21 16,-21 0-16,0-22 0,21 22 16,-21 0-16,-1 0 0,1 0 0,0 0 15,0 0-15,0 0 0,0 0 16,-1 0-16,1 0 0,0 0 0,21 0 16,-21 0-16,0 0 0,42 0 0,-21 0 15,21 0-15,0 0 0,0 0 16,22 0-16,20 0 0,1 0 0,-1 0 15,22 0-15,21-21 0,0 21 0,-1 0 16,22-21-16,0 0 16,22 0-1,-1 21-15,0-21 0,0 21 0,0-22 16,22 1-16,-22 0 0,21 21 16</inkml:trace>
  <inkml:trace contextRef="#ctx0" brushRef="#br0" timeOffset="68967.33">22775 10351 0,'0'0'0,"21"0"15,-21-22-15,0 44 16,0-1-16,-21 0 15,0 21-15,0-21 0,0 22 16,0-1-16,-1 22 0,1-22 0,0 0 16,-21 1-16,21-1 0,-1-21 0,1 21 15,0 1-15,0-22 0,0 0 16,0 0-16,-1 0 0,1 1 0,21-1 16,-21-21-16,21-21 31,0-1-16,21 1-15,-21 0 16,21 0-16,1 0 0,-1 0 0,0-1 16,-21 1-16,21 0 0,0 0 15,-21 0-15,0 42 32,0 0-32,0 0 0,0 0 15,0 1-15,0-1 0,0 0 0,0 0 16,0 0-16,0 0 0,0 1 0,0-1 15,21 0-15,1 0 0,-1 0 16,0-21-16,0 21 0,0-21 16,0 0-16,22 0 0,-22 0 15,21 0-15,1 0 0,-22 0 0,21 0 16,0-21-16,1 0 0,-22 21 16,0-21-16,21 0 0,-20-22 0,-1 22 15,-21 0-15,21-21 0,-21-1 0,21 1 16,-21 0-16,0-22 0,0 22 15,0-22-15,0 22 0,0 0 0,-21-1 16,0 1-16,0 0 0,-1 21 0,1-1 16,-21 22-16,21 0 0,-22 0 15,1 0-15,0 0 0,-1 22 0,1-1 16,0 21-16,-1 0 0,22-20 16,0 20-16,0 0 0,0 1 0,21-1 15,-21 0-15,21 1 0,0-22 0,0 21 16,0 0-16,21-20 0,0-1 15,0 0-15,0 0 0,0 0 0,22 0 16,-22-21-16,21 22 0,-21-22 16,22 21-16,-1-21 0,-21 0 0,22 0 15,-1 0-15,-21 0 0,21 0 0,1 0 16,-22 0-16,21-21 0,1-1 16</inkml:trace>
  <inkml:trace contextRef="#ctx0" brushRef="#br0" timeOffset="70215.35">23347 10859 0,'21'0'0,"-106"63"0,149-126 16,-43 41-16,-21 1 0,21 21 0,-21-21 15,-21 21 17,21 21-32,-21-21 0,0 21 0,-1 1 15,1-1-15,21 0 16,-21 0-16,21 0 0,-21 0 0,21 1 16,0-1-16,0 0 0,0 0 15,21-21-15,0 21 16,0-21-16,1 0 0,-1 0 15,0 0-15,21 0 0,-21 0 16,1 0-16,-1-21 0,0 0 0,0 21 16,-21-21-16,21 0 0,-21-1 15,21 1-15,-21 0 0,0 0 16,0 0-16,0 0 0,0-1 0,0 1 16,-21 0-16,0 0 0,0 21 15,0-21-15,0 21 0,-1 0 16,1 0-16,0 0 0,0 0 15,21 21 1,21-21 0,0 0-1,0 0-15,1 0 0,20 0 0,-21 0 16,0 0-16,0 0 0,22-21 16,-22 21-16,0 0 0,0 0 0,0 0 15,-21-21-15,22 21 16,-22 21-1,0 0-15,0 0 16,0 0-16,-22 0 0,22 1 16,-21-1-16,21 0 0,0 0 0,0 0 15,0 0-15,0 1 16,0-1-16,0 0 0,21-21 31,1 0-31,-1 0 16,0 0-16,0 0 15,0 0-15,0-21 0,-21 0 0,22 21 0,-1-22 16,-21 1-16,0 0 0,21 21 16,-21-21-16,21 21 0,-21-21 15,0 42 17,-21-21-32,21 21 0,-21 0 15,21 0-15,0 1 16,0-1-1,21-21-15,0 0 16,0 21-16,0-21 0,1 0 16,-1 0-16,0 0 15,0 0-15,-21-21 0,0 0 16,0-1-16,0 1 16,0 0-16,0 0 15,0 0-15,0 0 0,-21-1 16,0 1-16,0 0 0,21 0 15,0 0-15,0 0 16,21 21 0,0 0-16,0-22 0,21 22 15,-20 0-15,-1 0 0,0 0 0,0 0 16,0 0-16,0 0 0,1 0 16,-1 22-16,-21-1 15,0 0-15,0 0 0,0 0 16,0 22-16,0-22 0,0 0 0,0 0 15,0 0-15,0 0 0,0 1 16,0-1-16,0 0 0,0 0 16,0 0-16,0-42 47,0 0-32,0 0-15,0 0 0,0-1 16,0 1-16,21 0 15,0 0-15,-21 0 0,21 0 0,0-22 0,1 22 16,-1 0-16,0 21 0,0-21 16,0 0-16,22 21 0,-22 0 15,0 0-15,0 0 0,0 0 0,0 0 16,1 21-16,-1 0 0,-21 0 16,0 0-16,21 0 0,-21 22 0,0-22 15,0 0-15,0 0 16,0 0-16,-21 1 0,21-1 15,0 0-15,-21-21 0,-1 0 0,22 21 16,-21-21-16,21-21 47,21 0-31</inkml:trace>
  <inkml:trace contextRef="#ctx0" brushRef="#br0" timeOffset="70483.2">24977 10689 0,'0'0'0,"0"-21"0,0 0 15,-22 21-15,1 0 16,0 0-16,0 0 0,0 21 0,0 0 16,-1 0-16,-20 1 15,21-22-15,0 21 0,0 0 0,-1 0 16,1 0-16,0 0 0,21 1 0,0-1 15,0 0-15,0 0 0,0 0 0,0 0 16,0 1-16,0-1 16,0 0-16,21-21 0,0 0 15,1 0-15,-1 0 0,0 21 0,0-21 16,0 0-16,22 0 0,-22 0 16,0 0-16,21 0 0,-21 0 0,22-21 15</inkml:trace>
  <inkml:trace contextRef="#ctx0" brushRef="#br0" timeOffset="71195.41">25294 10837 0,'0'-21'16,"0"-42"-1,-21 63 1,0 0 0,0 21-16,-1-21 0,22 21 0,-21 0 15,0 0-15,0 1 0,0-22 0,21 21 16,-21 0-16,21 0 0,-22 0 15,22 0-15,0 1 0,0-1 16,22-21 0,-1 0-1,0 0-15,0 0 16,0 0-16,0-21 0,-21-1 16,22 1-16,-1 21 0,-21-21 15,21 0-15,-21 0 0,0 0 16,21 21-16,-21-22 0,0 1 0,21 21 15,-21 21 17,-21 1-32,21-1 15,-21 0-15,21 0 0,0 0 16,0 0-16,0 1 0,0-1 16,0 0-1,21-21 1,0 0-16,0 0 0,1 0 15,-1 0-15,0 0 0,0 0 0,21 0 16,-20-21-16,-1 21 0,21-21 16,-21-1-16,0 22 0,1-21 0,-1 0 15,-21 0-15,0 0 0,21 0 0,-21-1 16,0 1-16,0 0 0,0 0 0,-21 21 16,0 0-1,-1 0-15,1 0 16,21 21-16,0 0 0,0 0 15,0 1-15,0-1 16,0 0-16,0 0 0,0 0 16,0 0-16,0 1 0,0-1 15,0 0 1,-21-21 15,0 0-31,0 0 0,0 0 16,-1 0-16,1-21 15,0 21 1,21-21 0,21 21-1,0 0-15,1-22 0</inkml:trace>
  <inkml:trace contextRef="#ctx0" brushRef="#br0" timeOffset="72243.83">26056 10393 0,'0'0'0,"0"-21"0,0 0 0,0-1 0,0 1 15,-21 21 1,0 21-16,21 1 16,-21 20-16,-1-21 0,1 0 0,0 22 0,0-1 15,0 0-15,0-21 0,21 22 16,-22-1-16,1 0 0,21 1 15,0-22-15,-21 21 0,21-21 0,0 22 16,0-22-16,0 0 0,0 0 0,0 0 16,0 1-16,0-1 0,0 0 15,21-21-15,0 0 16,1 0-16,-1 0 0,0 0 16,0-21-16,0 0 15,0 21-15,-21-22 0,22 1 16,-1 0-16,0 0 15,-21 0-15,21 21 16,-21 21 15,0 0-31,0 0 16,0 0-16,0 1 16,0-1-1,0 0-15,21-21 16,0 0-16,1 0 15,-1 0-15,0 0 0,0 0 0,0 0 16,0 0-16,1-21 16,-1 21-16,0-21 0,-21-1 15,21 22-15,-21-21 0,21 0 0,-21 0 16,0 42 31,-21 0-47,21 0 15,0 1-15,0-1 16,0 0 0,21 0-1,0-21-15,1 0 0,-1 0 0,0 0 16,21 0-16,-21 0 0,1 0 16,-1 0-16,0 0 0,-21-21 15,21 21-15,0-21 0,-21 0 0,0-1 16,0 1-16,0 0 0,0 0 15,0 0-15,0 0 0,0-1 0,0 1 16,0 0-16,-21 21 0,0 0 16,0 0-16,0 0 0,-1 21 15,1 0 1,21 1-16,0-1 0,-21 0 16,21 0-16,0 0 0,0 0 0,0 1 15,0-1-15,0 0 16,0 0-16,0 21 0,0-20 0,0-1 15,0 21-15,0-21 0,0 22 16,0-1-16,0 0 0,0-21 0,0 22 16,-21-1-16,21 0 0,-21 1 15,21-1-15,-21 0 0,-1 1 0,1-22 16,0 21-16,0 1 0,0-1 0,0-21 16,-1 21-16,-20 1 0,21-22 15,0 21-15,-22-21 0,22 22 0,0-22 16,0 0-16,-21 0 0,20 0 0,1-21 15,-21 22-15,21-22 0,0 0 0,-22 0 16,22 0-16,0 0 0,0 0 16,0 0-16,-1 0 0,1 0 0,0-22 15,0 1-15,21 0 16,0 0-16,0 0 0,0 0 0,0-1 16,0 1-16,0 0 0,21-21 15,0 21-15,22-22 0,-22 1 0</inkml:trace>
  <inkml:trace contextRef="#ctx0" brushRef="#br0" timeOffset="72491.42">26395 10647 0,'0'-21'15,"0"42"-15,-21-42 0,21 0 0,-22-1 0,22 1 16,0 0-1,0 42 48,0 0-47,-21-21-1,0 0-15</inkml:trace>
  <inkml:trace contextRef="#ctx0" brushRef="#br0" timeOffset="72747.39">25612 10732 0,'0'0'0,"21"0"31,0 0-31,0 0 0,0 0 0,0 0 16,22 0-16,-22 0 0,21 0 16,-21 0-16,22 0 0,-22 0 15,21 0-15,-21 0 0,1 0 0,-1 0 0,-42 0 47,-1 0-47,1 0 0,0 0 16</inkml:trace>
  <inkml:trace contextRef="#ctx0" brushRef="#br1" timeOffset="92263.84">14732 12679 0,'0'0'0,"-21"-85"31,21 64-31,0 0 0,-21 0 16,21 0-16,0-1 15,0 44 17,0-1-32,0 0 15,0 0-15,0 0 0,0 22 0,0-1 16,0 0-16,0 1 0,0-1 15,0 21-15,-22-20 0,22-1 0,0 0 16,0 1-16,-21-1 0,21 0 0,0 1 16,0-22-16,0 0 0,0 21 15,0-20-15,0-1 0,0 0 16,-21-21 0,21-21-1,0 0 1,0-1-16,0 1 0,0 0 15,0-21-15,0 21 0,21-1 16,0-20-16,-21 21 0,22-21 16,-1 20-16,0 1 0,-21-21 0,21 21 15,0 0-15,0-1 0,1 1 0,-1 21 16,0 0-16,0 0 0,0 0 16,0 0-16,1 21 0,-1-21 0,0 22 15,-21-1-15,21 21 0,0-21 16,-21 0-16,21 22 0,-21-22 0,0 21 15,0-21-15,0 1 0,0 20 0,0-21 16,0 0-16,0 0 0,0 1 16,0-1-16,0 0 15,0-42 17,0 0-17,0-1-15,0 1 16,22 0-16,-1 0 0,0-21 15</inkml:trace>
  <inkml:trace contextRef="#ctx0" brushRef="#br1" timeOffset="92483.71">15282 12933 0,'21'0'16,"-42"0"-16,64 0 0,-22 0 16,-21 21-16,0 0 15,0 0-15,0 1 0,0-1 16,0 21-16,0-21 0,0 0 0,0 1 15,0-1-15,-21 0 16,21 0-16,0 0 0,-22-21 16,22-21 31,0 0-47,0 0 15</inkml:trace>
  <inkml:trace contextRef="#ctx0" brushRef="#br1" timeOffset="92652.49">15346 12806 0,'0'0'0,"0"-21"15,21 42 32,0-21-31,-21 21-16,21 0 15,0-21-15</inkml:trace>
  <inkml:trace contextRef="#ctx0" brushRef="#br1" timeOffset="94360.51">15917 12975 0,'21'-21'0,"-42"42"0,64-42 15,-22 21-15,-21-21 0,0 0 16,0 0-16,0-1 0,0 1 16,0 0-1,-21 0-15,-1 21 0,1 0 0,0 0 16,0 0 0,0 0-16,0 0 0,-22 0 0,22 21 15,0 0-15,0 0 0,0 1 0,-1 20 16,1-21-16,0 21 0,0-20 15,0 20-15,21-21 0,0 21 0,0-20 16,0-1-16,0 0 0,0 0 16,0 0-16,0 0 0,0 1 15,21-22-15,0 0 0,0 0 0,0 0 16,1 0-16,-1 0 0,0 0 16,0-22-16,21 1 0,-20 0 0,-1 0 15,0 0-15,0 0 0,21-1 16,-20-20-16,-1 21 0,0-21 15,-21-1-15,21 1 0,0-22 0,0 22 16,-21 0-16,0-1 0,22 1 16,-22 0-16,0-1 0,0 1 0,0 0 15,0 21-15,0-1 0,0 1 0,-22 21 16,1 0 0,0 0-16,0 21 0,0 1 15,21 20-15,-21-21 0,21 21 16,0 1-16,0-1 0,-22 0 0,22 1 15,0-1-15,0 0 0,0 22 16,0-43-16,0 21 0,0 1 0,22-22 16,-1 0-16,0 0 0,0 0 15,0 1-15,22-1 0,-22 0 16,21-21-16,0 0 0,1 0 0,-22 0 16,21 0-16,1 0 0,-1 0 0,-21-21 15,21 0-15,-20-1 0,-1 22 16,0-21-16,0 0 0,0 0 0,0 0 15,-21-22-15,22 22 0,-22 0 16,0 0-16,0 0 0,-22 42 31,22 0-15,0 0-16,-21-21 0,21 21 16,0 1-16,0-1 15,0 0-15,0 0 0,0 0 0,0 0 16,21 1-16,1-1 0,-1-21 15,0 0-15,0 21 0,0-21 16,0 0-16,22 0 0,-22 0 0,0 0 16,0 0-16,0 0 0,1-21 0,-1 21 15,0-21-15,0-1 0,0 22 16,0-21-16,-21 0 0,0 0 0,0 0 16,0 0-16,22-1 0,-22 1 15,0 0-15,0 0 0,0 42 31,-22 0-15,22 0-16,0 1 0,-21-1 0,21 0 16,0 0-16,0 0 0,0 0 15,0 1-15,-21-1 0,21 0 16,0 0-16,0-42 31,21 21-15,-21-21-16,0 0 0,21-1 15,1 1-15,-22 0 0,21 0 16,0-21-16,0 20 0,-21 1 0,21 0 16,0 0-16,1 0 0,-1 21 15,0 0 1,-21 21 0,0 0-16,0 0 0,0 0 0,0 1 15,0-1-15,0 0 0,0 0 0,0 0 16,0 0-16,0 1 0,0-1 15,21 0-15,-21 0 0,21 0 0,0-21 16,1 21-16,20-21 0,-21 0 0,21 0 16,-20 0-16,20 0 0,0 0 15,1 0-15,-1 0 0,0 0 16,1-21-16,-1 0 0,0 0 0,-21 21 16,22-21-16,-22-22 0,0 22 0,0 0 15,0 0-15,-21-21 0,0 20 16,22-20-16,-22 21 0,0 0 15,0 0-15,0-1 0,0 1 0,-22 0 16,1 21-16,0 0 0,0 0 16,0 0-16,-22 21 0,22 0 15,0 1-15,0-1 0,0 0 0,0 21 16,-1-21-16,1 1 0,21-1 16,-21 0-16,21 0 0,0 0 15,21-21-15,0 0 0,1 0 16,-1 0-16,0 0 15,0 0-15,0 0 0,0-21 16,1 0-16,-1 21 0,0-21 0,-21 0 16,21 21-16,-21-22 15,21 22-15,-21-21 0,21 21 16,-21 21 0,0 1-1,0-1-15,0 0 0,0 0 0,0 0 16,0 22-16,0-22 0,0 0 15,0 21-15,0 1 0,0-22 0,0 21 16,0 0-16,0 1 0,0 20 0,0-20 16,0 20-16,22-21 0,-1 22 15,-21-22-15,0 22 0,0-1 0,0-20 16,0 20-16,0-21 0,0 1 16,0 20-16,0-20 0,0-22 15,0 21-15,-43 0 0,22-20 0,0-1 16,-21 0-16,21 0 0,-22 0 0,1 0 15,21-21-15,-22 0 0,22 0 16,-21 0-16,21 0 0,0-21 0,-1 0 16,1 0-16,0 0 0,0 0 0,21-1 15,-21 1-15,21 0 0,0-21 16,0 21-16,0-1 0,0-20 16,0 0-16,0 21 0,0-22 0,0 1 15,0-22-15</inkml:trace>
  <inkml:trace contextRef="#ctx0" brushRef="#br1" timeOffset="94588.38">16891 12764 0,'-21'-22'16,"0"22"-1,21-21-15,0 42 47,21-21-31,0 22-16</inkml:trace>
  <inkml:trace contextRef="#ctx0" brushRef="#br1" timeOffset="96143.43">18796 12742 0,'106'-63'31,"-212"126"-31,233-126 0,-106 42 0,0 0 0,0-1 15,1 1-15,-22 0 0,21 0 16,-21 0-16,0 0 16,-21 21-16,-1 0 0,1-22 15,0 22-15,-21 0 0,-1 0 0,22 0 16,-21 22-16,0-1 0,-1-21 16,1 21-16,0 0 0,20-21 15,1 21-15,0 0 0,0 1 0,21-1 16,0 0-16,0 0 15,21-21-15,0 21 0,0 0 0,1-21 16,20 22-16,-21-1 0,21 0 16,1 0-16,-1 0 0,-21 0 0,22 1 15,-22-1-15,21 0 0,-21 21 0,0-21 16,-21 1-16,0-1 0,0 0 16,0 0-16,0 0 0,0 0 0,-21-21 15,0 22-15,0-1 0,0-21 16,-22 0-16,1 0 0,21 0 0,-21 0 15,-1 0-15,22 0 0,-21 0 16,-1 0-16,22-21 0,0-1 16,-21 22-16,21-21 0,-1 0 0,22 0 15,-21 0-15,21 0 0,0-1 16,-21 22-16,21-21 16,21 42-1,0 1 1,1-1-16,-1 0 0,0 0 15,0-21-15,0 21 0,0 0 0,1 1 16,-1-22-16,21 21 0,-21 0 16,22-21-16,-22 0 0,21 0 15,-21 0-15,22 0 0,-1 0 0,-21 0 16,21 0-16,-20 0 0,20-21 16,-21 21-16,0-21 0,22-1 0,-22 1 15,0 0-15,0 0 0,-21 0 0,0 0 16,21-22-16,-21 22 0,0 0 15,0 0-15,0 0 0,0-1 0,0 1 16,0 0-16,-21 42 31,21 0-31,-21 1 0,21-1 16,0 0-16,0 0 0,0 0 0,0 0 16,0 1-16,0-1 0,0 0 15,0 0-15,0 0 0,0 0 0,21 1 16,0-22-16,-21 21 15,21-21-15,1 0 0,-1 0 0,0 0 16,21 0-16,-21 0 0,1 0 16,-1-21-16,0-1 0,0 1 0,0 0 15,0 0-15,1 0 0,-1 0 0,-21-1 16,0-20-16,21 21 0,0 0 16,-21 0-16,0-1 0,0 1 0,0 0 15,0 42 16,-21 0-31,21 1 16,-21-1-16,21 0 0,0 0 16,-21 0-16,21 0 0,0 1 0,0-1 15,0 0-15,0 0 0,0 0 0,21 0 16,0-21-16,0 0 16,0 22-16,0-22 0,1 0 0,-1 0 15,0 0-15,0 0 0,0 0 0,0-22 16,22 1-16,-22 21 0,0-21 15,0-21-15,0 21 0,-21-22 0,22 22 16,-1-21-16,-21-1 0,21-20 16,-21 21-16,21-1 0,-21 1 0,21 0 15,-21-1-15,0 1 0,0 0 16,0 20-16,0 1 0,0 0 16,0 0-16,0 0 0,0 42 15,0 0 1,-21 0-16,21 0 0,0 1 15,0 20-15,-21-21 0,21 21 0,0 1 16,-21-1-16,21 0 0,0 1 0,0-1 16,0 0-16,0 1 0,0-22 15,0 21-15,0 1 0,0-22 0,0 0 16,0 0-16,0 0 0,0 0 16,0 1-16,0-44 46,0 1-46,0 0 0,0 0 16,0 0-16,0 0 0,0-22 0,21 22 16,0 0-16,0-21 0,-21 20 15,21 1-15,1 0 0,-1 0 0,0 0 16,0 0-16,0 21 0,22 0 0,-22 0 16,0 0-16,21 0 0,-21 0 15,1 21-15,-1 0 0,21 21 0,-21-21 16,0 1-16,1 20 0,-22-21 15,0 0-15,0 22 0,0-22 0,0 0 16,0 0-16,-22 0 0,-20 0 16,21 1-16,0-1 0,-22-21 15,22 21-15,-21-21 0,21 0 0,-22 0 16,22 0-16,-21 0 0,21 0 0,0 0 16,-1 0-16,1 0 0,0 0 15,0 0-15,0 0 0,0 0 16,-1 0-16,1 0 0,0 0 0,0 0 15,0-21-15</inkml:trace>
  <inkml:trace contextRef="#ctx0" brushRef="#br1" timeOffset="98055.89">14160 14330 0,'0'-21'0,"0"42"0,0-85 16,0 43-16,0 0 0,-21 0 16,0 0-16,21 0 0,-21-22 0,-21 43 15,20-21-15,1 0 0,-21 21 16,21 0-16,-22 0 0,1 0 0,21 0 15,-21 21-15,20 0 0,1 0 0,-21 1 16,21-1-16,0 21 16,21 0-16,-22 1 0,22 20 0,-21-20 0,21 20 15,0-21-15,0 1 16,0-1-16,0 0 0,21 1 0,1-22 16,-1 21-16,21-21 0,-21 1 15,22-22-15,-1 0 0,21 0 0,-20 0 16,20 0-16,1 0 0,-22 0 0,22-22 15,-22 1-15,21 0 0,-20-21 16,-1 21-16,0-22 0,-20 1 0,20 0 16,-21-1-16,21 1 0,-20 0 15,-1-1-15,-21 1 0,21 0 0,-21-1 16,21 1-16,-21 0 0,0 20 0,0-20 16,0 21-16,0 0 15,0 0-15,0 42 16,-21 0-1,21 0-15,0 0 0,-21 22 16,21-22-16,0 21 0,0 0 0,0 1 16,0-1-16,-21 0 0,21 1 15,0-1-15,0 0 0,0 1 0,0-22 16,0 21-16,21-21 0,-21 1 0,21-1 16,0 0-16,0 0 0,0-21 15,1 0-15,-1 0 0,21 0 0,-21 0 16,22 0-16,-22-21 0,21 21 15,0-21-15,-20 0 0,20-1 0,-21 1 16,21 0-16,-20 0 0,-1 0 16,-21 0-16,0-22 0,21 22 15,-21 0-15,0-21 0,0 20 0,0-20 16,0 21-16,-21 0 0,0 0 16,-1-1-16,1 22 0,0 0 0,0 0 15,0 0-15,0 0 0,-1 0 0,1 0 16,0 22-16,0-1 0,0 0 15,0 21-15,-1-21 0,22 22 0,0-22 16,-21 21-16,21-21 0,0 22 16,0-22-16,0 0 0,0 0 0,0 0 15,0 1-15,21-22 0,-21 21 16,22-21-16,-1 0 16,0 0-16,21 0 0,-21 0 0,1-21 15,-1-1-15,0 22 0,21-21 16,-21 0-16,1 0 0,-22 0 0,21 0 15,-21-22-15,21 22 0,-21 0 0,0-21 16,21 20-16,-21 1 0,0 0 16,0 0-16,-21 42 31,21 0-31,-21 0 16,21 1-16,-21-1 0,21 0 0,0 0 15,0 21-15,0-20 0,0-1 16,0 0-16,0 0 0,0 0 0,0 0 15,0 1-15,21-22 16,0 0-16,0 0 0,0 0 0,22 0 16,-22 0-16,0 0 0,21 0 0,-21-22 15,1 1-15,20 0 0,-21 0 16,0 0-16,22-22 0,-22 22 0,0-21 16,0 21-16,0-22 0,-21 22 15,0 0-15,0 0 0,0 0 0,0 0 16,-21 21-1,0 0-15,0 21 16,21 0-16,0 0 0,-21 0 0,21 0 16,0 1-16,0-1 0,0 21 15,0-21-15,0 0 0,0 1 0,21-1 16,-21 0-16,21 0 0,-21 0 0,21-21 16,-21 21-16,0 1 0,21-22 15,-42 0 16,0-22-15,0 1-16,0 21 0,-1-21 16,22 0-16,-21 21 15,0 0-15,0 0 16,21 21 0,0 0-1,0 0-15,21 1 0,0-22 16,0 21-16,1-21 0,-1 0 15,0 0-15,0 0 0,0 0 0,0 0 16,1 0-16,20 0 0,-21 0 0,0-21 16,22 21-16,-1-22 0,-21 1 15,21 0-15,1-21 0,-22 21 0,21-1 16,-21-20-16,1 21 0,-1-21 16,0 20-16,-21-20 0,0 21 15,0 0-15,0 0 0,0-1 0,-21 22 16,0 0-1,-1 0-15,1 0 0,0 22 0,21-1 16,0 21-16,0-21 16,0 0-16,0 1 0,0-1 0,0 21 15,21-21-15,0 0 0,1 1 0,-22-1 16,21 0-16,0 0 0,0 0 16,0 0-16,-21 1 0,0-1 15,-21 0 1,0-21-1,0 0-15,0 0 0,-1 0 16,1 0-16,0-21 16,21 0-16,0-1 0</inkml:trace>
  <inkml:trace contextRef="#ctx0" brushRef="#br1" timeOffset="98588.4">17166 14161 0,'0'0'0,"-21"-22"0,21 1 15,0 0-15,-21 21 16,21 21-1,0 0-15,0 1 16,0 20-16,0 0 0,0 1 16,0 20-16,0-21 0,0 22 0,-21-1 15,-1 1-15,22 21 0,-21-22 16,21 1-16,-21-1 0,0 1 0,0-1 16,0 22-16,-1-22 0,1 1 0,0-1 15,0-20-15,21 20 0,0-21 16,0-20-16,-21 20 0,21-21 0,0 0 15,0-42 17,0 0-32,0 0 0,0 0 15,0-1-15,0-20 0,0 0 16,0-1-16,0-20 0,0 21 0</inkml:trace>
  <inkml:trace contextRef="#ctx0" brushRef="#br1" timeOffset="98903.22">16891 14542 0,'0'0'0,"0"-43"15,-21-20-15,21 20 0,-21 1 16,-1 21-16,22-21 0,0 20 0,-21 1 16,21-21-16,0 21 0,0 0 0,0-1 15,0 1 1,21 0-16,1 21 0,-1-21 0,21 21 16,-21-21-16,22 21 0,-1 0 15,0 0-15,1 21 0,-1 0 0,0 0 16,1 0-16,-1 1 0,-21 20 0,0-21 15,0 21-15,-21 1 0,0-1 16,0 0-16,-21 1 0,0-1 0,0-21 16,-21 22-16,20-22 0,-20 0 15,21 0-15,-21 0 0,20-21 0,1 21 16,0-21-16,21-21 31,0 0-15,21 0-16,0 21 0,1-21 15,-1 0-15,0-1 0,0 1 0,0 0 16</inkml:trace>
  <inkml:trace contextRef="#ctx0" brushRef="#br1" timeOffset="99295">17462 14245 0,'0'0'0,"0"-21"0,0 0 16,0 0-1,0 0-15,22 21 16,-1 0-16,0-22 16,0 22-16,0 0 0,0 0 15,22 0-15,-22 0 0,0 22 0,0-22 16,22 21-16,-22 0 0,0 0 16,0 0-16,-21 0 0,0 1 0,21-1 15,-21 0-15,0 21 0,0-21 0,0 1 16,0-1-16,0 0 15,0 0-15,-21-21 0,0 0 16,21-21 15,0 0-31,0 0 0,0-1 16,0 1-16,0 0 0,0 0 16,0 0-16,0 0 0,0-1 0,0 1 15,0 0-15,0 0 16,21 21-16,0 0 0,0-21 0,1 21 15,-1-21-15,0 21 16,0 0-16,0 0 16</inkml:trace>
  <inkml:trace contextRef="#ctx0" brushRef="#br1" timeOffset="99682.77">18203 14139 0,'21'0'16,"-42"0"-1,0 22-15,0-1 0,0-21 16,0 21-16,-1 0 0,1 0 16,21 0-16,-21 1 0,0-1 0,21 0 15,-21 0-15,21 0 0,0 0 16,0 1-16,0-1 0,21 0 16,0-21-16,0 0 0,0 0 0,22 0 15,-22 0-15,0 0 0,21 0 16,-20 0-16,-1 0 0,21 0 0,-21 0 15,0-21-15,1 0 16,-1 21-16,0-22 0,-21 1 0,0 0 16,0 0-16,0 0 0,0 0 0,0-1 15,0 1-15,-21-21 0,0 21 16,-1 0-16,1 21 0,0-22 0,-21 1 16,21 21-16,-1 0 0,1 0 15,0 0-15,0 0 0,0 0 0,0 21 16,21 1-16,0-1 15,0 0-15,0 0 16,0 0-16,21-21 0,0 21 0,0-21 16,0 0-16,22 0 0</inkml:trace>
  <inkml:trace contextRef="#ctx0" brushRef="#br1" timeOffset="100035.57">18648 14161 0,'0'0'0,"21"0"0,-21-22 15,0 44 32,0-1-47,0 0 0,0 21 0,0-21 16,0 22-16,0 20 0,0-20 16,0 20-16,0-21 0,0 22 0,0-1 15,0-20-15,0 20 0,0 1 16,0-22-16,0 22 0,0-1 0,0 1 15,0-1-15,-21 1 0,21-22 16,0 21-16,0-20 0,-21 20 0,21-20 16,-22-22-16,22 21 0,-21-21 0,21 22 15,-21-22-15,21 0 16,0-42 0,0 0-1,0-1-15,0 1 16,21-21-16,-21 21 0,0-22 0,21 1 15,1 0-15,-22-22 0,0 1 0,0 20 16</inkml:trace>
  <inkml:trace contextRef="#ctx0" brushRef="#br1" timeOffset="100343.74">18669 14499 0,'0'0'0,"0"-42"0,0 0 16,-21-1-16,21 22 0,-21-21 0,21 21 15,0-1-15,0 1 0,0 0 16,0 0-16,0 0 0,0 0 15,21 21-15,0-22 0,0 22 16,0 0-16,0 0 0,1 0 16,-1 0-16,21 0 0,-21 22 15,0-1-15,-21 0 0,0 0 16,0 0-16,0 22 0,0-22 16,0 0-16,0 21 0,-21-21 0,0 1 15,0-1-15,0 0 0,-22 0 16,22 0-16,0 0 0,0-21 0,0 0 15,21 22-15,-21-22 0,21-22 47,21 1-47,0 21 16,0-21-16,0 0 0,0 0 0,1 21 16</inkml:trace>
  <inkml:trace contextRef="#ctx0" brushRef="#br1" timeOffset="100695.53">18944 14372 0,'42'-21'16,"-20"0"-16,-22 0 15,21 21-15,-21-21 0,21-1 16,0 22-16,-21-21 0,0 0 0,0 0 16,0 0-16,0 0 0,0-1 15,-21 22 16,0 22-31,0-22 16,21 21-16,-22 0 0,22 0 16,-21 0-16,21 22 0,-21-22 0,21 0 15,0 0-15,0 0 0,0 22 16,0-22-16,0 0 0,21 0 16,0 0-16,1-21 0,-1 0 15,0 21-15,0-21 0,0 0 0,0 0 16,1 0-16,-1 0 0,0 0 0,21-21 15,-21 21-15,1-21 0,-1 0 16,0 21-16,0-21 0,0 0 0,-21-1 16,21 1-16,-21 0 0,22 21 15,-22-21-15,0 0 0</inkml:trace>
  <inkml:trace contextRef="#ctx0" brushRef="#br1" timeOffset="101027.34">19410 14224 0,'0'-21'15,"0"63"-15,0-63 0,21 0 0,-21 0 16,21 21-16,0 0 0,0 0 0,1 0 15,-1 0-15,0 0 16,0 0-16,0 0 0,0 0 16,-21 21-16,22 0 15,-22 0-15,0 0 0,0 1 0,0 20 16,0-21-16,0 0 0,0 0 0,-22 22 16,1-22-16,21 0 15,-21 0-15,0 0 0,21 1 16,-21-22-1,21-22 1,0 1 0,0 0-16,0 0 0,0 0 15,0-22-15,0 22 0,0 0 0,21-21 16,-21 21-16,21-1 0,-21 1 0,21 0 16,0 0-16,-21 0 0,22 0 15,-1-1-15,0 22 0,-21-21 16,21 21-16,0 0 15,-21-21-15,21 21 0</inkml:trace>
  <inkml:trace contextRef="#ctx0" brushRef="#br1" timeOffset="102067.07">20002 13907 0,'0'0'0,"0"21"47,-21 0-47,21 0 0,0 0 0,-21 0 15,21 1-15,0-1 0,0 0 16,-21 21-16,21-21 0,0 1 16,-21 20-16,21-21 0,0 21 0,0-20 15,0 20-15,0-21 0,0 0 16,0 0-16,0 1 0,0-1 0,0 0 15,21 0-15,0-21 0,0 0 16,0 0-16,1 0 16,-1 0-16,0-21 0,0 0 15,0 21-15,0-21 0,1-1 16,-1 1-16,0 0 0,0 0 16,0 0-16,-21 0 0,21-1 0,1 1 0,-22 0 15,0 0-15,0 0 16,21 21-16,-21-21 0,0 42 47,-21-21-47,21 21 0,-22 0 0,22 0 15,0 0-15,0 1 0,0-1 16,0 0-16,0 0 0,0 0 16,0 0-16,0 1 0,22-22 15,-1 21-15,0-21 16,0 0-16,0 0 0,0 0 15,1 0-15,20 0 0,-21 0 0,0 0 0,22-21 16,-22-1-16,0 22 16,21-21-16,-21 0 0,1 0 0,-1 0 15,0 0-15,0-22 0,-21 22 0,0 0 16,0 0-16,0 0 0,0-1 16,0 1-16,0 0 0,-21 21 31,0 0-31,0 0 15,21 21-15,-22-21 0,1 21 0,21 1 16,0-1-16,0 0 0,-21 0 16,21 0-16,0 0 0,0 1 15,0-1-15,0 0 0,0 0 0,0 0 16,21-21-16,0 21 0,-21 1 16,22-22-16,-1 0 0,0 0 0,0 0 15,0 0-15,0 0 0,1 0 16,20 0-16,-21-22 0,0 1 0,0 21 15,22-21-15,-22 0 0,0 0 0,0 0 16,0-22-16,22 22 0,-43 0 16,21 0-16,0 0 0,-21-22 0,0 22 15,0 0-15,0 0 16,-21 21 15,21 21-31,-21-21 0,21 21 16,0 0-16,0 0 0,0 1 0,0-1 15,0 0-15,0 0 0,0 0 0,0 0 16,0 1-16,0-1 0,0 0 16,0 0-16,0 0 0,0 0 15,21 1-15,-21-1 16,-21-21 15,0 0-31,-1 0 16,1 0-1,21-21 1,-21-1 0,0 1-16,0 0 15,21 0-15,0 0 0</inkml:trace>
  <inkml:trace contextRef="#ctx0" brushRef="#br1" timeOffset="102307.93">20722 13843 0,'0'0'0,"-42"-21"16,21 21 15,21 21 0,0 0-15,-22-21-16</inkml:trace>
  <inkml:trace contextRef="#ctx0" brushRef="#br1" timeOffset="102607.85">19748 14097 0,'0'0'0,"22"0"32,-1 0-32,0 0 0,0 0 0,0 0 15,22 0-15,-22 0 0,0 0 16,0 0-16,21 0 0,-20 0 0,-1 0 15,21 0-15,-21 0 0,0 0 16,1 0 0,-44 0 15,1 0-15,0 0-16,0 0 15</inkml:trace>
  <inkml:trace contextRef="#ctx0" brushRef="#br1" timeOffset="115143.67">14414 10414 0,'-21'0'0,"0"0"15,0 0-15,0 0 16,0 0-16,-1 21 0,1-21 16,0 0-16,0 21 0,0 1 0,0-22 15,-1 21-15,1-21 16,0 0-16,0 21 0,0-21 0,0 0 16,42 0 15,21 0-16,-21-21-15,22 21 0,-1-21 0,0-1 16,1 1-16,20 0 0,1 0 16,20-21-16,1 20 0,0-20 0,20 21 15,1-21-15,0-1 0,21 1 0,-21 0 16,21-1-16,-21 1 0,21 0 16,-21-1-16,-1 1 0,22 0 0,-21 20 15,-21-20-15,21 21 0,-43 0 16,22 0-16,-43-1 0,22 1 0,-22 21 15,-21-21-15,0 21 0,1 0 0,-1 0 16,-21-21-16,0 0 31,-21 42 1,-1 0-17,1-21-15,0 21 0,0 0 16,0 1-16,0-22 0,-1 21 0,-20 0 15,21 0-15</inkml:trace>
  <inkml:trace contextRef="#ctx0" brushRef="#br1" timeOffset="115743.83">14584 10647 0,'0'0'0,"-21"0"0,21 21 0,-22-21 16,1 21-1,0-21 1,42 0 62,0 0-78,1-21 0,-1 21 0,0-21 16,0 0-16,0 0 0,22-1 0,-1 1 15,0 0-15,22-21 16,20 21-16,1-22 0,0 1 0,-1 21 16,22-22-16,0 1 0,-21 0 0,21-1 15,-22 22-15,22-21 0,-21 21 16,21-22-16,-22 22 0,-20 0 0,20-21 16,-20 21-16,-22-1 0,1 22 15,-1-21-15,0 0 0,-21 21 0,22 0 16,-43-21-16,21 21 0,0 0 15,-42 0 48,0 0-63,0 0 0,21 21 0,-22-21 16,1 21-16,0-21 0,0 0 15,0 21-15,-22 1 0,22-22 0</inkml:trace>
  <inkml:trace contextRef="#ctx0" brushRef="#br1" timeOffset="116412.57">14097 10520 0,'0'0'0,"0"21"16,0 0 15,-21-21-31,42 0 31,0 0-15,0 0-16,0 0 0,22-21 15,-22 0-15,42 0 0,-20 0 0,20-1 16,-20-20-16,20 21 0,22-21 16,-22 20-16,43-20 0,-21 0 15,21-1-15,-1 1 0,1 0 0,0-1 0,0 1 16,0 21-16,-22-21 16,22-1-16,-21 1 0,21 21 0,-22-22 15,-20 22-15,21 0 0,-22 0 0,1 0 16,-22 0-16,21-1 0,-41 22 15,20-21-15,-21 0 0,0 21 0,0 0 16,-21-21-16,22 21 16,-22-21-16,-22 21 62,22 21-46,-21-21-16,0 21 0,0 0 15,0-21-15,0 0 0,-1 21 16,1 1-16</inkml:trace>
  <inkml:trace contextRef="#ctx0" brushRef="#br1" timeOffset="116927.42">14266 10647 0,'-21'0'0,"42"0"0,-63 21 15,21-21 1,21 21-1,21-21 1,0 0 0,21-21-16,-20 0 0,20 0 0,0 21 15,1-21-15,-1-1 0,21-20 16,1 21-16,-1-21 0,22 20 16,21-20-16,0 0 0,0-1 0,21 22 15,-22-21-15,1 0 0,0 20 16,0-20-16,0 21 0,0-21 0,-22 20 15,22 1-15,-42 0 0,20 0 16,-20 0-16,-1 0 0,1-1 0,-22 1 16,0 21-16,1-21 0,-22 21 0,0-21 15,0 21-15,0 0 0,-21-21 16,-21 21 31,0 0-47,0 0 0,0 21 0,0-21 15,-22 21-15,1-21 0,0 21 0,-1 0 16,1-21-16,0 22 0,-1-1 16,-20 0-16,20 0 0</inkml:trace>
  <inkml:trace contextRef="#ctx0" brushRef="#br1" timeOffset="117428.75">14457 10774 0,'0'0'0,"-43"0"0,22 21 15,0 0-15,-21 0 0,21 1 16,-1-22-16,1 21 0,0-21 0,0 0 16,21 21-1,21-21 1,0 0-16,0-21 0,22 0 0,-1-1 15,0 1-15,22 0 0,-1-21 16,22 21-16,0-22 0,21 1 0,-1 0 16,22-22-16,0 22 0,0-22 0,0 1 15,0 20-15,0 1 16,0-21-16,22 20 0,-22 1 0,0 0 16,0 20-16,-22-20 0,1 21 0,-21 0 15,0 0-15,-22-1 0,1 1 16,-22 0-16,0 21 0,-21 0 0,1-21 15,-1 21-15,0 0 0,0 0 47,-21 21 31,-21-21-78,21 21 32</inkml:trace>
  <inkml:trace contextRef="#ctx0" brushRef="#br1" timeOffset="145267.17">21061 6308 0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3:17:43.6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402 0,'0'0'0,"0"-21"0,-22-127 15,22 127 1,0 0-16,-21-1 0,21 1 15,64 21-15,-43 0 0,-42 0 16,0 0 0,-1 21-16,22 1 15,0 20-15,0 0 0,0-21 0,-21 43 16,21-22-16,0 1 0,-21 20 16,21-21-16,-21 22 0,21-1 15,0 22-15,-21-21 0,21-1 0,-21 22 16,-1-22-16,22 22 0,-21-22 15,0 1-15,21-1 0,0 1 0,-21-22 16,21 1-16,-21 20 0,21-21 16</inkml:trace>
  <inkml:trace contextRef="#ctx0" brushRef="#br0" timeOffset="61.96">847 1566 0,'0'0'0,"-22"0"0,44 0 31,-1-21-31,-21 0 0,21 0 0,0-21 16</inkml:trace>
  <inkml:trace contextRef="#ctx0" brushRef="#br0" timeOffset="457.15">1079 614 0,'0'0'16,"0"-21"-16,0-22 0,0 22 0,-21-21 15,0 0-15,21 20 0,0 1 0,0 0 16,21 0-16,0 0 15,1 0-15,-1-1 0,-21-20 0,21 42 0,0 0 16,21 0-16,-20-21 16,-1 0-16,21 21 0,-21 0 0,22 0 15,-1 0-15,-21 21 0,21 0 16,-20 21-16,-1-20 0,0 20 0,0 21 16,0-20-16,0-1 0,1 22 15,-22-1-15,21 1 0,-21-22 16,0 43-16,21-22 0,-21 22 0,0-22 15,0 1-15,0-22 0,0 22 0,0-1 16,-21-21-16,0 1 0,21-1 16,0 0-16,0 1 0,-22-1 15,1 0-15,0-42 0,21 43 16,-21-22-16,21 0 0,-21 21 0,21-20 16,-21-22-1,21-22 1,0 1-16,0 0 15,0 0-15</inkml:trace>
  <inkml:trace contextRef="#ctx0" brushRef="#br0" timeOffset="735.59">1249 1249 0,'21'0'16,"0"0"-16,0 0 0,0 0 0,1 0 16,20 0-16,-21 0 0,0-21 15,0 21-15,1 0 16,-1 0-1,0-21 1,0 21 0</inkml:trace>
  <inkml:trace contextRef="#ctx0" brushRef="#br0" timeOffset="1207.79">2286 1143 0,'0'-63'16,"0"41"-16,0 1 16,0 0-1,0 0 1,-21 21 15,0 0-31,-1 0 16,1 0-16,0 0 15,0 21-15,0 0 0,0-21 0,-1 21 16,1 1-16,0-1 0,0 0 16,-21 0-16,20 21 0,1-20 15,0-1-15,-21 21 0,21-21 16,-1 22-16,1-22 0,21 21 0,0-21 15,0 0-15,0 22 0,0-22 16,0 0-16,0 0 0,0 22 16,21-22-16,22 0 0,20 0 15,-20 0-15,-22 0 0,21-21 0,-21 0 16,0 0-16,22 0 0,-1 0 16,0-21-16,-20 0 0,20 21 15,0-21-15,1 0 0,-22 0 0,21-1 16,-21 1-16,22 0 0,-22 0 0,0 0 15,21 0-15</inkml:trace>
  <inkml:trace contextRef="#ctx0" brushRef="#br0" timeOffset="1763.54">889 1376 0,'-21'0'0,"42"0"0,-63 0 0,42 21 16,-22-21-16,1 0 15,42 0 17,1 0-32,20 0 15,-21 0-15,21 0 0,1-21 0,-1 21 16,0-21-16,22 21 0,-22-21 16,22 21-16,-22 0 0,0 0 0,1-22 15,-22 22-15,0 0 0,0 0 16,0 0-16,-42 0 47,21-21-47,0 0 31</inkml:trace>
  <inkml:trace contextRef="#ctx0" brushRef="#br0" timeOffset="2359.28">2709 1207 0,'0'0'0,"43"-22"15,-43 1 1,0 0-16,21 21 16,-21-21-16,0 0 15,0 0 1,-21 21 0,-1 0-16,1 0 0,0 0 15,0 0-15,0 21 16,0 0-16,-1 0 0,1 0 0,0 0 15,0 1-15,0-1 0,0 0 16,-1 21-16,-20-21 0,21 22 16,21-1-16,-21-21 0,21 22 15,0-22-15,0 0 0,0 21 16,0-21-16,0 1 0,0 20 0,21-21 16,0 0-16,21-21 0,-20 21 15,20-21-15,-21 0 0,21 0 0,-20 0 16,20 0-16,-21 0 0,21 0 15,-20-21-15,20 0 0,-21 0 0,21 0 16,-20 0-16,20-1 0,-21 1 16</inkml:trace>
  <inkml:trace contextRef="#ctx0" brushRef="#br0" timeOffset="2823.59">3238 1228 0,'0'0'16,"-21"0"-16,21 21 0,-21-21 0,21 21 15,21-21 17,0 0-17,1 0-15,-1 0 16,0 0-16,0 0 0,0-21 15,0 21-15,1-21 0,-1 21 16,-21-21-16,0-1 0,21 22 0,-21-21 16,0 0-16,0 0 15,0 0-15,-21 21 16,0 0-16,-1 0 16,-20 0-16,21 0 0,0 0 0,0 21 15,-22 0-15,22 0 0,0 0 16,0 1-16,-22-1 0,22 0 0,0 0 15,21 21-15,-21-20 0,21-1 16,-21 0-16,21 0 0,0 21 16,0-20-16,0-1 0,0 0 15,21 0-15,0 0 0,0 0 16,0-21-16,1 22 0,-1-22 16,0 0-16,0 0 0,0 0 0,22 0 15,-22 0-15,0 0 0,21 0 16,-21-22-16,1 22 0,20-21 0</inkml:trace>
  <inkml:trace contextRef="#ctx0" brushRef="#br0" timeOffset="3336.71">4000 1207 0,'0'0'15,"22"-22"-15,-22 1 0,21 0 16,-21 0-16,21 0 0,-21 0 15,-21 21 17,0 0-17,-1 0-15,-20 21 0,21-21 0,-21 21 16,20 0-16,-20 0 0,21 0 16,0-21-16,0 22 0,-1-1 0,1 0 15,21 0 1,0 0-16,0 0 0,21-21 15,1 22-15,-1-22 16,0 0-16,0 0 0,0 0 0,0 21 16,1-21-16,20 0 0,-21 0 0,0 0 15,22 0-15,-22 21 0,0-21 16,21 0-16,-21 0 0,1 21 0,-1-21 16,0 21-1,-21 0-15,-21 1 16,0-22-16,-1 0 15,1 21-15,-21-21 0,21 0 16,-22 0-16,22 21 0,-21-21 16,21 0-16,-22 0 0,22 0 0,-21 0 15,21 21-15,0-21 0,-1 0 16,-20 0-16,21 0 0,0 0 16,0 0-16,42 0 31,0 0-31,0-21 15,21 0-15</inkml:trace>
  <inkml:trace contextRef="#ctx0" brushRef="#br0" timeOffset="3899.61">4911 1122 0,'0'0'16,"0"-21"-16,21 0 0,-21-1 16,0 1-16,0 0 15,-21 21 1,-1 0-16,1 0 0,0 0 15,0 0-15,0 0 0,0 0 0,-1 21 16,-20 0-16,21-21 0,0 22 16,-22-1-16,22 0 0,0 0 0,0 0 15,0 0-15,21 1 0,0-1 16,0 0-16,0 0 0,0 0 16,21-21-16,0 0 0,0 0 15,0 21-15,22-21 0,-22 0 0,0 0 16,21 0-16,-20 0 0,20 0 15,-21 0-15,0 0 0,0 0 0,1 0 16,-1 22-16,0-22 0,0 0 16,0 21-1,-21 0 17,-21-21-32,0 21 15,0-21-15,0 0 0,-22 21 16,22-21-16,-21 0 0,21 0 0,-22 21 15,1-21-15,21 0 0,-22 0 0,22 0 16,-21 0-16,21 0 0,0 0 16,-1 0-16,1 0 0,0 0 15,0 0-15,0 0 0</inkml:trace>
  <inkml:trace contextRef="#ctx0" brushRef="#br0" timeOffset="3931.59">4614 4128 0,'0'0'0,"21"0"0,1 0 0</inkml:trace>
  <inkml:trace contextRef="#ctx0" brushRef="#br0" timeOffset="4872.14">6519 572 0,'21'0'62,"1"0"-62,-1 0 0,0 0 16,0 0-16,0 0 15,0-22-15,1 22 0,20-21 0,-21 21 0,21-21 16,-20 0-16,-1 21 16,21-21-16,-21 0 0,0-1 0,1 1 15,-22 0-15,0 0 0,0 0 16,0 0-16,0-1 0,0 1 0,-22-21 15,1 42-15,0-21 0,0 0 0,-21-1 16,-1 22-16,1 0 0,0 0 16,-1 0-16,-20 0 0,20 0 0,1 22 15,0-1-15,-1 0 0,1 0 16,0 0-16,-1 0 0,1 22 0,21-22 16,-21 21-16,20-21 15,1 22-15,0-22 0,0 0 0,0 0 16,21 22-16,0-22 0,0 0 15,0 0-15,0 0 0,0 0 0,0 1 16,21 20-16,21-21 0,-21 0 16,1 22-16,20-22 0,0 0 0,1 21 15,20-21-15,-21 22 0,22-22 16,-22 21-16,22-21 0,-1 22 0,1-22 16,-22 21-16,0 1 0,1-22 15,-1 21-15,-21-21 0,0 22 0,-21-22 16,0 21-16,0-21 0,0 0 0,-21 22 15,-21-22-15,0-21 16,-1 21-16,-20 0 0,-1-21 0,1 0 0,-22 0 16,22 0-16,-1 0 0,1 0 15,-1-21-15,1 21 0,-1-21 16,1-21-16,20 20 0,-20 1 0,20-21 16,1 21-16,0-22 0,-1 22 15,22-21-15,0 21 0,0-22 0,21 22 16,0 0-16,0 0 0,21 0 15,0 21-15,0-21 0,1 21 0,20 0 16,0 0-16,1 0 0,-1-22 16,0 22-16,1 0 0,-1 0 15</inkml:trace>
  <inkml:trace contextRef="#ctx0" brushRef="#br0" timeOffset="5295.59">7048 995 0,'0'0'16,"22"-21"-16,-22 0 0,0-1 0,0 1 15,0 0-15,-22 21 16,1 0 0,0 21-1,21 0-15,-21 1 0,21 20 16,0-21-16,0 21 0,0 22 15,0-22-15,0 1 0,0 20 0,0-21 16,0 22-16,0-1 0,0 22 0,0-21 16,-21 20-16,21-20 0,0 20 15,0-20-15,-21 21 0,21-22 0,0 22 16,0-22-16,0 22 0,0 0 16,-22-22-16,22 22 0,-21-22 0,21 1 15,0-1-15,0 1 0,0-1 0,-21-20 16,21-1-16,-21 0 0,21-21 15,0 1-15,0-1 0,0 0 0,-21-21 16,0 0-16,21-21 16,-22 0-16,22-1 0,0 1 15,0 0-15,0-21 0,0-1 0,0 1 16,0 0-16,0-22 0,0 1 0,0-1 16,0 1-16,0-1 0,0 1 15</inkml:trace>
  <inkml:trace contextRef="#ctx0" brushRef="#br0" timeOffset="5611.41">6900 1334 0,'0'0'0,"0"-22"0,0 1 0,0 0 16,0-21-16,0 21 0,0-1 16,0 1-16,21 0 0,1 21 15,-22-21-15,21 0 0,21 0 0,-21 21 16,0 0-16,22-22 0,-22 22 0,21 0 15,-21 0-15,1 22 0,-1-1 16,0 0-16,-21 0 0,0 0 0,0 0 16,0 1-16,0 20 0,0-21 15,-21 0-15,21 0 0,-21 1 0,-22-1 16,22 0-16,0 0 0,0 0 16,0-21-16,-1 21 0,-20-21 15,21 0-15,0 0 0,21 22 0,-21-22 16,-1 0-16,44-22 31,-1 22-31,0-21 16,0 0-16</inkml:trace>
  <inkml:trace contextRef="#ctx0" brushRef="#br0" timeOffset="6005.22">7451 1291 0,'21'0'63,"21"-21"-63,-21 21 0,0-21 16,22 0-16,-22 21 0,21-21 15,-21-1-15,1 1 0,-1 21 0,0-21 16,-21 0-16,0 0 15,-21 21 1,0 0-16,-1 0 0,1 0 16,-21 21-16,21 0 0,-22-21 15,22 21-15,0 0 0,0 1 16,0-1-16,0 0 0,-1 0 0,22 0 16,-21 0-16,21 1 0,0-1 15,0 0-15,0 0 0,0 0 16,21-21-16,1 21 0,-1-21 0,0 0 15,21 22-15,-21-22 0,1 0 16,20 0-16,-21 0 0,21 0 0,-20 0 16,20 0-16,-21 0 0,21-22 15,-20 22-15</inkml:trace>
  <inkml:trace contextRef="#ctx0" brushRef="#br0" timeOffset="6510.71">8234 1058 0,'0'0'16,"0"-21"-16,0 0 0,0 0 0,0 0 16,-21 21-1,-1 0-15,1 0 0,0 0 16,0 0-16,21 21 0,-21 0 0,0 0 16,-1 0-16,1 1 0,0 20 0,21-21 15,-21 21-15,21-20 0,-21 20 16,21-21-16,0 0 0,0 22 15,0-22-15,0 0 0,0 0 16,0 0-16,21 0 0,0-21 0,0 0 16,0 22-16,1-1 0,-1-21 0,21 0 15,-21 0-15,0 0 0,1 0 16,-1 0-16,0 0 0,0-21 0,21-1 16,-20 22-16,-1-21 0,0 0 15,-21 0-15,21-21 0,0 20 0,0 1 16,1 0-16,-22-21 0,0 21 15,21-1-15,-21 1 0,21 0 0,-21 0 16,0 42 15,0 0-31,-21 0 16,21 1-16,-21-1 0,21 0 16,0 0-16,0 0 0,0 0 15,0 1-15,0-1 0,0 0 16,0 0-1,21-42 17,-21 0-17,21 0-15</inkml:trace>
  <inkml:trace contextRef="#ctx0" brushRef="#br0" timeOffset="6621.68">8488 974 0,'0'0'0,"-21"-21"16,-1-1-16,1 22 16,0 0-16</inkml:trace>
  <inkml:trace contextRef="#ctx0" brushRef="#br0" timeOffset="6687.64">8445 974 0</inkml:trace>
  <inkml:trace contextRef="#ctx0" brushRef="#br0" timeOffset="7715.47">8615 1312 0,'0'0'15,"0"43"1,21-43-16,0 0 15,0 0-15,0 0 0,1-21 0,20 21 16,0-22-16,1 22 0,-1-21 16,0 0-16,1 0 0,-1 0 15,0 0-15,-21-1 0,22-20 0,-22 0 16,0 21-16,21-22 0,-20 1 16,-1 0-16,-21-1 0,21 1 0,-21 0 15,0-1-15,0 22 0,0-21 16,0 21-16,0-1 0,0 1 0,0 0 15,0 0-15,-21 21 16,0-21-16,-1 21 16,1 0-16,21 21 15,-21 0-15,0 0 0,0 0 0,21 1 16,-21 20-16,21-21 0,-22 21 0,1 1 16,21 20-16,0-20 0,-21 20 15,0-21-15,0 22 0,21-22 16,-21 22-16,21-1 0,-22 1 15,1-1-15,21 1 0,-21-1 0,0 1 16,-21-1-16,20 22 0,22 0 0,0-22 16,0 22-16,0-1 0,0 22 15,-42-21-15,21 0 0,21-1 0,0 1 16,0 0-16,0-1 0,0-20 0,21 20 16,0-20-16,-21-1 0,0-20 0,21 20 15,1-20-15,-22-1 0,21 0 16,0-21-16,-21 1 0,21-1 0,0-21 15,0 0-15,1 0 16,-1 0-16,-21-21 16,21-1-16,0 1 0,21 0 0,-20-21 15,-1 21-15,0-22 0,21 22 0,-21-21 16,1-1-16,-1-20 0,21 21 16,-21-22-16,0 1 0,1-1 0,-1-21 15,0 22-15,-21-22 0,0 22 0,21-1 16,-21-20-16,0 20 0,0 1 15,0-1-15,-21 1 0,0 20 0,0-20 16,-1 20-16,-20 1 0,0 0 16,-1-1-16,1 22 0,0-21 15,-1 21-15,1 0 0,21 21 0,-21-22 0,20 22 16,1 0-16,-21 0 16,0-21-16,63 0 15,0 21-15,21 0 0,-21 0 16,22-21-16,-22 21 0,21-21 15,1 21-15,-22-21 0,21-1 0,0 22 16,1-21-16,-1 0 0,-21 0 0,22 0 16,-22 0-16,21-22 0,-21 22 15,22-21-15,-22 21 0,0-22 0,0 22 16,-21 0-16,0 0 0,0 0 16,0-1-16,0 1 0,-21 21 31,21 21-16,-21 1-15,21-1 0,-21 0 16,21 0-16,0 0 0,0 0 16,0 1-16,0-1 15,0 0-15,0 0 16,0-42 31,0 0-32,0 0-15,21-1 0</inkml:trace>
  <inkml:trace contextRef="#ctx0" brushRef="#br0" timeOffset="7823.41">9588 889 0,'-42'-21'31,"42"-21"-31</inkml:trace>
  <inkml:trace contextRef="#ctx0" brushRef="#br0" timeOffset="7944.34">9737 995 0,'0'21'16</inkml:trace>
  <inkml:trace contextRef="#ctx0" brushRef="#br0" timeOffset="8287.14">9715 1080 0,'0'21'0,"0"-42"0,22 42 31,-1-21-15,0 0-16,0 0 0,0 0 15,0 0-15,1-21 0,-1 21 0,0-22 16,-21 1-16,21 21 15,-21-21-15,0 0 16,-21 21 0,0 0-16,0 0 15,-1 0-15,1 0 0,21 21 16,-21 0-16,0 0 0,21 1 0,-21-1 16,21 0-16,0 0 0,0 0 15,0 0-15,0 1 0,0-1 0,0 0 16,0 0-16,0 0 0,0 0 15,21 1-15,0-22 16,0 0-16,0 0 0,1 0 0,-1 0 0,0 0 16,21 0-16,-21 0 15,1 0-15,20 0 0,-21 0 0,21 0 16,-20-22-16,-1 22 0,0-21 0,0 0 16,21 21-16</inkml:trace>
  <inkml:trace contextRef="#ctx0" brushRef="#br0" timeOffset="8691.33">10287 1058 0,'0'0'0,"0"-21"0,0-21 16,0 21 0,0 0-16,0-1 0,0 1 15,21 21-15,0-21 0,-21 0 16,21 21-16,1 0 0,-1-21 0,0 21 16,0 0-16,0 0 15,0 0-15,-21 21 0,22 0 16,-22 0-16,0 0 0,0 1 0,21 20 15,-21-21-15,0 21 0,0-20 16,0 20-16,0-21 0,0 21 0,0-20 16,0-1-16,0 21 0,0-21 15,0 0-15,0 1 0,-21-22 32,21-22-17,0 1-15,0 0 16,0 0-16,0 0 15,0 0-15,0-22 0,0 22 0,0 0 16,0-21-16,21-1 0,0 22 16,-21-21-16,21 21 0,0-22 0,0 22 15,-21 0-15,22 0 0,-1 0 16,0 21-16,-21-22 0,21 22 0,0 0 16,0 0-1,1 0-15</inkml:trace>
  <inkml:trace contextRef="#ctx0" brushRef="#br0" timeOffset="9270.9">11197 910 0,'0'0'0,"0"-21"0,21 21 0,-21-21 16,21 0-16,-21 0 16,0-1-1,-21 22 1,0 0-16,0 0 16,0 0-16,0 0 0,21 22 0,-22-1 15,1-21-15,0 21 0,0 0 16,0 0-16,0-21 0,21 21 0,0 1 15,-22-1-15,22 0 16,-21-21-16,21 21 0,0 0 16,21 0-16,1-21 15,-22 22-15,21-22 0,0 0 0,0 21 16,0-21-16,0 21 0,1-21 0,-1 0 16,21 21-16,-21-21 15,-21 21-15,21-21 0,1 0 0,-1 21 16,0-21-16,-21 22 15,0-1-15,0 0 16,0 0-16,-21-21 16,0 0-16,-1 21 15,1-21-15,-21 0 0,21 0 0,0 0 16,-22 0-16,22 21 0,0-21 16,0 0-16,0 0 0,-1 0 0,1 0 15,0 0-15,0 0 0,0 0 16,0 0 15,-1 0-15,1 0-16,0 0 15,0 0-15,0 22 0,0-22 0,-22 0 16,22 0-16</inkml:trace>
  <inkml:trace contextRef="#ctx0" brushRef="#br0" timeOffset="10667.27">677 2328 0,'0'0'0,"-21"0"0,0 0 15,0 0-15,0 0 0,21-21 16,-22 21-16,1 0 16,21-21-1,21 21 32,1 0-47,-1 0 0,0 0 16,0 0-16,21 0 0,-20 0 15,-1 0-15,21 0 0,-21 0 16,22 0-16,-22 0 0,21 0 0,0 0 16,1 0-16,-1 0 0,0 0 15,22 0-15,-22 0 0,22 0 0,-1-21 16,1 21-16,-1 0 0,1 0 16,-1 0-16,1 0 0,-1 0 15,1 0-15,-1 0 0,1 0 16,-1 0-16,1 0 0,-1 0 0,22 0 15,-22 0-15,22 0 0,0 0 16,-1 0-16,1 0 0,0 0 0,-1 0 16,1 0-16,0 0 0,-1 0 15,1 0-15,0 0 0,21 0 0,-22 0 16,22 0-16,0 0 0,-21 0 16,20 0-16,-20 0 0,21 0 0,-21 0 15,20-21-15,1 21 0,-21 0 16,21 0-16,0 0 0,-1 0 0,1 0 15,21-21-15,-21 21 0,0 0 16,0 0-16,21 0 0,0 0 16,0-22-16,-21 22 0,21 0 0,0 0 15,0 0-15,0 0 0,21 0 16,-21-21-16,21 21 0,0 0 0,-21 0 16,21 0-16,-21 0 0,21 0 0,1 0 15,-1 0-15,0 0 0,0 0 16,0 0-16,-21-21 0,21 21 0,22 0 15,-22 0-15,0 0 0,0 0 16,0 0-16,1 0 0,-1 0 0,0 0 16,21 0-16,-21 0 0,1 0 15,-1 0-15,0 0 0,0 0 0,-21 0 16,21 0-16,-21 0 0,21 0 16,-21 0-16,0 0 0,0 0 15,-21 0-15,0 0 0,21-21 0,-21 21 16,0 0-16,0 0 0,-22 0 0,22 0 15,-21 0-15,-22 0 0,1 0 16,-1 0-16,-20 0 0,20-21 0,-42 21 16,22 0-16,-22 0 0,0 0 15,-21-21-15,0-1 16,0 1 0,-21 21-1,0 0 1,-1 0-1,1 0 1,21 21 47</inkml:trace>
  <inkml:trace contextRef="#ctx0" brushRef="#br0" timeOffset="10787.2">12615 2096 0,'0'0'0,"0"21"15,-21-21-15,0 0 16,0 0-16,21 21 0,-21-21 47,-1 0-47,1 0 0,0 0 16,0 0-16</inkml:trace>
  <inkml:trace contextRef="#ctx0" brushRef="#br0" timeOffset="16515.79">571 4424 0,'0'0'0,"0"-21"0,0 0 16,0-1-16,-21 1 15,21 0 1,0 0-16,0 0 0,0 0 31,0 42-15,0 0-16,0 0 15,0 21-15,0-20 0,0 20 16,0 0-16,0 1 0,0-1 0,0 0 16,0 22-16,-21-22 0,21 22 15,0-1-15,-21 1 0,0-1 16,0 1-16,21-22 0,0 21 16,0-20-16,-22 20 0,22-42 15,0 22-15,-21-1 0,21-21 0,0 0 16,0 1-16,0-1 0,0-42 47,0-1-32,0 1-15,0 0 0,0 0 16</inkml:trace>
  <inkml:trace contextRef="#ctx0" brushRef="#br0" timeOffset="16939.54">825 4974 0,'0'43'15,"0"-22"1,0 0-1,22-21 1,-1 0 0,0 0-16,-21-21 0,21 0 15,-21-1 1,21 1-16,-21 0 0,0 0 16,0 0-1,-21 21-15,0 0 16,0 0-16,21 21 15,-21 0-15,21 0 16,0 0-16,-22-21 0,22 22 0,0-1 16,0 0-16,0 0 15,22-21 17,-1 0-17,0-21-15,0 21 16,-21-21-16</inkml:trace>
  <inkml:trace contextRef="#ctx0" brushRef="#br0" timeOffset="17566.18">1799 4255 0,'0'0'15,"0"-22"-15,0 1 0,0 0 0,0 0 16,0 0-16,0 0 0,0-1 15,0 1-15,0 0 16,-21 21-16,21 21 16,0 0-16,0 1 15,0-1-15,0 21 0,0 0 0,0 1 16,0-1-16,0 22 0,21-22 16,-21 21-16,0 1 0,0-1 15,0 1-15,0 21 0,0-1 0,-21-20 16,0 20-16,0-20 0,-1-1 15,22 1-15,-21-1 0,0-20 0,21-1 16,0-21-16,0 22 0,0-22 16,0 0-16,0 0 15,21-42 1,0 0-16,1 21 16,-22-21-16,21-22 15,-21 22-15,0-21 0,21-1 0,0 1 0,0 0 16</inkml:trace>
  <inkml:trace contextRef="#ctx0" brushRef="#br0" timeOffset="17942.97">1736 4424 0,'0'0'16,"-22"-21"-16,1 0 0,0-1 0,0 1 15,-21 0-15,42 0 0,-22 0 0,22 0 16,0-1-16,0 1 0,0 0 15,0-21-15,22 21 0,20-1 16,-21 1-16,21 0 0,1 0 16,-1 0-16,22 21 0,-22 0 0,0 0 15,22 0-15,-22 21 0,22 0 16,-22 0-16,0 22 0,1-22 0,-1 21 16,-21 0-16,0 1 0,-21-1 15,0 0-15,0 1 0,-21-1 0,-21 0 16,-1 1-16,1-1 0,0 0 15,-1 1-15,1-1 0,-21 0 0,20 1 16,1-22-16,0 21 0,-1-21 16,1 1-16,21-1 0,0 0 15,-1-21-15,22 21 0,22-21 32,-1 0-32,0 0 15,0 0-15,0 0 0,0-21 0,1 21 16,-1-21-16</inkml:trace>
  <inkml:trace contextRef="#ctx0" brushRef="#br0" timeOffset="18499.65">2392 4826 0,'0'0'0,"0"-21"0,21 0 0,-21 0 16,0-1-16,0 1 15,21 21-15,-21-21 0,0 0 16,-21 21 0,21 21-1,-21 0-15,21 0 0,0 22 16,-21-22-16,21 21 0,-22-21 0,22 22 16,0-1-16,0 0 0,0 1 15,-21-1-15,21 0 0,0-20 0,0 20 16,0-21-16,0 0 0,21 0 15,-21 1-15,22-1 0,-1-21 16,0 21-16,21-21 0,-21 0 16,1 0-16,20 0 0,0 0 0,-21-21 15,22 0-15,-22 21 0,21-43 16,-21 22-16,22 0 0,-22-21 0,0-1 16,0 1-16,0 0 0,1-1 0,-1 1 15,-21 0-15,0-1 0,21 22 16,-21 0-16,0-21 0,0 20 15,0 1-15,0 42 16,-21 1 0,21-1-16,0 0 0,0 0 15,-21 21-15,21 1 0,-22-22 16,22 21-16,0 1 0,0-22 16,0 21-16,0 0 0,0-20 0,0-1 15,0 0-15,22 0 0,-22 0 0,0 0 16,21-21-16,0 0 0,21 0 15,-21 0-15,1 0 0,-1 0 0,21 0 16,-21-21-16,0 21 0,1-21 16,20-21-16,-21 21 0,0-22 0,22 1 15</inkml:trace>
  <inkml:trace contextRef="#ctx0" brushRef="#br0" timeOffset="20102.65">3535 4318 0,'0'-42'0,"0"84"0,0-105 0,-21 41 15,21 1-15,-22 0 0,1 21 16,0 0-16,21 21 16,-21 0-16,21 1 0,-21 20 15,21 0-15,0 1 0,-21-1 0,21 0 16,-22 22-16,22-22 0,0 22 16,0-1-16,0 1 0,-21-1 0,21 1 15,0-22-15,0 21 0,0-20 16,0-1-16,0 0 0,0 1 15,0-22-15,0 0 0,0 0 0,0 0 0,0 1 16,0-44 15,0 1-31,0 0 0,0 0 16,0 0-16,0-22 0,21 22 0,1-21 16,-1 0-16,0-1 0,0 1 0,0 21 15,22-22-15,-22 1 0,21 21 16,0 0-16,1 0 0,-22-1 0,21 1 15,1 21-15,-1 0 0,-21 0 16,0 0-16,22 0 0,-22 21 0,-21 1 16,21-1-16,-21 21 0,0-21 15,0 22-15,0-22 0,0 21 0,0-21 16,0 22-16,-21-1 0,0-21 16,-1 0-16,-20 22 0,21-22 15,0 0-15,0 0 0,-1 0 0,-20 0 16,21-21-16,0 0 0,0 22 0,-1-22 15,1 0-15,0 0 0,0 0 16,0 21-16,0-21 0,-1-21 0,1-1 16,21 1-16,-21 21 0,21-21 15,-21 0-15,21 0 0,-21 21 0,21-21 16,0 42 15,21 0-15,0-21-16,0 21 15,22-21-15,-22 0 0,0 21 0,21-21 16,1 0-16,-1 0 0,0 0 0,1 0 16,-1 0-16,0 0 0,1 0 15,-1 0-15,0 0 0,1-21 0,-1 0 16,0 0-16,-21 0 0,22-1 16,-22-20-16,0 0 0,0-1 15,22-20-15,-22 21 0,0-22 0,0 1 0,0 20 16,0-20-16,-21-1 0,0 1 15,22 20-15,-22-20 0,0-1 16,0 22-16,0 0 0,0-1 0,0 1 16,0 21-16,0-21 0,0 20 15,-22 1-15,22 42 16,-21-21-16,21 43 16,0-22-16,0 21 0,0 1 15,-21-1-15,21 0 0,-21 22 0,21-22 16,0 22-16,0-22 0,0 21 15,0 1-15,0-1 0,0-20 0,0 20 16,0 1-16,0-22 0,0 22 0,21-22 16,0 0-16,0-21 0,1 22 15,-1-22-15,21 0 0,-21 0 16,22 0-16,-22-21 0,0 0 0,0 0 16,21 0-16,-20 0 0,-1 0 15,21 0-15,-21-21 0,22 0 0,-22 0 16,21 0-16,-21-22 0,22 22 15,-22-21-15,0 0 0,21-1 0,-21 1 16,-21 0-16,22 20 0,-22-20 0,21 21 16,-21 0-16,0 0 0,0-1 15,0 44 1,0-1 0,0 0-16,-21 0 0,21 21 0,0-20 15,0-1-15,0 21 0,0-21 16,0 0-16,0 1 0,0 20 15,21-21-15,0 0 0,0 0 16,0-21-16,0 0 0,1 0 16,-1 0-16,0 0 0,0-21 15,0 21-15,0-21 0,1 0 16,-1 0-16,21-22 0,-21 22 0,0-21 16,1 0-16,-22-1 0,21 1 0,0 0 15,0-1-15,0 22 0,-21-21 0,21 21 16,1-22-16,-22 22 0,0 0 15,21 0-15,0 21 16,-21 21 15,0 0-31,0 0 16,0-42 46,0 0-46,-21 21 15,0 0-31,-1 0 16,1 21 0,21 0-16,-21 0 0,0 1 0,21-1 15,0 0-15,-21 21 0,21 1 0,-21-1 16,21-21-16,0 21 0,0 1 15,0-22-15,0 21 0,0-21 0,21 22 16,0-22-16,0 0 0,0 0 16,0-21-16,22 0 0,-22 21 0,0-21 15,21 0-15,-20 0 0,20 0 0,0-21 16,-21 0-16,22 0 0,-22 0 16,21 0-16,-21-1 0,1 1 0,-1-21 15,-21 0-15,21 20 0,-21-20 16,0 0-16,21 21 0,-21-22 15,0 22-15,0-21 0,0 21 0,0-1 16,-21-20-16,0 21 0,0 0 0</inkml:trace>
  <inkml:trace contextRef="#ctx0" brushRef="#br0" timeOffset="20456.45">5038 4170 0,'0'0'0,"-22"0"0,-20 0 0,42 21 16,21-21 0,0 0-16,1 0 15,-1 0-15,0 0 0,0-21 16,0 21-16,-21-21 15,21 0-15,-21-1 0,0 1 16,0 0 0,-21 0-16,0 0 0,0 21 15,0 0 1,0 21 0,21 0-1,-22 0-15,22 0 0,0 1 16,0-1-16,-21 21 0,0-21 0,0 22 15,0-22-15</inkml:trace>
  <inkml:trace contextRef="#ctx0" brushRef="#br0" timeOffset="21411.52">593 7112 0,'0'0'0,"0"21"16,-22-21-1,22-21 1,0 0 0,0 0-16,0 0 15,0-1-15,22 1 16,-1 21-16,0 0 16,0 0-16,0 0 0,0 0 15,1 21-15,-1 1 16,-21-1-16,21 0 0,0 21 0,-21 1 15,0-1-15,21 0 0,-21 1 16,0 20-16,0-21 0,0 1 0,0 20 16,0-20-16,-21-1 0,21 0 15,-42 1-15,21-1 0,-1 0 0,-20-21 16,0 22-16,-1-22 0,1 0 16,0 0-16,-1 0 0,22 1 0,-21-22 15,21 0-15,-22 0 0,22 0 16,-21 0-16,21-22 0,0 1 15,21 0-15,0 0 0,-22 0 0,22-22 16,0 22-16,0-21 0,0 0 16,0 20-16,0-20 0,22 21 15,-1-21-15,0 20 0,0 1 0,0 21 16,0 0-16,1 0 0,-1 0 16,21 0-16,-21 21 0,0 1 15,1-1-15,20 0 0,-21 0 0,0 21 16,0-20-16,1-1 0,-22 21 15,21-21-15,0 22 0,0-22 0,0 0 16,-21 0-16,21 0 0,1 0 16,-22 1-16,0-1 0,21 0 15,0-21-15,0 0 0,0 0 16,0-21 0,-21 0-16,22-1 0</inkml:trace>
  <inkml:trace contextRef="#ctx0" brushRef="#br0" timeOffset="21587.42">1079 7451 0,'-21'0'31,"0"0"-15,42 0 15,0-21-16,1 21-15,-1-22 0</inkml:trace>
  <inkml:trace contextRef="#ctx0" brushRef="#br0" timeOffset="21919.25">1968 6710 0,'0'-21'0,"0"42"0,0-63 16,-21 42 0,21 21-16,0 0 15,0 0-15,0 21 0,0 1 16,0-1-16,0 0 0,0 22 0,0-22 16,0 43-16,0-22 0,0 1 15,0 21-15,0-22 0,0 1 0,0-1 16,-21 1-16,21-1 0,-21-21 15,21 22-15,0-22 0,0 1 0,-21-22 16,21 21-16,0-21 0,-21 0 16,21-42 15,0 0-31,0 0 0,0 0 16,0-22-16,0 1 0,0 0 0</inkml:trace>
  <inkml:trace contextRef="#ctx0" brushRef="#br0" timeOffset="22207.07">1820 7112 0,'0'-42'0,"0"84"0,0-148 0,0 64 0,0 0 16,0-1-16,0 1 0,21 0 15,1-1-15,-1 22 0,0 0 0,0-21 16,0 20-16,0 22 0,22-21 16,-1 21-16,-21 0 0,22 0 15,-1 0-15,0 21 0,1 1 0,-1-1 16,-21 21-16,21-21 0,-20 22 15,-1-22-15,-21 21 0,0 0 0,0 1 16,-21-1-16,-1-21 0,-20 22 16,0-1-16,-1-21 0,22 21 0,-21 1 15,0-22-15,-1 0 0,1 0 16,21 0-16,0 1 0,-1-1 0,1 0 16,0 0-1,42-21 1,0 0-1,1 0-15,-1 0 0</inkml:trace>
  <inkml:trace contextRef="#ctx0" brushRef="#br0" timeOffset="22911.4">2434 7705 0,'0'0'0,"0"21"16,21-42 15,0 21-31,1-21 16,-1-1-16,21 1 0,-21 0 15,0-21-15,22-1 0,-22 22 16,0-21-16,21-22 0,-20 22 0,-1 0 16,0-1-16,-21 1 0,0 0 15,0 21-15,0-1 0,0 1 0,0 0 16,-21 21-16,0 0 15,-1 0-15,1 0 0,0 21 0,0-21 16,0 21-16,21 1 0,0-1 0,0 0 16,0 0-16,0 0 15,21-21-15,-21 21 0,21-21 0,21 0 16,-20 0-16,-1 0 0,0 0 16,0 0-16,0 0 0,0 0 15,1 22-15,-22-1 16,0 0-16,0 0 0,0 21 15,0-20-15,0-1 0,0 0 16,0 0-16,0 21 0,0-20 16,0-1-16,0 0 0,0 0 0,0 0 15,0 0-15,21-21 16,0 0-16,0 0 16,0 0-16,0 0 0,1 0 0,20-21 15,-21 0-15,0 0 16,0 0-16,22 0 0,-22-22 0,21 22 15,-21-21-15,22 21 0,-22-22 0,0 1 16,0 0-16,0 20 0,-21-20 16,0 0-16,22 21 0,-22-1 0,0 1 15,-22 21 1,1 21-16,21 22 16,0-22-16,-21 21 0,21-21 0,0 22 15,0-1-15,0-21 0,0 22 16,0-22-16,0 21 0,0-21 0,21 0 15,0 1-15,1-1 0,-22 0 0,42-21 16,-21 0-16,0 0 0,0 0 16,1 0-16,-1 0 0,0 0 0,0 0 15,0 0-15,0 0 0,1-21 16,-22 0-16,21-1 0,0 1 16,-21-21-16,21 21 0</inkml:trace>
  <inkml:trace contextRef="#ctx0" brushRef="#br0" timeOffset="23086.65">3619 6816 0,'0'0'15,"-21"0"-15,0 0 0,0 0 0,0 0 16,0 0-16,-1 0 16,22 21 15,0 0-31,22-21 0,-1 0 15,-21 21-15</inkml:trace>
  <inkml:trace contextRef="#ctx0" brushRef="#br0" timeOffset="23515.76">3810 7006 0,'0'0'0,"21"0"16,-21 21-16,21-21 0,-21 22 16,21-1-16,-21 0 0,22 0 15,-1 21-15,0 1 0,-21-22 0,21 21 16,0 1-16,-21-1 0,0 0 16,0 1-16,21-1 0,-21-21 0,0 21 15,0-20-15,0-1 0,0 0 0,0 0 16,0 0-16,0 0 0,22-21 31,-1 0-31,0-21 0,-21 0 16,21 0-16,0 0 0,-21 0 15,21-22-15,1 22 0,-22-21 16,21-1-16,-21 1 0,0 0 0,21-1 16,-21 1-16,21 0 0,-21 21 15,21-22-15,-21 1 0,0 21 0,0 0 16,21-1-16,-21 1 0,22 0 0,-22 42 62</inkml:trace>
  <inkml:trace contextRef="#ctx0" brushRef="#br0" timeOffset="24591.02">5016 7112 0,'0'0'0,"0"-21"0,0 0 0,0 0 0,0-22 16,0 22-16,0-21 0,0 21 15,-21-1-15,21 1 0,-21 0 0,0 0 16,0 0-16,0 21 0,-1 0 15,1 0-15,0 21 0,0 0 0,0 0 16,-22 22-16,22-22 0,0 21 16,0 0-16,-21 1 0,20-1 0,1 0 15,0 1-15,0-1 0,21 0 16,-21 1-16,21-22 0,0 21 0,0-21 16,0 22-16,21-22 0,0 0 0,0-21 15,0 21-15,1-21 0,-1 0 16,0 0-16,0 0 0,0 0 0,22 0 15,-22-21-15,0 0 0,0 0 0,0 0 16,0-1-16,1 1 0,-1-21 16,0 0-16,0-1 0,0 1 15,0 21-15,-21-22 0,43 1 0,-43 0 16,0-1-16,0 22 0,0-21 16,0 21-16,0 0 0,0 42 31,0 0-31,0 21 15,0-21-15,-21 22 0,21-22 0,0 21 16,0 1-16,0-1 0,0 21 16,0-41-16,0 20 0,0 0 0,21 1 15,-21-22-15,21 0 0,0 0 0,21 0 16,-20-21-16,20 0 16,-21 0-16,21 0 0,-20 0 0,20 0 15,0-21-15,1 0 0,-22 0 0,21-22 16,0 22-16,-20-21 15,20 0-15,0-1 0,-21-20 0,1 20 16,20-20-16,-21-1 0,0 22 0,0-21 16,1-1-16,-1-21 0,0 22 15,-21 21-15,21-22 0,-21 22 0,0-22 16,0 22-16,0 21 0,0-22 0,0 22 16,-21 21-1,0 0-15,0 21 0,21 1 0,-22-1 16,1 21-16,21 0 0,-21 1 15,21 20-15,0-20 0,0-1 0,-21 21 16,21-20-16,0-1 0,0 0 16,0 22-16,0-22 0,21 1 15,0-1-15,-21 0 0,21 1 0,1-22 16,20 21-16,-21-21 0,0 0 0,22 1 16,-22-1-16,0-21 0,21 0 15,-21 0-15,22 0 0,-22 0 0,21-21 16,-21 21-16,22-22 0,-22 1 0,21 0 15,-21-21-15,22 21 0,-22-22 16,0 1-16,0 21 0,0-22 0,-21 22 16,0 0-16,0 0 0,0 0 0,0 0 15,0-1-15,-21 22 16,0 0-16,0 0 16,0 22-16,0-1 0,21 0 15,-22 0-15,22 0 0,0 0 16,0 1-16,0-1 0,0 0 0,0 21 15,0-21-15,22 1 0,-1-1 0,0 0 16,0 0-16,21 0 0,-20 0 16,-1-21-16,21 0 0,-21 0 0,22 0 15,-1 0-15,-21 0 0,21 0 0,-20-21 16,-1 0-16,21 0 0,-21 0 16,0-22-16,22 22 0,-22 0 15,0-21-15,0 21 0,0-1 0,1-20 16,-22 0-16,21 21 0,-21-22 0,0 1 15,21 0-15,-21-1 0,0 22 16</inkml:trace>
  <inkml:trace contextRef="#ctx0" brushRef="#br0" timeOffset="24880.86">5948 6519 0,'0'0'0,"-43"0"15,22 0-15,-21 0 0,21 0 0,0 0 16,21-21-16,0 0 16,21 21-16,0-21 0,21 21 0,1-42 15,20 42-15,-21-22 0,22 1 16,-22 0-16,22 0 0,-22 21 0,22-21 16,-1 21-16,1-21 0,-1 21 0,1 0 15,-1-22-15,-21 22 0,1-21 16,-1 21-16,0 0 0,-20 0 0,-1 0 15,0 0-15,-21 21 16,-21 1 0,0-22-16,-1 21 0,-20 0 15,0 0-15</inkml:trace>
  <inkml:trace contextRef="#ctx0" brushRef="#br0" timeOffset="25995.02">571 10097 0,'0'-22'16,"0"1"-1,0 0-15,0 0 0,22 21 16,-1-21-16,0 0 0,21 21 16,-21 0-16,1-22 0,20 22 0,-21 0 15,21 0-15,-20 0 16,-1 22-16,0-22 0,0 21 0,0 0 15,-21 0-15,21 21 0,-21-20 16,0-1-16,0 21 0,-21-21 0,0 22 16,0-1-16,0-21 0,-22 21 15,22 1-15,-21-22 0,21 21 0,-22-21 16,22 1-16,0-1 0,0 0 16,0-21-16,0 0 0,-1 0 15,22-21 1,0 0-1,0-1 1,22 1-16,-1 0 0,0 21 0,21-21 16,-21 21-16,22 0 0,-1 0 15,-21 0-15,22 0 0,-1 0 0,0 0 16,-21 21-16,22 0 0,-1 0 16,-21 1-16,22-1 0,-22 0 0,0 21 15,0-21-15,-21 1 0,0-1 16,0 21-16,0-21 0,0 0 0,-21 22 15,0-22-15,0 0 0,-22 21 16,22-20-16,-21-1 0,-1 0 0,1 0 16,0-21-16,-1 21 15,-20-21-15,21 0 0,-1 0 0,-20 0 16,20 0-16,1 0 0,0-21 16,21 21-16,-22-21 0,1 0 0,21 0 15,-22-1-15,22 1 0,21 0 16,0 0-16,0 0 0,0 0 0,0-1 15,0 1-15,0 0 0,21 0 16,1 21-16,-1 0 0,0-21 16,0 21-16,0 0 0,22 0 0</inkml:trace>
  <inkml:trace contextRef="#ctx0" brushRef="#br0" timeOffset="26206.89">1672 10478 0,'0'0'0,"21"0"31,-21-22-15,0 1 15,21 0-16</inkml:trace>
  <inkml:trace contextRef="#ctx0" brushRef="#br0" timeOffset="29515.71">2942 9821 0,'0'0'0,"0"-42"0,0 21 0,0 0 16,0-22-16,0 22 0,0 0 15,-21 21-15,0 0 16,0 0-16,-1 42 16,1-20-16,21 20 0,-21 0 0,0 1 15,21 20-15,-21-21 0,0 22 16,-1-22-16,1 22 0,0-22 0,0 22 16,-21-22-16,20 21 0,1-20 0,0 20 15,-21-20-15,21-22 0,-1 21 16,22-21-16,-21 22 0,0-22 15,21 0-15,0-42 32,0 0-32,0-1 0,0 1 0,-21-21 15,21 0-15,0-1 0,0 1 16,0 0-16,0-1 0,0 1 0,0 0 16,0-1-16,0 1 0,0 0 15,0 20-15,0 1 0,0 0 0,0 0 16,0 0-16,21 21 15,0 21-15,-21 0 0,21 0 16,1 0-16,-22 1 0,21-1 0,0 21 16,0-21-16,-21 22 0,21-22 15,0 21-15,1 0 0,-1 1 16,0-22-16,21 21 0,-21 1 16,1-22-16,20 0 0,-21 0 0,21 0 15,1 0-15,-22-21 0,21 0 0,1 0 16,-1 0-16,0 0 0,1-21 15,-1 0-15,0 21 0,1-42 0,-1 21 16,-21-1-16,21-20 0,1 0 16,-22 21-16,0-22 0,0 1 0,0 0 15,-21-22-15,0 22 0,0-1 0,0-20 16,0-1-16,-21 1 0,0 21 16,0-22-16,0 1 0,-22 20 0,22-20 15,-21 20-15,0 1 16,20 21-16,-20-21 0,21 20 0,0 1 15,-22 21-15,22 0 0,0 0 0,-21 0 16,21 0-16,-1 21 0,1 1 16,0-1-16,0 21 0,0-21 0,0 22 15,21 20-15,-22-21 0,22 1 16,0 20-16,0-20 0,0 20 0,0-21 16,0 1-16,22-1 0,-1 0 0,0 1 15,0-1-15,0-21 16,0 22-16,22-22 0,-22 21 0,0-21 15,21-21-15,1 21 0,-22 1 16,21-22-16,1 0 0,-1 0 0,0 0 16,1 0-16,-1 0 0,21-22 0,-20 1 15,-1 0-15,0 0 0,1 0 16,-22 0-16,21-1 0,1 1 0,-22-21 16,0 21-16,0 0 0,0-1 0,-21-20 15,0 21-15,0 0 0,0 0 16,0-1-16,0 1 15,-21 21 1,0 21-16,0 1 0,0-22 16,-1 21-16,22 0 0,-21 0 0,21 21 15,-21-20-15,21-1 16,0 0-16,0 21 0,0-21 0,0 1 16,0-1-16,0 0 0,0 0 0,42 0 15,-20 0-15,-1 1 0,0-22 16,21 0-16,-21 21 0,22-21 0,-1 0 15,0 0-15,1 0 0,-22 0 16,21-21-16,1-1 0,-1 1 0,0 0 16,1 0-16,-22 0 0,21 0 0,0-1 15,-20-20-15,20 0 0,-21 21 16,0-22-16,0 1 0,1 0 0,-1-1 16,-21 1-16,0 0 0,21-1 0,-21 1 15,0 0-15,0 20 16,0-20-16,0 21 0,0 0 0,0 0 15,-21 21-15,0-22 0,-1 22 0,1 0 16,0 0-16,0 22 16,0-1-16,0 0 0,21 21 0,-22 1 15,22-1-15,-21 0 0,0 22 16,21-22-16,-21 22 0,21-22 0,0 21 16,-21 1-16,21-1 0,-21 1 0,21-1 15,-22 22-15,22-21 16,0 20-16,0 1 0,0 0 0,0-1 0,0 1 15,0 0-15,0-1 0,0 22 16,0-21-16,0-1 0,0 22 16,0-21-16,0-22 0,0 22 0,0-21 15,0-1-15,22 1 0,-22-22 0,21 0 16,0 1-16,0-22 0,-21 0 16,21 0-16,22 0 0,-22-21 0,0 0 15,21 0-15,-21 0 0,22-21 0,-22 0 16,21 0-16,1-22 0,-1 22 15,-21-21-15,21 21 0,-20-22 0,20 1 16,-21 21-16,0-21 0,22-22 16,-22 22-16,-21-1 0,0-20 0,0-1 15,0 1-15,0-1 0,0 1 16,0-1-16,-21 1 0,-1-1 0,1 1 16,-21-1-16,0 1 0,-1 21 0,1-1 15,0-20-15,-22 42 0,22-22 16,-22 1-16,22 21 0,-22 0 0,22-1 15,0 22-15,-1 0 0,1-21 16,21 21-16,0 0 0,0 0 0,42 0 31,0 0-31,21 0 16,-21-21-16,22 21 0,-1-21 0,22 21 16,-22-21-16,21 0 0,1 21 0,-1-22 15,1 1-15,-22-21 16,22 21-16,-22 0 0,22-22 0,-22 22 15,0-21-15,-21-1 0,22 1 0,-22 21 16,0-21-16,0-1 0,-21 1 16,21 21-16,-21-22 0,0 1 0,0 21 15,0 0-15,-21 0 0,0-1 0,0 1 16,0 21-16,0 0 0,-22 0 16,22 0-16,0 0 0,0 0 0,-22 0 15,22 21-15,0 1 0,0 20 0,0-21 16,0 0-16,-1 22 15,22-22-15,0 21 0,-21-21 0,21 0 0,0 22 16,0-22-16,0 0 0,0 0 16,21 0-16,1 1 15,-1-22-15,0 21 0,0-21 16,0 0-16,0 0 0,1 0 16,-1 0-16,0-21 0,0 21 15,0-22-15,0 1 0,1 0 0,-1 0 16,0 0-16,-21 0 0,0-1 0,21-20 15,-21 21-15,21 0 0,-21-22 16,0 22-16,0 0 0,0 0 0,0 0 16,0 42 15,0 0-31,0 0 0,0 0 16,0 22-16,0-22 0,0 0 0,0 21 15,0-20-15,0 20 0,0-21 16,0 0-16,0 0 0,21 1 0,-21-1 15,22-21-15,-1 21 0,0 0 0,0-21 16,0 0-16,0 0 0,22 0 16,-1 0-16,0 0 0,-20-21 0,20 0 15,0 21-15,1-21 0,-1-1 0,-21 1 16,0 0-16,22-21 16,-22 21-16,-21-1 0,21-20 0,-21 0 15,0 21-15,21-22 0,-21 22 0,0 0 0,0 0 16,0 0-16,0-1 15,-21 22-15,0 0 16,0 22-16,21-1 16,0 21-16,0-21 0,0 0 15,0 1-15,0 20 0,0-21 0,0 0 16,0 22-16,0-22 0,0 0 0,21 0 16,0 0-16,0-21 0,-21 21 15,21-21-15,0 0 0,1 22 0,-1-22 16,0 0-16,0 0 0,21 0 15,-20 0-15,-1-22 0,0 22 16,21-21-16,-21 0 0,1 0 0,-1 0 16,0 0-16,0-22 0,0 22 0,0-21 15,1-1-15,-22 1 0,0 21 16,0-21-16,21-1 0,-21 1 0,0 21 16,0 0-16,0-1 0,0 1 0,0 42 31,-21 1-31,21-1 0,0 0 15,0 21-15,-22-21 0,22 22 0,0-1 16,0-21-16,0 22 0,0-22 16,0 21-16,0-21 0,0 0 15,22 1-15,-1-1 0,0 0 0,0-21 16,0 21-16,0 0 0,22-21 16,-22 0-16,21 0 0,-21 0 0,22 0 15,-22 0-15,0 0 0,21-21 0,-20 0 16,20 0-16,-21 0 0,0-1 15,0-20-15,1 21 0,-1-21 0,-21-22 16,21 22-16,0-22 0,-21 22 0,21-22 16,-21 1-16,21-1 0,-21 22 15,22 0-15,-22-22 0,0 22 0,0 21 16,21-22-16,-21 22 0,0 0 0,0 0 16,0 0-16,0 42 31,0 0-31,0 0 0,0 0 0,0 1 15,0-1-15,0 21 0,0 0 16,-21 1-16,21-1 0,0 22 0,0-22 16,0 21-16,0-20 0,0 20 0,0-20 15,21-1-15,0 0 0,0-21 16,0 22-16,0-22 0,-21 0 0,22 0 16,-1 0-16,0-21 0,0 0 0,-21 22 15,21-22-15,0 0 0,1 0 16,-1 0-16,21-22 0,-21 22 0,0-21 15,1 0-15,-1-21 0,0 21 16,0-22-16,0 1 0,0 0 16,1-22-16,-1 1 0,-21-1 0,21 22 15,-21-22-15,21 1 0,0-1 0,-21 22 16,0 0-16,0-1 0,0 1 16,21 21-16,-21-22 0,0 22 0,0 0 15,-21 21-15,0 0 16,0 21-1,21 0-15,-21 22 0,21-22 0,0 21 16,0 1-16,0-1 0,0 0 16,0 1-16,0 20 0,0-21 0,0 22 15,0-22-15,0 22 0,0-22 16,21 0-16,-21 1 0,21-22 0,0 21 16,0-21-16,1 1 0,20-1 15,-21 0-15,0 0 0,0-21 16,1 0-16,-1 0 0,21 0 0,-21 0 0,0 0 15,1-21-15,20 0 0,-21 0 16,0-1-16,22 1 0,-22-21 0,0 21 16,0-22-16,0 22 0,0-21 0,1 0 15,-1-1-15,-21 22 16,0-21-16</inkml:trace>
  <inkml:trace contextRef="#ctx0" brushRef="#br0" timeOffset="29771.57">7239 9504 0,'0'0'0,"21"0"32,21 0-32,-20-21 0,20 21 15,0-21-15,1 21 0,-1-22 0,0 22 16,22 0-16,-22-21 0,0 21 15,1 0-15,-22-21 0,21 21 0,1 0 16,-22 0-16,0 0 0,0 0 16,0 0-16,0 0 0,-42 0 31,0 0-31,-21 0 0</inkml:trace>
  <inkml:trace contextRef="#ctx0" brushRef="#br0" timeOffset="30907.53">995 13272 0,'0'-43'15,"0"86"-15,0-107 0,0 43 0,0 0 16,0 0-16,0-1 0,0 1 0,0 0 16,-21 21-16,21 21 15,0 0-15,-22 1 16,22 20-16,-21 0 0,21 1 15,-21 20-15,0-21 0,0 1 16,0 20-16,-1-20 0,1 20 0,0-21 16,0 1-16,0-1 0,0 0 15,-1-20-15,1-1 0,0 0 16,21 0-16,-21-21 16,0 0-16,21-21 0,0 0 15,0 0 1,0-1-16,0 1 0,21 0 0,0 21 15,0-21-15,0 0 0,1 21 16,20 0-16,-21 0 0,21 0 16,1 0-16,-22 0 0,21-21 0,1 21 15,-1 0-15,0 0 0,-21 0 16,22-22-16,-1 22 0,-21-21 0,22 21 16,-22-21-16,0 0 0,0 0 15,-21 0-15,0-1 0,21 1 0,-21 0 16,0-21-16,0 21 0,0-1 15,0 1-15,0 0 0,0 0 16,0 0-16,0 0 0,-21 42 31,21 0-15,0 21-16,0-21 0,-21 22 16,0-22-16,21 21 0,-21 1 0,21-1 15,0 0-15,-22 1 0,22-1 16,-21 0-16,21 1 0,0-1 15,0-21-15,0 21 0,0-20 0,0-1 16,0 0-16,0 0 0,0 0 16,21-21-16,1 0 15,-1 0-15,0 0 16,0-21-16,0 0 16,-21 0-16</inkml:trace>
  <inkml:trace contextRef="#ctx0" brushRef="#br0" timeOffset="31107.44">1693 13483 0,'0'0'0,"21"0"0,-21-21 15,22 21 63,-1 0-62,0 21-16,0-21 0,0 0 0,0 0 16</inkml:trace>
  <inkml:trace contextRef="#ctx0" brushRef="#br0" timeOffset="31595.16">2921 13208 0,'0'0'0,"-21"-42"0,21-1 15,-21 1-15,21 0 0,0 21 0,-22-43 0,22 22 16,-21 21-16,21-22 16,0 22-16,0 0 0,0 0 0,0 42 31,0 21-31,0 1 15,0-1-15,0 21 0,0-20 16,0 20-16,0 1 0,0 20 0,0-20 16,0 21-16,0-22 0,0 22 15,0-22-15,0 1 0,0-1 0,-21 1 16,0-22-16,21 22 0,-21-22 0,21-21 16,0 21-16,0-20 0,0-1 15,0-42 16,0-1-31,0 1 16,0 0-16</inkml:trace>
  <inkml:trace contextRef="#ctx0" brushRef="#br0" timeOffset="31954.95">2646 13039 0,'0'-21'15,"0"42"-15,-21-85 0,-1 43 0,22 0 16,0-21-16,0 20 0,0-20 0,22 21 16,-1-21-16,-21 20 0,21 1 0,0 0 15,21 0-15,1 0 0,-1 21 16,0-21-16,-20 21 0,20 0 0,0 21 16,1 21-16,-1 0 0,-21 1 15,21-1-15,1 22 0,-22-1 0,0-21 16,0 22-16,-21-22 0,0 22 15,0-22-15,0 0 0,-21 1 0,0-22 16,0 21-16,0 1 0,-1-22 16,1 0-16,-21 0 0,21 0 15,0 0-15,-22 1 0,22-1 16,0 0-16,0-21 0,21 21 16,-21-21-16,42 0 31,0 0-31,-21-21 0,21 0 15</inkml:trace>
  <inkml:trace contextRef="#ctx0" brushRef="#br0" timeOffset="32362.72">3302 13610 0,'-42'-21'16,"42"0"-16,-22 0 0,22 0 15,0-1-15,0 1 0,0 0 16,0 0-16,22 0 0,-1 0 16,0-1-16,21 22 0,-21 0 0,22 0 15,-22 0-15,21 0 0,-21 0 16,22 22-16,-22-1 0,21 0 0,-21 0 16,1 21-16,-1 1 0,-21-1 15,0-21-15,0 22 0,0-1 0,0 0 16,0 1-16,0-22 0,0 21 15,-21-21-15,-1 0 0,22 1 16,0-1-16,-21 0 0,0-21 16,21-21-1,0 0 1,0-1-16,0 1 0,0 0 16,0-21-16,0 21 0,21-22 0,-21 1 15,21 0-15,-21-22 0,22 22 16,-1-1-16,0 22 0,-21-21 0,42 0 15,-21 20-15,1 1 0,-1 0 0,0 0 16,21 0-16,-21 21 0,1-21 16,-1 21-16</inkml:trace>
  <inkml:trace contextRef="#ctx0" brushRef="#br0" timeOffset="33115.29">4254 13272 0,'0'21'15,"-21"-21"-15,0 21 16,0 0-16,0-21 0,21 21 0,-21 0 16,-1 1-16,22 20 0,-21-21 0,21 21 15,0-20-15,0 20 0,0 0 16,0-21-16,0 22 0,0-22 0,0 21 16,0-21-16,0 1 0,0-1 15,21 0-15,-21 0 0,22-21 16,-1 0-16,21 21 0,-21-21 0,22 0 15,-22 0-15,21 0 0,0-21 16,1 21-16,-1-21 0,0 0 0,1 0 16,-1-1-16,0 1 0,-20-21 15,20 21-15,-21-22 0,0 22 0,0-21 16,-21 21-16,0-22 0,0 1 16,0 21-16,-21-21 0,-21 20 0,21-20 15,-22 21-15,-20 0 0,21 0 16,-22-1-16,22 22 0,-1 0 0,-20 0 15,21 0-15,-1 0 0,1 0 16,21 22-16,-22-1 0,22 0 16,0 0-16,21 0 0,0 22 0,0-1 15,0-21-15,0 21 0,0 1 0,0-1 16,21-21-16,0 22 0,1-22 16,-1 21-16,21-21 0,0 0 0,1 1 15,20-22-15,-20 0 0,20 0 16,1 0-16,-22 0 0,21 0 0,1 0 15,-22-22-15,22 1 0,-1 0 0,-20 0 16,20-21-16,-21-1 16,1 22-16,-1-21 0,-21-1 0,22 1 15,-22-21-15,0 20 0,0 1 0,-21-22 16,0 22-16,0-21 0,0 20 16,0 1-16,0-22 0,0 22 0,0 21 15,0-21-15,0 20 0,0 1 16,0 0-16,0 42 15,0 0-15,0 1 0,0 20 16,-21 0-16,0 1 0,21-1 0,-21 0 16,-1 22-16,22-22 0,0 0 0,0 22 15,0-22-15,0 1 0,0-1 16,0 21-16,0-20 0,0-22 16,0 21-16,22 1 0,-1-22 0,-21 0 15,21 0-15,0 0 0,0-21 0,0 0 16,1 0-16,-1 0 0,0 0 15,0 0-15,21 0 0,-20 0 16,-1-21-16,0 0 0,0-21 0,-21 20 16,21-20-16,-21 21 0</inkml:trace>
  <inkml:trace contextRef="#ctx0" brushRef="#br0" timeOffset="33307.18">5122 13187 0,'0'0'0,"-21"21"0,0-21 16,42 0 0,0 0-1,0 0-15,22 0 16,-22 0-16,0 0 0,21 0 0,1 0 16,-1 0-16,-21-21 0,22 21 0,-1-21 15,0 21-15,1 0 0</inkml:trace>
  <inkml:trace contextRef="#ctx0" brushRef="#br0" timeOffset="33683.97">5884 13377 0,'0'0'0,"0"22"0,0-1 0,0 0 15,21-21 1,1 0-16,-1 0 15,0 0-15,0-21 0,0 21 0,0-21 16,1 21-16,-1-22 0,21 1 16,-21 0-16,0 0 0,1 0 15,-22 0-15,21-1 0,-21 1 0,0 0 16,0 0-16,0 0 16,-21 21-16,-1 0 0,1 0 15,0 0-15,0 0 0,0 0 0,-22 21 16,22 0-16,0 0 0,0 0 15,-21 1-15,20-1 0,1 0 0,0 21 16,0-21-16,21 1 0,0 20 16,0-21-16,0 0 0,0 0 0,0 22 15,0-22-15,0 0 0,21-21 0,0 21 16,0-21-16,1 0 0,-1 0 16,21 0-16,-21 0 0,22 0 0,-22 0 15,21 0-15,-21 0 0,22-21 16</inkml:trace>
  <inkml:trace contextRef="#ctx0" brushRef="#br0" timeOffset="34451.51">6731 13187 0,'0'-21'0,"0"42"0,21-63 0,-21 20 0,0 1 16,0 0-16,-21 21 15,0 0-15,0 0 0,-1 0 16,1 0-16,0 0 0,0 21 0,0 0 15,-22 1-15,22-1 0,0 0 16,21 21-16,-21-21 0,21 1 0,-21 20 16,21-21-16,0 0 0,0 22 0,0-22 15,0 0-15,21 0 16,0 21-16,0-20 0,22-1 16,-22 0-16,0-21 0,21 0 0,-21 0 15,22 0-15,-1 0 0,-21 0 16,22 0-16,-1-21 0,-21 0 0,21-1 15,1 1-15,-22 0 0,0 0 0,21 0 16,-20-22-16,-1 1 0,0 21 16,0-21-16,-21-1 0,0-20 0,21 20 15,-21 1-15,21-21 0,-21 20 0,0 1 16,0-22-16,0 22 0,0 21 16,0-21-16,0 20 0,0-20 0,0 21 15,0 0-15,-21 21 31,0 21-31,21 0 0,-21 21 16,21-20-16,0 20 0,0 21 16,-21-20-16,21-1 0,0 22 0,0-22 15,0 0-15,0 1 0,0-1 0,0 0 16,0 1-16,0-1 0,21 0 16,-21-21-16,21 1 0,0 20 0,0-21 15,1 0-15,-1 0 0,0-21 0,0 22 16,0-22-16,22 0 15,-22 0-15,21 0 0,-21 0 0,22 0 16,-1-22-16,-21 22 0,21-21 0,1 0 16,-22 0-16,21 0 0,-21 0 15,1-22-15,-1 22 0,0 0 0,-21-21 16,0 20-16,0 1 0,0 0 0,0 0 16,0 0-16,0 0 0,-21 21 15,0 0-15,-1-22 0,1 22 0,0 0 16,0 0-16,21 22 0,0-1 15,0 0-15,0 0 16,0 0-16,0 0 0,0 1 0,0-1 16,0 0-16,0 0 0,0 0 0,21 0 15,0 1-15,0-22 16,1 21-16,-1-21 0,0 0 0,0 21 16,0-21-16,22 0 0,-22 0 0,21 0 15,0 0-15,1 0 0,-1 0 16,0 0-16,1-21 0,-1 21 0,0-21 15</inkml:trace>
  <inkml:trace contextRef="#ctx0" brushRef="#br0" timeOffset="35063.17">8509 13123 0,'0'0'0,"0"-21"0,0 0 0,0 0 0,0-21 16,-21 20-16,21 1 0,0 0 15,-21 0-15,-1 0 0,1 0 16,21-1-16,-21 1 0,0 21 0,0 0 15,0 0-15,-1 0 16,22 21-16,-21 1 0,0-1 0,0 0 16,0 21-16,21-21 0,-21 22 0,21-22 15,-22 21-15,22 1 0,0-22 16,0 0-16,0 21 0,0-21 0,0 1 16,0-1-16,0 0 0,0 0 0,0 0 15,22 0-15,-1-21 0,0 0 16,0 22-16,0-22 15,0 0-15,1 0 0,-1 0 0,0 0 16,-21-22-16,21 22 0,0-21 16,0 0-16,1 0 0,-22 0 0,21 0 15,0-22-15,0 1 0,-21 0 0,21-1 16,0 1-16,1-22 0,-1 1 16,-21-1-16,21 1 0,0-1 0,0 1 15,-21-1-15,0 22 0,0 0 0,21-1 16,-21 1-16,0 0 0,0 21 15,0-1-15,0 1 0,-21 21 16,0 0 0,21 21-16,-21 1 0,0-1 0,0 21 15,21 0-15,-22 1 0,22-1 16,-21 22-16,0-1 0,21 1 0,0-1 16,0 1-16,0-1 0,0 1 15,0-1-15,0-21 0,0 1 0,0-1 16,0 0-16,21 1 0,-21-22 15,21 0-15,1 0 0,-1 0 0,0 1 16,0-1-16,0-21 0,0 0 16,1 0-16,-1 0 0,0 0 0,0 0 15,0 0-15,0-21 0,1-1 16,20 1-16,-21 21 0,0-21 0,0 0 16,1 0-16,-22 0 0,21-1 15,0-20-15,0 21 0,-21 0 0,0 0 16</inkml:trace>
  <inkml:trace contextRef="#ctx0" brushRef="#br0" timeOffset="35391.98">7006 12742 0,'0'0'0,"-42"0"0,-1 0 0,1 0 15,0 0-15,21 0 0,42 0 16,0 0 0,21-21-16,-21 21 0,22 0 15,-1-21-15,0 21 0,1 0 0,-1 0 16,22 0-16,-22 0 0,0 0 15,1-21-15,-1 21 0,-21 0 0,21 0 16,-20 0-16,-1 0 0,0 0 0,-42 0 31,0 0-15,-1 0-16</inkml:trace>
  <inkml:trace contextRef="#ctx0" brushRef="#br1" timeOffset="41499.01">7366 4424 0,'0'-21'47,"-21"21"-47,0 0 16,-1 0-1,1 0-15,0 0 0,0 0 16,0 0-16,0 0 0,-1 0 16,1 0-16,0 0 0,0 0 15,0 0-15,0 0 0,-1 0 0,1 0 16,42 0 31,1 0-47,-1-21 15,0 21-15,21 0 0,-21 0 0,22-22 16,-22 22-16,21 0 0,1 0 16,-1 0-16,21-21 0,-20 21 0,20 0 15,1 0-15,-1 0 0,22-21 16,-22 21-16,22 0 0,-21 0 0,20 0 15,-20 0-15,-1 0 0,-20 0 16,20 0-16,-21 0 0,1 0 0,-1 0 16,-21 0-16,22 0 0,-22 0 15,0 0-15,0 0 0,0 0 16,0 0-16,1 0 16,-1 0-16,-21-21 15,0 0 1,0 0 15,-21 21-15,21-22-16,-22 22 0</inkml:trace>
  <inkml:trace contextRef="#ctx0" brushRef="#br1" timeOffset="42067.69">8297 3874 0,'-42'-22'31,"21"22"-31,21 22 31,0-1-15,0 0-16,0 0 0,0 0 16,21 0-16,0 1 0,0-1 0,0 0 15,1 0-15,20 0 0,-21 0 16,21 1-16,-20-1 0,20-21 0,0 0 16,1 21-16,-22-21 0,21 0 15,0 0-15,1 0 0,-22 0 0,21 0 16,-21 0-16,1 0 0,-1-21 15,0 21-15,-21-21 16,-21 21 0,0 0-16,-1 0 15,-20 21-15,21 0 0,0-21 16,-22 21-16,1 0 0,21 0 16,-21 22-16,-1-22 0,22 21 0,-21-21 15,-1 22-15,1-22 0,21 21 16,-21-21-16,20 22 0,-20-22 0,21 0 15,0 21-15,0-20 0,-1-1 0,1 0 16,21 0-16,0 0 16,0 0-16,-21-21 0,21 22 15,21-44 48,-21 1-63</inkml:trace>
  <inkml:trace contextRef="#ctx0" brushRef="#br1" timeOffset="46503.44">10753 3937 0,'0'21'0,"0"0"31,21 1-31,0-22 16,0 0-1,0 0 1,-21-22-16,0 1 16,21 21-16,-21-21 0,0 0 15,0 0-15,0 0 16,0-1-16,0 1 0,0 0 16,0 0-16,0 0 0,-21 0 0,0-1 15,0-20-15,0 21 16,0 21-16,-1-21 0,1 0 0,0-1 15,0 22-15,0 0 0,0 0 16,-1 0-16,1 0 0,-21 0 0,21 0 16,0 22-16,-1-1 0,1 0 0,0 0 15,21 0-15,-21 0 0,0 22 16,0-22-16,21 21 0,-22-21 0,22 22 16,0-1-16,0 0 0,0 1 15,0-22-15,0 21 0,0-21 0,0 22 16,0-22-16,0 0 0,22 0 0,-22 0 15,21-21-15,0 22 0,0-22 16,0 0-16,0 0 0,1 0 16,-1 0-16,0 0 0,0-22 0,0 22 15,0-21-15,22 0 0,-22 0 16,0 0-16,0-22 0,0 22 0,1-21 16,20 21-16,-21-22 0,0 1 15,0 21-15,-21-21 0,22 20 0,-1 1 16,-21 0-16,0 0 0,0 0 0,0 0 15,0-1 1,0 44 0,-21-1-16,-1-21 15,22 42-15,-21-21 0,21 0 16,-21 22-16,21-22 0,-21 21 0,21-21 16,0 22-16,0-1 0,0-21 15,0 22-15,0-22 0,21 0 0,0 0 16,0 0-16,1 0 0,-1-21 0,0 0 15,21 22-15,-21-22 0,1 0 16,20 0-16,-21 0 0,21 0 0,-20-22 16,20 22-16,-21-21 0,0 0 15,0 0-15</inkml:trace>
  <inkml:trace contextRef="#ctx0" brushRef="#br1" timeOffset="46823.76">11578 3725 0,'0'0'0,"21"-21"0,-21 0 0,0 0 16,0 0-16,0 0 0,-21 21 15,0 0-15,0 0 16,0 0-16,-1 0 0,1 21 16,0 0-16,0 0 0,0 0 15,0 0-15,-1 1 0,1 20 0,0-21 16,21 21-16,-21-20 0,21 20 15,-21-21-15,21 21 0,0-20 0,0 20 16,0-21-16,0 0 0,0 22 16,21-22-16,0 0 0,0-21 0,0 21 15,1 0-15,-1-21 0,0 0 16,0 0-16,0 0 0,0 0 0,1 0 16,-1 0-16,21-21 0,-21 0 0,0 21 15,1-21-15,-1 0 0,0-1 16,0 1-16,0 0 0,22 0 0</inkml:trace>
  <inkml:trace contextRef="#ctx0" brushRef="#br1" timeOffset="47195.59">12234 3662 0,'0'0'0,"-21"0"0,0 0 0,0-21 15,0 0-15,-1 21 16,1 0-16,0 0 16,0 0-1,0 0 1,21 21-16,-21-21 0,21 21 0,-22-21 16,22 21-16,0 0 0,-21 0 15,0 1-15,0-1 16,21 0-16,-21 0 0,0 0 0,21 22 15,0-22-15,-22 0 0,22 0 0,-21 21 16,21-20-16,0-1 0,0 0 16,0 0-16,0 0 0,0 0 0,0 1 15,21-22-15,1 21 0,-1 0 0,0-21 16,0 0-16,0 0 0,22 0 16,-22 0-16,0 0 0,21 0 0,-21 0 15,22-21-15,-22 21 0,0-21 16,21-1-16,-20 22 0</inkml:trace>
  <inkml:trace contextRef="#ctx0" brushRef="#br1" timeOffset="47651.75">12615 3768 0,'-21'0'15,"21"21"-15,21-21 47,0 0-47,1 0 0,-1 0 16,0 0-16,0-21 0,0 21 16,0 0-16,1-21 0,-1 21 0,-21-22 15,21 22-15,0-21 0,-21 0 0,0 0 16,0 0-1,0 0-15,-21 21 0,0 0 16,0 0-16,-1 0 0,1 0 16,0 0-16,0 21 0,0 0 15,0-21-15,-1 21 0,1 0 0,0 0 16,21 22-16,0-22 0,-21 0 16,21 0-16,-21 22 0,21-22 0,0 0 15,0 0-15,0 0 0,0 0 0,0 1 16,0-1-16,0 0 15,0 0-15,21 0 0,0-21 0,0 21 16,0-21-16,1 0 0,-1 0 16,0 0-16,0 0 0,0 0 15,22 0-15,-22-21 0,0 0 0,21 21 16,-21-21-16,1 0 0,20 0 0</inkml:trace>
  <inkml:trace contextRef="#ctx0" brushRef="#br1" timeOffset="48106.13">13462 3704 0,'0'0'0,"0"-21"0,0 0 0,0 0 15,-21 21 1,0 0-16,-1 0 0,1 0 0,0 0 16,0 0-16,0 0 0,0 0 15,-22 0-15,22 21 0,0 0 0,0-21 16,0 21-16,-1 0 0,1 1 0,21-1 15,-21 0-15,21 0 16,0 0-16,21 0 16,0-21-16,1 0 15,-1 22-15,0-22 0,0 0 16,21 0-16,-20 21 0,-1-21 16,0 0-16,0 0 0,0 21 0,0 0 15,1-21-15,-1 0 0,-21 21 16,0 0-16,0 1 15,0-1-15,-21-21 0,-1 0 16,1 21-16,0-21 0,0 0 16,0 0-16,-22 0 0,22 21 0,-21-21 15,21 0-15,-22 0 0,22 0 16,-21 0-16,21 0 0,0 0 0,-1 0 16,1 0-16,0 0 0,0 0 0,0 0 15,21-21 16,21 21-15,0-21-16,0 21 0</inkml:trace>
  <inkml:trace contextRef="#ctx0" brushRef="#br1" timeOffset="48598.85">14118 3747 0,'0'-22'0,"0"44"0,0-65 16,0 22-16,21 0 0,-21 0 16,0 0-16,0-1 0,-21 1 15,0 21-15,0 0 0,0 0 16,-1 0-16,1 0 0,-21 0 15,21 0-15,0 0 0,-22 21 0,22 1 16,-21-22-16,21 21 0,-1 0 0,1 0 16,0 0-16,0 0 15,21 1-15,0-1 0,0 0 0,0 0 16,0 0-16,21 0 16,21 1-16,-20-22 0,-1 21 15,21-21-15,-21 21 0,22-21 0,-22 21 16,21-21-16,-21 21 0,22-21 0,-22 21 15,0-21-15,0 0 0,0 22 16,-21-1-16,0 0 16,-21-21-16,0 0 0,-21 0 15,20 21-15,-20-21 0,21 0 16,-21 0-16,-1 0 0,1 0 0,21 0 16,-22 0-16,22 0 0,-21 0 15,21 0-15,0 0 0,-1 0 16,1 0-16,21-21 31</inkml:trace>
  <inkml:trace contextRef="#ctx0" brushRef="#br1" timeOffset="49548.3">15833 3768 0,'0'-21'31,"0"-1"-15,0 1-1,0 0-15,0 0 16,0 0-16,0 0 0,0-1 16,0 1-16,0 0 15,0 0-15,0 0 0,-22 0 0,1-1 16,0 1-16,0 0 0,0 21 16,-22 0-16,1 0 0,0 0 0,-1 0 15,1 0-15,0 0 0,-1 21 0,1 0 16,0 22-16,-1-22 15,22 21-15,-21-21 0,21 22 0,0-1 16,-1 0-16,22-20 0,0 20 0,0-21 16,0 21-16,0-20 0,22 20 15,-1-21-15,0 0 0,0 0 0,21 1 16,-20-1-16,20 0 0,0-21 16,1 0-16,-22 0 0,21 0 0,0 0 15,1 0-15,-1 0 0,-21-21 0,22 0 16,-22-1-16,21 1 0,-21 0 15,0 0-15,1 0 0,-1 0 0,0-22 16,0 22-16,-21-21 0,0 21 16,21-22-16,-21 22 0,0 0 0,0 0 15,0 0-15,0-1 0,0 1 16,-21 21 0,0 21-16,21 1 0,0-1 15,-21 0-15,21 0 0,-21 0 0,21 0 16,0 1-16,0-1 0,0 0 15,0 0-15,0 0 0,0 0 0,0 1 16,0-1-16,21 0 0,0-21 16,0 21-16,0-21 0,0 0 0,1 0 15,-1 0-15,21 0 0,-21 0 0,0 0 16,1 0-16,20 0 0,-21-21 16,0 21-16,22-21 0,-22 0 15,0-1-15</inkml:trace>
  <inkml:trace contextRef="#ctx0" brushRef="#br1" timeOffset="50639.42">16362 3556 0,'0'0'0,"0"-42"31,-21 63-31,-1 0 16,1 21-16,21-20 16,-21-1-16,0 21 0,21-21 0,0 0 15,0 1-15,-21-1 0,21 21 0,0-21 16,0 0-16,0 1 0,0-1 15,0 0-15,0 0 16,0 0-16,21-21 31,-21-21-31,0 0 16,21 0-16,0 0 16,-21-1-16,21 1 0,1 0 0,-22-21 15,21 21-15,0-1 0,0 1 0,0 0 16,-21 0-16,21 0 0,1 0 15,-1 21-15,0 0 0,0-22 0,0 22 16,0 0-16,1 22 16,-22-1-16,21-21 15,-21 21-15,0 0 0,0 0 0,0 0 16,0 1-16,0-1 0,0 0 16,0 0-16,21 0 0,-21 0 0,0 1 15,21-1-15,-21 0 0,0 0 16,21-21-16,0 21 0,1-21 15,-1 0-15,0 0 0,0 0 16,0 0-16,0 0 0,1 0 0,-1-21 16,0 0-16,0 0 15,0 0-15,0-1 0,1 1 0,-22 0 16,21 0-16,0 0 0,-21 0 16,21-1-16,-21 1 0,0 0 15,21 0-15,-21 0 0,21 0 0,-21 42 47,-21 0-47,0 0 16,21 0-16,0 0 0,0 1 15,0-1-15,0 0 0,0 0 0,0 0 16,0 0-16,0 1 0,0-1 0,21 0 16,0-21-1,1 0-15,-1 0 0,0 0 0,0 0 16,0 0-16,22 0 0,-22 0 15,0 0-15,0-21 0,0 0 0,0 21 16,1-22-16,-1 1 0,-21 0 16,21 0-16,0 0 0,0 0 15,-21-1-15,0 1 0,21 0 16,-21 0-16,0 0 16,0 42 15,0 0-31,0 0 15,0 0-15,0 22 0,0-22 0,0 0 16,0 0-16,0 22 0,0-1 0,-21 0 16,21 1-16,0-1 0,0 21 15,0-20-15,0 20 0,0 1 16,0-22-16,0 22 0,0-1 0,0 1 16,0-1-16,0 1 0,-21 20 15,21-20-15,0 20 0,-21-20 0,21 21 16,-21-22-16,21 22 0,-21-22 0,-1 1 15,1-1-15,0 1 0,0-1 16,0-20-16,0-1 0,-1 0 0,1 1 16,-21-22-16,21 0 0,-22-21 15,22 0-15,-21 0 0,21 0 0,-22 0 0,22 0 16,-21-42-16,0 20 0,20 1 16,-41-21-16,21 0 0,-1-1 15,1 1-15,-22 0 0,22-1 0,0 1 16,-1 0-16,1-1 0,21 1 15,-21-22-15,20 22 0,22 0 0,0-1 16,0 1-16,0 0 0,0-1 0,22 1 16,20 0-16,-21-1 0,21-20 15,1 21-15,-1-1 0,0 1 0,1 0 16</inkml:trace>
  <inkml:trace contextRef="#ctx0" brushRef="#br1" timeOffset="51495.97">17822 3577 0,'0'0'0,"0"-21"0,0 0 0,0 0 15,0 0-15,-21 21 16,21-22-16,-21 22 0,0 0 16,0 22-1,-1-1-15,22 0 0,-21 0 16,21 0-16,0 22 0,-21-22 16,0 21-16,21-21 0,-21 0 15,21 22-15,0-22 0,0 0 0,0 0 16,0 0-16,0 1 0,0-1 15,21-42 17,0 21-32,-21-22 15,21 1-15,0 0 0,1 0 16,-1 0-16,0 0 0,0-1 0,-21 1 16,21 0-16,0 0 0,1 21 15,-22-21-15,0 0 0,21 21 0,0 0 16,-21 21-1,0 0 1,0 0-16,0 0 0,0 0 0,0 1 16,0-1-16,0 0 0,0 0 0,21 0 15,-21 0-15,21 1 16,0-1-16,1-21 0,-1 0 16,0 0-16,0 0 0,0 0 15,0 0-15,22 0 0,-22 0 0,21-21 16,-21 21-16,22-22 0,-22 1 0,0 0 15,0 0-15,0 0 0,1-22 16,-1 22-16,-21-21 0,0 21 0,0-22 16,0 22-16,0-21 15,0 0-15,-21 20 0,-1 1 0,1 0 16,-21 0-16,21 21 0,0 0 0,-1 0 16,1 0-16,0 0 0,0 0 15,0 21-15,0-21 0,21 21 0,0 0 16,0 1-16,0-1 0,0 0 15,0 0-15,0 0 0,21-21 16,0 21-16,0-21 0,0 0 16,0 0-16,1 0 0</inkml:trace>
  <inkml:trace contextRef="#ctx0" brushRef="#br1" timeOffset="52011.14">18690 3069 0,'0'0'0,"0"-21"0,0 0 0,0 0 0,0 42 31,-21 0-31,21 0 0,-21 22 16,0-22-16,21 21 0,0 0 0,-22 1 16,22-1-16,-21 0 0,21 1 15,0-1-15,0 0 0,0 1 0,0-1 16,0-21-16,-21 22 0,21-22 15,0 0-15,0 0 0,0 0 16,0 0-16,-21 1 0,21-1 16,0-42 15,0-1-15,0 1-16,0 0 0,0 0 15,0 0-15,0-22 0,0 22 0,21 0 16,0-21-16,0 21 0,1-1 15,-1-20-15,21 21 0,-21 0 0,0 21 16,22-21-16,-22 21 0,21 0 16,-21 0-16,1 21 0,-1 0 15,0 0-15,0 0 0,0 0 0,-21 1 16,0 20-16,0-21 0,0 21 16,0-20-16,0-1 0,0 0 0,-21 0 15,0 0-15,0 0 0,21 1 16,-21-1-16,-1-21 0,22 21 0,-21-21 15,42 0 17,1-21-17,-1 21-15,-21-21 0,21-1 0</inkml:trace>
  <inkml:trace contextRef="#ctx0" brushRef="#br1" timeOffset="52367.37">19156 3620 0,'21'0'47,"-21"-22"-31,21 1-16,0 21 0,0-21 0,1 21 15,-1-21-15,0 0 0,0 0 0,0 21 16,-21-22-16,21 1 0,-21 0 15,22 0-15,-44 21 32,1 0-32,-21 0 0,21 21 15,0 0-15,-1 0 0,1 1 16,0-1-16,0 0 0,0 0 0,0 0 16,21 0-16,-22 1 0,22-1 0,0 0 15,0 0-15,0 0 16,0 0-16,22-21 0,-1 22 0,0-22 15,0 0-15,0 0 0,22 0 16,-22 0-16,0 0 0,21 0 0,-21 0 16,22 0-16,-22 0 0</inkml:trace>
  <inkml:trace contextRef="#ctx0" brushRef="#br1" timeOffset="52771.51">19600 3471 0,'0'0'15,"0"-21"-15,0 0 0,0 0 0,0 0 16,21 0-16,1 21 16,-1-22-16,0 1 0,0 21 15,0 0-15,0 0 0,1 0 16,-1 0-16,21 21 0,-21 1 0,0-1 16,-21 0-16,22 0 0,-1 21 15,-21-20-15,21 20 0,-21-21 0,0 0 16,0 22-16,0-22 0,0 0 15,0 0-15,-21 0 0,0 0 16,21 1-16,0-1 0,-22-21 0,1 21 16,21-42 15,0 0-31,0-1 16,0 1-16,0 0 0,0-21 15,21 21-15,-21-1 0,22 1 16,-1-21-16,0 21 0,-21 0 0,21-22 15,0 22-15,0 0 0,-21 0 16,22 21-16,-1-21 0,-21-1 16,21 22-16,0 0 0,0-21 0,0 21 15,1 0-15,-1 0 16,0 0-16</inkml:trace>
  <inkml:trace contextRef="#ctx0" brushRef="#br1" timeOffset="53182.52">20278 3514 0,'0'21'15,"0"0"-15,21-21 32,0 0-32,0 0 0,0-21 15,0 21-15,1-21 0,-1 0 16,21 21-16,-21-22 0,0 22 0,22-21 15,-22 0-15,0 0 0,0 21 16,0-21-16,-21 0 0,22-1 0,-22 1 16,0 0-16,-22 21 15,1 0-15,0 0 16,0 0-16,-21 0 0,20 0 0,1 21 16,-21 0-16,21 1 15,0 20-15,-22-21 0,22 21 0,0-20 16,21-1-16,0 21 0,0-21 0,0 0 15,0 1-15,0-1 0,0 0 16,0 0-16,21 0 0,21-21 0,-20 21 16,-1-21-16,21 0 0,-21 0 15,22 0-15,-22 0 0,21 0 0,0 0 16,-20 0-16,-1 0 0,21 0 0,-21-21 16,0 21-16,-21-21 0,22 0 15,-1 21-15,-21-21 0</inkml:trace>
  <inkml:trace contextRef="#ctx0" brushRef="#br1" timeOffset="56783.32">12044 4636 0,'21'0'0,"21"-22"15,-21 22 1,-21-21-16,22 21 0,-22-21 16,21 21-16,0-21 15,0 0-15,-21 0 16,0-1-16,-21 22 16,0 0-1,-22 0-15,22 0 0,0 0 16,-21 0-16,-1 0 0,22 0 15,-21 22-15,0-22 0,-1 21 0,1 0 16,0 0-16,-1 0 0,1 22 0,21-22 16,-22 21-16,22 0 0,0 1 15,0-1-15,0 0 0,21 1 0,-21-1 16,21 0-16,0-20 0,0 20 0,0 0 16,21-21-16,0 22 0,21-22 15,-21 0-15,22 0 0,-22 0 0,21-21 16,1 22-16,-1-22 0,0 0 15,22 0-15,-22 0 0,0 0 0,1 0 16,-1 0-16,0 0 0,-20-22 16,20 22-16,0-21 0,-21 21 15,1-21-15,-1 21 0,21-21 0,-21 0 16,0 21-16,-21-21 0,22-1 0,-1 1 16,0 21-16</inkml:trace>
  <inkml:trace contextRef="#ctx0" brushRef="#br1" timeOffset="57187.09">12742 4763 0,'0'0'0,"-21"0"0,0 0 16,0 0-16,0 0 15,42 0 17,21 0-17,-21 0-15,22 0 0,-1 0 0,0 0 16,22 0-16,-22 0 0,43 0 16,-22 0-16,1 0 0,20 0 15,-20 0-15,-1 0 0,1 0 0,-1 0 16,1 0-16,-22 0 0,1 0 15,-1-22-15,0 22 0,-21 0 0,1 0 16,-1 0-16,0 0 0,0 0 0,-21-21 16,21 21-1,-21-21 1,0 0 0,0 0-1</inkml:trace>
  <inkml:trace contextRef="#ctx0" brushRef="#br1" timeOffset="57579.87">13758 4572 0,'-42'0'16,"63"21"30,0-21-46,0 0 16,1 21-16,-1-21 16,0 22-16,0-22 0,0 0 15,0 0-15,1 0 0,-1 21 0,0-21 16,-21 21 15,-21-21-15,0 21-16,-1 0 15,-20 0-15,21-21 0,0 22 0,0-1 16,-1 0-16,1 0 0,-21 0 0,21 0 16,0 1-16,-1-1 0,1-21 15,21 21-15,-21 0 0,0 0 16,0-21-16,21 21 16,21-21 15,0-21-31,-21 0 0,21 21 15,0-21-15</inkml:trace>
  <inkml:trace contextRef="#ctx0" brushRef="#br1" timeOffset="58977.07">14901 4466 0,'0'0'0,"0"-21"16,0 0 0,0 0-16,-21 21 15,0 0-15,0 0 16,0 0-16,-1 0 0,1 0 15,0 0-15,0 21 16,0-21-16,0 21 0,-1 0 0,-20 0 16,21 1-16,0-1 0,0 0 15,-1 0-15,-20 21 0,21-20 16,0-1-16,0 0 0,21 21 0,0-21 16,-22 1-16,22 20 0,0-21 15,0 0-15,0 0 0,22 1 0,-22-1 16,21-21-16,0 21 0,21 0 0,-21-21 15,1 0-15,20 0 0,-21 0 16,0 0-16,22 0 0,-22 0 0,21 0 16,-21 0-16,22-21 0,-22 21 0,0-21 15,0 0-15,21 21 0,-20-22 16,-1 1-16,0 21 0,0-21 0,0 21 16,-21-21-16,21 21 0,1 0 0,-22-21 15,21 21 1,-21 21 46,0 0 16,-21-21-62,-1 21 0,1-21-16,0 21 15,0-21-15,0 0 0,0 22 16,-1-1-16,1-21 0,21 21 16,-21-21-16,0 21 0,0-21 0,0 0 15,-1 21-15,1-21 0,0 0 0,0 0 16,0 0-16,0 0 0,-1 0 15,1 0-15,0 0 0,0 0 16,0 0-16,0 0 0,-1-21 16,1 21-16,0-21 0,21 0 15,-21 0-15,21-1 16,-21 1-16,21 0 0,0 0 0,0 0 16,0 0-16,0-1 0,0 1 15,0 0-15,0-21 0,21 21 0,0-1 16,0 1-16,0-21 0,1 21 0,-1 0 15,0-1-15,0-20 0,21 21 16,-20 0-16,-1 21 0,21-21 0,-21-1 16,22 22-16,-22 0 0,21 0 0,-21-21 15,0 21-15,1 0 0,-1 0 16,0 0-16,0 0 0,0 0 16,-21 21-1,-21-21 48,0 0-63,0 0 15,0-21 1,-1 21-16,1 0 16,0 0-16,0 0 15,0 0-15,0 0 16,-1 0-16,1 0 15,0 0-15,0 0 0,0 21 0,0 1 16,21-1-16,-22 0 16,1 0-16,0 0 0,0 0 0,0 1 15,0-1-15,-1 21 0,1-21 0,21 0 16,0 1-16,0 20 0,0-21 16,0 0-16,0 0 0,0 1 0,0-1 15,21 0-15,1 0 0,-1-21 0,21 21 16,-21-21-16,0 0 0,22 0 15,-22 0-15,0 0 0,21 0 0,-20 0 16,-1 0-16,0 0 0,0 0 16,0 0-16,0 0 0,1-21 0,-1 21 15,-21-21-15,21 21 16,0 0-16,-21-21 16,0 0-1</inkml:trace>
  <inkml:trace contextRef="#ctx0" brushRef="#br1" timeOffset="60099.17">14647 4847 0,'0'21'0,"0"-42"0,-21 42 0,0 1 16,0-22-16,0 0 15,-1 0 1,1 0-16,0 0 16,0 0-16,21-22 15,0 1-15,-21 0 16,21 0-16,0 0 16,0 0-16,0-1 0,0 1 15,0 0-15,21 0 0,0 0 16,0 21-16,0-21 0,-21-1 0,22 1 15,-1 0-15,21 0 0,-21 21 0,0-21 16,1 21-16,-1-21 0,0 21 16,0-22-16,0 22 0,0 0 0,1 0 15,-22-21-15,21 21 0,0 0 32,-21-21-17,-21 21 48,0 0-48,-1 0-15,1 0 16,0 0-16,0 0 16,0 0-16,0 0 15,-1 0-15,1 21 0,0 0 16,0-21-16,0 22 0,21-1 15,-21 0-15,-1 0 0,1 0 0,21 0 16,-21 22-16,21-22 0,-21 0 0,21 0 16,0 0-16,0 22 0,0-22 15,0 0-15,0 0 0,0 0 0,21 1 16,0-1-16,0-21 0,1 21 0,-1-21 16,21 0-16,-21 0 0,0 0 15,1 0-15,20 0 0,-21 0 0,0 0 16,0 0-16,1 0 0,20 0 15,-21-21-15,0 21 16,0-21-16,1 21 0,-22-22 16,-22 44 15,1-22-15,21 21-16,-21-21 0,0 0 15,21 21-15,-21-21 0,0 0 0,-1 21 16,1-21-16,0 0 0,0 0 15,0 0 1,0 0-16,-1 0 0,22-21 16,-21 21-16,21-21 15,0 0-15,-21-1 0,21 1 16,0 0-16,0 0 0,0 0 16,0 0-16,0-22 0,0 22 0,0 0 15,0 0-15,0-22 0,0 22 16,21 0-16,0 0 0,1 0 0,-1 0 15,-21-1-15,21 1 0,21 0 0,-21 0 16,1 0-16,20 21 0,-21 0 16,21-21-16,-20 21 0,-1 0 0,21 0 15,-21 0-15,0 0 0,1 0 0,-1 21 32,-21 0-32,0 0 0,0 0 31</inkml:trace>
  <inkml:trace contextRef="#ctx0" brushRef="#br1" timeOffset="62159.61">18457 4445 0,'0'0'0,"0"-21"0,21 21 15,-21-21-15,0 0 0,0-1 16,-21 22 31,0 22-32,0 20-15,0-21 0,0 0 0,21 22 16,-22-22-16,1 21 0,21-21 0,0 22 16,-21-1-16,21 0 0,-21-21 15,21 22-15,0-1 0,0-21 0,0 22 16,0-22-16,21 0 0,0 0 15,0 0-15,1-21 0,20 21 0,-21-21 16,21 0-16,1 0 0,-1 0 0,0 0 16,1 0-16,-1 0 0,0-21 15,1 0-15,-1 0 0,-21 0 0,22 0 16,-22-1-16,21 1 0,-21 0 16,0-21-16,1 21 0,-22-22 15,0 22-15,21-21 0,-21 21 0,0-22 16,0 1-16,0 0 0,0 20 15,-21-20-15,-1 0 0,1 21 0,0-1 16,0 1-16,0 0 0,0 0 0,-1 21 16,-20 0-16,21 0 0,-21 0 15,20 0-15,-20 21 0,21 0 0,-21 22 16,20-22-16,-20 21 0,21-21 16,0 22-16,0-1 0,-1-21 0,1 21 15,21 1-15,-21-1 0,21 0 16,0 1-16,0-1 0,0-21 15,21 0-15,0 22 0,1-22 0,-1 0 16,21-21-16,-21 21 0,22-21 0,-22 0 16,21 0-16,0 0 0,1 0 15,-1 0-15,-21-21 0,22 0 0,-1 21 16,0-21-16,-21 0 0,22-22 0,-22 22 16,0 0-16,0 0 0,0 0 15,1-22-15,-1 22 0,0 0 0,-21 0 16,0 0-16,0-1 0,0 1 15,21 0-15,-42 21 32,21 21-17,-21 0-15,21 1 0,0-1 0,0 0 16,-21 0-16,21 0 0,0 0 0,0 1 16,0-1-16,0 0 0,0 0 15,0 0-15,0 0 0,21 1 0,0-22 16,0 21-16,0-21 0,0 0 15,1 0-15,-1 0 0,0 0 16,0 0-16,21-21 0,-20-1 0,-1 22 16,0-21-16,0 0 0,0 0 15,0 0-15,1 0 0,-1-22 16,-21 22-16,21 0 0,0-21 0,0 20 16,-21 1-16,0 0 0,21 0 15,-21 0-15,0 0 0,22 21 0,-22 21 31,0 0-31,-22 0 16,22 0-16,-21 0 0,21 1 0,-21 20 16,21-21-16,0 0 0,0 0 0,0 1 15,0 20-15,0-21 0,0 0 16,0 0-16,0 1 0,21-1 16,0-21-16,1 0 0,-1 0 15,0 0-15,0 0 0,0 0 16,0 0-16,1-21 0,-1 21 0,0-22 15,0 1-15,0 0 0,0 0 16,-21 0-16,22-22 0,-1 22 0,-21-21 16,21 21-16,0-22 0,-21 1 0,21 21 15,0-21-15,-21-22 0,22 22 16,-1-1-16,-21 1 0,21 21 0,-21-21 16,0 20-16,0 1 0,0 0 0,0 0 15,0 42 1,0 0-16,-21 0 15,0 22-15,21-22 16,-22 21-16,22 1 0,0-1 0,-21 0 16,21-21-16,-21 22 0,21-1 0,0 0 15,0-20-15,0 20 0,0-21 16,0 0-16,0 22 0,0-22 0,0 0 16,0 0-16,21 0 0,0 0 15,1-21-15,-1 0 16,0 0-16,0 0 0,0 0 0,0 0 15,22-21-15,-22 21 0,21-21 0,-21 0 16,1 0-16,20 0 0,0-1 16,-21 1-16,1 0 0,-1 0 15,0 0-15,0 0 0,-21-1 0,0 1 16,0 0-16,-21 21 16,0 0-1,21 21-15,-21 0 16,21 1-16,0-1 15,0 0-15,0 0 0,0 0 0,0 0 16,0 1-16,0-1 0,0 0 0,21 0 16,-21 0-16,0 0 15,0 1-15,0-1 32,-21-21-1,-1-21-31,1 21 0,0-22 15,0 22-15,0-21 16,0 21-16,21-21 31,21 21-15,0 0-16,0-21 16,0 21-16</inkml:trace>
  <inkml:trace contextRef="#ctx0" brushRef="#br1" timeOffset="62423.47">20828 4551 0,'0'0'0,"0"21"32,-21-21-32,0 21 15,21 0-15,-22 1 0,22-1 0,0 0 16,-21 0-16,21 21 0,0-20 15,0-1-15,-21 0 0,21 0 0,0 0 16,0 0-16,0 1 16,0-1-16,0-42 47,21-1-47,-21 1 0,21 0 15</inkml:trace>
  <inkml:trace contextRef="#ctx0" brushRef="#br1" timeOffset="62608.36">20786 4424 0,'0'0'0,"0"-42"31,0 20-31,-22 22 0,1 0 16,21 22-1,0-1 1,0 0 15</inkml:trace>
  <inkml:trace contextRef="#ctx0" brushRef="#br1" timeOffset="62831.1">19473 4445 0,'-21'0'0,"42"0"0,-63 0 15,63 0 1,0 0 0,0 0-16,1 0 0,20 0 0,0 0 15,1 0-15,-1 0 0,0 0 16,-21 0-16,22 0 0,-1 0 0,-21 0 15,22 0-15</inkml:trace>
  <inkml:trace contextRef="#ctx0" brushRef="#br1" timeOffset="63535.36">21421 4614 0,'0'0'0,"21"-21"0,-21 0 31,0 0-31,0 0 0,-21 0 15,-1 21-15,1-22 0,0 22 16,0 0-16,0 0 16,0 0-16,-1 0 0,1 0 0,0 0 15,0 0-15,0 0 0,0 22 0,-1-1 16,1 0-16,0 0 0,0 0 16,0 0-16,0 22 0,-1-22 0,22 0 15,0 0-15,0 0 0,0 1 0,0-1 16,0 0-16,0 0 15,22 0-15,-1 0 0,0-21 0,0 0 0,0 22 16,0-22-16,1 0 0,-1 0 16,0 0-16,0 0 0,0-22 15,22 22-15,-22-21 0,0 0 0,0 0 16,0 0-16,0 0 0,1-1 16,-1 1-16,-21-21 0,21 21 0,0-22 15,0 22-15,-21-21 0,21 0 0,1-1 16,-1 1-16,-21 0 0,21-22 15,-21 22-15,21-1 0,-21 22 0,0-21 16,0 21-16,0-22 0,0 22 16,0 0-16,0 42 15,-21 0-15,0 1 16,21 20-16,-21-21 16,21 21-16,0 1 0,-22-1 0,22 0 15,-21 1-15,21-1 0,0 0 0,0 1 16,0-22-16,0 21 0,0-21 15,0 1-15,0-1 0,0 21 0,0-21 16,0 0-16,0 1 16,21-22-16,1 0 15,-1 0-15,0 0 0,0 0 16,0-22 0,0 22-16,-21-21 0</inkml:trace>
  <inkml:trace contextRef="#ctx0" brushRef="#br1" timeOffset="63875.17">21802 4614 0,'21'0'31,"0"-21"-15,0 21-16,0 0 15,0-21-15,1 21 0,-1 0 0,-21-21 16,21 21-16,0-21 0,0 21 15,-21-21-15,-21 21 32,0 0-32,0 0 0,0 0 15,-1 21-15,1-21 0,0 21 16,0 0-16,0-21 0,0 21 0,-1 0 16,1 1-16,21-1 0,0 0 0,-21-21 15,21 21-15,0 0 0,0 0 16,0 1-16,21-22 0,0 0 15,-21 21-15,22-21 0,-1 21 0,0-21 16,0 0-16,0 0 16,0 0-16,1-21 0,-1 0 15</inkml:trace>
  <inkml:trace contextRef="#ctx0" brushRef="#br1" timeOffset="66118.69">23220 4403 0,'0'0'0,"21"0"16,-21-21-16,21 21 15,-21-22-15,0 1 16,0 0 0,0 0-1,-21 21-15,0 0 16,0 0-16,-1 0 0,1 21 15,0 0-15,0 0 16,0 1-16,21-1 0,-21 0 0,-1 0 16,22 21-16,-21-20 0,21 20 15,-21-21-15,21 0 0,-21 0 0,21 22 16,0-22-16,0 0 0,0 0 16,0 0-16,21 1 15,0-22-15,0 21 0,1-21 0,20 0 0,-21 0 16,0 0-16,22 0 0,-1 0 15,-21 0-15,21 0 0,1 0 16,-1-21-16,-21 21 0,22-22 0,-1 1 16,0 0-16,-21 0 0,22 21 15,-22-42-15,21 20 0,-21 1 0,1 0 16,-1-21-16,0 21 0,-21-22 0,21 1 16,-21 0-16,21-1 0,-21 1 15,0 0-15,0-1 0,0 22 0,0-21 16,0-1-16,0 22 0,0 0 15,0 0-15,0 0 16,0 42 0,-21 0-16,0 0 15,21 22-15,-21-1 0,21-21 0,0 21 16,0 1-16,-21 20 0,21-42 16,0 22-16,-22-1 0,22 0 0,0 1 15,0-22-15,0 21 0,0-21 0,0 1 16,0-1-16,22 0 0,-1 0 15,0 0-15,0 0 0,0-21 0,0 0 16,1 22-16,-1-22 0,0 0 0,21 0 16,-21 0-16,22 0 15,-22 0-15,21-22 0,-21 1 0,22 21 16,-22-21-16,0 21 0,0-21 0,0 0 16,1 0-16,-1-1 0,0 1 15,-21 0-15,0 0 0,0 0 0,0 0 16,21-1-16,-21-20 0,0 21 15,0 0-15,0 0 0,-21-1 16,0 22-16,0 0 0,-1 0 16,1 0-16,0 0 0,0 22 15,0-1-15,0 0 0,-1 0 0,-20 0 16,21 0-16,0 1 0,21-1 0,-21 0 16,-1 0-16,22 0 15,0 0-15,0 1 0,0-1 0,0 0 16,0 0-16,0 0 0,22-21 15,-1 21-15,0-21 16,0 0-16,0 0 0,0 0 0,1 0 16,-1 0-16,0 0 0,0-21 0,0 21 15,-21-21-15,21 0 0,1 21 16,-1-21-16,-21 0 0,0-1 0,0 1 16,21 0-16,-21 0 0,21 0 15,-21 0-15,0-1 0,0 1 0,0 0 16,0 0-16,0 42 31,0 0-15,0 0-16,0 1 0,0-1 15,0 0-15,0 0 0,0 0 16,0 0-16,0 1 0,21-1 16,-21 0-16,21-21 0,1 0 15,-22 21-15,21-21 0,0 0 16,0 0-16,0 0 0,0 0 0,1 0 15,20 0-15,-21 0 0,0-21 0,22 21 16,-22-21-16,0 0 0,0-1 16,0 1-16,0 0 0,1 0 0,-22 0 15,21 0-15,-21-22 0,21 22 16,-21 0-16,0-21 0,0 20 16,0 1-16,-21 21 31,0 21-31,-1 1 15,22-1-15,0 0 0,0 0 0,0 0 16,0 0-16,0 1 0,0-1 16,0 0-16,0 0 0,0 0 0,22 0 15,-22 1-15,21-22 0,-21 21 16,21-21-16,-21 21 16,-21-21 30,21-21-46,-21 0 16,-1-1-16,1 22 16,21-21-16,0 0 15,-21 21-15,0 0 32,21 21-17,0 0-15,0 1 16,21-1-16,0-21 15,0 21 1,1-21-16,-1 21 0,0-21 16,0 0-16,0 0 0,0 0 15,1 0-15,-1 0 0,21 0 16,-21 0-16,0 0 0,1 0 0,20 0 16,-21-21-16,0 0 0,0 21 0,22-21 15,-22-1-15,0 1 0,0-21 16,0 21-16,1 0 0,-1-22 0,0 22 15,-21 0-15,0-21 0,21 20 16,-21 1-16,0 0 0,0 0 0,0 0 16,-21 21-1,0 0-15,0 0 16,-1 21-16,22 0 0,-21 0 16,21 0-16,0 22 0,0-22 0,0 0 15,0 0-15,0 0 0,0 1 16,0-1-16,0 0 0,0 0 0,21 0 15,-21 0-15,22 1 16,-22-1-16,0 0 0,0 0 31,-22-21-15,1 0-16,0 0 16,0 0-16,0 0 15,0 0-15,-1 0 31,1 0-31,21-21 16,-21 21 0</inkml:trace>
  <inkml:trace contextRef="#ctx0" brushRef="#br1" timeOffset="68119.59">7959 6879 0,'-22'0'63,"1"0"-48,0 0-15,0 0 16,0 0-16,0 0 0,-1 0 0,-20 0 16,21 0-16,-21 0 0,20 0 0,-20 0 15,0 0-15,21 0 0,-22 0 16,22 0-16,-21 0 0,21 0 0,-1 0 15,1 0-15,42 0 32,1 0-32,20 0 15,0 0-15,1 0 0,-1 0 16,21 0-16,-20 0 0,20 0 16,1 0-16,-1-21 0,1 21 0,-22 0 15,22 0-15,-1-21 0,-21 21 16,22-21-16,-1 21 0,-20 0 0,20 0 15,-20-21-15,20 21 0,-21 0 0,22 0 16,-22 0-16,-21 0 0,22 0 16,-22 0-16,0 0 0,0 0 15,-21-22 32,-21 22-16,0 0-15,0 0 0,0 0-16</inkml:trace>
  <inkml:trace contextRef="#ctx0" brushRef="#br1" timeOffset="68632.28">8467 6456 0,'-22'0'0,"44"0"0,-65 0 15,22 0-15,21-21 0,-21 21 16,0 0-16,21 21 16,0 0-1,0 0-15,0 0 0,21-21 16,-21 22-16,21-1 0,0 0 15,0 0-15,1 0 0,20 0 0,-21-21 16,0 22-16,22-1 0,-22-21 0,21 21 16,0-21-16,-20 0 0,20 0 15,0 0-15,-21 0 0,1 0 0,20 0 16,-21 0-16,0 0 0,0 0 16,1 0-16,-1 0 0,-21 21 31,-21-21-31,21 21 15,-22-21-15,-20 21 0,21 1 16,0-1-16,-22-21 0,1 21 0,21 0 16,-21 0-16,-1 0 0,22 22 0,-21-22 15,-1 0-15,22 0 0,0 0 16,-21 22-16,21-22 0,-1 0 0,22 0 16,-21 0-16,21 1 0,-21-1 15,21 0-15,0 0 16,0-42 31,0 0-32,0 0-15,21 21 0</inkml:trace>
  <inkml:trace contextRef="#ctx0" brushRef="#br1" timeOffset="71024.02">10435 6287 0,'0'0'0,"21"-22"0,-21 1 0,0 0 15,0 0-15,0 0 16,0 0-16,0-1 16,0 1-16,-21 21 15,0 0 1,0 0-16,0 0 0,-1 21 16,22 1-16,-21-1 0,0 0 0,0 21 15,21-21-15,-21 22 0,0-1 16,21 0-16,-22 22 0,22-22 0,-21 1 15,21 20-15,-21-21 0,21 1 0,0-1 16,0 0-16,0 1 0,0-22 16,21 21-16,0-21 0,1 1 15,-1-1-15,21 0 0,-21-21 0,0 0 16,22 21-16,-22-21 0,21 0 16,1 0-16,-1 0 0,0 0 0,-21-21 15,22 0-15,-1 21 0,0-21 0,1-1 16,-1 1-16,0 0 0,-20 0 15,20-21-15,-21 20 0,0-20 0,0 0 16,1-1-16,-1 1 0,-21 0 0,0-1 16,0 1-16,0 0 0,0-1 15,0 1-15,-21 0 0,-1-1 16,1 1-16,0 0 0,0 21 0,-21-22 0,20 22 16,1 0-16,-21 0 15,0 21-15,20 0 0,-20 0 0,0 0 16,-1 0-16,22 0 0,-21 21 0,0 0 15,20 0-15,-20 0 0,21 22 16,0-22-16,-22 21 0,43 22 0,-21-22 16,0 0-16,21 22 0,0-1 0,0-20 15,0 20-15,0-20 0,0-1 16,21 0-16,0-21 0,1 22 0,20-22 16,-21 0-16,21 0 0,1 0 0,-1 1 15,0-22-15,1 0 0,-1 0 16,0 0-16,1 0 0,20 0 0,-20 0 15,-1-22-15,0 1 0,1 0 16,-1 21-16,-21-21 0,21-21 0,-20 20 16,-1 1-16,0 0 0,0-21 15,0 21-15,-21-1 0,21 1 0,-21-21 16,0 21-16,0 0 16,-21 42-1,21 0 1,-21 0-16,21 0 0,-21 0 15,21 1-15,0-1 0,0 0 0,0 0 16,-21 0-16,21 0 0,0 1 0,0-1 16,0 0-16,0 0 0,0 0 15,21-42 32,-21 0-47,21 0 16,0 21-16,-21-21 0,21-22 0,1 22 15,-22 0-15,21 0 0,0-22 0,-21 22 16,21 0-16,-21 0 0,21 0 16,-21 0-16,21 21 0,-21-22 15,22 22-15,-22 22 16,0-1-16,0 0 16,0 0-16,0 0 0,0 0 0,0 22 15,0-22-15,0 0 0,21 0 16,-21 0-16,21 1 0,-21-1 15,21 0-15,-21 0 0,21-21 0,0 21 16,-21 0-16,22-21 0,-1 0 0,0 0 16,0 0-16,0 0 15,0 0-15,1 0 0,-1-21 0,0 21 16,0-21-16,0 0 0,0 0 0,1 0 16,-22-1-16,21-20 0,0 0 15,-21 21-15,0-43 0,21 22 0,0-1 16,-21-20-16,0 21 0,21-1 0,-21-20 15,22 20-15,-22 22 0,0-21 16,0 21-16,0-22 0,0 22 16,0 0-16,0 42 31,-22 0-31,22 1 0,-21-1 16,21 21-16,0-21 0,0 22 0,-21-1 15,21 0-15,0 1 0,-21 20 16,21-21-16,0 1 0,0-1 0,0-21 15,0 22-15,0-22 0,21 21 0,0-21 16,0 0-16,1 1 0,-1-1 16,0-21-16,0 0 0,0 0 0,0 0 15,22 0-15,-22 0 0,21 0 0,-21-21 16,1 21-16,-1-22 16,21 1-16,-21 0 0,0 0 0,1 0 15,-1-22-15,-21 22 0,21 0 0,-21 0 16,21 0-16,-21 0 0,0-1 15,0 1-15,0 42 32,0 1-17,0-1-15,-21-21 0,21 21 0,0 0 16,0 0-16,0 0 0,0 1 16,0-1-16,0 0 0,0 0 0,0 0 15,21 0-15,0-21 0,0 0 16,1 0-16,-1 0 15,0 0-15,0 0 0,0 0 0,0 0 16,1 0-16,-1-21 0,-21 0 16,21 0-16,0 0 0,0 0 15,0-1-15,-21 1 0,0 0 0,22 0 16,-22 0-16,0 0 0,21-1 16,-21 1-16,0 0 0,21 21 15,-21-21-15,0 42 31,0 0-31,0 0 0,0 1 16,0-1-16,0 21 0,-21-21 0,21 22 0,0-22 16,-21 21-16,21 0 15,0 1-15,-22-1 0,22 0 0,0 1 16,0 20-16,0-20 0,0 20 0,0-21 16,0 22-16,0-1 0,0 1 0,0-1 15,0-20-15,0 20 0,0 1 16,0-1-16,0-20 0,0-1 0,0 21 15,0-20-15,0-1 0,0 0 0,0 1 16,0-1-16,0-21 0,0 0 0,0 1 16,0-1-16,-21-21 15,0 0-15,0-21 16,21-1-16,0 1 16,-21-21-16,0 21 0,-1-22 0,1 1 15,21 0-15,-21-22 0,21 22 16,-21-22-16,21 1 0,-21-1 0,21 1 15,0-1-15,0 22 0,0-21 0,0-1 16,42 22-16,-42-1 0,21-20 16,0 42-16,22-22 0,-22 1 15,0 0-15,0 21 0,22-22 0,-22 22 16,0-21-16,21 21 0,1-1 0</inkml:trace>
  <inkml:trace contextRef="#ctx0" brushRef="#br1" timeOffset="72135.22">14076 6244 0,'0'-21'0,"0"42"0,0-63 15,-21 42 17,-1 0-32,1 21 15,0 21 1,0-20-16,21-1 0,-21 21 0,21 0 16,0 1-16,-21-1 0,-1 0 0,22-20 15,-21 20-15,21 0 0,0-21 16,0 22-16,0-22 0,0 0 0,0 0 15,0 0-15,21-42 32,1 0-32,-22 0 15,21 0-15,-21 0 0,21-1 16,0-20-16,-21 21 0,21-21 16,0 20-16,-21-20 0,22 21 0,-22-21 15,21 20-15,0 1 0,-21 0 16,21 21-1,-21 21-15,0 0 0,0 1 16,0-1-16,21 0 0,-21 0 16,0 0-16,21 22 0,-21-22 0,0 0 15,0 0-15,22 0 0,-1 0 0,-21 1 16,21-1-16,-21 0 0,21-21 16,-21 21-16,21-21 0,0 0 0,1 0 15,-1 0-15,0 0 0,0 0 16,0-21-16,0 0 0,1 21 15,-1-21-15,0-22 0,0 22 0,0 0 16,0-21-16,-21-1 0,22 22 16,-1-21-16,0-1 0,-21 1 15,21 21-15,-21 0 0,0 0 0,0-1 16,0 1-16,21 0 0,-21 42 31,0 0-15,0 22-16,0-22 0,0 0 15,-21 21-15,21-20 0,0 20 16,0-21-16,0 21 0,0-20 0,0-1 16,0 0-16,0 0 0,21 0 0,-21 0 15,21-21-15,1 0 0,-1 22 16,0-22-16,0 0 16,0 0-16,0 0 0,1-22 0,-1 1 15,0 21-15,0-21 0,0 0 16,0 0-16,1-22 0,-22 22 0,0 0 15,21 0-15,-21-21 0,0 20 0,0 1 16,0 0-16,0 0 0,-21 42 31,21 0-15,0 22-16,-22-22 16,22 0-16,0 0 0,-21 0 0,21 0 15,0 1-15,0-1 0,0 0 0,0 0 16,0 0-16,0 0 15,0-42 17,0 0-32,0 0 15,0 0-15,0 0 0</inkml:trace>
  <inkml:trace contextRef="#ctx0" brushRef="#br1" timeOffset="72332.1">15007 6096 0,'0'0'0,"-21"0"32,0 0-32,0 0 15,-1 0-15,22 21 47,22-21-47,-1 0 16,0 0-16,0 21 15,0-21-15</inkml:trace>
  <inkml:trace contextRef="#ctx0" brushRef="#br1" timeOffset="72625.92">15494 6033 0,'0'0'0,"0"-22"15,0 1-15,0 42 31,0 1-31,0-1 0,-21 0 16,21 0-16,-21 0 0,21 22 16,-22-22-16,22 21 0,0-21 0,0 22 15,-21-1-15,21-21 0,-21 21 0,21 1 16,0-22-16,-21 21 0,21-21 16,0 22-16,0-22 0,0 0 15,0 0-15,0 0 0,0 1 16,0-44 15,21 22-31,-21-21 0,21 0 0,0 0 16,1-21-16,-22 20 0,21-20 15</inkml:trace>
  <inkml:trace contextRef="#ctx0" brushRef="#br1" timeOffset="73835.24">15727 6011 0,'0'0'0,"0"-21"0,0 0 16,0 0-16,0 42 31,0 0-15,0 0-16,0 1 0,0-1 0,0 21 15,0-21-15,0 22 0,0-22 16,-21 21-16,21-21 0,0 22 0,0-22 16,-22 21-16,22 0 0,0-20 0,0-1 15,0 21-15,0-21 0,0 0 16,0 1-16,0-1 0,0 0 15,0-42 17,0 0-32,0-1 0,0 1 15,0 0-15,0 0 0,0 0 16,0-22-16,0 22 0,0 0 16,0 0-16,22-21 0,-1 20 0,0 1 15,0 0-15,0 21 0,0-21 0,1 0 16,-1 21-16,0 0 0,0 0 15,0 0-15,0 0 0,1 0 0,-1 21 16,-21 0-16,0 0 16,0 0-16,0 1 0,0-1 15,0 0-15,0 0 0,0 21 0,0-20 16,0-1-16,0 0 0,0 21 16,-21-21-16,21 1 15,0-1-15,21 0 16,0-21-16,0 0 0,0 0 0,0 0 15,22 0-15,-22 0 0,21 0 16,-21-21-16,22 0 0,-22 21 0,0-22 16,21 1-16,-20-21 0,-1 21 0,0 0 15,0-1-15,0-20 0,-21 21 16,21 0-16,-21 0 0,22-1 0,-22 1 16,0 0-16,0 0 0,-22 21 46,22 21-46,0 0 0,-21 0 0,21 1 16,-21-1-16,21 0 16,0 0-16,0 0 0,0 0 0,0 22 15,0-22-15,0 0 0,0 0 0,0 0 16,0 1-16,0-1 0,21-21 16,-21 21-16,21-21 0,22 0 0,-22 0 15,0 0-15,0 0 0,0 0 0,1 0 16,-1 0-16,0 0 0,0 0 15,0-21-15,0 0 0,1-1 0,-1 1 16,-21 0-16,21 0 0,0-21 0,-21 20 16,0 1-16,0-21 0,21 21 15,-21 0-15,0-1 0,0 1 0,21 21 16,-21-21-16,0 42 31,0 0-31,-21 1 16,21-1-16,-21 0 0,21 0 0,-21 0 15,21 22-15,0-22 0,0 0 0,-21 0 16,21 0-16,0 0 0,0 1 16,-21-1-16,21 0 0,0 0 0,0 0 15,0-42 32,0 0-31,0 0-16,0 0 0,0-1 15,0-20-15,0 21 0,0 0 0,0-22 16,21 22-16,0 0 0,-21-21 0,21 21 16,-21-1-16,21 1 0,0 0 15,1 0-15,-1 21 0,0-21 0,0 21 16,0-21-16,0 21 0,1 0 0,-1 0 16,0 0-16,0 21 0,0 0 15,-21 0-15,21-21 0,-21 42 0,0-20 16,22-1-16,-22 0 0,0 21 0,0-21 15,0 1-15,0 20 0,0-21 16,0 0-16,0 0 0,-22 1 0,22-1 16,0 0-16,-21-21 0,21 21 15,0-42 32,0 0-31,0 0-16,0-1 0,0 1 15,0-21-15,0 21 0</inkml:trace>
  <inkml:trace contextRef="#ctx0" brushRef="#br1" timeOffset="74039.13">16827 5948 0,'0'0'0,"-21"0"16,0 0-1,21 21 48,-21-21-63,0 0 16,0 0-16</inkml:trace>
  <inkml:trace contextRef="#ctx0" brushRef="#br1" timeOffset="74279.99">15303 6223 0,'0'0'16,"0"21"-1,22-21 1,-1 0-16,21 0 16,-21 0-16,22 0 0,-22 0 0,21 0 15,-21 0-15,0 0 0,22 0 0,-22 0 16,0 0-16,0-21 0</inkml:trace>
  <inkml:trace contextRef="#ctx0" brushRef="#br1" timeOffset="75155.49">18605 6096 0,'22'0'46,"-1"0"-46,0 0 16,0 0-16,0 0 0,22-21 0,-22 0 16,21 21-16,-21-21 0,0 21 15,22-22-15,-22 1 0,0 21 0,-21-21 16,0 0-16,0 0 16,0 0-16,-21 21 0,0 0 15,-22 0-15,22 0 0,-21 0 0,21 0 16,-22 0-16,1 0 0,0 0 15,-1 21-15,22-21 0,0 21 0,-21 0 16,21 0-16,21 0 16,0 1-16,0-1 15,21 0-15,0-21 0,0 21 16,0 0-16,22-21 0,-22 21 0,0 1 16,21-1-16,-21 0 0,22-21 15,-22 21-15,21 0 0,-21 0 0,1 1 16,-1 20-16,-21-21 0,0 0 0,0 22 15,0-22-15,0 0 0,0 21 16,-21-21-16,-1 1 0,1-1 0,0 0 16,-21 0-16,-1 0 0,1 0 15,-21-21-15,20 0 0,1 0 0,0 0 16,-1 0-16,1 0 0,0 0 16,20-21-16,-20 0 0,21 0 0,0 0 15,21-22-15,0 22 0,-21-21 16,21 21-16,0-22 0,0 22 0,0-21 15,0 21-15,0 0 0,0-1 0,0 1 16,0 0-16,21 21 0,0-21 16,0 21-16,0 0 15,0 0-15,1 0 0,-1 0 0,0 0 16,0 0-16,0 21 0,0-21 16</inkml:trace>
  <inkml:trace contextRef="#ctx0" brushRef="#br1" timeOffset="75707.17">19389 6329 0,'0'-106'15,"0"85"1,-22 0-16,1 0 0,0-1 15,0 1-15,0 0 0,0 21 16,-1 0-16,1-21 0,0 21 0,-21 0 16,21 0-16,-1 0 0,1 21 0,0 0 15,0 0-15,0 1 16,0-1-16,-1 0 0,1 21 0,0-21 16,21 22-16,-21-1 0,21-21 0,-21 22 15,21-22-15,0 21 0,0-21 16,0 0-16,0 1 0,0-1 0,21-21 15,0 21-15,0-21 0,0 0 16,1 0-16,-1 0 0,21 0 16,-21-21-16,0 0 0,22 21 0,-22-22 15,0 1-15,0-21 0,22 21 0,-22 0 16,-21-1-16,21 1 16,0-21-16,-21 21 0,21 0 0,-21-1 15,0-20-15,0 21 0,0 0 16,0 0-16,0 42 31,0 0-31,0 0 0,-21 0 16,21 0-16,0 1 0,-21-1 15,21 0-15,0 0 0,0 21 0,0-20 16,0-1-16,0 0 0,0 0 0,0 0 16,21-21-16,0 21 0,0-21 15,1 0-15,20 0 0,-21 0 16,0 0-16,0 0 0,1-21 0,20 21 15,-21-21-15</inkml:trace>
  <inkml:trace contextRef="#ctx0" brushRef="#br1" timeOffset="76406.77">19770 6181 0,'0'0'0,"21"-21"16,-42 21-1,-1 0 1,22 21-16,-21 0 0,21 0 15,-21 0-15,21 0 0,0 1 0,0-1 16,0 0-16,0 21 0,0-21 16,0 1-16,0-1 0,0 0 15,0 0-15,0 0 0,0 0 0,0 1 16,0-44 31,0 1-47,0 0 15,0 0-15,0 0 0,0 0 0,0-22 16,0 22-16,21 0 0,0 0 0,-21-22 16,22 22-16,-1 0 0,0 0 15,0 0-15,-21 0 0,21-1 0,0 1 16,1 21-16,-1 0 0,0 0 0,0 0 16,0 0-16,0 0 15,1 0-15,-22 21 0,0 1 0,21-1 16,-21 0-16,21 0 0,-21 0 0,0 0 15,0 1-15,0 20 0,0-21 16,0 0-16,0 0 0,0 22 0,0-22 16,0 0-16,0 0 0,0 0 15,0-42 17,0 0-32,0 0 15,0 0-15,0 0 16,0-1-16,0 1 0,21 0 0,0-21 15,0 21-15,1-1 0,-1 1 16,0 0-16,21 0 0,-21 0 16,1 0-16,20-1 0,-21 22 0,0 0 15,0 0-15,1 0 0,-1 0 0,0 0 16,-21 22-16,21-1 0,-21 0 16,0 0-16,0 0 0,0 0 0,0 1 15,0-1-15,0 21 0,-21-21 0,0 0 16,21 1-16,-21-1 0,21 0 15,0 0-15,-22 0 16,22-42 31,22 21-47,-22-21 0,21 0 16,0 21-16</inkml:trace>
  <inkml:trace contextRef="#ctx0" brushRef="#br1" timeOffset="76787.56">20680 6308 0,'21'0'31,"0"0"-31,0 0 16,0 0-16,-21-21 0,22 21 15,-1-22-15,0 22 0,0-21 16,0 21-16,0-21 0,-21 0 15,22 21-15,-22-21 16,21 21-16,-21-21 0,0-1 0,0 1 16,-21 21-1,-1 0-15,1 0 0,0 0 16,0 0-16,0 21 0,0-21 0,-1 22 16,1-1-16,0 0 0,-21 0 0,42 0 15,-21 0-15,-1 1 0,22 20 16,-21-21-16,21 0 0,0 0 0,0 1 15,0-1-15,0 0 0,0 0 0,0 0 16,0 0-16,21-21 16,1 22-16,-1-22 0,0 0 0,0 0 15,0 0-15,0 0 0,1 0 0,-1 0 16,21 0-16,-21 0 0,0-22 16,22 22-16,-22-21 0</inkml:trace>
  <inkml:trace contextRef="#ctx0" brushRef="#br1" timeOffset="78643.23">21950 6138 0,'0'-21'16,"0"0"0,0 0-16,0 0 15,0 0-15,0-1 16,0 1-16,0 0 16,-21 21-1,-1 0-15,1 0 0,0 0 16,0 21-16,0-21 0,-22 21 15,22 1-15,0-1 0,0 21 16,0-21-16,0 0 0,-1 22 0,1-22 16,0 21-16,21-21 0,0 1 0,0 20 15,0-21-15,0 0 0,0 0 16,0 1-16,21-1 0,0 0 0,1 0 16,-1 0-16,0-21 0,21 0 0,-21 21 15,22-21-15,-22 0 0,21 0 16,-21 0-16,22 0 0,-22-21 0,0 0 15,21 21-15,-20-21 0,-1 0 16,0-22-16,0 22 0,0 0 16,0-21-16,1-1 0,-1 22 0,-21-21 15,21 0-15,0-1 0,0-20 0,-21 20 16,0 1-16,21-21 0,1 20 16,-22 1-16,0 0 0,0-1 0,0 1 15,0 21-15,0 0 0,0-1 0,0 1 16,0 42-1,-22 22 1,1-22-16,21 21 0,0 1 16,0-1-16,-21 0 0,21 1 0,0-1 15,0 0-15,0 1 0,0-1 16,0 0-16,0 1 0,0-1 16,0-21-16,0 21 0,0-20 0,21-1 15,-21 21-15,21-21 0,1 0 0,-1-21 16,0 22-16,0-22 0,21 0 15,-20 0-15,20 0 0,0 0 0,-21 0 16,22 0-16,-22 0 0,21-22 0,1 1 16,-22 0-16,0 0 0,21 0 15,-21 0-15,1-1 0,-1 1 16,-21 0-16,0-21 0,0 21 0,0-1 16,0-20-16,0 21 0,0 0 0,0 0 15,-21-1-15,-1 22 16,1 0-16,0 0 0,0 0 0,0 0 15,0 0-15,-22 22 0,22-1 16,0 0-16,0 0 0,0 0 0,-1 0 16,1 1-16,21-1 0,0 0 0,-21 0 15,21 0-15,-21 0 0,21 1 16,0-1-16,0 0 0,0 0 0,21 0 16,0 0-16,0-21 15,1 0-15,-1 0 0,0 0 16,0 0-16,0 0 0,0 0 0,1-21 15,-1 0-15,0 0 16,0 0-16,0 0 0,0-1 16,-21 1-16,22 0 0,-22-21 0,21 21 15,-21-1-15,0 1 0,0 0 0,0 0 16,0 0-16,0 0 16,0 42-1,0 0 1,0 0-16,0 0 0,-21 0 0,21 1 15,0-1-15,0 0 0,0 0 0,0 0 16,0 0-16,0 1 0,0-1 16,0 0-16,0 0 0,0 0 0,21 0 15,0-21-15,0 22 0,0-22 16,0 21-16,1-21 0,-1 0 16,21 0-16,-21 0 0,0 0 0,1 0 15,20-21-15,-21-1 0,0 1 0,0 0 16,22 21-16,-22-42 0,0 21 15,0-1-15,-21 1 0,21 0 0,1-21 16,-22 21-16,0-22 0,21 22 0,-21 0 16,21 0-16,-21 0 0,0-1 15,21 1-15,-21 42 32,0 1-32,0-1 15,0 0-15,0 0 0,0 0 0,0 0 16,0 1-16,0-1 0,0 0 0,0 0 15,0 0-15,0 0 0,0 1 16,0-1-16,0 0 0,0 0 0,0 0 16,0 0-16,0 1 15,0-44 17,0 1-17,0 0-15,0 0 0,-21 21 16,21-21-16,-21 0 0,0-1 0,21 1 15,-22 21-15,1 0 16,0 0 0,21 21-1,0 1-15,0-1 16,0 0 0,21 0-16,-21 0 0,21-21 15,1 21-15,-1-21 0,0 0 0,0 0 16,0 22-16,0-22 0,22 0 15,-1 0-15,0 0 0,1 0 0,-1 0 16,0 0-16,1-22 0,-22 1 0,21 0 16,1 0-16,-22 0 0,0 0 15,0-1-15,21-20 0,-42 21 16,22-21-16,-22 20 0,21 1 0,-21-21 16,0 21-16,0 0 0,0-1 15,0 1-15,-21 21 0,-1 0 0,1 0 16,0 0-16,0 21 0,0-21 15,21 22-15,-21-1 0,21 21 16,0-21-16,0 0 0,0 1 0,0-1 16,0 0-16,0 0 0,0 21 0,0-20 15,0-1-15,21 0 0,-21 0 16,0 0-16,0 0 0,21-21 0,-21 22 16,0-1-16,0 0 15,0 0 1,-21-21-16,0 0 0,-1 0 15,1 0-15,0 0 16,0 0 0,0 0-16,0-21 15,-1 21-15,1 0 16,0 0-16</inkml:trace>
  <inkml:trace contextRef="#ctx0" brushRef="#br1" timeOffset="80324.46">9250 9292 0,'0'0'0,"0"-21"0,-21 0 62,-1 21-62,1 0 16,0 0-16,0 0 0,0 0 15,0 0-15,-1 0 0,1 0 16,0 0-16,0 0 0,0 0 0,-22 0 16,22 0-16,-21 0 0,21 0 15,-22 0-15,22 21 0,0-21 0,0 0 16,0 0-16,0 0 0,-1 0 16,22 21-16,22-21 31,-1 0-31,21 0 0,-21 21 0,22-21 15,-1 0-15,0 0 16,22 0-16,-1 0 0,-20 0 0,20 0 16,1 0-16,-1 0 0,1-21 0,20 21 15,-20 0-15,20-21 0,1 21 16,-21-21-16,20 21 0,1 0 0,-22-21 16,1 21-16,-1 0 0,-20 0 0,-22 0 15,21 0-15,-21 0 0,-21-21 16,-21 21-1,0 0-15,0 0 16,0 0-16,0 0 0,-1 0 16,-20-22-16,21 22 0,0 0 0,0 0 15,-22-21-15,22 21 0,-21 0 0,21-21 16,-1 21-16,-20 0 16,21-21-16,0 0 0,0 21 0,-1-21 15,1 21-15,0-22 0,0 22 0,0-21 16,0 0-16,21 0 15,0 42 32,21-21-47,0 21 0,0-21 16,21 0-16,-20 0 16,20 21-16,-21 1 0,21-22 0,1 0 0,-1 0 15,0 21-15,1-21 0,-1 0 16,0 0-16,-20 0 0,20 21 15,-21-21-15,0 0 0,0 0 0,-21 21 16,0 0 0,0 0-1,-21-21-15,0 22 0,0-1 16,0 0-16,-22 0 0,22 0 0,0 0 16,0 1-16,-21-1 0,20 21 15,-20-21-15,0 0 0,-1 22 16,22-22-16,-21 21 0,0-21 0,-1 22 0,22-22 15,-21 0-15,21 0 0,-1 0 16,1 1-16,0-1 0,0 0 16,0-21-16,21 21 0,0-42 62,0 0-62,21 0 16,0-1-16,0 1 0,0 21 0</inkml:trace>
  <inkml:trace contextRef="#ctx0" brushRef="#br1" timeOffset="91735.32">11324 8509 0,'0'0'0,"0"-21"16,0 0-16,0 0 15,0-1-15,0 1 16,0 0-16,0 0 15,-21 0-15,0 21 32,21 21-1,0 0-31,0 0 0,0 0 16,0 1-16,0 20 0,0-21 0,0 21 15,0 1-15,0-1 0,0 0 0,0 1 16,0-1-16,0 0 0,0 1 15,0-22-15,0 21 0,0 1 0,0-22 16,0 0-16,0 0 0,0 0 0,0 0 16,0 1-16,0-1 0,0 0 15,-21-21 32,21-21-47,0 0 0,0-1 16,0 1-16,0 0 0,0 0 0,0-21 15,0 20-15,0 1 0,21-21 16,-21 21-16,21-22 0,0 22 0,0 0 16,0 0-16,1 0 0,-1 0 0,0-1 15,0 1-15,21 21 0,-20 0 16,-1 0-16,21 0 0,-21 0 0,22 0 16,-22 0-16,0 21 0,0-21 0,0 22 15,0 20-15,-21-21 0,0 0 16,0 22-16,0-22 0,0 21 15,0-21-15,-21 22 0,0-22 0,0 0 16,0 21-16,0-21 0,-22 1 0,22-1 16,0-21-16,0 21 0,0 0 15,-1-21-15,-20 0 0,21 0 16,0 0-16,0 0 0,-1 0 0,1 0 16,0-21-1,21 0-15,0 0 31,21 21-15,0-22-16,1 22 16</inkml:trace>
  <inkml:trace contextRef="#ctx0" brushRef="#br1" timeOffset="92402.94">11790 8996 0,'0'0'0,"21"0"15,-21-21-15,85-64 32,-64 85-32,0-21 0,-21 0 0,21 0 15,0-1-15,0 1 0,-21 0 0,0 0 16,22 0-16,-22 0 15,0-1-15,0 1 0,0 0 16,-22 21 0,1 0-16,0 21 0,0 0 15,0 1-15,0-1 0,21 0 16,-22 0-16,1 21 0,0-20 0,21 20 16,0-21-16,0 21 0,-21-20 15,21-1-15,0 0 0,0 0 0,0 0 16,0 0-16,21 1 0,0-22 15,0 0-15,1 0 0,20 0 16,-21 0-16,0 0 0,22 0 16,-1 0-16,-21-22 0,21 1 0,-20 0 15,20 0-15,-21 0 0,21 0 0,-20-1 16,-1 1-16,21-21 0,-21 21 16,0-22-16,-21 1 0,22 21 0,-1-21 15,-21 20-15,21-20 0,-21 0 0,0 21 16,21-1-16,-21-20 0,21 21 15,-21 0-15,0 0 0,0-1 16,0 44 15,0-1-31,0 0 0,0 0 0,0 21 16,-21-20-16,21 20 0,-21 0 0,21-21 16,-21 22-16,0-1 0,21 0 15,0-20-15,0 20 0,0 0 0,0-21 16,0 1-16,0 20 0,0-21 0,0 0 15,0 0-15,0 1 16,21-1-16,0-21 16,0 0-1,-21-21-15,21-1 0,0 22 16,-21-21-16,0 0 0,0 0 16</inkml:trace>
  <inkml:trace contextRef="#ctx0" brushRef="#br1" timeOffset="92607.82">12213 8869 0,'0'0'0,"-21"0"0,42 0 31,0-21-15,0 21-16,1 0 0,20-21 15,-21 21-15,21-22 0,-20 22 16,20-21-16,-21 21 0,21-21 0,-20 21 15,20 0-15,-21-21 0,0 21 0,0 0 16,1-21-16,-1 21 0,-21-21 16</inkml:trace>
  <inkml:trace contextRef="#ctx0" brushRef="#br1" timeOffset="94279.86">12933 8700 0,'0'21'16,"0"0"-16,-21 0 16,21 0-16,0 0 15,-22 1-15,22-1 0,-21 0 0,21 21 16,0-21-16,0 1 0,-21-1 16,21 0-16,-21 0 0,21 0 0,0 0 15,0 1-15,0-1 0,0 0 16,0 0-1,21-21 1,0 0-16,0-21 0,-21 0 16,22 0-16,-1 21 0,-21-22 15,0 1-15,21 0 0,0 0 16,-21-21-16,21 20 0,-21 1 0,0 0 16,21 0-16,1 0 0,-22 0 0,0-1 15,21 22 1,-21 22-1,0-1-15,0 0 0,0 21 16,0-21-16,0 1 16,0-1-16,0 0 0,0 0 0,0 0 15,0 0-15,0 1 0,21-22 0,-21 21 16,21 0-16,0 0 16,0-21-16,1 0 0,-1 0 15,0 0-15,0 0 0,21 0 0,-20 0 16,-1 0-16,0-21 0,21 0 15,-21 21-15,1-21 0,-1-1 0,0 1 16,0-21-16,0 21 0,-21 0 0,21-22 16,-21 22-16,22-21 0,-22 21 0,0-22 15,0 22-15,0 0 0,21 0 16,-21 0-16,0-1 0,0 44 47,0-1-47,-21 21 0,21-21 15,-22 0-15,22 22 0,0-22 0,0 0 16,0 21-16,-21-20 0,21-1 16,0 21-16,0-21 0,0 0 15,0 1-15,0-1 0,0 0 0,21-21 16,1 21-16,-1-21 0,0 0 0,0 0 16,0 0-16,0 0 0,22 0 15,-22 0-15,0 0 0,21 0 0,-20-21 16,-1 0-16,21 21 0,-21-21 0,0-1 15,1 1-15,-1 0 0,0-21 16,0 21-16,0-1 0,-21-20 0,0 21 16,0-21-16,0 20 0,21 1 0,-21 0 15,0 0-15,0 0 0,0 0 0,0-1 32,-21 22-32,0 0 0,0 0 15,0 0-15,0 22 0,21-1 16,-22 0-16,22 21 15,-21-21-15,21 1 0,0-1 0,0 21 16,0-21-16,0 0 0,0 1 0,0 20 16,0-21-16,0 0 0,0 0 15,0 1-15,21-22 0,1 21 0,-1 0 16,0-21-16,0 0 0,0 0 0,22 21 16,-1-21-16,-21 0 0,21 0 15,1 0-15,-1-21 0,0 0 16,-20 21-16,20-21 0,0-1 0,-21 22 15,1-21-15,-1 0 0,0 0 0,0-21 16,0 20-16,0 1 0,-21-21 16,0 21-16,0 0 0,0-22 0,0 22 15,0 0-15,0 0 0,0 0 16,-21 21 15,0 0-31,0 21 0,21 0 16,0 0-16,0 0 0,-21 0 15,21 1-15,0 20 0,-21-21 0,21 0 16,0 0-16,0 22 0,0-22 16,0 0-16,0 0 0,0 0 15,21 1-15,0-22 0,0 21 16,0-21-16,0 0 0,22 0 0,-22 0 16,0 0-16,21 0 0,-20 0 0,-1 0 15,21-21-15,-21 21 0,0-22 0,1 1 16,-1 21-16,0-21 0,0 0 15,0-21-15,0 20 0,1 1 0,-22 0 16,21-21-16,-21 21 0,21-1 0,-21 1 16,0 0-16,0 0 15,-21 42 17,21 0-32,-21 0 15,21 1-15,-22-1 0,22 0 16,0 21-16,0-21 0,0 1 0,-21-1 15,21 0-15,0 0 0,-21 0 0,21 0 16,0 1-16,0-1 16,0-42 31,0-1-32,0 1-15,0 0 0,0 0 16,0-21-16,0 20 0,21 1 0,0-21 15,-21 21-15,22-22 0,-1 22 16,0 0-16,0 0 0,0-21 0,0 20 16,1 22-16,20-21 0,-21 0 0,0 21 15,22 0-15,-22 0 0,0 0 16,0 0-16,0 21 0,-21 0 0,21 1 16,1-1-16,-22 0 0,0 21 0,0-21 15,0 1-15,0-1 0,0 21 16,0-21-16,0 0 0,0 1 0,0 20 15,0-21-15,0 0 0,-22-21 16,22 21-16,-21 1 0,0-22 16,21 21-16,-21-21 31,21-21-31</inkml:trace>
  <inkml:trace contextRef="#ctx0" brushRef="#br1" timeOffset="94851.82">16658 8403 0,'0'0'0,"0"-21"0,21 0 16,-21 0-16,0 0 0,0 42 46,0 0-46,0 0 0,0 21 16,0-20-16,0 20 0,-21-21 16,21 21-16,-21 1 0,21-1 0,0 0 15,0 1-15,-21-1 0,21-21 16,-21 22-16,21-1 0,0-21 0,0 21 16,0-20-16,0-1 0,0 0 0,0 0 15,-22-21 16,1-21-15,0 21-16,21-21 0</inkml:trace>
  <inkml:trace contextRef="#ctx0" brushRef="#br1" timeOffset="95523.43">16235 8700 0,'0'0'0,"21"0"31,0 0-31,0 0 16,22 0-16,-22 0 0,21 0 0,0 0 15,1 0-15,-1 0 0,22-22 16,-22 1-16,21 21 0,-20-21 0,-1 21 0,22-21 16,-22 0-16,0 0 0,1 21 15,-22-22-15,21 1 0,-21 0 16,0 0-16,1 0 0,-1 0 0,-21-1 15,0 1-15,0 0 0,0 0 16,0 0-16,0 0 0,0-1 16,-21 22-1,-1 0-15,1 22 16,21-1-16,-21 21 0,21-21 16,-21 0-16,21 22 0,0-22 15,0 21-15,-21-21 0,21 22 0,-21-1 16,21 0-16,0 1 0,0-22 0,0 21 15,0 1-15,-22-1 0,22-21 16,0 0-16,0 22 0,0-22 16,-21 0-16,21 0 0,0 0 0,0 0 15,0-42 17,0 0-32,0 0 0,0 0 15,0 0-15,0-22 0,21 1 16,1 21-16,-1-22 0,0 1 0,0 21 15,21-21-15,-20 20 0,20 1 0,0 0 16,-21 0-16,22 0 0,-1 0 0,-21 21 16,22 0-16,-1 0 0,-21 0 15,0 0-15,0 21 0,22 0 0,-43 0 16,21 0-16,-21 0 0,0 1 16,0-1-16,0 21 0,0-21 15,0 0-15,0 22 0,-21-22 0,21 0 16,-21 0-16,-1 0 0,22 1 0,-21-1 15,0-21 1,21 21-16,0-42 31,21 21-31,0-21 0,-21-1 16,22 1-16,-1 0 0</inkml:trace>
  <inkml:trace contextRef="#ctx0" brushRef="#br1" timeOffset="95883.23">17759 8700 0,'0'0'0,"21"0"31,0 0-15,0 0-16,0 0 0,1 0 15,-1-22-15,0 22 0,0 0 16,-21-21-16,21 21 0,0-21 0,-21 0 15,22 21-15,-22-21 0,-22 21 32,1 0-32,0 0 15,0 0-15,0 21 0,0-21 0,-1 21 16,1 0-16,0 0 0,0 1 0,0 20 16,21-21-16,0 0 0,-21 0 15,21 1-15,0 20 0,0-21 0,0 0 16,0 0-16,21 1 0,0-22 15,0 0-15,0 0 0,0 0 16,1 0-16,-1 0 0,0 0 0,21 0 16,-21-22-16,22 22 0,-22-21 0,21 0 15,-21 0-15,22-21 0</inkml:trace>
  <inkml:trace contextRef="#ctx0" brushRef="#br1" timeOffset="96475.83">19071 8530 0,'0'0'0,"21"-21"0,-21 0 16,21 0-16,-21 0 0,0-1 0,0 1 16,0 0-16,0 0 0,0 42 31,0 0-31,0 0 16,0 1-16,0 20 0,0-21 0,0 21 15,-21 22-15,0-22 0,21 22 16,-21-1-16,21 1 0,0-1 0,0 22 15,-21-22-15,0 1 0,-1-1 0,22 1 16,0-1-16,-21 1 0,21 21 16,-21-22-16,21 1 0,-21-1 0,21-21 15,0 22-15,0-22 0,0 22 16,0-22-16,0-21 0,0 22 16,-21-22-16,21 0 0,0 0 0,0-42 31,0 0-31,0 0 15,0-1-15,0-20 0,0 0 16,0-1-16,21 1 0</inkml:trace>
  <inkml:trace contextRef="#ctx0" brushRef="#br1" timeOffset="96812.63">18986 8700 0,'0'0'0,"-21"-22"0,-21-126 31,42 127-31,0 0 0,0 0 16,0 0-16,0-1 0,21 1 0,0 0 16,22 21-16,-22-21 0,21 21 0,0 0 15,1 0-15,-1 0 0,0 0 16,1 0-16,20 21 0,-20 0 0,-1 22 16,-21-22-16,21 0 0,-20 21 0,-22-21 15,0 1-15,0 20 0,0-21 16,-22 21-16,-20-20 0,21-1 0,-21 0 15,-1 0-15,1 0 0,0 0 16,-22 1-16,22-22 0,-1 21 16,22-21-16,-21 0 0,21 0 0,0 0 15,-1 0-15,22-21 32,22 21-32,-1-22 15,21 1-15,-21 21 0,22-21 0,-1 0 16</inkml:trace>
  <inkml:trace contextRef="#ctx0" brushRef="#br1" timeOffset="97306.35">19918 8509 0,'0'0'0,"21"-85"31,-42 64-31,0 0 0,21 0 16,-22 21-16,1-21 0,0 0 0,0 21 15,0 0-15,0 0 0,-22 0 0,22 0 16,0 21-16,0 0 0,-22 0 16,22 0-16,-21 0 0,21 1 0,0 20 15,-1-21-15,1 21 0,0-20 0,0 20 16,21-21-16,0 0 16,0 22-16,0-22 0,0 0 0,0 0 0,0 0 15,21 0-15,0-21 0,0 0 16,1 0-16,-1 0 0,21 0 15,-21 0-15,22 0 0,-22-21 0,21 21 16,-21-21-16,22 0 0,-22 0 0,0 0 16,0-1-16,0 1 0,0 0 15,-21-21-15,0 21 0,22-1 0,-22 1 16,0 0-16,0 0 0,0 0 0,0 0 16,-22 42 15,22 0-31,0 0 0,0 0 15,0 0-15,0 1 0,0-1 16,0 0-16,0 0 16,0 0-16,0 0 0,22 1 0,-1-1 15,0-21-15,0 0 16,-21 21-16,21-21 0,0 0 0,1 0 16,-1 0-16,0 0 0,0 0 0,0-21 15,22 0-15,-22 21 0</inkml:trace>
  <inkml:trace contextRef="#ctx0" brushRef="#br1" timeOffset="99390.95">20426 8297 0,'0'0'0,"0"-21"0,-21 21 16,-1 0 0,1 21-16,21 1 0,-42-1 0,42 0 15,-42 21-15,42-21 0,-22 1 0,1 20 16,0-21-16,21 0 0,-21 22 15,21-22-15,0 0 0,0 21 0,0-21 16,0 1-16,21-1 0,0-21 0,0 21 16,1 0-16,20-21 0,-21 0 15,21 0-15,1 0 0,-1 0 0,0 0 16,1 0-16,-1 0 0,0-21 16,1 0-16,-1 0 0,-21-1 0,22 1 15,-22 0-15,0 0 0,0-21 16,0-1-16,0 22 0,1-21 0,-22-22 15,0 22-15,0 0 0,21-1 16,-21-20-16,0 20 0,0 1 0,0 0 16,0-1-16,0 1 0,0 21 0,0 0 15,0 0-15,-21 21 16,21 21 0,0 21-16,0-21 0,0 22 0,-22-1 15,22 0-15,0 1 0,0-1 16,0 21-16,-21-20 0,21-1 0,0-21 15,0 22-15,0-1 0,0-21 16,0 0-16,0 22 0,0-22 16,0 0-16,0 0 0,0-42 47,0 0-47,0 0 15,21-1-15,1 1 0,-22 0 0,21 0 16,0 0-16,0 0 0,-21-1 0,21 1 15,0 0-15,1 0 0,-1 0 16,0 0-16,0 21 0,0 0 16,0 0-16,1 0 0,-1 0 15,-21 21 1,0 0-16,0 0 16,-21 0-16,-1-21 0,1 21 15,0-21-15,0 0 16,0 22-16,0-22 0,-1 0 0,1 0 15,0 0-15,0 0 0,0 0 16,0 0 0,-1 0-16,22 21 31,0 0-31,0 0 16,0 0-16,0 0 15,0 1-15,0-1 0,22-21 0,-1 21 16,0 0-16,-21 0 0,21 0 15,0-21-15,0 22 0,1-1 0,20-21 16,0 21-16,1-21 0,-1 0 0,0 0 16,22 0-16,-1 0 0,-20 0 15,20 0-15,1 0 0,-1 0 0,-21 0 16,1-21-16,20 0 0,-20-1 0,-22 1 16,21 0-16,-21 0 0,0-21 15,1 20-15,-1-20 0,-21 21 0,0-21 16,0-1-16,0 22 0,0-21 0,0 21 15,0-1-15,0 1 0,-21 0 16,-1 0-16,1 21 0,0 0 16,-21 0-16,21 0 0,-1 0 0,-20 21 15,21 0-15,-21 0 0,20 1 16,-20-1-16,21 0 0,0 21 0,0-21 16,21 22-16,0-22 0,-22 0 0,22 0 15,0 22-15,0-22 0,0 0 0,0 0 16,22-21-16,-1 21 0,0 0 15,0-21-15,0 0 0,0 0 0,22 0 16,-22 0-16,0 0 0,0 0 0,0 0 16,1 0-16,-1-21 0,0 0 15,0 0-15,0 21 0,0-21 16,1 0-16,-22-22 0,21 22 0,-21 0 16,21 0-16,-21-22 0,0 22 15,0 0-15,0 0 0,0 0 16,-21 21-1,21 21 1,-21 0-16,21 0 0,-22 0 16,22 1-16,0 20 0,0-21 0,0 0 15,0 0-15,0 1 0,0-1 16,0 0-16,0 0 0,22 0 16,-1 0-16,0-21 0,21 0 0,-21 0 15,1 0-15,20 0 0,0 0 16,1 0-16,-1 0 0,0 0 15,1 0-15,-1 0 0,0-21 0,1 0 16,-1 21-16,-21-21 0,21 0 0,-20-22 16,20 22-16,-21 0 0,0-21 15,0 21-15,-21-22 0,0 1 0,0 21 16,0 0-16,0-22 0,0 22 0,0 0 16,0 0-16,-21 21 0,0 0 15,-21 0-15,21 0 0,-1 0 0,-20 0 16,21 0-16,0 21 0,-22 0 0,22 0 15,-21 0-15,21 22 16,0-22-16,-1 0 0,1 21 0,21-20 16,0-1-16,-21 0 0,21 0 0,0 0 15,0 0-15,0 1 0,21-1 16,0-21-16,1 21 16,-1-21-16,0 0 0,0 0 0,0 0 15,22 0-15,-22 0 0,0-21 16,0 21-16,0-21 0,0 21 0,1-22 15,-1 1-15,0 0 0,-21 0 0,21 21 16,0-21-16,-21 0 0,0-1 16,0 1-16,21 0 0,-21 42 47,0 0-32,-21 1-15,21-1 0,0 0 16,0 0-16,-21 0 0,21 0 0,-21 1 15,21-1-15,0 21 0,-21-21 16,21 22-16,-21-22 0,21 21 0,0 0 16,0 22-16,0-22 0,0 1 0,0-1 15,0 21-15,0-20 0,0 20 16,0-20-16,0-1 0,21 21 16,-21-20-16,0 20 0,0-20 0,0 20 0,0-21 15,0 22-15,0-1 0,0-20 16,0 20-16,0-20 0,-21-1 15,21 0-15,-22 1 0,1-1 0,0-21 16,21 0-16,-21 22 0,0-22 0,0-21 16,-1 21-16,22 0 0,-21-21 0,0 0 15,0 0-15,0 0 16,21-21-16,-21 21 0,-1-21 16,22 0-16,0-22 0,0 22 0,-21-21 15,21-1-15,-21 1 0,21 0 0,0-22 16,0 1-16,0-1 0,0 1 15,21-1-15,0-20 0,1 20 16,-1-21-16,0 22 0,0-22 0,0 1 16,0 20-16,1 1 0,20-1 15,-21 1-15,0-1 0,0 22 0,1-1 16,-22 22-16,21-21 0,0 21 0,0 0 16,0-1-16,-21 1 0,21 0 15,1 21-15,-1 0 0,0-21 0,0 21 16,0 0-16,0 0 0,1 0 15,-1 0-15,0 0 0,0 0 16,0 0 0</inkml:trace>
  <inkml:trace contextRef="#ctx0" brushRef="#br1" timeOffset="100043.57">22987 8446 0,'0'0'15,"0"-22"1,21 22-16,0-21 16,0 21-16,1-21 15,-1 0-15,0 21 0,0-21 16,0 0-16,0 21 0,1-22 16,-22 1-16,21 21 0,-21-21 15,0 0-15,-21 21 31,-1 0-31,1 0 0,0 0 16,0 0-16,0 21 0,0 0 16,-1 0-16,1 1 0,0-1 15,21 21-15,-21-21 0,21 0 0,0 1 16,0-1-16,0 0 0,0 0 0,0 0 16,0 0-16,21 1 15,0-1-15,0-21 0,1 0 0,-1 21 16,0-21-16,0 0 0,0 0 0,22 0 15,-22 0-15,21 0 0,-21 0 16,22 0-16,-22-21 0,0 0 16,21-1-16,-21 22 0,22-21 0,-22-21 15,21 21-15,-21 0 0,1-22 0,-1 22 16,0-21-16,0 21 0,-21-1 16,0-20-16,0 21 0,0 0 0,0 0 15,0-1 1,-21 22-16,0 0 0,0 22 15,21-1-15,-22 0 0,22 0 0,-21 0 16,21 0-16,0 1 0,-21-1 16,21 0-16,0 0 0,0 0 0,0 0 15,0 1-15,21-1 0,0 0 16,1-21-16,-1 21 0,0 0 0,0-21 16,0 21-16,0 1 0,1-22 15,-1 21-15,-42-21 47,-1 0-47,1 0 0,0 0 0,0 0 16,0 0-16,0 0 0,21 21 0,-22-21 15,1 0-15,0 0 0,0 0 16,0 0-16,0 21 16,-1-21-16</inkml:trace>
  <inkml:trace contextRef="#ctx0" brushRef="#br1" timeOffset="101519.1">9567 12552 0,'0'0'0,"-21"0"0,0 0 0,0 0 0,-22 0 15,22 0-15,0 0 0,0 0 16,0 0-1,42 0 1,0 0-16,0 0 16,22 0-16,-1 0 15,0 0-15,1 0 0,20 0 0,-21 0 16,22 0-16,21 0 0,-22 0 0,22 0 16,-1 0-16,1 0 0,-21 0 15,20-21-15,1 21 0,-22 0 0,22 0 16,-21-21-16,-1 21 0,1 0 0,-22 0 15,0 0-15,1 0 0,-22 0 16,0 0-16,0 0 0,-21-22 16,0 1-1,-21 21 1,0-21-16,0 21 0,-1-21 16,1 21-16,0-21 0,0 21 15,0-21-15,-22-1 0,22 22 16,-21-21-16,21 0 0,-22 0 0,22 0 15,0 0-15,-21-1 0,21 1 0,-1 21 16,-20-21-16,21 0 0,0 21 16,21-21-16,-21 21 0,-1 0 15,22-21-15,0 42 32,22 0-32,-1-21 15,0 21-15,-21 0 0,21 0 16,0-21-16,0 22 0,1-1 15,-1-21-15,21 21 0,-21 0 0,22-21 16,-22 21-16,21-21 0,-21 0 16,22 21-16,-1-21 0,0 0 0,-21 0 15,22 22-15,-22-22 0,0 0 0,0 0 16,0 0-16,-21 21 31,-21-21-31,0 21 16,0-21-16,0 21 0,0-21 15,-1 21-15,1 0 0,-21-21 0,21 22 16,0-1-16,-22 0 0,22 0 0,-21 0 16,21 22-16,-22-22 15,1 21-15,21-21 0,-22 22 0,22-22 16,0 21-16,-21-21 0,21 0 0,-1 1 16,1-1-16,21 0 0,-21 0 15,0-21 1,21-21 31,21 0-32,0 0-15,0-1 0,-21 1 16,22 21-16</inkml:trace>
  <inkml:trace contextRef="#ctx0" brushRef="#br1" timeOffset="107331.44">12107 11134 0,'0'0'0,"0"-21"0,0-64 31,0 64-31,0 0 0,0-1 16,-21 22-16,0-21 0,0 0 0,0 0 16,-1 21-16,1 0 15,0 0 1,21 21-16,0 21 16,0-20-16,0 20 0,0 0 15,0 1-15,0-1 0,21 0 0,0 22 16,1-22-16,-22 22 0,21-22 15,0 0-15,-21 1 0,0-1 0,0 0 16,21 1-16,-21-22 0,0 21 0,0-21 16,0 0-16,0 1 0,0-1 15,-21-21 1,21-21 15,0-1-31,0 1 16,0 0-16,0 0 0,0 0 0,0 0 15,21-22-15,0 22 0,-21-21 16,21 21-16,1-22 0,-1 1 0,0 21 16,21 0-16,-21-22 0,22 43 0,-1-21 15,0 21-15,-20 0 0,20 0 16,0 0-16,1 0 0,-22 21 0,21 0 16,-21 1-16,0 20 0,-21-21 0,0 21 15,0-20-15,0-1 0,-21 21 16,-21-21-16,21 0 0,-22 1 0,1-1 15,-21 0-15,20 0 0,1 0 0,-22-21 16,22 0-16,21 0 16,-21 21-16,-1-21 0,22 0 0,0 0 15,0 0-15,0 0 0,21-21 16,21 0 0,0 21-16,0-21 15,0 21-15,0-21 0,1 21 0,-1-21 16,0 21-16,21-22 0,-21 22 15,1-21-15</inkml:trace>
  <inkml:trace contextRef="#ctx0" brushRef="#br1" timeOffset="107721.22">12679 11557 0,'21'0'0,"-42"0"0,63 0 0,-21 0 15,0 0-15,1 0 16,-1 0-16,0 0 0,0 0 0,0 0 15,0-21-15,22 21 0,-22-21 0,0 0 16,0 21-16,22-22 0,-22 1 16,0 0-16,0 0 0,-21 0 15,21 0-15,-21-1 0,0 1 16,0 0-16,0 0 0,-21 0 0,0 21 16,21-21-16,-21 21 0,0 0 15,-1 0-15,1 0 0,0 0 0,0 21 16,0 0-16,0 0 0,-1 0 15,1 22-15,21-22 0,0 21 0,-21-21 16,21 22-16,0-22 0,0 21 16,0-21-16,0 0 0,0 1 0,0-1 15,21 0-15,-21 0 0,43-21 16,-22 0-16,0 0 0,21 0 16,-21 0-16,22 0 0,-1-21 0,0 0 15,-20 21-15,20-21 0,0-1 0,1 1 16,-22 0-16,21-21 15,-21 21-15,0-22 0,1 1 0,-1 0 0,21-1 16</inkml:trace>
  <inkml:trace contextRef="#ctx0" brushRef="#br1" timeOffset="107963.08">13589 10986 0,'0'-43'0,"0"86"0,21-107 16,-21 43-16,0 0 0,0 0 0,0 42 31,0 0-31,0 0 16,-21 0-16,21 22 0,-21-1 0,21 0 15,0 1-15,0 20 0,-21-21 16,21 22-16,-22-22 0,22 1 0,-21-1 16,21 0-16,0 1 0,0-1 15,0-21-15,0 0 0,0 0 16,0 1-16,0-1 0,0 0 0,21-21 31,1 0-31,-1-21 16,-21 0-16,0-1 15,0 1-15,0 0 0,0 0 0</inkml:trace>
  <inkml:trace contextRef="#ctx0" brushRef="#br1" timeOffset="108140.98">13314 11367 0,'0'0'0,"21"0"46,0 0-46,0 0 0,0-22 0,22 22 16,-22 0-16,0-21 0,21 21 16,-20 0-16,20-21 0,-21 0 0,0 21 15,0-21-15,22 21 0,-22 0 0,0-21 16</inkml:trace>
  <inkml:trace contextRef="#ctx0" brushRef="#br1" timeOffset="109643.55">13906 11218 0,'0'85'31,"0"-64"-31,0 0 0,0 1 16,0-1-16,-21 0 0,21 21 15,-21-21-15,21 1 0,-21-1 0,21 0 16,0 0-16,0 0 0,0 0 0,0 1 16,0-1-1,21-21 1,-21-21-1,21 21-15,-21-22 0,21 1 16,1 0-16,-1 0 0,-21 0 0,21-22 16,0 22-16,-21 0 0,21-21 0,-21 21 15,21-1-15,-21 1 16,0 0-16,22 21 0,-22 21 31,0 0-31,0 1 16,0-1-16,0 0 0,0 21 0,0-21 15,0 1-15,0-1 0,0 0 0,0 0 16,0 0-16,0 0 16,0 1-16,21-22 0,0 0 0,0 0 15,0 0-15,0 0 0,1 0 0,-1 0 16,0 0-16,0 0 0,0-22 16,22 22-16,-22-21 0,0 0 0,0 0 15,0 0-15,0 0 0,-21-1 16,22-20-16,-1 21 0,-21-21 15,21 20-15,-21 1 0,0-21 0,0 21 16,21 0-16,-21-1 0,-21 44 47,21-1-47,-21 0 0,21 0 0,0 21 16,-21-20-16,21-1 0,0 21 15,-22-21-15,22 0 0,0 1 0,0 20 16,0-21-16,0 0 0,0 0 15,22 1-15,-1-22 0,0 0 16,0 0-16,21 0 0,-20 0 16,20 0-16,-21 0 0,21 0 0,1 0 15,-1-22-15,0 22 0,1-21 16,-22 0-16,21 0 0,1 0 0,-22 0 16,0-1-16,0-20 0,0 21 0,-21-21 15,21 20-15,-21 1 0,0-21 16,0 21-16,0 0 0,0-1 0,-21 22 15,0-21-15,0 21 0,0 0 16,0 21-16,-1 1 16,1-22-16,21 21 0,-21 21 15,0-21-15,21 0 0,0 22 0,0-22 16,0 0-16,0 21 0,0-20 16,0-1-16,0 0 0,0 0 0,0 0 15,21 0-15,0 1 0,0-22 16,1 21-16,-1-21 0,21 0 0,-21 0 15,22 0-15,-22 0 0,21 0 0,-21 0 16,22 0-16,-1-21 0,-21-1 16,21 1-16,-20 21 0,-1-42 0,0 21 15,21 0-15,-42-1 0,21-20 0,-21 21 16,22 0-16,-22 0 0,0-22 16,0 22-16,0 0 0,0 0 15,0 0-15,-22 21 16,1 0-1,0 0-15,21 21 0,-21 0 0,0 0 16,21 0-16,-21 0 0,21 22 0,0-22 16,0 0-16,-22 0 0,22 0 15,0 22-15,0-22 0,0 0 0,0 0 16,22 0-16,-1-21 0,0 22 0,0-22 16,0 0-16,0 21 0,22-21 15,-22 0-15,21 0 0,1 0 0,-22 0 16,21 0-16,0 0 0,-20-21 0,20-1 15,-21 22-15,0-21 16,22 0-16,-22 0 0,-21 0 0,21-22 16,0 22-16,-21 0 0,0-21 0,0 21 15,0-1-15,0 1 0,0 0 16,0 0-16,0 42 16,-21-21-1,21 21-15,-21 0 0,21 1 16,0-1-16,0 0 0,0 0 0,-21 0 15,21 0-15,0 1 0,0-1 0,0 0 16,0 0-16,0 0 0,0 0 16,0 1-16,0-44 47,0 1-47,0 0 15,0 0-15,0-21 0,21 20 16,-21 1-16,0-21 0,21 21 0,0-22 15,0 22-15,0-21 0,1 21 16,-1 0-16,0-1 0,0 22 0,0 0 16,0 0-16,1 0 0,-1 0 0,0 0 15,0 22-15,0-1 16,-21 0-16,0 21 0,0-21 0,21 1 16,-21-1-16,0 21 0,0-21 15,0 0-15,0 1 0,0-1 16,0 0-16,0 0 0,0 0 0,0 0 15,0 1-15,-21-22 16,21 21-16,-21-21 16,0 0-1,21-21-15,0-1 16</inkml:trace>
  <inkml:trace contextRef="#ctx0" brushRef="#br1" timeOffset="110183.24">17335 10964 0,'0'0'0,"0"-21"0,0-21 0,0 21 16,0 0-16,0-1 0,0 44 31,22-1-15,-22 0-16,0 21 0,0-21 15,0 22-15,0-1 0,0 0 0,0 1 16,0-1-16,0 0 0,0 1 16,0-1-16,0-21 0,0 22 0,-22-22 15,22 0-15,0 0 0,0 0 0,0 0 16,0 1-16,-21-22 31,0 0-31,0 0 0</inkml:trace>
  <inkml:trace contextRef="#ctx0" brushRef="#br1" timeOffset="110827.04">16912 11324 0,'42'0'31,"1"0"-31,-22 0 16,21 0-16,1-21 0,-1 0 0,21 21 15,1-21-15,-22 0 0,22-1 0,-1 1 16,-20 0-16,20 0 0,-21 0 16,1-22-16,-1 22 0,-21 0 0,22 0 15,-22 0-15,-21 0 0,0-1 16,21 1-16,-21 0 0,0 0 16,0-21-16,0 20 0,0 1 0,0 0 15,0 0-15,-21 21 0,0 0 31,-1 21-31,22 0 0,-21 0 16,21 22-16,0-22 0,0 21 0,0 1 16,0-1-16,0 0 0,0 1 15,0-1-15,0 0 0,0 1 0,0-1 16,0 0-16,0-21 0,0 22 16,0-22-16,0 0 0,0 0 15,0 0-15,0 1 0,0-44 47,0 1-47,0 0 0,0 0 16,0-21-16,0 20 0,0 1 0,0-21 15,21 0-15,-21 20 0,22-20 16,-1 21-16,0 0 0,0 0 0,21-1 16,-20 1-16,-1 0 0,21 21 0,-21 0 15,0 0-15,22 0 0,-22 0 16,0 21-16,21 0 0,-20 1 15,-1-1-15,-21 21 0,0-21 0,0 0 0,0 22 16,0-22-16,0 0 16,0 0-16,0 0 0,0 1 0,0-1 15,-21-21-15,21 21 0,-22-21 0,1 21 16,21-42 31,21 21-47,1-21 0,-1 0 0</inkml:trace>
  <inkml:trace contextRef="#ctx0" brushRef="#br1" timeOffset="111158.85">18330 11240 0,'0'0'0,"0"-22"16,21 22-1,1 0-15,-22-21 0,21 21 16,0-21-16,0 21 0,0-21 0,0 0 15,1 21-15,-1-21 0,21-1 16,-21 22-16,0-21 0,22 0 0,-22 21 16,-21-21-16,21 21 0,-21-21 15,-21 21 1,0 0-16,0 0 0,-22 21 16,22 0-16,0-21 0,-21 21 15,20 0-15,-20 1 0,21 20 0,0-21 16,0 0-16,-1 0 0,22 1 15,0 20-15,0-21 0,0 0 0,0 0 16,22 1-16,-1-22 16,0 0-16,0 21 0,21-21 0,-20 0 15,20 0-15,-21 0 0,0 0 0,0 0 16,22 0-16,-22-21 0,0 21 0,0-22 16</inkml:trace>
  <inkml:trace contextRef="#ctx0" brushRef="#br1" timeOffset="111712.53">20024 10795 0,'0'0'16,"0"21"15,-22-21-31,22 21 0,-21 1 0,21 20 16,-21 0-16,21-21 0,0 43 16,0-22-16,-21 22 0,21-1 0,-21 22 15,21-22-15,-21 22 0,-1-21 16,1 20-16,0-20 0,0 20 0,0 1 15,21 0-15,-43-1 0,43 1 16,-42-21-16,42 20 0,-21-20 0,0-1 16,0 1-16,21-22 0,-22 0 0,22 1 15,0-1-15,0-21 0,0 0 16,22-21 0,-22-21-1,21 0-15,-21 0 0,21-21 16,0-1-16,-21 1 0,21 0 0,0-22 15,1 1-15,-22-1 0</inkml:trace>
  <inkml:trace contextRef="#ctx0" brushRef="#br1" timeOffset="112015.36">19833 11155 0,'0'-42'0,"0"84"0,0-127 0,-21 43 0,21 0 15,0 20-15,0-20 0,0 21 0,0-21 16,0 20-16,0-20 0,21 21 15,0-21-15,0 20 0,22 1 0,-22 0 16,21 21-16,1 0 0,-1 0 16,0 0-16,1 0 0,-1 0 0,0 21 15,1 0-15,-22 1 0,0 20 0,0-21 16,-21 21-16,0-20 16,0-1-16,0 0 0,-21 21 0,0-21 15,-22 1-15,22-22 0,-21 21 0,21 0 16,-22 0-16,22-21 0,0 21 0,0-21 15,0 0-15,0 0 0,21 21 16,21-42 15,0 21-15</inkml:trace>
  <inkml:trace contextRef="#ctx0" brushRef="#br1" timeOffset="112495.09">20870 10753 0,'0'0'0,"0"-21"0,0-1 15,0 1-15,0 0 0,-21 0 16,0 0-16,0 21 0,0-21 0,-1 21 16,1 0-16,0 0 0,-21 0 15,21 0-15,-22 21 0,22 0 0,-21 0 16,21 21-16,-22-20 0,22 20 0,0 0 15,0-21-15,0 22 0,-1-1 16,1-21-16,21 0 0,0 22 0,0-22 16,0 0-16,0 0 0,21 0 15,1-21-15,-1 0 16,0 0-16,21 0 0,-21 0 0,22 0 16,-1 0-16,-21-21 0,22 0 0,-1 21 15,-21-21-15,0 0 0,22 0 16,-22-1-16,0 1 0,-21 0 0,21 0 15,-21-21-15,21 20 0,-21 1 0,0 0 16,0 0-16,0 0 0,0 0 16,0 42-1,-21 0 1,21 0-16,0 0 0,-21 0 16,21 1-16,0-1 0,0 0 0,0 0 15,0 0-15,0 0 0,0 1 0,21-22 16,0 21-16,0-21 0,1 21 15,-1-21-15,21 0 0,-21 0 16,0 0-16,1 0 0,-1 0 0,0 0 16,21-21-16,-21 21 0,1-21 0</inkml:trace>
  <inkml:trace contextRef="#ctx0" brushRef="#br1" timeOffset="114381.79">21421 10562 0,'0'-21'0,"0"42"0,0-63 15,-22 42-15,1 0 0,0 0 16,0 0-16,0 21 0,0 0 16,-1 0-16,1 22 0,0-22 0,21 21 15,0 1-15,-21-22 0,21 21 16,0-21-16,0 22 0,0-22 0,0 0 16,0 21-16,0-21 0,21 1 0,0-1 15,0-21-15,1 21 0,-1 0 0,0-21 16,0 0-16,21 0 0,-20 0 15,-1 0-15,21 0 0,-21 0 16,0-21-16,22 0 0,-22 21 0,0-21 16,0-1-16,0-20 0,1 21 15,-1-21-15,0-1 0,0 1 0,-21 0 16,21-1-16,0-20 0,-21 20 0,0-20 16,22 21-16,-1-1 0,-21 1 15,0 0-15,21 20 0,-21-20 0,0 21 16,0 42-1,0 0 1,-21 22-16,21-22 0,-21 21 0,21 0 16,-22 22-16,22-22 0,0 1 15,-21-1-15,21 0 0,-21 1 16,0-22-16,21 21 0,0-21 0,0 0 16,0 1-16,-21-1 0,21 0 0,0 0 15,21-42 16,0 0-31,-21 0 16,21-1-16,0 1 0,1 0 16,-1 0-16,0 0 0,0 0 0,0-22 15,0 22-15,1 0 0,-1 0 16,0 21-16,0-21 0,0 21 0,0-22 16,1 22-16,-1 0 15,-21 22-15,0-1 0,0 0 16,-21 0-1,-1 0-15,1-21 0,0 21 0,0-21 16,0 0-16,0 22 0,-1-22 0,1 21 16,0-21-16,0 0 0,0 0 15,0 0 1,21 21 15,0 0-31,0 0 16,0 0-16,0 1 0,0-1 15,21 0-15,0-21 0,-21 21 16,21 0-16,0-21 0,0 21 16,1-21-16,20 0 0,-21 0 0,0 0 15,0 22-15,22-22 0,-1 0 16,0 0-16,1 0 0,-1 0 0,0-22 16,1 22-16,20-21 0,-20 0 0,-1 0 15,0 0-15,1 0 0,-22-1 16,21 1-16,0-21 0,-20 21 15,20-22-15,-21 22 0,0-21 0,0 0 0,-21 20 16,0 1-16,0-21 16,0 21-16,0 0 0,0-1 0,-21 1 15,0 21-15,0 0 0,0 0 16,-22 0-16,1 0 0,21 21 16,-21 1-16,-1-1 0,22 21 0,0-21 15,-21 0-15,42 22 0,-22-22 0,22 0 16,0 0-16,0 22 0,0-22 15,0 0-15,22 0 0,-1 0 16,0-21-16,0 0 0,0 21 0,0-21 16,1 0-16,-1 0 0,0 0 15,0 0-15,0 0 0,0-21 0,1 21 16,-1-21-16,0 0 0,0 0 0,0 0 16,-21-1-16,0 1 15,21 0-15,-21 0 0,22 21 0,-22-21 16,0 0-16,0-1 15,-22 44 1,1-1 0,21 0-16,0 0 0,0 0 15,0 0-15,0 1 0,0-1 16,0 0-16,0 0 0,0 0 0,21-21 16,-21 21-16,22 1 0,-1-22 0,21 21 15,-21-21-15,22 0 0,-22 0 16,21 0-16,0 0 0,1 0 0,-1 0 15,0 0-15,1 0 0,-1 0 16,0-21-16,1 21 0,-1-22 16,-21 1-16,22 0 0,-22 0 0,0-21 15,21 20-15,-42-20 0,21 21 0,-21-21 16,0 20-16,0-20 0,0 21 16,0 0-16,-21 0 0,0-1 0,0 1 15,0 21-15,0 0 0,-1 0 0,-20 0 16,21 21-16,0 1 0,-22-22 15,22 21-15,0 0 0,0 0 0,0 0 16,0 0-16,21 1 0,0-1 0,0 0 16,0 0-16,0 0 15,0 0-15,0 1 0,21-22 16,0 0-16,0 0 0,0 0 16,0 0-16,1 0 15,-1 0-15,0 0 0,0 0 0,0-22 16,0 1-16,1 21 0,-22-21 15,21 21-15,-21-21 16,21 21-16,-21-21 0,21 21 16,-21 21 15,-21 0-15,0 0-16,0 0 0,21 1 15,-22-1-15,22 21 0,-21-21 0,21 0 16,0 22-16,-21-1 0,21 0 15,0-20-15,0 41 0,0-21 0,0 1 16,0 20-16,0-20 0,0 20 0,0-21 16,0 22-16,0-22 0,0 22 15,0-22-15,0 22 0,0-22 0,0 21 16,0-20-16,0-1 0,0 22 0,0-22 16,0 0-16,0 1 0,0-1 15,0 0-15,0 1 0,0-22 0,0 0 16,0 0-16,-21 0 0,21 0 0,-21 1 15,0-22-15,-1 0 16,1 0-16,0 0 0,21-22 16,-21 1-16,0 0 0,21 0 0,0 0 15,-21 0-15,21-22 0,-22 1 0,22 0 16,0-22-16,0 22 0,0-1 16,0-20-16,0-1 0,0 1 0,0-1 15,22 1-15,-1-1 0,-21 1 0,21 21 16,0-22-16,0 1 0,0 20 15,1-20-15,-1 20 0,0 1 16,0 0-16,0 21 0,22-22 0,-22 1 16,0 0-16,21 20 0,-21-20 0,1 0 15,20-1-15</inkml:trace>
  <inkml:trace contextRef="#ctx0" brushRef="#br1" timeOffset="114776.56">23855 10626 0,'0'0'0,"0"21"16,21-21 15,0 0-31,0 0 16,0-21-16,1 21 0,-1-21 16,0 21-16,0-22 0,0 1 0,0 21 15,1-21-15,-22 0 0,0 0 16,0 0-16,0-1 15,0 1-15,0 0 0,-22 21 0,1 0 16,0 0-16,0 0 0,0 0 0,0 21 16,-1 0-16,-20 1 0,21-1 15,0 21-15,21-21 0,0 0 0,0 22 16,0-22-16,0 0 0,0 21 16,0-20-16,21-1 0,0 0 0,0-21 15,0 21-15,1-21 0,20 0 0,-21 21 16,21-21-16,-20 0 0,20 0 15,-21 0-15,21 0 0,-20 0 16,-1 0-16,0 0 0,0-21 0,0 21 16,0-21-16,-21 0 0,22 21 0,-22-21 15,0-1-15,0 1 16,21 0-16</inkml:trace>
  <inkml:trace contextRef="#ctx0" brushRef="#br1" timeOffset="114922.47">24574 10774 0,'0'0'0,"-21"0"0,0 0 0,21 21 0,-21-21 16,0 0 0</inkml:trace>
  <inkml:trace contextRef="#ctx0" brushRef="#br1" timeOffset="117979.62">12509 12658 0,'0'0'0,"22"-21"0,-22-1 0,0 1 15,0 0-15,0 0 16,0 0-16,0 0 0,-22 21 0,1-22 16,0 22-16,0 0 15,0 0-15,-22 0 0,22 0 16,0 22-16,0-22 0,-21 21 0,20 0 15,1 21-15,0-21 0,0 22 0,0-1 16,0 22-16,-1-22 0,22 21 16,0 1-16,-21-22 0,21 22 0,0-22 15,0 0-15,0 1 0,0-1 0,21 0 16,1-20-16,-1-1 0,21 0 16,-21 0-16,22-21 0,-1 0 0,-21 0 15,21 0-15,1 0 0,-1 0 16,0 0-16,1-21 0,20 0 0,-20-22 15,-1 22-15,0 0 0,1-21 16,-1 21-16,0-22 0,-21 1 16,1 0-16,-1-1 0,0 1 0,-21-22 15,0 22-15,0-21 0,0 20 0,-21 1 16,0-22-16,-1 22 0,1 0 16,0-1-16,-21 1 0,21 21 0,-22-21 15,1 20-15,21 1 0,-22 21 0,1 0 16,21 0-16,-21 0 0,-1 21 15,1 1-15,0-1 0,20 21 16,-20-21-16,0 22 0,21-1 0,-1 21 16,1-20-16,0 20 0,21 1 0,0-1 15,0-20-15,0 20 0,0-21 16,21 1-16,-21-1 0,43 0 16,-22-20-16,21 20 0,-21-21 0,22 0 15,-1-21-15,0 0 0,1 0 0,-1 0 16,0 0-16,1 0 0,-1-21 15,0 21-15,1-21 0,-1 0 0,0 0 16,1-22-16,-1 22 0,-21 0 0,21-21 16,-20 20-16,-1-20 0,0 0 15,0 21-15,-21-1 0,0 1 0,0 0 16,0 0-16,0 0 0,-21 21 31,0 21-31,0 0 0,21 0 0,0 0 16,0 1-16,-22-1 0,22 0 15,0 21-15,0-21 0,0 1 0,0-1 16,0 0-16,0 0 0,0 0 0,0 0 16,22-21-16,-22 22 0,21-22 15,0 0-15,0 0 0,0 0 0,0 0 16,1 0-16,-1 0 0,0 0 16,0 0-16,0-22 0,0 1 0,1 21 15,-1-21-15,0 0 0,0 0 0,-21-22 16,21 22-16,-21 0 0,21 0 15,-21-21-15,0 20 0,0 1 16,0 0-16,0 42 31,-21 0-31,21 1 16,-21-1-16,21 0 0,0 21 16,0-21-16,0 1 0,0-1 0,0 0 15,0 0-15,0 0 0,0 0 0,21 1 16,0-1-16,1-21 15,-1 0-15,0 0 0,0 0 16,0 0-16,0 0 0,1-21 16,-1-1-16,0 22 0,0-42 15,0 21-15,0 0 0,1-22 0,-1 22 16,0-21-16,0-22 16,-21 22-16,21 0 0,0-22 0,1 22 15,-22 0-15,21-1 0,0 1 0,-21 0 16,0-1-16,0 1 0,0 21 15,0 0-15,0-1 0,0 65 32,0-22-32,0 21 15,-21-21-15,21 22 0,-21-1 0,21 0 16,-22 22-16,22-22 0,0 1 16,-21 20-16,21-21 0,0 1 0,0-1 15,0 0-15,0-20 0,0 20 16,21-21-16,1 0 0,-1 0 15,0-21-15,0 22 0,0-22 0,0 0 16,1 0-16,20 0 0,-21 0 16,21-22-16,1 22 0,-22-21 0,21 0 15,1 0-15,-1 0 0,-21-22 0,21 22 16,-20-21-16,20 21 0,-21-22 16,0 1-16,-21 21 0,0 0 15,0-22-15,0 22 0,0 0 16,-21 21-1,21 21-15,0 0 0,-21 1 16,0-1-16,21 21 16,0-21-16,0 0 0,0 22 0,0-22 15,0 0-15,0 0 0,0 22 0,0-22 16,0 0-16,21 0 0,0-21 16,-21 21-16,21 0 0,-21 1 0,21-22 15,-21 21-15,-21-21 31,0 0-15,0-21-16,0-1 0,0 22 16,-1-21-16,1 21 0,21-21 15,-21 21-15,0 0 0,0 0 0,0 0 16,21 21 15,0 0-31,21 1 16,0-22-16,0 21 0,0-21 15,22 0-15,-22 0 0,0 0 0,0 0 16,0 0-16,0 0 0,22 0 0,-22 0 16,0 0-16,21 0 0,-20 0 15,-1-21-15,21-1 0,-21 1 0,0 0 16,1 0-16,-1 0 0,21 0 16,-21-22-16,0 22 0,1-21 15,-22 21-15,21-22 0,0 22 0,-21-21 16,21 21-16,-21-1 0,0 1 15,0 0-15,0 42 16,0 0 0,0 1-16,0-1 0,-21 0 15,21 0-15,-21 0 0,21 22 0,0-22 16,0 0-16,0 0 0,0 21 0,0-20 16,21-1-16,0 0 0,0 0 15,22-21-15,-22 21 0,21-21 0,0 0 16,1 0-16,20 21 0,-20-21 15,-1 0-15,0 0 0,1 0 16,20-21-16,-21 21 0,1-21 0,-1 21 16,-21-21-16,22 0 0,-22 0 15,0-1-15,0 1 0,0 0 0,-21-21 16,0 21-16,0-1 0,0-20 0,0 21 16,0 0-16,0 0 0,0-1 15,-21 1-15,0 0 0,0 21 0,0 0 16,-22 0-16,22 0 0,0 0 0,-21 0 15,20 0-15,-20 21 16,21 0-16,0 22 0,0-22 0,-22 0 0,22 21 16,21-20-16,-21 20 0,21-21 15,0 0-15,0 0 0,0 22 16,0-22-16,0 0 0,21 0 16,0-21-16,22 21 15,-22-21-15,0 0 0,0 0 0,0 0 16,0 0-16,22 0 0,-22-21 0,0 0 15,0 0-15,0 0 0,1 0 16,-22-1-16,21 1 0,0-21 0,0 0 16,-21-1-16,21 1 0,-21 0 0,21-1 15,-21 1-15,0 0 0,22-1 16,-1 1-16,-21 0 0,0-1 0,0 1 16,21 0-16,-21 20 0,0 1 15,0 0-15,0 0 0,-21 21 16,21 21-1,-21 0-15,21 0 0,-22 22 16,22-1-16,0-21 0,0 22 16,0-1-16,0 0 0,0 1 0,0 20 15,0-21-15,0 1 0,0-1 16,0 0-16,0 1 0,22-22 0,-1 21 16,0-21-16,0 1 0,0-1 0,0 0 15,1-21-15,-1 0 0,0 0 16,0 0-16,21 0 0,-20 0 0,-1 0 15,0-21-15,21 21 0,-21-21 16,22-1-16,-22 1 0,21 0 16,-21-21-16,1 21 0,-1-22 0,0 22 15,0-21-15,0 21 0,-21-22 0,21 22 16,-21 0-16,0 0 0,0 0 16,-21 21-16,0 0 15,0 0-15,0 21 0,0-21 0,-1 21 16,1 0-16,21 21 0,0-20 15,0-1-15,0 21 0,0-21 0,0 0 16,0 22-16,0-22 0,0 0 16,21 0-16,1 0 0,-1 1 0,0-22 15,21 21-15,-21-21 0,1 0 16,-1 0-16,21 0 0,-21 0 16,0 0-16,1 0 0,20 0 0,-21-21 15,0 21-15,0-22 0,1 1 0,-1 0 16,0 0-16,0 0 0,0 0 15,-21-1-15,0-20 0,0 21 0,0-21 16,0 20-16,0-20 0,0 0 0</inkml:trace>
  <inkml:trace contextRef="#ctx0" brushRef="#br1" timeOffset="118223.81">15430 12340 0,'0'0'0,"-21"0"15,-21 0 1,21 0 15,0 0-31,-1 0 16,1 0-1,0 0-15,0 0 16,0 0-16,-22 0 0</inkml:trace>
  <inkml:trace contextRef="#ctx0" brushRef="#br1" timeOffset="118430.68">13779 12594 0,'0'0'16,"22"0"0,-1 0-1,0 0-15,21 0 16,-21 0-16,43 0 0,-22 0 0,1 0 16,20-21-16,-21 21 0,22 0 0,-22-21 15,1 21-15,-1-21 0</inkml:trace>
  <inkml:trace contextRef="#ctx0" brushRef="#br1" timeOffset="118967.44">17441 12192 0,'0'0'0,"0"-21"0,0-43 31,0 86-31,-21-22 15,21 42-15,-21-21 0,21 21 0,0 1 16,-21-1-16,21 0 16,-21 1-16,21-1 0,0 0 0,0 1 15,0-1-15,-22 0 0,22 1 0,0-1 16,-21 0-16,21-20 0,0 20 16,0-21-16,0 0 0,0 0 0,0 1 15,0-1-15,0 0 16,-21-21-16,0 0 15,0-21-15</inkml:trace>
  <inkml:trace contextRef="#ctx0" brushRef="#br1" timeOffset="119623.06">16954 12637 0,'0'0'0,"-21"-22"31,42 22-16,22 0-15,-22 0 0,21 0 0,1 0 16,-1-21-16,0 21 0,22-21 0,-22 21 16,22-21-16,-1 21 0,-21-21 15,22 0-15,-22 21 0,1-22 0,-1 1 16,0 0-16,1 0 0,-22 0 0,21 0 16,-21-1-16,0 1 0,-21 0 15,0-21-15,22 21 0,-22-1 0,0 1 16,0 0-16,0 0 0,0 0 15,0 0-15,-22 21 16,1 0-16,21 21 16,0 0-16,-21 0 15,21 21-15,-21 1 0,21-22 0,0 21 16,-21 1-16,21-1 0,0 0 0,0-21 16,0 22-16,-21-1 0,21 0 15,0-20-15,-22 20 0,22-21 0,0 0 16,0 22-16,0-22 0,0 0 0,0 0 15,0 0-15,-21-21 32,21-21-17,0 0-15,0 0 16,0 0-16,0-1 0,0 1 16,0-21-16,21 21 0,-21 0 0,22-22 15,-1 22-15,0-21 0,0 21 16,21-1-16,-20 1 0,20 0 0,-21 0 15,21 0-15,1 21 0,-1 0 16,0 0-16,-20 0 0,20 0 0,0 21 16,-21 0-16,1 0 0,-1 0 0,0 1 15,-21-1-15,0 21 0,0-21 16,0 0-16,0 1 0,-21-1 0,0 0 16,-1 0-16,1 0 0,21 0 15,-21 1-15,21-1 0,-21-21 16,21 21-16,0-42 47,21 0-47,0 21 0,-21-22 0,21 1 15</inkml:trace>
  <inkml:trace contextRef="#ctx0" brushRef="#br1" timeOffset="119971.86">18373 12573 0,'21'0'15,"0"0"1,0 0 0,0 0-16,0 0 0,1 0 15,-1 0-15,21 0 0,-21 0 16,0-21-16,1 21 0,-1-21 0,0 21 16,0-21-16,0 21 0,0-22 0,-21 1 15,0 0-15,0 0 16,-21 21-1,0 0-15,-21 0 0,21 0 16,-1 0-16,-20 21 0,21 0 0,0-21 16,-22 21-16,22 1 0,0-1 0,0 21 15,21-21-15,0 0 0,0 1 16,0-1-16,0 0 0,0 0 16,0 0-16,21 0 0,0-21 0,0 22 15,1-22-15,20 0 0,-21 0 16,21 0-16,-20 0 0,20 0 0,0 0 15,-21 0-15,22 0 0,-1-22 0,-21 1 16,22 0-16</inkml:trace>
  <inkml:trace contextRef="#ctx0" brushRef="#br1" timeOffset="120491.96">20066 12404 0,'0'0'0,"0"-21"31,0-1-15,0 44 31,0-1-47,0 0 0,0 0 0,0 0 15,-21 22-15,21-1 0,-21 0 0,21 1 16,-22 20-16,22 1 0,-21-22 15,21 21-15,-21 22 0,0-21 16,21-1-16,-21 1 0,0 20 0,-1-20 0,22 20 16,-21 1-16,0-21 15,0 20-15,21-20 0,-21 20 0,0-20 16,-1-1-16,22-20 0,0 20 0,0-42 16,0 22-16,-21-22 0,21 0 0,0 0 15,21-21 1,-21-21-16,0 0 0,22 0 15,-1-22-15,-21 22 0,21-21 0,0 0 16,0-22-16,-21 1 0,21-1 16,1 1-16,-22-22 0</inkml:trace>
  <inkml:trace contextRef="#ctx0" brushRef="#br1" timeOffset="120788.31">19981 12679 0,'0'0'0,"0"-42"0,0-1 0,0 1 0,0 0 16,0-1-16,0 1 0,0 21 15,0-22-15,21 22 0,-21 0 0,22 0 16,-22 0-16,21 0 0,0-1 0,21 1 16,-21 0-16,22 21 0,-1 0 15,0 0-15,22 0 0,-22 0 0,1 0 16,-1 0-16,0 21 0,1 0 0,-22 22 16,-21-22-16,0 0 0,0 21 15,0-20-15,-21-1 0,-1 0 0,-20 0 16,21 0-16,-21 0 0,-1 1 0,-20-1 15,20 0-15,22-21 16,-21 21-16,0-21 0,20 0 0,1 0 16,42 0 15,1 0-31,20 0 16,-21-21-16,21 21 0</inkml:trace>
  <inkml:trace contextRef="#ctx0" brushRef="#br1" timeOffset="121272.03">20997 12256 0,'0'0'0,"21"-22"0,-21 1 0,0 0 16,0 0-16,0 0 16,-21 0-16,0 21 0,0-22 0,0 22 15,0 0-15,-1 0 0,1 0 0,0 0 16,0 22-16,0-1 0,0 0 15,-1 0-15,1 21 0,0-20 0,-21 20 16,21 0-16,-1-21 0,1 22 0,0-22 16,21 21-16,0-21 0,0 1 15,0-1-15,0 0 0,0 0 0,21-21 16,0 0-16,1 0 0,-1 0 16,21 0-16,-21 0 0,22 0 15,-22 0-15,21-21 0,-21 0 16,0 0-16,22 21 0,-22-22 0,0 1 15,-21-21-15,21 21 0,-21 0 16,21-22-16,-21 22 0,0 0 0,0-21 16,0 20-16,0 1 0,0 42 31,0 1-31,0-1 0,-21 0 16,21 0-16,-21 0 0,21 22 15,0-22-15,0 0 0,0 0 0,0 0 16,0 0-16,0 1 0,0-1 15,21-21-15,-21 21 0,21-21 0,1 0 16,-1 0-16,0 0 0,0 0 16,21 0-16,1 0 0,-22 0 0,21 0 15,1 0-15,-1-21 0,0 0 0,1-1 16,-1 1-16</inkml:trace>
  <inkml:trace contextRef="#ctx0" brushRef="#br1" timeOffset="123171.17">21738 12107 0,'0'0'15,"0"-21"-15,0 0 0,0 0 0,-21 21 16,0 0-16,0 0 0,-1 0 16,1 0-16,0 21 0,-21 0 15,21 0-15,-1 1 0,1 20 0,0-21 16,21 21-16,-21-20 0,21 20 16,-21-21-16,21 21 0,0-20 0,0-1 15,0 21-15,0-21 0,21-21 0,0 21 16,0 1-16,0-22 0,1 0 15,-1 21-15,0-21 0,21 0 0,-21 0 16,22 0-16,-22 0 0,21 0 0,-21-21 16,22 21-16,-22-22 0,21 1 15,-21 0-15,1-21 0,-1 21 0,0-22 16,0 1-16,0 0 0,0-1 0,-21 1 16,0-22-16,22 22 15,-22-21-15,21 20 0,-21 1 0,0-22 16,0 22-16,0 21 0,21-21 0,-21 20 15,0 1-15,-21 21 16,0 21 0,21 22-16,0-22 0,-22 21 0,22 1 15,-21-1-15,21 0 0,-21 22 16,21-22-16,0 0 0,0 1 0,0-1 16,0 0-16,0 1 0,0-1 15,0-21-15,0 0 0,0 1 0,0-1 16,0 0-16,0 0 0,0-42 47,0 0-47,21 0 15,0-1-15,-21 1 0,22-21 16,-1 21-16,-21 0 0,21-22 0,0 22 16,0-21-16,0 21 0,1-1 0,-1 1 15,0 21-15,0 0 0,0 0 16,0 0-16,1 0 0,-1 21 15,-21 1-15,0-1 16,0 0-16,0 0 16,-21 0-16,-1-21 0,1 21 0,0-21 15,0 22-15,0-22 16,0 0-16,-1 0 16,1 0-16,0 0 0,0 0 15,0 0-15,0 0 16,-1 21-1,22 0 1,0 0-16,0 0 0,0 0 16,0 1-16,0-1 15,22 0-15,-1-21 0,0 21 16,0-21-16,21 21 16,-20-21-16,-1 0 0,21 0 0,0 0 15,1 0-15,-1 0 0,0 0 16,22 0-16,-1 0 0,-20 0 0,20-21 15,-20 21-15,20-21 0,-21 0 16,1 21-16,-1-21 0,0-1 0,-20 1 16,20-21-16,-21 21 0,0 0 15,0-22-15,-21 22 0,0-21 0,0-1 16,0 22-16,0 0 0,0 0 0,0 0 16,-21 0-16,0 21 0,0 0 15,0 0-15,0 0 0,-1 0 0,1 21 16,-21 0-16,21 0 0,0 0 0,-22 22 15,22-22-15,0 0 16,0 21-16,0-21 0,21 22 0,0-22 16,0 0-16,0 0 0,0 0 0,0 1 15,21-1-15,0 0 16,0-21-16,0 0 0,0 0 16,22 0-16,-22 0 0,0 0 0,0 0 15,0-21-15,1 21 0,-1-21 16,-21-1-16,21 1 0,0 0 0,-21 0 15,0 0-15,21-22 0,0 22 0,-21 0 16,0-21-16,0 21 16,0-1-16,0 1 0,0 42 31,0 1-31,-21-1 16,21 0-16,-21 0 0,21 0 0,0 0 15,0 22-15,0-22 0,0 0 16,0 0-16,0 0 0,0 1 15,21-1-15,0-21 0,1 21 0,20-21 16,-21 0-16,0 0 0,22 0 16,-1 0-16,-21 0 0,21 0 0,1 0 15,-1 0-15,0 0 0,1-21 0,20 0 16,-20 21-16,-1-22 0,0 1 16,-21 0-16,22 0 0,-22-21 15,0 20-15,21-20 0,-42 0 0,22 21 16,-22-22-16,0 22 0,0 0 15,0 0-15,0 0 0,-22 21 0,1 0 16,0 0-16,-21 0 0,21 0 0,-22 21 16,1 0-16,21 0 0,-22 21 15,22-20-15,-21 20 0,21-21 0,0 0 16,-1 22-16,22-22 0,-21 0 0,21 0 16,0 0-16,0 0 0,0 1 15,21-1-15,1-21 0,-1 0 16,0 0-16,21 0 0,-21 0 15,1 0-15,-1 0 0,0 0 16,21-21-16,-21 21 0,1-22 16,-1 1-16,-21 0 0,21 0 0,0 0 15,-21 0-15,0-1 0,21 1 16,-21 0-16,0 0 0,0 0 0,0 0 16,0 42 15,-21 0-31,21 0 0,-21 0 15,0 0-15,21 1 0,-21 20 16,21-21-16,0 21 0,-22-20 0,1-1 16,21 21-16,-21-21 0,21 22 15,0-1-15,0-21 0,0 21 0,0 1 16,0-22-16,0 21 0,0 1 16,0-1-16,0 0 0,0 1 0,0-1 15,0 0-15,0 1 0,0-1 0,0 0 16,0 1-16,0-1 0,0 0 15,0 1-15,0-22 0,0 21 0,-21-21 16,21 22-16,-21-22 0,21 0 0,-21 0 16,-1 0-16,22 0 0,-21 1 15,0-1-15,0-21 0,0 0 16,0 0-16,-1 0 16,1 0-16,0-21 0,0-1 0,0 1 15,21 0-15,-21 0 0,21 0 16,-22 0-16,22-1 0,0-20 0,0 21 15,0-21-15,0 20 0,0-20 16,0 0-16,0 21 0,0-22 0,0 22 16,0-21-16,0 21 0,0-22 0,0 22 15,0-21-15,22 21 0,-1-1 16,-21-20-16,21 21 0,0-21 0,0 20 16,0-20-16,1 21 0,-1-21 0,0 20 15</inkml:trace>
  <inkml:trace contextRef="#ctx0" brushRef="#br1" timeOffset="123567.95">24088 12277 0,'21'0'16,"0"0"-1,0-21 1,0 21-16,0-22 0,1 22 15,-1-21-15,0 0 0,0 0 16,0 0-16,-21 0 16,0-1-16,0 1 0,0 0 15,0 0-15,-21 0 16,0 21-16,0 0 16,0 0-16,-22 21 0,22 0 0,0 0 15,0 0-15,-22 1 0,43-1 16,-21 21-16,21-21 0,0 22 0,0-22 15,0 0-15,0 21 0,0-21 0,21 1 16,1-1-16,-1 0 0,21-21 16,-21 21-16,22-21 0,-22 0 0,21 21 15,0-21-15,-20 0 0,20 0 0,0 0 16,-21 0-16,22-21 0,-22 21 16,0-21-16,21 0 0,-20 0 15,-1-1-15,-21 1 0,21 0 0,-21 0 16,0 0-16,0 0 0</inkml:trace>
  <inkml:trace contextRef="#ctx0" brushRef="#br1" timeOffset="124875.22">11197 14499 0,'-21'0'16,"21"-21"30,21 0-46,-21 0 0,21 0 16,-21-1-16,21 22 0,-21-21 16,22 21-16,-22-21 0,0 42 31,0 0-31,-22 1 0,22 20 16,-21 0-16,0-21 0,0 22 0,0-1 15,21 0-15,-21 1 0,-1-22 16,1 21-16,0-21 0,0 22 0,21-22 15,0 0-15,-21 0 0,21 0 16,21-21 15,0-21-31,0 21 16,-21-21-16,21 0 0,1 0 0,-1 0 16,-21-1-16,21 1 0,0-21 15,0 21-15,0-22 0,-21 22 0,22-21 16,-1 21-16,-21 0 0,21-1 0,0 22 15,0 0 1,0 0 0,-21 22-16,22-1 0,-22 0 0,0 0 15,0 0-15,21 22 0,0-22 0,-21 0 16,0 0-16,21 0 0,0 0 16,-21 1-16,21-22 0,1 21 15,-22 0-15,21-21 0,0 0 0,0 0 16,0 0-16,0 0 0,1 0 0,-1 0 15,21 0-15,-21-21 0,22 0 16,-22-1-16,0 1 0,21 0 0,-21-21 16,1 21-16,-1-22 0,0 1 15,-21 0-15,21-1 0,-21 1 0,21 0 16,-21 20-16,0-20 0,0 21 0,0 0 16,0 0-16,0 42 15,0 0 1,0 0-16,-21 21 0,21-20 15,-21 20-15,21 0 0,0 1 16,-21-22-16,21 21 0,0 0 0,0-20 16,0-1-16,0 21 0,0-21 15,0 0-15,21-21 0,0 22 0,0-22 16,0 0-16,1 0 0,-1 21 0,0-21 16,0 0-16,0 0 0,22 0 15,-22-21-15,0 21 0,0-22 0,0 1 16,0 0-16,1 0 0,-1 0 15,0 0-15,0-22 0,-21 22 0,0 0 16,0-21-16,0 20 0,0 1 0,0 0 16,0 42-1,0 0 1,-21 1-16,21-1 0,0 21 16,0-21-16,-21 0 0,21 1 15,0-1-15,0 0 0,0 0 0,0 0 16,0 0-1,21-21 1,-21-21 0,21 21-16,0-21 15,-21 0-15</inkml:trace>
  <inkml:trace contextRef="#ctx0" brushRef="#br1" timeOffset="125236.02">12446 14118 0,'0'0'0,"-21"0"0,0 0 16,-1 0-16,1 0 0,0 21 16,21 1-16,-21-1 0,0 0 15,21 0-15,0 0 0,0 0 16,0 1-16,0-1 0,21-21 16,0 0-16,0 0 0,0 0 0,1 0 15,-1 0-15,0 0 0,0-21 16,0-1-16,0 22 0,-21-21 15,0 0-15,22 21 0,-22-21 0,0 0 16,0 0-16,0-1 16,0 1-16,-22 0 0,1 21 0,0 0 15,0-21-15,0 21 0,0 0 16,-1 0-16,1 0 0,21 21 0,-21-21 16,0 21-16,21 0 0,-21 1 0,21-1 15,0 0-15,0 0 0,0 0 16,0 0-16,0 1 0,21-22 0,0 21 15,0 0-15,0-21 0,1 0 16,-1 0-16,0 0 0,21 0 16,-21 0-16</inkml:trace>
  <inkml:trace contextRef="#ctx0" brushRef="#br1" timeOffset="125506.74">12975 14034 0,'0'0'0,"0"-22"0,0 1 0,-21 21 15,0 0 1,21 21 0,-21 1-16,-1-1 0,22 21 0,0-21 15,0 22-15,-21-1 0,0 0 0,21 1 16,-21-1-16,21 21 0,0-20 16,0-1-16,-21 0 0,21 1 0,0-1 15,0 0-15,0-20 0,0-1 16,0 0-16,0 0 0,0 0 0,0 0 15,21-21 1,-21-21 0,0 0-16,0 0 15,0 0-15,-21 0 0</inkml:trace>
  <inkml:trace contextRef="#ctx0" brushRef="#br1" timeOffset="126120.53">12594 14478 0,'21'0'31,"0"0"-31,1 0 16,20 0-16,-21 0 0,0 0 0,22 0 15,-1 0-15,0-21 0,1 21 0,-1-21 16,0 0-16,1-1 0,-1 1 16,0 0-16,1 0 0,-1 0 0,0 0 15,1-1-15,-22 1 0,0 0 16,0 0-16,0 0 0,-21 0 0,21-1 15,-21-20-15,0 21 0,0 0 0,0 0 16,0-1 0,-21 22-16,0 0 15,0 0-15,21 22 0,-21-1 0,21 0 16,0 21-16,0-21 0,-21 1 16,21 20-16,0 0 0,-22 1 0,22-1 15,0 0-15,-21-21 0,21 22 0,0-1 16,0 0-16,0-20 0,0 20 15,0-21-15,0 0 0,0 0 0,0 1 16,0-1-16,-21 0 0,21 0 16,0-42 15,0 0-15,0 0-16,0-1 0,0 1 15,0-21-15,0 21 0,21-22 0,0 22 16,1-21-16,-1 0 0,21-1 15,-21 1-15,22 21 0,-1 0 0,21-1 16,-20 1-16,-1 21 0,0 0 16,1 0-16,-1 0 0,-21 0 0,22 21 15,-22 1-15,0-1 0,0 0 16,0 21-16,-21-21 0,0 22 16,0-22-16,0 21 0,0-21 0,-21 1 0,0 20 15,0-21-15,0 0 0,-1 0 16,1 1-16,21-1 0,-21 0 15,0 0-15,0-21 16</inkml:trace>
  <inkml:trace contextRef="#ctx0" brushRef="#br1" timeOffset="130342.57">15494 14182 0,'0'21'32,"21"-42"-17,0 21-15,0-21 16,1 21-16,-1-22 0,0 1 15,0 21-15,0-21 0,0 0 0,-21 0 16,22 0-16,-1-1 0,-21 1 0,21 0 16,-21 0-16,0 0 0,0 0 15,0-1-15,0 1 0,0 0 0,0 0 16,-21 21 0,21 21-16,-21 0 15,21 22-15,-22-22 0,22 21 0,0 0 16,0 1-16,0 20 0,0-20 15,-21-1-15,21 21 0,-21-20 16,21 20-16,0-20 0,0-1 16,0 0-16,-21 1 0,21-1 0,0 0 15,-21-21-15,21 1 0,-21-1 0,21 0 16,-22 0-16,22 0 0,-21-21 16,0 0-16,0 0 15,0 0-15,0-21 16,-1 0-16,22 0 0,-21 0 15,0-1-15,0-20 0,0 21 0,21-21 16,-21-1-16,-1 1 0,1 21 16,21-22-16,-21 22 0,0 0 0,21 0 15,-21 21-15,0 0 0,21 21 16,-22 0-16,1 0 16,21 1-16,0 20 0,0 0 0,0-21 15,0 22-15,0-22 0,0 21 16,21-21-16,1 22 0,-1-22 0,0 0 15,21 0-15,-21-21 0,22 21 0,-1-21 16,0 0-16,1 0 0,-1 0 16,0 0-16,1 0 0,-1 0 0,22-21 15,-22 0-15,0 0 0,1 0 0,20 0 16,-21-1-16,-20 1 0,20-21 16,0 0-16,-21-1 0,1 1 0,-1 0 15,0-1-15,-21 22 16,0-21-16,0 21 0,0-1 0,0 1 15,0 0-15,-21 21 16,0 0-16,-1 21 0,22 0 16,-21 1-16,0-1 0,0 0 0,21 0 15,0 21-15,-21-20 0,0 20 0,21-21 16,-22 21-16,22-20 0,0-1 16,0 0-16,0 0 0,0 0 0,0 0 15,0 1-15,0-1 16,22-42 15,-1-1-15,-21 1-16,21 0 0,0-21 15,0 21-15,-21-1 0,21 1 16,1-21-16,-1 21 0,0 0 0,0-22 16,0 22-16,0 0 0,1 0 0,-1 21 15,0-21-15,0 21 0,0 0 16,0 0-16,1 0 15,-22 21-15,0 0 0,0 0 16,0 0-16,0 0 16,0 1-16,0-1 0,0 0 0,0 0 15,0 0-15,0 0 16,0 1-16,0-1 16,21 0-16,0-21 15,0 0-15,0 0 16,0 0-16,22 0 0,-22 0 15,0 0-15,0-21 0,0 21 0,22-21 16,-22-1-16,0 1 0,0 0 16,0-21-16,22 21 0,-43-1 0,21-20 15,0 0-15,0 21 0,0-22 16,-21 1-16,0 0 0,22 20 0,-22-20 16,21 0-16,-21 21 0,0-22 0,0 22 15,0 0-15,0 0 16,0 0-16,-21 21 15,-1 0-15,22 21 0,0 0 16,0 0-16,0 0 0,0 0 16,0 1-16,0 20 0,0-21 0,0 21 15,0 1-15,0-1 0,-21-21 16,21 22-16,0-1 0,0 0 0,0 1 16,0-22-16,-21 21 0,21-21 0,0 0 15,0 1-15,0-1 0,0 0 16,0-42 15,0 0-15,0-1-16,0 1 0,0 0 0,21 0 15,-21 0-15,21-22 0,1 22 16,-22-21-16,21 21 0,0 0 0,-21-1 16,21 22-16,-21-21 0,21 21 0,-21 21 31,0 1-31,0-1 15,0 0-15,0 0 0,0 0 0,0 22 16,0-22-16,21 0 0,-21 0 16,22 0-16,-22 0 0,21 1 15,0-1-15,0-21 16,0 0-16,22 0 0,-22 21 0,0-21 16,21 0-16,-21 0 0,22 0 0,-22-21 15,21 0-15,-21 21 0,22-22 16,-22 1-16,21 0 0,-21-21 0,1 21 15,-1-1-15,0-20 0,0 21 0,0-21 16,-21 20-16,0-20 0,0 21 16,0 0-16,0 0 0,0-1 0,-21 22 31,0 0-31,0 0 0,0 0 16,-1 22-16,22-1 0,0 0 0,-21 0 15,21 0-15,-21 22 16,21-22-16,0 0 0,0 0 0,0 21 15,0-20-15,0-1 0,0 0 0,21 0 16,0 0-16,1 0 16,-1-21-16,0 0 0,0 0 0,0 0 15,0 0-15,1 0 0,-1 0 0,21 0 16,-21-21-16,0 0 0,1 21 16,-1-21-16,0 0 0,0 0 0,0-22 15,-21 22-15,21 0 0,-21 0 0,22 0 16,-22-22-16,0 22 0,0 0 15,0 0-15,0 0 0,0 42 47,0 0-47,0 0 0,0 0 16,0 0-16,0 1 0,21-1 16,-21 0-16,0 0 0,21 0 0,0 0 15,-21 1-15,21-1 0,-21 0 0,21 0 16,1-21-16,-22 21 0,21-21 15,-21 21-15,21-21 0,0 0 16,0 0-16,0 0 0,1 0 16,-22-21-16,21 21 0,0-21 15,0 0-15,0 0 0,0 0 16,1-1-16,-1 1 0,0 0 0,-21-21 16,21 21-16,0-1 0,-21 1 15,0 0-15,21 0 0,-21 0 0,0 42 31,-21 0-15,21 0-16,-21 22 0,21-22 16,-21 0-16,21 0 0,0 0 15,0 0-15,0 1 0,0-1 0,0 0 16,0 0-16,21-21 0,0 0 16,0 21-16,1-21 0,-1 0 15,0 0-15,0 0 0,0 0 16,0 0-16,22 0 0,-22-21 0,0 21 15,0-21-15,0 0 0,1 0 16,-1-1-16,0-20 0,0 21 0,0-21 16,0-1-16,-21 1 0,22 0 15,-1-1-15,0 1 0,-21 0 0,0-1 16,0 1-16,21 0 0,-21-1 0,0 1 16,0 21-16,0 0 0,0-1 0,0 1 15,-21 21 1,0 21-16,0 1 0,-1-1 15,22 21-15,0-21 0,-21 22 16,21-1-16,-21-21 0,21 21 16,0 1-16,0-1 0,0-21 0,0 22 15,0-1-15,0 0 0,0 1 16,0-22-16,0 21 0,0 0 0,21-20 16,0-1-16,1 0 0,-1 0 0,0 0 15,0 0-15,0 1 0,22-22 16,-22 0-16,21 0 0,-21 0 0,22 0 15,-1 0-15,-21 0 0,21-22 0,1 1 16,-1 21-16,0-21 0,1 0 16,-22-21-16,21 20 0,1 1 15,-1-21-15,-21 21 0,0-22 0,0 22 16,1-21-16,-22 21 0,0 0 16,0-22-16,0 22 0,-22 0 15,1 21-15,0 0 0,0 0 0,-21 0 16,20 0-16,-20 21 0,21 0 15,0 0-15,-22 1 0,22-1 0,0 0 16,21 21-16,0-21 0,-21 1 16,21-1-16,0 0 0,0 0 0,0 0 15,0 0-15,0 1 0,0-1 0,21-21 16,0 0-16,0 0 16,1 0-16,-1 0 15,0 0-15,0-21 0,0-1 0,0 1 16,1 0-16,-22 0 15,21 0-15,0-22 0,0 22 0,0 0 16,-21 0-16,0-21 0,21 42 0,-21-22 16,22 1-16,-22 42 31,-22 1-31,1-1 16,21 0-16,0 0 0,0 0 15,0 0-15,0 1 0,0-1 0,0 0 16,0 0-16,21 0 0,1-21 15,-1 21-15,0-21 0,0 0 0,0 0 16,0 0-16,1 0 0,-1 0 16,21 0-16,-21 0 0,0 0 0,22-21 15,-22 0-15,0 21 0,21-21 16,-20 0-16,-1 0 0,0-1 0,0 1 16,0-21-16,0 21 0,-21 0 0,0-22 15,22 22-15,-22 0 0,0 0 16,0 0-16,-22 21 31,1 21-31,0 0 0,21 0 16,-21 0-16,21 0 0,-21 22 15,21-22-15,-21 0 0,21 0 0,0 0 16,0 1-16,-22-1 0,22 0 16,0 0-16,-21-21 0,21 21 15,0-42 16,0 0-15,0 0-16,21 0 0,1-1 16,-1 1-16,0 0 0,0 0 15,-21 0-15,21 0 0,0-22 0,1 43 0,-1-21 16,0 0-16,0 21 0,0 0 16,0 0-16,-21 21 15,0 0 1,0 0-16,0 1 0,0-1 15,0 0-15,0 0 0,0 0 0,22 0 16,-22 1-16,0-1 0,21 0 0,0-21 16,-21 21-16,42 0 0,-21-21 15,1 0-15,-1 0 0,0 0 0,21 0 16,-21 0-16,1 0 0,-1 0 0,0-21 16,0 0-16,0 0 15,0-22-15,1 22 0,-22 0 16,21 0-16,0-21 0,0 20 0,0 1 15,0-21-15,1 21 16,-1 0-16,0-1 0,0 1 0,-21 0 16,21 21-16,0 0 15,-21 21 1,0 0-16,0 1 16,0-1-16,0 0 15,22-21 32,-1 0-47,-21-21 16,21 21-16,-21-21 0,0-1 15,0 1-15,0 0 16,-21 21 15,0 0-31,-1 0 16,22 21-16,-21 0 0,21 1 0,-21-1 15,21 0-15,0 0 0,-21 0 16,21 0-16,-21 1 0,21-1 0,0 0 16,0 0-16,0 0 0,0 0 0,0 1 15,0-1-15,21 0 16,0 0-16,0-21 0,0 0 0,1 0 16,-1 0-16,21 0 15,-21 0-15,0 0 0,22 0 16,-22-21-16,0 21 0,21-21 0,-20 0 15,20 21-15,0-22 0,-21 1 0,22 0 16,-22 0-16,21-21 0,-21 20 16,1 1-16,-1 0 0,0 0 0,-21 0 15,0 0-15,0-1 0,0 1 16,-21 21-16,0 0 0,-1 0 16,1 0-16,0 0 0,0 0 0,0 0 15,0 21-15,-1 1 0,22-1 16,-21 0-16,0 0 0,21 0 0,0 22 15,0-22-15,0 0 0,0 0 0,0 0 16,0 22-16,0-22 16,0 0-16,21 0 0,0 0 15,1-21-15,-1 0 0,0 21 0,0-21 16,0 0-16,0 0 0,22 0 16,-22 0-16,0 0 0,0 0 0,22-21 15,-22 0-15,0 21 0,21-21 0,1 0 16,-22 0-16,21-1 15,-21 1-15,22-21 0,-22 21 0,21 0 0</inkml:trace>
  <inkml:trace contextRef="#ctx0" brushRef="#br1" timeOffset="130675.38">18669 13928 0,'0'0'0,"-21"0"0,0 0 0,-1 0 31,44-21-31,-1 21 15,0 0-15,21-22 0,-21 22 0,22 0 16,-22-21-16,21 21 0,-21-21 0,22 21 16,-1 0-16,-21-21 0,0 21 15,22-21-15,-22 21 0,0 0 0,0-21 16,-21-1 0,0 1-1,-21 21-15</inkml:trace>
  <inkml:trace contextRef="#ctx0" brushRef="#br1" timeOffset="130883.26">18097 13780 0,'-21'0'0,"42"0"0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3:20:38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9546 318 0,'0'-43'31,"0"22"-31,0 0 0,0 0 16,0 0-1,-21 21 1,0 21 15,21 0-15,0 0-16,0 0 15,0 0-15,0 1 0,0 20 16,0-21-16,0 0 0,0 0 16,0 1-16,0-1 0,0 0 0,0 21 15,0-21-15,0 1 0,0 20 16,0-21-16,0 21 0,0 1 15,0-1-15,0 0 0,0 1 16,0-1-16,0 0 0,0 1 0,0-1 16,0 0-16,0 1 0,0-1 15,0 0-15,0 1 0,0-22 0,0 21 16,0 1-16,0-22 0,0 21 16,0 0-16,0-20 0,0 20 0,-21 0 15,21-21-15,0 22 0,0-1 16,0-21-16,0 22 0,0-22 0,-22 21 15,22 0-15,0-20 0,0 20 0,-21-21 16,21 0-16,0 22 0,0-22 16,0 21-16,0-21 0,0 0 0,0 1 15,0-1-15,0 21 16,0-21-16,0 0 0,0 1 0,-21-1 16,21 0-16,0 0 0,0 0 0,0 0 15,0 1-15,0-1 0,0 0 16,0 0-16,0 0 0,0 0 15,0-42 17,21 0-32,-21 0 15,21 0-15,-21 0 16</inkml:trace>
  <inkml:trace contextRef="#ctx0" brushRef="#br0" timeOffset="1122.72">9588 360 0,'0'21'63,"0"0"-47,22-21-1,-1 0-15,0 0 0,0 21 16,21-21-16,-20 0 0,20 0 15,0 0-15,1 0 0,-1 0 0,0 0 16,22 0-16,-22 0 0,0 0 16,1 0-16,20 0 0,-20 0 0,20 0 15,-21 0-15,22 0 0,-22 0 16,43 0-16,-22 0 0,22 0 0,0-21 16,21 21-16,-22 0 0,22 0 15,0 0-15,-21 0 0,20 0 16,-20 0-16,21 0 0,21 0 15,-21 0-15,0 0 0,-1 0 0,22 0 0,-21 0 16,0 0-16,0 0 16,0 0-16,0 0 0,-1 0 0,22 0 15,-21 0-15,21 0 0,-21 0 16,0 0-16,0 0 0,21 0 0,-21 0 16,21 0-16,0 0 0,-22 0 15,22 0-15,-21 0 0,21 0 0,-21 0 16,0 0-16,0 0 0,0 0 15,-1 0-15,1 0 0,21 0 0,-21 0 16,0 0-16,0 0 0,-22 0 16,22 0-16,-21 0 0,0 0 0,-1 0 15,22 0-15,-21 0 0,21 0 16,-22 0-16,22 0 0,0 0 16,-21 0-16,20 0 0,-20 0 15,21 0-15,0 0 0,0 0 0,-1 0 16,1 0-16,-21 0 0,21 0 15,-22 0-15,22 0 0,-21 0 0,-22 0 16,22 0-16,-21 0 0,20 0 16,-20 0-16,-1 0 0,1 0 0,-22 0 15,22 0-15,-22 0 0,0 0 16,-21-21-16,22 21 0,-22 0 0,0-21 16,-42 21 77</inkml:trace>
  <inkml:trace contextRef="#ctx0" brushRef="#br0" timeOffset="1618.99">18542 381 0,'0'-21'16,"0"42"46,0 0-46,0 0-16,0 1 16,0-1-16,0 0 0,0 0 0,0 21 15,0 1-15,-21-1 0,21 0 16,-21 1-16,21 20 0,0-20 0,0 20 15,-22 1-15,22-1 0,-21 1 16,21-1-16,-21 1 0,21-22 0,0 21 16,0-20-16,-21 20 0,21-20 15,-21-1-15,21 21 0,-21-20 0,21-1 16,0 0-16,-22 1 0,1-1 0,21-21 16,0 0-16,-21 22 0,21-22 15,-21 0-15,21 0 16,0 0-1</inkml:trace>
  <inkml:trace contextRef="#ctx0" brushRef="#br0" timeOffset="3190.17">9461 2519 0,'0'0'0,"-21"0"16,42 0 30,1 21-46,-1-21 16,0 0-16,0 0 0,21 0 16,-20 0-16,20 0 0,21 0 0,-20 0 15,20 0-15,1 0 0,-1 0 16,1 0-16,-1 0 0,1 0 0,-1 0 16,22 0-16,-22 0 0,22 0 15,-21 0-15,41 0 0,-20 0 0,21 0 16,-21 21-16,20-21 0,1 0 15,0 0-15,0 0 0,0 0 16,21 0-16,-21 0 0,21 0 0,-22 0 16,22 0-16,0 0 0,-21 0 0,0 0 15,21 0-15,-21 0 0,0 0 16,21 0-16,-21 0 0,21 0 0,0 0 16,-22 0-16,1 0 0,0 0 15,0 0-15,0 0 0,21 0 0,-21 0 16,-1 0-16,1 0 0,0 0 15,0 0-15,-21 0 0,20 0 16,-20 0-16,21 0 0,-21-21 0,-1 21 16,22 0-16,-21 0 0,-1 0 15,1 0-15,0 0 0,-1 0 0,1 0 16,-21 0-16,20 0 0,-20 0 16,20 0-16,-20 0 0,-1 0 0,22 0 15,-21 0-15,-1 0 0,1 0 16,20 0-16,-20 0 0,-22 0 0,22 0 15,-1 0-15,-21 0 0,22 0 16,-22 0-16,1 0 0,20 0 0,-21 0 16,1 0-16,-1 0 0,0 0 15,1 0-15,-1 0 0,22 0 16,-22 0-16,0 0 0,1 0 0,-1 0 16,0 0-16,1 0 0,-1 0 15,0 0-15,1 0 0,-1-21 0,0 21 16,-21 0-16,22 0 0,-1 0 15,-21 0-15,22 0 0,-22 0 0,21 0 16,-21 0-16,22 0 0,-22 0 0,0 0 16,0 0-16,21 0 0,-20 0 15,-1 0-15,21 0 0,-21 0 0,0 0 16,22 0-16,-22 0 0,0 0 16,0 0-16,22 0 0,-22 0 15,0 0-15,0 0 16,0 0-16,0 0 0,1 0 31,-44 0 47,1 0-78,0-21 31</inkml:trace>
  <inkml:trace contextRef="#ctx0" brushRef="#br0" timeOffset="4021.99">18415 1820 0,'21'0'16,"-21"22"31,0-1-47,-21 0 15,21 0-15,-21 0 16,21 22-16,-21-22 0,21 0 16,0 21-16,-22-21 0,1 22 0,21-22 15,-21 0-15,21 21 0,-21-20 16,21-1-16,-21 21 0,0-21 0,21 0 15,0 1-15,0-1 0,0 0 16,0 0-16,0 0 0,0 0 0,0 1 16,0-1-16,0-42 31,-22 21-15,1-22-16</inkml:trace>
  <inkml:trace contextRef="#ctx0" brushRef="#br0" timeOffset="4985.97">11917 910 0,'0'0'0,"21"-21"0,0 21 16,0-21-16,0 21 0,-21-21 0,22 0 16,-22-1-1,21 22-15,-21-21 0,0 0 16,0 0-16,-21 0 31,-1 21-31,1 0 0,0 0 0,-21-21 16,21 21-16,-22 0 0,1 0 15,0 0-15,-1 0 0,1 21 0,-22-21 16,22 21-16,0 0 0,-1 0 16,-20 0-16,21 22 0,-1-22 0,1 21 15,0 1-15,-1-1 0,22 0 16,-21 1-16,21 20 0,-1-21 0,1 1 15,0 20-15,0-20 0,0-1 16,21 0-16,0 22 0,0-22 0,0 0 16,0 1-16,21-1 0,0 0 15,21 1-15,1-1 0,-1-21 16,0 0-16,1 1 0,20-1 0,-20 0 16,20 0-16,-21-21 0,22 21 15,-1-21-15,1 0 0,-22 0 0,22 0 16,-22 0-16,0 0 0,1 0 15,-22 0-15,21 0 0,-21 0 0,22-21 16,-22 21-16,21-21 0,-21 0 16,1 0-16,-1-1 0,21 1 0,-21 0 15,0-21-15</inkml:trace>
  <inkml:trace contextRef="#ctx0" brushRef="#br0" timeOffset="5458.98">12573 1355 0,'0'0'0,"0"-21"0,21-1 0,-21 1 15,0 0-15,0 0 16,-21 21 0,0 0-16,0 0 0,-1 0 15,1 0-15,0 21 0,-21 0 0,21 0 16,-1 1-16,-20-1 0,21 21 0,0-21 16,-22 22-16,22-22 0,0 21 15,0 0-15,21-20 0,0 20 16,0 0-16,0-21 0,0 22 0,0-22 15,0 0-15,0 0 0,21 0 0,0 1 16,0-22-16,22 0 0,-22 21 16,21-21-16,-21 0 0,22 0 15,-1 0-15,0 0 0,1-21 0,-22-1 16,21 1-16,1 21 0,-22-42 16,21 21-16,-21 0 0,0-22 0,1 22 15,-1-21-15,-21 21 0,0-22 16,0 1-16,0 21 0,0-22 0,0 22 15,-21-21-15,-1 21 0,1-22 16,0 22-16,-21 0 0,21 21 0,-1-21 16,1 21-16,-21 0 0,21 0 0,-22 0 15,22 0-15,0 21 0,-21-21 16,21 21-16,-1 0 0,1 1 16,0-1-16,0 0 0,0 21 15,21-21-15,-21 1 0,21-1 0,0 0 16,0 21-16,0-21 0,0 1 15,21-1-15,0 0 0,0-21 16,0 0-16,0 0 0</inkml:trace>
  <inkml:trace contextRef="#ctx0" brushRef="#br0" timeOffset="5806.99">13166 762 0,'0'0'0,"0"-21"0,0-21 31,-22 42-31,22 21 16,0 0-16,-21 0 0,21 21 15,0 1-15,0 20 0,0-20 0,0 20 16,-21 1-16,21-22 0,-21 21 15,21 1-15,0-22 0,0 22 16,0-22-16,-21 0 0,21 1 0,-21-1 16,21 0-16,0 1 0,-22-1 15,22-21-15,0 22 0,0-22 0,0 0 16,0 0-16,0 0 0,0 0 16,0-42-1,22 0 1,-1 0-16,0 0 0</inkml:trace>
  <inkml:trace contextRef="#ctx0" brushRef="#br0" timeOffset="6118.81">13547 741 0,'0'0'0,"0"-21"0,0 0 0,0-1 16,-22 22 15,22 22-31,0-1 0,0 21 0,0 0 16,0 1-16,-21-1 0,21 22 15,0-22-15,0 21 0,-21-20 0,21 20 16,0 1-16,0-22 0,0 0 16,0 1-16,0-1 0,0 0 15,0 1-15,0-22 0,0 21 0,0-21 16,0 22-16,0-22 0,0 0 15,0 0-15,0 0 0,0 1 16,21-22 0,-21-22-1,0 1-15,0 0 0</inkml:trace>
  <inkml:trace contextRef="#ctx0" brushRef="#br0" timeOffset="6574.55">13779 1439 0,'-21'0'0,"0"22"0,21-1 16,0 0 0,21-21 15,0 0-31,22 0 0,-22 0 15,0 0-15,0 0 0,0-21 16,22 21-16,-22-21 0,0 21 0,0-22 16,0 1-16,1 0 0,-22 0 15,21 0-15,-21 0 0,0-1 16,0 1-16,0 0 16,0 0-16,-21 21 15,-1 0-15,-20 0 0,21 0 16,0 0-16,0 21 0,-22 0 15,22 0-15,-21 1 0,21-1 0,-1 0 16,1 0-16,0 0 0,21 22 0,0-22 16,-21 0-16,21 0 0,0 0 15,0 0-15,0 1 0,0-1 0,0 0 16,0 0-16,21 0 0,-21 0 16,21-21-16,0 22 0,1-1 15,-1-21-15,0 0 0,0 21 0,0-21 16,0 0-16,22 0 0,-22 0 15,21 0-15,-21 0 0,22 0 0,-22-21 16</inkml:trace>
  <inkml:trace contextRef="#ctx0" brushRef="#br0" timeOffset="6923.44">14732 1249 0,'0'0'0,"0"-21"0,0 0 0,-21-1 16,0 22-16,-1-21 0,1 21 16,0 0-16,0 0 15,0 0-15,0 21 0,-1 1 0,1-1 16,0 0-16,0 21 0,0-21 16,0 1-16,-1 20 0,1-21 0,0 21 15,0-20-15,21 20 0,0-21 16,0 21-16,0-20 0,0 20 0,0-21 15,0 0-15,0 0 0,21 1 0,-21-1 16,21 0-16,22 0 0,-22 0 16,0-21-16,0 0 0,0 0 15,22 0-15,-22 0 0,0 0 16,0 0-16,0 0 0,22 0 0,-22-21 16,0 21-16,0-21 0,21 0 0,-20 0 15,-1-1-15,21-20 0,-21 21 16,0-21-16</inkml:trace>
  <inkml:trace contextRef="#ctx0" brushRef="#br0" timeOffset="7270.24">15198 699 0,'0'-43'31,"-22"43"-31,1 21 15,21 22-15,-21-22 0,21 21 16,-21 22-16,21-22 0,0 22 16,-21-22-16,21 21 0,-21-20 0,21 20 15,0-20-15,-22 20 0,22-21 16,-21 1-16,21-1 0,-21 0 0,21 1 16,0-1-16,0-21 0,0 22 0,-21-22 15,21 21-15,0-21 0,0 0 16,0 1-16,0-1 0,0 0 15,0 0 1,21-21 0,0 0-16,0 0 0,1 0 0,-1-21 15,0 0-15,0 21 0,0-21 16,0-1-16,1 1 0,20 0 0,-21-21 16,0 21-16</inkml:trace>
  <inkml:trace contextRef="#ctx0" brushRef="#br0" timeOffset="7555.08">15706 1207 0,'0'-22'15,"-22"22"17,22 22-32,-21-1 15,0 0-15,21 0 0,-21 0 0,21 0 16,0 1-16,-21 20 0,0-21 15,21 0-15,-22 22 0,22-22 0,0 0 16,0 21-16,0-21 0,0 1 16,0-1-16,0 0 0,0 0 0,0 0 15,0 0-15,0 1 0,0-1 0,0 0 16,22-21 0,-1 0-16,0 0 0,0 0 0,0 0 15,0-21-15,22 21 16,-22-21-16,0-1 0,0 1 0</inkml:trace>
  <inkml:trace contextRef="#ctx0" brushRef="#br0" timeOffset="8370.66">16108 1291 0,'0'0'0,"0"-21"16,-21 42-1,-1 0 1,22 1-16,-21-22 0,0 21 15,0 0-15,21 0 0,-21 21 0,0-20 16,21-1-16,0 0 0,0 0 16,-22 0-16,22 0 0,0 22 0,0-22 15,0 0-15,0 0 16,0 0-16,0 1 16,22-22-16,-1 0 15,0 0-15,0 0 16,0-22-16,-21 1 0,0 0 15,21 0-15,-21 0 0,0 0 16,0-22-16,0 22 0,0 0 0,0 0 16,0 0-16,0-1 0,0 1 15,0 0-15,0 0 0,0 0 0,0 0 16,0-1-16,0 1 16,0 0-16,0 0 0,22 21 0,-1-21 15,-21 0-15,21-1 0,0 1 0,0 21 16,0-21-16,1 21 0,20 0 15,-21 0-15,0 0 0,0 0 0,1 21 16,20 0-16,-21 1 0,0-1 16,-21 0-16,21 21 0,1-21 0,-1 1 15,-21 20-15,0-21 0,0 21 16,21-20-16,-21-1 0,0 21 0,0-21 16,0 22-16,0-22 0,0 0 15,0 0-15,0 21 0,0-20 0,0-1 16,0 0-16,0 0 15,-21-21 1,21-21 0,0 0-1,0 0-15,0-1 0,0-20 16,0 21-16,0-21 0,21 20 0,0-20 16,0 0-16,0-1 0,1 22 15,20-21-15,-21 0 0,21 20 0,-20-20 16,20 21-16,0 0 15,1 0-15,-1 21 0,0 0 0,1 0 0,-1 0 16,0 0-16,1 0 16,-22 21-16,21 0 0,-21 0 0,-21 21 15,0-20-15,0-1 0,0 21 16,0-21-16,0 22 0,0-22 0,0 21 16,-21-21-16,0 0 0,0 22 0,21-22 15,-21 0-15,-1 0 0,1 0 16,21 1-16,0-1 0,-21-21 15,21-21 17,21-1-17,0 1-15,1 0 0</inkml:trace>
  <inkml:trace contextRef="#ctx0" brushRef="#br0" timeOffset="9311.12">16023 677 0,'-21'0'32</inkml:trace>
  <inkml:trace contextRef="#ctx0" brushRef="#br0" timeOffset="9650.93">14753 1016 0,'0'0'0,"21"0"31,22 0-31,-22 0 16,21 0-16,0 0 0,1-21 15,-1 21-15,0 0 0,1 0 16,-1 0-16,0 0 0,1 0 15,-22 0-15,0 0 0,-42 0 47,0 0-31,0 0-16,-1 0 16</inkml:trace>
  <inkml:trace contextRef="#ctx0" brushRef="#br1" timeOffset="34907.03">1122 127 0,'0'0'0,"0"-21"16,-21 21 0,21 21-1,0 0-15,0 0 16,0 22-16,0-22 0,0 21 16,0-21-16,0 22 0,0-1 15,0 22-15,0-22 0,0 0 16,0 1-16,0-1 0,0 0 15,0 22-15,0-22 0,0-21 0,0 22 16,0-22-16,0 21 0,0-21 16,0 0-16,0 1 15,0-1-15,0-42 32,0-1-32,0 1 15,0 0-15,-22 0 0,22 0 0,0-22 16,0 22-16,0 0 0,0-21 15,0 21-15,0-1 0,0-20 16,0 21-16,22 0 0,-1 0 16,0-1-16,0 1 0,0 0 15,22 21-15,-1-21 0,-21 21 0,21 0 16,-20 0-16,20 0 0,-21 21 16,0 0-16,0 0 0,1 1 15,-1-1-15,-21 21 0,0-21 0,0 0 16,0 22-16,0-22 0,0 21 15,-21-21-15,-1 1 0,22 20 0,-21-21 16,21 0-16,-21-21 0,21 21 16,0 1-1,0-44 17,0 1-32,0 0 0,0 0 15</inkml:trace>
  <inkml:trace contextRef="#ctx0" brushRef="#br1" timeOffset="35326.8">1693 699 0,'0'0'0,"21"0"31,1 0-31,-1 0 0,0 0 0,0 0 15,0 0-15,0-22 16,1 22-16,20-21 0,-21 0 16,0 21-16,0-21 0,-21 0 0,22 0 15,-1-1-15,-21 1 16,0 0-16,0 0 0,-21 21 31,-1 0-31,1 0 16,0 21-16,0 0 0,-21 0 0,20 1 15,1-1-15,0 0 0,0 21 16,0-21-16,0 22 0,21-22 16,0 0-16,0 0 0,0 0 15,0 1-15,0-1 0,0 0 16,21 0-16,0-21 0,0 0 0,21 0 16,-20 0-16,-1 0 0,0 0 15,21 0-15,-21 0 0,1-21 0,20 21 16,-21-21-16,0 0 0,22-1 15,-22 1-15,21-21 0,-21 21 16</inkml:trace>
  <inkml:trace contextRef="#ctx0" brushRef="#br1" timeOffset="35614.71">2476 127 0,'0'0'0,"0"-21"15,0-21 1,0 63-1,0 0 1,0 0-16,0 21 0,0-20 16,0 20-16,-21 21 0,21-20 0,-21-1 15,0 0-15,21 1 0,-21-1 16,0 22-16,-1-22 0,22-21 16,0 21-16,-21 1 0,21-22 15,-21 0-15,21 0 0,0 0 0,0 1 16,0-1-16,21-21 15,0 0 1,1 0-16,-22-21 0,21 21 0,0-22 16,0 1-16,0 0 0,0 0 15,-21-21-15,22 20 0</inkml:trace>
  <inkml:trace contextRef="#ctx0" brushRef="#br1" timeOffset="35823.58">2286 487 0,'0'0'0,"-21"0"0,0 21 31,42-21-15,0 0-16,0 0 0,21 0 16,-20 0-16,-1 0 0,21-21 15,-21 21-15,22 0 0,-22-21 0,21 21 16,-21 0-16,0 0 0,1 0 15,-1 0-15,0-21 0</inkml:trace>
  <inkml:trace contextRef="#ctx0" brushRef="#br1" timeOffset="36266.33">2752 466 0,'0'0'0,"0"-21"31,0-1-31,21 22 16,0 0 0,0 0-16,0 0 0,-21 22 15,21-1-15,1 0 0,-1 0 16,-21 0-16,21 0 0,-21 1 0,21 20 15,-21-21-15,0 0 0,0 0 16,0 1-16,0-1 0,0 0 16,0 0-16,0 0 0,0 0 0,0 1 15,0-44 17,0 1-17,0 0-15,0-21 0,0 21 16,0-1-16,0 1 0,21 0 15,-21 0-15,21-21 0,-21 20 16,22 1-16,-22 0 16,21 0-16,0 21 0,-21-21 15,21 21-15,0 0 16,0 0 0</inkml:trace>
  <inkml:trace contextRef="#ctx0" brushRef="#br1" timeOffset="36754.12">3514 445 0,'0'0'0,"-64"0"15,43 0-15,0 0 16,0 0-16,-1 0 15,1 21-15,21 0 0,-21 0 16,0 0-16,21 0 0,-21 1 16,21-1-16,-21 0 0,21 0 0,-22 0 15,22 0-15,0 1 0,0-1 16,0 0-16,0 0 0,0 0 16,0 0-16,22 1 0,-1-22 0,0 0 15,0 0-15,0 0 16,0 0-16,1 0 0,20 0 0,-21 0 15,21 0-15,-20-22 0,20 22 16,-21-21-16,0 0 0,0 0 0,22 0 16,-22 0-16,-21-1 0,21 1 15,-21 0-15,21 0 0,-21-21 0,0 20 16,0 1-16,0-21 0,0 21 16,-21 0-16,0-1 0,0 22 0,0-21 15,-22 21-15,22 0 0,0 0 16,-21 0-16,20 0 0,1 0 0,-21 21 15,21 1-15,0-22 0,-1 21 16,1 0-16,21 0 0,-21 0 16,21 0-16,0 1 15,0-1-15,0 0 16,21-21-16,0 0 0</inkml:trace>
  <inkml:trace contextRef="#ctx0" brushRef="#br1" timeOffset="37458.72">4085 445 0,'0'-64'32,"-21"64"-32,0 0 15,0 0-15,-1 0 16,1 21-16,21 0 0,-21-21 0,0 22 15,0-1-15,21 0 0,-21 0 16,21 0-16,-22 0 0,22 1 0,-21-1 16,21 0-16,0 0 0,0 0 15,0 0-15,0 1 0,21-1 16,1-21-16,-1 0 16,0 0-16,0 0 0,0 0 0,0 0 0,1 0 15,-1-21-15,0 21 16,0-22-16,0 1 0,0 21 0,-21-21 15,22 0-15,-22 0 0,21 0 16,0-1-16,-21 1 0,0 0 16,0 42 31,0 0-47,0 1 15,0 20-15,0-21 0,0 0 16,0 22-16,0-1 0,0 0 0,0 1 15,0-1-15,0 0 0,0 1 16,0 20-16,0-21 0,0 22 16,0-22-16,0 22 0,0-22 15,0 0-15,0 1 0,0 20 0,21-20 16,-21-1-16,0 0 0,21 1 16,-21-1-16,0 0 0,0-21 0,0 22 15,0-22-15,-21 0 0,0 0 16,0-21-16,0 0 0,-1 21 0,-20-21 15,21 0-15,-21 0 0,-1-21 16,1 0-16,0 0 0,-1 0 0,1 0 16,0-22-16,-22 1 0,22 21 0,-1-22 15,22 1-15,-21 0 0,21 21 16,0-22-16,-1 22 0,22-21 16,0 21-16,0-1 0,0-20 15,0 21-15,0 0 0,22-22 0,-1 22 16,21 0-16,-21-21 0,22 21 15,-1-22-15,0 22 0,1-21 0,-1 21 16,0-22-16</inkml:trace>
  <inkml:trace contextRef="#ctx0" brushRef="#br1" timeOffset="37850.87">4233 572 0,'21'0'16,"1"0"0,-1 0-1,0 0-15,0 0 0,0 0 16,0 0-16,1-22 0,-1 22 16,21 0-16,-21-21 0,0 0 0,1 21 15,-1 0-15,0-21 0,-21 0 16,-21 21 15,-22 0-31,22 0 0,0 0 16,0 0-16,0 0 0,0 0 15,-1 21-15,1 0 0,0-21 0,21 21 16,-21 0-16,21 1 0,0-1 16,0 0-16,0 0 0,0 0 15,0 0-15,0 1 0,21-22 16,0 21-16,0-21 0,1 0 0,-1 0 15,0 0-15,21 0 0,-21 0 16,22 0-16,-22 0 0,21 0 0,-21 0 16,1 0-16,20-21 0</inkml:trace>
  <inkml:trace contextRef="#ctx0" brushRef="#br1" timeOffset="38315.61">4868 466 0,'0'0'0,"0"21"31,0 0-15,0 0-16,0 0 0,-21 1 15,21-1-15,0 0 0,0 0 0,0 0 16,0 0-16,0 1 16,0-1-16,0 0 0,0 0 15,0 0 1,-21-21-1,0-21 1,21 0-16,0 0 16,0 0-16,0-1 0,0 1 15,0 0-15,0 0 0,0 0 16,21 0-16,0-1 0,0 1 0,22 0 16,-22 0-16,0 21 0,21-21 15,-21 0-15,22 21 0,-22 0 16,0 0-16,21 0 0,-20 0 0,-1 21 15,-21 0-15,21-21 0,-21 21 16,0 0-16,21 0 0,-21 1 16,0-1-16,0 0 0,0 0 0,0 0 15,0 0-15,0 1 0,-21-1 16,0 0-16,21 0 0,-21-21 0,21 21 16,0 0-16,0-42 46</inkml:trace>
  <inkml:trace contextRef="#ctx0" brushRef="#br1" timeOffset="38782.33">5482 381 0,'-21'0'31,"0"0"-31,0 21 0,21 0 16,-22 1-16,1-1 15,0 0-15,21 0 0,0 21 0,0-20 16,-21-1-16,21 0 0,0 0 16,0 0-16,0 0 0,0 1 15,0-1-15,0 0 0,0 0 16,0 0-16,21 0 0,-21 1 0,21-22 15,0 0-15,1 0 0,-1 0 16,0 0-16,0 0 0,0 0 0,0 0 16,22-22-16,-22 22 0,0-21 15,0 0-15,0 0 0,1 0 0,-1 0 16,-21-1-16,0 1 0,21-21 16,-21 21-16,0-22 0,0 1 0,0 21 15,0 0-15,0-22 0,0 22 16,-21 21-16,0-21 0,-1 0 0,1 21 15,0 0-15,0 0 16,0 0-16,-22 0 0,22 21 0,0 0 16,0 0-16,0-21 0,0 22 15,21-1-15,-22 0 0,22 0 0,0 0 16,0 0-16,0 1 0,22-1 16,-1-21-1,0 0-15</inkml:trace>
  <inkml:trace contextRef="#ctx0" brushRef="#br1" timeOffset="39219.08">6181 402 0,'0'0'0,"0"-21"0,-22 42 31,22 0-31,-21-21 15,21 22-15,-21-1 0,21 0 16,0 0-16,0 0 0,-21 0 0,21 1 16,0-1-16,-21 0 0,21 0 15,0 0-15,0 22 0,0-22 0,0 0 16,0 0-16,0 0 16,0 0-16,21 1 15,0-22-15,0 0 16,0 0-16,1 0 0,-1-22 15,0 1-15,0 21 0,0-21 16,0 0-16,22 0 0,-22-22 0,-21 22 16,21 0-16,0-21 0,-21 21 15,0-22-15,0 22 0,0-21 0,0 21 16,0-1-16,0 1 0,0 0 16,0 42 15,0 0-16,0 1-15,0-1 16,21-21 0</inkml:trace>
  <inkml:trace contextRef="#ctx0" brushRef="#br1" timeOffset="39762.78">7048 423 0,'0'0'0,"22"-63"32,-22 42-32,-22 21 31,1 0-31,0 0 16,0 0-16,0 21 0,0 0 0,-1-21 15,1 21-15,0 0 0,0-21 16,0 22-16,0-22 0,-1 21 0,22 0 15,-21 0-15,21 0 16,0 0 0,21-21-16,1 0 15,-1 0-15,0 22 0,0-22 0,21 0 16,-20 0-16,-1 21 0,21-21 16,-21 0-16,0 0 0,1 21 0,-1-21 15,0 0-15,0 21 16,0-21-16,-21 21 15,0 0 1,0 1-16,-21-1 16,0-21-16,0 21 15,0-21-15,-1 21 0,1-21 16,0 0-16,0 0 0,-21 0 0,20 0 16,1 0-16,0 0 0,0 0 15,0 0-15,0 0 0,-1 0 0,1 0 16,0 0-16,0 0 0,0 0 15,0 0-15,-1 0 16,1 0 0,0 0 15,0 21-15</inkml:trace>
  <inkml:trace contextRef="#ctx0" brushRef="#br1" timeOffset="41423.83">2413 1799 0,'0'-21'16,"21"0"0,0 21-16,0-21 15,-21 0-15,22 21 0,-1-22 0,0 22 16,0-21-16,-21 0 0,0 0 15,21 21-15,-21-21 0,0 0 0,0-1 16,-21 1-16,0 0 16,0 0-16,0 21 0,-22 0 15,22-21-15,-21 21 0,-1 0 16,1 0-16,0 0 0,-1 0 16,1 21-16,21 0 0,-21-21 0,20 42 15,-20-20-15,21-1 0,0 21 16,21 0-16,-21 1 0,21-1 0,0-21 15,0 22-15,0-1 0,0-21 16,0 0-16,0 0 0,0 1 0,21-1 16,0 0-16,0-21 0,0 0 15,0 0-15,1 0 0,20 0 0,-21 0 16,0 0-16,22-21 0,-1 0 16,-21-1-16,21 1 0,-20 0 15,20 0-15,-21-21 0,0-1 16,0 1-16,1 0 0,-1-1 0,0 1 15,0 0-15,0-1 0,-21 1 16,0 0-16,0-1 0,21 1 16,-21 21-16,0-22 0,22 22 0,-22 0 15,0 0-15,0 0 0,0 42 32,0 0-32,0 0 15,0 0-15,0 1 0,0 20 0,0 0 16,0-21-16,0 22 0,-22 20 15,22-20-15,-21-1 0,21 0 16,0 1-16,0-1 0,0 0 16,0 1-16,0-1 0,21-21 0,1 0 15,-1 0-15,0 1 0,0-1 16,21-21-16,-20 0 0,-1 0 0,0 0 16,0 0-16,21 0 0,-20-21 15,-1-1-15,0 1 0,21 0 0,-21 0 16,1 0-16,-1-22 0,0 22 15,-21-21-15,21 0 0,0 20 0,-21-20 16,0 21-16,0 0 0,21 0 16,-21-1-16,0 1 0,0 0 15,0 42 17,0 0-32,-21 1 0,21 20 15,0-21-15,0 0 0,-21 0 16,21 1-16,0-1 0,0 0 15,0 0-15,0 0 0,0 0 0,0 1 16,21-22-16,-21 21 0,21-21 16,1 0-16,-1 0 0,0 0 15,0 0-15,0 0 0,0 0 16,1-21-16,-1-1 0,0 1 0,0 0 16,0 0-16,0 0 15,-21 0-15,0-1 0,22 1 0,-22 0 16,21 0-16,-21 0 15,0 0-15,0-1 0,0 1 32,-21 21-17,-1 21 1,22 1-16,0-1 0,0 21 16,0-21-16,0 0 0,0 22 15,-21-22-15,21 21 0,0 1 0,0-1 16,0-21-16,0 21 0,0 1 15,0-1-15,0 0 0,0-20 0,0 20 16,0 0-16,0 1 16,0-1-16,21 0 0,-21 1 0,0-1 15,0-21-15,0 21 0,0 1 16,0-1-16,0 0 0,0-20 0,0-1 16,0 21-16,0-21 0,0 0 0,-21 1 15,0-1-15,0-21 0,-21 0 16,20 21-16,-20-21 0,0 0 0,-1 0 15,1 0-15,0-21 0,-1 0 16,-20-1-16,21 22 0,-1-21 0,-20-21 16,20 21-16,22 0 0,-21-1 15,21 1-15,0 0 0,21 0 0,-22 21 16,22-21-16,0 0 16,0-1-16,43 1 0,-22 0 0,0 0 15,21 0-15,1 0 0,-22-1 16,21 1-16</inkml:trace>
  <inkml:trace contextRef="#ctx0" brushRef="#br1" timeOffset="41966.11">3768 1651 0,'0'0'16,"0"-21"-16,0 42 31,0 0-15,0 0-16,0 1 0,-22-1 15,22 0-15,0 0 0,0 21 16,0-20-16,-21-1 0,21 0 0,-21 0 16,21 21-16,0-20 15,0-1-15,-21 0 0,21 0 16,-21-21-1,21-21 1,0 0-16,0 0 16,0-1-16,0-20 15,0 21-15,0 0 0,21 0 16,0-22-16,0 22 0,0-21 0,1 21 16,20-1-16,-21 1 0,0-21 15,22 42-15,-22-21 0,21 0 0,-21 21 16,0 0-16,22 0 0,-22 0 15,0 0-15,21 0 0,-20 0 0,-1 21 16,-21 0-16,21 21 0,-21-21 16,21 1-16,-21 20 0,0-21 0,0 0 15,0 22-15,0-22 0,0 0 16,0 0-16,-21 0 0,0 0 16,0 1-16,21-1 0,0 0 0,-22-21 15,22 21-15,-21-21 0,0 21 16,21-42 15,21 21-31,0-21 16</inkml:trace>
  <inkml:trace contextRef="#ctx0" brushRef="#br1" timeOffset="43890.44">4889 1651 0,'0'0'0,"0"-85"31,-21 64-31,0 0 0,0 21 0,-21 0 16,20-21-16,-20 21 0,21 0 0,-21 0 15,20 0-15,-20 0 0,21 21 16,0-21-16,-22 21 0,22 0 0,0 22 15,0-22-15,-21 21 0,42-21 0,-22 22 16,1-1-16,21-21 16,-21 22-16,21-1 0,0-21 0,0 0 15,0 0-15,0 1 0,0-1 16,21 0-16,0 0 0,1-21 0,-1 0 16,0 0-16,21 0 0,-21 0 15,22 0-15,-1-21 0,-21 21 0,22-21 16,-1 0-16,-21-1 0,21-20 15,-20 21-15,-1-21 0,0 20 0,0-20 16,-21 0-16,0 21 0,21-22 16,-21 22-16,0-21 0,0 21 0,0-1 15,0 1-15,-21 21 32,21 21-32,0 1 15,0-1-15,-21 0 0,21 0 16,0 21-16,0-20 0,0 20 0,0-21 15,0 21-15,0-20 0,0-1 16,21 0-16,-21 0 0,21 0 0,0 0 16,1 1-16,-1-22 0,0 0 0,0 0 15,0 0-15,0 0 0,1 0 16,20-22-16,-21 22 0,21-21 0,-20 0 16,-1 0-16,0 0 0,21-22 15,-21 22-15,1-21 0,-1 21 16,-21-22-16,21 1 0,-21 21 15,21-21-15,-21 20 0,21 1 0,-21 0 16,0 0-16,0 0 0,0 0 16,0 42 15,0 0-31,-21 0 16,21 21-16,0-20 0,0-1 0,-21 0 15,21 21-15,0-21 0,0 1 16,0-1-16,0 21 0,0-21 15,0 0-15,0 1 0,-21-22 16,21 21-16,0-42 31,0-1-15,0 1-16,0 0 16,0-21-16,0 21 0,0-1 0,0-20 15,21 21-15,-21-21 0,21 20 16,0 1-16,0-21 0,1 21 0,-1 0 15,0-1-15,0 1 0,0 21 0,0-21 16,22 21-16,-22 0 0,0 0 16,0 0-16,0 21 15,1-21-15,-22 21 0,0 1 0,0-1 16,21 0-16,-21 0 0,0 21 0,0-20 16,0-1-16,0 0 15,0 21-15,0-21 0,0 1 0,21-22 16,-21 21-16,0 0 0,0 0 0,21-21 15,0 0-15,0 0 16,1 0 0,-22-21-16,21 21 0,-21-21 15,21 0-15,0-1 0,0 1 0,0-21 16,-21 21-16,22 0 0,-1-22 16,0 22-16,0 0 0,0 0 15,0 0-15,1-1 0,-1 1 0,0 0 16,0 0-16,0 0 15,0 21 1,-21 21-16,0 0 16,0 0-16,0 0 0,0 1 15,0-1-15,-21 21 0,21-21 16,0 0-16,0 22 0,0-22 0,0 0 16,0 0-16,0 0 0,21 1 15,1-1-15,-22 0 0,21-21 0,0 0 16,0 0-16,0 0 0,0 0 0,22 0 15,-22 0-15,0 0 16,0-21-16,0 21 0,1-21 0,-1-1 16,0-20-16,0 21 0,0 0 15,0 0-15,1-22 0,-22 22 0,0 0 16,21 0-16,-21 0 0,21 21 16,-21-22-16,0 44 31,0-1-31,0 0 15,-21 0-15,21 0 0,0 0 0,0 1 16,0-1-16,0 0 0,0 0 16,0 0-16,0 0 0,0 1 0,21-1 15,0-21-15,0 21 16,0-21-16,1 0 0,-1 0 16,0 0-16,0 0 0,0 0 0,0-21 15,1 0-15,-1-1 0,0 22 16,21-42-16,-21 21 0,1 0 0,-1 0 15,21-22-15,-21 22 0,0-21 16,1 21-16,-1-1 0,0-20 0,0 21 16,0 21-16,0-21 0,1 21 15,-1 0-15,-21 21 32,0 0-17,0 0 1,21-21 31,-21-21-47,0 0 15,0 0 1,0 0-16,0-1 16,-21 22-1,0 0 1,-1 22-16,1-22 0,21 21 15,-21 0-15,21 0 0,-21 0 16,21 0-16,0 1 0,-21 20 16,21-21-16,0 0 15,0 0-15,0 1 0,0 20 0,0-21 16,0 0-16,0 0 0,21-21 0,0 22 16,0-1-16,0-21 0,1 0 15,-1 0-15,0 0 0,0 0 16,0 0-16,0 0 0,1 0 15,-1 0-15,-21-21 0,42-1 0,-21 1 16,-21 0-16,21 0 0,1 0 16,-1 0-16,0-1 0,-21 1 15,0 0-15,0 0 0,0 0 0,0 0 16,0-1 0,-21 1-16</inkml:trace>
  <inkml:trace contextRef="#ctx0" brushRef="#br1" timeOffset="44246.11">6667 995 0,'-42'0'16,"21"21"-16,-85 21 15,85-20-15,21-1 16,42-21 0,-21 0-1,1 0-15,-1 0 0,21 0 0,-21 0 16,0 0-16,1 0 0,-1-21 16,0 21-16,0-22 0,0 1 15,-21 0-15,0 0 16,-21 21-1,0 0 1,21 21 15</inkml:trace>
  <inkml:trace contextRef="#ctx0" brushRef="#br0" timeOffset="50678.87">4403 5906 0,'0'-43'15,"0"22"1,0 0-16,0 0 0,0 0 0,0-1 15,0 1-15,0 0 16,0 0-16,0 0 0,0 0 16,0-1-16,0 1 15,0 0-15,0 0 16,0 0-16,-22 21 16,22-21-16,-21 21 31,21 21-16,0 0-15,0 0 0,0 21 16,0-20-16,0 20 0,0 0 0,0 1 16,0-1-16,0 0 0,0 1 15,0-1-15,0 21 0,0-20 0,0-1 16,0 22-16,0-1 0,0 1 16,0-1-16,-21 1 0,21-1 0,0-21 15,-21 22-15,21-22 0,0 22 16,0-22-16,0 0 0,0 1 0,0-1 15,0-21-15,0 22 0,0-22 16,0 0-16,0 0 0,0 0 0,0 0 16,0 1-1,0-44 1,0 1 0,0 0-16,0 0 15,0 0-15,0 0 0,21-1 16,-21-20-16,21 0 0,-21-1 0</inkml:trace>
  <inkml:trace contextRef="#ctx0" brushRef="#br0" timeOffset="52194.83">4445 5588 0,'-21'-21'16,"42"21"15,0 0-31,0 0 16,0 0-16,1 0 0,20 0 0,-21 0 15,21 0-15,1 0 0,-22 0 16,21 0-16,1 0 0,-1 0 0,0 0 16,22 0-16,-22 0 0,22 0 15,-22 0-15,43 0 0,-22 0 0,22 0 16,21 0-16,-1 0 0,1 0 16,21 0-16,-21 0 0,21 0 15,0-21-15,0 21 0,0 0 0,21 0 16,0 0-16,-21-21 0,22 21 15,-22 0-15,21 0 0,-21 0 0,21 0 16,21 0-16,-21 0 0,1 0 16,-1 0-16,0 0 0,21-22 0,-21 22 15,22 0-15,-22 0 0,0 0 0,0 0 16,0 0-16,1 0 0,-1 0 16,0 0-16,0 0 0,-21 0 0,0 0 15,0-21-15,-21 21 0,21 0 16,-21 0-16,-22 0 0,22-21 15,-21 21-15,-22-21 0,1 21 0,-1 0 0,1 0 16,-22-21-16,1 21 16,-22 0-16,21 0 0,-21-21 0,22 21 15,-22 0-15,0 0 0,0-22 0,21 22 16,-20 0-16,-1 0 0,0 0 16,0-21-16,0 21 0,0 0 15,1 0-15,-1 0 0,0 0 31,-21 21 1,0 1-32,0-1 15,0 0-15,0 0 16,0 0-16,0 0 0,0 1 0,0-1 16,0 0-16,0 21 0,-21-21 0,21 22 15,0-1-15,0-21 0,-21 22 16,21-1-16,0 0 0,-22 1 0,22-1 15,0-21-15,0 21 0,0 1 16,0-1-16,0-21 0,0 22 0,0-22 16,0 21-16,0 0 0,0-20 0,0 20 15,0-21-15,0 21 0,0-20 16,0 20-16,0-21 0,22 21 0,-22-20 16,0-1-16,0 0 0,0 0 15,0 0-15,0 0 0,0 1 16,0-1-16,0 0 15,0 0 1,-22-21-16,1 0 0,0 0 16,21 21-16,-21-21 0,0 0 0,0 0 15,-1 0-15,1 0 0,0 0 16,0 21-16,0-21 0,-22 0 0,22 0 16,0 0-16,-21 22 0,21-22 0,-22 0 15,1 0-15,0 0 0,-1 0 16,1 21-16,0-21 0,-1 0 0,-20 0 15,-1 0-15,22 0 0,-22 0 0,1 0 16,-22 0-16,22 0 16,-22 0-16,0 0 0,1 0 0,-1 0 15,0 0-15,-20 0 0,20 0 0,0 0 16,1 0-16,-1 0 0,0 0 16,-21 0-16,22 0 0,-22 0 0,0 0 15,21 0-15,-42 0 0,22 0 0,-1 0 16,0 0-16,0 0 0,-21 0 15,21 0-15,-21 0 0,21 0 0,1 0 16,20 0-16,-21 0 0,21 0 0,1 0 16,-1 0-16,0 0 0,1 21 15,-1-21-15,-21 0 0,22 0 0,-22 0 16,21 0-16,-21 21 0,22-21 16,-22 0-16,21 0 0,22 21 15,-22-21-15,21 0 0,1 0 0,-1 0 16,22 0-16,-21 0 0,-1 21 0,22-21 15,-22 0-15,22 0 0,-22 0 16,22 0-16,-21 0 0,-1 0 0,22 0 16,-22 0-16,22 0 0,0 0 15,-1 0-15,1 0 0,21 0 0,0 0 16,-22 0-16,22 0 0,0 0 0,0 0 16,-22 0-16,22 0 0,0 0 15,0 0-15,-21 0 0,20 0 16,-20 0-16,0 0 0,21 0 0,-1 0 15,1 0-15,0 0 0,0 0 16,0 0-16,0 0 0,-1 0 0,1 0 16,0 0-1,0 0-15,42 0 63,0 0-63,0 0 15,1-21-15</inkml:trace>
  <inkml:trace contextRef="#ctx0" brushRef="#br0" timeOffset="53258.98">18542 5080 0,'0'0'0,"-21"0"16,21 21 15,0 0-15,0 22-16,0-22 0,0 21 0,0 1 15,0-1-15,0 0 0,0 1 16,0 20-16,0 1 0,0-1 0,0 1 16,0-1-16,0-21 0,0 22 15,0-1-15,0-20 0,0 20 0,0-20 16,0-1-16,0 0 0,0-21 0,0 22 16,0-22-16,0 0 0,0 21 15,0-20-15,0-1 0,0 0 16,0 0-16,0-42 47,0 0-47,0 0 15,21-1-15,-21 1 0,21 0 0,-21 0 16,21-21-16,-21 20 0,0-20 0</inkml:trace>
  <inkml:trace contextRef="#ctx0" brushRef="#br0" timeOffset="54639.25">18436 5101 0,'0'0'0,"-21"0"31,42 0-15,0 0 0,0 0-16,22 0 0,-22 0 0,21 0 15,1 0-15,-1 0 0,0 0 16,22 0-16,-22 0 0,22 0 0,-1 21 16,1-21-16,-1 0 0,22 0 0,21 0 15,-1 0-15,1 0 16,0 0-16,21 0 0,-21 0 0,21 0 15,21 0-15,-21 22 0,21-22 16,22 0-16,-22 0 0,-21 21 0,42-21 16,-21 21-16,0-21 0,1 21 15,20-21-15,-21 21 0,0 0 0,0-21 16,22 22-16,-22-22 0,21 0 0,-21 0 16,1 21-16,-22-21 0,0 21 15,0-21-15,0 0 0,0 0 0,-22 0 16,1 0-16,0 0 0,0 0 15,-21 0-15,-1 0 0,1 0 16,-22 0-16,22 0 0,-21 0 16,-1 0-16,1-21 0,-1 21 0,1 0 15,-1 0-15,1 0 0,-22 0 0,21 0 16,-20 0-16,20-21 0,-20 21 16,-1 0-16,0 0 0,1 0 0,-1 0 15,-21 0-15,0 0 0,22 0 16,-22 0-16,0 0 0,0 0 15,-21 21 32,0 0-31,0 0-16,0 0 0,0 0 16,-21-21-16,21 22 0,-21-1 15,21 21-15,-21-21 0,-1 0 0,1 22 16,21-1-16,-21 0 0,0 1 15,0-1-15,0 0 0,-1 1 0,22-1 16,-21 0-16,21 1 0,-21 20 16,21-20-16,-21-1 0,21 0 0,0 1 15,-21-22-15,21 21 0,0 0 0,0 1 16,0-22-16,-21 21 16,21-21-16,0 22 0,0-22 0,0 0 15,0 0-15,0 0 0,0 1 0,0-1 16,-22 0-16,22 0 0,0 0 15,-21-21-15,21 21 0,-21-21 0,21 22 16,-21-22-16,0 21 16,0-21-16,-1 21 0,1-21 15,0 0-15,-21 0 0,21 0 16,-22 0-16,22 0 0,-21 0 0,-1 0 16,1 0-16,-21 0 0,20 0 0,-20 0 15,-1 0-15,1 0 0,-22 0 16,0 0-16,22 0 0,-22 0 15,1 0-15,-1 0 0,-21 0 0,21-21 16,1 21-16,-1 0 0,-21 0 16,0-21-16,1 21 0,-22-22 0,0 22 15,0-21-15,0 0 0,0 21 16,0-21-16,0 0 0,0 21 0,0-21 16,21 21-16,0-22 0,0 1 0,0 21 15,22-21-15,-22 21 0,21-21 16,-21 21-16,0-21 0,22 0 0,-22 21 15,0-22-15,0 22 0,22-21 16,-1 21-16,0-21 0,22 21 0,-1 0 16,1 0-16,-1-21 0,1 21 15,-1 0-15,22 0 0,-22-21 16,22 21-16,-21 0 0,20 0 0,-20-21 16,20 21-16,-20 0 0,-1-22 0,22 1 15,0 21-15,-22 0 0,22 0 16,0-21-16,20 21 0,-20 0 0,0 0 15,21-21-15,-22 21 0,22 0 0,0 0 16,-21 0-16,20 0 0,1-21 16,-21 21-16,21 0 0,0 0 0,-22 0 15,22 0-15,-21 0 0,21 0 16,-22 0-16,22 0 0,0 0 0,-21 0 16,20 0-16,1 0 15,0 0-15,0 0 31,0 0 1,0 0-32,-1 0 15,1 0 1,0 0-16,0 0 0,0 21 0,0-21 16</inkml:trace>
  <inkml:trace contextRef="#ctx0" brushRef="#br0" timeOffset="55875.07">6244 5990 0,'0'0'0,"21"-21"15,-21 0-15,0 0 0,0 0 16,21-1-16,-21 1 0,0 0 16,0 0-1,0 42 1,-21 0-16,21 0 15,-21 1-15,21 20 0,-21-21 0,0 21 16,21 1-16,-21-1 0,-1 0 16,1 1-16,0-1 0,0 22 15,0-22-15,0 0 0,-1 1 0,1-1 16,-21 0-16,21 1 0,0-22 16,21 0-16,-22 21 0,1-42 0,21 21 15,-21-21-15,0 0 16,0-21-1,21 0-15,0 0 0,0-21 16,0 20-16,0 1 0,0-21 16,0 0-16,0 20 0,0-20 0,0 21 15,0-21-15,0 20 0,0 1 16,0-21-16,0 21 0,0 0 16,21 21-16,0 0 15,0 21-15,0 0 16,1 0-16,-1 0 0,-21 0 15,21 22-15,0-22 0,0 0 0,-21 21 16,21-20-16,1-1 0,-1 21 16,0-21-16,0 0 0,0 1 0,0-22 15,1 21-15,-1-21 0,0 0 16,0 0-16,0 0 0,0 0 0,22 0 16,-22-21-16,0 21 0,0-22 0,0 1 15,1 0-15,-1 0 0,0-21 16,-21 20-16,0 1 0,21-21 0,-21 21 15,0 0-15,0-22 16,0 22-16,0 0 0,0 0 0,0 0 16,0 42 15,0 0-31,0 0 0,0 0 0,-21 0 16,21 22-16,0-22 0,0 21 15,-21-21-15,21 22 0,-21-22 0,21 0 16,0 0-16,0 0 0,0 1 15,0-1-15,0 0 16,21-42 15,-21 0-31,21-1 0,-21 1 16,0 0-16</inkml:trace>
  <inkml:trace contextRef="#ctx0" brushRef="#br0" timeOffset="56046.14">6540 6075 0,'0'0'0,"0"21"63,22-21-48,-1 21 1,0-21-16</inkml:trace>
  <inkml:trace contextRef="#ctx0" brushRef="#br0" timeOffset="56498.52">7048 6138 0,'0'0'0,"22"0"0,20-42 31,-42 21-31,-21 21 31,0 0-31,-1 0 16,1 0-16,-21 21 0,21-21 0,-22 21 16,22 0-16,0-21 0,-21 22 0,21-1 15,-1 0-15,1-21 0,21 21 16,0 0-16,0 0 0,0 1 16,0-1-16,21-21 15,1 0-15,-1 21 0,0-21 0,21 0 16,-21 21-16,1 0 0,20-21 0,-21 0 15,0 21-15,22-21 0,-22 22 16,0-22-16,-21 21 0,21 0 16,-21 0-16,0 0 15,-21 0-15,0-21 16,0 22-16,-1-22 0,-20 21 0,21-21 16,-21 0-16,-1 0 0,22 0 15,-21 0-15,21 0 0,-22 0 0,22 0 16,-21 0-16,21 0 0,-1 0 0,1-21 15,0-1 1,21 1-16,0 0 0,0 0 16,21 21-16,0-21 15,1 0-15,-1 21 0,21-22 0,-21 1 16</inkml:trace>
  <inkml:trace contextRef="#ctx0" brushRef="#br0" timeOffset="56827.7">7472 5906 0,'0'0'15,"0"-22"-15,0 44 32,0-1-32,0 0 0,0 0 15,0 21-15,-21-20 0,21 20 16,0 0-16,-22-21 0,1 22 0,21-1 15,-21 0-15,21 1 0,0-22 16,-21 21-16,21 1 0,0-22 0,0 21 16,0-21-16,0 0 0,0 1 15,0-1-15,0 0 16,0 0-16,21-21 0,0 0 0,0 0 16,1 0-16,-1 0 15,0 0-15,-21-21 0,21 0 16,0 0-16,0-1 0,-21 1 15,0 0-15,0 0 0,0 0 16</inkml:trace>
  <inkml:trace contextRef="#ctx0" brushRef="#br0" timeOffset="57006.64">7302 6244 0,'-21'0'16,"42"0"-1,1 0 1,-1 0-16,0 0 0,0 0 0,0 0 16,22 0-16,-22 0 0,21 0 15,-21-21-15,22 21 0,20-21 0,-21 21 16,22-21-16,-22 0 0</inkml:trace>
  <inkml:trace contextRef="#ctx0" brushRef="#br0" timeOffset="57379.11">10181 5715 0,'0'0'0,"0"-21"16,0 0-16,0 0 0,-21 21 0,21-22 16,-21 22-1,0 0-15,21 22 16,0-1-16,0 0 0,0 0 0,0 0 16,0 0-16,0 22 0,0-22 15,0 21-15,0-21 0,-22 1 0,22 20 16,0-21-16,0 0 0,0 0 15,0 1-15,0-1 0,0 0 16,0 0-16,22-21 31,-22-21-15,0 0-16</inkml:trace>
  <inkml:trace contextRef="#ctx0" brushRef="#br0" timeOffset="57630.48">9864 6011 0,'0'0'0,"-22"22"0,1-22 0,0 21 15,21 0-15,0 0 16,21-21 0,22 0-16,-22 21 0,0-21 0,21 0 15,-21 0-15,22 0 0,-1 0 16,0 0-16,-20 0 0,20 0 15,0 0-15,-21 0 0,22 0 0,-22 0 16,21 0-16,-21 0 0,1-21 16,-1 21-16,0 0 0,-21-21 0,0 0 15,21 21-15,-21-21 0,0-1 0,0 1 16,0 0-16</inkml:trace>
  <inkml:trace contextRef="#ctx0" brushRef="#br0" timeOffset="57848.36">9927 5715 0,'0'-21'16,"21"21"-1,0 0-15,1 0 0,-1 0 16,21 0-16,-21 0 0,0 0 15,1 0-15,20-21 0,-21 21 0,0 0 16,22-21-16,-22 21 0,0 0 0,0 0 16</inkml:trace>
  <inkml:trace contextRef="#ctx0" brushRef="#br0" timeOffset="58391.06">10520 5419 0,'-43'0'0,"86"0"0,-107 0 0,43-21 16,-21 21-16,21 0 0,-22 0 15,1 0-15,21 0 0,-22 0 0,1 0 16,-21 0-16,20 0 0,1 0 16,-22 21-16,22 0 0,0 0 0,-22 0 15,22 0-15,0 1 0,-1-1 16,1 21-16,0 0 0,20 1 0,-20-1 15,21 0-15,0 1 0,0-1 16,21 0-16,0 1 0,0-1 0,0-21 16,0 22-16,0-1 0,42-21 0,-21 0 15,21 0-15,1 1 0,-1-1 16,0 0-16,22 0 0,-1-21 0,1 0 16,-1 21-16,1-21 0,-1 0 15,1 0-15,-1 0 0,1 0 0,-1-21 16,1 0-16,-22 21 0,22-21 0,-22 0 15,0-1-15,1 1 0,-1 0 16,-21 0-16,22-21 0,-22 20 16,0-20-16,-21 21 0,0-21 0,21-1 15,-21-20-15,0 20 0,0 1 16,0-21-16,0 20 0,-21 1 0,0 21 16,0-22-16,-22 22 0,22-21 0,-21 21 15,-22 21-15,22-21 0,-22-1 16,1 22-16,-1 0 0,1 0 0,-22 0 15,22 0-15,-1 22 0,1-1 16,-1-21-16,1 21 0,20 0 0,1 21 16,0-20-16,-1-1 0,1 0 15,21 21-15,0-21 0,0 1 16,-1-1-16,22 0 0,0 0 0,0 0 16,0 0-16</inkml:trace>
  <inkml:trace contextRef="#ctx0" brushRef="#br0" timeOffset="59778.24">20278 5588 0,'0'0'0,"21"0"0,0 0 0,0 0 16,0-21-16,0 21 15,1 0-15,-1-21 0,0 21 16,0-21-16,0 21 0,0 0 16,1-22-16,-1 1 0,-21 0 15,0 0 1,-21 21-16,-22 0 0,22 0 0,-21 0 15,-1 0-15,22 0 0,-21 0 16,0 0-16,-1 0 0,1 0 0,0 21 16,20-21-16,-20 21 0,21 0 15,0 1-15,21-1 0,0 0 0,0 0 16,0 0-16,0 0 0,0 1 0,21-1 16,0 0-16,0 21 15,0-21-15,22 1 0,-1-1 0,0 0 16,1 0-16,-1 0 0,0 0 15,1 1-15,20-1 0,-20 0 0,-22 0 16,21 0-16,-21 0 0,0 1 0,-21-1 16,0 0-16,-21 0 15,0-21-15,-21 21 0,-1-21 0,-20 0 16,21 21-16,-22-21 0,22 0 16,-22 0-16,22 0 0,0 0 0,-1 0 15,22 0-15,-21 0 0,21 0 0,-1-21 16,1 21-16,21-21 0,-21 0 15,21 0-15,0 0 16,0-1-16,0 1 0,0 0 16,0 0-1,0 0-15,21 21 0,0 0 0,1-21 16,-1 21-16,21 0 0,-21-22 16,22 22-16,-1 0 0,0 0 0,1-21 15</inkml:trace>
  <inkml:trace contextRef="#ctx0" brushRef="#br0" timeOffset="60431.35">20807 5948 0,'0'0'0,"21"0"0,0 0 0,0 0 16,0 0-16,1 0 16,-1 0-16,0-21 0,0 0 0,0 21 15,0-22-15,1 22 0,-1-21 0,0 0 16,0 0-16,0 0 0,-21 0 15,0-1-15,0 1 0,0 0 16,0 0-16,0 0 0,0 0 16,-21 21-16,21-22 0,-21 22 0,0 0 15,0 0-15,-1 0 0,-20 0 16,21 22-16,0-1 0,-22 0 0,22 21 16,0-21-16,0 22 0,0-22 15,0 21-15,-1 1 0,1-22 16,21 21-16,0-21 0,0 22 0,0-22 15,0 0-15,0 0 0,0 0 16,43 0-16,-22 1 0,0-22 0,21 21 16,-21-21-16,22 0 0,-1 0 0,-21 0 15,22 0-15,-1 0 0,0 0 16,1-21-16,-1-1 0,0 1 0,-21 0 16,22 0-16,-22 0 0,21 0 0,-21-22 15,1 22-15,-1-21 0,0-1 16,0 1-16,0 0 0,0-22 15,1 22-15,-1-22 0,0 22 16,0 0-16,0-1 0,-21 22 0,0-21 0,21 21 16,-21 0-16,0-1 0,0 44 31,-21-22-31,21 42 16,-21-21-16,0 0 0,0 22 15,21-1-15,-21 0 0,-1 22 0,1-22 16,21 0-16,-21 1 0,21-1 15,-21 22-15,21-43 0,-21 21 0,21 0 16,0-20-16,0 20 0,0-21 0,0 0 16,0 0-16,0 1 15,0-1-15,21-21 0,0 0 0,0 21 16,0-21-16,1 0 0,-1 0 16,0 0-16,0 0 15,0-21-15,-21 0 0,21 21 0,1-22 16,-22 1-16,0 0 0,0 0 0</inkml:trace>
  <inkml:trace contextRef="#ctx0" brushRef="#br0" timeOffset="60650.78">21378 5821 0,'0'0'0,"-21"0"0,42 0 31,0 0-15,1-21-16,-1 21 0,21 0 0,-21 0 16,22 0-16,-22 0 0,21-21 15,-21 21-15,22 0 0,-22 0 0,21-22 16,-21 22-16,22 0 0,-22-21 16,21 21-16,-21 0 0,0 0 0</inkml:trace>
  <inkml:trace contextRef="#ctx0" brushRef="#br0" timeOffset="61004.58">23580 5461 0,'0'0'0,"0"-21"0,21 21 0,-21-21 16,0 0-16,0 42 31,0 0-15,-21 0-16,21 0 0,-22 0 16,22 22-16,0-22 0,-21 21 0,21-21 15,-21 22-15,21-22 0,0 21 16,0-21-16,0 1 0,0-1 0,0 0 15,0 0-15,0 0 0,0 0 16,21-42 15,-21 0-15</inkml:trace>
  <inkml:trace contextRef="#ctx0" brushRef="#br0" timeOffset="61259.43">23304 5821 0,'-21'0'0,"21"21"0,0 0 0,0 0 15,0 1 1,21-22 0,1 0-16,-1 0 0,21 21 15,-21-21-15,0 0 0,22 0 0,-1 0 16,-21 0-16,22 0 0,-1 0 0,-21 0 15,21 0-15,-20 0 16,20 0-16,-21 0 0,0 0 0,0 0 16,-21-21-16,22 21 0,-22-22 15,0 1-15,0 0 16,0 0-16,0 0 0</inkml:trace>
  <inkml:trace contextRef="#ctx0" brushRef="#br0" timeOffset="61475.02">23431 5440 0,'0'0'0,"-21"0"0,21-21 32,21 21-17,22 0-15,-22 0 0,21 0 16,-21 0-16,22 0 0,-1 0 15,0 0-15,-20 0 0,20 0 0,-21 0 16,21 0-16,-20 0 0,-1 0 16,0 0-16</inkml:trace>
  <inkml:trace contextRef="#ctx0" brushRef="#br0" timeOffset="61998.73">23939 5271 0,'0'0'0,"-21"0"0,0-22 16,0 22-16,-21 0 0,-1 0 15,22 0-15,-21 0 0,-1 0 0,-20 0 16,21 0-16,-1 0 0,-20 0 0,-1 0 16,22 22-16,0-22 0,-22 21 15,22 0-15,-1 0 0,1 21 0,0-20 16,-1-1-16,22 21 0,0 0 15,0 1-15,0-1 0,21 0 0,0 1 16,0-22-16,0 21 0,21 1 16,0-1-16,0 0 0,0-21 15,22 22-15,-22-22 0,21 21 0,1-21 16,-1 1-16,0-1 0,1-21 16,20 21-16,1-21 0,-22 0 0,21 0 15,1 0-15,-1 0 0,1 0 16,-22 0-16,22 0 0,-22-21 0,0 0 15,1-1-15,-22 1 0,21 0 0,-21 0 16,22-21-16,-22-1 0,0 1 16,0 0-16,-21-22 0,0 22 0,0-1 15,0 1-15,0 0 0,0-1 16,0 1-16,-21 0 0,0 21 16,0-22-16,-22 22 0,22 0 0,-42 21 15,20-21-15,1 0 0,-21 21 16,20 0-16,-20 0 0,20 0 0,-20 0 15,21 0-15,-1 0 0,22 21 16,-21 0-16,21-21 0,-22 21 0,22 0 16,0-21-16,0 21 0,21 1 15,-21-22-15,-1 21 0,1 0 16</inkml:trace>
  <inkml:trace contextRef="#ctx0" brushRef="#br0" timeOffset="65294.94">10689 2794 0,'0'0'0,"21"0"0,22-42 16,-22 42-1,-21-21-15,21 21 0,0-22 0,-21 1 16,21 21 0,-42 0 31,0 21-47,0 1 0,0-1 15,-22 21-15,1-21 0,0 22 16,-22-1-16,22 0 0,-22 22 0,1-22 15,-22 22-15,0-1 0,-20 1 16,20-1-16,-21 22 0,0-22 0,22 1 16,-22-1-16,21 22 0,0-22 15,-20 1-15,20-1 0,-21 22 0,21-21 16,-20-1-16,-1 22 0,21-22 16,-21 1-16,22-1 0,-1 1 0,21-22 15,-20 22-15,-1-22 0,22 0 0,-1 1 16,22-1-16,-22 0 0,22-21 15,21 22-15,-22-22 0,22 0 0,0-21 16,21 21-16,0 0 31,21-42 1,0 0-17,1 0-15,-1 0 0,0 0 16</inkml:trace>
  <inkml:trace contextRef="#ctx0" brushRef="#br0" timeOffset="66711.33">16785 2582 0,'0'0'0,"0"-21"0,0 0 15,21 21 32,0 21-31,1-21-16,-1 21 0,0 1 15,0-1-15,0 0 0,22 0 0,-22 0 16,21 0-16,0 1 0,22 20 16,-22-21-16,22 21 0,20-20 0,-20 20 15,21 0-15,-1 1 0,1-1 16,-22 21-16,22-20 0,0 20 15,-1 1-15,1-1 0,21-20 0,-21 20 16,20 1-16,22-1 0,-21 1 16,0-22-16,0 21 0,21-20 0,-21 20 15,21 1-15,-21-22 0,21 22 16,-22-1-16,22-21 0,-21 22 0,0-22 16,-21 1-16,-1-1 0,1 0 15,-21 1-15,-1-22 0,1 0 16,-22 0-16,0 0 0,1 0 0,-22-21 15,0 0-15,0 22 0,-42-22 63,21 21 15,21-21-47,0 0-15,-21 21 0,21-21 46,1 0-46,-1 0-1,-21 21-15,21-21 16,0 0-16,0 0 16,0 21-16,1-21 31,-1 0-31,0 0 0,-21 21 15,21-21 1,0 0 62,-21-21-47,0 0-15,-21 0-16</inkml:trace>
  <inkml:trace contextRef="#ctx0" brushRef="#br0" timeOffset="68098.62">7874 4276 0,'0'-21'31,"0"42"-15,0 0-1,0 0-15,0 0 0,0 0 16,0 22-16,0-1 0,0-21 0,0 22 16,0-1-16,0-21 0,0 21 15,0 1-15,-21-22 0,21 21 0,-21 1 16,21-22-16,-22 21 0,1-21 0,21 0 15,0 1-15,-21-1 0,21 0 16,-21 0-16,21-42 47,0 0-31,0 0-16,21-1 15,0 22-15,0-21 0,22 0 0,-22 21 16,21-21-16,1 0 0,20 21 15,-21-21-15,22-1 0,-1 22 0,-20-21 16,20 21-16,-20 0 0,20-21 16,-21 21-16,22 0 0,-22 0 0,1-21 15,-1 21-15,0 0 0,-21 0 0,22 0 16,-22 0 0,0 0-16,-21 21 31,21-21 16,0 0-47,1 0 0</inkml:trace>
  <inkml:trace contextRef="#ctx0" brushRef="#br0" timeOffset="69330.88">20722 4043 0,'0'0'0,"-21"-42"31,21 20-15,-21 22 0,0 0-1,21 22-15,0-1 16,0 0-16,0 0 0,-22 0 16,22 0-16,0 22 0,0-22 0,0 21 15,0-21-15,0 22 0,0-22 16,0 21-16,0 1 0,22-22 15,-1 21-15,21-21 0,-21 22 0,0-22 16,22 0-16,-22 0 0,0 0 16,21 0-16,-20 1 0,-1-1 0,0-21 15,0 21-15,0-21 0,0 0 16,1 0-16,-44 0 31,-20 0-31,21 0 0,0 0 16,-22 0-16,1 0 0,0 0 0,-22 0 15,22 0-15,-22 0 0,1 0 16,21 0-16,-22 21 0,1-21 16,20 0-16,1 0 0,-22 21 0,22-21 15,0 0-15,21 0 0,-22 21 16,22-21-16,0 0 0,0 0 0,0 0 16,21 22-16,0-1 31,-22-21-16,1 0-15,0 0 16,0 0-16</inkml:trace>
  <inkml:trace contextRef="#ctx0" brushRef="#br1" timeOffset="80623.6">550 4191 0,'21'-42'15,"-21"21"-15,22-1 16,-22 1-16,0 0 16,0 0-1,0 42 32,0 0-47,0 0 0,-22 1 0,22 20 16,0-21-16,0 21 0,0 1 15,-21-22-15,21 21 0,0-21 16,0 22-16,-21-22 0,21 21 0,0-21 16,0 1-16,0-1 0,0 0 15,0 0-15,21-21 0,0 21 0,1-21 16,-1 0 0,0 0-16,0 0 0,0 0 15,0 0-15,1 0 0,-1 0 0,0 0 16,-21-21-16,21 0 0,0 21 15,0-21-15,-21 0 0,0-1 0,22 1 16,-1 0-16,-21 0 0,0 0 16,0-22-16,21 22 0,-21 0 0,21-21 15,-21 21-15,0-1 0,0 1 16,0 0-16,0 0 0,0 0 16,0 42 46,21 0-62,-21 0 16,21-21-16,1 0 15,-22 21 1</inkml:trace>
  <inkml:trace contextRef="#ctx0" brushRef="#br1" timeOffset="81026.38">1143 4170 0,'0'-21'15,"-21"21"32,21 21-47,0 0 16,0 0-16,0 0 0,0 22 15,0-22-15,0 21 0,0-21 0,0 22 16,0-1-16,0 0 0,0 1 16,-21 20-16,21-20 0,-22 20 15,22 1-15,0 20 0,-21-20 0,0-1 16,0 1-16,21-1 16,0 1-16,-21-1 0,0-20 0,21 20 15,-22-21-15,1 1 0,21-1 16,0-21-16,0 22 0,0-22 0,0 0 15,0 0-15,0-42 47,0 0-47,0 0 0,0-1 0,0-20 16,0 21-16,0-21 0,0-1 16,21 1-16,-21 0 0,22-1 15</inkml:trace>
  <inkml:trace contextRef="#ctx0" brushRef="#br1" timeOffset="81382.17">1037 4424 0,'0'0'0,"0"-21"0,0 0 0,0-1 16,0 1-16,0 0 0,0 0 15,21 0-15,-21 0 0,21-1 16,1 1-16,-1 0 0,0 0 15,21 0-15,-21 0 16,1 21-16,-1 0 0,0 0 16,0 0-16,0 0 0,0 0 0,-21 21 15,0 0-15,22 0 0,-22 0 16,0 0-16,0 1 0,0 20 0,0-21 16,-22 0-16,1 22 0,0-22 15,0 0-15,0 21 0,0-21 0,-1 1 16,1-1-16,0-21 0,0 21 15,0 0 1,21-42 31,21 21-47,0-21 0</inkml:trace>
  <inkml:trace contextRef="#ctx0" brushRef="#br1" timeOffset="82194.71">1736 4170 0,'0'0'16,"-22"0"-16,1 0 0,0 0 15,0 0 1,0 21-16,0 0 15,-1 0-15,22 1 0,0-1 0,-21 21 16,21-21-16,-21 0 0,21 1 16,-21-1-16,21 0 0,0 0 0,0 0 15,0 0-15,0 1 0,0-1 16,21-21-16,0 21 0,0-21 16,1 0-16,-1 0 15,0 0-15,0 0 0,0-21 16,-21 0-16,21-1 15,-21 1-15,0 0 16,0 0-16,0 0 16,0 0-16,0-22 0,0 22 0,0 0 15,-21 0-15,21 0 0,0-1 16,0 1-16,0 0 16,0 0-16,0 0 0,0 0 15,21 21-15,1 0 0,-1-22 16,0 22-16,0 0 0,0 0 15,0 0-15,1 0 0,-1 22 16,0-22-16,0 42 0,-21-21 16,21 0-16,0 0 0,-21 1 15,0 20-15,0-21 0,0 21 0,0-20 0,0-1 16,0 0-16,0 0 16,0 0-16,0 0 0,0 1 0,0-1 15,0-42 32,0-1-47,0 1 16,0 0-16,0 0 0,0 0 15,0 0-15,0-1 0,0-20 0,0 21 16,0 0-16,22-22 0,-22 22 16,21 0-16,0 0 0,0 0 0,21 0 15,-20-1-15,-1 22 0,0 0 16,0 0-16,0 0 0,0 0 15,1 0-15,-1 22 0,0-1 16,0 0-16,0 0 0,-21 0 0,0 22 16,0-22-16,0 0 0,0 0 15,0 21-15,0-20 0,-21-1 0,21 0 16,-21 0-16,0 0 0,21 0 16,-21 1-16,21-1 0,-22-21 0,1 21 15</inkml:trace>
  <inkml:trace contextRef="#ctx0" brushRef="#br1" timeOffset="83494.06">3408 3958 0,'0'0'0,"-43"0"32,22 0-32,21 21 15,0 1 1,0-1 0,21-21-1,1 0-15,-1 0 0,0 0 0,0 0 16,0-21-16,0 21 0,1-22 15,20 1-15,-21 21 0,0-21 0,22 0 16,-22 0-16,0 0 0,0 21 16,0-22-16,0 1 0,-21 0 0,0 0 15,0 0-15,0 0 0,0-1 16,0 1-16,0 0 16,0 42-1,0 0-15,-21 1 16,21-1-16,-21 0 0,21 21 0,0-21 15,0 22-15,0-1 16,0 0-16,0 1 0,0-1 0,0 0 16,0 1-16,0-22 0,0 21 15,0 1-15,0-1 0,0-21 0,0 21 16,0-20-16,0-1 0,0 21 0,0-21 16,0 0-16,-21 1 0,21-1 15,-21 0-15,0-21 16,21 21-16,-22-21 15,1 0-15,0 0 0,0-21 16,0 0-16,0 0 16,-1-1-16,1 1 0,0 0 15,21 0-15,-21 0 0,0 0 16,0-1-16,21 1 0,-22 0 16,1 21-1,21 21 1,0 0-1,0 1-15,0-1 16,21 0-16,1 0 0,-1-21 16,-21 21-16,21-21 0,21 0 15,-21 21-15,1-21 0,20 0 0,-21 0 16,21 0-16,-20 0 0,20 0 0,0 0 16,-21 0-16,22-21 0,-22 21 15,0-21-15,21 0 0,-20 21 16,-1-21-16,-21 0 0,21-1 15,0 1-15,-21 0 0,0-21 0,0 21 16,0-1-16,0 1 0,0 0 16,0 42 31,0 0-47,0 1 0,0-1 0,0 0 15,0 0-15,0 0 0,0 0 16,-21 1-16,21-1 0,0 0 0,0 0 15,0 0-15,0 0 16,0 1 0,0-44 15,0 1-31,0 0 16,0 0-16,0 0 0,0 0 15,0-1-15,0 1 0,0 0 16,21 0-16,0 0 0,0 0 0,22-1 15,-22-20-15,0 42 0,21-21 16,-20 0-16,20 21 0,-21 0 16,21 0-16,-20 0 0,-1 0 0,21 0 0,-21 21 15,0 0-15,1 0 16,-22 0-16,0 1 0,0-1 0,0 0 16,0 0-16,0 0 0,0 0 15,-22 1-15,22-1 0,0 0 0,-21 0 16,0 0-16,21-42 62,0 0-62,21 0 0</inkml:trace>
  <inkml:trace contextRef="#ctx0" brushRef="#br1" timeOffset="84130.69">4932 4170 0,'0'0'0,"0"-42"16,0 20-16,0 1 16,0 0-16,0 0 0,-21 0 15,-1 21-15,1 0 16,0 0-16,0 0 0,0 0 0,0 0 15,-1 21-15,1 0 0,0 0 16,0 0-16,-21 1 0,20 20 16,1-21-16,0 21 0,0-20 0,0-1 15,21 21-15,0-21 0,0 0 16,0 1-16,0-1 0,0 0 16,21 0-1,0-21-15,0 0 0,0 0 16,1 0-16,-1 0 0,21 0 15,-21-21-15,0 21 0,1-21 0,-1 0 16,0-1-16,0 1 0,0 0 0,0 0 16,1-21-16,-1-1 15,0 22-15,-21-21 0,21-1 0,0-20 16,-21 21-16,0-1 0,21 1 0,-21 0 16,22 20-16,-22-20 0,0 0 15,0 21-15,0-1 0,0 1 0,0 0 16,0 0-16,0 42 31,0 0-31,0 0 0,0 22 16,-22-22-16,22 21 0,0 1 0,-21-1 15,21 0-15,0 1 0,0-1 0,0 0 16,0 1-16,0-1 0,0 0 16,0-21-16,0 22 0,0-22 0,0 21 15,0-21-15,0 1 0,0-1 16,0 0-16,21-21 15,1 0-15,-1 0 16,0 0-16,0 0 16,0-21-16,0 21 0,-21-21 15,22-1-15,-1 1 0,0 0 0,0 0 16,0 0-16</inkml:trace>
  <inkml:trace contextRef="#ctx0" brushRef="#br1" timeOffset="84574.44">5397 4106 0,'0'0'0,"-21"22"0,21-1 32,0 0-32,21-21 31,1 0-31,-1 0 0,0 0 15,0-21-15,0 0 0,0 21 0,-21-22 16,22 22-16,-1-21 0,-21 0 16,21 0-16,-21 0 15,0 0-15,0-1 16,-21 22 0,0 0-16,-1 0 0,1 0 15,0 22-15,0-1 16,0 0-16,0 0 0,21 0 0,0 0 15,-22 1-15,22 20 0,-21-21 16,21 0-16,0 0 0,0 1 0,0-1 16,0 0-16,0 0 0,0 0 0,21 0 15,1 1-15,-1-1 16,0-21-16,0 0 0,0 0 16,0 0-16,1 0 0,-1 0 15,0 0-15,0 0 0,0 0 16,0 0-16,1 0 0,-1 0 0,0-21 15,0 21-15,0-22 0,0 22 16</inkml:trace>
  <inkml:trace contextRef="#ctx0" brushRef="#br1" timeOffset="84882.08">5990 4001 0,'0'0'0,"21"0"0,0 0 31,-21 21-15,22 0-16,-1 0 0,0 0 15,-21 0-15,21 1 0,-21-1 16,21 0-16,0 0 0,-21 0 16,22 0-16,-1 1 0,-21-1 15,21 0-15,-21 0 0,21-21 16,0 0-16,-21 21 0,21-21 15,1-21 32,-22 0-31,0 0-16</inkml:trace>
  <inkml:trace contextRef="#ctx0" brushRef="#br1" timeOffset="85194.9">6350 4001 0,'0'0'16,"0"-22"-1,-21 22 17,21 22-32,-21-22 0,21 21 15,-22 0-15,1 0 0,0 0 16,0 0-16,21 1 0,-21 20 15,0-21-15,-1 0 0,1 0 0,0 1 16,21-1-16,-21 0 0,0 0 0,0-21 16,21 21-16,0 0 0,-22-21 15,22 22-15,-21-22 0,21 21 16,-21-21 0,0 0-1,0 0 16</inkml:trace>
  <inkml:trace contextRef="#ctx0" brushRef="#br1" timeOffset="91130.32">466 4974 0,'21'-84'31,"-21"62"-31,0 1 0,0 0 0,0 42 47,0 22-47,0-22 0,0 21 16,0 0-16,0 1 0,0-1 15,0 22-15,0-22 0,0 0 0,0 1 16,0-1-16,0 0 0,0 1 15,0-22-15,0 21 0,0-21 16,0 0-16,-21 1 0,21-1 0,0-42 47,0-1-31,0 1-16,0 0 15,0 0-15,21 0 0,-21 0 0,21-1 16,0 1-16,-21 0 0,21 0 15,0 0-15,1 0 0,-1-1 0,0 1 16,-21 0-16,21 21 0,0 0 16,0 0-16,1 0 0,-1 0 0,-21 21 15,21 0-15,0 1 0,-21-1 16,0 0-16,0 21 0,0-21 16,21 1-16,-21 20 0,0-21 15,0 0-15,0 0 0,0 1 16,0-1-16,0 0 0,0 0 0,0 0 15,0 0 1,0-42 15,0 0-15,0 0-16</inkml:trace>
  <inkml:trace contextRef="#ctx0" brushRef="#br1" timeOffset="91531.07">910 5398 0,'21'0'16,"0"0"-16,1-22 16,-1 22-1,0-21-15,-21 0 0,21 0 16,0 21-16,-21-21 0,0 0 15,0-1-15,-21 22 32,0 0-17,0 0-15,0 0 0,-1 22 16,1-1-16,21 0 16,0 0-16,-21 0 0,21 0 0,-21 1 15,21-1-15,0 0 0,0 0 16,0 0-16,0 0 0,0 1 0,21-1 15,0 0 1,0-21-16,1 0 0,-1 0 0,0 0 16,0 0-16,0 0 0,0 0 15,1 0-15,-1-21 0,0 0 16,0 21-16,0-22 0,0 1 0,1 0 16,-1 0-16,0 0 0,0 0 15</inkml:trace>
  <inkml:trace contextRef="#ctx0" brushRef="#br1" timeOffset="91790.92">1460 4911 0,'0'0'0,"-21"0"16,0 0 0,21 21-16,0 0 0,0 21 0,-21-20 15,21 20-15,-21-21 0,21 21 16,-21 1-16,21-1 0,0 0 0,0-20 15,0 20-15,0-21 0,0 21 16,-22-20-16,22-1 0,0 0 16,0 0-16,0 0 0,0 0 15,0 1-15,22-22 16,-1 0 0,-21-22-16,21 22 15,0-21-15,-21 0 0,21 21 0</inkml:trace>
  <inkml:trace contextRef="#ctx0" brushRef="#br1" timeOffset="92054.12">1206 5249 0,'0'0'0,"0"22"31,22-22-16,-1 0-15,0 0 16,21 0-16,-21 0 16,1 0-16,-1 0 0,0-22 0,0 22 15,0 0-15,0 0 0,1 0 16</inkml:trace>
  <inkml:trace contextRef="#ctx0" brushRef="#br1" timeOffset="92509.97">1693 5249 0,'-21'-21'15,"0"21"1,21-21-16,0 0 31,21 21-31,0 0 0,0 0 16,1 0-16,-1 0 16,0 0-16,0 0 0,0 21 0,0 0 15,-21 0-15,22 1 16,-22-1-16,0 0 0,0 0 0,0 21 15,0-20-15,0-1 0,0 0 16,0 0-16,0 0 0,-22-21 16,22 21-16,0-42 47,0 0-47,0 0 0,0 0 15,0 0-15,0-1 16,0 1-16,22 0 0,-22 0 0,21 0 15,-21-22-15,0 22 0,0 0 16,21 0-16,0 0 0,-21 0 16,21 21-16,0 0 15</inkml:trace>
  <inkml:trace contextRef="#ctx0" brushRef="#br1" timeOffset="93018.68">2371 5165 0,'0'0'0,"-22"-21"31,1 21-31,0 0 0,0 0 0,0 0 16,21 21 0,-21 0-16,-1 0 0,22 0 0,0 0 15,-21 1-15,0-1 0,0 0 16,21 0-16,0 0 0,0 0 0,-21 1 16,21-1-16,0 0 0,0 0 15,0 0-15,0 0 0,21-21 0,0 22 16,21-22-16,-20 0 15,-1 0-15,21 0 0,-21 0 0,22 0 16,-22-22-16,21 22 0,-21-21 16,0 0-16,22 21 0,-22-21 0,0 0 15,0 0-15,-21-1 0,21 1 16,-21-21-16,0 21 16,0 0-16,0-1 0,0 1 15,-21 0-15,0 0 0,0 0 0,0 21 16,-22 0-16,22 0 0,0 0 15,0 0-15,-21 0 0,20 0 0,1 0 16,0 21-16,0-21 0,0 21 16,0 0-16,21 0 0,0 1 15,0-1-15,0 0 16,0 0-16,21-21 0,0 0 0,0 0 16,0 0-16</inkml:trace>
  <inkml:trace contextRef="#ctx0" brushRef="#br1" timeOffset="93708.05">3090 5249 0,'0'-84'16,"-21"63"-1,0 21 1,0 0-16,0 0 0,-1 0 15,1 0-15,0 0 16,21 21-16,-21 0 0,0 0 0,21 0 16,-21-21-16,21 21 0,0 1 15,0-1-15,0 0 0,0 0 16,0 0-16,0 0 0,0 1 0,0-1 16,21 0-1,0-21-15,0 0 0,0 0 16,0 0-16,1 0 0,-1 0 15,0 0-15,-21-21 0,21 21 0,0-21 16,0-1-16,-21 1 16,0 0-16,22 0 15,-22 0-15,0 0 16,0 42 31,0 0-47,0 0 15,0 0-15,0 0 0,0 1 0,0-1 16,0 21-16,0-21 0,0 22 16,0-22-16,0 21 0,0 0 0,0 22 15,0-22-15,0 1 0,0 20 16,0-21-16,0 1 0,0 20 0,0-20 16,0-1-16,0 0 0,0 1 15,0-1-15,0-21 0,0 21 16,0-20-16,0-1 0,0 0 0,0 0 15,0 0-15,-22-21 16,1 0-16,0 0 0,0 0 16,0 0-16,0-21 0,-1 0 0,1 21 15,-21-21-15,21 0 0,-22-1 16,22 1-16,-21 0 0,21 0 0,0-21 16,-1 20-16,1 1 0,0 0 15,21 0-15,0 0 0,0 0 0,0-1 16,0 1-16,0 0 0,21-21 15,0 21-15,1-1 0,20-20 0,-21 0 16,21-1-16</inkml:trace>
  <inkml:trace contextRef="#ctx0" brushRef="#br1" timeOffset="94594.76">3556 5271 0,'0'0'15,"-42"0"1,63-22 15,0 1-31,0 0 16,0 21-16,0-21 0,1 21 15,-1-21-15,0 0 0,0 21 0,-21-22 16,21 22-16,-21-21 0,0 0 16,-21 21-1,0 0-15,0 0 16,0 0-16,-1 0 0,1 0 0,0 21 16,0 0-16,0 1 0,0-1 0,-1 0 15,22 0-15,0 0 16,0 0-16,-21 1 0,21-1 0,0 0 15,0 0-15,0 0 16,0 0-16,21-21 0,1 22 16,-1-22-16,0 0 0,21 0 0,-21 0 15,1 0-15,20 0 0,0 0 16,-21-22-16,22 22 0,-1-21 0,-21 21 16,22-21-16,-22 0 0,0 0 15,0 21-15,0-21 0,0-1 16,1 1-16,-22 0 0,21 0 0,-21 0 15,0 0-15,0-1 0,0 1 0,0 0 16,0 42 15,0 0-31,0 1 16,0-1-16,0 0 0,0 0 0,-21 0 16,21 0-16,0 1 0,0-1 15,0 0-15,0 0 0,0 0 16,0 0-16,0 1 15,-22-22 1,22-22 15,0 1-15,0 0-16,0 0 0,0 0 16,0 0-16,0-1 0,0 1 0,22 0 15,-22 0-15,21 0 0,0 0 0,0-1 16,0 1-16,0 0 0,22 0 15,-22 21-15,0 0 0,21 0 0,-20 0 16,20 0-16,-21 0 0,0 0 16,0 21-16,1 0 0,-1 0 0,-21 1 15,0-1-15,0 0 0,0 0 0,0 0 16,0 0-16,0 1 16,0-1-16,-21 0 0,-1 0 0,1 0 15,21 0 1,-21-21-16,21-21 47</inkml:trace>
  <inkml:trace contextRef="#ctx0" brushRef="#br1" timeOffset="95034.52">4762 5017 0,'0'0'0,"0"-22"0,-21 22 31,0 0-15,0 0-16,21 22 0,-21-1 16,0 0-16,21 0 0,-22 0 0,22 0 15,0 1-15,-21-1 0,21 0 0,0 0 16,0 0-16,0 0 0,0 1 15,0-1-15,0 0 0,0 0 16,21-21-16,1 0 16,-1 0-16,0 0 0,0 0 15,0 0-15,0 0 0,1 0 0,20 0 0,-21 0 16,0-21-16,0 0 0,1 21 16,-1-21-16,0-1 0,-21 1 15,0 0-15,21-21 0,-21 21 0,0-1 16,0 1-16,0-21 0,0 21 15,0 0-15,-21-1 0,0 1 16,0 21-16,-1 0 0,1 0 16,0 0-16,0 0 0,0 0 0,0 0 15,-1 21-15,1 1 0,0-1 16,21 0-16,-21-21 0,21 21 16,0 0-16,0 0 0</inkml:trace>
  <inkml:trace contextRef="#ctx0" brushRef="#br1" timeOffset="95474.27">5228 4995 0,'21'0'0,"-42"0"16,42-21-16,-21 42 47,0 1-47,0-1 15,0 0-15,0 0 0,0 0 16,0 0-16,0 1 0,0-1 0,0 0 16,0 0-16,0 0 0,0 0 0,0 1 15,0-1-15,0 0 16,21 0-16,1-21 15,-1 0-15,0 0 16,0 0-16,0-21 0,0 0 16,1 0-16,-1 21 0,-21-22 15,0 1-15,21 0 16,0 0-16,-21 0 0,0-22 0,0 22 16,0 0-16,0 0 0,0 0 0,0 0 15,0-1-15,0 1 16,0 42 31,21-21-47,-21 22 0</inkml:trace>
  <inkml:trace contextRef="#ctx0" brushRef="#br1" timeOffset="95951">6159 5017 0,'0'0'0,"0"-22"0,0 1 15,-21 21 1,0 0-16,0 0 0,0 0 16,0 0-16,-1 0 0,1 0 15,0 21-15,0 1 0,0-22 0,0 21 16,-1 0-16,22 0 0,-21 0 15,21 0-15,0 1 16,0-1-16,0 0 16,21-21-16,-21 21 0,22-21 15,-1 0-15,0 21 0,0-21 16,0 0-16,0 0 0,1 0 0,-1 21 16,0-21-16,0 0 0,0 22 15,0-22-15,1 0 16,-22 21-1,-22 0 1,1-21-16,0 0 16,0 0-16,0 0 0,0 0 15,-22 0-15,22 21 0,0-21 0,0 0 16,0 0-16,-22 0 0,22 0 16,0 0-16,0 0 0,0 0 15,-1 21-15,1-21 16,0 0-1,0 0-15</inkml:trace>
  <inkml:trace contextRef="#ctx0" brushRef="#br1" timeOffset="97511.73">804 6244 0,'0'0'0,"21"0"15,1-21-15,-1 21 16,-21-21-16,21 0 16,-21 0-1,0-1-15,0 1 16,0 0 0,-21 21-16,0 0 15,-1 0-15,1 0 0,0 0 16,0 0-16,0 0 0,-22 0 0,22 0 15,0 21-15,-21 0 0,21 1 16,-1-22-16,-20 21 0,21 21 16,0-21-16,0 0 0,21 1 0,0-1 15,-22 0-15,22 0 0,0 0 16,0 0-16,22 1 0,-1-22 16,0 0-16,0 0 15,0 0-15,0 0 0,22 0 16,-22-22-16,21 1 0,-21 0 0,22 0 15,-22 0-15,21 0 0,-21-1 16,1 1-16,-1 0 0,0 0 16,0 0-16,0-22 0,0 22 15,-21 0-15,0-21 0,0 21 0,0-22 16,0 22-16,22 0 0,-22 0 16,0 0-16,0-1 0,0 1 0,0 42 31,0 1-31,0-1 0,0 0 15,0 0-15,0 0 0,-22 22 16,22-22-16,0 21 0,0-21 0,0 0 16,0 22-16,0-22 0,0 0 15,0 0-15,0 0 0,0 1 16,0-1-16,0 0 16,22-21-16,-1 0 0,0 0 0,0 0 15,0 0-15,0 0 0,1 0 16,-1-21-16,0 21 0,0-21 15,0-1-15,22 1 0,-22 21 0,0-21 16,0 0-16,-21 0 0,21 0 16,-21-1-16,21 22 0,-21-21 0,0 0 15,0 0-15,22 21 16,-22 21 15,0 0-31,0 0 16,0 1-16,-22-1 0,22 0 15,0 0-15,0 0 0,0 0 16,0 1-16,22-22 16,-1 0-16,0 21 0,0-21 15,0 0-15,0 0 0,1 0 16,-1 0-16,21 0 0,-21-21 0,0-1 16,1 22-16,-1-21 15,-21 0-15,0 0 0,21 21 16,-21-21-16,21 0 0,-21-1 0,0 1 15,0 0-15,0 42 63,0 0-63,0 1 0,0-1 0,0 0 16,0 0-16,0 21 0,0-20 15,0 20-15,0 0 0,0 1 0,0-1 16,0 21-16,0-20 0,0-1 15,0 0-15,21 22 0,-21-22 0,0 1 16,0 20-16,0-21 16,0 1-16,0-1 0,0-21 0,-21 22 0,0-1 15,0-21-15,0 0 0,-1 0 16,-20 1-16,21-1 0,-21 0 16,-1-21-16,1 0 0,0 0 15,-1 0-15,-20 0 0,20-21 0,1 0 16,-21-1-16,20 1 0,1 0 15,21-21-15,-22 21 0,22-1 0,0 1 16,0-21-16,21 21 0,0 0 16,0-1-16,0 1 0,0 0 0,21 0 15,0-21-15,0 20 0,22 1 16,-22 0-16,21-21 0,22 21 16</inkml:trace>
  <inkml:trace contextRef="#ctx0" brushRef="#br1" timeOffset="97990.13">1841 6096 0,'0'21'47,"0"0"-47,0 1 16,0-1-16,0 0 0,0 0 0,0 0 15,0 0-15,0 1 16,0-1-16,0 0 0,0 0 0,0 0 16,-21 0-16,21-42 47,0 0-47,0 0 15,0 0-15,0 0 16,0-1-16,21-20 0,-21 21 0,22 0 15,-1 0-15,21-1 0,-21 1 16,0 0-16,22 0 0,-22 0 0,0 21 16,21 0-16,-20 0 0,20 0 15,-21 0-15,21 21 0,-20-21 16,-1 21-16,0 0 0,0 0 0,-21 1 16,0-1-16,0 0 0,0 21 15,0-21-15,0 1 0,-21-1 16,0 0-16,0 0 0,21 0 15,-22-21-15,22 21 0,-21-21 0,21-21 47,21 0-47,1 21 0</inkml:trace>
  <inkml:trace contextRef="#ctx0" brushRef="#br1" timeOffset="99707.87">2815 6117 0,'0'21'0,"0"-42"15,0 0-15,0 0 16,0 0-16,-21 21 0,0-21 16,0 21-16,-1 0 0,1 0 0,0 0 15,0 0-15,0 0 0,-22 0 16,22 0-16,0 21 0,-21 0 0,21 0 15,-22 0-15,22 0 0,0 22 16,-21-22-16,42 0 0,-22 0 16,22 0-16,0 1 0,0-1 15,0 0-15,0 0 0,0 0 0,22-21 16,20 0-16,-21 0 16,0 0-16,0 0 0,22 0 0,-22 0 15,21 0-15,-21 0 0,22-21 0,-22 0 16,21 0-16,-21 21 0,1-21 15,-1-1-15,0 1 0,0 0 0,0 21 16,-21-21-16,21 0 0,-21 0 16,0-1-16,0 1 0,0 0 0,0 0 15,-21 42 17,21 0-17,0 0-15,0 1 0,0-1 16,0 0-16,0 0 0,0 0 0,0 0 15,0 1-15,0-1 16,21 0-16,1-21 0,-1 0 16,0 0-16,0 0 15,0 0-15,0 0 0,1 0 0,-1-21 16,0 21-16,0-21 0,0-1 0,0 1 16,1 21-16,-1-21 0,-21 0 15,0 0-15,21 0 0,-21-1 0,0 1 16,0 0-16,0 0 15,0 0-15,0 42 32,0 0-32,0 0 15,0 0-15,0 1 0,-21-1 0,21 0 16,-21 0-16,21 0 16,0 0-16,0 1 15,0-44 32,0 1-47,0 0 0,21 0 16,0 0-16,-21 0 0,21-1 15,0 1-15,0 0 0,-21 0 16,0 0-16,22 21 0,-1 0 16,-21 21-1,0 0 1,0 0-16,0 0 0,0 1 15,0-1-15,0 0 0,0 0 0,0 0 16,0 0-16,21-21 16,0 22-16,0-22 0,0 0 15,1 0-15,-1 0 0,0 0 16,0 0-16,0 0 0,0 0 0,22 0 16,-22 0-16,0-22 0,0 1 15,0 21-15,1-21 0,-22 0 16,0 0-16,0 0 0,21-1 0,-21 1 15,0 0-15,0 0 0,0 0 16,21 21-16,-21 21 31,0 0-15,0 0-16,0 0 0,0 1 0,-21-1 16,21 0-16,0 0 0,0 0 15,0 0-15,0 1 16,21-1-16,0-21 0,0 0 15,0 0-15,1 0 0,-1 0 16,0 0-16,0 0 0,0 0 0,0 0 16,1 0-16,-1-21 0,0 21 0,-21-22 15,21 1-15,0 21 0,-21-21 16,0 0-16,21 0 0,1 0 0,-1-1 16,-21 1-16,21 0 0,0 0 15,-21 0 1,21 21-16,-21 21 15,0 0 1,0 0-16,0 0 16,0 1-16,0-1 0,0 0 15,0 0-15,21 0 16,1-21 0,-1 0-16,0 0 0,0 0 15,0 0-15,0-21 0,1 21 16,-1-21-16,-21 0 0,21 21 0,0-21 15,0-1-15,0 1 0,-21 0 0,22 0 16,-1 0-16,0 0 0,-21-1 16,21 22-16,0-21 0,0 21 0,1 0 15,-22-21-15,21 21 16,-21 21 15,-21-21-15,-1 0-16,22 21 0,-21-21 47,21-21-47,-21 0 15,0 21 17,0 0-32,0 0 15,21 21-15,-22 0 16,22 1-16,-21-1 0,21 0 15,0 0-15,0 0 0,-21 0 16,21 1-16,0-1 0,0 0 16,0 0-16,0 0 0,0 0 15,21-21-15,0 22 0,1-22 16,-1 0-16,0 0 16,0 0-16,0 0 0,0 0 0,1 0 15,-1-22-15,0 1 0,0 21 0,0-21 16,0 21-16,1-21 0,-1 0 15,0 0-15,0-1 0,-21 1 16,0 0-16,0 0 0</inkml:trace>
  <inkml:trace contextRef="#ctx0" brushRef="#br1" timeOffset="99927.03">4127 5757 0,'0'0'0,"-21"0"0,0 0 15,0 22 48,21-1-63,-21-21 0</inkml:trace>
  <inkml:trace contextRef="#ctx0" brushRef="#br1" timeOffset="101558.74">1926 6668 0,'-21'0'31,"21"21"-31,-21 0 0,21 0 15,0 0-15,-21 0 0,21 22 16,0-22-16,-22 0 0,22 0 16,0 0-16,0 22 0,-21-22 0,21 0 15,0 0-15,-21 0 16,21 1-16,0-1 0,0-42 62,0-1-62,0 1 0,0 0 16,0 0-16,21 0 0,0 0 16,-21-22-16,22 22 0,-1 0 0,0 0 15,0 0-15,0-1 0,0 1 0,1 21 16,-1 0-16,0 0 0,0 0 16,0 0-16,-21 21 15,21 1-15,-21-1 16,0 0-16,0 0 0,0 0 0,0 22 15,0-22-15,0 0 0,0 0 16,22 0-16,-1 0 0,-21 1 16,21-22-16,0 0 15,0 0-15,0 0 0,1 0 0,-1 0 16,0 0-16,0-22 0,0 22 16,22-21-16,-22 21 0,0-21 0,0 0 15,0 0-15,0 0 0,1-1 0,-1 1 16,-21 0-16,0 0 0,21 0 15,-21 0-15,0-1 16,0 1-16,0 42 31,0 1-15,-21-22-16,21 21 0,-21 21 0,21-21 16,0 0-16,0 1 0,0-1 0,0 0 15,0 0-15,0 0 0,0 0 16,21 1-16,0-1 0,0-21 0,0 0 15,0 21-15,22-21 0,-22 0 16,0 0-16,0 0 0,22 0 0,-22 0 16,0-21-16,0 0 0,0 21 15,-21-22-15,21 1 0,-21 0 16,22 0-16,-22 0 0,0 0 16,0-1-16,0 1 0,0 0 15,0 0-15,0 0 0,0 0 16,0 42 15,0 0-15,0 0-16,0 0 0,0 0 15,0 1-15,0-1 0,0 0 16,0 0-16,0 0 0,0 0 16,21 1-16,0-22 0,0 21 15,0-21-15,0 0 16,1 0-16,-1 0 0,0 0 15,0-21-15,0 21 0,0-22 16,1 1-16,-1 21 0,-21-21 0,21 0 16,0 0-16,0 0 0,-21-1 15,0 1-15,21-21 0,-21 21 0,0 0 16,0-1-16,0 1 0,0-21 16,0 21-16,0 0 0,0-1 15,-21 22 16,0 22-31,21-1 0,0 0 0,0 0 16,0 0-16,0 22 16,0-22-16,0 0 0,0 21 0,0-21 15,0 1-15,0 20 0,0-21 16,0 0-16,0 0 0,0 1 0,21-22 16,-21 21-16,21 0 0,1-21 0,-1 0 15,0 0-15,0 0 0,0 0 16,0 0-16,1-21 0,-1 21 0,0-21 15,0 21-15,0-22 0,22 1 0,-22 0 16,0 0-16,0-21 0,0 20 16,-21-20-16,21 21 0,1-21 15,-1-1-15,-21 1 0,0 0 0,21 20 16,-21-20-16,0 0 0,0 21 16,0-1-16,0 1 0,0 0 0,0 42 31,0 0-31,-21 1 0,21 20 15,0 0-15,0-21 0,0 22 16,-21-1-16,21 0 0,0 1 0,0-22 16,0 21-16,0-21 0,0 22 0,21-22 15,0 0-15,-21 0 0,21 0 16,0-21-16,22 0 0,-22 22 0,0-22 16,0 0-16,0 0 0,22 0 15,-22 0-15,0-22 0,21 1 0,-21 21 16,1-21-16,-22 0 0,21 21 15</inkml:trace>
  <inkml:trace contextRef="#ctx0" brushRef="#br1" timeOffset="103110.87">487 8001 0,'-21'21'0,"42"-42"0,0 21 0,0-21 0,0 21 16,0-21-16,-21 0 0,22 21 16,-22-22-16,21 1 0,-21 0 0,0 0 15,0 0-15,0 0 16,0-1-16,-21-20 0,-1 21 16,1 0-16,-21 0 0,21 21 0,-22-22 15,1 22-15,21 0 0,-21 0 16,-1 0-16,1 22 0,21-1 15,-22 0-15,22 0 0,0 0 16,-21 22-16,21-1 0,-1 0 0,22 1 16,-21-1-16,21 0 0,0-21 15,-21 22-15,21-1 0,0-21 0,0 0 16,0 1-16,21-1 0,0 0 16,1-21-16,-1 0 0,21 0 0,-21 0 15,22-21-15,-22 0 0,21 21 16,0-43-16,1 22 0,-1 0 0,-21-21 15,22 20-15,-1-20 16,-21 0-16,0-1 0,0 22 0,1-21 16,-1 0-16,-21-1 0,21 1 15,-21 0-15,0-1 0,0 22 0,0-21 16,0-1-16,0 22 0,0 0 16,0 0-16,0 42 31,0 0-31,0 0 0,0 1 15,-21 20-15,21 0 0,0 1 0,0-1 16,0-21-16,0 21 0,0 1 16,0-1-16,0 0 0,0 1 0,0-1 15,0 0-15,21-20 16,0 20-16,0-42 0,0 21 0,1 0 16,20-21-16,-21 0 0,0 0 15,22 0-15,-22-21 0,21 0 0,-21 0 16,0 0-16,22-1 0,-22 1 15,0-21-15,0 21 0,0 0 0,1-22 16,-22 22-16,0-21 0,0 21 16,0-1-16,0 1 0,0 0 0,0 0 15,0 42 17,0 0-32,0 0 0,-22 1 15,22-1-15,0 0 0,-21 21 16,21-21-16,0 1 0,0 20 15,0-21-15,0 0 0,0 0 0,21 1 16,1-1-16,-1-21 0,0 0 16,0 21-16,0-21 0,0 0 0,22 0 15,-22 0-15,0-21 0,0 0 16,0-1-16,1 1 0,-1 0 16,0 0-16,0 0 0,0 0 0,0-1 15,-21 1-15,0 0 0,0 0 0,0 0 16,0 0-1,0 42 17,-21 0-32,0 0 0,21 0 15,0 0-15,0 1 0,-21-1 16,21 0-16,0 21 0,0-21 16,0 1-16,0-1 0,21-21 15,0 0-15,0 0 0,1 0 0,-1 0 16,0 0-16,21 0 0,-21 0 15,1 0-15,20-21 0,-21-1 0,0 22 16,0-21-16,1 0 16,-1 0-16,0 0 0,0 0 0,0-22 0,-21 22 15,0 0-15,0 0 16,21 0-16,-21-1 0,0 1 16,0 0-1,0 42 1,0 0-16,0 1 15,-21-1-15,21 21 0,0-21 16,0 22-16,-21-22 0,21 21 0,0 0 16,-21 1-16,21 20 0,0-20 15,0-1-15,0 21 0,0-20 0,-21-1 16,21 22-16,-21-22 0,21 0 16,0 1-16,-22-1 0,1 0 0,0 1 15,21-22-15,0 0 0,0 0 16,-21 0-16,21 0 0,0-42 31,0 0-31,0 0 16,0 0-16,0-22 0,0 22 0,0-21 15,0 21-15</inkml:trace>
  <inkml:trace contextRef="#ctx0" brushRef="#br1" timeOffset="103406.7">1736 7959 0,'0'0'0,"0"-43"0,0 22 15,0 0-15,0 0 0,21 0 16,-21 0-16,0-1 0,21 22 16,0-21-16,0 21 0,0 0 15,1-21-15,-1 21 0,0 0 0,0 0 16,0 0-16,22 0 0,-22 21 0,0 0 16,-21 1-16,21-22 0,-21 21 15,0 0-15,0 0 0,0 21 0,0-20 16,-21-1-16,0 0 0,0 0 15,-1 0-15,-20 0 0,21 1 0,-21-1 16,20 0-16,1-21 0,-21 21 16,21-21-16,0 0 0,21-21 31,0 0-15,21 0-16,0-1 0,0-20 0,0 21 15</inkml:trace>
  <inkml:trace contextRef="#ctx0" brushRef="#br1" timeOffset="103851.45">2413 7493 0,'-42'42'15,"20"-20"1,22-1-16,-21 21 0,0-21 0,21 0 15,-21 22-15,21-1 0,-21-21 0,21 22 16,-21-22-16,21 21 0,0 0 16,0-20-16,0-1 0,0 0 0,0 0 15,0 0-15,21 0 0,0-21 16,0 0-16,0 0 0,0 0 0,22 0 16,-22 0-16,0 0 0,0-21 15,22 0-15,-22 21 0,0-21 0,0 0 16,0 0-16,0-1 0,1 1 15,-22 0-15,0 0 0,21 0 0,-21 0 16,21 21-16,-21-22 0,0 1 16,0 42 15,0 1-31,-21-1 16,21 0-16,0 0 0,-21 0 15,21 0-15,0 1 0,0-1 0,0 0 16,0 0-16,0 0 15,21-42 17</inkml:trace>
  <inkml:trace contextRef="#ctx0" brushRef="#br1" timeOffset="104030.1">2730 7641 0,'0'0'0,"0"-21"0,22 21 63,-1 21-47</inkml:trace>
  <inkml:trace contextRef="#ctx0" brushRef="#br1" timeOffset="104298.94">3133 7641 0,'-22'-21'31,"1"21"-31,0 0 0,0 0 0,0 0 16,0 21-16,-1 0 0,22 1 15,-21-22-15,21 21 0,-21 0 0,21 21 16,-21-21-16,21 1 16,0-1-16,0 0 0,0 0 0,0 0 15,0 0-15,0 1 0,0-1 0,21-21 16,0 21-16,0-21 16,1 0-16,20 0 0,-21 0 0,0 0 15,22 0-15,-22 0 0,21 0 0,-21-21 16</inkml:trace>
  <inkml:trace contextRef="#ctx0" brushRef="#br1" timeOffset="105234.41">3598 7684 0,'0'0'0,"0"-22"0,0 1 0,0 0 16,0 0 0,-21 21-16,0 0 0,0-21 0,0 21 15,-1 0-15,1 0 0,0 0 0,0 0 16,0 21-16,0 0 0,21 0 15,-22 0-15,1 1 0,0-1 0,0 0 16,0 0-16,21 21 0,0-20 0,-21-1 16,21 0-16,0 0 0,0 21 15,0-20-15,0-1 0,21-21 16,0 0 0,0 0-16,0 0 0,0 0 0,1 0 15,-1 0-15,0-21 0,0-1 0,0 22 16,0-21-16,1 0 15,-1 0-15,0 0 0,-21 0 0,21-1 16,-21 1-16,21 0 0,-21 0 0,0 0 16,0 0-16,0-1 0,21 22 15,-21-21-15,0 42 16,0 1 0,0-1-16,-21 0 15,21 0-15,0 0 0,0 0 0,0 1 16,0-1-16,0 0 0,0 0 15,0 0-15,0 0 0,0 1 0,21-22 16,1 21-16,-1-21 0,0 21 0,0-21 16,21 0-16,-20 0 15,-1 0-15,21 0 0,-21-21 0,0 0 16,1 21-16,20-22 0,-21 1 0,0 21 16,0-21-16,1 0 0,-1 0 15,-21-22-15,21 22 0,0 0 0,-21-21 16,0 21-16,21-22 0,-21 22 0,21-21 15,-21 21-15,0-22 0,0 22 16,0 0-16,0 0 0,0 0 0,0 42 47,0 0-47,0 0 0,-21 0 16,21 0-16,-21 1 0,21 20 0,0-21 15,-21 0-15,21 22 0,0-22 16,0 0-16,0 21 0,0-21 0,0 1 15,0-1-15,0 0 0,0 0 0,0 0 16,0 0-16,21 1 16,0-22-16,0 0 0,1 21 0,-1-21 15,0 0-15,0 0 0,0 0 0,0 0 16,1-21-16,-1 21 0,0-22 16,0 1-16,0 21 0,0-21 15,-21 0-15,0 0 0,22 0 16,-1-1-16,-21 1 15,0 0-15,0 0 0,0 0 16,-21 21 15,21 21-31,-22-21 0,22 21 0,0 0 16,-21 0-16,0-21 0,21 22 0,-21-1 16,21 0-16,0 0 0,0 0 15,0 0-15,0 1 16,21-22-16,0 0 0,0 0 15,22 0-15,-22 0 0,21 0 16,-21 0-16,1 0 0,20 0 16,-21 0-16,0-22 0,0 22 0,1 0 15,-1-21-15</inkml:trace>
  <inkml:trace contextRef="#ctx0" brushRef="#br1" timeOffset="105555.23">4170 7535 0,'0'0'0,"-21"0"0,21 22 16,21-22-1,0 0 1,0 0-16,0 0 0,22 0 0,-22 0 16,21 0-16,0 0 0,-20 0 0,20 0 15,-21 0-15,21 0 0,-20 0 16,-1 0-16,0 0 0,-21-22 31,0 1-15</inkml:trace>
  <inkml:trace contextRef="#ctx0" brushRef="#br0" timeOffset="112936.34">5673 7197 0,'0'0'16,"42"0"-16,-21 0 0,0-21 0,22 21 15,-22 0-15,0-22 0,21 22 0,-21-21 16,1 21-16,20-21 0,-21 21 0,0-21 16,22 21-16,-22 0 0,0-21 15,0 21-15,-21-21 16,-21 21 15,0 0-31,21 21 16,-21-21-16,-1 21 0,-20 0 15,21-21-15,-21 21 0,20 0 0,-20 1 16,-21-1-16,20 21 0,-20-21 0,-1 22 16,1-1-16,-1 0 0,1 1 15,-1-1-15,1 0 0,-22 1 0,22-1 16,-22 0-16,0 22 0,1-22 0,-1 0 15,-21 22-15,21-1 16,1-20-16,-1 20 0,0 1 0,1-22 16,-1 22-16,22-1 0,-22-21 0,21 22 15,-20-22-15,20 22 0,-20-22 16,-1 22-16,0-22 0,1 21 0,-1-20 16,0 20-16,1-20 0,-1 20 15,0-21-15,22 1 0,-22-1 0,0 0 16,22 1-16,-22-1 0,22 0 15,-1-20-15,22-1 0,0 0 0,-1 0 16,22 0-16,0-21 0,0 21 0,0-21 16,-1 0-1,44 0 32,-1 0-47,0-21 0,21 0 16,-21 0-16,22 0 0,-1-22 15</inkml:trace>
  <inkml:trace contextRef="#ctx0" brushRef="#br0" timeOffset="113951.17">8996 6985 0,'0'0'0,"-21"0"16,-1 0-16,22-21 16,-21 21 15,21 21-16,-21 0-15,21 0 16,0 1-16,0-1 0,0 21 0,-21 0 16,0 1-16,21-1 0,-21 22 0,21-1 15,0-21-15,0 22 0,-22-1 16,22 1-16,-21-1 0,21 1 0,-21-1 16,21 1-16,0 21 0,0-22 0,-21 22 15,21-22-15,-21 22 0,0 0 16,21-22-16,0 22 0,0-22 0,-22 22 15,1 0-15,21-22 0,-21 22 0,21-22 16,0 22-16,-21-22 0,21 1 16,-21-22-16,21 22 0,0-22 0,0 0 15,0 1-15,0-22 0,0 0 16,0 0-16,0 0 0,0 1 16,0-44 15,0 1-31,0 0 15,0 0-15,0 0 0,21-22 0,0 22 16</inkml:trace>
  <inkml:trace contextRef="#ctx0" brushRef="#br0" timeOffset="114846.34">11134 6816 0,'21'0'32,"0"0"-17,0 21-15,0-21 0,0 21 0,1-21 16,-1 21-16,0-21 0,21 21 16,-21-21-16,1 22 0,-1-1 0,21 0 15,-21 0-15,22 0 0,-1 0 16,-21 1-16,21 20 0,22-21 15,-22 21-15,22-20 0,-1 20 0,1 0 16,20 1-16,1-1 0,-21-21 0,20 21 16,1 1-16,0-1 0,-1 0 15,1 1-15,0-22 0,20 21 0,-20 1 16,21-22-16,-21 21 0,20-21 0,1 22 16,-21-22-16,21 21 0,-22 0 15,1 1-15,0-22 0,21 21 0,-22 1 16,1-1-16,0-21 0,-1 21 15,1 1-15,-22-22 0,22 21 0,0-21 16,-22 1-16,1 20 0,-1-21 16,-20 0-16,20 0 0,-21 1 15,1-1-15,-1 0 0,0 0 0,-20-21 16,20 21-16,-21-21 0,0 0 0,22 21 16,-22-21-16,0 0 15,0 0 1,-21-21 15,0 0-31,0 0 16</inkml:trace>
  <inkml:trace contextRef="#ctx0" brushRef="#br0" timeOffset="115858.87">148 9673 0,'0'0'0,"0"-21"0,-21 0 15,0 0-15,21 0 16,-21-1-16,-1 1 0,22 0 16,-21 0-1,21 42 17,0 0-32,0 0 15,0 1-15,0 20 0,0-21 0,0 21 16,0 1-16,0-1 15,0 22-15,0-22 0,0 0 0,0 22 0,0-22 16,-21 22-16,21-22 16,-21 21-16,21 1 0,0-22 0,0 22 15,0-22-15,0 0 0,0 1 0,0-1 16,0 0-16,0-20 0,0-1 16,0 0-16,0 0 0,0 0 0,0-42 46,0 0-30,0 0-16,0 0 0,0-22 16,0 22-16,0-21 0,0 21 15</inkml:trace>
  <inkml:trace contextRef="#ctx0" brushRef="#br0" timeOffset="117066.69">169 9716 0,'0'0'0,"-21"-22"31,21 1-31,-21 21 16,42 0 15,0 0-15,0 0-16,22 0 0,-22 0 15,21 0-15,-21 0 0,43 0 0,-22 0 16,22 0-16,-1 0 0,1 0 16,-1 0-16,22 0 0,0 0 0,-1 0 15,22 0-15,0 0 0,21 0 16,-21 0-16,21 0 0,0-21 15,-21 21-15,21 0 0,0 0 0,21 0 16,-21 0-16,21 0 0,-21-21 0,0 21 16,0 0-16,21 0 15,-21 0-15,0 0 0,0 0 0,21 0 16,-21 0-16,-21 0 0,21 0 16,-21 0-16,21 0 0,-21 0 0,0 0 15,-1 0-15,-20 0 0,21 0 0,-21-21 16,-22 21-16,22 0 0,-22 0 15,1 0-15,-22 0 0,22 0 0,-22 0 16,-21-21-16,21 21 0,-20 0 0,-1 0 16,0 0-16,0 0 0,0-22 15,0 22-15,-21 22 78,0-1-78,0 0 16,0 0-16,0 0 0,0 0 0,0 1 16,0-1-16,0 0 0,0 0 15,0 21-15,0-20 0,0 20 0,0-21 16,0 21-16,0-20 0,0 20 16,0 0-16,0-21 0,22 22 0,-22-22 15,21 21-15,-21 1 0,0-1 16,0 0-16,0-21 0,0 22 0,21-1 15,-21 0-15,0 1 0,0-1 16,0 0-16,0-20 0,0 20 0,0 0 16,0-21-16,0 1 0,0 20 0,0-21 15,0 0-15,-21 0 0,0 1 16,-1-1-16,1 0 0,0 0 16,0-21-16,0 0 0,0 21 15,-1-21-15,1 0 16,0 0-16,-21 0 0,21 0 0,-22 21 15,1-21-15,21 0 0,-22 0 16,-20 0-16,21 0 0,-1 0 16,-20 0-16,-1 0 0,22 0 0,-22 0 15,1 0-15,-22 0 0,22 0 0,-1 0 16,-20 0-16,20 0 0,-21 0 0,-20 0 16,20 0-16,-21 0 0,0 0 15,0 0-15,1 0 0,-1 0 0,0 0 16,-21 0-16,21 0 0,-21 0 15,21 0-15,-21 0 0,21 0 0,1 22 16,-1-22-16,21 0 0,-21 0 0,22 0 16,-22 0-16,21 0 15,-21 0-15,22 0 0,-22 0 0,0 0 0,21 0 16,-21 0-16,22 0 16,-1 0-16,0 0 0,22 0 0,-22 0 15,22 0-15,-1-22 0,1 22 16,-1 0-16,1 0 0,20 0 0,-20 0 15,21 0-15,-22 0 0,22 0 16,-1-21-16,22 21 0,-21 0 0,21 0 16,-22 0-16,22 0 0,0 0 15,0 0-15,21-21 47,0 0-31,0 0-1,0 0-15</inkml:trace>
  <inkml:trace contextRef="#ctx0" brushRef="#br0" timeOffset="119278.51">2498 8784 0,'-22'0'31,"22"21"-31,-21 1 0,21-1 0,-21 21 16,21-21-16,0 22 0,-21-1 16,0-21-16,0 21 0,-1 1 0,1-1 15,0 0-15,0-20 0,0 20 16,0-21-16,-1 21 0,22-20 15,-21-1-15,0 0 0,0 0 16,21 0 0,21-21-1,21 0-15,-20-21 16,41 21-16,-21-21 0,22 21 0,-1-21 16,1 21-16,-1-21 0,1 21 15,-1-22-15,1 22 0,-22-21 0,22 21 16,-22-21-16,22 21 0,-22-21 15,-21 21-15,21 0 0,-20 0 16,-1 0-16,0 0 0,-42 0 47,0 21-47,-1-21 0,1 0 16,0 21-16,0-21 0,0 21 0,-22 1 15</inkml:trace>
  <inkml:trace contextRef="#ctx0" brushRef="#br0" timeOffset="119966.65">698 10224 0,'0'-22'0,"0"44"0,0-65 0,0 22 16,22 21-1,-22 21 1,0 0-16,0 1 16,0-1-16,0 0 0,0 21 15,0 1-15,-22-1 0,22 0 0,0 1 16,0-1-16,-21 0 0,21 1 16,-21-22-16,21 21 0,-21-21 0,21 0 15,0 1-15,0-1 16,0-42 15,0-1-31,0 1 0,0 0 16,0 0-16,0 0 0,0-22 15,0 1-15,0 0 0,0-1 0,0 1 16,0 0-16,21-1 0,0 1 16,-21 21-16,21-21 0,1-1 0,-22 22 15,21 0-15,0 0 0,0 0 16,21-1-16,-20 22 0,-1 0 0,21 0 15,-21 0-15,0 0 0,22 22 16,-22-1-16,0 0 0,0 0 0,0 21 16,1-20-16,-1 20 15,-21 0-15,0 22 0,0-22 0,0 0 16,0 1-16,0-1 0,0-21 16,0 22-16,0-22 0,0 21 0,0-21 15,0 0-15,0 1 16,-21-22-16,-1 0 15,1 0 1,0 0-16,0-22 0,0 1 16</inkml:trace>
  <inkml:trace contextRef="#ctx0" brushRef="#br0" timeOffset="120151.14">614 10626 0,'-21'0'0,"42"0"0,-21 0 31,21 0-15,0 0-16,0-21 0,22 21 16,-22 0-16,21-22 0,0 1 0,-20 21 15,20-21-15,0 21 0,1-21 16,-22 21-16,21-21 0,-21 21 0,0-21 16,1 21-16,-1-22 0</inkml:trace>
  <inkml:trace contextRef="#ctx0" brushRef="#br0" timeOffset="120509.9">1249 10308 0,'0'0'0,"0"-21"0,-21 21 16,42 0 15,0 0-31,0 0 0,0 21 16,0 0-16,22 1 0,-22-1 0,0 0 15,0 0-15,0 0 0,1 0 16,-1 22-16,-21-22 0,0 0 0,0 21 16,0-20-16,0-1 0,0 0 15,0 0-15,0 0 0,-21 0 0,-1-21 16,22-21 15,0 0-15,0 0-16,0 0 0,0 0 0,0-1 15,0-20-15,0 21 0,0 0 16,22-22-16,-1 22 0,0 0 0,-21 0 16,21 0-16,0 0 0,0 21 0,1-22 15,-1 22-15,0 0 16,0 0-16</inkml:trace>
  <inkml:trace contextRef="#ctx0" brushRef="#br0" timeOffset="120915.76">1757 10351 0,'0'-22'0,"0"1"32,0 0-32,0 0 15,21 21-15,0 0 0,0 0 16,0 0-16,1 0 15,-1 21-15,0 0 0,0 0 0,0 1 16,-21-1-16,0 0 16,21 0-16,-21 0 0,0 22 0,0-22 15,0 0-15,0 21 0,0-21 0,0 1 16,-21-1-16,21 0 0,-21 0 16,21 0-16,-21-21 15,21-21 1,0 0-1,0 0-15,0 0 0,0-1 16,0-20-16,0 21 0,0 0 0,0-22 16,21 22-16,-21 0 0,21 0 0,0 0 15,-21 0-15,22-1 0,-1 1 16,0 21-16,0 0 16,0 0-1,0 0-15,1 0 0</inkml:trace>
  <inkml:trace contextRef="#ctx0" brushRef="#br0" timeOffset="121446.45">2688 10393 0,'0'0'15,"0"-21"-15,0 0 0,0-1 16,0 1-16,-21 0 15,0 21-15,0-21 16,-1 21-16,1 0 0,0 0 0,0 0 16,0 0-16,-22 0 0,22 0 0,-21 0 15,21 0-15,-22 21 0,22 0 16,0 0-16,0 1 0,-21-1 0,42 21 16,-22-21-16,1 22 0,21-22 15,0 21-15,0-21 0,0 0 0,0 22 16,0-22-16,0 0 0,21-21 15,-21 21-15,22 0 0,-1-21 0,0 0 16,0 0-16,21 0 0,-20 0 0,-1 0 16,0 0-16,21-21 15,-21 0-15,1 0 0,20 0 0,-21 0 16,0-1-16,0 1 0,1 0 16,-1 0-16,0-21 0,-21 20 0,0-20 15,21 21-15,-21 0 0,21 0 0,-21-1 16,0 1-16,0 0 0,0 42 47,-21 0-47,21 1 0,0-1 15,0 0-15,-21 21 0,21-21 0,0 1 16,0-1-16,0 0 0,0 0 16,0 0-16,0 0 0,0 1 0,21-22 15,0 21-15,0-21 16,1 0-16,-1 0 0,0 0 15,0-21-15,0-1 0</inkml:trace>
  <inkml:trace contextRef="#ctx0" brushRef="#br0" timeOffset="122059.46">2984 10287 0,'0'21'31,"0"0"-31,-21 1 0,21-1 16,0 0-16,0 21 16,0-21-16,0 1 0,0-1 0,0 0 15,0 0-15,0 0 0,21-21 16,1 0 0,-1 0-16,0 0 0,0 0 0,0-21 15,0 21-15,1-21 16,-1 0-16,0 21 0,-21-21 0,21-1 15,0 1-15,-21 0 0,21 0 16,-21 0-16,0 0 0,22-1 16,-22 1-16,0 0 0,21 21 0,-21-21 15,0 42 17,0 0-32,0 0 15,0 1-15,0-1 0,0 21 16,0-21-16,0 22 0,0-1 0,0 0 15,0 1-15,0 20 0,0-21 0,0 22 16,0-22-16,21 22 0,0-1 16,-21 1-16,21-1 0,0 22 0,-21-22 15,0 22-15,22 0 0,-22-22 0,0 22 16,0 0-16,0-22 16,0 22-16,0-22 0,0 1 0,-22-1 15,1-20-15,0 20 0,0-42 0,0 22 16,-22-22-16,22 0 0,-21-21 15,0 0-15,-1 0 0,1 0 0,0-21 16,-22 0-16,22-1 0,-1-20 16,-20 21-16,21-21 0,-22 20 0,22 1 15,21-21-15,-22 21 0,1 0 0,21-22 16,0 22-16,-1 0 0,22-21 16,0 20-16,0-20 0,0 0 15,0 21-15,0-43 0,22 22 0,-1-1 0,21-20 16,-21-1-16,22 1 15</inkml:trace>
  <inkml:trace contextRef="#ctx0" brushRef="#br0" timeOffset="122758.47">3598 10160 0,'0'0'0,"0"-21"16,0 42 15,0 0-15,0 0-16,0 1 0,-21-1 0,21 21 16,-21-21-16,21 22 0,-21-1 15,21-21-15,0 21 0,-21 1 0,21-22 16,-22 0-16,22 21 0,-21-20 0,21-1 15,0 0-15,0 0 16,0-42 15,0 0-31,0 0 16,0-1-16,0 1 0,0 0 0,0 0 16,0 0-16,0 0 0,0-1 0,21 1 15,-21 0-15,22 0 0,-22 0 16,21 21-16,0 0 15,0 0 1,-21 21-16,21 0 0,-21 0 0,0 0 16,0 1-16,21-1 0,1 0 0,-22 0 15,21 0-15,0 0 16,0-21-16,0 0 0,-21 22 0,21-22 16,1 0-16,-1 0 0,0 0 15,0 0-15,0 0 0,0-22 16,1 22-16,-22-21 0,0 0 15,21 0-15,-21 0 16,0 0-16,0-1 0,0 1 16,0 0-16,0 42 31,0 0-31,0 1 16,0-1-16,0 0 0,0 0 0,0 0 15,0 0-15,0 1 16,0-1-16,0 0 0,0 0 15,0-42 32,0 0-47,0 0 16,0-1-16</inkml:trace>
  <inkml:trace contextRef="#ctx0" brushRef="#br0" timeOffset="122918.38">3958 10287 0,'0'0'16,"0"-21"-16,21 21 78,0 21-62</inkml:trace>
  <inkml:trace contextRef="#ctx0" brushRef="#br0" timeOffset="123287.04">4254 10287 0,'-21'0'31,"0"0"-31,0 0 0,0 21 16,0 0-16,-1-21 0,22 22 0,-21-22 15,0 21-15,21 0 0,-21-21 0,21 21 16,0 0-16,0 0 16,0 1-16,21-1 0,0-21 15,-21 21-15,21-21 0,1 0 16,-1 21-16,0-21 0,0 21 0,0 0 16,0-21-16,-21 22 15,0-1 1,0 0-16,-21 0 15,0-21-15,0 0 0,0 21 16,0-21-16,-1 0 16,1 0-16,0 0 0,0 0 0,0 0 15,21-21 17,0 0-32,21 0 15,0 0-15</inkml:trace>
  <inkml:trace contextRef="#ctx0" brushRef="#br0" timeOffset="123585.87">4508 10118 0,'0'21'31,"0"0"-16,0 0-15,0 0 0,-21 1 16,21-1-16,-21 21 0,21-21 0,0 22 16,0-22-16,0 0 0,-21 21 15,21-21-15,0 22 0,0-22 0,0 0 16,0 0-16,0 0 0,0 1 0,0-1 16,21-21-16,-21 21 0,21-21 15,0 0-15,1 0 16,-1 0-16,0-21 15,0 21 1,-21-21-16,21-1 0</inkml:trace>
  <inkml:trace contextRef="#ctx0" brushRef="#br0" timeOffset="123771.77">4445 10372 0,'-21'0'15,"42"-21"17,0 21-32,0 0 15,0-22-15,1 22 0,-1 0 16,0-21-16,0 0 0,0 0 16,0 21-16</inkml:trace>
  <inkml:trace contextRef="#ctx0" brushRef="#br0" timeOffset="124074.95">5059 9885 0,'0'0'16,"-21"0"-16,-1 0 0,1 0 15,0 21-15,0-21 0,0 21 0,0 0 16,-1 1-16,1-1 0,0 0 16,0-21-16,21 21 0,0 0 15,0 0-15,0 1 0,0-1 16,0 0-16,0 0 16,21-21-16,0 0 15,0 21-15,1-21 0,-1 0 16,0 0-16,0 0 0,0 0 0,0 0 15,1-21-15,-1 21 16</inkml:trace>
  <inkml:trace contextRef="#ctx0" brushRef="#br0" timeOffset="124518.69">4995 9716 0,'0'0'0,"-21"0"0,0 0 16,0 0-16,0 0 0,-22 0 0,22 21 16,0 0-16,0-21 0,-22 42 15,22-21-15,0 1 0,0-1 0,0 21 16,0-21-16,21 22 0,0-22 16,-22 21-16,22-21 0,0 22 0,0-22 15,0 0-15,0 0 0,22 0 0,-1 0 16,0 1-16,0-1 0,0 0 15,22-21-15,-22 21 0,21-21 0,-21 0 16,22 0-16,-22 0 0,21 0 0,-21 0 16,22 0-16,-22 0 0,21-21 15,-21 21-15,0-21 0,1 0 0,-1-1 16,0 1-16,0 0 0,-21 0 16,21-21-16,-21 20 0,0-20 15,0 0-15,0-1 0,0 1 0,0 21 16,0-21-16,-21-1 0,0 1 0,0 21 15,0-22-15,-22 22 0,22 21 16,0-21-16,-21 21 0,20 0 0,-20 0 16,21 0-16,0 21 0,-22 0 0,22 1 15,0-1-15,0 0 0,0 0 16,0 0-16,21 0 0,0 1 0,0-1 16,0 0-16</inkml:trace>
  <inkml:trace contextRef="#ctx0" brushRef="#br0" timeOffset="125174.13">7387 9779 0,'0'0'0,"-21"0"0,0 0 0,0 0 16,-1 21 0,1 0-16,21 1 0,0 20 0,0-21 15,-21 21-15,21 1 16,0-1-16,0 0 0,0 1 0,0-1 15,0 22-15,0-22 0,0 0 0,0 22 16,0-22-16,0 22 0,0-22 16,0 0-16,0 1 0,0-22 0,0 21 15,0-21-15,0 0 0,0 1 16,0-44 15,0 1-31,0 0 0,0 0 16,0 0-16</inkml:trace>
  <inkml:trace contextRef="#ctx0" brushRef="#br0" timeOffset="126061.94">7324 9885 0,'0'0'0,"-22"-21"16,44 21 15,-1 0-15,21-21-16,0 21 0,1 0 0,20 0 15,1-22-15,20 22 16,1 0-16,21 0 0,-21-21 0,20 21 16,22-21-16,-21 21 0,42 0 0,-21 0 15,22-21-15,-1 21 0,0 0 16,-21 0-16,21-21 0,0 21 0,0 0 15,1 0-15,-1 0 0,-21 0 0,0-21 16,0 21-16,0 0 0,-21 0 16,-1 0-16,22 0 0,-42 0 0,21 0 15,-21 0-15,-1 0 0,1 0 0,-22 0 16,-20-22-16,20 22 0,-20 0 16,-1 0-16,-21 0 0,21 0 0,-20 0 15,-1 0-15,0-21 0,0 21 16,0 0-1,-21 21 32,0 1-47,0-1 0,0 0 16,0 0-16,0 21 0,0-20 0,-21-1 16,21 0-16,0 21 0,0-21 15,0 22-15,0-22 0,0 21 0,0-21 16,0 22-16,0-22 0,0 21 15,0 1-15,0-1 0,0 0 0,0 1 16,0-1-16,0 0 0,0 1 16,0-22-16,0 21 0,0 0 0,0 1 15,0-22-15,0 21 0,0-21 0,0 1 16,0 20-16,0-21 0,0 0 16,-21 0-16,0 1 0,0-1 15,-1 0-15,1-21 0,0 0 16,-21 0-16,21 21 0,-1-21 15,-20 0-15,0 0 0,-22 0 0,22 0 16,-22 0-16,-20 0 0,-1 0 0,0 0 16,1 0-16,-22 0 0,-21 0 15,0 0-15,0 0 0,0 0 0,-21 0 16,0 0-16,-1 0 0,22 0 16,-21 0-16,0 0 0,21 0 0,0 0 15,0 0-15,0 0 0,21 0 16,0 0-16,1-21 0,-1 21 0,21 0 15,-21 0-15,22 0 0,-1-21 0,0 21 16,22 0-16,-1 0 0,1-21 16,20 21-16,1-22 0,21 22 0,-21 0 15,20 0-15,22-21 0,-21 21 16,21-21 0,-21 21 15,21-21-31,0 0 15</inkml:trace>
  <inkml:trace contextRef="#ctx0" brushRef="#br0" timeOffset="126374.76">7874 10139 0,'0'-21'0,"0"0"32,0 42-17,0 0-15,0 0 16,21 0-16,0 22 0,0-22 0,1 21 16,-1 0-16,-21 1 0,21-1 15,0 0-15,0-20 0,-21 20 0,0 0 16,21-21-16,1 1 0,-22 20 15,21-42-15,-21 21 0,0 0 0,21 0 16,0-21-16,0 0 31,-21-21-31,21 0 0,-21 0 16,22 0-16</inkml:trace>
  <inkml:trace contextRef="#ctx0" brushRef="#br0" timeOffset="126622.54">8424 10097 0,'0'0'0,"0"-22"0,-21 22 32,0 22-17,0-1-15,0 0 0,21 0 0,-22 21 16,1-20-16,0 20 0,0 0 16,21 1-16,-21-1 0,0 0 15,-1-21-15,22 22 0,-21-1 0,21-21 0,-21 22 16,21-22-16,0 0 15,0 0-15,0 0 0,0 0 0,21-21 32,0 0-32,1 0 15,-1-21-15,-21 0 0,21 21 0,0-21 16</inkml:trace>
  <inkml:trace contextRef="#ctx0" brushRef="#br0" timeOffset="126970.36">8509 10478 0,'0'21'16,"0"0"-1,21-21 17,0 0-32,0 0 0,1-21 15,-1 21-15,0-21 0,0 21 0,-21-22 16,0 1-16,0 0 15,0 0 1,-21 21-16,0 0 0,0 0 0,-1 0 16,1 0-16,0 21 0,0 0 15,0-21-15,0 21 0,-1 1 16,22-1-16,0 0 0,-21 0 0,21 0 16,0 0-16,0 1 0,0-1 0,0 0 15,0 0-15,0 0 16,21-21-16,-21 21 0,22-21 0,-1 0 15,0 0-15,21 0 0,-21 0 0,1 0 16,-1 0-16,21 0 0,-21 0 16,22-21-16</inkml:trace>
  <inkml:trace contextRef="#ctx0" brushRef="#br0" timeOffset="127262.59">9165 10393 0,'0'0'0,"-42"0"16,21 0-16,-1 0 0,1 0 16,0 0-16,0 21 0,-21 0 0,20 0 15,1 1-15,0-1 0,21 0 16,-21 0-16,21 0 0,-21 0 0,21 1 16,0 20-16,0-21 0,0 0 15,0 0-15,0 1 0,21-22 16,-21 21-16,21-21 0,0 0 15,0 21-15,1-21 0,-1 0 0,0 0 16,0 0-16,0 0 0,22 0 0,-22 0 16,0 0-16,0 0 0,0-21 15,0 21-15,1-21 0,-1 21 0,0-22 16,0 1-16,0 0 0,0 0 16</inkml:trace>
  <inkml:trace contextRef="#ctx0" brushRef="#br0" timeOffset="127546.93">9504 10054 0,'0'0'0,"0"-42"15,-21 42 1,21 21 0,-22 0-16,22 0 15,-21 22-15,21-22 0,0 21 0,0-21 16,-21 22-16,21-1 0,-21 0 0,21 1 15,0-1-15,0 0 0,0 1 16,0-22-16,0 21 0,0-21 0,0 22 16,0-22-16,0 0 0,0 0 0,0 0 15,0 1-15,21-22 16,0 0 0,0 0-16,1 0 0,-22-22 15,21 1-15,0 21 0,0-21 0,0 0 16</inkml:trace>
  <inkml:trace contextRef="#ctx0" brushRef="#br0" timeOffset="127934.77">9758 10393 0,'-21'0'16,"-1"0"0,22 21-16,-21 0 0,21 0 15,-21-21-15,21 22 0,0-1 0,-21 0 16,21 0-16,0 0 0,0 0 0,0 1 15,0-1-15,0 0 16,0 0-16,0 0 0,21 0 16,0-21-16,0 0 0,1 0 15,-1 0-15,0 0 0,0 0 16,0 0-16,22 0 0,-22 0 0,0-21 16,0 0-16,0 21 0,-21-21 0,21 0 15,-21 0-15,22-1 0,-22 1 16,0 0-16,0-21 0,0 21 0,0-1 15,0 1-15,-22-21 0,1 42 0,0-21 16,0 0-16,0 21 0,0 0 16,-1 0-16,1 0 0,0 0 0,0 0 15,0 0-15,0 21 0,-1 0 0,1 0 16,21 0 0,0 0-16,0 1 0,0-1 15,21-21-15,1 0 0,-1 0 16,0 0-16,0 21 0,21-21 15</inkml:trace>
  <inkml:trace contextRef="#ctx0" brushRef="#br0" timeOffset="128322.57">10181 10393 0,'0'-64'31,"21"64"-15,0 0-16,1 0 0,-1 0 16,0 0-16,0 22 15,0-1-15,0 0 0,1 21 16,-22-21-16,0 1 0,0-1 0,0 0 16,0 21-16,0-21 0,0 1 15,0-1-15,0 0 0,0 0 0,0 0 16,0 0-16,-22-21 15,1 0 1,21-21 0,0 0-1,21 0-15,1 0 0,-22 0 16,21-1-16,-21 1 0,21 0 16,-21 0-16,21 0 0,-21-22 0,21 22 15,-21 0-15,21 0 0,-21 0 0,0 0 16,0-1-16,0 1 15,0 0-15</inkml:trace>
  <inkml:trace contextRef="#ctx0" brushRef="#br0" timeOffset="128562.43">9186 10160 0,'0'0'16,"21"0"-1,1 0-15,-1 0 16,0 0-16,21 0 0,-21-21 16,22 21-16,-1 0 0,-21 0 15,22 0-15,-1-21 0,0 21 0,-21 0 16,22 0-16,-1-21 0,-21 21 15,22 0-15</inkml:trace>
  <inkml:trace contextRef="#ctx0" brushRef="#br0" timeOffset="128902.77">11261 9948 0,'0'0'0,"-64"0"32,43 0-32,0 0 0,0 0 0,-1 0 15,1 0-15,0 22 0,0-1 0,0-21 16,0 21-16,-1 0 0,22 0 15,0 0-15,-21-21 0,21 22 0,0-1 16,0 0-16,0 0 0,0 0 16,21 0-16,1-21 0,-1 0 15,0 22-15,0-22 0,0 0 0,0 0 16,1 0-16,-1 0 0,21 0 16,-21 0-16,0 0 0,1-22 0,-1 22 15</inkml:trace>
  <inkml:trace contextRef="#ctx0" brushRef="#br0" timeOffset="129338.69">11261 9716 0,'-43'0'0,"86"0"0,-128 0 0,43 0 16,-22 21-16,22-21 0,-1 21 15,1 0-15,-21 0 0,20 0 0,22 22 16,-21-22-16,-1 21 0,22-21 16,0 22-16,0-1 0,21-21 0,0 22 15,0-22-15,0 0 0,0 21 0,21-21 16,0 1-16,22 20 0,-22-21 16,21 0-16,0 0 0,22 1 0,-22-22 15,1 21-15,20-21 0,-21 0 0,1 0 16,-1 0-16,0 0 15,1 0-15,-1-21 0,0 21 0,1-22 0,-22 1 16,0 0-16,21 0 0,-20-21 16,-1 20-16,0 1 0,0-21 15,-21 0-15,21-1 0,-21 1 0,21 0 16,-21-1-16,0 1 0,0 0 0,0-1 16,0 1-16,-21 21 0,0 0 15,0-1-15,0 1 0,0 0 0,-22 21 16,22 0-16,-21 0 0,21 0 0,-22 21 15,22 0-15,-21 1 0,21-1 16,-22-21-16,22 21 0,0 0 0</inkml:trace>
  <inkml:trace contextRef="#ctx0" brushRef="#br0" timeOffset="129998.97">13568 9440 0,'-21'-21'15,"-1"21"1,22-21-16,0 42 31,0 0-31,0 1 0,0-1 0,0 21 16,0 0-16,0 1 0,0 20 0,0-20 15,0 20-15,0-21 16,0 22-16,0-22 0,0 22 0,0-22 16,0 0-16,0 1 0,-21-1 0,21 0 15,-21 1-15,21-1 0,0 0 16,0-20-16,0-1 0,0 0 0,0 0 15,0 0-15,0-42 32,0 0-17,21 0-15,-21 0 0,21-22 0,-21 22 16</inkml:trace>
  <inkml:trace contextRef="#ctx0" brushRef="#br0" timeOffset="131126.81">13610 9398 0,'0'0'0,"-21"-42"16,42 42 15,0 0-15,0 0-16,22 0 0,-22 0 15,21 0-15,1 0 0,20 0 16,1 0-16,-1 0 0,22 0 0,-1 0 16,1 0-16,21 0 0,-21 0 0,20 0 15,1 0-15,0 0 0,21-21 16,0 21-16,0 0 0,0 0 0,0 0 16,0 0-16,0 0 0,0 0 0,21 0 15,0 0-15,-21 0 0,22 0 16,-22 0-16,0 0 0,21 0 0,-21 0 15,0-22-15,21 22 0,-21 0 0,0 0 16,-21 0-16,21-21 0,-21 21 16,-1 0-16,1-21 0,0 21 0,0 0 15,21 0-15,-21 0 0,0 0 16,-1 0-16,-20 0 0,0 0 16,21 0-16,-22 0 0,1 0 0,0 0 15,-1 0-15,-20 0 0,20 0 16,1 0-16,-21 0 0,20 0 0,-20 0 15,-1 0-15,1 0 0,-22 0 0,0 0 16,22 0-16,-22 0 0,1 0 16,-22 0-16,21 0 0,-21 0 0,0 0 15,1 0-15,-1-21 0,0 21 0,0 0 16,0 0-16,0 0 0,1 0 16,-1 0-16,0 0 0,0 0 0,0 0 15,-21 21 32,0 0-47,0 0 0,0 1 16,0 20-16,0-21 0,-21 0 15,0 22-15,0-1 0,21 0 0,-21 1 16,-1-1-16,22 21 0,-21-20 0,0-1 16,21 22-16,-21-22 0,0 0 15,0 1-15,21 20 0,0-21 0,-22 1 16,1-1-16,21 0 0,0 1 0,0-1 15,-21 0-15,21 1 16,-21-1-16,21 0 0,0 1 0,0-22 0,0 21 16,-21-21-16,21 22 0,0-22 15,-21 0-15,21 0 0,-22 0 16,22 1-16,0-1 0,-21-21 16,0 0-16,0 0 0,0 0 0,0 0 15,-1 0-15,1 0 16,-21 0-16,21 0 0,-22 0 0,22 0 15,-21 0-15,0 0 0,-1 0 0,1 0 16,-22 0-16,1 0 0,21 0 16,-43-21-16,21 21 0,-20-22 0,-1 22 15,0-21-15,-20 21 0,-1-21 0,-21 0 16,0 21-16,0-21 16,-21 21-16,-1-21 0,1 21 0,0-22 15,-21 22-15,-1 0 0,1-21 0,-21 21 16,20 0-16,-20 0 0,-1-21 15,1 0-15,20 21 0,-20 0 0,21 0 16,-22-21-16,22 21 0,21 0 0,-1 0 16,1 0-16,42 0 0,-21 0 15,22 0-15,20 0 0,0 0 0,1 0 16,-1 0-16,21 0 0,-20 0 0,20 0 16,1 0-16,-1 0 0,1 0 15,-1 0-15,22 0 0,-22 0 0,22 0 16,0 21-16,21-21 0,-22 0 15,22 0-15,0 0 0,0 0 16,21-21 0,0 0-16,0-1 15,21 1-15,-21 0 0,21 0 16,0-21-16</inkml:trace>
  <inkml:trace contextRef="#ctx0" brushRef="#br0" timeOffset="131706.29">14563 8678 0,'63'0'16,"-42"0"-16,0 0 16,1 22-16,-1-1 0,0-21 15,0 21-15,21 0 0,1-21 0,-22 21 16,21 0-16,1-21 0,-1 22 0,-21-1 16,21-21-16,-20 21 0,-1-21 15,0 0-15,0 21 0,0-21 0,0 0 16,1 0-16,-1 0 15,0 0-15,-21-21 16</inkml:trace>
  <inkml:trace contextRef="#ctx0" brushRef="#br0" timeOffset="131950.17">15409 8255 0,'0'0'0,"0"-21"0,0 0 0,0 0 0,21 21 16,-21 21 0,0 0-1,0 0-15,0 0 16,0 22-16,0-22 0,0 21 0,0 0 16,-21 1-16,0-1 0,0-21 0,21 22 15,0-1-15,-21 0 0,0-21 16,21 22-16,-22-22 0,1 21 0,21-21 15,-21 1-15,0-1 0,21 0 16</inkml:trace>
  <inkml:trace contextRef="#ctx0" brushRef="#br0" timeOffset="132684.45">8128 9186 0,'0'0'16,"0"-21"-1,21 21 1,-21 21-1,21 1-15,0-1 0,-21 0 16,22 0-16,-1 0 0,0 0 0,0 1 16,21 20-16,-20-21 0,-1 0 0,0 0 15,21 22-15,-21-22 0,1 0 16,-1 0-16,0 0 0,0 1 0,0-1 16,0-21-16,-21 21 0,22-21 15,-1 0 1,0 0-16</inkml:trace>
  <inkml:trace contextRef="#ctx0" brushRef="#br0" timeOffset="132890.34">9207 9144 0,'22'0'15,"-44"0"-15,65 0 0,-43 21 16,0 0-1,-21 1-15,-1-1 0,1 0 0,-21 0 16,21 0-16,0 0 0,-1 22 0,1-22 16,-21 0-16,21 0 0,0 0 15,-22 1-15,22-1 0,0 0 16,21 0-16,-21 0 0,21 0 0,0 1 16</inkml:trace>
  <inkml:trace contextRef="#ctx0" brushRef="#br0" timeOffset="133949.49">14055 9673 0,'0'0'0,"0"-21"0,0 0 16,0 42 15,0 0-31,0 0 0,0 1 0,0 20 15,0 0-15,0-21 0,0 22 16,-22-1-16,1 0 0,21-20 0,-21 20 16,0 0-16,21-21 0,-21 22 0,0-22 15,-1 0-15,22 21 0,-21-20 16,0-1-16,21 0 0,-21-21 16,0 0-16,0 0 15,21-21 16,0 0-31,0-1 0,0 1 16,0 0-16,21 0 0,-21 0 16,21 0-16,-21-1 0,21-20 0,-21 21 15,21 0-15,-21 0 0,21 21 16,1 0 0,-22 21-1,0 0-15,0 0 0,21 0 0,-21 0 16,21 1-16,-21-1 0,21 0 15,0 0-15,0 0 16,-21 0-16,22-21 0,-1 22 0,0-22 16,0 0-16,0 0 0,0 0 0,22 0 15,-22 0-15,21 0 0,-21 0 16,1 0-16,20 0 0,-21-22 0,0 1 16,0 0-16,1 21 0,-1-21 0,-21 0 15,0 0-15,21-22 0,-21 22 16,0 0-16,0 0 0,0 0 0,0-1 15,0 1-15,0 42 32,0 1-32,-21-1 0,21 0 15,-21 0-15,21 0 0,0 0 16,0 1-16,0-1 0,0 0 16,0 0-16,0 0 15,21-21 16</inkml:trace>
  <inkml:trace contextRef="#ctx0" brushRef="#br0" timeOffset="134106.4">14499 9864 0,'0'0'0,"0"-21"0,0-1 15,-21 22 1,42 0 31,0 22-32</inkml:trace>
  <inkml:trace contextRef="#ctx0" brushRef="#br0" timeOffset="134557.94">14838 9927 0,'0'0'0,"0"21"0,-21-21 0,21 22 0,-22-22 16,22 21-16,0 0 0,-21 0 15,0 0-15,21 0 0,0 1 16,0-1-16,0 0 0,0 0 16,0 0-16,0 0 0,0 1 15,0-1-15,0 0 16,0 0-16,-21-21 15,0 0 1,21-21 0,0 0-16,0 0 15,0-1 1,0 1-16,0 0 0,0-21 0,21 21 16,0-22-16,0 22 0,0-21 0,22 21 15,-22-1-15,21 1 0,1 0 16,-1 0-16,0 21 0,-21 0 0,22 0 15,-1 0-15,-21 21 0,0-21 0,22 21 16,-22 0-16,-21 1 0,0 20 16,21-21-16,-21 0 0,0 0 0,0 1 15,0-1-15,0 0 0,0 0 0,-21 0 16,0 0-16,21 1 0,0-1 16,-21-21-16,21-21 46</inkml:trace>
  <inkml:trace contextRef="#ctx0" brushRef="#br0" timeOffset="135117.91">15579 9652 0,'0'0'15,"0"21"1,0 22-1,0-22-15,0 21 16,-22-21-16,1 22 0,21-1 0,-21-21 16,0 21-16,0 1 0,21-22 0,-21 21 15,-1-21-15,22 22 0,0-22 16,-21 0-16,21 0 0,-21 0 0,21 1 16,0-1-16,-21-21 0,21-21 46,21-1-46,0 1 16,-21 0-16,0 0 0,21 0 16,1 0-16,-22-1 0,21 1 0,0 0 15,0 0-15,0 21 0,0-21 0,1 0 16,-1 21-16,0 0 16,0 0-16,0 0 0,0 21 15,-21 0-15,0 0 16,0 0-16,0 0 15,-21 1-15,0-22 0,0 21 16,-21-21-16,20 0 0,1 21 0,0-21 16,0 0-16,-21 0 0,20 0 15,1 0-15,0 0 16,21 21 0,21-21-1,0 21-15,1-21 16,-1 21-16,0-21 0,0 0 0,-21 22 15,21-22-15,0 0 0,1 0 16,-1 21-16,0-21 0,0 0 16,0 0-16,0 0 0,1 0 15,-1 0-15,0 0 0,0 0 0</inkml:trace>
  <inkml:trace contextRef="#ctx0" brushRef="#br0" timeOffset="135458.71">15875 10160 0,'0'-21'31,"21"21"-31,0 0 0,0 0 16,1-21-16,-1 21 0,0 0 0,21-21 16,-21 21-16,1 0 0,-1-22 0,0 1 15,0 21-15,0-21 0,-21 0 16,-21 21-1,0 0-15,-21 0 16,20 0-16,1 0 0,-21 0 16,21 21-16,0 0 0,-22 0 0,22-21 15,0 22-15,21-1 0,0 0 0,-21 0 16,21 0-16,0 0 16,0 1-16,21-1 15,0-21-15,0 0 0,0 0 0,1 0 16,20 0-16,-21 0 0,21 0 15,1 0-15,-1 0 0,0 0 0,22 0 16,-22 0-16,1 0 0</inkml:trace>
  <inkml:trace contextRef="#ctx0" brushRef="#br0" timeOffset="135939.85">16679 10054 0,'0'0'0,"0"-21"0,0 0 0,0 0 0,-21 0 16,0 21-16,0 0 15,0 0-15,-1 0 16,1 0-16,0 0 0,0 0 0,-21 21 16,20 0-16,1 0 0,-21-21 0,21 21 15,0 0-15,-1 1 0,1-1 16,0 0-16,21 0 0,-21 0 0,21 0 16,0 1-16,0-1 0,0 0 15,21 0-15,0-21 0,0 0 16,22 21-16,-22-21 0,0 0 15,0 0-15,22 0 0,-22 0 0,0 0 16,0-21-16,21 0 0,-20 21 0,-1-21 16,0 0-16,0-1 0,0 1 15,-21 0-15,21-21 0,1 21 0,-22-22 16,0 1-16,21 0 0,0-1 0,0 1 16,-21 0-16,21-22 0,-21 22 15,21 21-15,-21-22 0,0 22 0,0 0 16,0 0-16,0 42 15,-21 0 1,0 21-16,21-20 0,-21 20 0,21 0 16,0 1-16,-21-1 0,21 0 15,-21 1-15,21-1 0,0-21 0,0 21 16,0-20-16,0 20 0,0-21 16,0 0-16,0 0 0,0 1 15,21-1-15,0 0 0,0-21 0,0 0 16,0 0-16,22 0 0,-22 0 15,0 0-15</inkml:trace>
  <inkml:trace contextRef="#ctx0" brushRef="#br0" timeOffset="136578.48">17441 9694 0,'-42'85'31,"21"-43"-31,0-20 0,21 20 16,-22 0-16,1-21 0,21 22 0,-21-1 15,0-21-15,21 22 0,-21-22 16,0 21-16,-1-21 0,1 0 0,21 1 16,-21-1-16,0 0 0,0-21 0,21 21 15,-21-21-15,-1 0 16,1 0-1,21-21-15,0 0 16,0 0-16,0-1 16,0 1-16,0 0 0,0 0 15,0 0-15,21 0 0,-21-1 0,22 1 16,-22 0-16,21 0 0,0 21 16,0 0-1,0 0-15,0 21 0,-21 0 16,22 0-16,-22 1 15,21-1-15,-21 0 0,21 0 0,0 0 16,0 0-16,0 1 0,1-1 16,-1-21-16,0 0 15,0 0-15,0 0 0,0 0 16,22 0-16,-22 0 0,0 0 0,0-21 16,0 21-16,1-22 0,-1 22 15,0-21-15,-21 0 0,21 0 16,0 0-16,-21 0 0,0-1 0,21-20 15,1 21-15,-22 0 0,0 0 16,0-1-16,0 44 16,0-1-1,-22 0-15,1 0 0,21 0 16,0 0-16,-21 1 0,21-1 16,0 0-16,-21 0 0,21 0 15,0 0-15,0 1 16,21-22 15</inkml:trace>
  <inkml:trace contextRef="#ctx0" brushRef="#br0" timeOffset="136746.39">17822 9885 0,'0'0'0,"-21"0"16,0 0-1,0 0 1,42 0 15,0 0-15</inkml:trace>
  <inkml:trace contextRef="#ctx0" brushRef="#br0" timeOffset="137131.17">18246 9885 0,'0'0'16,"-22"0"-1,1 0-15,0 0 0,0 0 16,0 0-16,-22 0 0,22 0 16,0 21-16,0 0 0,0-21 0,0 21 15,-1 1-15,1-1 16,21 0-16,0 0 0,0 0 15,21 0-15,1-21 0,-1 22 16,0-22-16,21 0 0,-21 21 16,1-21-16,20 0 0,-21 21 0,0-21 15,0 0-15,1 21 0,-1-21 0,0 21 16,-21 0 0,-21-21-16,0 22 15,-1-22-15,1 0 0,-21 0 16,21 0-16,0 21 0,-1-21 0,-20 0 15,21 0-15,0 0 0,0 0 16,-1 0-16,1 0 0,0 0 0,21-21 31,0-1-15,21 22-16</inkml:trace>
  <inkml:trace contextRef="#ctx0" brushRef="#br0" timeOffset="137435.99">18732 9589 0,'22'-22'0,"-44"44"0,44-65 0,-22 22 16,-22 42 0,1 0-1,21 1-15,-21 20 0,0-21 0,0 21 16,0 1-16,-1-1 0,22 0 15,-21 1-15,0-1 0,21 0 0,0 1 16,0-1-16,0-21 0,0 22 0,0-22 16,0 0-16,0 0 0,0 0 15,0 0-15,0 1 0,21-1 16,0-21-16,1 0 0,-1 0 16,0 0-16,0 0 0,0 0 15,0 0-15,1 0 0,-1-21 0,-21-1 16,21 22-16,0-21 0,-21 0 0,0 0 15</inkml:trace>
  <inkml:trace contextRef="#ctx0" brushRef="#br0" timeOffset="137611.89">18605 9927 0,'0'0'0,"-42"0"0,-21 0 31,84 0 0,0 0-31,0 0 0,0 0 0,0 0 16,22 0-16,-22 0 0,0-21 16,21 21-16,-20 0 0,20-21 0,0 21 15,1-21-15</inkml:trace>
  <inkml:trace contextRef="#ctx0" brushRef="#br0" timeOffset="137890.09">19727 9398 0,'0'0'0,"0"-21"0,-21 21 16,0 0 0,0 0-16,0 0 0,-1 0 15,1 21-15,0-21 0,0 21 0,-21 0 16,20 1-16,1-1 0,0 0 0,21 0 15,0 0-15,-21 0 0,21 1 16,0-1-16,0 0 0,0 0 0,0 0 16,21-21-16,0 21 0,-21 1 15,21-22-15,1 0 0,20 0 0,-21 0 16,0 0-16,0 0 0,22 0 16,-22 0-16</inkml:trace>
  <inkml:trace contextRef="#ctx0" brushRef="#br0" timeOffset="138322.87">20002 9165 0,'0'0'0,"-21"0"16,-21 0-16,21 0 0,-22 0 0,22 0 15,-21 0-15,-22 0 0,22 21 16,0 1-16,-1-22 0,1 21 0,-21 21 15,20-21-15,1 0 0,21 22 16,-22-22-16,22 21 0,-21-21 0,42 22 16,-21-1-16,21 0 0,0 1 0,0-1 15,0 0-15,21-20 0,0 20 16,0 0-16,0-21 0,22 1 16,-1 20-16,0-21 0,1-21 0,20 21 0,-20-21 15,-1 0-15,21 0 0,-20 0 16,-1 0-16,0 0 0,1 0 15,-1-21-15,0 0 0,-20 0 0,-1-22 16,21 22-16,-21-21 0,0 0 16,1-1-16,-1-20 0,-21 20 0,21 1 15,-21-21-15,0 20 0,0 1 16,0 21-16,0-22 0,-21 22 0,0 0 16,-1 0-16,1 0 0,-21 0 0,21 21 15,0 0-15,-1 0 0,1 0 16,-21 0-16,21 0 0,0 0 0,-1 0 15,-20 0-15,21 0 0,0 0 0</inkml:trace>
  <inkml:trace contextRef="#ctx0" brushRef="#br1" timeOffset="210502.61">360 12213 0,'-21'0'94,"-1"0"-94,1 0 15,0 0-15,0 0 0,-21 0 0,20 0 16,1 0-16,0 0 0,-21 0 15,21 0-15,-1 0 0,1 0 0,-21 0 16,63 0 62,21 0-62,22 0-16,-22 0 0,22 0 15,-1 0-15,1 0 0,-1 0 0,1 0 16,-1 0-16,1 0 0,-22 0 16,22 0-16,-22 0 0,0 0 15,1 0-15,-22-21 0,0 21 0,0 0 16,0 0-16,0 0 0,1 0 16,-22-21 30,0 0 1,-22 21-31</inkml:trace>
  <inkml:trace contextRef="#ctx0" brushRef="#br1" timeOffset="211211.25">825 11853 0,'0'22'32,"106"253"-32,-212-572 0,106 340 15,0-22 1,22 0-16,-1 0 16,0-21-16,-21 21 15,21-21-15,0 22 0,0-22 16,1 21-16,-1-21 0,0 21 0,0-21 15,0 0-15,0 21 0,1-21 16,-1 0-16,0 21 0,0-21 0,0 0 16,0 0-1,1 0-15,-1 0 0,0 0 16,0 0 0,-21 21 15,-21 1-16,0-22-15,0 0 16,-1 21-16,1-21 0,0 21 0,0 0 16,0-21-16,0 21 0,-1 0 15,-20 1-15,21-22 0,0 21 0,0 0 16,-22 0-16,22 0 0,0 0 16,-21-21-16,20 22 0,1-1 15,0 0-15,0-21 0,0 21 16,0-21-1,21 21-15,-22-21 16,44 0 109,-1 0-125</inkml:trace>
  <inkml:trace contextRef="#ctx0" brushRef="#br1" timeOffset="212182.53">847 12065 0,'0'-21'16,"21"21"31,-21 21-32,21-21 1,-21 21-1,21-21-15,0 0 0,-21 21 16,21-21-16,1 0 0,-1 0 16,0 0-16,0 0 0,-21 22 15,21-22-15,0 0 0,1 0 16,-1 0-16,0 0 31,-42 21 16,0-21-47,-1 0 16,1 0-16,21 21 0,-21-21 0,0 0 15,0 21-15,0-21 0,21 21 16,-22-21-16,1 21 0,0 1 16,0-22-16,0 21 0,0 0 15,-1-21-15,1 21 16,0 0-1,42-21 48,0 0-63,-21-21 0,22 21 16,-1 0-16,-21-21 0,21 21 15,0-21-15,0 21 31</inkml:trace>
  <inkml:trace contextRef="#ctx0" brushRef="#br1" timeOffset="213102.03">2011 11832 0,'0'0'0,"21"0"31,0 0-15,0 0-16,0 0 0,1 0 15,-1 0-15,0 0 0,21-21 0,-21 21 16,22 0-16,-22 0 0,21 0 16,-21 0-16,1 0 0,20 0 0,-21 0 15,0 0 1,-42 0-1,0 0 1,0 0-16,0 0 0,-22 0 16,22 0-16,0 0 0,0 0 0</inkml:trace>
  <inkml:trace contextRef="#ctx0" brushRef="#br1" timeOffset="213702.69">2095 11811 0,'-21'21'0,"21"0"16,0 1 0,0-1-16,-21-21 15,21 21-15,0 0 0,0 0 0,0 0 16,0 1-16,0-1 0,0 0 16,0 0-16,0 0 0,-21-21 0,21 21 15,0 1-15,0-1 0,-21 0 16,21 0-16,0-42 62,0 0-62,21 0 16,0-1 0,-21 1-16,21 0 0,0 21 15,1-21-15,-1 21 0,-21-21 16,21 21-16,0 0 0,0 0 0,22-21 15,-22 21-15,0 0 0,0 0 0,0 0 16,22 0-16,-22 0 0,0 21 16,0-21-16,0 21 0,0-21 0,1 21 15,-22 0-15,21 0 0,-21 1 16,21-1-16,-21 0 0,0 0 0,0 0 16,0 0-16,0 1 0,0-1 15,-21 0-15,0 0 0,-22 0 0,22 0 16,0 1-16,-21-22 15,20 21-15,1 0 0,-21-21 0,21 0 16,-22 21-16,22-21 0,-21 0 0,21 0 16,0 0-16,-1 0 0,1 0 15,0 0-15,0 0 0,0 0 0,21-21 16,-21 21-16,21-21 16,-22 21-16,22-21 0,0-1 15,0 1 16,22 21-15</inkml:trace>
  <inkml:trace contextRef="#ctx0" brushRef="#br1" timeOffset="214323.13">3090 11896 0,'0'-21'0,"-21"21"47,0 21-47,0 0 0,21 0 0,-21 0 15,-1 0-15,1 1 0,21 20 16,-21-21-16,21 21 0,-21-20 0,21-1 16,0 21-16,0-21 0,0 22 15,0-22-15,0 0 0,0 0 0,0 0 16,0 0-16,0 1 0,0-1 16,21 0-16,0-21 0,0 21 15,1-21-15,-1 0 0,0 0 0,0 0 16,0 0-16,0 0 0,1 0 15,20 0-15,-21 0 0,0-21 0,22 0 16,-22 21-16,0-21 0,21-1 0,-21 1 16,1 0-16,-1 0 0,0-21 15,-21 20-15,0-20 0,21 21 0,-21-21 16,0-1-16,0 22 0,0-21 16,0-1-16,-21 22 0,0 0 0,0-21 15,-1 21-15,1-1 0,0 22 0,0-21 16,0 21-16,0 0 0,-1 0 15,-20 0-15,21 0 0,0 0 16,0 0-16,-1 0 0,1 21 16,0 1-16,0-1 0,0 0 0,21 0 15,-21 0-15,-1 0 0,1 22 0,21-22 16,0 0-16,0 0 0,0 0 16,0 1-16,0-1 0,0 0 0,0 0 15,0 0-15,0 0 16,21-21-16,1 0 0,-1 0 15,0 0-15,21 0 0,-21 0 0</inkml:trace>
  <inkml:trace contextRef="#ctx0" brushRef="#br1" timeOffset="214731.01">3831 11959 0,'21'-42'31,"-21"63"0,0 0-31,0 0 16,0 1 0,0-1-16,21-21 31,1 0-31,-1 0 15,0 0-15,-21-21 16,21 21-16,-21-22 16,0 1-16,0 0 0,0 0 15,0 0-15,0 0 16,-21 21-16,0 0 0,0 0 16,-1 0-16,1 0 15,0 0-15,21 21 16,-21-21-16,21 21 0,-21-21 0,21 21 15,0 0-15,21-21 32,0 0-32,0 0 15</inkml:trace>
  <inkml:trace contextRef="#ctx0" brushRef="#br1" timeOffset="-214313.97">4699 11494 0,'0'0'16,"-21"-22"-1,0 22-15,-1 0 31,1 0-15,21 22-16,0-1 0,-21 0 16,21 0-16,-21 0 0,0 0 15,0 22-15,-1-22 0,1 21 0,0 1 16,0-1-16,0-21 0,0 43 0,-1-22 16,-20 0-16,21 1 15,0-1-15,0 21 0,-1-20 0,-20-1 16,21 0-16,0-20 0,21 20 15,-21-21-15,-1 21 0,22-20 0,0-1 16,0 0-16,-21 0 0,21 0 16,0-42 46,21 21-62,-21-21 0,0 0 0,22 21 16,-1-21-16,0-1 0,-21 1 0</inkml:trace>
  <inkml:trace contextRef="#ctx0" brushRef="#br1" timeOffset="-213970.17">4614 12129 0,'0'21'31,"21"-21"-15,1 0-1,-1 0-15,-21-21 16,21-1-16,0 22 0,-21-21 16,0 0-16,0 0 0,0 0 15,0 0-15,0-1 16,-21 22 15,21 22-31,-21-22 0,0 21 0,21 0 16,-22-21-16,22 21 0,0 0 0,-21 0 15,21 1 1,21-22 0</inkml:trace>
  <inkml:trace contextRef="#ctx0" brushRef="#br1" timeOffset="-213250.58">6435 11875 0,'0'0'0,"-22"0"0,1 0 16,0 0-1,42 0 32,0 0-47,22 0 0,-22 0 16,21 0-16,1 0 0,20 0 0,-21 0 15,22 0-15,-1 0 0,1 0 0,-1 0 16,1 0-16,-1 0 0,1 0 16,-1 0-16,-20 0 0,20 0 0,1 0 15,-22-22-15,0 22 0,1 0 0,-1 0 16,0 0-16,1 0 0,-1 0 16,-21 0-16,0 0 0,1-21 0,-1 21 15,0 0-15,-21-21 47,-21 21-31,0-21-1,-1 21-15</inkml:trace>
  <inkml:trace contextRef="#ctx0" brushRef="#br1" timeOffset="-212793.83">7451 11621 0,'0'0'0,"-22"0"15,1 0-15,21 21 63,21 0-63,1-21 0,-1 21 15,0 0-15,21-21 0,-21 21 16,1-21-16,20 0 0,-21 22 0,21-22 16,-20 0-16,20 0 0,-21 21 0,0-21 15,0 0-15,1 0 0,-1 0 16,0 0-16,0 0 0,-42 0 47,0 0-32,-22 0-15,22 21 0,0-21 16,0 21-16,-21-21 0,20 21 16,1 0-16,-21 1 0,21-1 0,0 0 15,-1 0-15,1 0 0,0 0 0,0 1 16,21-1-16,-21 0 16,21 0-16,-21-21 0,21 21 0,0 0 15,21-21 16,0-21-15</inkml:trace>
  <inkml:trace contextRef="#ctx0" brushRef="#br1" timeOffset="-212366.08">8382 11578 0,'0'21'47,"0"1"-47,0-1 0,-21 21 0,21-21 16,0 0-16,0 22 0,0-22 0,-21 21 16,21-21-16,0 22 0,0-22 15,0 21-15,0-21 0,0 22 0,0-22 16,0 0-16,0 0 0,0 0 15,0 1-15,0-44 47,21 22-47,0-21 16,-21 0-16,21 21 0</inkml:trace>
  <inkml:trace contextRef="#ctx0" brushRef="#br1" timeOffset="-211885.34">8848 11621 0,'0'0'0,"0"-22"16,-22 1 0,1 21-1,0 0-15,0 0 16,0 21-16,0 1 0,-1-1 15,1 0-15,21 0 0,-21 0 0,0 0 16,0 1-16,21 20 0,0-21 0,-21 0 16,21 0-16,-22 22 0,22-22 15,0 0-15,0 0 0,0 0 0,0 1 16,22-1-16,-1-21 0,0 21 16,0 0-16,0-21 0,0 0 15,1 0-15,20 0 0,-21 0 0,0 0 16,0 0-16,22 0 0,-22 0 0,0 0 15,0-21-15,22 0 0,-22 21 16,0-21-16,0-1 0,0 1 0,-21-21 16,21 21-16,1 0 0,-22-22 0,0 22 15,0-21-15,0 21 0,0-22 16,0 22-16,0-21 0,0 21 0,0-1 16,-22 1-16,1 21 0,0-21 15,0 21-15,0 0 0,0 0 0,-1 0 16,1 0-16,0 0 0,0 0 15,0 21-15,0-21 0,21 21 0,0 1 16,-22-22-16,22 21 0,0 0 16,0 0-1,22 0-15</inkml:trace>
  <inkml:trace contextRef="#ctx0" brushRef="#br1" timeOffset="-211406.86">9610 11578 0,'-64'0'31,"43"0"-31,0 21 16,0-21-16,21 22 0,-22-1 0,1 0 15,21 0-15,-21 0 0,21 0 0,-21 1 16,21-1-16,0 0 0,0 0 16,0 0-16,0 0 0,0 1 0,0-1 15,0 0-15,0 0 16,21-21-16,0 0 0,0 21 16,1-21-16,-1 0 0,0 0 15,0 0-15,0 0 0,0-21 0,1 21 16,-1-21-16,0 0 0,0 21 15,0-21-15,0-1 0,1 1 0,-1 0 16,0 0-16,-21-21 0,21 20 0,0 1 16,-21 0-16,0-21 0,0 21 15,0-1-15,0 1 0,0 0 0,-21 0 16,0 21-16,0 0 0,0 0 16,-22 0-16,22 0 0,0 0 15,0 0-15,0 0 0,-1 21 16,1 0-16,0 0 0,0-21 0,0 22 15,0-1-15,21 0 0,0 0 16,0 0-16</inkml:trace>
  <inkml:trace contextRef="#ctx0" brushRef="#br1" timeOffset="-211022.05">10287 11599 0,'-64'22'16,"43"-22"-16,21 21 0,-21-21 16,21 21-16,-21 0 0,21 0 15,21-21 1,0 0-16,0 0 15,1 0-15,-1 0 16,0 0-16,-21-21 0,21 21 16,-21-21-16,0 0 15,0 0-15,0-1 0,0 1 16,0 0-16,-21 0 16,0 21-16,0 0 0,-1 0 15,1 0-15,0 0 16,21 21-16,-21 0 0,0 0 15,21 1-15,0-1 16,21-21 0,0 0-16</inkml:trace>
  <inkml:trace contextRef="#ctx0" brushRef="#br1" timeOffset="-210646.27">10985 11324 0,'0'0'0,"0"-21"0,0-42 31,-21 63-15,0 21-16,21 0 0,-21 0 15,0 0-15,21 0 0,-21 1 16,-1 20-16,1-21 0,0 21 0,0 1 15,0-22-15,0 21 0,-22 1 16,22-1-16,0 0 0,-21-21 16,20 22-16,1-1 0,-21-21 0,21 22 15,0-1-15,-1-21 0,1 21 0,0-20 16,21-1-16,0 0 0,-21 0 16,21 0-16,-21 0 0,21 1 0,-21-1 15,21 0 1,0-42 31,21 21-47,0-21 0</inkml:trace>
  <inkml:trace contextRef="#ctx0" brushRef="#br1" timeOffset="-210281.48">10964 11875 0,'-21'0'16,"0"21"-1,21 0-15,0 0 16,0 0 0,21-21 15,0 0-31,0 0 15,1 0-15,-22-21 16,0 0-16,0 0 0,0 0 16,0-1-16,-22 22 31,1 0-31,0 0 16,21 22-16,-21-22 0,21 21 15,-21-21-15,21 21 16</inkml:trace>
  <inkml:trace contextRef="#ctx0" brushRef="#br1" timeOffset="-208846.27">339 13399 0,'0'0'0,"-22"0"0,-20 0 0,21 0 0,0 0 16,0 0-16,-22 0 0,22 0 16,0 0-16,0 0 0,0 0 15,-1 0-15,44 0 31,20 0-15,-21 0-16,21 21 0,1-21 16,20 0-16,1 0 0,-22 0 0,22 0 15,-1 0-15,1 0 0,-1 0 16,1 0-16,-22 0 0,21 0 16,-20 0-16,-1 0 0,-21 0 0,22 0 15,-22 0-15,0 0 0,0 0 16,-21-21 15,-21-1-15,0 1-1,0 21-15,-1-21 16,1 21-16,0-21 0,0 21 16,0-21-16,0 21 15,-1 0-15,1-21 0,0 21 16,0 0-1,0 0-15,21 21 47,21-21-47,0 0 16,0 21-16,0-21 0,1 0 16,-1 0-16,0 21 0,0-21 0,0 0 15,0 0-15,22 0 0,-22 0 16,0 0-16,0 0 0,0 21 0,1-21 15,-1 0 1,-21 21 0,-21 1-1,-1-1 1,1-21-16,0 21 0,0 0 16,0 0-16,0 0 0,-1 1 15,1-1-15,0 21 0,0-21 16,0 0-16,0 1 0,-1-1 15,1 0-15,0 0 0,0 0 0,21 0 16,-21-21-16,21 22 16,21-22 31,0-22-47,0 1 0,0 21 0</inkml:trace>
  <inkml:trace contextRef="#ctx0" brushRef="#br1" timeOffset="-202293.99">1672 13504 0,'0'22'15,"0"-44"32,21 22-31,-21-21-16,21 0 0,1 0 16,-1 0-16,-21 0 15,21-1-15,-21 1 0,21-21 0,0 21 16,-21-22-16,0 22 0,21-21 15,-21 0-15,0 20 0,22-20 0,-22 0 16,0 21-16,0-1 0,0-20 16,0 21-16,0 0 0,0 0 15,0-1-15,-22 22 16,1 0-16,0 0 16,21 22-1,-21-1-15,0 0 0,0 0 0,21 0 16,0 22-16,-22-22 0,22 21 15,-21 0-15,21-20 0,0 20 0,0 0 16,0 1-16,0-22 0,0 21 16,0-21-16,0 22 0,0-22 0,0 0 15,0 0-15,21 0 0,1 0 16,-22 1-16,21-22 0,0 0 16,-21 21-16,21-21 0,0 0 15,0 0-15,1 0 0,-1 0 0,0-21 16,0-1-16,0 22 0,0-21 15,1 0-15,-1 0 0,-21 0 0,21 21 16,0-21-16,0-1 0,-21 1 16,21-21-16,-21 21 0,0 0 0,22-1 15,-22 1-15,0 0 16,0 0-16,-22 42 31,22 0-15,-21 0-16,21 1 15,0-1-15,0 21 0,0-21 16,-21 0-16,21 1 0,0-1 16,0 0-16,0 0 0,0 0 0,0 0 15,0 1-15,0-1 0,0 0 16,21-21-16,-21 21 0,21-21 16,1 0-16,-1 0 0,0 0 15,0 0-15,0 0 16,0 0-16,1-21 15,-1 21-15,-21-21 0,21 21 0,0-21 16</inkml:trace>
  <inkml:trace contextRef="#ctx0" brushRef="#br1" timeOffset="-200486.7">1799 13039 0,'0'-21'16,"0"42"31,-21 0-32,21 0-15,0 0 0,0 0 16,0 22-16,0-22 0,0 0 16,0 0-16,0 0 0,0 22 0,0-22 15,0 0-15,0 0 0,0 0 16,0 1-16,0-1 0,0 0 16,0 0-16,0 0 15,-21-21-15,0 0 47,21-21-31,0 0-1,0 0-15,0 0 16,0-1-16,0 1 0,0 0 16,0 0-16,21 0 15,0 0-15,-21-1 0,21 1 0,0 21 16,0-21-16,1 0 15,-1 21-15,0-21 0,0 21 0,0 0 16,0 0-16,-21 21 16,22 0-16,-22 0 15,0 0-15,0 1 0,0-1 16,0 0-16,0 0 0,0 0 0,0 0 16,0 1-16,0-1 0,0 0 15,0 0-15,0 0 16,0 0-1,0-42 32,21 0-31,0 0-16,0 21 0</inkml:trace>
  <inkml:trace contextRef="#ctx0" brushRef="#br1" timeOffset="-199970">2286 13187 0,'-21'0'47,"21"21"-31,-21-21-16,21 21 0,0 0 0,0 1 15,-22-1-15,22 0 0,-21 0 16,21 0-16,0 0 0,0 1 16,0-1-16,-21 0 0,21 0 15,0 0-15,0 0 0,0 1 16,0-1-16,0 0 16,21-21-16,0 0 0,1 0 15,-1 0-15,0 0 16,0 0-16,0 0 0,0 0 0,1-21 15,-1 0-15,0-1 0,0 22 16,0-21-16,0 0 0,1 0 16,-22 0-16,0 0 0,0-1 0,0 1 15,0 0-15,0 0 0,0 0 0,0 0 16,-22-1-16,22 1 16,-21 0-16,0 0 0,0 0 0,0 21 15,0 0-15,-1 0 0,1 0 16,0 0-16,0 0 0,0 0 0,0 0 15,-1 0-15,22 21 0,-21-21 16,0 21-16,21 0 0,0 0 0,0 1 16,0-1-16,0 0 15,0 0-15,0 0 16,21-21 0,0 0-16,1 0 0</inkml:trace>
  <inkml:trace contextRef="#ctx0" brushRef="#br1" timeOffset="-199650.18">2773 12975 0,'0'21'31,"0"1"-31,0-1 15,0 0-15,0 0 0,0 21 16,0-20-16,0-1 0,0 21 0,0-21 16,-21 22-16,21-22 0,0 21 15,0-21-15,0 0 0,0 1 16,0 20-16,0-21 0,0 0 0,0 0 16,0 1-16,0-1 15,21-21-15,0 0 16,0 0-16,0-21 15,0 21-15,1-22 16,-22 1-16,0 0 0,21 0 0,-21 0 16</inkml:trace>
  <inkml:trace contextRef="#ctx0" brushRef="#br1" timeOffset="-199402.33">2625 13208 0,'0'21'0,"21"-21"31,0 0-31,0 0 0,0 0 16,0 0-16,1 0 0,-1 0 16,0 0-16,0 0 0,0 0 15,0 0-15,1 0 16,-1 0-16,0 0 0,0 0 15,0-21 1,0 21 0</inkml:trace>
  <inkml:trace contextRef="#ctx0" brushRef="#br1" timeOffset="-198705.56">3387 13377 0,'21'0'31,"-21"-21"-31,21 21 0,-21-21 16,21 21-16,-21-21 0,0 0 15,21 0-15,0-1 0,1 1 0,-22 0 16,21 0-16,0-21 0,0 20 15,-21-20-15,21 21 0,0-21 0,-21-1 16,0 22-16,0-21 0,0 21 0,0-1 16,0 1-16,0 0 15,0 0-15,-21 21 16,0 0 0,0 21-16,0-21 0,21 21 0,-21 0 15,-1 22-15,22-22 0,-21 21 16,21-21-16,0 22 0,-21-22 0,21 21 15,0 1-15,0-22 0,0 21 0,0-21 16,0 0-16,0 22 0,0-22 16,0 0-16,21 0 0,-21 0 0,21 1 15,1-22-15,-1 21 0,0 0 16,0-21-16,0 0 0,0 0 0,1 0 16,20 0-16,-21 0 0,0 0 15,0 0-15,22-21 0,-22 21 0,0-21 16,21-1-16,-20 1 0,-1 21 15,0-21-15,21 0 0,-42-21 16,21 20-16,1 1 0,-22 0 0,21 0 16,-21 0-16,0 0 0,0-1 0,0 1 15,0 0-15,-21 21 16,-1 0-16,1 0 16,0 0-16,0 21 15,0-21-15,0 21 0,21 1 0,0-1 16,0 0-16,0 0 0,0 0 15,0 0-15,0 1 0,0-1 16,0 0-16,0 0 0,0 0 16,0 0-16,21-21 0,-21 22 15,21-22-15,0 0 0,0 0 0,0 0 16,1 0-16,-1 0 0,0 0 0,21 0 16,-21 0-16,22 0 0,-1 0 15,-21-22-15,22 1 0,-22 21 0</inkml:trace>
  <inkml:trace contextRef="#ctx0" brushRef="#br1" timeOffset="-198001.61">4635 13145 0,'0'-22'15,"0"44"-15,0-65 0,0 22 0,0 0 16,0 0-16,-21 21 16,0 0-16,0 0 15,0 0-15,0 0 0,-1 0 0,1 0 16,0 0-16,0 21 0,0 0 15,0 0-15,-1 0 0,1 1 0,0-1 16,0 0-16,0 0 0,21 0 16,0 0-16,0 1 0,0-1 0,0 0 15,0 0-15,21-21 16,0 21-16,0-21 0,0 0 16,1 0-16,-1 0 0,0 0 0,21 0 15,-21 0-15,1 0 0,-1-21 16,0 21-16,0-21 0,0 21 15,0-21-15,-21 0 0,22-1 16,-22 1-16,0 0 0,21 21 16,-21-21-16,0 0 15,0 42 32,0 0-47,0 0 0,0 22 16,0-22-16,0 0 0,0 21 0,0 1 15,0-1-15,0 0 0,0 1 0,0 20 16,0-21-16,0 1 16,21 20-16,-21-20 0,21 20 0,-21-21 15,0 1-15,0 20 0,0-20 0,0-1 16,0 21-16,0-20 0,0-1 16,0 22-16,0-22 0,0 0 0,0 1 15,0-22-15,-21 21 0,0-21 0,21 22 16,-21-43-16,-1 21 0,1 0 15,0-21-15,0 0 0,0 0 0,0 0 16,-1 0-16,-20-21 0,21 0 0,0-1 16,-22 1-16,22 0 15,0-21-15,0-1 0,0-20 0,21 21 16,0-22-16,0 22 0,0-22 0,0 22 16,0-22-16,0 22 0,0-21 15,0 20-15,21 1 0,-21 0 0,21-1 16,0 1-16,-21 0 0,21 20 15,1-20-15,-1 0 0,0 21 0,0-1 16,0-20-16,0 21 0,22 0 0,-22 0 16,0-1-16,21 1 0,-20 0 15,20 0-15,-21 21 0,21-21 0</inkml:trace>
  <inkml:trace contextRef="#ctx0" brushRef="#br1" timeOffset="-197493.89">5059 13187 0,'0'0'15,"21"0"-15,0-21 0,-21 0 0,21-1 16,-21 1-16,0 0 0,0 0 16,0 0-16,0 0 15,-21-1-15,0 22 16,0 0-16,0 0 0,-1 0 16,1 0-16,0 0 0,0 0 0,0 22 15,0-1-15,-1 0 0,-20 0 0,21 21 16,0-20-16,21-1 0,-21 0 15,21 0-15,-22 0 0,22 0 0,0 1 16,0-1-16,0 0 16,0 0-16,22-21 0,-1 0 15,0 0-15,0 0 0,0 0 16,0 0-16,1 0 0,-1 0 16,21-21-16,-21 21 0,-21-21 0,21 0 15,1 21-15,-1-22 0,0 1 16,-21-21-16,0 21 0,0 0 0,0-1 15,0 1-15,0 0 0,0 0 16,0 0 0,0 42-1,0 0-15,0 0 16,0 0-16,0 1 0,0-1 16,0 0-16,0 0 0,0 0 0,0 0 15,0 1-15,0-1 16,0 0-16,0 0 0,0 0 15,21-21-15,0 0 16,0 0-16,1 0 16,-1 0-16,0 0 0,0-21 15,0 0-15,0 21 16</inkml:trace>
  <inkml:trace contextRef="#ctx0" brushRef="#br1" timeOffset="-196469.84">5524 13039 0,'0'-21'0,"0"42"0,22-64 16,-22 22-16,0 0 16,-22 21-1,1 0-15,0 0 16,0 0-16,0 21 16,0 0-16,21 1 0,-22-1 0,22 0 15,0 0-15,0 21 0,-21-20 16,21-1-16,0 0 0,0 0 0,0 0 15,0 0-15,0 1 0,0-1 0,0 0 16,21 0-16,1 0 16,-1-21-16,0 0 0,0 0 15,0 0-15,22 0 0,-22 0 0,0 0 16,21 0-16,-21 0 0,22-21 16,-22 21-16,21-21 0,-21 0 0,1 0 15,20-1-15,-21 1 0,0 0 0,0 0 16,1 0-16,-1 0 0,0-1 15,0 1-15,-21 0 0,0 0 16,0 0-16,21 21 16,-21 21-1,-21 0-15,21 0 16,-21-21-16,21 21 0,0 1 16,0-1-16,0 0 0,0 0 0,0 0 15,0 0-15,0 1 0,0-1 16,0 0-16,21-21 0,0 21 15,0-21-15,22 0 0,-22 0 16,0 0-16,0 0 0,0 0 0,1 0 16,-1 0-16,0-21 0,0 0 15,0 21-15,0-21 0,1-1 0,-22 1 16,21 0-16,-21 0 0,21 0 16,-21 0-16,0-1 0,0 1 0,0 0 15,21 0-15,-21 0 16,0 0-1,0 42 1,0 0-16,0 0 16,-21 0-16,21 22 15,0-22-15,0 0 0,0 0 0,0 21 16,-21-20-16,21-1 0,0 21 0,0 0 16,0-20-16,-21 20 0,21 0 15,0 1-15,0-1 0,0 0 0,0 1 16,0-1-16,0 0 0,0 1 15,0 20-15,0-21 0,0 1 0,0-1 16,0 0-16,0 1 0,0-1 16,0 0-16,0 1 0,0-1 0,0 0 15,0 1-15,0-1 0,0 0 16,0 1-16,0-22 0,0 21 0,0-21 16,0 1-16,-22-1 0,1 0 0,21 0 15,-21-21-15,0 0 16,0 0-16,0-21 15,-1 0-15,1 0 0,21-22 16,-21 22-16,0-21 0,21-1 16,0 1-16,-21 0 0,0-1 15,21 1-15,0 0 0,0-22 0,0 22 16,0-22-16,0 22 0,0-21 16,0 20-16,21-20 0,0 20 0,0 1 15,0-21-15,0 20 0,1 1 16,-1 21-16,0-22 0,0 22 0,0-21 15,22 21-15,-22 0 0,0-1 0,0 1 16,0 21-16,0-21 0,1 21 16,-1 0-16,0 0 0,-21 21 31,0 0-15,-21-21-16,0 22 0,-22-22 0</inkml:trace>
  <inkml:trace contextRef="#ctx0" brushRef="#br1" timeOffset="-195870.13">2794 13780 0,'0'0'0,"-64"0"31,43 0-31,0 0 0,0 0 0,0 21 15,-22 0-15,22-21 0,0 21 16,0 21-16,-21-20 0,20-1 0,1 21 16,21-21-16,-21 22 0,0-22 15,21 21-15,0-21 0,0 22 0,0-22 16,0 21-16,0-21 16,0 0-16,0 22 0,21-22 0,0 0 15,0-21-15,22 21 0,-22-21 0,21 0 16,-21 0-16,22 0 0,-1 0 15,0 0-15,-20 0 0,20 0 0,0-21 16,-21 0-16,1 21 0,20-21 16,-21 0-16,0-1 0,0 1 0,1 0 15,-1-21-15,0 21 0,0-1 16,0-20-16</inkml:trace>
  <inkml:trace contextRef="#ctx0" brushRef="#br1" timeOffset="-195602.29">3175 13737 0,'0'0'0,"0"-21"0,0 0 0,0 0 16,0 0-16,0 42 31,0 0-31,-21 0 16,21 0-16,0 0 0,0 22 16,0-1-16,0-21 0,-21 22 0,21-22 15,-22 21-15,22 0 0,0-20 16,0 20-16,-21-21 0,21 21 0,0-20 15,0-1-15,0 0 0,0 0 16,0 0-16,0 0 0,0 1 0,0-1 16,0 0-1,21-42 1,1 0 0</inkml:trace>
  <inkml:trace contextRef="#ctx0" brushRef="#br1" timeOffset="-194221.91">3768 14012 0,'0'0'16,"-64"-63"-1,43 63 1,-21 0-16,20 0 0,1 0 15,0 0-15,0 0 0,0 0 16,0 0-16,-1 0 0,22 21 0,-21 0 16,0 0-16,0 1 0,0-1 15,0 0-15,21 0 0,0 0 0,-22 0 16,22 1-16,-21-1 0,21 0 16,0 0-16,0 0 0,0 0 0,0 1 15,0-1-15,0 0 0,21-21 0,1 0 16,-1 0-16,0 0 0,0 0 15,0 0-15,0 0 16,1 0-16,20-21 0,-21 0 16,0 21-16,-21-22 0,21 1 0,1 0 15,-1 0-15,0 0 0,-21 0 0,21-1 16,-21 1-16,0 0 0,0 0 16,0 0-16,21 0 0,-21-1 0,0 1 15,0 0 1,0 42 15,0 0-31,0 1 16,-21-1-16,21 0 0,0 0 0,0 0 15,0 0-15,0 1 16,0-1-16,0 0 0,0 0 0,0 0 16,0 0-16,0 1 0,0-1 15,0 0-15,21-21 0,0 0 16,-21 21-16,22-21 0,-1 0 0,0 0 15,0 0-15,0-21 16,0 21-16,1-21 0,-1 0 0,0 21 16,0-22-16,0 1 0,0 0 15,22-21-15,-22 21 0,0-1 0,0 1 16,-21-21-16,21 21 0,1 0 16,-22-1-16,0 1 0,0 0 15,0 0-15,-22 21 31,1 0-31,0 0 0,21 21 0,0 0 16,0 0-16,0 1 0,0-1 16,0 0-16,0 0 0,0 0 15,0 0-15,21 1 0,-21-1 16,21 0-16,1-21 0,-22 21 16,21 0-16,-21 0 0,21-21 15,0 22-15,-42-22 63,0-22-63,21 1 0,-21 0 15,-1 0-15,22 0 16,0 42 31,0 0-32,0 0 1,0 0-16,22-21 16,-1 22-16,0-22 15,0 0-15,0 0 16,0 0-16,1 0 0,20 0 16,-21 0-16,0 0 0,22 0 0,-22-22 15,21 22-15,-21-21 0,22 0 16,-22 21-16,21-21 0,-21 0 0,0 0 15,1-1-15,-1 1 0,0 0 16,0 0-16,0-21 0,0 20 0,-21 1 16,0 0-16,0 0 0,0 0 0,0 0 15,0-1-15,-21 22 16,0 0 0,0 0-16,0 22 15,21-1-15,-21-21 0,21 21 16,0 0-16,0 0 0,0 0 0,0 1 15,0-1-15,0 0 0,21 0 16,0 0-16,0 0 0,0 1 0,22-22 16,-22 21-16,0 0 0,21 0 0,-21-21 15,1 21-15,-1-21 0,0 21 16,-21 1-16,0-1 16,-21-21-1,0 0-15,-1 0 0,-20 0 0,21 0 16,0 0-16,0 0 0,-22 0 0,22 0 15,0 0-15,0 0 0,0 0 16,-1 0 0,1 0-1,21-21 1,0-1-16,0 1 16,0 0-16</inkml:trace>
  <inkml:trace contextRef="#ctx0" brushRef="#br1" timeOffset="-187477.9">7302 13187 0,'-21'0'47,"0"0"-47,0 0 15,0 0-15,0 0 16,-1 0-16,1 0 0,0 0 16,0 0-1,21 21 16,21-21-31,0 0 0,0 0 16,22 0-16,-22 0 0,21 0 0,-21 0 16,22 0-16,-1 0 0,22 0 0,-22 0 15,0 0-15,1 0 16,20 0-16,-21 0 0,1 0 0,-1 0 16,22 0-16,-43 0 0,21 0 0,0 0 15,-20 0-15,20 0 0,-21 0 16,0 0-16,0 0 0,1-21 15,-22 0 17,0 0-17,-22 21-15,1 0 16,0 0-16,21-22 0,-21 22 0,0 0 16,0-21-16</inkml:trace>
  <inkml:trace contextRef="#ctx0" brushRef="#br1" timeOffset="-187082.13">7832 12954 0,'0'0'0,"-22"0"16,22 21 0,22 0-1,-1-21-15,0 0 16,0 22-16,0-22 15,0 0-15,1 0 0,-1 21 0,21-21 0,-21 0 16,0 0-16,22 0 0,-22 0 16,0 0-16,21 0 0,-20 21 15,-1-21-15,0 0 0,-21 21 16,0 0 0,0 0-16,-21 1 15,0-22-15,-1 21 0,-20 0 0,21-21 16,0 21-16,-22 0 0,22 0 15,0-21-15,-21 22 0,21-1 0,-1-21 16,1 21-16,21 0 0,-21-21 0,21 21 16,-21-21-16,21 21 15,0 1 1,21-22 0,0 0-16,0 0 15,1 0-15,-1 0 0,0-22 0</inkml:trace>
  <inkml:trace contextRef="#ctx0" brushRef="#br1" timeOffset="-186390.47">8678 13314 0,'0'-21'16,"0"0"0,0-1-16,0 1 15,0 0-15,21 0 16,1 0-16,-22-22 0,21 22 0,0-21 16,-21 21-16,21-22 0,0 1 0,-21 0 15,0 21-15,21-22 0,1 1 16,-22 21-16,0 0 0,0-22 15,0 22-15,0 0 0,0 0 16,-22 21 15,1 21-31,0 0 0,0 0 0,21 22 16,0-22-16,-21 21 0,21-21 16,-21 22-16,21-1 0,0 0 0,0 1 15,0-1-15,0-21 0,0 21 16,0 1-16,0-22 0,0 0 0,0 0 15,21 22-15,0-22 0,0 0 16,0-21-16,0 0 0,1 21 16,-1-21-16,0 0 0,21 0 15,-21 0-15,22 0 0,-22 0 0,0-21 16,21 21-16,-20-21 0,-1 0 16,21-1-16,-21 22 0,0-21 0,-21 0 15,22 0-15,-22-21 0,21 20 0,-21 1 16,0 0-16,0 0 0,0 0 15,-21 21 1,-1 0-16,1 0 0,0 21 16,21 0-16,-21 0 15,21 0-15,0 1 0,0-1 16,0 0-16,0 0 0,0 0 16,0 0-16,0 1 0,21-1 15,0-21-15,0 21 16,1-21-16,-1 0 15,0 21-15,21-21 0,-21 0 0,1 0 16,-1 0-16,0 0 0,0 0 0,0 0 16,0 0-16,22-21 0,-22 21 15</inkml:trace>
  <inkml:trace contextRef="#ctx0" brushRef="#br1" timeOffset="-185629.91">9842 13123 0,'22'-21'0,"-44"42"0,65-42 0,-22 0 0,-21 0 0,0 0 15,21 0-15,-21-1 16,0 1-16,0 0 0,0 0 16,0 0-16,-21 0 15,0 21-15,0 0 0,-22 0 16,22 0-16,0 21 0,0 0 16,0 0-16,-22 0 0,22 0 0,0 1 15,0-1-15,0 0 0,21 0 16,0 21-16,-22-20 0,22-1 0,0 0 15,0 0-15,0 0 16,0 0-16,22-21 0,-1 0 0,0 22 16,0-22-16,0 0 0,0 0 0,22 0 15,-22 0-15,0 0 16,21 0-16,-20-22 0,-1 22 0,0-21 16,0 0-16,0 21 0,-21-21 0,21 0 15,1 0-15,-22-1 0,0 1 16,0 0-16,21 0 0,-21 0 0,21 0 15,-21-1-15,0 44 47,0-1-47,0 0 0,0 0 16,0 0-16,0 0 0,0 1 16,-21 20-16,21-21 0,0 0 0,-21 22 15,21-22-15,0 21 0,0-21 16,0 22-16,0-1 0,0 0 15,0 1-15,0-1 0,0 0 0,0 1 16,0-1-16,0 21 0,0-20 0,0-1 16,0 0-16,0 1 0,0 20 15,0-20-15,21-1 0,-21 0 0,21 1 16,-21-1-16,0 0 0,0 1 0,0-22 16,0 21-16,0-21 0,0 22 15,0-22-15,0 0 0,-21 0 0,0-21 16,-1 0-16,1 0 0,0 0 15,0 0-15,0 0 0,0 0 16,-22-21-16,22 0 0,0 0 16,-21-1-16,20-20 0,-20 21 0,21-21 15,0-1-15,21 22 0,0-42 16,-21 20-16,21 1 0,0 0 0,0-22 16,0 22-16,0-22 0,0 22 0,21 0 15,-21-22-15,21 22 0,0-1 16,0 1-16,0 0 0,1-1 0,-22 22 15,21-21-15,0 21 0,0-22 0,0 22 16,-21 0-16,21 0 0,1-21 16,-1 20-16,-21 1 0,21 0 0,0 21 15,0-21-15,-21 0 0</inkml:trace>
  <inkml:trace contextRef="#ctx0" brushRef="#br1" timeOffset="-185082.02">10329 13060 0,'0'0'0,"0"-21"0,0 0 15,0-1-15,0 1 16,0 0-16,0 0 0,0 0 16,0 0-16,-21-1 15,0 22-15,0 0 16,0 0-16,-1 0 15,1 0-15,0 0 0,0 22 16,0-1-16,0 0 0,21 0 0,-22 0 16,1 0-16,21 1 0,-21-1 0,21 0 15,0 0-15,0 0 0,0 0 16,0 1-16,0-1 0,0 0 0,21 0 16,0 0-16,1-21 0,-1 21 15,0-21-15,0 0 0,0 0 16,0 0-16,1 0 0,-1 0 0,0 0 15,0-21-15,0 0 0,0 0 16,1 0-16,-22 0 0,21-22 16,-21 22-16,0 0 0,0 0 15,0 0-15,0-22 0,0 22 16,0 0-16,0 0 0,0 42 31,0 0-15,-21 0-16,21 0 0,0 1 15,0-1-15,0 0 0,0 0 0,0 0 16,0 0-16,0 1 0,0-1 16,0 0-16,0 0 0,21 0 15,0-21-15,0 21 16,0-21-16,0 0 16,1 0-16,-1 0 0,0 0 0,0 0 15,0-21-15,0 21 0,1-21 0</inkml:trace>
  <inkml:trace contextRef="#ctx0" brushRef="#br1" timeOffset="-184026.02">11007 12848 0,'0'-42'31,"-22"42"-31,1 0 0,0 0 0,0 0 16,0 21-1,0-21-15,-1 21 0,22 0 0,-21 1 16,0-1-16,21 0 0,0 21 0,-21-21 16,21 1-16,-21 20 0,21-21 15,0 0-15,0 0 0,0 1 0,0-1 16,0 0-16,0 0 0,21-21 0,-21 21 16,21 0-16,0-21 0,0 0 15,1 0-15,-1 0 0,21 0 16,-21 0-16,0 0 0,1 0 0,20 0 15,-21-21-15,21 0 16,-20 0-16,-1 0 0,0 0 0,0-1 16,0 1-16,0 0 0,1-21 0,-1 21 15,0-1-15,-21 1 0,0 0 16,0 0-16,21 21 0,-21-21 0,0 0 16,0 42 15,-21 0-31,21 0 0,0 0 15,0 0-15,0 1 0,0-1 16,0 0-16,0 0 0,0 21 0,0-20 16,21-1-16,0 0 0,0 0 15,1-21-15,20 0 16,-21 21-16,0-21 0,0 0 0,22 0 16,-22 0-16,0 0 0,0 0 0,0-21 15,1 21-15,-1-21 0,0 0 16,0 0-16,-21-1 0,21 1 0,-21 0 15,21 0-15,-21 0 0,22 0 0,-22-22 16,0 22-16,0 0 0,0 0 16,0 0-16,0-1 0,0 44 47,0-1-32,0 0-15,0 0 16,-22 0-16,22 0 0,0 22 15,0-22-15,0 0 0,0 21 0,0-20 16,0 20-16,-21-21 0,21 21 0,0 1 16,0-22-16,0 21 0,0 1 15,0-22-15,-21 21 0,21 0 0,0 1 16,0-1-16,0-21 0,0 22 0,0-1 16,0 0-16,0 1 0,0-22 15,0 21-15,0-21 0,0 22 0,0-22 16,0 21-16,0-21 0,0 0 0,0 1 15,0-1-15,0 0 0,0 0 16,0 0-16,0 0 16,0 1-16,-21-22 0,0 0 15,0 0 1,-1 0-16,1 0 16,0 0-16,0 0 0,0-22 15,0 1-15,21 0 0,-22 0 16,22 0-16,0-22 0,0 22 15,0-21-15,0 0 0,0-1 0,0 1 16,22 0-16,-1-1 0,0-20 16,0 20-16,0-20 0,0 21 15,1-1-15,-1 1 0,0 0 0,0-1 0,0 1 16,0 0-16,1 20 0,-1-20 16,0 21-16,0 0 0,0 0 15,-21-1-15,21 1 0,1 0 16,-1 21-16,-21-21 31</inkml:trace>
  <inkml:trace contextRef="#ctx0" brushRef="#br1" timeOffset="-178190.59">720 15494 0,'-22'0'15,"44"0"-15,-65 0 0,22 0 0,-21 21 16,21-21-16,-22 0 0,22 0 0,-21 0 16,21 0-16,-1 0 0,-20 0 15,21 0-15,0 0 0,-22 0 16,22 0-16,0 0 0,0 0 0,0 0 16,0 0-16,42 0 31,0 0-16,21 0-15,22 0 0,-1 0 16,1 0-16,-1 0 0,1 0 0,20 0 16,-20-21-16,21 21 0,-22 0 15,22-21-15,-22 21 0,1 0 16,-1 0-16,1-21 0,-1 21 16,-20-21-16,-1 21 0,-21 0 15,0 0-15,0 0 0,-21-22 16,-21 1-1,0 21-15,0-21 16,0 21-16,0 0 0,-1-21 16,1 0-16,0 21 0,0 0 15,-21 0-15,20-21 0,1 21 0,0 0 16,-21 0-16,21 0 0,-1 0 16,1 0-1,42 0 16,1 0-31,-1 0 16,0 0-16,0 0 0,0 0 16,22 0-16,-22 21 0,21-21 0,-21 0 15,22 0-15,-22 0 0,0 0 16,21 0-16,-21 21 0,1-21 16,-1 0-16,0 0 0,-21 21 15,0 0-15,0 0 16,0 1-16,0-1 0,-21 0 15,0 0-15,-22 0 16,22 0-16,-21 22 0,21-22 0,-22 0 16,1 0-16,21 0 0,-22 1 15,22-1-15,0 0 0,0 0 16,0 0-16,21 0 0,0 1 16,-21-22-16,42 0 31,0 0-31,0 0 0</inkml:trace>
  <inkml:trace contextRef="#ctx0" brushRef="#br1" timeOffset="-176685.73">2053 15261 0,'-21'-21'16,"0"21"-1,21-21-15,0 0 0,0 0 16,0-1-16,0 1 16,0 0-16,0 0 0,0 0 15,21 21 1,0-21-16,0 21 0,-21-22 16,21 22-16,1 0 0,-1 0 15,0 0-15,0 22 0,0-1 16,-21 0-16,21 0 0,-21 0 15,22 0-15,-22 22 0,0-22 16,0 21-16,21-21 0,-21 22 0,0-22 16,0 21-16,0-21 0,0 1 15,0-1-15,0 0 0,0 0 0,0 0 16,0-42 31,-21 21-47,21-21 0,0 0 15,0 0-15,0-1 0,0 1 16,0-21-16,0 21 0,0 0 0,0-22 16,0 22-16,0-21 0,21 21 15,0-22-15,0 22 0,21 0 16,-20 0-16,20 21 0,0-21 0,-21 21 16,22 0-16,-22 0 0,21 0 15,-21 21-15,22-21 0,-22 21 0,0 21 16,0-21-16,0 1 0,-21 20 15,0-21-15,0 0 0,0 22 0,0-22 16,0 0-16,0 21 16,0-21-16,0 1 0,0-1 15,0 0-15,0 0 16,-21-21 0,21-21-1,0 0 1,0 0-16,21-1 0,1 22 15</inkml:trace>
  <inkml:trace contextRef="#ctx0" brushRef="#br1" timeOffset="-176229.99">3111 15028 0,'0'0'16,"-21"0"-1,0 22-15,21-1 16,-21 0-16,0 0 0,0 0 0,-1 0 16,22 22-16,-21-22 0,21 21 15,-21-21-15,21 22 0,-21-22 0,21 21 16,0-21-16,0 1 0,0-1 16,0 0-16,0 0 0,21 0 0,0-21 15,0 21-15,1-21 16,-1 0-16,0 0 0,0 0 15,0 0-15,0 0 0,1-21 16,-1 0-16,0 0 0,-21 0 0,21 21 16,0-43-16,-21 22 0,0 0 15,0 0-15,0-21 0,0 20 0,0-20 16,0 21-16,0 0 0,-21-22 16,0 22-16,0 0 0,0 0 0,-1 21 15,1-21-15,0 21 16,0 0-16,0 0 0,0 0 0,-1 21 15,1 0-15,0 0 16,0 0-16,21 1 16,0-1-16,0 0 0,0 0 15,21-21 1,0 0-16,0 0 0,22 0 16,-22 0-16</inkml:trace>
  <inkml:trace contextRef="#ctx0" brushRef="#br1" timeOffset="-175906.18">3556 14901 0,'0'0'0,"21"0"0,-21-21 0,0 42 47,0 1-31,0-1-16,0 0 0,0 0 0,0 21 15,-21-20-15,21 20 0,-21 0 16,21 1-16,0-22 0,0 21 0,0 0 16,0-20-16,0 20 0,0-21 15,0 21-15,0-20 0,21-1 0,-21 0 16,21-21-16,0 21 0,0-21 16,1 21-16,-1-21 15,0 0-15,0 0 16,0 0-16,-21-21 0,21 0 15,1 21-15,-1-21 0,-21 0 16,0-1-16,21 1 0,-21-21 0,0 21 16</inkml:trace>
  <inkml:trace contextRef="#ctx0" brushRef="#br1" timeOffset="-175634.52">3387 15177 0,'0'0'0,"21"0"16,21 0 0,0 0-16,-20 0 0,41 0 0,-21-22 15,1 22-15,-1-21 0,0 21 16,1-21-16,-1 21 0,0 0 0,-20-21 16,-1 21-16,0 0 0,0 0 0,0 0 15,-21 21 32,-21-21-47,0 21 16,0 0-1,0-21-15</inkml:trace>
  <inkml:trace contextRef="#ctx0" brushRef="#br1" timeOffset="-175037.87">2730 15960 0,'0'0'0,"64"-106"32,-64 85-32,21 21 15,-21-21-15,0-1 16,-21 22-16,0 0 16,0 0-16,-1 0 0,-20 0 15,21 0-15,0 0 0,-22 22 0,22-22 16,0 21-16,-21-21 0,21 21 15,-1 0-15,22 0 0,0 0 0,0 1 16,0-1 0,0 0-16,0 0 0,22 0 0,-1 0 15,0-21-15,21 22 0,-21-1 16,22-21-16,-22 21 0,21 0 0,-21-21 16,1 21-16,20 0 0,-21-21 15,0 22-15,-21-1 0,0 0 16,0 0-16,0 0 15,-21 0-15,0-21 0,-21 22 0,-1-22 16,1 0-16,0 21 0,-1-21 16,1 0-16,0 0 0,-1 0 0,1 0 15,0 0-15,20 0 0,-20 0 16,21-21-16,0-1 0,0 1 16,21 0-16,0 0 15,0 0-15,0 0 0,0-1 0,21 1 16,0 0-16,0 0 0,0 21 15,22-21-15,-22 0 0,21-1 0,0 22 16,-20 0-16</inkml:trace>
  <inkml:trace contextRef="#ctx0" brushRef="#br1" timeOffset="-174418.22">3090 15939 0,'0'21'32,"0"0"-32,0 0 0,0 0 15,0 0-15,0 1 16,0-1-16,0 0 0,0 0 0,0 0 16,0 0-16,0 1 0,0-1 15,0 0-15,21 0 0,1 0 16,-1-21-16,0 0 15,0 0-15,0 0 0,0-21 16,22 0-16,-22 0 0,0 0 0,0-1 16,0 1-16,1 0 15,-1 0-15,0 0 0,0 0 0,-21-1 16,0 1-16,21 0 0,-21 0 16,0 0-16,0 0 0,0 42 31,-21 0-16,21 0-15,0 0 16,0 22-16,0-22 0,0 0 0,0 21 16,0 1-16,0-22 0,0 21 15,0 0-15,0 1 0,0-1 0,0-21 16,0 22-16,0-1 16,0 0-16,21 1 0,-21-1 0,0 0 15,0 1-15,0-22 0,0 21 0,0-21 16,0 0-16,0 1 0,0-1 15,0 0-15,-21 0 0,0-21 0,0 0 16,0 21-16,-1-21 0,1 0 16,-21 0-16,21 0 0,-22-21 0,22 21 15,-21-21-15,21 0 0,0 0 16,-22-1-16,22 1 0,0 0 0,0 0 16,0 0-16,-1 0 0,22-1 15,0 1-15,0 0 0,0 0 16,0 0-16,0 0 15,22-1-15,-1 1 0,0 0 16,0 0-16</inkml:trace>
  <inkml:trace contextRef="#ctx0" brushRef="#br1" timeOffset="-173870.48">3725 15875 0,'0'0'0,"0"-21"31,0 42-15,0 0 0,0 0-16,0 1 0,0 20 0,0-21 15,0 0-15,0 0 0,0 22 16,0-22-16,0 0 0,0 0 0,0 0 15,0 1-15,0-1 0,0 0 16,0 0-16,-21-42 47,21 0-47,0 0 0,-21-1 0,21 1 16,0 0-16,0 0 0,0-21 15,0 20-15,0 1 0,0-21 0,0 21 16,0 0-16,21-22 0,0 22 15,0 0-15,22 0 0,-22 0 0,21-1 16,-21 1-16,22 21 0,-22 0 16,21 0-16,-21 0 0,22 0 0,-22 0 15,0 21-15,0 1 0,0-1 16,1 0-16,-22 21 0,0-21 0,0 22 16,0-1-16,0-21 0,0 22 15,0-1-15,0-21 0,0 0 16,-22 22-16,22-22 0,-21 0 0,0 0 15,21 0-15,0-42 47,0 0-47,0 0 0,21 0 16,0-22-16</inkml:trace>
  <inkml:trace contextRef="#ctx0" brushRef="#br1" timeOffset="-173586.64">4403 15769 0,'0'0'0,"0"-21"0,0 0 16,0 0-1,-22 21-15,1 0 16,21 21-16,-21-21 16,0 21-16,21 0 0,-21 0 0,21 1 15,0 20-15,-21-21 0,21 21 16,0-20-16,0 20 0,0-21 0,0 21 15,0-20-15,0-1 0,0 0 16,0 0-16,0 0 0,21 0 0,0-21 16,0 0-16,0 0 0,0 0 15,1 0-15,-1 0 0,21 0 16,-21-21-16,0 21 0,22-21 0,-22 0 16,21 0-16,-21-22 0,1 22 15,20-21-15</inkml:trace>
  <inkml:trace contextRef="#ctx0" brushRef="#br1" timeOffset="-172070.51">4805 15600 0,'0'-21'0,"0"42"0,0-63 0,0 20 16,0 1-16,-21 21 0,-1 0 15,1 0 1,21 21 0,0 1-16,0 20 0,0-21 0,0 0 15,-21 22-15,21-22 0,0 21 16,0-21-16,0 22 0,0-1 15,0-21-15,0 21 0,0 1 0,0-22 16,0 21-16,0-21 0,-21 1 16,21-1-16,0 0 0,0 0 0,0 0 15,0-42 17,0 0-17,0-21-15,21 20 16,0 1-16,-21-21 0,21 21 0,1 0 0,-22-22 15,21 22-15,0 0 0,0 0 16,0 0-16,-21-1 0,21 22 16,1 0-16,-1-21 0,0 21 15,0 21 1,-21 1-16,0-1 0,0 0 16,0 0-16,0 0 0,0 22 15,0-22-15,0 0 0,0 0 0,0 0 16,0 0-16,0 1 0,0-1 15,21 0-15,0 0 0,1-21 16,-1 21-16,0-21 16,0 0-16,0 0 0,0 0 0,-21-21 15,22 0-15,-1 21 0,0-21 0,0 0 16,-21-1-16,21-20 16,-21 21-16,21 0 0,-21-22 0,0 22 15,0 0-15,0-21 0,0 21 16,0-1-16,0 1 0,0 0 15,-21 21-15,0 0 16,21 21 15,21-21-15,-21 21-16,21 1 0,-21-1 16,0 0-16,22 0 0,-22 0 15,0 0-15,0 1 0,0-1 16,0 0-16,0 0 0,0 0 15,0 0-15,0 1 0,0-1 16,0 0-16,21 0 0,0-21 16,-21 21-16,21-21 0,0 0 15,0 0-15,1 0 0,-1 0 16,0 0-16,0 0 0,0-21 0,0 0 16,1 0-16,-1 0 0,0-1 15,21 1-15,-21 0 0,-21 0 0,22 0 16,-1 0-16,0-1 0,-21 1 0,0 0 15,21 0-15,-21 0 16,21 21-16,-21 21 31,0 0-15,-21 0-16,21 0 0,-21 1 0,0-1 16,21 0-16,0 0 15,0 0-15,0 0 0,0 1 0,0-1 16,21-21-1,0 0-15,0 0 16,0 0-16,1 0 16,-1-21-16,-21-1 15,21 1-15,-21 0 0,21 0 0,-21 0 16,0 0-16,0-1 0,0 1 16,0 0-16,0 0 0,0 0 15,-21 0-15,0-1 0,0 1 16,-1 21-1,44 0 17,-1 0-17,0 0-15,0 0 0,0-21 0,0 21 16,1 0-16,-1 0 0,0 0 16,21 0-16,-21 0 0,1 0 0,-1 0 15,0 0-15,0 0 0,-21 21 16,21 0-16,-21 1 15,0-1-15,0 0 16,0 0-16,0 0 0,0 0 16,0 1-16,0-1 0,0 0 15,0 0-15,0 0 0,0 0 16,0 1 0,0-44 15,0 1-31,0 0 15,0 0-15,0 0 0,0 0 16,0-1-16,0 1 0,0 0 16,21-21-16,1 21 0,-1-1 0,0 1 15,0-21-15,0 21 0,0 21 0,22-21 16,-22-1-16,0 22 0,0 0 16,0 0-16,1 0 0,-1 0 0,0 0 15,0 0-15,-21 22 0,0-1 16,0 0-16,0 0 0,0 0 0,0 0 15,0 22-15,0-22 0,0 0 0,0 0 16,0 0-16,0 1 0,-21-1 16,21 0-16,-21 0 0,21 0 0,0 0 15,0-42 32,0 0-47,21 0 16,0 0-16,-21 0 0</inkml:trace>
  <inkml:trace contextRef="#ctx0" brushRef="#br1" timeOffset="-171837.64">6689 15663 0,'0'0'0,"0"22"32,0-1-17,0 0-15,0 0 16,0 0-16,-22 0 0,22 1 15,0-1-15,-21 0 0,21 0 0,0 0 16,0 0-16,0 1 16,-21-1-16,21-42 47,0-1-47,0 1 15</inkml:trace>
  <inkml:trace contextRef="#ctx0" brushRef="#br1" timeOffset="-171645.75">6646 15536 0,'0'0'16,"-21"0"-16,0 0 15,42 0 48</inkml:trace>
  <inkml:trace contextRef="#ctx0" brushRef="#br1" timeOffset="-170901.71">7112 15706 0,'21'0'0,"-42"0"0,42 0 63,0 0-63,0 0 15,1 0-15,-1 0 0,0 0 0,0 0 16,0 0-16,0 0 0,-21 21 0,22 0 15,-22 0 1,0 0-16,0 1 0,0-1 0,0 21 16,-22-21-16,22 0 0,-42 1 15,21 20-15,0-21 0,-22 0 0,1 0 16,0 1-16,21-1 0,-22 0 0,22 0 16,-21-21-16,21 0 0,-1 0 15,1 0-15,21-21 31,0 0-31,21 0 16,1 21-16,-1 0 0,0 0 16,0 0-16,21 0 0,-20 0 0,20 0 15,-21 0-15,0 0 0,22 21 16,-22 0-16,0-21 0,0 21 16,0 21-16,0-20 0,1-1 0,-22 0 15,21 21-15,-21-21 0,0 22 16,0-22-16,0 21 0,0-21 0,-21 22 15,-1-22-15,-20 0 0,21 21 0,0-20 16,0-1-16,-22 0 0,22-21 16,-21 21-16,21-21 0,-1 0 0,-20 0 15,21 0-15,-21 0 0,20 0 16,-20 0-16,21 0 0,-21-21 0,20 21 16,1-21-16,-21 0 0,21-1 0,0 22 15,21-21-15,0 0 16,-22 0-16,22 0 0,0 0 0,0-22 15,0 22-15,22 0 0,-22 0 0,42-22 16,-21 22-16,0-21 0,22 0 16,-1-1-16</inkml:trace>
  <inkml:trace contextRef="#ctx0" brushRef="#br1" timeOffset="-170577.9">7387 15790 0,'0'0'0,"21"0"0,-21-21 0,0 0 16,21 21-16,1 0 0,-22-21 0,21 21 15,0-21-15,0 21 0,-21-21 16,21 21-16,-21-22 0,21 22 0,-21-21 16,-21 21 15,0 0-31,0 0 0,0 0 0,0 21 15,21 1-15,-22-22 0,1 21 16,0 0-16,21 0 0,0 0 0,0 0 16,-21 1-16,21-1 15,0 0-15,0 0 0,21-21 16,-21 21-16,21-21 0,0 0 16,1 0-16,-1 0 0,21 0 15,-21 0-15,22 0 0,-22 0 0,21 0 16</inkml:trace>
  <inkml:trace contextRef="#ctx0" brushRef="#br1" timeOffset="-170077.18">8001 15642 0,'0'0'0,"0"-21"0,0 0 32,0 0-32,-21 21 0,0-21 0,-1 21 15,1 0-15,0 0 0,0 0 16,0 21-16,0 0 15,21 0-15,-22 0 0,1 0 0,0 1 16,21-1-16,0 0 0,-21 0 0,21 0 16,0 0-16,0 1 0,0-1 15,0 0-15,0 0 0,0 0 16,21-21-16,0 0 16,0 0-16,1 0 0,-1 0 15,0 0-15,0-21 0,0 0 16,0 0-16,1 0 0,-22-1 15,21-20-15,-21 21 0,21-21 0,-21 20 16,0-20-16,21 0 0,0-1 16,-21 1-16,0 0 0,21-1 15,-21 1-15,22 0 0,-22 21 0,21-22 16,-21 22-16,0 0 0,0 0 16,0 42-1,-21 0-15,-1 0 16,22 22-16,-21-1 0,21-21 0,0 21 15,-21 22-15,21-22 0,-21 1 16,21-1-16,0 0 0,0-21 0,0 22 16,0-1-16,0 0 0,0-20 15,0 20-15,21-21 0,0 0 0,-21 0 16,21 1-16,1-1 0,-1-21 16,0 0-16,0 0 0,0-21 15,0 21-15,1-22 16</inkml:trace>
  <inkml:trace contextRef="#ctx0" brushRef="#br1" timeOffset="-169370.31">7959 14774 0,'0'0'0,"-22"0"0,1 0 16,0 0-16,42 0 31,0 0-15,1 0-16,20 0 0,-21 0 0,21 0 15,1 0-15,-1 0 0,0 0 16,1 0-16,20 0 0,-20 0 0,-1-21 16,21 21-16,-20 0 0,-1 0 15,0 0-15,1-21 0,-1 21 0,-21 0 16,0 0-16,-21-21 16,-21 21-1,0-21-15,0 21 0,0 0 16,0 0-16,-1 0 0,-20 0 0,21-21 15,0 21-15,21-22 16,-21 22-16,42 0 31,0 0-31,0 0 0,0 0 16,0 0-16,1 0 0,-1 22 16,0-22-16,0 21 0,0-21 0,0 21 15,-21 0-15,0 0 0,0 0 0,0 1 16,-21-1-16,0 0 15,-21 0-15,21 0 0,-1-21 16,-20 21-16,21 1 0,-21-1 0,20-21 16,1 21-16,0-21 0,63 0 31</inkml:trace>
  <inkml:trace contextRef="#ctx0" brushRef="#br1" timeOffset="-168705.84">9546 14690 0,'42'-21'16,"-20"-1"-16,-1 22 0,0-21 15,21 0-15,-21 0 0,1 21 0,-1-21 16,0 0-16,0-1 0,0 1 15,-21 0-15,0 0 16,-21 21-16,0 0 0,-21 0 0,20 0 16,-20 0-16,21 0 0,-21 0 15,-1 0-15,22 21 0,0-21 0,-21 21 16,20-21-16,1 21 0,0 1 16,0-1-16,21 0 0,0 0 15,0 0-15,0 0 0,21 1 16,0-1-16,0 0 0,1 0 15,20 0-15,-21 0 0,21 1 0,1-22 16,-22 21-16,21 0 0,1 0 0,-1-21 16,-21 21-16,0-21 0,0 21 15,1 1-15,-22-1 0,0 0 16,-43-21 0,22 0-16,0 21 0,-21-21 0,-1 0 15,1 0-15,0 0 0,20 0 0,-20 0 16,0 0-16,21 0 0,-22 0 15,22 0-15,0-21 0,0 21 0,0-21 16,-1 0-16,1-1 16,21 1-16,0 0 15,0 0-15,21 0 16,1 21-16,-1-21 0,0 21 0,0 0 16,21-22-16,-20 22 0,20 0 15,-21-21-15,21 21 0,1 0 0</inkml:trace>
  <inkml:trace contextRef="#ctx0" brushRef="#br1" timeOffset="-168110.18">10033 14669 0,'0'0'0,"0"21"16,0 0 0,0 0-16,0 0 0,0 0 15,-21 1-15,21-1 0,0 0 16,-21 0-16,21 0 0,0 0 15,0 1-15,21-1 16,0-21-16,0 0 0,0 0 16,0 0-16,1 0 0,20 0 15,-21 0-15,0-21 0,22 21 0,-22-22 16,21 1-16,-21 21 0,0-21 16,22 0-16,-22 0 0,0 0 0,-21-1 15,21 22-15,-21-21 0,21 0 0,-21 0 16,0 0-1,0 42 17,0 0-32,0 0 15,0 0-15,0 1 0,-21 20 16,21-21-16,0 21 0,0-20 16,0 20-16,0 0 0,0 22 0,0-22 15,0 22-15,0-22 0,0 21 0,0 1 16,0-1-16,0 1 15,0-1-15,-21-20 0,21 20 0,0 1 0,0-22 16,-21 22-16,0-22 0,0 0 16,21 22-16,-22-43 0,1 21 15,0 1-15,21-22 0,-21 0 0,0 0 16,0-21-16,-22 0 0,22 0 0,0 0 16,0 0-16,0 0 0,-1 0 15,-20-21-15,21 0 0,0 0 0,-22-1 16,22 1-16,0-21 0,0 0 0,0 20 15,0-20-15,-1 0 0,22-1 16,-21 1-16,21 0 0,0-1 0,0 1 16,0 0-16,0 21 0,21-22 15,1 1-15,20 0 0,-21-1 16,0 1-16,22 0 0,-22 20 0,21-20 0</inkml:trace>
  <inkml:trace contextRef="#ctx0" brushRef="#br1" timeOffset="-167633.45">10583 14796 0,'0'21'32,"0"0"-32,0 0 0,0 0 15,0 0-15,0 1 16,0-1-16,0 0 0,0 0 15,0 0-15,0 0 0,0 1 16,0-1 0,-21-21 15,21-21-31,0-1 16,0 1-16,0 0 0,0 0 15,0 0-15,0 0 0,0-22 16,0 22-16,0 0 0,21 0 0,0 0 15,22-1-15,-22 1 16,0 21-16,21-21 0,-20 21 0,20 0 16,-21 0-16,21 0 0,-20 0 0,-1 0 15,0 21-15,0 0 0,0 1 16,-21-1-16,0 0 0,0 0 0,0 0 16,0 0-16,0 1 0,0-1 15,-21 0-15,0 0 0,21 0 0,-21 0 16,0 1-16,21-1 0,-22-21 15,22 21-15,22-42 32,-1 21-32,0-21 15,0-1-15</inkml:trace>
  <inkml:trace contextRef="#ctx0" brushRef="#br1" timeOffset="-167370.6">11409 14711 0,'0'0'0,"0"-21"16,0 0-16,-21-1 16,-1 22-16,1 0 15,0 22-15,0-1 16,0 0-16,0 0 0,-1 21 16,22-20-16,0-1 0,-21 0 15,21 21-15,-21-21 0,21 1 16,0-1-16,0 0 0,0 0 0,0 0 15,0 0-15,21 1 0,0-22 16,1 21-16,-1-21 0,0 0 16,0 0-16,0 0 0,0 0 0,1 0 15,-1 0-15,0-21 0,21-1 16,-21 1-16</inkml:trace>
  <inkml:trace contextRef="#ctx0" brushRef="#br1" timeOffset="-165661.65">11790 14436 0,'0'-21'16,"0"42"-16,0-64 0,-21 43 15,-1 0-15,22 22 16,0-1-16,-21 21 0,21-21 16,-21 22-16,21-22 0,0 21 0,0 0 15,0 1-15,0-22 0,0 21 16,-21 1-16,21-22 0,0 21 0,-21-21 15,21 22-15,0-22 0,0 0 16,0 0-16,0 0 0,0 0 0,-21 1 16,21-44 15,0 1-15,0 0-16,0 0 0,21 0 0,-21 0 15,21-1-15,0 1 0,0 0 16,-21-21-16,21 21 0,1-1 0,-1 1 15,0 0-15,0 21 0,0-21 16,0 21-16,1 0 0,-1 0 0,0 0 16,-21 21-16,0 0 15,0 0-15,0 1 0,0-1 16,0 0-16,0 0 0,0 0 0,0 0 16,0 1-16,0-1 0,0 0 0,0 0 15,0 0-15,0 0 16,21-21-1,0 0-15,0 0 0,1 0 0,-1 0 16,0 0-16,0 0 0,0-21 16,0 0-16,1 21 0,-1-21 0,0 0 15,0 0-15,0-1 0,-21 1 16,0-21-16,0 21 0,0 0 0,0-1 16,0 1-16,0 0 0,-21 21 15,0 0 1,0 0-1,21 21-15,0 0 16,21-21 0,0 0-16,-21 22 0,21-1 0,0-21 15,1 21-15,-1 0 16,0-21-16,0 21 0,0-21 0,-21 21 16,0 1-16,0-1 15,0 0-15,0 0 16,0 0-16,0 0 0,0 1 15,21-22 1,1 0-16,-1 0 16,0 0-16,0 0 0,0 0 15,0-22-15,1 22 0,-1-21 0,0 0 16,0 21-16,0-21 16,0 0-16,1 0 0,-1-1 0,0 1 15,0 0-15,0-21 0,0 42 0,-21-21 16,0-1-16,0 1 0,-21 42 47,21 1-47,-21-22 0,0 21 15,21 0-15,-21 0 0,21 0 16,0 0-16,-21 1 0,21-1 16,0 0-16,0 0 0,21 0 15,0-21 1,0 0-1,0 0-15,0 0 0,1 0 16,-22-21-16,21 0 0,-21 0 16,21 21-16,-21-21 0,0-1 15,0 1-15,0 0 0,0 0 16,-21 0-16,21 0 0,-21 21 16,-1-22-16,1 1 0,0 0 15,0 21-15,21-21 16,21 21-1,0 0 1,0 0-16,1 0 0,-1 0 16,0 0-16,0 0 0,0 0 15,0 0-15,1 0 0,-1 0 0,21 0 16,-21 21-16,0-21 0,-21 21 16,22-21-16,-22 21 0,0 1 0,21-1 15,-21 0-15,0 0 0,0 0 16,0 0-16,0 1 15,0-1-15,0 0 16,-21-21 15,-1 0-31,22-21 32,0 0-32,0-1 15,0 1-15,0 0 0,0 0 16,22 0-16,-1 0 0,0-1 15,0 1-15,21-21 0,-20 21 0,20 0 16,0-1-16,1 1 0,-1 21 0,-21 0 16,21 0-16,1 0 0,-22 0 15,0 0-15,0 0 0,0 21 0,-21 22 16,0-22-16,0 0 0,0 0 16,0 22-16,0-22 0,0 0 0,-21 21 15,21-21-15,-21 1 0,0-1 16,21 0-16,0 0 15,0 0-15,21-21 32,0 0-17,0 0-15,1-21 0,-22 0 0,21 0 16,0 21-16,0-21 0,0-1 0,0 1 16,-21 0-16,22 0 0,-1 0 15,-21 0-15,21-1 0,-21 1 16,21 0-16,-21 0 0,0 42 31,0 0-15,-21 0-16,21 1 0,-21-1 15,21 0-15,-21 0 0,21 0 0,0 0 16,-22 1-16,22-1 0,0 0 16,0-42 30,0 0-30,22 21-16,-22-22 0</inkml:trace>
  <inkml:trace contextRef="#ctx0" brushRef="#br1" timeOffset="-165457.99">13779 14584 0,'0'0'0,"-21"0"0,0 0 15,0 0 1,42 0 47,0 0-48</inkml:trace>
  <inkml:trace contextRef="#ctx0" brushRef="#br1" timeOffset="-164840.89">13991 14753 0,'0'-21'15,"21"21"1,0 0-16,1 0 15,-1 0-15,0 0 0,0 0 0,0 0 16,0 0-16,-21 21 16,0 0-1,0 1-15,0-1 0,-21 0 0,0-21 16,0 21-16,0 0 0,-22 0 16,22 1-16,-21-1 0,21-21 0,-22 21 15,1 0-15,21-21 0,-21 21 0,20-21 16,1 0-16,0 21 0,42-21 47,0 0-47,1 0 15,-1 0-15,0 0 0,0 0 16,0 0-16,0 0 0,1 0 0,-1 0 16,0 0-16,0 22 15,0-22-15,0 21 0,1-21 0,-22 21 16,21 0-16,0 0 0,-21 0 15,21 22-15,0-22 0,0 0 0,1 21 16,-1-20-16,0 20 0,0-21 0,-21 21 16,0-20-16,21 20 0,-21-21 15,0 0-15,0 22 0,0-22 0,-21 0 16,0 0-16,0 0 0,0-21 0,-1 21 16,-20-21-16,0 0 0,21 0 15,-43 0-15,22 0 0,-1 0 16,1 0-16,0 0 0,-1 0 0,22 0 15,-21 0-15,0 0 0,20 0 16,1-21-16,0 21 0,0 0 0,0-21 16,21 0-16,0 0 15,0 0-15,0-1 16,21 1-16,0 21 0,0-21 16,0 0-16,22 0 0,-22 0 15,21-1-15</inkml:trace>
  <inkml:trace contextRef="#ctx0" brushRef="#br1" timeOffset="-164474.09">14414 14838 0,'0'0'0,"0"-21"0,0 0 15,0-1-15,22 22 0,-22-21 16,21 0-16,-21 0 16,21 0-16,-21 0 15,-21 21 17,0 21-17,-1 0-15,1-21 0,21 21 16,-21 0-16,0 0 0,0 1 0,21-1 15,0 0-15,0 0 0,0 0 0,0 0 16,0 1-16,0-1 16,21-21-16,-21 21 15,21-21-15,0 0 0,0 0 0,1 0 16,20 0-16,-21 0 0,0 0 16,22-21-16,-22 21 0</inkml:trace>
  <inkml:trace contextRef="#ctx0" brushRef="#br1" timeOffset="-163881.83">14922 14732 0,'22'-63'15,"-22"41"-15,0 1 0,0 0 16,-22 21 0,1 0-16,0 0 0,0 0 15,0 0-15,21 21 0,-21-21 0,-1 21 16,1 1-16,0-1 0,0 0 15,21 0-15,-21 0 0,0 0 16,21 1-16,0-1 0,0 0 0,-22-21 16,22 21-16,0 0 0,0 0 15,0 1-15,22-1 16,-1-21 0,0 0-16,0 0 0,0 0 15,0 0-15,1 0 0,-1-21 0,-21-1 16,21 22-16,0-21 0,0 0 15,-21 0-15,0-21 0,21 20 0,1-20 16,-22 21-16,21-21 0,-21-1 0,21 1 16,-21 0-16,21-1 0,-21 1 15,0 0-15,21-1 0,0 1 16,-21 21-16,22 0 0,-22-1 0,0 1 16,0 0-16,-22 21 31,22 21-16,-21 22-15,21-22 0,-21 21 0,0 0 16,21 1-16,0 20 0,0-20 0,-21-1 16,21 0-16,0 1 0,0-1 15,0 0-15,0 1 0,0-1 0,0-21 16,0 0-16,21 22 0,0-22 0,0-21 16,0 21-16,1 0 0,-1-21 15,0 0-15,0 21 0,0-21 16,0 0-16,1 0 0,-1 0 15,0 0-15,0-21 0,0 21 16,0-21-16,1 0 0,-1 21 0,0-21 16,-21-1-16,21 1 0,0 21 15,-21-21-15,0 0 0</inkml:trace>
  <inkml:trace contextRef="#ctx0" brushRef="#br1" timeOffset="-158194.59">381 17590 0,'0'0'0,"-42"0"0,20 0 0,1 0 0,-21 0 16,21 0-16,0 0 0,-22-22 15,22 22-15,0 0 0,0 0 16,0 0-16,-1 0 0,1 0 0,0 0 16,0 0-16,42 0 46,0 0-46,0 0 0,22 0 16,-1 0-16,0 0 16,1 0-16,20 0 0,1 22 0,-1-22 15,1 0-15,-22 0 0,22 0 16,-1 21-16,-21-21 0,22 0 16,-22 0-16,1 0 0,-22 0 0,21 0 15,-21 0-15,0 0 0,1 0 16,-1 0-16,-21-21 15,0-1 1,-21 1 0,-1 21-16,1 0 15,0-21-15,0 0 0,0 21 0,0 0 16,-1-21-16,1 21 16,0-21-16,0 21 0,0 0 15,0-22-15,-1 22 0,1-21 0,0 21 16,21-21-16,21 21 78,0 21-78,1-21 0,-1 0 0,0 0 16,21 21-16,-21-21 15,1 0-15,20 0 0,-21 22 16,0-22-16,22 0 0,-22 0 0,0 0 15,0 21-15,0-21 0,0 0 16,-21 21 0,0 0-16,0 0 15,-21 0-15,0 1 16,0-1-16,0 0 0,0 0 16,-1 0-16,1 22 0,-21-22 15,21 0-15,0 21 0,-1-21 0,1 22 16,-21-22-16,21 0 15,0 0-15,21 0 0,-22 1 16,1-1-16,21 0 0,-21-21 0,21 21 16,21-21 46,0 0-62,1-21 16,-22 0-16,21 21 0</inkml:trace>
  <inkml:trace contextRef="#ctx0" brushRef="#br1" timeOffset="-156494.08">2011 17611 0,'-43'21'15,"43"0"1,22-21 47,-1 0-63,0-21 0,0 21 0,0-21 15,0 0-15,1 21 0,-1-22 16,0 1-16,0 0 0,0 0 15,0 0-15,1 0 0,-22-1 0,21 1 16,-21 0-16,21 0 0,-21 0 16,0 0-16,0-1 0,0 1 15,0 0-15,0 0 0,-21 21 16,21-21-16,-21 0 0,-1 21 16,1 0-1,0 0 1,0 21-16,21 0 15,0 0-15,0 21 0,0-20 16,0 20-16,0 0 0,0 22 0,0-22 16,0 22-16,0-1 0,0 1 15,0 20-15,0-20 0,0-1 16,0 1-16,0-1 0,0 22 16,0-22-16,0 22 0,0 0 0,0-22 15,0 22-15,0-22 0,-21 1 16,21-1-16,0-20 0,0-1 15,0 0-15,0 1 0,0-22 0,0 0 16,0 0-16,0 0 16,0 1-16,21-22 0,0 0 15,0 0-15,0 0 0,1-22 16,-1 1-16,0 0 0,0 0 16,21 0-16,1-22 0,-22 1 0,21 0 15,1-1-15,-22 1 0,21 0 16,-21-22-16,0 22 0,1-22 0,-22 1 15,0 21-15,0-22 0,0 22 16,-22-22-16,-20 22 0,21 0 16,-21-1-16,-1 22 0,1-21 0,0 21 15,-22-1-15,22 1 0,21 21 16,-22 0-16,22-21 0,-21 21 16,21 0-16,-1 0 15,44 0 16,-1 0-31,0 0 16,0 0-16,21 0 0,-20-21 16,20 21-16,-21 0 0,21-21 0,1 0 15,-1 21-15,-21-22 0,22 1 16,-1 21-16</inkml:trace>
  <inkml:trace contextRef="#ctx0" brushRef="#br1" timeOffset="-155974.39">2984 17484 0,'0'-43'15,"-21"43"-15,0 0 16,0 0-16,0 0 0,0 0 16,-1 0-16,-20 0 0,21 22 15,0-1-15,0 0 0,-1 0 0,1 0 16,0 22-16,0-22 0,21 21 15,0-21-15,-21 22 0,21-1 0,0-21 16,0 21-16,0-20 16,0-1-16,0 0 0,0 0 15,0 0-15,21-21 0,0 0 16,0 0-16,0 0 0,1 0 16,-1 0-16,0 0 0,0 0 0,0-21 15,0 0-15,1 0 0,-1 0 16,0-1-16,0 1 0,0-21 15,0 21-15,-21-22 0,0 22 0,22-21 16,-22 21-16,21 0 0,-21-22 16,0 22-16,0 0 0,21 21 15,-21-21-15,0 42 32,0 0-32,0 21 0,0-20 15,0-1-15,0 21 0,0-21 16,0 22-16,0-22 0,0 21 15,0-21-15,0 0 0,0 1 0,0-1 16,0 0-16,0 0 0,0 0 16,21-21-16,0 0 15,0 0-15,1 0 16,-1-21-16,0 0 16,-21 0-16,21 0 0</inkml:trace>
  <inkml:trace contextRef="#ctx0" brushRef="#br1" timeOffset="-155517.89">3535 17526 0,'0'0'0,"0"-21"15,-21 21 1,-1 0-16,1 0 0,0 0 16,0 0-16,0 0 0,0 0 15,21 21-15,-22-21 0,1 21 0,0 0 16,21 1-16,0-1 15,0 0-15,0 0 0,0 0 16,0 0-16,0 1 16,0-1-16,21-21 15,0 0-15,1 0 0,-1 21 16,21-21-16,-21 0 0,0 0 16,1 21-16,-1-21 0,21 0 0,-21 0 15,0 21-15,1 0 16,-1-21-16,-21 22 0,0-1 15,-21 0 1,-1-21-16,1 21 16,0-21-16,0 0 0,-21 21 0,20-21 15,-20 0-15,21 0 0,0 0 16,-22 0-16,22 0 0,0 0 16,0 0-16,0 0 0,0 0 15,-1 0-15,1-21 16,21 0-1,0 0 1,21 0-16,1 21 0,-1-22 16,0 1-16,0 0 0</inkml:trace>
  <inkml:trace contextRef="#ctx0" brushRef="#br1" timeOffset="-155170.08">4064 17209 0,'21'-43'0,"-42"86"0,42-107 0,-21 43 16,0 0-16,0 0 0,0-1 15,-21 22 1,0 0 0,0 0-16,21 22 0,-22-1 15,22 21-15,0-21 0,-21 22 16,0-1-16,21-21 0,-21 43 0,0-22 15,0 0-15,21 1 0,-22 20 16,1-21-16,21 1 16,0 41-16,0-41 0,0-22 15,0 21-15,0-21 0,0 1 0,21-1 16,-21 0-16,22-21 16,-1 0-16,0 0 0,0 0 0,0 0 15,0 0-15,1-21 0,-1 0 16,0 21-16,0-22 0,0 1 15,0 0-15,-21 0 0,22 0 0,-1 0 16</inkml:trace>
  <inkml:trace contextRef="#ctx0" brushRef="#br1" timeOffset="-154730.33">4212 17590 0,'0'0'0,"0"42"31,0-21-31,21-21 31,0 0-15,1-21-16,-1 21 0,0-21 0,0 0 16,0-1-16,0 1 15,1 0-15,-22 0 0,0 0 16,0 0-16,0-1 15,0 1-15,-22 21 32,1 0-32,0 0 0,0 0 15,0 21-15,0 1 0,21-1 16,-22 0-16,22 0 0,-21 0 16,21 0-16,0 1 0,0-1 0,0 21 15,0-21-15,0 0 0,0 1 16,0-1-16,0 0 0,21-21 0,1 21 15,-22 0-15,21-21 16,0 0-16,0 21 0,0-21 0,0 0 16,1 0-16,-1 0 0,21 0 15,-21 0-15,0 0 0,22 0 0,-22-21 16,21 21-16,-21-21 0,1 0 16,20 21-16</inkml:trace>
  <inkml:trace contextRef="#ctx0" brushRef="#br1" timeOffset="-154301.58">4847 17463 0,'0'0'0,"0"-22"31,0 1-31,0 0 16,21 21-16,0 0 15,1 0 1,-1 0-16,0 0 0,-21 21 15,21 0-15,0 1 16,0-1-16,-21 0 0,0 0 0,22 0 16,-22 22-16,21-22 0,-21 0 15,0 0-15,0 0 0,0 0 0,0 1 16,0-1-16,0 0 0,-21 0 16,-1 0-16,1 0 15,21 1 1,-21-22-16,21-22 31,0 1-31,0 0 0,0 0 16,21 0-16,-21 0 0,21-1 0,-21-20 15,22 0-15,-1 21 0,-21-22 16,21 22-16,0 0 0,-21 0 0,21 0 16,0-1-16,-21 1 0,0 0 15,22 21-15,-1-21 0</inkml:trace>
  <inkml:trace contextRef="#ctx0" brushRef="#br1" timeOffset="-153895.8">3831 17230 0,'0'0'0,"-21"0"0,0 0 0,0 0 0,42 0 31,0 0-31,0 0 0,0 0 15,22 0-15,-22 0 0,42 0 16,-20-21-16,-1 21 0,0 0 0,22-22 16,-22 22-16,22 0 0,-22 0 15,21 0-15,-20 0 0,-1 0 0,0 0 16,-20 0-16,-1 0 0,0 0 16,0 0-16,0 0 0,-21 22 31</inkml:trace>
  <inkml:trace contextRef="#ctx0" brushRef="#br1" timeOffset="-149649.25">7768 17272 0,'0'0'0,"-21"0"0,0 0 15,0 0-15,-1 0 0,1 0 16,0 0-16,-21 0 0,21 0 15,-1 0-15,1 0 0,-21 0 16,21 0-16,0 0 0,-1 0 16,1 0-16,0 0 0,0 0 0,0 0 15,0 0-15,21-21 32,21 21-17,0 0-15,0 0 0,0 0 16,22 0-16,-22 0 0,21 0 15,0 0-15,22 0 0,-22 0 0,22 0 16,-1 0-16,1 0 0,-1 0 16,1 0-16,-22 0 0,22 0 0,-1 0 15,-21 0-15,1 0 0,-1 0 16,0 0-16,-20 0 0,-1 0 16,21 0-16,-21 0 15,-21-21 1,0 0-1,-21 21-15,0 0 16,21-22-16,-21 22 0,0-21 16,-1 0-16,1 21 0,0-21 15,0 21-15,0-21 0,0 21 16,-1-21-16,1 21 0,0 0 16,0 0-1,0 0 1,21 21 15,21-21-31,0 21 16,0-21-16,0 21 0,1-21 0,-1 0 15,0 21-15,0-21 0,0 0 16,0 21-16,1-21 0,-1 22 0,21-22 16,-21 0-16,0 0 0,1 0 15,-22 21-15,21-21 0,-21 21 31,-21-21-15,-1 0-16,1 21 0,-21 0 16,21-21-16,-22 21 0,22 1 0,-21-1 15,21 0-15,-22 0 0,22 21 16,-21-20-16,21-1 0,-22 0 0,22 0 16,0 0-16,21 0 0,-21 1 15,21-1-15,-21-21 0,21 21 16,21-21-1,0 0-15,0 0 16,0-21-16,1 0 0,-1-1 16,0 1-16</inkml:trace>
  <inkml:trace contextRef="#ctx0" brushRef="#br1" timeOffset="-148774.48">9271 17082 0,'0'0'0,"21"0"16,0 0 0,0 0-16,-21-22 15,22 22-15,-1-21 0,0 21 0,-21-21 16,21 0-16,0 21 0,-21-21 15,0 0-15,21 21 0,-21-22 0,0 1 16,0 0-16,-21 21 16,0-21-16,0 21 15,0 0-15,0 0 0,-22 0 0,22 0 16,-21 0-16,-1 0 0,22 21 16,-21-21-16,21 21 0,0-21 0,-1 21 15,1 1-15,21-1 0,0 0 16,0 0-16,0 0 0,0 0 15,21-21-15,-21 22 0,22-1 16,-1 0-16,0-21 0,21 21 0,-21 0 16,1 0-16,-1-21 0,21 22 15,-21-1-15,0-21 0,1 21 0,-1 0 16,0-21-16,0 21 0,0 0 16,0-21-16,-21 22 0,0-1 15,0 0-15,0 0 16,0 0-16,-21 0 0,0-21 15,0 22-15,0-1 0,-22-21 16,1 21-16,0-21 0,-1 0 0,1 0 16,0 0-16,-1 0 0,1 0 15,0 0-15,-1 0 0,22-21 0,-21 21 16,0-21-16,20-1 0,1 22 16,0-21-16,0 0 0,0 21 0,21-21 15,0 0 1,0 0-16,21 21 15,0-22-15,0 22 0,0 0 16,22 0-16,-1-21 0,-21 21 16,43 0-16,-22 0 0</inkml:trace>
  <inkml:trace contextRef="#ctx0" brushRef="#br1" timeOffset="-148406.7">9969 16722 0,'0'0'0,"0"-21"16,0-22 0,-21 43-16,0 0 15,0 0-15,0 21 16,21 1-16,-21-1 0,21 21 0,-22 0 15,22-20-15,-21 20 0,0 0 16,21 1-16,-21-1 0,21 0 0,0 1 16,-21-1-16,21 0 0,-21 1 15,21-22-15,0 21 0,0 0 0,0-20 16,0-1-16,0 0 0,0 21 16,0-21-16,0 1 0,0-1 15,21-21 16,0 0-31,-21-21 0,21-1 16,0 1-16,0 21 0,1-21 16</inkml:trace>
  <inkml:trace contextRef="#ctx0" brushRef="#br1" timeOffset="-147130.42">10329 17060 0,'0'0'0,"0"-21"15,-21 21 17,0 0-32,0 0 15,21 21-15,-21 1 0,-1-22 0,22 21 16,-21 0-16,21 0 0,0 0 16,-21 0-16,21 1 0,-21-1 0,21 21 15,0-21-15,0 0 0,0 1 16,0-1-16,0 0 0,21 0 15,0-21-15,0 0 16,1 21-16,-1-21 0,0 0 0,21 0 16,-21 0-16,22 0 0,-22 0 15,0-21-15,21 21 0,-20-21 0,-1 21 16,0-21-16,0 0 16,0-1-16,0 1 0,-21 0 0,0 0 15,0-21-15,0 20 0,0-20 16,0 21-16,0 0 0,0-22 0,-21 22 15,0 0-15,0 0 0,0 0 16,0 21-16,-1 0 0,1 0 0,0 0 16,-21 0-16,21 21 0,-1-21 15,1 21-15,0 0 0,0 22 0,0-22 16,21 0-16,-21 0 0,21 21 16,0-20-16,0-1 0,0 21 0,0-21 15,0 0-15,21 1 0,0-1 16,0 0-16,0 0 0,0-21 15,1 21-15,-1 0 0,0-21 16,0 0-16,0 0 0,0 0 0,1 0 16,20 0-16,-21 0 0,21 0 15,-20 0-15,20-21 0,-21 0 0,21 21 16,-20-21-16,20 0 0,-21 0 16,21-1-16,-20 1 0,20 0 0,-21 0 15,0-21-15,0 20 0,1 1 16,-1 0-16,0 0 0,-21 0 15,0 0-15,0-1 0,0 1 0,0 0 16,0 42 15,0 0-15,0 1-16,0-1 0,0 0 0,0 0 16,-21 0-16,21 0 0,0 1 15,-21-1-15,21 21 0,0-21 0,0 0 16,0 1-16,0-1 0,0 0 15,0 0-15,0 0 0,21 0 16,0-21-16,0 0 0,-21 22 16,21-22-16,0 0 0,1 0 15,-1 0-15,0 0 0,0-22 0,0 22 16,0-21-16,22 0 0,-22 0 0,0 0 16,0 0-16,0-1 15,1 1-15,-22 0 0,21 0 0,0 0 16,0 0-16,0-1 0,-21 1 15,21 0-15,-21 42 47,0 0-47,0 1 0,-21-1 16,21 0-16,0 0 0,0 0 16,0 0-16,0 1 15,0-1-15,0 0 16,21-21-16,1 21 0,-1-21 15,0 21-15,0-21 16,0 0-16,0 0 0,1 0 0,-1 0 16,0-21-16,0 0 0,0 0 15,0 21-15,1-21 0,-1-1 0,0 1 16,0 0-16,-21-21 0,21 21 16,-21-1-16,0-20 0,0 21 0,0 0 15,0-22-15,0 22 0,-21 0 16,0 21-16,0-21 0,0 21 15,-1 0-15,1 0 0,0 0 16,21 21 15,21-21-31,0 0 16,1 0-16,-1 0 0,0 0 0,0 0 16,0 0-16,22 0 0,-22 0 15,0 0-15,21-21 0,-21 21 0,1-21 16,-1 21-16,0 0 0,0 0 15,0-21-15,-21-1 32</inkml:trace>
  <inkml:trace contextRef="#ctx0" brushRef="#br1" timeOffset="-142164.64">13652 11451 0,'-21'0'63,"0"0"-48,0 0-15,0 0 0,0 0 16,-1 0-16,1 0 0,0 0 16,0 0-16,0 0 15,0 0-15,-1 0 0,1 0 0,0 0 16,0 0-16,0 0 15,42 0 17,0 0-17,0 0-15,0 0 0,22 0 0,-22 0 16,21 0-16,1 0 0,-1 0 0,21 0 16,-20 0-16,20 0 0,-20 0 15,20 0-15,22 0 0,-22-21 0,1 21 16,-1 0-16,1 0 0,-1 0 15,1-21-15,-22 21 0,0 0 16,1 0-16,-22 0 0,0 0 0,0 0 16,0 0-16,1 0 15,-22-21-15,-22 21 47,1 0-31,0 0-16,21-21 15,-21 21-15,0-22 16</inkml:trace>
  <inkml:trace contextRef="#ctx0" brushRef="#br1" timeOffset="-141641.92">14309 11113 0,'-22'0'31,"22"21"-31,0 0 16,0 0-16,0 0 0,22 0 16,-1 1-16,0-1 15,0 0-15,0-21 16,0 21-16,1 0 0,-1-21 0,21 0 15,-21 0-15,0 21 0,22-21 16,-22 0-16,0 0 0,0 0 0,22 0 16,-22 0-16,0 0 0,0 0 0,0 0 15,0 0 1,-42 0 15,0 0-15,0 22-16,0-22 0,21 21 0,-21 0 15,-1-21-15,1 21 0,-21 0 16,21 0-16,0 22 0,-22-22 16,22 0-16,-21 0 0,21 22 0,-22-22 15,1 0-15,21 0 0,0 0 16,-22 0-16,22 1 0,0-1 0,0 0 16,0 0-16,21 0 0,-22-21 15,22-21 48,22 21-63</inkml:trace>
  <inkml:trace contextRef="#ctx0" brushRef="#br1" timeOffset="-135050.34">16108 11345 0,'0'0'0,"21"43"31,0-43-31,0 0 15,0 0-15,1 0 16,-1 0-16,0 0 0,0-21 16,0 21-16,0-22 0,1 1 15,-1 21-15,0-21 0,-21 0 16,0 0-16,0 0 16,0-1-16,-21 1 31,0 21-31,-1 0 0,1 0 15,-21 0-15,21 21 0,0-21 16,-1 22-16,-20-1 0,21 0 0,0 0 16,0 0-16,-22 0 0,22 1 0,0-1 15,0 0-15,21 0 16,0 0-16,0 0 0,0 1 16,21-1-1,0-21-15,0 0 0,0 0 16,22 0-16,-22 21 0,21-21 0,1 0 15,-1 21-15,0-21 0,1 21 16,-1-21-16,0 21 0,1-21 16,-1 22-16,0-22 0,-21 21 0,1 0 15,-1-21-15,-21 21 0,0 0 0,0 0 16,0 1-16,-43-1 16,22 0-16,-21-21 0,21 21 15,-22 0-15,1-21 0,0 0 0,-1 21 16,1-21-16,21 0 0,-21 0 15,-1 0-15,22 0 0,0 0 0,-21 0 16,20-21-16,1 0 0,0 21 0,0-21 16,0 0-16,0 21 0,-1-21 15,1-1-15,21 1 0,-21 21 16,0 0-16,21-21 16,21 21 15,0 0-31,0 0 15,1 0-15,-1 0 0</inkml:trace>
  <inkml:trace contextRef="#ctx0" brushRef="#br1" timeOffset="-134433.7">17060 11621 0,'21'0'0,"-42"0"0,64-22 0,-22 22 0,-21-21 16,21 21-16,0-21 0,-21 0 16,21 0-16,0 0 15,-21-1-15,0 1 0,0 0 0,0 0 16,0 0-16,0 0 0,-21-1 16,0 22-16,0-21 0,0 0 0,0 21 15,-1 0-15,-20 0 0,21 0 0,0 0 16,-22 21-16,22 0 0,0 1 15,-21-1-15,21 0 0,-1 0 16,1 21-16,0-20 0,0 20 0,0-21 16,0 21-16,-1-20 0,22-1 15,0 21-15,0-21 0,0 0 0,0 1 16,22-1-16,-1 0 0,0-21 16,21 0-16,-21 0 15,1 0-15,-1 0 0,21 0 0,-21-21 16,22 21-16,-22-21 0,0 21 0,21-22 15,-21 1-15,1 0 0,-1 0 16,0 0-16,-21 0 0,0-1 0,21 1 16,-21-21-16,0 21 0,0 0 0,0-1 15,0 1-15,0 0 16,0 42 0,0 0-1,0 1-15,0-1 16,-21 0-16,21 0 0,0 0 0,0 0 15,0 1-15,0-1 0,0 0 0,0 0 16,0 0-16,0 0 16,21-21-16,0 22 0,0-22 15,1 0-15,-1 0 16,0 0-16,0 0 0,0 0 0,0 0 16,1 0-16,-1 0 0,0 0 0,0-22 15,0 22-15,-21-21 0,21 21 16,1-21-16,-1 0 0,-21 0 15,21 21-15</inkml:trace>
  <inkml:trace contextRef="#ctx0" brushRef="#br1" timeOffset="-133717.89">17589 11451 0,'0'-42'15,"0"105"1,0-84-16,0 0 16,0 42-1,0 0-15,0 1 0,-21-1 16,21 0-16,0 0 0,0 0 0,0 0 15,0 1-15,0-1 0,-21 0 16,21 0-16,0 0 16,0 0-16,0 1 0,0-1 31,0-42 0,0-1-31,-21 1 16,21 0-16,0 0 0,0 0 15,0 0-15,0-1 0,0 1 0,0 0 16,0 0-16,0 0 0,21 0 16,-21-1-16,21 1 0,0 0 0,1 21 15,-1-21-15,0 21 0,0 0 0,21 0 16,-20 0-16,-1 0 16,0 0-16,0 0 0,0 0 0,0 21 15,1 0-15,-22 0 0,21 1 16,-21-1-16,0 0 0,0 0 15,0 0-15,0 0 0,0 1 0,0-1 16,0 0-16,0 0 0,0 0 0,0 0 16,0 1-16,0-1 15,-21-21 17,21-21-17,0-1-15,0 1 16,0 0-16,0 0 0,0 0 0,0 0 15,21-1-15,-21-20 0,21 21 16,0 0-16,-21-22 0,21 22 0,0 0 16,1 0-16,-1 0 0,21 0 0,-21 21 15,0 0-15,22 0 0,-22 0 16,0 0-16,0 0 0,22 0 0,-22 21 16,0 0-16,-21 0 0,21 0 0,-21 22 15,0-22-15,0 0 0,0 21 16,0-21-16,0 1 0,0-1 0,-21 0 15,21 0-15,-21 0 0,0 0 16,-1-21-16,22 22 0,-21-22 16,21 21-16,0-42 31,21-1-15,1 1-16,-1 21 15</inkml:trace>
  <inkml:trace contextRef="#ctx0" brushRef="#br1" timeOffset="-133298.14">18627 11578 0,'21'0'31,"0"0"-31,0 0 16,0 0-16,0 0 0,1 0 15,-1-21-15,0 21 0,0-21 16,0 21-16,0-21 0,1 0 0,-22-1 16,21 1-16,0 0 0,-21 0 0,21 0 15,-21 0-15,0-1 16,-21 22 0,0 0-16,0 0 15,-1 0-15,1 22 0,0-1 16,-21 0-16,21 0 0,-1 0 15,1 22-15,0-22 0,0 0 0,0 0 16,21 0-16,-21 22 0,21-22 16,0 0-16,0 0 0,0 0 15,21-21-15,0 21 0,0-21 0,0 22 16,0-22-16,1 0 0,-1 0 16,0 0-16,0 0 0,0 0 0,0 0 15,1 0-15,-1 0 0,0-22 0,0 22 16,-21-21-16,0 0 0,21 21 15</inkml:trace>
  <inkml:trace contextRef="#ctx0" brushRef="#br1" timeOffset="-132580.52">15833 12721 0,'0'0'0,"0"-21"16,0 0-16,0-43 31,-22 64-16,1 22-15,0-1 16,21 21-16,-21-21 16,0 22-16,21-1 0,-21 0 0,-1 1 15,22-1-15,0 0 0,-21 1 16,21-1-16,-21 0 0,21 1 0,0-22 16,0 21-16,0-21 0,21 0 0,0 1 15,1-1-15,-1 0 0,0-21 16,21 0-16,-21 0 0,22 0 0,-1 0 15,0 0-15,1 0 0,-1 0 16,0-21-16,-20 0 0,20 21 16,0-22-16,1-20 0,-22 21 0,0 0 15,0-22-15,-21 1 0,0 0 0,0-1 16,0 1-16,0 0 0,0-1 16,-21-20-16,21 21 0,-42-1 0,20 22 15,1-21-15,0 21 0,0-1 0,-21 1 16,20 21-16,1 0 0,-21 0 15,21 0-15,0 0 0,-1 0 0,1 21 16,0 22-16,0-22 0,0 21 16,0-21-16,21 22 0,-22-1 0,22-21 15,0 22-15,0-1 0,0-21 16,0 21-16,0-20 0,43-1 16,-22 0-16,0 0 0,0 0 0,22 0 15,-1-21-15,-21 22 0,21-22 0</inkml:trace>
  <inkml:trace contextRef="#ctx0" brushRef="#br1" timeOffset="-132190.74">16510 13018 0,'0'0'0,"0"-22"0,0 1 0,0 0 0,0 0 16,21 0-16,-21 0 15,21-1-15,0 22 16,-21-21-16,22 21 0,-1 0 0,0 0 15,0 0-15,0 0 0,0 21 16,1 1-16,-1-1 0,0 0 0,0 0 16,0 0-16,0 0 0,-21 22 0,22-22 15,-22 0-15,0 21 0,0-20 16,0-1-16,0 0 0,0 0 0,-22 0 16,1 0-16,21 1 0,-21-1 15,0-21-15,0 0 16,21-21-1,0-1-15,0 1 16,0 0-16,0 0 16,0 0-16,0 0 0,0-1 0,0 1 15,21 0-15,-21-21 0,21 21 0,-21-1 16,21 22-16,-21-21 0,21 0 16,1 21-16,-1-21 0,0 21 15,0 0-15,0 0 0,0 0 16,1 0-16</inkml:trace>
  <inkml:trace contextRef="#ctx0" brushRef="#br1" timeOffset="-131594.08">17589 13018 0,'0'0'0,"0"-22"15,0 1-15,0 0 0,0 0 16,0 0-16,0-22 0,0 22 0,0 0 16,-21 0-16,0 0 0,0 21 15,0-21-15,0 21 0,-1 0 0,1 0 16,0 0-16,0 0 0,-21 0 16,20 21-16,1 0 0,0 0 0,-21 21 15,21-20-15,-1 20 0,1-21 0,0 21 16,0-20-16,0 20 0,21 0 15,0-21-15,0 1 0,0 20 16,0-21-16,0 0 0,0 0 16,21 1-16,0-22 0,0 0 0,0 0 15,1 0-15,20 0 0,-21 0 16,0 0-16,0-22 0,22 1 0,-22 0 16,0 0-16,0 0 0,0 0 15,1-1-15,-1-20 0,0 0 0,0-1 16,0 1-16,-21 0 0,21-22 0,-21 22 15,22 0-15,-22-22 0,0 22 16,0 21-16,0-22 0,21 22 16,-21 0-16,0 0 0,0 0 0,-21 42 31,-1-21-31,22 21 0,0 21 16,-21-21-16,0 22 0,21-1 0,0-21 15,-21 22-15,21-1 0,0 0 16,0 1-16,0-1 0,0 0 0,0 1 15,0-22-15,21 21 0,-21-21 0,21 0 16,0 1-16,-21-1 0,22 0 16,-1-21-16,0 21 0,0-21 15,0 0-15,0 0 16,1 0-16,-1-21 16,0 0-16,0 0 0,0-1 15</inkml:trace>
  <inkml:trace contextRef="#ctx0" brushRef="#br1" timeOffset="-131233.28">17970 12996 0,'0'22'31,"22"-22"-15,-1 0-1,0 0-15,0 0 0,-21-22 16,21 1-16,0 21 0,-21-21 15,0 0-15,22 21 0,-22-21 16,0 0-16,0-1 0,0 1 0,0 0 16,-22 21-16,1 0 15,0 0-15,0 0 16,0 0-16,21 21 0,-21 0 0,-1 1 16,22-1-16,0 0 0,-21 0 0,21 0 15,0 0-15,0 22 0,0-22 16,0 0-16,0 0 0,0 0 15,21 1-15,1-1 16,-1-21-16,0 0 0,0 0 0,0 0 16,22 0-16,-1 0 15,0 0-15,-21 0 0,1 0 16,-1-21-16,0-1 0,0 22 16</inkml:trace>
  <inkml:trace contextRef="#ctx0" brushRef="#br1" timeOffset="-130850.5">18457 12891 0,'0'-22'0,"0"44"0,0-65 0,21 22 16,-21 0-1,22 21-15,-1 0 0,-21-21 16,21 21-16,0 0 0,0 0 16,0 0-16,1 0 0,-1 0 15,0 21-15,0 0 0,0-21 0,0 21 16,1 0-16,-22 1 0,21 20 15,-21-21-15,0 0 0,0 0 0,0 1 16,0-1-16,0 0 0,0 0 0,0 0 16,-21 0-16,-1-21 0,1 22 15,0-1-15,0-21 0,0 0 0,21 21 16,-21-21-16,-1 0 0,22-21 31,0 0-15,0-1-16,0 1 0,0 0 15,22-21-15,-1 21 0,0-22 16,0 22-16,-21-21 0,21 21 0,0-22 16,1 22-16,-1 0 0,0 0 0,-21 0 15,0-1-15,21 22 0,0-21 16</inkml:trace>
  <inkml:trace contextRef="#ctx0" brushRef="#br1" timeOffset="-130294.31">16806 14245 0,'-21'21'15,"21"1"-15,0-1 16,0 0-16,0 0 0,0 0 0,-21 0 16,21 22-16,0-22 0,0 0 15,0 0-15,0 0 0,0 1 0,0-1 16,0 0-16,0 0 16,0 0-16,0-42 31,0 0-16,0 0-15,0 0 16,0-1-16</inkml:trace>
  <inkml:trace contextRef="#ctx0" brushRef="#br1" timeOffset="-130094.42">16743 14034 0,'0'0'0,"21"0"62,0 21-46,0-21-16,0 21 16,1 0-16,-1-21 0,0 0 15</inkml:trace>
  <inkml:trace contextRef="#ctx0" brushRef="#br1" timeOffset="-127266.23">17166 14224 0,'0'0'0,"0"21"0,-21 0 0,21 1 15,0-1-15,0 0 16,0 0-16,0 0 0,0 0 15,0 22-15,0-22 0,0 0 0,0 0 16,0 0-16,0 1 0,0-1 16,0 0-16,0 0 0,0 0 15,21-21-15,-21 21 0,0-42 47,0 0-47,0 0 16,0 0-16,0 0 0,0-1 15,0-20-15,0 21 0,0-21 16,21 20-16,0-20 0,1 21 16,-1 0-16,21 0 0,-21-1 0,22 1 15,-22 0-15,21 21 0,0 0 0,-20 0 16,20 0-16,-21 0 0,0 0 16,22 0-16,-22 21 0,-21 0 0,21 1 15,-21-1-15,21 21 0,-21-21 0,0 22 16,0-22-16,0 21 0,0-21 15,0 0-15,0 22 0,0-22 0,0 0 16,0 0-16,0 0 16,21-21-16,-21 22 0,21-22 15,1 0-15,-1 0 16,0 0-16,0 0 0,-21-22 16,42 1-16,-20 21 0,-1-21 0,0 0 15,0 0-15,0-22 0,22 22 0,-22-21 16,0 21-16,0-22 0,0 22 15,0-21-15,1 21 0,-22 0 0,0-1 16,0 1-16,-22 21 16,1 0-16,0 0 15,0 0-15,0 21 0,21 1 16,0-1-16,0 0 0,0 0 16,0 0-16,0 22 0,0-22 0,0 0 15,0 0-15,0 21 0,21-20 16,-21-1-16,0 0 0,21 0 15,0-21-15,-21 21 0,21 0 0,-21 1 16,-21-22 15,0 0-31,0-22 16,21 1-16,-21 21 0,21-21 16,-21 0-16,-1 21 0,22-21 0,0 0 15,-21 21 1,21 21-1,0 0 1,0 0-16,0 0 16,0 0-16,21 1 15,1-22-15,-1 0 0,-21 21 16,21-21-16,0 0 0,21 0 0,-20 0 16,-1 0-16,21 0 0,-21 0 15,22 0-15,-22 0 0,21-21 0,-21 21 16,0-22-16,22 1 0,-22 0 15,0 0-15,0 0 0,0 0 0,1-1 16,-1 1-16,-21-21 0,21 21 16,-21 0-16,21-22 0,-21 22 0,0 0 15,0 0-15,0 0 0,-21 21 32,0 0-17,0 21-15,21 0 0,0 0 0,-22 0 16,22 0-16,-21 1 0,21 20 15,0-21-15,0 0 0,0 0 0,0 1 16,0-1-16,0 0 0,21 0 16,1 0-16,-1-21 15,0 0-15,0 0 0,0 0 0,0 0 16,1 0-16,-1 0 0,0 0 16,0 0-16,0 0 0,0-21 15,1 21-15,-1-21 0,0 0 0,-21 0 0,0-1 16,21 1-16,-21 0 0,21 0 15,-21-21-15,0 20 0,21 1 16,-21 0-16,0 0 0,0 0 0,0 0 16,22 21-16,-22-22 15,21 22 1,0 0-16,0 0 16,-21 22-16,0-1 0,0 0 15,21 0-15,-21 0 0,0 0 16,0 1-16,0-1 0,0 0 15,0 0-15,0 0 0,0 0 16,0 1-16,0-1 16,0 0-16,21-21 15,1 0-15,-22 21 0,21-21 0,0 0 16,0 0-16,0 0 0,0 0 16,1 0-16,-1 0 0,0 0 15,0-21-15,0 21 0,-21-21 16,21 0-16,-21-1 0,22 1 0,-1-21 15,-21 21-15,21-22 0,0 1 16,-21 0-16,21-1 0,0 1 0,-21 0 16,22-1-16,-1 22 0,-21-21 15,21 0-15,-21-1 0,0 22 16,0 0-16,0 0 0,0 0 0,0-1 16,-21 22-1,0 22 1,-1-1-16,22 0 0,-21 0 15,21 0-15,0 22 0,0-22 16,0 21-16,0-21 0,0 22 0,0-22 16,-21 21-16,21 0 0,0-20 15,0 62-15,0-63 0,0 22 16,0-22-16,0 21 0,0-21 0,21 1 16,0-1-16,1 0 0,-1 0 15,0 0-15,0-21 16,0 0-16,0 0 0,1 0 0,-1 0 15,0 0-15,0 0 16,0 0-16,0-21 0,1 0 0,-22 0 16,21 0-16,0-1 0,0 1 0,0 0 15,-21-21-15,21 21 0,1-1 16,-22 1-16,21 0 0,-21 0 0,0 42 47,0 0-47,0 0 0,-21 1 15,21-1-15,0 0 16,0 0-16,0 0 0,0 0 16,0 1-16,0-1 0,0 0 0,0 0 15,21-21-15,0 21 16,0-21-16,0 0 0,0 0 16,1 0-16,-1 0 0,0 0 15,0 0-15,0-21 0,-21 0 16,21 21-16,1-21 0,-1 0 0,0-1 15,-21-20-15,21 21 0,0 0 0,-21 0 16,0-22-16,21 22 0,1 0 16,-22 0-16,0 42 31,0 0-15,0 0-16,-22 0 0,22 1 0,-21-1 15,21 0-15,0 0 0,0 0 16,0 0-16,0 1 0,-21-22 0,21 21 15,0 0-15,0 0 0,0 0 16,21-21-16,0 0 16,1 0-16,-1 0 15,0 0-15,0-21 16,0 0-16,0 0 16,-21 0-16,0-1 0,0 1 15,0 0-15,0-21 0,0 21 16,0-1-16,0 1 15,0 0-15,-21 21 16,21-21-16,-21 21 16,42 0 31,0-21-47,1 21 15,-1 0-15,0 0 0,0-21 0,0 21 16,0-22-16,1 22 15,-1 0-15,0 0 0,0 0 0,0 0 0,0 0 16,1 0 0,-22 22-1,0-1-15,0 0 0,0 0 16,0 0-16,0 0 16,0 1-16,0-1 0,0 0 0,0 0 15,0 0-15,0 0 0,0 1 16,-22-22-16,22 21 15,0-42 32,0-1-31,0 1-16,0 0 16,0 0-16,22 0 15,-1 0-15,0-22 0,-21 22 0,21 0 16,21 0-16,-20 0 0,-1-1 15,21 1-15,-21 0 0,0 0 16,22 0-16,-22 21 0,21 0 0,-21 0 0,1 0 16,-1 0-16,0 0 0,0 0 15,-21 21-15,0 0 16,0 0-16,0 22 0,0-22 16,0 0-16,0 21 0,0-21 15,-21 22-15,21-22 0,-21 0 0,21 0 0,-21 0 16,21 1-16,0-1 15,0 0-15,0 0 0,0 0 0,0 0 16,21-21-16,0 0 16,0 0-16,0 0 0,0 0 15,1 0-15,-1 0 0,0-21 16,0 21-16,0-21 0,0 0 0,1 21 16,-1-21-16,0 0 15,-21-1-15,21 1 0,-21 0 0,21 21 0,-21-21 16,0 0-16,0 0 0,0-1 0,0 1 15,0 0 1,0 0-16,0 0 0,0 0 0,0-1 16,0 1-16,0 0 0</inkml:trace>
  <inkml:trace contextRef="#ctx0" brushRef="#br1" timeOffset="-126982.4">20320 13822 0,'0'0'0,"-21"0"0,0 0 16,-1 0-1,1 0-15,0 0 94,0 0-94,0 0 16</inkml:trace>
  <inkml:trace contextRef="#ctx0" brushRef="#br1" timeOffset="-126710.56">19071 14097 0,'0'0'0,"21"0"31,0 0-31,1 0 0,-1 0 0,0 0 15,21 0-15,-21 0 16,1 0-16,20 0 0,-21 0 0,0-21 16,0 21-16,1 0 0,-1 0 0,0 0 15,0 0-15,-42 0 47,0 0-47</inkml:trace>
  <inkml:trace contextRef="#ctx0" brushRef="#br2" timeOffset="-112853.2">20743 1757 0,'0'-42'15,"0"20"1,0 1-16,0 0 15,0 0 1,0 0-16,0 0 0,0-1 16,0 1-16,0 0 0,0 0 15,0 0 1,0 42 15,0 0-15,0 0-16,0 0 0,-21 1 15,21 20-15,0-21 0,0 21 16,-21-20-16,21 20 0,0 0 0,0-21 16,0 22-16,0-1 0,0-21 15,0 22-15,0-22 0,0 21 16,0-21-16,0 0 0,0 1 0,0-1 16,21 0-16,-21 0 0,21-21 15,0 21-15,1-21 0,-1 0 0,0 0 16,0 0-16,21 0 0,-20 0 0,-1 0 15,0 0-15,0-21 0,21 0 16,-20 21-16,-1-21 0,0 0 0,0-1 16,0 1-16,0-21 0,1 21 15,-22 0-15,21-22 0,0 22 16,0-21-16,-21-1 0,0 1 16,21 0-16,-21-1 0,0 1 0,0 21 15,0-21-15,0 20 0,0-20 0,0 21 16,0 0-16,0 0 15,-21 21 17,21 21-32,0 0 0,0 0 15,-21 0-15,21 22 0,-21-22 16,21 21-16,0 0 0,-21-20 0,21 20 16,0 0-16,0 1 15,0-22-15,0 21 0,0-21 0,0 22 16,0-22-16,0 0 0,0 0 15,0 0-15,0 0 0,21 1 0,0-1 16,0-21-16,0 0 0,0 0 16,1 0-16,-1 0 0,0 0 15,21 0-15,-21 0 0,1-21 0,20 21 16,-21-22-16,0 1 0,22 0 16,-22 0-16,0 0 0,0 0 0,-21-22 15,21 22-15,0 0 0,-21 0 16,0 0-16,0-1 0,0 1 15,0 42 17,0 1-32,0-1 15,0 0-15,0 0 0,0 21 16,0-20-16,0-1 0,0 0 0,-21 0 16,21 0-16,0 0 0,0 1 15,0-1-15,-21 0 0,21 0 0,0 0 16,0-42 31,0 0-32,21 0-15,-21 0 0,21-1 16,-21 1-16,22-21 0,-1 21 16,-21 0-16,21-1 0,0-20 0,0 21 15,0 0-15,1 0 0,-1-1 16,-21 1-16,21 21 0,0 0 0,0-21 15,0 21-15,1 0 0,-1 0 0,0 21 16,0 0 0,-21 1-16,0-1 0,0 21 0,0-21 15,0 0-15,0 1 0,0-1 16,0 0-16,0 0 0,0 0 16,0 0-16,21-21 15,-21 22-15,21-22 0,1 0 16,-1 0-16,0 0 15,0 0-15,0 0 16,-21-22-16,0 1 0,21 0 16,1 0-16,-1 0 0,-21 0 15,0-1-15,21 1 0,-21 0 0,21-21 16,-21 21-16,0-1 0,0 1 16,0 0-16,21 0 0,-21 42 31,0 0-16,0 0-15,0 1 0,0 20 0,0-21 16,0 0-16,-21 0 16,21 1-16,0-1 0,0 21 0,0-21 15,0 0-15,0 1 16,21-1-16,0 0 0,1-21 0,-1 21 16,0-21-16,21 0 0,1 0 0,-1 0 15,0 0-15,1 0 0,-1 0 16,0 0-16,1 0 0,-1 0 0,0-21 15,1 21-15,-1-21 0,-21 0 16,0-1-16,0 1 0,1 0 0,-1 0 16,0-21-16,0 20 15,-21-20-15,0 21 0,21 0 0,-21-22 0,0 22 16,0 0-16,0 0 0,0 0 16,0 0-16,0-1 0,-21 22 15,0 0-15,0 0 0,-22 0 16,22 22-16,0-1 0,-21 0 15,-1 0-15,22 0 0,-21 22 0,21-22 16,0 21-16,-22-21 0,22 22 16,0-22-16,21 0 0,0 0 0,0 0 15,0 0-15,0 1 0,0-1 16,0 0-16,21-21 0,0 0 0,0 0 16,1 0-16,-1 0 0,21 0 15,-21 0-15,0 0 0,1 0 16,-1-21-16,21 21 0,-21-21 0,0-1 15,-21 1-15,22 0 0,-1 0 16,0 0-16,0 0 0,-21-1 0,0 1 16,0 0-16,21 0 0,-21 0 15,21 21-15,-21-21 16,0 42 0,0 0-1,-21 0-15,21 0 0,-21 0 16,21 1-16,0 20 0,0-21 15,-21 0-15,0 22 0,21-22 16,-21 21-16,21 0 0,0-20 16,0 20-16,0 0 0,0 1 0,0-1 15,0 0-15,0 1 0,-22-1 0,22 21 16,0-41-16,0 20 0,0 0 16,0 1-16,0-22 0,0 0 0,0 21 15,0-21-15,0 1 0,0-1 16,22-42 31,-1-1-47,-21 1 0,21 0 0,0-21 15,-21 21-15,21-22 0,0 1 16,1 0-16,-1-1 0,-21-20 16,21 20-16,0-20 0,0 21 0,-21-22 15,0 22-15,0-1 0,21 1 16,-21 0-16,22 21 0,-22-22 0,0 22 15,0 0-15,0 0 0,0 0 16,0-1-16,21 1 0,-21 0 0,0 42 47,0 0-47,0 1 0,0-1 16,0 0-16,0 0 0,-21 0 15,21 0-15,0 1 0,0-1 16,0 0-16,0 0 0,0 0 15,0 0-15,0 1 0,0-1 16,21-21 0,0 0-16,0 0 15,0 0-15,0 0 0,-21-21 0,22-1 16,-1 1-16,0 21 0,0-21 16,-21 0-16,21 0 0,0-22 0,1 22 15,-22 0-15,21 0 0,0-21 16,-21 20-16,0 1 0,21 0 0,-21 0 15,0 0-15,0 42 47,0 0-47,-21 0 0,21 0 16,0 1-16,-21 20 0,21-21 16,0 0-16,0 0 0,0 1 15,0-1-15,0 0 0,0 0 16,0 0-16,21-21 0,0 0 15,-21 21-15,21-21 0,0 0 16,1 0-16,-1 0 0,0 0 0,0 0 16,0 0-16,22 0 0,-22-21 15,0 21-15,0-21 0,21 0 16,-20 0-16,-1 21 0,0-21 0,0-22 16,0 22-16,0 0 0,-21 0 15,0 0-15,22-22 0,-22 22 0,0 0 16,0 0-16,0 0 0,0-1 15,-22 22 1,1 0-16,0 22 0,0-22 16,0 21-16,21 0 0,-21 0 15,-1 21-15,1-20 0,21-1 0,0 21 16,0-21-16,0 0 0,0 1 16,0-1-16,0 0 0,21 0 15,-21 0-15,22-21 0,-1 0 16,0 0-16,0 21 0,21-21 15,-20 0-15,-1 0 0,0 0 0,21 0 16,-21-21-16,1 21 0,-1-21 16,21 0-16,-21 21 0,0-21 0,-21 0 15,22-1-15,-1 1 0,-21 0 16,21 0-16,-21 0 0,0 0 0,0-1 16,0 1-16</inkml:trace>
  <inkml:trace contextRef="#ctx0" brushRef="#br2" timeOffset="-112606.35">22564 1524 0,'0'0'0,"-22"0"16,1 0 15</inkml:trace>
  <inkml:trace contextRef="#ctx0" brushRef="#br2" timeOffset="-107669.29">25463 1969 0,'0'-22'15,"0"1"1,0 0-1,0 0-15,0 0 16,0 0 0,0-1-16,0 1 15,-21 21-15,21-21 0,-21 21 16,0-21-16,0 21 0,0 0 0,-1 0 16,1 0-16,-21 21 15,21 0-15,0 0 0,-1 1 0,1-1 16,-21 21-16,21-21 0,0 0 0,-1 22 15,1-22-15,21 0 0,0 0 16,0 0-16,0 1 0,0-1 0,0 0 16,0 0-16,21 0 15,1-21 1,-1 0-16,21 0 0,-21 0 0,0 0 16,1-21-16,-1 21 0,21-21 15,-21 0-15,22 0 0,-22-1 0,0 1 16,21 0-16,-21 0 0,1 0 15,-1-22-15,0 22 0,0-21 0,0 0 16,0-1-16,1 1 0,-22-22 16,21 22-16,-21 0 0,0-1 0,0 22 15,0-21-15,21 0 0,-21 20 16,0 1-16,0 0 0,0 0 16,-21 21-1,21 21 1,0 0-16,-21 0 0,21 1 0,-22 20 15,22-21-15,-21 21 0,21 1 16,0-1-16,0 22 0,0-22 0,0 0 16,0 1-16,0-1 0,0 0 15,0 1-15,0-22 0,0 21 0,21-21 16,1 0-16,-1 1 0,21-22 0,-21 21 16,22-21-16,-22 0 0,21 0 15,0 0-15,-20 0 0,20 0 0,0-21 16,-21 21-16,22-22 0,-22 1 15,0 21-15,21-42 0,-20 21 0,-1 0 16,-21-1-16,21-20 0,-21 21 16,21 0-16,-21-22 0,0 22 15,0 0-15,0 0 0,0 0 0,0 0 16,0-1-16,-21 22 0,0 0 16,0 0-16,-1 0 0,1 0 15,0 22-15,0-1 0,0 0 16,0 0-16,-22 0 0,22 22 0,0-22 15,0 21-15,21-21 0,-21 22 16,21-22-16,0 0 0,0 0 0,0 0 16,0 0-16,0 1 0,0-1 15,21-21-15,0 0 0,0 0 16,0 0-16,0 0 0,1 0 16,-1 0-16,0-21 0,0-1 15,0 22-15,0-21 0,1 0 0,-1-21 16,0 21-16,0-1 0,-21-20 15,21 21-15,-21-21 0,21 20 0,-21-20 16,0 21-16,0 0 0,0 0 0,0-1 16,0 1-16,0 42 15,0 1 1,0-1-16,0 0 0,0 0 16,0 21-16,0-20 0,-21 20 15,21-21-15,0 21 0,0-20 0,0-1 16,0 0-16,0 21 0,0-21 15,0 1-15,21-1 0,1-21 16,-1 0-16,0 0 16,0 0-16,0 0 0,0 0 0,1 0 15,20-21-15,-21-1 0,0 1 16,0 0-16,1 0 0,-1 0 0,0-22 16,0 1-16,0 0 0,0-1 15,-21 1-15,22 0 0,-1-22 0,0 22 16,0 0-16,-21-1 0,0 1 15,21 21-15,-21-22 0,0 22 0,21 0 16,-21 0-16,0 0 0,-21 21 31,0 0-31,0 21 0,21 0 16,-21 0-16,0 22 0,-1-1 16,1 0-16,0 1 0,0-1 0,21 21 15,0-20-15,-21-1 0,21 0 16,0 1-16,0-1 0,0 0 0,0 1 15,0-22-15,0 0 0,21 0 0,0 0 16,0 1-16,0-1 0,22 0 16,-22-21-16,21 0 0,1 0 15,-1 0-15,0 0 0,1 0 0,-1 0 16,0 0-16,1-21 0,-1 0 16,-21-1-16,21 1 0,-20 0 0,-1 0 15,0 0-15,0-22 0,0 22 16,-21-21-16,21 21 0,-21 0 0,0-22 15,0 22-15,0 0 0,0 0 16,0 0-16,-21 21 16,0 0-16,0 0 0,0 21 15,0 0-15,-1 0 0,-20 0 0,21 0 16,0 1-16,0 20 16,-1-21-16,1 0 0,21 22 0,0-22 0,0 0 15,0 0-15,0 0 0,0 0 16,21-21-1,1 0-15,-1 0 0,0 0 0,0 0 16,0 0-16,0 0 0,1-21 16,-1 21-16,0-21 0,0 0 0,0 0 15,0 0-15,-21-22 0,22 22 16,-1-21-16,0 21 0,-21-22 0,21 22 16,-21 0-16,21-21 0,-21 20 15,0 1-15,0 42 31,0 1-31,0-1 0,-21 0 16,21 21-16,-21-21 0,21 22 0,-21-22 16,21 0-16,0 21 15,0-20-15,0-1 0,0 0 0,0 0 16,0 0-16,21-21 16,0 0-16,0 0 0,0 0 15,1 0-15,-22-21 0,21 21 16,-21-21-16,21 0 0,0-22 15,0 22-15,-21 0 0,0 0 16</inkml:trace>
  <inkml:trace contextRef="#ctx0" brushRef="#br2" timeOffset="-107421.77">26458 1630 0,'0'0'0,"21"0"15,1 0 1,-1 0-16,0 0 0,0 0 16,0 0-16,22 0 0,-22-21 0,0 21 15,0 0-15,21 0 0,-20-21 16,-1 21-16,0 0 15,0-22-15,0 1 0,22 21 0,-22 0 16</inkml:trace>
  <inkml:trace contextRef="#ctx0" brushRef="#br2" timeOffset="-106801.92">28300 1291 0,'0'0'0,"-21"-21"16,-1 21-16,1 0 15,21 21 1,-21-21-16,21 21 0,0 22 15,0-22-15,0 0 0,0 21 16,0 1-16,0-1 0,0 0 0,0 1 16,0-1-16,0 0 0,0 1 15,0-1-15,0 0 0,0-20 16,-21 20-16,21-21 0,0 0 0,-21 0 16,21 1-16,-21-22 15,-1 0 1,22-22-1,0 1-15,0 0 0,0 0 16,0 0-16,0 0 0,0-22 16,0 22-16,22 0 0,-1 0 0,0-22 15,21 22-15,-21 0 0,1 0 16,20 0-16,-21 21 0,21 0 0,1 0 16,-22 0-16,21 0 15,-21 0-15,22 21 0,-22 0 0,0 0 16,0 0-16,0 22 0,-21-22 0,0 0 15,0 21-15,0-20 0,0-1 16,-21 0-16,0 21 0,0-21 0,-21 1 16,20-22-16,-20 21 0,21 0 15,-21-21-15,20 21 0,-20-21 0,21 21 16,0-21-16,0 0 0,-1 0 16,1 0-16,21-21 31,0 0-31,21 21 0,1-21 0,-1 0 15,0 21-15,21-22 0</inkml:trace>
  <inkml:trace contextRef="#ctx0" brushRef="#br2" timeOffset="-106130.3">28787 1672 0,'0'-21'0,"0"42"0,21-42 0,-21 0 15,0 42 1,0 0-1,0 0-15,-21 1 16,21-1-16,0 0 0,0 21 0,-22-21 16,22 1-16,0-1 0,0 0 15,0 0-15,0 0 0,0 0 0,0 1 16,22-22 0,-1 21-16,0-21 0,0 0 15,0 0-15,0 0 0,22 0 0,-22 0 16,21-21-16,-21-1 0,1 22 15,-1-21-15,21 0 0,-21 0 0,0 0 16,1-22-16,-22 22 0,21 0 16,0 0-16,-21 0 0,21 0 0,-21-1 15,0 1-15,0 0 0,0 42 32,0 0-17,-21 1-15,21-1 0,-21 0 0,0 21 16,21-21-16,-22 22 15,1-22-15,21 21 0,-21 1 0,21-1 16,-21 0-16,21 1 0,-21-1 0,21 0 16,0 1-16,0 20 0,0-21 15,0 22-15,0-1 0,0 1 0,0-1 16,21 1-16,0-1 0,0 1 16,-21-1-16,0 1 0,21-1 0,1 1 15,-22-1-15,0 1 0,0-22 0,0 22 16,0-22-16,0-21 0,0 22 15,0-22-15,0 0 0,-22-21 16,1 0-16,0 0 0,0-21 16,0 0-16,0-1 15,-1-20-15,1 0 0,0 21 0,0-22 16,0 1-16,21-22 0,-21 22 0,21 0 16,0-22-16,0 22 0,0-22 15,0 1-15,0 21 0,0-22 0,21 1 16,0-1-16,0 22 0,0-22 15,0 22-15,1 0 0,-1-22 0,21 22 16,0 21-16,1-22 0,-22 1 16,21 21-16,1-22 0,-1 1 15,0 21-15,-21 0 0,22 0 0</inkml:trace>
  <inkml:trace contextRef="#ctx0" brushRef="#br2" timeOffset="-105618.62">29824 1609 0,'-21'0'0,"42"0"0,-64 0 16,43-21-16,-21 21 0,21-22 15,0 1-15,21 21 32,1 0-32,-1 0 15,0 0-15,0 0 0,0 21 0,0-21 16,1 22-16,-1 20 0,0-21 0,0 0 16,-21 22-16,0-1 0,21-21 15,-21 21-15,0 1 0,0-22 0,0 21 16,0-21-16,0 1 0,-21-1 15,0 0-15,0-21 16,21 21-16,-21-21 0,-1 0 16,1-21-1,21 0-15,0 0 0,0-1 16,0-20-16,0 21 0,0 0 16,0-22-16,21 22 0,1-21 0,-1 0 15,-21 20-15,21 1 0,0-21 16,0 21-16,0 0 0,1 21 0,-22-22 15,21 22-15,0 0 0,0 0 16,0 0-16,0 0 0,1 0 16,-1 0-16,-21 22 0,21-1 15,-21 0-15,21-21 16,-21 21-16</inkml:trace>
  <inkml:trace contextRef="#ctx0" brushRef="#br2" timeOffset="-104636.97">30268 1778 0,'-21'0'0,"42"0"0,0 0 0,1 0 16,-1 0-16,0 0 0,0 0 16,-21-21-16,21 0 0,0 21 15,1-21-15,-1-1 0,-21 1 0,0 0 16,21 0-16,-21 0 0,21 0 16,-21-1-16,-21 22 15,0 0 1,0 0-16,-1 0 0,1 0 15,0 22-15,0-1 0,0 0 0,0 0 16,-1 21-16,1-20 0,0 20 16,0 0-16,21-21 0,0 22 0,0-22 15,0 0-15,0 0 0,0 22 16,0-22-16,21-21 0,-21 21 0,21 0 16,0-21-16,22 0 0,-22 0 15,0 0-15,21 0 0,-20 0 0,20 0 16,-21 0-16,21 0 0,-20-21 15,20 0-15,-21 0 0,0-1 16,0-20-16,1 21 0,-1-21 16,0 20-16,-21-20 0,21 21 0,-21-21 15,0 20-15,0 1 0,0 0 0,0 0 16,0 0-16,0 42 31,-21 0-31,21 0 16,-21 0-16,21 1 0,0 20 0,0-21 15,0 0-15,0 22 0,0-22 16,0 0-16,0 0 0,0 0 0,0 0 16,0 1-16,0-1 0,0 0 15,0 0-15,-21 0 16,-1-21 15,22-21-31,0 0 16,0 0-16,0 0 0,0-1 0,0 1 15,0 0-15,0 0 0,0-21 16,0 20-16,22-20 0,-1 21 0,0 0 16,0 0-16,0-22 0,0 22 15,1 21-15,20-21 0,-21 21 0,0 0 16,22 0-16,-22 0 0,0 21 16,0-21-16,0 21 0,0 0 15,-21 22-15,0-22 0,22 0 16,-22 21-16,0-20 0,0-1 0,0 0 15,0 0-15,0 0 0,-22 0 0,22 1 16,0-1-16,0 0 0,-21-21 16,0 0-16,0 0 15,21-21 17,0 0-32,0-1 0,0 1 15,0 0-15,0 0 0,21-21 0,0 20 16,0 1-16,1-21 0,-1 21 15,21-22-15,-21 22 0,22 0 0,-22 0 16,21 21-16,-21 0 16,22 0-16,-22 0 0,0 0 0,0 0 15,-21 21-15,0 21 0,0-20 16,0-1-16,0 21 0,0-21 0,0 0 16,0 22-16,0-22 0,0 0 15,0 0-15,-21 0 0,0 1 0,21-1 16,0 0-16,0-42 47,21 21-47,0-21 15</inkml:trace>
  <inkml:trace contextRef="#ctx0" brushRef="#br2" timeOffset="-102873.98">31686 1609 0,'0'0'0,"0"-21"0,-21 21 32,0 21-17,0 0-15,21 0 16,-21 0-16,0 22 0,21-22 0,-22 0 16,22 0-16,0 21 0,-21-20 15,21-1-15,0 0 0,0 0 16,0 0-16,0 0 0,0 1 0,0-1 15,21 0-15,1-21 16,-1 0-16,0 0 16,0 0-16,0 0 0,22 0 0,-22 0 15,0-21-15,0 21 0,0-21 16,0-1-16,1 1 0,-1 0 0,0-21 16,0 21-16,-21-1 0,0-20 15,0 21-15,0 0 0,0-22 0,0 22 16,0 0-16,-21 0 0,0 0 15,0 0-15,-1-1 0,1 22 0,0 0 16,0 0-16,0 0 0,0 0 16,-1 0-16,1 0 0,0 22 15,0-1-15,0 21 0,0-21 16,21 22-16,0-22 0,0 21 0,0-21 16,0 22-16,0-22 0,0 21 15,0-21-15,0 0 0,21 1 0,-21-1 16,21-21-16,0 21 0,0-21 15,0 0-15,1 0 0,-1 0 0,0 0 16,0 0-16,0 0 0,0 0 16,1-21-16,-1 0 0,0-1 0,0 1 15,0 0-15,0 0 0,1 0 16,-1 0-16,0-22 0,0 22 16,-21 0-16,0 0 0,0 0 15,21 21-15,-21-22 0,0 44 31,-21-1-15,21 0-16,0 0 0,0 0 16,-21 0-16,21 1 0,0-1 0,0 0 15,-21 0-15,21 0 0,0 0 16,0 1-16,0-1 0,21-21 16,0 21-1,0-21-15,0 0 0,1 0 0,-1 0 16,0 0-16,0 0 0,0-21 15,0 21-15,1-21 0,-1-1 16,-21 1-16,21 0 0,0 0 16,-21 0-16,21 0 0,-21-1 0,21-20 15,-21 21-15,22 21 0,-22-21 16,21 0-16,-21-1 0,0 44 31,0-1-31,0 0 16,0 0-16,-21 0 0,21 22 15,-22-22-15,22 0 16,0 0-16,0 0 0,0 0 16,0 1-16,0-1 0,0 0 15,22-21-15,-1 0 16,0 21-16,21-21 0,-21 0 16,1 0-16,-1 0 0,0 0 0,0 0 15,0-21-15,0 0 0,1 0 16,-1 21-16,0-22 0,0-20 15,0 21-15,0 0 0,-21 0 0,0-1 16,0 1-16,22 21 0,-22-21 16,0 42 15,0 0-31,0 1 0,0-1 16,-22 0-16,22 0 0,-21 0 15,21 0-15,0 1 0,0-1 16,0 0-16,0 0 15,0-42 32,0 0-31,0 0-16,21 21 0,1-22 0,-1 1 16,-21 0-16,21 0 0,0 0 15,-21 0-15,21-1 0,0 22 16,-21-21-16,22 21 15,-1 0 1,-21 21-16,0 1 16,0-1-16,0 0 0,0 0 0,0 0 15,0 0-15,0 1 16,21-1-16,0 0 16,0-21-16,0 21 0,1-21 15,-1 0-15,21 0 0,-21 0 16,22 0-16,-22 0 0,21 0 0,-21 0 15,22 0-15,-22 0 0,0-21 16,21 0-16,-21 0 0,1-1 16,-1 1-16,0-21 0,0 21 15,0 0-15,0-22 0,1 22 16,-22 0-16,0 0 0,0 0 0,0-1 16,0 1-16,-22 21 15,1 0-15,0 0 0,-21 0 16,21 21-16,-1 1 0,-20-1 15,21 0-15,0-21 0,-22 21 16,43 0-16,-21 0 0,0 1 0,21-1 16,0 0-16,0 0 15,0 0-15,0 0 0,0 1 0,0-1 16,0 0 0,0 0-16,0 0 0,0 0 15,0 1-15,0-1 16,0 0-16,21 0 0,-21 0 15,0 0-15,0 1 0,21-1 0,-21 0 16,0 21-16,0-21 0,0 1 16,0-1-16,0 21 0,0-21 0,0 0 15,0 1-15,-21-1 0,0 0 16,21 0-16,-21-21 0,0 21 0,21 0 16,-21-21-16,-1 22 15,1-22-15,0 0 0,21 21 16,-21-21-16,0 0 15,0 0-15,-1 0 32,22-21-32,0-1 0,0 1 15,0 0-15,0 0 0,0 0 16</inkml:trace>
  <inkml:trace contextRef="#ctx0" brushRef="#br2" timeOffset="-102650.11">32554 1566 0,'0'0'0,"-106"-42"31</inkml:trace>
  <inkml:trace contextRef="#ctx0" brushRef="#br2" timeOffset="-101024.37">30797 2836 0,'0'-21'31,"0"0"-31,-21 21 15,21-21-15,0 0 0,-21 21 16,0-21-16,0-1 0,0 1 0,-1 0 16,1 21-16,-21-21 0,21 21 15,-22 0-15,1 0 0,0 0 16,-1 0-16,1 0 0,21 21 16,-21 0-16,-1 0 0,1 22 0,21-22 15,-22 21-15,22-21 0,0 1 16,0 20-16,0-21 0,21 0 0,0 0 15,0 1-15,0-1 0,0 0 0,21 0 16,0-21-16,0 0 0,0 0 16,22 0-16,-22 0 0,21 0 0,1 0 15,-22 0-15,21-21 0,0 0 16,-20 0-16,20 21 0,-21-43 0,21 22 16,-20 0-16,-1-21 15,0 20-15,0-20 0,0 0 0,0-1 16,1 1-16,-22 0 0,0-1 15,21 1-15,-21 0 0,21-1 0,-21 22 16,0 0-16,0 0 0,0 0 16,0 42-1,0 0-15,0 0 16,0 22-16,0-1 0,-21 0 0,21 1 16,-21-1-16,21 0 0,0 1 15,0-22-15,0 21 0,0 0 0,0-20 16,0-1-16,0 0 0,0 21 15,0-21-15,0 1 0,21-22 16,0 0-16,0 0 16,0 0-16,0 0 0,1 0 15,-1 0-15,0 0 0,0-22 0,0 1 16,22 21-16,-22-21 0,0 0 16,0 0-16,0 0 0,0-1 0,-21 1 15,22 0-15,-1 0 0,-21 0 16,0 42 15,0 0-31,0 0 16,0 0-16,0 1 15,0-1-15,-21 0 0,21 0 0,-22 0 0,22 0 16,0 1-16,0-1 16,0 0-16,0 0 15,22-21-15,-1 0 16,0 0-16,0 0 0,0 0 15,0 0-15,1 0 0,-1-21 0,0 21 16,0-21-16,21 0 0,-20 21 16,-1-22-16,0 1 0,0 0 0,0-21 15,-21 21-15,21 21 0,-21-22 16,22 1-16,-22 0 0,0 42 47,0 0-47,0 1 15,0-1-15,-22 0 0,22 0 0,-21 0 16,21 0-16,0 1 16,0-1-16,0 0 0,0 0 15,21-21-15,1 0 0,-1 21 16,0-21-16,0 0 0,0 0 0,0 0 16,1 0-16,-1 0 0,0 0 15,0-21-15,0 21 0,0-21 0,1 0 16,-22 0-16,21 21 15,-21-22-15,0 1 0,0 0 0,21-21 0,-21 21 16,0-1-16,0 1 16,0 0-16,0 42 31,0 0-15,0 1-16,-21-1 0,21 0 15,-21 0-15,21 21 0,0-20 0,-22 20 16,1-21-16,21 21 0,-21 1 15,21-1-15,0 22 0,-21-22 0,0 0 16,0 22-16,21-22 0,-22 22 16,22-22-16,-21 0 0,21 1 0,-21-1 15,0 0-15,21-21 0,0 22 16,0-22-16,-21 0 0,21 0 0,0 0 16,-21-21-16,21 22 15,0-44 16,0 1-31,21 0 16,0 0-16,-21-21 0,21 20 0,0-20 16,-21 21-16</inkml:trace>
  <inkml:trace contextRef="#ctx0" brushRef="#br2" timeOffset="-100718.55">31708 2900 0,'0'0'0,"0"-42"0,0 20 0,0 1 0,0 0 15,0 0-15,0 0 16,21 21-16,0-21 0,0 21 16,0 0-16,0 0 0,1 0 15,-1 0-15,21 0 0,-21 0 0,0 21 16,1 0-16,-1-21 0,-21 21 16,0 0-16,0 0 0,0 1 15,0-1-15,0 0 0,-21 0 0,-1 0 16,1-21-16,0 21 0,-21 1 15,21-22-15,-1 0 0,1 21 16,0-21-16,0 0 0,0 0 0,0 0 16,21-21 31,21-1-47,0 22 0,-21-21 0,42 0 15</inkml:trace>
  <inkml:trace contextRef="#ctx0" brushRef="#br2" timeOffset="-100286.8">32152 2540 0,'0'0'15,"0"-21"-15,0 0 0,0 0 16,0 42 0,0 0-1,0 0-15,0 0 0,0 22 16,-21-22-16,21 21 0,0 0 0,0-20 15,0 20-15,0 0 0,0-21 16,0 22-16,0-22 0,0 0 0,0 0 16,0 0-16,0 1 0,0-1 15,21 0-15,0-21 16,0 0-16,1 0 0,-1 0 16,0 0-16,0-21 15,0 21-15,0-21 0,-21-1 16,22 1-16,-1 0 0,-21 0 15,21 21-15,-21-21 0,0 0 0,0 42 47,0 0-47,-21 0 16,21 0-16,-21-21 0,21 21 0,-22-21 16,22 22-16,0-1 15,22-21 16,-1 0-15,-21-21-16</inkml:trace>
  <inkml:trace contextRef="#ctx0" brushRef="#br2" timeOffset="-100102.9">32427 2709 0,'0'0'0,"0"-21"0,0 0 15,0 0-15,0 0 31,0 42 16,21-21-15,-21 21-32,22-21 0</inkml:trace>
  <inkml:trace contextRef="#ctx0" brushRef="#br2" timeOffset="-99821.06">32808 2731 0,'0'-22'0,"0"1"16,0 0-16,-21 21 16,0 0-1,0 0-15,0 0 0,-1 0 16,1 21-16,0-21 15,0 21-15,0 1 0,21-1 0,-21 21 16,-1-21-16,22 0 0,-21 1 16,21 20-16,0-21 0,0 0 0,0 0 15,0 1-15,0-1 0,0 0 16,21 0-16,1-21 16,-1 0-16,0 21 0,0-21 0,0 0 15,0 0-15,1 0 0,-1 0 16,21 0-16</inkml:trace>
  <inkml:trace contextRef="#ctx0" brushRef="#br2" timeOffset="-98853.28">33126 2836 0,'0'-21'0,"0"42"0,0-63 16,0 21-16,0 0 16,0 0-16,0-1 15,-21 22-15,-1 0 0,1 0 16,0 0-16,0 0 0,-21 22 15,20-1-15,1 0 0,0 0 0,0 0 16,21 0-16,-21 1 0,21-1 16,-21 0-16,21 0 0,0 0 15,0 0-15,0 1 0,0-1 16,21-21 0,0 0-16,0 0 15,0 0-15,0 0 0,1-21 16,-1-1-16,0 1 15,0 0-15,0 0 0,0 0 16,-21 0-16,0-1 0,22-20 0,-1 42 16,-21-21-16,0 0 0,0 42 31,-21 0-15,21 0-16,-22 0 0,22 1 0,-21-1 15,21 0-15,0 0 16,0 0-16,0 0 0,0 1 0,0-1 15,21 0-15,1-21 16,-1 0-16,0 0 16,0 0-16,0 0 0,0 0 15,1 0-15,-1-21 16,0 0-16,-21-1 0,21 1 0,0 0 16,0 0-16,1-21 0,-1 20 15,-21-20-15,21 0 0,21-1 16,-21 1-16,1 0 0,-1-1 0,-21 1 15,21 0-15,0 21 16,-21-1-16,21 1 0,-42 42 31,0 1-15,0-1-16,0 0 0,-1 21 0,1-21 16,0 22-16,0-1 0,21-21 15,-21 22-15,0-1 0,-1-21 0,22 21 16,0-20-16,0 20 0,0-21 15,0 0-15,0 0 0,0 1 16,0-1-16,0 0 0,22-21 16,-1 21-1,21-21-15,-21 0 0,0 0 0,22 0 0,-22 0 16,21 0-16,-21 0 16,1-21-16,20 21 0,-21-21 0,0 0 15,0 21-15,1-22 0,-1 1 16,-21 0-16,0 0 0,21 0 15,-21 0-15,-21 21 32,0 0-32,21 21 15,-22 0-15,1 0 0,21 0 16,-21-21-16,21 21 0,0 1 0,0-1 16,0 0-16,0 0 15,0 0-15,0 0 16,21-21-1,0 0-15,1 0 16,-1 0-16,0 0 0,0 0 0,0 0 16,0-21-16,-21 0 0,0 0 15,0 0-15,0 0 16,0-1-16,0 1 0</inkml:trace>
  <inkml:trace contextRef="#ctx0" brushRef="#br2" timeOffset="-98513.68">33337 2604 0,'0'0'0,"-21"0"0,0 0 16,0 0-16,42 0 15,0 0 1,0 0-16,1 0 0,20 0 16,0 0-16,1 0 0,-1 0 0,21 0 15,-20 0-15,-1 0 16,0 0-16,1 0 0,-1 0 0,0 0 16,-63 0 77</inkml:trace>
  <inkml:trace contextRef="#ctx0" brushRef="#br2" timeOffset="-97189.83">19537 1863 0,'-21'0'16,"42"0"-16,-85 0 0,43 0 0,-21 0 0,21 0 16,-22 0-16,1 0 0,21 0 15,-22 0-15,22 0 0,0 0 16,0 0-16,0 0 0,0 0 0,-1 0 15,44 0 17,-1 0-32,0 0 15,0 0-15,21 0 0,1 0 0,-1 0 16,0 0-16,22 0 0,-22 0 16,22 0-16,-1 0 0,-20 0 0,20 0 15,-21 0-15,1 0 0,-1 0 16,-21 0-16,0 0 0,22 0 0,-22 0 15,0 0 1,0 0-16,-21-21 63,0-1-48</inkml:trace>
  <inkml:trace contextRef="#ctx0" brushRef="#br2" timeOffset="-96638.15">19939 1566 0,'0'0'16,"-21"0"-16,21-21 0,-21 21 16,21 21 15,0 1-15,0-1-16,0 0 0,0 0 15,21-21 1,0 21-16,0 0 0,0-21 15,0 0-15,-21 22 0,22-22 16,-1 0-16,-21 21 0,21-21 16,0 0-16,-21 21 47,0 0-32,-21-21-15,21 21 16,-21-21-16,0 21 0,-1-21 0,1 22 15,0-1-15,0-21 0,-21 21 16,20-21-16,1 21 0,-21 0 0,21-21 16,0 21-16,-1 1 0,1-22 15,0 21-15,0 0 0,0-21 16,21 21-16,0 0 31</inkml:trace>
  <inkml:trace contextRef="#ctx0" brushRef="#br2" timeOffset="-94286.72">19664 2752 0,'-21'0'16,"-1"0"0,1 0-16,0 0 0,0 0 15,0 0-15,-22 0 0,22 0 16,0 0-16,-21 0 0,-1 0 0,22 0 15,-21 0-15,21 0 0,0 0 16,-22 0-16,22 0 0,0 0 0,0 0 16,0 0-16,42 0 47,0 0-47,21 0 0,1 0 15,-1 0-15,0 0 16,22 0-16,-1 0 0,-20 0 0,20 0 15,1 0-15,-1 21 0,1-21 0,-1 0 16,-21 0-16,1 0 0,-1 0 16,0 0-16,-20 21 0,20-21 0,-21 0 15,0 0-15,0 0 0,1 0 16,-1 0 0,-21-21 15,0 0-16,0 0 1,0-1-16</inkml:trace>
  <inkml:trace contextRef="#ctx0" brushRef="#br2" timeOffset="-93757.96">19960 2455 0,'-21'0'16,"0"0"-16,21 22 47,0-1-47,0 0 0,21 0 15,0 0-15,0 0 16,0 1-16,1-1 0,-1 0 15,0-21-15,0 21 0,0-21 0,0 0 16,1 21-16,-1-21 16,0 0-16,0 0 0,0 0 15,-42 21 48,0-21-63,0 22 0,0-1 15,-1 0-15,1 0 16,0-21-16,0 21 0,-21 0 0,20 1 16,1-1-16,-21 0 0,21-21 15,0 21-15,-1 0 0,1-21 0,0 21 16,21 1-16,-21-22 0,21 21 16,-21-21-16,21 21 15,21-21 32,0 0-31</inkml:trace>
  <inkml:trace contextRef="#ctx0" brushRef="#br2" timeOffset="-92292.17">21526 2455 0,'0'0'0,"-21"-21"0,21 0 0,0 0 16,-21 0-16,21 0 15,0-1-15,0 1 0,0 0 16,0 42 15,0 0-31,0 1 0,0-1 0,0 21 16,0 0-16,0 1 0,0-22 15,0 21-15,0 1 0,0-1 0,0 0 16,0 1-16,0-22 16,0 21-16,0-21 0,0 0 0,-21 1 15,21-1-15,0 0 0,0 0 0,-21-21 16,21 21-1,0-42 1,0 0 0,0 0-16,0 0 0,0-1 15,0 1-15,21 0 0,0 0 0,0 0 16,-21-22-16,43 22 0,-22 0 16,0-21-16,0 21 0,21-1 15,-20 1-15,20 21 0,0-21 0,-21 21 16,22 0-16,-22 0 0,21 0 15,-21 0-15,1 21 0,-22 0 16,0 1-16,0-1 0,0 0 0,0 21 16,0-21-16,0 22 0,0-22 0,0 0 15,-22 21-15,1-20 0,0-1 16,21 0-16,0 0 0,-21 0 0,21 0 16,21-21 30,-21-21-46,21 21 16</inkml:trace>
  <inkml:trace contextRef="#ctx0" brushRef="#br2" timeOffset="-91670.56">22119 2836 0,'0'0'0,"21"0"0,0 0 16,-21-21-16,22 21 16,-1 0-16,0-21 0,-21 0 0,21 21 15,0-21-15,0 0 0,1 21 16,-22-22-16,21 1 16,-21 0-16,0 0 0,0 0 15,-21 21 1,-1 0-16,1 0 0,0 0 15,0 0-15,0 21 0,0 0 16,21 21-16,-22-20 0,1-1 0,0 0 16,21 21-16,0-21 0,0 1 0,0-1 15,0 0-15,0 0 0,0 0 16,0 0-16,21-21 16,0 0-16,1 22 0,-1-22 15,0 0-15,21 0 0,-21 0 16,22-22-16,-22 22 0,21-21 0,1 0 15,-22 21-15,21-21 0,0 0 16,-20-22-16,-1 22 0,21 0 0,-21 0 16,0-21-16,1-1 0,-1 22 15,-21-21-15,21-1 0,0 1 0,-21 0 16,0-1-16,0 22 0,21-21 0,-21 21 16,0 0-16,21-1 0,-21 1 15,0 42 1,0 1-1,-21 20-15,0-21 0,21 21 16,-21 1-16,0-1 0,0 0 0,21 1 16,0-1-16,-22 0 0,22-20 15,-21 20-15,21-21 0,0 21 0,0-20 16,0-1-16,0 0 16,0 0-16,21-21 15,1 0-15,-1 0 0,0 0 16,0 0-16,0 0 0,0-21 15,1 0-15,-22 0 16</inkml:trace>
  <inkml:trace contextRef="#ctx0" brushRef="#br2" timeOffset="-91489.63">22627 2688 0,'0'0'0,"-21"0"15,0 0 1,42 0 15,0 0-31,0 0 0,0 0 16,1 0-16,-1 0 0,21 0 0,-21-21 15,22 21-15,-22 0 0,21 0 16,-21 0-16,0 0 0</inkml:trace>
  <inkml:trace contextRef="#ctx0" brushRef="#br2" timeOffset="-91081.87">23135 2667 0,'0'-21'0,"0"0"16,21 21 15,0 0-15,-21 21-16,22 0 0,-22 0 15,21 0-15,-21 1 0,21-1 0,-21 21 16,0-21-16,0 0 16,0 1-16,0-1 0,0 0 0,0 0 15,0 0-15,0 0 0,0 1 0,0-1 16,-21-21-16,0 0 16,21-21 15,0-1-31,0 1 15,0 0-15,0 0 0,0 0 0,0 0 16,0-1-16,0 1 0,21 0 16,0-21-16,-21 21 0,21-1 0,0 22 15,-21-21-15,21 0 0,1 21 16,-1 0-16,0-21 0,0 21 16,0 0-16,0 0 15,1 0-15,-1 0 0</inkml:trace>
  <inkml:trace contextRef="#ctx0" brushRef="#br2" timeOffset="-90642.12">23728 2667 0,'-21'0'32,"-1"0"-17,1 0-15,0 0 16,0 21-16,21 0 15,-21-21-15,21 22 0,-21 20 16,-1-21-16,22 0 0,-21 0 0,21 1 16,0-1-16,0 0 0,0 0 15,0 0-15,0 0 0,0 1 16,21-22-16,1 21 0,-1-21 0,0 0 16,0 0-16,21 0 0,-20 0 15,-1 0-15,0 0 0,21 0 0,-21 0 16,1-21-16,20-1 0,-21 22 15,0-21-15,0 0 0,1 0 0,-22 0 16,0-22-16,21 22 0,-21 0 16,0-21-16,0 21 0,0-22 15,0 22-15,-21 0 0,21 0 0,-22 0 16,1-1-16,0 22 0,0 0 16,-21 0-16,20 0 0,-20 0 0,21 0 15,-21 0-15,20 22 0,-20-1 16,21 0-16,0 0 0,0 0 0,-1 22 15,22-22-15,0 0 0,0 0 0,0 0 16,0 0-16,22-21 0,-1 22 16,0-22-16,21 0 0,-21 21 0</inkml:trace>
  <inkml:trace contextRef="#ctx0" brushRef="#br2" timeOffset="-90013.96">24405 2815 0,'0'0'0,"0"-21"0,0 0 0,21 0 16,-21 0-16,0-1 0,0 1 16,0 0-16,-21 21 15,0-21-15,0 21 0,0 0 16,-1 0-16,1 0 0,0 21 16,0-21-16,0 21 0,0 0 0,-1 1 15,1-1-15,0 0 16,0 21-16,21-21 0,0 1 0,-21-1 15,21 0-15,0 0 0,0 0 16,21-21-16,-21 21 16,21-21-16,0 0 0,0 0 0,1 0 15,-1 0-15,0 0 0,0 0 16,0 0-16,0-21 0,1 21 0,-1-21 16,0 0-16,0 21 0,-21-21 0,0 0 15,21-1-15,-21 1 16,0 0-16,21 21 0,-21-21 15,0 42 17,0 0-17,-21-21-15,0 21 0,21 1 16,-21 20-16,21-21 0,-21 0 0,0 22 16,21-22-16,-22 21 0,22-21 15,0 22-15,0-1 0,0 0 0,0 1 16,0-22-16,0 21 0,0 0 0,0 1 15,0-1-15,0-21 0,0 22 16,0-1-16,0-21 0,0 0 0,0 0 16,0 1-16,0-1 0,0 0 0,0 0 15,-21-21-15,0 0 0,0 21 16,0-21-16,0 0 16,-1 0-16,1 0 0,0 0 0,0-21 15,0 21-15,0-21 0,-1 0 16,1 0-16,0-1 0,0 22 0,0-21 15,21 0-15,0 0 0,-21 0 0,21 0 16,0-1-16,0 1 16,21 0-16,-21 0 0,21 0 0,21 0 15</inkml:trace>
  <inkml:trace contextRef="#ctx0" brushRef="#br2" timeOffset="-89189.51">24511 2921 0,'0'-21'15,"0"0"1,21 21-16,0 0 16,0-21-16,1 21 0,-1 0 15,0-22-15,0 1 0,21 21 0,-20-21 16,-1 0-16,-21 0 15,0 0-15,0-1 16,-21 22 0,-1 0-16,1 0 0,0 0 15,0 0-15,0 0 0,0 22 0,-1-1 16,1 0-16,0 0 0,0 21 16,21-20-16,0-1 0,0 0 0,0 0 15,0 0-15,0 0 0,0 1 16,0-1-16,0 0 0,21 0 15,0-21-15,22 0 0,-22 0 0,0 0 16,0 0-16,21 0 0,-20 0 16,20 0-16,-21 0 0,21-21 0,-20 21 15,-1-21-15,0 0 0,0-1 0,0 1 16,0 21-16,1-42 16,-22 21-16,21 0 0,-21-1 0,0 1 15,0 0-15,0 0 0,0 0 16,0 0-16,0 42 31,0 0-31,0 0 16,-21 21-16,21-20 0,0-1 15,0 0-15,0 0 0,0 0 16,0 0-16,0 1 0,0-1 16,0 0-16,0 0 15,-22-21 32,22-21-47,0 0 0,0 0 16,0-1-16,0 1 0,0 0 15,22-21-15,-1 21 0,-21-1 16,21 1-16,0 0 0,0 0 0,0 0 16,22 0-16,-22-1 0,21 1 15,-21 0-15,22 21 0,-22 0 0,21 0 16,-21 0-16,22 0 0,-22 21 15,0 0-15,-21 1 0,0-1 16,0 0-16,0 0 0,0 0 0,0 0 16,0 1-16,0 20 0,-21-21 15,21 0-15,-21-21 0,0 21 0,21 1 16,0-1-16,-22-21 16,44 0 15</inkml:trace>
  <inkml:trace contextRef="#ctx0" brushRef="#br2" timeOffset="-88772.98">25739 2625 0,'0'0'0,"-43"0"31,22 21-31,0-21 0,0 21 0,21 0 16,-21 0-16,-1 1 0,1-1 0,0 0 16,21 21-16,0-21 0,-21 1 15,21-1-15,0 0 0,0 0 0,0 0 16,0 0-16,0 1 0,0-1 0,0 0 16,21-21-16,0 21 0,0-21 15,1 0-15,-1 0 0,0 0 16,21 0-16,-21 0 0,1 0 0,20 0 15,-21-21-15,0 21 0,0-21 16,22 0-16,-22-1 0,0 1 0,-21 0 16,21-21-16,0 21 0,-21-1 15,22-20-15,-22 21 0,0-21 0,0 20 16,0 1-16,0 0 0,-22 0 16,1 0-16,0 21 0,0 0 0,-21 0 15,20 0-15,1 0 0,-21 21 0,21 0 16,0-21-16,-1 21 0,1 0 15,0 1-15,0-1 0,21 0 16,0 0 0,21-21-16</inkml:trace>
  <inkml:trace contextRef="#ctx0" brushRef="#br2" timeOffset="-88354.23">26225 2625 0,'0'0'0,"-21"0"47,0 21-47,21 0 16,0 0-16,0 0 0,-21 1 15,21-1-15,-21 0 0,21 21 0,0-21 16,-21 1-16,21-1 0,0 0 15,0 0-15,0 0 0,0 0 0,0 1 16,21-22-16,0 21 0,0-21 0,0 0 16,0 0-16,1 0 15,-1 0-15,0 0 0,0 0 0,0-21 16,0 21-16,1-22 0,-1 1 16,0 0-16,-21-21 15,21 21-15,-21-1 0,0 1 0,0 0 0,0-21 16,0 21-16,0-1 15,0 1-15,0 0 0,0 0 16,0 42 31</inkml:trace>
  <inkml:trace contextRef="#ctx0" brushRef="#br2" timeOffset="-87914.48">26966 2688 0,'0'0'0,"0"-21"16,0-21 0,0 21-16,-21 21 31,0 0-31,0 0 0,0 0 15,-1 0-15,1 21 0,-21 0 0,21 0 16,-22-21-16,22 21 0,0 0 16,0 1-16,0-1 0,21 0 15,0 0-15,0 0 0,0 0 16,0 1-16,21-22 16,0 0-16,0 21 0,0-21 0,1 0 15,20 21-15,-21 0 0,21-21 16,-20 0-16,20 21 0,-21-21 0,0 0 15,0 0-15,1 21 0,-1-21 0,-21 22 16,0-1 0,-21-21-16,-1 0 15,-20 0-15,21 0 0,0 21 16,-22-21-16,22 0 0,0 0 0,-21 0 16,21 0-16,-1 0 0,-20 0 15,21 0-15,0 0 0,0 0 16,-1 0-16,1 0 15,0 0-15,0 0 16,0 0-16</inkml:trace>
  <inkml:trace contextRef="#ctx0" brushRef="#br2" timeOffset="-87017.75">20002 3577 0,'0'0'15,"-21"0"-15,0 0 0,0 21 0,0-21 16,21 22 0,21-22-1,0 0-15,0 0 0,0 0 16,22 0-16,-1 0 0,0 0 0,1 0 16,-1 0-16,22 0 0,-1 0 0,-21 0 15,22 0-15,-22 0 0,1 0 16,-1 0-16,0 0 0,-21 0 0,1 0 15,-1 0-15,0 0 16,0-22-16,-21 1 0,0 0 16,0 0-1,-21 21 1,0-21-16,0 21 0,-1 0 0,1 0 16,0 0-16,0-21 0,0 21 15,0 0-15,42 0 47,0 21-47,0-21 0,21 21 0,-20-21 0,20 21 16,0-21-16,-21 21 0,22-21 15,-22 21-15,0 1 0,0-22 16,-21 21-16,0 0 0,0 0 16,-21 0-16,0-21 0,0 21 15,-22-21-15,1 22 0,21-22 0,-21 0 16,-1 21-16,22-21 0,0 0 15,0 0-15,0 21 0,42-21 16,0 0 0,0 0-16,21 0 0</inkml:trace>
  <inkml:trace contextRef="#ctx0" brushRef="#br2" timeOffset="-86318.31">22225 3704 0,'21'0'16,"0"0"-16,0 0 0,1 0 15,-1-21-15,0 0 0,-21 0 16,21 21-16,0-21 15,-21-1-15,0 1 16,0 0-16,-21 0 16,0 0-16,0 21 0,0 0 0,-22-21 15,22 21-15,0 0 0,-21 0 0,20 0 16,-20 0-16,21 0 0,0 21 16,0 0-16,-1-21 0,1 21 15,21 0-15,0 0 0,0 1 16,0-1-16,0 0 0,0 0 15,21 0-15,1-21 0,-1 21 0,0 1 16,0-1-16,21 0 0,-20-21 16,20 21-16,-21 0 0,21 0 0,-20 1 15,-1-22-15,0 21 0,0 0 16,0 0-16,-21 0 0,0 0 16,0 1-16,-21-1 0,0-21 0,-21 21 15,20-21-15,-20 0 16,21 0-16,-21 0 0,-1 0 0,22 0 15,-21 0-15,-1 0 0,22 0 0,0 0 16,-21 0-16,21-21 0,-1 21 16,22-21-16,-21-1 0,0 1 15,21 0-15,-21 21 0,21-21 16,0 0-16,0 0 16,21 21-16,0-22 15,0 22-15,1 0 16,-1 0-16,21 0 0</inkml:trace>
  <inkml:trace contextRef="#ctx0" brushRef="#br2" timeOffset="-86054.39">22606 3768 0,'-42'42'15,"42"-21"-15,0 0 16,0 1-16,-22-1 0,22 0 0,0 0 16,0 0-16,0 0 0,-21 1 0,21-1 15,0 0-15,0 0 16,0 0-16,0 0 16,0 1-1,0-44 16,21 1-31</inkml:trace>
  <inkml:trace contextRef="#ctx0" brushRef="#br2" timeOffset="-85854.33">22669 3641 0,'0'0'0,"0"-21"31,-21 21-31,21 21 47,21-21-47,1 21 16,-1-21-16,0 0 0,0 21 16</inkml:trace>
  <inkml:trace contextRef="#ctx0" brushRef="#br2" timeOffset="-85025.76">23008 3768 0,'0'21'32,"21"0"-17,0-21-15,22 0 16,-22 0-16,0 0 0,0 0 0,0 0 15,1 0-15,20 0 0,-21 0 0,0-21 16,0 21-16,1 0 0,-1 0 16,-21-21-16,21 21 0,-21-21 15,-21 21 17,0 0-32,-1 0 0,1 0 0,0 0 15,0 0-15,0 21 0,0 0 16,-1 0-16,1 0 0,0 0 0,0 1 15,0-1-15,0 0 0,-1 21 0,1-21 16,0 1-16,21 20 0,-21-21 16,0 0-16,21 0 0,-21 1 0,21-1 15,0 0-15,21-21 47,0-21-31,0 0-16,0-1 0,0 22 0,1-21 15,-1 0-15,0-21 0,0 21 0,-21-1 16,21 22-16,0-21 0,1 0 16,-1 21-16,-21-21 0,21 21 15,0 0 1,-21 21 0,0 0-16,0 0 0,0 1 15,0-1-15,21 0 16,-21 0-16,21 0 0,-21 0 0,22-21 15,-1 22-15,0-1 0,0-21 16,0 0-16,0 21 0,22-21 16,-1 0-16,-21 0 0,22 0 0,-1 0 15,-21-21-15,21 0 0,1 21 0,-22-22 16,0 1-16,21 0 0,-20 0 16,-1 0-16,0-22 0,0 22 0,-21 0 15,0-21-15,21 21 0,-21-1 16,0 1-16,0 0 0,0 0 0,0 0 15,-21 21-15,0 0 0,0 0 16,0 0-16,-1 0 16,1 21-16,21 0 0,0 0 0,-21 0 15,21 1-15,0-1 0,0 0 16,0 21-16,0-21 0,0 1 16,0-1-16,0 0 0,0 0 0,21 0 15,0 0-15,1 1 16,-1-22-16,0 0 0,0 21 0,0-21 15,0 0-15,1 0 0,-1 0 0,21 0 16,-21 0-16,0-21 0,1 21 16,-1-22-16</inkml:trace>
  <inkml:trace contextRef="#ctx0" brushRef="#br2" timeOffset="-84757.92">24998 3704 0,'0'0'16,"0"21"-1,0 1 1,0-1-16,0 0 0,-21 0 16,21 0-16,0 0 0,0 1 15,-22-1-15,22 0 0,0 0 0,-21 0 16,21 0-16,-21-21 0,21 22 0,0-1 15,0 0-15,21-21 32,0-21-17</inkml:trace>
  <inkml:trace contextRef="#ctx0" brushRef="#br2" timeOffset="-84378.14">25400 3747 0,'0'-22'0,"0"44"0,21-65 0,-21 22 16,-21 21 0,0 0-16,0 0 15,-1 0-15,1 0 0,0 0 16,0 21-16,0 0 0,0-21 16,-1 22-16,22-1 0,0 0 0,-21-21 15,21 21-15,0 0 16,0 0-16,21-21 0,1 0 15,-1 22-15,0-22 0,0 0 16,0 0-16,0 21 0,1-21 16,-1 0-16,0 0 0,0 0 0,-21 21 15,21 0-15,-21 0 16,0 0 0,-21-21-16,0 0 15,0 22-15,0-22 0,-1 0 16,1 0-16,0 0 15,0 0-15,0 0 0,0 0 0,-1 0 16,1 0-16,0 0 0,21-22 16,-21 22-1,21-21-15,0 0 0</inkml:trace>
  <inkml:trace contextRef="#ctx0" brushRef="#br2" timeOffset="-84186.25">24977 3556 0,'0'0'0,"-22"0"0,1 0 16,42 0 46</inkml:trace>
  <inkml:trace contextRef="#ctx0" brushRef="#br2" timeOffset="-82614.15">26797 3916 0,'0'-21'31,"0"0"-15,21 21-16,0 0 15,-21-22-15,21 1 16,-21 0-16,0 0 0,0 0 16,0 0-16,0-1 15,-21 1-15,0 0 16,0 0-16,-21 21 16,20 0-16,1 0 0,0 0 0,-21 0 15,21 0-15,-22 0 0,22 0 0,-21 0 16,21 21-16,-1 0 0,-20 0 15,21-21-15,0 22 0,0-1 0,-1 0 16,22 0-16,0 0 0,0 0 16,0 1-16,0-1 0,0 0 0,0 0 15,0 0-15,22-21 0,-1 0 16,0 0-16,0 0 0,0 0 16,0 0-16,22 0 0,-22 0 0,0-21 15,21 21-15,-20-21 16,-1 0-16,21 0 0,-21-1 0,0 1 15,1 0-15,-1 0 0,0-21 0,0 20 16,0-20-16,-21 0 0,21 21 16,1-22-16,-22 1 0,21 0 0,-21-1 15,0 1-15,0 0 0,21 20 16,-21 1-16,0-21 0,0 21 16,0 42-1,0 0-15,0 0 16,-21 0-16,21 22 0,-21-1 0,21 0 15,0 1-15,-22-1 0,22 0 16,-21 1-16,21-1 0,0 0 16,0 1-16,0-1 0,0-21 15,0 22-15,0-22 0,21 0 0,1 21 16,-1-42-16,0 21 0,0 1 0,0-22 16,0 0-16,1 0 0,-1 0 15,21 0-15,-21 0 0,0-22 0,22 22 16,-22-21-16,0 0 0,0 0 15,0 21-15,1-21 0,-1 0 0,0-22 16,0 22-16,0 0 0,0 0 16,-21 0-16,0-1 0,22 1 15,-22 42 17,-22-21-32,22 22 0,0-1 15,0 0-15,-21 0 0,21 0 0,0 0 16,0 1-16,0-1 15,0 0-15,0 0 0,21-21 16,1 21-16,-1-21 16,0 0-16,0 0 0,0 0 0,0 0 15,1 0-15,-1 0 0,0-21 16,21 21-16,-21-21 0,1 0 16,-1 21-16,0-21 0,0-1 0,-21 1 0,21 0 15,0 21-15,-21-21 0,0 0 16,0 0-16,22-1 0,-22 1 15,21 0-15,-21 42 47,0 0-47,0 1 0,-21-1 16,21 21-16,-22-21 0,22 22 0,0-1 16,0 0-16,-21 1 0,21-1 15,0 0-15,0 22 0,-21-22 0,21 0 16,0 1-16,0-1 0,0 0 0,0 1 15,0-1-15,0 0 0,0-20 16,0 20-16,0 0 0,0-21 0,0 22 16,-21-22-16,21 21 0,-21-21 15,0 1-15,21-1 0,-22 0 16,1 0-16,0-21 0,0 21 0,0-21 16,0 0-16,-1 0 0,1 0 0,0 0 15,0-21-15,-21 21 0,20-21 16,1 0-16,0 0 0,0-1 0,0 1 15,0 0-15,-1 0 0,22 0 0,0-22 16,0 22-16,0 0 0,0 0 16,0 0-16,0 0 0,0-1 0,22-20 15,-1 21-15,0 0 0,21-22 16,-21 22-16,1 0 0</inkml:trace>
  <inkml:trace contextRef="#ctx0" brushRef="#br2" timeOffset="-82082.45">27919 3725 0,'0'-21'16,"0"42"15,0 1-15,0-1-16,0 0 0,0 0 15,0 21-15,0-20 0,0-1 16,0 0-16,0 0 0,0 0 0,0 0 16,0 1-16,0-1 0,0 0 15,-21-21-15,-1 0 32,22-21-32,0 0 15,0-1-15,0 1 0,0 0 16,0 0-16,0 0 0,0-22 15,22 22-15,-1 0 0,0 0 16,0 0-16,0 0 0,22-1 0,-22 1 16,21 0-16,0 0 0,-20 21 15,20 0-15,0-21 0,-21 21 0,22 0 16,-22 0-16,0 0 0,0 21 16,0 0-16,1 0 0,-1 0 0,-21 1 15,0-1-15,0 21 0,0-21 0,0 0 16,0 1-16,0 20 0,-21-21 15,-1 0-15,1 0 0,0 1 0,21-1 16,-21-21-16,0 21 0,21 0 16,-21-21-16,21-21 47,21 0-32,0 0-15,0 21 0</inkml:trace>
  <inkml:trace contextRef="#ctx0" brushRef="#br2" timeOffset="-80246.78">28892 3831 0,'0'0'0,"0"-63"31,0 42-31,0-1 0,-21 1 15,0 21-15,0 0 0,0 0 16,0 0-16,-1 0 0,1 0 0,-21 0 16,21 0-16,0 21 0,-22-21 15,22 22-15,0-1 0,0 0 0,0 0 16,-1 21-16,1-20 0,21-1 0,-21 0 16,21 21-16,0-21 0,0 1 15,0-1-15,0 0 0,0 0 0,0 0 16,21 0-16,0-21 15,1 0-15,-1 0 0,0 0 16,0 0-16,0 0 0,0 0 0,1-21 16,-1 0-16,0 0 0,0 0 15,0 0-15,0-1 0,1 1 0,-1 0 16,-21 0-16,21 0 0,0 0 16,-21-22-16,21 22 0,-21 0 15,0 0-15,0 42 31,0 0-15,-21 0-16,21 0 16,0 1-16,-21-1 0,21 21 0,0-21 15,0 0-15,0 1 16,0-1-16,0 0 0,0 0 16,21-21-16,-21 21 0,21-21 0,0 0 15,1 0-15,-1 0 0,0 0 16,0 0-16,0 0 0,0 0 0,1 0 15,-1-21-15,0 21 0,0-21 16,0 0-16,0 0 0,1-1 0,-22 1 16,21 0-16,0 0 0,0 0 15,-21 0-15,0-1 0,21 22 0,-21-21 16,0 0-16,0 42 31,0 0-31,-21 1 16,0-1-16,21 0 15,-21 0-15,21 0 0,-21 0 16,21 1-16,-22-1 0,22 0 16,-21-21-16,21 21 15,-21-21-15,21-21 32,0 0-17,0 0-15,0-1 16,21 1-16,0 0 0,1 0 0,-22 0 15,21 0-15,0-1 0,0 1 16,0 0-16,0 21 0,-21-21 16,22 0-16,-1 21 0,0 0 0,0 0 15,0 0-15,0 0 0,-21 21 16,22-21-16,-22 21 0,0 0 16,0 0-16,0 1 0,0-1 15,0 0-15,0 0 0,0 0 0,0 0 16,0 1-16,0-1 0,0 0 15,0 0-15,0 0 16,21-21 15,-21-21-31,0 0 16,21 21-16,0-21 0,0 0 16,-21-1-16,21 1 0,1 0 0,-1 0 15,-21 0-15,21 0 0,0-1 16,0 1-16,0 0 0,1 0 0,-1 0 15,0 21-15,0 0 0,0-21 0,0 21 16,-21 21 0,0 0-16,0 0 15,0 0-15,0 0 0,0 1 16,-21-1-16,21 0 0,-21 0 0,21 0 16,0 0-16,0 1 0,0-1 15,0 0-15,21 0 0,0 0 16,1-21-16,-1 21 0,0-21 15,21 0-15,-21 0 0,1 0 16,-1 0-16,0 0 0,0 0 0,0 0 16,0 0-16,1-21 0,-1 0 15,0 0-15,0 0 0,-21 0 0,21-1 16,0 1-16,-21-21 0,0 21 16,22 0-16,-1-1 0,-21 1 0,21 0 15,-21 0-15,0 42 31,0 0-31,0 0 16,0 1-16,0-1 0,-21 0 16,21 0-16,0 0 0,0 0 0,0 1 15,0-1-15,0 0 0,0 0 16,0 0-16,21-21 0,0 0 16,0 21-16,0-21 0,1 0 15,-1 0-15,0 0 0,0 0 0,0-21 16,0 21-16,-21-21 0,22 0 15,-1 0-15,0 0 0,-21-1 16,21 1-16,0 0 0,0 0 0,1-21 16,-22 20-16,21 1 0,0 0 15,0 0-15,0 21 0,0-21 16,1 21-16,-1 0 0,0 0 16,0 0-1,-21-21 63,0-1-62,0 1 0,-21 21-1,0 0 1,0 0-16,-1 0 15,1 21-15,21 1 0,-21-1 16,0 0-16,21 0 0,0 0 16,-21 0-16,21 1 0,-21-1 0,21 0 15,0 0-15,0 0 0,0 0 16,0 1-16,0-1 0,0 0 0,21-21 16,-21 21-16,21-21 15,0 0-15,0 0 0,0 0 0,1 0 16,-1-21-16,0 21 15,0-21-15,0 0 0,0-1 16,1 1-16,-1 0 0,-21 0 16,0 0-16,21 0 15,-21-1-15,0 1 0,0 0 0,0 0 16,0 0-16</inkml:trace>
  <inkml:trace contextRef="#ctx0" brushRef="#br2" timeOffset="-80006.57">30205 3387 0,'-43'0'0,"86"0"0,-107 0 0,43 0 16,0 0-16,0 0 62,21 21-62</inkml:trace>
  <inkml:trace contextRef="#ctx0" brushRef="#br2" timeOffset="-78921.96">21399 4657 0,'0'0'0,"-21"0"0,0 0 15,0 0-15,42 0 47,0 0-47,0 0 0,22 0 16,-1 21-16,0-21 0,1 0 0,-1 0 15,0 0-15,22 0 0,-22 0 0,1 0 16,20 0-16,-21 0 16,1 0-16,-1 0 0,-21 0 0,0 0 15,1 0-15,-1 0 0,0 0 16,-21-21 0,-21 21-1,0 0-15,-1 0 0,1-21 16,0 21-16,-21 0 0,21-22 15,-1 22-15,1 0 0,0 0 16,63 0 31,-20 0-31,-1 0-16,0 0 0,0 0 0,0 0 15,0 0-15,1 0 0,-1 0 16,0 0-16,0 22 0,-21-1 15,0 0-15,0 0 16,0 0-16,0 0 16,-21 1-16,0-1 0,0-21 0,-1 21 15,1 0-15,0-21 0,21 21 16,-21-21-16,0 21 0,0-21 0,21 22 16,-22-1-16,44-21 46,-1 0-46,-21-21 16</inkml:trace>
  <inkml:trace contextRef="#ctx0" brushRef="#br2" timeOffset="-78406.2">22754 4487 0</inkml:trace>
  <inkml:trace contextRef="#ctx0" brushRef="#br2" timeOffset="-76658">22796 4530 0,'0'-21'31,"0"42"16,-21-21-47,21 21 0,0 0 16,0 0-16,0 0 0,-21 1 15,21-1-15,-21 0 0,21 21 0,0-21 16,0 1-16,-21-1 0,21 0 0,0 0 16,-21 0-16,21 0 0,0 1 15,-22-22 1,1 0 0,21-22-1,0 1-15,0 0 16,0 0-16,0 0 15,0 0-15,0-1 0,0 1 16,21-21-16,1 21 0,-1 0 0,-21-1 16,21 1-16,0-21 0,21 21 15,-20 21-15,-1-21 0,0-1 0,0 22 16,0 0-16,0 0 0,1 0 16,-1 0-16,0 0 0,-21 22 15,21-1-15,0 0 0,-21 0 0,0 21 16,0-20-16,0-1 0,0 0 15,0 21-15,0-21 0,0 1 0,0 20 16,21-21-16,-21 0 16,22 0-16,-22 1 0,21-22 0,-21 21 0,21 0 15,0-21-15,0 0 0,0 0 16,1 0-16,-1 0 16,0 0-16,0 0 0,0-21 0,0 21 15,1-21-15,-1-1 0,0 1 0,0 0 16,0 0-16,-21-21 0,21 20 15,-21 1-15,22 0 0,-22-21 0,0 21 16,21-1-16,-21 1 0,0 0 16,21 0-16,-21 0 0,0 0 15,-21 42 1,21 0 0,-21 0-16,-1 0 0,22 0 0,0 1 15,0-1-15,-21 0 0,21 21 16,-21-21-16,21 1 0,0 20 15,0-21-15,0 0 0,0 0 0,0 1 16,0-1-16,21 0 0,0 0 16,1-21-16,-1 0 0,0 21 15,0-21-15,0 0 0,0 0 0,1 0 16,-1-21-16,0 0 0,21 21 16,-21-21-16,1 0 0,-1-1 0,0-20 15,0 21-15,0 0 0,0-22 0,-21 22 16,22 0-16,-1 0 0,-21 0 15,0 0-15,0-1 0,0 1 0,21 21 16,-21-21 0,-21 21-1,0 21-15,21 0 0,0 1 16,-22-1-16,1 0 0,21 0 16,-21 0-16,21 0 0,0 1 0,0 20 15,0-21-15,0 0 0,0 0 0,0 1 16,0-1-16,21-21 0,0 21 15,1 0-15,-1-21 0,0 0 0,0 0 16,0 0-16,0 0 0,22 0 16,-22 0-16,0 0 0,0-21 0,0 21 15,1-21-15,-1 0 0,0-1 0,0-20 16,0 21-16,0 0 16,-21-22-16,22 22 0,-1-21 0,0 21 15,-21 0-15,0-22 0,21 22 0,-21 0 16,0-21-16,21 20 0,-21 1 15,0 0-15,-21 42 32,0 0-17,21 22-15,-21-22 0,21 0 0,0 0 16,0 22-16,0-22 0,0 0 16,0 21-16,0-21 0,0 1 0,0 20 15,0-21-15,0 0 0,0 0 16,0 1-16,0-1 0,21 0 15,0-21-15,0 0 0,0 0 16,1 0-16,-1 0 0,0 0 16,0 0-16,0 0 0,0 0 0,1-21 15,-1 0-15,0-1 0,0 1 0,0 0 16,0 0-16,-21-21 0,22 20 16,-1-20-16,-21 21 0,21-21 0,-21 20 15,0-20-15,0 21 0,0 0 0,0-22 16,0 22-16,0 0 0,0 0 15,0 42 17,0 0-32,0 0 0,0 1 0,0-1 15,-21 0-15,21 0 0,-21 21 0,21-20 16,0 20-16,0-21 0,0 21 16,0-20-16,0-1 0,0 0 0,0 0 15,0 0-15,0 0 0,21 1 0,0-22 16,0 21-16,0-21 0,0 0 15,1 0-15,-1 0 0,0 0 0,0 0 16,0 0-16,0-21 0,1 21 0</inkml:trace>
  <inkml:trace contextRef="#ctx0" brushRef="#br0" timeOffset="-67890.08">23262 6795 0,'21'-22'16,"-42"44"-16,21-44 31,-21 22-31,0 22 16,0-1-16,-1 0 0,1 0 15,-21 0-15,21 22 0,-22-22 0,1 21 16,21 22-16,-21-22 0,-22 21 0,22 1 15,-1-1-15,-20 1 0,-1-1 16,1 1-16,21-1 0,-22 1 0,1-1 16,-1 1-16,1-1 0,20 22 0,-20-21 15,20-1-15,1 1 0,0-1 16,-1 1-16,1-22 0,0 0 0,-1 22 16,22-43-16,0 21 0,0-21 15,0 1-15,0-1 0,21 0 16,0 0-16,0-42 31,21 21-15,-21-21-16,21 21 0,0-21 15</inkml:trace>
  <inkml:trace contextRef="#ctx0" brushRef="#br0" timeOffset="-67217.8">21082 8551 0,'0'0'16,"-21"0"-16,0 0 15,-1 22 1,22-1-16,0 0 0,0 21 0,0 1 16,0 20-16,0 1 0,0-1 15,0 1-15,0-1 0,0 1 0,0-1 16,0 1-16,0-1 0,0 1 0,0-1 16,0 22-16,0-22 0,0 1 15,0-22-15,0 22 0,0-22 0,0 21 16,0-20-16,0-22 0,0 21 0,0-21 15,0 1-15,0-1 0,0 0 16,0-42 15,0 0-31,0-1 16,0-20-16,0 21 0,22-21 0,-22 20 16,0-41-16,21 21 0,-21-1 0,21-20 15</inkml:trace>
  <inkml:trace contextRef="#ctx0" brushRef="#br0" timeOffset="-66292.32">21124 8573 0,'21'0'31,"1"0"-15,20 0-16,-21 0 0,21 0 0,22 0 16,-22 21-16,43-21 0,-22 0 15,22 0-15,0 0 0,21 0 0,-22 0 16,22 0-16,21 0 0,0 0 0,0 0 16,21 0-16,-21 0 0,21 0 15,-21 0-15,22 0 0,-22 0 0,21 0 16,-21 0-16,0 0 0,0 0 15,0 21-15,0-21 0,-21 0 16,-1 0-16,1 0 0,-21 0 0,21 0 16,0 0-16,-22 0 0,22 0 15,-21 0-15,-1 0 0,-20 0 0,-1 0 16,1 0-16,-1 0 0,-20 0 0,-1 0 16,0 0-16,-20 0 0,20 0 15,-21 0-15,0 0 0,-21 21 47,0 0-47,0 0 0,0 1 16,0-1-16,0 21 15,0-21-15,-21 22 0,0-1 0,21 0 16,-21 1-16,21-1 0,0 0 0,0 22 16,0-22-16,-21 0 0,21 22 15,0-22-15,0 22 0,-22-1 0,22-20 16,0 20-16,0 1 0,0-1 0,0 1 15,0-22-15,0 21 0,0-20 16,-21 20-16,21-20 0,0-1 0,-21 0 16,21-21-16,0 22 0,0-1 0,0-21 15,-21 0-15,21 22 0,-21-22 16,21 0-16,-21 0 16,-1 0-16,1-21 0,0 22 15,0-22-15,0 0 16,0 0-16,-1 0 0,1 0 15,-21 0-15,21 0 0,-22 0 16,22-22-16,-21 22 0,-22 0 0,22-21 16,-21 0-16,-22 21 0,21-21 0,-20 0 15,-22 21-15,0-21 0,-21-1 0,21 22 16,-42-21-16,21 0 0,-21 0 16,0 21-16,0-21 0,-22 21 15,22-21-15,-21 21 0,-1 0 0,22-22 16,0 22-16,21-21 0,0 21 15,0 0-15,21 0 0,22-21 0,-22 21 16,42 0-16,-20 0 0,20 0 0,1-21 16,20 21-16,1 0 0,0 0 15,-1 0-15,22 0 0,0-21 0,0 21 16,21-21 0,0-1-1,0 1 1,0 0-16,0 0 15,0 0-15,0 0 16</inkml:trace>
  <inkml:trace contextRef="#ctx0" brushRef="#br0" timeOffset="-66002.49">21357 8975 0,'0'0'15,"21"-21"1,0 21 0,1 0-16,20 0 0,-21 0 15,21 0-15,1 0 0,20 0 0,-20 0 16,-1-22-16,21 22 0,-20 0 15,-1 0-15,0 0 0,-20 0 0,-1 0 16,0 0-16,-21 22 16,-21-22-1,0 0-15,-1 0 0,1 0 0</inkml:trace>
  <inkml:trace contextRef="#ctx0" brushRef="#br0" timeOffset="-65766.63">21653 9017 0,'0'148'31,"0"-105"-31,0-22 0,0 21 0,0-21 16,0 22-16,-21-22 0,21 21 0,-21-21 16,21 22-16,0-22 0,-21 21 15,21-21-15,-21 0 0,21 1 0,0-1 16,0 0-16,0 0 0,0 0 15,21-21 1,0-21 0,0 21-16,-21-21 0,21 0 15</inkml:trace>
  <inkml:trace contextRef="#ctx0" brushRef="#br0" timeOffset="-65386.84">21823 9398 0,'0'-63'16,"0"41"0,21 1-1,0 21-15,0 0 16,0 0-16,1 0 0,-1 0 0,0 0 16,0 0-16,0 0 0,0 21 15,1 1-15,-1-1 0,0 0 0,0 0 16,-21 0-16,0 22 0,0-22 0,0 0 15,0 0-15,0 0 0,0 0 16,0 1-16,0-1 0,-21 0 0,21 0 16,-21-21-16,0 0 15,21-21 1,0 0-16,0 0 0,0-1 16,0 1-16,0 0 0,0 0 15,21 0-15,-21 0 0,21-1 16,0 1-16,-21 0 0,21 0 0,-21 0 15,21 0-15,1 21 0,-1-22 16,0 1-16,0 21 0,0 0 16,0 0-16,1 0 0,-1 0 15</inkml:trace>
  <inkml:trace contextRef="#ctx0" brushRef="#br0" timeOffset="-65034.28">22352 9504 0,'0'0'0,"21"0"16,0 0 0,0 0-16,1 0 15,-1 0-15,0-21 0,0 0 0,21 21 16,-20-22-16,-1 1 0,0 21 16,21-21-16,-21 0 0,1 21 0,-1-21 15,-21 0-15,0-1 0,0 1 16,0 0-1,-21 21-15,-1 0 0,1 0 16,-21 0-16,21 0 0,0 21 0,-1 0 16,1 1-16,0-22 15,0 21-15,0 0 0,0 0 0,21 0 0,0 0 16,0 1-16,0-1 0,0 0 16,0 0-16,0 0 0,0 0 15,21-21-15,0 22 0,0-22 0,0 0 16,22 0-16,-22 0 0,0 0 0,21 0 15,-21 0-15,22 0 0,-22-22 16,0 22-16,21-21 0,-20 0 0</inkml:trace>
  <inkml:trace contextRef="#ctx0" brushRef="#br0" timeOffset="-64710.47">22923 9462 0,'22'0'15,"-1"0"1,0 0-16,0 0 0,0 0 16,0-22-16,1 22 0,-1-21 15,0 0-15,0 21 0,-21-21 0,21 21 16,-21-21-16,0 0 0,0-1 16,-21 22-1,0 0-15,0 0 16,0 0-16,-1 22 0,1-1 15,0 0-15,0-21 0,0 21 16,21 21-16,0-20 0,-21-1 0,21 0 16,0 0-16,0 0 0,0 0 15,0 1-15,0-1 0,0 0 0,21 0 16,0-21-16,0 21 0,0-21 16,0 0-16,1 0 15,-1 0-15,21-21 0</inkml:trace>
  <inkml:trace contextRef="#ctx0" brushRef="#br0" timeOffset="-64329.75">23791 9208 0,'0'0'15,"-21"0"-15,0 0 0,0 0 0,-22 0 16,22 0-16,0 0 0,-21 0 0,21 21 15,-1 0-15,1-21 0,0 21 16,0 0-16,21 0 0,0 1 16,0-1-16,0 0 0,0 0 0,21-21 15,0 21-15,0 0 0,1 1 16,-1-1-16,0 0 0,0-21 0,0 21 16,-21 0-16,21 0 0,-21 1 0,0-1 15,0 0-15,0 0 16,0 0-16,-21-21 15,0 0-15,0 0 0,-21 0 0,-1 0 16,22 0-16,-21 0 0,-1 0 16,1 0-16,21 0 0,-21-21 0,20 21 15,1 0-15,0-21 0,21 0 16,0 0 0,21-1-16,0 22 0,1-21 15,-1 21-15,21 0 0,-21-21 0</inkml:trace>
  <inkml:trace contextRef="#ctx0" brushRef="#br0" timeOffset="-63722.61">23770 9525 0,'21'0'0,"0"0"15,1 0-15,-1-21 16,0 21-16,-21-21 0,21 21 0,0-21 15,0 21-15,1-22 0,-1 1 0,-21 0 16,21 0-16,-21 0 16,-21 21-1,0 0-15,-1 0 16,1 0-16,0 0 0,0 0 16,0 21-16,0 0 0,-1 0 0,1-21 15,0 21-15,0 22 0,21-22 0,0 0 16,0 0-16,0 0 0,0 1 15,0-1-15,0 0 0,0 0 0,21-21 16,0 21-16,0-21 0,1 0 0,-1 0 16,0 0-16,21 0 0,-21 0 15,1 0-15,20 0 0,-21 0 0,21-21 16,-20 0-16,-1 0 0,0 0 0,0-1 16,0 1-16,0 0 0,1-21 15,-1 21-15,0-22 0,-21 1 16,21 21-16,-21-22 0,21 1 0,-21 0 15,0 21-15,0-22 0,0 22 16,0 0-16,0 0 0,0 0 0,0-1 16,0 44-1,0-1-15,0 0 16,0 0-16,0 21 0,0-20 0,0 20 16,-21-21-16,21 0 0,0 22 0,-21-22 15,21 21-15,0-21 0,0 0 16,0 22-16,0-22 0,0 0 0,0 0 15,0 0-15,0 1 0,0-1 16,21 0-16,0-21 16,0 0-16,1 0 0,-1 0 15,0 0-15,0 0 16,0-21-16,0 0 16,-21-1-16,0 1 0</inkml:trace>
  <inkml:trace contextRef="#ctx0" brushRef="#br0" timeOffset="-63533.72">24193 9292 0,'-21'0'15,"42"0"17,1 0-17,-1 0-15,0 0 16,0 0-16,0 0 0,0 0 15,1-21-15,20 21 0,-21-21 0,0 21 16,0 0-16,22-21 0</inkml:trace>
  <inkml:trace contextRef="#ctx0" brushRef="#br0" timeOffset="-63076.95">25019 8784 0,'-21'0'31,"0"0"-15,-1 0 0,1 0-16,0 0 15,0 0-15,0 21 0,0 1 16,-1-22-16,1 21 0,0 0 15,0 0-15,21 0 0,0 22 0,-21-22 16,21 0-16,0 0 0,0 0 0,0 0 16,0 1-16,0-1 15,21 0-15,0 0 0,0-21 0,22 21 0,-22-21 16,21 0-16,-21 0 0,22 0 16,-22 0-16,21 0 0,-21 0 15,22 0-15,-22-21 0,0 0 0,0 0 16</inkml:trace>
  <inkml:trace contextRef="#ctx0" brushRef="#br0" timeOffset="-62666.18">25125 8657 0,'0'0'0,"-43"0"0,22 0 0,-21 21 15,0 1-15,-1-1 0,22 0 0,-21 21 16,-1-21-16,1 22 0,0-1 15,-1-21-15,22 22 0,-21-1 16,21-21-16,0 21 0,-1 1 0,22-22 16,0 21-16,0-21 0,0 1 0,0 20 15,22-21-15,-1 0 0,0 0 16,21 1-16,-21-22 0,22 21 0,-1-21 16,0 0-16,1 0 0,-22 0 0,21 0 15,1 0-15,-1 0 0,0 0 16,1-21-16,-1-1 0,0 1 15,-21 0-15,22-21 0,-22 21 0,0-22 0,0 1 16,-21 0-16,0-22 16,21 22-16,-21-22 0,0 22 0,0-22 15,0 22-15,-21 0 0,0-1 0,0 22 16,-21 0-16,-1 0 0,1 0 16,0 0-16,-1 21 0,-20 0 0,-1 0 15,22 21-15,-22 0 0,22-21 16,0 21-16,-1 0 0,1 0 0,0 1 15,21-1-15,-1 0 0,1-21 0,21 21 16</inkml:trace>
  <inkml:trace contextRef="#ctx0" brushRef="#br0" timeOffset="-61938.6">24405 6795 0,'42'21'31,"-20"-21"-31,-22 21 0,21-21 0,0 21 16,0 0-16,21-21 0,1 21 15,-1 1-15,0 20 0,22-21 0,-1 21 16,1-20-16,-1 41 0,22-21 16,-21 22-16,20-1 0,1 1 15,-22-1-15,22 1 0,0-1 0,-1 22 16,1-21-16,0-1 0,-1 22 16,1-22-16,0 22 0,-22-22 0,22 22 15,-22-21-15,1-1 0,-1 1 0,1-22 16,-1 21-16,-20-20 0,-1-1 15,0-21-15,1 0 0,-22 22 0,0-43 16,0 21-16,0 0 0,1-21 16,-1 0-16,0 0 15,0-21 1,-21 0 0,0 0-1,0-1 1,0 1-1</inkml:trace>
  <inkml:trace contextRef="#ctx0" brushRef="#br0" timeOffset="-61538.71">26395 8573 0,'0'0'16,"21"0"-1,0 21 1,0 0-16,0-21 0,1 21 16,-1 0-16,0-21 0,0 21 15,0 1-15,0-1 0,1-21 0,20 21 16,-21 0-16,0-21 0,0 21 0,22-21 15,-22 0-15,0 0 0,0 0 16,0 0-16,1 0 0,-1 0 0,0 0 16,0-21-16,0 0 0,-21 0 0,21 0 15,-21-1-15,22 1 0,-22 0 16,0 0-16,21 0 0,0-22 16,0 22-16,-21 0 0,0 0 0,21 0 15,0 0-15,-21-1 0,22 1 16,-1 0-16,0 21 15</inkml:trace>
  <inkml:trace contextRef="#ctx0" brushRef="#br0" timeOffset="-61056.99">26755 9250 0,'0'0'0,"0"-21"15,0 0-15,0 42 32,0 0-32,0 0 0,0 21 15,0-20-15,0 20 0,0 21 0,0-20 16,0 20-16,0-20 0,0 20 15,0-21-15,0 22 0,0-22 0,0 1 16,0 20-16,0-42 0,0 22 0,0-22 16,0 21-16,0-21 0,0 0 15,0 1-15,21-22 32,-21-22-17,0 1-15,21 0 0,-21 0 0,0 0 16,0-22-16,21 1 0,-21 0 0,21-1 15,-21 1-15</inkml:trace>
  <inkml:trace contextRef="#ctx0" brushRef="#br0" timeOffset="-60266.44">26903 9102 0,'0'0'0,"0"-21"0,0-1 15,21 22 1,0 0-16,0 0 0,22 0 15,-1 0-15,0 0 0,22 0 0,-1 0 16,1 0-16,20 0 0,1 0 16,21 0-16,21 0 0,0 0 0,0 0 15,21 0-15,-21-21 0,21 21 16,22 0-16,-22 0 0,21 0 0,0 0 16,-20-21-16,20 21 0,-21 0 15,21 0-15,-20 0 0,-1-21 0,0 21 16,-21-21-16,0 21 0,-21 0 15,0 0-15,-1-21 0,1 21 0,-21 0 16,0 0-16,-1-22 0,-20 22 0,-1 0 16,1 0-16,-1-21 15,-20 21-15,-1 0 0,0 0 0,-21 0 16,1 0-16,-1 0 0,0 0 16,0 0-16,-21 21 15,0 1 1,0-1-16,0 0 0,-21 21 0,0-21 15,21 22-15,-21-22 0,-1 21 16,1 1-16,0-22 0,21 21 0,0 0 16,0 1-16,0-1 15,0 22-15,0-22 0,0 21 0,0 1 16,0-22-16,0 22 0,0-22 0,0 22 16,0-22-16,0 0 0,21 1 15,-21-1-15,0 0 0,0-21 0,0 22 16,0-22-16,0 21 0,0-21 15,0 1-15,0-1 0,0 0 0,-21 0 16,0 0-16,0-21 16,0 0-16,-22 21 0,22-21 0,-21 0 15,-1 0-15,1 0 0,0 0 16,-22 0-16,1 0 0,-1 0 0,-20 0 16,20 0-16,-21 0 0,-20-21 15,-1 21-15,0 0 0,-21-21 16,0 21-16,0-21 0,0 21 0,-21-21 15,0 0-15,-1 21 0,-20-22 0,0 22 16,-1 0-16,22-21 0,-21 21 16,21 0-16,-22 0 0,43 0 0,-21 0 15,21 0-15,0 0 0,21 0 0,1 0 16,-1 0-16,0 0 0,21 0 0,-21 0 16,22 0-16,20 0 0,-20 0 15,20 0-15,22 0 0,-1 0 0,1 0 16,21 0-16,0 0 0,0 0 0,21-21 15,0 0 1,0 0-16,21 0 16,0-1-16,0 22 0,21-21 0,-20 0 15</inkml:trace>
  <inkml:trace contextRef="#ctx0" brushRef="#br0" timeOffset="-59753.43">27347 9292 0,'0'0'0,"-21"0"47,21 21-47,0 1 0,0-1 0,-21 0 15,21 0-15,0 21 0,0-20 0,0 20 16,0 0-16,0-21 0,0 22 15,0-1-15,0-21 0,-21 22 0,21-22 16,0 21-16,0-21 0,0 0 0,0 1 16,-21-1-16,21 0 15,0-42 17,0 0-32,0-1 0,0 1 15,0 0-15,0 0 0,0 0 16,21-22-16,0 22 0,-21-21 15,21 21-15,0 0 0,0-1 0,22 1 16,-22 0-16,0 0 0,21 21 0,-20 0 16,20 0-16,-21 0 0,21 0 15,1 0-15,-22 0 0,21 21 0,-21 0 16,1 0-16,-1 1 0,-21-1 0,0 0 16,0 21-16,0-21 0,0 1 15,0-1-15,-21 0 0,-1 0 0,1 0 16,0 0-16,0-21 0,0 22 0,0-22 15,42 0 17,0 0-17,0-22-15,0 22 0</inkml:trace>
  <inkml:trace contextRef="#ctx0" brushRef="#br0" timeOffset="-59309.68">28173 9546 0,'0'0'0,"0"-21"0,0 0 0,0 0 16,0 0-16,-21 21 16,-1 0-16,1 0 0,-21 0 0,21 0 15,0 0-15,-22 0 0,22 0 16,-21 21-16,21 0 0,-22 0 16,22 0-16,0 22 0,0-22 0,0 0 15,-1 21-15,22-21 0,0 1 16,0-1-16,0 0 0,0 0 0,0 0 15,0 0-15,22-21 0,-1 22 16,0-22-16,0 0 0,21 0 16,-20 0-16,-1 0 0,0-22 0,0 22 15,21-21-15,-20 0 0,-1 21 0,0-42 16,0 21-16,0-1 0,0 1 16,-21-21-16,22 21 0,-22 0 0,21-1 15,-21 1-15,0 0 0,0 42 47,0 0-47,-21 1 0,21 20 16,-22-21-16,22 0 0,-21 0 0,21 1 15,0-1-15,0 0 0,0 0 0,0 0 16,0 0-16,0 1 0,0-1 16,21-21-16,1 0 0,-1 0 15,0 0-15,0 0 0,0 0 0,0 0 16,22 0-16,-22 0 0,21-21 15</inkml:trace>
  <inkml:trace contextRef="#ctx0" brushRef="#br0" timeOffset="-59002.46">28723 9525 0,'0'-21'0,"0"0"0,-21 21 0,0 0 16,0 0-16,-1 0 0,1 0 15,0 0-15,0 0 0,0 0 0,0 0 16,-1 21-16,22 0 0,-21 0 0,21 0 15,0 1-15,0-1 0,0 0 16,21 0-16,1 0 0,-1 0 16,0 1-16,0-1 0,0 0 15,0 0-15,1 0 0,-1 0 16,0 1-16,-21-1 16,-21-21-1,0 0-15,-1 0 16,1 0-16,-21 0 0,21 0 0,0 0 15,-22 0-15,22-21 0,-21 21 0,21 0 16,-1-22-16,22 1 16,0 0-16,0 0 0,0 0 15,22 0-15,-1-1 0</inkml:trace>
  <inkml:trace contextRef="#ctx0" brushRef="#br0" timeOffset="-58541.61">28977 9356 0,'0'0'0,"0"-21"15,-21 21-15,0 0 16,0 0-16,21 21 0,0 0 16,0 0-16,-22 0 0,22 22 0,0-22 15,-21 21-15,21-21 0,0 22 16,0-1-16,0-21 0,0 21 0,0 1 15,0-22-15,0 0 0,0 21 16,0-20-16,0-1 0,0 0 16,0 0-16,-21-21 15,0 0 1,21-21 0,0 0-16,0 0 0,0-1 15,0-20-15,0 21 0,21 0 0,0-22 16,0 22-16,1 0 0,20 0 15,-21-21-15,21 20 0,-20 22 0,20-21 16,-21 21-16,21 0 0,-20 0 16,-1 0-16,0 0 0,0 21 0,0 1 15,-21-1-15,0 0 0,0 0 16,0 0-16,0 0 0,0 1 16,0-1-16,0 0 0,-21 0 0,21 0 15,0 0-15,-21 1 0,0-22 0,21 21 16,21-42 15</inkml:trace>
  <inkml:trace contextRef="#ctx0" brushRef="#br0" timeOffset="-58197.54">29760 9483 0,'0'0'0,"-21"-43"15,0 43-15,0 0 16,0 0-16,-22 0 0,22 0 0,0 0 16,0 22-16,0-1 0,-1-21 0,1 21 15,21 0-15,0 0 0,0 0 16,0 1-16,0-1 0,21 0 16,1 0-16,-1-21 0,0 21 15,0 0-15,0 1 0,0-22 0,1 21 16,-1 0-16,0-21 0,-21 21 0,0 0 15,21-21-15,-21 21 16,0 1-16,-21-1 16,0-21-16,0 0 15,-1 0-15,1 0 0,0 0 16,0 0-16,0 0 0,0 0 0,-1 0 16,1-21-16,0 21 15,21-22-15,0 1 0,0 0 16</inkml:trace>
  <inkml:trace contextRef="#ctx0" brushRef="#br0" timeOffset="-57609.34">29824 9716 0,'0'0'0,"21"0"0,106 0 31,-106 0-31,0-22 0,0 22 15,1-21-15,-1 0 0,-21 0 16,0 0-16,0 0 0,0-1 16,0 1-16,0 0 0,0 0 15,-21 21-15,-1 0 0,1 0 16,0 0-16,0 0 0,0 0 16,0 21-16,21 0 0,-22 0 0,1 1 15,21-1-15,-21 0 0,21 0 16,0 0-16,0 22 0,0-22 15,0 0-15,21 0 0,0 0 16,1-21-16,-1 21 0,0-21 16,0 0-16,0 0 0,0 0 0,22 0 15,-22 0-15,21 0 0,-21 0 0,1 0 16,20-21-16,-21 0 0,0 0 16,0 0-16,1 0 0,-1-22 0,0 22 15,-21-21-15,21-1 0,0 1 16,0 21-16,1-21 0,-1-1 0,0 22 15,-21 0-15,0-21 0,21 42 0,-21-22 16,0 1-16,-21 42 31,0 1-31,21-1 0,-21 0 16,-1 0-16,22 21 0,-21-20 16,21 20-16,-21-21 0,21 21 0,-21 1 15,21-22-15,0 21 0,0-21 16,0 1-16,0-1 0,0 0 0,0 0 15,0 0-15,0 0 0,21-21 16,0 0-16,0 22 0,1-22 16,-1 0-16,0 0 0,-21-22 15,21 22-15,-21-21 16,21 0-16,-21 0 0,0 0 16</inkml:trace>
  <inkml:trace contextRef="#ctx0" brushRef="#br0" timeOffset="-57441.43">30311 9567 0,'21'0'31,"0"0"-15,0 0-16,0 0 0,0 0 16,22 0-16,-22-21 0,0 21 15,0-21-15,0 21 0,1-21 16,-1 21-16,0 0 0,21-21 0</inkml:trace>
  <inkml:trace contextRef="#ctx0" brushRef="#br0" timeOffset="-57168.59">31051 9144 0,'0'0'0,"-84"21"16,63-21 0,-1 21-16,22 1 0,-21-22 0,0 21 15,0 0-15,21 0 0,0 0 16,0 0-16,0 1 0,0-1 16,0 0-1,21-21-15,0 0 0,0 0 16,1 0-16,-1 0 0,0 0 15,0 0-15,0 0 0,0 0 16,1 0-16</inkml:trace>
  <inkml:trace contextRef="#ctx0" brushRef="#br0" timeOffset="-56777.82">31115 8996 0,'-42'0'15,"84"0"-15,-106 0 0,22 0 0,21 0 0,-21 21 16,20 0-16,-20 0 0,21 1 0,-21 20 16,20-21-16,1 0 0,0 22 15,0-22-15,21 21 0,0-21 0,0 22 16,0-22-16,0 0 0,0 21 16,0-21-16,0 1 0,21-1 0,0 0 15,0 0-15,1 0 0,-1 0 16,21-21-16,-21 0 0,22 0 15,-1 0-15,-21 0 0,21 0 0,1 0 16,-1-21-16,-21 0 0,22 0 16,-22 0-16,0 0 0,21-22 0,-21 22 15,1-21-15,-1-1 0,-21 1 16,0 0-16,0-1 0,0 1 0,0 21 16,0-21-16,-21 20 0,-1 1 15,1 0-15,-21 21 0,21 0 0,-22 0 16,1 0-16,21 0 0,-21 0 0,-1 0 15,22 21-15,-21-21 0,21 21 16,-22 1-16,22-22 0,0 0 16,0 0-16</inkml:trace>
  <inkml:trace contextRef="#ctx0" brushRef="#br0" timeOffset="-55989.95">24955 5842 0,'-21'0'0,"42"0"0,-42-21 31,42 21-31,1 0 0,20 0 15,0 0-15,1 0 0,20 0 0,1 0 16,20 0-16,1 0 0,21 0 16,0 0-16,21 0 0,0 0 15,0 0-15,21 0 0,-21 0 0,21 0 16,0 0-16,-21 0 0,0 0 16,0 0-16,-42 21 0,21-21 0,-43 0 15,1 0-15,-22 0 0,-21 0 16,0 0-16,0 0 0,-42-21 31,21 0-31,-21 21 0,0-21 16,0 21-16,0-22 0,-1 1 15,1 21-15,0-21 0,0 21 16,0 0-16,0 0 0</inkml:trace>
  <inkml:trace contextRef="#ctx0" brushRef="#br0" timeOffset="-55759.09">27114 5652 0,'0'0'0,"22"0"0,-1 0 0,21 0 15,-21 0-15,0 21 0,1-21 0,-1 21 16,-21 0-16,0 0 16,0 0-16,0 1 0,0-1 0,0 0 15,-21 0-15,-1 0 0,1 0 0,0 1 16,-21-1-16,21 0 0,-22 0 15,22 0-15,0-21 0,-21 21 0,20-21 16,1 0-16,0 22 0,0-22 16,0 0-16</inkml:trace>
  <inkml:trace contextRef="#ctx0" brushRef="#br0" timeOffset="-55337.93">27686 5398 0,'0'63'31,"0"-42"-31,0 22 0,-21-1 0,21 0 16,-21 1-16,21-1 0,0 0 0,-22 1 15,22-1-15,0 0 0,0 1 16,-21-1-16,21-21 0,-21 0 0,21 22 16,0-22-16,0 0 0,0 0 15,0 0-15,0-42 32,21 21-17,-21-21-15</inkml:trace>
  <inkml:trace contextRef="#ctx0" brushRef="#br0" timeOffset="-54275.59">27749 5376 0,'0'-21'0,"0"42"0,0-63 31,22 42-15,-1 0-16,0 0 0,21 0 15,-21 0-15,22 0 0,20 0 0,1 0 16,-1 0-16,1 0 0,-1 0 16,22-21-16,0 21 0,20 0 0,1 0 15,21 0-15,0-21 16,21 21-16,1 0 0,-1 0 0,0-21 16,0 21-16,21 0 0,1 0 15,-22-22-15,21 22 0,-21 0 0,22 0 16,-22 0-16,21 0 0,-21 0 15,22 0-15,-22 0 0,0 0 0,0 0 16,22 0-16,-22 0 0,21 0 16,-21 0-16,0 0 0,1 0 0,-1 0 15,0 0-15,0 0 0,0 0 16,-21 0-16,21 0 0,-21 0 0,0 0 16,-21 0-16,-85 0 0,-21-21 46,0 42 33,0 1-64,0-1-15,0 0 0,0 0 16,0 0-16,0 0 0,0 1 0,0 20 15,0 0-15,0 1 0,0-1 16,0 0-16,0 22 0,0-22 0,0 22 16,0-1-16,0-21 15,0 1-15,0 20 0,0-20 0,0-1 16,0-21-16,0 21 0,0-20 0,0 20 16,0-21-16,0 0 0,0 0 15,0 1-15,0-1 0,-21-21 47,-42-21-47,-1 21 16,-20 0-16,-1-22 0,-21 22 15,0 0-15,0-21 0,1 21 0,-22 0 16,0-21-16,-22 0 0,1 21 0,0 0 16,-21-21-16,-1 21 0,1 0 15,-21 0-15,-1-21 0,1 21 16,-1 0-16,1 0 0,-22 0 0,21 0 15,22 0-15,-21 0 0,41 0 16,-20 0-16,21 0 0,21 0 0,-21 0 16,21 0-16,0 0 0,21 0 0,-21 0 15,21 0-15,0 0 0,0-22 16,22 22-16,-22 0 0,21 0 0,-21-21 16,22 21-16,-1 0 0,22 0 15,-22-21-15,21 21 0,22-21 16,-21 21-16,41 0 0,-20 0 0,21 0 15,0-21-15,0 21 0,-1 0 16,22-21 0,-21 21 15,21-22-31,-21 22 16,0 0-16,0 0 0,0 0 15,-1 0-15,1-21 0,0 21 16,0 0-16,0 0 15,21-21 1,0 0-16,21 0 16,0 21-16</inkml:trace>
  <inkml:trace contextRef="#ctx0" brushRef="#br0" timeOffset="-53641.82">28321 5334 0,'0'0'0,"-21"21"31,21 0-31,-21 1 0,21-1 16,0 0-16,-22 21 0,1-21 16,0 22-16,21-1 0,-21 0 0,21 1 15,-21-1-15,21-21 0,-21 22 0,-1-22 16,22 21-16,-21-21 0,21 0 15,-21 1-15,21-1 0,-21-21 16,21 21-16,-21-21 16,21-21-16,0 0 15,0-1-15,0 1 16,0 0-16,0 0 0,0 0 0,0-22 16,21 22-16,0 0 0,-21 0 15,0 0-15,21 21 0,-21-21 16,21 21-16,-21 21 15,0 0-15,0 0 16,0 0-16,0 0 0,0 1 16,22-1-16,-22 0 0,21 0 0,-21 0 15,0 0-15,21 1 0,-21-1 16,21-21-16,0 21 0,0-21 16,1 0-16,-1 0 0,0 0 15,0 0-15,0 0 0,0 0 0,1-21 16,-1 21-16,-21-21 0,21-1 0,0 1 15,-21 0-15,0 0 0,21 0 16,-21 0-16,21-1 0,-21 1 16,0 0-16,0 0 0,22 21 15,-22 21 1,0 0-16,0 0 16,0 1-16,-22-1 0,22 0 15,0 0-15,-21 0 0,21 0 0,0 1 16,0-1-16,0 0 15,0-42 17</inkml:trace>
  <inkml:trace contextRef="#ctx0" brushRef="#br0" timeOffset="-53485.91">28617 5630 0,'0'0'0,"0"-21"15,-21 21-15,0 0 16,21-21-16,-21 21 16,21 21-1,21-21 1,-21 21-16,21-21 0,0 22 16</inkml:trace>
  <inkml:trace contextRef="#ctx0" brushRef="#br0" timeOffset="-53034.17">28871 5757 0,'0'0'16,"-21"0"-16,0 22 0,21-1 16,-21 0-16,21 0 0,-21 0 15,21 0-15,0 1 0,0-1 0,0 0 16,0 0-16,0 0 0,0 0 15,0 1-15,0-1 16,21-21-16,-21-21 31,0-1-15,0 1-16,0 0 0,0 0 16,0 0-16,0 0 0,0-1 0,0-20 15,21 21-15,0 0 0,0-22 16,0 22-16,1-21 0,20 21 0,-21 0 15,21 21-15,1-22 0,-1 22 16,0 0-16,1 0 0,-1 0 0,-21 22 16,22-1-16,-22 0 0,0 0 15,-21 21-15,0-20 0,0 20 16,0-21-16,0 0 0,0 22 0,-21-22 0,21 0 16,-21 0-16,-1 0 0,22 0 15,-21 1-15,0-1 16,42-42 15,0-1-31,1 22 0</inkml:trace>
  <inkml:trace contextRef="#ctx0" brushRef="#br0" timeOffset="-52505.47">29549 5461 0,'0'21'31,"-22"0"-31,22 1 0,-21-1 16,21 21-16,0-21 0,0 22 0,0-1 15,0-21-15,0 21 0,0 1 16,0-22-16,0 21 0,0-21 0,0 1 16,-21-1-16,21 0 0,0 0 15,0 0-15,-21-21 16,21-21 15,0 0-31,0 0 16,0 0-16,0-1 0,0 1 0,0-21 15,21 21-15,-21 0 0,21-1 16,0 1-16,-21 0 0,22 0 0,-1 0 16,0 21-16,0 0 15,0 0-15,0 0 16,-21 21-16,0 0 15,0 0-15,0 0 16,-21 1-16,0-1 16,0-21-16,0 0 0,0 21 0,-1-21 15,1 0-15,0 21 16,0-21 0,21 21-16,0 0 0,0 1 15,21-22 1,0 0-16,-21 21 0,21-21 0,1 0 15,-1 21-15,0-21 0,0 0 16,0 0-16,0 0 0,1 0 16,-1 0-16,0 0 0,21 0 0,-21 0 15,1 0-15</inkml:trace>
  <inkml:trace contextRef="#ctx0" brushRef="#br0" timeOffset="-52198.09">29845 5884 0,'0'-21'32,"21"21"-17,0-21-15,0 21 16,1 0-16,-22-21 0,21 21 0,0 0 16,0-21-16,0 0 15,-21-1-15,-21 22 16,0 0-1,0 0-15,0 0 0,-1 22 16,1-1-16,0 0 0,0-21 16,21 21-16,0 0 0,0 0 15,0 1-15,0-1 0,0 0 16,0 0-16,0 0 16,21-21-16,0 0 15,0 0-15,22 0 0,-22 0 0,21 0 16,1 0-16</inkml:trace>
  <inkml:trace contextRef="#ctx0" brushRef="#br0" timeOffset="-51721.76">30501 5694 0,'0'0'0,"-127"-21"31,106 42-31,-21-21 15,20 21-15,1 0 0,0 0 0,0 1 16,0-1-16,0 21 0,21-21 16,0 0-16,0 1 0,0-1 0,0 0 15,0 0-15,0 0 0,0 0 0,21-21 16,-21 22-16,21-22 0,0 0 16,0 0-16,0 0 0,1 0 0,-1 0 15,0 0-15,0 0 16,0 0-16,-21-22 0,21 1 0,1 0 15,-1 0-15,-21 0 0,21-22 0,0 22 16,-21-21-16,21 0 0,0-1 16,-21-20-16,0 20 0,22 1 0,-1 0 15,-21 21-15,0-22 0,0 22 16,0 0-16,0 0 0,0 42 31,-21 0-31,21 0 0,-22 0 0,1 22 16,21-22-16,0 21 0,-21-21 15,21 22-15,-21-1 0,21-21 0,0 22 16,0-22-16,0 21 0,0-21 16,0 0-16,0 1 0,0-1 15,0 0-15,0 0 0,0 0 0,21-21 16,0 0-16,0 0 16,1 0-16,-1 0 0,0 0 0</inkml:trace>
  <inkml:trace contextRef="#ctx0" brushRef="#br0" timeOffset="-51260.03">30946 5482 0,'0'0'16,"-22"0"0,1 21-1,21 1-15,-21-1 0,21 21 16,-21-21-16,21 22 0,-21-1 0,21-21 15,0 21-15,0 1 0,-21-22 16,21 21-16,-22-21 0,22 1 0,0-1 16,-21 0-16,21 0 0,0 0 15,-21 0-15,21-42 32,0 0-17,0 0-15,21 0 0,0 0 16,1-22-16,-1 22 15,0 0-15,0-21 0,0 20 0,0 1 16,22 0-16,-22 0 0,21 0 16,-21 21-16,22 0 0,-22 0 0,0 0 15,0 0-15,0 21 0,1 0 0,-22 0 16,0 0-16,0 22 0,0-22 16,0 0-16,0 21 0,0-20 0,-22-1 15,22 0-15,-21 0 0,0 0 16,0 0-16,21 1 0,-21-1 15,42-21 17,0-21-17</inkml:trace>
  <inkml:trace contextRef="#ctx0" brushRef="#br0" timeOffset="-50818.28">31623 5609 0,'0'0'0,"0"-21"0,-21 21 16,0 0-16,-1 0 0,-20 0 15,21 0-15,0 21 0,0 0 16,-1 1-16,1 20 0,0-21 16,-21 21-16,42-20 0,-21 20 0,21-21 15,-22 0-15,22 22 0,0-22 16,0 0-16,0 0 0,0 0 0,0 0 15,22-21-15,-1 0 16,0 0-16,0 0 0,0 0 16,0 0-16,-21-21 0,22 0 15,-1 0-15,0 0 0,0 0 0,0-1 16,-21 1-16,21-21 0,1 21 16,-22 0-16,0-22 0,21 43 0,-21-21 15,0 0-15,0 42 16,0 0-1,0 0-15,-21 1 0,-1-1 16,22 0-16,-21 21 0,21-21 0,0 1 16,0-1-16,0 0 0,0 21 0,0-21 15,21 1-15,1-1 16,-1-21-16,0 0 0,0 0 0,0 0 16,0 0-16,22 0 15,-22 0-15,0 0 0,21 0 0,-20 0 0,-1-21 16,0-1-16</inkml:trace>
  <inkml:trace contextRef="#ctx0" brushRef="#br0" timeOffset="-50526.45">32004 5884 0,'42'-84'16,"-42"41"-16,0 1 15,-42 211-15,63-338 0,-42 169 16,0 0-16,0 0 0,-1 0 0,1 21 16,0 0-16,21 1 0,-21-22 15,21 21-15,0 0 0,-21 0 0,21 0 16,0 0-16,0 1 15,21-1-15,0-21 0,0 21 0,-21 0 16,21-21-16,1 21 0,-1 0 16,0-21-1,-21 22-15,-21-22 32,0 0-32,-1 0 0,1 0 15,0 0-15,0 0 0,0 0 16,0 0-16,21-22 31,0 1-31,21 0 16,0 0-16</inkml:trace>
  <inkml:trace contextRef="#ctx0" brushRef="#br0" timeOffset="-50093.18">32364 5525 0,'0'0'0,"-21"0"15,-1 0 1,1 21-16,0 0 16,21 0-16,0 0 0,-21 22 0,0-22 15,21 21-15,-21 0 0,21-20 16,-22 20-16,22 0 0,0-21 0,0 22 16,-21-22-16,21 0 0,-21 0 15,21 22-15,0-22 0,0 0 16,-21-21-16,21-21 31,0 0-15,21-1-16,-21 1 15,21 0-15,0-21 0,22 21 16,-22-1-16,0-20 0,21 21 0,-20 0 16,20 0-16,-21-1 0,21 22 15,-20 0-15,-1 0 0,0 0 0,-21 22 16,21-1-16,-21 0 15,0 0-15,0 0 0,0 0 0,0 1 16,0 20-16,-21-21 0,0 0 16,21 0-16,-21 1 15,-1-1-15</inkml:trace>
  <inkml:trace contextRef="#ctx0" brushRef="#br0" timeOffset="-49757.51">32978 5609 0,'-22'0'0,"44"0"0,-65 0 0,22 0 16,0 0-16,-21 0 15,20 0-15,-20 21 0,21 1 0,0-1 0,-22 0 16,22 0-16,21 0 15,0 0-15,0 1 0,0-1 0,0 0 16,0 0-16,21 0 0,1 0 16,-1 1-16,0-1 0,0-21 0,0 21 15,-21 0-15,21-21 0,1 21 16,-1-21-16,-21 21 0,0 1 31,-21-22-31,-1 0 0,1 0 16,0 0-16,0 0 0,0 0 15,0 0-15,-1 0 16,1 0-16,42-22 31</inkml:trace>
  <inkml:trace contextRef="#ctx0" brushRef="#br0" timeOffset="-49417.7">32978 5948 0,'148'-42'31,"-296"84"-31,317-84 0,-148 20 16,-21 1-16,0 0 16,0 0-1,-21 21-15,0 0 16,0 0-16,-1 21 0,1-21 15,-21 21-15,21 0 0,21 1 0,-21-1 16,-1 0-16,22 21 0,-21-21 16,21 1-16,0-1 0,0 0 0,0 0 15,0 0-15,21-21 16,1 21-16,-1-21 0,0 0 16,0 0-16,0 0 0,0 0 15,22 0-15,-22 0 0,0-21 16,21 0-16,-20 21 0,-1-21 15,0-21-15,21 20 0,-21-20 0,1 21 16,20-21-16</inkml:trace>
  <inkml:trace contextRef="#ctx0" brushRef="#br0" timeOffset="-49196.83">33528 5630 0,'0'-21'16,"0"42"0,-21-21-16,0 22 0,-1 20 15,1-21-15,21 21 0,-21-20 16,0 20-16,21-21 0,0 21 0,-21-20 15,21 20-15,-21-21 0,21 0 16,0 22-16,0-22 0,0 0 16,0 0-16,0 0 0,0 0 15,0 1-15,21-22 16,0 0-16,0 0 16,0 0-16,0 0 15,1 0-15,-22-22 0,21 1 16</inkml:trace>
  <inkml:trace contextRef="#ctx0" brushRef="#br0" timeOffset="-49017.93">33359 5842 0,'21'0'47,"0"0"-47,0 0 0,0 0 15,0-21-15,22 21 0,-22 0 16,0-21-16,0 21 0,-21-21 0,21-1 16,1 22-16,-22-21 0</inkml:trace>
  <inkml:trace contextRef="#ctx0" brushRef="#br0" timeOffset="-48660.6">33634 5144 0,'-64'0'31,"43"21"-31,0 0 16,0 0-16,0 0 0,-1 0 0,1 1 15,21-1-15,-21 0 0,21 0 16,-21 0-16,21 0 16,0 1-16,0-1 0,0 0 15,21-21-15,0 0 16,0 0-16,1 0 0,-1 0 0,0 0 15,0 0-15,21 0 0,-20 0 16,-1-21-16,0 21 0</inkml:trace>
  <inkml:trace contextRef="#ctx0" brushRef="#br0" timeOffset="-48245.6">33676 5059 0,'0'0'16,"-127"0"0,85 0-16,-1 0 0,22 21 15,-21 0-15,0 0 0,20 1 0,1-1 16,-21 21-16,21-21 0,0 22 16,21-22-16,0 0 0,0 0 15,0 21-15,0-20 0,0-1 16,0 0-16,21 0 0,0 0 15,21-21-15,-21 21 0,22-21 0,-1 0 16,0 0-16,1 0 0,-1 0 16,0 0-16,1 0 0,-1 0 0,0-21 15,1 0-15,-1 0 0,-21 0 16,0 0-16,-21-22 0,0 22 0,0-21 16,0-1-16,0 1 0,0-21 15,0 20-15,0 1 0,0 0 0,0 20 16,0 1-16,0 0 0,0 0 15,-21 21-15,-21 0 16,0 21-16,-1 0 0,1 0 16,0 1-16,-1-1 0,1 21 15,0-21-15,20 0 0,1 1 0,0-22 16,0 21-16</inkml:trace>
  <inkml:trace contextRef="#ctx0" brushRef="#br2" timeOffset="-41870.02">20510 11388 0,'-21'0'16,"21"-21"-16,-21 21 0,0 0 16,0 0-16,0 0 0,-1 0 15,1 0-15,-21-22 0,21 22 16,0 0-16,-22 0 0,22 0 16,-21 0-16,21 0 0,-1 0 0,1 0 15,-21 0-15,21 0 16,0 0-16,21 22 31,21-22-31,21 0 0,-21 0 16,22 0-16,-22 0 0,21 0 0,0 0 15,22 0-15,-22 0 0,22 0 16,-22 0-16,22 0 0,-22 0 0,0 0 16,1 0-16,-1 0 0,0 0 15,-21 0-15,22 0 0,-22 0 16,0 0-16,-21-22 62,0 1-46,0 0-16</inkml:trace>
  <inkml:trace contextRef="#ctx0" brushRef="#br2" timeOffset="-41434.65">20722 11091 0,'0'0'0,"-21"0"15,-43-21 1,43 21-16,21 21 31,0 1-31,0-1 16,21-21-16,1 21 0,-1 0 15,0-21-15,0 21 0,21-21 0,-20 21 16,20-21-16,0 22 0,-21-22 16,22 0-16,-22 0 0,0 21 0,21-21 15,-20 0-15,-1 0 0,0 0 16,-21 21 0,0 0-1,-21-21-15,0 21 0,-1 0 16,1 1-16,0-1 15,0 0-15,0 0 0,0 0 0,-1 0 16,1 22-16,0-22 0,0 0 16,0 0-16,0 0 0,-1 1 0,1-1 15,0 0-15,0 0 0,21 0 16,-21-21-16,21 21 16,21-21 30,0-21-46</inkml:trace>
  <inkml:trace contextRef="#ctx0" brushRef="#br2" timeOffset="-40802.01">21717 11409 0,'0'0'0,"21"0"0,-21-21 15,0 0-15,21 21 16,-21-22-16,0 1 0,0 0 16,0 0-16,0 0 0,0 0 15,0-1-15,0 1 0,0-21 16,-21 21-16,0 0 0,21-1 0,-21 1 15,0 21-15,-1-21 0,1 21 0,0 0 16,0 0-16,0 0 0,0 0 16,-22 0-16,22 0 0,0 21 0,0 22 15,0-22-15,-22 21 0,22-21 16,0 22-16,0-1 0,0 0 16,21 1-16,0-22 0,-22 21 0,22 0 15,0-20-15,0 20 0,0-21 0,0 0 16,0 0-16,22 1 0,-1-1 15,0 0-15,0-21 0,0 0 0,22 0 16,-22 0-16,21 0 0,-21 0 16,0 0-16,22 0 0,-22-21 0,21 0 15,-21-1-15,1 22 0,-1-21 0,0-21 16,0 21-16,0 0 0,0-1 16,1-20-16,-22 21 0,21-21 0,-21 20 15,0-20-15,0 21 0,0 0 16,0 0-16,0-1 0,0 44 31,0 20-15,0-21-16,-21 0 0,21 0 0,0 22 15,0-22-15,0 0 0,0 21 0,0-20 16,0-1-16,0 0 0,0 0 16,0 0-16,21 0 0,0 1 15,0-22-15,0 0 31,0 0-31,1 0 0,-1-22 0</inkml:trace>
  <inkml:trace contextRef="#ctx0" brushRef="#br2" timeOffset="-40373.97">22373 11176 0,'0'0'0,"0"-21"15,-21 21 1,0 0-16,0 0 0,-1 0 16,1 0-16,0 21 0,0 0 0,0 0 15,0 1-15,-1-1 0,1 0 16,0-21-16,0 21 0,21 0 0,-21 0 16,21 1-16,0-1 0,0 0 15,21 0 1,0-21-16,0 0 0,0 0 15,1 21-15,-1-21 0,0 0 16,0 0-16,0 21 0,0-21 0,1 22 16,-1-22-16,0 0 0,-21 21 0,0 0 15,-21 0 1,0-21 0,-1 0-16,1 0 0,0 21 0,0-21 15,-21 0-15,20 0 0,1 0 16,0 0-16,0 0 15,0 0-15,0 0 0,42-21 47,0 21-31</inkml:trace>
  <inkml:trace contextRef="#ctx0" brushRef="#br2" timeOffset="-40042.16">22860 11240 0,'0'-22'0,"0"44"0,0-65 0,0 22 16,0 0-16,0 0 15,-21 21-15,0 0 16,-1 0-16,1 0 0,0 0 15,0 21-15,0-21 0,0 21 0,-1 0 16,1 0-16,0 22 0,0-22 0,0 0 16,0 21-16,21-20 15,0-1-15,-22 0 0,22 0 0,0 0 0,0 0 16,0 1-16,0-1 0,0 0 16,22 0-16,-1 0 15,0-21-15,21 0 0,-21 0 0,1 0 16,20 0-16,-21 0 0,0 0 15,22 0-15,-22 0 0,0 0 0,0 0 16,21-21-16</inkml:trace>
  <inkml:trace contextRef="#ctx0" brushRef="#br2" timeOffset="-39645.93">23114 11367 0,'-21'0'16,"42"0"15,0 0-31,0 0 16,0 0-16,1 0 16,-1 0-16,-21-22 0,21 1 15,-21 0-15,21 0 16,-21 0-16,0 0 15,-21 21-15,0 0 16,0 0 0,-1 0-16,1 0 0,0 21 0,21 0 15,-21 0-15,0 0 0,21 0 0,0 1 16,-21-1-16,21 0 0,0 0 16,0 0-16,0 0 0,0 1 0,0-1 15,0 0-15,21-21 16,0 0-16,0 0 0,0 0 0,0 0 15,1 0-15,20 0 0,-21 0 0,0 0 16,22 0-16,-22-21 0,0 0 16,21 21-16,1-22 0</inkml:trace>
  <inkml:trace contextRef="#ctx0" brushRef="#br2" timeOffset="-39166.2">23685 11197 0,'-42'0'31,"21"0"-31,0 21 16,21 1-16,0-1 16,0 0-16,0 0 0,-21 0 0,21 0 15,0 1-15,0-1 0,0 0 0,0 0 16,0 0-16,0 0 0,0 1 16,0-1-1,0-42 32,0-1-47,0 1 16,0 0-16,0 0 15,0-21-15,0 20 0,0 1 0,0 0 16,21-21-16,-21 21 0,21-1 0,0 1 16,21-21-16,-20 21 0,-1 21 15,21-21-15,0-1 0,-20 22 0,20 0 16,-21 0-16,0 0 0,22 0 15,-22 0-15,0 0 0,0 22 0,-21-1 16,0 0-16,21 0 0,-21 21 0,0-20 16,0-1-16,0 0 15,0 0-15,0 21 0,-21-20 0,0-1 16,21 0-16,-21-21 0,0 21 0,21 0 16,-22 0-16,1-21 15,21 22-15,21-22 31,1 0-31,-1-22 16,0 22-16</inkml:trace>
  <inkml:trace contextRef="#ctx0" brushRef="#br2" timeOffset="-37910.38">24532 11218 0,'0'0'0,"0"-21"15,0-42 1,0 42-16,0-1 16,-21 1-16,0 0 15,0 21-15,-1 0 0,1 0 16,0 0-16,0 21 0,0 0 16,0 1-16,-1-1 0,1 0 0,21 0 15,-21 21-15,0-20 0,0-1 16,21 21-16,-21-21 0,21 0 15,0 1-15,0-1 0,0 0 0,0 0 16,0 0-16,21-21 0,0 21 0,0-21 16,0 0-16,0 0 0,1 0 15,-1 0-15,0 0 0,0 0 16,0-21-16,0 0 0,1 0 0,-1 0 16,0 0-16,0-1 0,-21 1 15,21-21-15,0 0 0,1 20 0,-22-20 16,21 0-16,0-1 0,0 1 15,-21 21-15,0-21 0,21-1 0,-21 22 16,0 0-16,21 0 0,-21 0 16,0-1-16,-21 22 31,0 22-31,0-1 16,21 0-16,0 0 0,0 21 15,0-20-15,-21 20 0,21-21 0,0 21 16,0 1-16,0-22 0,0 21 0,0 1 15,0-22-15,0 0 0,0 21 16,21-21-16,-21 1 0,21-1 0,0 0 16,0 0-16,1-21 15,-1 0-15,0 0 0,0 0 0,0 0 16,0 0-16,1 0 0,-1-21 16,0 0-16,0 21 0,0-21 0,0-1 15,-21 1-15,22 0 0,-22 0 16,21 0-16,0 0 0,-21-1 0,0 1 15,0 0-15,0 0 0,0 42 47,0 0-47,0 0 0,0 1 16,0-1-16,0 0 0,0 0 0,0 0 16,0 0-16,0 1 0,0-1 15,0 0-15,21 0 0,0 0 16,0-21-16,1 21 15,-1-21-15,0 0 0,0 0 16,0 0-16,0 0 0,1 0 16,-1 0-16,-21-21 0,21 0 0,0 21 15,-21-21-15,21 0 0,0 0 16,-21-1-16,0 1 0,22 0 0,-1 0 16,-21 0-16,0 0 0,0-1 0,0 1 15,21 21-15,-21-21 0,0 42 31,0 0-15,0 1-16,0-1 16,-21 0-16,21 0 0,0 0 15,0 0-15,-21 1 0,21-1 16,-22 0-16,22 0 0,0 0 16,0 0-1,0-42 16,0 0-15,0 0-16,0 0 16,0 0-16,0-1 0,0 1 15,0 0-15,22 0 0,-22-21 0,21 20 0,0 1 16,0 0-16,0 0 16,22 0-16,-22 21 0,21-21 0,-21-1 15,22 22-15,-1 0 0,-21 0 0,21 0 16,-20 0-16,-1 0 0,0 0 15,0 22-15,0-1 0,0-21 0,-21 42 16,0-21-16,0 0 0,0 1 16,0-1-16,0 0 0,0 0 0,-21 0 15,21 0-15,-21 1 0,0-1 0,21 0 16,0 0-16,-21 0 16,0-21-1,42 0 32,0-21-47,0 21 0</inkml:trace>
  <inkml:trace contextRef="#ctx0" brushRef="#br2" timeOffset="-37074.86">26395 11197 0,'0'0'0,"0"-21"0,0 0 0,0 0 16,0 0-16,-21-1 16,-1 22-16,1 0 0,-21-21 15,21 21-15,0 0 16,-1 0-16,-20 0 0,21 21 0,0-21 16,0 22-16,-22-1 0,22 0 0,0 21 15,0-21-15,21 1 0,0 20 16,-21-21-16,21 0 0,0 0 0,0 1 15,0-1-15,0 0 0,21 0 0,0 0 16,0-21-16,0 0 16,0 0-16,1 0 0,-1 0 0,0 0 15,0 0-15,21 0 0,-20-21 16,-1 21-16,-21-21 0,21 0 16,0 21-16,0-21 0,0-1 0,-21 1 15,22 0-15,-22 0 0,21 0 16,-21 0-16,21-1 0,-21 1 15,0 0-15,0 42 32,-21 0-32,21 1 15,-21-1-15,-1 21 16,22-21-16,-21 0 0,21 22 0,-21-22 16,21 21-16,0 1 0,0-1 0,0 0 15,0 22-15,0-22 0,0 0 16,0 22-16,0-22 0,0 22 15,0-1-15,0 1 0,0-1 0,0 1 16,0-1-16,0 1 0,0-1 16,0-20-16,0 20 0,0 1 0,0-22 15,0 21-15,0 1 0,0-1 0,21-20 16,0 20-16,-21 1 0,0-22 16,0 0-16,22 22 0,-22-22 0,0 1 15,0-22-15,0 21 0,0-21 0,0 22 16,0-22-16,-22 0 0,1 0 15,0-21-15,-21 0 0,21 0 16,-22 0-16,22 0 0,-21 0 16,-1-21-16,1 0 0,21 0 0,-21-1 15,-1-20-15,1 21 0,0-21 16,-1-1-16,22 1 0,-21-22 0,21 1 16,-22-1-16,22 22 0,0-21 15,0-1-15,0 1 0,21-1 0,0 1 16,0 20-16,0-20 0,0 20 0,0-20 15,0 21-15,21-22 0,0 22 16,0-22-16,0 22 0,0 0 0,1-1 16,20 1-16,-21 0 0,21 20 15,-20-20-15,20 21 0,0 0 0,-21 0 16,22-1-16,-22 1 0,0 0 16,21 0-16,-20 0 0,-1 0 0,0-1 15,-21 1-15,0 0 0,0 0 16</inkml:trace>
  <inkml:trace contextRef="#ctx0" brushRef="#br2" timeOffset="-36658.1">25104 10859 0,'-22'0'0,"44"0"0,-65 0 15,22 0-15,42 0 31,0 0-31,1 0 16,-1 0-16,0 0 0,0 0 0,0 0 16,-21-22 15,-21 22 0,21 22 0,0-1-31,0 0 16,0 0-16,0 0 0</inkml:trace>
  <inkml:trace contextRef="#ctx0" brushRef="#br2" timeOffset="-35930.51">22966 12129 0,'0'0'0,"0"-22"0,0 1 0,0 0 16,0 0-16,0 0 0,0 0 15,-21 42 17,21 0-32,-22 0 0,1 0 15,0 22-15,21-22 0,-21 21 0,0-21 16,0 22-16,-1-1 0,1 0 16,0-21-16,21 22 0,-21-1 0,21-21 15,0 0-15,0 1 0,0 20 0,21-21 16,0-21-16,0 21 0,1 0 15,20-21-15,-21 0 0,21 0 0,-20 0 16,20 0-16,0 0 0,-21 0 0,22-21 16,-1 0-16,-21 0 0,22 0 15,-22 0-15,21-1 0,-21 1 16,-21 0-16,21-21 0,-21-1 16,0 22-16,0-21 0,0 0 0,0-1 15,0 1-15,-21 0 0,21-1 0,-42 22 16,21-21-16,0 21 0,-1-1 15,1 1-15,-21 21 0,21 0 0,-22 0 16,22 0-16,0 0 0,-21 0 16,21 21-16,-1 1 0,1-1 0,0 0 15,0 0-15,0 0 0,21 22 0,0-22 16,0 21-16,0-21 0,0 0 16,0 22-16,0-22 0,0 0 15,21 0-15,0 0 0,0 1 16,0-1-16,1-21 0,-1 21 0,21-21 15,-21 0-15</inkml:trace>
  <inkml:trace contextRef="#ctx0" brushRef="#br2" timeOffset="-35494.75">23453 12298 0,'0'-21'16,"0"42"-16,0-63 0,0 20 0,0 1 15,0 0 1,21 0 0,0 21-16,0 0 15,0 0-15,-21 21 0,21-21 16,1 21-16,-1 0 0,0 1 0,-21-1 16,21 0-16,0 0 0,-21 0 0,21 22 15,-21-22-15,0 0 0,0 0 16,0 21-16,0-20 0,0-1 0,0 0 15,0 0-15,0 0 0,0 0 16,-21-21-16,0 0 16,0 0-1,21-21 1,0 0-16,0 0 16,0 0-16,21 0 0,0-1 0,-21 1 15,21 0-15,1 0 0,-1 0 16,-21 0-16,21-1 0,0-20 0,0 42 15,0-21-15,1 0 0,-1 0 0,0 21 16,0 0-16,0 0 16,0 0-16,1 0 15,-1 0-15</inkml:trace>
  <inkml:trace contextRef="#ctx0" brushRef="#br2" timeOffset="-34886.1">24511 12446 0,'0'0'0,"0"-42"16,0 21-16,0-1 0,0 1 15,0 0-15,-21 0 0,0 0 16,21 0-16,-22 21 0,1-22 15,0 1-15,0 21 0,0 0 0,0 0 16,-1 0-16,1 0 16,0 0-16,0 21 0,0 1 0,0-1 15,-1 0-15,1 0 0,0 0 0,0 0 16,0 22-16,21-22 0,-21 0 16,21 21-16,0-20 0,0-1 0,0 0 15,0 0-15,0 0 0,0 0 16,21 1-16,0-22 0,0 0 15,0 0-15,0 0 0,1 0 0,-1 0 16,0 0-16,0 0 0,0 0 0,0-22 16,1 1-16,-1 21 0,0-21 15,-21 0-15,21 0 0,0-22 16,0 22-16,1 0 0,-22-21 0,21-1 16,0 22-16,-21-21 0,21 0 15,0-1-15,0 1 0,-21 0 0,22-1 16,-22 22-16,21-21 0,-21 21 15,0-1-15,0 1 0,-21 21 32,-1 21-32,22 22 15,-21-22-15,21 0 0,0 21 0,-21 1 16,21-22-16,-21 21 0,21 1 16,0-1-16,-21-21 0,21 21 0,0 1 15,0-22-15,0 0 0,0 0 0,0 22 16,0-22-16,0 0 15,0 0-15,21-21 0,0 0 16,0 0-16,0 0 0,1 0 0,-1 0 16,0 0-16,0 0 0,0 0 15,0 0-15</inkml:trace>
  <inkml:trace contextRef="#ctx0" brushRef="#br2" timeOffset="-34498.32">24955 12425 0,'22'0'31,"-1"0"-31,0 0 16,0 0-16,0 0 15,0-21-15,1 21 0,-22-21 16,21 21-16,-21-22 0,0 1 15,0 0 1,0 0 0,-21 21-16,-1 0 15,1 0-15,0 0 0,0 21 0,0-21 16,0 21-16,-1 0 0,22 1 0,-21-1 0,21 0 16,-21 0-16,21 0 15,0 0-15,0 1 0,0-1 16,0 0-16,0 0 0,21 0 15,0-21-15,1 21 16,-1-21-16,0 0 0,0 0 16,0 0-16,0 0 0,1 0 0,-1 0 15,0 0-15,-21-21 0,21 21 16</inkml:trace>
  <inkml:trace contextRef="#ctx0" brushRef="#br2" timeOffset="-34086.56">25379 12340 0,'0'0'0,"0"-21"0,0 0 0,0 0 16,0 0-16,0-1 15,0 1 1,21 21-16,0 0 16,0 0-1,0 0-15,1 0 0,-1 21 16,0-21-16,-21 22 0,0-1 0,0 0 15,0 0-15,21 21 0,-21-20 16,0-1-16,0 0 0,0 0 16,0 0-16,0 0 0,0 1 0,0-1 15,21 0-15,-21 0 16,0 0-16,0-42 47,0 0-47,0 0 15,0 0-15,0-1 0,21 1 0,1 0 16,-1 0-16,0-21 0,0 20 16,0 1-16,0-21 0,1 21 0,-1 0 15,0-1-15,0-20 16,0 42-16,0-21 0,1 0 0,-1 0 16,0 21-16,0-22 0,-21 1 0,21 21 15,0 0-15</inkml:trace>
  <inkml:trace contextRef="#ctx0" brushRef="#br2" timeOffset="-31461.98">27432 11070 0,'-21'0'16,"42"0"-16,-63 0 0,20 0 0,1 0 15,0 0-15,-21 21 0,21-21 0,-1 0 16,-20 0-16,21 0 0,0 0 0,0 0 15,-1 0-15,1 0 0,42 0 47,1 0-47,-1 0 0,21 0 0,-21 0 16,22 0-16,20 0 0,-21 0 0,1 0 16,20 0-16,1 0 0,-1 0 15,1 0-15,-22 0 0,22 0 0,-1 0 16,-21 0-16,1 0 0,-1 0 15,0 0-15,-20 0 0,20 0 0,-21 0 16,-42 0 31,21-21-47,-21 21 16,0 0-16,-1-21 15</inkml:trace>
  <inkml:trace contextRef="#ctx0" brushRef="#br2" timeOffset="-30986.26">27834 10901 0,'0'0'0,"-21"-21"16,0 21-1,21-21 1,0 42 15,21-21-31,-21 21 0,21-21 16,0 21-16,0 0 15,1-21-15,-1 21 0,0-21 16,21 22-16,-21-22 0,1 0 0,-1 0 16,21 21-16,-21-21 0,0 0 15,1 0-15,-1 0 0,0 0 0,0 0 16,-42 0 15,0 0-15,0 21-16,-1 0 0,1-21 15,-21 21-15,21-21 0,0 21 0,-22 1 16,1-1-16,21 0 0,-22 0 16,22 21-16,-21-20 0,21-1 15,-22 0-15,22 0 0,0 0 0,0 0 16,0 1-16,21-1 0,0 0 15,-21-21-15,42 0 47,-21-21-47,21 0 16,0-1-16,0 1 0</inkml:trace>
  <inkml:trace contextRef="#ctx0" brushRef="#br2" timeOffset="-26474.48">29168 11240 0,'21'21'0,"42"-21"31,-42 0-31,1 0 0,-1 0 16,0-21-16,0 21 0,-21-22 16,21 1-16,0 0 15,-21 0-15,0 0 16,0 0-16,0-1 0,0 1 15,-21 0-15,0 0 0,0 0 0,0 0 16,0 21-16,-1-22 0,1 1 0,0 21 16,0 0-16,0 0 0,0 0 15,-22 0-15,22 0 0,-21 0 0,21 0 16,-22 21-16,22 1 0,-21-1 16,21 0-16,-1 21 0,-20-21 0,21 22 15,0-1-15,0 0 0,21 1 0,0-1 16,0 0-16,0-20 0,0 20 15,0-21-15,0 0 0,0 0 0,21 1 16,0-1-16,0-21 16,21 0-16,-20 0 0,20 0 0,0 0 15,-21 0-15,22 0 0,-1 0 0,0-21 16,-20-1-16,20 1 0,-21 0 16,21 0-16,-20 0 0,20 0 0,-21-1 15,0-20-15,0 21 0,1-21 16,-22-1-16,21 22 0,-21-21 0,21 21 15,-21-22-15,0 22 0,0 0 0,0 0 16,-21 21 0,0 21-1,-1 0-15,22 0 0,-21 0 0,0 22 16,21-22-16,-21 21 16,21 1-16,0-22 0,0 21 0,0-21 15,0 22-15,0-22 0,0 0 0,21 0 16,0 0-16,-21 0 0,21 1 15,1-22-15,20 0 0,-21 0 0,0 0 16,0 0-16,1 0 0,-1 0 16,0 0-16,0-22 0,0 1 0,0 21 15,1-21-15,-1 0 0,0-21 0,0 20 16,0 1-16,0-21 0,-21 0 16,22 20-16,-1-20 0,-21 21 0,21 0 15,-21 0-15,0-1 0,0 1 16,-21 42 15,0 1-31,21-1 16,-22 21-16,22-21 0,0 0 0,0 1 15,0 20-15,0-21 0,0 0 0,0 0 16,0 1-16,0-1 0,0 0 16,22 0-16,-1-21 0,0 21 0,0-21 15,0 0-15,0 0 16,1 0-16,20 0 0,-21 0 15,0 0-15,0 0 0,1-21 0,-1 0 16,0 0-16,-21 0 0,21-1 0,0-20 16,0 21-16,-21-21 0,22 20 15,-22-20-15,21 21 0,-21 0 0,0-22 16,0 22-16,21 21 0,-21-21 16,0 0-16,-21 42 31,21 0-31,-21 0 0,21 1 0,0-1 15,-22 21-15,22-21 0,0 0 0,-21 22 16,21-22-16,0 21 0,0-21 16,0 1-16,0-1 0,21 0 0,1 0 15,-1-21-15,0 21 0,0 0 16,0-21-16,22 0 0,-22 0 16,0 0-16,21 0 0,-21 0 0,1 0 15,-1-21-15,0 0 0,0 0 16,0 0-16,0 0 0,1-22 0,-22 22 15,0-21-15,21-1 0,-21 1 16,21 0-16,-21-1 0,0 1 0,0 0 16,0-1-16,21 1 0,-21 0 15,0 21-15,21-22 0,-21 22 0,0 0 16,0 0-16,0 42 31,0 0-31,-21 0 0,21 22 0,-21-22 16,21 21-16,0 0 15,0 1-15,0-1 0,0 0 0,0 1 16,0-1-16,0-21 0,0 22 0,0-1 16,0-21-16,0 0 0,0 22 15,0-22-15,21 0 0,21 0 16,-20-21-16,-1 0 0,0 0 16,0 0-16,0 0 0,0 0 0,1 0 15,-1-21-15,0 0 0,0 0 16,0 21-16,0-43 0,1 22 0,-1 0 15,0 0-15,0-22 0,-21 22 16,0 0-16,21 0 0,-21 0 0,0 0 16,-21 42 15,21 0-31,0 21 16,-21-21-16,21 1 0,-21-1 15,21 21-15,0-21 0,-21 0 0,21 1 16,0-1-16,0 0 0,0 0 0,0 0 15,21-21-15,0 21 0,0-21 16,0 22-16,0-22 0,1 0 0,-1 0 16,0 0-16,21 0 0,-21 0 15,1-22-15,-1 1 0,0 0 16,0 0-16,-21 0 0,0 0 0,21-22 16,-21 22-16,0-21 0,0 21 15,0-22-15,0 22 0,0-21 0,-21 21 16,0-1-16,0 22 15,-22 0-15,22 0 0,0 0 0,-21 0 16,21 0-16,-1 0 0,1 22 16,-21-22-16,21 21 0,0-21 0,21 21 15,-22-21-15,1 21 16</inkml:trace>
  <inkml:trace contextRef="#ctx0" brushRef="#br2" timeOffset="-26250.61">30416 10901 0,'0'0'16,"0"-21"-1,22 21-15,-1 0 16,0 0-16,0 0 0,21-21 15,-20 21-15,-1 0 0,0 0 16,21 0-16,-21 0 0,1 0 0,20 0 16,-21 0-16,0 0 0,0 0 15,1 0-15,-1 0 0,0 0 0,0 0 16</inkml:trace>
  <inkml:trace contextRef="#ctx0" brushRef="#br2" timeOffset="-25757.72">31771 10922 0,'0'-21'0,"0"-21"15,0 20 1,0 1-1,-21 21-15,0 0 0,0 0 16,-1 0-16,1 0 0,-21 21 16,21-21-16,0 22 0,-1-1 0,1 0 15,0-21-15,0 21 0,0 0 16,21 0-16,0 1 0,0-1 16,0 0-16,0 0 0,21-21 15,0 21-15,0 0 0,0-21 16,1 22-16,20-1 0,-21 0 15,0-21-15,0 21 0,22 0 0,-22 0 16,0-21-16,0 22 0,-21-1 16,0 0-16,0 0 15,-21-21-15,0 0 16,0 0-16,-22 0 0,22 0 16,-21 0-16,21 0 0,-22 0 0,1 0 15,21 0-15,-21 0 0,20 0 16,1 0-16,0 0 0,0 0 0,42 0 62,0 0-62,0 0 0</inkml:trace>
  <inkml:trace contextRef="#ctx0" brushRef="#br2" timeOffset="-25337.95">31962 11049 0,'0'0'16,"0"-21"-16,-22 21 31,22 21-15,-21 0-16,0 0 0,21 1 0,-21-1 15,0 0-15,21 0 0,0 21 16,-21-20-16,21-1 0,-22 0 0,22 0 15,0 0-15,0 0 0,0 1 16,0-1-16,22-21 0,-1 0 16,0 21-16,0-21 0,0 0 0,0 0 15,22 0-15,-22 0 0,0 0 16,21-21-16,-20 21 0,-1-21 0,0-1 16,0 1-16,0 0 0,0 0 15,-21-21-15,22 20 0,-22-20 0,0 21 16,0 0-16,0 0 15,0-22-15,-22 43 0,1-21 0,-21 0 16,21 21-16,0 0 0,-1 0 16,1 0-16,0 0 0,0 0 0,0 21 15,0-21-15,-1 21 0,22 0 16,0 1-16,0-1 0,0 0 16,22 0-16,-1-21 15,0 0-15</inkml:trace>
  <inkml:trace contextRef="#ctx0" brushRef="#br2" timeOffset="-24934.19">32385 11091 0,'0'-21'16,"0"42"-16,0-63 0,0 21 15,0 0 1,21 21-16,0 0 15,0 21 1,-21 0-16,0 0 0,22-21 16,-1 21-16,-21 1 0,21-1 15,-21 21-15,0-21 0,0 0 0,0 1 16,0-1-16,0 0 16,0 0-16,0 0 0,0 0 0,0 1 15,-21-22 1,0 0-16,-1 0 15,22-22 1,0 1 0,0 0-16,0 0 0,0 0 15,0 0-15,0-1 0,22-20 16,-1 21-16,-21 0 0,21 0 0,0-1 16,-21 1-16,21 21 15,0-21-15,1 21 0,-22-21 16,21 0-1,0 21-15</inkml:trace>
  <inkml:trace contextRef="#ctx0" brushRef="#br2" timeOffset="-24638.35">32808 10774 0,'0'0'0,"0"-21"16,0 0-16,0 42 31,0 0-31,0 0 16,0 0-16,0 22 15,0-22-15,0 21 0,0-21 0,0 0 16,-21 22-16,0-22 0,21 21 16,0 1-16,-21-22 0,21 21 0,0-21 15,-21 0-15,21 1 0,0-1 16,0 0-16,0 0 0,0 0 0,21-21 31,0 0-15,-21-21-1,21 21-15</inkml:trace>
  <inkml:trace contextRef="#ctx0" brushRef="#br2" timeOffset="-24385.5">32724 11049 0,'-22'0'0,"44"0"0,-65 0 0,64 0 47,1 0-31,-1 0-16,0 0 15,0 0-15,0 0 0,0 0 16,1 0-16,-1 0 15</inkml:trace>
  <inkml:trace contextRef="#ctx0" brushRef="#br2" timeOffset="-24038.7">32914 11113 0,'0'0'0,"21"0"16,0 0 0,1 0-16,-1 0 0,0 0 15,0 0-15,0-22 16,0 22-16,1 0 16,-1-21-16,-21 0 15,0 0 1,-21 21-1,-1 0-15,1 0 16,0 0-16,21 21 0,-21-21 0,0 21 16,0-21-16,-1 21 0,22 1 15,0-1-15,-21 0 0,21 0 16,-21-21-16,21 21 0,0 0 16,0 1-16,0-1 0,0 0 15,0 0 1,21-21-16,0 0 0,1 0 15,-1 0-15,0 0 0,0 0 16,21 0-16,-20 0 0</inkml:trace>
  <inkml:trace contextRef="#ctx0" brushRef="#br2" timeOffset="-23394.19">33464 11113 0,'0'0'0,"22"-64"31,-22 43-15,-22 21-1,1 0-15,0 21 0,0 0 16,0-21-16,-22 21 0,22 1 16,0 20-16,0-21 0,0 0 0,0 0 15,-1 1-15,22-1 0,0 0 16,-21 0-16,21 0 0,0 0 0,0 1 15,0-1 1,21-21-16,1 0 0,-1 0 16,0 0-16,0 0 15,0 0-15,0 0 0,1-21 0,-1-1 16,0 1-16,0 0 0,0 0 16,0 0-16,1-22 0,-1 22 0,-21-21 15,21 0-15,0-1 0,0 22 16,0-21-16,1-1 0,-1 1 15,0 0-15,-21-1 0,0 22 0,21-21 16,-21 21-16,0 0 0,0-1 16,0 1-16,0 0 0,-21 21 47,0 21-32,21 0-15,-21 22 0,-1-22 16,22 21-16,0-21 0,0 22 0,-21-22 15,21 21-15,-21 1 0,21-1 16,0-21-16,0 21 0,0 1 0,0-22 16,0 21-16,0-21 0,0 1 15,0-1-15,21 0 0,0 0 16,1 0-16,-1-21 0,-21 21 0,21-21 16,0 0-16,21 0 0,-20 0 15,-1 0-15,21 0 0,-21 0 0,0 0 16,-21-21-1,0 0-15,0 0 16,0 0-16,0 0 0,0-1 16</inkml:trace>
  <inkml:trace contextRef="#ctx0" brushRef="#br2" timeOffset="-19382.06">26141 6752 0,'-21'0'16,"42"0"-16,-64 0 0,22 0 0,0 0 16,0 0-16,0 0 0,0 0 15,-1 0-15,-20 0 0,21 0 16,0 0-16,0 0 0,-1 0 16,44 0 15,-1 0-31,21 0 15,0 0-15,1 0 0,-1 0 16,22 0-16,-1 0 0,-21 0 0,22 0 16,-1 0-16,1 0 0,-1 0 15,1 0-15,-1 0 0,1 0 0,-1 0 16,1 0-16,-1 0 0,-20 0 16,-1 0-16,0 0 0,1 0 0,-22 0 15,0-21-15,0 21 0,0 0 31,-21-21-15,-21 21 0,0 0-16,0-21 15</inkml:trace>
  <inkml:trace contextRef="#ctx0" brushRef="#br2" timeOffset="-18873.35">26797 6519 0,'0'0'16,"-21"0"-16,0 0 0,-1 0 0,1-21 0,0 21 16,0 0-16,0 0 31,21 21-31,0 1 15,0-1-15,21-21 16,0 21-16,0-21 0,0 0 0,1 21 16,20-21-16,-21 21 0,0-21 15,22 0-15,-22 0 0,0 21 16,21-21-16,-21 0 0,1 0 0,-1 0 16,0 22-16,0-22 0,0 0 15,0 0-15,-21 21 31,-21 0-15,0-21 0,0 21-16,0 0 0,0-21 0,-22 21 15,22 1-15,0-1 0,-21-21 0,20 21 16,-20 0-16,21 0 0,-21 0 16,20-21-16,-20 22 0,21-1 0,0-21 15,0 21-15,-1-21 0,1 21 16,0 0-16,0-21 15,21 21 1,21-21 15,0 0-31,-21-21 0,21 21 16</inkml:trace>
  <inkml:trace contextRef="#ctx0" brushRef="#br2" timeOffset="-17805.99">28236 6816 0,'21'0'31,"1"0"-15,-1 0-16,0-21 0,0 21 0,0-22 15,0 22-15,1 0 0,-1-21 16,0 21-16,-21-21 0,0 0 15,0 0 1,-21 21-16,0 0 0,-1 0 16,1 0-16,-21 0 0,21 0 0,-22 0 15,22 0-15,-21 0 0,21 0 16,-22 0-16,22 21 0,0-21 16,0 21-16,0 0 0,21 0 15,0 1-15,0-1 16,0 0-16,21 0 0,0-21 0,0 21 15,22 0-15,-22 1 0,0-1 16,21-21-16,-21 21 0,1 0 0,20-21 16,-21 21-16,0 0 0,0 1 15,1-22-15,-22 21 0,0 0 0,0 0 16,0 0-16,0 0 16,-22-21-16,1 22 0,0-22 15,-21 21-15,21-21 0,-22 0 0,-20 0 16,20 0-16,1 0 0,0 0 15,-1 0-15,22 0 0,-21 0 16,0 0-16,20-21 0,1-1 0,0 1 16,0 0-16,21 0 15,0 0-15,0 0 0,0-1 0,0 1 16,0 0 0,21 21-16,0 0 15,0 0-15,1 0 0,-1 0 0,0 0 16,0 0-16,0 0 0,22 0 0,-22 0 15</inkml:trace>
  <inkml:trace contextRef="#ctx0" brushRef="#br2" timeOffset="-17277.29">28829 7027 0,'0'0'16,"21"-21"-16,0 21 0,-21-21 0,21 0 15,-21 0-15,0 0 16,0-1-16,0 1 16,0 0-16,-21 21 15,21-21-15,-21 21 0,0 0 0,0 0 16,0 0-16,-1 0 16,1 21-16,0-21 0,-21 21 0,21 0 15,-22 1-15,22 20 0,0-21 0,-21 0 16,20 0-16,1 22 0,21-22 15,0 0-15,-21 0 0,21 0 0,0 1 16,0-1-16,21 0 16,0-21-16,1 0 0,-1 0 0,0 0 15,21 0-15,-21 0 0,22-21 0,-22 0 16,21 21-16,1-22 0,-22 1 16,21 0-16,-21 0 0,22 0 0,-22 0 15,0 21-15,0-22 0,-21 1 16,0 0-16,21 0 0,-21 0 15,-21 21 17,21 21-32,-21 0 0,0-21 0,21 21 15,0 0-15,-21 1 0,-1-1 16,22 0-16,-21 0 0,21 0 0,0 0 16,0 1-16,0-1 0,0 0 15,21-21-15,1 0 0,-1 0 16,0 0-16,21 0 0,-21 0 0,1 0 15,20 0-15,-21 0 0,0-21 16,22 21-16,-22-21 0,0-1 16,0 1-16</inkml:trace>
  <inkml:trace contextRef="#ctx0" brushRef="#br2" timeOffset="-16628.67">29358 6943 0,'0'-21'15,"0"42"-15,0-21 16,-21 21-1,0 0-15,21 0 16,0 0-16,-21-21 0,21 22 0,-22-1 16,22 0-16,-21 0 0,21 0 15,0 0-15,0 1 0,0-1 16,0 0-16,0 0 16,0-42 15,0 0-31,0 0 15,0-1-15,0 1 16,0 0-16,0 0 0,0 0 0,21 0 16,1-1-16,-22 1 0,21 0 15,0 21-15,0-21 0,0 0 0,0 0 16,1 21-16,-1 0 0,0 0 16,0 0-16,0 0 15,0 21-15,1 0 0,-22 0 16,21 0-16,-21 0 0,0 1 15,0-1-15,0 0 0,0 0 0,0 0 16,0 0-16,0 1 0,0-1 16,0 0-16,0 0 15,0-42 17,0 0-32,0 0 15,0-1-15,0 1 0,0 0 0,0 0 16,0 0-16,21 0 0,0-1 15,0 1-15,0 0 0,1 0 16,20 0-16,-21 0 0,21 21 16,-20 0-16,20-22 0,-21 22 0,21 0 15,-20 0-15,-1 22 0,0-1 0,0-21 16,-21 21-16,0 0 0,0 0 16,0 0-16,0 1 0,0 20 0,0-21 15,-21 0-15,0 0 0,21 1 16,-21-1-16,-1-21 0,22 21 0,-21-21 15,21 21-15,21-42 32,1 21-17,-1-21-15,-21 0 0</inkml:trace>
  <inkml:trace contextRef="#ctx0" brushRef="#br2" timeOffset="-16269.87">30226 7049 0,'21'0'31,"0"0"-15,0-22-16,1 22 0,-1 0 15,0-21-15,0 21 0,-21-21 16,21 21-16,-21-21 0,21 21 0,-21-21 15,0 0-15,-21 21 16,0 0 0,0 0-16,0 0 0,0 0 15,-1 21-15,1 0 0,0 0 0,0 0 16,0 0-16,0 1 0,-1-1 0,1 0 16,21 0-16,0 0 0,0 0 15,0 1-15,0-1 16,0 0-16,21-21 0,1 0 15,-1 0-15,0 21 0,21-21 16,-21 0-16,22 0 0,-22 0 0,21 0 16,1-21-16,-22 21 0</inkml:trace>
  <inkml:trace contextRef="#ctx0" brushRef="#br2" timeOffset="-15797.14">31327 6646 0,'0'-21'0,"0"42"0,0-63 15,-22 42 1,1 21-16,0 0 16,0 1-16,0-1 0,0 21 15,-1 0-15,1-20 0,0 20 0,21 0 16,-21-21-16,0 22 0,21-1 15,-21-21-15,21 22 0,0-22 0,0 0 16,0 21-16,0-21 0,21 1 16,0-1-16,0 0 0,0-21 0,22 0 15,-22 21-15,0-21 0,21 0 0,-21 0 16,22 0-16,-1-21 16,-21 0-16,0 0 0,22-1 0,-22 1 0,0 0 15,0-21-15,0 21 0,1-22 16,-1 1-16,0 0 0,-21-1 15,0 1-15,0 0 0,0-1 16,0 1-16,0 21 0,0 0 0,0-22 16,-21 43-16,-22-21 0,22 21 15,0 0-15,-21 0 0,21 0 0,-22 0 16,22 21-16,-21 0 0,21 1 16,-1-1-16,1 0 0,0 0 15,21 0-15,0 0 0,0 1 0,0-1 16,21 0-16,0 0 15,1 0-15,-1-21 0,0 21 0,21-21 16</inkml:trace>
  <inkml:trace contextRef="#ctx0" brushRef="#br2" timeOffset="-15390.64">31813 6879 0,'0'0'0,"0"-21"15,0 0-15,0 0 0,0 0 16,22 21 0,-1 0-16,0 0 15,0 21 1,0 0-16,0 0 0,1-21 0,-22 21 0,21 22 16,-21-22-16,21 0 15,-21 0-15,0 0 0,0 0 0,0 1 16,0-1-16,0 0 0,0 0 15,0 0-15,-21 0 0,0-21 16,21-21 15,0 0-15,0 0-16,0 0 0,0 0 0,0-1 16,21 1-16,0 0 0,0 0 15,0 0-15,0 0 0,1 21 16,-1-22-16,-21 1 0,21 21 0,0 0 15,0 0-15,0 0 0,1 0 16,-1 0-16,0 0 16</inkml:trace>
  <inkml:trace contextRef="#ctx0" brushRef="#br2" timeOffset="-14842.96">32745 6964 0,'0'0'0,"21"-21"0,-21 0 15,0-1-15,0 1 16,0 0-16,-21 0 16,0 21-16,-1 0 15,1 0-15,0 0 0,-21 0 16,21 21-16,-22 0 0,22 0 0,-21 1 15,21-1-15,-1 0 0,1 0 16,0 0-16,0 0 0,21 1 0,0-1 16,0 0-16,0 0 0,0 0 15,21 0-15,0-21 0,0 0 16,1 0-16,-1 0 16,0 0-16,21 0 0,-21 0 0,1 0 15,-1-21-15,0 21 0,0-21 16,0 0-16,0 0 0,1 0 0,-1-1 15,0 1-15,-21-21 0,21 21 16,0-22-16,-21 1 0,0 0 16,0 21-16,21-22 0,-21 1 0,0 21 15,0-22-15,0 22 0,0 0 16,-21 42 0,21 0-16,-21 1 15,0-1-15,21 21 0,0-21 0,-21 22 16,21-1-16,-21-21 15,21 21-15,0 1 0,0-22 0,0 21 16,0-21-16,0 1 0,0-1 16,0 21-16,21-21 0,0-21 0,0 21 15,-21 1-15,21-22 0,0 0 16,1 0-16,-1 0 0,0 0 0,0 0 16,0-22-16,0 22 15</inkml:trace>
  <inkml:trace contextRef="#ctx0" brushRef="#br2" timeOffset="-14530.14">33041 7027 0,'21'0'16,"0"0"0,1 0-16,-1 0 0,0 0 0,0 0 15,0 0-15,0-21 16,1 21-16,-1 0 0,-21-21 15,21 0-15,-21 0 16,0 0-16,-21 21 16,0 0-1,-1 0-15,1 0 0,0 0 16,0 21-16,21 0 16,-21 0-16,21 0 0,0 0 15,0 1-15,0-1 0,0 0 16,0 0-16,0 0 15,21 0-15,0-21 0,0 0 0,0 0 16,1 0-16,-1 0 0,0 0 16</inkml:trace>
  <inkml:trace contextRef="#ctx0" brushRef="#br2" timeOffset="-14134.36">33507 6964 0,'0'0'0,"21"-64"31,0 43-31,0 0 16,0 21-16,1 0 0,-1 0 16,0 0-16,0 0 15,-21 21-15,21-21 0,-21 21 16,21 1-16,-21-1 0,0 0 16,0 0-16,0 21 0,0-20 0,0-1 15,0 0-15,0 21 0,0-21 16,0 1-16,0-1 0,0 0 15,-21 0-15,0 0 16,21-42 15,0 0-31,0 0 16,0 0-16,21-1 0,-21 1 16,21 0-16,1-21 0,-1 21 15,0-1-15,0 1 0,0 0 0,0 0 16,-21 0-16,0 0 0,0-1 15,0 1-15,0 42 47</inkml:trace>
  <inkml:trace contextRef="#ctx0" brushRef="#br2" timeOffset="-13518.73">29527 7789 0,'0'-21'0,"0"42"0,22-63 0,-22 21 15,0 42 32,0 0-47,0 0 0,0 1 16,0-1-16,0 0 0,0 0 0,0 0 16,0 0-16,0 1 0,0-1 15,-22 0-15,22 0 0,0 0 16,-21-21-1,21-21 17,0 0-32</inkml:trace>
  <inkml:trace contextRef="#ctx0" brushRef="#br2" timeOffset="-13329.84">29422 7620 0,'0'0'0,"0"-21"0,0 0 16,-22 21-16,22-21 16,0 42 31,22-21-47,-22 21 15,21-21-15,0 21 0</inkml:trace>
  <inkml:trace contextRef="#ctx0" brushRef="#br2" timeOffset="-12830.13">29824 7662 0,'0'22'0,"0"-1"16,0 0-16,0 0 15,0 0-15,0 0 16,0 1-16,0-1 0,0 0 0,21 0 16,-21 0-16,0 0 15,0 1-15,0-1 0,0 0 0,0 0 16,0 0 0,-21-42 30,21 0-46,0 0 0,0 0 16,0-1-16,0 1 0,0 0 0,21 0 16,0 0-16,0-22 0,0 22 15,1 0-15,-1 0 0,21 0 0,-21 0 16,22-1-16,-1 22 0,0-21 16,1 21-16,-22 0 0,21 0 0,0 0 15,1 0-15,-22 21 0,21 1 0,-21-1 16,-21 0-16,22 0 15,-22 0-15,0 22 0,0-22 0,0 0 16,0 21-16,0-21 0,0 1 16,-22-1-16,1 0 0,21 0 0,0 0 15,-21 0-15,21-42 47</inkml:trace>
  <inkml:trace contextRef="#ctx0" brushRef="#br2" timeOffset="-12394.38">30797 7684 0,'-169'148'15,"338"-296"-15,-169 126 0,-21 22 16,0 0-1,0 0-15,0 0 0,0 0 16,-1 0-16,-20 0 0,21 22 16,0-1-16,0-21 0,-1 21 0,1 0 15,21 0-15,0 0 16,0 1 0,21-22-16,1 0 0,-1 0 15,0 21-15,0 0 0,0-21 16,22 0-16,-22 21 0,0-21 0,0 21 15,0-21-15,0 21 0,1 1 16,-22-1-16,0 0 16,0 0-1,-22-21-15,1 0 0,0 21 16,-21-21-16,21 0 0,-1 0 16,-20 0-16,21 0 0,0 0 15,-22 0-15,22 0 0,0 0 16,0 0-16,21-21 15,0 0 1,21 21 0,0 0-16,0 0 0,1-21 0</inkml:trace>
  <inkml:trace contextRef="#ctx0" brushRef="#br2" timeOffset="-12046.57">31030 7938 0,'64'-22'16,"-43"1"-1,0 21-15,0-21 16,0 21-16,1-21 0,-1 21 0,0-21 16,0 0-16,0 21 0,-21-22 15,0 1-15,-21 21 31,-21 0-31,21 0 0,-1 0 16,1 21-16,-21 1 0,21-22 16,0 21-16,-1 0 0,1 0 0,21 0 15,0 0-15,0 1 0,0-1 16,0 0-16,0 0 0,0 0 16,0 0-16,21 1 0,1-1 15,-1-21-15,0 0 0,21 21 16,-21-21-16,1 0 0,20 0 0,-21 0 15,0 0-15,22 0 0,-22 0 16</inkml:trace>
  <inkml:trace contextRef="#ctx0" brushRef="#br2" timeOffset="-11654.8">31517 7853 0,'0'0'0,"0"-42"31,0 20-31,21 22 0,0 0 15,1 0-15,-1 0 16,0 0-16,0 0 0,0 0 16,0 0-16,1 0 15,-1 22-15,0-1 0,-21 0 0,0 0 16,0 0-16,0 22 0,0-22 16,0 0-16,0 21 0,0-21 0,0 1 15,0-1-15,0 0 0,0 0 16,0 0-16,-21-21 15,21 21-15,0-42 32,0 0-32,0 0 0,0 0 15,0-22-15,0 22 0,21 0 16,-21 0-16,0 0 0,21-22 16,0 22-16,-21 0 0,21 0 0,1 0 15,-1 0-15,-21-1 0,21 22 16,0-21-16,0 21 0,0 0 0,1 0 15,-1 0-15,0 0 16,-21 21-16,21 1 16</inkml:trace>
  <inkml:trace contextRef="#ctx0" brushRef="#br2" timeOffset="-10294.54">32089 8149 0,'0'0'0,"21"0"16,0 0-16,-21-21 0,21 0 16,0 21-16,-21-21 0,21 0 15,1-22-15,-1 22 0,0 0 0,0-21 16,-21 20-16,21-20 0,0 21 16,1-21-16,-1 20 0,0-20 15,-21 21-15,21-21 0,-21 20 16,21 1-16,-21 0 0,-21 21 31,0 21-31,0 0 0,0 1 0,-1 20 16,1-21-16,0 0 0,0 22 15,0-22-15,21 21 0,-21-21 0,21 22 16,0-22-16,0 21 0,0-21 16,0 0-16,0 22 0,0-22 15,21 0-15,0-21 0,0 21 0,0 0 16,0-21-16,1 0 0,-1 0 0,0 0 15,21 0-15,-21 0 16,1 0-16,-1 0 0,21-21 0,-21 21 16,0-21-16,1 0 0,-1 0 15,0 0-15,0-1 0,-21 1 0,21-21 16,-21 21-16,21 0 0,-21-1 16,0 1-16,0 42 31,0 1-31,0-1 15,0 0-15,0 0 16,-21 0-16,21 0 0,0 1 16,0-1-16,0 0 0,0 0 15,0 0-15,21-21 16,1 0 0,-1 0-16,0 0 15,21 0-15,-21 0 0,1 0 0,-1-21 16,0 0-16,0 21 0,0-21 15,0 0-15,1-1 0,-1 1 0,0 0 16,0 0-16,-21 0 0,21 21 16,-21-21-16,21 21 0,-21 21 31,0 0-31,-21-21 0,21 21 16,-21 0-16,21 0 0,-21 1 15,21-1-15,0 0 16,0 0-16,0 0 15,0 0-15,21-21 32,0 0-32,0 0 15,1 0 1,-22-21-16,21 0 0,-21 0 16,21 21-16,-21-21 0,0 0 0,0-1 15,0 1-15,0 0 0,0 0 16,0 0-16,0 0 0,0-1 15,-21 22 1,42 0 31,0 0-31,0 0-16,0 0 0,1 0 0,20 0 15,-21 0-15,0 0 0,0 0 16,1 0-16,-1 0 0,0 0 15,0 22-15,-21-1 0,21 0 0,-21 0 16,0 0-16,0 0 16,0 1-16,0-1 0,0 0 0,0 0 15,0 0-15,0 0 16,0 1-16,0-1 0,-21 0 16,0-21-1,21-21 32,0 0-47,0-1 0,0-20 16,21 21-16,-21 0 15,21 0-15,0-1 0,22-20 0,-22 21 16,0 0-16,21 0 0,-20-1 16,20 1-16,-21 0 0,0 21 15,22 0-15,-22 0 0,0 0 16,0 0-16,-21 21 0,0 0 15,0 1-15,0-1 0,0 0 16,0 21-16,0-21 0,0 1 16,0 20-16,-21-21 0,21 21 0,0-20 15,0-1-15,-21 0 0,21 0 16,-21 0-16,21 0 0,-22-21 0,22 22 16,-21-22-1,0 0-15,0 0 0,0 0 16,0 0-1,-1-22-15,22 1 16,0 0-16</inkml:trace>
  <inkml:trace contextRef="#ctx0" brushRef="#br2" timeOffset="-10052.68">33210 7620 0,'-21'0'0,"42"0"0,-63 0 0,21-21 16,0 21-16,0 0 78,-1 0-78,1 0 15</inkml:trace>
  <inkml:trace contextRef="#ctx0" brushRef="#br2" timeOffset="-9821.81">32237 7726 0,'-21'0'0,"42"0"0,-21 0 31,42 0-31,-21 0 0,0 0 0,1 0 16,20 0-16,-21 0 0,21 0 15,-20 0-15,-1 0 0,21 0 0,-21 0 16,0 0-16,-42 0 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3:28:22.6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614 0,'0'0'0,"0"-21"16,0 0-16,0-1 15,-22 22-15,1 0 16,0 0 0,0 0-16,21 22 15,0-1-15,0 0 16,0 0 0,21-21-16,21 0 15,-20 0-15,20 0 16,-21 0-16,21 0 0,1 0 0,-1 0 15,0-21-15,22 0 0,-22 21 16,1-21-16,-1-1 0,0 1 16,-21 0-16,22 0 0,-22 0 0,0 0 15,-21-1-15,0 1 0,0-21 16,0 21-16,0 0 0,-21-1 16,-21 1-16,20 0 0,-20 0 0,0 21 15,-1 0-15,1 0 0,0 0 16,-22 0-16,1 0 0,20 21 0,-20 0 15,-1 0-15,1 1 0,-1 20 16,22 0-16,-21-21 0,20 22 16,22-1-16,-21 0 0,21 1 15,21-1-15,0-21 0,0 22 16,0-1-16,0-21 0,21 21 16,0-20-16,21-1 0,1 21 0,-1-21 15,0-21-15,1 21 0,-1 1 16,0-22-16,22 0 0,-22 0 0,-21 0 15,22 0-15,-22 0 0,0 0 16,-42 0 0,0 0-16,-22 0 15,1 0-15,0 21 0,-22 0 16,1-21-16,20 21 0,-20 0 16,-1 22-16,22-22 0,0 21 15,-1-21-15,1 22 0,0-22 16,20 21-16,1 0 0,21-20 0,0 20 15,0-21-15,0 0 0,0 22 16,21-22-16,1 0 0,-1-21 16,21 21-16,0 0 0,1-21 0,20 0 15,-20 0-15,20 0 0,1 0 16,-22 0-16,0 0 0,1 0 0,-1-21 16,0 0-16,1 0 15</inkml:trace>
  <inkml:trace contextRef="#ctx0" brushRef="#br0" timeOffset="231.41">1968 1101 0,'22'0'32,"-22"21"-32,0 0 15,21 0-15,-21 0 0,21 1 0,-21-1 16,0 0-16,21 0 0,0 0 15,-21 0-15,21 1 0,-21-1 0,0 0 16,22-21-16,-22 21 16,21 0-16,-21 0 0,21-21 31</inkml:trace>
  <inkml:trace contextRef="#ctx0" brushRef="#br0" timeOffset="487.46">2371 1016 0,'0'0'0,"-22"0"15,1 0-15,0 0 16,0 0-16,-21 21 16,20-21-16,-20 21 0,0 22 0,21-22 15,-22 0-15,1 21 0,21 1 16,-22-22-16,22 21 0,-21-21 0,21 22 15,0-22-15,-1 0 0,1 0 16,21 0-16,0 1 0,0-1 0,0 0 16,43-21-1,-22 0-15,0 0 0,0 0 16,21 0-16,1 0 0,-22-21 16,21 0-16</inkml:trace>
  <inkml:trace contextRef="#ctx0" brushRef="#br0" timeOffset="764.94">2709 1058 0,'0'0'15,"0"-21"-15,-21 21 16,0 0-16,-21 0 16,20 0-16,1 21 0,0 1 15,-21-1-15,21 0 0,-1 0 0,1 0 16,0 22-16,0-22 15,0 0-15,21 21 0,0-21 0,0 1 0,0-1 16,0 0-16,0 0 0,0 0 16,0 0-16,21-21 0,0 22 15,0-22-15,22 0 0,-22 0 16,21 0-16,0 0 0,1 0 0,-1 0 16,0 0-16,1 0 0,-1-22 15,-21 22-15,22-21 0,-1 0 0</inkml:trace>
  <inkml:trace contextRef="#ctx0" brushRef="#br0" timeOffset="1174.7">3048 1164 0,'-21'0'0,"42"0"0,-63 0 0,20 21 16,22 1-1,0-1-15,22-21 31,-1 0-31,0 0 0,0 0 16,0 0-16,0 0 0,1-21 16,-1 21-16,0-22 0,0 1 15,0 21-15,0-21 0,1 0 0,-22 0 16,0 0-16,-22 21 31,1 0-31,0 0 16,0 0-16,0 0 0,0 21 0,-1 0 15,-20 0-15,21 0 0,0 0 16,0 1-16,-1-1 0,1 0 0,0 0 16,21 0-16,0 0 0,0 1 15,0-1-15,0 0 0,0 0 16,0 0-16,21-21 0,0 0 16,1 0-16,20 0 0,-21 0 0,21 0 15,1 0-15,-1 0 0,22 0 16,-22 0-16,0-21 0,22 0 0,-22 21 15,0-21-15,1 0 16,-1-1-16</inkml:trace>
  <inkml:trace contextRef="#ctx0" brushRef="#br0" timeOffset="1518.51">3725 1143 0,'0'0'0,"0"-21"0,0 0 0,0 0 0,0-1 16,0 1-16,0 0 0,0 0 16,0 0-16,-21 21 0,0 0 31,0 21-31,21 0 0,-21 0 15,21 22-15,0-22 0,-22 21 16,1-21-16,21 22 0,-21-1 0,0 0 16,0 1-16,0-1 0,-1 21 15,1-20-15,0 20 0,0 22 16,0-22-16,0 22 0,-22 0 16,22-1-16,0 1 0,0 0 0,0-1 15,-1 1-15,1 21 0,0-21 16,0-1-16,21 1 0,0 0 0,-21-22 15,21 1-15,0-1 0,-21 1 16,21-22-16,0 0 0,0-21 0,0 1 16,0-1-16,0 0 0,-22-21 15,22-21 1,0 0-16,0-1 0,0 1 0,0-21 16,0 0-16,0-22 0,0 1 15,0-1-15,0-21 0,0 22 16,22-22-16</inkml:trace>
  <inkml:trace contextRef="#ctx0" brushRef="#br0" timeOffset="1823.33">3429 1080 0,'0'0'16,"0"-43"-16,42-105 15,-21 127-15,-21 0 0,43 0 16,-22-1-16,21 1 0,-21 21 15,22 0-15,-1 0 0,22 0 0,-22 0 16,0 21-16,-21 1 16,22-1-16,-1 0 0,-21 21 0,0 1 15,-21-1-15,0 0 0,0-21 16,-21 22-16,0-1 0,-21-21 0,21 22 16,-22-22-16,1 0 0,0 0 15,-1 0-15,1 0 0,0-21 0,20 0 16,-20 22-16,21-22 0,0 0 15,0 0-15,21-22 16,0 1 0,21 21-16,0-21 0</inkml:trace>
  <inkml:trace contextRef="#ctx0" brushRef="#br0" timeOffset="2138.98">4254 169 0,'0'-21'16,"0"42"-16,0-63 0,0 63 15,0 0 1,-21 1-16,0-1 0,21 21 16,-21 0-16,0 1 0,21 20 15,0-20-15,-21 20 0,-1 1 0,1-1 16,21 1-16,0-1 0,-21 1 15,0-1-15,21 1 0,-21-1 16,21-21-16,0 1 0,0-1 0,0 0 16,0-20-16,0-1 0,0 0 15,0 0-15,0 0 0,21-21 16,0 0 0,0 0-16,0 0 0,1-21 0,-1 0 15,0 0-15,0 0 0</inkml:trace>
  <inkml:trace contextRef="#ctx0" brushRef="#br0" timeOffset="2349.86">4551 826 0,'0'0'0,"0"21"32,0 0-32,-21-21 0,21 21 15,-22 21-15,22-20 0,0-1 16,-21 0-16,21 21 0,-21-21 0,21 1 15,-21-1-15,21 21 0,0-21 16,0 0-16,0 1 0,0-1 0,0 0 16,21-21-16,0 0 15,0 0-15,1 0 0,20 0 16,0-21-16</inkml:trace>
  <inkml:trace contextRef="#ctx0" brushRef="#br0" timeOffset="3035.47">4995 974 0,'0'-21'32,"0"42"-32,-21-21 0,0 21 15,0 0-15,0 0 0,-1 0 16,22 1-16,0-1 0,0 0 16,0 0-16,0 0 0,0 0 15,0 1-15,0-1 0,0 0 16,22-21-16,-1 21 15,0-21-15,0 0 0,0 0 16,-21-21 0,0 0-1,0 0-15,0-1 0,0 1 16,0 0-16,0 0 0,0 0 0,0-22 16,21 22-16,1 0 0,-22 0 15,21 0-15,0-22 0,0 22 0,0 0 16,0 21-16,1-21 0,20 0 15,-21 21-15,0 0 0,0 0 16,22 0-16,-22 21 0,0 0 16,0 0-16,0 0 0,1 22 0,-1-22 15,-21 0-15,0 21 0,0-20 16,0 20-16,0-21 0,0 21 0,0-20 16,0-1-16,0 0 0,0 0 15,0 0-15,0 0 0,-21 1 0,-1-22 16,1 0-1,21-22 1,0 1 0,0-21-16,0 21 0,0-22 15,21 22-15,22-21 16,-22 0-16,21-1 0,-21 1 0,22 0 16,20-1-16,-20 1 0,-1 21 15,0-22-15,22 43 0,-22 0 0,0 0 16,1 0-16,-22 0 0,21 22 15,-21-1-15,1 21 0,-1 0 0,-21-20 16,0 20-16,0 0 0,0 1 0,0-1 16,0 0-16,0 1 0,0-22 15,0 21-15,0-21 0,0 0 0,-21 1 16,21-1-16,-22 0 0,22 0 16,-21-21-16,0 0 15,0 0 1,21-21-16,-21 0 0,0 21 15,-1-21-15</inkml:trace>
  <inkml:trace contextRef="#ctx0" brushRef="#br0" timeOffset="3231.37">5207 487 0,'0'0'0,"-21"0"0,0 0 0,-1 0 15,22-21-15,-21 21 32,0 0-17,0 0 1,0 0-16,0 21 0</inkml:trace>
  <inkml:trace contextRef="#ctx0" brushRef="#br0" timeOffset="3418.32">3768 699 0,'-22'0'15,"44"0"-15,-22 0 16,42 0 0,-21 0-16,21 0 0,1 0 15,20-22-15,-20 22 0,20 0 0,22-21 16,-22 21-16,22-21 0,-22 21 15,1-21-15,-1 0 0,1 21 0</inkml:trace>
  <inkml:trace contextRef="#ctx0" brushRef="#br0" timeOffset="4302.87">7239 889 0,'0'-21'16,"0"0"-16,0 0 0,21-1 15,0 1-15,0 0 16,1 0-16,20-21 0,-21 20 0,21-20 15,1 21-15,-22-21 0,21-1 16,1 1-16,-22-22 0,21 22 0,-21-21 16,0 20-16,-21-20 0,0-1 15,0 22-15,0-22 0,0 22 0,-21 42 32,0 0-32,0 0 0,0 0 15,0 0-15,-1 0 0,1 0 0,0 0 16,0 0-16,0 42 0,0 1 15,-1 20-15,1 1 0,0 20 16,0-20-16,21-1 0,0 1 0,-21 21 16,0-22-16,21 1 0,-22 20 15,22-20-15,0-1 0,0 1 0,0-1 16,0 1-16,-21-22 0,21 0 16,0 1-16,0-1 0,-21-21 0,21 0 15,0 1-15,0-1 0,-21-21 31,0 0-15,21-21-16,0-1 0,0-20 16,0 21-16,0-21 0,0 20 0,0-20 15,21 0-15,0-22 0,0 22 16,0 0-16,1-1 0,-1 1 0,21 0 16,0-1-16,1 22 0,-1 0 15,0 0-15,22 0 0,-22 21 0,22 0 16,-22 0-16,0 0 0,1 21 15,-1 0-15,0 0 0,-20 0 0,-1 22 16,0-22-16,-21 21 0,21 0 16,-21-20-16,0 20 0,0 0 15,0-21-15,0 22 0,-21-22 16,0 0-16,0 0 0,21 0 0,-22 1 16,1-1-16,0-21 0,21 21 15,-21-21-15,21-21 31,21 0-31,0 21 16,0-22-16</inkml:trace>
  <inkml:trace contextRef="#ctx0" brushRef="#br0" timeOffset="4818.68">8551 974 0,'0'0'0,"170"-106"31,-170 85-31,0 0 16,0-1-16,0 1 0,0 0 16,-22 0-16,22 0 0,-42 0 0,21 21 15,0-22-15,0 22 0,-22 0 16,22 0-16,-21 0 0,21 0 0,-22 22 16,22-1-16,-21 0 0,21 0 15,-22 21-15,22 1 0,0-1 16,0-21-16,0 22 0,21-1 15,0 0-15,0-21 0,0 22 0,0-22 16,0 0-16,21 0 16,0-21-16,0 0 0,21 0 0,-20 0 15,20 0-15,-21 0 0,21 0 16,-20-21-16,20 0 0,0 0 0,-21 0 16,1-1-16,20 1 0,-21 0 15,0-21-15,0 21 0,-21-22 0,0 22 16,22 0-16,-22 0 0,0 0 15,0-1-15,-22 44 32,22-1-32,0 0 0,-21 0 15,0 21-15,21-20 0,0 20 0,0-21 16,0 0-16,0 0 0,0 22 16,0-22-16,0 0 0,21 0 15,0 0-15,1-21 0,-1 0 16,21 0-16,-21 0 0,22 0 0,-22 0 15,21 0-15,-21-21 0,22 0 16,-1 21-16,-21-21 0,21-21 0,-20 20 16,-1 1-16</inkml:trace>
  <inkml:trace contextRef="#ctx0" brushRef="#br0" timeOffset="5263.44">9250 804 0,'0'0'0,"0"-21"31,0 42-15,0 1-16,0-1 0,0 0 15,0 0-15,-21 0 0,21 22 0,0-22 16,0 0-16,-22 21 0,22-21 16,0 1-16,-21-1 0,21 0 0,0 0 15,0 0-15,0 0 0,0 1 16,-21-22 0,21-22 15,0 1-31,0 0 15,0 0-15,0-21 0,0 20 16,21-20-16,0 21 0,1-21 0,-1-1 16,0 1-16,21 0 0,-21 20 15,22 1-15,-1-21 0,22 21 0,-22 21 16,21 0-16,-20 0 0,20 0 16,-20 0-16,-1 0 0,0 21 0,1 0 15,-1 21-15,-21-20 0,0 20 16,-21 0-16,0-21 0,0 22 0,0-1 15,0 0-15,-21-20 0,0-1 16,-21 21-16,20-21 0,1 0 16,0 1-16,0-1 0,0-21 0,0 21 15,42-21 32,0-21-47,0 0 0,21-1 0</inkml:trace>
  <inkml:trace contextRef="#ctx0" brushRef="#br0" timeOffset="7555.11">10668 889 0,'0'0'0,"0"-21"0,0 0 15,0 0-15,0-1 0,0 1 0,-21 0 16,21 0-16,-21 21 0,-1-21 15,1 0-15,0 21 0,0 0 0,0 0 16,0 0-16,-1 0 0,-20 0 16,21 0-16,0 21 0,-22-21 0,22 42 15,-21-21-15,21 0 0,0 22 16,-1-1-16,-20-21 0,21 22 0,0-1 16,21-21-16,0 21 0,0-20 0,0 20 15,0-21-15,0 0 16,0 0-16,21 1 0,0-22 0,0 21 15,0-21-15,22 0 0,-22 0 16,21 0-16,-21 0 0,22 0 0,-1-21 16,-21 21-16,0-22 0,22 1 15,-22 0-15,0-21 0,0 21 0,0-22 16,1 1-16,-1-22 0,0 22 16,0-21-16,0 20 0,0-20 0,1-1 15,-22 22-15,21-22 0,0 22 0,-21 0 16,21-22-16,-21 43 0,0-21 15,0 21-15,0-1 0,0 1 0,-21 21 32,0 21-32,21 1 0,-21-1 15,21 21-15,-22 0 0,22 1 16,-21-1-16,0 0 0,21 1 0,0 20 16,-21-20-16,21 20 0,-21-21 15,21 22-15,0-22 0,0 1 0,0-1 16,0 0-16,0 1 0,21-1 15,0-21-15,0 21 0,0-20 0,1-1 16,-1 0-16,21-21 0,-21 0 16,22 21-16,-22-21 0,21 0 15,0 0-15,-20-21 0,20 0 0,0 0 0,-21-1 16,22 1-16,-22-21 0,21 0 16,-21-1-16,22-20 0,-22-1 15,21 1-15,-21-1 0,1 1 16,-1-1-16,0 22 0,0-22 0,0 1 15,-21 21-15,21-1 0,-21 1 16,0 0-16,0 20 0,0 1 0,0 0 16,0 42 15,0 0-31,-21 22 0,21-22 16,0 21-16,-21 1 0,0-1 15,21 0-15,-21 1 0,21 20 0,-21-21 16,21 22-16,-22-22 0,22 1 15,0 20-15,0-21 0,0 1 0,0-1 16,0 0-16,0 1 0,0-22 16,0 21-16,0-21 0,22 1 0,-1-1 15,0-21-15,0 21 0,0-21 16,0 0-16,1 0 0,-1 0 0,21 0 16,-21 0-16,22-21 0,-22 0 15,21-1-15,-21 1 0,22 0 0,-1-21 16,-21 21-16,0-22 0,22 1 0,-22 21 15,0-22-15,-21 22 16,0-21-16,21 21 0,-21 0 0,0-1 16,-21 44 15,21-1-31,-21 0 0,21 0 16,-21 21-16,21-20 0,-22-1 0,22 0 15,0 21-15,0-21 0,0 1 16,0-1-16,0 0 0,0 0 0,0 0 15,22 0-15,-1-21 0,0 22 0,0-22 16,0 21-16,0-21 0,22 0 16,-22 0-16,0 0 0,21 0 0,-20-21 15,20-1-15,-21 22 16,0-21-16,22 0 0,-22-21 0,0 21 16,0-1-16,0-20 0,0 21 0,1-21 15,-1 20-15,-21 1 0,0 0 16,0 0-16,0 0 0,0 42 31,-21 0-31,-1 21 16,22-20-16,0-1 15,-21 0-15,0 0 0,21 0 0,-21 22 16,21-22-16,0 0 0,0 0 16,-21-21-16,21 21 0,0 0 0,-21-21 15,21 22-15,0-44 47,21 1-31,-21 0-16,0 0 31,0 0 0,21 21-31,-21-21 16,21-1 15,-21 1-31,21 0 0,0 0 16,-21 0-16,22 21 15,-1-21-15,-21-1 0,21 1 0,0 0 16,-21 0-16,21 21 0,0-21 16,1 0-16,-1 21 0,0-22 15,0 22-15,0 22 16,-21-1-1,0 0-15,0 0 0,0 0 16,0 0-16,0 22 0,0-22 0,0 0 16,0 0-16,21 22 0,-21-22 15,22 0-15,-22 0 0,21 0 16,0 0-16,0-21 0,21 22 0,-20-1 16,20-21-16,0 21 0,1-21 15,20 0-15,-21 0 0,22 0 0,-1 0 16,1 0-16,-1 0 0,-20 0 15,20 0-15,1-21 0,-22 0 0,0-22 16,22 22-16,-43-21 0,21-1 0,-20 22 16,-1-21-16,0 0 0,0-1 15,-21 22-15,0-21 0,0 21 0,0-1 16,0 1-16,0 0 0,-21 21 16,0-21-16,0 21 0,-1 0 0,-20 0 15,21 0-15,-21 0 16,-1 21-16,22 0 0,-21 0 0,-1 1 15,1-1-15,21 21 0,0-21 16,-22 22-16,22-22 0,21 21 0,0-21 16,-21 0-16,21 1 0,0-1 0,0 0 15,0 0-15,21 0 0,0 0 16,22-21-16,-22 22 0,21-22 0,-21 0 16,22 0-16,-22 0 0,21 0 15,-21 0-15,1-22 0,-1 1 0,21 0 16,-21 0-16,-21 0 0,21 0 15,1-22-15,-1 22 0,-21 0 16,21-21-16,-21 20 0,21 1 0,-21 0 16,21 0-16,-21 0 0,0 0 15,0 42 17,0 0-32,0 0 15,0 21-15,0-20 0,-21-1 16,21 21-16,0 0 0,-21-20 0,21 20 15,-21 0-15,21 1 0,-21-1 16,21 0-16,0 1 0,0-1 0,0 0 16,0 1-16,0 20 0,-22 1 0,22-22 15,0 21-15,0 1 0,0-1 16,-21 1-16,21-1 0,0 1 16,0-1-16,0 1 0,-21-1 0,21-20 15,-21 20-15,21 1 0,-21-1 16,21 1-16,0-22 0,-21 22 0,-1-22 15,1 0-15,21 1 0,0-1 0,-21-21 16,0 21-16,21-20 0,-21-22 16,0 21-16,-1 0 0,1-21 0,0 0 15,0 0-15,0 0 0,0 0 0,-1 0 16,1 0-16,0 0 0,0-21 16,0 21-16,0-21 0,21-1 0,-22 22 15,1-21-15,0 0 0,21 0 16,0 0-16,0 0 0,-21-22 15,21 22-15,0-21 0,-21-1 0,21 1 16,0 0-16,0-1 0</inkml:trace>
  <inkml:trace contextRef="#ctx0" brushRef="#br0" timeOffset="7874.93">12086 296 0,'0'0'15,"-21"0"-15,21-21 0,0 42 63,0 1-48,0-1-15,0 0 16,21-21 0,-21 21-16,0 0 0</inkml:trace>
  <inkml:trace contextRef="#ctx0" brushRef="#br0" timeOffset="8815.04">1312 1778 0,'0'0'0,"-21"21"0,-21-21 0,21 0 16,-1 0-16,1 0 0,0 0 0,0 0 15,21 21-15,0 1 31,21-22-31,21 0 16,1 0-16,-1 0 0,0 0 0,22 0 16,21 0-16,-1 0 0,1 0 15,21 0-15,0 0 0,21 0 0,21 0 16,0 0-16,0 0 0,0 0 16,22 0-16,-22 0 0,21 0 0,0 0 15,1 0-15,20 0 0,-20 0 16,20 0-16,1 0 0,-1 0 0,1 0 15,-1 0-15,1 0 0,-1 0 16,1 0-16,-22 0 0,0 0 0,1 0 16,-22 0-16,0 0 15,-21 0-15,0 0 0,-21 0 0,0 0 16,-22 0-16,-20 0 0,-1 0 16,-20 0-16,-1 0 0,-21 0 0,-21-22 15,21 22-15,-21-21 31,0 0-15</inkml:trace>
  <inkml:trace contextRef="#ctx0" brushRef="#br0" timeOffset="9663.04">7916 1630 0,'0'0'0,"-21"0"0,0 0 15,0 0-15,0 0 0,-1 0 16,1 0-16,0 0 0,0 0 0,0 0 16,0 0-16,-1 0 15,1 0-15,21 21 31,21-21-31,1 0 0,-1 0 16,21 0-16,0 0 16,1 0-16,20 0 0,1 0 0,-1 0 0,22 0 15,0 0-15,-1 0 0,22 0 16,0 0-16,21 0 0,0 0 16,0 0-16,21 0 0,-21 0 15,0 0-15,21-21 0,0 21 0,1 0 16,-1 0-16,0-21 0,0 0 15,-21 21-15,21 0 0,0 0 0,-21-22 16,22 22-16,-1 0 0,-21 0 0,0 0 16,0 0-16,21 0 0,-21 0 15,0 0-15,0 0 0,0 0 0,0-21 16,0 21-16,-21 0 16,0 0-16,-1 0 0,-20-21 0,21 21 15,-21 0-15,-1 0 0,-20-21 0,20 21 16,-20 0-16,-1 0 0,-20-21 15,-1 21-15,0 0 0,-20 0 0,-1 0 16,0-21-16,0 21 0,0 0 16,-42 0 62,0 0-78,0 0 15</inkml:trace>
  <inkml:trace contextRef="#ctx0" brushRef="#br0" timeOffset="21867.75">6498 2371 0,'0'0'0,"-21"21"0,0 0 0,0 21 15,-1-20-15,1 20 0,0-21 16,0 21-16,-21 1 0,-1-1 0,1 0 15,-22 1-15,1-1 0,-1 0 16,-20 1-16,-1-1 0,0 0 0,1 1 16,-1 20-16,0-20 15,1 20-15,20-21 0,-20 22 0,20-22 16,-21 22-16,22-22 0,-1 0 0,1 1 16,-1-1-16,22 0 0,-21-20 15,20-1-15,1 21 0,0-21 0,20-21 16,-20 21-16,21 1 0,0-22 15,0 0-15,21-22 47,21 1-47,-21 0 16,21 0-16,-21 0 16,21 0-16,0 21 0</inkml:trace>
  <inkml:trace contextRef="#ctx0" brushRef="#br0" timeOffset="22354.47">4974 3112 0,'0'0'0,"21"0"0,-21-22 15,0 44 16,0-1-31,-21 0 0,0 0 16,0 0-16,0 0 0,-1 22 0,1-22 16,0 21-16,0 1 0,-21-1 15,20-21-15,1 21 0,-21 1 0,21-22 16,0 0-16,-1 21 0,1-20 16,0-1-16,0 0 0,0-21 0,21 21 15,0 0 1,0-42 15,21 0-15,0 21-16,0 0 0,0 0 15,1-21-15,-1 21 0,0 0 0,0 0 16,0 0-16,0 0 0,22 0 16,-22 0-16,0 21 0,21-21 0,-20 21 15,-1 0-15,21-21 0,-21 21 16,0 1-16,1-22 0,-1 21 0,0 0 15,0 0-15,0-21 16,0 0-16,1 21 0,-1-21 16,0 0-1,0 0 1,-21-21-16</inkml:trace>
  <inkml:trace contextRef="#ctx0" brushRef="#br0" timeOffset="23223.24">11642 2032 0,'0'0'0,"0"21"31,0 0-16,0 1-15,0-1 16,21 0-16,0 0 0,0 0 0,21 0 16,1 22-16,-1-22 0,0 21 15,22 1-15,-1-1 0,22 21 0,0-20 16,-22 20-16,22 1 0,0-1 16,-1 1-16,1-22 0,0 22 0,20-1 15,1 1-15,-21-1 0,21 1 16,0-1-16,-22 1 0,22-1 15,-21 1-15,-1-1 0,1 1 0,-21-22 16,20 21-16,-20-20 0,-1-1 16,1-21-16,-1 22 0,-20-22 0,-1 0 15,0 0-15,-21 0 0,1-21 0,-1 0 16,0 21-16,-21-42 62,0 0-62,0 0 32,0 0-32,0 0 15,0-1-15,0 1 16</inkml:trace>
  <inkml:trace contextRef="#ctx0" brushRef="#br0" timeOffset="23838.88">14076 3450 0,'0'0'0,"-21"0"16,-1 0-16,22-21 16,-21 21-1,21 21 16,0 0-31,0 1 0,0-1 16,21-21-16,-21 21 16,22 0-16,-1 0 0,0-21 0,-21 21 15,21 1-15,0-1 0,0 0 16,1-21-16,-1 21 0,0 0 0,0 0 16,0-21-16,22 22 0,-22-1 0,0-21 15,0 21-15,0-21 16,0 21-16,1-21 0,-1 0 15,-21 21 1,21-21 0,-42 0 15,0 0-31,-1 0 0,1 0 16,0 0-16,0 0 0,0 0 0,0 0 15,-1 0-15,-20 0 0,21 0 16,-21 0-16,-1 0 0,1 21 0,0-21 15,-1 22-15,1-22 0,0 21 16,-1-21-16,1 21 0,21-21 0,-22 21 16,1-21-16,21 0 0,-21 21 15,20-21-15,1 21 0,0-21 16,0 0-16,0 0 16,21 22-1,21-22 32,-21-22-31,21 22-1</inkml:trace>
  <inkml:trace contextRef="#ctx0" brushRef="#br0" timeOffset="24011.42">13695 3979 0,'0'0'0,"21"0"0,-42 0 109,0 0-109</inkml:trace>
  <inkml:trace contextRef="#ctx0" brushRef="#br0" timeOffset="25713.4">5228 3344 0,'21'-21'0,"-42"42"0,63-42 15,-42 0-15,22 0 0,-1 21 16,0-21-16,-21 0 0,21-1 0,0 1 15,0 0-15,1 0 0,20 0 0,-21 0 16,0-1-16,22 1 0,-1 0 16,-21 0-16,21-21 0,1 20 0,-1 1 15,-21 0-15,22-21 0,-1 21 16,0-1-16,-21-20 0,22 21 0,-1-21 16,-21 20-16,22-20 0,-1 21 15,-21-21-15,21 20 0,-20-20 16,20 21-16,-21 0 0,21 0 15,-20-22-15,20 22 0,-21 0 0,21 0 16,-20 0-16,20-1 0,-21 22 0,0-21 16,0 0-16,22 21 0,-22-21 15,0 21-15,0 0 0,0-21 0,1 21 16,-1 0 0,-21-21-16,21 21 0,-42 21 78,0-21-63</inkml:trace>
  <inkml:trace contextRef="#ctx0" brushRef="#br0" timeOffset="26415.65">296 5144 0,'0'0'0,"21"-43"31,1 43-31,-22-21 0,0 0 16,-22 0 0,1 21-16,0 0 15,-21 0-15,21 0 0,-1 21 0,-20 0 16,21 0-16,-21 0 0,-1 1 15,22 20-15,0 0 0,21 1 0,0-22 16,0 21-16,0 0 0,0 1 16,0 20-16,0-20 0,0-22 15,0 21-15,0 0 0,0 1 16,0-22-16,0 0 0,0 0 16,0 0-16,0 1 0,42-22 0,1 0 15,-1 0-15,0 0 0,1 0 16,20-22-16,-21 1 0,1 0 0,20 0 15,-20 0-15</inkml:trace>
  <inkml:trace contextRef="#ctx0" brushRef="#br0" timeOffset="26951.29">952 4657 0,'0'0'0,"-21"0"0,0 21 16,21 0 0,-21 0-16,0 22 0,21-1 0,0 21 15,0-20-15,-21 20 0,21 1 16,-22-22-16,22 22 0,0-1 0,0-21 16,0 1-16,-21-1 0,21 0 15,0 1-15,0-1 0,-21-21 0,21 22 16,0-22-16,0 0 0,0 0 15,0 0-15,0 0 16,-21-21-16,0 0 16,21-21-1,0 0-15,0 0 0,0 0 16,0 0-16,0-1 0,0-20 16,0 21-16,0-21 0,21 20 0,0-20 15,0 0-15,0 21 0,22-22 16,-22 22-16,21-21 0,-21 21 15,22-1-15,-1 22 0,0 0 0,-20 0 16,20 0-16,0 0 16,-21 22-16,1-1 0,-1 0 0,0 0 0,-21 21 15,0-20-15,0 20 16,0-21-16,0 21 0,0-20 0,-21-1 16,0 21-16,-1-21 0,22 0 15,-21 1-15,0-1 0,0 0 16,21 0-16,-21-21 0,21-21 31,0 0-15,21 0-16,-21-1 0</inkml:trace>
  <inkml:trace contextRef="#ctx0" brushRef="#br0" timeOffset="27315.12">1439 5376 0,'21'0'16,"1"0"-1,-1 0-15,0 0 0,0 0 16,0-21-16,22 0 0,-22 21 16,0-21-16,0 0 0,21 0 0,-20 21 15,-1-22-15,-21 1 0,0 0 16,0 0-16,0 0 0,0 0 0,0-1 15,-21 22 1,-22 0-16,22 0 0,0 22 0,-21-22 16,20 21-16,-20 0 15,21 0-15,-21 21 0,20-20 0,1 20 16,0-21-16,0 0 0,21 22 16,0-22-16,0 0 0,0 0 0,0 0 15,0 0-15,0 1 0,21-1 16,0-21-16,0 0 0,1 0 15,20 0-15,-21 0 0,21 0 0,1 0 16,-1 0-16,0-21 0,1-1 16</inkml:trace>
  <inkml:trace contextRef="#ctx0" brushRef="#br0" timeOffset="28214.6">2328 5038 0,'0'0'0,"-84"0"16,62 0 0,1 0-16,0 0 0,0 21 15,0 0-15,0 0 0,-1 0 0,22 22 16,-21-22-16,0 21 0,21-21 16,0 22-16,0-22 0,0 21 0,0-21 15,0 1-15,0 20 0,0-21 16,0 0-16,0 0 0,21-21 15,0 22-15,1-22 0,-1 0 16,21 0-16,-21 0 0,22 0 0,-1 0 16,-21 0-16,21 0 0,1-22 15,-1 1-15,0 0 0,-20 0 0,20 0 16,-21 0-16,0-22 0,0 22 0,1-21 16,-1-1-16,0-20 0,0 21 15,-21-22-15,0 1 0,0 20 0,0-20 16,21 20-16,-21 1 0,0 0 15,0 21-15,0-1 0,0 1 0,0 0 16,0 42 0,0 0-16,0 1 15,-21 20-15,21 0 0,0 1 16,0 20-16,-21-21 0,21 1 0,-21 20 16,21-20-16,-21-1 0,21 0 15,0 1-15,0-1 0,0 0 0,-22-21 16,22 1-16,0 20 0,0-21 15,0 0-15,-21-21 0,21 21 0,0-42 47,0 0-31,0 0-16,0 0 0,21 0 0,1-1 16,-1-20-16,-21 21 0,21 0 15,21-22-15,-21 22 0,1-21 0,20 21 16,-21 0-16,0-1 0,22 1 15,-22 21-15,0 0 0,0 0 0,0 0 16,0 0-16,1 0 0,-22 21 16,0 1-16,0-1 15,0 0-15,-22-21 0,1 21 16,-21 0-16,21-21 0,0 21 16,-1-21-16,-20 0 0,21 0 15,0 0-15,0 0 0,-1 0 16,1 0-16,0 0 0,0 0 0,0 0 15,21-21-15,-21 21 16,21 21 15,0 1-31,21-22 0,-21 21 0,21 0 16,0 0-16,-21 0 0,21 0 16,0 1-16,-21-1 0,22 0 0,-1 0 15,-21 0-15,21 0 0,0 1 16,0-22-16,0 21 0,22 0 0,-22-21 15,0 0-15,21 0 0,-20 0 16,-1 0-16,21 0 0,-21 0 16,22 0-16,-22-21 0,21 0 0,-21 21 15,22-22-15,-1 1 0</inkml:trace>
  <inkml:trace contextRef="#ctx0" brushRef="#br0" timeOffset="28619.17">3492 5249 0,'-21'0'0,"42"0"0,-84 0 16,42 22-16,0-22 0,21 21 16,-22-21-16,1 21 0,21 0 31,0 0-31,21-21 0,1 0 16,-1 0-16,21 0 0,-21 0 15,0 0-15,22 0 0,-22 0 0,21-21 16,1 0-16,-22 21 0,0-21 0,21 0 15,-21 21-15,1-22 0,-22 1 16,0 0-16,0 0 0,0 0 16,0 0-16,-22-1 15,1 22-15,0 0 0,0 0 16,-21 22-16,20-22 0,-20 21 16,21 0-16,0 0 0,0 0 15,-22 0-15,43 22 0,-21-22 0,21 0 16,-21 0-16,21 0 0,0 1 15,0 20-15,0-21 0,21 0 16,0 0-16,0 1 0,1-22 16,20 21-16,-21-21 0,21 0 0,1 0 15,-1 0-15,22 0 0,-22 0 16,0 0-16,22 0 0,-22 0 0,0-21 16,22 21-16,-22-22 0</inkml:trace>
  <inkml:trace contextRef="#ctx0" brushRef="#br0" timeOffset="29149.14">4572 5165 0,'0'0'0,"0"-21"0,0-1 0,0 1 0,0 0 15,-21 0-15,0 0 0,-1 0 16,1 21-16,0 0 0,-21 0 0,21 0 16,-1 0-16,1 21 0,-21 0 15,21 0-15,0 0 0,-22 0 0,22 1 16,0 20-16,0-21 0,0 0 15,21 22-15,0-22 0,-22 21 0,22-21 16,0 0-16,0 1 0,0-1 0,0 0 16,22 0-16,-22 0 15,21-21-15,0 0 0,0 21 0,21-21 0,-20 0 16,-1 0-16,21 0 0,-21 0 16,22-21-16,-1 21 0,-21-21 15,21 0-15,-20 0 0,20 0 0,-21-1 16,0-20-16,0 0 0,1-1 15,-1 1-15,0 0 0,0-22 0,0 1 16,-21-1-16,0 1 0,0-1 0,0 22 16,0-22-16,0 22 0,0 0 15,0 21-15,0-1 0,0 1 0,0 0 16,-21 21 0,0 0-16,0 21 0,21 0 0,0 22 15,-21-1-15,21 0 0,-22 22 16,22-22-16,0 22 0,0-1 15,0 1-15,0-1 0,0-20 0,0 20 16,0-21-16,0 1 0,0-1 16,0 0-16,22 1 0,20-1 0,-21-21 15,0 0-15,22 22 0,-22-43 16,21 21-16,-21-21 0,22 0 0,-22 0 16,0 0-16,0 0 0,0 0 0,22-21 15,-22 0-15,0-1 0,0 1 16,0 0-16</inkml:trace>
  <inkml:trace contextRef="#ctx0" brushRef="#br0" timeOffset="29926.89">6456 4826 0,'0'0'0,"-21"0"0,-1 0 0,1 0 16,0 0-16,0 0 0,0 0 15,0 0-15,42 0 32,0 0-17,21-21-15,-21 21 0,1-21 16,20 0-16,-21 21 0,21-22 0,1 1 16,-22 21-16,21-21 0,-21 0 0,1 0 15,20 0-15,-42-1 0,0 1 16,0 0-16,0 0 0,0 0 15,0 0-15,-42-1 0,20 1 0,-20 0 16,21 21-16,-21 0 0,-1 0 16,-20 0-16,20 0 0,1 0 0,0 21 15,-1 0-15,1 1 0,0-1 16,-1 21-16,1-21 0,21 0 0,0 22 16,0-1-16,21 0 0,0-20 15,0 20-15,0-21 0,0 21 0,0-20 16,21-1-16,0 21 0,21-21 0,-21-21 15,1 21-15,20-21 16,-21 0-16,21 22 0,1-22 0,-22 0 0,21 0 16,-21 0-16,1 0 15,-1 0-15,-42 0 16,-1 0 0,-20 0-16,0 0 0,-1 0 15,1 0-15,0 0 0,21 21 0,-22-21 16,1 21-16,21 0 0,-22 0 15,22 0-15,0 22 0,0-22 0,0 0 16,21 21-16,0-20 0,0-1 0,0 0 16,0 0-16,21 0 15,0 0-15,21 1 0,-20-1 0,20-21 16,0 21-16,1-21 0,-1 0 0,0 0 16,22 0-16,-22 0 0,22 0 15,-1 0-15,-21 0 0,22-21 0,-22 21 16,1-21-16,-1-1 0,0 1 15,1 0-15,-22 0 0,21 0 0,-21-22 16,0 22-16</inkml:trace>
  <inkml:trace contextRef="#ctx0" brushRef="#br0" timeOffset="30131.31">6964 4974 0,'21'0'31,"-21"21"-31,21 1 0,-21-1 16,21 0-16,-21 0 0,0 0 15,21 22-15,1-22 0,-1 0 0,-21 0 16,21 0-16,0 0 0,-21 1 0,0-1 16,21-21-16,0 21 0,-21 0 15,22 0-15,-1-21 16,0 0-16,0-21 16,-21 0-1,0 0-15</inkml:trace>
  <inkml:trace contextRef="#ctx0" brushRef="#br0" timeOffset="30371.28">7387 4995 0,'0'0'0,"0"-21"0,0 0 15,-21 21 1,0 21-16,0 0 16,-1-21-16,1 43 0,0-22 15,0 0-15,0 21 0,0-20 0,-22 20 16,22-21-16,0 21 0,-21-20 0,20 20 15,-20-21-15,21 21 16,0-20-16,0 20 0,-1-21 0,1 0 0,21 0 16,0 1-16,0-1 0,0 0 15,0 0-15,21-21 16,1 0-16,20 0 0,-21 0 0,21 0 16,-20 0-16,20-21 0</inkml:trace>
  <inkml:trace contextRef="#ctx0" brushRef="#br0" timeOffset="30767.05">7959 4974 0,'0'0'0,"0"-21"0,0 0 0,0 0 16,0 0-16,21 21 0,-21 21 31,0 0-31,0 0 0,0 21 15,0-20-15,0 20 0,-21 0 16,21 1-16,0-1 0,0 21 0,-22-20 16,1 20-16,0 1 0,0-1 0,21 1 15,-21-1-15,0 22 0,-1-22 16,1 22-16,21 0 0,-21-1 0,0 1 16,21 0-16,-21-1 0,21 1 0,-21 0 15,21-22-15,-22 22 0,22 0 16,0-22-16,0 1 0,0-22 0,0 21 15,0-20-15,0-22 0,0 21 0,-21-21 16,21 1-16,0-1 0,0 0 16,0-42-1,0 0 1,0-22-16,21 22 0,-21 0 16,22-21-16,-22-1 0,21-20 15,0 20-15,-21-20 0,21-1 0,0-20 16</inkml:trace>
  <inkml:trace contextRef="#ctx0" brushRef="#br0" timeOffset="31051.14">7980 5165 0,'21'-64'0,"-42"128"0,42-170 0,0 64 0,-21-1 16,21 22-16,0-21 0,1 21 15,-1-22-15,0 22 0,0 0 0,0 21 16,22 0-16,-22 0 0,21 0 15,-21 0-15,22 21 0,-22-21 0,21 21 16,-21 22-16,0-22 0,1 21 16,-22-21-16,0 22 0,0-1 0,0-21 15,-22 21-15,1-20 0,-21 20 0,0-21 16,-1 0-16,1 0 0,0 1 16,-22-1-16,22 0 0,-1 0 0,-20 0 15,21-21-15,20 21 0,-20-21 0,21 0 16,63 0 15,-21 0-31</inkml:trace>
  <inkml:trace contextRef="#ctx0" brushRef="#br0" timeOffset="32435.36">12763 4403 0,'0'0'0,"0"-21"0,0-1 0,0 1 15,0 0-15,22 0 0,-22 0 16,0 0-16,0-1 15,0 44 1,0-1 0,0 0-16,-22 0 0,1 21 0,0 1 15,21-1-15,0 0 0,-21 22 16,21-1-16,-21 1 0,21-1 0,0 1 16,0-1-16,0 1 0,0-1 0,0-20 15,0 20-15,0-20 0,21-1 16,0 0-16,0-21 0,0 1 0,1-1 15,20 0-15,-21 0 0,21-21 16,1 0-16,-22 0 0,21 0 0,1 0 16,-1-21-16,-21 0 0,21 0 15,1-1-15,-22 1 0,21-21 0,-21 21 16,22-22-16,-22-20 0,21 21 16,-21-22-16,22 1 0,-22-1 0,0 22 15,21-22-15,-20 1 0,-1-1 16,-21 22-16,21 0 0,-21-1 0,0 1 15,21 0-15,-21 20 0,0 1 0,0 0 16,0 0-16,-21 21 16,0 0-16,0 21 0,-1 0 0,22 0 15,-21 22-15,0-22 16,0 21-16,0 1 0,0-1 0,21 0 16,-22 1-16,1 20 0,21-21 0,0 1 15,0 20-15,0-20 0,0-1 16,0 0-16,0 1 0,0-1 0,21-21 15,-21 21-15,43-20 0,-22-1 16,0-21-16,0 21 0,0-21 0,22 0 16,-22 0-16,21 0 0,-21 0 0,22-21 15,-22 21-15,0-21 0,21-1 16,-20 1-16,-1-21 0,0 21 0,0-22 16,0 22-16,0-21 0,-21 21 15,0 0-15,0-22 0,0 22 16,0 0-16,0 0 15,-21 42 1,21 0-16,0 0 0,-21 0 16,21 1-16,-21 20 0,21-21 0,0 21 15,0-20-15,-21 20 0,21-21 16,-21 21-16,21-20 0,0 20 0,0-21 16,0 0-16,-22 0 0,22 1 15,0-1-15,0 0 0,0-42 47,0 0-47,0-1 16,0-20-16,0 21 0,0-21 0,22 20 15,-1-20-15,-21 0 0,21-1 16,0 1-16,0 21 0,0-21 0,1-1 16,20 22-16,0 0 0,-21 0 15,22 0-15,-1-1 0,0 22 0,1 0 16,-1 0-16,0 0 0,1 0 0,-1 22 15,-21-22-15,22 42 0,-22-21 16,0 0-16,0 22 0,-21-22 0,0 21 16,0-21-16,0 22 0,0-22 15,0 21-15,-21-21 0,0 0 0,0 1 16,-1-1-16,1 0 0,0 0 16,0 0-16,0 0 15,0-21-15,42 0 31,0 0-31,0-21 16,21 0-16,-20 21 0,20-21 0</inkml:trace>
  <inkml:trace contextRef="#ctx0" brushRef="#br0" timeOffset="33166.94">15007 4741 0,'0'0'0,"0"-21"0,0 0 15,-21 21-15,0 0 0,0-21 16,-1 21-16,1 0 0,0 0 16,0 0-16,0 21 0,0-21 0,-1 21 15,1 22-15,0-22 0,0 21 0,0 0 16,0 1-16,-1-22 0,1 21 16,0 1-16,21-1 0,-21 0 0,21-21 15,0 22-15,0-22 0,0 21 16,0-21-16,21 1 0,0-22 15,0 21-15,1 0 0,20-21 0,-21 0 0,21 0 16,-20 0-16,20 0 0,-21 0 16,21-21-16,1 0 0,-22-1 15,21 1-15,1 0 0,-1-21 0,-21 21 16,0-22-16,22 1 0,-22-22 16,0 22-16,0-21 0,0 20 0,0-20 15,-21 20-15,0 1 0,22-43 16,-22 64-16,0-21 0,0 21 15,0 0-15,0 42 32,-22 0-32,22 0 0,0 0 0,-21 22 15,0-22-15,0 21 0,21 0 16,-21 22-16,0-22 0,-1 1 16,22-1-16,-21 0 0,0 1 0,21-1 15,-21 0-15,21-21 0,-21 22 16,0-22-16,21 0 0,0 0 0,0 0 15,-22-21-15,22-21 32,0 0-32,22 0 15,-22 0-15,21 0 0,0-1 0,0 1 16,0-21-16,22 21 0,-22 0 16,21-1-16,-21-20 0,22 42 0,-22-21 15,21 0-15,-21 21 0,0 0 16,1 0-16,-1 0 0,0 21 15,-21 0-15,0 0 0,0 0 16,0 22-16,0-22 0,0 0 16,0 0-16,0 22 0,0-22 0,0 0 15,-21 0-15,0 0 0,21 0 0,-22 1 16,22-1-16,0 0 0,0 0 16,0-42 15,22 0-16,-1 21-15,0-21 0</inkml:trace>
  <inkml:trace contextRef="#ctx0" brushRef="#br0" timeOffset="33550.72">15748 5080 0,'0'21'16,"21"-21"15,0 0-15,0 0-16,1 0 15,-1 0-15,0 0 0,0-21 0,0 0 16,0 0-16,1 0 0,-22-1 16,0 1-16,0 0 15,-22 21 1,1 0-16,0 0 15,0 21-15,0 0 0,0 1 16,-1-1-16,1 0 0,21 0 0,-21 0 16,0 0-16,21 1 0,-21-1 0,21 21 15,0-21-15,0 0 0,0 1 16,0-1-16,0 0 0,21 0 16,0-21-16,0 0 15,0 21-15,1-21 0,20 0 16,-21 0-16,21 0 0,-20 0 0,20 0 15,0 0-15,-21-21 0,22 21 16,-1-21-16</inkml:trace>
  <inkml:trace contextRef="#ctx0" brushRef="#br0" timeOffset="34463.22">16637 4847 0,'0'-21'0,"0"42"16,-21-42-16,0 21 0,-1 0 15,1 0-15,0 0 16,0 21-16,0 0 0,-22 1 0,22-1 16,0 0-16,0 21 0,0-21 0,0 22 15,21-22-15,0 21 0,0-21 16,0 1-16,0 20 0,0-21 0,0 0 16,0 0-16,0 1 0,21-1 15,21-21-15,-21 21 0,0-21 0,22 0 16,-22 0-16,21 0 0,1 0 0,-22 0 15,21 0-15,-21 0 0,22 0 16,-22-21-16,0 0 0,21-1 0,-21 1 16,1-21-16,-1 0 0,0-1 0,0 1 15,0-22-15,-21 1 0,21 21 16,-21-22-16,22 1 0,-22 20 16,0-20-16,0 20 0,0 1 15,0 21-15,0-21 0,0 20 0,0 1 16,0 0-16,0 42 31,0 0-31,0 1 0,0-1 0,0 0 16,0 0-16,0 21 0,-22 1 15,22-1-15,0 0 0,0 1 0,-21-1 16,21 0-16,0 1 0,0-1 16,0 0-16,-21 1 0,21-1 0,-21-21 15,21 0-15,-21 22 0,21-22 0,0 0 16,0 0-1,-21-21-15,21-21 32,0 0-32,21 0 15,0 0-15,-21-1 0,21 1 0,0 0 16,0-21-16,1 21 0,-1-1 16,0-20-16,21 21 0,-21-21 0,1 20 15,20 1-15,-21 21 0,21-21 0,-20 21 16,-1 0-16,-21 21 15,0 0 1,0 1-16,0-1 0,-21-21 16,-1 21-16,1 0 0,0 0 15,0 0-15,0-21 0,0 22 0,-1-22 16,1 21-16,0-21 0,0 0 16,0 0-16,0 0 15,-1 0-15,1 0 16,21 21 31,0 0-47,0 0 15,0 0-15,0 1 16,0-1-16,0 0 0,21 0 0,1 0 16,-1 0-16,0-21 15,-21 22-15,21-22 0,0 0 16,-21 21-16,21-21 0,1 0 0,-1 0 15,0 0-15,0 0 0,0 0 0,0 0 16,1 0-16,-1 0 16,0 0-16,0 0 0,0-21 0,0 21 15,1-22-15,-22 1 0</inkml:trace>
  <inkml:trace contextRef="#ctx0" brushRef="#br0" timeOffset="34827.01">17505 5038 0,'0'0'16,"-21"0"-16,42 0 31,0 0-31,0 0 16,21 0-16,-20 0 0,-1 0 15,0 0-15,0 0 0,0-21 0,0 21 16,1-22-16,-22 1 0,21 0 15,-21 0-15,0 0 16,0 0-16,-21-1 16,-1 22-16,1 0 15,0 0-15,0 0 0,0 0 0,0 22 16,-1-1-16,1 0 0,0 0 16,0 0-16,0 0 0,0 1 0,21-1 15,-22 0-15,22 0 0,0 0 0,0 0 16,0 1-16,0-1 0,22-21 15,-1 21-15,0-21 0,0 0 0,0 0 16,22 0-16,-22 0 0,0 0 16,21 0-16,-21 0 0,1 0 0</inkml:trace>
  <inkml:trace contextRef="#ctx0" brushRef="#br0" timeOffset="35387.04">18394 4847 0,'0'0'0,"0"-21"16,0 0-16,-106-43 31,64 64-31,20 0 0,1 0 0,0 0 0,-21 22 16,21-1-16,-1 0 0,1 0 0,0 21 15,0-20-15,0 20 16,21-21-16,0 21 0,-21-20 0,21-1 0,0 21 15,0-21-15,0 0 0,0 1 16,21-1-16,0 0 0,0 0 16,0 0-16,0-21 0,1 21 15,-1-21-15,0 0 0,0 0 16,0 0-16,22 0 0,-22 0 0,0-21 16,0 0-16,0 0 0,0 0 0,1 0 15,-1-22-15,0 22 0,-21-21 16,21-1-16,0-20 0,0 21 0,1-22 15,-1 1-15,-21-1 0,21 1 16,0 20-16,-21-20 0,21-1 16,-21 22-16,0 0 0,0-1 0,0 22 15,0-21-15,0 21 0,-21 21 16,0 0 0,0 21-16,21 0 0,-21 21 15,-1-21-15,1 22 0,21-1 0,-21 0 16,0 1-16,21 20 0,0-20 15,0-1-15,0 21 0,0-20 0,0 20 16,0-20-16,0-1 0,0 0 0,0 1 16,0-22-16,21 21 15,0-21-15,0 0 0,1 1 0,-1-22 0,0 21 16,21-21-16,-21 0 0,1 0 16,-1 0-16,21 0 0,-21-21 15,0-1-15,22 22 0,-22-21 0</inkml:trace>
  <inkml:trace contextRef="#ctx0" brushRef="#br0" timeOffset="36274.64">19558 4487 0,'0'0'0,"-21"0"0,0 0 16,42 0 15,0 0-31,0 0 16,0 0-16,22 0 15,-22 0-15,21 0 0,0 0 0,-20-21 16,20 21-16,-21 0 0,21-21 0,-20 21 16,-1-21-16,0 21 0,0-21 15,-21 0-15,0-1 0,0 1 0,0 0 16,-21 0-16,0 0 15,0 21-15,-22-21 0,22 21 0,-21 0 16,21 0-16,-1 0 0,-20 0 16,21 0-16,0 21 0,-22-21 0,22 21 15,0 0-15,21 0 0,0 0 16,0 1-16,0-1 0,0 0 0,0 0 16,0 0-16,0 0 0,21 1 15,0-1-15,1 0 0,-1-21 16,21 21-16,-21-21 0,22 0 0,-1 21 15,-21-21-15,0 0 0,22 0 0,-22 0 16,-42 0 15,-1 0-31,-20 0 16,21 0-16,-21 0 0,-22 0 0,22 0 16,-1 21-16,1 1 0,0-22 0,-1 21 15,1 0-15,0 21 0,21-21 16,-1 1-16,1 20 0,21-21 0,-21 21 15,21-20-15,0 20 0,0-21 16,21 0-16,0 0 0,1 1 16,20-1-16,-21 0 0,21 0 0,1-21 15,-1 0-15,0 21 0,22-21 16,-22 0-16,1 0 0,-1 0 0,21 0 16,-20-21-16,-22 0 0,21 21 0,1-21 15,-22 0-15,0-22 0,21 22 16,-42 0-16,21-21 0</inkml:trace>
  <inkml:trace contextRef="#ctx0" brushRef="#br0" timeOffset="36474.64">20172 4678 0,'21'0'47,"-21"21"-47,21-21 0,-21 21 0,21 0 15,-21 1-15,21-1 0,1 0 16,-1 0-16,0 0 0,-21 0 15,0 1-15,21-1 0,0-21 0,-21 21 16,0 0-16,21 0 16,1-21-1,-22-21 1,0 0-16</inkml:trace>
  <inkml:trace contextRef="#ctx0" brushRef="#br0" timeOffset="36690.89">20595 4636 0,'0'0'0,"0"-22"16,-21 22-16,0 0 0,0 0 0,-22 0 15,22 0-15,0 22 0,0-1 0,0-21 16,-22 21-16,22 0 0,0 0 16,0 0-16,0 1 0,-1-22 0,1 21 15,0 0-15,0 0 0,21 0 16,-21 0-16,21 1 0,0-1 15,21-21 1,0 0-16,0 0 16,22 0-16</inkml:trace>
  <inkml:trace contextRef="#ctx0" brushRef="#br0" timeOffset="37047.07">20828 4657 0,'0'21'32,"0"0"-32,0 0 0,0 0 15,0 22-15,0-22 16,-21 21-16,21 1 0,-21-1 0,21 0 16,-22 1-16,22-1 0,0 0 0,-21 22 15,0-22-15,0 0 0,21 1 16,-21 20-16,0-20 0,-1 20 0,22-21 15,-21 1-15,0 20 0,0-20 0,0-1 16,0 21-16,-1-20 0,1-1 16,0-21-16,0 22 0,21-22 0,-21 21 15,0-21-15,21 0 0,0 1 16,0-44 15,0 1-31,0 0 0,0 0 0,21 0 16,0 0-16,0-22 15,0 22-15,0-21 0,1-1 0,-1 1 16</inkml:trace>
  <inkml:trace contextRef="#ctx0" brushRef="#br0" timeOffset="37324.91">20828 4784 0,'0'0'0,"0"-21"0,21-1 16,-21 1-16,21 0 0,0 0 15,1 0-15,-1 21 0,0 0 16,0 0-16,0 0 0,0 0 16,1 0-16,-1 0 0,0 0 15,0 0-15,0 0 0,-21 21 0,0 0 16,0 0-16,0 0 16,0 1-16,-21-1 0,0 0 15,0-21-15,0 21 0,-1 0 16,1-21-16,0 21 0,0-21 0,0 22 15,0-22-15,21 21 0,-22-21 16,1 0 0</inkml:trace>
  <inkml:trace contextRef="#ctx0" brushRef="#br0" timeOffset="43422.92">910 6562 0,'0'0'0,"0"-64"31,0 43-31,0 0 16,0 0-1,0 0-15,0-1 0,-21 22 16,0 0 0,-22 0-16,22 0 0,-21 0 0,21 0 15,-22 22-15,1-22 0,0 21 16,-1 0-16,1 21 0,0-21 15,-1 22-15,1-22 0,0 21 0,-1 1 16,22-1-16,-21 0 0,21 1 16,21 20-16,-21-21 15,21 1-15,0-1 0,0 0 0,0 1 16,0-1-16,21 0 0,0 1 16,0-1-16,21-21 0,1 0 0,-1 1 15,0-22-15,1 0 0,-1 0 16,0 0-16,1 0 0,-1 0 15,0-22-15,1 1 0,-1 0 0,0 0 16</inkml:trace>
  <inkml:trace contextRef="#ctx0" brushRef="#br0" timeOffset="44386.37">1185 6837 0,'0'0'0,"0"-21"0,0 0 0,-21 21 31,0 0-31,0 21 16,0 0-16,21 0 0,0 0 16,-22 0-16,22 1 0,-21-1 15,21 0-15,-21 0 0,21 21 0,0-20 16,0-1-16,0 0 0,0 0 16,0 0-16,0 0 0,0 1 0,42-22 15,-20 0-15,-1 0 0,0 0 16,0 0-16,0 0 0,22 0 0,-22 0 15,0-22-15,0 22 16,0-21-16,0 0 0,-21 0 0,0 0 16,0 0-16,0-1 15,0 1-15,-21 0 0,0 21 16,0-21-16,0 0 0,0 0 0,-1-1 16,22 1-16,-21 0 15,21 0-15,0 0 0,0 0 16,21-1-16,22 1 15,-22 0-15,0 21 0,21 0 0,-20 0 16,20 0-16,-21 0 0,21 0 16,1 0-16,-22 21 0,21 0 15,-21-21-15,1 22 0,-1-1 16,0 0-16,0 0 0,0 0 0,-21 0 16,0 22-16,0-22 0,0 0 15,21 0-15,-21 0 0,0 1 16,0-1-16,0 0 0,0 0 0,0 0 15,0 0-15,0 1 0,0-1 16,0-42 15,0-1-31,0 1 0,22 0 16,-22 0-16,21 0 0,-21-22 16,21 22-16,-21-21 0,21 21 0,0 0 15,0-22-15,1 22 16,-1 0-16,0-21 0,0 20 0,0 22 15,0-21-15,1 0 0,-1 21 16,0 0-16,0 0 0,0 0 0,0 21 16,1-21-16,-1 21 0,0 1 15,0-1-15,-21 21 0,0-21 0,0 0 16,0 1-16,0-1 0,0 0 16,0 21-16,0-21 0,0 1 0,0-1 15,0 0-15,0 0 16,0-42 15,0 0-15,0 0-16,0-1 0,0 1 15,0 0-15,21 0 0,0 0 16,1-22-16,-22 22 0,21 0 0,21 0 16,-21-21-16,0 42 0,22-22 15,-22 1-15,21 21 0,-21 0 0,22 0 16,-22 0-16,21 0 0,-21 21 15,1 1-15,-22-1 0,21 21 16,-21-21-16,0 0 0,0 1 16,0-1-16,0 0 0,-21 0 0,-1 0 15,22 0-15,0 1 0,-21-1 16,0 0-16,0 0 16</inkml:trace>
  <inkml:trace contextRef="#ctx0" brushRef="#br0" timeOffset="44772.14">3027 6668 0,'0'0'0,"0"-22"15,-21 22-15,-1 0 16,22 22-1,-21-1-15,21 0 0,0 0 16,0 0-16,0 22 0,0-22 16,0 21-16,0-21 0,0 22 0,0-1 15,0 0-15,-21 22 0,21-22 16,0 22-16,-21-1 0,21 1 0,-21-1 16,21 22-16,-21-22 0,-1 1 15,1-1-15,21 1 0,-21-1 0,21 1 16,-21-1-16,21-20 0,0 20 0,0 1 15,0-22-15,-21 0 0,21 1 16,0-22-16,0 21 0,0-21 0,-21 0 16,21-42 15,0 0-31,0 0 16,0 0-16,21-22 0,-21 1 15,21 0-15,-21-1 0,0 1 0,0-21 16,0 20-16</inkml:trace>
  <inkml:trace contextRef="#ctx0" brushRef="#br0" timeOffset="45076.98">2794 6837 0,'0'-21'16,"0"42"-16,0-63 0,0-1 0,21 22 0,0 0 15,0 0-15,1 0 0,-1 21 16,21-22-16,-21 22 0,22 0 0,-22 0 15,21 0-15,-21 0 0,22 22 16,-22-22-16,21 21 0,-21 0 0,0 0 16,-21 0-16,0 0 0,0 22 15,0-22-15,0 0 0,0 0 0,-21 0 16,0 1-16,-21-1 0,21 0 0,-1 0 16,-20 0-16,21 0 0,-21-21 15,20 22-15,1-22 0,-21 0 0,21 0 16,0 21-16,21-42 31,21-1-15,-21 1-16,21 21 0</inkml:trace>
  <inkml:trace contextRef="#ctx0" brushRef="#br0" timeOffset="45807.14">3450 6435 0,'0'0'0,"0"-21"0,0 42 47,0 0-47,0 0 0,0 21 16,0 1-16,0-22 0,-21 21 0,21 1 16,0-1-16,0 0 0,-21 1 0,21-1 15,0-21-15,0 21 0,0-20 16,0 20-16,0-21 0,0 0 0,0 0 15,0 1-15,21-1 0,0-21 16,0 0-16,-21 21 0,21-21 16,1 0-16,-1 0 0,0 0 0,0-21 15,0 21-15,0-21 0,1-1 16,-1 1-16,0 0 0,0 0 0,0 0 16,-21 0-16,21-1 0,1 1 15,-1-21-15,0 21 0,0 0 0,-21-1 16,21 22-16,0-21 0,-21 0 15,22 21 1,-22 21 0,0 0-1,0 1-15,0 20 0,0-21 0,0 0 16,0 0-16,0 1 0,0-1 16,0 0-16,0 0 0,0 0 0,21 0 15,0 1-15,0-22 0,0 21 0,22-21 16,-22 0-16,0 0 15,0 0-15,21 0 0,-20 0 0,-1 0 16,21 0-16,-21-21 0,22-1 16,-22 22-16,0-21 0,21 0 0,-21 0 15,1 0-15,-1 0 0,0-22 0,-21 22 16,0 0-16,0 0 0,0 0 16,0-1-16,0 1 0,0 0 0,-21 21 15,0 0-15,-1 0 16,1 0-16,0 21 0,21 0 15,0 1-15,0-1 0,-21 0 0,21 0 16,0 21-16,0-20 0,0-1 16,0 0-16,0 0 0,0 0 15,0 0-15,21-21 0,0 22 0,0-22 16,1 0-16,-1 0 0,0 0 16,0 0-16,0 0 0,0 0 0,1 0 15,-1 0-15,21 0 0,-21-22 0,0 1 16,1 0-16,-1 21 0,0-21 15,0 0-15,0-22 0,-21 22 0,0 0 16,0-21-16,0 21 0</inkml:trace>
  <inkml:trace contextRef="#ctx0" brushRef="#br0" timeOffset="45995.04">4149 6392 0,'0'0'0,"-22"0"16,1 0-16,21 22 31</inkml:trace>
  <inkml:trace contextRef="#ctx0" brushRef="#br0" timeOffset="47663.28">5842 6795 0,'21'0'16,"0"0"-1,-21-22-15,21 1 16,1 21-16,-22-21 0,21 0 0,0 0 16,0 0-16,-21-22 15,21 22-15,0-21 0,-21 21 0,0-22 16,22 1-16,-22 0 0,21-1 0,-21 22 0,0-21 16,0-1-16,0 22 15,0 0-15,0 0 0,0 0 0,-21 0 16,-1 21-16,1 0 15,0 21-15,0-21 16,21 21-16,0 0 0,0 21 0,0 1 16,-21-1-16,21 0 0,0 1 15,-21-1-15,21 0 0,0 1 0,0 20 16,0-20-16,0-22 0,0 21 0,0 0 16,0-20-16,21-1 0,0 0 15,0 0-15,0 0 0,0 0 16,1-21-16,-1 0 0,21 0 0,-21 0 15,0 0-15,22 0 0,-22 0 16,21-21-16,-21 0 0,22 0 0,-22 0 16,21 0-16,-21-1 0,22 1 15,-22-21-15,0 21 0,0-22 0,-21 22 16,0-21-16,21 21 0,-21 0 0,0-1 16,0 1-16,0 42 31,0 1-31,-21-1 15,21 0-15,0 0 0,0 21 0,0-20 16,0-1-16,0 21 0,0-21 16,0 0-16,0 1 0,0-1 15,0 0-15,0 0 0,21 0 0,1-21 16,-1 21-16,0-21 0,0 0 0,0 0 16,22 0-16,-22 0 0,21 0 15,-21 0-15,22-21 0,-22 0 0,21 21 16,-21-21-16,0 0 0,1 0 0,-1-1 15,0 1-15,-21 0 0,21-21 16,-21 21-16,0-1 0,0 1 0,0 0 16,0 0-16,0 0 15,0 42 1,-21 0 0,21 0-16,0 0 0,0 1 15,-21-1-15,21 0 0,-21 0 0,21 0 16,0 0-16,0 1 0,0-1 0,0 0 15,0 0-15,0 0 16,-22-21-16,22-21 31,0 0-15,0 0-16,0 0 0,0-1 16,22 1-16,-1 0 0,-21-21 15,21 21-15,0-22 0,0 22 16,0 0-16,1-21 0,-1 20 0,0 1 15,0 21-15,-21-21 0,21 21 16,0 0-16,1 0 0,-22 21 0,0 0 16,21 1-16,-21 20 0,0-21 15,0 0-15,0 0 0,0 1 16,0 20-16,0-21 0,0 0 0,0 0 16,0 1-16,0-1 0,0 0 15,0 0 1,21-21-16,0 0 15,-21-21-15,21 21 16,-21-21-16,21 0 0,-21-1 16,22 1-16,-1 0 0,-21 0 0,21-21 15,0 20-15,-21 1 0,21-21 16,0 21-16,1-22 0,-1 22 0,0 0 16,0 0-16,0 21 0,0-21 0,1 21 15,-1 21 1,-21 0-16,0 0 0,0 0 15,0 1-15,0-1 0,0 0 16,0 0-16,0 21 0,-21-20 0,21-1 16,0 0-16,0 0 0,0 0 0,0 0 15,0 1-15,0-1 16,21 0-16,0-21 0,21 21 0,-21-21 16,1 0-16,20 0 0,-21 0 0,21 0 15,-20 0-15,20 0 0,0 0 16,1 0-16,-22 0 0,21-21 0,-21 0 15,22 0-15,-22-1 0,0 1 0,21 0 16,-21 0-16,-21-21 0,22-1 16,-1 22-16,-21-21 0,0-1 0,0 22 15,0-21-15,0 21 0,0 0 16,0-1-16,0 1 0,-21 21 16,-1 0-16,1 21 0,0 1 15,0-1-15,0 21 16,0-21-16,21 22 0,-22-22 0,22 21 15,0-21-15,0 22 0,0-22 0,0 0 16,0 0-16,0 0 0,22 0 16,-1-21-16,0 22 0,0-22 0,0 0 15,22 0-15,-22 21 0,0-21 0,21 0 16,-21 0-16,1 0 0,-1 0 16,0-21-16,0 21 0,0-22 0,0 1 15,1 21-15,-1-21 0,-21 0 0,0 0 16,0 0-16,0-1 0,0 1 15,0 0-15</inkml:trace>
  <inkml:trace contextRef="#ctx0" brushRef="#br0" timeOffset="47927.13">7070 6054 0,'-22'0'16,"1"0"-16,0 0 47,0 0-32,0 0-15,0 0 0,-1 0 0,1 0 16,0 0-16</inkml:trace>
  <inkml:trace contextRef="#ctx0" brushRef="#br0" timeOffset="48166.36">5736 6477 0,'0'0'0,"21"0"15,0 0-15,1 0 0,-1-21 16,21 21-16,0-21 0,1 21 0,20-21 16,-20-1-16,-1 22 0,21-21 15,-20 21-15,20 0 0,-20-21 0,-1 21 16,-21 0-16,21 0 0,-20-21 0,-1 21 15,0 0-15,0 0 0</inkml:trace>
  <inkml:trace contextRef="#ctx0" brushRef="#br0" timeOffset="50146.93">12509 5990 0,'0'0'0,"0"-21"0,0 0 0,0 0 15,0 0-15,0-1 16,0 44 15,-21 20-31,21 0 16,-21-21-16,21 22 0,0-1 15,0 22-15,-21-22 0,0 0 0,21 22 16,-21-22-16,21 0 0,0 22 16,0-22-16,0-21 0,0 22 0,0-22 15,0 21-15,0-21 0,0 1 16,0-1-16,21-21 31,-21-21-31,0-1 0,21 22 16,-21-21-16</inkml:trace>
  <inkml:trace contextRef="#ctx0" brushRef="#br0" timeOffset="51525.72">12446 6033 0,'0'0'0,"0"-22"0,0 1 0,0 0 15,0 0-15,0 0 0,0 0 16,0-1-16,21 1 0,0 0 0,0 0 15,1 0-15,-1 0 0,21-1 16,0 1-16,-20 21 0,20 0 0,0 0 16,1 0-16,-1 21 0,0 1 0,1-1 15,-1 0-15,-21 21 0,0 1 16,0-1-16,-21 0 0,0 22 16,-21-22-16,0 0 0,0 1 0,-21-22 15,-1 21-15,1 1 0,0-22 16,-1 21-16,1-21 0,0 0 0,20 1 15,1-22-15,0 0 0,-21 0 16,21 0-16,-1 0 16,22-22-16,0 1 0,0 0 15,0 0-15,0 0 16,0 0-16,22 42 47,-22 0-47,21 0 0,-21 0 15,0 0-15,0 1 0,21 20 0,-21-21 16,21 0-16,-21 22 0,0-22 16,21 0-16,0 0 0,1 21 0,-1-20 15,-21-1-15,21-21 0,0 21 0,0 0 16,0-21-16,22 0 0,-22 0 16,21 0-16,-21 0 0,22 0 0,-1 0 15,-21 0-15,22-21 0,-1 0 0,0 0 16,-21-1-16,22 1 15,-22 0-15,21 0 0,-21 0 0,1-22 16,-1 22-16,0-21 0,0 0 0,-21 20 16,0 1-16,21 0 0,-21 0 15,21 0-15,-21 0 0,0-1 0,0 44 32,0-1-17,-21 21-15,0-21 0,21 0 0,0 22 16,-21-22-16,21 21 0,-21-21 15,21 1-15,0 20 0,0-21 0,0 0 16,0 0-16,0 1 0,0-1 0,21 0 16,0-21-16,0 0 15,0 0-15,1 0 0,-1 0 0,21 0 0,-21 0 16,0-21-16,22 21 0,-22-21 0,21-1 16,-21 1-16,1 0 15,-1-21-15,21 21 0,-21-22 0,0 22 16,-21-21-16,22-1 0,-1 22 0,-21 0 15,21-21-15,-21 21 16,0-1-16,0 1 0,0 42 31,-21 1-31,21 20 16,-21-21-16,21 0 0,-22 0 0,22 22 16,0-22-16,0 21 0,0-21 15,0 1-15,0 20 0,0-21 0,0 0 16,0 0-16,22 1 15,-1-22-15,0 0 0,0 0 16,0 0-16,22 0 0,-22 0 0,0 0 16,21 0-16,-21 0 0,1-22 0,20 1 15,-21 0-15,0 0 0,-21 0 16,21 0-16,1-22 0,-22 22 0,21-21 16,-21 21-16,0-1 0,0-20 0,0 21 15,0 0-15,-21 42 47,21 0-47,-22 0 0,22 22 0,-21-22 16,21 0-16,0 21 0,0-21 15,-21 1-15,21-1 0,-21 21 16,21-21-16,0 0 0,-21 1 16,21-1-16,-21-21 0,21 21 15,0-42 16,0 0-31,0-1 0,0 1 0,0 0 16,0 0-16,0 0 0,0-22 16,0 22-16,21-21 0,0 21 0,0-22 15,0 22-15,0 0 0,1-21 16,20 21-16,-21 21 0,21-22 16,1 1-16,-1 21 0,0 0 0,1 0 15,-22 0-15,21 0 0,-21 21 0,1 1 16,-1-22-16,0 42 0,0-21 15,-21 0-15,0 22 0,0-22 0,0 21 16,0-21-16,0 0 0,0 22 16,0-22-16,0 0 0,-21 0 0,21 0 15,0 1-15,-21-1 0,0-21 0,21 21 16,-22-21-16,22 21 16,0-42 15,0 0-31</inkml:trace>
  <inkml:trace contextRef="#ctx0" brushRef="#br0" timeOffset="53231.74">15727 6646 0,'0'-21'47,"0"0"-31,21 0-16,0 0 0,0 0 15,0-22-15,1 22 0,-1-21 0,0-1 16,0 22-16,0-21 0,-21 0 15,21-1-15,1 1 0,-1 0 0,0-1 16,-21 1-16,0 0 0,0-1 0,0 22 16,0-21-16,0 21 0,0-1 15,0 1-15,0 0 0,-21 21 32,0 0-32,21 21 0,-22 0 0,1 1 15,0-1-15,0 21 0,21-21 0,-21 22 16,0-1-16,21-21 0,0 21 15,-22 1-15,22-1 0,0 0 0,0 1 16,0-1-16,0 0 0,0 1 0,0-22 16,0 21-16,0-21 0,22 22 15,-1-22-15,0 0 0,0 0 0,0-21 16,0 0-16,22 0 0,-22 0 16,21 0-16,-21 0 0,1-21 0,20 0 15,-21 0-15,21 0 0,-20-1 0,20 1 16,-21-21-16,0 0 15,0 20-15,1-20 0,-1 21 0,-21-21 16,0 20-16,21 1 0,-21 0 0,0 0 16,0 0-16,0 0 0,-21 42 31,21 0-31,0 0 0,-21 0 16,-1 0-16,22 22 0,-21-22 15,21 21-15,0 1 0,0-22 0,0 21 16,0-21-16,0 22 0,0-22 15,0 21-15,0-21 0,21 0 0,1 1 16,-1-22-16,0 21 0,21-21 16,-21 0-16,22 0 0,-22 0 15,21 0-15,1 0 0,-22 0 0,21-21 16,-21-1-16,22 1 0,-22 0 0,21-21 16,-21 21-16,0-22 0,1 1 15,-1 21-15,0-22 0,0 1 0,-21 21 16,21-21-16,-21 20 0,0 1 0,0 0 15,0 0-15,-21 21 32,21 21-32,-21-21 0,0 21 15,21 0-15,0 1 0,0 20 0,-21-21 16,21 21-16,-22-20 0,22 20 16,0-21-16,0 0 0,0 22 15,0-22-15,0 0 0,0 0 0,0 0 16,0 0-16,0-42 47,0 0-47,0 0 0,0 0 0,0 0 15,0-1-15,22-20 0,-1 21 16,0-21-16,-21 20 0,21-20 0,0 21 16,0-21-16,1 20 0,-1 1 0,0 0 15,0 0-15,0 21 0,22 0 16,-22 0-16,0 0 15,0 0-15,0 0 0,-21 21 16,21 0-16,-21 0 0,0 1 16,22-1-16,-22 0 0,0 21 0,0-21 15,0 1-15,0-1 0,21 21 16,-21-21-16,0 0 0,21-21 0,-21 22 16,0-1-16,0 0 15,21-21-15,0 0 16,-21-21-1,21 0-15,-21-1 16,22 1-16,-1-21 0,0 21 0,0 0 16,0-1-16,0-20 0,22 21 15,-22 0-15,21-22 0,-21 22 16,22 0-16,-22 0 0,0 0 0,21 0 16,-20-1-16,-1 22 0,0 0 0,0 0 15,0 0 1,-21 22-16,0-1 15,0 0-15,0 0 0,0 0 0,0 0 16,0 1-16,0-1 0,-21 21 16,21-21-16,0 0 0,0 22 0,0-22 15,0 0-15,0 0 0,0 0 16,21 1-16,0-1 0,1 0 16,-1 0-16,0-21 0,0 0 0,0 21 15,22-21-15,-22 0 0,21 0 16,-21 0-16,22 0 0,-1 0 0,0-21 15,-21 0-15,22 21 0,-1-21 0,-21 0 16,22-22-16,-1 22 0,-21-21 16,0 21-16,22-22 0,-22 1 0,0 21 15,0-22-15,-21 22 0,0 0 0,0-21 16,0 21-16,0-1 16,0 1-16,-21 21 0,0 0 15,0 0-15,-1 21 0,1 1 16,0-1-16,0 0 0,0 0 15,0 0-15,-1 0 0,22 22 0,0-22 16,-21 0-16,21 21 0,0-20 16,0-1-16,0 21 0,0-21 0,21 0 15,1 1-15,20-1 0,-21-21 16,0 0-16,0 0 0,22 0 16,-1 0-16,-21 0 0,22 0 0,-1 0 15,0 0-15,1 0 0,-1-21 16,0-1-16,1 1 0,-22 0 0,21 0 15,-21 0-15,22 0 0,-22-22 16,0 22-16,0 0 0,-21 0 16,0 0-16,0-1 0,0 1 0,0 0 15,0 0-15,-21 0 0,0 0 16,0-1-16,-22 22 0</inkml:trace>
  <inkml:trace contextRef="#ctx0" brushRef="#br0" timeOffset="53614.42">17039 5736 0,'-21'0'0,"42"0"0,-42-21 0,0 21 125,0 0-125,-1 21 0,-20-21 16</inkml:trace>
  <inkml:trace contextRef="#ctx0" brushRef="#br0" timeOffset="53934.22">15684 6054 0,'22'0'31,"-1"0"-15,0 0-16,0 0 0,0 0 15,0 0-15,22 0 0,-22 0 0,0 0 16,0 0-16,22 0 0,-22 0 16,0 0-16,0 0 0,0 0 15,0 0-15,1 0 0,-1 0 16,-42 0 15</inkml:trace>
  <inkml:trace contextRef="#ctx0" brushRef="#br0" timeOffset="55267.14">995 5969 0,'-21'0'0,"-22"-21"16,43 0 0,-21 21-16,0 0 15,42 0 32,0 0-47,0 0 0,1 0 16,20 0-16,-21 0 0,0 0 15,0 0-15,22 21 0,-1-21 16,-21 0-16,22 0 0,20 21 16,-21-21-16,22 0 0,-1 0 15,1 21-15,-1-21 0,22 0 0,0 0 16,-22 0-16,22 0 0,21 21 15,-22-21-15,22 0 0,0 0 0,0 0 16,0 0-16,21 0 0,-21 0 16,-1 0-16,1 0 0,0 0 0,21 0 15,-21 0-15,21 0 0,0 0 16,0 0-16,-21 0 0,21 0 0,0 0 16,0 0-16,0 0 0,21-21 0,-21 21 15,21 0-15,-21 0 0,0 0 16,0-21-16,0 21 0,0 0 15,0 0-15,21 0 0,-21 0 16,0-21-16,-21 21 0,21 0 0,-21 0 16,21 0-16,-21 0 0,0 0 0,-1-21 15,1 21-15,0 0 0,0 0 16,-21 0-16,-1 0 0,1-21 0,-22 21 16,1 0-16,-1 0 0,-20 0 15,-1 0-15,0 0 0,1 0 0,-22 0 16,0 0-16,0 0 0,0 0 15,1 0-15,-22-22 16,-22 22 47,1 0-48,0 0-15,0 22 0,0-22 16</inkml:trace>
  <inkml:trace contextRef="#ctx0" brushRef="#br0" timeOffset="56274.99">995 7747 0,'0'0'0,"-21"0"0,-1 0 16,1 0-16,0 0 16,0 0-16,0 0 15,0 0-15,-1 0 16,1 0-16,21-21 47,21 21-47,1 0 15,-1 0-15,21 0 0,-21 0 16,22 0-16,-1 0 0,0 0 16,1 0-16,-1 0 0,0 0 15,22 0-15,-1 0 0,-20 0 0,20 0 16,22 0-16,-22 0 0,1 0 15,20 0-15,-20 0 0,-1 0 0,22 0 16,0 0-16,-1 0 0,1-21 16,21 21-16,-21 0 0,20 0 0,-20 0 15,21 0-15,-21 0 0,-1-21 0,22 21 16,0-22-16,0 22 0,0 0 16,-1-21-16,22 21 0,0 0 0,-21-21 15,21 21-15,0-21 0,0 21 16,21-21-16,-21 21 0,22 0 15,-22-21-15,21 21 0,-21 0 0,21 0 16,-21-22-16,0 22 0,21 0 16,-21 0-16,21 0 0,-21-21 0,-21 21 15,21 0-15,0 0 0,0-21 0,0 21 16,21 0-16,-21 0 0,0 0 16,-21-21-16,21 21 0,-21 0 0,0 0 15,21 0-15,-21-21 0,-1 21 16,-20 0-16,21 0 0,-21 0 15,-1 0-15,1-21 0,-22 21 0,1 0 0,-22 0 16,22 0-16,-43 0 0,21-22 16,-21 22-16,1 0 0,-1 0 15,0 0-15,-21-21 32,-21 21-17,0-21-15,21 0 16,-22 21-16</inkml:trace>
  <inkml:trace contextRef="#ctx0" brushRef="#br0" timeOffset="57479.06">13695 5525 0,'-21'0'0,"42"0"0,-64 0 0,22 0 16,0 0-1,0 21-15,0 0 0,0-21 16,-1 0-16,22 21 15,-21-21-15,21 21 16,0 0 0,21-21-1,1 0-15,-1 0 0,21 0 0,-21 0 16,22 0-16,-22 0 0,21 0 16,0 0-16,22 0 0,-22 0 0,22 0 15,-1 0-15,22 0 0,0 0 16,-22 0-16,22 0 0,21 0 0,-22 0 15,22 0-15,0 0 16,0 0-16,42 0 0,-21 0 0,0 0 16,21 0-16,0 0 0,0 0 0,1 0 15,-1 22-15,21-22 0,-21 0 16,0 21-16,22-21 0,-22 21 0,0-21 16,0 0-16,22 21 0,-43-21 15,21 0-15,0 0 0,-21 0 0,21 0 16,0 0-16,0 0 0,1 0 15,-1 0-15,0 0 0,-21 0 0,21 0 16,-21 0-16,21 0 0,-42 0 16,21 0-16,-21-21 0,0 21 0,-22 0 15,-20 0-15,-1 0 0,1-21 16,-22 21-16,22-21 0,-22 21 16,-21 0-16,22-22 0,-22 22 0,21 0 15,-21 0-15,0-21 0,1 21 16,-1 0-16,-21-21 15,21 21-15,-42 0 47,0 0-47,-1 0 16,-20 0-16,21 0 0</inkml:trace>
  <inkml:trace contextRef="#ctx0" brushRef="#br0" timeOffset="58456.27">12404 7176 0,'21'0'78,"0"0"-62,0 0-16,0 0 0,0 0 16,1 0-16,-1 0 0,21 0 0,0 0 15,1 0-15,20 0 0,1 0 16,-1 0-16,22 0 0,0 0 0,20 0 16,-20 0-16,21 0 0,-21 0 0,-1 0 15,22 0-15,-21 0 0,21 0 16,-1 0-16,1 0 0,0 0 0,21 0 15,-21 0-15,0 0 0,0 0 16,21 0-16,0-22 0,0 22 16,0-21-16,0 21 0,21 0 0,-21 0 15,0 0-15,21 0 0,0 0 16,0 0-16,0 0 0,1 0 0,-1 0 16,-21 0-16,0 0 0,21 0 15,-21 0-15,0 0 0,21 0 0,-21 0 16,-21 0-16,0 0 0,0 0 0,-1 0 15,-20 0-15,0 0 0,-1 21 16,-20-21-16,-1 0 0,1 0 0,-1 0 16,1 0-16,-22 0 0,1 0 15,-22 0-15,21 0 0,-21 0 0,0 0 16,1 0 0,-44 0 46,1 0-62,0 0 16,0 0-16,0-21 0,-22 21 15</inkml:trace>
  <inkml:trace contextRef="#ctx0" brushRef="#br1" timeOffset="65591.42">698 8763 0,'22'-21'15,"-44"42"-15,44-63 0,-22 21 0,0-1 0,0 1 16,0 0 0,0 42 30,0 0-46,0 1 0,0-1 0,0 21 16,0-21-16,0 22 0,-22-1 16,22 0-16,0 1 0,-21-1 15,21 0-15,0 1 0,0-1 0,0 0 16,0 1-16,-21-1 0,21-21 16,0 21-16,-21-20 0,21-1 0,0 0 15,0 0-15,0 0 16,0 0-1,0-42 17,0 0-32,0 0 15,0 0-15,21 0 0,0 21 0</inkml:trace>
  <inkml:trace contextRef="#ctx0" brushRef="#br1" timeOffset="65931.23">1016 9144 0,'0'21'15,"0"0"-15,0 1 16,21-22 0,0 0-1,0 0-15,1 0 16,-1-22-16,0 22 15,-21-21-15,21 21 0,-21-21 0,0 0 16,-21 0 0,0 21-1,0 0-15,-1 0 0,1 0 16,0 0-16,21 21 16,-21-21-16,21 21 15,0 0 1,21-21-1,0 0 1,0 0-16,22 0 0</inkml:trace>
  <inkml:trace contextRef="#ctx0" brushRef="#br1" timeOffset="66299.02">1778 8615 0,'0'0'0,"-21"0"0,0 0 0,-1 0 0,1 0 16,42 0 30,1 0-46,-1 0 0,21-21 0,0 21 16,1 0-16,-1 0 0,-21 0 0,22 0 16,20 0-16,-21 0 0,1-21 15,-1 21-15,22 0 0,-22 0 16,0 0-16,1 0 0,-22 0 0,0 0 16,0 0-16,0 0 15,-42 21 1,0-21-16,0 0 0,0 0 15,-1 0-15,1 0 0,0 0 0,0 0 16</inkml:trace>
  <inkml:trace contextRef="#ctx0" brushRef="#br1" timeOffset="66607.84">2095 8615 0,'0'0'0,"0"21"47,-21 0-47,21 0 16,0 1-16,0 20 0,0-21 0,0 21 15,0 1-15,0-1 0,0 0 16,-21 1-16,21-1 0,0 0 0,0 1 16,0-1-16,-21-21 0,21 22 15,0-22-15,-21 21 0,21-21 0,0 0 16,0 1-16,0-1 0,0 0 15,0-42 32,21 21-47,0-21 0,0-1 0,0 1 16,1 0-16,-1 0 0</inkml:trace>
  <inkml:trace contextRef="#ctx0" brushRef="#br1" timeOffset="67030.6">2434 9038 0,'-21'0'0,"21"-42"16,0 21-16,0 0 16,0-1-16,21 1 0,0 21 15,0-21-15,1 21 0,-1 0 16,21 0-16,-21 0 0,22 0 0,-22 0 15,21 21-15,-21-21 0,22 21 16,-22 1-16,0 20 0,0-21 0,0 0 16,0 22-16,1-22 0,-22 0 15,0 21-15,0-21 0,0 1 16,0-1-16,0 0 0,0 0 0,0 0 16,-22 0-16,22 1 0,-21-22 15,21 21-15,-21-21 16,21-21-1,0-1-15,0 1 16,0 0-16,0 0 0,0-21 0,0 20 16,21 1-16,-21 0 0,0-21 15,21 21-15,-21-1 0,22 1 0,-1 0 16,-21 0-16,21 0 0,0 21 16,0-21-16,0 21 15,1 0-15,-1 0 16,0 0-16</inkml:trace>
  <inkml:trace contextRef="#ctx0" brushRef="#br1" timeOffset="67778.17">3260 8890 0,'21'0'16,"-42"0"-16,42-21 15,-21 42 16,0 0-31,0 0 0,0 1 16,0-1-16,-21 0 0,21 0 16,0 21-16,0-20 0,0-1 15,0 0-15,0 0 0,0 0 0,0 0 16,0 1-16,0-1 0,0 0 16,21 0-16,21-21 0,-21 21 0,0-21 15,22 0-15,-1 0 0,-21 0 0,22 0 16,-1 0-16,0 0 0,-21 0 15,22-21-15,-22 0 0,21 21 0,-21-21 16,1 0-16,-1-1 0,0 1 16,0-21-16,-21 21 0,0 0 0,21-1 15,-21 1-15,21 0 0,1-21 16,-22 21-16,0-1 16,21 1-16,-21 0 15,0 42 1,0 0-16,0 1 15,0-1-15,0 0 0,0 0 0,0 0 16,0 22-16,-21-1 0,21-21 16,-22 21-16,22 1 0,0-1 0,0 0 15,0 1-15,-21-1 0,21 0 16,0 22-16,0-22 0,0 22 0,0-1 16,0 1-16,0-22 0,0 22 0,0-1 15,21 1-15,-21-22 0,0 21 16,22 1-16,-22-1 0,21-20 15,-21 20-15,21 1 0,-21-22 0,0 22 16,0-22-16,0 0 0,0 1 16,0-1-16,0-21 0,0 0 0,0 0 15,0 1-15,-21-1 0,0-21 0,-1 0 16,1 0-16,0 0 0,0-21 16,0-1-16,0 1 0,-1 0 15,1 0-15,0-21 0,0-1 0,0-20 0,21 20 16,0-20-16,0-1 15,0 22-15,0-21 0,0-1 0,0 22 16,0-22-16,0 22 0,21-22 16,-21 22-16,21-21 0,0 20 0,0 1 15,1-22-15,-1 22 0,0 0 0,0 21 16,21-22-16,-20 1 0,-1 21 16,0 0-16,0-1 0,0-20 0,22 21 15,-22 0-15,21 0 0,-21-1 0,22 1 16,-22-21-16</inkml:trace>
  <inkml:trace contextRef="#ctx0" brushRef="#br1" timeOffset="68979.06">4826 9081 0,'21'0'15,"-21"-22"-15,0 1 32,21 21-32,-21-21 0,0 0 15,21 0-15,-21 0 16,0-1-16,0 1 15,0 0-15,0 0 0,0 0 0,-21 0 16,0-1-16,0 22 0,0-21 16,-22 0-16,22 21 0,-21 0 15,0 0-15,-1 0 0,1 0 16,0 21-16,-1 0 0,1 1 0,21-1 16,-22 0-16,22 21 0,-21-21 0,21 22 15,0-1-15,-1 0 0,22 1 16,0-22-16,-21 21 0,21 1 0,0-22 15,0 0-15,0 21 0,0-21 16,21-21-16,1 22 0,-1-22 0,0 0 16,21 0-16,-21 0 0,22 0 0,-1 0 15,0-22-15,1 1 16,-1 0-16,0 0 0,1 0 0,-1 0 16,0-1-16,-20 1 0,20-21 0,-21 21 15,0-22-15,-21 22 0,0-21 16,21 21-16,-21-22 0,0 22 0,0 0 15,0 0-15,-21 21 32,21 21-32,0 0 0,-21 0 0,21 22 15,-21-22-15,21 0 0,0 21 16,0-20-16,0-1 0,0 21 0,0-21 16,0 0-16,0 1 0,21-1 15,0 0-15,22-21 0,-22 0 16,0 0-16,0 0 0,0 0 15,22 0-15,-22 0 0,0-21 16,0 21-16,21-21 0,-20-1 0,-1 1 16,0 21-16,0-21 0,-21-21 0,21 21 15,-21-1-15,21 1 0,-21-21 16,0 21-16,0 0 0,0-1 0,0 1 16,0 0-1,0 42 1,0 0-16,0 1 0,0-1 0,0 0 15,0 0-15,0 0 0,-21 0 16,21 1-16,0-1 0,0 0 16,0 0-16,0 0 0,0 0 0,0 1 15,0-1-15,0 0 16,0-42 15,0 0-31,0-1 16,0 1-16,0 0 0,0 0 15,0 0-15,0-22 0,0 22 16,0-21-16,21 0 0,1 20 0,-1-20 16,0 21-16,21 0 0,-21 0 15,22-1-15,-1 1 0,0 0 16,1 21-16,-1 0 0,0 0 0,1 21 16,-1 0-16,-21 1 0,22-1 15,-22 0-15,0 21 0,-21-21 0,0 22 16,0-1-16,0-21 0,0 22 0,0-22 15,-21 0-15,0 21 0,-1-21 16,1 1-16,21-1 0,-21-21 16,21 21-16,21-21 15,0 0 1,1-21-16,-1 21 0</inkml:trace>
  <inkml:trace contextRef="#ctx0" brushRef="#br1" timeOffset="69534.74">6477 8911 0,'0'0'0,"-21"-106"32,0 106-32,-1-21 0,1 0 0,0 21 15,0 0-15,0 0 0,0 0 0,-1 0 16,1 0-16,0 21 0,0 0 15,-21 1-15,20 20 0,1-21 0,0 21 16,-21-20-16,21 20 0,-1-21 0,1 21 16,0-20-16,21-1 15,0 21-15,0-21 0,0 0 0,0 1 16,0-1-16,0 0 0,21-21 16,0 0-16,1 0 0,-1 0 15,0 0-15,0 0 0,0 0 0,22 0 16,-22 0-16,0 0 0,0-21 0,21 0 15,-20-1-15,-1 1 0,0-21 16,0 21-16,0-22 0,0 1 0,1 0 16,-1-1-16,0-20 0,0 21 15,0-22-15,-21 22 0,21-1 16,1-20-16,-1 21 0,-21 20 0,0-20 16,0 0-16,21 21 0,-21-1 15,-21 22 1,0 22-16,21-1 0,0 0 15,-22 0-15,22 21 0,-21 1 16,21-1-16,0 0 0,-21 1 0,21-1 16,0 0-16,0 1 0,0 20 0,0-20 15,0-22-15,21 21 0,0 0 16,1-20-16,-22 20 0,21-21 0,0 0 16,0 0-16,0-21 0,0 22 15,22-22-15,-22 0 0,21 0 0,1 0 16,-1 0-16,0 0 0,1 0 15,-1-22-15</inkml:trace>
  <inkml:trace contextRef="#ctx0" brushRef="#br1" timeOffset="69867.55">7895 8467 0,'0'0'0,"-21"-21"0,0-1 15,0 22-15,-1-21 0,1 0 16,-21 21-16,21 0 0,-22 0 16,22 0-16,0 0 0,-21 0 0,21 21 15,-1 0-15,1 1 0,-21-1 0,21 21 16,0-21-16,-1 22 0,22-1 16,-21-21-16,21 43 0,-21-22 0,21 0 15,0 1-15,0-1 0,0 0 0,0 1 16,0-1-16,21 0 0,0-21 15,1 1-15,-1 20 0,0-21 0,21-21 16,1 21-16,-22 0 0,21-21 0,0 0 16,22 0-16,-22 0 0,1 0 15,-1 0-15,0 0 0,1-21 16,-1 0-16,0 0 0,1 0 0,-1 0 16,0-1-16</inkml:trace>
  <inkml:trace contextRef="#ctx0" brushRef="#br1" timeOffset="70563.14">8424 8700 0,'0'0'0,"0"-22"0,0 1 16,0 0-16,0 0 0,-21 21 16,0-21-16,0 21 0,0 0 15,-1 0-15,1 0 0,0 21 0,0 0 16,0-21-16,0 21 0,-1 0 0,1 22 16,0-22-16,0 21 0,0-21 15,0 22-15,21-22 0,0 21 16,0-21-16,0 22 0,0-22 0,0 0 15,0 0-15,0 0 16,21 1-16,0-22 0,0 0 0,0 0 16,0 0-16,1 0 0,-1 0 0,0-22 15,0 1-15,0 0 0,0 21 16,1-21-16,-1-21 0,0 20 0,0 1 16,-21-21-16,21 0 0,-21 20 15,21-20-15,-21 21 0,0 0 16,0 0-16,0-1 0,22 1 0,-22 42 31,0 1-31,-22-1 16,22 0-16,0 0 0,0 21 0,0-20 15,-21 20-15,21-21 0,0 0 16,0 22-16,0-22 0,0 0 0,0 0 16,0 0-16,0 0 0,21 1 0,1-1 15,-1-21-15,0 0 16,0 0-16,0 0 0,0 0 15,1 0-15,-1-21 0,0-1 0,0 1 16,0 0-16,0 0 16,1-21-16,-1-1 0,0 1 0,0 0 0,0-1 15,0 1-15,1-22 0,-1 22 16,0-21-16,0 20 0,0 1 16,0-22-16,1 22 0,-22 21 0,0-21 15,0 20-15,0 1 0,-22 42 31,22 22-31,-21-22 0,0 21 16,21-21-16,-21 22 0,21-1 16,0 0-16,-21 22 0,0-22 0,21 1 15,-22-1-15,22 0 0,0 1 0,0-1 16,0 0-16,-21 1 0,21-22 16,0 0-16,0 0 0,0 0 0,0 0 15,21-21-15,1 0 16,-1 0-16,0 0 15,0 0-15,0 0 0,0 0 0,1-21 16,-1 0-16,0 0 0,0 0 16</inkml:trace>
  <inkml:trace contextRef="#ctx0" brushRef="#br1" timeOffset="70751.05">8678 8678 0,'-42'0'15,"21"0"-15,42 0 16,0 0-16,0 0 16,0 0-16,22 0 0,-1 0 15,-21 0-15,22 0 0,-1-21 0,0 21 16,1 0-16,-1 0 0,0 0 16,1-21-16,-22 21 0,21-21 0,-21 21 15</inkml:trace>
  <inkml:trace contextRef="#ctx0" brushRef="#br1" timeOffset="71030.89">9567 8509 0,'0'0'0,"-21"0"0,-21 0 31,21 0-31,-1 0 16,1 0-16,21 21 0,-21 0 0,0 1 15,0-1-15,0 0 0,21 21 16,-22-21-16,1 1 0,21 20 0,-21-21 16,21 21-16,0 1 0,0-22 0,0 0 15,0 21-15,0-20 0,0-1 16,0 0-16,0 0 0,21-21 0,0 21 16,1 0-16,-1-21 0,0 0 0,21 0 15,-21 0-15,1 0 0,20 0 16,-21-21-16,21 0 0,1 21 15</inkml:trace>
  <inkml:trace contextRef="#ctx0" brushRef="#br1" timeOffset="71542.73">9991 8297 0,'0'0'0,"0"-21"0,-43-42 31,22 63-31,0 0 0,0 0 15,21 21 1,-21-21-16,21 42 0,0-21 0,0 1 16,0 20-16,0 0 0,-22-21 0,22 22 15,0-1-15,-21 0 0,21 1 16,0-1-16,0 0 0,0 1 0,0-1 16,0 0-16,0-20 0,0 20 0,0-21 15,0 0-15,0 0 0,0 1 16,0-1-16,0 0 0,-21-21 31,21-21-15,0 0-16,0-22 0,0 22 15,0 0-15,0-21 0,0 20 16,21-20-16,0 21 0,1-21 16,-1 20-16,21 1 0,0 0 0,1 0 15,-1 0-15,0 0 0,1 21 16,-1 0-16,0 0 0,-20 0 0,20 0 15,-21 0-15,21 21 0,-20-21 0,-1 21 16,0 0-16,0 21 0,-21-20 16,0-1-16,0 21 0,0-21 0,0 22 15,0-22-15,0 21 0,0-21 0,-21 0 16,0 1-16,0-1 0,-1 0 16,22 0-16,-21 0 0,0-21 0,0 21 15,0 1-15,0-22 16,-1 0-16,1 0 15,0 0-15,0 0 0,0 0 0</inkml:trace>
  <inkml:trace contextRef="#ctx0" brushRef="#br1" timeOffset="72546.67">212 10689 0,'21'0'0,"-42"0"0,63-21 15,-42 0-15,0 0 0,21 0 16,0-1-16,-21 1 16,21 0-16,1 0 0,-1 0 15,0 0-15,0-1 0,0 1 0,22 0 16,-22 21-16,21-21 0,-21 21 15,22 0-15,-22 0 0,21 0 0,-21 21 16,22 0-16,-22 22 16,0-1-16,0 0 0,0 1 0,-21-1 15,0 0-15,0 1 0,0 20 16,-21-21-16,0 1 0,0-1 0,-22 0 16,1 22-16,0-22 0,-1-21 15,1 22-15,0-1 0,21-21 0,-22 0 16,1 1-16,0-22 0,20 0 15,-20 0-15,21 0 0,-21 0 0,20 0 16,1-22-16,-21 1 0,21 0 16,0 0-16,21-21 0,0 20 15,-22-20-15,22 0 0,0 21 0,0-22 16,0 22-16,22-21 16,-1 21-16,0-1 0,21 1 0,-21 21 15,22 0-15,-22 0 0,21 0 16,1 0-16,-1 21 0,-21 1 0,21-1 15,-20 0-15,20 0 0,-21 21 16,0-20-16,0-1 0,1 21 0,-22 0 16,21-20-16,-21 20 0,21-21 15,-21 0-15,0 22 0,0-22 0,0 0 16,21 0-16,-21 0 0,21 0 16,0-42 15,1 0-16,-22 0-15,21-21 16</inkml:trace>
  <inkml:trace contextRef="#ctx0" brushRef="#br1" timeOffset="72722.57">1101 10901 0,'0'21'63,"21"-21"-48,0 0-15,0 0 0,21 0 16,-20 0-16</inkml:trace>
  <inkml:trace contextRef="#ctx0" brushRef="#br1" timeOffset="73018.39">1926 10562 0,'-21'-21'15,"42"21"1,0-21-16,0 21 15,1-21-15,20 21 0,0 0 0,1 0 16,-1-21-16,21 21 0,1 0 16,-1 0-16,1 0 0,-1 0 0,-20 0 15,-1 0-15,0 0 0,1 0 16,-22 0-16,0 0 0,-42 0 16,-21 0-1,20 21-15,-20-21 0,21 0 16,-21 0-16</inkml:trace>
  <inkml:trace contextRef="#ctx0" brushRef="#br1" timeOffset="73259.25">2222 10499 0,'0'0'0,"-21"0"0,0 0 16,21 21 0,-21 0-16,21 0 0,0 0 0,-21 1 15,21-1-15,0 21 0,0 0 0,0 1 16,0-1-16,0 0 0,0 1 15,-21-1-15,21 0 0,0 1 0,-22-1 16,22-21-16,0 22 16,0-1-16,0-21 0,0 0 0,0 0 15,0 1-15,0-1 0,22-21 16,-1-21 0,0-1-16,21-20 15,-21 21-15,1-21 0</inkml:trace>
  <inkml:trace contextRef="#ctx0" brushRef="#br1" timeOffset="73730.02">2476 10541 0,'0'-42'16,"0"63"0,0 0-1,0 21-15,0-20 0,0 20 0,0 0 16,0 1-16,0-1 0,0 0 15,0 1-15,0-1 0,0-21 0,0 21 16,0-20-16,0 20 0,0-21 16,0 21-16,0-20 0,-21-1 0,21 0 15,0 0-15,0-42 32,0 0-32,0 0 0,0-1 15,0 1-15,0 0 0,21 0 16,1-21-16,-1 20 0,-21 1 15,21-21-15,0 21 0,0 0 16,0-22-16,22 22 0,-22 0 0,0 21 16,0-21-16,22 21 0,-22 0 0,0 0 15,0 21-15,0-21 0,0 21 16,1 0-16,-1 0 0,-21 22 0,0-22 16,21 21-16,-21-21 0,0 22 15,0-22-15,0 0 0,0 21 0,0-20 16,0 20-16,-21-21 0,21 0 15,0 0-15,-21 1 0,21-44 47,0 1-47,0 0 16,21 0-16,-21 0 0</inkml:trace>
  <inkml:trace contextRef="#ctx0" brushRef="#br1" timeOffset="74114.8">3090 10880 0,'0'-43'16,"21"22"-16,1 21 16,-1-21-16,0 21 0,0 0 15,0 0-15,0 0 0,1 0 16,-1 0-16,0 21 0,21 0 0,-21 1 15,1-1-15,-1 0 0,0 0 0,0 0 16,0 0-16,0 1 0,-21-1 16,0 21-16,0-21 0,0 0 0,0 1 15,0-1-15,-21 0 0,0-21 0,21 21 16,-21-21 0,0 0-16,21-21 15,0 0 1,0 0-16,0-1 0,0 1 0,0 0 0,0 0 15,0-21-15,0 20 0,21 1 16,0 0-16,-21-21 0,21 21 16,0-1-16,-21 1 0,22 0 0,-1 21 15,0-21-15,0 21 0,0-21 16,0 21-16,1 0 0,-1 0 16</inkml:trace>
  <inkml:trace contextRef="#ctx0" brushRef="#br1" timeOffset="74630.5">4170 10626 0,'-21'-21'0,"42"42"0,-64-42 16,22 21-16,0 0 0,0 0 15,0 0-15,0 0 0,21 21 16,-22 0-16,1 0 0,0 0 0,0 0 16,0 1-16,21-1 0,-21 21 15,-1-21-15,22 22 0,0-22 16,0 21-16,0-21 0,0 0 0,0 22 16,0-22-16,0 0 0,22 0 15,-22 0-15,42 1 0,-21-1 0,0 0 16,0-21-16,22 0 0,-22 0 0,21 0 15,-21 0-15,22 0 0,-22-21 16,0 0-16,21-1 0,-20 22 0,20-21 16,-21 0-16,0 0 0,0-21 15,1 20-15,-1 1 0,-21 0 16,21-21-16,-21-1 0,0 22 0,0-21 0,0 0 16,-21-1-16,0 22 0,-1 0 15,1-21-15,0 20 0,0 22 16,0-21-16,-22 21 0,22 0 0,0 0 15,0 0-15,0 21 0,0-21 16,-1 22-16,1-1 0,0 0 0,21 21 16,-21-21-16,21 1 0,-21 20 0,21-21 15,0 0-15,0 0 0,0 22 16,0-22-16,0 0 0,0 0 16,21 0-16,0-21 0,0 0 0</inkml:trace>
  <inkml:trace contextRef="#ctx0" brushRef="#br1" timeOffset="75242.94">4762 10626 0,'0'0'0,"22"-21"0,-1 21 15,-21 21 1,0 0-16,0 0 15,0 0-15,0 22 0,0-22 16,0 0-16,0 21 0,0-21 0,-21 1 16,21 20-16,0-21 0,0 0 0,0 0 15,0 1-15,0-1 16,0 0-16,21-21 16,0 0-16,0 0 15,0 0-15,0 0 0,1-21 16,-1 21-16,0-21 0,0-1 15,-21 1-15,21 0 0,0 0 0,1 0 16,-1 0-16,0-1 0,-21 1 16,21 0-16,0 0 0,-21 0 0,21 21 15,-21 21 1,0 0-16,0 0 16,0 0-16,0 1 0,0-1 15,0 0-15,0 0 0,0 0 0,0 0 16,22 1-16,-22-1 15,21-21-15,-21 21 0,21-21 0,0 0 16,-21 21-16,21-21 0,0 0 0,1 0 16,-1 0-16,0 0 0,0 0 15,0-21-15,0 21 0,1-21 0,-1 0 16,0-1-16,0 22 0,-21-42 0,21 21 16,0 0-16,-21 0 0,0-22 15,0 1-15,0 21 0,0-22 0,0 1 16,0 21-16,0 0 0,0 0 15,0-1-15,0 1 0,0 0 0,-21 21 16,0 0 0,0 0-16,21 21 15,0 0-15,0 1 16,0-1-16,21-21 16,21 21-16</inkml:trace>
  <inkml:trace contextRef="#ctx0" brushRef="#br1" timeOffset="75715.21">6244 10583 0,'0'0'0,"0"-21"0,0 0 0,0 0 16,0 0-16,0 0 0,0-1 16,-21 22-16,0 0 15,0 0-15,-1 0 0,1 0 0,0 0 16,0 22-16,0-1 0,0 0 0,-1 0 15,1 0-15,0 0 0,0 1 16,21-1-16,-21 0 0,21 0 0,0 0 16,0 0-16,0 1 0,21-1 15,0-21-15,21 0 0,-20 0 16,-1 0-16,21 0 0,-21 0 0,22 21 16,-22-21-16,0 0 0,0 0 15,21 0-15,-20 0 0,-1 21 0,0-21 16,0 21-1,-21 0-15,0 1 16,-21-22-16,21 21 16,-21-21-16,-22 0 0,22 21 0,0-21 15,-21 21-15,-1-21 0,1 0 0,21 0 16,-21 21-16,-1-21 0,22 0 16,0 0-16,-21 0 0,20 0 0,1 0 15,0 21-15,0-21 0,0 0 0,0 0 16,-1 0-1,1 0-15,21-21 16,0 0 0,0 0-16</inkml:trace>
  <inkml:trace contextRef="#ctx0" brushRef="#br1" timeOffset="83478.96">12382 8467 0,'22'0'47,"-1"0"15,-21-21-62,0-1 16,0 1-16,21 21 0,-21-21 16,0 0-16,0 0 15,0 0-15,0-1 16,0 44 15,0-1-15,0 21-16,0-21 0,0 0 15,0 22-15,0-22 0,0 21 0,0 1 16,0-1-16,-21-21 0,21 21 16,-21 1-16,21-1 0,-22 0 15,22-20-15,0 20 0,0-21 0,0 21 16,0-20-16,0-1 0,0 0 15,0 0-15,0 0 0,0 0 16,0-42 15,0 0-15,0 0-16,0 0 0</inkml:trace>
  <inkml:trace contextRef="#ctx0" brushRef="#br1" timeOffset="83854.75">12806 8700 0,'0'21'16,"0"0"-1,0 0-15,21-21 47,0 0-47,0 0 16,-21-21-1,0 0 1,0 0 0,-21 21-1,0 0-15,0 0 0,0 0 16,-1 0-1,22 21-15,0 0 32</inkml:trace>
  <inkml:trace contextRef="#ctx0" brushRef="#br1" timeOffset="87356.18">13822 8149 0,'-43'0'32,"22"0"-17,0 0 1,0 0-1,42 0 32,0 0-47,22 0 16,-1 0-16,0 0 0,22 0 0,-1 0 16,1 0-16,20 0 0,-20-21 0,21 21 15,-22 0-15,22 0 0,-22 0 16,1-21-16,-22 21 0,22 0 0,-43 0 15,21 0-15,-21 0 0,0 0 16,-42 0 0,0 0-16,0 0 15,0 0-15,0 0 0,-1 0 16,-20 0-16,21 0 0</inkml:trace>
  <inkml:trace contextRef="#ctx0" brushRef="#br1" timeOffset="87731.97">14393 8192 0,'0'0'0,"-21"-22"15,0 22 16,21 22-15,0-1-16,0 0 0,0 0 0,0 0 16,0 22-16,0-1 0,0 0 0,0-21 15,-21 22-15,21-1 0,-21 0 16,21 22-16,0-22 0,0 1 0,-22-1 16,22 0-16,-21 1 0,21-1 15,0-21-15,-21 21 0,21-20 0,0-1 16,0 0-16,0 0 0,0 0 15,0 0 1,0-42 0,0 0-16,21 21 15,-21-21-15,21 0 0,1 0 16,-1-1-16,-21 1 0,21 0 0</inkml:trace>
  <inkml:trace contextRef="#ctx0" brushRef="#br1" timeOffset="88167.72">14605 8594 0,'0'-21'15,"0"-1"1,0 1-16,21 21 16,-21-21-16,21 21 0,0-21 0,1 21 15,-1 0-15,0 0 0,0 0 16,0 0-16,22 0 0,-22 0 0,21 0 15,-21 21-15,22-21 0,-1 21 16,-21 0-16,0 1 0,0-1 0,1 21 16,-1-21-16,-21 0 0,0 1 0,0 20 15,0-21-15,0 0 0,0 0 16,-21 1-16,-1-1 0,1 0 0,0 0 16,0 0-16,0-21 0,0 0 15,21-21 1,0 0-1,0 0-15,0 0 0,21-1 16,-21 1-16,21-21 0,0 21 16,0 0-16,-21-22 0,21 22 0,1 0 15,-1 0-15,0-22 0,-21 22 0,21 21 16,0-21-16,0 0 0,1 21 16,-1 0-16,0-21 0,0 21 15,0 0-15,0 0 0,1 0 16,-1 0-16,0 0 15,0 0-15</inkml:trace>
  <inkml:trace contextRef="#ctx0" brushRef="#br1" timeOffset="88866.32">15727 8424 0,'0'0'0,"21"-21"31,-21 42-15,-21 1-16,21-1 16,0 0-16,-21 0 0,21 0 0,-22 0 15,22 22-15,0-22 16,-21 0-16,21 0 0,0 22 0,0-22 16,0 0-16,0 0 0,0 0 0,0 0 15,21 1-15,-21-1 0,43-21 16,-22 0-16,0 21 0,21-21 0,-20 0 15,20 0-15,-21 0 0,21-21 16,-20 0-16,20 21 0,-21-22 0,0-20 16,22 21-16,-22 0 0,0 0 0,0-22 15,0 22-15,0 0 0,-21 0 16,22-22-16,-22 22 0,21 0 0,-21 0 16,0 0-16,21 0 15,-21 42 16,0 0-31,0 0 16,0 0-16,0 0 0,0 22 16,-21-22-16,21 21 0,-21 1 0,21-1 15,0 0-15,0 22 0,0-22 0,0 22 16,0-22-16,0 21 0,0 1 16,0-22-16,0 22 0,0-1 0,-22-20 15,22 20-15,-21 1 0,21-1 16,0 1-16,0-1 0,0 1 0,-21-1 15,21 1-15,0-1 0,0-21 16,-21-20-16,21 20 0,0-21 0,0 0 16,-21 0-16,0-21 15,-1 0-15,1-21 16,21 0-16,-21 0 0,0 0 16,21-22-16,-21 22 0,0-21 0,-1 0 15,1-22-15,0 22 0,0-22 16,0 22-16,21-22 0,0 22 0,0-21 15,0 20-15,0 1 0,0 0 0,0-1 16,0 1-16,0 0 0,0 20 16,0-20-16,21 0 0,0 21 15,0-22-15,22 22 0,-22-21 0,0 21 0,21-22 16,1 22-16,-1-21 16,0 21-16,1-1 0</inkml:trace>
  <inkml:trace contextRef="#ctx0" brushRef="#br1" timeOffset="89554.93">17441 8530 0,'0'0'0,"-21"0"0,0 0 15,0-21-15,0 0 0,-1 21 0,1-21 16,-21 21-16,21-21 15,0-1-15,-1 22 0,1-21 0,21 0 16,-21 0-16,0 0 0,21 0 16,0-1-16,0 1 0,0 0 0,0-21 15,0 21-15,0-1 0,0 1 0,21-21 16,21 21-16,-20 0 0,20-1 16,0 22-16,1-21 0,-1 21 0,0 0 15,-21 0-15,22 0 0,-1 0 16,0 21-16,-20 1 0,-1-1 0,-21 0 15,0 21-15,0 1 0,0-22 16,-21 21-16,-1-21 0,-20 22 0,0-1 16,-1-21-16,-20 21 0,21-20 15,-1 20-15,-20-21 0,20 0 0,1 0 16,0 1-16,21 20 0,-1-21 16,1 0-16,21 0 0,0 1 15,0-1-15,21 0 0,1-21 16,20 21-16,-21-21 0,21 21 0,1-21 15,-1 0-15,22 0 0,-22 0 0,0 0 16,1-21-16,-1 0 0,0 21 16,1-21-16,-22 0 0,0-1 15,0 1-15,0 0 0,0 0 0,-21 0 0,0 0 16,0-1-16,0 1 16,-21 21-1,0 0-15,21 21 16,0 1-16,-21-1 0,21 0 15,-21 21-15,21 1 0,-21-1 0,21 0 16,0 1-16,0-1 0,0 0 0,-22 1 16,22-1-16,0 0 0,0 1 15,0-22-15,0 21 0,0-21 0,-21 0 16,21 1-16,0-1 0,0 0 0,0 0 16,21-42 15,1 0-31,-22 0 0,0-1 15,21 1-15,0-21 16,0 21-16</inkml:trace>
  <inkml:trace contextRef="#ctx0" brushRef="#br1" timeOffset="90094.62">19346 8001 0,'0'0'0,"0"-21"0,0 0 0,0 0 15,0-1-15,-21 1 0,0 21 16,0-21-16,0 21 0,-1 0 0,1-21 15,0 21-15,0 0 0,0 0 0,0 0 16,-1 21-16,1 0 0,0 0 16,0 1-16,0 20 0,0-21 0,-1 21 15,1 22-15,21-22 0,-21 1 0,0-1 16,0 0-16,21 1 0,0-1 16,0 0-16,0 1 0,0-22 0,0 0 15,0 21-15,0-21 0,0 1 16,21-1-16,0 0 0,0-21 15,22 21-15,-1-21 0,0 0 0,1 0 16,-1 0-16,21 0 0,1 0 0,-22 0 16,22 0-16,-1-21 0,-20 0 15,-1 0-15,21 21 0,-20-22 0,-22-20 16</inkml:trace>
  <inkml:trace contextRef="#ctx0" brushRef="#br1" timeOffset="90820.2">19875 8276 0,'0'0'0,"22"-21"0,-22-21 0,0 21 16,0-1-16,0 1 0,0 0 15,0 0-15,-22 21 0,1 0 0,0 0 16,-21 0-16,21 0 16,-1 0-16,1 21 0,-21 0 15,21 22-15,-22-22 0,22 0 0,0 21 16,0-21-16,0 1 0,0-1 16,-1 21-16,22-21 0,0 0 0,0 1 15,0-1-15,0 0 0,0 0 16,22-21-16,-1 0 0,0 0 15,0 0-15,0 0 0,0 0 0,1 0 16,20 0-16,-21 0 0,0-21 0,22 0 16,-22 0-16,0-1 0,0 1 15,0 0-15,0-21 0,1-1 16,-1 22-16,0-21 0,-21 0 0,21 20 16,-21-20-16,21 21 0,-21 0 15,0 0-15,0-1 0,0 44 31,0-1-31,-21 0 0,21 0 0,0 0 16,-21 22-16,21-22 0,-21 21 0,21-21 16,0 0-16,0 22 0,0-22 15,0 0-15,0 0 0,0 0 0,21 1 16,0-1-16,-21 0 0,21-21 0,0 0 16,1 21-16,-1-21 0,0 0 15,0 0-15,0 0 0,0 0 16,1 0-16,-1-21 0,21 0 0,-21 0 15,0-1-15,1 1 0,-1-21 16,0 0-16,0-1 0,0 1 0,0-22 16,1 22-16,-1-21 0,0 20 15,-21-20-15,21 20 0,-21 1 0,21 0 16,-21 21-16,0-1 0,0 1 0,0 0 16,0 0-16,0 42 15,0 0 1,-21 22-16,0-22 15,21 21-15,0 0 0,0 1 0,-21-1 16,21 22-16,0-22 0,0 0 16,0 1-16,0-1 0,0 0 15,0 1-15,0-22 0,0 21 0,0-21 16,0 0-16,0 22 0,21-43 0,-21 21 16,21 0-16,0-21 15,0 0-15,1 0 0,-1 0 16,0 0-16,0 0 0,0 0 0,0 0 15,1-21-15,-1 0 0,0 0 16,-21-1-16,0 1 0,21 0 0,-21-21 16,0 21-16</inkml:trace>
  <inkml:trace contextRef="#ctx0" brushRef="#br1" timeOffset="91018.09">20362 8128 0,'0'0'0,"-21"0"0,-21 0 31,63 0-15,0 0-16,0 0 15,22 0-15,-1 0 0,-21 0 0,21 0 16,1 0-16,-1 0 0,0 0 16,1 0-16,-1 0 0,-21 0 0,22 0 15,-22 0-15,21 0 0</inkml:trace>
  <inkml:trace contextRef="#ctx0" brushRef="#br1" timeOffset="91306.92">21188 8065 0,'0'-22'0,"0"44"0,0-65 16,0 22-16,-21 21 15,21-21-15,-22 21 0,1 0 16,0 0-1,0 21-15,0 0 0,0-21 16,21 43-16,-22-22 0,1 0 16,21 21-16,0-21 0,-21 22 0,21-22 15,-21 21-15,21-21 0,0 1 0,0-1 16,0 21-16,0-21 0,0 0 16,21 1-16,0-1 0,0 0 15,1 0-15,-1-21 0,0 0 0,21 0 16,-21 0-16,1 0 0,-1 0 15,21 0-15,-21 0 0,0-21 0,22 21 16,-22-21-16,0 0 0</inkml:trace>
  <inkml:trace contextRef="#ctx0" brushRef="#br1" timeOffset="91823.23">21653 7832 0,'0'0'0,"0"-21"0,0-1 16,0 1-16,0 0 15,0 42 1,0 0-16,0 1 16,0-1-16,0 0 0,0 21 15,0 1-15,0-1 0,-21 0 0,21 22 16,-21-22-16,21 0 0,-21 1 16,21-1-16,0 0 0,0 1 0,0-22 15,0 21-15,-21-21 0,21 1 16,0 20-16,0-21 15,0 0-15,0 0 16,0-42 15,0 0-31,0 0 0,0 0 16,21 0-16,-21-22 0,0 22 16,21-21-16,0 21 0,-21-22 0,21 22 15,1-21-15,-1 21 0,0-22 0,21 22 16,-21 0-16,22 0 15,-22 0-15,21-1 0,1 22 0,-1 0 0,0 0 16,1 0-16,-22 0 16,0 22-16,0-1 0,0 0 0,0 21 15,-21-21-15,22 22 0,-22-22 0,0 21 16,0-21-16,0 1 0,0 20 16,0-21-16,0 0 0,-22 0 0,1 1 15,0-1-15,21 0 0,-21-21 0,21 21 16,-21-21-16,0 0 15,-1 0-15,22-21 16,0 0 0,0 0-16,0-1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2:43:12.9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593 783 0,'0'0'0,"0"-21"0,0 0 16,0 0 0,0 0-16,0-1 0,0 1 15,0 0-15,0 0 16,0 0-16,0 0 16,0 42 30,0 0-46,0 0 0,0 0 0,0 0 16,0 22-16,-22-22 0,22 21 16,0 1-16,0-1 0,0 0 15,0 1-15,-21-1 0,21 0 0,0-21 16,-21 22-16,21-22 0,0 21 16,0-21-16,0 1 0,0-1 0,0 0 15,0 0 1,0-42 15</inkml:trace>
  <inkml:trace contextRef="#ctx0" brushRef="#br0" timeOffset="371.9">910 953 0,'0'21'15,"0"0"1,0 0 0,21-21-1,0 0-15,1 0 16,-1-21-1,0 21-15,-21-21 16,0 0 0,-21 21 15,0 0-31,-1 0 0,1 21 16,0-21-1,21 21-15,0 0 16,0 0-1,21-21 1</inkml:trace>
  <inkml:trace contextRef="#ctx0" brushRef="#br0" timeOffset="800.21">1482 487 0,'0'0'0,"-22"-21"15,22 0-15,0-1 16,0 1-16,0 0 15,22 42 1,-1 0 0,0 1-16,0-1 0,-21 21 15,21-21-15,0 22 0,-21-1 16,22 0-16,-22 1 0,0-1 16,0 0-16,0 1 0,0 20 15,0-21-15,0 1 0,0-1 0,0-21 16,0 22-16,0-1 0,0-21 15,0 0-15,0 0 0,0 1 0,0-1 16,0 0-16,21-42 47,-21 0-47,21-1 0,-21 1 0</inkml:trace>
  <inkml:trace contextRef="#ctx0" brushRef="#br0" timeOffset="1108.03">1905 402 0,'0'0'0,"0"-21"32,0 42-17,0 0-15,-21 22 16,0-22-16,-1 21 0,1 1 0,21-1 15,-21 0-15,0 1 0,0-1 16,0 21-16,-1-20 0,22-1 16,-21 0-16,0 1 0,0-1 15,21 0-15,0-20 0,0 20 0,0-21 16,0 0-16,0 0 0,0 1 16,21-22 15,-21-22-31,21 1 0,0 21 15,-21-21-15</inkml:trace>
  <inkml:trace contextRef="#ctx0" brushRef="#br0" timeOffset="2215.71">2244 995 0,'0'0'0,"63"-42"31,-63 20-31,0 1 0,0 0 16,21 0-16,-21 0 0,0 0 15,0-1-15,0 1 0,0 0 16,0 0-16,-21 0 0,0 0 15,0 21-15,0-22 0,-1 22 16,1 0-16,0 0 16,0 0-16,0 22 0,0-1 0,-1 0 15,1 0-15,21 21 0,-21-20 16,0 20-16,0-21 0,0 21 16,21 1-16,0-22 0,-22 21 0,22-21 15,0 22-15,0-22 16,0 0-16,0 21 0,0-20 0,0-1 15,0 0-15,22-21 0,-1 0 16,0 0-16,0 0 16,0 0-16,0 0 15,1-21-15,-1 0 0,0-1 0,0 1 16,0 0-16,0 0 0,-21 0 16,22-22-16,-1 22 0,0-21 0,0 0 15,-21 20-15,0-20 0,21 21 16,0 0-16,-21 0 0,0-1 0,0 1 15,0 0 1,0 42 0,0 0-1,0 1-15,-21-1 0,21 0 16,-21 21-16,21-21 0,0 1 16,0 20-16,0-21 0,0 0 0,0 0 15,0 1-15,0 20 0,0-21 16,0 0-16,0 0 0,0 1 15,21-22 1,0 0-16,1 0 0,-1 0 0,0 0 16,21 0-16,-21-22 0,1 1 15,-1 21-15,21-21 0,-21 0 0,0 0 16,1-22-16,-1 22 0,0-21 16,0 21-16,0-22 0,-21 22 15,0-21-15,21 21 0,-21-22 16,0 22-16,0 0 0,0 0 0,-21 21 31,0 0-31,0 0 16,0 0-16,21 21 0,0 0 15,-21 0-15,21 1 16,21-22 15,0 0-31,0 0 0,0 0 16,0 0-16,1-22 15,-1 22-15,-21-21 0,21 21 0,0-21 16,0 21-16,-21-21 0,21 21 16,1 0-16,-22-21 0,21 21 15,-21 21 17,0 0-17,0 0-15,0 0 0,0 1 0,0-1 16,-21 0-16,21 0 0,-22 21 15,22-20-15,0-1 0,0 0 0,0 21 16,-21-21-16,21 1 0,0-1 16,0 0-16,0 0 0,0 0 15,0 0-15,21-21 0,1 22 16,-1-22-16,0 0 16,0 0-16,0 0 0,0 0 15,22 0-15,-22 0 0,0 0 0,0-22 16,22 22-16,-22-21 0</inkml:trace>
  <inkml:trace contextRef="#ctx0" brushRef="#br0" timeOffset="3020.29">3641 826 0,'0'-22'0,"0"-62"31,-22 84-31,1-21 0,0 21 16,0 0-16,0 0 16,0 0-16,-1 0 0,1 0 15,0 21-15,0 0 0,0-21 16,0 21-16,-1 21 0,1-20 0,0-1 16,0 21-16,0-21 15,0 22-15,21-1 0,0-21 0,0 0 16,-22 22-16,22-22 0,0 0 15,0 0-15,0 0 0,0 0 0,22 1 16,-1-22 0,0 0-16,0 0 0,0 0 0,0 0 15,1 0-15,-1 0 0,0-22 16,0 1-16,21 0 0,-20 0 0,-1 0 16,0 0-16,0-1 0,0-20 15,0 21-15,1-21 0,-1 20 0,0-20 16,-21 21-16,0 0 0,21 0 15,-21-1-15,0 1 0,0 0 0,0 42 47,-21-21-31,21 21-16,-21 1 0,21 20 0,0-21 16,0 0-16,0 22 0,-21-22 15,21 0-15,0 21 0,0-21 0,0 1 16,0-1-16,0 0 0,0 0 15,21 0-15,0 0 0,0-21 16,0 0-16,22 22 0,-22-22 0,0 0 16,21 0-16,-21 0 0,1 0 15,-1 0-15,21-22 0,-21 22 0,0-21 16,1 21-16,-1-21 0,0 0 16,0 0-16,0 0 0,0-1 15,1 1-15,-1-21 0,-21 21 16,21 0-16,-21-1 0,0-20 0,0 21 15,0 0-15,0 0 16,-21 21 15,21 21-31,0 0 0,-21 0 16,21 0-16,0 0 0,0 1 16,0 20-16,0-21 0,0 0 0,0 0 15,0 1-15,0-1 0,0 0 16,0 0-16,0 0 15,21-21-15,0 0 16,0 0 0,0 0-16,0 0 0,-21-21 15</inkml:trace>
  <inkml:trace contextRef="#ctx0" brushRef="#br0" timeOffset="3404.19">4276 508 0,'-22'0'0,"44"0"0,-65 21 16,22 0-16,0-21 0,0 22 16,21-1-16,-21-21 0,21 21 0,0 0 15,0 0-15,0 0 16,21-21-16,0 0 15,0 0-15,0 0 0,0 0 16,22 0-16,-22 0 0,0 0 0,0 0 16,0-21-16,1 21 0,-22-21 15,0 0-15,0 0 0,0 0 16,0-1-16,0 1 0,-22 0 16,1 21-16,0 0 0,0 0 15,0 0-15,0 0 0,-1 0 16,1 0-16,0 21 15,21 0-15,-21-21 0,21 22 0,0-1 16,0 0-16,0 0 0,21 0 16,0-21-16,0 21 0,1-21 15,-1 0-15,0 0 0</inkml:trace>
  <inkml:trace contextRef="#ctx0" brushRef="#br0" timeOffset="4027.86">4911 402 0,'0'-42'15,"-22"42"-15,22-21 0,-21 21 16,0 0 0,21 21-16,-21 0 0,21 0 0,0 0 15,0 1-15,0-1 0,-21 21 16,21-21-16,0 22 0,0-22 0,0 21 15,0 0-15,-21 1 0,21-1 16,0 0-16,0 1 0,0-1 0,0-21 16,0 22-16,-22-1 0,22 0 15,0-21-15,-21 1 0,21 20 16,0-21-16,0 0 0,0 0 0,0 1 16,0-1-16,0-42 46,0-1-46,0 1 16,0 0-16,0 0 0,0-21 16,21 20-16,-21-20 0,22 21 0,-1 0 15,21-22-15,-21 22 0,0 0 16,22 0-16,-22 0 0,21 0 0,-21-1 16,22 22-16,-22 0 0,0 0 0,21 0 15,-20 0-15,-1 0 16,0 22-16,0-1 0,0-21 0,-21 21 15,21 0-15,-21 21 0,22-20 16,-22-1-16,0 0 0,0 0 0,0 0 16,0 0-16,0 1 0,0-1 15,-22 0-15,1 0 0,0 0 0,0 0 16,0-21-16,0 22 0,-22-1 16,22-21-16,-21 0 0,-1 21 0,22-21 15,-21 0-15,21 21 0,-22-21 0,22 0 16,0 0-16,0 0 15,0 0-15,0 0 16,21-21 0,21 0-16,0 0 15,0-1-15</inkml:trace>
  <inkml:trace contextRef="#ctx0" brushRef="#br0" timeOffset="4431.93">5694 148 0,'0'21'32,"0"1"-17,0-1-15,0 21 0,0 0 0,-21-20 16,21 41-16,-22-21 0,22 1 16,0-1-16,0 22 0,-21-22 0,0 21 15,21-20-15,-21-1 0,21 22 16,0-22-16,-21 0 0,21 1 15,-21-22-15,21 21 0,0-21 0,0 0 16,0 22-16,0-22 16,0 0-16,21-21 15,0 0-15,0 0 0,0 0 16,0 0-16,1-21 16,-22 0-16</inkml:trace>
  <inkml:trace contextRef="#ctx0" brushRef="#br0" timeOffset="4907.38">5905 910 0,'22'0'0,"-1"21"16,0-21-16,0 0 15,0 0-15,0 0 16,1 0-16,-1-21 0,0 21 0,-21-21 16,21 0-16,0 21 0,-21-21 15,0 0-15,21-1 0,-21 1 16,22 0-16,-22 0 16,0 0-16,0 0 0,0-1 15,-22 22-15,1 0 16,0 0-16,0 0 15,0 0-15,0 22 0,-1-22 0,1 21 16,0 0-16,0 0 0,0 0 16,0 0-16,-1 1 0,22 20 0,-21-21 15,0 0-15,21 22 0,-21-22 16,21 0-16,0 0 0,0 21 0,0-20 16,21-1-16,0 0 15,0 0-15,1-21 0,-1 0 16,0 21-16,0-21 0,0 0 0,22 0 15,-22 0-15,0 0 0,0 0 16,21 0-16,-20-21 0,-1 0 0,0 21 16,0-21-16,21 0 0,-20 21 15,-1-22-15,0 1 0,0 0 0</inkml:trace>
  <inkml:trace contextRef="#ctx0" brushRef="#br0" timeOffset="5959.32">1355 1820 0,'21'0'93,"0"0"-77,0 0-16,0 0 0,0 0 0,1 0 16,-1 0-16,21 0 0,0 0 15,1 0-15,-1 0 0,22 0 0,-22 0 16,21 0-16,1-21 0,-1 21 16,22 0-16,0 0 0,-1 0 0,22 0 15,0 0-15,0-21 0,-21 21 16,20 0-16,1-21 0,-21 21 0,21 0 15,0 0-15,-1 0 0,-20-21 16,21 21-16,-21 0 0,20 0 0,-20-21 16,0 21-16,21 0 15,-22-22-15,-20 22 0,20 0 0,1-21 16,0 21-16,-1 0 0,1-21 16,-21 21-16,20-21 0,1 21 0,-22 0 15,22 0-15,-21-21 0,20 21 0,-20 0 16,-1 0-16,1 0 0,-1-21 15,1 21-15,-22 0 0,22 0 0,-1 0 16,-21-22-16,22 22 0,-22 0 16,22 0-16,-22 0 0,0-21 0,1 21 15,-1 0-15,0 0 0,1 0 0,-1 0 16,0-21-16,-20 21 0,20 0 16,-21 0-16,0 0 0,0 0 15,1 0-15,-1 0 0,0 0 16,0 0-16,0 0 15,0 0-15,-21-21 0</inkml:trace>
  <inkml:trace contextRef="#ctx0" brushRef="#br0" timeOffset="6052.26">6308 1503 0,'-22'0'47,"1"0"-31</inkml:trace>
  <inkml:trace contextRef="#ctx0" brushRef="#br1" timeOffset="12340.02">7260 741 0,'0'0'0,"-127"0"31,106 0-31,0 0 0,0 0 0,-1 0 16,44 0 31,-1 0-47,0 0 0,21 0 0,-21 0 16,22 0-16,-1 0 0,22 0 15,-22 21-15,21-21 0,1 0 0,-1 0 16,1 0-16,-1 0 0,1 0 15,-22 0-15,22 0 0,-22 0 0,0 0 16,1 0-16,-1 0 0,-21 0 0,0 0 16,1 0-16,-1 0 0,0 0 15,-21-21 17,0 0-17,-21 0 1,0 21-16</inkml:trace>
  <inkml:trace contextRef="#ctx0" brushRef="#br1" timeOffset="12759.78">7874 508 0,'-21'0'15,"0"21"1,21 0-16,0 1 15,21-22-15,0 21 16,0-21-16,21 21 0,-20-21 16,20 21-16,-21-21 0,21 0 0,-20 0 15,20 0-15,0 0 0,-21 0 16,22 0-16,-22 0 0,21 0 0,-21 0 16,1 0-16,-1 0 0,0 0 15,-21 21 1,-21-21-1,21 21-15,-21-21 16,-1 22-16,1-22 0,0 21 0,0 0 16,0 0-16,0 0 0,-22 0 15,22 1-15,0 20 0,-21-21 16,-1 0-16,22 22 0,-21-22 0,21 0 16,-22 0-16,22 0 0,0 0 15,0 1-15,0-1 0,-1 0 0,1 0 16,21 0-16,0 0 15,21-21 17,1-21-32</inkml:trace>
  <inkml:trace contextRef="#ctx0" brushRef="#br1" timeOffset="24469.71">9567 572 0,'21'0'46,"1"0"-46,-1-22 16,0 22-16,0-21 16,0 21-16,0 0 0,1-21 0,-1 21 15,-21-21-15,0 0 16,0 0-16,-21-1 16,-1 22-1,1 0-15,-21 0 0,21 0 0,-22 0 16,22 0-16,-21 0 0,21 0 15,-22 0-15,22 22 0,0-22 0,0 21 16,0-21-16,0 21 0,-1 0 16,1-21-16,21 21 0,0 0 0,0 1 15,0-1-15,0 0 16,0 0-16,21 0 16,22-21-16,-1 21 15,-21 1-15,43-22 0,-64-22 16,42 65-1,0-43-15,-20 21 0,20 0 16,-21 0-16,21 0 0,-20 1 16,20-22-16,-21 21 0,0 0 0,0 0 15,1-21-15,-22 21 0,0 0 16,0 1-16,0-1 0,0 0 0,0 0 16,0 0-16,-22 0 15,-20 1-15,21-1 0,0 0 0,0-21 16,21 21-16</inkml:trace>
  <inkml:trace contextRef="#ctx0" brushRef="#br1" timeOffset="24643.61">9377 1228 0,'-21'0'0,"-1"0"16,1 0-16,0 0 0,-21-21 0,21 21 15,-1-22-15,-20 22 0,21-21 16,0 21-16,0-21 0,-1 0 0,1 0 16,0 0-16,21-1 0,-21 1 15,21 0-15,0 0 0,0 0 0,0 0 16,0-1-16,0 1 15,0 0-15,21 21 0,0 0 0,-21-21 16,21 21-16,1 0 0,-1 0 16,0-21-16,0 21 0,21 0 0</inkml:trace>
  <inkml:trace contextRef="#ctx0" brushRef="#br1" timeOffset="25019.39">10266 275 0,'0'0'0,"0"21"31,-21-21-31,-1 43 0,22-22 15,0 0-15,0 21 0,-21 1 16,21-1-16,-21-21 0,21 22 0,-21 20 16,21-21-16,0 1 0,-21-1 15,21 22-15,-21-22 0,21 0 0,-22 1 16,22-1-16,0 0 0,0-21 16,0 22-16,0-22 0,0 0 0,0 0 15,0 0-15,22-21 31,-1-21-15,-21 0-16,0 0 16,0 0-16,0 0 0,21-1 0,-21 1 15</inkml:trace>
  <inkml:trace contextRef="#ctx0" brushRef="#br1" timeOffset="25157.31">9842 762 0,'0'0'0,"-21"-21"15</inkml:trace>
  <inkml:trace contextRef="#ctx0" brushRef="#br1" timeOffset="25373.16">10604 656 0</inkml:trace>
  <inkml:trace contextRef="#ctx0" brushRef="#br1" timeOffset="25568.14">10604 656 0,'-21'0'62,"21"21"-30</inkml:trace>
  <inkml:trace contextRef="#ctx0" brushRef="#br1" timeOffset="25963.64">9948 783 0,'-42'0'31,"63"0"0,0 0-31,22 0 16,-22 0-16,0 0 0,21 0 0,-21 0 15,22 0-15,-1 0 0,-21-21 16,22 21-16,-22 0 0,21 0 0,-21 0 16,0 0-16,1 0 0,-22-21 15,21 21-15,0 0 16,0 0 15,0-21-15</inkml:trace>
  <inkml:trace contextRef="#ctx0" brushRef="#br1" timeOffset="26475.72">10647 656 0,'-21'0'31,"-1"0"-15,22 21-16,-21 1 15,0-1 1,21 0-16,0 0 0,0 21 0,0-20 0,-21-1 16,21 21-16,0-21 15,0 0-15,-21 22 0,21-22 0,0 0 16,0 0-16,0 0 0,0 1 15,0-1-15,21 0 0,0-21 16,0 0-16,0 21 16,1-21-16,-1 0 0,0 0 0,0 0 15,0 0-15,0-21 0,1 21 0,20-21 16,-21 0-16,0-1 0,0 1 16,1 0-16,-1 0 0,0-21 15,0 20-15,0-20 0,0 0 16,1-1-16,-22 22 0,0-21 0,0 21 15,0-22-15,0 22 0,0 0 16,-22 0-16,1 0 0,0 0 0,0 21 16,-21 0-16,20 0 0,1 0 15,-21 0-15,21 0 0,-22 0 0,22 0 16,0 0-16,0 0 0,0 21 16,0 0-16,-1 0 0,1-21 0,0 21 15,0 0-15,21 1 0,-21-1 16,0 0-16,21 0 15,-22-21-15</inkml:trace>
  <inkml:trace contextRef="#ctx0" brushRef="#br1" timeOffset="27011.8">9377 1249 0,'0'21'16,"21"-21"0,0 0-16,0 0 15,0 0-15,1 0 16,-1 0-16,21 0 0,-21 0 0,22 0 16,-22-21-16,21 21 0,0-21 15,-20 21-15,20 0 0,-21-21 0,0 21 16,0 0-16,1 0 0,-1-22 15,0 22-15,-21-21 16,21 21-16,0-21 16</inkml:trace>
  <inkml:trace contextRef="#ctx0" brushRef="#br1" timeOffset="27819.08">11197 699 0,'0'-22'47,"21"1"-16,0 21-31,1 0 0,-1 0 16,0 0-16,0 0 0,0 0 15,0 0-15,1 0 0,-1 21 16,0 1-16,0-1 0,-21 0 16,21 0-16,-21 0 0,21 0 0,-21 22 15,0-22-15,0 21 0,0-21 16,0 1-16,0 20 0,0-21 0,0 0 15,0 0-15,0 1 0,-21-1 16,0-21-16,21 21 16,-21-21-16,0 0 15,0 0 1,21-21-16,0 0 0,0-1 16,0 1-16,0 0 15,0 0-15,0-21 0,21 20 0,0 1 16,0-21-16,0 21 0,0 0 15,-21-22-15,22 22 0,-1 0 0,0 0 16,0 0-16,0 21 0,0-22 16,1 1-16,-1 21 0,0 0 15,0 0 17,-21 21-17</inkml:trace>
  <inkml:trace contextRef="#ctx0" brushRef="#br1" timeOffset="28267.82">11917 910 0,'21'0'31,"0"0"-31,0 0 0,0 0 16,1 0-16,20-21 0,-21 21 16,0-21-16,0 21 0,1-21 15,-1 0-15,0 21 0,0-22 0,0 1 16,0 21-16,1-21 0,-22 0 16,21 21-16,-21-21 0,0 0 0,0-1 15,-21 22 1,-1 0-16,1 0 0,-21 0 0,21 0 15,0 0-15,-22 0 0,22 22 16,-21-22-16,21 21 0,-22 0 0,22 0 16,0 0-16,0 22 0,0-22 0,-1 0 15,1 21-15,21-21 0,0 1 16,0 20-16,0-21 0,0 0 16,0 0-16,0 1 0,21-1 15,1-21-15,-1 21 0,0-21 0,0 0 16,0 0-16,0 0 0,22 0 15,-22 0-15,21 0 0,-21 0 0,1 0 16,20-21-16,-21 0 0,0 21 16,22-22-16,-22 1 0,0 0 0</inkml:trace>
  <inkml:trace contextRef="#ctx0" brushRef="#br1" timeOffset="28859.05">13631 402 0,'0'0'0,"0"-21"16,0 0-16,0 42 31,0 0-16,0 0-15,0 22 0,0-22 16,0 21-16,-21 1 0,21-22 0,-21 21 16,21 0-16,-21 22 0,0-22 15,-1 1-15,22-1 0,-21 0 0,0 1 16,21-22-16,0 21 0,0-21 16,0 0-16,0 1 0,0-1 0,0 0 15,21-21 16</inkml:trace>
  <inkml:trace contextRef="#ctx0" brushRef="#br1" timeOffset="29585.35">13229 783 0,'0'0'0,"-42"0"31,63 0-15,0 0-1,21 0-15,1 0 0,-1-21 0,0 21 16,1 0-16,-1-21 0,22 21 16,-22-21-16,21 0 0,1 21 0,-1-22 15,-20 1-15,20 0 0,-20 0 16,20 0-16,-21 0 0,-20-1 0,20 1 15,-21 0-15,0 0 0,0-21 16,-21 20-16,0 1 0,0 0 16,0 0-16,-21 21 0,0-21 15,0 21-15,0 0 16,0 0-16,21 21 0,0 0 16,-22 0-16,1 0 0,21 1 15,0 20-15,0-21 0,-21 21 0,21 1 16,0-22-16,-21 21 0,21 1 15,0-1-15,0 0 0,0 1 0,0-22 16,-21 21-16,21 0 0,0-20 0,-21-1 16,21 21-16,0-21 0,0 0 15,0 1-15,0-1 0,0 0 32,-22-21-32,22-21 15,-21 0 1,21-1-16,0 1 0,0 0 15,0 0-15,0-21 0,0 20 0,0 1 16,21-21-16,1 21 0,-22 0 16,21-22-16,21 22 0,-21 0 0,0 0 15,22 0-15,-22-1 0,21 22 16,1-21-16,-22 21 0,21 0 0,0 0 16,-20 0-16,20 0 0,-21 0 0,0 21 15,22 1-15,-43-1 0,21 0 16,-21 0-16,0 0 0,0 22 15,0-22-15,0 0 0,0 21 0,0-21 16,0 1-16,-21-1 0,-1 0 16,22 0-16,-21 0 0,21 0 15,-21-21-15,0 22 0,21-1 16,0-42 15,21 21-31,-21-22 16</inkml:trace>
  <inkml:trace contextRef="#ctx0" brushRef="#br1" timeOffset="30036.25">14626 910 0,'21'0'47,"0"0"-47,1 0 15,-22-21-15,21 21 16,0-21-16,-21 0 0,21 0 16,0 21-16,-21-22 15,21 1-15,-21 0 0,0 0 16,0 0-16,-21 21 31,0 0-31,0 0 16,0 0-16,0 21 15,-1 0-15,22 0 0,-21 0 0,21 22 16,-21-22-16,21 0 0,0 21 16,-21-20-16,21-1 0,0 0 0,-21 0 15,21 21-15,0-20 16,0-1-16,0 0 0,21-21 0,0 0 15,-21 21-15,21-21 0,0 0 16,1 0-16,-1 0 0,0 0 16,0 0-16,0-21 0,0 21 0,-21-21 15,22 0-15,-1 21 0,0-22 16</inkml:trace>
  <inkml:trace contextRef="#ctx0" brushRef="#br1" timeOffset="30847.79">16087 466 0,'0'0'0,"0"-43"16,0 22-16,0 0 16,0 42 15,0 0-15,0 1-16,21 20 0,0-21 15,0 21-15,0 1 0,-21-1 0,21 0 16,1 1-16,-1-1 0,-21 0 15,0 1-15,21-1 0,-21 0 0,21 1 16,-21-1-16,0-21 0,0 22 16,0-22-16,0 0 0,0 0 0,0 0 15,0 0-15,21-21 47,-21-21-47,0 0 0,21 0 16,1-21-16,-1 20 0,0-20 15</inkml:trace>
  <inkml:trace contextRef="#ctx0" brushRef="#br1" timeOffset="31103.64">16764 402 0,'0'-42'0,"0"84"0,0-105 0,0 42 16,0-1-16,-21 22 15,0 0-15,-1 0 16,1 22-16,0 20 0,0-21 15,0 21-15,0 1 0,-1-1 0,-20 0 16,21 22-16,0-22 16,0 1-16,-1-1 0,22 21 0,-21-20 15,0-22-15,21 21 0,-21 1 16,21-22-16,0 0 0,0 0 0,0 0 16,0 0-16,21 1 15,0-22-15,0 0 16,1 0-16,-1-22 0,0 22 15</inkml:trace>
  <inkml:trace contextRef="#ctx0" brushRef="#br1" timeOffset="31712.06">17103 931 0,'42'0'15,"-21"0"-15,0 0 0,0-21 16,1 0-16,-1 0 16,0 0-16,-21 0 0,0-1 15,21 1-15,-21 0 0,21 0 0,-21 0 16,0 0-16,0-1 0,0 1 16,0 0-16,-21 0 0,0 0 15,0 21-15,0 0 0,-1 0 16,-20 0-16,0 0 0,21 0 0,-22 0 15,1 21-15,0 0 0,20 0 16,-20 0-16,21 1 0,-21 20 0,20 0 16,1-21-16,0 22 0,0-1 15,21-21-15,0 22 0,0-1 0,0-21 16,0 0-16,0 22 0,0-22 16,0 0-16,21-21 0,0 21 0,0 0 15,1-21-15,-1 0 0,0 0 16,21 0-16,-21 0 0,1 0 0,20-21 15,-21 0-15,21 21 0,-20-21 16,-1 0-16,21-22 0,-21 22 16,0-21-16,1-1 0,-1 1 0,0 0 15,0 21-15,0-22 0,-21 1 16,21 21-16,-21-22 0,0 22 0,0 0 16,0 0-16,0 42 31,0 0-31,0 0 0,0 1 15,0-1-15,0 21 0,0 0 0,-21-20 16,21 20-16,0-21 0,0 21 0,0 1 16,0-22-16,0 0 0,0 0 15,0 0-15,0 1 0,0-1 16,21-21-16,1 21 16,-1-21-16,0 0 0,0 0 15,0 0-15,0-21 0,1 0 16,-1-1-16</inkml:trace>
  <inkml:trace contextRef="#ctx0" brushRef="#br1" timeOffset="32447.55">17801 169 0,'0'0'0,"0"-21"0,0-21 31,-21 42-31,21 42 0,0-21 15,0 22-15,-21-1 0,21 0 16,0 1-16,0-1 0,-21 22 0,21-22 16,0 0-16,0 22 0,0-22 15,0 0-15,0 1 0,0-1 0,0 0 16,0 1-16,0-1 0,0-21 16,0 22-16,0-22 0,0 0 0,0 0 15,0 0-15,0 0 0,21-21 0,0 0 16,0 0-16,0 0 15,0 0-15,1 0 16,-1-21-16,0 0 16,0 0-16,-21 0 0,21-22 0,0 22 15,1-21-15,-22 0 0,21 20 16,0-20-16,-21 21 0,21-21 0,-21 20 16,0 1-16,0 0 0,0 42 31,0 0-16,-21 1-15,21 20 0,0-21 16,0 0-16,0 22 0,0-22 0,0 21 16,0-21-16,0 0 0,0 22 15,0-22-15,0 0 0,0 0 16,0 0-16,21-21 16,-21 22-16,21-22 0,0 0 15,1 0-15,-1 0 0,0 0 0,0 0 16,0-22-16,22 1 0,-22 0 15,0 0-15,21 0 0,-21-22 0,1 22 16,-1-21-16,0 21 0,21-22 16,-42 1-16,21 21 0,-21 0 0,22-22 15,-22 22-15,21 21 0,-21-21 16,0 42 15,0 0-31,0 1 0,-21-1 0,21 0 16,-22 0-16,22 21 0,-21 1 0,21-22 15,0 21-15,0-21 0,0 1 16,0 20-16,0-21 0,0 0 0,0 0 16,21 1-16,1-1 15,-1 0-15,0 0 0,0-21 0,21 0 16,-20 0-16,-1 0 0,0-21 0,21 0 16,-21 21-16,1-21 0,-1-1 15,0 1-15</inkml:trace>
  <inkml:trace contextRef="#ctx0" brushRef="#br1" timeOffset="32867.31">18986 762 0,'0'0'0,"-21"0"0,21 21 15,21-21 16,1 0-31,-1 0 16,0 0-16,-21-21 0,21 21 0,0-21 16,0 21-16,1-21 0,-1 0 15,0 21-15,-21-22 0,0 1 16,21 21-16,-21-21 0,0 0 0,0 0 16,-21 21-1,0 0 1,0 21-16,-1-21 0,1 21 0,0 0 15,0 0-15,21 1 0,-21-1 16,0 21-16,-1-21 0,22 0 0,0 22 16,-21-22-16,21 21 0,-21-21 15,21 22-15,0-22 0,0 0 0,0 0 16,0 0-16,0 1 0,0-1 16,0 0-16,0 0 15,21-21-15,0 0 0,1 0 16,-1 0-16,0 0 15,0 0-15,21 0 0,-20 0 0,-1 0 16,21 0-16</inkml:trace>
  <inkml:trace contextRef="#ctx0" brushRef="#br1" timeOffset="33383.05">19897 677 0,'0'0'0,"0"-21"0,0 0 15,0 0 1,0 0-16,-22 21 16,1 0-16,0 0 15,0 0-15,0 0 0,0 0 0,-22 0 16,22 21-16,0 0 0,0 0 16,0 0-16,-1 1 0,1-1 0,0 0 15,21 0-15,0 0 0,0 0 16,0 1-16,21-1 15,0-21-15,1 21 0,-1-21 0,0 21 16,0-21-16,0 0 0,0 0 16,1 0-16,20 0 0,-21 0 0,0 0 15,0 0-15,1 0 16,-1 0-16,0 21 0,0 0 16,0-21-16,0 0 0,-21 22 15,0-1-15,0 0 0,0 0 16,-21 0-1,0-21-15,0 21 0,0-21 0,0 0 16,-22 22-16,22-22 0,0 0 16,0 0-16,-22 0 0,22 0 0,0 0 15,-21 0-15,21 21 0,-1-21 0,1 0 16,0 0-16,0 0 0,0 0 16,0 0-16,-1 0 15,1 0 1,21-21 31,-21 21-47</inkml:trace>
  <inkml:trace contextRef="#ctx0" brushRef="#br1" timeOffset="71530.19">4000 2434 0</inkml:trace>
  <inkml:trace contextRef="#ctx0" brushRef="#br1" timeOffset="72248.13">4043 2646 0,'0'-21'0,"0"0"31,0-1-31,0 1 15,0 0 1,0 0 0,0 0-16,0 0 15,0-1 1,0 1-16,0 0 16,0 0-16,0 0 15,0 0-15,0-1 16,0 1-1,0 42 48,0 1-47,0-1-16,0 0 0,0 21 15,0-21-15,0 22 0,0-1 0,0 0 16,0 1-16,0-1 0,0 0 15,0 1-15,0-1 0,0-21 0,0 22 16,0-1-16,0-21 0,0 0 16,0 22-16,0-22 0,0 0 0,0 0 15,0 0-15,0 0 0,21 1 16,-21-1-16,0 0 0,0 0 16,0 0-16,21-21 15,0 0 1,-21-21-1,21 21-15,-21-21 16,22-21-16,-1 20 0</inkml:trace>
  <inkml:trace contextRef="#ctx0" brushRef="#br1" timeOffset="72975.89">4572 2836 0,'-21'0'0,"0"0"16,-1 22-16,1-1 31,21 0-31,0 0 16,21-21 15,1 0-31,-1 0 16,0 0-16,0-21 15,-21 0-15,21 21 0,-21-21 16,0-1 0,0 1-16,0 0 15,-21 21 1,0 0-16,0 0 0,0 0 15,-1 0-15,22 21 0,0 0 16,-21-21-16,21 22 0,0-1 16,0 0-1,21-21 1,1 0-16,-1 0 0,0 0 0,0 0 16,0 0-16,0 0 0,1 0 15,-1 0-15,-21-21 0,21 21 16,-21-21-16,21 21 15,-21-22 1,-21 22-16,0 0 0,0 0 16,-1 0-16,1 0 0,0 0 0,0 0 15,0 0-15,0 0 0,21 22 16,-22-22-16,1 21 16,42-21 30</inkml:trace>
  <inkml:trace contextRef="#ctx0" brushRef="#br1" timeOffset="75143.72">5969 2371 0,'0'-21'15,"0"-1"-15,0 1 16,0 0 0,0 0-16,0 0 15,0 0-15,0-1 16,0 1 0,0 42 15,-21 1-31,21-1 0,0 0 15,-21 21-15,-1 1 0,22-1 16,-21 0-16,0 22 0,21-1 0,-21 1 16,0-1-16,0-20 0,-1 20 15,22-21-15,-21 22 0,0-22 0,0 1 16,21-1-16,0-21 0,-21 21 16,21 1-16,-21-22 0,-1 0 15,22 0-15,0 0 0,0 1 0,-21-1 16,21 0-16,-21-21 0,0 0 15,0 0 1,0 0-16,21-21 16,-22 0-16,22-1 0,0 1 0,0 0 15,-21 0-15,21 0 0,-21-22 16,21 22-16,0 0 0,-21-21 0,21 21 16,0-1-16,0-20 0,0 21 15,0 0-15,0 0 0,0-1 16,0 1-16,21 21 31,-21 21-15,21 1-16,0-1 0,-21 0 15,22 0-15,-22 0 0,21 0 16,0 1-16,-21-1 0,21 0 16,0 0-16,0 0 0,-21 0 0,22 1 15,-1-1-15,0-21 0,0 21 16,0-21-16,0 21 0,1-21 0,-1 21 15,0-21-15,0 0 0,0 0 16,0 0-16,1 0 0,-1 0 0,0 0 16,-21-21-16,21 0 0,0 21 0</inkml:trace>
  <inkml:trace contextRef="#ctx0" brushRef="#br1" timeOffset="75646.95">6308 2646 0,'0'0'0,"0"21"47,-22 0-47,22 0 0,0 1 16,-21-1-16,0 0 0,21 21 0,-21-21 15,21 1-15,0-1 0,-21 21 16,21-21-16,-21 0 0,21 1 0,0 20 16,0-21-16,0 0 0,0 0 15,0 1-15,21-1 0,-21 0 16,21-21-16,0 0 0,0 0 16,0 0-16,22 0 0,-22 0 0,0 0 15,21 0-15,-20-21 0,20 0 16,-21-1-16,0 1 0,0 0 15,1 0-15,-1 0 0,-21 0 0,0-1 0,21-20 16,-21 21-16,0-21 16,0 20-16,0-20 0,0 0 0,0 21 15,0-1-15,0-20 0,0 21 16,-21 0-16,21 0 0,-21 21 0,-1-22 16,1 22-16,0 0 0,0 0 15,0 0-15,0 0 0,-1 22 16,1-22-16,0 21 0,0 0 15,0-21-15,21 21 0,0 0 0,0 0 16,0 1-16,0-1 16</inkml:trace>
  <inkml:trace contextRef="#ctx0" brushRef="#br1" timeOffset="76039.33">7112 2709 0,'0'0'16,"21"-63"0,-21 42-1,-21 21 1,0 0-16,0 0 15,-1 0-15,1 21 16,0-21-16,0 21 0,0 0 16,21 0-16,-21 1 0,-1-1 15,1 0-15,0 21 0,21-21 0,-21 1 16,0 20-16,0-21 0,21 0 16,0 0-16,-22 22 0,22-22 0,-21 0 15,21 0-15,0 0 0,0 1 0,0-1 16,0 0-16,21 0 0,1-21 15,-1 21-15,21 0 0,-21-21 16,22 0-16,-22 0 0,21 0 16,0 0-16,1 0 0,-22 0 0,21 0 15,-21-21-15,22 0 0,-22 21 16,0-21-16</inkml:trace>
  <inkml:trace contextRef="#ctx0" brushRef="#br1" timeOffset="76612.23">7726 2836 0,'0'0'0,"0"-21"0,21 0 0,-21 0 0,0 0 15,0 0-15,0-1 16,0 1-16,0 0 0,0 0 16,-21 21-16,0 0 15,-1 0-15,1 0 0,0 0 0,0 0 16,0 0-16,-22 0 0,22 0 15,0 0-15,0 21 0,0 0 0,0 0 16,-1-21-16,1 22 0,21 20 0,0-21 16,-21 0-16,21 0 0,-21 1 15,21 20-15,0-21 0,0 0 0,0 0 16,0 22-16,0-22 0,0 0 16,0 0-16,21-21 0,0 21 15,-21 1-15,21-22 0,1 0 0,-1 21 16,0-21-16,0 0 15,0 0-15,0 0 0,1 0 0,-1-21 16,0-1-16,0 22 0,0-21 16,0 0-16,1 0 0,-22 0 0,21-22 15,0 22-15,-21 0 0,0-21 0,0 21 16,21-1-16,-21 1 0,0 0 16,0 0-16,0 0 0,0 0 0,0-1 15,0 1 1,0 42 15,0 1-31,0-1 0,0 0 0,0 0 16,0 0-16,0 0 0,0 1 0,0-1 15,0 21-15,0-21 0,0 0 16,0 1-16,21-1 0,-21 0 0,21 0 16,-21 0-16,22-21 0,-1 21 15,0 1-15,0-22 0,0 0 16,0 0-16,1 0 0,20 0 15,-21 0-15,0 0 0,0 0 0</inkml:trace>
  <inkml:trace contextRef="#ctx0" brushRef="#br1" timeOffset="77004">8403 2350 0,'0'0'0,"0"-22"0,0 1 0,0 0 0,-21 21 16,21-21-16,-21 21 15,21 21 17,0 0-32,0 0 0,0 22 0,0-22 15,0 21-15,0 1 0,-21-1 16,21 0-16,-22 1 0,22-1 15,-21 0-15,21 1 0,0-1 0,0-21 16,-21 21-16,21 1 0,0-22 16,0 0-16,0 21 0,0-20 0,0-1 15,0 0-15,0 0 0,0 0 16,21-21-16,0 0 0,1 21 16,-1-21-16,0 0 0,0 0 15,0 0-15,0 0 16,1-21-16,-1 0 0,-21 0 15,21 21-15,-21-21 0,0 0 0,21-1 16,0 1 0</inkml:trace>
  <inkml:trace contextRef="#ctx0" brushRef="#br1" timeOffset="77560.7">9567 2265 0,'0'0'0,"0"-21"16,0 42 15,0 0-31,0 21 16,0-20-16,0 20 0,21 0 0,-21 1 15,22 20-15,-1-21 0,-21 1 16,0-1-16,21 0 0,0 1 15,-21-1-15,21 0 0,-21-20 0,0-1 0,0 21 16,0-21-16,0 0 0,21 1 16,-21-1-16,22-21 31,-22-21-15,21-1-16,-21 1 0</inkml:trace>
  <inkml:trace contextRef="#ctx0" brushRef="#br1" timeOffset="77831.53">10266 2180 0,'0'0'0,"0"-21"0,-21 21 32,-1 21-32,1 0 15,0 1-15,0-1 0,0 21 16,0 0-16,-22 22 0,1-22 0,21 22 15,-22-1-15,22-20 0,-21 20 0,21-21 16,0 1-16,-1-1 0,1 0 16,0 1-16,21-22 0,0 0 0,0 0 15,0 0-15,0 1 16,21-22-16,0 0 16,1 0-16,-1 0 15,0 0-15,0 0 0,0-22 16</inkml:trace>
  <inkml:trace contextRef="#ctx0" brushRef="#br1" timeOffset="78783.99">10456 2858 0,'0'0'0,"21"-22"0,1 22 0,-1 0 0,0 0 15,-21-21-15,21 21 0,0-21 16,0 0-16,-21 0 0,0 0 15,0-1-15,0-20 16,0 21-16,0 0 0,0-22 0,0 22 16,0 0-16,-21-21 0,0 21 0,21-1 15,-21 22-15,0-21 0,0 21 16,-1 0-16,1 0 0,0 0 0,0 21 16,0 1-16,0-1 0,-1 0 15,1 0-15,-21 21 0,21-20 0,0 20 16,-1 0-16,1-21 0,0 22 15,21-1-15,-21-21 0,21 0 16,0 22-16,0-22 0,0 0 0,0 0 0,0 0 16,0 1-16,21-1 15,0-21-15,0 0 0,1 0 16,-1 0-16,0 0 0,21 0 0,-21 0 16,1 0-16,-1 0 0,0 0 15,0-21-15,21-1 0,-20 1 16,-1 0-16,0-21 0,0 21 15,0-1-15,-21-20 0,21 21 0,1-21 16,-22-1-16,21 22 0,-21-21 16,0 21-16,21-1 0,-21 1 0,0 0 15,21 0-15,-21 42 32,0 0-17,0 22-15,0-22 16,0 0-16,0 0 0,0 21 0,0-20 15,0-1-15,0 0 0,0 0 0,0 0 16,0 0-16,0 1 0,0-1 16,0 0-16,0 0 0,21-21 15,0 0 1,1 0-16,-1 0 0,0 0 0,0 0 16,21 0-16,-20-21 0,20 0 0,-21 0 15,21-1-15,-20 1 0,20 0 16,-21-21-16,21 21 0,-20-22 0,-1 1 15,0 21-15,0 0 16,-21-22-16,0 22 0,0 0 16,0 0-16,-21 21 15,42 0 32,0 0-47,0 0 16,1 0-16,-1 0 15,0 0-15,0 0 16,0 21-16,-21 0 0,0 0 16,0 0-16,0 1 15,0-1-15,0 0 0,0 0 16,0 0-16,0 0 0,-21 22 0,21-22 16,-21 0-16,21 0 0,0 0 15,0 1-15,0-1 0,0 0 16,0 0-16,0 0 15,21-21-15,0 0 16,0 0-16,1 0 0,-1 0 16,0 0-16,0 0 0,21 0 15,-20 0-15,-1 0 0,0-21 0</inkml:trace>
  <inkml:trace contextRef="#ctx0" brushRef="#br1" timeOffset="79495.97">12001 2540 0,'0'-21'16,"0"42"-16,0-63 0,0 21 0,0-1 0,0 1 16,-21 0-16,0 0 15,0 21-15,0 0 0,0 0 0,-1 0 16,1 0-16,0 0 16,-21 21-16,21 0 0,-1 0 0,1 1 15,0-1-15,0 21 0,0-21 0,0 22 16,-1-22-16,22 21 0,-21 0 15,21-20-15,-21-1 0,21 21 0,0-21 16,0 0-16,0 1 0,0-1 16,0 0-16,0 0 0,0 0 15,21-21-15,0 0 0,1 0 16,-1 0-16,0 0 16,0 0-16,0 0 0,0 0 0,1-21 15,-1 21-15,0-21 0,0 0 0,0 0 16,0-1-16,1 1 0,-1-21 15,0 21-15,-21-22 0,21 22 0,-21-21 16,21 21-16,-21-22 0,0 22 16,0 0-16,0 0 0,0 42 31,0 0-15,0 0-16,0 1 0,0-1 0,-21 0 15,21 21-15,-21-21 0,21 1 16,0 20-16,0-21 0,0 0 0,0 0 15,0 1-15,0-1 0,21 0 0,0-21 16,0 21-16,1-21 0,-22 21 16,21-21-16,0 0 0,21 0 0,-21 0 15,1 0-15,-1 0 0,0-21 0,0 21 16,0-21-16,0 0 16,1 0-16,-1-1 0,0 1 0,0 0 0,0 0 15,0 0-15,1 0 0,-1-1 16,-21 1-16,21 21 15,-21 21 1,0 1 0,0-1-16,0 0 0,0 0 15,0 0-15,0 0 16,0 1-16,0-1 0,0 0 16,21-21-1,0 0-15,-21 21 0,21-21 16,1 0-16,-1 0 15,0-21-15,-21 0 0,21 21 0,-21-21 16</inkml:trace>
  <inkml:trace contextRef="#ctx0" brushRef="#br1" timeOffset="79671.87">12467 2265 0,'0'0'0,"-63"0"31,63 21 0,21-21-15</inkml:trace>
  <inkml:trace contextRef="#ctx0" brushRef="#br1" timeOffset="80232.55">12721 2159 0,'0'0'0,"21"-21"16,-21 42 0,0 0-1,0 0-15,0 1 0,0-1 16,0 21-16,0-21 0,-21 22 0,21-1 15,0 0-15,0 1 0,0-1 16,0 0-16,0 1 0,-21-1 0,21 0 16,0 1-16,0-22 0,0 21 15,0-21-15,0 0 0,0 1 0,0-1 16,0 0-16,0 0 0,0 0 16,21-42 15,-21 0-31,0 0 15,0 0-15,0-1 0,21 1 0,-21 0 16,21 0-16,-21-21 0,22 20 0,-1 1 16,-21-21-16,21 21 15,0 0-15,0-1 0,0 1 0,22 0 16,-22 21-16,0 0 0,0 0 0,22 0 16,-22 0-16,21 0 0,-21 0 15,22 0-15,-22 21 0,0 0 0,0 1 16,0 20-16,0-21 0,-21 0 15,0 0-15,0 1 0,0 20 0,0-21 16,0 0-16,-21 0 0,0 1 0,0-22 16,-21 21-16,-1 0 15,22-21-15,-21 21 0,-1-21 0,22 0 0,-21 21 16,21-21-16,-22 0 0,22 0 16,0 0-16,0 0 0,21 21 15,-21-21-15,21-21 16,0 0-1,21 0-15</inkml:trace>
  <inkml:trace contextRef="#ctx0" brushRef="#br1" timeOffset="80556.27">13547 2074 0,'0'0'0,"0"-21"16,0 42 0,0 1-1,0-1-15,0 0 0,0 21 16,0-21-16,0 22 0,0 20 0,0-20 16,0-1-16,0 21 0,0-20 15,0 20-15,0-20 0,0-1 0,-22 0 16,22 1-16,0-22 0,-21 21 0,21-21 15,0 0-15,0 1 16,0-1-16,21-21 31,1-21-31,-1-1 16,0 22-16,-21-21 0,21 0 0,0 0 16,0 21-16</inkml:trace>
  <inkml:trace contextRef="#ctx0" brushRef="#br1" timeOffset="80911.07">13716 2709 0,'21'0'16,"0"0"0,0 0-1,1 0-15,-1 0 16,0 0-16,0 0 0,0 0 16,0 0-16,1-21 0,-1 21 15,0-21-15,0 0 0,0 0 0,-21 0 16,0-1-16,0 1 0,0 0 15,0 0-15,0 0 0,-21 0 16,0 21-16,-21 0 16,20 0-16,1 21 0,0 0 15,0 0-15,-21 21 0,20-20 0,1-1 16,0 21-16,0-21 0,21 22 16,0-22-16,-21 21 0,21-21 0,0 0 15,0 1-15,0-1 0,0 0 16,21 0-16,0-21 0,0 21 15,0-21-15,1 0 0,-1 0 0,21 0 16,0 0-16,-20 0 0,20 0 0,0 0 16,-21-21-16,22 21 0,-1-21 15,-21 0-15,22 0 0,-22 21 0,0-22 16</inkml:trace>
  <inkml:trace contextRef="#ctx0" brushRef="#br1" timeOffset="82091.75">4085 4276 0,'0'0'0,"0"-21"0,-21 21 16,21-22-16,-21 22 0,21-21 16,0 0-16,0 0 0,0 0 15,0 0-15,0-1 0,0 1 0,21 0 16,0 0-16,0 0 16,0 0-16,1 21 0,-1 0 15,0 0-15,0 0 0,0 0 16,22 0-16,-22 21 0,21 0 0,-21 0 15,0 21-15,1 1 0,20-1 16,-42 0-16,0 1 0,21-1 0,-21 22 16,0-22-16,-21 0 0,0 1 15,0-1-15,-22 0 0,1 1 0,21-1 16,-22 0-16,1 1 0,0-22 0,-1 21 16,22-21-16,-21 0 0,21 1 15,-22-1-15,22-21 0,0 0 16,-21 0-16,21 0 0,-1 0 15,1 0-15,0-21 0,0-1 0,0 1 16,21-21-16,0 21 0,-21 0 16,21-22-16,0 1 0,0 21 0,0-22 15,0 1-15,21 21 0,-21-21 0,21 20 16,21 1-16,-21 0 0,1 0 16,-1 0-16,21 21 0,-21 0 0,0 0 15,22 0-15,-22 21 0,0 0 16,0 0-16,0 0 0,1 1 0,-1-1 15,0 0-15,-21 0 0,21 21 16,-21-20-16,21-1 0,-21 0 16,0 0-16,21 0 0,1 0 0,-22 1 15,0-1-15,0 0 0,21 0 16,0-21-16,-21 21 0,21-21 16,0 0-16,0 0 15,1 0-15,-22-21 0,21 0 16,0 21-16,0-21 0</inkml:trace>
  <inkml:trace contextRef="#ctx0" brushRef="#br1" timeOffset="82259.66">4784 4551 0,'0'0'0,"21"0"78,0 0-62,0 0-16</inkml:trace>
  <inkml:trace contextRef="#ctx0" brushRef="#br1" timeOffset="83139.16">6308 3895 0,'0'0'0,"0"-21"0,0-1 0,0 1 16,0 0-16,0 0 15,-22 0-15,1 21 0,0 0 16,0 0-16,0 0 0,0 0 0,-1 0 16,1 21-16,-21 0 15,21 0-15,0 22 0,-1-1 0,-20 0 16,21 1-16,0 20 0,0 1 16,-1-22-16,1 21 0,21 1 0,0-22 15,0 1-15,0-1 0,0 0 0,0 1 16,0-22-16,21 21 0,1-21 15,-1 0-15,21-21 0,-21 22 0,0-1 16,22-21-16,-22 0 0,21 0 16,-21 0-16,22 0 0,-22 0 0,21-21 15,1-1-15,-22 22 0,21-21 0,-21 0 16,0 0-16,1 0 0,-1-22 16,-21 22-16,0 0 0,0-21 15,0 21-15,0-1 0,-21 1 0,-1 0 16,1 0-16,0 0 0,0 21 15,-21 0-15,20 0 0,-20 0 0,21 0 16,0 0-16,0 0 0,-1 0 16,1 0-16,21 21 15,85-21 17,-64 0-32,0 0 0,0 0 15,1 21-15,-1 0 0,21-21 16,-42 21-16,21 1 0,0-1 0,-21 21 15,22-21-15,-22 0 0,0 22 16,0-22-16,0 21 0,0 1 16,0-22-16,-22 21 0,1 22 0,0-22 15,21 0-15,-21 1 0,0-1 16,21 0-16,-21 1 0,21-1 0,-22-21 16,22 21-16,0-20 0,0-1 0,0 0 15,0-42 16,22 0-31,-1-1 0,-21 1 16,21-21-16,0 21 0,0-22 16,-21 1-16,21 0 0</inkml:trace>
  <inkml:trace contextRef="#ctx0" brushRef="#br1" timeOffset="83615.88">6816 4170 0,'0'0'0,"0"-21"0,-22 42 31,1 0-31,21 0 0,-21 22 16,0-22-16,0 21 0,0-21 0,-1 22 16,1-1-16,0-21 0,21 21 15,0-20-15,-21-1 0,21 0 16,0 0-16,0 0 0,0 0 0,0 1 15,21-22-15,0 0 0,0 21 16,22-21-16,-22 0 0,21 0 0,1 0 16,-1-21-16,-21 21 0,21-22 0,1 1 15,-1 21-15,-21-21 0,22 0 16,-22-21-16,0 20 0,0 1 0,0-21 16,-21 0-16,0 20 0,0-20 15,0 0-15,0-1 0,0 22 0,-21-21 16,0 21-16,0 0 0,0 21 0,-22-22 15,1 22-15,21 0 0,-22 0 16,1 0-16,0 22 0,-1-1 16,22 0-16,-21 0 0,21 0 15,-22 0-15,22 22 0,0-22 0,21 0 16,0 21-16,-21-20 0,21-1 0,0 0 16,0 0-16,0 0 0,0 0 15,21 1-15,0-1 0,0-21 0,1 0 16,-1 0-16,0 0 0,21 0 0,-21 0 15,22 0-15,-1 0 0,-21-21 16</inkml:trace>
  <inkml:trace contextRef="#ctx0" brushRef="#br1" timeOffset="84215.34">7451 3852 0,'0'0'0,"-22"-21"0,22 0 0,0 0 16,-21 21-1,21 21 1,0 0-16,0 0 0,0 1 0,0 20 16,0 0-16,0 1 0,0-1 15,0 0-15,0 1 0,0 20 0,0-21 16,0 1-16,0-1 0,0 0 15,0-20-15,-21 20 0,21-21 16,0 21-16,0-20 0,0-1 0,0 0 16,0 0-16,0 0 15,-21-21 1,21-21 0,0 0-16,0 0 15,0 0-15,0-1 0,0 1 16,0-21-16,0 21 0,0 0 0,21-1 15,0 1-15,0 0 0,1 0 16,20-21-16,-21 20 0,21 1 0,-20 21 16,20-21-16,0 21 15,1 0-15,-1 0 0,0 0 0,1 0 16,-1 0-16,0 21 0,1 0 0,-22 1 16,0-1-16,0 0 0,-21 0 15,0 21-15,0-20 0,0-1 0,0 21 16,-21-21-16,0 0 0,-22 1 0,22-1 15,-21 0-15,0 0 0,-22 0 16,22 0-16,-1-21 0,1 22 0,0-22 16,-1 0-16,22 0 0,-21 21 15,21-21-15,-22 0 0,22 0 16,0 0-16,0 0 16,21-21-16,0-1 15,0 1-15,21 21 0,0-21 16,0 21-16,22-21 0</inkml:trace>
  <inkml:trace contextRef="#ctx0" brushRef="#br1" timeOffset="84996.89">8530 4191 0,'0'0'0,"0"-21"15,0 0-15,0 0 0,0-1 0,-21 1 16,0 0-16,0 21 0,-1 0 16,1 0-16,0 0 0,0 0 0,0 0 15,-22 0-15,22 21 0,0 0 16,0 1-16,-21-1 0,20 21 0,1-21 16,0 22-16,0-22 0,0 21 0,0 0 15,21-20-15,0-1 0,0 21 16,0-21-16,0 0 0,0 1 0,0-1 15,21 0-15,0-21 0,0 21 16,0-21-16,0 0 0,1 0 16,20 0-16,-21 0 0,0 0 0,22-21 15,-22 21-15,0-21 0,0 0 0,21-1 16,-20 1-16,-1 0 0,-21-21 16,21-1-16,0 22 0,-21-21 0,21 0 15,-21-1-15,0 1 0,0 21 16,0-22-16,0 22 0,0 0 0,-21 21 31,21 21-31,-21 0 16,21 1-16,-21 20 0,21-21 0,0 21 15,0-20-15,0 20 16,0-21-16,0 0 0,0 22 0,0-22 16,21 0-16,0 0 0,-21 0 0,21 0 15,0 1-15,1-22 0,20 0 16,-21 0-16,0 0 0,22 0 0,-22 0 15,0 0-15,21 0 0,-21-22 0,22 22 16,-22-21-16,0 0 0,0 0 16,22-21-16,-22 20 0,0-20 0,0 0 15,-21-22-15,21 22 0,0 0 0,-21-22 16,0 22-16,22-22 0,-1 22 16,-21 0-16,21-1 0,-21 22 0,0 0 15,0 0-15,0 0 16,0-1-16,0 44 15,-21-1-15,21 0 16,-21 21-16,21-21 0,0 22 16,-22-1-16,22 0 0,0 22 0,0-22 15,0 1-15,0 20 0,0-21 0,0 1 16,0-1-16,0-21 0,0 22 16,0-22-16,22 0 0,-22 0 0,21 0 15,0-21-15,0 0 0,21 21 16,-20-21-16,-1 0 0,21 0 0,-21 0 15,0-21-15,22 21 0,-22-21 0,0 0 16,21 0-16</inkml:trace>
  <inkml:trace contextRef="#ctx0" brushRef="#br1" timeOffset="85627.83">10414 3747 0,'0'0'15,"0"-22"1,21 22-1,0 22-15,0-1 0,-21 0 16,22 0-16,-1 0 0,0 22 16,-21-1-16,21 21 0,0-20 0,-21-1 15,21 0-15,-21 22 0,0-22 16,0-21-16,0 22 0,0-1 0,0-21 16,22 0-16,-22 1 0,0-1 0,0 0 31,0-42-16,0 0-15,0-1 16,21-20-16,-21 21 0,21-21 16,0-1-16,-21 1 0,21 0 0,0-22 15,1 22-15,-1-1 0,0-20 16,0 21-16,0-1 0,0 1 0,1 21 16,-1-22-16,0 22 0,0 0 0,0 0 15,0 21-15,1 0 16,-1 0-16,0 0 15,0 21 1,-21 0-16,0 0 0</inkml:trace>
  <inkml:trace contextRef="#ctx0" brushRef="#br1" timeOffset="88263.66">11261 4212 0,'0'0'15,"127"-63"1,-127 42 0,21-1-16,0 1 0,0 0 15,-21 0-15,0-21 0,0 20 0,0 1 16,0 0-16,0 0 0,0-21 0,0 20 16,-21 1-16,0 21 15,0 0-15,-22 0 0,22 0 16,0 0-16,-21 0 0,20 43 15,-20-22-15,21 0 0,-21 21 16,20 1-16,-20-22 0,21 21 0,0 0 16,0 1-16,21-1 0,0-21 15,0 22-15,0-22 0,0 0 0,0 0 16,0 0-16,21 0 0,0-21 0,0 0 16,21 0-16,-20 0 0,-1 0 15,21 0-15,-21 0 0,22 0 0,-22 0 16,0-21-16,21 0 0,-21 0 0,1 0 15,-1 0-15,0-22 0,0 22 16,0-21-16,0-1 0,-21 22 16,0-21-16,22 0 0,-22 20 0,21 1 15,-21 0-15,0 0 0,0 0 16,0 0-16,0 42 31,0 0-31,0 0 0,0 0 16,0 0-16,-21 1 0,21-1 0,0 21 15,-22-21-15,22 22 0,0-22 16,0 21-16,0-21 0,0 0 0,0 1 16,0-1-16,0 0 0,22 0 15,-1 0-15,0-21 16,0 0-16,0 0 0,22 0 0,-22 0 0,0 0 16,21-21-16,-21 21 0,1-21 15,20 0-15,-21 0 0,21-1 16,-20 1-16,20-21 0,-21 21 0,0-22 15,22 22-15,-22-21 0,-21 21 16,21 0-16,-21-1 0,0 1 0,0 0 16,-21 21-1,0 0 1,-1 21-16,22 0 0,0 1 16,0-1-16,0 0 15,0 0-15,0 0 0,0 0 16,22 22-16,-1-22 0,-21 0 0,21 0 15,-21 0-15,21 1 0,0-1 16,0 0-16,1 0 0,-1 0 16,0-21-16,0 21 0,0-21 15,22 0-15,-22 0 0,0 0 16,21 0-16,-21 0 0,1 0 0,20 0 16,-21-21-16,21 21 0,-20-21 0,-1 0 15,0 0-15,0 0 0,0-1 16,0-20-16,1 21 0,-1-21 15,0-1-15,0 22 0,0-21 0,-21-1 16,0 22-16,0 0 0,0 0 16,0 0-16,0 0 0,0-1 0,-21 22 15,0 0-15,0 0 16,0 0-16,-1 0 0,-20 0 0,21 22 16,-21-22-16,20 21 0,-20 0 0,21 21 15,0-21-15,0 22 0,-1-22 16,1 21-16,0-21 0,0 22 0,21-1 15,0-21-15,0 0 0,0 22 16,0-22-16,0 0 0,0 0 0,21-21 16,-21 21-16,21-21 0,0 0 0,1 0 15,-1 0-15,0 0 16,0 0-16,0 0 0,0 0 0,22-21 16,-22 21-16,0-21 0,0 0 0,0 0 15,-21 0-15,22-22 0,-1 22 16,0-21-16,0 21 0,-21-22 0,21 22 15,-21-21-15,21 21 0,-21-1 0,22 1 16,-22 0-16,0 0 16,0 42 15,0 0-31,-22 0 0,22 1 0,-21-1 16,21 0-16,0 21 0,0-21 0,0 1 15,0 20-15,0-21 16,0 0-16,0 0 0,0 1 0,21-1 15,-21 0-15,22 0 0,-1-21 0,0 21 16,21-21-16,-21 0 0,1 0 16,20 0-16,-21 0 0,21 0 0,-20 0 15,20 0-15,-21-21 0,21 0 0,-20 0 16,-1 0-16,0-1 0,21 1 16,-21 0-16,1 0 0,-1-21 0,-21 20 15,21 1-15,0 0 0,-21 0 16,21 0-16,-21 0 0,-21 42 31,0 0-15,21 0-16,-21 0 0,21 0 0,0 1 15,0-1-15,-21 0 0,21 0 0,0 21 16,0-20-16,0-1 16,0 0-16,0 0 0,21-21 0,-21 21 15,21-21-15,0 0 0,0 0 16,0 0-16,22 0 0,-22 0 0,0 0 15,0 0-15,22 0 0,-22 0 0,0-21 16,0 0-16,-21 0 16,21 0-16,0-22 0,1 22 0,-22-21 0,0-1 15,21-20-15,-21 21 0,21-1 0,-21 1 16,21-22-16,-21 22 16,0 0-16,0-1 0,21 1 0,-21 21 15,0 0-15,0 0 0,0-1 16,0 44-1,0-1-15,0 0 0,0 0 16,0 21-16,-21 1 0,21-22 16,0 21-16,0 1 0,0-1 0,0 0 15,0 1-15,0-1 0,0 0 0,0-21 16,0 22-16,0-22 0,0 21 16,0-21-16,0 1 0,0-1 0,-21-21 15,21 21-15,0-42 31,0 0-15,0-1-16,0 1 16,0 0-16,21 0 0,0-21 0,0 20 15,1 1-15,-1 0 0,0-21 0,0 21 16,0-1-16,22 1 0,-22 21 16,0-21-16,0 21 0,21-21 0,-20 21 15,-1 0-15,21 0 0,-21 0 16,0 21-16,1 0 0,20 0 0,-21 1 15,0-1-15,0 0 0,-21 21 0,0-21 16,0 1-16,0-1 16,0 0-16,0 0 0,0 0 0,0 0 15,-21 1-15,0-1 0,0-21 0,0 21 16,0-21-16,-1 0 0,1 0 16,0 0-16,0 0 0,0 0 0,0 0 15,-1 0-15,1 0 0,0 0 0,0-21 16,21 0-16,-21 21 15,0 0-15,21-22 0,-22 22 32,22 22-32,0-1 15,22 0 1,-1-21 0,0 0-16,0 21 0,0-21 0,22 0 15,-22 0-15,21 0 0,-21 0 0,22 0 16,-1 0-16,-21 0 0,21 0 15,1 0-15,-1 0 0,0 0 0,-20-21 16,20 0-16,-21 0 0,21-1 0,-20 1 16,-1-21-16,21 0 0,-21-1 15,0 1-15,1 0 0,-1-22 0,0 22 16,-21-1-16,0-20 0,21 21 16,-21-1-16,0 1 0,0 0 0,0-1 15,0 1-15,0 21 0,0-22 16,-21 22-16,21 0 0,-21 21 15,21-21-15,-21 21 16,21 21-16,0 0 16,0 0-16,0 22 0,-22-22 0,22 21 15,0 1-15,0-22 0,0 21 0,0 0 16,0 1-16,0-1 0,0 0 16,0 1-16,0 20 0,0-20 0,0-1 15,0-21-15,0 21 0,0 1 16,0-22-16,22 0 0,-1 0 0,0 0 15,0 1-15,0-1 0,22-21 0,-22 0 16,0 0-16,21 0 16,-21 0-16,22 0 0,-22 0 0,21-21 15,1-1-15,-22 1 0,0 0 0,21 0 16,-21-21-16,1 20 0,-1-20 16,-21 21-16,0-21 0,0 20 0,0-20 15,0 21-15,0 0 0,0 0 16,-21 21-16,-1 0 15,1 0-15,0 0 0,0 21 0,0 0 16,0 0-16,21 0 0,-22 0 16,22 22-16,-21-22 0,21 0 0,0 21 15,0-20-15,0-1 0,0 0 16,0 0-16,21 0 0,1 0 16,-1 1-16,0-22 0,0 0 0,21 0 15,-20 0-15,20 0 0,-21 0 0,21 0 16,1 0-16,-1 0 0,-21-22 15,22 22-15,-1-21 0,-21 0 0,21 0 16,-20 0-16,-1 0 0,0-22 16,0 22-16,0-21 0</inkml:trace>
  <inkml:trace contextRef="#ctx0" brushRef="#br1" timeOffset="88561.28">13504 3620 0,'0'0'0,"-21"0"78,0 0-62,0 0-16</inkml:trace>
  <inkml:trace contextRef="#ctx0" brushRef="#br1" timeOffset="89692.09">4085 6138 0,'0'0'0,"-21"-21"0,21 0 15,0 0 1,0 0-16,0 0 15,0-1-15,21 22 16,0 0-16,0 0 0,1 0 16,-1 0-16,0 0 0,21 0 15,-21 22-15,1-22 0,-1 21 16,0 0-16,0 0 0,-21 0 0,0 22 16,0-22-16,0 0 15,0 21-15,0-21 0,-21 1 0,0 20 16,0-21-16,-22 21 0,22-20 0,0-1 15,-21 0-15,20 21 0,1-42 16,-21 21-16,42 1 0,-21-22 0,0 0 16,21-22 15,0 1-31,21 21 0,0-21 16,0 0-16,0 0 0,0 21 0,1-21 15,-1 21-15,0 0 0,0-22 16,0 22-16,0 0 0,1 0 0,-1 0 15,0 22-15,0-22 0,0 21 16,0 0-16,1 0 0,-1 0 16,-21 0-16,0 22 0,0-22 0,0 0 15,0 21-15,0-20 0,-21-1 16,-1 21-16,-20-21 0,21 0 0,-21 1 16,20-1-16,-20 0 0,0 0 0,21-21 15,-22 21-15,1-21 0,0 0 16,-1 0-16,1 0 0,21 0 0,-22 0 15,1 0-15,21 0 0,0 0 16,0 0-16,-1-21 0,1 0 0,0 21 16,21-21-16,0 0 15,0-1-15,0 1 16,21 0-16,0 21 0,1-21 16,20 21-16,-21-21 0,0 0 15</inkml:trace>
  <inkml:trace contextRef="#ctx0" brushRef="#br1" timeOffset="89899.08">4889 6541 0,'0'-22'16,"0"1"31</inkml:trace>
  <inkml:trace contextRef="#ctx0" brushRef="#br1" timeOffset="91029.85">5927 6435 0,'0'21'16,"0"-42"-16,-22 42 0,22 0 0,0 0 16,22-21 15,-1 0-31,0 0 15,0 0-15,0 0 0,0-21 0,1 0 16,20 0-16,-21 0 0,0-1 16,22 1-16,-22 0 0,0 0 0,21 0 15,-21-22-15,1 22 0,20-21 16,-21 0-16,0 20 0,0-20 0,1 0 16,-1-1-16,-21 22 0,0-21 15,0 0-15,0 20 0,0-20 16,0 21-16,0 0 0,-21 0 0,-1-1 15,1 22-15,0 0 16,0 0-16,0 0 0,0 0 16,21 22-16,0-1 0,-22 21 15,1 0-15,21-20 0,-21 41 0,21-21 16,0 1-16,-21 20 0,0 1 0,21 20 16,-21-20-16,21 21 0,0-1 15,0 1-15,-22-22 0,22 22 0,0 0 16,0-1-16,0 1 0,0 0 15,-21-1-15,21 1 0,0 0 16,0-1-16,0 1 0,-21 0 0,0-1 16,21 1-16,-21-21 0,21 20 0,0-20 15,-21-1-15,21-20 0,0 20 16,0-21-16,0-20 0,0-1 0,0 0 16,0 0-16,21-21 0,0 0 15,0 0-15,0-21 0,0 0 16,22 0-16,-22-22 0,21 22 0,-21-21 15,22-1-15,-1 1 0,0-21 0,1 20 16,-22-20-16,21 20 0,-21-20 16,1-1-16,-1 1 0,0-22 0,-21 22 15,0-22-15,0 0 0,0 22 16,-21-1-16,0 1 0,-22-1 0,22 22 16,-21-21-16,-1 20 0,1 22 15,0-21-15,-1 21 0,1-1 0,0 22 16,-22-21-16,22 21 0,0 0 15,-1 0-15,22 0 0,0 0 0,0-21 16,0 21-16,42 0 16,0-21-1,0 21-15,0-21 0,22 21 0,-1-21 16,-21 21-16,21-22 0,1 1 16,-22 0-16,21 0 0,1 0 15,-1 0-15,0-1 0,-21 1 0,22-21 16,-1 21-16,-21 0 0,22-22 15,-22 22-15,21 0 0,-21 0 0,0-22 16,1 22-16,-1 0 0,0 21 16,0-21-16,-21 0 0,0 0 15,0 42 1,0 0 0,0 0-16,0 0 0,0 22 15,0-22-15,0 21 0,0-21 16,0 22-16,0-22 0,0 21 0,0-21 15,0 0-15,0 1 0,0-1 0,0 0 16,0 0-16</inkml:trace>
  <inkml:trace contextRef="#ctx0" brushRef="#br1" timeOffset="91391.64">6794 5990 0,'0'0'0,"-42"43"16,63-43 15,0 0-31,1 0 15,-1 0-15,21 0 0,-21-22 0,0 22 16,1-21-16,-22 0 16,21 21-16,-21-21 0,-21 0 15,-1 21-15,1 0 16,0 0-16,0 0 0,0 0 16,0 0-16,-22 0 0,22 21 15,0 0-15,21 0 16,0 0-16,0 1 15,0-1-15,0 0 0,21 0 16,0 0-16,0 0 0,1-21 16,-1 22-16,0-22 0,21 21 0</inkml:trace>
  <inkml:trace contextRef="#ctx0" brushRef="#br1" timeOffset="92319.11">7302 6202 0,'-21'0'15,"0"21"-15,21 0 0,0 0 16,0 1-16,0-1 16,-21 0-16,21 0 0,0 21 15,0-20-15,0-1 0,0 0 0,0 0 16,0 0-16,0 0 15,0 1-15,0-44 47,0 1-47,0 0 16,0 0-16,0 0 0,0-22 16,0 22-16,0 0 0,0-21 0,0 21 15,0-1-15,21 1 0,0 0 0,-21 0 16,21 0-16,1 0 0,-1-1 15,0 22-15,0 0 0,0 0 0,0 0 16,1 0-16,-1 0 0,0 0 16,0 22-16,0-1 0,0 0 0,1 0 15,-22 0-15,21 0 0,0 22 0,-21-22 16,21 21-16,0-21 0,0 1 16,-21 20-16,22-21 0,-1 0 15,0 0-15,-21 1 0,21-22 0,-21 21 16,21-21-16,0 0 15,1-21 1,-22-1-16,0 1 16,21 0-16,0-21 0,0 21 15,0-1-15,0-20 0,1 21 0,-1-21 16,0-1-16,21 22 0,-21-21 16,22 21-16,-22-22 0,21 22 0,-21 0 15,22 0-15,-22 21 0,0 0 0,21 0 16,-20 0-16,-1 0 0,0 0 15,-21 21-15,21-21 0,-21 21 16,21 0-16,-21 0 0,0 1 0,0-1 16,0 0-16,0 0 0,0 0 15,0 0-15,0 1 0,0-1 16,0 0-16,21-21 31,-21-21-15,0 0-16,0-1 15,0 1-15,0 0 16,-21 0-16,0 0 0,21 0 0,-21-1 16,21 1-16,-21 21 0,0-21 0,-1 0 15,1 21-15,0 0 16,0 0-16,0 0 0,0 0 16,-1 0-16,1 0 0,0 21 0,0 0 15,0 0-15,0 1 0,-1-1 16,22 0-16,-21 21 0,0-21 0,21 1 15,0 20-15,0-21 0,0 21 0,0-20 16,0 20-16,0-21 0,0 0 16,0 0-16,21 1 0,0-1 0,1 0 15,-1-21-15,0 0 0,0 0 0,0 0 16,0 0-16,1 0 16,-1 0-16,0-21 0,0 0 0,0-1 15</inkml:trace>
  <inkml:trace contextRef="#ctx0" brushRef="#br1" timeOffset="92879.32">8445 6223 0,'0'0'0,"0"-21"0,22-21 31,-22 20-31,0 44 16,0-1-16,-22 0 16,22 0-16,-21 0 0,21 0 0,0 1 15,0-1-15,0 21 0,0-21 0,0 0 16,0 1-16,0 20 0,0-21 15,0 0-15,0 0 0,21 1 0,1-1 16,-1-21-16,21 0 16,-21 0-16,0 0 0,22 0 0,-22 0 15,21 0-15,-21 0 0,22-21 16,-1 21-16,0-22 0,-20 1 0,20 0 16,0-21-16,-21 21 0,1-1 15,20-20-15,-21 0 0,0-1 0,0 1 16,1 0-16,-1-1 0,-21 1 0,21 0 15,-21-22-15,21 22 0,-21 0 16,0-1-16,0 1 0,0 0 0,0-1 16,0 22-16,0 0 0,0 0 15,0 0-15,0-1 0,-21 22 16,0 22 0,21-1-1,0 0-15,0 21 0,-21-21 0,21 22 16,0-22-16,-22 21 0,22 1 0,-21-1 15,21 0-15,-21 1 0,21-1 16,0 0-16,0 1 0,-21-22 0,21 21 16,0 0-16,0 1 0,0-22 0,0 21 15,0-21-15,0 22 0,0-22 16,0 0-16,21 0 0,0 0 16,0-21-16,1 0 0,-1 0 15,0 0-15,0 0 0,0 0 16,0-21-16,1 21 0,-1-21 0,21 0 15,-21 0-15,0 0 0,1-1 0,-1-20 16,0 21-16,0 0 0,-21-22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2:45:57.5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868 783 0,'-21'-21'0,"-1"0"31,1 21-15,21-21-16,-21 21 16,21-21-16,-21-1 15,21 1 1,0 0-1,0 0-15,21 21 16,0-21-16,0 21 0,1 0 16,-1-21-16,0 21 15,0 0-15,0 0 16,0 0-16,1 21 16,-1-21-16,0 21 0,-21 0 15,21 0-15,0 22 0,-21-22 0,0 21 16,21 0-16,-21 1 0,0-1 15,0 0-15,0 1 0,0 20 16,0-20-16,0-1 0,-21 0 0,0 1 16,0-1-16,0 0 0,0 1 15,-1-1-15,1-21 0,-21 21 16,21 1-16,-22-22 0,22 0 0,-21 0 16,0 0-16,20 1 0,-20-22 15,21 0-15,0 0 0,0 0 16,-22-22-16,22 1 0,0 0 15,21 0-15,-21 0 0,21 0 16,-21-1-16,21-20 0,-22 21 0,22 0 16,0-22-16,0 22 0,0-21 15,0 21-15,0 0 0,0-1 16,0 1-16,22 0 0,-1 0 0,-21 0 16,21 21-16,0 0 0,0 0 15,0 0-15,1 0 0,-1 21 16,21-21-16,-21 21 0,0 0 15,1 22-15,-1-22 0,-21 0 16,21 21-16,0-21 0,0 22 16,0-22-16,-21 21 0,0-21 15,22 1-15,-1 20 0,-21-21 0,0 0 16,0 0-16,21 1 0,0-1 16,0-21-1,0 0 1,1-21-16</inkml:trace>
  <inkml:trace contextRef="#ctx0" brushRef="#br0" timeOffset="339.93">1333 1355 0,'0'21'16,"22"-21"0,-1 0-16,0 0 15,0 0-15,-21-21 0,21 21 16,-21-21-16,21 21 0,-21-22 16,0 1-16,0 0 15,-21 21 1,0 0-16,0 0 15,0 0-15,0 0 16,21 21-16,0 0 16,-22-21-16,22 22 0,22-22 31,-1 0-31,0 0 16</inkml:trace>
  <inkml:trace contextRef="#ctx0" brushRef="#br0" timeOffset="927.16">2879 614 0,'-22'-21'31,"44"42"-31,-44-21 0,22 21 0,-21 0 16,21 0-16,-21 22 0,21-1 0,0 22 16,0-1-16,-21 1 0,21-1 15,-21 1-15,21-1 0,0 1 0,0-1 16,0-21-16,0 22 0,0-22 16,-21 1-16,21-1 0,0 0 15,0-21-15,0 22 0,0-22 16,-22 0-16,22 0 0,0 0 0,0 1 15,-21-22 17,21-22-32,-21 1 0,21 0 0</inkml:trace>
  <inkml:trace contextRef="#ctx0" brushRef="#br0" timeOffset="1659.37">2349 910 0,'0'0'15,"-21"-21"-15,21 0 0,0 0 0,0 0 16,0-1-16,0 1 0,0 0 16,0-21-16,21 21 0,1-1 15,-1 1-15,0 0 0,21 0 0,1-21 16,-22 20-16,21 1 0,0 21 15,1-21-15,20 0 0,-42 21 0,22 0 16,-1 0-16,0 0 0,1 21 16,-22 0-16,21 0 0,-21 22 15,1-1-15,-1 22 0,-21-22 0,0 21 16,0 1-16,0-1 0,0 1 16,0-1-16,0 1 0,0-22 0,0 1 15,0-1-15,0 0 0,0 1 16,0-22-16,0 0 0,0 0 15,0 0-15,0 0 16,0-42 15,0 0-31,0 0 0,0 0 0,0 0 16,21-22-16,-21 1 0,21 0 16,-21-22-16,21 22 0,0-22 15,-21 1-15,22-1 0,-1 1 0,0 20 16,0-20-16,0 21 0,0-22 15,22 22-15,-22 21 0,0-22 0,21 22 16,-20 0-16,20 0 16,-21 0-16,0 21 0,22 0 0,-22 0 15,0 0-15,0 0 0,0 21 16,0 21-16,1-21 0,-22 22 16,0-1-16,0 0 0,0 22 0,0-22 15,0 22-15,0-1 0,0 1 16,0-1-16,-22 1 0,1-1 0,0-21 15,21 22-15,0-22 0,-21 1 16,21-1-16,-21 0 0,21 1 0,-21-1 16,21-21-16,0 21 0,0-20 15,0-1-15,0 0 0,0 0 0,0 0 16,0-42 31,0 0-47,21 0 0,0 0 15,-21-1-15,21 1 0,0 0 16,-21-21-16,21 21 0</inkml:trace>
  <inkml:trace contextRef="#ctx0" brushRef="#br0" timeOffset="2064.88">3810 1397 0,'21'0'32,"0"0"-32,0 0 15,1 0-15,-1-21 16,0 0-16,0 0 0,0-1 0,0 1 16,1 0-16,-1 0 0,-21 0 15,0 0-15,21-1 0,-21 1 16,0 0-16,-21 21 15,0 0-15,-1 0 0,1 0 16,0 0-16,0 21 16,-21 0-16,20 1 0,1-1 0,0 0 15,0 0-15,0 21 0,0-20 16,-1-1-16,1 21 0,21-21 0,0 0 16,0 22-16,0-22 0,0 0 15,0 0-15,0 0 0,0 1 0,21-22 16,1 21-16,-1-21 0,0 0 15,0 0-15,21 0 0,-20 0 0,20 0 16,-21 0-16,21-21 0,-20-1 16,20 1-16,0 0 0,-21 0 0,22 0 15</inkml:trace>
  <inkml:trace contextRef="#ctx0" brushRef="#br0" timeOffset="2396.69">4614 508 0,'0'0'0,"0"-21"0,0 0 0,-21 21 15,0 0 1,0 21 0,21 21-16,0-21 0,-21 22 15,21-1-15,0 0 0,0 22 0,0-1 16,0 1-16,0-1 15,-22 1-15,22-22 0,-21 22 0,21-1 16,0-20-16,0-1 0,0 0 16,-21 1-16,21-1 0,0-21 0,0 21 15,0-20-15,0-1 0,0 0 16,0 0-16,0 0 16,21-21-1,-21-21-15,21 0 0,1 21 16,-22-21-16,21-22 0,0 22 15,0-21-15,0 0 0</inkml:trace>
  <inkml:trace contextRef="#ctx0" brushRef="#br0" timeOffset="2959.37">4953 402 0,'0'0'0,"0"-21"0,0 0 0,0 0 16,0 42-1,-21 0-15,21 0 0,0 0 16,0 22-16,0-1 0,0 0 0,0 22 16,0-22-16,0 22 0,0-1 15,0 1-15,0-1 0,0 1 0,0-22 16,0 22-16,0-22 16,-21 0-16,21 1 0,0-1 0,0 0 15,0 1-15,0-22 0,-22 21 16,22-21-16,0 0 0,0 1 0,0-1 15,-21-21-15,21 21 0,0 0 16,0-42 15,0 0-31,0 0 16,0-1-16,21 1 0,-21 0 16,22-21-16,-22 21 0,21-22 15,0 1-15,0 21 0,0-22 0,0 1 16,1 21-16,-1-21 0,0 20 15,0 1-15,0 0 0,0 0 0,1 21 16,-1 0-16,0 0 0,0 0 16,21 0-16,-20 0 0,-1 21 15,0 0-15,0 22 0,0-22 0,0 0 16,-21 21-16,0-21 0,0 22 0,0-22 16,0 21-16,0-21 0,0 1 15,0-1-15,0 0 0,0 0 0,0 0 16,0 0-16,0 1 0,0-1 15,-21-21 32,0 0-31,21-21-16,-21-1 0</inkml:trace>
  <inkml:trace contextRef="#ctx0" brushRef="#br0" timeOffset="3225.82">4149 995 0,'0'0'0,"21"-21"31,0 21-31,0-21 0,21 21 15,1-22-15,-1 22 0,0 0 16,22-21-16,-22 21 0,1 0 0,20 0 16,-21-21-16,1 21 0,-22 0 15,21 0-15,-21 0 0,1 0 16,-1 0-16,0 0 16</inkml:trace>
  <inkml:trace contextRef="#ctx0" brushRef="#br0" timeOffset="3739.52">5863 974 0,'-63'0'32,"41"0"-32,1 0 0,0 0 15,0 0-15,-21 21 0,20 0 0,1 0 16,21 0-16,-21 22 0,0-22 16,0 21-16,21-21 0,0 22 0,0-22 15,0 21-15,0-21 0,0 1 16,0 20-16,0-21 0,0 0 0,0 0 15,0 1-15,21-1 16,0-21-16,0 0 0,22 0 0,-22 0 16,0 0-16,21 0 0,1 0 15,-22 0-15,21 0 0,0-21 0,-20-1 16,-1 1-16,21 21 0,-21-42 0,0 21 16,1 0-16,-1-1 15,-21-20-15,0 0 0,0 21 0,0-22 16,0 1-16,0 0 0,0 20 15,-21-20-15,-1 21 0,1 0 0,0 0 16,0-1-16,0 1 0,0 21 16,-1 0-16,1 0 0,0 0 0,0 0 15,0 0-15,0 0 0,21 21 16,0 1-16,0-1 0,0 0 0,0 0 16,0 0-1,21 0-15,0 1 0,0-22 0</inkml:trace>
  <inkml:trace contextRef="#ctx0" brushRef="#br0" timeOffset="4348.17">6689 974 0,'0'0'0,"0"-21"0,0-1 0,-22 1 16,1 0-16,0 0 15,0 21-15,-21 0 0,20 0 16,1 0-16,0 0 0,-21 0 16,21 0-16,-22 21 0,22 0 0,0 0 15,-21 22-15,20-22 0,1 21 16,0-21-16,0 22 0,0-1 0,0 0 16,21-20-16,0 20 0,0-21 15,0 21-15,0-20 0,0-1 0,0 21 16,0-21-16,21-21 0,-21 21 15,21 1-15,0-22 0,21 0 0,-20 21 16,-1-21-16,0 0 0,21 0 0,-21 0 16,1 0-16,20 0 0,-21-21 15,0-1-15,22 1 0,-22 0 16,0 0-16,0 0 0,21-22 16,-20 22-16,-1-21 0,0 0 0,0-22 15,0 22-15,0-22 0,1 1 16,-22-1-16,21 1 0,0-1 0,0 22 15,-21-22-15,0 22 0,0 0 16,0-1-16,0 1 0,0 21 0,0-21 16,0 20-16,0 44 31,0-1-31,0 21 0,0 0 16,0 1-16,-21-1 0,21 0 0,-21 22 15,21-1-15,-21 1 16,21-1-16,0-20 0,0 20 0,-22-20 15,22 20-15,0-21 0,0 1 16,0-1-16,0-21 0,0 22 0,0-22 16,0 0-16,0 0 0,0 0 15,0 0-15,22-21 16,-1 0-16,0 0 16,0 0-16,0-21 0</inkml:trace>
  <inkml:trace contextRef="#ctx0" brushRef="#br0" timeOffset="4810.14">7535 910 0,'0'0'0,"0"-21"0,0 0 31,0 0-31,-21 21 0,0 0 0,0 0 0,0 0 15,-1 0-15,1 21 0,0 0 16,0-21-16,0 21 0,0 0 0,-1 1 16,1-1-16,0 0 0,21 0 15,0 0-15,0 0 0,0 1 0,0-1 16,0 0 0,21 0-16,0-21 0,1 21 15,-1 0-15,0-21 0,0 22 16,21-22-16,-20 21 0,-1-21 0,21 0 15,-21 21-15,0 0 0,22-21 0,-22 21 16,0-21-16,-21 21 0,21-21 16,-21 22-16,0-1 0,0 0 15,-21-21-15,0 0 16,0 21-16,0-21 0,-22 0 0,1 0 16,21 21-16,-22-21 15,22 21-15,-21-21 0,21 0 0,-22 0 0,22 0 16,0 0-16,0 0 0,0 0 15,0 0-15</inkml:trace>
  <inkml:trace contextRef="#ctx0" brushRef="#br0" timeOffset="5544.13">2498 2032 0,'0'0'16,"-22"0"-16,-20-21 16,21 21-16,21-21 15,21 21 1,0 0 0,0 0-16,22-21 15,-1 21-15,0 0 0,22 0 0,-22 0 16,22 0-16,20 0 0,-20 0 15,21 0-15,-1-22 0,1 22 0,21 0 16,21 0-16,-21 0 0,21 0 16,0 0-16,21 0 0,-21 0 0,21-21 15,21 21-15,1 0 0,-22 0 16,21 0-16,0 0 0,1 0 0,-22 0 16,21 0-16,1 0 0,-22 0 15,0 0-15,-21 0 0,21 0 0,-21 0 16,21 0-16,-21 0 0,-21 0 0,0 0 15,-21 0-15,-1 0 0,1 0 16,-22-21-16,-20 21 0,20 0 16,-20 0-16,-1 0 0,-21-21 15,21 21-15,-20 0 0,-1 0 0,0 0 16,-21-21 0,-21 21-1,0 0 1,21-21-1,-22 21-15,22-22 16,0 1-16,22 0 16</inkml:trace>
  <inkml:trace contextRef="#ctx0" brushRef="#br0" timeOffset="6043.87">8318 1122 0,'-21'0'0,"0"0"31,21-21-31,-21 21 16,42 0-1,21 0 1,-20 0-16,20 0 0,0 0 0,22 0 15,-1 0-15,1 0 0,20 21 16,1-21-16,-21 0 0,41 0 16,-20 0-16,-21 0 0,20 0 0,1 0 15,-22 21-15,1-21 0,-1 0 16,1 0-16,-1 0 0,-20 0 0,20 0 16,-42 0-16,22 0 0,-1 0 15,-21 0-15,0 0 0,-21-21 16,-21 0-1,21 0-15,-21 21 16,0-22-16,0 1 0,0 0 16</inkml:trace>
  <inkml:trace contextRef="#ctx0" brushRef="#br0" timeOffset="6494.61">9588 720 0,'0'0'0,"-21"0"16,0 0 0,21 21-1,0 0-15,0 0 16,0 0-16,0 1 0,21-1 16,0 0-16,1 0 0,-1 0 0,0 0 15,21 1-15,1-1 0,-1 0 16,0-21-16,1 21 0,-1 0 0,0-21 15,1 0-15,-1 21 0,0-21 16,1 0-16,-1 0 0,0 0 0,1 0 16,-22 0-16,0 0 0,0 0 15,0-21-15,-21 0 0,-21 21 32,0 0-32,0 0 0,0 0 0,-22 21 15,22 0-15,-21 1 0,-1-1 16,1 0-16,0 21 0,-22-21 0,22 22 15,0-22-15,20 0 16,-20 21-16,21-20 0,0-1 0,0 0 16,-1 0-16,22 0 0,-21 0 15,21 1-15,0-1 16,21-21-16,1 0 0,-1 0 16,0 0-16,0 0 15,0 0-15</inkml:trace>
  <inkml:trace contextRef="#ctx0" brushRef="#br1" timeOffset="12280.89">11409 656 0,'0'0'0,"0"-21"0,0 0 16,0 0-16,0 0 15,0-1-15,0 1 0,0 0 0,0 0 16,0 0-16,0 0 16,0-1-16,0 44 47,0-1-47,0 0 0,0 21 15,0 1-15,0-1 0,0 0 0,-21 1 16,21 20-16,-22 1 0,22-1 15,0 1-15,0 20 0,-21-20 0,21-1 16,-21 1-16,21-1 0,0 1 0,-21-1 16,21 1-16,0-22 0,0 22 15,0-22-15,0 0 0,0 1 0,0-1 16,0-21-16,0 0 16,0 0-16,0 1 0,0-1 0,-21-21 31,21-21-31,0-1 15,0 1-15,0 0 0,0-21 0,0-1 16,0 1-16</inkml:trace>
  <inkml:trace contextRef="#ctx0" brushRef="#br1" timeOffset="12648.68">11366 910 0,'0'0'0,"0"-21"0,0 0 16,0-21-16,0 20 0,0 1 15,0 0-15,0 0 0,0 0 0,0 0 16,22-1-16,-1 1 0,0 0 16,0 0-16,0 0 0,22 0 15,-1 21-15,-21-22 0,43 22 16,-22 0-16,0 0 0,22 0 0,-22 22 16,22-22-16,-22 21 0,0 0 15,-21 21-15,1-21 0,-1 22 0,-21-1 16,0 0-16,-21 1 0,-1-1 0,-20 0 15,-21 1-15,20-1 0,1-21 16,-22 22-16,22-22 0,-21 0 0,20 0 16,1 0-16,21 0 0,-22-21 15,1 0-15,21 0 0,0 22 0,0-22 16,-1 0-16,22-22 31,0 1-31,22 21 16,-1-21-16,0 0 15,0 21-15,0-21 0,0 0 0</inkml:trace>
  <inkml:trace contextRef="#ctx0" brushRef="#br1" timeOffset="13031.46">12001 974 0,'22'0'0,"-44"0"0,65-21 16,-22 21-16,0-22 0,0 22 0,0-21 16,22 0-16,-22 0 0,0 21 15,0-21-15,0 0 0,1-1 0,-1 1 16,0 0-16,-21 0 0,0 0 16,0 0-16,0-1 0,0 1 0,-21 21 15,0 0 1,-22 0-16,22 0 0,0 0 15,0 21-15,0 1 16,-1-1-16,1 0 0,-21 0 0,42 0 16,-21 22-16,0-22 0,21 21 0,0-21 15,0 0-15,0 22 0,0-22 16,0 0-16,0 0 0,0 0 0,21 1 16,0-22-16,0 21 0,0-21 15,0 0-15,1 0 0,-1 0 0,0 0 16,21 0-16,-21 0 0,1 0 15,20 0-15,-21 0 0,0-21 0,0-1 16,1 22-16</inkml:trace>
  <inkml:trace contextRef="#ctx0" brushRef="#br1" timeOffset="13431.23">12509 762 0,'0'0'15,"0"-21"-15,0 0 16,0 0-16,22 21 0,-22-22 15,21 22-15,0 0 16,0 0-16,0 0 0,0 0 0,1 0 16,-1 0-16,0 0 0,0 22 15,0-1-15,0 0 0,1 0 16,-1 0-16,-21 0 0,0 22 0,0-22 16,0 21-16,0-21 0,0 1 15,0-1-15,-21 21 0,-1-42 16,22 21-16,-21 0 0,0 1 15,0-22-15,0 0 16,21-22 0,0 1-1,0 0-15,0 0 0,0 0 0,0-22 16,21 22-16,-21-21 0,0 21 16,21-22-16,0 22 0,-21 0 0,21 0 15,1 0-15,-1 0 0,-21-1 16,21 22-16,0 0 0,-21-21 0,21 21 15,0 0-15,1 0 0,-1 0 16,0 0 0</inkml:trace>
  <inkml:trace contextRef="#ctx0" brushRef="#br1" timeOffset="14616.18">13208 953 0,'0'0'0,"21"-22"16,21 1-16,-20 0 0,20 0 15,-21 0-15,0-22 0,0 22 0,1 0 16,-1-21-16,0 21 0,0-1 0,-21-20 15,21 21-15,-21-21 0,0 20 16,0-20-16,0 21 0,0-21 0,0 20 16,0 1-16,0 0 0,0 0 15,0 0-15,-21 0 0,0 21 16,0 0-16,0 0 16,-1 21-1,22 0-15,-21 0 0,21 21 16,0-20-16,0 20 0,-21-21 15,21 21-15,-21 1 0,21-1 0,-21 22 16,21-22-16,-21 21 0,-1 1 16,1-22-16,0 22 0,0-1 0,0 1 15,0-1-15,-1 1 0,1-1 16,0 1-16,0-1 0,21 1 0,0-1 16,-21 1-16,0 20 0,21-20 0,0-1 15,-22 22-15,22-21 0,-21-1 16,21 1-16,0-1 0,0-21 0,0 22 15,0-22-15,0 1 0,0-1 0,0 0 16,0-21-16,0 1 16,21-1-16,1 0 0,-22 0 0,21-21 15,0 0-15,0 0 0,0 0 0,0 0 16,1-21-16,-1 21 0,21-21 16,-21 0-16,0-22 0,22 22 0,-22 0 15,0-21-15,21-1 0,-20 22 0,-1-21 16,21-1-16,-21 1 0,0-21 15,1 20-15,-1-20 0,-21-1 0,0 22 16,0-22-16,0 1 0,0-1 16,0 22-16,-21 0 0,-1-1 0,1 1 15,0 0-15,0-1 0,0 22 0,-22 0 16,22-21-16,0 21 16,0-1-16,-21 22 0,20-21 0,1 0 15,21 0-15,-21 21 16,21-21-16,21 21 15,0-21 1,1-1-16,-1 22 0,0-21 0,21 21 16,-21-21-16,1 0 0,-1 21 0,21-21 15,-21 0-15,0-22 0,22 22 16,-22 0-16,0-21 0,0 20 16,0-20-16,1 21 0,-1-21 15,0 20-15,0 1 0,0 0 0,0 0 16,-21 0-16,0 0 0,0-1 15,0 1-15,-21 21 32,21 21-17,0 1-15,-21-1 0,0 0 0,21 0 16,-21 0-16,21 22 0,0-22 16,-21 0-16,21 21 0,-22-21 0,22 1 15,0-1-15,0 0 0,0 0 16,0 0-16,0 0 0,0 1 0,22-22 15,-1 0-15,0 0 16,0 0-16,0 0 0,0 0 0,1 0 16,20 0-16,-21 0 0,0-22 0,22 1 15,-22 0-15,0 0 0,0 0 16,0 0-16,0-1 0,-21-20 0,0 21 16,0-21-16,0 20 0,0-20 15,0 21-15,-21 0 0,0 0 0,0-1 16,0 1-16,0 0 0,-22 21 15,22 0-15,0 0 0,-21 0 0,20 0 16,1 0-16,0 0 0,0 0 16,0 0-16,21 21 0,0 0 0,-21-21 15,21 22-15,0-1 16,0 0-16,0 0 16,21 0-16,0-21 0,0 21 0,0-21 15,22 0-15,-22 22 0</inkml:trace>
  <inkml:trace contextRef="#ctx0" brushRef="#br1" timeOffset="15039.65">14139 804 0,'0'0'0,"0"-21"0,-21 21 0,21-21 0,-21 21 15,21-21-15,0 0 16,21 0-1,0 21-15,0 0 16,1 0-16,20 0 0,-21 0 16,0 0-16,0 0 0,22 21 0,-22-21 15,0 21-15,21 0 0,-20 0 16,-1 0-16,0 22 0,-21-22 0,0 21 16,0-21-16,0 22 0,0-22 15,0 0-15,0 21 0,0-20 0,-21-1 16,0 0-16,-1-21 0,1 0 15,0 0 1,0 0 0,21-21-16,0 0 15,0-1-15,0 1 0,0 0 0,0 0 16,0 0-16,0 0 0,21-22 16,-21 22-16,21 0 0,-21-21 0,21 20 15,1 1-15,-22 0 0,21 21 0,0-21 16,0 21-16,0-21 0,0 21 15,1 0-15,-1 0 16,0 0-16</inkml:trace>
  <inkml:trace contextRef="#ctx0" brushRef="#br1" timeOffset="15791.42">14774 720 0,'0'-21'15,"0"42"17,0 0-17,-21-21-15,21 21 0,0 0 16,0 0-16,0 22 0,0-22 0,0 0 16,0 0-16,0 0 15,0 22-15,0-22 0,-21 0 0,21 0 16,0 0-16,-21 1 0,21-1 15,0 0 1,0-42 15,0 0-31,0-1 0,0 1 16,0 0-16,0 0 0,0 0 16,0-22-16,0 22 0,0 0 0,0-21 15,21 21-15,0-1 0,-21-20 16,21 21-16,0 0 0,1 0 0,-1-1 15,0 1-15,0 21 16,0 0-16,0 0 16,1 0-16,-1 0 0,0 21 0,0 1 15,-21-1-15,21 0 0,-21 0 16,21 0-16,-21 22 0,0-1 0,0-21 16,0 21-16,0-20 0,0-1 15,0 21-15,0-21 0,0 0 0,0 1 16,0-1-16,-21-21 31,0 0-15,21-21-1,0-1-15,0 1 0,0 0 0,0-21 16,0 21-16,0-1 16,0-20-16,21 21 0,0-21 0,1 20 15,-1 1-15,0-21 0,21 21 16,-21 0-16,22-1 0,-1 1 0,22 0 15,-22 21-15,21 0 0,1-21 0,-1 21 16,-20 0-16,20 0 0,-20 21 16,-1-21-16,-21 21 0,0 0 0,0 22 15,-21-22-15,0 21 0,0-21 16,0 22-16,-21-1 0,0-21 0,21 22 16,-21-22-16,0 21 15,0-21-15,-1 0 0,22 1 0,-21-22 16,21 21-16,0 0 0,-21-21 0,21-21 31</inkml:trace>
  <inkml:trace contextRef="#ctx0" brushRef="#br1" timeOffset="16335.11">16976 339 0,'0'0'0,"21"0"0,-21-21 31,0 42-31,0 0 0,0 0 16,0 21-16,-21-20 0,21 20 16,-22 0-16,1 1 0,21-1 0,0 0 15,-21 22-15,0-22 0,0 0 16,21 1-16,0-1 0,-21 0 15,21 1-15,-22-1 0,22-21 0,0 0 16,0 1-16,0-1 0,0 0 16,0 0-16</inkml:trace>
  <inkml:trace contextRef="#ctx0" brushRef="#br1" timeOffset="17045.49">16595 826 0,'0'0'0,"-22"-22"0,22 1 47,22 21-47,-1 0 0,0 0 15,21 0-15,1-21 0,-1 21 16,0-21-16,1 21 0,20-21 0,1 21 15,-1-21-15,1-1 0,-1 1 16,1 0-16,-22 0 0,21 0 0,-20 0 16,-1-1-16,0 1 0,-20-21 15,20 21-15,-21 0 0,-21-1 0,0 1 16,0 0-16,0 0 16,0 0-16,-21 21 0,0 0 15,0 0-15,-1 0 16,22 21-16,0 0 15,-21 0-15,21 0 0,0 22 16,0-22-16,0 21 0,0-21 0,0 22 16,-21-1-16,21-21 0,0 22 0,0-1 15,-21 0-15,0 1 0,21-1 16,0 0-16,-21 1 0,-1-1 0,1-21 16,21 0-16,-21 22 15,21-22-15,0 0 0,-21 0 16,21 0-16,-21-21 0,0 0 15,-1 0-15,22-21 32,0 0-32,0 0 0,0 0 0,0-1 15,0 1-15,0 0 0,0-21 16,22 21-16,-1-22 0,0 22 0,0-21 16,21 21-16,-20-1 0,20-20 15,0 21-15,1 21 0,-1-21 0,0 0 16,1 21-16,-1 0 0,0 0 0,1 0 15,-22 0-15,21 21 16,-21 0-16,0 0 0,-21 0 0,0 22 16,0-22-16,0 21 0,0-21 15,0 22-15,0-22 0,0 0 0,0 0 16,-21 0-16,0 0 0,0 1 16,21-1-16,-21-21 0,21 21 0,-21-21 15,-1 0-15,22 21 16,0-42-1,0 0 1,22 0-16,-1-1 16</inkml:trace>
  <inkml:trace contextRef="#ctx0" brushRef="#br1" timeOffset="17403.96">17949 868 0,'43'0'32,"-22"0"-32,0 0 0,0 0 15,0-21-15,0 21 0,1 0 16,-1-21-16,0 21 0,0-22 16,-21 1-16,21 0 0,-21 0 31,-21 21-16,0 0-15,0 0 0,0 0 0,-1 0 16,1 0-16,0 21 0,0 0 16,0 0-16,0 1 0,-1-1 0,1 0 15,21 21-15,0-21 0,0 1 16,0-1-16,0 0 0,0 0 0,0 0 16,0 0-16,0 1 0,21-22 15,-21 21-15,22-21 0,20 0 16,-21 0-16,0 0 0,0 0 15,22 0-15,-22-21 0,21-1 0,-21 1 16</inkml:trace>
  <inkml:trace contextRef="#ctx0" brushRef="#br1" timeOffset="18180.04">19685 699 0,'0'0'16,"0"-22"-16,0 1 0,0 0 15,0 0 1,-21 21-16,0 0 16,-1 0-16,1 0 15,0 0-15,0 0 0,0 21 0,0-21 16,-1 21-16,1 0 0,0 1 15,21-1-15,-21 21 0,0-21 16,0 22-16,21-1 0,-22-21 0,22 21 16,-21 1-16,21-22 0,0 0 15,0 21-15,0-20 0,0-1 0,21-21 16,1 21-16,20-21 0,0 0 16,1 0-16,-1 0 0,21 0 0,-20 0 15,-1-21-15,22 21 0,-22-21 16,0-1-16,1 1 0,-1 0 0,-21 0 15,21-21-15,-20 20 0,-22-20 16,21 21-16,-21-21 0,0 20 0,0-20 16,0 21-16,0-21 0,0 20 15,-21-20-15,-1 21 0,-20 0 0,0 21 16,21-21-16,-22-1 16,1 22-16,0 0 0,-1 0 0,1 0 15,0 0-15,20 0 0,-20 0 0,21 22 16,21-1-16,0 0 15,0 0-15,21 0 0,0-21 16,22 21-16,-1 1 0,0-22 16,1 0-16,-1 0 0,0 0 0</inkml:trace>
  <inkml:trace contextRef="#ctx0" brushRef="#br1" timeOffset="18571.82">20532 402 0,'0'-21'0,"0"42"0,0-84 0,0 42 16,0-22-16,0 22 0,0 0 16,0 0-16,0 0 0,0-1 0,-22 22 15,1 0-15,21 22 16,-21-22-16,21 42 0,0-21 0,-21 21 16,0 1-16,0 20 0,21-20 15,-22 20-15,1-21 0,0 22 0,0 21 16,0-22-16,0 22 0,-1-22 15,1 22-15,0 0 0,0-1 0,-21 1 16,42 0-16,-43-1 16,43 1-16,-42 0 0,42-1 0,-42 1 15,20 0-15,1-22 0,0 22 0,-21-22 16,21 1-16,-1-22 0,1 22 16,0-22-16,-21 0 0,42 1 0,-21-1 15,-1-21-15,22 0 0,-21 0 0,21 1 16,0-44 15,0 1-31,21 0 0,1 0 16,-1-21-16,0 20 0,0-20 15,0 0-15,0-1 0,1 1 0,-1 0 0</inkml:trace>
  <inkml:trace contextRef="#ctx0" brushRef="#br1" timeOffset="18908.07">20108 910 0,'0'0'0,"21"-42"0,-21 0 16,22 20-16,-22 1 0,0 0 0,21 0 15,-21 0-15,21 21 0,0-21 16,0 21-16,0 0 0,1-22 16,-1 22-16,0 0 0,0 0 15,0 0-15,22 0 0,-22 0 0,0 22 16,0-22-16,0 21 0,0 0 15,1 0-15,-22 0 0,0 22 16,0-22-16,0 0 0,0 21 0,0-21 16,-22 1-16,1 20 0,-21-21 15,0 0-15,20 0 0,-20-21 0,0 22 16,-1-1-16,22-21 0,-21 0 16,21 0-16,0 21 0,-1-21 0,44 0 46,-1-21-46,0 0 0,21-1 16,-21 22-16</inkml:trace>
  <inkml:trace contextRef="#ctx0" brushRef="#br1" timeOffset="19260.86">20637 931 0,'0'0'16,"0"-21"-1,0 0-15,22 21 16,-1-21-16,0 21 0,0-21 0,0 21 16,0-21-16,1-1 0,-1 22 15,0-21-15,0 21 0,0-21 0,0 21 16,1 0-16,-22-21 16,0 0-16,-22 21 31,1 21-31,0 0 0,0-21 15,0 21-15,-22 0 0,22 1 0,0-1 16,0 0-16,21 0 0,-21 0 16,21 0-16,0 1 0,0-1 0,0 0 15,0 0-15,0 0 0,0 0 16,0 1-16,21-22 0,0 21 16,0-21-16,22 0 0,-22 21 15,0-21-15,21 0 0,-21 0 0,1 0 0,-1 0 16,21 0-16,-21-21 15</inkml:trace>
  <inkml:trace contextRef="#ctx0" brushRef="#br1" timeOffset="19655.64">21103 868 0,'0'0'0,"0"-42"0,0-22 32,0 43-32,0 0 0,0 0 31,21 21-31,0 0 0,1 0 15,-1 0-15,0 0 0,0 0 16,0 21-16,0 0 0,1 0 16,-1 0-16,0 22 15,-21-22-15,0 0 0,0 21 0,0-21 16,0 22-16,0-22 0,0 0 0,0 21 16,-21-20-16,0-1 0,-1 0 15,1 0-15,0-21 0,0 0 16,21 21-16,-21-21 0,0 0 31,21-21-31,0 0 16,0 0-16,0 0 0,21-1 15,-21-20-15,21 21 0,-21 0 16,21 0-16,0-22 0,0 22 0,-21 0 16,22 0-16,-1 0 15,0-1-15,0 1 0,0 0 0,0 21 16,1-21-16,-1 21 0,0 0 15,0 0-15,0 0 16,0 0-16</inkml:trace>
  <inkml:trace contextRef="#ctx0" brushRef="#br1" timeOffset="20207.91">21886 889 0,'21'0'0,"-21"-21"16,22 21-16,-1-21 0,-21 0 16,0-1-16,21 22 0,-21-21 15,21 0-15,-21 0 16,0 0-16,0 0 0,0-1 16,-21 22-1,0 0-15,0 0 0,-1 0 0,1 0 16,0 0-16,-21 0 0,21 0 0,-22 22 15,22-1-15,-21 0 0,21 0 16,-22 21-16,22 1 0,-21-22 16,21 21-16,-1 1 0,1-1 15,0-21-15,0 21 0,21-20 0,0 20 16,0-21-16,0 0 0,0 0 16,21 1-16,0-22 0,0 0 15,1 0-15,-1 0 0,21 0 16,-21-22-16,22 22 0,-22-21 0,21 0 15,-21 0-15,0 0 0,22-22 0,-22 22 16,0-21-16,0 21 0,0-22 16,1 1-16,-1 21 0,-21-21 0,0 20 15,21 1-15,-21 0 0,0 0 16,0 42 15,0 0-31,-21 22 0,21-22 16,0 0-16,0 0 0,0 21 15,0-20-15,0 20 0,0-21 0,0 0 16,0 0-16,0 1 0,0-1 16,0 0-16,21 0 0,0-21 15,0 0-15,0 0 0,1 0 0,-1 0 16,0-21-16</inkml:trace>
  <inkml:trace contextRef="#ctx0" brushRef="#br1" timeOffset="20727.65">22585 254 0,'0'0'15,"0"-21"-15,0-21 0,0 20 0,0 1 0,0 0 16,-21 0-16,-1 0 0,1 21 16,0 0-16,0 21 0,21 0 15,-21 0-15,0 0 0,21 22 16,-22-1-16,22 0 0,0 22 0,-21-22 15,0 22-15,21-22 0,-21 0 16,21 22-16,0-22 0,-21 22 0,21-22 16,-21 0-16,21 22 15,0-22-15,-22 1 0,22-1 0,0-21 16,0 21-16,0-20 0,0-1 16,0 0-16,0 0 0,0 0 0,22-21 15,-1 0-15,0 0 16,0 0-16,0 0 0,0-21 0,1 0 15,-1 0-15,0 0 0,0-1 0,21 1 16,-20-21-16,-1 21 0,21-22 16,-21 1-16,0 21 0,1-21 0,-1 20 15,0 1-15,0 0 0,-21 0 16,0 0 0,0 42-1,-21 0-15,0 0 16,0 0-16,21 1 0,-22-1 15,1 21-15,21-21 0,0 0 0,-21 22 16,21-22-16,-21 0 0,21 0 16,0 0-16,0 1 0,0-1 0,0 0 15,0 0-15,21-21 16,0 0-16,0 0 16,1 0-16,-1 0 0,0 0 15</inkml:trace>
  <inkml:trace contextRef="#ctx0" brushRef="#br1" timeOffset="21515.34">23199 783 0,'0'0'0,"-22"0"32,1 0-32,0 0 0,21 21 0,-21 1 15,0-1-15,0 0 0,-1 0 16,22 0-16,-21 22 0,21-22 0,-21 0 15,21 0-15,0 0 0,0 0 16,0 1-16,0-1 0,0 0 16,0 0-16,21-21 0,0 21 15,1-21-15,-1 0 16,0 0-16,0 0 0,-21-21 16,0 0-16,21 0 15,-21 0-15,0-1 0,0 1 0,0-21 16,0 21-16,0 0 0,0-1 15,0-20-15,0 21 0,-21 0 0,21 0 16,0-1-16,0 1 16,0 0-16,21 21 15,0-21-15,1 21 16,-1 0-16,0 0 0,0 0 0,0 0 16,0 0-16,1 0 0,-1 0 0,0 0 15,0 0-15,0 21 0,-21 0 16,21 0-16,-21 1 0,0 20 15,0-21-15,0 0 0,0 0 16,0 22-16,0-22 0,0 0 0,0 0 16,0 0-16,0 1 0,0-1 15,0 0-15,0 0 0,-21 0 16,0-21 15,21-21 0,0 0-31,0 0 0,0 0 0,0-1 16,21 1-16,-21-21 0,21 21 16,1-22-16,-1 22 0,0-21 0,0 21 15,0 0-15,22-22 0,-22 22 16,21 0-16,0 0 0,1 21 0,-1 0 16,0 0-16,1 0 0,-1 0 15,0 0-15,-20 21 0,20 0 0,-21 0 16,0 0-16,-21 1 0,0 20 15,0-21-15,0 21 0,0-20 16,0 20-16,0-21 0,-21 21 0,0-20 16,0 20-16,21-21 0,-21 0 15,-1 0-15,1-21 0,0 22 0,21-1 16,-21-21-16,21 21 16,-21-21-16,42-21 31,0 21-16,0-21-15</inkml:trace>
  <inkml:trace contextRef="#ctx0" brushRef="#br1" timeOffset="21977.1">24553 826 0,'0'0'15,"21"-85"1,-21 64-16,0 0 15,-21 21 1,0 0-16,0 0 0,0 0 0,0 0 16,-22 21-16,1-21 0,21 21 15,0 0-15,-22 0 0,22 0 0,0 1 16,0-1-16,0 0 0,21 0 16,0 0-16,0 0 0,0 1 0,0-1 15,21 0 1,0-21-16,0 0 0,0 0 15,22 21-15,-22-21 0,0 0 0,0 0 16,0 0-16,22 0 0,-22 0 16,0 0-16,-21 21 0,21-21 0,0 0 15,0 21-15,-21 1 16,0-1-16,0 0 16,0 0-1,-21 0-15,0-21 0,0 0 0,0 0 16,0 21-16,-22-21 0,22 22 0,0-22 15,0 0-15,0 21 0,-1-21 16,1 0-16,0 0 0,0 0 16,0 0-16,0 0 15,-1 0-15,1-21 16,0-1 0,21 1-16</inkml:trace>
  <inkml:trace contextRef="#ctx0" brushRef="#br1" timeOffset="22355.92">23326 381 0,'0'0'16,"-22"0"-16,1 0 0,42 0 31,1 0-15,-1 0-16,0 0 0,0-21 16,-21 0-1,0 0 1,0-1-1,-21 22-15,0 0 0,0 0 16,-1 0 0,22 22-1,0-1-15,0 0 0,0 0 16,0 0 0</inkml:trace>
  <inkml:trace contextRef="#ctx0" brushRef="#br1" timeOffset="22688.21">22288 466 0,'0'0'0,"-42"0"31,63 0-15,0 0-16,1 0 16,-1 0-16,21 0 0,-21 0 15,0 0-15,22 0 0,-22 0 16,21 0-16,-21 0 0,1 0 16,-1 0-16,21 0 0,-21 0 0,0 0 15,1 0-15,-1 0 16,-42 0 31,-1 0-47,1 0 0,0 0 15,0 0-15</inkml:trace>
  <inkml:trace contextRef="#ctx0" brushRef="#br0" timeOffset="49740.9">8234 2074 0,'0'0'0,"21"-21"32,0 21-17,0 0-15,-21-21 16,-21 21 46,21 21-62,-21-21 0,0 21 0,0 1 16,-22-22-16,22 21 0,-21 0 16,-1 0-16,1-21 0,0 21 0,-22 0 15,22 1-15,-22-1 0,1 21 16,-1-21-16,1 0 0,21 1 0,-22 20 15,1-21-15,20 21 0,-20-20 16,-1 20-16,22-21 0,-22 0 16,22 22-16,-21-22 0,-1 21 0,1-21 0,-1 22 15,1-22-15,-22 21 16,21-21-16,1 22 0,-1-22 0,1 21 16,-1-21-16,22 0 0,-21 1 15,20 20-15,1-42 0,21 21 0,-22 0 16,22 0-16,-21 1 0,21-22 0,0 21 15,-1-21-15,1 0 0,0 21 16,0-21-16,0 0 16,0 0-1,21-21 17,0 0-32,0-1 15,21 1-15</inkml:trace>
  <inkml:trace contextRef="#ctx0" brushRef="#br0" timeOffset="50295.86">6265 2688 0,'0'0'0,"21"0"32,-21 21-17,0 1-15,-21-1 16,0 0-16,0 0 16,21 0-16,-21 0 0,0 22 0,-1-22 15,1 0-15,0 0 0,0 0 16,0 1-16,0-1 0,-1 0 0,1-21 15,0 21-15,0 0 0,0 0 16,0-21 0,42 0 46,0 0-62,0 0 16,0 0-16,0 0 0,1 0 0,-1 0 15,0 0-15,0 0 0,0 22 16,0-22-16,1 0 0,-1 21 0,0 0 16,0-21-16,0 21 0,0-21 15,1 0-15,-1 21 0,0-21 0,0 0 16,0 21-16,0-21 0,1 22 16,-1-22-1,-21 21 1,21-42 15,-21-1-15,21 22-16</inkml:trace>
  <inkml:trace contextRef="#ctx0" brushRef="#br0" timeOffset="51199.28">11874 2117 0,'0'0'16,"-21"-21"15,42 42 16,1-21-47,-1 21 15,0 0-15,21 0 0,1 0 0,-22 1 16,21-1-16,0 0 0,22 0 16,-22 21-16,22-20 0,-22 20 0,22 0 15,-1-21-15,1 22 0,20-1 16,-20 0-16,-1 1 0,22-1 0,0-21 15,-1 22-15,1-1 0,0-21 0,-22 21 16,22-20-16,-1-1 0,-20 0 16,-1 21-16,1-42 0,-22 21 0,1 1 15,-1-1-15,0-21 16,1 21-16,-22-21 0,0 0 0,0 0 16,0 0-16,0 0 0,1 0 0,-1 0 15,0 0 16,-21-21-15,0 0 0,0-1-16,-21 22 0,0 0 0,21-21 15,0 0-15,-22 21 16</inkml:trace>
  <inkml:trace contextRef="#ctx0" brushRef="#br0" timeOffset="51652.09">13885 2752 0,'-42'-21'31,"42"42"0,0 0-31,0 0 16,0 0-16,0 0 15,0 1-15,21-22 0,0 21 16,-21 0-16,21 0 16,1-21-16,-1 21 0,0 0 0,0-21 15,0 22-15,0-22 0,1 21 0,-1-21 16,0 0-16,-21 21 16,21-21-16,-42 0 46,0 0-46,0 21 16,-22-21-16,22 0 16,0 0-16,0 21 0,-22-21 0,22 21 0,0-21 15,-21 0-15,21 22 0,-1-22 0,1 0 16,0 21-16,0-21 16,0 0-16,0 0 0,21 21 0,-22-21 15,1 0-15,0 21 16,0-21-16,0 0 0,0 0 15,-1 0-15,1 0 0,0 0 16</inkml:trace>
  <inkml:trace contextRef="#ctx0" brushRef="#br0" timeOffset="52967.38">1609 3662 0,'0'0'0,"0"-21"0,0 0 16,0-1-1,0 44 32,0-1-47,0 21 16,0-21-16,0 0 15,0 1-15,0 20 0,0-21 0,0 0 16,0 22-16,0-1 0,0-21 16,0 21-16,0-20 0,0 20 0,0-21 15,0 21-15,0-20 0,0-1 16,0 0-16,0 0 0,0 0 0,0 0 15,0-42 17,0 0-32,0 0 15,0 0-15,0 0 0,0-22 16,21 22-16,-21-21 0,21-1 16,0 22-16,-21-21 0,21 0 15,0 20-15,-21 1 0,22-21 0,-1 21 16,-21 0-16,21-1 0,-21 1 15,21 21-15,0 0 0,0 0 16,1 21 0,-22 1-16,21-1 15,-21 0-15,0 0 0,0 0 16,0 0-16,0 1 0,0-1 0,21 0 16,-21 21-16,21-21 0,-21 1 15,0-1-15,21 0 0,0 0 16,1-21-16,-1 0 15,0 0-15,0 0 16,0 0-16,0 0 16,1-21-16,-1 0 0,-21 0 0,21-22 15,-21 22-15,21 0 0,-21-21 16,21-1-16,-21 22 0,0-21 0,0-1 16,0 22-16,0-21 0,0 21 15,0 0-15,0-1 0,0 1 16,0 0-16,0 0 0,0 0 15,0 42 32,0 0-47,0 0 0,21 0 16,1-21-16,-1 22 0,0-22 16,0 0-16</inkml:trace>
  <inkml:trace contextRef="#ctx0" brushRef="#br0" timeOffset="53275.3">2709 3598 0,'0'-21'16,"-21"21"-1,21 21-15,0 1 16,-21-22-16,21 21 0,0 0 0,0 0 15,0 0-15,-21 0 0,21 22 16,0-22-16,-21 0 0,21 0 0,0 0 16,-22 1-16,22-1 0,0 0 15,0 0-15,0 0 0,0 0 0,0 1 16,-21-1-16,21-42 47,21-1-47,-21 1 15,0 0-15,0-21 0,22 21 16</inkml:trace>
  <inkml:trace contextRef="#ctx0" brushRef="#br0" timeOffset="53655.09">2667 3323 0,'0'0'0,"0"-21"0,0 0 15,-21 21-15,0 0 16,-1 0-1,1 0-15,21 21 0,0 0 16,0 0-16,-21-21 0,21 22 16,0-1-16,0 0 0,0 0 0,0 0 15,21 0-15,0 1 16,1-22-16,-1 0 0,0 0 0,0 0 16,0 0-16,0 0 15,1 0-15,-1 0 0,0-22 0,-21 1 16,21 0-16,-21 0 15,0 0-15,0 0 0,0-1 0,0 1 16,0 0-16,-21 21 16,0-21-16,21 0 0,-21 21 0,-1 0 15,1 0-15,0 0 0,0 0 0,0 21 16,0-21-16,-1 21 0,22 0 16,-21 0-16,21 1 0,0-1 15,0 0-15,0 0 0,0 0 16,21 0-16,1-21 0,-1 22 15,0-22-15,0 0 0,0 0 0,22 0 16</inkml:trace>
  <inkml:trace contextRef="#ctx0" brushRef="#br0" timeOffset="53983.44">3175 3239 0,'0'-22'16,"0"44"-1,-21-1-15,21 0 0,0 0 16,0 21-16,-21-20 0,21 20 16,-22-21-16,22 21 0,0 1 0,0-1 15,0 0-15,-21-20 0,21 20 16,0 0-16,0 1 0,0-22 0,0 21 15,-21-21-15,21 22 0,0-22 16,-21 0-16,21 0 0,0 0 16,0 0-16,0 1 0,0-44 47,21 1-47,-21 0 0,21 0 15,-21 0-15</inkml:trace>
  <inkml:trace contextRef="#ctx0" brushRef="#br0" timeOffset="54563.42">3535 3112 0,'0'21'31,"0"0"-16,0 0-15,0 21 0,0-20 0,0 20 16,-21 0-16,21 1 0,0-1 16,0 0-16,0 1 0,0-1 0,0 0 15,-22 1-15,22-22 0,0 21 16,-21-21-16,21 22 0,0-22 0,0 0 16,0 0-16,-21 0 0,21 0 0,-21 1 15,21-1-15,0 0 16,-21-21-16,21 21 0,0-42 47,0 0-47,0 0 15,0-1-15,0 1 0,0 0 16,0 0-16,0 0 0,0 0 16,0-1-16,21-20 0,-21 21 0,21 0 15,0 0-15,0-1 0,1 1 16,-1 0-16,21 0 0,-21 0 0,22 0 15,-22 21-15,21 0 0,-21 0 0,22 0 16,-22 0-16,0 0 16,0 21-16,0 0 0,0 0 0,1 0 15,-22 0-15,21 1 0,-21 20 16,0-21-16,0 0 0,0 0 0,0 22 16,0-22-16,0 0 0,0 0 0,-21 0 15,-1 1-15,22-1 16,0 0-16,-21-21 31,21-21-15,0 0-1,-21 21-15</inkml:trace>
  <inkml:trace contextRef="#ctx0" brushRef="#br0" timeOffset="54799.29">3027 3641 0,'21'0'32,"0"-21"-32,21 21 15,-20 0-15,-1 0 0,0 0 16,21-22-16,-21 22 0,1 0 15,-1 0-15,21 0 0,-21 0 0,0-21 16,1 0-16,-1 21 16,0 0-16</inkml:trace>
  <inkml:trace contextRef="#ctx0" brushRef="#br0" timeOffset="55419.87">5080 3514 0,'0'0'0,"0"-21"0,0-1 15,0 1-15,0 0 0,0 0 16,-21 21 15,0 0-31,21 42 16,0-21-16,0 22 16,0-1-16,0-21 0,-22 22 0,22-1 15,0 21-15,-21-20 0,21 20 16,-21-20-16,21 20 0,0 1 15,-21 20-15,0-20 0,21-1 0,-21 1 16,-1 20-16,1-20 0,21-1 16,-21 1-16,0-1 0,0 22 0,0-21 15,21-1-15,-22 1 0,1-22 0,0 21 16,0-20-16,21-22 0,0 21 16,0-21-16,0-42 15,0 0 1,21 0-16,0 0 0,-21-22 0,21 1 15,1 0-15,-22-1 0,21 1 0,0 0 16,0-1-16,-21-20 0,21 21 16</inkml:trace>
  <inkml:trace contextRef="#ctx0" brushRef="#br0" timeOffset="55763.68">4805 3725 0,'-21'-21'0,"42"42"0,-64-42 16,43 0-16,0 0 0,0 0 0,0 0 16,0-1-16,0 1 0,0 0 15,0 0-15,22 21 0,-1-21 0,0 0 16,21-1-16,1 1 16,-22 21-16,21-21 0,22 21 0,-22 0 15,0 0-15,1 0 0,-1 0 0,0 21 16,-21 0-16,1 1 0,-1-1 15,0 0-15,-21 21 0,0-21 0,0 1 16,0 20-16,-21-21 0,0 0 16,-1 0-16,1 1 0,0-1 0,0-21 15,0 21-15,0-21 0,-1 0 16,1 21-16,0-21 0,0 0 0,0 0 16,42 0 15,0 0-16,0-21-15</inkml:trace>
  <inkml:trace contextRef="#ctx0" brushRef="#br0" timeOffset="56699.86">5736 3535 0,'0'0'0,"0"-21"0,0 0 0,0-1 0,-21 22 16,0-21-16,0 0 0,-1 21 15,1 0-15,0 0 0,0 0 16,0 0-16,0 0 0,-1 0 0,1 21 16,0-21-16,0 21 0,0 1 0,0 20 15,21-21-15,-22 0 0,1 0 16,21 22-16,0-22 0,0 0 0,0 0 15,0 0-15,0 1 0,0-1 16,0 0-16,0 0 0,0 0 16,21-21-16,1 0 15,-1 0-15,0 0 0,0 0 0,0 0 16,0 0-16,1 0 0,20-21 16,-21 0-16,0 0 0,0 21 15,-21-21-15,22-22 0,-1 22 0,0 0 16,-21 0-16,0 0 0,0-22 0,21 22 15,-21 0-15,0 0 0,0 0 16,0-1-16,0 44 31,-21-1-31,21 0 16,0 0-16,0 0 0,0 0 16,0 1-16,-21 20 0,21-21 15,0 0-15,0 0 0,0 1 0,0-1 16,0 0-16,21 0 15,0 0-15,0-21 0,0 0 16,1 0-16,-1 0 0,0 0 16,0 0-16,0 0 0,0 0 0,1-21 15,-1 21-15,0-21 0,0 0 16,0 0-16,0-1 0,1 1 0,-1 0 16,0-21-16,-21 21 0,21-1 0,-21 1 15,21-21-15,-21 21 16,0 0-16,0-1 0,-21 22 31,0 0-31,0 22 16,21-1-16,0 0 15,0 0 17,21-21-32,0 0 15,0 0-15,0 0 0,1 0 16,-1-21-16,0 21 15,0-21-15,0 21 16,0 0-16,-21 21 47,0 0-47,0 0 0,0 0 16,0 1-16,0-1 0,-21 0 15,21 0-15,0 0 0,0 0 0,0 1 16,0-1-16,0 0 0,0 0 15,0 0-15,0 0 0,0 1 16,21-22 0,1 0-1,-1 0-15,0 0 0,0-22 16</inkml:trace>
  <inkml:trace contextRef="#ctx0" brushRef="#br0" timeOffset="57235.6">6964 3535 0,'0'0'0,"-21"-85"32,21 64-32,-22 21 15,1 0-15,0 0 0,0 0 0,0 0 16,-22 0-16,22 0 0,0 0 15,-21 0-15,21 21 0,-1 0 0,-20 1 16,21 20-16,0-21 0,0 0 16,-22 0-16,43 22 0,-21-22 15,21 0-15,0 0 0,0 0 0,0 1 16,0-1-16,0 0 0,0 0 0,21 0 16,0-21-16,1 0 15,-1 0-15,0 0 0,0 0 0,0 0 16,0 0-16,1 0 0,20 0 15,-21 0-15,0-21 0,22 0 0,-22 0 16,0 21-16,0-21 0,-21-1 0,21 1 16,0 0-16,-21-21 0,0 21 15,0-1-15,0 1 0,0 0 16,0 0-16,0 0 0,-21 21 31,0 21-31,0 0 16,21 0-16,0 0 0,0 1 15,0-1-15,-21 0 0,21 21 0,0-21 16,0 1-16,0-1 0,0 0 16,0 0-16,0 0 0,21 0 15,0-21-15,0 0 16,0 0-16,1 0 0,-1 0 16,0 0-16,0 0 15,0-21-15,0 0 0</inkml:trace>
  <inkml:trace contextRef="#ctx0" brushRef="#br0" timeOffset="57959.64">7281 3429 0,'-21'21'32,"21"0"-32,-21 1 15,21-1-15,0 0 0,0 0 16,0 0-16,0 0 0,0 1 0,0-1 15,-21 21-15,21-21 0,0 0 0,0 1 16,0-1-16,0 0 16,0 0-16,0-42 62,0 0-46,0 0-16,0-1 0,0 1 15,0 0-15,0 0 0,0-21 0,0 20 16,0 1-16,21 0 0,-21 0 16,21 0-16,0 0 0,-21-1 0,21 1 15,1 21-15,-1-21 0,0 21 16,0 0-16,0 0 0,0 0 16,1 0-16,-1 0 0,0 21 0,0 0 15,0 1-15,0-1 0,-21 21 16,0-21-16,0 0 0,0 1 0,22-1 15,-22 21-15,0-21 0,0 0 0,0 1 16,0-1-16,0 0 16,0 0-16,-22-21 15,22-21 17,0 0-17,0 0-15,0-1 16,0 1-16,0 0 0,0 0 0,0 0 15,0-22-15,22 22 0,-1 0 0,0-21 16,0 21-16,0-1 0,0-20 16,22 21-16,-1 0 0,0 21 0,1-21 15,-1 21-15,0 0 0,1 0 16,-22 0-16,0 0 0,0 21 0,0 0 16,1 0-16,-22 0 0,21 22 15,-21-22-15,0 0 0,0 21 0,0-21 16,0 1-16,0-1 0,-21 0 0,-1 0 15,1 0-15,21 0 0,-21-21 16,0 22-16,0-1 0,0-21 16</inkml:trace>
  <inkml:trace contextRef="#ctx0" brushRef="#br0" timeOffset="58387.77">8255 3556 0,'21'0'31,"0"0"-31,0 0 16,1 0-16,-1 0 0,0-21 16,0 21-16,0-21 0,0 0 15,1 21-15,-1-22 0,-21 1 0,21 0 16,0 0-16,-21 0 0,0 0 16,0-1-1,-21 22-15,0 0 16,0 0-16,-1 22 0,22-1 15,-42 0-15,42 0 0,-21 0 16,0 22-16,0-22 0,-1 21 0,22-21 16,-21 0-16,21 22 0,0-22 15,0 0-15,0 0 0,0 0 0,0 1 16,0-1-16,21-21 16,1 0-16,-1 0 0,0 0 15,0 0-15,0 0 0,22 0 0,-22 0 16,0-21-16,21-1 0,-21 22 15</inkml:trace>
  <inkml:trace contextRef="#ctx0" brushRef="#br0" timeOffset="58735.89">9123 2773 0,'-21'-21'0,"42"42"0,-64-42 0,22 21 16,0 0 0,0 0-16,21 21 15,-21 0-15,21 0 0,0 0 0,0 22 16,-21-1-16,21 0 0,-22 1 16,22-1-16,-21 22 0,21-22 0,0 21 15,-21 1-15,0-22 0,0 1 16,21 20-16,-21-21 0,21 1 0,-22-1 15,22-21-15,0 22 0,-21-22 0,21 0 16,0 0-16,0 0 0,0 0 16,0 1-16,21-22 31,1 0-31,-1 0 16,0-22-16,-21 1 0,21 21 15,0-21-15,0 0 0</inkml:trace>
  <inkml:trace contextRef="#ctx0" brushRef="#br0" timeOffset="59099.33">9102 3577 0,'21'21'31,"0"-21"-31,0 0 0,0 0 0,0 0 16,1 0-16,-1 0 0,0 0 15,0-21-15,0 0 16,0 0-16,1 21 0,-22-21 0,21 21 16,-21-21-16,0-1 0,0 1 15,0 0-15,0 0 16,-43 21 0,22 0-16,0 0 0,0 0 15,0 21-15,0 0 0,-1-21 0,1 21 16,0 1-16,0-1 0,21 0 15,0 21-15,-21-21 0,21 1 0,-21-1 16,21 0-16,0 0 0,0 0 0,0 0 16,0 1-16,21-22 15,0 0-15,0 21 0,0-21 16,0 0-16,1 0 0,-1 0 0,0 0 16,0 0-16,0 0 0</inkml:trace>
  <inkml:trace contextRef="#ctx0" brushRef="#br0" timeOffset="59507.1">9652 3471 0,'0'0'0,"0"-21"16,0 0-16,0 0 31,21 21-15,0 0-16,0 0 0,1 0 15,-1 0-15,-21 21 0,21 0 0,0 0 16,-21 1-16,0-1 16,0 0-16,0 21 0,0-21 0,0 1 15,0-1-15,0 0 0,0 0 0,0 21 16,0-20-16,0-1 16,0 0-16,0 0 0,-21-21 0,0 21 15,21-42 16,0 0-31,0 0 16,21 21-16,-21-21 0,21-1 16,0 1-16,0 0 0,1-21 15,-1 21-15,-21-22 0,21 22 0,0 0 16,0-21-16,0 20 0,1 1 16,-1 0-16,0 0 0,0 0 0,-21 0 15,21-1-15,-21 1 16</inkml:trace>
  <inkml:trace contextRef="#ctx0" brushRef="#br0" timeOffset="59818.93">8657 3175 0,'0'0'0,"-42"-21"16,63 0 0,0 21-16,21-21 0,1 21 0,-1 0 15,0 0-15,22-22 0,-1 22 16,1 0-16,-1 0 0,1 0 0,-1 0 16,-20 0-16,-1 0 0,22 0 15,-43 0-15,21-21 0,0 21 0,-20 0 16,-1 0-16,0 0 0,0 0 15,0 0-15</inkml:trace>
  <inkml:trace contextRef="#ctx0" brushRef="#br0" timeOffset="60891.39">13737 3577 0,'0'0'0,"0"-21"0,0 42 62,0 0-62,0 1 16,-21-1-16,21 0 0,-21 0 0,0 0 16,21 22-16,-22-22 0,22 0 0,0 0 15,-21 0-15,0 0 0,21 1 16,0-1-16,0 0 16,0-42 15,21 0-31,0 21 15,1-22-15,-1 1 0,0 0 16,0 0-16,0 0 0,0-22 0,1 22 16,-1 0-16,0 0 0,0 0 15,0 0-15,0-1 0,1 22 16,-22-21-16,21 21 16,0 21-1,-21 1-15,0-1 0,0 0 16,0 0-16,0 0 0,0 22 0,0-22 15,21 0-15,0 0 16,-21 0-16,21 0 0,-21 1 0,22-22 16,-1 21-16,0-21 0,0 0 15,0 0-15,0 0 0,1 0 0,20 0 16,-21 0-16,21 0 0,-20-21 0,20-1 16,-21 22-16,0-21 0,0 0 15,1 0-15,-1 0 0,0 0 16,0-22-16,-21 22 0,0-21 0,0 21 15,0-22-15,0 22 0,0 0 16,0-21-16,0 20 0,0 1 0,-21 21 16,0-21-16,0 21 0,-1 0 15,1 0-15,0 0 0,0 0 0,0 0 16,0 0-16,-1 0 0,1 21 0,21 0 16,0 1-1,0-1-15,0 0 0,21-21 16,1 0-16,20 0 0,-21 21 15,0-21-15</inkml:trace>
  <inkml:trace contextRef="#ctx0" brushRef="#br0" timeOffset="61131.26">14817 3429 0,'0'42'31,"0"-20"-31,0-1 0,-22 0 16,22 0-16,-21 0 0,21 0 0,0 1 16,0-1-16,0 0 0,-21 0 15,21 0-15,0 0 0,-21 1 16,21-1-16,0 0 0,0 0 16,0-42 15</inkml:trace>
  <inkml:trace contextRef="#ctx0" brushRef="#br0" timeOffset="61508.04">14774 3090 0,'0'0'0,"0"22"16,-21-1-16,21 0 0,0 0 16,0 0-16,0 0 15,21-21 1,0 0-16,1 0 0,-1 0 0,0 0 16,0 0-16,0 0 15,0 0-15,1-21 0,-22 0 16,0 0-16,0 0 15,-22 21 1,1-21-16,0 21 0,0 0 16,0 0-16,0 0 0,-1 0 15,1 0-15,0 21 0,0 0 16,21 0-16,0 0 16,0 0-16,0 1 15,21-22-15,0 0 16,0 0-16,1 0 0,20 0 0</inkml:trace>
  <inkml:trace contextRef="#ctx0" brushRef="#br0" timeOffset="61824.75">15600 2836 0,'0'0'0,"0"22"31,-21 20-15,-1-21-16,22 21 0,-21 1 0,0-1 15,21 0-15,-21 1 0,21 20 16,-21-20-16,0 20 0,21-21 0,0 1 16,-22-1-16,1 0 0,21 1 15,-21-1-15,21-21 0,0 0 0,0 22 16,0-22-16,0 0 0,0 0 15,0 0 1,0-42 15,0 0-31,0 0 16</inkml:trace>
  <inkml:trace contextRef="#ctx0" brushRef="#br0" timeOffset="62535.41">14986 3429 0,'0'0'0,"-21"0"16,0 0-16,42 0 31,21 0-31,-21 0 0,22 0 16,-1 0-16,0 0 0,22 0 0,-22 0 16,22 0-16,-1 0 0,1 0 15,-22-21-15,21 0 0,-20 21 0,20-21 16,-20-1-16,-22 1 0,21 0 15,0 0-15,1-21 0,-22 20 0,0 1 16,0-21-16,22 0 0,-43 20 0,21-20 16,0 21-16,0-21 15,0-1-15,-21 22 0,0 0 0,0-21 16,0 20-16,0 1 16,-21 21-16,0 0 15,0 21-15,21 1 0,-21-1 16,-1 0-16,1 21 0,21-21 0,0 22 15,-21-22-15,21 21 0,-21 1 0,21-1 16,0 0-16,0 1 0,0-1 16,0 0-16,0 1 0,0-1 0,-21 0 15,21 1-15,0-22 0,0 21 16,0-21-16,-21 0 0,21 1 0,0-1 16,0 0-16,0 0 0,0 0 0,0 0 31,0-42 0,0 0-31,0 0 16,0 0-16,0 0 0,0-1 0,0 1 15,0 0-15,0-21 0,0 21 16,21-22-16,0 22 0,0-21 0,0 21 16,0-1-16,1-20 0,20 21 15,0 0-15,-21 21 0,22-21 0,-1 21 16,-21 0-16,22 0 0,-22 0 15,21 21-15,-21 0 0,0 0 16,1 0-16,-22 22 0,0-22 0,0 21 16,0-21-16,0 22 0,0-22 15,-22 0-15,1 21 0,0-21 0,0 1 16,0-1-16,0 0 0,-1 0 16,1-21-16,21 21 15,-21-21-15,42-21 47,0 0-47,1 21 0</inkml:trace>
  <inkml:trace contextRef="#ctx0" brushRef="#br0" timeOffset="62993.41">16700 3302 0,'0'0'16,"-84"21"0,63-21-1,-1 21-15,1 1 0,0-1 16,0 0-16,0 0 0,0 0 0,-1 0 16,22 22-16,0-22 0,-21 0 15,21 0-15,0 0 0,0 1 16,0-1-16,0 0 0,0 0 15,21-21-15,-21 21 0,22-21 0,-1 0 16,21 0-16,-21 0 0,0 0 16,22 0-16,-22 0 0,0 0 0,21 0 15,-20 0-15,-1-21 0,21 0 16,-21 21-16,0-21 0,1 0 0,-22-1 16,21 1-16,-21 0 0,21-21 0,-21 21 15,0-22-15,0 22 0,0 0 16,0-21-16,0 20 0,-21 1 0,0 0 15,-1 0-15,1 21 16,0-21-16,0 21 0,0 0 0,0 0 16,-22 0-16,22 0 0,0 21 0,-21 0 15,20-21-15,1 21 0,0 0 16,21 1-16,0-1 0,0 0 0,0 0 16,0 0-16,21 0 15,0-21-15</inkml:trace>
  <inkml:trace contextRef="#ctx0" brushRef="#br0" timeOffset="63420.29">17230 3281 0,'0'0'0,"-22"0"0,-83 21 31,105 0-31,-22 0 16,1 1-16,21-1 0,0 0 15,-21 0-15,21 21 0,-21-20 0,21-1 16,0 0-16,0 0 0,0 21 0,0-20 16,0-1-1,21 0-15,0 0 0,0-21 0,1 0 16,-1 21-16,0-21 0,0 0 15,0 0-15,0 0 0,22 0 0,-22 0 16,21 0-16,-21-21 0,1 21 0,20-21 16,-21 0-16,0 0 0,0-1 15,1 1-15,-22 0 0,21 0 0,-21 0 16,21 0-16,-21-1 0,0 1 16,0 0-16,0 0 0,0 0 0,0 0 15</inkml:trace>
  <inkml:trace contextRef="#ctx0" brushRef="#br0" timeOffset="63784.04">18119 2794 0,'0'0'16,"-22"0"-16,-20-42 15,21 42 1,0 0-16,0 0 0,-1 21 16,22 0-16,-21 0 0,0 0 15,21 22-15,-21-22 0,0 21 0,0 1 16,21-1-16,-22 0 0,1 1 15,0 20-15,21-21 0,-21 22 0,0-22 16,21 22-16,-21-22 0,21 0 0,0 1 16,0-22-16,0 21 0,0-21 15,0 22-15,0-22 0,0 0 16,0 0-16,21-21 16,0 0-16,0 0 0,0 0 15,0 0-15,1 0 0,-1 0 0,-21-21 16,21 0-16,0 21 15,0-21-15,0 0 0,-21-1 0,22 1 16,-1 0-16,-21 0 0</inkml:trace>
  <inkml:trace contextRef="#ctx0" brushRef="#br0" timeOffset="63995.91">17716 3260 0,'-21'0'15,"42"0"17,1 0-32,-1 0 0,0 0 0,0 0 15,21 0-15,-20 0 0,20 0 16,-21 0-16,21 0 0,-20 0 0,-1 0 16,0 0-16,0 0 0,0-21 15,0-1-15</inkml:trace>
  <inkml:trace contextRef="#ctx0" brushRef="#br0" timeOffset="64619.67">19833 3239 0,'0'-22'0,"0"44"0,0-65 0,0 22 16,0 0-16,0 0 15,0 0-15,0-1 16,0 44 15,0-1-31,0 0 0,-21 0 16,21 21-16,-21-20 0,21 20 15,-21-21-15,21 21 0,0 1 16,-22-1-16,1 0 0,0 22 0,0-22 16,0 22-16,0-22 0,-1 22 15,-20-1-15,21 22 0,-21-1 0,20 1 16,-20 0-16,21-1 0,-21-20 0,20 21 15,1-1-15,0-20 0,0-1 16,0 1-16,21-1 0,-21-20 0,21-1 16,0 0-16,0-21 0,0 22 0,0-22 15,0-42 17,21 0-32,0-1 0,0 1 15,0-21-15,0 0 0,1-1 16</inkml:trace>
  <inkml:trace contextRef="#ctx0" brushRef="#br0" timeOffset="65015.22">19579 3154 0,'0'0'0,"-21"-42"16,0-64-1,21 85-15,0-1 0,0 1 16,21 0-16,0 0 0,0 21 16,0-21-16,22 21 0,-1-21 15,0 21-15,1 0 0,20 0 0,-20 0 16,-1 21-16,0 0 0,22 0 16,-22 0-16,0 0 0,-20 1 0,20 20 15,-21-21-15,-21 21 0,0 1 0,0-22 16,0 21-16,-21-21 0,-21 22 15,20-22-15,-20 0 0,0 0 0,-1 0 16,1 1-16,0-1 16,-1-21-16,1 0 0,0 21 0,21-21 15,-22 0-15,22 0 0,0 0 0,0 0 16,42 0 15,0 0-15,0-21-16,0 21 0,22-21 0,-22 21 15,21-22-15</inkml:trace>
  <inkml:trace contextRef="#ctx0" brushRef="#br0" timeOffset="65527.93">20701 3112 0,'0'-22'0,"0"44"0,21-44 16,-21 1-16,0 0 0,0 0 15,0 0-15,0 0 0,-21-1 16,21 1-16,-21 21 0,0 0 16,-1-21-16,1 21 0,-21 0 0,21 0 15,-22 0-15,22 0 0,-21 21 16,21 0-16,-22 1 0,22-1 0,0 0 16,0 21-16,0-21 0,0 1 15,-1 20-15,1-21 0,21 21 16,0-20-16,0-1 0,0 0 0,0 0 15,0 0-15,0 0 0,0 1 16,21-1-16,1-21 0,-1 0 0,0 21 16,21-21-16,-21 0 0,1 0 15,20 0-15,-21 0 0,21-21 0,-20 0 16,20-1-16,-21 1 0,0 0 16,0 0-16,22 0 0,-43-22 0,21 22 15,0-21-15,0 21 0,-21 0 16,0-1-16,0 1 0,0 0 0,-21 21 31,0 21-15,0 0-16,21 1 0,-21-1 15,21 0-15,0 21 0,0-21 0,0 1 16,0-1-16,0 0 0,0 0 16,0 0-16,0 0 0,0 1 0,0-1 15,21 0-15,0-21 0,0 21 16,0-21-16,0 0 0,1 0 0,-1 0 15,0 0-15,0 0 0,21 0 16</inkml:trace>
  <inkml:trace contextRef="#ctx0" brushRef="#br0" timeOffset="65951.67">21040 2985 0,'0'0'0,"-22"0"0,22-22 15,0 1-15,0 0 0,0 0 16,22 21 0,-1 0-16,0 0 0,0 0 15,0 0-15,0 0 0,22 0 0,-22 0 16,21 0-16,-21 21 0,22 0 16,-22 0-16,0 1 0,0-1 0,0 0 15,1 0-15,-22 0 0,0 22 16,0-22-16,0 0 0,0 21 15,0-21-15,-22 1 0,1-1 0,0 0 16,0 0-16,0 0 0,0 0 16,-1-21-16,1 0 15,21-21 1,0 0-16,0 0 16,0 0-16,0 0 0,0-1 0,0 1 15,0 0-15,0-21 0,21 21 16,1-1-16,-22-20 0,21 21 0,0 0 15,0 0-15,0-1 0,0 1 16,1 21-16,-1-21 0,0 21 0,0-21 16,0 21-16,0 0 15,1 0-15,-1 0 16</inkml:trace>
  <inkml:trace contextRef="#ctx0" brushRef="#br0" timeOffset="66539.58">22098 3133 0,'0'0'15,"0"-21"-15,0-1 0,21 22 0,-21-21 16,0 0-16,21 21 0,-21-21 15,0 0-15,0 0 0,0-1 0,0 1 16,0-21-16,0 21 0,-21 0 0,0-1 16,21 1-16,-21 0 0,0 0 15,-1 0-15,-20 21 0,21 0 0,0 0 16,-22 0-16,1 0 0,21 21 16,-21 0-16,-1 0 0,1 0 0,21 22 15,-22-22-15,22 21 0,0-21 16,0 22-16,0-22 0,0 21 15,21-21-15,0 22 0,0-22 0,0 21 16,0-21-16,21 1 0,0-1 16,0 0-16,0 0 0,22-21 0,-22 0 15,21 0-15,-21 0 0,0 0 16,22 0-16,-1 0 0,-21 0 0,22-21 16,-22 0-16,21 0 0,-21-1 0,0 1 15,1 0-15,-1 0 0,21-21 16,-42 20-16,21 1 0,0-21 0,-21 21 15,22 0-15,-22-1 16,0 1-16,-22 21 31,22 21-31,-21 1 16,0-1-16,21 0 0,0 0 0,0 0 16,-21-21-16,21 21 0,0 1 15,0-1-15,0 21 0,0-21 0,0 0 16,0 1-16,0-1 15,21-21-15,0 0 0,-21 21 0,21-21 16,1 0-16,-1 0 0,0 0 0</inkml:trace>
  <inkml:trace contextRef="#ctx0" brushRef="#br0" timeOffset="67287.83">22500 2921 0,'0'0'0,"0"-21"0,0 0 0,0 42 47,0 0-47,0 0 0,-21-21 15,21 43-15,0-22 0,-21 0 0,21 0 16,0 0-16,0 0 0,0 1 16,0 20-16,-21-21 0,21 0 15,0 0-15,-22 1 0,22-1 16,-21-21 15,21-21-15,0-1-16,0 1 0,0 0 15,0 0-15,0 0 16,0 0-16,0-22 0,21 22 0,-21 0 16,22-21-16,-1 20 0,0 1 0,0-21 15,0 21-15,22 0 0,-22-1 16,21 22-16,0-21 0,-20 21 0,20 0 15,-21 0-15,21 0 0,-20 0 16,20 21-16,-21 1 0,0-1 16,0 0-16,-21 0 0,22 21 15,-22-20-15,0-1 0,0 21 0,0-21 16,0 0-16,0 1 0,0-1 0,0 0 16,0 21-16,-22-42 0,22 21 15,0 1-15,0-1 0,-21-21 0,0 21 16,0-21-1,0 0 1,21-21-16,0 0 0,0-1 16,0 1-16,0 0 0,0 0 15,0 0-15,0 0 0,21-1 16,0 1-16,0-21 0,0 21 16,1 0-16,-1-22 0,21 22 0,-21 0 15,0 0-15,22 0 0,-22 21 16,21-22-16,-21 22 0,22 0 0,-22 0 15,0 0-15,0 0 0,0 22 16,1-1-16,-1 0 0,-21 0 0,0 0 16,0 0-16,0 1 0,0 20 0,0-21 15,0 0-15,0 22 0,0-22 16,-21 0-16,-1 0 0,22 0 0,0 0 16,-21 1-16,21-1 0,-21-21 15,21 21-15,-21-21 0,21-21 47,0 0-47</inkml:trace>
  <inkml:trace contextRef="#ctx0" brushRef="#br0" timeOffset="67715.59">23537 3027 0,'0'0'0,"-21"0"16,42 0-1,0 0 1,1 0-16,-1 0 0,0 0 16,0 0-16,21 0 0,-20-21 0,-1 21 15,0-21-15,0 21 0,0-22 16,22 1-16,-22 21 0,0-21 0,-21 0 15,21 0-15,-21 0 0,0-1 16,0 1-16,0 0 0,-21 21 16,0 0-1,0 0-15,-1 0 0,1 21 0,-21 0 16,21-21-16,-22 43 0,22-22 0,0 0 16,0 0-16,0 22 0,0-22 15,-1 0-15,22 0 0,0 0 0,0 0 16,0 22-16,0-22 0,0 0 15,0 0-15,0 0 0,22-21 16,-1 0-16,0 22 0,0-22 16,21 0-16,-20 0 0,20 0 0,-21 0 15,21 0-15,-20-22 0,20 1 16,-21 0-16,21 0 0,1 0 0,-1 0 16</inkml:trace>
  <inkml:trace contextRef="#ctx0" brushRef="#br0" timeOffset="68020.62">24553 2307 0,'0'0'0,"-21"0"0,0 0 16,0 0-16,0 21 16,-1 1-1,22 20-15,-21 0 0,0-21 0,21 43 16,-21-22-16,0 1 0,21-1 15,-21 21-15,-1-20 0,22-1 0,-21 0 16,0 1-16,21-1 0,0 0 0,0-20 16,-21 20-16,21-21 15,0 0-15,-21 0 0,21 1 0,0-1 16,0 0-16,0 0 0,0 0 16,21-21-1,0 0-15,0 0 16,0-21-16,-21 0 0,22 21 15,-1-21-15,0 21 0</inkml:trace>
  <inkml:trace contextRef="#ctx0" brushRef="#br0" timeOffset="68373.13">24469 3027 0,'21'0'0,"0"0"31,0 0-31,0 0 0,0 0 15,1 0-15,-1 0 16,0 0-16,0-21 0,0 21 0,0 0 16,1-21-16,-1 21 0,0-22 0,0 1 15,-21 0 1,0 0-16,-21 21 16,0 0-1,0 0-15,-1 0 0,1 0 0,0 21 16,0 0-16,0-21 0,0 21 15,-1 1-15,1-1 0,0 0 16,21 0-16,-21 0 0,0 0 0,21 1 16,-21-1-16,21 0 0,0 0 15,0 0-15,0 0 0,0 1 16,0-1-16,0 0 0,21-21 16,0 0-16,0 0 0,0 0 0,0 0 15,22 0-15,-22 0 0,21 0 0,1 0 16</inkml:trace>
  <inkml:trace contextRef="#ctx0" brushRef="#br0" timeOffset="68836.88">25146 2985 0,'0'0'16,"0"-22"-16,0 1 15,0 0 1,21 21-1,0 0-15,0 0 0,1 0 16,-1 0-16,0 0 16,0 0-16,0 0 0,-21 21 0,21-21 15,-21 21-15,22 1 0,-22-1 16,0 0-16,0 0 16,0 0-16,0 0 0,0 1 0,0-1 15,0 0-15,0 0 0,0 0 16,0 0-16,0 1 0,0-1 0,-22 0 15,1-21 1,21 21-16,-21-21 16,21-21-1,0 0-15,0 0 16,0-1-16,0 1 0,0 0 16,0 0-16,21-21 0,-21 20 0,21 1 15,1-21-15,-1 21 0,0 0 0,21-22 16,-21 22-16,1 0 15,-1 0-15,0 0 0,0-1 0,0 1 16,0 21-16,1-21 16,-1 21-16</inkml:trace>
  <inkml:trace contextRef="#ctx0" brushRef="#br0" timeOffset="69184.91">24066 2477 0,'0'0'0,"-21"0"0,0 0 0,21-22 15,21 22 1,0 0 0,22 0-16,-22 0 0,21 0 0,-21 0 15,22 0-15,-1 0 0,0 0 16,1 0-16,-1 0 0,0 0 16,1 0-16,-1 0 0,0 0 15,-20 0-15,20 0 0,0 0 0,-21 0 16,22 0-16,-22 0 0,0 0 15,0 0-15,0 0 0,1 0 0,-1 22 16,-21-1 0,-43-21-1</inkml:trace>
  <inkml:trace contextRef="#ctx0" brushRef="#br0" timeOffset="70505.67">2180 4382 0,'-42'0'0,"84"0"0,-105 0 0,20 0 0,22 0 16,-21 0-16,21 0 0,-22 0 16,22 0-16,-21 0 0,21 0 0,-1 0 15,-20 0-15,21 0 0,0 0 16,0 0-16,-1 0 0,1 0 15,21-22-15,21 22 47,1-21-47,-1 21 0,0 0 16,0 0-16,21 0 0,-20 0 16,20 0-16,0 0 0,1-21 0,-1 21 15,21 0-15,1 0 0,-1-21 16,22 21-16,21 0 0,-21-21 0,20 21 15,1-21-15,-21 21 0,21 0 16,-22 0-16,22-22 0,0 22 0,-21 0 16,21 0-16,-1 0 0,1-21 15,0 21-15,0 0 0,0 0 0,0 0 16,-1 0-16,22-21 0,0 21 0,0 0 16,22 0-16,-22-21 15,0 0-15,21 21 0,-21 0 0,21-21 0,-21 21 16,21 0-16,-21 0 15,21-22-15,-21 22 0,21 0 0,-21-21 16,22 21-16,-1 0 0,-21 0 0,0-21 16,21 21-16,-21 0 0,-21 0 15,21 0-15,0 0 0,0 0 0,-21 0 16,21 0-16,-22 0 0,1 0 16,-21-21-16,0 21 0,-1 0 0,1 0 15,-22 0-15,1 0 0,-1 0 0,1 0 16,-22 0-16,22 0 15,-22 0-15,-21 0 0,22 0 0,-1 0 0,-21 0 16,0 0-16,0-21 0,1 21 16,-1 0-16,0 0 15,0 0 17,-21-21-17</inkml:trace>
  <inkml:trace contextRef="#ctx0" brushRef="#br0" timeOffset="72140.16">13864 4106 0,'0'0'0,"-21"0"0,0 0 15,0-21-15,-1 21 0,1 0 16,0 0-16,0-21 15,21 0 1,21 21 0,0 0-1,0 0-15,1 0 0,-1 0 16,0-21-16,0 21 0,21 0 0,-20 0 16,20 0-16,-21 0 0,21 0 0,1 0 15,-1 0-15,0 0 16,1 0-16,-1 0 0,22 0 0,-22 0 15,0 0-15,22 0 0,-22 0 0,22 0 16,-22 0-16,21 0 0,-20 0 16,20 0-16,-20 0 0,20 0 0,1 0 15,-1 0-15,1 0 0,-1 0 16,22 0-16,-22 0 0,22 0 0,-22 0 16,22 0-16,0 0 0,-22 0 15,22 0-15,0 0 0,-1 0 0,-20 0 16,20 0-16,1 0 0,0 0 0,-1 0 15,1 0-15,0 0 16,-22 0-16,22 0 0,-22 0 0,1 0 16,-1 0-16,1 0 0,-1 0 15,1 0-15,-1 0 0,1 0 0,-1 0 16,22-21-16,-21 21 0,-1 0 16,1 0-16,-1-22 0,1 22 0,-22 0 15,21 0-15,-20 0 0,-1-21 0,0 21 16,1 0-16,-1 0 0,0 0 15,1 0-15,-1 0 0,0 0 0,1 0 16,-1 0-16,0 0 0,22 0 16,-22 0-16,22 0 0,-1-21 0,1 21 15,-1 0-15,1 0 0,-22 0 16,22 0-16,-1-21 0,1 21 16,-22 0-16,21 0 0,1 0 0,-22 0 15,22-21-15,-22 21 0,22 0 16,-1 0-16,-21 0 0,22 0 0,-22 0 15,22 0-15,-1-21 0,1 21 0,-22 0 16,22 0-16,-22 0 0,21 0 16,-20 0-16,20-22 0,-20 22 0,-1 0 15,0 0-15,1 0 0,-1 0 16,0 0-16,1-21 0,20 21 0,-21 0 16,1 0-16,-1 0 0,22-21 15,-22 21-15,0 0 0,22-21 16,-22 21-16,22 0 0,-22 0 0,0 0 15,1-21-15,-1 21 0,0 0 16,1 0-16,-1 0 0,0 0 0,-21 0 16,22 0-16,-22 0 0,21 0 15,1 0-15,-22 0 0,21-21 0,0 21 16,-20 0-16,20 0 0,0 0 16,22 0-16,-22 0 0,0 0 0,1 0 15,-1 0-15,22 0 0,-22 0 0,0 0 16,1 0-16,-1 0 0,-21-22 15,21 22-15,1 0 0,-22 0 16,0 0-16,21 0 0,-20 0 16,-1-21-16,0 21 0,21 0 0,-21 0 15,1 0-15,-1 0 0,21 0 16,-21-21-16,0 21 0,22 0 0,-1 0 16,0 0-16,-20 0 0,20 0 15,0 0-15,-21 0 0,22 0 0,-22 0 16,21 0-16,-21 0 0,1 0 15,-1 0-15,0 0 0,0-21 0,0 21 16,0 0 0,1 0-16,-1 0 31,-42-21 31</inkml:trace>
  <inkml:trace contextRef="#ctx0" brushRef="#br1" timeOffset="86855.62">656 4868 0,'0'-21'0,"0"0"31,0 0 16,0 42-31,0 0 0,0 0-16,0 1 0,0-1 15,21 0 1,0 0-16,1 0 15,-1-21-15,0 0 16,0 21-16,0-21 16,0 0-16,1 0 0,-1-21 15,0 21-15,0-21 0,0 0 16,0 21-16,1-21 0,-1 0 16,0-1-16,0 1 0,0 0 0,-21 0 15,0 0-15,21 0 0,-21-1 16,0 1-16,0 0 0,0 0 15,0 0-15,0 0 16,0 42 15,0 0-15,0 0-16,0 21 16,0-20-16,0-1 0,0 21 15,-21 0-15,21-20 0,0 20 0,0 0 16,0 1-16,0-22 0,0 21 15,0 0-15,0-20 0,0 20 0,0 0 16,-21-21-16,21 1 0,0 20 16,-21-21-16,21 0 0,0 0 0,0 1 15,-21-1 1,21 0-16,-21-21 0,21 21 0,-22-21 16,1 0-1,0 0-15,0 0 16,0 0-16,0 0 0,-1-21 15,1 0-15,0 0 16,0 21-16,0-22 0,0 1 0,-1 0 16,1 0-16,0 0 15,0 0-15,21 42 32,0 0-17,0 0-15,21 0 16,0 0-16,0 1 0,1-1 15,-22 0-15,21-21 0,0 21 0,0 0 16,0 0-16,0-21 0,1 22 16,-1-22-16,0 0 0,21 0 0,-21 0 15,1 0-15,20 0 0,-21 0 16,21 0-16,1-22 0,-22 1 16,21 21-16,1-21 0,-1 0 0,-21 0 15,0-22-15,22 22 0,-22 0 16,0 0-16,-21-21 0,21 20 0,-21-20 15,21 21-15,-21-21 0,0 20 16,0 1-16,0 0 0,0 0 16,0 0-16,0 42 31,0 0-31,0 0 16,0 0-16,0 1 0,0 20 0,0-21 15,-21 0-15,21 22 0,0-22 16,-21 0-16,21 0 0,0 0 0,0 0 15,0 1-15,0-1 0,0 0 16,0 0-16,-21-21 47,21-21-31,-21 0-16,21 0 15,0-1-15,0 1 0,0 0 0,0 0 16,0 0-16,0-22 0,0 22 15,21-21-15,0 21 0,0-22 0,21 22 16,-20 0-16,-1 0 0,21 0 16,-21 0-16,22 21 0,-22 0 0,0 0 15,0 0-15,0 0 0,0 21 16,1 0-16,-1 21 0,0-21 0,-21 1 16,0 20-16,0-21 0,0 0 15,0 22-15,0-22 0,0 21 0,0-21 16,0 0-16,0 1 15,0-1-15,-21 0 0,21 0 0,-21-21 16,21 21-16,0-42 63,0 0-63,0 0 15</inkml:trace>
  <inkml:trace contextRef="#ctx0" brushRef="#br1" timeOffset="87315.43">2095 5038 0,'0'0'0,"-21"0"0,0 0 16,21 21 0,0 0-16,0 0 0,0 0 15,0 1-15,0-1 0,0 0 16,0 21-16,0-21 0,0 22 0,0-22 0,0 21 16,0 1-16,-21-1 15,21 0-15,-21 1 0,21 20 0,-21-21 16,21 22-16,0-1 0,-22 1 0,1-1 15,21-20-15,-21 20 0,21 1 16,0-22-16,-21 22 0,0-22 0,21 0 16,-21 22-16,21-22 0,0 22 15,-22-22-15,1 0 0,21 1 0,-21-22 16,21 21-16,0-21 0,0 0 16,0 1-16,0-1 0,0-42 31,0-1-16,0 1-15,21 0 0,-21 0 0,21 0 16,-21 0-16,0-22 0,0 1 16,0 21-16,22-22 0,-22 1 0,0 0 15,21-22-15</inkml:trace>
  <inkml:trace contextRef="#ctx0" brushRef="#br1" timeOffset="87687.35">1968 5122 0,'0'-21'16,"0"42"-16,0-63 0,22 21 16,-1 21-16,0-21 15,0 21-15,0 0 0,0 0 16,1 0-16,-1 0 0,0 0 0,0 0 15,0 21-15,0-21 0,1 21 16,-1 21-16,0-20 0,-21-1 0,21 21 16,-21-21-16,0 0 0,0 22 15,0-22-15,-21 0 0,0 0 16,-22 22-16,22-22 0,0-21 16,0 21-16,-21 0 0,20 0 0,1-21 15,0 21-15,0-21 0,0 0 16,0 0-16,-1 0 15,22-21 17,22 21-32,-22-21 0,21 21 15,0-21-15</inkml:trace>
  <inkml:trace contextRef="#ctx0" brushRef="#br1" timeOffset="88591.23">2625 5080 0,'0'-21'16,"-22"21"-16,1 0 15,0 0 1,21 21-16,0 0 15,0 0-15,0 1 0,0-1 16,0 0-16,0 0 0,0 21 16,0-20-16,0-1 0,0 0 15,0 0-15,0 0 0,0 0 0,0 1 16,0-1-16,21-21 16,0 21-16,1-21 15,-1 0-15,0 0 0,0 0 16,0 0-16,0 0 0,1-21 15,-1 0-15,0-1 0,0 1 16,-21 0-16,21 0 0,0 0 16,-21 0-16,22-22 0,-22 22 0,21-21 15,-21 21-15,0-1 0,21 1 16,-21 0-16,21 0 0,-21 0 16,0 0-16,0 42 31,0 0-16,0 0-15,0 0 0,-21 0 16,21 1-16,0-1 0,-21 0 0,21 21 16,0-21-16,0 1 0,0-1 15,0 0-15,0 0 0,0 0 0,0 0 16,0 1-16,21-22 16,0 21-16,0-21 15,0 0-15,1 0 0,-1 0 16,0 0-16,0-21 15,0-1-15,0 22 0,1-21 16,-22 0-16,21 0 0,0 0 16,0-22-16,-21 22 0,21-21 0,0 21 15,-21-22-15,22 1 0,-1 0 16,-21-1-16,21 1 0,-21 0 0,21-1 16,-21 1-16,0 21 0,0 0 0,0 0 15,0-1-15,0 1 16,0 0-16,-21 21 31,21 21-15,0 0-16,-21 1 0,21-1 15,0 21-15,0-21 0,0 22 0,0-22 16,0 21-16,0 0 0,-21 1 16,21-1-16,0-21 0,0 22 0,0-22 15,-22 21-15,22-21 0,0 22 0,0-22 16,0 0-16,0 0 0,0 0 15,0 0-15,22-21 0,-1 0 16,-21 22-16,21-22 0,0 0 16,0 0-16,0 0 0,1 0 15,-1 0-15,0-22 16,0 22-16,0-21 0,0 0 16,1 0-16</inkml:trace>
  <inkml:trace contextRef="#ctx0" brushRef="#br1" timeOffset="88871.42">3217 5017 0,'0'0'0,"-21"0"31,42 0-15,0 0-16,1 0 0,-1 0 0,0 0 16,0 0-16,0-22 0,0 22 15,1 0-15,-1 0 0,0 0 0,0 0 16,0 0-16,0 0 0,1 0 16</inkml:trace>
  <inkml:trace contextRef="#ctx0" brushRef="#br1" timeOffset="89895.46">4466 5313 0,'21'0'62,"0"0"-62,1 0 16,-1 0-16,21 0 0,-21-21 15,22 0-15,-22 21 0,21-22 0,-21 22 16,22-21-16,-1 0 0,-21 0 0,21 0 16,-20 0-16,-1-1 0,0 1 15,21 0-15,-42-21 0,21 21 0,1-22 16,-1 1-16,-21 21 0,0-22 16,0 1-16,0 21 0,0 0 0,0-22 15,0 22-15,0 0 0,0 0 0,0 0 16,0 0-16,-21 21 31,21 21-15,-22-21-16,22 21 0,-21 0 15,21 21-15,0-20 0,0 20 0,-21 0 16,21 1-16,-21-1 0,21 0 16,0 22-16,0-22 0,-21 0 0,0 22 15,21-22-15,0 1 0,-22 20 0,-41 149 31,42-149-31,0 1 0,-1-1 0,1 1 16,21-1-16,-21-20 0,0 20 16,21 1-16,0-22 0,0 0 15,0 1-15,0-1 0,0 0 0,0 1 16,0-1-16,0-21 0,0 0 16,0 0-16,0 1 0,0-1 0,0 0 15,21-21-15,0 0 0,0 0 16,1 0-16,-1 0 0,0 0 15,0-21-15,0 0 0,0-1 0,1 1 16,-1 0-16,21-21 0,-21 21 0,0-1 16,1-20-16,-1 21 0,0-21 15,0-1-15,0 1 0,0 21 0,-21-43 16,22 22-16,-22 0 0,0-22 0,0 22 16,0-1-16,-22-20 0,1 21 15,-21-1-15,21 1 0,-22 0 0,22-1 16,-21 22-16,0 0 0,20 0 15,-20 0-15,0-1 0,21 22 16,-22 0-16,22 0 0,0 0 0,0 0 16,0 0-16,42 0 31,0 0-31,0 0 16,0 0-16,0-21 0,1 21 15,-1 0-15,0 0 0,0 0 0,0-21 16,0 21-16,1 0 0,-22-21 0,21 21 15,0-21-15</inkml:trace>
  <inkml:trace contextRef="#ctx0" brushRef="#br1" timeOffset="90347.91">5186 5080 0,'0'-42'16,"0"21"0,21-1-16,-21 1 15,21 21-15,0 0 0,0-21 16,1 21-16,-1 0 16,0 0-16,0 0 0,0 0 0,0 0 15,1 21-15,-1 0 0,0 1 0,0 20 16,0-21-16,-21 0 0,0 22 15,0-22-15,0 0 0,0 21 0,0-21 16,0 1-16,0-1 0,-21 0 16,21 0-16,0 0 0,-21-21 15,0 0 1,21-21 0,0 0-16,0 0 0,0 0 15,0-1-15,0 1 0,0 0 16,21 0-16,-21 0 0,21-22 15,-21 22-15,0 0 0,21 0 0,0 0 16,-21 0-16,22-1 0,-1 22 16,0-21-16,0 21 0,0 0 15,0 0-15,1 0 16,-1 0-16,0 0 16,-21 21-16,21-21 0</inkml:trace>
  <inkml:trace contextRef="#ctx0" brushRef="#br1" timeOffset="91347.79">6096 4953 0,'0'0'0,"0"-21"16,-21 21-1,0 0 1,-1 0-16,1 0 0,21 21 15,-21 0-15,0 0 0,21 1 0,-21-1 16,21 0-16,-21 0 0,21 0 0,-22 0 16,22 1-16,0-1 0,0 0 15,0 0-15,0 0 0,0 0 16,0 1-16,22-1 0,-1-21 16,0 0-16,0 0 15,0 0-15,0 0 16,1-21-16,-1-1 15,-21 1-15,0 0 16,0 0-16,0 0 0,0 0 0,0-22 16,0 22-16,0 0 0,0-21 15,0 20-15,0 1 0,0 0 0,0 0 16,0 0-16,21 0 0,0-1 0,0 1 16,0 21-16,1 0 15,-1 0-15,0 0 0,0 0 16,0 0-16,0 21 0,1 1 15,-22-1-15,21 0 0,-21 0 16,21 21-16,-21-20 0,0-1 0,0 0 16,0 21-16,0-21 0,0 1 15,0-1-15,0 0 0,0 0 0,0 0 16,0 0-16,0 1 16,-21-22-1,0 0 1,21-22-16,0 1 0,0 0 15,0 0-15,0 0 16,0 0-16,0-1 0,0 1 16,0-21-16,0 21 0,0 0 0,0-1 15,21 1-15,-21 0 0,21-21 16,0 42-16,0-21 0,0-1 0,1 1 16,-1 21-16,0 0 0,0 0 15,0 0-15,22 0 0,-22 0 0,0 0 16,0 0-16,21 21 0,-20 1 0,-1-1 15,-21 0-15,21 0 0,-21 0 16,21 22-16,-21-22 0,0 0 0,0 0 16,0 21-16,0-20 0,0-1 15,0 0-15,0 0 16,0 0-16,0 0 0,-21-21 16,0 0-1,21-21 16,0 0-31,0 0 0,0 0 16,0 0-16,0-22 0,0 22 16,21 0-16,-21-21 0,21 20 0,0-20 15,0 0-15,1 21 0,20-22 16,-21 22-16,21 0 0,1 21 16,-22-21-16,21 21 0,-21 0 0,22 0 0,-22 0 15,0 21-15,0-21 0,0 21 16,-21 21-16,0-20 0,22-1 15,-22 21-15,0-21 0,0 0 0,0 22 16,0-22-16,0 21 0,0-21 16,-22 1-16,22-1 0,0 0 0,-21 0 15,0 0-15,21 0 0,-21-21 0</inkml:trace>
  <inkml:trace contextRef="#ctx0" brushRef="#br1" timeOffset="91932.47">8318 4636 0,'0'0'0,"0"-22"15,22 22-15,-22-21 0,0-21 16,0 63 15,0 0-31,0 0 16,0 1-16,0 20 0,0-21 15,0 21-15,-22 1 0,22-1 0,-21 0 16,21 1-16,-21-1 0,21 0 0,0 1 16,0-1-16,0-21 0,0 0 15,-21 1-15,21-1 0,0 0 0,0 0 16,0 0-16,0 0 15,0-42 17,0 0-32,-21 0 15</inkml:trace>
  <inkml:trace contextRef="#ctx0" brushRef="#br1" timeOffset="92647.37">7959 4911 0,'-43'0'15,"86"0"-15,-65 0 16,44 0 0,-1 0-16,21 0 0,-21 0 0,22 0 15,-1 0-15,0 0 16,22 0-16,-22 0 0,22-21 0,-22 21 16,21-22-16,1 22 0,-22-21 0,22 0 15,-22 0-15,0 21 0,-20-21 16,20 0-16,-21-1 0,0 1 0,0 0 15,1-21-15,-22 21 0,0-1 16,0 1-16,0 0 0,0 0 0,0 0 16,0 0-16,-22-1 0,1 22 15,0 0-15,0 0 16,0 22-16,21-1 16,-21 0-16,21 0 0,0 0 0,0 0 15,0 22-15,-22-22 16,22 21-16,0 1 0,0-22 0,0 21 15,0 0-15,0 1 0,-21-22 0,21 21 16,-21 1-16,0-22 0,21 21 16,-21-21-16,21 0 0,0 1 0,-21-1 15,21 0-15,-22 0 0,22 0 16,-21-21-16,21-21 47,0 0-47,0 0 0,0 0 15,0-1-15,0 1 0,21-21 0,1 21 16,-1 0-16,0-1 16,0-20-16,0 21 0,22 0 0,-22 0 15,21-1-15,0 1 0,-20 0 0,20 0 16,0 0-16,1 21 0,-22 0 16,21 0-16,-21 0 0,22 0 0,-22 21 15,0 0-15,0 0 0,0 0 16,-21 22-16,0-22 0,0 0 0,0 21 15,0-20-15,0-1 0,0 0 0,-21 0 16,0 0-16,21 0 0,-21 1 16,21-1-16,-21 0 0,-1-21 15,22 21-15,-21-21 16,21-21 31,21 0-47,1 21 15,-1-21-15,-21-1 0,21 1 0</inkml:trace>
  <inkml:trace contextRef="#ctx0" brushRef="#br1" timeOffset="93087.12">9313 4953 0,'21'0'47,"1"0"-47,-1 0 0,0 0 15,0 0-15,0-21 0,0 21 16,1-21-16,-1 21 0,21-21 0,-21 21 16,0-22-16,22 1 0,-22 0 0,0 21 15,0-21-15,0 0 0,-21 0 16,0-1-16,-21 22 15,0 0 1,0 0-16,-21 0 16,20 0-16,1 0 0,-21 0 0,21 0 15,0 22-15,-1-1 0,1 21 0,0-21 16,0 0-16,0 22 0,0-22 16,21 21-16,-22-21 0,22 22 0,0-22 15,0 0-15,0 0 0,0 0 0,0 1 16,22-1-16,-1-21 0,0 21 15,0-21-15,0 0 0,0 0 0,22 0 16,-1 0-16,-21 0 0,22 0 0,-1 0 16,0 0-16,1-21 0,-1 0 15,-21 21-15,21-22 0,-20 1 16,-1 0-16,0 0 0,0 0 0,0 21 16</inkml:trace>
  <inkml:trace contextRef="#ctx0" brushRef="#br1" timeOffset="93867.67">7175 5779 0,'0'0'0,"0"-85"31,0 64-31,0 0 16,0 42 15,0 0-15,0 0-16,0 21 0,0-20 0,0 20 15,-21 0-15,0-21 0,21 22 16,-21-1-16,21 0 0,0 1 16,-21-22-16,21 21 0,0 1 0,0-22 15,0 0-15,0 21 0,0-21 0,0 1 16,0-1-16,21-21 0,0 21 15,0-21-15,0 0 0,1 0 0,-1 0 16,0 0-16,0 0 0,0-21 16,22 21-16,-22-21 0,0-1 0,21 1 15,-21 0-15,1 0 0,-1 0 0,21-22 16,-21 22-16,0-21 0,1 0 16,-1-1-16,0 1 0,0 0 0,0-1 15,0 1-15,-21 0 0,0-1 0,22 22 16,-22-21-16,0 21 15,0-1-15,0 1 0,0 0 0,0 42 47,0 0-47,0 1 16,0-1-16,0 0 16,0 0-16,0 0 0,0 0 15,0 1-15,21-1 0</inkml:trace>
  <inkml:trace contextRef="#ctx0" brushRef="#br1" timeOffset="94339.4">7959 5948 0,'0'0'16,"42"-21"-1,-21 0-15,-21-1 16,21 22-16,-21-21 0,-21 21 47,0 0-47,0 0 0,0 0 0,-1 0 15,1 21-15,0 1 0,0-22 16,0 21-16,21 0 0,0 0 16,0 0-16,0 0 15,0 1-15,21-22 0,0 21 16,0-21-16,0 21 0,1-21 15,-1 21-15,0-21 0,0 21 0,0-21 16,0 21-16,1-21 0,-22 22 16,21-22-16,-21 21 0,0 0 15,-21-21 1,-1 21-16,1-21 0,0 0 16,0 0-16,-21 0 15,20 0-15,1 0 0,0 0 0,-21 0 16,21 0-16,-1 0 0,1 0 15,0 0-15,0 0 16,21-21-16,0 0 16,21 21-1,0-21 1,0 21-16,1 0 0,-1-22 0,0 1 16</inkml:trace>
  <inkml:trace contextRef="#ctx0" brushRef="#br1" timeOffset="94735.43">8276 6075 0,'0'0'0,"21"0"16,0-21 0,1 0-1,-1-1-15,0 22 0,0-21 16,-21 0-16,21 21 0,0-21 15,-21 0-15,22 0 0,-22-1 0,0 1 16,0 0 0,-22 21-1,1 0-15,0 21 16,0 0-16,21 1 16,-21-1-16,0 0 15,21 0-15,-22 0 0,22 0 0,0 1 16,0-1-16,0 0 0,0 0 15,0 0-15,0 0 0,0 1 16,22-1 0,-1-21-16,0 0 0,0 0 15,0 0-15,0 0 16,1 0-16,-1 0 0,0 0 0,0 0 16,0-21-16,0-1 15,1 22-15,-22-21 0</inkml:trace>
  <inkml:trace contextRef="#ctx0" brushRef="#br1" timeOffset="95153.49">8678 5927 0,'0'0'0,"0"-21"0,0-1 15,0 1-15,21 21 16,1-21-16,-1 21 16,0 0-16,0-21 15,0 21-15,0 0 0,1 0 0,-1 0 16,0 0-16,0 0 0,0 21 0,0 0 15,1 0-15,-1-21 16,-21 22-16,21-1 0,-21 0 0,21 0 16,-21 0-16,0 0 0,0 1 0,0-1 15,0 0-15,0 0 0,0 0 16,0 0-16,-21-21 0,0 0 16,0 22-16,-1-22 15,1 0-15,21-22 31,0 1-31,0 0 16,0 0-16,21 0 0,1 0 0,-22-22 16,21 22-16,0 0 0,-21 0 15,21 0-15,0-1 0,0-20 16,1 21-16,-1 0 0,-21 0 16,21 21-16,0-22 15,0 22-15,0 0 16</inkml:trace>
  <inkml:trace contextRef="#ctx0" brushRef="#br1" timeOffset="95711.1">9779 5779 0,'0'0'16,"0"-22"-16,21 22 0,-21-21 15,0 0-15,0 0 16,-21 21-16,0 0 16,0 0-16,-22 0 15,22 0-15,0 0 0,0 0 0,0 0 16,-1 21-16,1-21 0,0 21 0,0 0 15,0 1-15,0-22 16,21 21-16,0 0 0,0 0 16,0 0-16,0 0 15,21-21 1,0 0-16,0 0 0,0 0 0,0 22 16,1-22-16,-1 0 0,0 0 0,0 0 15,0 21-15,0-21 16,1 0-16,-1 21 0,0-21 15,-21 21-15,0 0 16,0 0 0,-21-21-16,0 0 0,-1 0 15,1 22-15,0-22 0,0 21 16,0-21-16,0 0 0,-22 0 0,22 0 16,0 0-16,0 0 0,0 0 15,-1 0-15,1 0 0,0 0 16,0 0-16,0 0 15,0 0 1,21-21 15,0-1-15,0 1-16</inkml:trace>
  <inkml:trace contextRef="#ctx0" brushRef="#br1" timeOffset="101864.31">14097 5017 0,'0'0'0,"0"21"31,21-21 0,0-21-31,0 21 0,1-22 0,-1 1 16,0 0-16,21 0 0,-21 0 0,1 0 15,-1-1-15,0-20 0,0 21 16,0 0-16,0-22 0,1 22 0,-22 0 16,21-21-16,-21 21 0,0-1 15,0 1-15,0 0 0,0 0 0,0 0 16,-21 21 0,-1 0-16,1 0 15,21 21-15,0 0 0,-21-21 16,21 21-16,-21 0 0,21 1 0,0 20 15,-21-21-15,21 0 0,0 0 16,0 22-16,0-22 0,0 0 0,0 0 16,21 0-16,0 1 0,-21-1 0,21 0 15,0-21-15,1 21 16,-1-21-16,0 0 16,0 0-16,-21-21 0,21 0 15,-21 0 1,21 21-16,-21-22 0,0 1 0,0 0 0,22 0 15,-22 0-15,21 0 0,-21-1 16,21 1-16,0 0 0,0 0 16,0 0-16,1 0 0,-1 21 0,0-22 15,0 22-15,0 0 0,0 0 16,22 0-16,-22 0 0,0 0 0,0 0 16,0 22-16,1-22 0,-22 21 0,0 0 15,21 0-15,-21 0 0,0 0 16,0 1-16,0 20 0,0-21 0,-21 0 15,21 0-15,-22 22 0,1-22 0,21 0 16,-21 0-16,0 0 0,21 1 16,-21-22-16,0 21 15,21-42 17,0-1-32,0 1 15,21 0-15,0 0 0,-21 0 0,21 0 16,0-22-16,0 22 0,1 0 15,-1-21-15,0 20 0,-21 1 0,21 0 16,0 0-16,-21 0 0,21 21 16,-21-21-16,0-1 0,0 44 31,0-1-15,-21 0-16,0 0 0,0 0 0,21 0 15,0 1-15,-21-1 0,21 21 0,-21-21 16,21 0-16,0 22 15,0-22-15,0 0 0,0 0 0,0 0 16,0 1-16,21-1 0,0-21 0,-21 21 16,21-21-16,0 21 0,0-21 15,22 0-15,-22 0 0,0 0 0,0 0 16,0 0-16,1-21 0,-1 0 0,0 21 16,0-21-16,0-1 0,0 1 15,1 0-15,-22 0 0,21-21 0,0 20 16,-21 1-16,21-21 0,0 21 0,-21-22 15,21 22-15,1 0 16,-1 0-16,0 0 0,0 0 0,0 21 16,0 0-1,1 0-15,-22 21 16,0 0 0,0 0-1,0-42 63,0 0-62,0 0-16,-22-1 31,1 22-31,0 0 16,0 0-16,0 22 15,0-1-15,-1-21 0,22 21 0,-21 0 16,0-21-16,0 21 0,21 0 16,-21 1-16,21 20 0,-21-21 0,21 0 15,0 0-15,0 1 0,0 20 0,0-21 16,0 0-16,0 0 0,0 1 16,21-1-16,0 0 0,0-21 15,0 0-15,0 21 0,1-21 0,-1 0 16,21 0-16,-21 0 15,0 0-15,1 0 0,20-21 0,-21 0 16,0 21-16,0-21 0,1-1 0,-1 1 16,0 0-16,0 0 0,0 0 15,0 0-15,-21-1 0,22-20 0,-22 21 16,21 0-16,-21 0 0,0-1 0,0 1 16,0 0-16,0 0 15,-21 21 16,-1 0-31,22 21 16,-21 0-16,21 0 0,-21 1 0,21-1 0,0 0 16,0 0-16,0 0 15,0 0-15,0 1 0,0-1 0,0 0 16,0 0-16,0 0 0,0 0 16,0 1-16,21-22 15,0 0-15,1 0 0,-1 0 0,0 0 16,0 0-16,0 0 0,0 0 0,1 0 15,-1 0-15,21 0 0,-21-22 16,0 1-16,1 0 0,-1 21 16,0-21-16,21 0 0,-42 0 0,21-22 0,1 22 15,-1 0-15,0 0 16,-21 0-16,21-1 0,-21 1 0,21 0 16,-21 0-16,0 0 15,-21 42 16,0 0-31,21 0 16,0 0-16,0 1 0,-21 20 16,0-21-16,-1 0 0,22 22 0,0-22 15,-21 21-15,0 0 0,21 1 0,-21-22 16,0 21-16,21 1 0,-21-1 16,-1 0-16,22 1 0,0-1 0,0 0 15,-21 1-15,21-1 0,-21 0 16,0-21-16,21 22 0,0-1 15,0-21-15,-21 0 0,21 1 0,0-1 16,0 0-16,0 0 0,0-42 47,21 21-47,-21-21 0,0 0 16,21-1-16,0-20 0,0 21 0,1-21 15,-22 20-15</inkml:trace>
  <inkml:trace contextRef="#ctx0" brushRef="#br1" timeOffset="102191.12">16277 4805 0,'0'-42'0,"0"84"0,0-106 0,0 43 0,0 0 16,0 0-16,21 0 16,-21 0-16,21-1 0,1 22 15,-1 0-15,0 0 0,0-21 0,0 21 16,0 0-16,1 0 0,-1 0 15,0 0-15,0 21 0,0-21 0,0 22 16,1-1-16,-22 0 0,0 0 16,0 21-16,0-20 0,0-1 0,0 21 15,0-21-15,-22 0 0,1 1 16,0-1-16,0 0 0,-21 0 16,20 0-16,-20-21 0,21 21 0,0-21 15,-22 0-15,22 0 0,0 0 0,0 0 16,0 0-1,42 0 17,0-21-32,0 0 15,0 0-15,1 21 0</inkml:trace>
  <inkml:trace contextRef="#ctx0" brushRef="#br1" timeOffset="103511.37">16891 4424 0,'0'0'0,"0"-21"0,-21 21 47,21 21-47,-21 0 0,-1 0 0,22 0 15,0 1-15,-21 20 0,21-21 16,-21 21-16,21-20 0,0 20 0,-21-21 15,21 21-15,-21 1 0,21-22 0,0 0 16,0 21-16,0-20 16,0-1-16,0 0 0,0 0 0,0 0 15,21-21-15,0 21 0,0-21 16,0 0-16,1 0 0,-1 0 16,0 0-16,0 0 0,0-21 0,0 21 15,-21-21-15,22 0 0,-1 21 0,0-21 16,0 0-16,0-22 0,-21 22 15,21 0-15,1 0 0,-1 0 0,-21-1 16,0 1-16,21 0 0,-21 0 16,-21 42 15,0-21-15,21 21-16,0 0 0,-22 1 15,22-1-15,-21 0 0,21 0 0,0 0 16,0 22-16,0-22 0,0 0 15,0 0-15,0 0 0,0 0 16,0 1-16,21-22 16,1 0-16,-1 0 0,0 0 15,0 0-15,0 0 0,0-22 16,1 1-16,-1 0 0,0 21 0,0-21 16,0 0-16,22 0 0,-22-22 15,0 22-15,0 0 0,0 0 16,-21 0-16,21-1 0,1 1 0,-22 0 15,0 42 17,-22 0-17,22 1-15,-21-1 0,0 0 16,21 0-16,0 0 0,0 0 0,0 1 16,-21-1-16,21 0 0,0 0 15,0 0-15,21-21 16,0 0-1,0 0-15,1 0 0,-1 0 16,0 0-16,0-21 16,0 0-16,-21 0 0,0 0 15,0-1-15,0 1 0,0 0 16,0 0-16,0 0 0,0 0 0,0-1 16,-21 1-16,0 21 0,0-21 15,0 21-15,-1 0 16,22-21-16,22 21 31,-1-21-15,0 21-16,0 0 0,0 0 0,0 0 15,1-21-15,-1 21 0,0 0 0,21 0 16,-21 0-16,1 0 16,-1 0-16,0 0 0,0 0 0,0 0 15,0 21-15,1-21 0,-22 21 0,21 0 16,-21 0-16,0 0 15,0 1-15,0-1 0,0 0 16,0 0-16,0 0 16,0 0-16,0 1 0,0-1 15,0 0-15,0 0 16,-21-21 31,21-21-47,0 0 15,0 0-15,0-1 16,0 1-16,0 0 0,0-21 0,21 21 16,0-1-16,-21-20 0,21 21 15,0 0-15,0 0 0,1-22 0,20 22 16,-21 21-16,21-21 0,-20 0 0,-1 21 16,21 0-16,-21 0 0,22 0 15,-22 0-15,0 0 0,0 0 0,0 0 16,0 21-16,-21 0 0,0 0 0,0 0 15,0 22-15,0-22 16,0 0-16,0 0 0,0 22 0,0-22 16,-21 0-16,0 0 0,0 0 0,21 22 15,-21-43-15,0 21 0,21 0 16,0 0-16,-22-21 0,1 21 0,0-21 16,21-21 30</inkml:trace>
  <inkml:trace contextRef="#ctx0" brushRef="#br1" timeOffset="103735.24">17801 4360 0,'0'0'16,"-21"0"-16,0 0 16,21 22 15,-21-22 0</inkml:trace>
  <inkml:trace contextRef="#ctx0" brushRef="#br1" timeOffset="107427.66">17272 4720 0,'0'-21'0,"0"42"62,0 0-46,0 1-16,0-1 0,0 0 16,0 0-16,0 0 0,0 0 15,0 1-15,-21-1 0,21 0 16,0 0-16,0 0 0,-21-21 31,42-21 0,0 0-31,-21 0 0,21 21 0,0-21 16,0-1-16,1 1 0,-1 0 16,0 0-16,21 0 0,-21 0 0,1-1 15,-1 1-15,0 0 0,0 21 16,0 0-16,0 0 0,1 0 0,-1 0 16,0 21-16,0 0 15,-21 1-15,0-1 16,0 0-16,0 0 0,0 0 15,0 0-15,0 1 0,0-1 16,21-21-16,0 0 16,1 0-16,-22 21 0,21-21 0</inkml:trace>
  <inkml:trace contextRef="#ctx0" brushRef="#br1" timeOffset="108203.14">18415 4678 0,'21'-42'16,"-21"20"-1,-21 22-15,0-21 0,0 21 16,-1 0-16,1 0 0,0 0 0,-21 0 16,-1 0-16,22 0 0,-21 0 15,0 0-15,-1 21 0,1-21 0,0 22 16,-1-1-16,1 0 0,0 0 16,20 0-16,-20 0 0,21 1 15,0-1-15,21 0 0,0 0 0,0 0 16,0 0-16,0 1 0,0-1 15,21 0-15,0-21 0,0 0 16,22 0-16,-22 0 0,0 0 0,21 0 16,-21 0-16,22 0 0,-22-21 15,21 21-15,-21-21 0,1 21 0,20-22 16,-21 1-16,0 0 0,0 21 16,1-21-16,-1 0 0,-21 0 0,21-1 15,-21 1-15,21 21 0,-21-21 0,0 0 31,0 42 1,0 0-32,0 0 15,-21 1-15,21-1 0,-21 0 0,21 0 16,0 0-16,0 22 0,0-22 0,-21 21 16,21 0-16,-22 1 0,22-22 15,-21 21-15,21 1 0,0-1 0,-21 0 16,21 1-16,-21-1 0,21 0 0,0 1 15,0-1-15,0 0 0,0 1 16,0-1-16,0 0 0,0 1 0,0-1 16,0 0-16,0 1 0,0-1 0,0-21 15,0 21-15,0-20 16,0-1-16,0 21 0,0-21 0,0 0 16,-21 1-16,0-22 0,-1 0 15,1 21-15,0-21 0,-21 0 0,21 0 16,-1 0-16,-20 0 0,21 0 15,-21 0-15,-1 0 0,22-21 0,-21-1 16,-1 22-16,22-21 0,-21 21 0,21-21 16,-22 0-16,22 0 0,0 21 15,0-21-15,0-1 0,0 1 0,-1-21 16,1 21-16</inkml:trace>
  <inkml:trace contextRef="#ctx0" brushRef="#br1" timeOffset="108464.47">17505 4509 0,'-21'0'79</inkml:trace>
  <inkml:trace contextRef="#ctx0" brushRef="#br1" timeOffset="108663.36">16679 4699 0,'21'0'15,"1"0"-15,-1 0 16,0 0-16,0 0 0,21 0 0,-20 0 15,-1 0-15,21 0 0,-21-21 0,0 21 16</inkml:trace>
  <inkml:trace contextRef="#ctx0" brushRef="#br1" timeOffset="109639.65">10943 4741 0,'0'-21'16,"0"0"0,0 42 15,-21 0-16,21 1-15,0-1 0,0 21 0,0-21 16,-21 0-16,21 22 0,0-22 16,0 21-16,0-21 0,0 1 0,0-1 15,-21 0-15,21 0 0,0 0 0,0 0 16,-22 1-16,22-1 16,0-42 30,0-1-46,0 1 0,0 0 16,0 0-16,0 0 0,0-22 16,0 22-16,22 0 0,-1-21 0,0 21 15,-21-1-15,21-20 0,21 21 16,-20 0-16,-1 0 0,21-1 0,-21 1 16,22 0-16,-22 21 0,21 0 0,-21 0 15,22 0-15,-22 0 0,0 0 16,0 0-16,0 42 0,0-20 0,-21-1 15,0 0-15,0 21 0,0-21 0,0 22 16,0-1-16,-21-21 0,0 0 16,21 22-16,-21-22 0,0 0 0,0 0 15,21 0-15,-22 1 0,22-1 16,0 0-16,0-42 47,22 0-32,-1-1-15</inkml:trace>
  <inkml:trace contextRef="#ctx0" brushRef="#br1" timeOffset="110084.12">11747 4699 0,'-21'21'31,"0"0"-31,0 1 0,21-1 0,-21 0 16,0 21-16,21-21 0,-22 1 15,1 20-15,21-21 0,-21 0 0,21 22 16,0-22-16,0 0 0,0 0 0,0 0 16,0 0-16,0 1 15,21-22-15,0 0 0,1 0 16,-1 0-16,0 0 0,21 0 0,-21 0 0,1 0 15,20 0-15,-21-22 0,0 22 16,22-21-16,-22 0 0,0 0 16,0 0-16,0 0 0,-21-1 0,0 1 15,0 0-15,0 0 0,0-21 16,0 20-16,0 1 0,0-21 0,0 21 16,-21 0-16,0-1 0,21 1 0,-21 0 15,-22 21-15,22 0 0,0 0 16,0 0-16,0 0 0,0 0 0,-1 0 15,1 0-15,0 21 0,0 0 0,0 1 16,21-1-16,0 0 16,-21 0-16,21 0 0,0 0 15,21-21-15,0 0 0,0 0 16,0 0-16</inkml:trace>
  <inkml:trace contextRef="#ctx0" brushRef="#br1" timeOffset="110407.93">12552 4466 0,'0'0'0,"21"-21"0,0-21 32,-21 63-17,-21 0-15,0 0 16,21 0-16,-21 1 0,-1-1 15,1 0-15,0 21 0,21-21 0,-21 22 16,0-22-16,0 21 0,-1 1 0,22-1 16,0-21-16,-21 21 0,21 1 15,0-22-15,0 21 0,0-21 0,0 1 16,0-1-16,0 0 0,0 0 0,21-21 16,-21 21-16,22-21 0,-1 0 15,0 0-15,0 0 0,0 0 16,0 0-16,1-21 0,-1 0 0,0 0 15,0 21-15,0-21 16,-21-1-16,21-20 0</inkml:trace>
  <inkml:trace contextRef="#ctx0" brushRef="#br1" timeOffset="110628.07">12277 4657 0,'21'0'16,"0"0"-16,0 0 15,0 0-15,22 0 0,-22-21 16,0 21-16,21 0 0,-21-22 16,1 22-16,20 0 0,-21 0 0,0-21 15,0 21-15,1 0 0,-1 0 0,0-21 16,0 21-16</inkml:trace>
  <inkml:trace contextRef="#ctx0" brushRef="#br1" timeOffset="112283.66">19897 4233 0,'-22'0'16,"22"22"-1,-21-22-15,21 21 0,0 0 16,0 0-16,0 0 0,0 0 0,0 1 16,0-1-16,0 0 0,0 0 15,0 0-15,21-21 0,1 0 16,-1 21-16,0-21 0,0 0 16,0 0-16,22 0 0,-22 0 15,0 0-15,21 0 0,-21-21 0,1 0 16,20 21-16,-21-21 0,0 0 15,22 0-15,-22 21 0,-21-22 16,21 1-16,0 0 0,-21 0 0,21 0 16,-21 0-16,0-1 0,0 1 15,-21 21 1,0 0 0,0 21-16,0 1 0,21-1 15,-22 0-15,1 0 0,21 21 0,-21-20 16,21 20-16,0 0 0,0-21 0,0 22 15,0-1-15,-21-21 0,21 22 16,0-22-16,0 21 0,0-21 16,0 22-16,0-22 0,0 21 0,0-21 15,0 0-15,0 1 0,-21-1 0,21 0 16,-21-21 0,-1 0-16,22 21 0,-21-21 15,0 0-15,0 0 0,0 0 0,0-21 16,-1 21-16,1-21 0,0 21 0,0-21 15,0-1-15,0 1 0,-1 0 16,1 0-16,21 0 0,-21 0 0,21-1 16,0 1-16,0 0 15,-21 21-15,21 21 32,0 0-32,0 1 0,0-1 0,21 0 15,0 0-15,-21 0 16,21 0-16,1 1 0,-1-1 15,0 0-15,0-21 0,0 21 0,22-21 16,-22 0-16,21 0 0,-21 0 16,22 0-16,-1 0 0,0 0 0,1 0 15,-22-21-15,21 0 0,0 21 0,1-21 16,-1-1-16,-21 1 0,22-21 16,-22 21-16,21 0 0,-21-1 15,0 1-15,1-21 0,-1 21 0,0 0 0,0-1 16,-21 1-16,0 0 15,0 42 17,-21-21-32,21 21 15,0 1-15,-21-1 0,21 0 0,-21-21 16,21 21-16,-22 0 0,22 0 0,0 1 16,0-1-16,0 0 0,0 0 15,0 0-15,0 0 0,0 1 16,0-44 31,0 1-47,0 0 0,0 0 15,0 0-15,0 0 0,22-1 16,-1 1-16,0-21 0,0 21 16,0 0-16,0-1 0,22 1 0,-1 0 15,-21 0-15,22 0 0,-1 21 16,0 0-16,1 0 0,-22 0 0,21 0 15,-21 21-15,0-21 0,1 21 0,-1 21 16,-21-20-16,0-1 0,0 0 16,0 21-16,0-21 0,0 1 0,0-1 15,-21 21-15,-1-21 0,1 0 16,21 1-16,-21-1 0,0-21 16,21 21-16,21-42 46,-21 0-46,21-1 16,0 1-16,1 21 0</inkml:trace>
  <inkml:trace contextRef="#ctx0" brushRef="#br1" timeOffset="112667.44">21569 4466 0,'0'-21'16,"0"0"0,-21 21-1,-1 21-15,22 0 16,0 0-16,-21 22 0,21-22 16,-21 0-16,21 21 0,-21-20 0,21 20 15,0 0-15,-21 1 0,0-1 0,-1 0 16,1 22-16,21-22 0,-21 22 15,0-22-15,0 21 0,0-20 0,-1 20 16,1-20-16,0 20 0,0 1 0,0-22 16,0 21-16,-1-20 0,22 20 15,0-20-15,-21-1 0,21 0 16,0 1-16,0-1 0,0-21 0,0 0 16,0 0-16,0 1 15,21-44 1,-21 1-1,22 0-15,-1 0 0,-21-21 0,21 20 16,0-20-16,-21 0 0,21-1 16</inkml:trace>
  <inkml:trace contextRef="#ctx0" brushRef="#br1" timeOffset="112988.26">21378 4699 0,'0'0'0,"0"-42"0,0 21 0,0-22 0,0 22 15,0 0-15,0-21 0,0 20 16,0 1-16,0 0 0,0 0 16,21 0-16,22 21 0,-22 0 0,21 0 15,-21 0-15,22 0 0,-22 0 16,21 21-16,-21 0 0,22 0 0,-22 0 16,0 22-16,-21-22 0,0 0 15,0 21-15,0-20 0,0-1 0,0 0 16,-21 0-16,0 0 0,0 0 0,-1 1 15,-20-22-15,21 21 16,0-21-16,0 0 0,-22 0 0,22 0 16,0 0-16,0 0 0,0 0 15,21-21 17,21 21-32,0-22 0,0 22 15,0-21-15</inkml:trace>
  <inkml:trace contextRef="#ctx0" brushRef="#br1" timeOffset="113811.52">21907 4487 0,'0'0'0,"22"0"0,-44 0 47,1 0-47,21 22 0,-21-1 15,21 0-15,-21 0 0,21 0 16,-21-21-16,21 21 0,0 1 0,0-1 16,0 0-16,0 0 15,0 0-15,0 0 0,21 1 16,0-22-16,0 0 0,0 0 0,1 0 16,-1 0-16,0 0 0,0 0 15,0 0-15,0 0 0,1 0 16,-1-22-16,0 1 0,0 0 15,0 0-15,0 0 0,1 0 16,-22-1-16,21-20 0,0 21 0,-21 0 16,0 0-16,0-1 0,21 1 0,-21 0 15,0 0-15,-21 42 32,21 0-17,0 0-15,0 1 0,-21-1 16,21 0-16,-21 0 0,21 0 0,0 22 15,0-22-15,0 0 0,0 0 16,0 0-16,0 22 0,0-22 16,21 0-16,0 0 0,0 0 15,0 0-15,0-21 0,1 0 0,-1 0 16,0 0-16,0 0 0,0 0 16,22-21-16,-1 0 0,-21 21 15,0-21-15,0 0 0,1 0 16,-1-22-16,0 22 0,0 0 0,0-21 15,0-1-15,22 22 0,-22-21 0,0-1 16,21 1-16,-20-21 0,-1 20 16,0 1-16,0 0 0,0-1 0,0 1 15,-21 21-15,0 0 0,22-1 0,-22 1 16,0 0-16,0 42 31,-22 0-31,1 1 0,0 20 16,21-21-16,-21 21 0,0-20 0,0 20 15,-1 0-15,1 1 0,0-22 0,21 21 16,-21 0-16,0-20 0,0 20 16,-1-21-16,22 21 0,0-20 0,-21-1 15,21 0-15,0 0 0,0 0 0,0 0 16,0 1-16,0-1 16,21-21-16,1 0 15,-1 0-15,0 0 0,0 0 0,0 0 16,0 0-16,1 0 0,-1-21 0,0 21 15,0-22-15,0 22 0,0-21 16,1 0-16,-1 21 0,0-21 0,0 0 16,0 21-16,0-21 0,1-1 15,-1 1-15</inkml:trace>
  <inkml:trace contextRef="#ctx0" brushRef="#br1" timeOffset="114139.33">22627 4318 0,'85'0'15,"-43"0"-15,-21 0 16,22 0-16,-1 0 0,0-21 0,1 0 15,-1 21-15,-21 0 0,21 0 0,1-21 16,-22 21-16,0 0 0,21 0 16,-20 0-16,-1-22 0,0 22 0,0 0 15,0 0 1,-42 22 31,0-22-32,21 21-15</inkml:trace>
  <inkml:trace contextRef="#ctx0" brushRef="#br0" timeOffset="133400.01">1270 7662 0,'0'-21'62,"0"0"-31,0 42 47,-21 0-78,21 1 16,0-1-16,0 0 0,0 0 16,0 21-16,0-20 0,0-1 15,0 0-15,0 21 0,0-21 0,0 1 16,0 20-16,0-21 0,0 0 16,0 0-16,0 1 0,0-1 15,0-42 16,0-1-31,0 1 16,0-21-16,0 21 0,0 0 16,21-1-16,-21 1 0,0 0 15,0-21-15,0 21 0,21-1 0,-21 1 16,21 0-16,-21-21 0,0 21 16,21-1-16,1 1 0,-1 21 0,-21-21 15,21 0-15,0 21 0,0 0 16,0-21-16,1 21 0,-1 0 0,0 0 15,0 0-15,0 21 0,0-21 16,1 21-16,-1 0 0,-21 0 0,21 1 16,-21-1-16,21 0 0,-21 21 15,0-21-15,0 1 0,0-1 16,0 0-16,0 21 0,0-21 16,0 1-16,0-1 0,0 0 15,0 0-15,-21-42 31,21 0-15,0 0-16,0-1 16,0 1-16,0-21 0,0 21 0,0 0 15,0-22-15,21 22 0,0-21 16,0 21-16,-21-22 0,22 22 0,-1 0 16,0 0-16,21 0 0,-21-1 15,1 22-15,-1 0 0,0 0 16,0 0-16,21 0 0,-20 22 15,-1-1-15,0 0 0,0 21 0,0-21 16,0 1-16,-21 20 0,22-21 0,-22 21 16,21-20-16,-21 20 0,0-21 15,0 21-15,0-20 0,0 20 0,0-21 16,0 0-16,-21 0 0,21 1 16,0-1-16,-22-21 0,22-21 31,0-1-16,0 1-15,0-21 0,22 21 0</inkml:trace>
  <inkml:trace contextRef="#ctx0" brushRef="#br0" timeOffset="133799.79">2307 7789 0,'21'0'32,"0"0"-32,1 0 15,-1 0-15,0-21 0,0 21 16,0-21-16,0 0 0,1 0 16,-1 21-16,-21-21 0,0-1 15,21 1-15,-21 0 0,0 0 16,0 0-16,0 0 0,-21 21 15,0 0 1,-1 0-16,1 0 0,0 0 16,-21 21-16,21 0 0,-1 0 15,1 0-15,0 22 0,21-22 0,0 0 16,-21 21-16,21-21 0,0 1 16,0-1-16,0 21 0,0-21 0,0 0 15,21 1-15,-21-1 0,21-21 16,0 0-16,1 0 15,-1 0-15,0 0 0,0 0 0,0 0 16,22 0-16,-22-21 0,0-1 16,21 1-16,-21 21 0</inkml:trace>
  <inkml:trace contextRef="#ctx0" brushRef="#br0" timeOffset="134091.62">2984 7176 0,'0'0'0,"0"-22"0,0 44 31,0-1-31,0 0 0,0 21 16,0-21-16,0 22 0,0-1 0,0 0 16,0 1-16,0-1 0,0 0 15,-21 1-15,21-1 0,0 0 0,-21 1 16,21-22-16,0 21 0,0-21 15,0 1-15,-21-1 0,21 21 0,0-21 16,0 0-16,0 1 0,0-44 47,21 22-47,-21-21 0,0 0 16</inkml:trace>
  <inkml:trace contextRef="#ctx0" brushRef="#br0" timeOffset="134792.15">2794 7557 0,'0'0'0,"21"0"31,0 0-31,22 0 0,-22 0 16,0 0-16,21-22 0,-21 22 0,1-21 15,20 0-15,-21 21 0,21-21 16,1 0-16,-22 0 0,21-1 0,1 1 16,-22 0-16,21 0 0,-21 0 15,0 0-15,1-1 0,-1-20 0,0 21 16,-21 0-16,0 0 0,0-1 16,-21 22-1,0 0 1,21 22-16,-22-1 0,22 0 15,0 0-15,0 0 16,0 0-16,0 22 0,-21-22 0,21 21 16,0-21-16,0 22 0,0-1 0,0-21 15,0 0-15,-21 22 0,21-22 16,0 0-16,0 21 0,0-20 0,0-1 16,0 0-16,0 0 0,0 0 15,0 0-15,0 1 0,0-1 16,-21-21 15,0 0-15,21-21-16,0-1 15,0 1 1,0 0-16,0 0 0,0-21 0,0 20 16,21 1-16,0-21 0,0 21 0,22 0 15,-22-1-15,0 1 0,0 0 16,21 0-16,-20 21 0,-1 0 0,0 0 15,0 0-15,0 0 0,0 0 0,1 21 16,-1 0-16,-21 0 0,0 1 16,21-1-16,-21 0 0,0 0 0,21 0 15,-21 0-15,0 1 0,0-1 0,0 0 16,0 0-16,0 0 0,0 0 16,0 1-16,0-44 62,21 1-62,0 0 16</inkml:trace>
  <inkml:trace contextRef="#ctx0" brushRef="#br0" timeOffset="135212.07">4085 7472 0,'0'0'0,"-21"0"16,0 0 0,0 21-1,-1 0-15,22 0 0,0 1 0,-21-22 16,21 42-16,-21-21 0,21 0 0,0 0 16,0 1-16,0-1 0,0 0 15,0 0-15,0 0 0,0 0 16,0 1-16,21-22 0,0 0 15,1 0-15,-1 0 16,0 0-16,0 0 0,0 0 16,0 0-16,1 0 0,-1-22 0,0 1 15,0 21-15,0-21 0,0 0 16,-21 0-16,0 0 0,22-1 16,-22 1-16,0 0 0,0 0 0,0 0 15,0-22-15,0 22 0,-22 0 16,1 21-16,21-21 0,-21 0 0,0 21 15,0 0-15,0 0 0,-1 0 0,1 0 16,0 0-16,0 0 16,0 21-16,21 0 0,0 0 15,0 0-15,21 1 16</inkml:trace>
  <inkml:trace contextRef="#ctx0" brushRef="#br0" timeOffset="135791.06">4826 7514 0,'0'0'0,"0"-21"0,-64-21 31,43 21-31,0 21 0,0-22 0,0 22 16,0 0-16,-1 0 0,1 0 0,0 0 15,0 0-15,0 0 0,0 0 0,-1 22 16,1-1-16,0 21 16,0-21-16,21 0 0,-21 1 15,21 20-15,0-21 0,0 0 0,0 22 16,0-22-16,0 0 0,0 0 16,0 0-16,0 0 0,0 1 0,21-22 15,-21 21-15,21-21 0,0 0 0,0 0 16,1 0-16,-1 0 0,21 0 15,-21 0-15,0 0 0,1 0 0,-1 0 16,21-21-16,-21-1 0,0 1 0,1 0 16,-1 0-16,0 0 0,0 0 0,0-22 15,0 22-15,1-21 0,-1-1 16,-21 22-16,0-21 0,21 0 16,-21-1-16,21-20 0,-21 20 0,0 1 15,0 0-15,0-1 0,0 22 16,0-21-16,0 21 0,0-22 0,0 22 15,0 0-15,-21 21 16,0 0-16,21 21 16,0 0-16,0 22 0,-21-1 15,21 0-15,0 1 0,0 20 0,0-20 16,0 20-16,0-21 0,0 1 16,0-1-16,0 22 0,0-43 0,0 21 15,0 0-15,21-20 0,-21-1 16,21 0-16,0 0 0,0 0 0,0-21 15,1 0-15,-1 0 16,0 0-16,0 0 0,21 0 0,-20 0 16</inkml:trace>
  <inkml:trace contextRef="#ctx0" brushRef="#br0" timeOffset="136587.96">6731 7091 0,'0'0'0,"21"-21"0,-21 0 15,0-1-15,0 1 16,-21 21 0,0 0-1,0 0-15,-1 0 0,1 0 0,0 21 16,0 1-16,0-1 0,0 0 16,-1 21-16,1 1 0,0-22 0,0 42 15,0-20-15,0-1 0,-1 0 16,1 1-16,0 20 0,0-21 0,21 1 15,0-22-15,0 21 0,0 1 16,0-22-16,0 0 0,0 0 0,21 0 16,-21 0-16,21 1 0,22-22 0,-22 0 15,0 0-15,21 0 0,-21 0 16,22 0-16,-22 0 0,21 0 0,1-22 16,-1 22-16,0-21 0,-21 0 0,22 0 15,-1 0-15,0 0 0,-20-22 0,20 22 16,-21-21-16,0-1 0,0 1 15,1 0-15,-1-22 0,-21 22 16,0-22-16,0 22 0,0-21 0,0 20 16,0 1-16,-21 0 0,-1-1 15,1 1-15,-21 21 0,21-22 0,-22 22 16,22 21-16,-21-21 0,0 21 0,-1 0 16,1 0-16,0 21 0,20-21 15,-20 21-15,0 1 0,-1 20 0,22-21 16,0 21-16,0-20 0,0 20 0,0 0 15,21 1-15,0-1 0,0 0 16,0 1-16,0-22 0,0 21 0,21-21 16,0 22-16,-21-22 0,21 0 0,21 0 15,-20 0-15,20-21 0,-21 0 16,21 21-16,1-21 0,-22 0 16</inkml:trace>
  <inkml:trace contextRef="#ctx0" brushRef="#br0" timeOffset="137015.9">7218 7303 0,'0'0'15,"0"-22"-15,0 1 0,0 0 16,0 0-16,21 21 16,0 0-1,-21 21-15,21-21 16,-21 21-16,21 0 0,-21 22 15,0-22-15,22 0 0,-22 21 0,21-20 16,-21-1-16,0 21 0,0-21 0,0 22 16,0-22-16,0 0 0,0 0 15,0 0-15,0 0 0,0 1 0,0-1 16,0-42 15,0-1-15,0 1-16,0 0 0,21 0 15,-21-21-15,0 20 0,21-20 16,0 0-16,-21 21 0,21-22 16,1 1-16,-1 21 0,-21-22 0,21 22 15,0 0-15,-21 0 0,0 0 0,21 21 16,0 0-16,1 0 31,-1 21-31,-21 0 0,0 0 16,21 0-16,0 1 15</inkml:trace>
  <inkml:trace contextRef="#ctx0" brushRef="#br0" timeOffset="137348.72">7726 7535 0,'21'0'31,"0"0"-31,0 0 0,0-21 16,-21 0-16,22 21 0,-1-21 16,0 0-16,-21 0 0,21-1 15,0 1-15,-21 0 0,0 0 16,-21 21 0,0 0-16,0 0 15,0 21-15,-1 0 0,1 0 16,0 1-16,21-1 0,0 0 15,-21 0-15,21 21 0,-21-20 16,21-1-16,0 0 0,0 0 0,0 0 16,0 0-16,0 1 0,21-22 15,0 0-15,0 21 0,0-21 16,1 0-16,-1 0 0,0 0 0,0 0 16,0 0-16,22 0 0</inkml:trace>
  <inkml:trace contextRef="#ctx0" brushRef="#br0" timeOffset="137731.5">8170 7387 0,'0'0'0,"0"-21"0,0-42 32,21 41-17,1 22-15,-1 0 0,0 0 0,0 0 16,0 0-16,0 0 15,1 22-15,-1-1 0,0 0 0,0 0 16,-21 0-16,0 0 0,21 1 0,-21-1 16,0 0-16,0 0 0,0 0 15,0 0-15,0 1 0,0-1 0,0 0 16,0 0-16,0 0 16,-21 0-16,21-42 31,0 0-16,0 0-15,0 0 0,0 0 16,0-1-16,0 1 0,0 0 16,0-21-16,21 21 0,-21-22 0,0 22 15,0 0-15,21 0 0,1 0 0,-22-1 16,21 22-16,-21-21 0,21 21 16,0-21-16,0 21 0,0 0 15</inkml:trace>
  <inkml:trace contextRef="#ctx0" brushRef="#br0" timeOffset="138575.23">8721 7641 0,'0'-21'0,"0"42"0,21-42 16,-21 0-16,0 0 0,21 0 0,0-1 16,0-20-16,-21 21 0,21-21 15,-21 20-15,0-20 0,22 0 0,-1-1 16,-21 1-16,0 0 0,21-1 0,-21 1 16,0 0-16,0 21 0,0-22 0,0 22 15,0 0-15,0 0 0,0 42 31,0 0-15,-21 0-16,21 0 0,-21 22 16,21-1-16,-22 0 0,22 1 0,-21-1 15,21 0-15,0 1 0,0-1 16,-21 0-16,21 1 0,0-1 16,0 0-16,0-20 0,0-1 0,0 21 15,0-21-15,0 0 0,21 1 0,0-22 16,1 21-16,-1-21 0,0 0 15,0 0-15,0 0 0,0 0 0,1 0 16,20 0-16,-21 0 0,0-21 0,22-1 16,-22 22-16,0-21 0,0 0 0,21 0 15,-20 0-15,-1 0 0,0-22 16,0 22-16,0-21 0,0 21 0,-21-22 16,22 22-16,-22 0 0,21-21 15,-21 20-15,0 1 0,0 0 16,0 42 15,0 0-31,-21 1 16,-1-1-16,22 21 0,0-21 15,-21 0-15,0 22 0,21-22 0,-21 0 16,21 21-16,0-20 0,0-1 0,0 0 16,0 0-16,0 0 0,0 0 0,0 1 15,0-1-15,21-21 16,0 0-16,0 0 0,1 0 0,-1 0 15,0 0-15,0 0 0,0 0 16,0-21-16,22 21 0,-22-22 16,-21 1-16,21 0 0,0 0 15,0 0-15,-21 0 0,22-22 0,-22 22 16,0-21-16,0 21 0,0-22 0,0 1 16,0 21-16,0-22 0,-22 22 15,1 0-15,0 0 0,0 0 0,0 21 16,0 0-16,-1-21 0,1 21 0,-21 0 15,21 0-15,0 0 0,-22 21 0,22-21 16,0 21-16,0 0 0,0 0 16,21 0-16,0 1 0,0-1 0,0 0 15,0 0-15,0 0 16</inkml:trace>
  <inkml:trace contextRef="#ctx0" brushRef="#br0" timeOffset="139111.93">10181 7345 0,'0'0'0,"-21"-21"15,21 0-15,-21-1 0,0 1 16,21 0-16,-22 0 15,1 21-15,0-21 0,0 21 16,0 0-16,0 0 16,-1 0-16,1 0 0,0 0 0,0 21 15,0 0-15,0 0 0,-1 0 16,1 22-16,0-22 0,0 21 0,0-21 16,0 22-16,21-1 0,0-21 0,-22 22 15,22-22-15,0 21 0,0-21 0,0 0 16,0 1-16,22-1 0,-1-21 15,0 21-15,0-21 0,0 21 16,22-21-16,-22 0 0,21 0 0,-21 0 16,22 0-16,-22-21 0,21 0 0,-21 21 15,22-21-15,-22-1 0,0 1 16,0 0-16,0 0 0,0-21 0,1 20 16,-1 1-16,-21-21 0,0 21 0,21-22 15,-21 22-15,0 0 0,21 0 16,-21 0-16,0 0 0,-21 21 31,0 0-31,0 21 0,21 0 16,0 0-16,-22 0 0,22 0 15,0 22-15,-21-22 0,21 0 0,0 0 16,0 22-16,0-22 0,0 0 16,21 0-16,1 0 0,-1-21 15,0 21-15,0-21 0</inkml:trace>
  <inkml:trace contextRef="#ctx0" brushRef="#br0" timeOffset="140379.24">10901 7345 0,'0'-21'0,"0"42"0,0-63 0,0 20 0,0 1 0,-21 0 15,-1 0-15,1 0 16,0 21-16,0 0 0,0-21 15,0 21-15,-1 0 0,-20 0 0,21 0 16,0 0-16,0 21 0,-1 0 16,1 0-16,0 0 0,21 22 0,-21-22 15,0 21-15,0-21 0,21 22 0,-22-1 16,22-21-16,0 21 0,0-20 0,0 20 16,0-21-16,0 0 0,0 0 15,0 1-15,0-1 0,22-21 0,-1 21 16,0-21-16,0 0 0,0 0 15,0 0-15,1 0 0,-1 0 0,21-21 16,-21 0-16,0-1 16,1 1-16,-1 0 0,0 0 0,0-21 15,0 20-15,0-20 0,1 0 0,-1-22 16,0 22-16,0 0 0,0-22 0,-21 22 16,0-1-16,21 1 0,-21 0 15,22-1-15,-22 22 0,0-21 0,0 21 16,0 0-16,0-1 0,0 1 0,-22 42 47,22 1-47,0-1 0,0 0 0,0 21 15,-21 1-15,21-1 0,0 0 16,-21 1-16,21-1 0,-21 21 0,21-20 16,0-1-16,0 0 0,0 1 15,0-1-15,0 0 0,0-20 0,0 20 16,0-21-16,0 0 0,0 0 15,0 1-15,21-1 0,0-21 0,0 0 16,1 0-16,20 0 0,-21 0 0,0 0 16,22 0-16,-22 0 0,21-21 0,-21-1 15,22 22-15,-22-21 0,0 0 16,21-21-16,-21 21 0,1-1 0,-1 1 16,-21-21-16,21 21 0,-21 0 0,21-1 15,-21 1-15,0 0 0,0 0 16,0 0-16,0 42 31,-21 0-15,21 0-16,0 22 0,0-22 15,0 0-15,0 21 0,0-21 0,0 1 16,0-1-16,0 0 0,0 0 0,0 0 16,21 0-16,-21 1 0,21-22 0,0 21 15,1-21-15,-1 0 0,0 0 16,0 0-16,0 0 0,0 0 0,1 0 15,-1 0-15,0-21 0,0 21 16,0-22-16,0 1 0,-21 0 0,22 0 16,-1 0-16,0-22 0,-21 22 15,0-21-15,0 21 0,21-22 0,-21 22 16,0-21-16,21 21 0,-21 0 0,0-1 16,0 1-16,0 42 31,0 1-31,0-1 15,0 21-15,0-21 0,0 0 0,0 22 16,0-22-16,0 0 0,0 21 16,-21-20-16,21-1 0,-21 0 0,21 0 15,0 0-15,0 0 0,0 1 16,0-1 0,-21-21-16,21-21 31,0-1-16,0 1-15,0 0 0,0 0 0,0 0 16,0-22-16,0 22 0,0-21 16,21 21-16,-21-22 0,21 1 0,0 21 15,0-21-15,1-1 0,20 22 0,0-21 16,1 21-16,-1-1 0,0 1 16,1 0-16,-1 21 0,0 0 0,1 0 15,-1 0-15,-21 0 0,0 21 16,0 0-16,1 1 0,-1-1 0,-21 21 15,0 0-15,0-20 0,0 20 16,0-21-16,0 21 0,0-20 0,0-1 16,0 21-16,-21-21 0,21 0 0,-22-21 15,22 22-15,0-1 0,-21-21 0,21 21 16,-21-21-16</inkml:trace>
  <inkml:trace contextRef="#ctx0" brushRef="#br0" timeOffset="141087.82">12954 7345 0,'0'0'0,"0"-21"0,0 0 15,0-1-15,0 1 0,0 0 0,-21 0 16,0 21-16,-1 0 16,1 0-16,0 0 0,0 0 15,0 0-15,0 0 0,-1 21 0,-20 0 16,21 0-16,0 1 0,0-1 16,-1 21-16,1-21 0,0 0 15,0 1-15,21 20 0,0-21 0,0 0 16,0 0-16,0 1 0,0-1 0,0 0 15,0 0-15,21-21 16,-21 21-16,21-21 0,0 0 0,1 0 16,-1 0-16,0 0 0,0 0 0,0-21 15,0 21-15,1-21 0,-1 0 0,0 0 16,0-1-16,-21 1 0,21 0 16,0 0-16,1 0 0,-1 0 0,-21-1 15,21 1-15,-21 0 0,21 0 16,-21 0-16,0 42 47,0 0-47,0 0 15,0 0-15,-21 22 0,0-22 16,0 0-16,21 0 0,-22 22 0,1-22 16,21 21-16,0-21 0,-21 0 0,21 22 15,-21-1-15,21-21 0,0 22 0,0-1 16,0 0-16,0 1 15,0 20-15,0-21 0,0 1 0,0-1 0,21 22 16,-21-22-16,21 0 0,-21 1 16,0-1-16,0 0 0,0 1 0,0-1 15,0 0-15,0-21 0,0 22 16,-21-22-16,0 0 0,21 21 0,-21-20 16,0-1-16,-1-21 0,1 21 0,21 0 15,-21-21-15,0 0 0,0 21 0,0-21 16,-1 0-16,1 0 15,0 0-15,0 0 16,0 0-16,21-21 16,-21 0-16,-1 0 0,22 0 15,0-1-15,0 1 16,0 0-16,0 0 0,0-21 16</inkml:trace>
  <inkml:trace contextRef="#ctx0" brushRef="#br0" timeOffset="141359.68">11663 7006 0,'0'0'15,"0"-21"-15,-21 21 0,42 0 63,0 0-32</inkml:trace>
  <inkml:trace contextRef="#ctx0" brushRef="#br0" timeOffset="142524.01">15346 7112 0,'0'-21'0,"0"42"0,-21-63 16,21 21-16,0-1 0,-22 22 15,1-21-15,0 21 31,21 21-15,-21 1-16,21-1 16,0 0-16,0 0 0,0 21 15,0-20-15,0-1 0,-21 21 0,21-21 16,0 22-16,-21-22 0,21 21 0,0-21 16,0 0-16,0 1 0,0-1 0,0 0 15,0 0-15,-22 0 0,22 0 16,-21-21 15,21-21-31,0 0 16,0 0-16,0 0 0,0 0 0,0-1 15,0 1-15,0 0 0,0-21 16,0-1-16,0 22 0,0-21 16,21 0-16,1 20 0,-1-20 0,0 21 15,0-21-15,21 20 0,-20 1 0,-1 0 16,21 0-16,-21 21 0,22 0 15,-22-21-15,21 21 0,-21 0 0,0 0 16,22 0-16,-22 21 0,0 0 0,0 0 16,0 0-16,1 1 0,-1-1 0,-21 21 15,0-21-15,21 22 16,-21-22-16,0 21 0,0-21 0,0 22 0,0-22 16,0 0-16,0 0 0,0 0 0,0 0 15,0 1-15,-21-1 16,21 0-16,-21-21 15,21-21 1,0 0 0,0-1-16,0 1 0,0 0 15,0-21-15,0 21 0,21-22 0,0 22 16,0-21-16,0 21 0,0-22 0,1 1 16,20 21-16,0 0 0,-21-1 15,22 1-15,-1 0 0,0 0 0,1 21 16,-22 0-16,21 0 0,1 0 0,-22 0 15,0 0-15,0 21 0,0 0 16,0 0-16,-21 1 0,0 20 16,0-21-16,0 0 0,0 22 0,0-1 15,-21-21-15,0 0 0,0 22 0,21-22 16,0 0-16,-21 0 0,0 0 16,21 0-16,-22-21 0,22 22 0,0-44 46</inkml:trace>
  <inkml:trace contextRef="#ctx0" brushRef="#br0" timeOffset="142867.81">16446 7218 0,'22'0'16,"-22"-21"-16,21 21 0,0 0 15,0 0-15,-21-21 0,21 21 16,0-22-16,1 1 0,-1 21 0,-21-21 16,21 21-16,0-21 0,0 0 0,-21 0 15,21 21-15,-21-22 16,0 1 0,-21 21-16,0 0 0,0 0 0,0 0 15,0 0-15,-1 0 0,1 21 16,0-21-16,-21 22 0,21-1 15,-1 0-15,1 0 0,0 0 0,21 22 16,0-22-16,-21 0 0,21 21 0,0-21 16,0 1-16,0-1 0,0 0 15,0 0-15,0 0 0,0 0 0,21-21 16,0 22-16,0-22 0,1 0 0,-1 0 16,21 0-16,-21 0 0,0 0 15,22-22-15,-22 22 0,21-21 0</inkml:trace>
  <inkml:trace contextRef="#ctx0" brushRef="#br0" timeOffset="143147.65">17314 6604 0,'0'0'0,"0"-21"0,0 0 0,-21 21 15,0 0 1,0 0-16,0 21 0,21 21 15,0-21-15,-22 22 0,22-1 0,-21 0 16,21 1-16,-21-1 0,21 0 16,0 1-16,0-1 0,-21 0 0,21 1 15,-21-1-15,21 0 0,-21-20 0,21 20 16,0 0-16,0-21 16,0 1-16,-22-1 0,22 0 0,0 0 15,0 0-15,22-42 31,-1 0-31</inkml:trace>
  <inkml:trace contextRef="#ctx0" brushRef="#br0" timeOffset="143655.35">17589 6604 0,'-63'106'31,"63"-64"-31,-21-21 0,21 22 16,0-1-16,-21 0 0,-1 1 15,22-1-15,-21 0 0,21-20 0,0 20 16,0 0-16,-21 1 0,21-22 0,0 21 16,-21-21-16,21 22 0,0-22 15,0 0-15,0 0 0,0-42 47,0 0-31,0 0-16,0-1 0,0-20 15,0 21-15,0 0 0,0 0 0,0-22 16,21 22-16,0-21 0,0 21 16,1-1-16,-1 1 0,0-21 0,21 21 15,-21 0-15,1 21 0,20-22 0,-21 22 16,0 0-16,22 0 0,-22 0 15,0 22-15,0-22 0,-21 21 0,21 0 16,-21 21-16,21-21 0,-21 22 0,0-22 16,0 21-16,0-21 0,0 22 0,0-22 15,0 21-15,0-21 16,0 1-16,0 20 0,0-21 16,-21 0-16,21 0 0,0 1 15,-21-22-15,21-22 31,0 1-31,-21 21 16,21-21-16</inkml:trace>
  <inkml:trace contextRef="#ctx0" brushRef="#br0" timeOffset="143864.45">16954 6985 0,'0'0'15,"22"0"1,-1 0-16,0 0 0,21 0 16,-21 0-16,22 0 0,-1 0 15,0 0-15,1 0 0,-1 0 0,0 0 16,-20 0-16,20 0 0,-21 0 0,0 0 16,0 0-16,1 0 0,-1 0 15,0-21-15</inkml:trace>
  <inkml:trace contextRef="#ctx0" brushRef="#br0" timeOffset="144303.42">18288 7006 0,'0'-21'15,"-21"21"-15,0 0 16,-1 0-16,1 0 0,0 0 16,21 21-16,-21 0 0,0-21 15,0 22-15,-1 20 0,1-21 16,0 0-16,0 22 0,0-22 0,21 21 16,0 0-16,0-20 0,0-1 15,0 21-15,0-21 0,21 0 0,0 1 16,0-1-16,0 0 0,1-21 0,20 0 15,-21 0-15,21 0 0,-20 0 0,20 0 16,-21 0-16,0 0 0,22-21 16,-22 0-16,0-1 0,0 1 0,0 0 15,-21 0-15,0-21 0,0 20 0,21-20 16,-21 21-16,0-21 16,0 20-16,0-20 0,0 21 0,-21 0 15,0 0-15,21-1 0,-21 1 0,0 21 16,0 0-16,-1 0 0,1 0 15,0 0-15,0 0 0,21 21 16,-21-21-16,21 22 0,0-1 0,0 0 16,0 0-16,21-21 0</inkml:trace>
  <inkml:trace contextRef="#ctx0" brushRef="#br0" timeOffset="144856.99">19177 7027 0,'0'0'0,"-21"-21"0,0 21 0,-1-21 16,1 0-16,-21 0 0,21 21 0,-22 0 16,22 0-16,-21 0 0,0 0 0,-1 0 15,1 21-15,0 0 0,-1 0 16,22 0-16,-21 1 0,-1-1 0,22 21 15,0-21-15,0 22 0,0-22 0,21 21 16,0-21-16,0 22 0,0-22 16,0 0-16,0 21 0,21-21 0,0 1 15,0-22-15,0 21 0,1-21 16,20 0-16,-21 0 0,0 0 16,22 0-16,-22 0 0,21 0 0,-21 0 15,0-21-15,22-1 0,-22 1 0,0 0 16,21-21-16,-20 21 0,-1-22 15,0-20-15,0 20 0,0 1 0,22-21 16,-22 20-16,0-20 0,-21-1 0,21 22 16,0-22-16,-21 1 0,0 21 15,0-1-15,0 1 0,0 0 0,0 20 16,0 1-16,0 0 0,-21 42 31,0 0-31,21 1 0,-21 20 16,21 0-16,-21 1 0,-1-1 0,22 21 15,0-20-15,0 20 0,-21-20 0,21-1 16,0 21-16,0-20 0,0-1 16,0 0-16,0 1 0,0-1 0,21 0 15,1-20-15,-22-1 0,21 0 0,0 0 16,21 0-16,-21-21 0,22 0 16,-1 0-16,-21 0 0,22-21 0,-1 21 15</inkml:trace>
  <inkml:trace contextRef="#ctx0" brushRef="#br0" timeOffset="145709.42">20913 6731 0,'21'-148'31,"-21"127"-31,0-22 0,0 22 0,0 0 16,-21 0-16,-1 21 0,1-21 0,0 21 16,0 0-16,0 0 0,0 0 0,-1 0 15,-20 21-15,21 0 0,0 0 16,-22 22-16,22-1 0,-21 0 0,0 1 15,20-1-15,-20 0 0,21 1 16,0-1-16,0 0 0,-1 1 16,1-22-16,21 21 0,0 0 0,0-20 15,0 20-15,0-21 0,0 0 0,21 0 16,1 1-16,20-1 0,-21 0 16,0-21-16,22 0 0,-1 0 0,-21 0 15,21 0-15,1 0 0,-1 0 0,0-21 16,1 0-16,-1 21 0,0-43 15,1 22-15,-1 0 0,0 0 0,1-22 16,-22 1-16,21 21 0,-21-21 0,1-1 16,-1 1-16,-21-22 0,0 22 15,0 0-15,0-22 0,0 22 0,-21 0 16,-1-1-16,1 1 0,0 21 16,0-22-16,-21 22 0,20 21 15,-20-21-15,21 21 0,-21 0 0,20 0 16,-20 21-16,21-21 0,-21 43 0,20-22 15,1 0-15,-21 21 0,42 1 16,-21-1-16,21 0 0,0-21 0,0 22 16,0-1-16,0 0 0,0 1 0,0-22 15,21 21-15,0-21 0,0 1 16,22-1-16,-22 0 0</inkml:trace>
  <inkml:trace contextRef="#ctx0" brushRef="#br0" timeOffset="146128.14">21399 6773 0,'22'-42'16,"-22"21"0,21 21-1,0 21-15,-21 0 16,21 0-16,-21 1 15,21-1-15,-21 0 0,21 0 0,-21 21 16,0-20-16,0-1 0,0 0 16,22 0-16,-22 0 0,0 0 0,0 1 15,21-1-15,-21 0 16,0 0-16,0-42 47,0 0-47,0 0 0,21-1 15,-21 1-15,21 0 0,-21 0 0,21-21 16,0 20-16,-21 1 0,22-21 16,-1 21-16,0-22 0,0 22 0,0 0 15,0 0-15,-21 0 0,22 21 16,-1-21-16,0 21 0,0 0 16,0 0-16,0 0 15,-21 21-15,0 0 16,0 0-16</inkml:trace>
  <inkml:trace contextRef="#ctx0" brushRef="#br0" timeOffset="147515.25">21907 7070 0,'22'0'16,"-1"0"-16,0-21 15,0-1-15,0 1 16,0 21-16,1-21 0,-1 0 0,0 0 16,0 0-16,0-22 0,0 22 0,-21 0 15,0 0-15,0 0 0,0-1 16,0 1-16,0 0 0,0 0 0,0 0 16,0 0-16,-21 21 15,0 0 1,21 21-16,-21 0 0,21 0 0,0 0 15,-21 0-15,21 22 16,-21-22-16,21 0 0,0 0 0,0 0 16,0 1-16,0-1 0,0 0 15,0 0-15,0 0 0,0 0 0,0 1 16,0-1-16,21-21 0,0 0 16,-21 21-16,21-21 0,0 0 15,0 0-15,1 0 0,-1 0 0,0 0 16,0 0-16,0-21 0,0 0 0,1 21 15,-1-22-15,0 1 0,0 0 16,21 0-16,-20 0 0,-1 0 0,0-1 16,0 1-16,0-21 0,0 21 0,1 0 15,-1-1-15,-21 1 0,0 0 16,0 0-16,0 0 16,-21 21 15,-1 0-31,22 21 15,22-21 17,-1 0-32,0 0 15,0 0-15,0 0 0,0 0 16,1 0-16,-1 0 16,0-21-16,0 21 0,-21-21 15,21 21-15,0 0 0,-21 21 47,0 0-47,0 0 0,-21 0 16,0 0-16,21 1 15,0-1-15,-21 0 0,21 0 0,-21 0 16,21 0-16,-21 1 0,21-1 0,0 0 16,0 0-16,0 0 0,0 0 15,0 1-15,21-22 16,0 0-16,0 21 0,0-21 15,0 0-15,22 0 0,-22 0 0,0 0 16,0 0-16,0-21 0,1 21 16,-1-22-16,0 1 0,0 0 15,21 0-15,-42 0 0,22 0 0,-1-1 16,-21 1-16,21 0 0,-21 0 16,0 0-16,0 0 0,0-1 0,0 1 15,0 0-15,0 0 0,-21 21 31,42 0 16,0 0-47,0 0 16,0 0-16,1 0 0,-1 0 16,0 0-16,0-21 15,0 21-15,0 0 0,1 0 0,-22 21 47,0 0-31,-22-21-16,1 21 0,21 0 0,-21 1 15,21-1-15,0 0 0,0 0 0,-21 0 16,21 0 0,0 1-16,0-1 0,0 0 0,0 0 15,0 0-15,21 0 16,0-21-16,0 0 0,1 0 15,-1 0-15,21 0 0,-21 0 0,0 0 16,1 0-16,-1 0 0,21 0 0,-21 0 16,0-21-16,1 21 0,-1-21 15,0 0-15,-21 0 0,21 0 0,-21-1 16,21 1-16,-21 0 0,21 0 0,-21 0 16,0 0-16,0-1 0,0 1 0,-21 42 46,21 1-46,-21-1 0,21 0 16,0 0-16,0 0 0,0 0 16,-21 1-16,21-1 0,0 0 15,0 0-15,0 0 0,0 0 16,21-21-16,0 22 16,0-22-16,1 0 0,20 0 0,-21 0 15,0 0-15,0 0 0,1 0 0,-1 0 16,0 0-16,0-22 0,0 22 0,0-21 15</inkml:trace>
  <inkml:trace contextRef="#ctx0" brushRef="#br0" timeOffset="147713.09">23897 6562 0,'0'0'0,"-42"0"16,-22 0-1,43 0-15,42 21 47,0-21-31,1 0-16,-1 0 0,-21 21 16</inkml:trace>
  <inkml:trace contextRef="#ctx0" brushRef="#br0" timeOffset="149055.74">24384 6943 0,'21'0'0,"0"0"0,-21-21 15,21 21-15,-21-22 16,22 1-16,-22 0 0,21 0 15,-21 0-15,0 0 16,0-1-16,0-20 0,0 21 0,0 0 0,-21 0 16,-1 21-16,1-22 15,21 1-15,-21 21 0,0 0 0,0 0 16,0 0-16,-1 0 0,-20 0 0,0 43 16,21-22-16,-22 0 15,22 0-15,0 0 0,0 22 0,0-22 16,-1 0-16,22 0 0,0 0 0,0 22 15,0-22-15,0 0 0,0 0 16,0 0-16,0 0 0,22 1 16,-1-22-16,0 21 0,0-21 0,0 0 15,0 0-15,22 0 0,-22 0 16,0 0-16,0 0 0,22 0 16,-22 0-16,0-21 0,0-1 0,0 22 15,0-21-15,1 0 0,20 0 0,-21 0 16,0-22-16,0 22 0,1-21 15,-1 0-15,0-1 0,0 1 0,0 0 16,0-22-16,-21 22 0,22-22 0,-1 22 16,0-22-16,0 22 0,0 0 15,-21 21-15,0-22 0,0 22 0,0 0 16,0 0-16,-21 21 31,0 21-31,0 21 16,0-21-16,-1 22 0,22-1 0,-21 64 15,0-64-15,21 1 16,0 20-16,0-21 0,-21 1 0,21-1 16,0 0-16,0 1 0,0-1 0,0-21 15,0 0-15,0 22 0,21-22 16,0 0-16,0 0 0,1-21 16,-1 0-16,0 0 0,21 0 15,-21 0-15,1 0 16,-1 0-16,21 0 0,-21 0 0,0-21 0,22 21 15,-22-21-15,21 0 0,-21 0 0,1-1 16,-1 22-16,0-21 0,0 0 16,-21 0-16,0 0 15,-21 42 17,21 0-32,-21-21 15,21 21-15,0 0 0,0 1 0,0-1 16,0 0-16,0 0 0,0 0 15,0 0-15,0 1 16,21-22-16,0 0 0,0 0 16,0 0-16,1 21 0,-1-21 0,0 0 15,0 0-15,0 0 0,0 0 16,1-21-16,-1-1 0,0 1 16,0 21-16,0-21 0,0 0 0,1 0 15,-1-22-15,0 22 0,-21 0 0,0 0 16,21 0-16,-21 0 0,0-1 15,21 1-15,-21 0 16,-21 21 0,21 21-16,-21 0 15,0 1-15,21-1 0,-21 0 16,21 0-16,-22 0 0,22 0 0,-21 1 16,21-1-16,0 0 15,-21-21-15,21 21 0,-21-21 16,21 21-16,0 0 15,0-42 17,0 0-32,0 0 15,0 0 1,0 0-16,0-1 0,0 1 0,21 0 16,0 0-16,0 0 0,1 0 0,20-1 15,-21 1-15,0 0 0,22 0 16,-1 0-16,-21 0 0,21 21 0,1 0 15,-1 0-15,0 0 0,1 0 0,-22 0 16,0 0-16,0 21 0,0 0 16,-21 0-16,0 0 0,0 0 15,0 1-15,0-1 0,0 21 0,-21-21 16,21 0-16,-21 1 0,0-1 0,0-21 16,0 21-16,-1 0 0,1-21 15,0 21-15,0 0 16,0-21-16,42 0 31,0 0-15,0 0-16,0 0 0,22 0 0</inkml:trace>
  <inkml:trace contextRef="#ctx0" brushRef="#br0" timeOffset="149712.35">26458 6816 0,'0'-21'0,"0"42"0,0-64 16,0 22-16,0 0 0,-21 0 16,0 21-1,0 0-15,0 0 0,-1 0 0,1 0 16,0 21-16,-21-21 0,21 21 16,-1 0-16,-20 1 0,21-22 15,0 21-15,0 0 0,-1 0 0,1 0 16,0 0-16,21 1 0,0-1 0,0 0 15,0 0-15,0 0 16,21 0-16,0-21 16,1 0-16,-1 0 0,21 0 15,-21 0-15,0 0 0,1 0 16,-1 0-16,0-21 0,0 21 0,0-21 16,0 0-16,1 0 0,-1 0 15,0-1-15,0 1 0,0 0 16,-21 0-16,21 0 0,-21 0 15,22 21-15,-44 21 47,1 0-47,0 0 16,21 0-16,-21-21 0,21 21 16,-21 1-16,0 20 0,21-21 0,-22 0 15,1 22-15,21-22 0,-21 21 0,21 0 16,-21 1-16,0-1 0,21 0 15,0 22-15,0-22 0,-21 1 0,21 20 16,-22-21-16,22 1 0,0-1 0,0 0 16,0 1-16,0-1 0,0 0 15,-21 1-15,21-1 0,0 0 16,-21 1-16,21-1 0,0 0 0,0-20 16,-21 20-16,0-21 0,0 21 0,21-20 15,-22-22-15,1 21 0,0 0 16,0-21-16,0 21 0,0-21 15,-1 0 1,1 0-16,21-21 16,0 0-16,0 0 15,0-1-15,0 1 0,-21 0 16,21 0-16,0 0 0,-21-22 0</inkml:trace>
  <inkml:trace contextRef="#ctx0" brushRef="#br0" timeOffset="149987.26">25485 6414 0,'0'0'0,"0"-22"0,-22 22 0,22-21 0,-21 21 15,21-21-15,-21 21 32,0 0-17,21 21 1,0 0-16,0 1 0,-21-1 16,0 0-16,-1-21 0,1 21 15,0 0-15,0-21 0</inkml:trace>
  <inkml:trace contextRef="#ctx0" brushRef="#br0" timeOffset="151391.99">1778 8446 0,'-42'21'0,"84"-42"0,-127 42 0,43-21 16,0 21-16,-1-21 0,1 0 0,0 0 15,-1 0-15,1 0 0,21 0 16,0 0-16,-1 21 0,1-21 0,0 0 16,42 0-1,0 0 1,1 0-16,-1 0 0,21 0 0,-21 0 15,22-21-15,-1 21 16,21 0-16,-20 0 0,20-21 0,1 0 16,-1 21-16,1 0 0,-1 0 15,22-22-15,-22 22 0,22 0 0,-21 0 16,20 0-16,22 0 0,-21 0 0,-1-21 16,1 21-16,0 0 0,21 0 15,-22 0-15,22 0 0,-21 0 0,21 0 16,21-21-16,-22 21 0,1 0 0,21 0 15,-21 0-15,21-21 0,-21 21 16,21 0-16,0 0 0,21 0 0,-21-21 16,0 21-16,21 0 0,-21 0 0,21 0 15,1 0-15,-1 0 0,21-21 16,-21 21-16,0 0 0,22 0 16,-1 0-16,-21 0 0,43 0 0,-22 0 15,0 0-15,1-22 0,-1 22 0,0 0 16,22 0-16,-22 0 0,1 0 15,-1-21-15,-21 21 0,21 0 0,1 0 16,-22 0-16,21-21 0,-21 21 0,-21 0 16,22 0-16,-1 0 0,-21-21 15,21 21-15,-21 0 0,0 0 0,-21-21 16,0 21-16,21-21 0,-22 21 0,1 0 16,0 0-16,0-22 0,0 22 0,0 0 15,-22 0-15,22-21 16,-21 21-16,-22 0 0,22 0 0,-22-21 15,-20 21-15,-1 0 0,0 0 0,1 0 16,-22 0-16,0 0 0,0 0 16,-21-21-1,0 0 48,21 21-63,-21-21 0,22 21 15,-1 0-15</inkml:trace>
  <inkml:trace contextRef="#ctx0" brushRef="#br0" timeOffset="152619.84">15811 7832 0,'0'0'0,"-21"0"0,-21 0 0,21 0 15,0 0-15,-1 0 0,1 0 16,0 0-16,0 0 31,42 0-15,0 0-1,0 0-15,1 0 0,-1 0 16,0 0-16,0 0 0,21 0 16,-20 0-16,20 0 0,0 0 0,1 0 15,20 0-15,1 0 0,-1 0 0,22 0 16,-1 0-16,1 0 0,0 0 15,-1 0-15,1 0 0,21 0 0,0 0 16,-22 0-16,43 0 0,-21 0 0,0 0 16,21 0-16,-21 0 0,21 0 15,-21 0-15,21 0 0,0 0 0,-21 0 16,21 0-16,0 0 0,0 0 16,-22 0-16,1 0 0,0 0 0,0 0 0,0-21 15,0 21-15,21 0 16,-22-22-16,1 22 0,0 0 0,0-21 15,-21 21-15,20 0 0,1 0 0,0 0 16,0-21-16,-21 21 0,20 0 16,1 0-16,-21 0 0,21 0 0,-22 0 15,1 0-15,0 0 0,-1 0 0,1 0 16,0 0-16,21 0 0,-22 0 16,22 0-16,-21 0 0,21 21 0,-22-21 15,22 0-15,-21 0 0,21 0 0,-22 0 16,22 0-16,-21 0 0,21 0 15,-1 0-15,-20 0 0,21 0 0,-21 0 16,-1 0-16,1 0 0,0 0 16,-1 0-16,1 0 0,-22 0 0,22 0 15,-21 0-15,-1 0 0,22 0 16,-22 0-16,1 0 0,-1 0 0,1 0 16,-1 0-16,1 0 0,-22 0 0,0 0 15,22 0-15,-43-21 0,21 21 16,1 0-16,-1 0 0,-21 0 0,0 0 15,22 0-15,-22 0 0,0 0 0,0 0 16,0 0-16,1 0 16,-22-21 46,-22 21-62,1-21 16</inkml:trace>
  <inkml:trace contextRef="#ctx0" brushRef="#br1" timeOffset="159011.24">2222 9165 0,'22'0'63,"-1"0"-63,0 0 0,0-21 15,0 21-15,0-21 0,1 0 16,20 0-16,-21-1 0,21 1 0,-20 0 15,-1 0-15,0 0 0,0 21 16,-21-21-16,21-1 0,-21 1 0,0 0 16,0 0-16,-21 0 15,0 21-15,-21 0 0,20 0 16,-20 0-16,21 0 0,-21 0 16,20 0-16,-20 0 0,21 21 0,-21 0 15,20-21-15,1 21 0,-21 0 16,21 1-16,0-1 0,-1 0 15,22 0-15,-21 0 0,21 0 16,0 1-16,0-1 16,0 0-16,0 0 0,0 0 15,21 0-15,1-21 16,-1 22-16,0-22 0,0 21 0,0 0 16,22-21-16,-22 21 15,0-21-15,0 21 0,21 0 0,-20-21 16,-1 22-16,0-22 0,0 21 15,-21 0-15,21-21 0,-21 21 0,21 0 16,-21 0-16,0 1 0,0-1 16,0 0-16,0 0 0,-21 0 15,0 0-15,0 1 0,0-1 16,-22 0-16,22 0 0,0-21 16,-21 21-16,21-21 0,-22 0 0,22 0 15,-21 0-15,21 0 0,-1 0 16,1 0-16,-21 0 0,21 0 0,0-21 15,-1 0-15,1 0 0,0 21 16,0-21-16,0-1 0,0 1 16,-1 0-16,1 0 0,0 0 0,0 21 15,21-21-15,0-1 16,0 1-16,21 21 31,0 0-31,0 0 0,1 0 16,-1 0-16,21 0 0,-21 0 15</inkml:trace>
  <inkml:trace contextRef="#ctx0" brushRef="#br1" timeOffset="159699.84">2942 9377 0,'21'0'0,"0"-21"31,-21 0-15,22-1-16,-22 1 0,0 0 15,0 0-15,0 0 16,0 0-16,0-1 0,-22 22 15,1-21-15,0 0 0,0 0 16,0 21-16,0 0 0,-1 0 0,1 0 16,0 0-16,0 0 0,0 0 0,0 21 15,-1-21-15,1 21 0,-21 0 16,21 1-16,0-1 0,-1 0 0,1 21 16,0-21-16,0 1 0,0-1 15,21 0-15,-21 21 0,21-21 0,-22 1 16,22-1-16,0 0 0,0 0 15,0 0-15,0 0 0,22 1 16,-1-22-16,0 0 0,0 0 16,0 0-16,0 0 0,1 0 15,20-22-15,-21 1 0,0 21 0,22-21 16,-22 0-16,0 0 0,21 0 16,-21-1-16,1 1 0,-1-21 0,0 21 15,0 0-15,0-1 0,-21-20 0,21 21 16,-21 0-16,22 0 0,-22-1 15,0 1-15,0 42 32,0 1-32,0-1 15,0 0-15,-22 21 0,22-21 16,0 1-16,-21-1 16,21 21-16,0-21 0,0 0 0,0 1 15,0-1-15,0 0 0,0 0 16,0 0-16,21-21 0,1 0 15,-1 0-15,0 0 0,0 0 16,0 0-16,0-21 16,1 0-16,-1 21 0,0-21 0,0 0 15,-21-1-15,21 1 0,0 0 16</inkml:trace>
  <inkml:trace contextRef="#ctx0" brushRef="#br1" timeOffset="160466.41">3281 9186 0,'0'0'0,"0"-21"15,0 0 1,0 42 0,0 0-16,0 1 15,0-1-15,0 0 16,-21 0-16,21 0 0,0 0 0,0 1 16,0-1-16,0 0 0,0 0 15,-22 0-15,22 0 0,0 1 16,0-1-16,0 0 15,-21-21 1,0 0 0,21-21-1,0 0 1,0-1-16,0 1 0,0 0 16,0 0-16,0 0 0,0 0 15,0-1-15,0 1 0,21-21 0,-21 21 16,21 0-16,1-1 0,-1 1 15,0 0-15,0 21 0,0-21 0,0 0 16,22 21-16,-22 0 0,0 0 16,0 0-16,0 0 0,22 0 0,-22 21 15,0 0-15,0-21 0,-21 21 16,21 0-16,1 1 0,-22-1 16,21 0-16,-21 0 0,0 0 0,0 0 15,0 1-15,0-1 0,0 0 0,0 0 16,0 0-16,0 0 15,0 1-15,-21-22 32,-1 0-17,22-22-15,0 1 16,0 0-16,0 0 16,0 0-16,0 0 0,0-1 15,0 1-15,0 0 0,0 0 0,22 0 16,-1 0-16,0-1 0,0-20 15,0 21-15,0 0 0,1 0 0,20-1 16,-21 22-16,21-21 0,-20 21 0,20 0 16,-21 0-16,0 0 0,22 0 15,-22 0-15,0 21 0,0 1 0,-21-1 16,0 21-16,0-21 0,0 0 0,0 22 16,0-22-16,0 0 0,0 21 15,0-20-15,-21-1 0,0 21 0,21-21 16,0 0-16,-21 1 0,-1-1 15,22-42 32,0-1-47,22 1 0,-1 21 16,-21-21-16,21 0 0,0 0 0,0 0 16</inkml:trace>
  <inkml:trace contextRef="#ctx0" brushRef="#br1" timeOffset="160868.03">4424 9229 0,'0'0'0,"-21"0"31,42 0-15,0 0-16,-21-21 15,21 21-15,0-22 0,0 22 16,1-21-16,-1 0 0,0 21 0,0-21 16,-21 0-16,21 0 0,-21-1 15,0 1-15,0 0 16,-21 21 0,0 0-16,0 0 0,-22 0 0,22 21 15,0 0-15,0 1 16,-21-1-16,20 0 0,1 0 0,0 0 15,0 22-15,0-22 0,21 0 0,0 21 16,0-21-16,0 1 0,0-1 16,0 0-16,0 0 0,21-21 15,0 0-15,0 0 0,22 0 16,-22 0-16,0 0 0,21 0 0,-21 0 16,1 0-16,20-21 0,-21 21 0,21-21 15,-20 0-15,20-1 0,0 22 16</inkml:trace>
  <inkml:trace contextRef="#ctx0" brushRef="#br1" timeOffset="161796.06">6011 8911 0,'0'-21'0,"0"0"16,21 0-1,1 21-15,-22-21 0,21 21 16,-21-22-16,0 1 0,0 0 16,0 0-1,0 0-15,-21 21 16,-1 0-16,1 0 15,0 0 1,0 0-16,0 21 0,21 0 0,-21 0 16,-1 0-16,22 22 0,-21-1 0,0-21 15,0 22-15,21-1 0,-21 0 16,0 1-16,21-1 0,0 0 0,-22 1 16,22-1-16,0-21 0,0 21 0,0 1 15,0-22-15,0 0 0,22 0 16,-22 0-16,21 1 0,0-1 0,0 0 15,0-21-15,0 0 0,1 0 0,20 0 16,-21 0-16,0 0 0,22 0 16,-22-21-16,21 21 0,-21-21 0,22-1 15,-22 1-15,21 0 0,-21 0 16,22 0-16,-1 0 0,-21-1 16,0-20-16,0 21 0,1-21 0,-1 20 15,-21-20-15,0 0 0,0-1 0,0 1 16,0 0-16,0-1 0,-21 1 15,-1 0-15,1-1 0,0 1 0,0 0 16,0-1-16,-22 22 0,22 0 0,0 0 16,-21 0-16,21 21 0,-22 0 15,1 0-15,21 0 0,-22 0 0,1 0 16,21 21-16,-21 0 0,20 0 16,1 0-16,0 22 0,0-22 0,21 21 15,0 1-15,0-1 0,0 0 16,0 1-16,0-1 0,21-21 15,0 21-15,0 1 0,1-22 0,-1 0 16,21 0-16,-21 0 0,22 1 0,-22-1 16,21-21-16</inkml:trace>
  <inkml:trace contextRef="#ctx0" brushRef="#br1" timeOffset="162207.82">6773 9038 0,'0'0'0,"0"-21"0,0 0 15,0 0 1,-21 21-16,21 21 31,0 0-31,0 0 16,0 0-16,0 1 0,0 20 0,0-21 15,0 21-15,0 1 0,0-1 0,0 0 16,0 1-16,0-1 0,0 22 16,0-22-16,0 21 0,0 1 0,0-1 15,-21 1-15,21-1 0,-21 1 0,21-1 16,-21 1-16,-1-1 0,22-20 16,-21 20-16,0 1 0,21-22 15,-21 22-15,21-22 0,0 0 0,0 1 16,-21-22-16,21 21 0,0-21 0,0 0 15,0-42 17,0 0-32,0 0 0,0 0 15,0 0-15,0-22 0,21 1 0,-21 0 16,21-1-16</inkml:trace>
  <inkml:trace contextRef="#ctx0" brushRef="#br1" timeOffset="162567.6">6752 9292 0,'0'0'15,"-21"-21"-15,21 0 0,-21 21 0,21-21 0,0 0 16,0-1-16,0 1 16,0 0-16,0 0 0,21 0 15,0 21-15,0-21 0,0 21 0,1 0 16,-1-22-16,21 22 0,-21 0 15,22 0-15,-22 0 0,21 0 16,-21 0-16,0 22 0,1-1 0,-1 0 0,-21 0 16,21 0-16,-21 0 15,0 1-15,0-1 0,0 0 0,-21 0 16,0 0-16,-1 0 0,1 1 0,0-1 16,0 0-16,0-21 0,-22 21 15,22 0-15,0-21 0,0 21 0,0-21 16,0 0-16,-1 0 0,1 0 0,0 0 15,42 0 17,0 0-32,1-21 0,-1 0 15,21 21-15</inkml:trace>
  <inkml:trace contextRef="#ctx0" brushRef="#br1" timeOffset="163335.26">7239 9292 0,'0'0'0,"0"-21"0,21 21 0,-21-21 15,21 21-15,-21-21 16,21 21-16,-21-21 0,22-1 0,-22 1 16,0 0-16,21 0 15,-21 0-15,0 0 0,21-1 16,-21 1-16,0 0 0,0 0 15,-21 21 1,0 21 0,-1-21-16,22 21 0,0 0 0,-21 1 15,0-1-15,0 0 0,21 0 16,0 0-16,0 22 0,-21-22 0,21 0 16,0 0-16,0 0 0,0 0 15,0 1-15,0-1 0,21-21 16,0 21-16,0-21 15,0 0-15,1 0 0,-1 0 16,0 0-16,0 0 0,21 0 0,-20 0 16,-1 0-16,0-21 0,0 21 15,0-21-15,0 21 0,-21-22 16,22 22-16,-22-21 0,21 0 0,-21 0 16,0 0-16,0 0 15,0-1-15,0 1 0,0 0 0,0 0 16,0 0-16,0 0 0,0-1 15,0 1-15,21 0 16,0 0-16,0 0 16,0 21-16,1 0 0,-1-21 15,0 21-15,0 0 16,0 0-16,22 0 0,-22 0 0,0 0 16,0 21-16,0 0 0,0-21 0,1 21 15,-1 0-15,-21 22 0,0-22 16,0 0-16,0 0 0,0 0 0,0 0 15,0 1-15,0-1 0,-21 0 0,-1 0 16,1 0-16,0-21 0,21 21 16,-21-21-16,0 0 15,21 22-15,-21-22 0,21-22 32,0 1-32,0 0 15,0 0-15,21 0 0,0 0 16,-21-1-16,21 1 0,-21 0 15,21 0-15,0 0 0,-21-22 0,22 22 16,-1 0-16,-21 0 0,21 0 0,0 0 16,-21-1-16,21 22 15,0 0 1,1 0-16</inkml:trace>
  <inkml:trace contextRef="#ctx0" brushRef="#br1" timeOffset="163975.42">8572 9229 0,'0'0'16,"22"0"-16,-1 0 0,0-21 15,-21-1-15,21 1 16,-21 0-16,0 0 15,0 0-15,0 0 0,0-1 16,0 1-16,0 0 0,-21 0 16,0 0-16,21 0 0,-21 21 0,-1-22 15,1 1-15,0 0 0,0 21 0,0 0 16,0 0-16,-1 0 0,-20 0 16,21 0-16,0 0 0,0 21 15,-1 0-15,1 1 0,0-1 0,0 21 16,0-21-16,0 22 0,-1-22 15,22 21-15,0 0 0,-21-20 0,21 20 16,-21-21-16,21 0 0,0 22 0,0-22 16,0 0-16,0 0 0,0 0 15,21-21-15,0 0 0,1 0 16,-1 0-16,0 0 16,0 0-16,0 0 0,0 0 0,1-21 0,-1 0 15,21 21-15,-21-21 16,0 0-16,1-1 0,20 1 0,-21 0 15,0 0-15,0 0 0,1 0 0,-1-22 16,0 22-16,-21-21 0,21 21 16,-21-22-16,0 22 0,0 0 0,0 0 15,0 0-15,0-1 0,0 1 0,-21 21 32,0 21-32,21 1 15,-21-1-15,21 21 0,0-21 0,0 22 16,0-22-16,0 21 0,0-21 15,0 0-15,0 22 0,0-22 0,0 0 16,0 0-16,0 0 0,21 1 16,0-22-16,0 0 15,0 0-15,0 0 0,1 0 16,-1 0-16,0 0 0,21 0 0,-21-22 16,1 1-16,20 0 0,-21 21 0</inkml:trace>
  <inkml:trace contextRef="#ctx0" brushRef="#br1" timeOffset="164315.1">9207 8636 0,'0'-63'16,"0"126"-16,-21-126 16,0 63-1,0 0-15,21 21 0,0 0 16,0 0-16,-21 0 0,21 22 15,-21-22-15,21 21 0,-22 0 0,22 1 16,0-22-16,0 21 0,0 1 0,-21-1 16,21 0-16,0 1 0,0-22 15,-21 21-15,21-21 0,0 0 0,0 22 16,0-22-16,0 0 16,0 0-16,21 0 0,0-21 0,1 0 0,-1 0 15,0 0 1,0 0-16,0 0 0,0 0 0,1 0 15,-1-21-15,0 21 0,0-21 0,0 0 16,0 21-16,1-21 0,-1 0 16,21-1-16,-21 1 0,0-21 0,1 21 15,-1 0-15,0-22 0</inkml:trace>
  <inkml:trace contextRef="#ctx0" brushRef="#br1" timeOffset="164530.97">9610 8890 0,'0'-21'15,"-22"84"-15,44-105 0,-44 21 16,22 42-1,0 0-15,-21 0 0,21 1 0,-21-1 16,21 0-16,-21 0 0,21 0 16,0 0-16,-21 1 0,21 20 0,0-21 15,0 0-15,0 0 0,0 1 16,0-1-16,21 0 16,0-21-16,0 0 0,0 0 15,1 0-15,-1 0 0,0 0 16,0 0-16,0 0 0,0 0 0,22 0 15,-22-21-15,0 21 0,0-21 0,22-1 16,-22 1-16</inkml:trace>
  <inkml:trace contextRef="#ctx0" brushRef="#br1" timeOffset="165344.23">10075 8932 0,'0'0'0,"21"-21"31,-21 42-15,0 1-16,-21-1 0,21 0 15,-21 0-15,21 0 0,-21 0 16,21 1-16,-21-1 0,21 0 0,0 0 16,0 0-16,0 0 0,0 1 15,0-1 1,21-21-16,0 0 0,0 0 16,0 0-16,1 0 0,-1 0 0,0 0 0,0 0 15,0 0-15,0-21 16,-21-1-1,0 1-15,0 0 0,-21 0 16,0 0-16,0 0 0,21-1 16,-21 1-16,0-21 0,-1 21 15,22 0-15,-21-1 0,21 1 16,0 0-16,0 0 0,21 0 16,1 0-1,-1 21-15,21 0 0,-21 0 16,0 0-16,1 0 0,-1 0 0,21 0 15,-21 0-15,0 0 16,1 0-16,-1 21 0,0 0 0,0 0 16,-21 0-16,21 0 0,-21 1 15,21-1-15,-21 0 0,0 0 0,0 0 16,0 0-16,0 1 0,0-1 16,0 0-16,0 0 0,0 0 15,0 0-15,0 1 0,0-1 16,0 0-1,-21-21 17,0 0-32,21-21 31,0 0-31,0-1 0,0 1 16,0 0-16,0 0 0,0 0 0,0-22 15,21 22-15,0-21 0,1 21 16,-1-22-16,0 22 0,21-21 0,1 21 15,-1 0-15,0-1 0,1 1 0,20 0 16,-21 21-16,1 0 0,-1 0 16,0 0-16,-20 0 0,20 21 0,-21 0 15,0 1-15,-21-1 0,0 0 0,21 21 16,-21-21-16,0 1 0,0 20 16,0-21-16,0 0 0,0 0 0,-21 22 15,0-22-15,21 0 0,-21 0 16,0 0-16,0 1 0,21-1 15,-22-21-15,22 21 0,-21-21 16,21 21-16,-21-21 31,21-21-15,-21 0-16,21 0 16</inkml:trace>
  <inkml:trace contextRef="#ctx0" brushRef="#br1" timeOffset="165477.16">10054 8594 0,'-21'-43'0,"42"86"0</inkml:trace>
  <inkml:trace contextRef="#ctx0" brushRef="#br1" timeOffset="165689.04">9038 8869 0,'-21'0'15</inkml:trace>
  <inkml:trace contextRef="#ctx0" brushRef="#br1" timeOffset="165846.94">8975 8890 0,'0'0'16,"21"0"-1,0 0-15,0 0 0,0 0 0,22 0 16,-22 0-16,0 0 0,21-21 15,-21 21-15,1 0 0,20 0 0,-21 0 16,0 0-16,22-21 0,-22 21 16,0 0-16,0 0 0,0 0 0,0 0 15,1-21 1,-1-1 0</inkml:trace>
  <inkml:trace contextRef="#ctx0" brushRef="#br1" timeOffset="167151.54">15706 8678 0,'0'22'16,"-22"-22"-1,1 0-15,21-22 47,0 1-31,0 0-16,0 0 15,0 0-15,21 0 16,1 21-16,-1-22 0,-21 1 0,21 0 16,0 21-16,0-21 0,0 0 0,1 21 15,20-21-15,-21 21 0,0 0 16,0 0-16,22 0 0,-22 0 0,0 0 16,0 0-16,0 0 0,1 0 15,-1 21-15,0 0 0,-21 0 0,0 0 16,0 22-16,0-22 0,0 0 15,0 21-15,0-21 0,0 22 0,0-22 16,0 21-16,0-21 0,0 22 16,0-22-16,0 0 0,0 0 0,-21 0 15,21 1-15,-21-22 0,21 21 0,-22-21 16,1 0 0,0 0-1,21-21-15,0-1 16,0 1-16,0 0 15,0 0-15,0 0 0,0 0 0,0-22 0,21 22 16,0 0-16,-21-21 0,22 20 16,-1 1-16,0 0 0,0 0 15,21 0-15,-20 0 0,-1-1 0,21 22 16,-21-21-16,22 21 0,-22-21 0,0 21 16,21 0-16,-21 0 0,1 0 15,-1 0-15,0 21 0,0 0 0,0 1 16,0-1-16,1 0 0,-22 0 0,0 0 15,0 22-15,0-22 0,0 21 16,0-21-16,0 0 0,0 22 0,0-22 16,0 0-16,0 0 0,0 0 15,0 1-15,-22-1 0,22 0 16,-21-21-16,21 21 16,0-42 15,0 0-31,0 0 15,0-1-15,21 1 0,-21 0 0,22 0 16</inkml:trace>
  <inkml:trace contextRef="#ctx0" brushRef="#br1" timeOffset="167567.31">16806 8678 0,'0'22'31,"21"-22"-15,1 0 0,-1 0-16,0 0 0,0-22 15,0 22-15,0 0 0,1-21 0,-1 21 16,0-21-16,0 0 0,0 21 0,0-21 16,-21 0-16,22-1 15,-22 1-15,0 0 0,-22 0 16,1 21-1,0 0-15,0 0 0,0 0 16,0 0-16,-1 0 0,1 21 16,0 0-16,0 0 0,0 1 15,21-1-15,0 0 0,-21 0 0,-1 0 16,22 22-16,0-22 0,0 0 16,0 21-16,0-21 0,0 1 0,0-1 15,0 0-15,0 0 0,0 0 0,22 0 16,-1-21-16,0 0 15,0 0-15,0 0 0,0 0 16,1 0-16,-1 0 0,21 0 0,-21-21 16,0 21-16,22-21 0,-22 0 15,21 0-15,-21 0 0</inkml:trace>
  <inkml:trace contextRef="#ctx0" brushRef="#br1" timeOffset="168166.98">17526 8551 0,'0'0'15,"0"-21"-15,-21 21 47,21 21-47,-21 1 0,21-1 0,-22-21 16,22 21-16,0 0 0,0 21 16,-21-20-16,21-1 0,0 0 0,-21 0 15,21 0-15,0 0 0,0 1 16,0-1-16,0 0 0,0 0 15,0 0-15,0 0 16,21-21 0,0 0-16,1-21 15,-1 0-15,0 21 0,0-21 0,-21 0 16,21 0-16,0-1 0,1 1 0,-1 0 16,0 0-16,0 0 0,0 0 15,0-1-15,1 1 0,-1 0 16,0 21-16,0 0 15,-21 21 17,0 0-32,0 1 0,-21-1 15,21 0-15,0 0 0,0 0 16,0 0-16,0 1 0,0-1 16,0 0-16,0 0 0,21 0 15,0-21-15,0 0 0,1 0 16,-1 0-16,0 0 0,0 0 15,0 0-15,0 0 0,1 0 0,-1-21 16,0 0-16,0 21 0,0-21 0,0 0 16,1-22-16,-22 22 0,0 0 15,0 0-15,21-22 0,-21 22 0,0 0 16,0 0-16,0 0 0,0 0 16,-21-1-16,21 1 0,0 0 15,-22 21-15,1-21 0,0 21 16,0 0 15,21-21-31</inkml:trace>
  <inkml:trace contextRef="#ctx0" brushRef="#br1" timeOffset="169783.07">19431 8488 0,'-42'21'15,"20"0"1,44-21 15,-1 0-31,0 0 0,0 0 16,0 0-16,0 0 0,22 0 0,-22-21 16,21 21-16,-21-21 0,22 0 15,-22 21-15,0-21 0,0-1 16,0 22-16,1-21 0,-1 0 0,-21 0 15,0 0-15,21 0 0,-21-22 0,0 22 16,21 0-16,-21 0 0,0 0 16,0-1-16,0 1 0,0 0 15,-21 21 1,21 21-16,-21 0 0,0 22 16,21-22-16,-22 21 0,1-21 15,0 22-15,21-1 0,-21 22 0,0-22 0,21 0 16,0 1-16,0-1 15,-21 0-15,21 1 0,0 20 0,0-21 16,0 1-16,0-22 0,0 21 0,0 1 16,0-22-16,0 0 0,0 0 15,0 0-15,0 0 0,0 1 16,-22-22-16,1 0 0,0 0 16,0 0-16,0 0 15,0-22-15,-1 1 0,-20 21 0,21-21 16,0 0-16,0 0 0,-1 0 0,1-22 15,-21 22-15,21 0 16,0 0-16,21 0 0,-22-1 0,1 1 0,0 0 16,21 0-16,-21 21 15,0 0-15,0 0 16,21 21-16,0 0 16,0 0-16,0 1 0,0-1 0,21 0 15,0 0-15,0 0 0,0 0 16,0 1-16,22-22 0,-22 21 0,21 0 15,-21 0-15,22-21 0,-1 0 16,0 21-16,1-21 0,-1 0 0,0 0 16,1 0-16,20 0 0,-20-21 0,-1 21 15,-21-21-15,21 0 0,1 0 16,-22 21-16,21-22 0,-21-20 16,1 21-16,-1 0 0,0-22 0,-21 22 15,21-21-15,-21 21 0,21 0 0,-21-22 16,0 22-16,0 0 0,0 0 15,0 0-15,0 42 32,-21 0-32,0 0 15,21 0-15,0 0 0,0 22 0,0-22 16,-21 0-16,21 0 0,0 22 16,0-22-16,-21 0 0,21 0 0,0 0 15,0 0-15,0 1 0,0-1 16,0 0-16,0-42 47,0 0-47,0-1 0,0 1 15,0 0-15,0 0 0,0 0 16,0 0-16,0-1 0,0-20 0,21 21 16,0 0-16,0 0 0,-21-1 0,21 1 15,0 0-15,1 0 0,-1 0 16,0 21-16,0 0 0,0 0 0,0 0 15,1 0-15,-1 0 0,0 0 16,0 0-16,0 21 0,0 0 16,1-21-16,-22 21 0,0 0 0,0 1 15,0 20-15,0-21 0,0 0 0,0 0 16,0 1-16,0-1 0,0 0 16,0 0-16,0 0 0,0 0 0,0 1 15,0-1-15,0-42 47,0-1-47,0 1 16,0 0-16,0 0 15,21-21-15,0 20 0,0 1 16,0-21-16,0 21 0,1-22 0,20 22 16,-21 0-16,21 0 0,1 0 15,-22 0-15,21-1 0,-21 22 0,22 0 16,-22 0-16,0 0 0,0 0 0,0 0 15,1 22-15,-22-1 0,0 0 16,0 0-16,0 0 0,0 0 0,0 1 16,0-1-16,0 0 0,0 0 0,0 0 15,-22 0-15,22 1 0,-21-1 16,21 0-16,-21 0 0,21 0 16,0 0-16,21-21 46,0-21-46,1 0 16,-1 21-16,-21-21 0</inkml:trace>
  <inkml:trace contextRef="#ctx0" brushRef="#br1" timeOffset="170212.92">21209 8551 0,'0'-42'16,"0"63"15,0 0-31,0 1 16,0-1-16,-21 0 0,21 0 16,-21 0-16,21 22 0,-22-22 0,22 21 15,0 0-15,-21 1 0,0-1 0,0 0 16,21 22-16,-21-22 0,0 1 15,21-1-15,-22 0 0,1 1 0,0 20 16,21-21-16,-21 1 0,0-1 0,0 0 16,-1 22-16,1-22 0,0 1 15,21 20-15,0-21 0,-21 1 0,21-1 16,-21 0-16,21 1 0,0-22 16,0 21-16,0-21 0,0 22 0,0-22 15,0 0-15,0 0 16,0-42 15,21 0-31,0 0 16,-21 0-16,0-22 0,21 22 15,-21 0-15,21-21 0,-21-1 0,22 1 16,-22 0-16,21-22 0,-21 22 16</inkml:trace>
  <inkml:trace contextRef="#ctx0" brushRef="#br1" timeOffset="170539.73">21061 8869 0,'0'-21'0,"0"42"0,21-85 0,-21 22 0,0 21 16,0 0-16,21 0 0,-21-1 0,0 1 15,0 0-15,21 21 0,0-21 16,1 21-16,-1 0 0,0 0 16,21 0-16,-21 0 0,1 0 0,-1 0 15,0 0-15,21 0 0,-21 21 16,-21 0-16,22 0 0,-22 22 0,0-22 15,0 0-15,0 21 0,0-20 16,0 20-16,-22-21 0,1 0 0,0 0 16,-21 1-16,21-1 0,-1 0 15,1 0-15,-21 0 0,21-21 0,0 21 16,-1-21-16,1 0 0,0 0 16,0 0-1,21-21 16,21 0-31,0 0 0,0 0 16,1 0-16,-1-1 0,0 1 0</inkml:trace>
  <inkml:trace contextRef="#ctx0" brushRef="#br1" timeOffset="170843.59">21738 8297 0,'0'0'0,"0"-84"15,0 63-15,0-1 16,0 1 0,0 42-1,-21 1-15,21-1 16,0 21-16,-21-21 0,21 22 16,0-1-16,0 0 0,-21 1 15,21-1-15,-22 21 0,1-20 0,21-1 0,0 0 16,-21 1-16,21-22 0,-21 21 15,21 1-15,-21-22 0,21 0 16,0 0-16,0 0 0,0 0 0,0 1 16,21-44 15,-21 1-15,21 21-16</inkml:trace>
  <inkml:trace contextRef="#ctx0" brushRef="#br1" timeOffset="171224.37">21738 8742 0,'0'0'0,"0"21"0,0 0 16,21-21 0,0 0-16,1 0 15,-1 0-15,0 0 0,0 0 16,0 0-16,0-21 0,1 0 15,-1 21-15,0-21 0,0 21 0,-21-21 16,0-1-16,21 22 0,-21-21 0,0 0 16,0 0-16,0 0 15,-21 21 1,0 0-16,0 0 0,0 0 16,-1 0-16,1 0 0,0 0 15,0 21-15,0 0 0,21 0 16,0 0-16,-21 1 0,21 20 0,-22-21 15,22 0-15,0 0 0,0 22 16,0-22-16,0 0 0,22 0 0,-1-21 16,-21 21-16,21 1 0,0-22 0,0 0 15,0 0-15,1 0 0,-1 0 16,0 0-16,0 0 0,0 0 0,0-22 16,1 22-16,-1-21 0</inkml:trace>
  <inkml:trace contextRef="#ctx0" brushRef="#br1" timeOffset="171936.02">22288 8594 0,'0'0'0,"-21"21"31,21 0-15,-21-21-16,21 21 0,0 0 0,0 1 15,0 20-15,0-21 0,0 0 0,-21 0 16,21 1-16,0-1 0,0 0 15,0 0-15,-21 0 0,21 0 16,0 1-16,0-1 0,0-42 47,0-1-31,0 1-16,0 0 15,0 0-15,0 0 0,0 0 0,21-1 16,0-20-16,-21 21 0,21 0 0,0 0 15,1-1-15,-1 1 0,0 0 16,0 0-16,0 0 0,0 21 0,1 0 16,-1 0-16,0 0 0,0 0 0,0 0 15,0 0-15,1 0 16,-1 21-16,-21 0 0,0 0 0,0 0 16,21 1-16,-21-1 0,0 0 0,0 0 15,0 0-15,0 0 0,0 1 16,0-1-16,0 0 0,0 0 0,-21 0 15,21 0-15,-21-21 0,-1 0 47,22-21-31,0 0-16,0 0 16,0 0-16,0 0 0,22-1 15,-1 1-15,0-21 0,0 21 0,0 0 16,0-1-16,1 1 0,20 0 15,-21 0-15,21 0 0,-20 0 0,20-1 16,-21 22-16,21 0 0,-20 0 0,-1 0 16,0 0-16,0 0 0,0 22 15,0-1-15,-21 21 0,0-21 16,0 0-16,0 1 0,0-1 0,0 21 16,0-21-16,0 0 0,0 1 15,0-1-15,-21 0 0,0-21 0,21 21 16,-21 0-16,0-21 15,21-21 17,0 0-17</inkml:trace>
  <inkml:trace contextRef="#ctx0" brushRef="#br1" timeOffset="172771.92">23177 8700 0,'22'0'47,"-1"0"-31,0 0-16,0 0 0,-21-22 15,21 22-15,0 0 0,-21-21 16,22 0-16,-22 0 15,0 0 1,-22 21 0,1 0-16,0 0 15,0 0-15,21 21 0,-21 0 16,21 0-16,-21 0 0,-1 1 16,22-1-16,0 0 0,0 0 0,0 0 15,-21 0-15,21 1 0,0-1 16,0 0-16,0 0 0,21 0 15,1-21-15,-1 0 0,0 0 16,0 0-16,0 0 0,0 0 0,22 0 16,-22 0-16,21 0 0,-21 0 0,22 0 15,-22-21-15,0 0 0,0 0 16,22 0-16,-43-1 0,21 1 0,0 0 16,-21 0-16,21 0 0,-21 0 0,0-1 15,0 1-15,0 0 0,-21 21 31,21 21-31,-21 0 16,21 1 0,-21-1-16,-1 0 0,22 0 0,-21 0 15,21 0-15,0 1 0,0-1 0,-21 0 16,21 0-16,-21 0 16,21 0-16,0 1 15,-21-22 16,21-22-31,0 1 0,0 0 16,0 0-16,0 0 0,21 0 16,-21-1-16,21 1 0,0 0 15,0-21-15,1 21 0,-1-1 0,0 1 16,21 0-16,-21 0 0,1 0 16,20 0-16,-21-1 0,0 22 15,22 0-15,-22 0 0,0 0 0,0 0 16,0 0-16,-21 22 0,0-1 0,0 0 15,0 0-15,0 0 0,0 0 16,0 1-16,0-1 0,0 0 0,0 0 16,-21 0-16,0 0 0,21 1 0,0-1 15,-21 0-15,21 0 16,0 0-16,21-21 16,0 0-16,0 0 0,0 0 15,1 0-15,-1 0 0,0 0 16,0-21-1,-21 0-15,21 21 0,0-21 0</inkml:trace>
  <inkml:trace contextRef="#ctx0" brushRef="#br1" timeOffset="173075.74">24320 8149 0,'0'0'0,"-21"0"15,0 0 1,0 0-16,21 21 0,-21 22 16,0-22-16,21 0 0,-22 21 15,1-20-15,0 20 0,21 0 0,-21 1 16,0-1-16,0-21 0,21 21 16,0 1-16,-22-1 0,22-21 0,-21 22 15,21-22-15,0 21 0,0-21 0,0 0 16,0 1-16,0-1 0,0 0 15,21 0-15,1-21 16,-1 0-16,0 0 0,0 0 16,0-21-16,0 21 15,1-21-15,-22 0 0,21 21 0,0-22 16</inkml:trace>
  <inkml:trace contextRef="#ctx0" brushRef="#br1" timeOffset="173267.48">24066 8488 0,'0'0'0,"-21"0"0,0 0 15,42 0 17,0 0-32,1 0 15,-1-21-15,0 21 0,0 0 16,0 0-16,0 0 0,1-21 15,-1 21-15,0 0 0</inkml:trace>
  <inkml:trace contextRef="#ctx0" brushRef="#br1" timeOffset="173860.27">24638 8636 0,'21'0'31,"0"0"-31,0-21 0,1 21 0,-1-21 16,0 0-16,-21-1 0,21 22 15,-21-21-15,0 0 0,0 0 16,0 0-16,0 0 0,0-1 15,-21 22-15,0 0 16,0 0-16,-22 0 0,22 0 16,0 22-16,0-1 0,-22 0 0,22 0 15,0 0-15,-21 0 0,21 22 16,-1-22-16,1 0 0,21 21 16,0-20-16,-21-1 0,21 0 0,0 0 15,0 0-15,0 0 0,0 1 0,0-1 16,21-21-16,0 0 0,1 0 15,-1 0-15,0 0 0,0 0 0,0 0 16,0 0-16,1-21 0,-1-1 0,0 1 16,0 0-16,0 0 0,0 0 15,1 0-15,-1-1 0,0 1 0,0 0 16,-21 0-16,0 0 0,0 0 16,0-1-16,21 22 0,-42 0 31,21 22-31,-21-1 15,0 0-15,21 0 0,-21 0 16,21 0-16,0 1 0,0-1 0,0 0 16,0 0-16,0 0 0,0 0 0,0 1 15,0-1-15,21 0 16,0-21-16,0 0 0,0 0 0,0 0 16,1 0-16,-1 0 0,0 0 0,0 0 15,0-21-15</inkml:trace>
  <inkml:trace contextRef="#ctx0" brushRef="#br1" timeOffset="175215.5">25273 8065 0,'0'-22'0,"0"44"0,0-65 15,0 22-15,0 0 16,0 42-1,0 0-15,0 0 16,0 22-16,-21-22 0,0 21 16,-1 1-16,22-1 0,-21 0 0,0 22 15,0-22-15,0 0 0,0 1 16,-1-1-16,1 0 0,0 1 16,21-1-16,0-21 0,-21 22 0,21-1 15,0-21-15,0 21 0,0-20 0,0-1 16,0 0-16,0 0 0,21-21 15,0 0-15,0 0 0,1 0 16,-1 0-16,0 0 0,0 0 0,0-21 16,0 0-16,22 0 0,-22-1 15,0 1-15,0 0 0,0-21 0,1 21 16,-1-1-16,0 1 0,0 0 0,0-21 16,-21 21-16,0-1 15,21 1-15,-42 42 31,0 1-15,21-1-16,0 0 0,0 0 16,-21 0-16,21 0 0,0 1 0,0-1 15,0 0-15,0 0 0,0 0 16,0 0-16,0 1 0,21-1 16,0-21-16,0 0 15,1 0-15,-1 0 0,0 0 16,0-21-16,0-1 0,22 22 15,-22-21-15,0 0 0,0-21 16,0 21-16,0-1 0,1 1 0,-1 0 16,0 0-16,0 21 0,0-21 15,-21 42 17,0 0-32,-21 0 15,0-21-15,21 21 0,0 1 0,-21-1 16,21 0-16,-21 0 0,-1 0 15,22 0-15,0 1 16,0-1-16,22-21 16,-1 0-16,0 0 0,0 0 15,0 0-15,0 0 0,1 0 16,-1-21-16,0-1 16,-21 1-16,21 0 0,-21 0 15,0 0-15,0 0 0,0-1 16,0 1-16,-21 0 0,21 0 15,-21 21-15,0 0 0,21-21 0,-22 21 16,22-21 0,22-1 15,-1 22-31,0 0 0,0 0 16,21 0-16,-20-21 0,-1 21 15,0 0-15,0 0 0,21 0 0,-20 0 0,-1 0 16,0 0-16,0 0 15,-21 21 1,0 1-16,0-1 16,0 0-16,0 0 15,0 0-15,-21 0 0,21 1 16,-21-1-16,21 0 0,0 0 16,0 0-16,0 0 0,-21 1 0,21-1 15,-22 0-15,22 0 16,-21-21-1,21-21 17,0 0-17,0 0-15,0-1 0,0 1 16,21 0-16,1 0 0,-1 0 16,-21-22-16,42 22 0,-21 0 0,0-21 15,1 21-15,20-1 0,-21-20 0,21 21 16,1 0-16,-1 0 0,-21-1 15,22 1-15,-1 0 0,-21 21 16,21 0-16,-20 0 0,-1 0 0,0 0 0,0 21 16,-21 0-1,0 1-15,0-1 0,0 21 0,0-21 16,-21 0-16,21 22 0,-21-22 0,0 0 0,21 21 16,-22-20-16,22 20 0,-21-21 15,21 0-15,0 0 0,-21 1 16,21-1-16,-21 0 0,21 0 0,-21 0 15,21 0-15,0-42 47,0 0-47,0 0 16,0 0-16,0 0 16</inkml:trace>
  <inkml:trace contextRef="#ctx0" brushRef="#br1" timeOffset="175505.33">26077 8107 0,'0'0'16,"0"-21"-16,0 0 47,-21 21-32,0 0 17,0 0-17,0 0 1,-1 21-16</inkml:trace>
  <inkml:trace contextRef="#ctx0" brushRef="#br1" timeOffset="175787.1">25082 8276 0,'0'0'0,"-21"0"0,0 0 15,42 0 1,0 0 0,22 0-16,-22 0 0,21 0 15,-21 0-15,1 0 0,20 0 0,-21 0 16,21 0-16,-20 0 0,20 0 16,-21 0-16,0 0 0,0 0 0,1 0 15,-1 0-15,0 0 0,0 0 16,-42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2:49:38.8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677 677 0,'0'0'0,"-21"0"0,0 0 16,21-21-1,-21 21-15,21-21 16,-21 21 0,21-21-16,0 0 15,0 0-15,21 21 16,-21-22-16,21 22 0,0-21 16,0 21-16,0 0 15,1-21-15,-1 21 0,21-21 0,-21 21 0,0 0 16,22 0-16,-22 0 15,0 0-15,21 0 0,-20 21 0,-1-21 16,0 21-16,-21 0 0,0 1 16,0 20-16,0-21 0,0 21 0,0-20 15,-21 20-15,0 0 0,-1-21 16,-20 22-16,21-1 0,-21-21 16,20 0-16,-20 22 0,21-22 0,0 0 15,0 0-15,-1-21 0,1 21 16,21-42 15,0 0-15,21 0-16,1 0 15,-1 0-15,0 21 0,0-22 16,0 1-16,22 0 0,-22 21 16,0-21-16,0 0 0,21 21 15,-20 0-15,-1 0 0,0 0 0,21 0 16,-21 0-16,1 0 0,-1 21 15,0-21-15,0 21 0,0 0 0,0 0 16,1 1-16,-22-1 0,0 21 16,0-21-16,0 0 0,0 22 15,0-22-15,-22 21 0,22-21 16,-21 1-16,-21 20 0,21-21 16,0 0-16,-1 0 0,-20 1 0,21-1 15,-21 0-15,20 0 0,-20 0 16,0-21-16,-22 21 0,22-21 0,0 0 15,-1 0-15,-20 0 0,42 0 16,-22 0-16,1 0 0,21 0 0,-22 0 16,22-21-16,0 21 0,0-21 15,21 0-15,-21 0 16,21 0-16,0-1 0,0 1 16,0 0-16,21 0 31,0 21-31,0 0 15,0-21-15,1 21 0,-1 0 0,0-21 16</inkml:trace>
  <inkml:trace contextRef="#ctx0" brushRef="#br0" timeOffset="355.53">1397 1058 0,'0'0'0,"21"0"15,-21-21-15,21 21 0,0 0 16,1 0-16,-1-21 0,0 0 16,0 21-16,0 0 0,-21-21 15,0 0-15,0-1 16,-21 22 15,0 0-31,0 0 0,0 0 16,-1 22-16,1-1 15,0-21-15,21 21 0,-21-21 16,21 21-16,-21-21 16,21 21-16,21-21 31</inkml:trace>
  <inkml:trace contextRef="#ctx0" brushRef="#br0" timeOffset="1055.79">2921 572 0,'0'0'0,"21"-22"0,0 22 15,-21-21-15,0 0 0,0 0 0,0 0 16,0 0-16,0-1 16,0 1-16,0 0 0,0 0 0,-21 0 15,0 21-15,0-21 0,0-1 16,-1 22-16,1 0 0,-21 0 16,21 0-16,-22 0 0,1 0 15,0 22-15,-1-22 0,1 21 0,0 21 16,-1-21-16,1 22 0,0-22 15,-1 21-15,1 22 0,21-22 0,-21 21 16,20-20-16,1 20 0,0 1 16,21-1-16,-21 1 0,21-22 15,0 22-15,0-22 0,0 21 0,0-20 16,21-1-16,0-21 0,0 22 16,22-22-16,-22 0 0,21 0 0,1 0 15,-22 0-15,21-21 0,0 0 16,-20 0-16,20 0 0,0 0 15,1 0-15,-22 0 0,21-21 0,-21 21 16,22-21-16,-22 0 0,21 21 16,0-21-16,-20 0 0,20-22 0,-21 22 15,21 0-15,1-21 0,-22 20 16,0-20-16,21 21 0</inkml:trace>
  <inkml:trace contextRef="#ctx0" brushRef="#br0" timeOffset="1863.32">3154 1037 0,'0'0'0,"21"-21"0,0 0 0,0-21 15,0 20-15,-21 1 0,22 0 16,-22 0-16,-22 21 31,1 21-31,0 0 0,21 0 16,-21 1-16,0-1 0,0 21 15,-1-21-15,22 22 0,0-22 0,-21 0 16,21 21-16,-21-21 0,21 1 16,0-1-16,0 21 0,0-21 15,0 0-15,21-21 0,0 0 16,1 22-16,-1-22 0,0 0 0,0 0 15,0 0-15,0 0 0,1 0 16,-1-22-16,0 22 0,0-21 0,0 0 16,0 0-16,-21 0 15,0 0-15,0-1 0,0-20 0,0 21 16,0 0-16,0 0 16,-21-1-16,21 1 0,-21 0 0,0 0 15,0 0-15,0 0 0,21-1 16,-22 1-16,22 0 15,0 0-15,0 0 16,22 21-16,-1-21 0,0-1 0,0 22 16,21 0-16,-20-21 0,20 21 15,-21 0-15,21 0 0,1 0 0,-1 0 16,-21 21-16,22 1 0,-22-22 16,21 21-16,-21 0 0,0 21 0,-21-21 15,22 1-15,-22 20 16,0-21-16,21 0 0,-21 0 0,0 22 15,0-22-15,0 0 0,0 21 16,0-20-16,0-1 0,0 0 0,0 0 16,-21 0-16,21 0 0,-22 1 15,22-1-15,-21-21 32,0-21-1,21-1-31,0 1 0,0 0 0,0 0 15,0-21-15,0 20 0,0-20 16,21 0-16,0 21 0,-21-22 0,22 1 16,-1 21-16,0-22 0,0 1 15,21 21-15,1 0 0,-22 0 16,21-1-16,1 1 0,-1 21 0,0 0 16,1 0-16,-1 0 0,0 0 15,-21 21-15,22 1 0,-22 20 0,21-21 16,-42 21-16,0-20 0,21 20 15,-21-21-15,0 21 0,0 1 0,0-22 16,-21 0-16,0 21 0,21-20 16,-21-1-16,0 0 0,0 0 15,21 0-15,-22 0 16,1-21-16,21 22 0,-21-22 0,21 21 16,0-42 15,21 21-31,0-22 15</inkml:trace>
  <inkml:trace contextRef="#ctx0" brushRef="#br0" timeOffset="2458.98">4974 910 0,'0'-63'31,"0"42"-31,0-1 16,0 1-16,0 0 15,0 0 1,-21 21-16,0 0 16,0 0-16,-1 0 0,-20 0 15,21 0-15,0 0 0,0 21 0,-22 0 16,22 0-16,0-21 0,0 22 15,0-1-15,-1 0 0,1 0 16,0-21-16,21 21 0,0 0 16,0 1-16,0-1 0,0 0 15,21-21-15,0 21 16,1-21-16,-1 0 0,21 21 0,-21-21 16,22 21-16,-22-21 0,0 0 15,21 22-15,-21-22 0,1 21 0,-1-21 16,21 21-16,-21-21 0,-21 21 0,21 0 15,1-21-15,-22 21 0,0 1 16,0-1-16,0 0 16,0 0-16,-22-21 0,1 21 15,0 0-15,-21-21 0,21 22 16,-22-22-16,1 0 0,21 21 0,-22-21 16,1 0-16,0 0 0,-1 0 15,22 0-15,-21 0 0,21 0 0,0 0 16,-22-21-16,22-1 0,0 22 15,21-21-15,-21 21 0,21-21 0,-21 0 16,-1 21-16,22-21 16,22 21 15,-1 0-31,0 0 16,0 0-16,0 0 0,0 0 15</inkml:trace>
  <inkml:trace contextRef="#ctx0" brushRef="#br0" timeOffset="3651.3">5503 191 0,'0'0'0,"0"-22"0,0 1 0,0 0 16,-21 21 0,21 21-1,0 0-15,-21 22 0,0-1 0,21-21 16,-21 43-16,21-22 0,0 0 16,-22 22-16,1-22 0,21 1 0,-21 20 15,0 1-15,21-22 0,0 21 16,-21 1-16,0-22 0,21 1 0,0 20 15,0-21-15,0 1 0,-22-1 16,22-21-16,0 22 0,0-22 0,0 0 16,0 0-16,0 0 0,0 0 15,0 1-15,22-22 0,-1 21 16,0-21-16,0 0 16,0 0-16,0 0 0,1-21 15,-1 21-15,21-22 0,-21 1 0,0 0 16,22 0-16,-22 0 0,21-22 15,-21 1-15,22 21 0,-22-21 0,0-1 16,0 22-16,0-21 0,1-1 16,-22 22-16,0 0 0,0 0 0,0 0 15,0 0-15,0-1 0,-22 22 16,1 0-16,0 0 0,0 0 16,0 22-16,0-1 0,-1-21 15,1 21-15,0 0 0,0 0 0,21 0 16,0 1-16,0-1 15,0 0-15,21 0 16,0-21-16,-21 21 16,21-21-16,1 0 0,-1 0 15,0 0-15,0 21 0,0-21 0,0 0 16,-21 22-16,22-22 0,-1 21 16,-21 0-16,0 0 15,0 0-15,0 0 16,0 1-16,0-1 15,21-21-15,-21 21 0,21-21 16,0 0 0,0 0-16,1 0 15,-1 0-15,0 0 16,0 0-16,0-21 0,0 21 16,1-21-16,-1-1 0,0 1 0,0 0 15,-21 0-15,21 0 0,0-22 16,-21 22-16,22 0 0,-22-21 0,0 21 15,0-1-15,0 1 0,0 0 16,0 0-16,-22 42 31,1 0-15,21 0-16,-21 1 0,21 20 0,-21-21 16,21 0-16,0 22 0,0-22 15,0 0-15,0 0 0,0 21 0,0-20 16,0-1-16,0 0 0,0 0 15,21-21-15,0 21 0,0 0 0,1-21 16,-1 0-16,21 22 0,-21-22 16,22 0-16,-22 0 0,0 0 0,21 0 15,-21 0-15,1-22 0,-1 22 0,0-21 16,0 0-16,0-21 0,0 21 16,-21-22-16,22 1 0,-22 21 15,21-22-15,-21 1 0,21 0 0,-21 21 16,0-22-16,0 22 0,0 0 15,0 0-15,0 42 32,0 0-32,-21 21 0,21-20 15,0-1-15,0 21 0,-21-21 16,21 22-16,0-22 0,-22 21 0,22-21 16,0 0-16,0 22 0,0-22 15,0 0-15,0 0 0,0 0 16,22-21-16,-1 22 15,0-22-15,0 0 16,0 0-16,0 0 0,1 0 0,-1-22 16,0 22-16,0-21 0</inkml:trace>
  <inkml:trace contextRef="#ctx0" brushRef="#br0" timeOffset="3963.12">7175 826 0,'0'0'0,"0"-22"0,0 1 0,0 0 16,-21 21 0,0 0-16,0 0 0,0 0 15,0 0-15,-1 0 0,1 21 16,0 0-16,0 1 0,0 20 16,0-21-16,21 21 0,-22 1 0,1-22 15,21 21-15,-21 1 0,21-22 16,0 21-16,0-21 0,0 22 0,0-22 15,0 0-15,0 0 0,21 0 0,0 0 16,1-21-16,-1 22 0,0-1 16,0-21-16,0 0 0,22 0 0,-22 0 15,0 0-15,21 0 0,-21 0 16,1 0-16,20-21 0,-21 21 0,0-22 16,0-20-16,1 21 0,20 0 15,-21-22-15,0 1 0</inkml:trace>
  <inkml:trace contextRef="#ctx0" brushRef="#br0" timeOffset="4266.95">7578 423 0,'0'0'0,"0"-42"15,0 21-15,0-21 0,0 20 0,0 1 16,0 0-16,0 0 0,-22 21 16,1 0-1,21 21-15,-21 0 0,21 0 16,0 1-16,0 20 0,0-21 15,-21 21-15,21 1 0,-21-1 0,21 22 16,0-22-16,0 21 16,-21-20-16,21-1 0,-22 22 0,22-22 15,0 21-15,0-20 0,0-1 0,0 0 16,-21-20-16,21 20 0,0-21 16,0 0-16,0 0 0,0 1 0,0-1 15,0 0-15,0 0 16,21-21-16,1 0 15,-1 0-15,0-21 16,21 0-16,-21 21 0,1-21 16</inkml:trace>
  <inkml:trace contextRef="#ctx0" brushRef="#br0" timeOffset="4691.71">7895 804 0,'0'-21'16,"0"42"-16,-21-21 31,0 22-31,21-1 0,-21 0 0,-1 0 16,1 0-16,21 22 0,-21-22 15,21 21-15,-21-21 0,21 0 0,0 22 16,0-22-16,0 0 0,0 0 0,0 0 16,0 1-16,0-1 0,21-21 15,0 21-15,0-21 0,1 0 0,-1 0 16,21 0-16,-21 0 15,0 0-15,22 0 0,-1 0 0,-21 0 16,22 0-16,-22-21 0,0 21 0,0-21 16,0-22-16,0 22 0,1 0 15,-22-21-15,0-1 0,0 1 0,0 21 16,0-22-16,0 22 0,0 0 16,-22 0-16,1 0 0,0 0 0,0 21 15,-21 0-15,20 0 0,-20 0 16,21 0-16,-21 21 0,20-21 0,-20 21 15,21 0-15,0 0 0,0 0 0,-22 1 16,43-1-16,-21 0 16,21 0-16,0 0 0,0 0 0,0 1 15,21-22 1,0 21-16,1-21 0,-1 0 0,0 0 16,0 0-16</inkml:trace>
  <inkml:trace contextRef="#ctx0" brushRef="#br0" timeOffset="5159.1">8403 868 0,'0'0'0,"0"-21"0,0 0 16,0-1 0,0 1-16,21 0 15,0 21-15,1 0 16,-1 0-16,0 0 0,0-21 0,0 21 15,0 0-15,1 0 0,-1 0 16,0 21-16,0 0 0,0 0 0,0 1 16,1-1-16,-22 0 0,21 21 15,-21-21-15,0 22 0,0-22 0,0 21 16,0 1-16,0-22 0,0 21 0,0-21 16,0 0-16,-21 1 15,-1-1-15,22 0 0,-21 0 0,0 0 16,0-21-16,0 0 15,21-21 17,0 0-32,0 0 15,0-22-15,21 22 0,0-21 0,0 0 16,-21 20-16,21-20 0,1 0 16,-1-1-16,0 1 0,0 21 0,0-21 15,0 20-15,1 1 0,-1 0 0,0 0 16,0 21-16,0-21 0,-21 0 15,21 21-15,1 0 0,-22-22 16,21 22-16,-21-21 16</inkml:trace>
  <inkml:trace contextRef="#ctx0" brushRef="#br0" timeOffset="5513.9">7239 423 0,'0'0'0,"-21"-21"0,42 21 31,0-21-31,0 21 0,22 0 0,-22 0 16,42 0-16,-20 0 0,-1 0 16,21 0-16,1 0 0,-22 0 0,22 0 15,-1 0-15,-20 0 0,-1 0 16,0 0-16,1 0 0,-1 0 0,0 0 16,-21 0-16,1 0 0,-1 0 0,-42 0 46,-22-21-46,22 21 0,-42-21 16,20 21-16,-41 0 0,20-21 0</inkml:trace>
  <inkml:trace contextRef="#ctx0" brushRef="#br0" timeOffset="5908.22">5101 318 0,'0'0'0,"-21"0"0,0 0 16,21 21-16,-21-21 0,42 0 31,21 0-31,-21 0 0,22 0 0,-1 0 16,0 0-16,1 0 0,20 0 15,1 0-15,-22 0 0,21 0 16,1 0-16,-1 0 0,-20 0 16,20-21-16,-20 21 0,-1 0 0,0 0 15,-21 0-15,1 0 0,-1 0 16,0 0-16,-42 0 31,0 0-15,-1 0-16,1 0 0,-21 21 0,0-21 15</inkml:trace>
  <inkml:trace contextRef="#ctx0" brushRef="#br0" timeOffset="6928.21">1630 2032 0,'21'0'62,"0"0"-46,0 0-16,0 0 0,1 0 0,20 0 15,-21 0-15,21 0 0,-20 0 16,20 0-16,-21-21 0,21 21 0,1 0 16,-1 0-16,0 0 0,22 0 15,-1 0-15,1 0 0,-1 0 0,22 0 16,-21 0-16,20-21 15,1 21-15,0 0 0,-1 0 0,1 0 16,0-21-16,20 21 0,-20 0 16,21 0-16,0-22 0,21 22 0,-21 0 15,-1 0-15,1-21 0,21 21 16,-21 0-16,0 0 0,21 0 0,0-21 16,0 21-16,0 0 0,21 0 0,-21 0 15,0 0-15,0-21 0,21 21 16,-21 0-16,21 0 0,-21 0 15,0-21-15,0 21 0,0 0 0,-21 0 16,21-21-16,-21 21 0,21-22 0,-21 22 16,0 0-16,0 0 0,-1-21 15,-20 21-15,21 0 0,-21-21 16,20 0-16,-20 21 0,21 0 0,-21 0 16,20-21-16,-20 21 0,21 0 15,-21 0-15,-1 0 0,-20 0 0,20 0 16,-20 0-16,-1 0 0,1 0 15,-1 0-15,1 0 0,-22 0 0,22 0 16,-22 0-16,22 0 0,-22 0 0,0 0 16,1 0-16,-1 0 0,0 0 15,1 0-15,-1 0 0,-21 0 16,21 0-16,-20 0 0,-1 0 0,21 0 16,-21 0-16,0 0 15,-42 0 63,0-21-78,0 21 0,0 0 16,0 0-16</inkml:trace>
  <inkml:trace contextRef="#ctx0" brushRef="#br1" timeOffset="14224.26">10075 931 0,'-21'0'62,"0"0"-62,0 0 0,0 0 16,-22 0-16,22 0 15,0 0-15,-21 22 0,-1-22 0,22 0 16,-21 0-16,21 0 0,-1 0 16,-20 0-16,21 0 0,0 0 0,0 0 15,-1 0-15,1 0 0,42 0 78,1 0-78,-1 0 0,21 0 16,-21 0-16,22 0 0,-1 0 0,0 0 16,22 0-16,-22-22 0,22 22 15,-1 0-15,1 0 0,-1 0 0,1-21 16,-1 21-16,1 0 0,-1 0 16,1 0-16,-1 0 0,-21-21 0,1 21 15,20 0-15,-20 0 0,-1 0 16,-21 0-16,21 0 0,-20-21 0,-1 21 15,0 0-15,0 0 0,0 0 16,-21-21 47,0 0-48,0-1 1</inkml:trace>
  <inkml:trace contextRef="#ctx0" brushRef="#br1" timeOffset="14809.93">10837 550 0,'0'0'0,"-21"0"16,0 0 0,21 22 15,0-1-15,0 0-16,0 0 15,21-21-15,0 21 16,0 0-16,1-21 0,-1 22 0,21-1 15,-21-21-15,0 21 0,22-21 16,-22 21-16,0-21 0,0 0 0,0 21 16,1-21-16,-1 0 0,0 0 15,0 0-15,0 0 0,0 0 16,1 0 0,-44 0 15,1 0-16,0 0-15,21 21 0,-21-21 0,0 22 16,0-1-16,-22 0 16,22-21-16,0 21 0,-21 21 0,20-20 15,-20-1-15,21 0 0,-21 21 16,20-21-16,-20 1 0,21-1 0,0 21 16,0-21-16,-1 0 0,1-21 0,0 22 15,0-1-15,21 0 16,-21 0-1,21-42 48,21 21-63</inkml:trace>
  <inkml:trace contextRef="#ctx0" brushRef="#br1" timeOffset="20763.11">12086 826 0,'0'-22'31,"0"1"-31,21 21 15,-21-21-15,21 0 16,-21 0-16,0 0 16,22-1-16,-22 1 0,0 0 15,0 0 1,0 0-16,0 0 16,0-1-16,0 1 15,0 0 1,0 0-1,0 42 32,0 0-47,0 0 0,0 1 16,0-1-16,0 21 0,0-21 0,0 22 16,0-1-16,0 0 15,0 1-15,0-1 0,0 0 0,0-21 0,0 22 16,0-1-16,0 0 0,0-20 15,0-1-15,0 21 0,21-21 16,0 0-16,-21 1 0,21-22 16,0 21-16,0-21 0,1 0 0,-1 0 15,0 0-15,0 0 0,0 0 0,0 0 16,1 0-16,-1 0 0,0-21 16,0-1-16,0 1 0,-21-21 0,21 21 15,1-22-15,-22 22 0,0-21 16,21 0-16,-21-1 0,21 1 0,-21 0 15,0-1-15,0 1 0,0 0 16,0-1-16,21 22 0,-21 0 16,0-21-16,0 20 0,0 1 0,0 0 15,0 0 1,0 42 15,21 0-15,-21 0-16,21 1 15,-21-1-15,0 0 16,0 0-16,22-21 0,-1 21 0</inkml:trace>
  <inkml:trace contextRef="#ctx0" brushRef="#br1" timeOffset="21279.66">12933 826 0,'0'0'16,"21"0"0,-21-22-16,21 22 15,-21-21-15,0 0 16,-21 21 0,0 0-1,0 0-15,-1 0 0,1 0 16,0 21-16,0-21 0,0 21 15,0-21-15,-1 22 0,22-1 0,-21 0 16,0 0-16,21 0 16,0 0-16,0 1 0,0-1 0,0 0 15,0 0-15,21-21 16,0 21-16,1-21 0,-1 21 0,0 1 16,0-22-16,0 0 0,0 21 0,1-21 15,-1 21-15,0-21 0,0 0 16,0 21-16,-21 0 15,0 0 1,-21-21-16,0 22 16,0-22-16,0 0 0,-1 0 0,1 0 15,-21 0-15,21 0 0,0 0 16,-1 0-16,1 0 0,0 0 16,0 0-16,21-22 62,21 22-62,0 0 16,0-21-16,1 21 0</inkml:trace>
  <inkml:trace contextRef="#ctx0" brushRef="#br1" timeOffset="21687.43">13250 1101 0,'0'0'0,"21"0"0,-21-21 15,22 21 1,-1 0-16,-21-22 0,21 1 0,0 21 16,-21-21-16,21 21 0,0-21 15,1 21-15,-22-21 0,21 0 0,0-1 16,0 1-1,-21 0-15,0 0 16,-21 21 0,0 0-16,0 0 15,-1 0-15,1 0 0,0 21 0,0 0 16,0 0-16,0 1 0,-1-1 16,1 0-16,0 0 0,21 0 0,0 0 15,-21 1-15,21-1 0,0 0 0,0 0 16,0 0-1,0 0-15,0 1 0,0-1 16,21-21-16,0 0 0,-21 21 16,21-21-16,1 0 0,-1 0 0,0 0 15,0 0-15,21 0 0,-20 0 0,-1 0 16,21 0-16,-21 0 0,22 0 16</inkml:trace>
  <inkml:trace contextRef="#ctx0" brushRef="#br1" timeOffset="22320.61">14076 974 0,'0'0'15,"0"-64"1,0 43-16,0 0 0,0 0 16,-21 0-16,-1-1 15,1 22-15,0 0 16,0 0-16,0 0 0,0 0 15,-1 0-15,1 0 0,0 22 16,0-22-16,0 21 0,0 0 16,-1 0-16,1 0 0,21 0 0,-21 1 15,21 20-15,-21-21 0,21 0 0,-21 0 16,21 1-16,0 20 0,0-21 16,0 0-16,0 0 0,0 1 15,21-1-15,0-21 0,-21 21 16,21-21-16,0 0 0,1 0 15,-1 0-15,0 0 0,0 0 0,0 0 16,0 0-16,1 0 0,-1 0 16,0-21-16,0 0 0,0-1 15,0 1-15,-21 0 0,22-21 0,-1 21 16,-21-22-16,0 1 0,21 0 16,0-1-16,-21 1 0,21 0 0,-21-1 15,0 1-15,0 0 0,0-1 16,21 1-16,-21 21 0,0-22 0,0 22 15,0 0-15,0 0 0,0 0 0,0 0 16,0 42 15,0 0-31,0 0 16,0 0-16,-21 22 0,21-22 0,0 21 16,-21 0-16,21 1 0,0-1 0,0 0 15,-21 1-15,21-22 0,0 21 16,-21 1-16,21-1 0,0-21 0,0 0 15,0 0-15,0 1 0,0-1 16,21 0-16,0 0 0,0-21 16,0 0-16,1 21 0,-1-21 0,0 0 15,21 0-15,-21 0 0,1 0 16,-1-21-16,0 0 0,0 21 16,0-21-16,0 0 0</inkml:trace>
  <inkml:trace contextRef="#ctx0" brushRef="#br1" timeOffset="23708.45">15684 720 0,'0'-64'16,"0"43"0,0 0-1,0 0-15,0 0 16,0-1-16,0 1 16,-21 21 15,0 0-16,0 21-15,0-21 0,0 22 16,21-1-16,-22-21 0,1 21 16,0 0-16,0 21 0,21-20 0,-21-1 15,21 0-15,-21 21 0,21-21 16,0 22-16,0-22 0,0 0 0,0 21 16,0-20-16,0-1 0,0 0 0,21 0 15,0 0-15,0 0 16,0 1-16,0-22 0,1 0 15,-1 21-15,0-21 0,0 0 16,0 0-16,0 0 0,1 0 0,-1 0 16,0 0-16,0-21 0,21-1 0,-20 22 15,-1-21-15,0 0 0,0 0 16,0 0-16,0-22 0,1 22 0,-1-21 16,0 21-16,0-22 0,0 22 15,0 0-15,1 0 0,-1 0 0,-21 0 16,0-1-16,0 1 15,-21 21 17,-1 0-32,1 0 0,0 0 15,21 21 1,21-21 15,0 0-31,1 0 16,-1 0-16,0 0 0,0 0 0,0 0 15,0 0-15,1-21 0,-1 21 16,0 0-16,0 0 0,0 0 31,-21 21-15,0 1-16,0-1 16,0 0-16,-21-21 0,21 21 15,-21 21-15,21-20 0,0-1 0,0 0 16,-21 0-16,21 0 0,-21 0 15,21 1-15,0-1 0,0 0 0,0 0 16,0 0-16,0 0 0,0 1 0,0-1 16,21 0-1,0-21-15,0 0 0,0 0 16,0 0-16,1 0 0,-1 0 16,0 0-16,0 0 0,21-21 0,-20 21 15,-1-21-15,0-1 0,0 1 0,0 0 16,0 0-16,1 0 15,-1 0-15,0-1 0,0-20 0,-21 21 16,0 0-16,21-22 0,-21 22 16,0 0-16,0 0 0,0 0 15,-21 21 1,0 0 0,21 21-16,0 0 0,-21-21 15,0 21-15,21 0 0,-22 1 16,22-1-16,0 0 0,0 0 0,0 0 15,0 0-15,0 1 0,0-1 16,0 0-16,0 0 0,0 0 16,0 0-16,22-21 0,-22 22 15,21-22-15,0 0 0,0 21 16,0-21-16,0 0 0,1 0 16,-1 0-16,0 0 0,0 0 15,0 0-15</inkml:trace>
  <inkml:trace contextRef="#ctx0" brushRef="#br1" timeOffset="24811.25">17314 847 0,'0'-21'0,"0"42"0,21-64 0,-21 22 16,0 0-16,0 0 0,0 0 15,0 0-15,-21-1 16,0 22-16,0 0 15,0 0-15,0 0 0,-1 0 0,1 0 16,-21 0-16,21 0 0,0 22 16,-22-1-16,22-21 0,0 42 0,-21-21 15,20 0-15,1 1 0,0 20 16,21-21-16,-21 21 0,21-20 0,-21 20 16,21-21-16,0 0 0,0 0 15,0 1-15,0-1 0,0 0 16,21-21-16,0 21 0,0-21 0,-21 21 0,21-21 15,1 0-15,-1 0 16,0 0-16,0 0 0,0-21 0,0 0 16,1 21-16,-1-21 0,0 0 0,0-1 15,0 1-15,0-21 0,1 21 16,-22-22-16,21 1 0,0 21 0,0-21 16,-21 20-16,0 1 0,0 0 15,21 0-15,-21 0 0,0 0 16,0 42 15,0 0-15,0 0-16,0 0 0,-21 0 15,21 22-15,0-22 0,0 0 0,0 0 16,0 0-16,0 22 0,0-22 16,0 0-16,0 0 0,21 0 0,0-21 15,1 22-15,-1-22 0,0 21 16,0-21-16,21 0 0,-20 0 15,-1 0-15,0 0 0,21 0 0,-21 0 16,1 0-16,-1-21 0,0 21 16,0-22-16,0 1 0,0 0 0,-21-21 15,22 21-15,-1-22 0,0 22 16,-21-21-16,21-1 0,-21 1 16,21 0-16,-21 21 0,0-22 0,21 1 15,-21 0-15,22 20 0,-22-20 16,0 21-16,0 0 0,0 0 0,0-1 15,0 1-15,0 42 32,-22 1-32,22-1 15,-21 21-15,21-21 0,0 0 16,0 22-16,-21-22 0,21 21 0,-21-21 16,21 22-16,0-1 0,0-21 15,0 22-15,0-1 0,-21-21 0,21 21 16,0-20-16,0 20 0,0-21 15,0 0-15,0 0 0,0 1 16,21-1-16,0 0 0,0 0 0,0-21 16,1 21-16,-1-21 0,0 0 15,21 0-15,-21 0 0,1 0 0,-1 0 16,21 0-16,-21-21 0,0 21 16,1-21-16,-1 0 0,0 0 0,0-1 15,0 1-15,0 0 0,1-21 16,-22 21-16,0-22 0,0 22 0,0 0 15,0 0-15,0 0 0,0-1 16,0 1-16,-22 21 16,1 0-1,0 21-15,21 1 0,0-1 0,-21 0 16,21 0-16,-21 0 0,21 0 16,0 1-16,0-1 0,0 0 0,0 0 15,0 0-15,0 0 16,0 1-16,21-22 15,0 0-15,0 0 0,0 0 16,1 0-16,-1 0 0,0 0 16,0 0-16,0-22 0,0 1 0,1 0 15,-1 0 1,0 0-16,0-22 0,-21 22 0,21 0 16</inkml:trace>
  <inkml:trace contextRef="#ctx0" brushRef="#br1" timeOffset="25111.06">17653 508 0,'0'0'0,"21"0"31,0 0-31,0 0 0,22 0 16,-22 0-16,21 0 0,-21 0 0,22 0 16,-1 0-16,-21 0 0,22 0 15,-22 0-15,21 0 0,-21 0 0,0-21 16,1 21-16,-1 0 0,-42 0 62</inkml:trace>
  <inkml:trace contextRef="#ctx0" brushRef="#br1" timeOffset="26672.2">19875 529 0,'0'-21'15,"0"0"-15,0 0 16,0 0-16,0-1 15,0 1 1,0 0-16,0 0 0,-21 21 16,21-21-16,-21 21 0,0 0 15,0 0-15,0 0 0,-1 0 16,1 0-16,0 0 0,0 0 16,-21 0-16,20 21 0,-20 0 0,21 0 15,-21 0-15,20 22 0,-20-22 0,21 21 16,-21-21-16,20 22 0,1-1 15,-21 0-15,21 1 0,0-1 0,21 0 16,0 1-16,0-1 0,0 0 16,0 1-16,0-1 0,0 0 0,0-20 15,21-1-15,0 21 0,21-21 16,-21-21-16,1 21 0,20 1 16,-21-22-16,21 0 0,-20 0 0,20 0 15,0 0-15,1 0 0,-1-22 16,0 1-16,1 21 0,-22-21 0,21 0 15,0 0-15,-20-22 0,20 22 16,-21-21-16,0 21 0,0-22 0,22 22 16,-22 0-16,-21-21 0,21 21 0,-21-1 15,21 22-15,-21-21 0,0 42 47,-21 1-47,0-1 0,21 0 0,-21 21 16,21-21-16,-21 1 15,21-1-15,-22 0 0,22 21 0,0-21 16,0 1-16,0-1 0,0 0 16,0 0-16,22 0 15,-1-21-15,0 0 0,0 0 0,0 0 16,0 0-16,22 0 0,-22 0 16,0 0-16,0-21 0,0 0 0,1 21 15,-1-21-15,0 0 0,-21-22 16,0 22-16,0 0 0,0 0 0,0-22 15,0 22-15,0 0 0,-21-21 16,0 21-16,-1-1 0,1 22 16,-21-21-16,21 0 0,0 21 0,-1 0 15,1-21-15,0 21 0,21-21 16,0 0 0,21 21-1,0 0-15,1 0 0,20 0 16,-21-22-16,21 22 0,-20 0 0,20 0 15,-21 0-15,21 0 0,-20 0 16,20 0-16,-21 0 0,0 22 0,22-1 16,-22-21-16,0 21 0,0 0 0,-21 0 15,0 0-15,0 22 0,0-22 16,0 0-16,0 0 0,0 22 0,0-22 16,0 0-16,0 0 15,0 0-15,0 0 0,0 1 0,-21-1 16,21 0-16,0 0 15,-21-21-15,21 21 0,-21-21 16,21-21 15,0 0-31,0 0 0,0 0 16,0-1-16,0-20 0,0 21 16,21-21-16,0 20 0,0-20 15,0 0-15,0 21 0,1-22 0,20 22 16,-21 0-16,0 0 0,22 0 15,-22-1-15,21 22 0,-21 0 0,22 0 16,-22 0-16,0 0 0,0 0 16,0 0-16,0 22 0,1-1 0,-1 0 15,-21 0-15,0 21 0,0-20 16,0 20-16,0-21 0,0 0 0,0 22 16,0-22-16,0 0 0,0 0 0,0 0 15,-21 0-15,-1 1 0,22-1 16,-21-21-16,21 21 15,-21-21-15,21-21 63</inkml:trace>
  <inkml:trace contextRef="#ctx0" brushRef="#br1" timeOffset="27139.93">21442 699 0,'0'0'0,"0"-22"0,0 1 15,0 0 1,-21 21 0,-1 0-16,1 0 0,0 0 15,0 21-15,0-21 0,0 21 16,-1-21-16,1 22 0,0-1 0,21 0 15,-21 0-15,21 0 16,0 0-16,0 1 16,0-1-1,21-21-15,0 21 0,0-21 0,-21 21 16,22-21-16,-1 21 0,0 0 0,0 1 16,0-22-16,-21 21 15,21-21-15,-21 21 0,0 0 16,0 0-16,0 0 15,0 1-15,0-1 16,-21-21-16,0 21 0,0-21 16,-21 0-16,20 21 0,1-21 15,0 0-15,0 0 0,0 0 0,0 0 16,-1 0-16,1 0 16,0 0-16,0 0 15,21-21-15,0 0 16,0 0-16,0-1 15,21 1 1,-21 0-16,21 0 0,0 21 16</inkml:trace>
  <inkml:trace contextRef="#ctx0" brushRef="#br1" timeOffset="28299.26">21907 148 0,'0'21'16,"-21"-21"-16,21 22 16,-21 20-16,21-21 0,-21 21 15,0-20-15,21 20 0,-21 0 0,-1 1 16,1-1-16,0 0 0,21 1 15,-21-1-15,0 0 0,0 1 0,21-1 16,-22 0-16,22-21 0,-21 22 16,21-1-16,0-21 0,0 22 0,0-22 15,0 21-15,0-21 0,0 0 0,0 1 16,0-1-16,21-21 16,1 0-16,-1 0 0,0 0 15,0 0-15,0 0 16,22 0-16,-22-21 0,0-1 15,0 1-15,21 0 0,-20 0 0,-1 0 16,0-22-16,21 22 0,-21-21 16,1 21-16,-1 0 0,-21-22 0,0 22 15,0 0-15,0 0 0,0 0 16,0-1-16,-21 22 16,-1 0-16,1 0 15,0 0-15,0 0 0,0 0 16,21 22-16,0-1 0,0 0 31,0 0-31,21-21 16,0 0-16,0 21 15,0 0 1,-21 1-16,22-22 0,-22 21 16,0 0-16,21-21 0,-21 21 0,0 0 15,0 0-15,0 1 0,0-1 16,0 0-16,0 0 0,0 0 15,0 0-15,0 1 16,0-1-16,0 0 16,21-21-16,0 21 15,0-21-15,0 0 16,1 0-16,-1 0 0,0 0 0,0 0 16,0 0-16,-21-21 0,21 0 15,1 0-15,-1 21 0,0-22 16,0 1-16,0-21 0,0 21 0,1 0 15,-22-22-15,0 22 0,21 0 16,-21 0-16,21 0 0,-21-1 0,0 1 16,0 0-16,-21 21 31,21 21-15,-21 0-16,21 1 0,0-1 15,-22 0-15,22 0 0,-21 0 16,21 0-16,0 22 0,0-22 0,0 0 0,0 0 15,0 0-15,0 1 16,0-1-16,21 0 0,1 0 16,-1-21-16,0 0 0,0 21 15,0-21-15,0 0 0,1 0 0,-1 0 16,0 0-16,21 0 0,-21 0 0,1-21 16,-1 0-16,0 0 0,0 0 15,0-1-15,0 1 0,1 0 0,-1-21 16,-21 21-16,21-22 0,-21 22 15,0 0-15,0-21 0,0 20 16,0 1-16,0 0 0,0 42 47,-21 0-47,21 1 16,-21-1-16,21 21 0,-22-21 0,22 0 15,0 1-15,0-1 0,0 21 16,0-21-16,0 0 0,0 1 15,0-1-15,0 0 0,22-21 16,-1 0-16,0 21 16,0-21-16,0 0 0,0 0 0,1 0 15,-1 0-15,0 0 16,0-21-16</inkml:trace>
  <inkml:trace contextRef="#ctx0" brushRef="#br1" timeOffset="28607.08">23368 741 0,'0'0'16,"0"-21"-16,-21 0 0,0-1 0,-1 22 15,1 0-15,0 0 16,0 0-16,0 0 0,0 22 16,-1-22-16,22 21 0,-21 0 0,0 0 15,21 21-15,0-20 16,-21-1-16,21 21 0,-21-21 0,21 0 15,0 22-15,0-22 0,0 0 16,0 0-16,0 22 0,0-22 0,0 0 16,21 0-16,-21 0 15,21 0-15,0-21 0,0 0 0,1 22 16,-1-22-16,0 0 0,0 0 0,0 0 16,0 0-16,1 0 0,-1 0 15,0 0-15,0-22 0,0 1 0,0 0 16,22 0-16,-22 0 0</inkml:trace>
  <inkml:trace contextRef="#ctx0" brushRef="#br1" timeOffset="28959.88">23876 191 0,'0'0'0,"0"-22"0,-64-20 31,43 42-31,0 0 0,0 0 16,21 21-16,-21 0 0,0 1 16,21 20-16,0-21 0,-22 21 0,22 1 15,-21-1-15,21 0 0,-21 22 16,21-22-16,-21 1 0,21-1 16,0 0-16,0 1 0,0-1 0,0 0 15,0 1-15,-21-1 0,21 0 16,0-21-16,0 22 0,0-22 0,0 0 15,0 21-15,21-42 0,-21 22 0,21-1 16,-21 0-16,21-21 0,0 0 16,1 0-16,-1 0 0,0 0 0,0 0 15,21 0-15,-20-21 16,-1 21-16,0-21 0,0-1 0,0 1 16,0 0-16,1 0 0,-1-21 0,0 20 15</inkml:trace>
  <inkml:trace contextRef="#ctx0" brushRef="#br1" timeOffset="29331.67">24088 762 0,'0'0'0,"0"-21"16,0 0-16,-22 21 16,1 21-1,21 0-15,-21 0 0,0 0 16,0 1-16,21-1 0,-21 0 0,-1 0 16,22 0-16,0 0 0,0 22 15,0-22-15,0 0 0,0 0 0,0 0 16,0 1-16,0-1 15,22 0-15,-1-21 0,0 0 0,0 21 16,0-21-16,0 0 0,22 0 16,-22 0-16,0 0 0,0 0 15,0 0-15,1-21 0,-1 0 0,0 0 16,0-1-16,-21-20 16,0 21-16,0 0 0,0-22 0,0 22 15,0-21-15,0 21 0,0 0 0,0-1 16,-21 1-16,0 0 0,0 21 15,-1 0-15,1-21 0,0 21 0,0 0 16,0 0-16,-22 0 0,22 0 16,0 21-16,0-21 0,21 21 0,-21 0 15,21 1-15,0-1 16,0 0 0,21-21-16,0 0 15,0 21-15</inkml:trace>
  <inkml:trace contextRef="#ctx0" brushRef="#br1" timeOffset="29807.39">24490 826 0,'0'0'0,"-21"-22"0,21 1 15,-22 21-15,22-21 0,0 0 0,0 0 16,0 0-1,22 21 1,-1 0-16,0 0 0,0 0 0,0 0 16,22 0-16,-22 0 0,0 0 0,0 0 15,21 21-15,-20 0 0,-1 0 16,0 0-16,0 0 0,-21 1 0,0-1 16,0 0-16,0 0 0,0 21 15,0-20-15,0-1 0,0 0 0,-21 0 16,21 0-16,-21 0 0,21 1 15,-21-1-15,-1 0 0,22 0 16,-21-21-16,0 0 16,21-21 15,0 0-31,0 0 0,0-1 0,0 1 16,0 0-16,0 0 0,21 0 15,0-22-15,1 22 0,-1-21 0,0 21 16,0-22-16,0 22 0,0 0 15,1-21-15,-1 21 0,21-1 0,-21 1 16,0 0-16,1 21 0,-1-21 16,0 21-16,0 0 15,0 0-15</inkml:trace>
  <inkml:trace contextRef="#ctx0" brushRef="#br1" timeOffset="30207.17">23601 466 0,'0'-21'0,"21"21"16,0 0-16,21 0 0,-20 0 16,20 0-16,0-22 0,1 22 0,-22 0 15,21 0-15,0 0 0,1 0 16,-1 0-16,-21 0 0,22 0 0,-22 0 15,21-21-15,-21 21 0,0 0 16,1 0-16,-1 0 0,0 0 16,0 0-16,0 0 0,0 0 15,-42 0 17,0 0-32,0 0 15,-21 0-15</inkml:trace>
  <inkml:trace contextRef="#ctx0" brushRef="#br1" timeOffset="30578.95">21844 508 0,'63'-21'31,"-41"21"-31,20 0 16,0 0-16,-21-21 0,22 21 0,-1 0 15,0 0-15,1 0 0,-1 0 16,0 0-16,1 0 0,-1 0 15,0 0-15,-20 0 0,20 0 0,-21 0 16,0 0-16,0 0 0,1 0 16,-1 0-16,-21-21 15,-21 21 17,-1 0-32,1 0 0,0 0 15</inkml:trace>
  <inkml:trace contextRef="#ctx0" brushRef="#br1" timeOffset="33063.58">11303 2328 0,'0'-21'0,"0"0"32,0 0-17,0 0 1,21 0-16,-21-1 15,21 22-15,-21-21 16,0 42 15,0 1-31,0-1 16,0 0-16,-21 0 0,21 0 16,-21 22-16,21-22 0,-21 21 0,21-21 15,0 22-15,0-22 0,-21 21 0,21-21 16,-22 0-16,22 1 15,0-1-15,-21 0 0,21 0 0,0 0 16,0 0-16,0-42 47,0 0-47,21 0 16</inkml:trace>
  <inkml:trace contextRef="#ctx0" brushRef="#br1" timeOffset="33475.74">11345 1990 0,'0'0'0,"-21"0"0,0 0 15,0 0-15,0 21 0,21 0 16,-22-21-16,1 21 15,21 0-15,0 1 16,0-1 0,21-21-1,1 0-15,-1 0 0,0 0 0,0 0 16,0 0 0,0-21-16,1 21 0,-22-22 0,21 1 15,-21 0 1,0 0-16,0 0 0,-21 0 15,-1 21-15,1 0 16,0 0-16,0 0 16,0 0-16,0 0 0,-1 21 15,22 0-15,-21-21 0,21 21 16,0 0-16,0 0 0,0 1 0,0-1 16,0 0-16,0 0 0,0 0 15,21 0-15,1 1 16,-1-22-16,0 21 0</inkml:trace>
  <inkml:trace contextRef="#ctx0" brushRef="#br1" timeOffset="34035.42">11663 2307 0,'-21'0'31,"-1"0"-31,22 21 16,0 1-16,-21-1 16,21 0-16,0 0 0,-21 0 0,21 0 15,0 1-15,0-1 0,0 0 0,0 0 16,0 0-16,0 0 0,0 22 16,0-22-16,0 0 0,0 0 15,0 0-15,0 1 16,0-44 31,0 1-47,0 0 0,0 0 15,0 0-15,0 0 0,0-22 0,0 22 16,0-21-16,0 21 0,0-22 16,21 1-16,-21 21 0,21 0 15,1-22-15,20 22 0,-21 0 0,0 0 16,22 21-16,-1-21 0,-21 21 15,21 0-15,1 0 0,-22 0 0,21 0 16,-21 0-16,22 21 0,-22 0 0,0 0 16,0 0-16,0 0 15,-21 22-15,22-22 0,-22 21 0,0-21 0,0 22 16,0-22-16,0 0 0,-22 21 16,1-20-16,0-1 0,21 0 15,-21 0-15,0 0 0,0 0 0,21 1 16,-22-22-16,1 0 15,21 21-15,0-42 47,21-1-47</inkml:trace>
  <inkml:trace contextRef="#ctx0" brushRef="#br1" timeOffset="34299.12">12404 2244 0,'0'0'0,"0"21"15,0 0 1,0 0-16,0 0 16,-22 1-16,22-1 0,-21 21 0,21-21 15,0 0-15,0 22 0,-21-22 0,21 0 16,-21 21-16,21-20 0,0-1 15,0 0-15,0 0 0,0 0 16,0 0-16,0 1 16,0-44 15,0 1-31</inkml:trace>
  <inkml:trace contextRef="#ctx0" brushRef="#br1" timeOffset="34687.73">12467 2032 0,'0'0'0,"-85"-21"16,64 21-16,0 0 16,0 0-16,0 21 0,21 0 0,0 0 15,0 1 1,0-1-16,21 0 15,0-21 1,0 0-16,0 0 0,1 0 16,-1 0-16,0 0 0,0 0 15,0 0-15,-21-21 0,21 21 0,-21-21 16,0-1-16,0 1 16,0 0-16,0 0 15,-21 21-15,0-21 0,0 21 16,0 0-16,0 0 15,-1 0-15,1 0 0,0 0 0,0 21 16,21 0 0,-21 0-16,0 0 0,21 1 15,0-1-15,0 0 16,21-21-16,0 0 0,0 0 16</inkml:trace>
  <inkml:trace contextRef="#ctx0" brushRef="#br1" timeOffset="35056.51">13039 1990 0,'0'0'0,"0"-21"0,0-1 31,-22 22-16,22 22-15,-21-22 16,21 21-16,0 0 0,0 0 16,-21 0-16,21 0 0,-21 22 0,21-22 15,-21 21-15,21-21 0,-21 22 0,21-22 16,-22 21-16,22 1 16,-21-1-16,21-21 0,0 21 0,0 1 0,0-22 15,-21 21-15,21-21 0,0 1 0,0-1 16,0 0-16,0 0 15,0 0-15,21-21 16,0 0 0,1 0-16,-1 0 0,-21-21 15,21 21-15,0-21 0,0 0 0,0 0 16,1-1-16,-22 1 0</inkml:trace>
  <inkml:trace contextRef="#ctx0" brushRef="#br1" timeOffset="35313.37">12806 2265 0,'0'0'0,"21"0"47,0 0-47,0 0 0,0 0 0,1 0 16,20 0-16,-21 0 0,0 0 0,0 0 15,1 0-15,20 0 0,-21 0 16,0 0-16,0 0 0,1 0 0,-1 0 16,0-21-1</inkml:trace>
  <inkml:trace contextRef="#ctx0" brushRef="#br1" timeOffset="43311.18">13568 2328 0,'21'0'0,"0"0"16,-21 22-16,21-22 0,0 0 31,1 0-31,-1 0 32,-21-22-32,0 1 15,0 0 1,0 0-16,0 0 0,0 0 15,0-1-15,-21 22 16,-1-21-16,22 0 0,-21 21 0,0 0 16,0 0-16,0 0 0,0 0 15,-1 0-15,1 0 0,0 0 16,0 21-16,0-21 0,0 21 0,-1 1 16,1-1-16,0 0 0,0 0 0,0 0 15,0 22-15,21-22 0,0 21 16,-22-21-16,22 0 0,0 22 15,0-22-15,0 0 0,0 0 0,0 0 16,0 1-16,22-1 0,-1 0 16,0-21-16,0 0 0,0 21 0,0-21 15,1 0-15,-1 0 0,0 0 16,0 0-16,0-21 0,0 21 0,1-21 16,-1 0-16,21 21 0,-42-22 0,21 1 15,0 0-15,1-21 0,-1 21 16,0-1-16,-21-20 0,21 21 0,-21-21 15,21 20-15,-21 1 0,0-21 16,0 21-16,0 0 0,0-1 16,0 1-16,0 42 31,0 1-15,-21-22-16,0 42 0,21-21 0,-21 0 15,21 0-15,0 1 0,0 20 0,0-21 16,0 0-16,0 22 0,0-22 15,0 0-15,0 0 0,0 0 16,21 0-16,0-21 16,0 0-16,0 0 0,1 0 0,-1 0 15,0 0-15,0 0 0,0-21 16,0 0-16,1 21 0,-1-21 16,0 0-16,0-22 0,0 22 15,-21 0-15,21-21 0,1-1 0,-22 22 16,21-21-16,-21 0 0,21 20 15,-21-20-15,0 0 0,0 21 0,0-22 16,0 22-16,21-21 0,-21 21 0,0-1 16,0 1-16,0 0 0,0 0 15,-21 21 1,21 21 0,0 0-16,0 0 0,-21 1 0,21 20 15,-21-21-15,21 21 0,0-20 0,0 20 16,0 0-16,-22 1 15,22-22-15,0 21 0,-21 0 0,21-20 16,0 20-16,0-21 0,0 21 0,0-20 16,0-1-16,0 21 0,21-42 15,1 21-15,-22 0 0,21 1 0,0-22 16,0 0-16,0 0 0,0 0 16,1 0-16,-1 0 0,0 0 15,0-22-15,21 22 0,-20-21 0,-22 0 16,21 0-16,0-21 0,0 20 15,0 1-15,0 0 0,-21 0 0,0 0 16,22 0-16,-22-1 0,21 1 16,-21 42 15,0 1-31,-21-1 16,21 0-16,-22 0 0,22 0 0,0 0 15,0 1-15,0-1 0,0 0 16,0 0-16,0 0 0,0 0 15,0 1-15,22-44 47,-22 1-31,21 21-16,-21-21 0,21 0 16</inkml:trace>
  <inkml:trace contextRef="#ctx0" brushRef="#br1" timeOffset="43512.06">14499 2138 0,'-21'-21'16,"0"0"-16,21 42 109,21-21-109</inkml:trace>
  <inkml:trace contextRef="#ctx0" brushRef="#br1" timeOffset="44170.97">14753 2265 0,'0'0'0,"0"-21"0,0 0 16,0-1 0,21 22-16,0 0 15,1 0-15,-1 0 0,0 0 16,0 0-16,0 0 0,0 22 0,1-1 15,-22 0-15,21 0 16,-21 0-16,0 22 0,0-22 0,0 0 16,-21 0-16,-1 21 0,1-20 0,-21-1 15,21 0-15,-22 0 0,22 0 16,0 0-16,-21-21 0,21 22 16,-1-22-16,1 21 0,0-21 15,42 0 16,0-21-31,1 21 16,-1 0-16,0 0 0,0 0 16,0 0-16,0 0 0,1 0 0,-1 0 15,21 0-15,-21 0 0,0 0 0,1 0 16,-1 0-16,0 21 0,0-21 16,0 21-16,0 0 0,-21 0 0,0 0 15,22 1-15,-22-1 0,0 0 16,0 0-16,0 0 0,0 0 15,0 1-15,-22 20 0,1-21 0,0 0 16,0 0-16,0 1 0,0-1 0,-22 0 16,22 0-16,-21 0 0,21 0 15,-22-21-15,22 22 0,-21-22 0,-1 0 16,1 21-16,21-21 0,-21 0 0,-1 0 16,1 0-16,21 0 0,-22 0 15,22-21-15,0-1 0,0 22 0,0-21 16,0 21-16,21-21 0,0 0 15,0 0-15,0 0 0,0-1 16,21 1 0,0 21-16,0-21 0,0 0 0,0 0 15,22 0-15,-22-1 0,0 1 0,21 0 16</inkml:trace>
  <inkml:trace contextRef="#ctx0" brushRef="#br1" timeOffset="44559.75">15282 2328 0,'0'0'0,"21"0"0,1-21 15,-1 21-15,0-21 0,0 0 16,0 21-16,0-21 0,1 0 15,-1 21-15,0-22 0,0 1 0,-21 0 16,0 0-16,0 0 16,-21 21-1,0 0-15,0 0 16,-1 0-16,1 21 0,-21-21 16,21 21-16,0 0 15,-1 0-15,1 1 0,0-1 0,21 21 0,0-21 16,-21 0-16,21 1 0,0-1 15,0 0-15,0 0 0,0 0 16,0 0-16,21-21 0,0 22 0,0-22 16,1 0-16,-1 0 0,0 0 0,0 0 15,21 0-15,-20 0 0,-1-22 16,0 1-16,0 21 0,0-21 0</inkml:trace>
  <inkml:trace contextRef="#ctx0" brushRef="#br1" timeOffset="45115.27">16849 1947 0,'0'0'0,"0"-21"0,21 0 15,0 0-15,-21 0 0,0 0 0,21 21 16,-21-22-16,21 1 0,-21 0 16,0 42 15,0 0-31,0 1 15,0-1-15,-21 0 0,21 21 0,-21 1 16,0-22-16,21 21 0,-21-21 16,-1 22-16,22-22 0,-21 21 0,21-21 15,0 0-15,-21 22 0,21-22 0,-21 0 16,21 0-16,0 0 16,0 1-16,0-44 46</inkml:trace>
  <inkml:trace contextRef="#ctx0" brushRef="#br1" timeOffset="45799.15">16446 2159 0,'0'0'16,"-42"0"-16,21 0 0,0 0 0,0 0 0,-1 0 15,44 0 1,-1 0-1,0-21-15,21 21 0,-21 0 16,22 0-16,-1-21 0,22 0 0,-22 21 16,21-22-16,-20 22 0,20-21 0,1 0 15,-1 0-15,-20 0 16,-1 0-16,0-1 0,1 1 0,-1 0 16,-21 0-16,0 0 0,0-22 0,-21 22 15,22 0-15,-22 0 0,0 0 16,0 0-16,0-1 0,0 1 15,-22 21-15,1 0 16,0 0-16,21 21 16,-21-21-16,21 22 0,0-1 0,0 0 15,-21 21-15,21-21 16,-21 22-16,21-22 0,0 21 0,0-21 0,-22 22 16,22-1-16,-21-21 0,21 22 15,-21-22-15,21 21 0,0-21 16,0 0-16,0 22 0,-21-22 0,21 0 15,0 0-15,0 0 16,0 1-16,0-1 16,0-42 15,-21 21-31,21-22 0,0 1 0,0 0 16,0 0-16,0 0 0,0 0 15,21-1-15,0-20 0,0 21 16,0 0-16,1 0 0,-1-1 15,0 1-15,0 21 0,21-21 0,-20 0 16,20 21-16,-21 0 0,0-21 16,22 21-16,-22 0 0,0 0 0,0 0 15,0 21-15,0 0 0,1 0 0,-1 22 16,-21-22-16,0 0 16,0 0-16,0 0 0,0 0 0,0 1 15,-21-1-15,-1 0 0,22 0 16,-21 0-16,21 0 0,-21 1 0,21-1 15,0 0 1,0-42 15,0 0-31,21-1 16</inkml:trace>
  <inkml:trace contextRef="#ctx0" brushRef="#br1" timeOffset="46175.93">17611 2159 0,'21'0'0,"0"0"16,0 0-16,0-21 16,0 21-16,1-21 0,-1 21 0,0-21 15,0 21-15,-21-22 16,21 22-16,0-21 0,1 21 0,-22-21 15,0 0 1,-22 21 0,1 0-1,0 0-15,-21 21 0,21 0 16,-1 0-16,1 1 0,0-1 0,0 0 16,0 0-16,0 0 0,21 0 0,0 1 15,-22-22-15,22 21 0,0 0 16,0 0-16,0 0 0,0 0 15,22-21-15,-1 0 0,0 22 0,0-22 16,0 0 0,0 0-16,22 0 0,-22 0 0,0 0 15,0-22-15,0 22 0,1-21 0,-1 21 16,0-21-16</inkml:trace>
  <inkml:trace contextRef="#ctx0" brushRef="#br1" timeOffset="47023.44">19262 2138 0,'0'0'0,"21"0"0,0 0 0,0 0 15,-21-21-15,21 0 16,0-1-16,-21 1 16,0 0-16,0 0 0,0 0 15,0 0-15,0-1 0,0 1 16,0 0-16,-21 0 0,0 0 0,0 0 15,0-1-15,0 1 0,-1 21 0,1 0 16,0 0-16,0 0 16,0 0-16,0 0 0,-22 0 0,22 21 15,0 1-15,0-1 0,0 21 16,-22-21-16,22 0 0,0 22 0,0-22 16,0 21-16,-1-21 0,22 1 0,0 20 15,0-21-15,0 0 0,0 0 16,22 1-16,20-1 0,-21-21 15,0 0-15,0 0 0,22 0 0,-22 0 16,21 0-16,1 0 0,-22 0 16,21-21-16,0 21 0,-20-22 0,20 1 15,-21 0-15,0 0 0,0 0 16,1 0-16,-1-22 0,0 22 16,0-21-16,-21-1 0,21 1 0,-21 0 15,21-1-15,-21 1 0,0 0 16,0-1-16,22 1 0,-22 21 0,0-21 15,0 20-15,0 1 0,0 0 0,-22 42 32,22 0-32,0 1 0,-21 20 15,0 0-15,21-21 0,-21 22 16,21 20-16,0-20 0,0-1 0,0 0 16,0-21-16,0 22 0,0-1 0,0-21 15,0 22-15,0-22 16,0 0-16,21 0 0,0 0 0,-21 0 0,21 1 15,1-22-15,-22 21 0,21-21 16,0 0-16,0 0 0,0 0 16,0 0-16</inkml:trace>
  <inkml:trace contextRef="#ctx0" brushRef="#br1" timeOffset="47543.14">20129 1905 0,'0'0'0,"0"-85"16,-21 64-1,0 21-15,0 0 16,0 0-16,0 0 0,-1 0 0,1 0 16,0 0-16,0 0 0,0 0 15,-22 21-15,22 1 0,-21-1 0,21 0 16,-22 21-16,22-21 0,0 22 0,0-22 15,0 21-15,0-21 0,21 1 16,0 20-16,0-21 0,0 0 0,0 0 16,0 1-16,21-1 0,0-21 0,0 21 15,0-21-15,0 0 16,22 0-16,-22 0 0,0 0 0,0 0 16,0-21-16,22 21 0,-22-21 0,0 21 15,0-22-15,0 1 0,1 0 16,-1 0-16,-21 0 0,21-22 0,0 22 15,0 0-15,-21-21 0,0 21 16,21-1-16,-21 1 0,0 0 0,0 0 16,0 0-16,-21 42 31,21 0-31,-21 0 16,21 0-16,0 1 0,0-1 15,0 21-15,0-21 0,0 0 16,0 1-16,0-1 0,0 0 0,0 0 15,0 0-15,0 0 0,21-21 16,-21 22-16,21-22 0,1 0 0,-1 0 16,0 0-16,0 0 0,0 0 0,0 0 15,1 0-15</inkml:trace>
  <inkml:trace contextRef="#ctx0" brushRef="#br1" timeOffset="47795.94">20616 1736 0,'0'0'0,"21"-43"0,-21-62 32,-21 105-17,0 21-15,21 0 16,-21 0-16,0 0 0,0 22 0,-1-1 16,1-21-16,0 21 0,21 1 15,0-1-15,-21-21 0,21 22 0,0-1 16,-21-21-16,21 21 0,0-20 15,0-1-15,0 0 0,0 21 0,0-21 16,21 1-16,-21-1 0,21-21 16,0 0-16,0 0 15,1 0-15,-1 0 0,0 0 0</inkml:trace>
  <inkml:trace contextRef="#ctx0" brushRef="#br1" timeOffset="48302.65">21082 1947 0,'0'-21'0,"0"42"0,0-63 16,0 21-16,0 0 0,0 0 15,-21 21 1,0 0-16,-1 0 0,1 0 0,0 0 16,0 21-16,-21 0 0,20 0 15,-20 0-15,21 0 0,-21 1 16,20-1-16,-20 21 0,21-21 0,0 0 15,0 1-15,21-1 0,0 0 16,0 0-16,0 0 0,0 0 0,0 1 16,21-1-16,0-21 0,0 0 15,0 0-15,0 0 0,1 0 16,-1 0-16,0 0 0,0 0 16,0 0-16,0-21 0,1-1 0,-1 22 15,0-21-15,0 0 0,-21 0 16,21 0-16,0-22 0,1 22 15,-22 0-15,0 0 0,21 0 0,-21 0 16,21-1-16,-21 44 31,0-1-15,0 0-16,-21 0 0,21 0 16,-21 0-16,21 1 0,0-1 15,-22 0-15,22 0 0,0 0 16,0 0-16,0 1 0,22-22 15,-1 0-15,0 0 16,0 0-16,0 0 0,0 0 16,1 0-16,-1 0 0,0 0 0,0-22 15,0 1-15,0 21 0,1-21 16</inkml:trace>
  <inkml:trace contextRef="#ctx0" brushRef="#br1" timeOffset="48538.83">20405 1778 0,'-22'0'0,"44"0"0,-65 0 0,22 21 0,42-21 31,0 0-31,22 0 15,-1 0-15,-21 0 0,22 0 0,20 0 16,-21 0-16,1 0 0,-1 0 16,0 0-16,-20 0 0,20-21 0,-21 21 15,0 0-15,0-21 0</inkml:trace>
  <inkml:trace contextRef="#ctx0" brushRef="#br1" timeOffset="49594.79">21802 1799 0,'0'0'0,"0"-21"15,-22 21 17,22 21-17,0 0 1,-21 1-16,21-1 15,0 0-15,0 0 0,0 0 0,-21 0 16,21 1-16,0-1 0,0 0 0,0 0 16,-21 0-16,21 0 0,-21-21 15,21 22-15,0-1 0,0 0 16,-21-21-16,21 21 16,-22-21-1,22-21 1,-21 21-1,21-21-15,0 0 0,0-1 16,0 1-16,0 0 0,0 0 16,21-21-16,1 20 0,-22 1 15,21 0-15,0 0 0,0 0 0,21 0 16,-20-1-16,-1 1 0,0 21 16,0 0-16,21 0 0,-20 0 0,-1 0 15,0 0-15,0 0 0,0 0 0,0 21 16,1 1-16,-1-1 0,0 21 15,-21-21-15,0 0 0,0 1 0,21-1 16,-21 21-16,0-21 0,0 0 16,0 1-16,0-1 0,0 0 15,0 0 1,-21-21 15,21-21-15,0 0-16,0 0 15,0-1-15,0 1 0,0 0 0,0 0 16,0 0-16,0-22 0,21 22 16,0 0-16,0-21 0,1 21 0,-1-1 15,0 1-15,21 0 0,-21 0 0,22 21 16,-22 0-16,21 0 0,-21 0 16,22 0-16,-22 0 0,21 0 0,-21 21 15,22 0-15,-22 0 16,0 22-16,-21-22 0,0 0 0,21 21 15,-21-20-15,0-1 0,0 0 0,0 0 16,0 0-16,-21 0 0,21 1 16,-21-1-16,21 0 0,-21-21 0,21 21 15,-21-21-15,21 21 16,21-21 15,-21-21-15</inkml:trace>
  <inkml:trace contextRef="#ctx0" brushRef="#br1" timeOffset="49975.57">22818 2011 0,'0'-21'31,"21"21"-31,0 0 0,0 0 15,-21-21-15,21 21 0,0-22 0,1 22 16,-1-21-16,0 21 0,0-21 0,0 21 16,0-21-16,-21 0 15,0 0-15,-21 21 32,0 0-32,0 0 0,-21 0 0,20 0 15,-20 0-15,21 21 0,-21 0 0,20 0 16,1 0-16,-21 0 0,21 1 15,21-1-15,-21 0 0,21 0 0,0 0 16,0 0-16,0 1 0,0-1 16,0 0-16,21 0 0,-21 0 15,21-21-15,0 0 0,0 21 0,0-21 16,22 0-16,-22 0 0,0 0 16,21 0-16,-20 0 0,20 0 0,-21-21 15,21 0-15,-20 21 0,-1-21 0,21 0 16</inkml:trace>
  <inkml:trace contextRef="#ctx0" brushRef="#br1" timeOffset="50679.36">23283 1884 0,'0'0'15,"0"21"17,0 0-17,-21 0-15,21 1 0,-21-1 16,21 0-16,0 0 0,0 0 0,0 0 15,-21 1-15,21-1 0,0 0 0,0 0 16,-21 0-16,21 0 16,0-42 46,0 0-62,0 0 16,0 0-16,0 0 0,0-1 15,0 1-15,0 0 0,21 0 0,0 0 16,0 0-16,0-1 0,0 1 16,1 0-16,-1 21 0,0-21 0,0 0 15,0 21-15,0 0 0,1 0 16,20 0-16,-21 0 0,0 21 16,0 0-16,1 0 0,-22 0 15,0 1-15,21-1 0,-21 0 16,0 0-16,0 0 0,0 0 0,0 1 15,0-1-15,0 0 0,0 0 16,0 0-16,0 0 16,-21-21-16,-1 0 31,1 0-15,21-21-16,0 0 0,0 0 15,0 0-15,0 0 16,0-1-16,0 1 0,0 0 15,21 0-15,1 0 0,-1-22 0,0 22 16,0 0-16,0 0 0,22 0 16,-22 0-16,21 21 0,0 0 0,1 0 15,-22 0-15,21 0 0,-21 0 16,1 21-16,-1-21 0,0 21 0,-21 21 16,0-21-16,0 1 0,0-1 0,0 0 15,0 0-15,0 0 0,0 22 16,0-22-16,-21 0 0,0 0 15,-1 0-15,22 0 16,-21 1 0,21-44 15</inkml:trace>
  <inkml:trace contextRef="#ctx0" brushRef="#br1" timeOffset="51299.52">24426 1503 0,'0'0'0,"0"-21"0,0 0 0,-21 21 16,0 0-16,0 0 15,21 21-15,-21 0 0,-1 0 16,22 21-16,0-20 0,-21 20 15,0 0-15,0 1 0,0-1 0,0 0 16,21 1-16,-22-1 0,1-21 16,0 21-16,0 1 0,21-22 0,0 21 15,-21-21-15,21 1 0,-21-1 16,21 0-16,0 0 0,-22 0 0,22 0 16,0-42 30,0 0-30,22 0-16,-1 0 0,0 0 16,-21-1-16,21 1 0,0 0 15,0 0-15,1 0 0,-1 0 0,0 21 16,0-22-16,0 1 0,0 21 16,1-21-16,-1 21 0,0 0 0,21 0 15,-21 0-15,1 0 0,-1 0 16,0 21-16,-21 0 0,21-21 15,-21 22-15,0-1 0,0 21 16,0-21-16,0 0 0,-21 1 16,0-1-16,0 0 0,-1 0 0,1-21 0,0 21 15,0 0-15,-21 1 0,20-22 16,1 21-16,0-21 0,0 0 16,0 0-16,0 0 0,-1 0 15,1 0-15,0 0 0,0 0 16,0 0-16,21-21 15,0-1 17,0 1-32,21 21 15,0 0-15,0-21 0,0 0 0,1 21 16</inkml:trace>
  <inkml:trace contextRef="#ctx0" brushRef="#br1" timeOffset="51659.32">24659 2074 0,'21'0'16,"-21"-21"-16,21 21 16,-21-21-16,22 21 0,-1-21 15,0 0-15,0 21 0,0-21 0,0-1 16,1 1-16,-1 21 0,0-21 15,-21 0-15,-21 21 32,0 0-17,-1 0-15,1 21 0,0-21 0,0 21 16,0 0-16,0 1 0,-1-1 16,22 0-16,0 0 0,-21 0 0,21 0 15,0 1-15,0-1 0,0 0 16,0 0-16,21 0 15,-21 0-15,22-21 0,-1 0 16,0 22-16,0-22 0,0 0 16,0 0-16,22 0 0,-22 0 0,0 0 0,0 0 15</inkml:trace>
  <inkml:trace contextRef="#ctx0" brushRef="#br1" timeOffset="52099.32">25167 1947 0,'0'0'0,"0"-21"0,0 0 16,0 0 0,0 0-16,0 0 15,21 21 1,0 0 0,1 0-16,-1 0 0,0 0 15,0 21-15,0-21 16,0 21-16,-21 0 0,0 0 0,0 0 15,0 1-15,0 20 0,0-21 0,0 0 16,0 0-16,0 1 0,0-1 16,0 21-16,0-21 0,-21 0 15,21 1-15,-21-1 0,21 0 16,-21-21 0,21-21 15,0 0-31,0-1 15,0 1-15,21 0 16,-21-21-16,21 21 0,0-1 0,1 1 16,-1-21-16,0 21 0,0-22 0,0 22 15,0 0-15,1 0 0,-22 0 16,21 21-16,0-21 0,0 21 16,0 0-1</inkml:trace>
  <inkml:trace contextRef="#ctx0" brushRef="#br1" timeOffset="52631.47">26141 1926 0,'0'0'0,"0"-63"32,0 42-32,-21-1 0,-1 22 0,1 0 0,0 0 15,-21 0-15,21 0 0,-1 0 16,-20 0-16,21 22 0,-21-1 16,20 0-16,1 0 0,0 0 0,0-21 15,0 21-15,21 1 0,0-1 16,0 0-16,0 0 0,0 0 15,21-21 1,0 21-16,0-21 0,22 22 0,-22-22 16,0 0-16,0 0 0,0 21 0,0-21 15,1 0-15,-1 0 0,0 0 16,0 0-16,0 21 0,0-21 16,1 0-1,-22 21 1,-22-21-1,1 0-15,0 0 0,0 0 16,0 21-16,0-21 0,-22 0 0,22 0 16,0 0-16,-21 0 0,20 21 0,1-21 15,0 0-15,0 0 0,0 0 16,0 0-16,-1 0 16</inkml:trace>
  <inkml:trace contextRef="#ctx0" brushRef="#br0" timeOffset="65155.19">9059 3090 0,'0'0'16,"21"0"-16,1 0 0,-1 0 0,0 0 15,0-21-15,0 21 16,0 0-16,1 0 0,-1-21 16,-42 21 30,-22 0-46,22 0 0,-21 21 16,-22 0-16,22 1 0,-22-1 0,-20 0 16,20 0-16,-20 21 0,-1-20 0,-21 20 15,21 0-15,-20 1 16,-1-1-16,0 0 0,0 1 0,-21-1 0,21 0 16,-21 1-16,21-1 0,1 0 15,-1 1-15,0-22 0,-21 21 16,21 0-16,-21 1 0,21-1 0,-21 22 0,21-22 15,-21 0-15,0 1 0,0-1 16,0 0-16,22 1 0,-22-1 16,0 0-16,21 1 0,0-22 0,0 21 15,21-21-15,1 22 0,-1-22 16,22 0-16,-22 0 0,43 0 0,-22 0 16,22 1-16,-1-1 0,1 0 0,21-21 15,-21 21-15,20-21 0,1 0 16,0 0-16,0 21 15,21-42 17,0 0-32,21 0 15</inkml:trace>
  <inkml:trace contextRef="#ctx0" brushRef="#br0" timeOffset="65711.96">5186 4085 0,'0'0'0,"21"-21"0,0 21 0,0-21 16,-21 42 15,-21 0-16,21 0-15,-21 1 0,0-1 16,0 0-16,-1 21 0,22-21 0,-21 22 16,-21-22-16,21 21 0,0-21 0,-22 22 15,22-22-15,-21 21 0,-1-21 16,1 1-16,0 20 0,21-21 0,-22 0 16,1 0-16,0 1 0,20-1 15,1 0-15,-21-21 0,21 0 16,0 0-16,21-21 31,21 0-31,0 21 16,0 0-16,0-22 0,0 22 0,1 0 15,-1-21-15,21 21 0,-21 0 16,0 0-16,22 0 0,-1 0 0,-21 0 16,22 0-16,-1 0 0,-21 0 15,21 21-15,1-21 0,-1 22 0,0-22 16,1 21-16,-1 0 0,-21-21 0,22 21 15,-1-21-15,-21 21 0,21 0 16,-20-21-16,-1 22 0,0-22 16,0 21-16,0-21 0,-21 21 15,21-21-15,1 0 16,-1-21 15</inkml:trace>
  <inkml:trace contextRef="#ctx0" brushRef="#br0" timeOffset="66911.67">15028 3069 0,'-21'0'16,"0"0"-1,42 0 64,0 21-79,0 1 15,1-22-15,20 21 0,-21 0 0,21 0 16,1 0-16,-1 22 0,0-22 15,22 0-15,-22 21 0,22 1 0,-22-22 16,22 21-16,-1 0 0,-21 1 16,22-1-16,-22 0 0,22 1 15,-1-1-15,1-21 0,-1 22 0,22-1 16,-22 21-16,22-20 0,0-1 16,-1 0-16,1 22 0,-21-22 0,20 1 15,1 20-15,21-21 0,-22 1 0,1-1 16,21 0-16,0 1 0,0-1 15,-1-21-15,1 22 0,-21-22 0,21 21 16,-22 0-16,22-20 0,-21 20 0,0-21 16,-1 21-16,1-20 0,-22-1 15,22 21-15,-21-21 0,-1 0 16,1 1-16,-22-1 0,0 0 16,1 0-16,-22 0 0,0-21 0,0 0 15,-21 21-15,0-42 31,0 0-15,0 0-16,-21 0 16,21 0-16,-21-1 0,21 1 15,-21 0-15</inkml:trace>
  <inkml:trace contextRef="#ctx0" brushRef="#br0" timeOffset="67527.33">18415 4403 0,'0'0'16,"0"-21"-16,-21 21 15,21 21 16,0 0-15,0 0-16,0 0 0,0 0 16,21 1-16,0-1 15,0 0-15,0 0 0,22 0 16,-22 0-16,0 1 0,21-1 0,-20-21 16,-1 21-16,21 0 0,-21 0 15,0 0-15,1 1 0,-1-1 0,0 0 16,0 0-16,0-21 0,0 21 0,1 0 15,-1 1-15,0-22 16,-21 21-16,21-21 0,0 21 16,-42-21 31,0 0-32,0 0-15,0 0 0,-1 0 16,1 0-16,-21 0 0,21 0 15,0 21-15,-22-21 0,22 21 0,-21 0 16,-1-21-16,1 22 0,0-1 0,-1 0 16,-20 0-16,21 0 0,-1 0 15,1 1-15,0-1 0,-1 0 0,22 0 16,-21 0-16,21-21 0,-1 21 0,1-21 16,21 22-1,-21-22-15,0 0 47,0-22-31,0 22-16</inkml:trace>
  <inkml:trace contextRef="#ctx0" brushRef="#br0" timeOffset="70076.21">27093 7345 0,'0'0'16,"21"0"-1,1 0 1,-1 0 0</inkml:trace>
  <inkml:trace contextRef="#ctx0" brushRef="#br0" timeOffset="91948.88">1249 5482 0,'0'0'0,"0"-21"0,-21 0 0,21 0 15,0 0 1,-22 21-16,22-22 15,-21 22-15,21 22 32,0-1-32,0 0 15,0 0-15,0 0 0,0 22 16,-21-22-16,21 21 0,0 0 0,-21 1 16,21-1-16,0-21 0,0 22 15,0-1-15,0-21 0,0 21 16,0-20-16,0-1 0,0 0 15,0 0-15,0 0 0,0 0 16,0 1-16,21-22 31,0 0-31,0 0 0,1-22 16,-22 1-16,21 0 0,0 0 16,0-21-16,-21 20 0,21-20 0,0 21 15,1-21-15,-1 20 0,-21 1 16,21-21-16,0 21 0,-21 0 0,21-1 15,0 22-15,1 0 16,-1 22 0,-21-1-1,21 0-15,-21 0 0,21 0 16,-21 0-16,0 1 0,0-1 0,0 0 16,21 0-16,-21 21 0,21-20 15,-21-1-15,22 0 0,-1 0 16,0-21-16,0 0 0,0 0 15,0 0-15,1 0 0,-1 0 0,0 0 16,0 0-16,0 0 0,0-21 16,1 0-16,-1 0 0,0-1 0,0 1 15,0-21-15,0 21 0,-21-22 16,0 1-16,0 0 0,0-1 16,0 1-16,0 0 0,0 21 0,0-22 15,0 22-15,0 0 0,0 0 16,0 0-16,-21 21 0,0 0 0,21-22 15,-21 22-15,0 0 16,0 0 0,21 22-16,0-1 15,0 0-15,0 0 0,21-21 16,-21 21-16,21-21 0,0 0 16,0 21-16</inkml:trace>
  <inkml:trace contextRef="#ctx0" brushRef="#br0" timeOffset="92231.72">2286 5440 0,'0'0'0,"0"21"31,0 0-31,0 0 16,0 1-16,0-1 0,0 21 15,-21-21-15,21 0 0,-21 1 0,21 20 16,0-21-16,0 0 0,0 0 16,0 1-16,0-1 0,0 0 15,0 0-15,0 0 0,0 0 0,0 1 16,0-44 31,0 1-47,0 0 0,21 0 0</inkml:trace>
  <inkml:trace contextRef="#ctx0" brushRef="#br0" timeOffset="92615.5">2307 5144 0,'0'0'0,"-63"-22"31,41 22-31,22 22 15,-21-1-15,21 0 0,0 0 16,0 0-16,0 0 16,0 1-16,21-22 0,-21 21 15,22-21-15,-1 0 0,0 0 16,0 0-16,0 0 16,0 0-16,1-21 0,-22-1 15,21 1-15,-21 0 0,0 0 16,0 0-16,0 0 15,-21-1-15,21 1 0,-22 21 16,1 0-16,0 0 0,0 0 16,0 0-16,0 0 0,21 21 0,-22-21 15,1 22-15,21-1 0,-21 0 16,21 0-16,0 0 0,0 0 0,0 1 16,0-1-16,0 0 0,0 0 15,0 0-15,0 0 0,21-21 0,0 22 16,1-22-16,-1 0 0,0 0 15,0 0-15</inkml:trace>
  <inkml:trace contextRef="#ctx0" brushRef="#br0" timeOffset="92955.3">2921 5165 0,'0'0'0,"-21"0"32,21 21-32,-21 0 0,21 0 15,-22 0-15,22 1 0,0 20 16,0-21-16,0 21 0,-21 1 0,21-1 16,0 0-16,-21 1 0,21-1 15,0 0-15,0-20 0,0 20 16,0 0-16,0-21 0,0 22 0,0-22 15,0 0-15,0 0 0,0 0 16,0 1-16,0-1 16,0-42 15,0-1-31,0 1 16,0 0-16,0 0 0,0 0 15,0 0-15</inkml:trace>
  <inkml:trace contextRef="#ctx0" brushRef="#br0" timeOffset="93622.69">2434 5609 0,'0'0'0,"-21"0"15,42 0 1,0 0 0,22 0-16,-22 0 0,21 0 0,0 0 15,1 0-15,20-21 0,-20 0 16,-1 21-16,21-21 0,-20 0 0,-1-1 15,22 1-15,-22 0 16,-21 0-16,21 0 0,-20-22 0,20 22 16,-21 0-16,0 0 0,-21-21 0,0 20 15,21 1-15,-21 0 0,0 0 16,0 0-16,-21 21 16,0 0-1,0 0-15,21 21 16,-21-21-16,21 21 0,-21 0 15,21 0-15,0 22 0,0-22 0,0 0 16,0 21-16,0-20 0,0 20 16,0-21-16,0 21 0,0-20 0,0 20 15,0-21-15,0 21 0,0-20 0,0-1 16,0 21-16,0-21 16,0 0-16,0 1 0,0-1 0,0 0 15,-22-21-15,22 21 16,-21-21 15,21-21-31,0 0 16,0 0-16,0-1 0,0 1 0,0 0 15,0 0-15,0 0 0,0-22 16,0 22-16,21 0 0,1-21 16,20 21-16,-21-1 0,0 1 0,22 0 15,-22 0-15,21 0 0,0 21 0,1 0 16,-22 0-16,21 0 0,1 0 15,-22 0-15,0 0 0,21 0 16,-21 21-16,1 0 0,-1 0 0,-21 22 16,0-22-16,0 0 0,0 0 15,0 21-15,0-20 0,0-1 0,-21 21 16,21-21-16,-22 0 0,1 1 0,21-1 16,-21 0-16,0 0 15,0-21 1</inkml:trace>
  <inkml:trace contextRef="#ctx0" brushRef="#br0" timeOffset="94290.86">5016 5376 0,'0'0'0,"0"-84"15,0 63 17,0 42-17,0 0-15,0 0 0,0 21 16,0-20-16,0 20 0,0 0 15,0 1-15,0-1 0,0 21 0,0-20 16,0 20-16,0 1 0,0-1 16,0-20-16,0 20 0,0 1 15,0-22-15,0 21 0,0 1 0,0-1 16,0 1-16,-21-22 0,21 22 0,-21-22 16,21 0-16,-42 43 0,42-43 15,0-20-15,0-1 0,0 0 16,0-42 15,0 0-31,0-1 0,0 1 16,0-21-16,0 0 0,0-1 0,0 1 15,0-22-15,21 22 0</inkml:trace>
  <inkml:trace contextRef="#ctx0" brushRef="#br0" timeOffset="94644.66">4868 5630 0,'0'0'0,"0"-21"0,-21 0 0,21-21 0,0 21 16,-21-1-16,21 1 0,0-21 15,0 21-15,0 0 0,0-1 0,0 1 16,21 0-16,-21 0 0,21 0 0,0 0 16,22-1-16,-22 1 0,21 21 15,1-21-15,-22 21 0,21 0 0,0 0 16,1 0-16,-1 0 0,22 0 15,-43 21-15,21 0 0,-21 1 16,22-1-16,-43 0 0,0 21 0,0-21 16,0 22-16,0-1 0,-22-21 15,1 22-15,0-22 0,-21 0 0,21 21 16,-22-21-16,1 1 0,21-1 0,-22 0 16,22-21-16,0 21 0,0-21 15,0 0-15,0 21 0,-1-21 0,44 0 47,-1-21-47,0 21 0,0-21 16</inkml:trace>
  <inkml:trace contextRef="#ctx0" brushRef="#br0" timeOffset="95595.26">5990 5334 0,'0'0'0,"0"-21"0,0 0 0,0 0 15,0-1-15,0 1 0,-21 0 0,21 0 16,-21 21-16,0-21 0,-22 0 16,22 21-16,0 0 0,0 0 15,-22 0-15,22 21 0,0 0 0,0 0 16,-21 0-16,20 0 0,1 22 0,0-1 15,0-21-15,0 22 0,0-1 16,-1 0-16,1 1 0,21-1 0,0-21 16,0 21-16,0-20 0,0 20 0,0-21 15,0 0-15,21-21 0,1 21 16,-1-21-16,0 0 0,21 0 0,-21 0 16,1 0-16,20 0 0,-21-21 15,0 0-15,22 21 0,-22-21 0,0 0 16,0-22-16,21 22 0,-20 0 15,-22-21-15,21 21 0,0-22 16,-21 22-16,21-21 0,-21 21 0,0-22 16,0 22-16,0 0 0,21 0 0,-21 0 15,0-1-15,0 1 16,0 42 15,0 1-31,0-1 0,0 0 16,0 0-16,0 0 0,0 0 0,0 1 15,0 20-15,0-21 0,21 0 0,-21 0 16,0 1-16,22-1 0,-22 0 16,0 0-16,21 0 0,0 0 15,0-21-15,0 22 0,0-22 16,1 0-16,-1 0 16,0 0-16,0-22 0,0 1 0,0 0 15,1 21-15,-1-21 0,0-21 16,0 20-16,0 1 0,0 0 0,1-21 15,-1 21-15,0-22 0,-21 22 0,0 0 16,0-21-16,0 20 0,0 1 16,0 0-16,-21 21 15,0 0 1,-1 0-16,1 21 16,21 0-16,0 1 31,21-22-31,1 0 15,-1 0-15,0 0 0,0 0 16,0 0-16,0 0 0,1-22 16,-1 22-16,0 0 0,0-21 0,0 21 15,0 0-15,1 0 0,-1 0 16,-21 21 0,0 1-1,0-1-15,0 0 16,0 0-16,0 0 0,0 0 0,0 22 0,-21-22 15,21 0-15,-22 0 0,22 0 16,0 1-16,0-1 0,0 0 16,0 0-16,0 0 0,0 0 15,0 1-15,22-22 16,-1 0-16,0 0 0,0 0 16,21 0-16,-20 0 0,-1 0 15,0-22-15,21 1 0,-21 21 0,22-21 16</inkml:trace>
  <inkml:trace contextRef="#ctx0" brushRef="#br0" timeOffset="96136">7514 5228 0,'0'-106'31,"-21"85"-31,0 0 15,0 0-15,-22 21 0,22 0 16,0 0-16,-21 0 0,20 0 16,-20 0-16,0 0 0,21 0 0,-22 21 15,1 21-15,0-20 0,-1-1 16,22 21-16,-21-21 0,21 22 16,-1-1-16,1-21 0,21 21 0,0-20 15,0 20-15,0-21 0,0 0 0,0 0 16,0 22-16,21-22 0,1-21 15,-1 21-15,21 0 0,-21-21 0,0 0 16,22 0-16,-22 0 0,21 0 0,1 0 16,-22 0-16,0-21 0,21 0 15,-21 0-15,1 0 0,-1-1 16,0 1-16,0-21 0,0 21 0,0-22 0,-21 22 16,0-21-16,0 21 0,0-22 15,0 22-15,0-21 0,0 21 16,0 0-16,0 42 31,-21 21-31,21-21 0,-21 0 16,21 1-16,0 20 0,0-21 0,0 21 15,0-20-15,0-1 0,0 21 16,0-21-16,0 0 0,0 1 0,21-1 16,0 0-16,1 0 0,-1-21 15,0 0-15,0 21 0,21-21 0,-20 0 16,20 0-16,-21 0 0,21 0 0,1-21 15,-22 0-15,21 0 0,1 21 16,-22-21-16,21-1 0</inkml:trace>
  <inkml:trace contextRef="#ctx0" brushRef="#br0" timeOffset="96832.02">8043 5144 0,'0'0'0,"0"-22"0,-21 22 15,0 0 1,0 0-16,0 0 0,21 22 15,-22-1-15,1 0 0,21 0 0,0 21 16,0-20-16,0-1 0,-21 0 16,21 21-16,0-21 0,0 1 0,0-1 15,0 21-15,0-21 0,0 0 0,0 1 16,0-1 0,0 0-16,0-42 46,0 0-46,0-1 0,0 1 16,0 0-16,0-21 0,0 21 0,0-1 16,0-20-16,0 21 0,21 0 15,-21-22-15,21 22 0,1 0 0,-1-21 16,0 21-16,0 21 0,0-22 0,0 1 16,22 21-16,-22 0 15,21 0-15,-21 0 0,1 0 0,-1 21 16,21 1-16,-21-1 0,0 21 0,-21-21 15,22 0-15,-1 22 0,0-22 16,-21 0-16,0 21 0,0-20 0,0-1 16,0 21-16,0-21 0,0 0 0,0 1 15,0-1-15,0 0 16,0 0-16,-21-21 0,0 0 16,-1-21 15,22 0-31,0 0 0,0-1 15,0 1-15,0 0 0,0-21 16,0 21-16,22-22 0,-1 22 16,0-21-16,0-1 0,0 22 0,22-21 15,-22 21-15,21 0 0,-21-1 0,22 1 16,-1 0-16,-21 21 0,21 0 16,-20 0-16,20 0 0,-21 21 0,0 0 15,0 1-15,1 20 0,-1-21 0,-21 21 16,0-20-16,0 20 0,0-21 15,0 0-15,0 22 0,0-22 0,0 0 16,-21 0-16,21 0 0,0 0 0,0 1 16,-22-22-16,22 21 15,0-42 17,22-1-17,-22 1-15</inkml:trace>
  <inkml:trace contextRef="#ctx0" brushRef="#br0" timeOffset="97231.79">9165 5249 0,'-21'22'16,"21"-1"-1,21-21 1,0 0-16,0 0 0,1 0 15,-1-21-15,0 21 0,21-22 0,-21 22 16,1-21-16,-1 0 0,0 21 16,0-21-16,0 0 0,0 0 0,-21-1 15,0 1-15,0 0 0,0 0 0,0 0 16,0 0-16,-21 21 16,0 0-16,0 0 0,0 0 15,-22 21-15,22 0 0,0 0 0,0 0 16,0 0-16,0 22 0,-1-22 15,22 21-15,-21 1 0,0-22 0,21 21 16,-21-21-16,21 0 0,0 22 16,0-22-16,0 0 0,0 0 15,0 0-15,0 1 0,0-1 0,21-21 16,0 21-16,0-21 0,1 0 0,-1 0 16,0 0-16,0 0 0,0 0 15,0 0-15,22-21 0,-22 0 0,21 21 16,-21-22-16,22 1 0,-22 0 0</inkml:trace>
  <inkml:trace contextRef="#ctx0" brushRef="#br0" timeOffset="97547.61">10075 4593 0,'0'0'0,"0"-21"0,0-21 15,0 21-15,0-1 0,0 1 0,0 0 16,0 0-16,-21 21 0,0 0 15,0 21 1,21 0-16,-21 0 0,21 22 0,0-1 16,-22 0-16,1 1 0,0 20 15,21 1-15,-21-1 0,0 1 0,0-1 16,21-20-16,-22 20 0,1-21 0,21 22 16,-21-22-16,21 1 0,0-22 15,0 21-15,0-21 0,0 0 16,0 22-16,0-22 0,0 0 15,21-21-15,0 0 0,1 0 16,-1 0-16,0 0 0,0 0 16,0 0-16,0-21 0,1 21 0,-1-21 15,0 0-15,0-1 0,0 1 0,0 0 16</inkml:trace>
  <inkml:trace contextRef="#ctx0" brushRef="#br0" timeOffset="97746.5">9842 5080 0,'0'0'0,"-21"0"16,-63 0 0,84 21-16,21-21 15,0 0 1,0 0-16,0 0 0,22 0 0,-22 0 16,21 0-16,-21 0 0,22 0 0,-1 0 15,-21 0-15,21 0 0,1 0 16,-22 0-16,21-21 0,-21 0 0,1 21 15,20-21-15,-21 21 0</inkml:trace>
  <inkml:trace contextRef="#ctx0" brushRef="#br0" timeOffset="98439.6">10477 5249 0,'0'0'0,"22"0"16,-1 0-16,0 0 16,0 0-16,-21-21 0,21 21 0,0-21 15,1 21-15,-1-21 0,0 0 16,0 0-16,-21-1 0,0 1 16,0 0-16,0 0 0,0 0 15,-21 21 1,0 0-1,0 0-15,-1 21 0,1 0 0,0 0 16,21 0-16,-21 1 0,0 20 16,21-21-16,-21 0 0,21 22 0,0-22 15,0 0-15,0 0 0,0 0 0,0 0 16,0 1-16,0-1 0,21-21 16,0 21-16,0-21 0,0 0 0,22 0 15,-22 0-15,0 0 0,21 0 0,-21 0 16,1 0-16,20 0 0,-21 0 0,0-21 15,-21 0-15,21 21 0,1-22 16,-1 1-16,-21 0 0,0 0 16,0 0-16,21 0 0,0-1 0,-21-20 15,21 21-15,-21 0 0,21-22 16,1 22-16,-1 0 0,0 0 0,-21 0 16,21 21-16,0-21 0,0 21 0,22 0 15,-22 0-15,0 0 0,0 0 16,0 0-16,1 21 0,-1 0 0,0 0 15,0 0-15,0 0 0,-21 1 0,0 20 16,0-21-16,0 0 0,0 0 16,0 22-16,0-22 0,0 0 15,0 0-15,0 0 0,0 1 0,0-1 16,-21-21-16,21 21 16,-21-21-16,21-21 31,21 0-31,-21-1 15,21 1-15,0 0 0,1 0 16,-1-21-16,0 20 0,0-20 0,0 21 16,0-21-16,1 20 0,-1 1 0,0-21 15,0 21-15,21 0 0,-20-1 16,-1 1-16,0 0 0,0 0 16,21 0-16</inkml:trace>
  <inkml:trace contextRef="#ctx0" brushRef="#br0" timeOffset="99503.08">17081 5207 0,'0'-63'31,"0"41"-16,-21 22 1,21 22-16,0-1 0,0 0 16,0 21-16,-21-21 0,21 22 0,-21-22 15,21 21-15,-21 1 0,0-1 16,21 0-16,0-21 0,-22 22 0,22-1 16,-21 0-16,21-20 0,0-1 15,0 0-15,0 0 0,0 0 0,0 0 16,21-21 15,1-21-31,-1 0 0,0 0 16,0 21-16,0-42 0,0 20 0,1 1 15,-1-21-15,21 21 0,-21 0 16,0-22-16,1 22 0,-1 0 0,0 0 16,0 0-16,0-1 0,-21 44 31,0-1-16,0 0-15,0 0 0,0 0 0,0 0 16,0 22-16,0-22 0,0 0 16,0 0-16,0 0 0,21 1 0,1-22 15,-22 21-15,21 0 0,0-21 16,0 0-16,0 0 0,0 0 16,22 0-16,-22 0 0,0 0 0,21 0 15,-20-21-15,20 21 0,-21-21 0,0-1 16,22 1-16,-22 0 0,0 0 15,0-21-15,-21 20 0,21-20 0,-21 0 16,21-1-16,-21 22 0,0-21 0,0 0 16,0 20-16,0-20 0,0 21 15,0 0-15,0 0 0,-21 21 0,0 0 16,0 0-16,0 0 16,0 0-16,-1 21 0,1 0 15,21 0-15,0 0 0,-21 0 16,21 1-16,-21-1 0,21 0 15,0 0-15,0 0 0,0 0 0,21 1 16</inkml:trace>
  <inkml:trace contextRef="#ctx0" brushRef="#br0" timeOffset="99786.91">18330 5398 0,'-21'0'16,"0"0"-1,21 21-15,0 0 16,0 0-16,-21 0 0,0 0 16,21 22-16,0-22 0,-22 0 0,22 0 15,-21 0-15,21 1 0,-21-22 16,21 21-16,0 0 0,0 0 15,0 0-15,0-42 47,21 21-47,-21-21 0</inkml:trace>
  <inkml:trace contextRef="#ctx0" brushRef="#br0" timeOffset="100103.05">18330 5207 0,'0'0'0,"-21"0"0,0 0 16,0 0-16,0 0 15,-1 21-15,22 0 16,0 1-16,22-22 31,-1 0-31,0 0 0,0 0 16,0 0-16,0 0 15,-21-22 1,0 1-16,0 0 16,-21 21-16,0 0 15,0 0-15,0 0 0,0 0 16,-1 21 0,22 0-16,0 1 15,22-22 1,20 0-16,-21 0 0</inkml:trace>
  <inkml:trace contextRef="#ctx0" brushRef="#br0" timeOffset="100395.19">18923 5122 0,'0'0'16,"-21"0"15,21 22-31,-21-1 0,-1 21 0,22-21 16,0 0-16,0 22 0,-21-22 15,0 21-15,21-21 0,0 22 16,-21-1-16,21-21 0,-21 22 0,0-22 16,21 0-16,-22 21 0,22-21 0,0 1 15,-21-1-15,21 0 0,0 0 16,0 0-16,0-42 31,0 0-15</inkml:trace>
  <inkml:trace contextRef="#ctx0" brushRef="#br0" timeOffset="101054.81">18436 5482 0,'0'0'0,"21"0"15,0 0 1,1 0-16,-1 0 0,21 0 0,0 0 16,1 0-16,-1 0 0,22-21 0,-22 21 15,0 0-15,22-21 0,-22 0 16,0 21-16,22-21 0,-22 21 0,1-22 16,-1 1-16,0 21 0,-21-21 0,22 0 15,-22 0-15,0-22 0,0 22 16,0 0-16,-21 0 0,0-21 0,0 20 15,0 1-15,0 0 0,0 0 16,0 0-16,0 0 0,-21 21 31,0 21-31,21 0 0,-21 0 16,21 21-16,0-20 0,0 20 0,-21-21 16,21 21-16,-21 1 0,21-1 0,-22-21 15,22 22-15,0-1 0,0-21 16,-21 21-16,21-20 0,-21 20 0,21-21 15,-21 0-15,21 0 0,0 1 0,0-1 16,0 0-16,0 0 16,0-42 15,0 0-31,0 0 16,0-1-16,0 1 0,0 0 15,0 0-15,0 0 0,0 0 0,21-1 16,0-20-16,0 21 0,1 0 15,20 0-15,0-1 0,-21 1 0,22 0 16,-1 21-16,0-21 0,1 21 0,-1 0 16,0 0-16,1 0 0,-1 0 15,-21 0-15,22 21 0,-22 0 0,0 0 16,-21 1-16,0-1 0,0 0 0,0 0 16,0 0-16,0 0 0,0 1 15,-21-1-15,0 0 0,-1 0 16,1 0-16,0-21 0,0 21 0,0 1 15,0-22-15,21 21 0,-22-21 16,44-21 31,-22-1-47,21 22 0</inkml:trace>
  <inkml:trace contextRef="#ctx0" brushRef="#br0" timeOffset="101479.57">20172 5292 0,'0'0'0,"-21"0"15,-1 0 1,1 0-16,0 0 0,0 21 0,0 0 16,0 0-16,-1-21 0,1 21 15,0 22-15,0-22 0,0 0 0,0 0 16,-1 0-16,1 1 0,21 20 0,0-21 15,0 0-15,0 0 0,0 1 16,0-1-16,0 0 0,21-21 16,1 0-16,-1 0 0,21 0 0,-21 0 15,0 0-15,22 0 0,-22 0 16,21 0-16,-21-21 0,22 21 16,-22-21-16,21-1 0,-21 1 0,1 0 15,-1 0-15,0 0 0,0-22 0,0 22 16,-21 0-16,0-21 0,0 21 15,0-22-15,0 22 0,0 0 0,0 0 16,-21 21-16,0-21 0,0 21 16,0 0-16,-22 0 0,22 0 0,-21 0 15,21 0-15,-22 0 0,22 21 0,-21-21 16,21 21-16,-1 0 0,1 0 16,0-21-16,0 21 0,21 1 0,0-1 15,21 0 1,0-21-16,0 21 0</inkml:trace>
  <inkml:trace contextRef="#ctx0" brushRef="#br0" timeOffset="101909.34">20701 5292 0,'-64'0'15,"43"0"1,0 0-16,0 21 0,0 0 16,0-21-16,-1 21 0,1 0 15,0 1-15,21-1 0,-21 0 0,21 21 16,-21-21-16,21 1 0,0-1 16,0 0-16,0 0 0,0 0 0,0 0 15,21 1-15,0-1 0,0-21 0,0 21 16,1-21-16,-1 0 0,0 0 15,21 0-15,-21 0 0,22 0 0,-22 0 16,21 0-16,-21-21 0,1 0 16,-1-1-16,21 1 0,-21 0 0,0 0 15,1 0-15,-1 0 0,0-1 0,-21 1 16,0 0-16,21 0 0,-21 0 0,0 0 16,0-1-1,0 1-15,-21 21 31,21 21-15,0 1 0</inkml:trace>
  <inkml:trace contextRef="#ctx0" brushRef="#br0" timeOffset="102239.21">21399 5059 0,'0'0'16,"0"-21"-16,0 0 0,0-22 0,0 22 15,0 0-15,-21 21 16,0 0-16,0 0 16,0 21-16,0 0 15,-1 22-15,22-22 0,-21 21 0,0 0 16,21-20-16,-21 20 0,0 0 0,21 1 15,-21-1-15,-1-21 16,22 21-16,0 1 0,-21-1 0,21-21 0,-21 22 16,21-22-16,0 0 0,0 0 15,0 21-15,0-20 16,21-1-16,0-21 0,1 21 16,-1-21-16,0 0 0,0 0 0,0 0 15,0-21-15,1 21 16,-1-21-16,0-1 0,0 1 0,0 0 15,0 0-15</inkml:trace>
  <inkml:trace contextRef="#ctx0" brushRef="#br0" timeOffset="102423.11">21124 5292 0,'0'0'0,"-21"0"15,0 0 1,42 0-1,0 0-15,0 21 0,1-21 16,-1 0-16,21 0 0,-21 0 16,22 0-16,-22 0 0,0 0 0,21 0 15,-21 0-15,1-21 0,-1 21 0,0-21 16</inkml:trace>
  <inkml:trace contextRef="#ctx0" brushRef="#br0" timeOffset="103075.13">22585 5249 0,'0'0'0,"0"-21"16,0 0-16,0 0 0,0 0 0,0 0 16,-21-1-16,21 1 15,-22 21-15,1 0 16,21 21-1,-21 1-15,0-1 0,21 0 16,0 0-16,0 21 0,-21 1 0,0-1 16,-1 0-16,22 1 0,-21 20 15,21-20-15,-21 20 0,0 1 0,0 20 16,0-20-16,-1-1 0,1 22 0,21-22 16,-42 1-16,42-1 0,-42 1 15,42-1-15,-22 1 0,1-1 0,0 1 16,0-22-16,0 1 0,21-1 15,0-21-15,0 0 0,-21 22 0,21-22 16,0-42 15,0-1-15,0 1-16,0 0 0,0 0 16,21-21-16,-21-1 0,21 22 0</inkml:trace>
  <inkml:trace contextRef="#ctx0" brushRef="#br0" timeOffset="103395.29">22204 5249 0,'0'-42'16,"0"84"-16,21-105 0,-21 21 0,21-1 16,0 22-16,-21-21 0,43 21 0,-22-1 15,0 1-15,21 0 0,1 0 0,20 21 16,-21 0-16,22 0 0,-22 0 15,22 0-15,-22 0 0,0 21 0,1 0 16,-1 22-16,-21-22 0,-21 21 16,0 0-16,0-20 0,0 20 0,-21-21 15,-21 21-15,21-20 0,-22-1 16,1 0-16,0 0 0,-1 0 16,1-21-16,0 21 0,-1-21 0,22 0 15,-21 0-15,21 0 0,-1 0 0,44 0 47,-1 0-47,21 0 0,-21 0 16,22 0-16</inkml:trace>
  <inkml:trace contextRef="#ctx0" brushRef="#br0" timeOffset="104206.87">23199 5292 0,'0'0'0,"21"-21"15,0-22 1,-21 22-16,21 21 0,-21-21 16,0 0-16,0 0 0,0-1 0,0 1 15,0 0-15,0 0 0,-21 21 0,0-21 16,0 21-16,-1 0 0,1 0 16,-21 0-16,21 0 0,0 21 15,-1 0-15,1 0 0,0 0 16,-21 1-16,21-1 0,-1 21 0,22-21 15,-21 22-15,21-22 0,-21 0 16,21 0-16,0 0 0,0 0 16,0 1-16,0-1 0,0 0 0,21-21 15,0 21-15,1-21 0,-1 0 16,0 0-16,0 0 0,0 0 16,0 0-16,1 0 0,-1-21 0,0 21 15,0-21-15,0 0 0,0-1 0,1 1 16,-22 0-16,21 0 0,-21 0 15,21 0-15,-21-1 0,21-20 0,-21 21 16,21 0-16,-21 0 0,21-1 16,-21 1-16,0 0 0,0 42 31,0 0-31,0 1 0,0-1 0,-21 0 16,21 0-16,-21 0 0,21 0 15,-21 22-15,21-22 0,0 0 0,0 0 16,0 0-16,0 1 0,0-1 15,0 0-15,21-21 16,0 21-16,0-21 0,1 0 0,-1 0 16,0 0-16,0 0 0,21 0 15,-20 0-15,20-21 0,-21 0 0,21 21 16,-20-21-16,-1-1 0,21 1 0,-21 0 16,0-21-16,1 21 0,-1-22 15,0 22-15,-21-21 0,0 21 16,0-1-16,0 1 0,0 0 0,0 0 15,-21 21 1,21 21 0,0 0-1,21 0-15,-21 1 16,21-22-16,-21 21 0,21 0 0,-21 0 16,0 0-16,0 0 0,0 1 15,0-1-15,0 0 0,0 0 16,0 0-16,0 0 0,0 1 15,0-1-15,0 0 0,0 0 16,0 0 0,21-21-1,1 0-15,-1 0 16,21 0-16,-21 0 0,22 0 16,-1 0-16,-21 0 0,21-21 0,1 21 15,-1-21-15</inkml:trace>
  <inkml:trace contextRef="#ctx0" brushRef="#br0" timeOffset="104667.36">24596 5165 0,'0'0'0,"0"-21"0,0-1 0,0 1 15,-22 0-15,1 0 0,0 0 16,0 21-16,-21-21 0,20-1 16,1 22-16,-21 0 0,21 0 15,-22 0-15,1 0 0,21 22 0,-21-1 16,-1 0-16,22 0 0,0 0 15,-21 22-15,20-22 0,22 21 0,0-21 16,0 0-16,0 22 0,0-22 0,0 0 16,0 0-16,22 0 0,-1 1 15,0-1-15,0-21 0,0 21 0,0-21 16,1 0-16,-1 0 0,21 0 0,-21 0 16,0 0-16,1 0 0,20-21 15,-21 21-15,0-21 0,0-1 0,1 1 16,-1 0-16,0 0 0,0 0 15,0 0-15,0-22 0,1 22 16,-22 0-16,0 0 0,21 0 0,-21-1 16,-21 22-1,-1 0-15,1 0 16,21 22-16,-21-1 0,0 0 0,0 0 16,21 0-16,0 0 0,0 1 0,-21 20 15,21-21-15,0 0 0,0 0 16,0 1-16,0-1 0,21 0 15,0-21-15,21 21 0,-21-21 16,1 0-16,-1 0 0,21 0 16,-21 0-16,22 0 0,-1 0 15,0-21-15,-21 0 0,22 0 0</inkml:trace>
  <inkml:trace contextRef="#ctx0" brushRef="#br0" timeOffset="105347.29">25061 5144 0,'0'0'16,"0"-22"-16,0 1 0,0 0 0,-21 21 15,0 0 1,21 21 0,-21 0-16,0 1 0,21-1 0,-22 0 15,22 0-15,0 0 0,0 0 16,-21 1-16,21-1 0,0 0 0,0 0 16,-21 0-16,21 0 0,0 1 15,0-1-15,-21-21 47,21-21-47,0-1 16,0 1-16,0 0 0,0 0 15,0 0-15,0 0 0,0-1 16,21 1-16,0-21 0,0 21 0,-21-22 16,43 22-16,-22 0 0,0 0 15,21 0-15,-20 0 0,-1-1 16,21 22-16,0 0 0,-20 0 0,-1 0 15,0 0-15,21 22 0,-21-22 16,-21 21-16,22 0 0,-22 21 0,21-21 16,-21 1-16,0 20 0,0-21 0,0 0 15,0 22-15,0-22 0,-21 0 16,21 0-16,-22 0 0,22 0 0,-21 1 16,0-1-16,0-21 15,0 0 1,21-21 15,0-1-31,0 1 0,0 0 16,0 0-16,21-21 0,0 20 15,0 1-15,22 0 0,-22-21 0,21 21 16,0-1-16,1-20 0,-1 42 16,0-21-16,1 21 0,-22 0 0,21 0 15,-21 0-15,1 0 0,-1 21 0,0-21 16,-21 21-16,0 0 0,0 1 15,0-1-15,0 0 0,0 0 0,0 0 16,-21 0-16,0 1 0,21-1 0,-22-21 16,1 21-16,0 0 0,21 0 15,-21-21-15,21 21 0,-21-21 16,0 0-16,42-21 47</inkml:trace>
  <inkml:trace contextRef="#ctx0" brushRef="#br0" timeOffset="105739.06">25908 5165 0,'0'0'15,"-21"0"-15,0 0 0,42 0 47,0 0-47,0 0 0,0 0 0,0 0 16,1 0-16,-1 0 0,0-21 0,0 21 15,0-22-15,0 1 0,1 21 16,-22-21-16,0 0 0,21 21 0,-21-21 16,0 0-16,0-1 15,-21 22-15,-1 0 16,1 0-16,0 0 0,0 22 0,-21-1 15,20 0-15,1 0 0,-21 0 16,21 0-16,0 1 0,-1-1 16,1 0-16,0 0 0,21 0 0,0 0 15,0 1-15,0-1 0,0 0 0,0 0 16,0 0-16,0 0 16,21-21-16,0 0 0,1 0 15,-1 0-15,21 0 0,-21 0 0,0 0 16,22-21-16,-22 21 0,21-21 15,-21 0-15</inkml:trace>
  <inkml:trace contextRef="#ctx0" brushRef="#br0" timeOffset="106031.9">26501 4657 0,'0'0'0,"0"-21"0,-22 21 16,1 21-1,0 0-15,21 0 0,-21 0 16,21 0-16,-21 22 0,21-1 0,-21 0 16,21 1-16,-22-1 0,1 0 15,21 1-15,-21-1 0,21 0 0,0 1 16,0-22-16,-21 21 0,21-21 0,0 1 16,-21-1-16,21 0 0,0 0 15,0 0-15,0 0 16,21-21 31,0-21-47,0 21 15</inkml:trace>
  <inkml:trace contextRef="#ctx0" brushRef="#br0" timeOffset="106351.3">26479 5271 0,'22'-22'16,"-1"22"0,0-21-16,0 21 15,-21-21-15,21 21 0,-21-21 16,21 21-16,-21-21 16,-21 21-1,0 0-15,0 0 16,0 21-16,0-21 0,-1 21 15,22 0-15,-21-21 0,0 21 16,21 1-16,-21-1 0,21 0 0,0 0 16,0 0-16,-21-21 15,21 21-15,0 1 0,21-1 32,0-21-32,0 0 15,0 0-15,1 0 0,-1 0 16,0 0-16,0 0 0</inkml:trace>
  <inkml:trace contextRef="#ctx0" brushRef="#br0" timeOffset="106719.09">26776 5165 0,'0'0'16,"0"-21"-16,21 21 31,-21 21-15,21 0-1,-21 0-15,0 0 16,0 0-16,0 1 16,0-1-16,0 0 0,0 0 15,0 0-15,-21 0 0,0 1 16,21-1-16,-21-21 16,21 21-1,-22-21-15,22-21 31,0 0-31,0-1 16,0 1-16,0 0 16,22 0-16,-1 0 0,0 0 15,-21-1-15,21 1 16,0 21-16,0-21 0,1 21 16,-1-21-1,0 21-15,0-21 0</inkml:trace>
  <inkml:trace contextRef="#ctx0" brushRef="#br0" timeOffset="107015.92">26014 4805 0,'0'0'0,"-21"-21"0,42 21 31,0 0-31,0 0 0,21 0 16,1 0-16,-1 0 0,0 0 0,22 0 15,-22 0-15,1 0 0,-1 0 16,0 0-16,1 0 0,-1 0 0,0 21 16,-21-21-16,1 0 0,-1 0 15,0 0-15,0 0 0,-42 0 47,0 0-47,-22 0 16</inkml:trace>
  <inkml:trace contextRef="#ctx0" brushRef="#br0" timeOffset="108147.67">13420 3112 0,'21'-22'0,"-42"44"0,42-65 15,-21 22-15,0 0 16,0 0-16,0 0 16,0-1-16,0 1 15,0 0-15,0 0 0,0 0 16,0 42 15,0 0-31,0 0 16,0 22-16,0-1 0,0 0 0,-21 22 15,21-1-15,-22 1 0,22-1 16,0 1-16,-21 20 0,21-20 0,-21 21 16,0-22-16,21 22 0,0-22 15,0 1-15,-21 20 0,21-20 0,-21-1 16,21 22-16,0-21 0,-22-22 15,22 21-15,0 1 0,0-22 16,0 1-16,-21-1 0,21 0 0,0 1 16,0-1-16,-21 0 0,21 1 0,0-1 15,0-21-15,0 0 0,0 22 16,0-22-16,0 0 0,0 0 0,0 0 16,0 0-16,0-42 62,-21 0-62,21 0 0,-21 21 0,21-21 16</inkml:trace>
  <inkml:trace contextRef="#ctx0" brushRef="#br0" timeOffset="108376.54">12996 4678 0,'0'0'0,"-21"-21"0,0 21 16,21 21 31,21-21-47,-21 21 15,21-21-15,0 21 0,1 0 0,-22 1 0,21-22 16,0 21-16,0 0 0,0 0 16,0 0-16,-21 0 15,22-21-15,-22 22 0,21-22 16,0 0-16,0 0 15,0 0-15,0 0 16</inkml:trace>
  <inkml:trace contextRef="#ctx0" brushRef="#br0" timeOffset="108576.42">13589 4593 0,'-21'0'15,"21"21"-15,-21-21 0,-1 22 16,1-1-16,0-21 0,0 21 16,0 0-16,0 0 0,21 0 0,-22-21 15,1 22-15,0-1 0,21 0 0,0 0 16,-21-21-16,21 21 0,-21 0 16,0 1-16</inkml:trace>
  <inkml:trace contextRef="#ctx0" brushRef="#br0" timeOffset="109467.62">12128 6519 0,'43'-42'16,"-43"21"-16,0 0 16,0 0-16,0-1 15,0 1-15,0 0 0,-21 21 16,21-21-16,-22 0 0,1 21 0,0 0 16,0-21-16,0 21 0,0 0 15,-1 0-15,1 0 0,0 0 0,0 0 16,-21 21-16,20 0 0,1 0 0,-21 0 15,21 22-15,0-22 0,-1 21 16,1-21-16,21 22 0,0-1 16,-21 0-16,21-21 0,0 22 0,0-22 15,0 0-15,0 21 0,0-20 16,0-1-16,21-21 0,-21 21 0,21-21 16,1 0-16,-1 0 0,0 0 0,0 0 15,0 0-15,0 0 0,1 0 16,20-21-16,-21 0 0,0-1 0,0 1 15,1 0-15,20 0 0,-21-21 0,0-1 16,0 22-16,1-21 0,-1-1 0,0 1 16,0-21-16,0 20 0,0 1 15,1 0-15,-22-1 0,0 22 0,21-21 16,-21-1-16,21 22 0,-21 0 16,0 0-16,0 0 0,0 42 31,-21 0-31,21 0 15,-21 0-15,21 22 0,-22-22 16,22 21-16,0 1 0,0-22 0,0 21 16,0 0-16,0 1 0,0-1 0,0 0 15,0-20-15,0 20 0,0-21 16,0 0-16,0 0 0,0 1 0,0-1 16,22-21-16,-1 0 0,0 0 0,0 0 15,0 0-15,0 0 16</inkml:trace>
  <inkml:trace contextRef="#ctx0" brushRef="#br0" timeOffset="109855.39">12509 6498 0,'-21'0'15,"21"21"-15,21-21 47,1 0-47,-1 0 0,0-21 0,0 21 0,-21-21 16,21 0-16,0 21 0,-21-21 15,22 0-15,-22-1 16,0 1-16,-22 21 31,1 0-31,0 0 0,0 0 16,0 21-16,0 1 0,21-1 15,-22 0-15,22 0 0,-21 0 0,21 0 16,-21 1-16,21-1 0,0 0 16,0 0-16,0 0 0,0 0 0,0 1 15,21-1-15,0 0 0,1-21 16,-1 0-16,0 0 0,0 0 0,0 0 16,0 0-16,22 0 15,-22 0-15,21-21 0,-21 0 0,1-1 16,20 1-16,-21 0 0,21 0 0</inkml:trace>
  <inkml:trace contextRef="#ctx0" brushRef="#br0" timeOffset="110391.77">13187 6181 0,'0'0'0,"0"-43"0,21 22 0,0-21 16,-21 21-16,0 0 0,0-1 0,0 1 16,0 0-16,0 0 0,0 42 46,-21 0-46,0 0 0,21 1 0,-21 20 16,21-21-16,-22 21 0,1 1 0,21-1 16,-21 0-16,0 1 0,0 20 15,0-20-15,-1 20 0,1-21 0,0 22 16,0-1-16,0 1 0,0-1 0,-1-20 16,1 20-16,0 22 0,0-22 15,0 1-15,0 21 0,21-22 0,-22 22 16,1-1-16,21-20 0,0 21 0,-21-22 15,21 1-15,0-22 0,0 21 0,0-20 16,0-1-16,21 0 0,-21-20 16,21-1-16,1 0 0,-1-21 15,0 0-15,21 0 0,-21 0 0,1 0 16,20-21-16,-21 21 0,21-21 0,1-1 16,-1 1-16,-21-21 0,22 21 0,-1 0 15,-21-22-15,21 22 0,-20-21 16,-1-1-16,0 1 0,0 21 0,-21-43 15,0 22-15,0 0 0,0-22 0,-21 22 16,0-22-16,0 22 0,-22-21 16,22 20-16,-21 1 0,-1 0 0,1-1 15,21 22-15,-21-21 0,-1 21 16,22-1-16,-21 22 0,21-21 0,-1 21 16,22-21-1,22 21 1,-1 0-16,0 0 0,0 0 0,0 0 15,22-21-15,-22 0 0,21 21 16,-21-21-16,22 21 0,-22-22 0,21 1 16</inkml:trace>
  <inkml:trace contextRef="#ctx0" brushRef="#br0" timeOffset="111832.61">13589 6308 0,'0'0'16,"0"-21"-16,0-1 0,-21 1 15,0 21-15,21-21 0,-22 21 16,1 0-16,0 0 0,0 0 16,0 21-16,0-21 15,-1 21-15,1 1 0,21-1 0,-21 21 16,0-21-16,0 22 0,21-22 0,-21 21 16,21 0-16,-22-20 0,22-1 15,0 21-15,0-21 0,0 0 0,0 1 16,0-1-16,0 0 0,22-21 15,-1 0-15,0 0 0,0 0 0,0 0 16,0 0-16,1-21 0,-1 0 16,0-1-16,21 22 0,-21-21 15,1-21-15,-1 21 0,0 0 0,0-1 16,-21-20-16,0 21 0,21-21 16,-21 20-16,21 1 0,-21 0 0,0 0 15,0 0-15,-21 42 31,0-21-31,21 21 16,-21 21-16,21-20 0,0-1 0,0 21 16,-21-21-16,21 0 0,0 22 15,0-22-15,0 0 0,0 0 0,0 0 16,0 1-16,21-1 0,-21 0 0,21-21 16,0 0-16,0 0 0,1 0 15,-1 0-15,0 0 0,0 0 16,0 0-16,0 0 0,1-21 0,-1 0 15,0-1-15,0 1 0,0 0 0,0 0 16,-21 0-16,22 0 0,-1-22 16,0 22-16,-21 0 0,0 0 0,0 0 15,21-1-15,-21 1 0,0 0 0,-21 21 47,21 21-47,0 0 16,0 1-16,-21-1 0,21 0 0,0 0 15,0 0-15,0 0 0,0 1 16,0-1-16,0 0 0,0 0 0,0 0 16,21 0-16,0-21 15,0 0-15,0 0 16,1 0-16,-1 0 0,0 0 0,-21-21 16,21 0-16,0 21 0,0-21 0,1 0 15,-22 0-15,21-1 0,0 1 16,-21-21-16,0 21 0,0 0 0,21-1 15,-21 1-15,0 0 0,0 0 16,0 0-16,-21 42 31,21 0-31,0 0 16,-21 0-16,21 1 0,-21 20 0,21-21 16,0 0-16,0 0 0,0 22 15,0-22-15,0 0 0,0 0 0,0 0 16,0 1-16,0-1 0,21 0 15,0-21-15,0 0 0,0 0 16,0 0-16,1 0 0,20 0 16,-21 0-16,0-21 0,0 0 0,1-1 15,-1 1-15,0 0 16,0-21-16,0 21 0,0-22 0,1 1 16,-1 0-16,0 20 0,-21-20 0,21 0 15,0-1-15,0 1 0,-21 0 0,0 21 16,22-22-16,-22 22 0,0 0 15,21 0-15,-21 0 0,-21 21 32,-1 0-32,22 21 15,0 0-15,-21 0 0,21 0 16,-21 0-16,0 1 0,21 20 0,0-21 0,0 21 16,-21-20-16,21 20 0,0 0 15,-21 1-15,21-22 0,0 21 16,0 0-16,0-20 0,0-1 0,0 0 15,21 0-15,-21 0 0,21 0 16,0-21-16,0 0 0,0 0 0,1 0 16,-1 0-16,0-21 0,0 21 15,0-21-15,0 0 0,1 0 16,-1 0-16,0-1 0,0-20 0,0 21 16,0-21-16,1-1 0,-1 1 0,0 21 15,0-22-15,-21 1 0,21 21 0,0-21 16,1 20-16,-22 1 0,21 0 15,-21-21-15,21 42 0,-21-21 0,0-1 16,0 1-16,-21 21 31,21 21-31,-21 1 16,-1-1-16,22 0 0,0 0 0,-21 21 16,0-20-16,0-1 0,21 21 15,0 0-15,-21-20 0,21 20 0,-21 0 16,21 1-16,-22-22 0,22 21 0,0 0 15,0-20-15,0-1 0,0 21 16,0-21-16,0 0 0,0 1 0,0-1 16,22-21-1,-1 0-15,0 0 0,0 0 16,0 0-16,0 0 16,1-21-16,-1 21 0,0-22 0,21 1 15,-21 0-15</inkml:trace>
  <inkml:trace contextRef="#ctx0" brushRef="#br0" timeOffset="112035.49">14901 6244 0,'0'0'0,"0"21"0,0 1 31,21-22-16,1 0-15,-1 0 0,0 0 0,0 0 16,21 0-16,-20 0 0,20 0 0,-21 0 16,0-22-16,22 22 0,-22 0 15,21-21-15</inkml:trace>
  <inkml:trace contextRef="#ctx0" brushRef="#br0" timeOffset="159923.69">1079 9843 0</inkml:trace>
  <inkml:trace contextRef="#ctx0" brushRef="#br0" timeOffset="160796.19">1228 9821 0,'-22'0'93,"1"0"-93,0 0 16,0 0-16,0 0 16,0 22-16,-1-22 0,-20 0 0,21 0 15,0 21-15,0-21 0,-1 0 0,1 0 16,0 0-16,0 0 0,-21 21 15,20-21-15,1 0 0,0 0 16,0 0-16,0 0 0,0 0 0,-22 0 16,22 0-16,0 0 0,0 0 15,0 0-15,-1 0 0,1 0 0,0 0 16,0 0 0,0 0-16,21-21 62,21 21-46,0 0-16,0 0 0,0 0 15,1 0-15,-1 0 16,0 0-16,0 0 0,0 0 16,0 0-16,1 0 0,-1 0 0,0 0 15,0 0-15,0 0 0,22 0 16,-22 0-16,0 0 0,21 0 0,1 0 15,-1 0-15,0 0 16,1 0-16,20 0 0,1 0 0,-1 0 16,1 0-16,-1 0 0,1 0 15,-1 0-15,22 0 0,-22 0 0,1 0 16,-22-21-16,22 21 0,-1 0 16,1 0-16,-22 0 0,21 0 0,1 0 15,-22 0-15,22 0 0,-1-22 16,-20 22-16,20 0 0,-21 0 0,1 0 15,-1 0-15,0 0 0,1 0 16,-1 0-16,-21 0 0,0 0 16,1 0-16,-1-21 0,0 21 0,0 0 31,-21-21 47,0 0-47,21 21-15</inkml:trace>
  <inkml:trace contextRef="#ctx0" brushRef="#br0" timeOffset="161846.78">2540 9419 0,'0'0'16,"-21"0"0,21 21 46,0 1-46,21-22-16,-21 21 0,21-21 15,0 21-15,-21 0 0,21-21 0,1 21 16,-1 0-16,0-21 0,0 22 0,21-1 16,-20-21-16,-1 21 0,0 0 15,0-21-15,0 21 0,0 0 0,22-21 16,-22 0-16,-21 22 0,21-22 15,0 0-15,0 0 0,1 21 0,-1-21 16,0 0-16,0 0 16,0 0-16,0 0 15,1 0 1,-22 21 46,-22-21-62,1 21 16,0-21-16,0 0 16,0 21-16,0-21 0,-1 21 0,1-21 15,0 22-15,0-22 0,-21 21 16,20 0-16,-20-21 0,21 21 0,-21 0 16,20 0-16,-20 1 0,0-1 0,21-21 15,-22 21-15,22 0 16,0 0-16,0-21 0,0 21 0,-22 1 15,22-1-15,0-21 16,0 0-16,21 21 0,-21-21 16,42 0 46,0-21-62,0 21 0,0-21 16,0-1-16,22 1 0,-22 0 15,21 21-15,1-21 0,-22 0 16,21 0-16,0-1 0,-20 1 0,20 0 16,-21 0-16,21 0 0,-20 21 15,-1-21-15,0-1 0,0 22 0,0 0 16,-21-21-16,21 21 0,-21 21 78,0 1-47,22-44 16,-22 1-47,21 0 16</inkml:trace>
  <inkml:trace contextRef="#ctx0" brushRef="#br0" timeOffset="163519.84">4508 9335 0,'22'-22'16,"-1"1"-16,-21 0 15,21 0-15,-21 0 16,21 0 0,-21-1-16,0 1 0,0 0 15,-21 0 1,0 21-16,0-21 0,-1 21 15,1 0-15,0 0 0,0 0 0,0 0 16,0 0-16,-22 21 0,22-21 16,0 21-16,0 0 0,-22 0 0,22 1 15,0 20-15,21-21 0,-21 21 16,0-20-16,0 20 0,-1 0 0,22 1 16,-21-1-16,0 0 0,21 1 0,-21 20 15,21-21-15,0 1 0,0-1 16,0 0-16,0 1 0,0-1 15,0-21-15,0 22 0,21-22 0,0 0 16,0 0-16,1-21 0,20 21 16,-21 0-16,21-21 0,-20 0 0,20 0 15,0 0-15,-21 0 0,22 0 16,-1 0-16,0 0 0,-20 0 0,20-21 16,-21 0-16,21 21 0,-20-21 0,20 0 15,-21 0-15,21-1 0,-20 1 16,-1-21-16,21 21 0,-21-22 0,0 1 15,1 21-15,-22-21 0,21-1 0,0 22 16,-21 0-16,0-21 0,0 20 16,21 1-16,-21 0 15,-21 21 17,21 21-32,0 22 15,-21-22-15,21 0 0,-21 0 16,21 21-16,-22-20 0,22 20 0,0-21 15,0 21-15,0-20 0,0-1 0,0 0 16,0 0-16,0 0 0,0 0 16,0 1-16,22-22 0,-1 21 0,0-21 15,0 0-15,0 0 0,0 0 16,1 0-16,-1 0 16,0 0-16,0 0 0,0-21 15,0 21-15,-21-22 0,0 1 0,22 0 16,-22 0-16,21 0 0,-21-22 15,0 22-15,0-21 0,0 21 0,0 0 16,0-22-16,0 22 0,-21 0 0,-1 0 16,1 0-16,0 21 0,0-22 15,0 22-15,0 0 0,-1 0 0,1 0 16,0 0 0,0 0-16,42-21 31,0 21-16,22 0-15,-22-21 0,0 21 0,0 0 16,21-21-16,-20 0 0,-1 21 0,21 0 16,-21-21-16,22 21 0,-22 0 15,21 0-15,0 0 0,-20 0 0,20 0 16,-21 0-16,0 0 0,0 0 0,1 0 16,-1 21-16,0 0 0,-21 0 15,0 0-15,0 22 0,0-22 16,0 0-16,0 0 0,0 0 15,0 22-15,0-22 0,0 0 0,0 0 16,0 21-16,0-20 0,0-1 16,0 0-16,0 0 0,0 0 15,0 0-15,0 1 0,0-1 16,0 0-16,0-42 47,0 0-47,0-1 15,0 1-15,0 0 0,0 0 16,0 0-16,0 0 0,0-22 0,0 22 16,0-21-16,21-1 0,0 22 0,0-21 15,22 21-15,-22-22 0,21 22 16,1-21-16,-1 21 0,-21 0 16,21-1-16,1 22 0,-1-21 0,0 21 15,1 0-15,-1 0 0,-21 0 16,0 21-16,22 1 0,-43-1 0,21 0 15,0 0-15,-21 0 0,21 22 0,-21-22 16,0 21-16,0-21 0,0 22 16,0-22-16,-21 0 0,0 0 0,21 21 15,-21-20-15,21-1 0,-21-21 0,21 21 16,0 0-16,-22-21 0,22 21 16,-21-21-16,21 21 0,-21-21 15,42-21 32,0 0-47,1 0 0,-22 0 16,21 0-16</inkml:trace>
  <inkml:trace contextRef="#ctx0" brushRef="#br0" timeOffset="165406.97">6879 9525 0,'0'0'16,"0"-21"-16,0 0 16,-21 0-16,0 21 15,0 0-15,-1 0 0,1 0 16,-21 0-16,21 0 0,0 0 0,-22 0 16,22 0-16,-21 21 0,21-21 0,-1 21 15,-20 0-15,21 0 0,0 0 16,0-21-16,-1 22 0,22-1 0,0 0 15,0 0-15,0 0 0,0 0 16,22 1 0,20-22-16,-21 0 15,0 21-15,0-21 0,1 0 0,20 0 16,-21 0-16,21 21 16,-20-21-16,20 0 0,-21 0 0,0 21 15,0-21-15,1 0 0,-1 21 0,-21 0 16,0 1-1,0-1-15,0 0 0,-21 0 16,-1 0-16,1-21 0,0 21 16,-21 1-16,21-22 0,-1 21 15,1-21-15,-21 0 0,21 0 0,0 21 16,-1-21-16,1 0 0,0 0 0,0 0 16,0 0-16,0 0 0,-1-21 15,22 0-15,-21-1 16,21 1-16,-21 21 0,21-21 15,-21 0-15,21 0 0,0 0 16,0-1-16,0 1 16,0 42 15,0 1-15,0-1-16,0 0 0,21-21 15,-21 21-15,21 0 0,-21 0 16,21 1-16,1-22 0,-1 21 15,0-21-15,0 0 0,0 21 16,0-21-16,1 0 0,-1 0 16,0 0-16,0 0 0,21 0 15,-20 0-15,20 0 0,-21 0 0,21 0 16,-20-21-16,20 0 0,-21 21 0,21-22 16,-20 1-16,20 0 0,-21 0 15,0-21-15,22 20 0,-22-20 0,0 0 16,0-1-16,21 1 0,-20 0 0,-1-1 15,0 1-15,0-21 0,0 20 16,0 1-16,-21 0 0,22-1 0,-22 1 16,21 0-16,-21-1 0,0 22 15,0-21-15,0 21 0,0-1 0,0 1 16,0 0-16,0 0 0,-21 21 31,-1 21-15,22 0-16,0 22 0,0-22 0,0 21 15,0-21-15,-21 22 0,21-22 0,0 21 16,-21 0-16,21-20 0,0 20 16,0 0-16,0 1 0,-21-1 0,21-21 15,0 21-15,0 1 0,-21-1 0,21-21 16,0 22-16,0-22 0,0 0 16,0 21-16,0-21 0,0 1 15,0-1-15,0 0 0,0 0 0,21-21 16,0 0-16,-21 21 0,21-21 15,0 0-15,1 0 16,-1 0-16,0 0 0,0 0 0,0 0 16,0 0-16,1-21 0,-1 0 15,0 0-15,0 0 0,0-1 0,0 1 16,1 0-16,-1-21 0,0 21 0,-21-22 16,21 1-16,0 21 0,-21 0 15,21-1-15,-21 1 0,0 0 0,0 0 16,-21 21-1,0 0-15,0 0 16,0 21 0,21 0-16,0 0 15,0 1 1,21-22 0,0 0-16,0 0 15,0 0-15,-21-22 0,22 22 16,-1-21-16,0 21 0,0 0 15,-21-21-15,21 21 0,0 0 16,-21 21 0,0 0-16,0 1 15,0-1-15,0 0 16,0 0-16,0 0 16,0 22-16,0-22 0,0 0 15,0 0-15,0 0 0,0 0 0,0 1 16,0-1-16,0 0 0,0 0 15,22 0-15,-1-21 0,0 0 16,0 21-16,0-21 0,0 0 0,1 0 16,-1 0-16,21 0 0,-21 0 15,0 0-15,1-21 0,-1 0 0,0 21 16,0-21-16,0 0 0,0 0 0,1-22 16,-1 22-16,0-21 0,0 21 0,0-22 15,0 22-15,-21-21 16,22 21-16,-22-1 0,21 1 0,-21 0 15,0 0-15,0 0 16,-21 42 0,-1 0-1,22 0-15,0 0 0,-21 1 16,21 20-16,-21-21 0,21 0 16,0 22-16,-21-22 0,21 0 0,0 0 15,0 0-15,0 0 0,0 1 0,0-1 16,21 0-1,0-21-15,0 0 0,1 0 16,-1 0-16,0 0 0,0 0 0,0 0 16,0 0-16,1-21 0,-1 21 0,0-21 15,0-1-15,0 1 0,0 0 16,1 0-16,-1 0 0,0 0 0,-21-22 16,21 22-16,0-21 0,0 21 0,-21-22 15,0 22-15,22 0 0,-22 0 16,0 0-16,0-1 0,0 44 31,0-1-31,-22 21 16,22-21-16,-21 0 0,0 22 0,21-22 15,0 21-15,0-21 0,0 1 16,0 20-16,0-21 0,0 0 0,0 0 16,0 1-16,0-1 0,0 0 15,42 0-15,-20 0 0,-1-21 0,0 21 16,21-21-16,-21 0 0,22 0 0,-22 0 15,21 0-15,-21 0 0,1 0 16,20 0-16,-21 0 0,0 0 0,0-21 16,1 0-16,-1 0 0,0 0 15</inkml:trace>
  <inkml:trace contextRef="#ctx0" brushRef="#br0" timeOffset="165712.79">9398 9462 0,'0'0'0,"0"-22"16,0 1-16,0 0 16,0 0-16,-21 21 0,0 0 15,-1 0 1,1 0-16,0 21 0,0-21 16,0 21-16,21 0 0,-21 1 0,-1 20 15,1-21-15,0 0 0,0 22 16,21-22-16,-21 21 0,21-21 15,-21 22-15,21-22 0,0 21 0,0-21 0,0 0 16,0 1-16,0-1 0,21 0 16,0 0-16,0-21 0,0 21 15,0-21-15,1 0 0,-1 0 0,0 0 16,0 0-16,21 0 0,-20 0 0,20 0 16,-21 0-16,21-21 0,-20 0 15,-1 21-15,21-21 0</inkml:trace>
  <inkml:trace contextRef="#ctx0" brushRef="#br0" timeOffset="166067.63">9610 9017 0,'0'21'0,"0"106"15,0-106-15,0 22 16,0-1-16,0 0 0,0 1 0,0-1 16,0 22-16,0-22 0,0 0 0,0 1 15,0-1-15,0 0 0,0-21 16,0 22-16,0-22 0,0 0 15,0 0-15,0 0 0,0 1 0,0-1 16,0 0-16,21-21 16,0 0-1,0 0-15,0 0 0,0-21 16,-21 0-16,22 21 0,-1-22 0,0 1 16,0 0-16</inkml:trace>
  <inkml:trace contextRef="#ctx0" brushRef="#br0" timeOffset="166503.38">10075 9567 0,'0'0'0,"43"-84"32,-65 84-1,1 21-31,0 0 16,21 0-16,-21 0 0,0 1 0,0-1 15,-1 0-15,22 0 0,-21 0 0,21 0 16,-21 1-16,21-1 0,0 0 15,0 0-15,0 0 0,0 0 0,0 1 16,21-22-16,0 0 0,1 21 16,-1-21-16,0 0 0,21 0 15,-21 0-15,1 0 0,20 0 0,-21 0 16,0-21-16,0-1 0,22 1 0,-22 21 16,0-21-16,0-21 0,0 21 15,-21-22-15,22 22 0,-1-21 16,-21-1-16,0 22 0,0-21 0,0 21 15,0 0-15,0-22 0,-21 22 16,-1 0-16,1 21 0,0 0 16,0 0-16,0 0 0,0 0 0,-22 21 15,22 0-15,0 0 0,0 1 0,-22-1 16,22 0-16,0 0 0,0 0 16,0 0-16,21 1 0,0-1 0,0 0 15,0 0-15,0 0 0,21-21 16,0 0-16,0 0 15,22 0-15,-22 0 16,21 0-16</inkml:trace>
  <inkml:trace contextRef="#ctx0" brushRef="#br0" timeOffset="166983.35">10922 9716 0,'0'21'16,"0"0"-16,-21 0 0,0-21 0,21 21 15,-22-21-15,1 21 0,0-21 16,0 0-16,0 0 16,0 0-1,21-21 1,0 0-16,0 0 0,0 0 0,21 0 15,0-1-15,0-20 0,0 21 16,0-21-16,1-1 0,-1 22 0,21-21 16,-21 21-16,0-22 0,1 22 0,-1 0 15,0 0-15,0 21 0,0-21 16,0 21-16,1 0 16,-1 0-16,-42 0 31,-1 21-16</inkml:trace>
  <inkml:trace contextRef="#ctx0" brushRef="#br0" timeOffset="167581.22">9483 9208 0,'0'0'0,"-64"-22"32,43 22-32,42 0 31,21 0-31,-20 0 16,20 0-16,0 0 0,22 0 15,-22 0-15,22 0 0,-1 0 0,1 0 16,-1 0-16,-21-21 0,22 21 15,-1 0-15,-20 0 0,-1 0 0,0 0 16,-20 0-16,-1-21 0,0 21 16,0 0-16,-42-21 31,0 21-31,0 0 0,-1 0 16,-20-21-16,0 21 0,21-21 0,-22 21 15</inkml:trace>
  <inkml:trace contextRef="#ctx0" brushRef="#br0" timeOffset="168091.1">7451 9144 0,'21'0'32,"21"0"-17,-21 0-15,22 0 0,-22 0 16,21 0-16,0 0 0,1 0 15,-1 0-15,0 0 0,22 0 0,-22 0 16,1 0-16,-22-21 0,21 21 0,-21 0 16,22 0-16,-22 0 0,0 0 15,0-21 32</inkml:trace>
  <inkml:trace contextRef="#ctx0" brushRef="#br0" timeOffset="168999.37">10668 9483 0,'0'0'0,"-21"-21"15,21-1 17,-21 22-32,-1 0 31,22-21 0,22 42 0,-1-21-15,0 22-16,0-22 0,-21 21 16,21-21-16,0 21 0,22 0 0,-22-21 15,0 21-15,0 0 0,0 1 0,1-1 16,20 0-16,-42 0 16,21 0-16,-21 0 0,0 1 0,0-1 15,0 0-15,-21-21 0,21 21 0,-21 0 16,0-21-16,-1 0 15,1 21-15,0-21 0</inkml:trace>
  <inkml:trace contextRef="#ctx0" brushRef="#br0" timeOffset="170606.9">13314 9038 0,'0'-21'16,"0"0"0,0 0-1,21 21-15,-21-21 0,21 21 0,-21-22 16,21 22-16,0-21 0,-21 0 16,22 21-16,-1-21 0,0 0 15,-21 0-15,0-1 16,21 1-16,-21 0 15,0 0 1,0 0-16,-21 21 16,0-21-16,0 21 15,-1 0-15,1 0 0,0 0 16,0 0-16,0 0 0,0 0 0,-1 0 16,1 21-16,-21 0 0,21 0 15,-22 0-15,22 0 0,0 22 0,-21-22 16,21 21-16,-1 1 0,1-1 15,0 0-15,0 1 0,0-1 0,0-21 16,21 21-16,-22 1 0,1-1 0,0 0 16,0-20-16,21 20 15,0 0-15,0-21 0,0 22 0,0-22 16,0 21-16,0-21 0,21 1 0,0-1 16,0 0-16,22 0 0,-22 0 15,21-21-15,1 0 0,-1 0 0,0 0 16,1 0-16,-1 0 0,0-21 0,22 21 15,-22-21-15,0 0 0,22 0 16,-22-1-16,1-20 0,-1 21 0,0 0 16,1 0-16,-22-22 0,21 22 0,-21-21 15,-21 21-15,21-22 0,-21 1 16,0 0-16,0 20 0,0-20 0,0 0 16,0-1-16,-21 1 0,0 0 15,-21-1-15,21 1 0,-22 0 16,1 21-16,-22-1 0,22 1 0,-21 0 15,20 0-15,-20 21 0,20 0 16,-20 0-16,21 0 0,-22 21 0,22 0 16,-1 0-16,1 1 0,0-1 0,21 21 15,-1-21-15,1 22 0,0-1 16,21 0-16,0 1 0,0-22 0,0 21 16,0 0-16,0-20 0,21 20 15,0-21-15,1 0 0,-1 0 0,0 1 16,0-1-16,21-21 0,1 21 0</inkml:trace>
  <inkml:trace contextRef="#ctx0" brushRef="#br0" timeOffset="171095.13">13843 9208 0,'21'-64'16,"0"64"-1,0 0-15,1 0 16,-1 0-16,0 0 16,0 0-16,0 21 0,0 0 15,1 1-15,-22-1 0,0 21 16,0-21-16,21 0 0,-21 1 0,0 20 15,0-21-15,0 0 0,0 22 16,0-22-16,0 0 0,0 21 0,-21-21 16,21 1-16,0-1 0,0 0 15,0-42 1,0 0 0,0-1-16,21 1 0,0 0 15,-21 0-15,21 0 0,0-22 16,-21 22-16,21 0 0,1-21 15,-1 21-15,0-1 0,-21 1 0,21-21 16,0 21-16,0 21 0,1-21 16,-22-1-16,21 22 0,0 0 15,0 0 1,0 0 0,-21 22-1,0-1-15</inkml:trace>
  <inkml:trace contextRef="#ctx0" brushRef="#br0" timeOffset="171506.89">14563 9398 0,'0'0'0,"21"0"0,0 0 16,0 0-16,0 0 15,0-21-15,1 21 0,-1-21 16,0 21-16,0-21 0,0 21 16,0-22-16,1 22 0,-1-21 0,-21 0 15,21 21-15,-21-21 0,21 0 16,-21 0-16,0-1 16,-21 22-16,0 0 15,0 0-15,-1 0 0,-20 0 0,21 0 16,0 0-16,0 0 0,-1 22 15,1-1-15,-21 0 0,21-21 0,21 42 16,-21-21-16,-1 1 0,22-1 0,-21 0 16,21 0-16,0 21 0,0-20 15,0-1-15,0 0 0,0 0 0,21 21 16,1-20-16,-1-22 0,0 21 0,0 0 16,0 0-16,0-21 0,1 0 15,-1 0-15,21 0 0,-21 0 16,22 0-16,-22 0 0,0 0 0,21 0 15,-21-21-15,1 21 0,20-21 0,-21 0 16,0-1-16</inkml:trace>
  <inkml:trace contextRef="#ctx0" brushRef="#br0" timeOffset="171904.66">15113 9271 0,'63'-21'31,"-41"0"-31,-1 21 0,0 0 0,0 0 16,0 0-16,0 0 0,22 0 16,-22 0-16,21 0 0,-21 0 15,22 0-15,-1 0 0,-21 21 0,0 0 16,22 21-16,-22-20 0,0-1 0,0 0 16,-21 21-16,0-21 0,0 1 15,0 20-15,0-21 0,0 0 0,-21 0 16,0 1-16,0-1 0,0 0 0,-1-21 15,1 0-15,21 21 0,-21-21 16,0 0-16,21-21 16,0 0-16,0 0 0,0-1 15,0 1-15,0 0 0,0-21 16,0 21-16,21-1 0,0-20 16,-21 21-16,21-21 0,1 20 0,-1 1 15,0-21-15,0 21 0,0 0 16,0-1-16,1 22 0,-1-21 0,0 0 15,0 21-15,0 0 0,0 0 16,1 0 0,-1 0-16</inkml:trace>
  <inkml:trace contextRef="#ctx0" brushRef="#br0" timeOffset="172806.94">15981 9504 0,'21'0'31,"0"-21"-31,0 21 16,0-21-16,1 21 0,-1-22 0,0 1 15,21 0-15,-21 21 0,1-21 0,20-21 16,-21 20-16,0 1 0,0-21 15,1 0-15,-1 20 0,-21-20 0,21-21 16,-21 20-16,0 1 0,0 0 16,0-1-16,0 1 0,0 0 15,0 20-15,0 1 0,-21 0 0,0 0 16,-1 21-16,1 0 0,0 0 16,0 0-16,21 21 0,-21 0 15,0 22-15,-1-22 0,1 21 0,21 0 16,0 1-16,-21-1 0,21 0 15,-21 1-15,21-1 0,0 0 0,0 1 16,0-1-16,0-21 0,0 22 0,0-1 16,0-21-16,21 21 0,0-20 15,-21-1-15,21 21 0,1-21 0,-1 0 16,0 1-16,0-1 0,0-21 16,0 21-16,22-21 0,-22 0 15,21 0-15,-21 0 0,22 0 0,-1 0 16,-21-21-16,22 0 0,-22-1 0,21 1 15,-21 0-15,0 0 0,1 0 16,-1 0-16,0-1 0,0 1 0,-21 0 16,0 0-16,0 0 0,0 0 15,0-1-15,-21 22 32,0 0-17,0 0-15,21 22 0,0-1 16,-22-21-16,22 21 0,-21 0 15,21 0-15,0 0 0,0 1 0,0-1 16,0 0-16,0 0 0,21 0 0,-21 0 16,22 1-16,-1-1 0,0 0 15,0 0-15,21 0 0,-20-21 0,-1 21 16,21-21-16,-21 0 0,22 0 0,-22 0 16,21 0-16,-21 0 0,22 0 15,-1-21-15,-21 0 0,0 0 0,22 0 16,-22 0-16,0-1 0,0-20 0,0 21 15,-21-21-15,0-1 0,0 22 16,0-21-16,0 21 0,0-22 16,0 22-16,-21-21 0,0 21 0,-21-1 15,20 1-15,-20 0 0,21 0 16,-21 21-16,20 0 0,-20 0 0,21 0 16,-21 0-16,20 21 0,-20 0 0,21-21 15,0 21-15,0 1 0,-1 20 16,1-21-16,0 0 0,21 0 0,-21 22 15,21-22-15,0 0 0,0 21 0,0-20 16,0-1-16,21 0 0,0 21 16,0-21-16,1 1 0,-1-1 15,0-21-15,0 21 0,0 0 0,22-21 16,-22 0-16,21 0 0,-21 0 0</inkml:trace>
  <inkml:trace contextRef="#ctx0" brushRef="#br0" timeOffset="173331.64">17970 9292 0,'0'0'0,"0"-21"0,0 0 0,-21 0 16,0 21-16,0-21 0,0 21 0,0 0 15,-1-22-15,1 22 16,0 0-16,0 0 0,-21 0 0,20 0 15,-20 22-15,21-1 0,0 0 0,-22-21 16,22 42-16,0-21 0,0 1 16,0-1-16,0 0 0,-1 21 0,22-21 15,-21 1-15,21 20 0,0-21 0,0 0 16,0 0-16,21 22 0,1-43 16,-1 21-16,0 0 0,0 0 0,0-21 15,0 0-15,1 0 0,20 0 0,-21 0 16,0 0-16,22 0 0,-22 0 15,0-21-15,0 0 0,0 0 0,0 0 16,1-1-16,-1 1 0,0-21 16,0 21-16,-21-22 0,0 1 15,21 21-15,-21 0 0,0-22 0,21 22 16,-21 0-16,0 0 0,-21 21 31,0 21-31,21 0 16,0 0-16,-21 1 0,21-1 0,0 0 15,0 0-15,0 21 0,0-20 16,0-1-16,0 21 0,0-21 0,0 0 16,0 1-16,21-1 0,0 0 0,0 0 15,1 0-15,-1-21 0,0 0 16,0 21-16,21-21 0,-20 0 16,20 0-16,0 0 0,1 0 0,-1 0 15,0-21-15</inkml:trace>
  <inkml:trace contextRef="#ctx0" brushRef="#br0" timeOffset="174672.88">18881 9292 0,'0'0'0,"-22"-21"0,1 21 0,0-21 16,0 0-16,0 21 0,0 0 15,-22 0-15,22 0 0,0 0 0,-21 0 16,20 0-16,-20 0 0,0 0 15,21 21-15,-22 0 0,22 0 0,0 0 16,-21 1-16,20-1 0,1 0 16,0 0-16,21 0 0,0 22 0,0-22 15,0 0-15,0 0 0,0 0 0,0 22 16,0-22-16,0 0 0,21 0 16,0-21-16,1 21 0,-1 0 0,0 1 15,0-22-15,0 0 0,0 0 0,22 0 16,-22 0-16,0 0 0,21 0 15,-20 0-15,-1-22 0,0 22 0,0-21 16,0-21-16,22 21 0,-22 0 16,0-22-16,0 1 0,0 0 15,0-1-15,1-20 0,-1 20 0,0-20 16,0-1-16,0 22 0,0-21 16,-21-1-16,0 1 0,0 20 0,0 1 15,22 0-15,-22-1 0,0 22 0,0 0 16,0 0-16,0 0 0,-22 21 31,22 21-31,0 0 0,-21 0 0,0 0 16,0 22-16,21-1 0,0 0 15,-21 1-15,21-1 0,-21 0 16,21 1-16,-22-1 0,22 0 0,0 1 0,0-1 16,0-21-16,0 21 15,0 1-15,0-22 0,0 0 0,0 21 16,22-20-16,-1-1 0,-21 0 0,21 0 15,0 0-15,0-21 16,0 0-16,1 0 0,-1 0 16,0 0-16,0 0 0,0-21 15,0 21-15,1-21 0,-1 0 16,0 0-16,0-1 0,0 1 0,0 0 16,1 0-16,-22 0 0,0 0 15,21-1-15,0 1 16,-21 0-16,0 42 47,0 0-32,-21 1-15,21-1 0,0 0 16,0 0-16,0 0 0,0 0 16,0 1-16,0-1 0,21 0 15,0-21-15,-21 21 0,21-21 0,0 21 16,1-21-16,-1 0 0,0 0 15,0 0-15,0 0 0,22 0 16,-22 0-16,0 0 0,0 0 0,0 0 16,0-21-16,1 0 0,-1 21 15,0-21-15,-21 0 0,21-1 0,0 1 16,0 0-16,-21-21 0,22 21 16,-22-1-16,0 1 0,21 21 15,-21-21-15,0 42 31,-21 0-15,21 1-16,-22-22 0,1 21 16,21 0-16,0 0 0,0 0 0,-21 0 15,21 1-15,-21-22 16,21 21-16,0 0 0,0 0 0,0 0 16,0 0-16,0 1 31,0-44 0,0 1-31,0 0 16,0 0-16,0 0 0,0 0 15,0-1-15,0 1 0,21 0 0,0 0 16,0-21-16,1 20 0,-1 1 16,0 0-16,0 0 0,21 0 0,-20 21 15,-1-21-15,21-1 0,0 22 16,-20 0-16,20-21 0,-21 21 15,0 0-15,0 0 0,1 0 0,-1 0 16,0 21-16,-21 1 0,21-1 0,-21 0 16,0 0-16,0 0 0,0 0 15,0 1-15,0-1 0,0 0 0,-21 0 16,0 0-16,21 0 0,0 1 0,-21-1 16,-1 0-16,22 0 0,-21 0 15,21 0-15,0 1 0,-21-22 16,21 21-16,0-42 47,0-1-47,21 1 15,0 21-15,1-21 0,-1 21 16</inkml:trace>
  <inkml:trace contextRef="#ctx0" brushRef="#br0" timeOffset="175623.79">21040 9292 0,'0'-21'16,"0"42"-16,0-63 16,-22 21-16,1 0 0,0-1 15,0 22-15,0-21 0,-22 0 0,22 21 16,0 0-16,-21 0 0,21 0 15,-22 0-15,1 0 0,21 0 0,-22 0 16,1 0-16,21 21 0,-21 0 0,20 1 16,1-22-16,0 21 0,0 0 15,0 21-15,21-21 0,-21 1 0,21-1 16,0 0-16,0 0 0,0 0 0,0 0 16,0 1-16,21-22 0,0 21 15,0 0-15,0 0 0,0-21 0,1 21 16,-1-21-16,0 0 0,0 0 15,0 0-15,0 0 0,22 0 16,-22 0-16,0 0 0,0-21 0,0 21 16,1-21-16,-1 0 0,0 0 0,0-1 15,-21 1-15,21 0 0,0 0 16,-21 0-16,22 0 0,-22-22 0,21 22 16,0 0-16,-21 0 0,0 0 15,0-1 1,0 44 15,0-1-31,0 0 16,0 0-16,-21 0 15,21 0-15,-21 1 0,21-1 0,-22 0 16,22 0-16,-21 0 0,21 0 16,-21 22-16,0-22 0,0 21 0,21-21 15,-21 22-15,-1-1 0,1-21 16,21 22-16,-21-1 0,21 0 0,-21 1 15,21-1-15,-21 0 0,21 1 0,0-1 16,0 0-16,0 22 0,0-22 0,0 0 16,0 22-16,0-22 0,0 22 15,0-1-15,0 1 0,21-1 0,-21-20 16,21 20-16,-21 1 0,0-1 16,0-21-16,21 22 0,-21-22 15,21 1-15,-21 20 0,0-21 0,0 1 16,0-1-16,0 0 0,0 1 0,0-1 15,0-21-15,0 22 0,0-22 16,0 0-16,-21 0 0,0-21 16,0 0-16,0 0 15,0 0-15,-1 0 0,22-21 16,-21 0-16,0 21 0,0-21 0,0-1 16,0 1-16,-1 0 0,-20 0 0,21-21 15,0 20-15,0-20 0,-1 21 16,1-21-16,0-1 0,0 1 15,21 0-15,0-1 0,0 1 0,0 0 16,0-1-16,0-20 0,0 20 0,21-20 16,0 21-16,0-22 0,1 1 15,20 20-15,0-20 0,-21 20 0,22 1 16,-1 0-16,-21-1 0,22 22 0,-1-21 16,0 21-16,-21-22 0,22 22 15,-22 0-15,21-21 0,-21 21 0,1-1 16,-1 1-16,0-21 0,-21 21 15,0-22-15,0 1 0,0 0 0</inkml:trace>
  <inkml:trace contextRef="#ctx0" brushRef="#br0" timeOffset="176099.52">19664 8573 0,'-21'0'15,"-1"0"-15,-20 0 0,21 0 16,0 21-16,0 0 0,-1-21 0,1 0 16,0 21-16,21 0 15,21 0 1,0-21-16,22 0 0,-22 0 16,0 0-16,21 0 0,-20 0 0,20 0 15,-21 0-15,21 0 0,-20 0 0,-1-21 16,0 21-16,-21-21 0,0 0 15,0 0-15,0 0 16,-21 21 0,0 0-16,-1 0 15,1 0-15,0 0 0,0 0 16,0 0-16,0 0 16,21 21-16,0 0 15,-22-21-15,22 21 16,-21-21-16</inkml:trace>
  <inkml:trace contextRef="#ctx0" brushRef="#br0" timeOffset="189559.99">974 12065 0,'0'0'0,"-22"0"0,1 0 0,0 0 15,0 0-15,0 0 0,-22 0 16,22 0-16,0 0 0,-21 0 15,-1 0-15,22 0 0,-21 0 0,0 0 16,20 0-16,1 0 0,-21 0 16,21 0-16,0 0 15,42 0 17,0 0-32,0 0 0,21 0 15,1 0-15,-22 0 0,21 0 0,22 0 16,-22 0-16,22-21 0,-1 21 15,1 0-15,20 0 0,1-21 0,0 21 16,20 0-16,-20-21 0,21 21 16,0-22-16,0 22 0,-1 0 0,1-21 15,0 21-15,21 0 0,-21-21 16,0 21-16,-22-21 0,1 21 0,0 0 16,-1 0-16,-20-21 15,-1 21-15,-20 0 0,-1 0 0,0 0 0,1 0 16,-22 0-16,0 0 0,0 0 15,0 0 1,-21-21-16,-21 21 31,0 0-31,0 0 16,0-22-16,0 22 0,-1 0 0</inkml:trace>
  <inkml:trace contextRef="#ctx0" brushRef="#br0" timeOffset="190047.27">2688 11578 0,'0'0'16,"-21"0"-16,0 0 16,21 21 15,21-21-16,0 22-15,0-1 0,0 0 16,1-21-16,-1 21 0,0-21 16,21 21-16,-21-21 0,1 0 0,20 21 15,-21-21-15,148 0 32,-147 0-32,20 0 0,-21 0 15,0 0-15,0 0 0,-42 0 47,21 22-47,-21-22 0,0 0 0,-21 21 16,20 0-16,1-21 0,0 21 0,0 0 15,0 0-15,-22 1 0,22-1 16,0 21-16,-21-21 0,21 22 0,-22-22 16,22 21-16,-21-21 0,21 22 15,-1-22-15,1 21 0,0-21 0,0 0 16,21 1-16,0-1 0,-21 0 15,0 0-15,21 0 16,0 0-16,21-21 31,0 0-31,0 0 0,0-21 16</inkml:trace>
  <inkml:trace contextRef="#ctx0" brushRef="#br0" timeOffset="191611.2">5016 11324 0,'0'0'0,"0"-21"0,0 0 0,0 0 16,-21 0-1,21-1-15,0 1 0,-21 0 16,0 21-16,21-21 0,-21 21 16,0-21-16,-1 21 0,1 0 15,-21 0-15,21-21 0,0 21 0,-1 0 16,-20 0-16,21 0 0,-21 0 16,20 21-16,-20 0 0,21 0 0,-21 0 15,20 0-15,1 22 0,-21-1 16,21-21-16,0 43 0,-1-22 0,1 0 15,21 22-15,-21-22 0,0 22 16,21-22-16,-21 0 0,21 22 16,0-22-16,0 1 0,0 20 0,0-21 15,21 1-15,0-1 0,0-21 16,0 22-16,1-22 0,20 0 0,0 21 16,-21-42-16,22 21 0,-1 1 0,0-22 15,1 0-15,-1 0 0,-21 0 16,22 0-16,-1 0 0,0-22 0,1 1 15,-22 21-15,21-21 0,-21-21 0,22 21 16,-22-1-16,21-20 0,-21 21 16,0-21-16,1 20 0,-1-20 0,-21 0 15,21 21-15,0-22 0,-21 22 16,0 0-16,0 0 0,21 0 16,-21-1-16,0 44 31,0-1-31,0 0 15,-21 0-15,21 21 0,0-20 16,0-1-16,0 21 0,0-21 0,0 0 16,0 22-16,0-22 0,0 0 15,0 0-15,0 0 0,0 1 0,0-1 16,0 0-16,21-21 0,0 0 16,1 0-16,-1 0 0,0 0 0,0 0 15,21 0-15,-20-21 0,-1 21 16,0-21-16,0-1 0,0 1 15,0 0-15,1 0 0,-22 0 0,21 0 16,-21-22-16,0 22 0,0 0 0,0-21 16,-21 20-16,-1 1 0,1 0 15,0 0-15,-21 21 0,21-21 0,-1 0 16,-20 21-16,21 0 0,0 0 0,0 0 16,-1 0-16,44 0 46,-1 0-46,0-22 0,0 22 16,21 0-16,-20 0 0,20-21 16,0 21-16,-21 0 0,22-21 0,-1 0 15,0 21-15,1 0 0,-1 0 16,0 0-16,-20 0 0,20 0 0,-21 0 16,0 0-16,0 0 0,1 0 0,-1 21 15,-21 0-15,21-21 0,-21 21 16,0 1-16,0-1 0,0 0 0,0 0 15,0 0-15,0 0 0,0 1 16,0-1-16,0 0 0,0 0 16,0 0-16,0 0 0,0 1 15,0-1-15,0 0 0,0 0 16,0 0 0,0-42 15,0 0-16,0 0-15,0 0 0,0-1 0,0 1 16,0 0-16,0-21 0,0 21 0,21-22 16,0 22-16,0-21 0,1 21 15,-1-22-15,0 22 0,0 0 0,21 0 16,-20 0-16,-1-1 0,21 1 0,-21 21 16,0 0-16,1 0 15,-1 0-15,0 21 0,0-21 0,0 22 16,0-1-16,-21 21 0,0-21 0,22 0 15,-22 1-15,0 20 0,0-21 16,0 21-16,0-20 0,0-1 0,0 0 16,0 21-16,0-21 0,-22-21 0,22 22 15,0-1-15,0 0 16,0-42 31,0 0-47,0-1 0</inkml:trace>
  <inkml:trace contextRef="#ctx0" brushRef="#br0" timeOffset="193423.37">7048 11642 0,'0'0'0,"22"0"0,-22-64 32,0 43-32,0 0 0,0 0 15,-22 0 1,1 21-16,0 0 0,0 0 16,0 0-16,0 0 0,-1 0 15,1 0-15,-21 21 0,21-21 0,0 21 16,-22-21-16,22 21 0,-21 0 0,21-21 15,-1 21-15,1 1 0,0-22 16,21 21-16,0 0 0,0 0 16,21-21-1,0 21-15,1-21 0,-1 0 16,0 0-16,21 0 0,-21 0 0,1 21 16,20-21-16,-21 0 0,0 0 15,22 0-15,-22 0 0,0 0 16,0 22-16,0-22 0,0 0 0,1 21 15,-1-21-15,-21 21 0,0 0 16,0 0-16,0 0 16,0 1-16,0-1 15,-21 0-15,-1 0 0,1-21 0,0 21 16,0-21-16,0 21 0,0-21 16,-1 0-16,1 0 0,0 0 0,0 0 15,0 0-15,0 0 0,-1 0 0,1 0 16,0 0-16,0 0 0,0-21 15,0 0-15,-1 21 0,1-21 16,0 0-16,21 0 0,-21-1 0,21 1 16,-21 0-16,21 0 0,-21 21 15,21-21-15,0 0 0,0 42 47,21 0-47,0 0 16,0 0-16,0 0 0,0 1 0,1-1 15,-22 0-15,42 0 0,-21-21 16,0 21-16,0 0 0,1-21 0,-1 22 16,0-22-16,21 0 0,-21 21 0,22-21 15,-22 0-15,0 0 16,21 0-16,-20 0 0,20 0 0,-21-21 16,21 21-16,-20-22 0,-1 1 0,21 21 15,-21-21-15,0 0 0,1 0 16,-1-22-16,0 22 0,-21 0 0,21-21 15,0 21-15,0-22 0,-21 1 0,22 0 16,-1-1-16,-21-20 0,21 20 16,0-20-16,0 21 0,-21-22 0,0 22 15,21-22-15,-21 22 0,22 0 0,-22-1 16,0 22-16,0 0 0,0 0 16,0 0-16,0-1 0,-22 22 15,1 0 1,0 22-1,21 20-15,-21-21 0,21 21 0,0 1 16,0-1-16,-21 22 0,21-22 0,0 21 16,0-20-16,0-1 0,0 22 15,0-22-15,0 0 0,0 1 0,0-1 16,0-21-16,0 21 0,0-20 0,0-1 16,0 21-16,0-21 0,0 0 15,0 1-15,21-22 0,-21 21 0,21 0 16,0-21-16,0 0 0,1 21 15,-1-21-15,0 0 0,0 0 16,0 0-16,0-21 0,1 21 16,20-21-16,-21 0 0,0-1 0,0 1 15,22 0-15,-22 0 0,0 0 16,0 0-16,0-22 0,1 22 0,-1 0 16,0-21-16,-21 20 0,0 1 0,0 0 15,0 0-15,0 0 0,0 0 16,-21 21-16,0 0 15,-1 0-15,1 0 0,0 21 16,0 0-16,21 0 16,0 0-16,0 0 15,0 1-15,0-1 16,21-21 0,0 21-16,0-21 0,1 21 15,-1-21-15,0 21 16,0-21-16,-21 21 0,0 1 15,21-1-15,-21 0 16,0 0-16,0 0 0,21 0 16,-21 1-16,0-1 15,22-21 1,-1 0-16,0 21 0,0-21 16,0 0-16,0 0 0,1 0 15,-1-21-15,0 21 0,0-21 16,0-1-16,0 22 0,-21-21 15,22 0-15,-1 0 0,0 0 0,0 0 16,-21-1-16,21-20 0,-21 21 16,0 0-16,21 0 0,-21-1 0,0 1 15,0 0-15,0 0 0,0 0 16,0 42 0,0 0-1,-21 0-15,21 0 0,-21 1 0,21-1 16,0 21-16,0-21 0,0 0 15,0 1-15,0-1 0,0 0 0,0 0 16,0 0-16,0 0 0,21-21 16,0 0-16,1 0 0,-1 0 15,0 0-15,0 0 0,0 0 16,0 0-16,1 0 0,-1 0 0,21 0 16,-21-21-16,0 0 0,1 21 0,-1-21 15,0 0-15,0 0 0,0-1 16,0-20-16,1 21 0,-1 0 15,-21 0-15,0-1 0,0 1 0,0 0 0,0 0 16,0 0-16,0 42 31,-21 0-31,21 0 0,0 0 0,-22 1 16,1-1-16,21 0 0,-21 21 16,21-21-16,0 1 0,0-1 15,0 0-15,0 0 0,0 0 0,0 0 16,0 1-16,21-22 15,0 21-15,1-21 0,20 0 16,-21 0-16,21 0 0,-20 0 0,20 0 16,-21 0-16,21 0 0,-20 0 0,20 0 15,-21-21-15,0-1 0,22 22 16</inkml:trace>
  <inkml:trace contextRef="#ctx0" brushRef="#br0" timeOffset="193727.24">9525 11472 0,'0'0'16,"0"-21"-16,0 0 0,0 0 0,0 0 0,0 0 16,-21-1-16,21 1 0,-21 0 15,-1 21-15,1 0 0,0 0 16,0 0-16,0 0 0,0 21 16,-1 0-16,22 1 0,-21 20 15,0-21-15,21 21 0,-21 1 0,21-1 16,-21-21-16,21 22 0,-21-1 0,21-21 15,0 21-15,0-20 0,0 20 16,0-21-16,0 0 0,0 0 0,21 1 16,0-22-16,0 21 0,21-21 15,-20 0-15,-1 21 0,0-21 16,21 0-16,-21 0 0,22 0 16,-1-21-16,-21 21 0,22-21 0,-1 21 15,-21-22-15,0 1 0,22 0 0,-22 0 16,0 0-16,0 0 0</inkml:trace>
  <inkml:trace contextRef="#ctx0" brushRef="#br0" timeOffset="194036.06">10139 10880 0,'0'0'0,"0"-21"0,0-1 15,0 1-15,0 0 0,-21 21 16,-1 0-1,1 0-15,21 21 0,-21 0 0,0 1 16,21-1-16,0 21 0,0-21 16,-21 22-16,21-1 0,0 0 0,-21 22 15,21-1-15,0-20 0,0 20 0,0-21 16,0 22-16,0-22 0,0 1 16,0 20-16,0-42 0,0 22 0,0-1 15,0-21-15,0 0 0,0 0 16,0 1-16,0-1 0,21 0 0,-21 0 15,0 0 1,21-21-16,0 0 0,0 0 16,0 0-16,1 0 0,-1-21 0,0 0 15,0 21-15</inkml:trace>
  <inkml:trace contextRef="#ctx0" brushRef="#br0" timeOffset="194474.7">10562 11388 0,'0'-21'0,"0"42"0,0-64 16,-21 43 0,0 0-1,0 0-15,21 22 0,-22-1 16,22 0-16,-21 0 0,0 0 16,21 22-16,0-22 0,-21 21 0,0-21 15,21 22-15,0-22 0,0 0 0,0 21 16,0-21-16,0 1 0,0-1 15,0 0-15,0 0 0,21 0 16,0-21-16,0 0 16,0 0-16,1 0 0,-1 0 0,0 0 15,0 0-15,0 0 0,0 0 16,-21-21-16,22 21 0,-1-21 16,-21 0-16,0 0 0,21-1 0,-21 1 15,21-21-15,-21 21 0,0-22 0,0 22 16,0-21-16,0 0 0,0 20 15,-21-20-15,0 21 0,21 0 0,-21 0 16,-1-1-16,1 22 0,0 0 0,0 0 16,0 0-16,0 0 15,-1 22-15,22-1 0,-21-21 0,0 21 16,21 0-16,0 0 0,0 0 16,0 1-16,21-22 31</inkml:trace>
  <inkml:trace contextRef="#ctx0" brushRef="#br0" timeOffset="194954.98">10922 11388 0,'0'0'0,"0"-21"0,-21-1 16,21 1-16,0 0 15,0 0-15,0 0 0,0 0 16,21 21-16,0-22 0,0 22 16,0 0-16,1 0 15,-1 0-15,0 0 0,0 0 0,0 22 16,0-1-16,1 0 0,-1 0 0,0 0 16,-21 0-16,0 22 0,0-22 15,21 21-15,-21 1 0,0-22 0,0 21 16,0-21-16,0 22 0,-21-22 0,21 0 15,-21 0-15,0 0 0,21 0 0,-22 1 16,1-22-16,21 21 0,-21-21 16,0 0-16,21 21 0,-21-21 15,21-21 1,0 0 0,0-1-16,0 1 15,0 0-15,0 0 0,0 0 0,21-22 16,0 22-16,0-21 0,-21 0 0,21 20 15,1-20-15,-1 0 0,0 21 16,0-22-16,0 22 0,0-21 0,22 21 16,-22-1-16,0 1 0,0 21 0,0-21 15,1 21-15,-1 0 0,0-21 16,0 21-16,0 0 0</inkml:trace>
  <inkml:trace contextRef="#ctx0" brushRef="#br0" timeOffset="195273.8">9991 10943 0,'0'0'15,"-22"0"-15,1 0 0,42 0 32,22-21-32,-22 21 15,21 0-15,1 0 0,-1 0 16,0-21-16,1 21 0,-1 0 0,0 0 16,1 0-16,-1 0 0,0 0 0,1-21 15,-1 21-15,-21 0 0,21 0 16,-20 0-16,-1 0 0,-42 0 31,-1-21-31,1 21 0,-21 0 0,0 0 16</inkml:trace>
  <inkml:trace contextRef="#ctx0" brushRef="#br0" timeOffset="195626.94">7387 11028 0,'0'0'0,"-21"0"15,0 0-15,0 21 0,42-21 31,0 0-31,21 0 0,1 0 16,20 0-16,1 0 0,-1 0 0,1-21 16,-1 21-16,1-21 0,20 21 0,-41 0 15,20 0-15,1-21 0,-22 21 16,0 0-16,1 0 0,-1 0 0,-21-22 16,0 22-16,0 0 0,1 0 0,-1 0 46,-21-21-46,21 21 16</inkml:trace>
  <inkml:trace contextRef="#ctx0" brushRef="#br0" timeOffset="196304.7">12933 11070 0,'0'0'0,"63"-42"32,-42 21-32,-21 0 0,0-1 15,0 1-15,-21 0 16,0 21-16,0 0 0,0 0 15,0 0-15,-22 0 0,22 0 0,0 0 16,-21 21-16,-1 0 16,22 1-16,-21-1 0,-1 0 0,22 0 15,0 21-15,-21 1 0,21-1 0,-1 0 16,1 1-16,0-1 0,21 0 0,0 1 16,0-1-16,0-21 0,0 22 15,0-22-15,0 21 0,0-21 0,21 0 16,0 1-16,22-1 0,-22-21 0,0 21 15,21-21-15,1 0 0,-1 0 16,0 0-16,1 0 0,-1 0 0,22 0 16,-22-21-16,21 0 0,-20-1 0,20 1 15,-20 0-15,-1 0 0,21-21 16,-20 20-16</inkml:trace>
  <inkml:trace contextRef="#ctx0" brushRef="#br0" timeOffset="196852.39">13525 10859 0,'0'-22'0,"0"44"0,0-65 16,0 1-16,0 21 0,-21 0 16,0 21-16,21 21 31,-21 0-31,21 0 0,0 0 16,0 22-16,0-22 0,0 21 0,0 0 15,0 1-15,0-1 0,0 0 0,0 22 16,0-22-16,0 1 0,0-1 15,0 21-15,0-20 0,0-1 0,-21 0 16,21-20-16,0 20 0,0-21 16,0 0-16,0 22 0,0-22 15,0 0-15,0 0 16,0-42 15,0 0-31,0 0 0,0-1 0,0 1 16,0 0-16,0 0 0,0-21 0,0-1 15,0 22-15,0-21 0,0-1 16,21 1-16,0 0 0,0 21 16,0-22-16,1 22 0,-1-21 0,0 21 15,0-1-15,21 22 0,-20-21 0,-1 21 16,21 0-16,-21 0 0,22 0 16,-22 21-16,0 1 0,0-1 0,0 21 15,0-21-15,1 22 0,-22-1 0,21 0 16,-21 1-16,0-22 0,0 21 15,0 0-15,0-20 0,0 20 16,-21-21-16,-1 0 0,22 0 0,-21 1 0,0-1 16,0-21-16,21 21 15,-21-21-15,21-21 32,0 0-17,0-1 1,0 1-16,21 0 0</inkml:trace>
  <inkml:trace contextRef="#ctx0" brushRef="#br0" timeOffset="197626.76">14626 11345 0,'0'0'0,"0"-63"31,0 42-31,0 0 0,0-1 0,-21 1 16,0-21-16,0 21 0,-1 0 0,1 21 16,0-22-16,0 1 0,0 21 0,0 0 15,-1 0-15,-20 0 0,21 0 16,0 0-16,-22 21 0,22 1 0,0 20 16,-21-21-16,21 21 0,-1 1 0,22-1 15,-21 0-15,0-20 0,21 20 16,-21 0-16,21-21 0,0 22 0,0-22 15,0 0-15,0 0 0,0 0 16,21 1-16,0-1 0,0-21 16,1 21-16,-1-21 0,0 0 0,0 0 15,0 0-15,22 0 0,-22 0 0,0 0 16,0 0-16,21-21 0,-20 0 16,-1 21-16,0-22 0,0-20 0,0 21 15,0 0-15,1-22 0,-1 1 0,0 21 16,0-21-16,0-1 0,0 22 15,-21-21-15,22 21 0,-22-1 0,0 1 16,0 42 15,0 1-31,0-1 0,-22 0 16,22 21-16,-21-21 0,21 22 0,0-22 16,0 21-16,0-21 0,0 1 0,0-1 15,0 21-15,0-21 0,0 0 16,21 1-16,1-1 0,-1-21 15,0 0-15,21 0 0,-21 0 0,1 0 16,20 0-16,0 0 0,-21 0 16,22 0-16,-1-21 0,0 21 0,-20-22 15,20 1-15,-21 0 0,21 0 0,-20 0 16,-1 0-16,0-1 0,0-20 16,0 21-16,-21 0 0,21 0 0,-21-1 15,0 1-15,0 0 16,0 42-1,-21 0 1,0 1-16,21-1 0,-21 0 0,21 0 16,0 0-16,0 0 0,-21 1 15,21-1-15,0 0 0,0 0 0,-21 0 16,21 0-16,0 1 16,21-22-1,0 0-15,0 0 16,0 0-1,0 0-15,-21-22 0,0 1 16</inkml:trace>
  <inkml:trace contextRef="#ctx0" brushRef="#br0" timeOffset="197975.56">15303 11070 0,'0'0'0,"0"-21"0,-21 21 15,0 0-15,0 0 0,0 0 0,0 0 16,-1 0 0,44 0-1,-1 0 1,0 0-16,0 0 16,0 0-16,0 0 0,1 0 0,-1 0 15,0 0-15,-21-21 16,0 0-1,-21 21 1,0 0-16,-1 0 16,1 0-16,0 0 0,0 21 15,0-21 1,21 21-16,0 0 16,0 0-16,21-21 15,0 22-15,0-22 16,0 0-16</inkml:trace>
  <inkml:trace contextRef="#ctx0" brushRef="#br0" timeOffset="198555.23">15811 11240 0,'0'-22'0,"-21"22"32,0 0-17,21 22-15,0-1 0,0 0 16,0 0-16,0 0 0,0 22 16,0-22-16,0 0 0,0 0 0,0 0 15,0 0-15,0 1 0,0-1 16,0 0-16,0 0 0,0 0 0,0 0 15,0 1-15,-21-22 16,21 21-16,-21-21 31,21-21-31,0-1 16,0 1-16,0 0 16,0 0-16,0 0 0,0 0 15,0-22-15,21 22 0,0 0 0,0-21 16,0 20-16,-21-20 0,43 21 0,-22 0 15,0-22-15,0 22 0,22 0 16,-1 21-16,0-21 0,-21 21 0,22 0 16,-1 0-16,0 0 0,1 0 0,-1 21 15,-21 0-15,0 0 0,22 1 16,-22 20-16,-21-21 0,0 21 0,0-20 16,0 20-16,0-21 0,0 21 0,0-20 15,0-1-15,0 0 16,-21 0-16,0 0 0,-1 0 0,22 1 15,-21-22-15,21 21 16,0-42 15,21 21-31,-21-22 16,22 22-16,-22-21 0</inkml:trace>
  <inkml:trace contextRef="#ctx0" brushRef="#br0" timeOffset="199411.59">17103 11345 0,'0'0'0,"21"-84"31,-21 63-31,0-1 0,0 1 16,0 0-16,-21 0 0,21 0 0,-22 0 16,1 21-16,0-22 0,0 22 0,0 0 15,0 0-15,-1 0 0,-20 0 0,21 0 16,0 22-16,0-1 16,-22 0-16,22 0 0,0 21 0,0-20 15,-22-1-15,22 21 0,0-21 0,21 22 16,-21-22-16,21 0 0,0 0 15,0 0-15,0 0 0,0 1 0,21-1 16,-21 0-16,21-21 0,0 21 0,22-21 16,-22 0-16,0 0 0,21 0 15,-20 0-15,-1 0 0,21 0 0,-21-21 16,0 21-16,1-21 0,-1 0 0,0-1 16,-21 1-16,0 0 0,21 0 15,0-21-15,-21 20 0,0 1 0,0 0 16,21 0-16,-21 0 0,22 0 15,-22-1-15,0 1 32,0 42-17,0 1-15,0-1 0,0 0 16,0 0-16,0 0 0,0 0 16,0 1-16,0-1 0,0 21 0,0-21 15,0 22-15,0-22 0,0 21 0,0 0 16,0-20-16,0 20 0,0-21 15,0 21-15,0 1 0,0-1 0,0 0 16,0 1-16,0-1 0,0 0 16,0 22-16,0-22 0,21 1 0,-21 20 15,0-21-15,0 1 0,21 20 16,-21-20-16,0-1 0,0 0 0,21 1 16,0-1-16,-21 0 0,21-21 0,-21 22 15,0-1-15,22-21 0,-22 22 16,0-22-16,0 0 0,0 21 0,0-21 15,0 1-15,0-1 0,-22-21 16,1 0-16,0 0 0,-21 21 0,21-21 16,-1 0-16,-20 0 0,0 0 15,21 0-15,-22-21 0,1 0 0,0-1 16,-1 1-16,1 0 0,0 0 16,-1 0-16,1-22 0,21 22 15,-22-21-15,1 21 0,21 0 0,0-22 16,0 22-16,-1 0 0,22 0 0,0 0 15,0-22-15,0 22 0,0 0 0,0 0 16,0 0-16,0-1 0,22-20 16,-1 21-16,0 0 0,0 0 0,0-22 15,22 22-15</inkml:trace>
  <inkml:trace contextRef="#ctx0" brushRef="#br0" timeOffset="199937.29">17568 11240 0,'0'0'0,"21"-22"15,-21 1-15,0 0 16,0 42 15,0 0-31,0 1 16,0-1-16,0 0 0,-21 21 16,21-21-16,-21 1 0,21 20 0,0-21 15,-21 0-15,21 0 0,0 1 16,0-1-16,0 0 0,0 0 0,0 0 15,0 0-15,0-42 47,0 0-31,0 0-16,0 0 0,0 0 0</inkml:trace>
  <inkml:trace contextRef="#ctx0" brushRef="#br0" timeOffset="200308.07">17568 10986 0,'0'0'0,"-63"-43"31,42 43-31,-1 0 16,1 0-16,0 0 0,0 21 0,21 1 16,-21-1-16,21 0 15,21-21 1,0 0-16,0 0 15,0 0-15,1 0 0,-1 0 0,21 0 16,-21 0-16,0 0 0,1-21 16,-1 21-16,0-21 0,0 21 15,-21-22-15,0 1 0,0 0 16,0 0-16,-21 0 0,0 21 16,0 0-16,-1 0 0,-20 0 15,21 0-15,0 0 0,-22 0 0,22 0 16,0 0-16,0 21 0,21 0 0,-21 0 15,21 0-15,0 1 16,0-1-16,0 0 0,0 0 16,21 0-16,-21 0 0,21-21 15,0 22-15,0-22 16,1 0-16,20 21 0,-21-21 0</inkml:trace>
  <inkml:trace contextRef="#ctx0" brushRef="#br0" timeOffset="202027.09">18119 11134 0,'0'0'15,"0"-21"1,-22 21 0,1 21-1,21 0 1,0 0-16,0 0 0,-21 0 0,21 1 15,0-1-15,0 0 0,-21 0 0,21 21 16,0-20-16,0-1 0,0 0 16,0 0-16,0 0 0,0 0 0,0 1 15,0-1-15,0 0 16,0-42 31,0 0-47,0-1 15,0 1-15,0 0 0,0 0 0,0-21 16,0 20-16,0 1 0,21 0 16,0-21-16,0 21 0,1-1 15,-1-20-15,0 21 0,21 0 0,-21 0 16,22 21-16,-22-22 0,0 22 0,21 0 16,-20 0-16,-1 0 0,0 0 15,0 22-15,0-1 0,0 0 0,1 0 16,-22 21-16,0-20 0,0 20 0,0 0 15,21-21-15,-21 22 0,0-22 16,0 0-16,0 21 0,0-20 0,21-1 16,-21 0-16,21 0 0,0-21 0,-21 21 15,21-21 1,1 0-16,-1 0 16,0 0-1,-21-21-15,21 0 0,0 0 0,-21 0 16,21-1-16,1 1 0,-1 0 15,0-21-15,0-1 0,0 22 0,0-21 16,22 0-16,-22-1 0,21 1 0,-21 21 16,22 0-16,-1-22 0,0 22 15,1 21-15,-22-21 0,21 21 16,1 0-16,-22 0 0,0 0 0,21 0 0,-21 21 16,-21 0-16,22 0 0,-22 1 15,21-1-15,-21 21 0,0-21 0,0 0 16,0 22-16,0-22 0,0 0 15,0 0-15,0 0 0,0 1 16,0-1-16,-21-21 0,21 21 16,0-42 15,0 0-15,0-1-16,0 1 0,0 0 0,0 0 15,0 0-15,0 0 0,0-1 0,0-20 16,-22 21-16,22 0 0,-21 0 15,21-1-15,-21 1 0,0 0 0,0 21 16,0 0-16,-1-21 0,1 21 0,0 0 16,0 0-16,0 0 15,-22 0-15,22 21 0,0 0 0,-21 0 16,21 1-16,-1-1 0,1 21 0,0-21 16,0 22-16,0-1 0,21-21 15,-21 21-15,21-20 0,0 20 0,0-21 16,0 21-16,0-20 0,0-1 0,0 0 15,0 0-15,21 0 0,0 0 16,-21 1-16,21-22 0,0 0 0,0 21 16,1-21-16,-1 0 0,0 0 0,0 0 15,0 0-15,22 0 0,-22 0 16,0-21-16,0-1 0,0 1 16,0 0-16,1 0 0,-1 0 0,0 0 15,0-1-15,0-20 0,0 21 0,1 0 16,-22-22-16,0 22 0,0 0 15,0-21-15,21 21 0,-21-1 0,0 1 16,0 0-16,21 21 31,-21 21-15,0 0 0,0 1-16,0-1 15,0 0-15,0 0 0,0 0 0,0 22 0,0-22 16,0 0-16,0 21 0,0-21 15,-21 22-15,0-22 0,21 21 0,-22-21 16,22 22-16,0-22 0,-21 21 16,21 1-16,0-22 0,-21 21 0,21 0 15,0 1-15,0-22 0,0 21 0,0 22 16,0-22-16,0 0 0,0 1 16,0-1-16,0 0 0,0 1 0,0-1 15,0 0-15,0 1 0,0-1 0,21 0 16,-21-20-16,0 20 0,0 0 15,0 1-15,0-1 0,0-21 0,0 21 16,0-20-16,0 20 0,0-21 0,0 0 16,0 0-16,0 1 0,0-1 0,0 0 15,0 0 1,-21-21-16,0 0 16,0 0-16,0 0 15,-1-21-15,1 0 0,0 0 16,0-1-16,21 1 15,-21 0-15,0 0 0,-1 0 0,22-22 16,-21 22-16,0-21 0,0 0 16,21 20-16,0-20 0,0 0 0,-21-22 15,21 22-15,0 0 0,0-22 16,0 22-16,0-22 0,0 22 0,21-22 16,-21 1-16,21 21 0,0-22 15,0 22-15,1-1 0,-1 1 0,0 0 16,0 21-16,0-22 0,0 22 0,1 0 15,-1 0-15,0 0 0,0-1 16,0 22-16,22-21 0,-1 0 16,-21 0-16,0 21 0,0 0 15,1 0-15,-1-21 0,0 21 16,0 0-16,-21-21 16,-21 21 46,21 21-62,-21-21 16,0 0-16,-1 0 0</inkml:trace>
  <inkml:trace contextRef="#ctx0" brushRef="#br0" timeOffset="210568.27">1016 14182 0,'-85'0'16,"64"0"-16,0 0 15,0 0-15,0 0 16,-1 0-16,1 0 0,0 0 15,0 0-15,0 0 0,0 0 0,-1 0 16,1 0-16,0 0 16,42 0 31,0 0-47,1 0 15,-1 0-15,21 0 0,0 0 0,1 0 16,20 0-16,1 0 0,-1 0 15,1 0-15,42 0 0,-22 0 16,22 0-16,0 0 0,0-21 0,-22 21 16,22 0-16,0 0 0,0 0 15,-21 0-15,20-22 0,-20 22 0,0 0 16,-1 0-16,1 0 0,-21 0 0,-1 0 16,1-21-16,-22 21 15,0 0-15,1 0 0,-1 0 0,-21 0 16,0 0-16,0 0 0,1-21 15,-22 0 1,-22 0 15,1 21-31,0 0 0,0-21 16,0 21-16,21-22 0,-21 22 16,-1-21-16</inkml:trace>
  <inkml:trace contextRef="#ctx0" brushRef="#br0" timeOffset="211080.99">2646 13737 0,'0'0'0,"-21"0"16,21 21 15,0 1-31,0-1 15,21-21-15,0 21 0,0-21 0,0 21 16,0-21-16,22 21 0,-22-21 16,0 21-16,21-21 0,1 0 0,-22 22 15,21-22-15,-21 0 0,22 21 16,-22-21-16,0 0 0,21 0 16,-20 0-16,-1 0 0,0 0 0,0 0 0,0 0 15,0 0 1,-21-21-16,-21 21 31,0 0-31,0 0 16,0 0-16,-22 0 15,1 0-15,21 21 0,0 0 16,0 0-16,-1 0 0,1 0 0,0 1 16,-21-1-16,21 21 0,-1-21 15,1 22-15,-21-22 0,21 21 16,0-21-16,-1 22 0,1-22 15,0 21-15,0-21 0,0 22 0,0-22 16,-1 0-16,22 0 0,-21 0 16,21 0-16,0 1 0,21-22 47,1-22-47,-1 1 15</inkml:trace>
  <inkml:trace contextRef="#ctx0" brushRef="#br0" timeOffset="211759.83">5524 13483 0,'0'-21'15,"0"0"1,0 0-16,0 0 0,0-1 15,0 1 1,0 42 31,0 1-47,-21-1 0,21 0 16,-21 0-16,21 21 0,0 1 0,0-1 15,-21 22-15,21-22 0,-21 0 16,0 22-16,-1-22 0,22 0 0,-21 22 15,0-22-15,21 1 0,0-1 0,0-21 16,0 21-16,0-20 16,0 20-16,0-21 0,0 0 0,0 0 15,0 1-15,21-22 0,0 21 0,1-21 16,20 0-16,-21 0 0,0 0 16,22 0-16,-22 0 0,21 0 0,-21-21 15,22 21-15,-22-22 0,0 22 16,21-21-16,-21 0 0,1 21 0,-1-21 15,-21 0-15,0 0 0,21-1 0,-21 1 16</inkml:trace>
  <inkml:trace contextRef="#ctx0" brushRef="#br0" timeOffset="211995.01">5186 13928 0,'0'0'15,"-21"0"-15,42 0 32,21 0-17,-21 0-15,0 0 16,22 0-16,-1-21 0,22 21 0,-22-22 16,21 1-16,-20 21 0,20-21 15,-20 21-15,-1-21 0,21 21 16,-20-21-16,-22 21 0,21-21 0,1 21 15,-22-22-15,0 1 0</inkml:trace>
  <inkml:trace contextRef="#ctx0" brushRef="#br0" timeOffset="212599.67">6159 13441 0,'-21'0'31,"0"0"-31,0 0 32,21 21-32,0 0 0,0 0 0,0 1 15,0-1-15,0 21 0,0-21 0,0 22 16,0-1-16,0-21 0,0 21 16,0 1-16,0-1 0,0-21 0,0 22 15,0-22-15,0 21 0,0-21 0,0 0 16,0 1-16,0 20 0,0-21 15,0 0-15,0 0 0,0 1 16,0-44 31,0 1-31,0 0-16,0 0 15,0 0-15,0 0 0,0-1 0,0 1 16,0 0-16,0 0 0,0-21 15,21 20-15,0 1 0,0 0 0,-21-21 16,22 21-16,-1-1 0,21 1 0,-21 0 16,22 0-16,-22 0 0,21 0 15,0 21-15,1 0 0,-1 0 0,0 0 16,1 0-16,-1 0 0,-21 0 0,22 21 16,-1 21-16,-21-21 0,0 22 15,0-22-15,1 21 0,-1-21 16,-21 22-16,0-22 0,0 21 0,0-21 15,0 0-15,-21 22 0,21-22 16,-22 0-16,1 0 0,0-21 0,21 21 16,0 1-16,-21-22 0,0 21 15,21-42 32,21-1-31</inkml:trace>
  <inkml:trace contextRef="#ctx0" brushRef="#br0" timeOffset="212887.5">7154 13695 0,'0'0'0,"0"21"31,0 0-31,0 0 0,0 1 0,0-1 16,-21 0-16,21 21 0,0-21 16,0 1-16,0 20 0,0-21 0,0 0 15,0 0-15,-21 1 0,21-1 0,0 0 16,0 0-16,-21 0 0,21 0 16,0-42 46,0 0-62,0 0 0</inkml:trace>
  <inkml:trace contextRef="#ctx0" brushRef="#br0" timeOffset="213267.68">7112 13377 0,'0'0'0,"-21"0"0,0 0 0,21 22 16,0-1-16,-22-21 0,22 21 0,-21-21 15,21 21-15,0 0 0,0 0 16,0 1-16,21-22 16,1 0-16,-1 0 0,0 0 15,0 0-15,0 0 0,0 0 16,1 0-16,-1-22 0,0 22 0,0-21 15,-21 0-15,0 0 0,21 21 16,-21-21-16,0 0 0,0-1 16,0 1-16,-21 21 0,21-21 15,-21 21-15,0 0 0,0 0 16,-1 0-16,1 0 0,0 0 16,0 0-16,0 0 0,0 0 0,-1 21 15,22 0-15,0 1 16,0-1-16,0 0 15,0 0-15,22 0 0,-22 0 0,21-21 16,0 22-16,0-22 0,0 21 16</inkml:trace>
  <inkml:trace contextRef="#ctx0" brushRef="#br0" timeOffset="213794.78">7832 13695 0,'21'-42'31,"-21"20"-31,0 1 0,-21 0 16,-1 21 0,1 0-16,0 0 15,0 0-15,0 0 0,0 0 0,-1 0 16,1 0-16,0 0 0,0 21 0,0 0 15,0 1-15,-1-1 0,1-21 16,0 21-16,21 0 0,0 0 0,-21-21 16,21 21-16,0 1 0,0-1 0,0 0 15,21-21-15,-21 21 16,21-21-16,0 0 0,22 21 0,-22-21 16,21 0-16,-21 21 0,22-21 15,-22 0-15,21 22 0,-21-22 0,1 21 16,20-21-16,-21 21 0,0-21 0,0 21 15,-21 0-15,22-21 16,-22 21-16,0 1 16,-22-1-16,1-21 0,0 21 15,0-21-15,-21 0 0,20 21 16,-20-21-16,21 0 0,-21 0 0,-1 21 16,22-21-16,-21 0 0,-1 0 0,22 0 15,0 0-15,0 0 0,0 0 16,0 0-16,-1 0 0,1 0 0,0 0 15,0 0-15,21-21 16,0 0 0,0 0-16,21 0 15,0 21-15,0-22 0,1 1 0</inkml:trace>
  <inkml:trace contextRef="#ctx0" brushRef="#br0" timeOffset="214702.77">9017 13377 0,'0'-84'31,"0"105"0,0 0-31,0 0 0,0 0 0,0 22 16,0-22-16,0 21 0,0 1 16,0 20-16,0-21 0,-21 1 0,21-1 15,0 22-15,-21-22 0,21 0 0,-22-21 16,1 22-16,21-22 0,0 21 15,0-21-15,0 1 0,-21-22 0,21 21 16,0 0-16,-21-21 16,21-21-1,0 0 1,0-1-16,0 1 0,0 0 16,0 0-16,0 0 0,0-22 15,21 22-15,0-21 0,0 0 0,1 20 16,20-20-16,-21 0 0,0 21 15,22-1-15,-22 1 0,0 0 0,21 0 16,-21 21-16,1 0 0,-1 0 0,0 0 16,0 0-16,0 0 0,0 21 15,-21 0-15,0 0 0,0 1 0,0-1 16,0 0-16,0 0 0,-21 0 16,0 0-16,0 1 0,0-1 0,0-21 15,-22 21-15,22 0 0,0-21 16,0 0-16,0 0 0,-1 0 15,1 0-15,0 0 0,0 0 0,0 0 16,21-21-16,-21 21 0,21-21 16,0 0-1,0 42 1,0 0 0,0 0-16,0 0 0,21-21 15,0 21-15,-21 1 0,21-1 0,-21 0 16,21 0-16,0 0 0,-21 0 15,22 1-15,-1-1 0,0 0 16,0-21-16,0 21 0,0-21 16,1 0-16,-1 0 15,0 0-15,0 0 0,0 0 16,0 0-16,1 0 0,-1 0 0,0-21 16,0 0-16,0 0 0,0 21 15</inkml:trace>
  <inkml:trace contextRef="#ctx0" brushRef="#br0" timeOffset="-214380.87">9588 13885 0,'0'22'32,"22"-22"-17,-1 0-15,0 0 16,0 0-16,0 0 0,0-22 15,1 22-15,-1-21 0,0 0 0,0 21 16,-21-21-16,21 21 0,-21-21 16,21 0-16,-21-1 0,0 1 15,0 0-15,-21 0 16,0 21-16,0 0 0,0 0 16,0 0-16,-1 0 0,1 21 0,0 0 15,0 0-15,0 1 0,21-1 0,-21 0 16,21 0-16,-22 0 15,22 22-15,0-22 0,0 0 0,0 0 16,0 0-16,0 0 0,0 1 0,0-1 16,22-21-16,-1 21 0,0-21 15,0 0-15,0 21 0,0-21 0,1 0 16,20 0-16,0 0 0,-21 0 0,22 0 16,-1 0-16,0-21 0,-20 21 15,20-21-15,0 21 0,1-21 0,-22-1 16,21 1-16,-21 0 0,22 0 0,-22 0 15</inkml:trace>
  <inkml:trace contextRef="#ctx0" brushRef="#br0" timeOffset="-213737.25">10350 13801 0,'0'-43'15,"0"86"-15,0-107 0,-21 64 32,0 21-17,21 1-15,0-1 0,0 0 0,0 0 16,0 0-16,0 0 0,0 1 0,0-1 15,0 0-15,0 0 16,0 0-16,21 0 0,0-21 16,1 22-16,-1-22 0,0 0 15,0 0-15,0 0 0,0 0 16,1 0-16,20 0 0,-21-22 16,0 22-16,0-21 0,1 0 0,-1 0 15,0 0-15,0 0 16,-21-1-16,0 1 0,0 0 0,21 0 15,-21 0-15,0 0 0,0-1 0,0 1 16,0 0-16,21 0 16,-21 42 15,0 0-31,0 0 0,0 1 16,0 20-16,0-21 0,0 21 0,-21-20 15,21 20-15,-21 0 0,21-21 16,0 22-16,-21-1 0,21 22 15,0-22-15,0 0 0,0 22 0,0-1 16,-21-20-16,21 20 0,0 1 0,-21-1 16,21-21-16,0 22 0,0-1 15,0-20-15,0 20 0,0-20 0,0 20 16,0-21-16,0 22 0,0-22 0,0 22 16,0-22-16,0 0 0,0 1 15,0-22-15,-22 21 0,1-21 0,0 1 16,0-1-16,0-21 0,0 0 0,-1 21 15,1-21-15,-21 0 0,21 0 0,-22 0 16,22-21-16,-21 21 0,0-21 16,-1-22-16,1 22 0,-22-21 15,22 21-15,0-22 0,-1 1 0,1 0 16,21-1-16,-21 1 0,20 0 16,1-1-16,21 1 0,-21 0 0,21 20 15,0-20-15,0 0 0,0 21 0,0-22 16,21 22-16,0-21 0,1 21 15,20-22-15,-21 22 0,0-21 0,22-1 16,-1 1-16,0 21 0</inkml:trace>
  <inkml:trace contextRef="#ctx0" brushRef="#br0" timeOffset="-213077.7">11070 13780 0,'0'0'16,"0"-22"-16,0 1 0,0 0 15,-21 21-15,0 21 32,21 0-17,-21-21-15,-1 43 0,22-22 0,-21 0 0,21 0 16,0 0-16,0 22 0,-21-22 15,21 0-15,0 0 0,0 0 16,0 1-16,0-1 0,0 0 16,21-21-1,0 0 1,1 0-16,-1-21 0,0 0 16,0-1-16,0 1 0,0 21 15,1-21-15,-1 0 0,0 0 0,-21 0 16,21-1-16,0 1 0,0 21 0,-21-21 15,22 21 1,-1 0-16,-21 21 16,0 0-16,0 1 15,0-1-15,0 0 0,0 0 16,0 0-16,21 0 0,-21 1 16,21-1-16,-21 0 0,21-21 0,0 21 15,1-21-15,-1 0 0,0 0 16,0 0-16,0 0 0,0 0 0,1 0 15,-1 0-15,0 0 0,0-21 0,0 21 16,0-21-16,1 0 0,-1-1 16,-21-20-16,21 21 0,-21-21 0,21 20 15,-21-20-15,0 0 0,0-1 16,0 22-16,0-21 0,0 21 16,0 0-16,-21-1 0,0 1 0,0 21 15,-1 0-15,1 0 0,0 0 0,0 0 16,0 21-16,21 1 0,-21-22 15,21 21-15,-22 0 0,22 0 0,0 0 16,0 0-16,0 1 0,0-1 16,0 0-16,22 0 0,-1-21 15,0 0-15,0 21 0,0-21 0</inkml:trace>
  <inkml:trace contextRef="#ctx0" brushRef="#br0" timeOffset="-212641.43">12192 13674 0,'0'0'0,"0"-21"0,0-1 16,0 1-16,0 0 0,-21 0 15,0 21-15,-1 0 0,1 0 16,0 0-16,0 0 0,-21 0 0,20 21 16,1 0-16,-21 0 0,21 1 0,-22-1 15,22 0-15,0 21 0,0-21 16,0 22-16,21-22 0,-21 21 0,21-21 15,0 1-15,0-1 0,0 0 16,21 0-16,0 0 0,0 0 0,0 1 16,22-22-16,-22 0 0,21 21 15,-21-21-15,22 0 0,-1 0 0,-21 0 16,21 0-16,-20 0 0,20-21 16,-21 21-16,0-22 0,0 1 0,1 0 15,-22 0-15,0 0 0,0 0 16,0-22-16,0 1 0,0 21 0,0-22 15,0 1-15,-22 21 0,1-21 0,0 20 16,0 1-16,0 0 0,-22 0 16,22 0-16,-21 21 0,0 0 0,20 0 15,-20 0-15,21 0 0,0 0 16,0 21-16,-1 0 0,22 0 16,0 0-16,0 1 0,22-1 15,-1 0-15,0-21 0,0 0 16,21 0-16,1 0 0</inkml:trace>
  <inkml:trace contextRef="#ctx0" brushRef="#br0" timeOffset="-212221.32">12531 13674 0,'-22'-106'16,"22"85"-1,0 0-15,22 21 0,-1-22 0,0 1 16,0 21-16,0 0 0,0 0 0,22 0 16,-22 0-16,0 0 0,0 21 15,22-21-15,-22 43 0,0-22 0,21 21 16,-42-21-16,21 22 0,1-1 0,-22-21 16,0 22-16,21-22 0,-21 21 15,0-21-15,0 22 0,0-22 0,0 0 16,-21-21-16,-1 21 0,22 0 15,-21-21-15,0 0 0,0 0 16,0 0-16,21-21 16,0 0-16,0 0 0,0 0 15,0-1-15,0 1 0,0 0 16,0-21-16,0 21 0,21-22 0,0 22 16,-21-21-16,21-1 0,0 1 15,1 21-15,-1-21 0,0 20 0,0 1 16,0 0-16,0 0 0,1 21 0,20 0 15,-21-21-15,0 21 0,0 0 16,1 0-16,-1 0 0,0 0 16,0 0-16,-21 21 0</inkml:trace>
  <inkml:trace contextRef="#ctx0" brushRef="#br0" timeOffset="-211605.67">13991 13568 0,'0'0'0,"0"-21"0,-21 0 0,21-1 16,-21 1-16,0 0 0,-1 0 16,1 0-16,21 0 0,-21-1 15,0 22-15,0 0 0,0 0 0,-1 0 16,1 0-16,-21 0 0,21 0 15,-22 22-15,22-1 0,-21 0 0,21 21 16,-22-21-16,22 22 0,-21-1 0,21-21 16,0 22-16,-1-1 0,22-21 15,0 21-15,0-20 0,0-1 0,0 21 16,22-21-16,-1 0 0,0-21 0,0 22 16,0-22-16,22 0 0,-22 0 15,0 0-15,21 0 0,-21 0 0,1 0 16,20 0-16,-21 0 0,0-22 15,22 1-15,-22 0 0,0 0 16,0-21-16,0 20 0,0-20 0,1 0 0,-1-22 16,0 22-16,0 0 15,0-22-15,-21 22 0,0-22 0,21 22 16,1 0-16,-22-22 0,0 22 0,0-22 16,0 22-16,0 0 0,0 20 15,0 1-15,0 0 0,0 0 0,-22 42 16,1 0-1,21 22-15,0-22 0,-21 21 16,0 0-16,0 1 0,21-22 0,-21 21 16,21 1-16,0-1 0,0 0 15,0 22-15,0-22 0,0 0 16,0-20-16,21 20 0,0 0 0,0-21 16,0 1-16,0 20 0,22-42 15,-22 21-15,21 0 0,1-21 0,-1 0 16,0 0-16,1 0 0,-1 0 0,0 0 15,-21-21-15,22 0 0,-1 0 16,-21 0-16,22-1 0,-22 1 0,0 0 16</inkml:trace>
  <inkml:trace contextRef="#ctx0" brushRef="#br0" timeOffset="-198893.22">1376 15769 0,'0'0'0,"-21"0"0,-1 0 0,1 0 16,0 0-16,0 0 0,0 0 16,-22 0-16,22 0 0,0 0 15,0 0-15,0 0 0,-22 0 16,22 0-16,0 0 0,-21 0 16,21 0-16,-22 0 0,22 0 15,-21 0-15,21 21 0,-1-21 16,1 0-16,0 0 0,0 0 0,42 0 31,0 0-15,22 0-16,-1 0 0,0 0 15,22 0-15,20 0 0,1 22 0,0-22 16,-1 0-16,22 0 0,-21 0 16,0 0-16,-1 0 0,1 0 15,0 0-15,-1 0 0,1 0 16,0 0-16,-1 0 0,1 0 0,-22 0 15,1 0-15,-1 0 0,1 0 16,-22 0-16,1 0 0,-1 0 0,-21-22 16,21 22-16,-20 0 0,-22-21 31,-22 21-15,1 0-16,0 0 15,0-21-15,0 21 0,0-21 16,-1 21-16,1 0 0</inkml:trace>
  <inkml:trace contextRef="#ctx0" brushRef="#br0" timeOffset="-198405.42">2244 15473 0,'-22'0'16,"1"0"-1,21 21 17,0 0-32,0 0 15,21-21-15,1 22 0,-1-1 16,0-21-16,0 21 0,21 0 16,-20-21-16,20 21 0,0-21 15,1 0-15,-1 21 0,0-21 16,1 0-16,20 0 0,-21 0 0,1 0 15,-1 0-15,-21 0 0,22 0 16,-22 0-16,0 0 0,0 0 0,0 0 16,-42 0 15,0 0-31,0 22 0,0-22 16,-22 21-16,22-21 15,-21 21-15,21 0 0,-22 0 0,1 0 0,21 1 16,-22-1-16,1 21 0,0-21 15,-1 22-15,1-22 0,21 21 16,-21-21-16,20 0 0,1 22 16,0-22-16,0 0 0,0 0 0,21 0 15,0 1-15,0-1 16,21-21 15,21-21-31,-21-1 0</inkml:trace>
  <inkml:trace contextRef="#ctx0" brushRef="#br0" timeOffset="-196560.75">5270 15261 0,'0'0'0,"22"0"16,-1 0-16,-21-21 0,21 21 16,-21-21-16,21 21 0,-21-21 0,21 21 15,0-21-15,1-1 16,-1 1-16,0 0 0,-21 0 16,0 0-16,0 0 15,0-1-15,-21 1 0,0 0 16,-1 0-16,-20 21 0,21-21 15,-21 21-15,20 0 0,-20 0 0,0 0 16,21 0-16,-22 0 0,1 0 0,0 0 16,20 0-16,-20 21 15,21 0-15,-21-21 0,20 21 0,1 0 16,0 1-16,0-22 0,21 21 16,0 0-16,0 0 0,0 0 0,0 0 15,0 1-15,21-22 0,0 21 0,0 0 16,22 0-16,-22-21 0,0 21 15,21 0-15,1 1 0,-22-1 0,21-21 16,1 21-16,-1 0 0,-21 0 16,21 0-16,1 1 0,-22-22 0,21 21 15,-21 0-15,1 0 0,-1 0 16,-21 0-16,0 1 0,0-1 16,-21 0-16,-22 0 0,22-21 15,-21 21-15,21 0 0,-22 1 16,1-22-16,21 21 0,-22-21 0,1 0 15,21 0-15,-21 0 0,-1 0 16,1 0-16,0 0 0,20 0 0,-20 0 16,0 0-16,21-21 0,-22-1 0,22 1 15,0 0-15,0 0 0,0-21 16,-1 20-16,22-20 0,-21 21 0,21-21 16,0 20-16,0-20 0,0 21 15,0 0-15,0 0 0,21 21 16,1 0-1,-1 0-15,0 0 0,-21 21 16,21 0-16,0 0 0,0 21 0,-21-20 16,22-1-16,-1 21 0,0-21 15,0 22-15,-21-22 0,21 0 0,0 0 16,22 0-16,-22 0 0,0 1 16,0-1-16,0 0 0,22 0 0,-22-21 15,0 0-15,0 21 0,22-21 0,-22 0 16,0 0-16,21 0 0,-21 0 15,22 0-15,-1-21 0,-21 0 16,22 0-16,-1 0 0,0-1 16,-21 1-16,22 0 0,-1 0 0,-21 0 15,0 0-15,1-22 0,-1 22 0,0 0 16,-21 0-16,21-22 0,-21 22 16,0 0-16,0 0 0,0 0 15,0 42 16,0 0-31,0 0 0,0 0 16,0 1-16,0-1 0,0 0 16,0 21-16,0-21 0,0 1 0,0-1 15,0 0-15,21-21 16,0 21-16,-21 0 0,22-21 0,-1 21 16,0-21-16,0 0 0,0 0 15,0 0-15,1 0 16,-1 0-16,0 0 0,21-21 0,-21 0 15,1 21-15,-1-21 0,0 0 16,0 0-16,0-1 0,-21 1 0,21-21 16,-21 21-16,22 0 0,-22-1 0,0 1 15,0-21-15,0 21 16,0 0-16,0 42 47,0 0-47,0 0 0,0 0 0,0 0 15,0 1-15,0-1 0,0 21 16,0-21-16,0 0 0,0 1 0,21-1 16,0-21-16,-21 21 0,21 0 0,0-21 15,0 0-15,-21 21 0,43-21 16,-22 0-16,0 0 0,0 0 0,0 0 16,22 0-16,-22-21 0,21 21 0,-21-21 15,1 0-15,20 0 0,-21-1 16,0 1-16,0 0 0,1 0 0,-1 0 15,-21 0-15,0-22 0,21 22 16,-21 0-16,0-21 0,0 20 16,0 1-16,0 0 0,0 0 15,-21 21 1,21 21 0,-21 0-16,-1 0 0,22 1 15,0-1-15,0 21 0,-21-21 0,21 22 16,0-1-16,0 0 0,0 1 0,-21-1 15,21 0-15,0 22 0,0-22 16,0 22-16,0-22 0,0 21 0,0 1 16,0-1-16,0 22 0,0-21 0,0-1 15,0 1-15,0-22 0,0 21 16,0 1-16,0-1 0,0 1 16,0-1-16,-21-20 0,21-1 15,0 0-15,0 1 0,0-1 0,0-21 16,0 0-16,0 1 0,0-44 31,0 1-15,0 0-16,0-21 0,0 21 0,0-22 15,0 1-15,21 0 0,-21-1 16,21 1-16,-21-22 0,21 22 0</inkml:trace>
  <inkml:trace contextRef="#ctx0" brushRef="#br0" timeOffset="-196228.94">6731 15685 0,'0'0'0,"0"-149"32,0 128-32,-21 0 0,21 0 0,0 0 15,0 0-15,0-1 16,21 22-16,0-21 0,0 21 0,0-21 16,22 21-16,-22-21 0,21 21 15,-21 0-15,22 0 0,-1 0 0,-21 0 16,0 21-16,1 0 0,-1 0 0,0 1 15,-21-1-15,0 0 0,0 21 16,0-21-16,-21 22 0,-22-22 16,22 21-16,-21-21 0,0 1 0,-1-1 15,1 0-15,0 0 0,-1 0 16,22 0-16,-21-21 0,21 0 0,-1 22 16,1-22-16,0 0 0,0 0 15,42-22 16,0 22-31,0 0 0,1-21 16,-1 21-16,0-21 0,0 0 0,0 21 16</inkml:trace>
  <inkml:trace contextRef="#ctx0" brushRef="#br0" timeOffset="-195851.16">7133 15663 0,'21'0'0,"-42"0"0,63 0 15,-42-21-15,22 21 16,-1-21-16,0 21 0,0-21 16,0 0-16,0 0 15,1-1-15,-1 1 0,0 0 0,0 0 16,0 0-16,0 0 0,1-1 16,-22 1-16,0 0 0,0 0 0,0 0 15,-22 21 16,1 0-31,0 21 0,21 0 0,-21 0 16,0 0-16,0 1 0,21 20 16,0-21-16,0 0 0,-22 0 0,22 22 15,0-22-15,0 0 0,0 0 0,0 0 16,0 1-16,0-1 16,22 0-16,-1 0 0,0-21 15,0 0-15,0 0 0,0 0 16,1 0-16,-1 0 15,0 0-15,0-21 0,0 0 16,-21 0 0</inkml:trace>
  <inkml:trace contextRef="#ctx0" brushRef="#br0" timeOffset="-195485.37">7620 15494 0,'0'0'0,"0"-21"0,0 0 0,0 0 15,21 21-15,21-43 16,-42 22-16,22 0 0,-1 21 15,0 0-15,0 0 0,0 0 16,0 0-16,1 0 0,-1 0 16,0 0-16,0 21 0,0 0 0,0 0 15,1 1-15,-1 20 0,-21-21 0,0 0 16,21 0-16,-21 1 0,0 20 16,0-21-16,0 0 0,0 0 15,0 1-15,-21-1 0,0-21 0,21 21 16,-22-21-16,22 21 0,-21-21 15,0 0 1,21-21 0,0 0-1,0 0-15,0-1 0,0 1 0,0 0 16,0 0-16,0-21 0,21 20 16,-21-20-16,0 21 0,21 0 0,1-22 15,-1 22-15,-21 0 0,21 0 0,0 0 16,0 0-1,0 21-15,1-22 0,-22 1 16,21 21-16,0 0 0,0 0 0</inkml:trace>
  <inkml:trace contextRef="#ctx0" brushRef="#br0" timeOffset="-194569.29">9038 15050 0,'0'-43'0,"0"86"0,0-107 0,0 22 0,0 21 15,0-1-15,0 1 0,0 0 16,0 0-16,0 0 0,0 42 15,0 0 1,0 0-16,21 0 0,-21 22 16,0-22-16,21 21 0,-21 22 0,0-22 15,0 22-15,0-1 0,0-21 16,0 22-16,0-22 0,0 22 0,0-22 16,0 0-16,0 1 0,0-22 0,0 21 15,0-21-15,0 1 0,0-1 16,0 0-16,0 0 0,0 0 15,-21-21-15,0 0 16,21-21 0,0 0-16,-21 0 15,21 0-15,0-1 0,0 1 16,0-21-16,0 21 0,0-22 0,0 1 16,21 0-16,-21-1 0,21 1 0,0 21 15,22-21-15,-22-1 0,21 22 16,-21 0-16,22 0 0,-1 0 0,-21 21 15,22 0-15,-1 0 0,-21 0 16,21 21-16,-20 0 0,20 0 0,-21 0 16,0 0-16,-21 1 0,0-1 15,0 21-15,0-21 0,0 0 16,0 1-16,-21-1 0,0 0 0,0 0 16,0 0-16,-1-21 0,-20 21 0,21-21 15,0 0-15,-22 0 0,22 22 16,-21-22-16,21 0 0,0 0 0,-22 0 15,22 0-15,0-22 0,0 22 16,21-21-16,-21 21 0,42 0 31,0 21-15,0 1-16,0-1 0,0 0 16,1-21-16,-1 21 0,0 0 15,0 0-15,0-21 0,0 22 16,1-22-16,-1 21 0,0-21 0,0 0 15,0 0-15,0 21 0,1-21 16,-1 0-16,0 0 0,0 0 16,0 0-16,0 0 0,1 0 0,-1-21 15,0 21-15,0-21 0,0-1 16,0 1-16</inkml:trace>
  <inkml:trace contextRef="#ctx0" brushRef="#br0" timeOffset="-193505.39">9864 15515 0,'21'0'15,"0"0"1,0 0-16,0 0 0,0-21 16,1 0-16,-1 21 0,0-21 15,0 21-15,0-21 0,0 21 0,1-22 16,-22 1-16,0 0 15,0 0 1,-22 21-16,1 0 16,0 0-16,0 0 0,0 21 15,0 0-15,-1-21 0,1 21 16,0 22-16,21-22 0,-21 0 0,21 0 16,-21 0-16,21 1 0,0-1 15,0 0-15,0 0 0,0 0 0,0 0 16,0 1-16,21-22 0,0 21 15,0-21-15,0 0 0,1 0 0,20 0 16,-21 0-16,21 0 0,-20 0 0,20 0 16,0 0-16,-21 0 0,22-21 15,-22 21-15,21-22 0,-21 1 0,1 0 16,-1 0-16,0 0 0,0 0 16,0-1-16,0 1 0,1 0 0,-1 0 15,-21 0-15,0-22 0,21 22 16,-21 0-16,0 42 47,0 0-47,0 1 0,0-1 15,-21 0-15,21 0 0,0 0 0,0 0 16,0 1-16,0-1 0,0 0 0,0 0 16,0 0-16,0 0 15,21 1-15,0-22 16,21 0-16,-20 0 0,-1 0 0,21 0 15,-21 0-15,22 0 0,-1 0 16,-21 0-16,21 0 0,-20-22 0,20 1 16,-21 0-16,0 21 0,0-21 0,-21 0 15,22 0-15,-22-1 0,21-20 16,-21 21-16,0 0 0,0 0 0,0-1 16,0 1-16,21 21 15,-21-21-15,0 42 16,0 0-1,0 1-15,0-1 16,0 21-16,0-21 0,0 0 16,0 1-16,0 20 0,0 0 0,0-21 15,0 22-15,0-1 0,0 22 16,0-22-16,0 21 0,0-20 0,0 20 16,0 1-16,0-1 0,0 1 0,0-1 15,0 1-15,0 20 0,0-20 16,0-1-16,0 1 0,0 21 0,-21-22 15,21 22-15,0-22 0,0 1 16,0-1-16,-21 1 0,21-1 0,-22-20 16,1 20-16,21-21 0,0-20 0,-21 20 15,0-21-15,0 0 16,21 0-16,-21-21 0,-1 0 0,1 0 0,0-21 16,0 0-1,-21 0-15,20 0 0,-20 0 0,21-22 16,-21 22-16,-1-21 0,1-22 15,21 22-15,-22-22 0,22 22 0,0-21 16,0-1-16,0 1 0,21-1 0,-21 1 16,21 20-16,0-20 0,0-1 15,0 22-15,0-22 0,0 22 0,21-21 16,0 20-16,0-20 0,0 20 16,0-20-16,1 21 0,20-1 0,0-20 15,1 20-15,20 1 0,-21 0 16,22-1-16,-1 1 0,1 21 0,-1-21 15,1-1-15</inkml:trace>
  <inkml:trace contextRef="#ctx0" brushRef="#br0" timeOffset="-192709.85">11515 15240 0,'0'0'0,"-22"0"16,22 21-16,0 0 15,-21 1-15,0 20 16,21-21-16,0 0 0,0 22 16,-21-22-16,0 21 0,21-21 0,-21 22 15,21-22-15,0 0 0,-22 0 16,22 0-16,0 0 0,0 1 0,0-1 15,0 0-15,22-21 32,-1 0-32,-21-21 15,21 21-15,0-21 0,0-1 0,0 1 16,-21 0-16,22 0 0,-1 0 16,0 0-16,-21-1 0,21 1 0,-21 0 15,0 0-15,21 0 16,0 0-16,1 21 0,-22 21 31,21 0-31,-21 0 16,0 0-16,0 0 0,0 1 0,0-1 15,21 0-15,-21 0 0,0 0 16,21 0-16,0 1 0,0-22 16,-21 21-16,22-21 0,-1 0 0,0 0 15,0 0-15,21 0 0,-20 0 16,-1 0-16,0 0 0,21 0 0,-21-21 15,1 21-15,20-22 0,-21 1 0,0 0 16,0 0-16,-21 0 16,22-22-16,-22 22 0,21-21 0,-21 0 15,0 20-15,0-20 0,0 0 0,0 21 16,-21-1-16,-1 1 0,1 0 16,0 0-16,0 0 0,0 21 0,0 0 15,-1 0-15,1 0 0,0 21 16,0 0-16,0 0 0,21 0 15,0 1-15,-21-1 0,21 0 0,0 0 16,0 0-16,0 0 0,21 1 16,0-1-16,0-21 0,21 0 0,-20 21 15,20-21-15</inkml:trace>
  <inkml:trace contextRef="#ctx0" brushRef="#br0" timeOffset="-192233.12">12573 15304 0,'0'0'0,"0"-22"0,0 1 0,0 0 0,0 0 16,0 0-16,-21 21 15,0 0-15,-1 0 0,1 0 16,0 21-16,0 0 0,0-21 0,0 42 16,-1-20-16,1-1 0,21 21 15,-21-21-15,0 22 0,21-22 0,-21 0 16,21 21-16,0-21 15,0 1-15,0-1 0,0 0 0,0 0 16,21 0-16,0 0 0,0-21 0,0 22 16,1-22-16,20 0 0,-21 0 15,0 0-15,0 0 0,22 0 0,-22 0 16,0 0-16,0-22 0,0 22 0,22-21 16,-22 0-16,0 0 0,0 21 15,0-42-15,-21 20 0,22 1 0,-22 0 16,21-21-16,-21 21 0,0-22 0,0 1 15,0 21-15,0-22 0,-21 22 16,-1-21-16,1 21 0,-21 21 0,21-21 16,0 21-16,-22 0 15,22 0-15,0 0 0,-21 0 0,20 21 16,1-21-16,0 21 0,0 0 0,0 0 16,21 0-16,0 1 0,0-1 15,-21 0-15,21 0 0,0 0 0,0 0 16,0 1-16,21-22 0,0 21 15,0 0-15,0-21 0,0 0 0,1 21 16,-1-21-16,0 0 0,21 0 0</inkml:trace>
  <inkml:trace contextRef="#ctx0" brushRef="#br0" timeOffset="-191761.39">13017 15346 0,'0'0'0,"0"-21"0,0-64 31,0 64-15,22 21-16,-1-21 15,0 21-15,0 0 0,0 0 16,0 0-16,1 0 0,-1 0 16,21 0-16,-21 21 0,0-21 15,1 21-15,-1 0 0,21 0 0,-21 22 16,0-22-16,-21 0 0,22 21 15,-22-20-15,21-1 0,-21 21 0,0-21 16,0 0-16,0 1 0,0-1 16,-21 0-16,-1 0 0,22 0 0,-21-21 15,0 21-15,0-21 0,0 0 16,21 22-16,-21-22 16,21-22-1,0 1-15,0 0 0,0 0 16,21 0-16,0-22 15,0 22-15,-21 0 0,21-21 0,0-1 16,1 22-16,-1-21 0,0 21 16,0 0-16,0-1 0,0 1 15,-21 0-15,0 0 0,22 21 0,-1 0 16,-21 21 15,0 0-31,21-21 16,-21 21-16,0 1 15</inkml:trace>
  <inkml:trace contextRef="#ctx0" brushRef="#br0" timeOffset="-190988.67">14436 15409 0,'0'0'0,"0"-21"0,0 0 0,0 0 16,0 0-16,0 0 0,0-1 15,0 1-15,0-21 0,0 21 0,-22 0 16,1-1-16,0 1 0,21 0 16,-21 0-16,0 21 0,0 0 15,-1 0-15,-20 0 0,21 0 0,0 0 16,0 0-16,-22 0 0,22 21 15,-21 0-15,21 0 0,-22 1 0,1-1 16,21 21-16,-22-21 0,22 22 16,-21-22-16,21 21 0,0-21 0,21 22 15,0-22-15,-22 0 0,22 21 0,0-21 16,0 1-16,0-1 0,0 0 16,22-21-16,-22 21 0,21-21 0,0 0 15,0 21-15,21-21 0,-20 0 0,20 0 16,-21 0-16,21 0 0,-20 0 15,20 0-15,-21-21 0,21 0 16,-20 21-16,20-21 0,-21 0 0,21-22 16,-20 22-16,-1-21 0,0-1 15,0 1-15,0 0 0,0-22 0,1 22 16,-1-22-16,0 22 0,0-21 16,-21 20-16,0 1 0,21 0 0,-21-1 15,21 1-15,-21 21 0,0-22 0,0 22 16,0 0-16,0 0 15,-21 21-15,0 0 16,0 21 0,0-21-16,21 21 0,-21 0 0,21 1 15,0-1-15,0 0 0,0 21 16,0-21-16,0 22 0,0-1 16,0 0-16,0 1 0,0-1 0,0 0 15,0 1-15,0-1 0,0 22 0,0-43 16,0 21-16,0 0 0,0-20 15,21 20-15,0-21 0,0 0 0,-21 0 16,21 1-16,0-1 0,1-21 16,-1 21-16,0-21 0,0 0 15,0 0-15,0 0 0,1 0 16,-1-21-16,0 0 0,0 21 16,0-22-16,0 1 0,1 0 15,-1 21-15,-21-21 0,21 0 16,-21 0-16,21 21 15,-21-22-15,21 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2:54:35.5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847 0,'0'0'0,"0"-21"0,0-1 16,0 1-16,0 0 0,0 0 15,0 0-15,0 0 0,0-1 16,0 1-16,0 0 0,0 0 16,0 0-16,0 0 15,0-1-15,0 44 47,0-1-47,0 0 0,0 21 16,0 1-16,-21-1 0,21 21 15,0 1-15,-21-22 0,21 22 16,0-1-16,-21-20 0,0 20 0,0-21 16,-1 1-16,1-1 0,21 0 15,-21-20-15,21-1 0,-21 0 0,21 0 16,0-42 15,0 0-15,0 0-16,0-1 0,21 1 15,-21 0 1,21 0-16,0 21 0,1 0 0,-1 0 16,0 0-16,0 0 15,0 0-15,0 0 0,22 0 0,-22 0 16,0 0-16,0 0 0,22 0 15,-22 0-15,0 0 0,0 0 16,21-21-16,-20 21 0,-1 0 0,0-21 16,0 21-16,0-22 0,0 1 15,-21 0-15,0 0 0,22 0 0,-22 0 16,0-22-16,0 22 0,0 0 16,0 0-16,0 0 0,0-1 15,0 1-15,-22 0 16,1 21-16,0 0 15,0 0 1,21 21-16,-21 0 0,21 1 16,0 20-16,0-21 0,0 21 0,0 1 15,0-22-15,0 21 0,0 1 16,0-1-16,0 0 0,0 1 16,0-22-16,0 21 0,0-21 0,0 22 15,0-22-15,0 0 0,0 0 16,0 0-16,0 0 0,0 1 0,0-1 15,0-42 32,0-1-47,21 1 0</inkml:trace>
  <inkml:trace contextRef="#ctx0" brushRef="#br0" timeOffset="329.81">1968 1249 0,'43'21'31,"-22"-21"-15,0 0-1,-21-21-15,0 0 16,0 0-16,0-1 31,-21 22-15,0 22 0,0-22-16,21 21 15,0 0 1</inkml:trace>
  <inkml:trace contextRef="#ctx0" brushRef="#br0" timeOffset="977.44">3768 1355 0,'0'-21'31,"0"-1"-15,0 1-16,21 21 15,0-21-15,-21 0 0,0 0 16,21 0-16,0-1 0,-21 1 0,21-21 15,1 0-15,-22-1 0,21 1 16,0 0-16,-21-1 0,21-20 0,0 20 16,-21 1-16,21-21 0,-21 20 15,22 1-15,-22 0 0,0-1 0,0 1 16,0 21-16,0-22 0,0 22 16,0 0-16,0 0 0,0 0 0,0 0 15,-22 42 16,22 0-31,-21 0 16,21 0-16,-21 22 0,21-1 0,0-21 16,0 21-16,-21 22 0,21-22 15,-21 1-15,21 20 0,0-21 0,0 22 16,0-22-16,-21 22 0,21-22 16,0 0-16,0 1 0,0-1 0,0 0 15,0-20-15,0 20 0,21-21 0,-21 0 16,21 0-16,0-21 0,0 22 15,0-22-15,1 0 0,-1 0 16,0 0-16,0 0 0,0 0 16,0 0-16</inkml:trace>
  <inkml:trace contextRef="#ctx0" brushRef="#br0" timeOffset="1496.65">4657 783 0,'0'-21'15,"-22"21"1,1 0-16,0 0 0,21 21 16,-21-21-16,0 21 0,0 1 15,-1-1-15,22 0 0,-21 0 0,0 21 16,0-20-16,21-1 0,0 21 15,-21-21-15,21 22 0,-21-22 0,21 0 16,0 0-16,0 21 0,0-20 16,0-1-16,0 0 0,0 0 0,0 0 15,0 0-15,21-21 0,0 22 16,0-22-16,0 0 0,0 21 0,1-21 16,-1 0-16,21 0 0,-21 0 15,22 0-15,-1 0 0,-21-21 0,21 21 16,-20-22-16,-1 22 0,0-21 0,21 0 15,-42 0-15,21 0 16,-21-22-16,22 22 0,-22 0 0,0-21 16,0-1-16,0 22 0,0-21 15,0 21-15,-22-22 0,22 22 0,-21-21 16,0 21-16,0 0 16,0-1-16,0 22 0,-1 0 0,1 0 15,0 0-15,0 0 16,0 0-16,0 0 0,-1 22 0,22-1 15,-21 0 1,21 0-16,0 0 0,0 0 16,0 1-16,21-22 15,1 0-15</inkml:trace>
  <inkml:trace contextRef="#ctx0" brushRef="#br0" timeOffset="2012.4">5482 699 0,'0'0'0,"-21"0"0,0 0 0,0 0 0,-1 0 15,1 0-15,0 21 0,0-21 16,0 21-16,0 0 0,-1 0 15,22 0-15,-21 22 0,0-22 0,21 21 16,0-21-16,-21 22 0,21-22 16,-21 21-16,21-21 0,0 22 0,0-22 15,0 0-15,0 21 0,0-20 16,21-1-16,0 0 0,0 0 0,0 0 16,1-21-16,-1 21 0,0-21 15,0 0-15,21 0 0,-20 0 0,-1 0 16,21 0-16,-21 0 0,0 0 15,1 0-15,-1 0 0,0-21 16,0 21-16,0-21 0,0 0 0,1 0 16,-1 0-16,-21-1 0,0-20 15,21 21-15,-21-21 0,0-1 0,0 1 16,0 0-16,0-1 0,0 1 16,0 0-16,-21 20 0,0 1 0,-1-21 15,1 21-15,0 21 0,0-21 0,0 21 16,-22 0-16,22 0 0,0 0 15,0 0-15,0 0 0,0 21 16,-1 0-16,1-21 0,0 21 16,21 0-16,-21 0 0,21 1 0,0-1 15,0 0-15,0 0 16,21 0-16,21-21 0</inkml:trace>
  <inkml:trace contextRef="#ctx0" brushRef="#br0" timeOffset="2493.12">6075 741 0,'0'0'0,"-21"0"31,21 21-16,0 0 1,0 0-16,0 1 0,0-1 0,0 0 16,0 21-16,21-21 0,-21 22 15,0-1-15,0 0 0,0 1 0,0-1 16,0 0-16,0 22 0,0-22 16,0 22-16,0-1 0,0 1 0,0-1 15,0 22-15,-21-22 0,21 22 16,-22 0-16,22-22 0,0 22 0,0-22 15,-21 1-15,21 21 0,0-22 16,0 1-16,-21-1 0,21-21 0,0 22 16,0-22-16,0 1 0,0-1 15,-21 0-15,21-21 0,0 22 0,-21-22 16,21 0-16,-21 0 0,21 0 0,0 1 16,0-1-1,0-42 1,0-1-1,0 1-15,0 0 16,0-21-16,0 21 0,0-22 16,21 1-16,0 0 0,-21-1 0,0-20 15,21-1-15</inkml:trace>
  <inkml:trace contextRef="#ctx0" brushRef="#br0" timeOffset="2888.65">6117 995 0,'0'0'0,"-21"-21"0,21-64 31,-21 64-31,21 0 0,0 0 0,0-1 16,0 1-16,21 21 0,0-21 15,0 0-15,0 21 16,22 0-16,-22 0 0,0 0 0,0 0 15,0 0-15,22 0 0,-22 0 16,0 0-16,0 21 0,22-21 0,-22 21 16,0 0-16,-21 1 0,21-1 15,-21 0-15,0 21 0,0-21 0,0 1 16,0 20-16,-21-21 0,0 0 0,0 0 16,-1 22-16,1-22 0,-21 0 15,21-21-15,0 21 0,-22 0 0,22 1 16,0-22-16,0 0 15,0 21-15,-1-21 16,44 0 15,-1-21-15,0-1-16</inkml:trace>
  <inkml:trace contextRef="#ctx0" brushRef="#br0" timeOffset="3461.32">7281 762 0,'0'0'0,"0"-21"0,0 0 16,0 0-1,-21 21-15,0 0 16,0 0-16,0 0 0,-1 0 16,1 0-16,0 0 0,-21 0 0,21 0 15,-1 0-15,1 0 0,0 0 0,0 21 16,0-21-16,0 0 0,-1 21 16,1-21-16,21 21 0,0 0 15,0 0-15,0 1 16,0-1-16,0 0 15,21-21-15,1 0 16,-1 21-16,0-21 0,21 0 0,-21 0 16,1 21-16,20-21 0,-21 0 15,21 0-15,-20 21 0,-1-21 0,21 22 16,-21-22-16,0 21 0,1-21 0,-1 21 16,0 0-16,0 0 15,-21 0-15,21 1 0,-21-1 0,0 0 16,0 0-1,0 0-15,-21 0 0,0-21 0,0 22 16,0-1-16,-22-21 0,22 21 16,-21-21-16,21 0 0,-22 21 0,22-21 15,-21 0-15,-1 0 0,22 0 0,0 0 16,-21 0-16,21 0 0,-1 0 16,1 0-16,0 0 0,0 0 0,0 0 15,0 0 1,-1 0-16,1 0 0,0 0 15,0 0 1,0 0-16</inkml:trace>
  <inkml:trace contextRef="#ctx0" brushRef="#br0" timeOffset="4124.52">3514 1736 0,'0'0'16,"21"0"15,0 0-15,0 0-16,0 0 0,0 0 15,1 0-15,-1 0 0,0 0 0,21 0 16,1 0-16,-22 0 15,42 0-15,-20 0 0,20 0 0,1 0 16,-1 0-16,22 0 0,-1 0 16,1-21-16,21 21 0,21 0 0,-21-22 15,21 22-15,0 0 0,0 0 0,-21-21 16,42 21-16,-21 0 0,0 0 16,0-21-16,0 21 0,0 0 0,0-21 15,0 21-15,-21 0 0,21-21 16,0 21-16,0-21 0,-22 21 15,1 0-15,0 0 0,-21-22 0,21 22 16,-22 0-16,1 0 0,0 0 0,-22-21 16,1 21-16,-1 0 0,1 0 15,-1 0-15,-21 0 0,1 0 16,-1 0-16,-21 0 0,22 0 0,-22 0 16,0 0-16,-21-21 0,21 21 15,-42 0 63</inkml:trace>
  <inkml:trace contextRef="#ctx0" brushRef="#br1" timeOffset="9692.29">9059 1080 0,'0'0'0,"21"0"47,1 0-47,-1 0 0,0 0 16,21 0-16,1 0 0,20 0 0,-21 0 15,43 0-15,-21 0 0,20 0 16,1 0-16,0-22 0,20 22 0,-20 0 15,21-21-15,-21 21 0,-1 0 16,1 0-16,0-21 0,-22 21 0,1 0 16,-1 0-16,1 0 0,-22 0 15,0 0-15,1-21 0,-22 21 0,0 0 16,0 0-16,0 0 0,-21-21 31,0 0-15,0-1-16,0 1 15</inkml:trace>
  <inkml:trace contextRef="#ctx0" brushRef="#br1" timeOffset="10189">10499 614 0,'0'42'15,"0"-21"-15,0 1 16,0-1-16,0 0 0,21 0 16,-21 0-16,21 0 0,0-21 15,21 22-15,-20-1 0,-1-21 0,0 21 16,0-21-16,21 0 0,-20 0 15,-1 0-15,0 0 0,0 0 16,0 0-16,0 0 0,1 0 16,-1 0-16,-42 0 47,-1 0-47,1 0 15,0 0-15,-21 21 0,21 0 0,-1-21 16,1 21-16,0 1 0,0-1 15,0 0-15,0 0 0,-1 0 0,1 0 16,0 1-16,0-1 0,0 0 0,21 0 16,-21 0-16,21 0 15,-22 1-15,22-1 0,0 0 16,0 0-16,0 0 16,22-42 15,20 21-31</inkml:trace>
  <inkml:trace contextRef="#ctx0" brushRef="#br1" timeOffset="11024.74">12594 550 0,'0'-42'31,"0"21"-31,-21 21 16,0 0-16,0 0 0,-1 0 16,1 0-16,0 0 0,0 0 0,0 0 15,-22 0-15,22 0 0,-21 21 16,21 0-16,-22 0 0,22-21 16,-21 22-16,21-1 0,0 0 0,21 0 15,0 0-15,-22-21 0,22 21 16,0 1-16,0-1 0,0 0 15,0 0-15,22 0 16,-1 0-16,0 1 0,0-22 16,0 21-16,22 0 0,-22-21 15,0 21-15,0-21 0,21 21 0,-20 0 16,-1-21-16,0 22 0,0-22 16,21 21-16,-42 0 0,22 0 0,-1-21 15,0 21-15,-21 0 0,21 1 16,-21-1-16,0 0 0,0 0 15,0 0-15,-21 22 0,0-22 0,0 0 16,-22 0-16,22 0 0,-21 0 16,-1-21-16,1 22 0,0-1 0,-1-21 15,1 0-15,0 0 0,-22 0 0,22 0 16,0 0-16,-1 0 0,1 0 16,0 0-16,-1-21 0,22-1 0,-21 1 15,21 21-15,-1-21 0,1-21 16,0 21-16,0-1 0,0 1 15,21 0-15,-21-21 0,21 21 0,0-1 16,0 1-16,0 0 0,0 0 16,0 0-16,21 0 0,0 21 15,0 0-15,0-22 0,0 22 16,1 0-16,20 0 0,-21 0 0,0 0 16</inkml:trace>
  <inkml:trace contextRef="#ctx0" brushRef="#br1" timeOffset="11696.37">13060 1058 0,'0'0'16,"21"-21"-16,0 21 0,-21-21 0,21 0 15,-21 0-15,0 0 0,0-22 0,0 22 16,0 0-16,0 0 0,0 0 16,0-1-16,-21 1 0,0 21 0,0-21 15,0 21-15,-1 0 0,1 0 0,0 0 16,0 0-16,0 0 15,0 0-15,-1 21 0,1 0 0,-21 1 16,21-1-16,0 0 0,-1 21 16,-20-21-16,21 22 0,0-1 0,0-21 15,-1 22-15,1-22 0,21 21 0,0-21 16,0 0-16,0 22 0,0-22 16,0 0-16,0 0 0,0 0 15,21-21-15,1 22 16,-1-22-16,0 0 0,0 0 15,0 0-15,22 0 0,-22-22 16,0 22-16,0-21 0,21 0 0,-20 21 16,-1-21-16,21 0 0,-21-22 15,0 22-15,1 0 0,-1 0 16,0-21-16,0 20 0,0-20 0,0 21 16,1 0-16,-1-22 0,-21 22 15,0 0-15,-21 21 31,21 21-31,-22 0 0,22 1 16,-21-1-16,21 0 0,0 21 0,-21-21 16,21 22-16,0-22 0,-21 0 15,21 21-15,0-20 0,0-1 16,0 0-16,0 0 0,0 0 0,0 0 16,21-21-16,0 22 0,0-22 15,1 0-15,-1 0 0,0 0 16,0 0-16,0 0 0,0 0 15,22 0-15</inkml:trace>
  <inkml:trace contextRef="#ctx0" brushRef="#br1" timeOffset="12475.93">13547 910 0,'-22'43'16,"22"-22"0,0 0-16,0 0 0,0 0 0,0 0 15,0 1-15,0-1 0,0 21 0,-21-21 16,21 0-16,0 1 0,0-1 16,0 0-16,0 0 0,0 0 15,0 0-15,0 1 16,0-1-16,0-42 47,0-1-47,0 1 15,0 0-15,0 0 0,0-21 0,0 20 16,0-20-16,0 21 0,0-21 16,0 20-16,0 1 0,21-21 0,1 21 15,-1-22-15,-21 22 0,21 0 16,0 0-16,21 0 0,-20 0 0,-1 21 15,21 0-15,-21 0 0,0 0 16,22 0-16,-22 0 0,0 0 0,0 21 16,0 0-16,1 0 0,-1 0 15,-21 22-15,0-22 0,0 21 16,0-21-16,0 22 0,0-22 0,0 21 16,0-21-16,0 0 0,0 22 15,0-22-15,0 0 0,0 0 16,-21 0-16,21 1 15,0-44 17,0 1-32,0 0 15,0 0-15,0 0 0,0 0 0,0-1 16,21 1-16,-21-21 0,21 21 0,0 0 16,0-22-16,0 1 0,1 21 15,-1 0-15,0-22 0,0 22 16,21 0-16,-20 0 0,20 0 15,-21-1-15,21 22 0,-20 0 0,20 0 16,-21 0-16,21 0 0,-20 22 0,-1-1 16,0 0-16,0 21 0,0-21 15,0 22-15,-21-22 0,0 21 0,0-21 16,0 1-16,0 20 0,0-21 16,0 0-16,0 0 0,-21 1 0,0-1 15,21 0-15,-21-21 0,21 21 0,-21-21 16</inkml:trace>
  <inkml:trace contextRef="#ctx0" brushRef="#br1" timeOffset="12884.7">14795 1080 0,'22'0'16,"-1"-22"-16,0 1 16,0 21-16,-21-21 0,21 21 0,0-21 15,1 0-15,-1 0 0,0 21 16,0-22-16,0 1 0,0 0 0,1 0 15,-22 0-15,0 0 0,0-1 16,-22 22 0,1 0-16,-21 0 0,21 0 15,-22 22-15,22-1 0,0 0 0,-21 0 16,21 0-16,-1 22 0,1-22 0,0 21 16,0-21-16,0 22 0,21-22 15,0 21-15,0-21 0,0 0 0,0 1 16,0-1-16,0 0 15,21-21-15,0 21 0,21-21 0,-20 21 16,-1-21-16,21 0 0,-21 0 0,22 0 16,-1 0-16,-21 0 0,21-21 15,-20 0-15,20 0 0,-21 21 0,21-21 16,-20-1-16</inkml:trace>
  <inkml:trace contextRef="#ctx0" brushRef="#br1" timeOffset="13857.53">17230 445 0,'-43'-43'31,"43"22"-31,0 0 15,-21 21-15,21-21 16,-21 21-16,21-21 0,-21 21 16,21-22-16,-21 22 15,21-21-15,-22 21 16,1 0-16,0 0 0,0 0 16,0 0-1,0 0-15,-1 0 16,1 0-1,0 0-15,21 21 16,-21-21-16,0 22 0,0-1 0,-1 0 16,1 0-16,0 21 15,0-20-15,21-1 0,-21 21 0,0-21 16,-1 0-16,1 22 0,21-1 16,-21-21-16,21 22 0,-21-1 0,21-21 15,0 21-15,0 1 0,0-1 16,0 0-16,0-20 0,0 20 0,0 0 15,0-21-15,0 22 0,0-22 16,21 0-16,0 21 0,0-20 0,1-1 16,-1 0-16,21-21 0,-21 0 15,22 0-15,-22 0 0,21 0 16,0 0-16,1 0 0,-1 0 16,0-21-16,1 21 0,20-21 15,-20-1-15,-1 1 0,0 0 0,1 0 16,-1 0-16,0-22 0,-21 22 15,1-21-15,-1 21 0,0-22 0,0 1 16,0 0-16,-21-22 0,0 22 0,0 0 16,0-1-16,0 1 0,-21 0 15,0-1-15,-21-20 0,20 20 0,-20 22 16,0-21-16,-1 0 0,1-1 16,0 22-16,-1 0 0,1 0 0,0 0 15,-1 21-15,1 0 0,21 0 16,0 0-16,-22 21 0,22 0 15,0 0-15,21 0 0,-21 0 16,0 1-16,21-1 0,0 0 0,0 21 16,0-21-16,0 1 0</inkml:trace>
  <inkml:trace contextRef="#ctx0" brushRef="#br1" timeOffset="15240.01">17801 910 0,'0'-21'0,"0"42"0,0-63 0,21 42 16,-21-21-16,0 0 16,0-1-1,0 1 1,0 0-16,0 0 31,0 42 16,0 21-31,0-20-16,0-1 0,0 21 15,0-21-15,0 22 0,0-1 0,0 0 16,0 1-16,0 20 0,-21-21 15,21 22-15,-21-22 0,0 22 0,21-22 16,-21 22-16,-1 20 0,22-20 16,0-1-16,-21 22 0,0-22 0,0 1 15,0-1-15,0 1 0,21-1 16,-22-20-16,22 20 0,-21-20 16,0-1-16,21-21 0,0 21 0,0-20 15,0 20-15,0-21 0,0 0 16,0-42-1,21 21-15,-21-21 16,21 0-16,1 0 0,-22-1 0,21-20 16,0 21-16,-21-21 0,21 20 15</inkml:trace>
  <inkml:trace contextRef="#ctx0" brushRef="#br1" timeOffset="15620.4">17822 1101 0,'0'0'0,"0"-43"0,-21 22 15,21 0-15,-21 0 0,21 0 0,0 0 16,0-1-16,0 1 16,0 0-16,0 0 0,21 0 15,0 21-15,0-21 0,1-1 16,-1 22-16,0 0 0,0 0 0,21-21 15,-20 21-15,20 0 16,0 0-16,-21 0 0,22 0 0,-22 21 16,21 1-16,-42-1 0,0 0 15,0 21-15,0-21 0,0 1 16,0 20-16,0-21 0,0 21 0,-21-20 16,-21-1-16,21 0 0,-1 0 15,-20 0-15,21 0 0,0 1 0,-22-1 16,22-21-16,0 0 0,21 21 15,-21-21-15,21-21 32,21 0-32,0 21 0,0-22 15,1 1-15</inkml:trace>
  <inkml:trace contextRef="#ctx0" brushRef="#br1" timeOffset="16008.18">18373 953 0,'21'0'31,"0"0"-15,0 0-16,0-22 0,0 1 15,1 21-15,-1-21 0,0 21 0,0-21 16,0 0-16,0 21 0,-21-21 0,22-1 15,-22 1-15,-22 21 32,1 0-32,0 0 0,0 0 15,0 0-15,0 21 0,-1-21 16,1 22-16,0-1 0,0 0 0,0 21 16,21-21-16,-21 1 0,21-1 15,0 0-15,0 0 0,0 0 0,0 0 16,0 1-16,21-1 15,0 0-15,0-21 0,0 0 0,0 21 16,1-21-16,-1 0 0,0 0 16,21 0-16,-21 0 0,1 0 15,-1 0-15,0 0 0,0-21 0,0 21 16,0-21-16</inkml:trace>
  <inkml:trace contextRef="#ctx0" brushRef="#br1" timeOffset="16449.64">18796 889 0,'-21'-42'16,"21"21"-16,0-1 15,0 1 1,0 0-16,21 21 0,0-21 16,0 21-16,0 0 15,1 0-15,-1 0 0,0 0 16,0 0-16,0 0 0,0 0 15,1 21-15,-1 0 0,-21 0 16,0 1-16,21 20 0,-21-21 0,0 0 16,0 22-16,0-22 0,0 0 15,0 0-15,0 0 0,0 0 0,0 1 16,-21-1-16,21 0 0,-21-21 16,21 21-16,-22-21 0,22-21 46,0 0-46,0 0 0,0-1 16,22 1-16,-1 0 0,-21 0 16,0-21-16,21 20 0,0 1 0,0-21 15,-21 21-15,21 0 0,-21-1 16,0 1-16,22 0 0,-1 0 0,-21 0 16,21 21-16,-21-21 15,21 21-15,0 0 16</inkml:trace>
  <inkml:trace contextRef="#ctx0" brushRef="#br1" timeOffset="17064.38">19770 1016 0,'0'0'0,"0"-21"0,21 21 0,-21-21 16,21 0-16,-21-1 0,0 1 15,0 0-15,0 0 0,0 0 16,0 0-16,0-1 0,0 1 16,0 0-16,0 0 0,-21 0 0,0 0 15,-1-1-15,-20 22 16,21 0-16,0 0 0,0 0 0,-1 0 15,-20 0-15,21 22 0,-21-22 16,20 21-16,-20 21 0,21-21 0,-21 22 16,20-22-16,1 21 0,0 0 15,0 1-15,0-22 0,21 21 0,0-21 16,0 22-16,0-22 0,0 0 16,0 0-16,0 0 0,21 1 0,0-22 15,0 21-15,0-21 0,22 0 16,-22 0-16,0 0 15,0 0-15,22-21 0,-22-1 0,0 1 16,21 0-16,-21 0 0,1 0 16,-1 0-16,0-22 0,0 22 0,0-21 15,0-1-15,1 22 0,-22-21 16,0 21-16,21-22 0,-21 22 0,0 0 16,0 0-16,0 0 0,-21 21 31,-1 0-31,22 21 0,0 0 15,0 0-15,-21 22 0,21-22 16,-21 21-16,21-21 0,0 22 0,0-22 16,0 21-16,0-21 15,0 22-15,0-22 0,0 0 0,0 0 16,0 0-16,0 0 0,0 1 0,21-1 16,0-21-16,1 0 15,-1 0-15,0 0 16,0-21-16</inkml:trace>
  <inkml:trace contextRef="#ctx0" brushRef="#br1" timeOffset="17636.88">20193 233 0,'0'21'32,"-21"0"-32,21 0 0,-21 1 15,21-1-15,0 21 0,-22 0 16,22-20-16,0 20 0,0 0 0,0 1 16,0-1-16,-21 0 0,21 1 0,0-1 15,-21 0-15,21 1 16,0-1-16,0 0 0,0 1 0,0-22 15,0 21-15,0-21 0,0 0 16,0 1-16,0-1 0,21-21 16,0 0-16,1 0 0,-1 0 15,0 0-15,0 0 0,0 0 16,0-21-16,1-1 16,-1 1-16,0 0 0,0 0 0,0 0 15,0-22-15,1 22 0,-1-21 0,0 21 16,0 0-16,0-22 0,0 22 15,-21 0-15,0 0 0,0 0 16,0-1 0,0 44-1,0-1 1,-21 0-16,0 0 0,21 0 0,-21 22 16,21-22-16,0 0 0,-21 21 0,21-21 15,0 1-15,-21-1 0,21 21 16,0-21-16,0 0 0,0 1 0,0-1 15,0 0-15,21 0 16,0-21-16,0 0 16,0 0-16,0 0 15,1 0-15,20 0 0,-21-21 0,0 0 16,0 21-16</inkml:trace>
  <inkml:trace contextRef="#ctx0" brushRef="#br1" timeOffset="18324.16">20976 720 0,'-21'0'31,"21"21"-31,-21 0 0,0 0 16,21 0-16,-22 1 0,22-1 0,0 0 15,-21 21-15,0-21 16,21 1-16,-21 20 0,21-21 0,0 0 15,0 0-15,0 1 0,0-1 16,0 0-16,0 0 0,21 0 16,0-21-16,0 0 15,1 0-15,-1 0 16,-21-21-16,21 0 16,0 0-16,-21 0 15,0-1-15,0 1 0,0-21 0,0 21 16,0 0-16,0-1 0,0-20 15,0 21-15,0 0 0,0 0 0,0-1 16,-21 22-16,21-21 0,0 0 16,0 0-16,0 0 15,21 21 1,0 0-16,0-21 16,1 21-16,-1 0 0,0 0 0,0 0 15,0 0-15,0 0 0,1 0 16,-1 0-16,0 21 0,0-21 0,0 21 15,-21 0-15,21 0 0,-21 0 16,22 1-16,-22-1 0,0 21 0,21-21 16,-21 0-16,0 22 0,0-22 0,21 0 15,-21 21-15,0-20 0,0-1 16,0 0-16,0 0 0,0 0 0,0 0 16,0 1-1,-21-44 32,21 1-47,0 0 16,0 0-16,0 0 0,0-22 15,0 22-15,0-21 0,21 21 0,0-22 16,0 1-16,0 21 0,1-21 16,20-1-16,-21 22 0,21 0 0,1-21 15,-1 20-15,0 22 0,1-21 16,-1 21-16,0-21 0,-20 21 15</inkml:trace>
  <inkml:trace contextRef="#ctx0" brushRef="#br1" timeOffset="18489.07">21865 1080 0,'0'21'16,"0"0"-16,-21 0 16,21 0-16,0 0 0,0 1 15,-21-1-15,0-21 16,21-21 31,0-1-47,-22 22 0,22-21 15</inkml:trace>
  <inkml:trace contextRef="#ctx0" brushRef="#br1" timeOffset="18936.25">21103 339 0,'-63'21'15,"41"-21"-15,22 21 16,0 0 0,22-21 15,-1 0-15,-21-21-16,0 0 15,0 0 1,0 0-16,-21 21 15,-1 0 1,1 0-16,0 0 16,21 21-16,-21 0 15,21 0-15,-21-21 0,21 21 16,0 0 0</inkml:trace>
  <inkml:trace contextRef="#ctx0" brushRef="#br1" timeOffset="19308.04">20002 550 0,'-21'0'0,"0"22"32,42-22-17,0 0 1,1 0-16,-1 0 0,0 0 0,21 0 15,-21 0-15,22 0 0,-1 0 16,0 0-16,1 0 0,-22 0 0,21 0 16,-21 0-16,1 0 0,20 0 0,-21-22 15,0 22 1</inkml:trace>
  <inkml:trace contextRef="#ctx0" brushRef="#br1" timeOffset="20296.61">21717 677 0,'0'0'0,"21"0"15,0 0-15,0 0 32,1 0-17,-1 0 1,0 0 0,0 0-1,-21 22-15,0-1 16,21-21-16,-21 21 0,21 0 15,-21 0-15,0 0 16,0 1-16,0-1 0,0 0 16,0 0-16,0 0 15,0 0-15,0 1 16,0-1 0,0 0-16,0 0 0,0 0 15,0 0 1,0 1-16,0-1 15,0 0 1,0 0 15,-21-21 1</inkml:trace>
  <inkml:trace contextRef="#ctx0" brushRef="#br1" timeOffset="25292.28">889 3916 0,'21'0'63,"-21"-21"-48,21 21-15,-21-21 0,0-1 16,0 1-16,21 0 15,-21 0-15,0 0 0,0 0 16,0-1-16,22 22 16,-22-21-16,0 0 0,0 0 15,0 0 1,0 0 0,0 42 15,0 0-16,0 0-15,0 0 16,0 0-16,0 1 0,0-1 0,0 0 16,0 21-16,0 1 0,0-22 15,0 21-15,0 0 0,0 1 16,0 20-16,0-20 0,0-1 16,0 0-16,0 1 0,0-22 0,0 21 15,0-21-15,0 22 0,-22-22 16,22 21-16,0-21 0,0 0 15,0 1-15,0-1 0,0 0 16,0-42 31,0 0-47,0-1 16,0 1-16,0 0 0,22 21 15,-22-21-15</inkml:trace>
  <inkml:trace contextRef="#ctx0" brushRef="#br1" timeOffset="25664.39">1206 4170 0,'0'21'0,"0"0"16,22-21 0,-1 0-1,0 0-15,0-21 16,0 0 0,-21 0-16,0 0 15,0-1 1,0 1-1,-21 21 17,0 0-32,0 0 0,0 21 31,42-21 0</inkml:trace>
  <inkml:trace contextRef="#ctx0" brushRef="#br1" timeOffset="27168.42">2117 4170 0,'21'0'47,"0"0"-47,0-21 0,0 21 15,0-21-15,1-1 0,20 1 0,-21 0 16,21 0-16,-20 0 0,20 0 15,-21-1-15,0 1 0,0 0 0,1 0 16,-1-21-16,0 20 0,-21 1 16,0 0-16,21 0 0,-21 0 0,21 0 15,-21-1-15,0 1 0,0 0 16,0 0-16,0 0 0,0 0 16,0-1-16,0 1 0,0 0 15,0 0-15,-21 21 31,0 0-15,21 21-16,0 0 16,0 0-16,0 1 0,0 20 15,0-21-15,0 21 0,0-20 0,0 20 16,0 0-16,0 1 0,0-1 16,0 0-16,0 22 0,0-22 0,0 22 15,0-1-15,-21 1 0,21-1 16,-21 1-16,21-22 0,-22 21 0,22 1 15,0-1-15,-21 1 16,21 21-16,-21-22 0,21 1 0,0-1 16,0 1-16,0-1 0,0 1 15,0-1-15,0-21 0,0 22 0,0-22 16,0 1-16,21-1 0,0-21 16,-21 21-16,22-20 0,-1-1 0,0 0 15,-21 0-15,21 0 0,0-21 16,0 0-16,1 0 0,-1 0 0,0 0 15,0-21-15,0 0 16,0 0-16,1 0 0,-1-1 16,-21-20-16,21 21 0,0-21 15,0 20-15,-21-20 0,0 0 0,21-22 16,-21 22-16,0-22 0,0 22 16,0-21-16,0-1 0,-21 1 0,0-1 15,0 22-15,0-22 0,-22 22 16,22 0-16,-21-1 0,21 1 0,-22 21 15,1 0-15,0-22 0,-1 22 16,1 21-16,-21-21 0,20 21 0,1 0 16,0 0-16,20 0 0,-20 0 15,21 0-15,0 0 0,0 0 16,21-21 0,21 0-1,0 21-15,21-22 0,-21 22 16,1-21-16,20 0 0,0 0 15,1 21-15,-22-21 0,21-22 0,0 22 16,1 0-16,-1-21 0,0 21 16,-20-22-16,20 1 0,0 21 0,-21-22 15,22 1-15,-22 21 0,0 0 16,-21-22-16,21 22 0,-21 0 0,21 0 16,-21 0-16,0 0 15,0 42 32,-21 0-47,21 0 16,0 0-16,-21 0 0,21 22 0,0-22 15,0 21-15,0-21 0,0 22 16,0-22-16,0 21 0,0-21 0,0 1 16,0-1-16,0 0 0,0 0 15,0 0-15,21-21 0,0 0 0,1 0 16,-1 0-16,0 0 15,0 0-15,0 0 0,0-21 0,1 0 16,-1 21-16,-21-21 0,21 0 16,0-22-16,0 22 0,-21 0 15,0-21-15,21 20 0,-21 1 16,0-21-16,0 21 0,0-22 0,0 22 16,0 0-16,0 0 0,0 0 15,-21 0-15,21-1 0,-21 22 0,0 0 16,0-21-16,0 21 15,-1 0-15,1 0 0,0 0 0,0 0 16,0 21-16,21 1 16,-21-22-16,21 21 0,0 0 15,0 0-15,0 0 16,21-21 0,0 0-16,0 0 0,0 0 15,0 0-15</inkml:trace>
  <inkml:trace contextRef="#ctx0" brushRef="#br1" timeOffset="27661.13">3365 3768 0,'0'0'0,"-21"0"0,21-21 31,0-1-15,21 22 0,1 0-16,-1 0 15,0 0-15,0 22 16,0-22-16,0 21 0,1 0 0,-1 0 16,-21 0-16,21 0 15,-21 1-15,0 20 0,0-21 0,0 0 16,0 22-16,0-22 0,-21 0 15,21 21-15,-21-21 0,-1 1 16,22-1-16,0 0 0,-21-21 16,0 0-1,21-21 1,0 0 0,0-1-16,0 1 0,0-21 15,0 21-15,21-22 0,-21 22 0,21 0 16,1-21-16,-22 21 0,21-1 15,0 1-15,-21 0 0,21 0 0,-21 0 16,0 0-16,21 21 0,0-22 16,1 22-16,-22-21 31</inkml:trace>
  <inkml:trace contextRef="#ctx0" brushRef="#br1" timeOffset="28237.56">4085 4085 0,'0'0'0,"21"0"32,0-21-17,-21 0-15,22 0 16,-1 0-16,-21-1 0,21 1 0,0 0 15,0 0-15,-21-21 0,21 20 16,1 1-16,-22-21 0,0 21 16,0-22-16,0 1 0,0 21 15,0-21-15,0-1 0,0 22 0,0-21 16,0 21-16,0-1 0,0 1 16,0 0-16,0 0 15,-22 21-15,1 0 16,21 21-16,0 0 15,0 0-15,-21 1 0,21-1 0,0 0 16,-21 21-16,21 1 0,0-22 16,0 21-16,0-21 0,0 22 0,0-22 15,0 21-15,0 0 0,0-20 0,0 20 16,0-21-16,0 0 0,0 22 16,0-22-16,0 0 0,21 21 15,0-21-15,-21 1 0,0-1 16,21 0-16,1-21 0,-1 21 0,0-21 15,0 0-15,0 0 0,0 0 16,1 0-16,-1 0 0,0 0 0,0-21 16,0 0-16,0 0 0</inkml:trace>
  <inkml:trace contextRef="#ctx0" brushRef="#br1" timeOffset="28728.27">4784 3768 0,'0'0'0,"0"-21"0,21-22 31,-42 43-15,-1 0-1,1 21-15,0 1 16,0-1-16,21 0 0,0 0 0,-21 0 16,21 0-16,-21 1 0,21-1 15,-22 0-15,22 0 0,0 21 0,0-20 16,0-1-16,0 0 0,0 0 15,0 0-15,0 0 0,22-21 0,-1 22 16,0-22-16,0 0 16,0 0-16,0 0 0,22 0 15,-22 0-15,0-22 0,0 1 16,0 21-16,1-21 0,-1 0 0,0 0 16,0 0-16,0-1 0,0 1 0,-21-21 15,0 21-15,0 0 0,0-1 16,0 1-16,0-21 0,0 21 0,0 0 15,0-1-15,-21 1 0,0 21 16,0-21-16,0 0 0,0 21 0,-1 0 16,1 0-16,0 0 0,0 0 15,0 0-15,0 0 0,-1 21 16,22 0 0,0 0-1,22-21-15,-1 0 0,0 0 16,0 0-16,0 0 0,0 0 0,22 0 15,-22 0-15,21 0 0,-21 0 0,22 0 16,-22 0-16,21 0 0,1 0 16,-22-21-16</inkml:trace>
  <inkml:trace contextRef="#ctx0" brushRef="#br1" timeOffset="29144.03">5313 3662 0,'21'0'0,"-42"0"0,63 0 0,-42-21 31,0 42-15,-21-21-1,0 21-15,21 0 0,0 0 16,0 1-16,-21-1 16,21 0-16,0 0 0,0 0 0,-22 0 15,22 1-15,0-1 0,0 0 0,0 0 16,0 0-16,0 0 16,0 1-16,0-1 0,22-21 15,-1 0 1,0 0-16,0 0 0,0 0 15,0 0-15,1-21 16,-1-1-16,0 22 0,0-21 0,0 0 16,0 0-16,1 21 0,-1-21 15,0 0-15,-21-1 0,0 1 0,0 0 16,0 0-16,0-21 0,0 20 16,0 1-16,-21 21 0,0-21 0,-1 0 15,1 21-15,0 0 0,0 0 0,0 0 16,0 0-16,-1 0 0,1 0 15,0 0-15,0 0 0,0 0 16,21 21-16,0 0 16,21-21 15,0 0-31,0 0 0,0 0 0,1 0 16</inkml:trace>
  <inkml:trace contextRef="#ctx0" brushRef="#br1" timeOffset="29553.88">5927 3556 0,'0'0'0,"0"-42"16,0 63 31,0 0-47,0 0 0,0 0 15,0 1-15,0-1 0,-22 21 0,22-21 16,0 22-16,0-1 0,-21 0 16,21 1-16,0-1 0,0 21 0,0 1 15,0-1-15,0 1 0,-21-1 16,21-20-16,0 20 0,0 1 0,0-1 16,-21 1-16,21-22 0,0 22 0,0-1 15,0 1-15,-21-1 0,21-21 16,0 22-16,0-22 0,0 1 0,-21-1 15,21 0-15,0 1 0,0-22 16,0 0-16,0 0 0,0 0 16,21-42 15,-21 0-31,21 0 0,0 0 0,-21-1 16,21-20-16,-21 21 0,21-21 0,-21-1 15,0-20-15,22 20 0,-22 1 16</inkml:trace>
  <inkml:trace contextRef="#ctx0" brushRef="#br1" timeOffset="29920.3">5863 3725 0,'0'0'0,"0"-21"0,0 0 0,-42-64 31,42 64-31,0 0 15,21 0-15,0 21 16,0 0-16,22 0 0,-22-21 16,0 21-16,21 0 0,-21 0 0,22 0 15,-22 0-15,0 0 0,21 0 16,-20 21-16,-1-21 0,21 21 0,-42 0 16,21 0-16,0-21 0,-21 22 15,0-1-15,0 0 0,0 21 16,0-21-16,-21 1 0,0-1 0,0 0 15,0 0-15,0-21 0,-1 21 16,-20 0-16,21 1 0,-21-1 0,20-21 16,-20 21-16,21-21 0,0 0 15,0 21-15,-1-21 16,22 21 15,-21-21-31,0 21 0</inkml:trace>
  <inkml:trace contextRef="#ctx0" brushRef="#br1" timeOffset="31033.91">825 6646 0,'0'-21'0,"0"0"16,0 0-1,0 0-15,0 0 16,0-1-16,22 1 0,-22 0 15,21 21-15,-21-21 0,21 21 16,0 0-16,-21-21 0,21 21 0,0 0 16,1 0-16,-1 21 15,-21 0 1,21 21-16,0-20 0,-21-1 0,21 21 16,-21 0-16,0 1 15,0-22-15,0 21 0,0 1 0,0-1 16,0 0-16,0 1 0,-21-22 15,0 21-15,0-21 0,0 22 16,-1-1-16,1-21 0,0 0 0,0 22 16,-21-22-16,20 0 0,1-21 15,0 21-15,0-21 0,0 0 16,0 0-16,-1 0 0,1 0 0,0 0 16,21-21-16,-21 0 0,21 0 0,-21-1 15,21 1-15,-21-21 16,21 21-16,0 0 0,0-22 0,0 22 15,0-21-15,0 21 0,0-1 16,0 1-16,0 0 0,21 0 16,0 0-16,0 0 0,0 21 15,0 0-15,1 0 0,-1 0 16,0 0-16,0 0 0,0 21 0,0 0 16,1 0-16,-1 0 0,0 0 15,0 1-15,0-1 0,0 0 0,-21 0 16,0 21-16,22-20 0,-1-1 15,-21 0-15,0 0 0,21 0 16,0 0-16,0 1 16,-21-1-1,21-21-15,1 0 0,-1 0 16,-21-21 0,21 21-16,-21-22 0,0 1 0</inkml:trace>
  <inkml:trace contextRef="#ctx0" brushRef="#br1" timeOffset="31244.79">1397 6964 0,'0'0'0,"0"-21"94,0 0-94,21 21 15</inkml:trace>
  <inkml:trace contextRef="#ctx0" brushRef="#br1" timeOffset="32691.96">2476 6900 0,'22'0'0,"-1"0"16,0 0-16,0 0 16,0-21-16,0 21 0,1-21 0,-1 21 15,0-21-15,0 0 0,0 21 16,0-21-16,1-1 0,-1 1 0,0 0 16,0-21-16,0 21 15,0-1-15,1-20 0,-1 21 0,0-21 16,-21-1-16,0 22 0,21-21 15,-21-1-15,0 22 0,0-21 0,0 21 16,0 0-16,0-1 0,0 1 16,0 0-16,-21 0 0,0 21 15,21-21-15,-21 21 16,-1 0-16,22 21 16,0 0-1,0 0-15,-21 22 0,21-22 0,0 21 16,-21 0-16,21 1 0,0-1 15,0 0-15,0 1 0,-21 20 16,21-20-16,-21-1 0,21 21 0,0-20 16,0 20-16,0-20 0,0 20 15,0 1-15,0-1 0,0 1 0,0-1 16,0 1-16,-21-1 0,21 22 16,0-22-16,0 1 0,0-1 0,0 1 15,-22-22-15,22 22 0,0-1 16,0 1-16,0-1 0,0 1 0,0-22 15,0 21-15,0-20 0,0-1 16,0 0-16,0-20 0,0 20 16,0-21-16,0 0 0,22-21 0,-1 0 15,0 0-15,0 0 16,0-21-16,0 21 0,1-21 0,-1 0 16,0-22-16,0 22 0,0-21 15,0 0-15,1-1 0,-1 1 0,0 0 16,0-22-16,-21 22 0,0-22 0,21 22 15,-21-22-15,0 22 0,0-21 16,0 20-16,-21-20 0,0-1 0,0 1 16,0 20-16,-1-20 0,1 21 15,-21-1-15,21 1 0,-22 21 16,1 0-16,21-22 0,-21 43 16,-1-21-16,22 0 0,-21 21 0,21 0 15,-1 0-15,1 0 0,0-21 16,21 0 15,21 21-31,0 0 0,1-22 0,-1 22 16,0-21-16,21 0 0,-21 21 15,22-21-15,-22 0 0,0 0 0,21-1 16,-20 1-16,20 0 0,-21 0 16,21 0-16,-20-22 0,-1 22 0,0 0 15,0-21-15,0 21 0,0-1 16,-21 1-16,0 0 0,0 0 15,0 0-15,0 0 16,0 42 15,0 0-31,0 0 0,0 0 16,0 0-16,0 22 0,0-22 0,0 0 16,0 21-16,0-20 0,0-1 15,0 21-15,0-21 0,0 0 0,0 1 16,0-1-16,0 0 0,0 0 15,22-21-15,-1 0 16,0 0 0,0 0-16,0 0 0,0 0 15,1-21-15,-1 0 0,0 21 16,0-21-16,0-1 0,0 1 0,-21-21 16,22 21-16,-22 0 0,21-22 15,-21 22-15,0-21 0,0 21 0,0-1 16,0-20-16,0 21 0,-21 0 15,-1 21-15,1-21 0,0 21 0,0 0 16,0 0-16,0 0 0,-1 0 16,1 21-16,0 0 0,0-21 0,0 21 15,21 0-15,-21-21 0,21 21 16,0 1-16,0-1 0,0 0 16,0 0-1,21-21-15,0 0 16,0 0-16,0 0 0,0 0 0,1 0 15</inkml:trace>
  <inkml:trace contextRef="#ctx0" brushRef="#br1" timeOffset="33108.1">3619 6646 0,'0'-21'16,"0"0"-16,0 0 15,22 21-15,-22-21 0,21 21 16,0 0-16,0-21 0,0 21 16,0 0-16,1 0 15,-1 0-15,0 0 0,0 0 0,0 21 16,-21 0-16,21 0 0,1 0 16,-22 0-16,21 1 0,-21-1 0,0 21 15,0-21-15,0 0 0,0 22 16,0-22-16,0 0 0,0 0 0,-21 0 15,21 1-15,-22-1 0,1-21 16,21 21-16,0-42 31,0 0-15,0-1-16,0 1 0,0 0 16,0 0-16,0 0 0,0 0 15,0-1-15,0 1 0,21 0 0,-21 0 16,22 0-16,-22 0 0,0-1 15,21 1-15,0 0 0,0 0 0,-21 0 16,21 0-16,0-1 0,1 1 16,-1 0-16</inkml:trace>
  <inkml:trace contextRef="#ctx0" brushRef="#br1" timeOffset="33908.64">4530 6477 0,'21'0'63,"0"0"-63,0 0 0,0 0 16,0 0-16,1 0 0,-1 0 15,0 0-15,21 0 0,-21-21 16,1 0-16,-1 21 0,21-21 0,-21 21 15,0-22-15,-21 1 0,22 21 16,-1-21-16,-21 0 0,0 0 16,0 0-16,0-1 0,0 1 15,0 0-15,-21 0 16,-1 21-16,-20-21 0,21 21 0,0 0 16,-22 0-16,22 0 0,-21 0 15,0 0-15,-1 21 0,22-21 0,-21 21 16,21 0-16,-22 0 0,22 1 15,0-1-15,0 21 0,0-21 0,-1 0 16,22 22-16,0-1 0,0-21 16,0 0-16,0 22 0,0-22 0,0 0 15,0 0-15,0 22 0,22-43 16,-1 21-16,0 0 0,0 0 16,0-21-16,0 0 0,1 21 0,20-21 15,-21 0-15,21 0 0,-20 0 16,-1 0-16,0 0 0,0 0 0,0 0 15,-21-21-15,21 21 0,-21-21 16,-21 21 0,0 0-16,0 0 0,-21 0 15,20 0-15,-20 0 0,21 0 0,-21 0 16,-1 0-16,1 21 0,21 0 0,-22 0 16,1-21-16,21 22 0,0-1 15,-22 0-15,22 21 0,0-21 0,21 1 16,0-1-16,-21 0 15,21 0-15,0 0 0,0 0 16,21 1-16,0-22 0,0 21 16,1-21-16,20 0 0,-21 21 0,21-21 15,1 0-15,-1 0 0,0 0 0,1 0 16,-1 0-16,0 0 0,1-21 16,-1 0-16,0 21 0,-20-22 0</inkml:trace>
  <inkml:trace contextRef="#ctx0" brushRef="#br1" timeOffset="34424.36">5228 6625 0,'0'0'0,"0"-21"0,0 0 16,0 0-16,-21 21 0,0 0 15,0 0-15,-1 0 0,1 0 16,0 0-16,0 0 15,21 21-15,-21 0 0,0 0 0,-1 0 16,22 1-16,0-1 0,-21 21 16,0-21-16,21 0 0,0 1 0,0 20 15,0-21-15,0 0 0,0 0 16,0 1-16,0-1 0,0 0 0,0 0 16,0 0-16,21-21 15,0 0-15,1 0 16,-1 0-16,0 0 0,0 0 15,0 0-15,0 0 0,1-21 0,-1 0 16,0 0-16,0 0 16,-21-1-16,21 1 0,-21 0 0,21 0 15,-21-21-15,0 20 0,0 1 16,22-21-16,-22 21 0,0 0 0,0-1 16,0 1-16,0 0 15,-22 21 1,22 21-1,0 0-15,0 1 16,0-1-16,0 0 0,0 0 0,0 0 16,0 0-16,0 1 0,0 20 15,0-21-15,0 0 0,0 0 16,22 1-16,-22-1 0,21-21 0,0 21 16,0-21-16,0 0 15,0 0-15,1 0 0</inkml:trace>
  <inkml:trace contextRef="#ctx0" brushRef="#br1" timeOffset="34757.17">5905 6456 0,'0'0'16,"0"-21"-16,-21 21 0,0 0 0,0 0 15,0 0-15,0 0 16,-1 0-16,1 21 0,0 0 0,0 0 16,0 0-16,0 22 0,21-22 15,-22 21-15,1-21 0,21 22 0,-21-1 16,21-21-16,0 22 0,0-22 16,0 0-16,0 0 0,0 0 15,0 0-15,21 1 0,0-1 0,1-21 16,-1 21-16,0-21 0,0 0 15,0 0-15,0 0 0,22 0 0,-22 0 16,0 0-16,21 0 0,-20 0 0,20-21 16,-21 0-16,0 21 0,22-22 15,-22 1-15,0 0 0,0 0 16,21-21-16</inkml:trace>
  <inkml:trace contextRef="#ctx0" brushRef="#br1" timeOffset="35319.85">6265 6075 0,'0'0'0,"0"-21"0,-21 21 15,0 0-15,0 0 16,21 21 0,-21 0-16,21 0 15,0 0-15,0 1 0,0 20 0,0-21 16,0 21-16,0 1 0,0-22 15,21 21-15,-21 1 0,0-1 0,21 0 16,-21 1-16,0-1 0,0 0 16,0-21-16,0 22 0,0-22 15,0 21-15,0-21 0,0 1 0,0-1 16,0 0-16,0 0 0,0 0 16,-21-21-1,21-21 16,0 0-31,0 0 0,0 0 16,0-22-16,21 22 0,0-21 16,-21 21-16,21-22 0,0 1 0,1 21 15,-1-22-15,0 22 0,0 0 0,0 0 16,0 0-16,1 0 16,-1 21-16,0 0 0,0 0 0,0 0 15,22 0-15,-22 21 0,0 21 16,0-21-16,0 0 0,0 1 15,-21 20-15,0-21 0,0 0 0,0 22 16,0-22-16,0 21 0,0-21 16,0 0-16,0 1 0,-21-1 0,21 0 15,-21 0-15,0 0 0,0-21 16,21 21-16,-21-21 0,21 22 16,-22-22-16,22-22 46</inkml:trace>
  <inkml:trace contextRef="#ctx0" brushRef="#br1" timeOffset="36817.5">868 9800 0,'0'0'0,"0"-63"31,0 42-31,0-1 15,0 1-15,0 0 16,21 0-16,0 21 0,0 0 16,0 0-16,1 0 0,-1 0 15,0 21-15,0-21 0,0 42 16,-21-20-16,0-1 0,0 21 0,0 0 16,0-20-16,0 20 0,0 0 15,-21-21-15,0 22 0,0-22 0,0 21 16,-1-21-16,-20 1 0,21-1 15,0 0-15,0 0 0,-1-21 16,1 21-16,21-42 31,0 0-15,21 0-16,-21 0 0,22 21 16,-1-22-16,0 1 0,0 21 15,0-21-15,0 21 0,1-21 16,-1 21-16,21 0 0,-21 0 15,0 0-15,1 0 0,-1 21 16,0 0-16,21-21 0,-21 21 0,1 1 16,-22-1-16,21 21 0,0-21 15,-21 0-15,0 22 0,0-22 0,0 21 16,0-21-16,0 22 0,-21-22 16,0 21-16,-22-21 0,22 22 15,0-22-15,-21 0 0,20 0 16,-20-21-16,21 21 0,-21 1 0,-1-22 15,1 0-15,0 0 0,20 0 16,-20 0-16,0 0 0,-1-22 16,22 1-16,-21 21 0,0-21 0,20 0 15,1 0-15,0 0 0,0-1 16,21 1-16,0 0 0,0 0 16,0 0-16,0 0 15,21-1-15,0 22 0,0-21 0,1 21 16,-1-21-16,0 21 15</inkml:trace>
  <inkml:trace contextRef="#ctx0" brushRef="#br1" timeOffset="37032.37">1714 10202 0,'22'0'15,"-22"-21"17,-22 21-17,22-21 1,0 0 0</inkml:trace>
  <inkml:trace contextRef="#ctx0" brushRef="#br1" timeOffset="39437.19">2561 9864 0,'0'0'0,"0"-21"0,0-1 15,0 1-15,0 0 0,0 0 16,0 0-16,0 0 0,0 42 31,0 0-15,0 0-16,0 0 0,0 22 15,0-1-15,0-21 0,0 21 16,0 1-16,-21-1 0,21 0 0,0 1 16,0-22-16,-21 21 0,21 1 15,0-22-15,-21 0 0,21 21 16,0-21-16,0 1 0,0-1 0,0 0 16,21-21-1,0-21-15,-21 0 16,21-1-16,0 1 15,-21 0-15,21 0 0,1 0 0,-22-22 16,21 22-16,0 0 0,0-21 0,-21 21 16,21-22-16,0 22 0,1 0 15,-22 0-15,21 0 0,0-1 16,0 1-16,-21 0 0,21 21 16,0 21-1,-21 0-15,0 1 16,0 20-16,0-21 0,0 0 15,0 0-15,0 1 0,0 20 16,0-21-16,0 0 0,22 0 0,-1 1 16,-21-1-16,21 0 0,-21 0 0,21 0 15,0 0-15,0 1 0,1-22 16,-1 0-16,0 0 0,0 0 0,21 0 16,-20 0-16,-1 0 15,21 0-15,-21-22 0,22 1 0,-22 0 0,0 0 16,21 0-16,-21 0 15,22-1-15,-22-20 0,0 21 0,0-21 16,0-1-16,1 22 0,-1-21 0,-21-1 16,0 1-16,21 21 0,-21-21 15,21 20-15,-21-20 0,0 21 0,0 0 16,0 0-16,-21 21 31,0 21-31,0 0 0,21 0 16,0 0-16,-22 0 0,1 1 0,21 20 15,-21-21-15,21 21 0,0 1 16,0-22-16,0 21 0,0-21 16,0 22-16,0-22 0,0 0 0,0 0 15,0 22-15,21-22 0,0-21 16,1 21-16,-1 0 0,0-21 0,21 0 16,-21 0-16,22 0 0,-22 0 15,21 0-15,1 0 0,-22 0 0,21 0 16,0-21-16,-20 0 0,20 21 15,-21-21-15,21-22 0,-20 22 0,-1 0 16,0 0-16,0-22 0,0 22 0,0-21 16,-21 0-16,0-1 0,0 1 15,0 0-15,0-1 0,0 1 16,0 0-16,0-1 0,0 1 16,0 21-16,0 0 0,0-1 0,0 1 15,-21 21-15,21 21 16,-21 1-1,21-1-15,0 0 0,0 21 0,0 1 16,0-22-16,0 21 0,-21 0 16,21 1-16,0-1 0,0 0 0,0 1 15,0-1-15,0-21 0,0 22 16,0-22-16,0 21 0,-21-21 0,21 0 16,0 1-16,-21-1 0,21 0 0,0 0 15,0 0 1,0-42 15,0 0-31,0 0 16,0 0-16,0-1 0,0 1 15,21-21-15,-21 21 0,21 0 16,-21-1-16,21-20 0,0 21 0,0 0 16,1 0-16,-1-1 0,0 1 0,0 0 15,0 21-15,0 0 0,1 0 16,-1 0-16,0 0 0,0 21 15,-21 0-15,0 1 16,0-1-16,0 0 0,0 0 0,0 0 16,0 0-16,0 1 15,0-1-15,0 0 0,0 0 0,0 0 16,21 0-16,-21 1 0,0-1 0,0 0 16,21 0-16,1-21 0,-22 21 15,21-21-15,0 0 0,0 0 0,0 0 16,0 0-16,1 0 0,-1 0 15,0 0-15,21 0 0,-21-21 0,1 0 16,-1 0-16,21 21 0,-21-21 0,0-1 16,1 1-16,-1-21 0,0 21 15,0 0-15,-21-22 0,0 22 0,21 0 16,-21-21-16,21 20 0,-21 1 16,0 0-16,0 0 15,0 0-15,0 42 31,-21 0-15,21 0-16,0 0 0,0 1 16,0-1-16,0 0 0,0 21 0,0-21 15,0 1-15,0-1 0,0 0 0,0 0 16,0 0-16,0 0 0,0 1 16,21-1-16,1 0 0,-1 0 15,0-21-15,0 0 0,0 0 16,0 0-16,1 0 0,-1 0 0,0 0 15,0 0-15,0 0 0,0-21 16,1 0-16,-1 0 0,0-1 16,0 1-16,0 0 0,-21 0 0,21-21 15,1 20-15,-22-20 0,0 0 0,21-1 16,0 1-16,-21-21 0,21 20 16,-21 1-16,0-22 0,0 22 0,0 0 15,0-1-15,0 22 0,0-21 16,0 21-16,0 0 0,0-1 0,-21 22 31,0 0-31,0 22 16,21 20-16,0-21 0,0 21 15,-22 1-15,22-1 0,0 22 16,-21-22-16,21 0 0,0 1 0,0 20 16,0-21-16,0 1 0,0-1 0,0-21 15,0 22-15,0-1 0,21-21 16,-21 0-16,22 22 0,-1-22 0,-21 0 15,21-21-15,0 21 0,0 0 16,0-21-16,1 0 0,-1 0 0,0 0 16,0 0-16,21 0 0,-20 0 0,-1 0 15,21 0-15,-21-21 16,0 0-16,22 0 0,-22 0 0,21-1 16,-21 1-16,22 0 0,-22 0 0,0 0 15,21 0-15,-20-22 0,-1 22 16,0-21-16,0 21 0,0-1 0,-21-20 15,0 21-15,0 0 0,21 0 16,-21-1-16,0 1 16,-21 21-16,0 21 15,21 1-15,-21-1 16,0 21-16,21-21 0,0 0 0,0 1 16,0 20-16,0-21 0,0 0 15,0 0-15,0 1 0,0-1 0,0 0 16,0 0-16,0 0 0,21 0 15,0 1-15,0-22 0,0 0 0,1 21 16,-1-21-16,0 0 0,0 0 16,21 0-16,-20 0 0,-1 0 0,0-21 15,0-1-15,21 22 0,-20-21 0,-1 0 16,0 0-16,0 0 0,0 0 16,0-1-16,1-20 0,-22 21 15,0-21-15,21-1 0,-21 22 0,0-21 16,0-1-16,0 22 0</inkml:trace>
  <inkml:trace contextRef="#ctx0" brushRef="#br1" timeOffset="39814.01">4593 9419 0,'0'0'0,"-21"0"0,0 21 15,21 1-15,0-1 16,21 0 0,0-21-16,0 0 0,0 0 15,22 0-15,-22 0 0,21 0 0,-21-21 16,1 0-16,20 21 0,-21-22 15,0 22-15,0-21 0,-21 0 0,0 0 16,0 0 0,-21 21-16,0 0 15,0 0-15,-21 0 0,20 0 0,1 0 16,0 0-16,0 0 0,0 0 16,0 0-16,21 21 0,0 0 15,0 0 1,21-21-16</inkml:trace>
  <inkml:trace contextRef="#ctx0" brushRef="#br1" timeOffset="41671.98">7027 10160 0,'0'0'0,"21"0"31,-21-21-31,22 0 0,-1 21 16,-21-21-16,21-1 0,0 1 0,-21 0 15,21 0-15,0-21 0,1 20 16,-1-20-16,0 0 0,0-1 16,0 1-16,0-21 0,1 20 0,-22 1 0,21 0 15,-21-1-15,0 1 0,0 0 16,0-1-16,0 1 0,0 21 15,0 0-15,0-1 0,-21 1 16,-1 21-16,1 0 16,0 0-16,21 21 0,0 1 15,0-1-15,0 21 0,0-21 16,0 22-16,0 20 0,0-21 0,0 1 16,0 20-16,0-20 0,0-1 15,0 0-15,0 22 0,0-22 0,0-21 16,0 22-16,0-1 0,0-21 0,0 0 15,0 0-15,0 1 0,21-1 16,-21 0-16,21-21 0,1 0 0,-1 0 16,0 0-16,0 0 0,0 0 15,0 0-15,22 0 0,-22-21 16,21 21-16,-21-21 0,22-1 0,-22 1 16,0 0-16,21 0 0,-20 0 0,-1-22 15,0 22-15,0 0 0,0-21 16,-21 21-16,0-1 0,0 1 0,0 0 15,0 0-15,0 0 0,-21 42 32,21 0-32,-21 0 15,0 0-15,21 1 0,-21-1 16,21 0-16,0 0 0,0 0 0,0 0 16,0 1-16,0-1 15,0 0-15,0 0 0,21-21 16,0 21-16,0-21 15,0 0-15,0 0 0,1 0 16,-1 0-16,21 0 0,-21-21 0,0 21 16,1-21-16,-1 0 0,0 21 0,0-21 15,0-1-15,-21-20 0,0 21 16,0 0-16,0 0 0,0-1 0,0 1 16,-21 0-16,0 0 0,0 0 15,0 21-15,-1 0 0,1 0 0,0 0 16,0 0-16,0 0 0,0 0 15,-1 0-15,44 0 32,-1 0-32,0 0 0,21 0 15,-21 0-15,22 0 0,-22 0 0,21 0 16,1 0-16,-1-21 0,-21 21 0,21-22 16,1 22-16,-22 0 0,21-21 15,-21 21-15,1-21 0,-1 21 0,0 0 16,0 0-16,0-21 15,-21 42 17,0 0-32,0 0 0,0 1 15,-21-1-15,21 0 0,0 0 0,0 0 16,-21 0-16,21 22 0,-21-22 16,21 0-16,0 0 0,0 0 0,0 1 15,0-1-15,-21 0 0,21 0 0,0 0 16,0 0-16,21-21 15,0 0 1,0 0-16,0 0 0,0 0 16,1 0-16,20 0 0,-21-21 15,0 0-15,0 0 0,1 0 16,-1 21-16,-21-21 0,0-22 0,0 22 16,0 0-16,0 0 0,0-22 15,0 22-15,0 0 0,-21 0 0,-1 0 16,1 0-16,0-1 0,-21 1 15,21 0-15,-1 21 0,1 0 0,0 0 16,0 0-16,42 0 31,0 0-15,0 0-16,1 0 0,20 0 16,0 0-16,1 0 0,-1 0 0,0 0 15,1 0-15,-1-21 16,0 21-16,1-21 0,-1 21 0,0-21 15,1 21-15,-22-22 0,21 22 16,-21 0-16,0-21 0,1 21 0,-22-21 16,21 21-16,0 0 15,-21-21-15,0 42 32,0 0-32,0 0 15,0 1-15,-21-1 0,21 21 16,-21-21-16,-1 22 0,22-1 0,0 0 15,-21 1-15,21-1 0,-21 0 16,21 1-16,0 20 0,0-21 16,0 1-16,0 20 0,0 1 0,0-1 15,0 1-15,0-1 0,0 1 16,0-1-16,0 1 0,0-1 0,0 1 16,0-1-16,0-20 0,0 20 0,0-21 15,0 1-15,0-1 0,0 0 16,0-20-16,0 20 0,0-21 0,0 0 15,0 0-15,0-42 32,0 0-32,0 0 15,0 0-15,0 0 0,0-1 16,0 1-16,-21 0 0,21-21 16,0 21-16,0-22 0,0 22 0,-21-21 15,21-1-15,0 1 0,0 0 0</inkml:trace>
  <inkml:trace contextRef="#ctx0" brushRef="#br1" timeOffset="42015.79">8932 9779 0,'0'-21'0,"0"42"0,0-84 0,-21 41 16,21 1-16,0 0 0,0 0 15,0 0-15,0 0 0,0-1 16,0 1-16,0 0 0,21 21 15,0-21-15,1 21 16,-1 0-16,0 0 0,0 0 0,0 0 16,22 0-16,-22 0 0,0 0 15,21 0-15,-21 21 0,1 0 0,-1 0 16,0 1-16,-21-1 0,0 0 0,21 0 16,-21 0-16,0 0 0,0 1 15,0-1-15,0 21 0,-21-21 0,0 0 16,0 1-16,-1-1 0,-20 0 15,21-21-15,-21 21 0,20 0 0,1-21 16,0 21-16,0-21 0,0 0 16,21 22-16,-21-22 15,-1 0 1,1 0-16,21 21 0</inkml:trace>
  <inkml:trace contextRef="#ctx0" brushRef="#br1" timeOffset="43144.58">762 12996 0,'0'0'0,"0"-21"0,21 0 0,-21 0 16,0 42 15,0 0-31,0 0 16,0 22-16,0-1 0,0 0 15,0 1-15,0-1 0,0 0 0,0 1 16,0-1-16,0 0 0,-21 1 16,21-22-16,-21 21 0,21-21 0,0 22 15,0-22-15,0 0 16,-21-21-16,-1-21 16,22 0-16,0 0 15,0-1-15,0 1 16,0 0-16,0 0 15,0 0-15,22 0 16,-1 21-16,0-22 0,0 22 16,21-21-16,-20 0 0,20 21 0,-21-21 15,21 21-15,1-21 0,-22 21 16,21 0-16,-21-21 0,22 21 0,-22-22 16,0 22-16,0-21 0,0 21 15,1-21-15,-1 0 0,0 0 16,-21 0-16,0-1 15,0 1-15,0 0 16,-21 21 0,0 0-16,-1 0 15,1 0-15,21 21 16,-21 0-16,21 22 0,-21-22 0,0 0 16,21 21-16,-21-20 0,21 20 15,0-21-15,-22 21 0,22-20 16,-21 20-16,21-21 0,0 21 0,-21-20 15,21-1-15,0 21 0,0-21 16,0 0-16,0 1 0,0-1 16,0 0-16,0-42 47</inkml:trace>
  <inkml:trace contextRef="#ctx0" brushRef="#br1" timeOffset="43349.56">1609 13377 0,'0'0'16,"21"0"-16,0 0 0,-21-21 31</inkml:trace>
  <inkml:trace contextRef="#ctx0" brushRef="#br1" timeOffset="44064.27">3090 13293 0,'0'0'0,"0"-21"0,0-1 16,21 22-16,-21-21 0,22 0 15,-22 0-15,21 21 0,-21-21 16,0 0-16,0-22 0,0 22 0,0 0 15,0 0-15,0-22 0,0 22 16,-21 0-16,-1 0 0,1 0 0,0 0 16,0 21-16,-21 0 0,20 0 15,-20 0-15,0 0 0,-1 21 0,-20 0 16,21 0-16,-22 0 0,1 22 16,-1-22-16,22 21 0,-22 0 15,43 1-15,-21-1 0,21-21 16,-1 22-16,22-1 0,0-21 0,0 21 15,0-20-15,0-1 0,22 0 16,20 0-16,-21 0 0,21-21 0,1 0 16,20 0-16,-20 0 0,20 0 15,-21 0-15,22 0 0,-22-21 0,1 0 16,-1 0-16,0 0 0,1-1 16,-1 1-16,-21 0 0,0-21 0,22 21 15,-22-22-15,-21 1 16,21 0-16,-21-1 0,0-20 0,0-1 0,0 22 15,0-22-15,0 1 16,0 21-16,0-22 0,0 22 0,0-1 16,0 1-16,0 21 0,0 0 15,0 0-15,-21-1 0,21 1 0,-21 21 32,21 21-32,0 1 0,0-1 15,-22 21-15,22 0 0,0 1 16,0-1-16,0 0 0,0 22 0,0-22 15,0 22-15,0-22 0,0 22 16,0-22-16,0 0 0,0 1 0,0-1 16,22 0-16,-22-21 0,21 22 15,0-22-15,-21 0 0,21 0 16,0-21-16,-21 21 0,21-21 0,1 0 16,-1 0-16,0 0 0,0 0 15,0 0-15,0-21 0,22 0 0,-22 0 16,0 0-16,0 0 0</inkml:trace>
  <inkml:trace contextRef="#ctx0" brushRef="#br1" timeOffset="44460.06">3810 12869 0,'0'0'0,"-21"0"15,0 0-15,21 22 16,-22-1-16,1 0 0,0 0 15,21 0-15,-21 22 0,0-22 0,21 21 16,0-21-16,0 0 0,0 22 16,0-22-16,0 0 0,0 21 0,0-20 15,0-1-15,21 0 16,0-21-16,0 21 0,22-21 16,-22 0-16,0 0 0,0 0 15,0 0-15,0 0 0,1-21 16,-1 0-16,0 21 0,0-21 0,0-1 15,0 1-15,-21-21 0,0 21 16,0 0-16,0-22 0,0 1 0,0 0 16,0-1-16,0 22 0,-21-21 15,0-1-15,0 22 0,0 0 0,0 0 16,-1 0-16,1 21 0,-21 0 16,21 0-16,0 0 0,-22 0 0,22 21 15,-21-21-15,21 21 0,21 0 16,0 0-16,0 1 0,0-1 0,0 0 15,0 0-15,0 0 16</inkml:trace>
  <inkml:trace contextRef="#ctx0" brushRef="#br1" timeOffset="46936.04">4487 12785 0,'0'0'0,"0"-43"32,0 22-32,0 0 0,21 21 0,-21 42 46,0-20-46,0 20 16,0-21-16,0 21 0,0 1 16,0-1-16,0 0 0,0 1 0,0-1 15,0 0-15,0 1 0,0-22 16,0 21-16,0-21 0,0 1 0,0-1 16,0 0-16,0 0 0,0 0 15,22-42 16,-22 0-31,21 0 0,0 0 16,-21-1-16,21 1 0,0 0 16,0 0-16,1-21 0,-22-1 0,21 22 15,0-21-15,0-1 16,0 22-16,-21-21 0,21 21 0,-21 0 16,22-1-16,-22 1 0,21 21 15,-21 21 1,0 1-16,21-22 0,-21 42 0,0-21 15,0 0-15,0 0 0,0 22 16,21-22-16,-21 21 0,0-21 0,21 1 16,-21-1-16,21 21 0,-21-21 15,22 0-15,-1 1 0,0-1 16,0-21-16,0 0 0,0 21 16,1-21-16,-1 0 0,0 0 0,0 0 15,0 0-15,0-21 0,1 0 16,20-1-16,-21 1 0,0 0 15,22 0-15,-22 0 0,0-22 0,0 1 16,0 21-16,0-21 0,1-1 16,-22 1-16,21 0 0,-21 20 0,0-20 15,0 0-15,0 21 0,0-1 16,0 1-16,0 0 0,0 0 0,0 0 16,-21 21 15,21 21-31,-22 0 0,22 0 15,0 0-15,0 22 0,0-1 0,0-21 16,0 22-16,0-1 0,0 0 16,0 1-16,0-22 0,0 21 15,0-21-15,0 0 0,0 22 0,0-22 16,22-21-16,-1 21 0,0 0 16,0-21-16,0 0 0,0 0 15,22 0-15,-22 0 0,21 0 16,-21 0-16,22 0 0,-1-21 0,0 0 15,-20 0-15,20 0 0,0-22 16,1 1-16,-1 0 0,-21-1 0,0 1 16,22 0-16,-22-22 0,0 22 0,-21-1 15,21 1-15,-21 0 0,0-1 16,0 22-16,0-21 0,0 21 16,0 0-16,0-1 0,0 1 15,-21 21-15,21-21 0,-21 21 16,0 0-16,-1 0 0,22 21 15,-21 0-15,21 1 16,-21-1-16,21 0 0,-21 21 0,21-21 16,0 22-16,0-22 0,0 21 15,0 1-15,0-1 0,0 0 0,0 1 16,0-1-16,0-21 0,0 21 16,0-20-16,0 20 0,0-21 0,0 0 15,0 0-15,0 1 0,0-1 16,0 0-16,0-42 47,0 0-32,0-1-15,0 1 0,0 0 16,21 0-16,-21 0 0,21 0 0,-21-1 16,21 1-16,1 0 0,-22 0 15,21 0-15,-21 0 0,21-1 0,0 1 16,0 21-16,-21 21 31,21-21-31,-21 22 0,0-1 0,22 0 16,-22 0-16,0 0 15,0 0-15,21 1 0,-21-1 0,21 0 16,-21 0-16,21-21 0,-21 21 0,21 0 16,0 1-16,1-1 15,-1-21-15,0 0 0,0 0 0,0 0 16,0 0-16,22 0 0,-22 0 15,21 0-15,-21 0 0,22 0 0,-22 0 16,21-21-16,-21-1 0,1 1 16,-1 0-16,0 0 0,0 0 0,0 0 15,0-22-15,-21 22 0,22 0 0,-22-21 16,0 20-16,0 1 16,0-21-16,0 21 0,0 0 15,0-1-15,0 44 31,0-1-15,0 0-16,0 0 0,0 0 0,0 0 16,0 1-16,0-1 0,0 0 0,0 0 15,0 0-15,0 0 0,0 1 16,0-1-16,21 0 0,-21 0 0,21-21 16,0 21-16,0-21 15,0 0-15,1 21 0,-1-21 16,0 0-16,0 0 0,0 0 15,0-21-15,1 21 0,-1-21 16,0 0-16,0 21 0,0-21 0,0-22 16,1 22-16,-1 0 0,-21-21 15,21-1-15,0 1 0,-21 0 0,0 21 16,0-22-16,21 1 0,-21 0 16,0-1-16,0 1 0,0 21 0,0-22 15,0 22-15,0 0 0,0-21 0,0 21 16,0-1-16,0 1 15,-21 21 1,0 21 0,21 1-16,-21-1 15,21 0-15,-21 0 0,21 0 0,0 22 16,0-22-16,0 21 0,0 0 16,0-20-16,0 20 0,0 0 0,0 1 15,0-1-15,0 0 0,0 1 16,0-22-16,0 21 0,0-21 0,21 0 15,0 1-15,-21-1 0,21 0 0,0 0 16,0-21-16,1 0 16,-1 0-16,21 0 0,-21 0 0,0 0 15,22 0-15,-22 0 16,0 0-16,21-21 0,-20 0 0,20 21 16,-21-21-16,21-1 0,-20 1 0,-1 0 15,0 0-15,0 0 0,-21-22 16,0 22-16,21 0 0,-21-21 0,0 21 15,0-1-15,0 1 0,0 0 16,0 0-16,0 0 0,-21 21 16,0 0-16,0 0 15,0 21-15,21 0 16,-22 0-16,22 0 0,0 1 16,0 20-16,0-21 0,0 21 0,0-20 15,0 20-15,0-21 0,0 0 0,22 22 16,-22-22-16,21 0 15,0-21-15,0 21 0,0 0 0,0-21 16,1 0-16,-1 0 0,0 0 16,21 0-16,-21 0 0,1 0 15,-1 0-15,0-21 0,0 0 0,0 21 16,0-21-16,1 0 0,-22-1 16,21 1-16,-21 0 0,21-21 0,-21 21 15,0-22-15,0 22 0,0-21 0,0-1 16,0 22-16</inkml:trace>
  <inkml:trace contextRef="#ctx0" brushRef="#br1" timeOffset="47443.77">6625 12256 0,'0'0'16,"-21"0"-16,21 21 0,-21 0 16,21 0-1,0 0 1,21-21 0,0 0-16,0 0 15,0 0 1,1 0-1,-22-21-15,0 0 0,0 0 16,0 0 0,-22 21-1,22 21 48</inkml:trace>
  <inkml:trace contextRef="#ctx0" brushRef="#br0" timeOffset="66572.85">7218 3747 0,'-21'0'94,"-1"0"-94,1 0 16,0 0-16,0 0 15,0 0-15,0 0 0,-1 0 16,1 0-16,0 0 0,0 0 15,0 0-15,0 0 0,-1 0 16,1 0-16,0 0 0,0 0 16,0 0-1,42 0 17,0 0-17,0 0-15,0 0 0,1 0 16,-1 0-16,0 0 0,0 0 15,21 0-15,-20 0 0,20 0 0,0 0 16,-21 0-16,22 0 0,-1 0 16,22 0-16,-22 0 0,0 0 0,22 0 15,-1 0-15,-20 0 0,20 0 0,1 0 16,-1 0-16,1 0 0,-1 0 16,1 0-16,-1 0 0,-21 0 0,22 0 15,-22 0-15,22 0 0,-22 0 16,0 0-16,1 0 0,-1 0 0,-21 0 15,22 0-15,-22 0 0,21 0 0,-21 0 16,0 0-16,1 0 16,-1 0-16,0 0 0,0 0 15,-42 0 48,21-22-48</inkml:trace>
  <inkml:trace contextRef="#ctx0" brushRef="#br0" timeOffset="67299.57">8318 3429 0,'0'0'0,"-21"0"15,21 21 16,0 0-15,0 1 0,0-1-16,21-21 0,1 21 15,-1 0-15,0-21 0,0 21 16,0 0-16,0 1 16,22-22-16,-22 21 0,0-21 0,0 21 15,0-21-15,1 0 0,-1 0 0,21 0 16,-21 21-16,0-21 0,1 0 15,-1 0-15,0 0 0,0 0 0,21 0 16,-20 0-16,-1 0 16,0 0-16,-42 0 62,0 0-62,-1 0 0,1 0 16,21 21-16,-21-21 0,0 0 15,0 0-15,0 21 0,-1 1 0,1-1 16,0-21-16,0 0 16,0 21-16,0 0 0,-1-21 0,1 21 15,0-21-15,0 21 0,0-21 0,0 22 16,-1-22-16,1 21 16,0-21-16,0 21 0,0 0 15,0-21-15,21 21 16,-22-21-16,1 0 15</inkml:trace>
  <inkml:trace contextRef="#ctx0" brushRef="#br0" timeOffset="70376.49">10160 3260 0,'0'21'47,"21"-21"-31,0 0-1,0 0-15,1 0 0,-1 0 0,0 0 16,21-21-16,-21 21 0,22-21 0,-22 21 16,0-22-16,21 1 0,1 21 15,-22-21-15,0 0 0,21 0 0,-20 0 16,-1-1-16,0 1 0,0 0 16,0 0-16,0 0 0,-21 0 0,0-1 15,0 1-15,0 0 0,0 0 0,0 0 16,0-22-16,0 22 0,0 0 15,0 0-15,-21 0 0,21 0 0,-21-1 16,21 1-16,-21 21 0,21-21 16,-21 21-16,0 0 15,-1 21-15,22 0 16,0 1-16,0-1 0,0 0 16,0 0-16,0 21 0,0-20 0,-21 20 15,21 0-15,0-21 0,0 22 16,0-1-16,0 22 0,-21-22 0,21 0 15,0 22-15,0-1 0,0-20 0,-21 20 16,21 1-16,-21-22 0,21 21 16,0 1-16,-21-1 0,-1-20 0,1 20 15,21 1-15,-21-1 0,21 1 16,0-1-16,-21 1 0,21-22 0,-21 22 16,21-22-16,0 0 0,0 1 15,0-22-15,0 0 0,0 21 0,0-21 16,0 1-16,21-22 15,0 0-15,0 0 16,0 0-16,1-22 0,-1 1 0,0 0 16,0 0-16,0 0 0,0 0 15,1-1-15,-1-20 0,0 21 0,0-21 16,0-1-16,0 1 0,-21 0 0,0-1 16,0 1-16,0 0 0,0-1 15,0 1-15,0 0 0,-21-1 0,0 22 16,0-21-16,-21-1 0,20 1 15,1 21-15,0-21 0,0 20 16,-21 1-16,20 0 0,1 0 0,0 0 16,0 21-16,0-21 0,0 21 15,42 0 17,0 0-32,0 0 15,0 0-15,0 0 0,1 0 0,20 0 16,-21-22-16,21 1 0,-20 21 15,20-21-15,-21 0 0,21 21 0,-20-21 16,20 0-16,-21-1 0,21 1 0,-20 21 16,20-42-1,-21 21-15,-21 0 0,0-1 0,21 1 16,-21 0-16,0 0 16,0 42 15,0 0-16,-21 0-15,21 1 0,0-1 0,0 0 16,-21 0-16,21 21 0,0-20 0,0 20 16,0-21-16,0 0 0,0 0 15,0 1-15,0-1 0,0 0 0,0 0 16,21 0-16,-21 0 0,21-21 16,0 0-16,1 22 0,-1-22 15,0 0-15,0 0 0,0 0 0,0 0 16,1 0-16,-1-22 0,0 1 0,0 21 15,0-21-15,0 0 0,-21 0 16,22 0-16,-22-1 0,21-20 0,-21 21 16,0 0-16,0-22 0,0 22 15,0-21-15,0 21 0,0 0 0,-21-1 16,-1 1-16,1 0 0,0 21 0,0 0 16,0-21-16,-22 21 0,22 0 15,0 0-15,0 0 0,0 0 0,0 0 16,21 21-16,-22 0 15,22 0-15,0 1 16,0-1-16,22 0 16,-1-21-16,0 0 0,0 0 15,0 0-15,0 0 0,1 0 0</inkml:trace>
  <inkml:trace contextRef="#ctx0" brushRef="#br0" timeOffset="70827.97">11451 3175 0,'0'0'0,"-21"0"16,21-21-16,-21 21 0,21-21 16,0 0-1,21 21-15,0 0 16,0 0-16,0 0 0,1 0 15,-1 0-15,0 0 0,0 21 0,-21 0 16,21 0-16,0 0 0,1 0 16,-22 1-16,0 20 0,21-21 0,-21 0 15,0 22-15,0-22 0,0 0 0,0 0 16,0 21-16,0-20 0,0-1 16,0 0-16,-21 0 0,-1-21 15,22 21-15,-21-21 0,21 21 16,-21-21-1,21-21 1,0 0-16,0 0 0,0 0 16,0-22-16,0 22 0,0 0 15,0 0-15,0-21 0,0 20 0,0-20 16,0 21-16,21 0 0,-21-22 16,21 22-16,-21 0 0,22 0 0,-1 21 15,-21-21-15,0 0 0,21 21 16,0-22-16,0 22 0,-21-21 15,21 0-15,1 21 0,-22-21 0</inkml:trace>
  <inkml:trace contextRef="#ctx0" brushRef="#br0" timeOffset="71284.71">12615 2350 0,'0'0'0,"0"-22"0,0 1 16,0 0-1,-21 21 1,0 0-16,0 0 15,0 21-15,-1 0 0,22 1 16,-21-1-16,0 21 0,0-21 0,0 43 16,0-22-16,-1 0 0,-20 22 15,21-1-15,0-20 0,0 20 0,-22 1 16,22-22-16,0 22 0,-21-1 16,20 1-16,1-22 0,0 21 15,21 1-15,0-1 0,-21-20 0,21 20 16,0-20-16,0 20 0,0-21 0,0-20 15,0 20-15,21 0 0,0-21 16,0 22-16,1-22 0,20 0 0,-21-21 16,0 21-16,22 0 0,-1-21 0,-21 0 15,21 0-15,-20 0 0,-1 0 16,21 0-16,-21 0 0,0-21 0,1 0 16,-1 21-16,0-21 0,0 0 0</inkml:trace>
  <inkml:trace contextRef="#ctx0" brushRef="#br0" timeOffset="72280.28">12912 3069 0,'21'0'15,"-21"-21"17,0 0-32,0 0 15,0 0 1,0-1-1,0 1-15,0 0 16,0 0-16,-21 0 0,21 0 16,-22 21-16,1 0 0,-21-22 15,21 22-15,0 0 0,-1 0 0,-20 0 16,21 0-16,0 22 0,-22-1 16,22 0-16,0 0 0,0 0 0,0 0 15,0 1-15,-1-1 0,1 21 0,21-21 16,0 0-16,0 22 0,0-22 15,0 0-15,0 0 0,0 0 0,0 1 16,0-1-16,0 0 0,21-21 0,1 21 16,-1-21-16,0 0 15,0 0-15,0 0 0,0 0 16,22 0-16,-22 0 0,0-21 16,0 0-16,22 0 0,-22-1 0,0 1 15,0 0-15,0 0 0,0-21 0,1 20 16,20-20-16,-42 0 0,42-1 15,-42 22-15,21-21 0,1-22 0,-1 22 16,0 0-16,-21-1 0,0 1 0,21 21 16,-21-21-16,0 20 0,0 1 15,0 0-15,-21 21 16,0 0-16,21 21 16,-21 0-16,21 22 0,-22-1 15,22-21-15,0 22 0,0-1 0,-21 0 16,21 1-16,0-1 0,0 0 15,0 1-15,0-22 0,0 21 0,0-21 16,0 22-16,0-22 0,0 0 0,0 0 16,0 0-16,21 0 0,-21 1 15,22-22-15,-1 0 0,0 0 16,0 0-16,0 0 0,0-22 16,1 1-16</inkml:trace>
  <inkml:trace contextRef="#ctx0" brushRef="#br0" timeOffset="72656.07">13356 3027 0,'21'0'15,"0"0"-15,1 0 16,-1 0-16,0-21 15,0 21-15,-21-21 0,21 21 16,0-22-16,-21 1 0,22 21 0,-22-21 16,0 0-1,-22 21 1,1 0-16,0 0 16,0 0-16,0 0 0,0 21 15,-1-21-15,1 21 0,0 0 0,0-21 16,21 22-16,-21-1 0,21 0 15,-21 0-15,21 0 0,0 0 0,0 1 16,0-1-16,0 0 0,0 0 16,21 0-16,0-21 15,0 0-15,0 0 0,0 0 16,1 0-16,-1 0 0,0 0 0,0 0 16,0 0-16,0 0 0</inkml:trace>
  <inkml:trace contextRef="#ctx0" brushRef="#br0" timeOffset="72949.23">13928 2836 0,'-43'-21'31,"22"21"-31,0 0 0,0 0 16,0 21-16,21 1 0,-22-1 15,1-21-15,21 21 0,0 0 0,-21 0 16,21 0-16,-21 1 0,21 20 16,0-21-16,0 0 0,0 0 15,0 1-15,0-1 0,0 0 0,0 0 16,21 0-16,0-21 16,0 0-16,-21 21 0,22-21 0,-1 0 15,0 0-15,0 0 0,21 0 0,-20 0 16,-1-21-16,0 0 0,0 0 15,0 0-15</inkml:trace>
  <inkml:trace contextRef="#ctx0" brushRef="#br0" timeOffset="73233.06">14372 2350 0,'0'0'0,"-85"0"31,64 21-31,21 0 0,-21 0 0,0 0 0,21 22 16,-21-1-16,21 0 0,-21 1 15,21-1-15,-22 0 0,1 1 16,21-1-16,0 0 0,0 1 0,-21-1 16,21-21-16,0 21 0,-21-20 15,21-1-15,0 0 0,0 0 0,0 0 16,0 0-16,0 1 0,0-1 15,21-21-15,0 0 16,0 0-16,1 0 16,-1 0-16,0-21 0</inkml:trace>
  <inkml:trace contextRef="#ctx0" brushRef="#br0" timeOffset="74044.61">14605 2963 0,'21'-84'16,"-21"63"-1,0-1-15,0 1 16,0 0-16,0 0 0,0 0 16,-21 0-16,0 21 15,0 0-15,-1 0 0,1 21 16,0 0-16,0 0 15,0 0-15,0 0 0,-1 1 0,1-1 16,0 0-16,21 21 0,-21-21 16,0 1-16,21-1 0,0 0 15,0 0-15,0 0 0,0 0 0,0 1 16,0-1-16,21-21 16,0 0-16,-21 21 0,21-21 15,0 0-15,1 0 0,-1 0 0,0 0 16,0-21-16,0 0 15,0-1-15,1 1 0,-22 0 16,21 0-16,0 0 0,-21 0 0,0-1 16,0 1-16,21 0 0,-21 0 15,0 0-15,21 0 0,-21-1 16,0 44 31,0-1-47,0 0 0,0 0 15,0 0-15,0 0 0,0 1 16,-21-1-16,21 0 0,0 0 16,0 0-16,0 0 0,0 1 15,21-22 1,0 0 0,1 0-16,-1 0 0,0 0 15,0 0-15,0 0 0,0-22 16,1 1-16,-1 0 0,0 0 15,0 0-15,0 0 0,0-1 0,1 1 16,-1 0-16,-21 0 0,0 0 16,21 0-16,-21-1 0,0 1 0,-21 21 31,0 0-15,21 21-16,0 1 0,0-1 15,0 0-15,0 0 0,0 0 16,0 0-16,0 1 0,0-1 15,0 0-15,0 0 0,0 0 16,0 0-16,0 1 16,0-1-16,0 0 15,21-21 1,0 0-16,0 0 16,0 0-16,0 0 0,22 0 15,-22 0-15,0 0 0</inkml:trace>
  <inkml:trace contextRef="#ctx0" brushRef="#br0" timeOffset="74556.31">15515 2900 0,'0'-21'0,"0"42"0,0-63 0,0 20 0,0 1 16,-21 21-1,21-21-15,-21 21 0,0 0 0,-1 0 16,1 0-16,0 0 0,0 21 15,0 0-15,-22-21 0,22 22 16,0-1-16,0 0 0,0 0 0,0 0 16,-1 0-16,22 1 0,0-1 15,-21 0-15,21 0 0,0 0 0,0 0 16,0 1-16,0-1 0,0 0 16,21-21-16,1 21 15,-1-21-15,0 0 0,0 0 0,0 0 16,0 0-16,1 0 0,-1-21 0,0 21 15,0-21-15,0 0 16,0-1-16,1 1 0,-1 0 0,0 0 16,0 0-16,0-22 0,-21 22 0,21 0 15,-21-21-15,22 21 0,-22-1 16,0 1-16,0 0 0,0 0 16,0 42-1,0 0 1,0 0-16,-22 1 0,22-1 15,-21 21-15,21-21 0,0 0 16,0 1-16,0-1 0,0 0 16,0 0-16,0 0 0,0 0 0,0 1 15,0-1 1,21-21-16,1 0 16,-1 0-16,0 0 0,0 0 15,0-21-15,0-1 16,1 22-16</inkml:trace>
  <inkml:trace contextRef="#ctx0" brushRef="#br0" timeOffset="74865.14">15938 2371 0,'0'0'0,"0"-21"0,0-1 15,0 44 1,-21-1-1,21 0-15,-21 21 0,21 1 16,-21-22-16,21 21 0,0 0 0,-21 1 16,21 20-16,-21-20 0,21-1 0,0 0 15,-22 1-15,22-22 0,0 21 16,-21-21-16,21 22 0,0-22 0,0 0 16,0 21-16,0-21 0,0 1 15,0-1-15,0 0 16,21-21-1,1 0 1,-1 0-16,0-21 16,0 21-16,0-21 0,0-1 0,1 1 15</inkml:trace>
  <inkml:trace contextRef="#ctx0" brushRef="#br0" timeOffset="75120.99">16298 2794 0,'-21'0'47,"0"21"-47,21 0 0,0 1 15,-21-1-15,21 0 0,-21 0 16,21 0-16,0 0 0,-22 1 0,22-1 16,-21 0-16,21 0 0,0 0 15,0 0-15,0 1 0,0-1 16,21-21 15,1 0-31,-1 0 0,0 0 16,0 0-16,0-21 0,22-1 0,-22 1 15,0 0-15</inkml:trace>
  <inkml:trace contextRef="#ctx0" brushRef="#br0" timeOffset="75849.41">16595 2858 0,'0'21'31,"-22"0"-31,22 0 0,-21 0 16,21 0-16,-21 1 0,21-1 15,0 0-15,0 0 0,0 0 16,0 0-16,0 1 16,21-22-16,0 0 15,1 0 1,-1 0-16,0 0 15,-21-22-15,0 1 16,0 0-16,0 0 16,0 0-16,0 0 0,0-1 0,0 1 15,0 0-15,0-21 0,0 21 0,0-1 16,21 1-16,-21 0 0,0 0 16,21 0-16,0 0 0,1 21 0,-22-22 15,21 22-15,0 0 0,0 0 0,0 0 16,0 0-16,1 0 15,-1 22-15,-21-1 0,0 0 0,21 0 16,-21 0-16,21 0 16,-21 1-16,0-1 0,0 0 0,0 0 15,0 0-15,0 0 0,0 1 0,0-1 16,0 0-16,0 0 0,0 0 16,0 0-16,0 1 15,0-44 32,0 1-47,0 0 16,0 0-16,0 0 0,0 0 15,0-1-15,0-20 0,21 21 0,0-21 16,1 20-16,-1-20 0,0 21 16,0-21-16,0 20 0,0 1 15,22 0-15,-22 21 0,21 0 0,-21 0 16,22 0-16,-22 0 0,21 21 15,-21 0-15,-21 1 0,22-1 0,-1 0 16,-21 21-16,0-21 0,0 1 0,0 20 16,0-21-16,0 21 0,0-20 15,-21-1-15,-1 21 0,1-21 0,21 0 16,-21 1-16,0-1 0,21 0 16,0 0-16,-21 0 0,21 0 15,0-42 16,0 0-15,0 0-16,0 0 0,0 0 16</inkml:trace>
  <inkml:trace contextRef="#ctx0" brushRef="#br0" timeOffset="76052.28">16933 2413 0,'0'0'0,"-21"0"16,0 0-16,21 21 47,-21-21-47,0 0 15,-1 0-15</inkml:trace>
  <inkml:trace contextRef="#ctx0" brushRef="#br0" timeOffset="76284.16">15833 2688 0,'0'0'0,"21"0"31,0 0-31,0 0 0,0 0 16,0 0-16,22 0 0,-22 0 16,21 0-16,-21-21 0,22 21 0,-1-21 15,-21 21-15,22 0 0,-22 0 16,21 0-16,-21 0 0,0-21 0,1 21 16,-1 0-16,0 0 0,0 0 0</inkml:trace>
  <inkml:trace contextRef="#ctx0" brushRef="#br0" timeOffset="77012.77">17822 2667 0,'21'0'32,"1"0"14,-22-21-46,0 0 32,0 42 93,0 0-110,0 0 1,0 0-16</inkml:trace>
  <inkml:trace contextRef="#ctx0" brushRef="#br0" timeOffset="77640.41">17886 2942 0,'0'0'0,"21"0"125,0 0-125,-21 21 46,0 1-30,0-1 0,-21-21-16,0 0 15,21-21 32,0-1-31,0 1-1,0 0 1,21 21-16,0 0 16,0 0-1,0 0-15,1 21 16,-22 0-16,21-21 0,-21 22 16,0-1-16,0 0 0,0 0 15,0 0-15,0 0 0,-21 1 0,-1-1 16,1 0-16,0 0 0,0 0 15,0 0-15,-22-21 0,22 22 0,0-1 16,-21-21-16,21 0 0,-1 21 16,-20-21-16,21 0 0,0 0 15,0 0-15,21-21 16</inkml:trace>
  <inkml:trace contextRef="#ctx0" brushRef="#br0" timeOffset="78065.7">17886 2667 0,'-21'0'125,"-1"0"-94,1 0-15,0 0-1</inkml:trace>
  <inkml:trace contextRef="#ctx0" brushRef="#br0" timeOffset="78852.24">18838 2582 0,'21'-42'15,"-21"21"-15,22 0 16,-22 0-16,0-1 0,0 1 0,0 0 16,0 0-16,0 0 15,-22 0-15,22-1 0,-21 22 16,0 0-16,0-21 0,0 21 0,0 0 15,-1 0-15,1 0 0,-21 21 16,21 1-16,-22-1 0,22 21 0,-21-21 16,21 22-16,-22-1 0,22 0 0,-21 1 15,21 20-15,0-21 0,-1 1 16,1-1-16,21 0 0,-21-20 0,21 20 16,0-21-16,0 21 0,21-20 15,0-1-15,1 0 0,20 0 16,-21-21-16,21 21 0,1-21 0,-1 0 15,-21 0-15,22 0 0,-1 0 16,0 0-16,-21 0 0,22 0 0,-1-21 16,-21 21-16</inkml:trace>
  <inkml:trace contextRef="#ctx0" brushRef="#br0" timeOffset="79591.92">19071 2752 0,'0'0'0,"0"-21"0,0-1 16,-21 22 15,21 22-31,0-1 0,-21 0 0,0-21 16,21 21-16,-22 21 0,22-20 15,0-1-15,-21 0 0,21 0 16,0 0-16,0 0 0,0 1 16,0-1-16,0 0 15,21-21-15,1 0 0,-1 0 0,0 0 16,0 0-16,0 0 15,0 0-15,1 0 0,-22-21 16,21 21-16,-21-21 0,0-1 0,0 1 16,0 0-16,0-21 15,0 21-15,0-1 0,0 1 16,0 0-16,0-21 0,0 21 0,0-1 16,0 1-16,0 0 0,0 0 15,21 0-15,0 0 0,0 21 0,0-22 16,1 22-16,-1 0 0,21 0 15,-21 0-15,0 0 0,1 0 0,20 22 16,-21-1-16,0-21 0,0 42 16,-21-21-16,0 0 0,22 1 0,-22 20 15,0-21-15,0 0 0,0 0 16,0 22-16,0-22 0,0 0 0,0 0 16,0 0-16,0 1 0,0-1 15,-22 0 1,22-42 15,0 0-15,0-1-16,0 1 0,0 0 15,0 0-15,0 0 0,22-22 16,-22 22-16,21-21 0,21 21 0,-21-22 16,0 22-16,22 0 0,-22-21 0,21 21 15,1-1-15,-22 1 0,21 21 16,-21 0-16,22 0 0,-22 0 0,21 0 15,-21 21-15,0 1 0,1-1 16,-1 0-16,-21 0 0,0 21 16,0-20-16,0 20 0,0-21 0,0 0 15,0 0-15,0 22 0,0-22 16,0 0-16,-21-21 0,21 21 0,-22 0 16,22 1-16,-21-22 0,0 0 15,42 0 32,0-22-47</inkml:trace>
  <inkml:trace contextRef="#ctx0" brushRef="#br0" timeOffset="81667.67">20616 2709 0,'0'-21'0,"0"42"0,0-84 0,0 42 0,0 0 16,0-1-16,0 1 0,0 0 16,-21 0-16,0 21 0,0-21 0,0 21 15,-1 0-15,1 0 0,0 0 16,0 0-16,-21 21 0,20 0 0,-20 0 16,21 0-16,-21 1 0,20 20 0,1-21 15,0 21-15,0-20 0,0 20 16,0-21-16,21 21 0,0-20 15,0-1-15,0 0 0,0 0 0,0 0 16,0 0-16,21 1 0,0-1 16,0-21-16,0 0 0,0 0 15,1 0-15,-1 0 0,0 0 0,0 0 16,0 0-16,0-21 0,1 21 16,-22-22-16,21 1 0,0 0 0,0 0 15,0-21-15,-21 20 0,21-20 16,1 0-16,-1-22 0,0 22 0,-21-22 15,21 1-15,0 21 0,0-22 0,-21 22 16,0-1-16,22 1 0,-22 21 16,21 0-16,-21-22 0,0 22 15,0 0-15,0 42 32,0 0-32,0 1 0,0 20 0,0-21 15,-21 21-15,21 1 0,-22 20 16,22-20-16,-21-1 0,21 21 0,0-20 15,0-1-15,0 0 0,-21 1 16,21-1-16,0 0 0,0-20 0,0 20 16,0-21-16,0 0 0,0 0 0,21 1 15,0-1 1,1-21-16,-1 0 0,0 0 0,0 0 0,0 0 16,0 0-16,1 0 0,20-21 15,-21 21-15,0-22 0,0 1 16,1 0-16,-1 0 0,0 0 0,0 0 15,0-22-15,0 22 0,-21 0 16,22-21-16,-1 20 0,0 1 0,-21 0 16,0 0-16,0 42 31,0 0-31,0 0 16,-21 1-16,0-1 0,21 0 15,-22 0-15,22 0 0,0 0 16,0 1-16,0-1 0,0 0 0,0 0 0,0 0 15,0 0-15,0 1 16,22-1 0,-1-21-16,0 0 0,0 0 15,0 0-15,0 0 0,1-21 16,-1 21-16,0-22 0,0 1 16,0 0-16,-21 0 0,21-21 15,1-1-15,-1 1 0,0 0 0,0-1 16,0-20-16,0 20 0,1-20 0,-1-1 15,0 22-15,0 0 16,0-1-16,-21 1 0,0 21 0,0-21 16,0 20-16,0 1 0,-21 21 31,0 21-31,21 1 0,-21-1 16,21 21-16,0 0 0,0 1 15,0-1-15,-21 0 0,21 22 0,-22-22 16,22 1-16,0-1 0,0 21 15,0-20-15,0-22 0,0 21 0,0 1 16,0-22-16,0 0 0,0 21 0,0-21 16,0 1-16,0-1 15,22 0 1,-1-21-16,0 0 0,0 0 16,0 0-16,0-21 15,1 21-15,-1-21 0,-21-1 0,21 1 16,0 0-16,0 0 0,0 0 0,1-22 15,-1 22-15,0 0 0,0 0 16,0 0-16,0 0 0,-21-1 0,0 44 47,0-1-47,0 0 0,-21 0 0,21 0 16,-21 0-16,0 1 0,21-1 15,0 0-15,0 0 0,0 0 16,0 0-16,0 1 0,0-1 15,0 0 1,21-21-16,0 0 0,0 0 16,1 0-16,-1 0 0,0 0 0,0 0 15,0 0-15,0-21 0,-21 0 16,22-1-16,-1 1 0,0 21 0,0-42 16,0 21-16,0 0 0,1-1 15,-1 1-15,-21 0 0,0 0 0,21 0 16,0 21-16,-21 21 31,-21 0-15,21 0-16,-21 0 0,21 1 15,-21-1-15,21 0 0,0 0 16,0 0-16,0 0 0,0 1 16,21-22-1,0 0-15,0 0 0,0 0 16,0 0-16,1 0 0,-1-22 15,0 1 1,-21 0-16,0 0 0,0 0 16,0 0-16,0-1 15,0 1-15,0 0 0,-21 21 0,0-21 16,-1 21-16,22-21 16,-21 21-16,21-21 15,21 21 1,-21-22-1,22 22-15,-1-21 0,21 21 0,-21 0 16,0 0-16,1-21 0,20 21 0,-21 0 16,0 0-16,0 0 0,1 0 15,-1 0-15,0 21 0,0 0 0,-21 1 16,21-1-16,-21 0 16,0 0-16,0 0 0,0 0 15,0 1-15,0-1 0,0 0 16,0 0-16,0 0 15,0 0-15,0 1 0,0-1 16,0 0-16,0 0 31,-21-21-15,21-21 0,0 0-16,0 0 15,0-1-15,0 1 0,0 0 0,0 0 16,21 0-16,0 0 0,1-22 0,-1 22 15,0-21-15,0 21 0,21-22 16,-20 1-16,20 21 0,0 0 16,1-1-16,-22 1 0,21 0 15,0 21-15,-20 0 0,20 0 0,-21 0 16,0 21-16,0 0 0,-21 1 0,0-1 16,0 0-16,0 21 0,0-21 15,0 1-15,0 20 0,0-21 0,0 21 16,0-20-16,-21-1 0,0 0 15,0 0-15,21 0 0,-21 0 0,21 1 16,-21-1-16,-1-21 0,22 21 0,-21-21 31,0 0-15,21-21 0,-21 0-1,21-1-15,-21 1 0</inkml:trace>
  <inkml:trace contextRef="#ctx0" brushRef="#br0" timeOffset="81896.61">22437 2265 0,'-43'0'16,"22"0"-1,0 0 17,0 0-17,0 0 1,-1 0-16</inkml:trace>
  <inkml:trace contextRef="#ctx0" brushRef="#br0" timeOffset="82125.53">21315 2413 0,'42'0'15,"-21"0"1,0 0-16,1 0 0,-1 0 0,0 0 15,21-21-15,-21 21 0,1 0 16,20 0-16,-21 0 0,0 0 0,0-21 16</inkml:trace>
  <inkml:trace contextRef="#ctx0" brushRef="#br0" timeOffset="82308.05">21103 2286 0,'-21'0'15,"42"0"48,-21-21-63</inkml:trace>
  <inkml:trace contextRef="#ctx0" brushRef="#br0" timeOffset="82888.72">23453 2646 0,'-22'21'16,"22"-42"31,22 21-31,-22-21-16,0 42 93,21 0-77</inkml:trace>
  <inkml:trace contextRef="#ctx0" brushRef="#br0" timeOffset="83180.55">23516 2985 0,'0'21'0,"21"-21"47,0 0-47,1 0 15,-22 21 1,0 0 0,0 0-1,-22 0-15,1 1 0,0-22 0,0 21 0,0 0 16,-22 0-16,22 0 0,-21 0 16,0-21-16,-1 22 0,22-1 15,-21-21-15,21 0 0,-22 0 0,22 0 16</inkml:trace>
  <inkml:trace contextRef="#ctx0" brushRef="#br0" timeOffset="83704.3">24193 2138 0,'0'21'16,"0"0"0,0 0-16,0 1 15,0-1-15,0 0 16,0 0-16,-21-21 0,21 21 16,0 0-1</inkml:trace>
  <inkml:trace contextRef="#ctx0" brushRef="#br0" timeOffset="83908.08">24215 1905 0,'0'-21'31,"0"42"16,0 0-47,21-21 16,-21 21-16,21-21 0</inkml:trace>
  <inkml:trace contextRef="#ctx0" brushRef="#br0" timeOffset="84396.8">24532 2032 0,'-21'64'31,"21"-43"-31,0 0 16,-21 0-16,21 0 15,0 0-15,0 1 0,0-1 16,0 0-16,0 0 0,0 0 16,0 0-16,0 1 15,0-44 32,0 1-31,0 0-16,21 21 0,-21-21 15,0 0-15,21 0 0,0-1 0,0 1 16,22 0-16,-22 0 0,0 0 16,21 0-16,-20-1 0,-1 1 0,21 21 15,-21 0-15,0 0 0,22 0 0,-22 0 16,0 21-16,0 1 16,-21-1-16,0 0 0,0 0 15,0 0-15,0 0 0,-21 1 16,21-1-16,-21-21 0,0 21 15,21 0-15,0 0 0,-21-21 16,-1 0 0,22 21-16,22-42 31,-1 21-15</inkml:trace>
  <inkml:trace contextRef="#ctx0" brushRef="#br0" timeOffset="85036.83">25209 2011 0,'0'-21'0,"0"42"47,0 0-31,0 0-16,-21-21 0,21 21 0,-21 1 15,0-1-15,21 0 0,0 0 16,-21 0-16,21 0 0,-21 1 0,-1-1 16,22 0-16,0 0 0,0 0 15,0 0-15,0 1 16,0-1-16,0 0 0,22-21 31,-1 21-31,0-21 16,0 0-16,0 0 0,0 0 0,1-21 15,-1 21-15,0-21 0,0 0 16,0 21-16,0-22 0,1 1 0,20 0 16,-21 0-16,0 0 0,0 0 15,1-1-15,-22 1 0,21 0 0,-21 0 16,0 0-16,0 0 0,-21 21 47,21 21-32,0 0 1,0 0-16,0 0 16,0 0-16,0 1 15,0-1-15,0 0 0,0 0 16,0 0 0,0 0-16,-22-21 0,22 22 15,0-1-15,22-21 16,-1 0-1,0 0-15,0 0 0,0 0 16,0 0-16,1 0 0,-1 0 16,0-21-16,0 21 15,-21-22-15,21 22 16,-21-21 0</inkml:trace>
  <inkml:trace contextRef="#ctx0" brushRef="#br0" timeOffset="85620.25">25950 1693 0,'0'0'0,"43"0"31,-43 43-15,0-22-16,0 21 0,-22 1 16,-20-1-16,21 21 0,-21 1 15,-1-1-15,1 1 0,-22-1 16,22 1-16,-21 21 0,20-22 16,1 1-16,0-1 0,-1-21 0,1 22 15,21-22-15,0 1 0,-1-22 0,1 21 16,21-21-16,-21 0 0,21 1 15,0-1-15,0 0 0</inkml:trace>
  <inkml:trace contextRef="#ctx0" brushRef="#br0" timeOffset="86460.6">24342 3429 0,'0'0'0,"21"0"0,21-63 16,-42 41-1,0 1-15,0 0 0,0 0 16,0 0-16,0 0 0,0-1 0,-21 1 15,0 0-15,21 0 0,-21 21 16,-1 0-16,1-21 0,-21 21 0,21 0 16,0 0-16,-1 21 0,-20 0 15,21 0-15,0 0 0,0 1 0,-1 20 16,-20-21-16,42 21 0,-21-20 16,21-1-16,-21 21 0,21-21 15,0 0-15,0 1 0,0-1 0,0 0 16,21-21-16,0 21 0,0-21 15,0 0-15,22 0 0,-22 0 0,0 0 16,0 0-16,0 0 0,1-21 0,-1 0 16,0 21-16,0-21 0,0-22 15,-21 22-15,21 0 0,1-21 0,-22-1 16,21 1-16,0 0 0,0-1 16,0 1-16,-21 0 0,21-1 0,1 1 15,-22 21-15,0-22 0,21 22 0,-21 0 16,21 21-16,-21-21 15,0 42 1,0 0-16,-21 22 0,0-22 16,21 21-16,-22-21 0,22 22 15,-21-1-15,21 0 0,-21 1 0,21-1 16,-21 0-16,21-21 0,0 22 16,0-22-16,0 21 0,0-21 0,0 1 15,0-1-15,0 0 0,0 0 16,21-21-16,0 0 15,0 0-15,1 0 16</inkml:trace>
  <inkml:trace contextRef="#ctx0" brushRef="#br0" timeOffset="86797.44">24680 3387 0,'0'0'0,"0"-21"16,21-1-1,-21 1-15,22 21 0,-1-21 0,0 0 16,0 0-16,0 0 0,-21-1 16,21 1-1,-21 0-15,-21 21 32,0 0-32,0 21 0,0 0 0,0-21 15,-1 22-15,1-1 0,-21 21 0,21-21 16,0 0-16,-1 1 0,22-1 15,-21 0-15,21 0 0,-21 0 0,21 0 16,0 1-16,0-1 0,0 0 0,0 0 16,21-21-1,0 21-15,1-21 0,-1 0 0,0 0 16,21 0-16,-21 0 0,1 0 16,20 0-16,-21 0 0,0 0 0,0-21 15,22 0-15,-22 0 0</inkml:trace>
  <inkml:trace contextRef="#ctx0" brushRef="#br0" timeOffset="87376.11">25104 3344 0,'0'0'0,"0"-21"0,0 0 16,0 0-16,0 0 15,-22 21-15,1 0 16,0 0-16,0 0 16,21 21 15,21-21-16,0 0-15,0 0 16,1 0-16,-1 0 16,-21 21-16,0 0 15,0 0 1,0 1-16,0-1 0,0 0 16,-21 0-16,21 0 0,-22 0 15,22 1-15,-21-22 0,21 21 16,0 0-16,0 0 15,21-21-15,1 0 16,-1 0-16,0 0 0,0 0 16,0 0-16,0 0 0,1 0 15,-1-21-15,21 0 16,-21 0-16,0-1 0,1 1 0,-1 0 16,0 0-16,-21 0 0,0 0 0,21-1 15,-21 1-15,0 0 16,21 21-16,-21-21 0,0 0 0,0 0 15,0-1 1,-21 22 0,0 0-16,0 0 15,21 22 1,-21-1-16,21 0 0,-22 0 0,22 0 16,-21 0-16,21 1 0,0-1 15,0 0-15,0 21 0,0-21 16,0 1-16,0-1 0,0 0 0,0 0 15,21-21-15,1 21 16,-1-21-16,0 0 0,0 0 16,0 0-16,0 0 0,22 0 0,-22 0 15,0 0-15,21-21 0</inkml:trace>
  <inkml:trace contextRef="#ctx0" brushRef="#br0" timeOffset="87916.38">26331 2138 0,'0'0'0,"-21"-21"0,21 0 16,0-1-16,0 1 0,-21 21 16,21-21-16,21 42 47,-21 0-32,21-21-15,0 22 0,1-1 0,-22 0 16,21 0-16,0 0 0,0 22 15,0-22-15,0 21 0,1-21 0,-1 22 16,0-1-16,0 21 0,0-20 16,-21 20-16,0-20 0,0 20 0,0-21 15,0 22-15,0-22 0,0 22 16,0-22-16,-21 22 0,0-22 0,0 21 16,0-20-16,-1 20 0,1-20 0,-21 20 15,21-21-15,0 1 0,-22-1 16,1-21-16,0 22 0,-1-22 15,1 0-15,0 0 0,-1 0 0,22 0 16,-21-21-16,-1 22 0,22-22 16,0 0-16,0 0 0,0 0 0,0 0 15,-1 0-15,22-22 47</inkml:trace>
  <inkml:trace contextRef="#ctx0" brushRef="#br0" timeOffset="90688.51">7683 6392 0,'-42'22'31,"21"-22"-31,0 0 15,0 0-15,-1 0 16,1 0-16,0 0 0,0 0 16,0 0-16,0 0 0,-1 0 15,1 0-15,0 0 0,0 0 16,0 0 0,21 21-1,21-21 16,0 0-31,0 0 16,22 0-16,-22 0 0,21 0 16,22 0-16,-22 0 0,21 0 15,1 0-15,-1-21 0,22 21 0,-21 0 16,-1 0-16,22 0 0,-22 0 16,1 0-16,-1 0 0,1 0 0,-1 0 15,-20 0-15,20 0 0,-21 0 0,22 0 16,-22 0-16,1 0 0,-1 0 15,-21 0-15,0 0 0,22 0 0,-22 0 16,0 0 0,-21-22 15,0 1 0,-21 21-31,0 0 0,21-21 16,-22 21-16,1 0 0,21-21 0</inkml:trace>
  <inkml:trace contextRef="#ctx0" brushRef="#br0" timeOffset="91252.64">8530 6033 0,'0'21'15,"0"0"-15,0 0 16,0 0-16,0 0 0,0 1 16,0-1-16,0 0 15,0 0-15,21-21 0,0 21 0,1 0 16,20-21-16,-21 22 0,21-22 0,1 21 15,-1-21-15,0 0 0,-20 0 16,20 21-16,0-21 0,1 0 0,-1 0 16,-21 0-16,21 0 0,-20 0 15,20 0-15,-21 0 0,0 0 16,-42 0 15,0 0-31,0 0 16,0 21-16,-1-21 0,1 21 0,0-21 15,-21 21-15,-1 1 0,22-1 0,-21 0 16,0 0-16,-1 0 0,1 0 16,0 1-16,-1-1 0,22 21 0,-21-21 15,-1 0-15,22 1 0,0-1 16,0 0-16,0 0 0,0 0 16,-1-21-16,22 21 0,0 1 15,-21-22-15,21 21 16,0-42 31,0-1-32,21 1-15</inkml:trace>
  <inkml:trace contextRef="#ctx0" brushRef="#br0" timeOffset="94352.67">10456 6096 0,'0'-21'16,"-21"21"-16,42 0 109,0 0-109,1 0 16,-1 0-16,0 0 0,0 0 16,0 0-16,22 0 0,-22 0 0,21-21 15,0 21-15,-20-21 0,20-1 0,0 22 16,-21-21-16,22 0 0,-22 0 16,0 0-16,21 0 0,-20-1 0,-1 1 15,0-21-15,-21 21 0,21-22 16,-21 22-16,21-21 0,-21 0 15,0 20-15,0-20 0,0 21 0,0 0 16,0 0-16,0-1 0,0 1 0,0 0 16,0 0-16,0 0 15,-21 21-15,0 0 16,0 0 0,0 0-16,-1 21 15,22 0-15,0 0 0,0 0 0,0 22 16,0-1-16,-21 0 0,21 1 15,0-1-15,0 22 0,0-22 0,0 0 16,0 22-16,0-22 0,0 22 16,0-22-16,0 0 0,0 22 15,0-1-15,0-20 0,0 20 0,0 1 16,0-1-16,0 1 0,0-1 0,0 1 16,-21-1-16,21 1 0,-21-1 0,21-21 15,0 22-15,0-1 0,-21-20 16,21 20-16,0-20 0,-21-1 0,21 0 15,0 1-15,0-1 0,0-21 0,0 21 16,21-20-16,0-1 0,0-21 16,0 0-16,0 0 0,1 0 15,-1 0-15,0 0 0,0-21 0,0-1 16,0 1-16,1 0 0,20-21 16,-21 21-16,21-22 0,-20 1 15,20 21-15,-21-22 0,0 1 0,0 0 16,22-22-16,-43 22 0,21 0 0,-21-22 15,0 22-15,0-22 0,0 1 0,0-1 16,0 1-16,-21 20 0,0-20 16,-1 21-16,1-1 0,-21 1 0,21 21 15,-22 0-15,1-1 0,21 1 0,-21 0 16,-1 21-16,1 0 0,0 0 16,20 0-16,-20 0 0,21 0 0,0 0 15,0 0-15,21-21 16,21 21-1,0-21 1,21 21-16,-21-21 0,1 21 0,20-22 16,0 22-16,-21-21 0,22 0 15,-1 21-15,-21-21 0,22 0 0,-1 0 16,-21-1-16,21 1 0,-20 0 0,20 0 16,-21 0-16,0 0 0,0-1 15,1 1-15,-22 0 0,21 0 0,-21 0 16,21-22-16,-21 22 0,0 0 15,0 0-15,0 0 16,-21 21 15,21 21-31,-21 0 16,21 0-16,0 0 0,0 22 0,-22-22 16,22 0-16,0 21 0,0-20 15,0-1-15,0 21 0,0-21 0,0 0 16,0 1-16,0-1 0,0 0 0,22 0 15,-1 0-15,-21 0 0,21-21 16,0 22-16,0-22 0,-21 21 0,21-21 16,1 0-16,-1 0 0,0 0 15,0 0-15,0 0 0,0 0 16,1 0-16,-1-21 0,0-1 0,21 1 0,-21 21 16,-21-21-16,22 0 0,-1 0 15,-21 0-15,21-22 0,-21 22 16,0 0-16,0-21 0,0 20 0,0 1 15,-21 0-15,0 0 0,-1 0 0,1 0 16,0-1-16,-21 1 0,21 21 16,-22 0-16,22-21 0,0 21 0,-21 0 15,20 0-15,1 0 0,0 0 16,0 0-16,21 21 16,0 0-1,0 1-15,21-22 16,0 21-16,0-21 0,1 21 15,-1-21-15,0 0 16,0 0-16,0 0 0,22 0 16,-22 0-16</inkml:trace>
  <inkml:trace contextRef="#ctx0" brushRef="#br0" timeOffset="94884.37">12107 5779 0,'0'0'0,"-21"0"15,21-22-15,0 1 16,0 0-16,0 0 16,0 0-1,21 21 1,0 0-16,1 0 0,-1 0 15,0 0-15,0 0 0,0 0 16,0 21-16,-21 0 0,22 0 0,-1 0 16,0 1-16,0-1 0,-21 0 15,0 0-15,21 21 0,-21-20 16,0-1-16,21 0 0,-21 0 0,0 0 0,0 22 16,0-22-16,0 0 15,0 0-15,0 0 0,0 0 16,-21-21-1,0 0 1,0 0-16,21-21 16,0 0-1,0 0-15,0 0 0,0 0 16,0-1-16,0 1 0,21-21 0,0 21 16,0-22-16,-21 22 0,22 0 0,-1-21 15,-21 21-15,0-1 0,21 1 16,0 0-16,-21 0 0,21 21 31,-21-21-31,21 0 47</inkml:trace>
  <inkml:trace contextRef="#ctx0" brushRef="#br0" timeOffset="95436.27">13652 4826 0,'0'0'0,"0"-21"15,22 21-15,-22-21 16,0 0-16,0-1 31,-22 22 1,1 0-17,0 0-15,0 22 0,0-1 0,0 0 16,-1 21-16,1-21 0,-21 22 0,0-1 15,20 0-15,-20 1 0,0-1 16,-1 0-16,1 1 0,0 20 0,-1-20 16,1 20-16,21-21 0,-21 22 15,-1-1-15,22 1 0,0-1 0,0 1 16,0-1-16,21 1 0,-22-1 16,22 1-16,0-22 0,0 22 0,0-22 15,22 0-15,-1 1 0,0-1 0,21 0 16,-21 1-16,22-1 0,-22 0 15,21-20-15,-21 20 0,22-21 0,-22 0 16,21 0-16,-21 1 0,22-22 16,-22 0-16,0 0 0,0 0 0,0 0 15,1 0-15,-1 0 0,0 0 0,0 0 16,0 0-16,0-22 16,-21 1-16,22 0 0,-1 0 15,-21 0-15,0 0 0,21-1 16,0 22-16</inkml:trace>
  <inkml:trace contextRef="#ctx0" brushRef="#br0" timeOffset="97476.07">13716 5757 0,'21'0'0,"0"0"16,0 0-16,1 0 15,-1-21 1,0 21-16,0-21 0,0 21 0,0-21 0,1 0 16,-1 21-16,0-21 0,0-1 15,-21 1-15,0 0 16,0 0-16,0 0 0,0 0 16,0-1-16,0 1 15,-21 0-15,-21 21 0,20 0 0,1-21 16,0 21-16,-21 0 0,21 0 0,-1 0 15,-20 0-15,21 21 0,0 0 16,0-21-16,-1 21 0,22 1 0,-21 20 16,0-21-16,21 0 0,-21 22 0,21-22 15,0 0-15,0 0 16,0 0-16,0 22 0,0-22 16,0 0-16,21 0 0,0-21 0,0 0 15,-21 21-15,22-21 0,-1 0 16,0 0-16,0 0 0,0 0 0,0 0 15,1 0-15,-1-21 0,0 0 0,0 21 16,0-21-16,-21 0 0,21-1 16,1 1-16,-1 0 0,0 0 0,0-21 15,0 20-15,-21-20 0,21 21 16,1-21-16,-22-1 0,0 1 0,0 21 16,21-22-16,-21 1 0,0 0 0,0 21 15,0-22-15,0 22 16,0-21-16,0 21 0,0-1 15,-21 22-15,-1 22 16,22-1-16,-21 21 16,21-21-16,-21 22 0,21-1 0,0 0 15,0-21-15,0 22 0,-21-1 16,21 0-16,0 1 0,0-1 0,0 0 16,0 1-16,0-22 0,0 21 0,0-21 15,21 1-15,0-1 0,-21 0 16,21 0-16,1-21 0,-1 21 15,0-21-15,0 0 0,0 0 0,0 0 16,1 0-16,-1 0 16,0 0-16</inkml:trace>
  <inkml:trace contextRef="#ctx0" brushRef="#br0" timeOffset="98003.75">14647 5503 0,'0'0'0,"0"-21"0,0-21 31,0 21-31,-21 21 0,0 0 0,0 0 16,0 0-16,-1 0 0,1 0 16,0 0-16,0 21 0,0 0 15,-22 0-15,22 0 0,0 1 16,-21-1-16,21 21 0,-1-21 0,1 22 15,0-22-15,0 0 0,0 21 0,21-21 16,0 1-16,0-1 0,0 0 16,0 0-16,0 0 0,21-21 15,0 0-15,0 0 0,0 0 0,1 0 16,20 0-16,-21 0 0,0-21 16,0 21-16,22-21 0,-22 0 0,0 0 15,0-1-15,0 1 0,1 0 0,-22-21 16,21 21-16,-21-22 15,21 22-15,-21 0 0,0-21 0,0 20 16,0 1-16,0 0 0,0 0 0,0 0 16,0 42 15,0 0-31,0 0 0,0 22 16,0-22-16,0 0 0,0 21 15,0-21-15,0 1 0,0 20 0,0-21 16,0 0-16,0 0 0,0 1 0,0-1 15,0 0-15,21 0 16,0-21-16,0 0 0,1 0 16,-1 0-16,0 0 15,0-21-15,0 0 0,0 21 16</inkml:trace>
  <inkml:trace contextRef="#ctx0" brushRef="#br0" timeOffset="98296.92">15028 5165 0,'0'0'0,"0"-43"0,0 22 0,0-42 16,-21 63 15,0 21-31,21 0 16,0 0-16,0 22 0,-21-22 0,21 21 15,-21 0-15,21 22 0,0-22 16,0 1-16,0-1 0,-22 0 0,22 1 15,-21-1-15,21 0 0,0 1 0,-21-1 16,21-21-16,0 0 0,0 22 16,0-22-16,0 0 0,0 0 15,0 0-15,21-21 0,0 0 16,1 0-16,-1 0 16,0 0-16,-21-21 0,21 0 15,0 21-15,0-21 0</inkml:trace>
  <inkml:trace contextRef="#ctx0" brushRef="#br0" timeOffset="98795.66">15515 5482 0,'0'0'0,"0"-21"0,0 0 16,-21 0-16,0 21 15,0 0-15,-1 0 0,1 0 16,0 0-16,0 21 16,0 0-16,0-21 0,-1 21 0,1 0 15,0 1-15,0-1 0,21 21 0,-21-21 16,0 0-16,-1 1 0,22-1 16,0 0-16,0 0 0,0 0 0,0 0 15,0 1-15,22-22 16,-1 0-16,0 0 0,0 0 15,0 0-15,0 0 0,1 0 0,-1-22 16,0 22-16,0-21 0,0 0 0,0 0 16,1 0-16,-1 0 0,-21-1 15,21 1-15,-21 0 0,21 0 16,-21 0-16,0 0 0,0-1 0,0 1 16,21 21-16,-21 21 31,-21 1-31,21-1 0,0 0 15,0 0-15,0 0 0,0 0 16,-21 1-16,21-1 0,0 0 0,0 0 16,0 0-16,0 0 15,0 1-15,21-22 0,0 0 16,0 0-16,1 0 16,-1 0-16,0-22 15,-21 1-15</inkml:trace>
  <inkml:trace contextRef="#ctx0" brushRef="#br0" timeOffset="99036.28">14859 5271 0,'-21'21'16,"42"-42"-16,-63 42 0,20-21 0,1 0 15,21 21-15,21-21 32,1 0-32,-1 0 0,21 0 0,-21 0 15,22 0-15,-1-21 0,0 21 16,1 0-16,-1-21 0,0 21 0,1-22 16,-22 22-16,21 0 0,0-21 15</inkml:trace>
  <inkml:trace contextRef="#ctx0" brushRef="#br0" timeOffset="99381.09">15981 4995 0,'0'-21'31,"-21"21"-31,21 21 15,0 1-15,-22-1 16,22 21-16,-21-21 0,21 0 0,0 22 16,0-1-16,0 0 0,-21-20 0,21 20 15,-21 0-15,21 1 0,-21-1 16,21-21-16,0 21 0,0 1 0,-21-22 16,21 21-16,0-21 0,-22 1 0,22-1 15,0 0-15,0 0 16,0 0-16,0 0 0,0 1 15,22-22-15,-1 0 16,0 0-16,0 0 16,0 0-16,-21-22 0,0 1 15,21 0-15,1 0 0,-22 0 16</inkml:trace>
  <inkml:trace contextRef="#ctx0" brushRef="#br0" timeOffset="100124.2">15769 5440 0,'0'0'0,"-21"0"16,42 0 15,0 0-31,0 0 0,1 0 16,-1 0-16,21 0 0,-21 0 15,22-21-15,-22 21 0,21 0 0,0 0 16,-20-21-16,20 21 0,0-22 0,-21 22 15,1 0-15,-1 0 0,0 0 16,0 0-16,-21 22 31,0-1-31,-21 0 16,0 0-16,21 0 0,-21 0 0,21 1 16,-22-1-16,22 0 0,-21 0 0,21 0 15,0 0-15,0 1 0,0-1 16,0 0-16,0 0 0,21-21 15,1 0-15,-1 0 0,0 0 16,0 0-16,0 0 0,0 0 0,22 0 16,-22 0-16,0-21 0,21 0 0,-20 21 15,-1-21-15,0-1 0,0 1 16,0 0-16,0 0 0,1 0 0,-22 0 16,21-1-16,0 1 0,-21 0 0,0 0 15,21 0-15,0 0 31,-21 42 1,-21 0-32,21 0 0,-21 0 0,0 0 15,21 1-15,0-1 0,-21 21 0,-1 0 16,1-20-16,21 20 0,-21 0 16,0 1-16,21-1 0,0 0 0,0 1 15,0-1-15,-21 0 0,21 1 0,0-22 16,0 21-16,0 0 0,0 1 15,0-22-15,0 21 0,0 1 16,0-22-16,0 21 0,0 0 0,0-20 0,-21-1 16,21 21-16,-22-21 0,1 0 15,21 1-15,-21-22 0,-21 21 16,21-21-16,-1 0 0,1 0 0,-21 0 16,0 0-16,20 0 0,-20 0 0,0-21 15,-1-1-15,22 22 0,-21-21 16,21 0-16,-22 0 0,22 0 0,0 0 15,0-1-15,0 22 0,21-21 0,-21 0 16,21 0-16,0 0 16,0 0-16,0-1 0,21 1 15,0 21-15,21-21 0</inkml:trace>
  <inkml:trace contextRef="#ctx0" brushRef="#br0" timeOffset="100512.99">16891 5249 0,'-21'43'31,"0"-22"-31,21 0 0,0 0 15,0 22-15,-22-1 0,22 0 16,-21 22-16,21-22 0,0 22 0,0-22 16,0 21-16,-21 1 0,21-22 0,0 1 15,-21 20-15,21-21 0,-21 1 16,21-1-16,0-21 0,0 22 0,-21-22 16,-1 21-16,22-21 0,0 22 0,-21-22 15,21 0-15,-21 0 0,21 0 0,-21 0 16,21 1-16,0-44 47,0 1-47,0 0 15,0 0-15,21 0 0,-21 0 0,21-1 16,-21 1-16,21-21 0</inkml:trace>
  <inkml:trace contextRef="#ctx0" brushRef="#br0" timeOffset="100828.29">16743 5461 0,'0'0'0,"0"-21"0,0 0 15,0 0-15,0-1 16,21 1-16,0 21 0,0-21 16,0 21-16,1 0 0,20 0 15,-21 0-15,21 0 0,-20 0 0,-1 0 16,21 0-16,-21 0 0,-21 21 15,21-21-15,-21 21 0,0 1 0,0-1 16,0 0-16,0 0 0,0 0 0,-21 0 16,0 1-16,0-1 0,-21 0 15,20 0-15,1 0 0,-21 0 0,21-21 16,-22 22-16,22-22 0,0 0 0,0 21 16,0-21-16,42 0 31,0 0-16,0 0-15,0 0 0</inkml:trace>
  <inkml:trace contextRef="#ctx0" brushRef="#br0" timeOffset="101181.09">17187 5567 0,'0'0'0,"21"0"0,1 0 15,-22-21-15,21 21 0,0 0 16,0 0-16,0-21 0,0-1 0,1 22 0,-1-21 16,0 21-16,0-21 15,0 21-15,0-21 0,1 0 0,-1 21 16,-21-21-16,0-1 0,0 1 31,-21 21-31,-1 0 0,1 0 0,0 0 16,0 0-16,0 0 0,-22 21 0,22 1 15,0-1-15,0 0 16,21 0-16,-21 0 0,21 22 0,0-22 16,0 0-16,0 0 0,0 0 15,0 0-15,0 1 0,21-22 16,0 21-16,0 0 0,0-21 0,1 0 16,20 0-16,-21 0 0,0 0 15,0 0-15,1 0 0,-1 0 0,0-21 16,0 21-16</inkml:trace>
  <inkml:trace contextRef="#ctx0" brushRef="#br0" timeOffset="101758.07">18584 5059 0,'0'0'0,"0"-21"16,0 0-16,21-22 15,-21 22-15,22 0 0,-1 0 16,-21 0 0,21 21-16,-21 21 15,0 0 1,0 21-16,0-21 0,0 22 0,0-22 16,0 21-16,-21 1 0,21-1 15,-21 21-15,-1-20 0,1-22 0,21 21 16,0 1-16,0-1 0,-21-21 15,21 0-15,0 22 0,0-22 0,0 0 16,0 0-16,0-42 47</inkml:trace>
  <inkml:trace contextRef="#ctx0" brushRef="#br0" timeOffset="102244.79">18605 5038 0,'0'0'0,"0"-43"16,0-20-1,0 42-15,22 0 0,-1 21 16,0-22-16,21 1 0,-21 0 0,22 21 16,-1-21-16,0 0 0,1 21 15,-1 0-15,0 0 0,22 0 0,-22 0 16,1 21-16,-1-21 0,-21 21 0,21 0 15,-20 22-15,-22-22 0,0 21 16,0 0-16,0-20 0,-43 20 16,22-21-16,-21 21 0,-22-20 0,22-1 15,-22 0-15,22 0 0,-21 0 16,-1 0-16,22 1 0,-22-22 0,22 21 16,0-21-16,20 21 0,-20-21 15,21 0-15,0 0 16,21-21-1,21 21 1,0 0-16,0 0 16,0 0-16,1 21 0,-1 0 15,0 0-15,0 0 16,0 1-16,0-1 0,1-21 0,-1 21 16,0 0-16,0 0 0,0-21 0,0 21 15,1 1-15,-1-22 0,21 0 16,-21 21-16,0-21 0,1 0 0,-1 0 15,0 0-15,0 0 0,0 0 16,0 0-16,1 0 0,-1 0 16,-21-21-16,0-1 15</inkml:trace>
  <inkml:trace contextRef="#ctx0" brushRef="#br0" timeOffset="102501.67">19452 4911 0,'21'0'15,"-21"21"-15,0 0 16,21 0-16,-21 0 0,0 1 0,22 20 16,-22-21-16,0 21 0,0-20 15,21 20-15,-21 0 0,21-21 0,-21 1 16,0 20-16,21-21 0,-21 0 0,21 0 15,-21 1-15,21-22 0,-21 21 16,0 0-16,22-21 31</inkml:trace>
  <inkml:trace contextRef="#ctx0" brushRef="#br0" timeOffset="102793.24">19981 4826 0,'0'0'0,"21"-21"0,-21 0 0,0 0 15,0 42 1,0 0 0,-21 21-16,0-21 15,0 22-15,0-22 0,0 21 0,-1 1 16,1-1-16,0 0 0,0 1 15,0-1-15,-22 0 0,22 1 0,0-1 16,0-21-16,0 21 0,21-20 0,-21-1 16,21 0-16,0 0 0,-22 0 15,22 0-15,0 1 0,22-22 16,-1 0 0,0 0-16,0 0 15,0-22-15</inkml:trace>
  <inkml:trace contextRef="#ctx0" brushRef="#br0" timeOffset="103388.89">20828 4995 0,'0'22'16,"0"-1"0,0 0-1,21-21 48,-21-21-63,0 0 15,0-1-15,0 1 32,-21 42-17,21 1 1,0-1 0,0 0-1,0 0 16</inkml:trace>
  <inkml:trace contextRef="#ctx0" brushRef="#br0" timeOffset="104028.53">20786 5376 0,'0'22'32,"21"-22"15,-21-22-16,21 22-31,-21-21 15,-21 21 17,0 0-32,21 21 15,-22-21-15,22 22 0,-21-22 16,21 21-16,0 0 16,21-21 15,1 0-16,-1 0-15,0-21 16,-21 0 0,0-1-1,0 1 1,-21 21 0,0 0-16,-1 21 15,22 1-15,0-1 16,-21-21-16,21 21 15,21-21 32,1 0-31,-1 0-16,-21-21 16,21 21-16,-21-21 0</inkml:trace>
  <inkml:trace contextRef="#ctx0" brushRef="#br0" timeOffset="104548.04">20807 5017 0,'-21'0'16,"21"21"-1,0 0 1,21-21 15,0 0-15,-21-21-1,0 0-15,0-1 16,0 1 0,-21 21-1,0 0 1,-1 0-16,22 21 15,0 1-15,0-1 16,0 0 0,0 0-1,0 0 32</inkml:trace>
  <inkml:trace contextRef="#ctx0" brushRef="#br0" timeOffset="105084.58">20764 5376 0,'0'-21'62,"-21"21"1,0 21-63,0-21 16,21 22-16,0-1 15,21-21 32,0 0-31,0 0-1,-21-21 17,0-1 30</inkml:trace>
  <inkml:trace contextRef="#ctx0" brushRef="#br0" timeOffset="106080.68">22034 5080 0,'22'0'16,"-1"-21"-1,0 21-15,-21-21 16,21 21-16,-21-21 0,21 21 16,-21-22-16,0 1 0,0 0 15,0 0-15,0 0 16,0 0-16,-21-1 0,0 1 0,0 0 15,0 0-15,-1 21 0,1 0 0,0-21 16,0 21-16,0 0 0,0 0 16,-1 0-16,1 21 0,0 0 0,0 21 15,0-20-15,0-1 0,-1 21 16,1 0-16,0-20 0,0 20 0,0 0 16,21-21-16,-21 22 0,21-22 0,0 21 15,0-21-15,0 1 0,0-1 16,21 0-16,0-21 0,0 21 15,0-21-15,0 21 0,1-21 0,-1 0 16,21 0-16,-21 0 0,0 0 16,1 0-16,-1-21 0,21 0 0,-42 0 15,21 21-15,0-21 0,1-1 0,-1 1 16,0 0-16,-21-21 0,0 21 16,21-22-16,-21 22 0,21 0 0,-21-21 15,0 20-15,0-20 0,0 21 0,0 0 16,0 0-1,0 42-15,0 0 16,0 0-16,0 0 0,0 0 16,0 22-16,-21-22 0,21 21 15,0-21-15,0 1 0,0 20 0,0-21 16,0 0-16,0 0 0,0 1 16,0-1-16,0 0 0,0 0 15,21-21-15,0 0 16,1 0-16,-1 0 15,0 0-15</inkml:trace>
  <inkml:trace contextRef="#ctx0" brushRef="#br0" timeOffset="106496.25">22394 4995 0,'-21'0'15,"42"0"-15,-63-21 0,21 0 16,21 0-16,-21 21 0,21-21 0,0 0 15,21 21 1,0-22-16,0 22 16,0 0-16,0 0 0,1 0 0,20 22 15,-21-22-15,21 21 0,-20 0 0,-1 0 16,0 21-16,0-20 0,0-1 16,-21 21-16,0-21 0,0 0 0,0 22 15,0-22-15,0 0 0,0 0 16,-21 0-16,0 1 0,0-1 0,21 0 15,-21-21-15,21-21 47,0 0-47,0-1 16,21 1-16,0 0 16,-21 0-16,21-21 0,-21 20 0,0 1 15,21 0-15,-21-21 0,21 21 0,1-1 16,-22 1-16,21 21 0,0-21 15,0 0-15,0 21 16,0 0-16,1 0 0,-1-21 16,0 21-16,0 0 15</inkml:trace>
  <inkml:trace contextRef="#ctx0" brushRef="#br0" timeOffset="106929.72">22966 4911 0,'0'-21'15,"0"-1"1,21 22 0,0 0-16,0 0 0,0 0 15,1 0-15,-1 0 0,0 0 0,-21 22 16,21-1-16,-21 0 0,0 0 15,0 21-15,21-20 0,-21-1 0,0 0 16,0 21-16,0-21 0,0 1 0,0 20 16,0-21-16,0 0 0,-21 0 15,21 1-15,-21-1 0,21 0 16,-21-21-16,0 0 0,21 21 16,0-42 15,0 0-31,0 0 0,0-1 15,21 1-15,-21 0 0,21 0 16,-21 0-16,21 0 0,0-1 0,-21-20 16,21 21-16,-21 0 0,22 0 0,-1-1 15,0 1-15,-21 0 0,21 21 16,0-21-16,0 21 16,1 0-16,-1 0 15,0 0 1</inkml:trace>
  <inkml:trace contextRef="#ctx0" brushRef="#br0" timeOffset="107476">23834 5038 0,'0'0'0,"0"-21"0,0-1 16,0-41-1,0 42-15,0 0 0,0-1 16,-22 1-16,22 0 0,-21 0 16,0 21-16,0 0 0,0-21 0,0 21 15,-1 0-15,-20 0 16,21 21-16,-21 0 0,20 0 0,1 0 0,-21 22 16,21-22-16,0 21 0,-1-21 15,1 22-15,0-22 0,21 21 16,0-21-16,0 1 0,0-1 0,0 0 15,0 0-15,0 0 0,0 0 0,21-21 16,0 22-16,1-22 16,-1 0-16,0 0 0,0 0 15,0 0-15,0-22 0,1 22 0,-1-21 16,0 0-16,0 21 0,-21-21 16,21 0-16,0 0 0,1-22 0,-22 22 15,21 0-15,0-21 0,-21 20 0,0 1 16,21-21-16,-21 21 15,21 0-15,-21-1 0,0 1 16,0 42 0,0 1-16,-21-1 15,0 0-15,21 0 0,0 21 0,-21-20 16,0-1-16,21 21 0,-22-21 16,22 0-16,0 1 0,0-1 0,0 0 15,0 0-15,0 0 0,0 0 16,22-21-16,-1 0 15,0 0-15,0 0 0,0 0 16,0 0-16,-21-21 0,22 0 16,-1 21-16</inkml:trace>
  <inkml:trace contextRef="#ctx0" brushRef="#br0" timeOffset="108080.56">24109 4911 0,'0'0'0,"0"-21"0,0-1 0,21 22 0,-21-21 16,0 42 15,0 1-31,-21-1 0,21 0 0,-21 0 16,21 0-16,0 0 0,-22 22 0,22-22 15,0 0-15,0 0 16,-21 0-16,21 1 0,0-1 0,0 0 16,21 0-1,1-21-15,-1 0 0,0 0 16,0 0-16,0 0 0,0 0 15,1-21-15,-1 21 0,0-21 0,0 0 16,0-1-16,0 1 16,1 0-16,-22 0 0,21 0 0,0 0 15,-21-1-15,21 1 0,-21 0 16,21 0-16,-21 0 0,0 0 0,0-1 16,0 1-16,0 42 31,0 1-16,0-1-15,0 0 0,-21 0 0,0 21 16,21-20-16,0 20 0,-21-21 16,0 21-16,-1 1 0,1-22 0,21 21 15,0 1-15,0-1 0,-21 0 0,21 1 16,-21-22-16,21 21 0,-21 0 16,21 1-16,0-1 0,-21 0 0,-1 1 15,22-22-15,-21 21 0,21-21 0,0 1 16,-21-1-16,0 0 0,21 0 15,-21 0-15,0-21 0,-1 0 0,1 0 16,0 0-16,0 0 0,0 0 0,-22 0 16,1 0-16,21 0 0,-21-21 15,-1 21-15,22-21 0,-21 21 16,21-21-16,-22 21 0,22 0 0,0-21 16,0-1-16,21 1 15,0 0 1,21 0-16,0 0 15,0 0-15,22-1 0</inkml:trace>
  <inkml:trace contextRef="#ctx0" brushRef="#br0" timeOffset="108431.69">25167 4530 0,'0'-64'15,"0"128"-15,-21-128 16,0 85-16,0 1 16,-1-1-16,1 0 0,0 21 0,0 1 15,-21-1-15,20 21 0,-20-20 16,0 20-16,-1 1 0,1-1 15,0 1-15,-1-1 0,1 1 0,21-22 16,-21 22-16,20-22 0,1-21 16,0 21-16,0-20 0,21-1 0,0 0 15,0 0-15,0 0 0,-21-42 47</inkml:trace>
  <inkml:trace contextRef="#ctx0" brushRef="#br0" timeOffset="109052.38">21865 5990 0,'0'0'0,"0"-21"16,-21 21 0,0 0-1,0 0-15,-1 0 0,1 0 16,0 21-16,0-21 0,0 43 0,0-22 16,-1 0-16,1 0 0,0 21 0,0-20 15,0 20-15,0-21 0,21 21 16,0-20-16,0 20 0,0-21 0,0 0 15,0 22-15,0-22 0,0 0 0,0 0 16,21 0-16,0 0 0,21-21 16,-21 22-16,1-22 0,20 0 15,-21 0-15,21 0 0,-20 0 0,20 0 16,0 0-16,-21-22 0,22 22 16,-1-21-16,-21 0 0,22 0 0,-1 0 15,-21 0-15,21-1 0,-20 1 0,-1-21 16</inkml:trace>
  <inkml:trace contextRef="#ctx0" brushRef="#br0" timeOffset="109420.2">22246 6287 0,'21'-22'15,"22"-41"1,-107 148-16,128-191 0,-64 85 0,-22 21 31,1 0-31,0 21 16,0 0-16,0 0 0,21 0 0,-21 0 16,21 1-16,0-1 0,0 0 15,0 0-15,0 0 0,0 0 16,0 1-16,0-1 0,0 0 0,0 0 15,21 0-15,0-21 0,0 0 16,0 0-16,22 0 0,-22 0 16,0 0-16,0 0 0,21 0 0,-20-21 15,20 0-15,-21 21 0,0-21 16,0 0-16,1-1 0,-22-20 0,0 21 16,21 0-16,-21 0 0,0-22 0,0 22 15,0 0-15,0 0 0,-21 0 16,-1-1-16,1 22 0,0-21 0,0 21 15,0 0-15,0 0 0,-1 0 16,-20 0-16,21 0 0,0 21 0,0 1 16,-1-22-16,1 21 0,0 0 15,0-21-15,21 21 0,0 0 0,0 0 16,0 1-16,21-1 16,0-21-16,0 0 15,1 0-15,20 0 0</inkml:trace>
  <inkml:trace contextRef="#ctx0" brushRef="#br0" timeOffset="109712.04">22839 6011 0,'0'0'0,"21"-21"16,-21 0-16,0 0 0,21 0 16,-21 0-16,0-1 0,0 44 31,-21-1-31,0 0 15,21 0-15,-21 0 0,-1 22 0,22-22 16,-21 21-16,0 0 0,21-20 0,-21 20 16,21-21-16,0 21 0,-21 1 15,21-22-15,0 0 0,0 21 16,0-20-16,0-1 0,0 0 0,0 0 16,0 0-16,21-21 15,0 0-15,0 0 16,0-21-16,1 0 15,-22 0-15,21 0 0,0-1 16,-21 1-16</inkml:trace>
  <inkml:trace contextRef="#ctx0" brushRef="#br0" timeOffset="109964.33">23114 5927 0,'0'0'16,"0"-21"-16,21-1 0,0 1 0,-21 0 15,0 0-15,0 42 16,0 0-1,0 0-15,0 1 0,0-1 16,0 21-16,0 0 0,-21 1 0,0-1 16,21-21-16,-21 22 0,0-1 0,21 0 15,-22-21-15,22 22 0,-21-1 16,21-21-16,-21 0 0,21 1 0,0 20 16,0-21-16,0 0 0,21-21 31,0 0-16,1-21-15,-1 0 16,0 0-16</inkml:trace>
  <inkml:trace contextRef="#ctx0" brushRef="#br0" timeOffset="110281.15">23241 6308 0,'21'0'31,"-21"-21"-15,21 21-16,0 0 0,1 0 16,-22-22-16,21 22 0,0 0 0,-21-21 15,21 21-15,-21-21 0,21 21 16,0-21-16,-21 0 31,-21 21-31,0 0 16,0 0-16,0 21 0,0-21 15,-1 21-15,22 0 0,-21 0 0,0 1 16,21-1-16,-21 0 0,21 0 0,0 0 16,0 0-16,0 1 0,0-1 15,0 0-15,21-21 0,0 21 0,0-21 16,1 0-16,20 0 0,-21 0 16,0 0-16</inkml:trace>
  <inkml:trace contextRef="#ctx0" brushRef="#br0" timeOffset="110571.98">23855 6160 0,'0'0'16,"0"-22"-16,0 1 16,-21 21-16,-1 0 0,1 0 15,0 0-15,0 21 0,0 1 0,0-1 16,21 0-16,-22 0 0,1 0 15,0 0-15,21 1 0,0-1 0,-21 0 16,21 0-16,0 0 0,0 0 16,0 1-16,0-1 0,0 0 15,0 0-15,21 0 0,0-21 16,0 0-16,1 0 0,-1 0 16,0 0-16,0 0 0,21 0 15,-20 0-15,-1 0 0,21 0 0,-21-21 16,0 0-16,1 0 0,-1 0 0,0-1 15,0 1-15</inkml:trace>
  <inkml:trace contextRef="#ctx0" brushRef="#br0" timeOffset="110839.83">24215 5927 0,'0'0'0,"21"-43"0,-21 1 16,0 0-16,21 21 0,-21-1 16,0 1-16,0 0 0,0 42 31,0 0-31,-21 1 0,21-1 0,-21 21 15,-1 0-15,1 1 0,21-1 0,-21 0 16,0 1-16,0-1 0,21 0 16,-21-20-16,-1 20 0,22 0 0,0-21 15,0 22-15,-21-22 0,21 21 0,0-21 16,0 1-16,0-1 0,0 0 16,21-21-1,1 0-15,-1 0 0,0 0 16,0 0-1,0 0-15,0-21 0,-21 0 0,22-1 16,-1 22-16,0-21 0</inkml:trace>
  <inkml:trace contextRef="#ctx0" brushRef="#br0" timeOffset="111832.1">24469 6160 0,'0'0'0,"21"-22"0,-21 1 0,0 0 0,0 42 47,-21 0-47,-1-21 0,1 22 15,21-1-15,-21 0 0,21 0 16,-21 0-16,21 0 0,-21 22 16,21-22-16,0 0 0,0 0 15,0 0-15,0 1 0,0-1 16,0 0-16,21-21 16,0 0-16,0 0 15,0 0-15,1 0 0,-1-21 16,0 0-16,0 21 0,0-22 15,0 1-15,1 0 0,-1 0 0,0 0 16,0 0-16,0-1 0,0 1 16,1 0-16,-22 0 0,0 0 0,21 21 15,-21-21-15,0 42 32,0 0-32,-21-21 15,21 21-15,0 0 0,-22-21 0,1 21 16,21 1-16,-21-1 0,21 0 0,0 0 15,0 0-15,0 0 16,0 1-16,0-1 0,21 0 16,0-21-1,1 0-15,-1 0 16,0 0-16,-21-21 16,21 21-16,-21-21 0,0-1 0,0 1 15,0 0-15,0 0 16,0 0-16,0 0 0,0-1 15,0 1-15,0 0 0,0 0 0,0 0 16,0 0-16,0-1 16,0 1-16,0 0 0,21 21 15,0 0-15,-21-21 0,22 21 16,-1 0-16,0 0 0,0 0 16,0 0-16,0 0 0,1 0 15,-1 21-15,-21 0 16,21 0-1,-21 1-15,0-1 0,0 0 16,0 0-16,0 0 0,0 0 16,0 1-16,0-1 15,0 0-15,0 0 0,0 0 16,0 0-16,0 1 16,-21-22 15,21-22-16,0 1-15,0 0 16,0 0-16,0 0 0,0 0 16,21-1-16,0-20 0,0 21 0,0 0 15,1-22-15,-1 22 16,0 0-16,21 0 0,-21-21 0,22 20 0,-22 22 16,0-21-16,21 21 0,-20 0 15,-1 0-15,0 0 0,0 0 16,-21 21-16,21 1 0,-21-1 15,0 21-15,0-21 0,0 0 16,0 1-16,0-1 0,-21 21 0,21-21 16,-21 0-16,0 1 0,21-1 15,-21 0-15,21 0 0,0 0 0,-22 0 16,1 1-16,0-22 16,0 0 15,0 0-31,21-22 15,0 1-15,0 0 16</inkml:trace>
  <inkml:trace contextRef="#ctx0" brushRef="#br0" timeOffset="112051.97">25019 5842 0,'0'0'0,"-21"0"0,0 0 0,-1 0 0,1 0 15,0 0-15,0 0 16,0 0 47,0 0-48,-1 0 1</inkml:trace>
  <inkml:trace contextRef="#ctx0" brushRef="#br0" timeOffset="112279.72">24109 5990 0,'0'21'15,"21"-21"1,0 0-16,0 0 16,0 0-16,1 0 0,-1 0 0,0 0 15,0 0-15,0 0 0,0 0 16,1 0-16,-1 0 0,0-21 0,0 21 16,0 0-16,0 0 0</inkml:trace>
  <inkml:trace contextRef="#ctx0" brushRef="#br0" timeOffset="112872.38">25654 4784 0,'0'0'0,"21"0"31,0 21-15,0-21-16,1 21 0,-1 0 0,0 0 15,0 1-15,21-1 0,1 0 16,-22 21-16,21-21 0,1 22 0,-1-22 16,-21 21-16,21 1 0,1-22 15,-22 21-15,21 0 0,-21 1 16,1-1-16,-1 0 0,0 22 0,-21-22 0,0 1 16,0 20-16,0-21 15,0 22-15,0-22 0,0 22 0,-21-22 16,0 22-16,-22-22 0,22 0 0,0 22 15,0-22-15,0 0 0,-22 1 16,22-1-16,-21 0 0,21 1 0,-22-1 16,1-21-16,21 22 0,-22-22 0,1 0 15,21 0-15,-21 0 0,-1 0 16,22 1-16,0-1 0,-21-21 0,20 21 16,1 0-16,0-21 0,0 0 0,0 21 15,0-21 48,-1 0-48,1 0-15,0 0 0</inkml:trace>
  <inkml:trace contextRef="#ctx0" brushRef="#br0" timeOffset="115500.34">10456 9758 0,'0'-21'16,"-21"21"31,0 0-47,0 0 16,0 0-16,-1 0 15,1 0-15,0 21 0,-21-21 16,21 0-16,-1 0 0,1 0 0,-21 0 15,21 0-15,0 0 0,-1 0 0,1 0 16,0 0-16,0 0 0,0 0 16,0 0-1,-1 0 1,44 0 0,-1 21-16,0-21 15,0 0-15,21 0 0,1 0 0,-1 0 16,22 0-16,-22 0 0,21 0 15,1 0-15,-1 0 0,1 0 16,21 0-16,-22 0 0,1 0 0,20-21 16,-20 21-16,-1 0 0,-20-21 15,20 21-15,-21 0 0,1 0 0,-22 0 16,0 0-16,0 0 0,0 0 0,1 0 16,-22-21 15,-22 21 16,1-22-47,0 22 15,0 0-15</inkml:trace>
  <inkml:trace contextRef="#ctx0" brushRef="#br0" timeOffset="116112.54">10943 9377 0,'0'0'0,"-21"0"0,21-21 0,-21 21 15,0 0-15,21-21 16,0 42 15,0 0-31,21 0 16,0-21-16,-21 21 0,21-21 0,0 21 15,0-21-15,1 22 0,-1-22 16,0 21-16,21-21 0,-21 21 0,22-21 16,-22 21-16,21-21 0,-21 21 0,22-21 15,-22 21-15,21-21 0,-21 0 16,1 22-16,-1-22 0,0 0 15,0 0-15,0 0 0,0 21 0,1-21 16,-44 0 31,1 0-47,0 0 0,0 21 0,0-21 16,0 21-16,-1-21 0,1 21 15,0-21-15,0 21 0,-21 1 0,20-1 16,-20 0-16,21 0 0,0 0 0,-22 0 15,22 1-15,-21 20 0,21-21 16,-22 0-16,22 0 0,0 1 0,0-1 16,-21 0-16,20-21 0,1 21 15,21 0-15,-21-21 0,0 21 16,0-21 0,42-21 62,0 0-78,0 21 0</inkml:trace>
  <inkml:trace contextRef="#ctx0" brushRef="#br0" timeOffset="117235.66">9440 12764 0,'0'0'0,"-21"0"0,-64 0 15,64 0-15,0 0 0,0 0 16,0 0-16,0 0 0,-1 0 15,1 0-15,42 0 47,1 0-47,-1 0 0,0 0 0,0 0 16,21 0-16,-20 0 0,20 0 16,0 0-16,1 0 0,20 0 0,1 0 15,-1 0-15,1 0 0,20 0 0,-20 0 16,20 0-16,-20 0 0,21 0 15,-1 0-15,-20 0 0,-1 0 0,1-22 16,20 22-16,-20 0 0,-22 0 0,22-21 16,-22 21-16,22 0 0,-43 0 15,21-21-15,-21 21 0,0 0 0,1 0 16,-1 0-16,0 0 16,-21-21-16,-21 21 31,21-21-31,-21 21 15,-1 0-15,1 0 16,0 0-16,0 0 0,0 0 16,0 0-16,-1 0 0,1 0 0</inkml:trace>
  <inkml:trace contextRef="#ctx0" brushRef="#br0" timeOffset="117725.39">10499 12488 0,'0'0'0,"-22"-21"31,22 42 16,22 1-47,-1-22 0,0 21 0,0-21 15,0 21-15,0-21 0,1 21 16,20-21-16,-21 21 0,21-21 0,-20 0 16,20 21-16,-21 1 0,21-22 15,-20 0-15,20 0 0,-21 0 16,0 0-16,0 0 0,1 0 0,-44 0 47,1 21-47,-21-21 15,21 0-15,0 21 0,-22-21 0,22 21 16,-21 0-16,21 0 0,-1 1 16,-20-1-16,21 0 0,-21 0 15,20 21-15,1-20 0,-21-1 0,21 0 0,0 0 16,-1 0-16,1 0 16,0 1-16,0-22 0,21 21 0,0 0 15,-21-21 1,21-21 15,0 0-31,21-1 16</inkml:trace>
  <inkml:trace contextRef="#ctx0" brushRef="#br0" timeOffset="119681.38">12425 8975 0,'42'-43'15,"-42"22"1,21 0-16,0 0 0,-21 0 15,0 0-15,0-1 0,0 1 16,0 0-16,0 0 16,-21 0-1,0 21-15,0 0 16,0 0-16,0 0 16,-1 0-16,22 21 0,-21 0 15,0-21-15,0 21 0,21 0 0,-21 1 16,0 20-16,21-21 0,-22 21 15,1-20-15,21 20 0,0-21 0,-21 21 16,0 1-16,21-1 0,-21-21 0,21 22 16,0-1-16,0-21 0,0 21 15,-21-20-15,21 20 0,0-21 0,0 21 16,0-20-16,0 20 0,0-21 0,0 0 16,0 0-16,21 1 0,0-1 15,0-21-15,0 0 0,22 0 0,-22 0 16,0 0-16,21 0 0,-21 0 15,22-21-15,-22 21 0,21-22 0,-21 22 16,1-21-16,20 0 0,-21 0 16,0 0-16,0 0 0,22-1 0,-22 1 15,0 0-15,0 0 0,0 0 0,1 0 16,-1-1-16,0 1 0,0 0 0,0 0 16,-21 0-16,21 0 0,-21-1 15,22 1-15,-22 0 0,0 0 16,0 42 31,-22-21-47,1 21 0,21 0 0,-21 1 15,21-1-15,-21 0 16,21 0-16,0 0 0,-21 0 0,21 1 16,0-1-16,0 0 0,0 0 15,0 0 1,21-21-16,0 0 15,0 0-15,0 0 0,1 0 16,-1 0-16,0-21 0,0 21 0,0-21 16,0 0-16,1 0 15,-22-1-15,0 1 16,0 0-16,0 0 0,-22 0 16,1 0-16,0-1 0,0 1 15,0 21-15,0 0 16,21-21-16,-22 21 0,22-21 0,0 0 15,22 0 17,-1 21-32,21 0 0,-21 0 0,0-22 15,1 22-15,-1 0 0,21 0 0,-21 0 16,0 0-16,1 0 0,-1 0 16,0 0-16,0 22 0,0-22 0,0 21 15,-21 0-15,0 0 0,22-21 16,-1 21-16,-21 0 0,0 1 0,0-1 15,21 0-15,-21 0 16,0 0-16,0 0 0,0 1 16,0-1-16,0 0 0,0 0 15,0 0-15,0-42 63,0 0-63,0 0 15,0 0-15,0-1 0,0 1 16,0-21-16,21 21 0,-21 0 16,21-1-16,0 1 0,1 0 15,-1-21-15,0 21 0,21-1 16,-21 1-16,1 0 0,20 21 0,-21-21 16,21 21-16,1 0 0,-22 0 0,21 0 15,-21 0-15,1 21 0,-1 0 16,0 0-16,0 1 0,-21-1 0,0 0 15,0 21-15,0-21 0,0 1 0,0 20 16,0-21-16,0 0 0,0 0 0,-21 1 16,21-1-16,-21 0 0,0 0 15,21 0 1,0-42 31</inkml:trace>
  <inkml:trace contextRef="#ctx0" brushRef="#br0" timeOffset="120580.39">14520 9186 0,'0'0'0,"0"-21"0,0 0 0,-21 21 16,0-21-16,0 0 0,0 0 15,-1-1-15,22 1 0,-21 0 16,0 0-16,0 0 0,0 21 0,0-21 16,-1 21-16,1 0 0,0 0 0,0 0 15,0 0-15,0 0 0,-1 21 16,1 0-16,0-21 0,0 21 0,-21 21 15,20-20-15,1-1 0,0 21 16,0-21-16,21 22 0,-21-22 0,21 0 16,-21 21-16,21-21 0,0 1 15,0-1-15,0 0 0,0 0 0,0 0 16,21-21-16,0 21 0,0-21 0,0 0 16,0 0-16,1 0 0,20 0 0,-21 0 15,0 0-15,22 0 0,-22 0 16,0-21-16,0 21 0,21-21 0,-20 0 15,-1 0-15,0 0 0,0-1 0,-21 1 16,21 0-16,0-21 0,1-1 16,-22 22-16,0-21 0,21-22 0,0 22 15,-21 0-15,21-1 0,-21-20 0,0 21 16,0-1-16,21 1 0,-21 0 16,0 20-16,0 1 0,0 0 15,0 0-15,0 0 0,0 42 31,0 21-15,0-21-16,0 1 0,0 20 0,0 0 16,0 1-16,-21-1 0,21 21 0,0-20 15,0-1-15,0 0 0,-21 1 16,21-1-16,0 0 0,0-20 0,0 20 16,0-21-16,0 0 0,0 0 0,0 1 15,21-1-15,0-21 0,0 21 0,1-21 16,-1 0-16,0 0 15,0 0-15,0 0 0,0 0 16,1 0-16,-1 0 0,0-21 0,0 21 16,0-21-16,0-1 0,1 1 0,-1 21 15,-21-21-15,21 0 0,0-21 16,0 20-16,0 1 0,-21 0 0,0 0 16,22 0-16,-22 0 0,21 21 0,-21-22 15,0 1-15,0 42 31,0 1-31,0-1 0,0 0 16,0 0-16,0 0 16,-21 0-16,21 1 0,0-1 15,0 0-15,0 0 0,0 0 0,0 0 16,0 1-16,21-22 16,0 0-1,0 0-15,0 0 0,0 0 16,1 0-16,-22-22 15,21 22-15,-21-21 0,21 0 0</inkml:trace>
  <inkml:trace contextRef="#ctx0" brushRef="#br0" timeOffset="120928.19">15071 8721 0,'0'0'0,"-22"0"0,-41 0 31,42 21-31,0-21 0,21 21 0,-22 0 16,22 0-16,0 1 0,0-1 15,0 0-15,22-21 0,-1 21 16,0-21-16,0 0 16,0 0-16,0 0 0,1 0 0,-1 0 15,0 0-15,-21-21 0,0 0 16,0 0-16,0-1 15,0 1-15,-21 21 16,21-21-16,-21 21 0,-1 0 0,1 0 16,0 0-16,0 0 15,0 0-15,0 0 0,21 21 16,0 0-16,0 1 0,0-1 16,0 0-1,21-21-15,0 0 16</inkml:trace>
  <inkml:trace contextRef="#ctx0" brushRef="#br0" timeOffset="122380.36">15494 8551 0,'0'-21'0,"0"42"0,0-63 16,0 21-16,0 0 0,0 0 15,-21 21 1,21 21 0,-21 0-16,21 0 0,0 21 15,0-20-15,0 20 0,0-21 16,-22 21-16,22 1 0,-21-1 0,21 0 16,0 22-16,-21-22 0,21 1 15,-21-1-15,0 0 0,21 1 0,0-1 16,-21 0-16,21-21 0,0 22 0,0-22 15,0 0-15,0 0 0,0 0 16,0 1-16,21-22 0,0 0 0,0 21 16,0-21-16,0 0 0,1 0 15,-1 0-15,0 0 0,0-21 16,0 21-16,0-22 0,22 1 0,-22 21 16,0-21-16,0 0 0,0 0 0,1-22 15,-22 22-15,21 0 0,0-21 16,0 21-16,-21-1 0,21 1 15,-21 0-15,21 0 0,-21 0 0,0 42 47,-21 0-47,21 0 0,-21 0 16,21 1-16,0-1 0,0 0 0,0 21 16,-21-21-16,21 1 0,0-1 15,0 0-15,0 0 0,0 0 0,0 0 16,21 1-16,0-22 15,0 0-15,-21 21 0,22-21 0,-1 0 16,21 0-16,-21 0 0,0 0 16,1 0-16,-1-21 0,0 21 0,0-22 15,0 1-15,0 21 0,1-21 0,-1 0 16,0 0-16,0-22 0,0 22 16,0 0-16,1 0 0,-22 0 0,0 0 15,0-1-15,21 22 0,-21-21 0,0 42 31,-21-21-15,21 22-16,0-1 0,-22 0 0,22 0 16,-21 0-16,21 0 0,-21 1 15,21-1-15,0 0 0,0 0 16,0 0-16,0 0 0,0 1 16,21-22-16,0 21 0,1-21 15,-1 0-15,0 0 0,0 0 16,0 0-16,0 0 0,1 0 0,-1-21 15,0 21-15,0-22 0,0 1 0,-21 0 16,21 0-16,-21 0 0,0 0 16,0-1-16,0 1 0,0 0 15,0 0-15,0 0 0,0 0 0,-21-1 16,0 1-16,0 21 0,0 0 16,0 0-16,-1 0 0,1 0 15,0 0-15,0 0 16,42 0 31,0 0-47,0 0 0,1 0 15,-1 0-15,0 0 0,0 0 16,0-21-16,0 21 0,1 0 0,20-21 16,-21 21-16,21-21 0,-20 21 0,-1 0 15,21 0-15,-21 0 0,0 0 16,1 0-16,-1 0 0,-21 21 15,21-21-15,-21 21 0,0 0 0,0 0 16,0 1-16,0-1 0,0 0 16,0 0-16,0 0 15,0 0-15,-21 1 0,21-1 16,0 0-16,0 0 0,0 0 16,0 0-16,0 1 15,0-1 1,0-42 15,0-1-15,0 1-16,0 0 0,0 0 15,0 0-15,0 0 0,0-1 0,0 1 16,0 0-16,21-21 0,0 21 16,0-22-16,0 22 0,1-21 15,20-1-15,-21 22 0,0 0 0,22-21 16,-22 21-16,21-1 0,-21 22 0,0 0 15,22-21-15,-22 21 0,0 0 16,0 0-16,0 21 0,1 1 0,-22-1 16,21 0-16,-21 0 0,0 21 0,21-20 15,-21 20-15,0-21 0,0 21 16,0-20-16,0 20 0,-21-21 0,21 0 16,-21 0-16,21 1 0,-22-1 0,22 0 15,-21-21-15,21 21 0,-21-42 47,21 0-31,-21 0-1,21-1-15,0 1 0,0 0 0,-21 21 16</inkml:trace>
  <inkml:trace contextRef="#ctx0" brushRef="#br0" timeOffset="122630.22">16700 8530 0,'0'0'0,"-42"-21"31,21 21 32,0 0-48,0 0-15</inkml:trace>
  <inkml:trace contextRef="#ctx0" brushRef="#br0" timeOffset="122872.71">15409 8742 0,'0'0'16,"21"0"-1,1 0 1,-1 0-16,0 0 0,0 0 0,0 0 15,0 0-15,22 0 0,-22 0 0,0 0 16,0-21-16,0 21 0,1 0 16,-1 0-16,0 0 0,0 0 0,0 0 15</inkml:trace>
  <inkml:trace contextRef="#ctx0" brushRef="#br0" timeOffset="123596.59">18203 9102 0,'-42'0'0,"84"0"0,-105 0 0,42 0 16,-1 0-16,1-21 0,0 21 15,0 0-15,0 0 0,0 0 0,-1 0 16,44 0 15,20 0-31,-21 0 16,21 0-16,1 0 0,20 0 0,1 0 15,-1 0-15,1 0 16,-1 0-16,1 0 0,-1 0 0,22 0 16,-22 0-16,1 0 0,-1 0 0,1 0 15,-22 0-15,22 0 0,-22 0 16,0 0-16,-20 0 0,20 0 0,-21 0 16,0 0-16,-21-22 15,0 1 1,-21 21-1,0-21-15,0 21 16,0 0-16,21-21 0</inkml:trace>
  <inkml:trace contextRef="#ctx0" brushRef="#br0" timeOffset="124012.01">18902 8869 0,'0'0'15,"-43"0"1,22 0-16,21 21 31,0 0-31,0 0 16,21-21-16,1 0 0,-1 22 16,0-22-16,0 0 0,0 0 0,22 21 15,-22-21-15,21 0 0,-21 0 0,22 0 16,-1 0-16,-21 0 0,0 0 15,22 0-15,-22 0 0,0 0 16,-42 0 15,21 21-31,-21-21 0,-1 21 16,-20 0-16,21-21 0,0 21 0,0 1 16,-22-1-16,22 21 0,0-21 15,-21 0-15,20 22 0,-20-22 0,21 0 16,0 0-16,0 22 0,-1-22 0,1 0 15,21 0-15,0 0 16,-21-21-16,21 21 0,21-21 31,0 0-15,1-21-16</inkml:trace>
  <inkml:trace contextRef="#ctx0" brushRef="#br0" timeOffset="124624.21">20278 8700 0,'0'0'0,"0"-22"0,0 1 16,0 0-16,0 0 15,0 0-15,21 0 0,-21-1 16,0 44 31,0-1-47,0 0 0,0 21 0,0-21 15,0 43-15,0-22 0,-21 1 16,21 20-16,0-21 0,-22 22 0,22-22 16,0 22-16,0-1 0,0 1 0,-21-22 15,21 22-15,-21-1 0,0 1 16,21-1-16,0 1 0,-21-1 16,0-21-16,-1 22 0,22-1 0,-21-20 15,0-1-15,0 0 0,21 1 0,0-22 16,0 0-16,-21 0 0,21 0 0,21-42 31,-21 0-15,21 0-16,0 0 0,-21-22 0,0 1 15,21 0-15,1-1 0</inkml:trace>
  <inkml:trace contextRef="#ctx0" brushRef="#br0" timeOffset="124980.02">20299 8869 0,'0'0'0,"-21"-42"0,-1 20 0,1 1 0,21 0 16,0 0-16,0 0 0,-21 0 0,21-1 15,0 1-15,0 0 0,21 0 16,0 0-16,1 0 0,-1 21 16,0-22-16,21 22 0,1 0 0,-1 0 15,-21 0-15,21 0 16,1 0-16,-1 0 0,0 22 0,-20-1 15,20 0-15,-21 21 0,0-21 0,-21 22 16,0-22-16,0 21 0,0 1 16,-21-22-16,0 21 0,-21-21 0,20 0 15,-20 1-15,0-1 0,-22 0 0,22 0 16,0 0-16,-1-21 0,1 0 16,21 0-16,-22 0 0,22 0 0,0 0 15,0 0-15,42 0 31,0 0-31,22 0 16,-22-21-16,0 21 0,21-21 16,-21 21-16,22-21 0</inkml:trace>
  <inkml:trace contextRef="#ctx0" brushRef="#br0" timeOffset="125344.46">20913 8848 0,'0'0'0,"0"-21"15,21 21-15,-21-22 16,21 22-16,-21-21 0,21 0 16,0 0-16,0 0 15,1 0-15,-1-1 0,0 22 16,-21-21-16,0 0 16,21 21-16,-21-21 0,-21 21 31,0 0-31,0 0 15,-1 0-15,1 0 0,0 21 0,0 0 16,0 22-16,21-22 0,-21 0 0,21 0 16,-22 21-16,22-20 0,0 20 15,0-21-15,0 0 0,0 0 0,0 1 16,0-1-16,22-21 0,-1 21 0,0-21 16,0 21-16,0-21 0,0 0 15,1 0-15,-1 0 0,0 0 16,0 0-16,0 0 0,0-21 0,1 21 15,-1-21-15,0 21 0,0-21 16,-21-1-16,21 1 0</inkml:trace>
  <inkml:trace contextRef="#ctx0" brushRef="#br0" timeOffset="125708.25">21272 8827 0,'0'-43'15,"22"-41"1,-44 211-16,44-276 0,-1 128 0,-21 0 16,21 0-1,0 0-15,0 21 16,0 0-16,1 0 15,-1 0-15,0 0 0,0 0 16,0 0-16,0 0 0,1 0 0,-1 0 16,0 21-16,0 0 15,-21 0-15,0 0 0,0 22 0,0-22 16,0 0-16,0 21 0,0-20 0,0-1 16,0 21-16,0-21 0,-21 0 15,0 1-15,0-1 0,21 0 0,-22-21 16,22 21-16,-21-21 0,21-21 31,0 0-15,0 0-16,0-1 0,0 1 0,0 0 15,0-21-15,21 21 0,1-1 16,-1-20-16,-21 21 0,21-21 16,0 20-16,0 1 0,0 0 0,1 0 15,-1 21-15,0-21 0,0 21 0,0 0 16,0 0-16,1 0 15,-1 0-15,0 0 16</inkml:trace>
  <inkml:trace contextRef="#ctx0" brushRef="#br0" timeOffset="126812.17">21865 8911 0,'21'0'15,"0"0"1,-21-21-16,22 21 0,-1-21 16,0 0-16,0 21 0,0-21 0,22-1 15,-22 1-15,0 0 0,0-21 0,0 21 16,0-1-16,1 1 0,-1-21 16,0 21-16,0 0 0,-21-1 0,21 1 15,-21 0-15,0 0 0,0 0 0,0 0 16,0-1-16,0 1 15,-21 21-15,0 0 0,0 0 16,0 0-16,-1 0 0,1 21 16,0-21-1,21 22-15,0-1 0,0 0 0,0 0 16,-21 0-16,21 0 0,-21 1 0,21-1 16,0 0-16,0 21 0,0 1 15,-21-1-15,21 0 0,-22 1 0,1 20 16,21-21-16,-21 22 0,0-22 0,21 22 15,-21-22-15,0 22 0,-1-1 0,22-21 16,-21 22-16,21-1 0,-21 1 16,0-1-16,0 22 0,0-21 0,-1-1 15,1 1-15,0-22 0,-21 21 16,21-20-16,-1 20 0,1-20 16,0-1-16,0-21 0,0 21 0,21-20 15,0-1-15,0 0 0,0 0 16,21-21-16,0 0 15,0 0-15,22-21 0,-22 0 16,21 0-16,-21 21 0,22-43 0,-22 22 16,21 0-16,0 0 0,-20-22 0,20 1 15,-21 0-15,0-1 0,22 1 0,-22-21 16,-21 20-16,0-20 0,21-1 16,-21 1-16,0-1 0,0 22 0,-21-22 15,0 22-15,-1-21 0,1 20 16,0 1-16,-21 0 0,21 20 15,-22-20-15,22 21 0,0 0 0,0 0 16,0 21-16,-1-22 0,1 22 16,21-21-16,21 0 15,1 21-15,-1 0 16,0-21-16,21 21 0,-21-21 0,22 0 16,-22 21-16,21-22 0,-21 1 15,22 0-15,-22 0 0,21 0 0,-21 0 16,22-1-16,-22 1 0,21 0 15,-21 0-15,1 0 0,-1 0 0,0-1 16,-21 1-16,0 0 0,21 21 16,-21-21-16,-21 21 31,0 0-15,0 21-16,21 0 0,0 0 15,-22 1-15,1-1 0,21 21 16,0-21-16,0 0 0,0 1 0,0-1 15,0 0-15,0 0 0,0 0 0,0 0 16,0 1-16,0-1 16,21-21-16,1 21 0,-1-21 0,0 0 15,0 0-15,0 0 0,0 0 0,1 0 16,20 0-16,-21-21 0,0 0 16,0-1-16,1 1 0,-1 21 15,0-42-15,-21 21 0,0 0 0,0-1 16,0 1-16,0-21 0,0 21 15,0 0-15,0-1 0,-21 22 0,0-21 16,-1 0-16,1 21 0,-21 0 0,21 0 16,0 0-16,-1 0 0,-20 0 15,21 0-15,21 21 0,-21-21 0,21 21 16,-21 1-16,21-1 0,0 0 16,0 0-16,0 0 15,21 0-15,0-21 0,0 22 0,0-22 16,0 0-16,1 0 0</inkml:trace>
  <inkml:trace contextRef="#ctx0" brushRef="#br0" timeOffset="127204.97">22712 8805 0,'0'0'0,"0"-21"0,0 0 16,0 0-16,21 21 0,-21-21 0,0 0 15,21 21-15,0-22 0,0 22 0,1-21 16,-1 21-16,0 0 0,0 0 15,0 0-15,0 0 0,1 0 0,-1 0 16,0 0-16,0 21 16,-21 1-16,0-1 0,0 0 15,0 0-15,21 0 0,-21 0 0,0 1 16,0 20-16,0-21 0,0 0 0,0 0 16,0 1-16,-21-1 0,21 0 15,0 0-15,-21-21 0,0 0 16,21-21 15,0 0-31,0 0 16,0-1-16,0 1 0,0 0 0,0 0 15,0-21-15,21 20 0,-21 1 16,21 21-16,-21-21 0,0 0 16,0 0-16,21 21 0,0-21 15,1 21-15,-1 0 16,0 0-16,0 0 0,0 0 15,0 0-15,1 0 0,-1 0 0</inkml:trace>
  <inkml:trace contextRef="#ctx0" brushRef="#br0" timeOffset="129176.98">23410 8678 0,'0'0'0,"-21"22"47,21-1-47,0 0 15,-21 0-15,21 0 0,-21 0 16,21 1-16,0-1 0,0 0 0,0 0 16,0 0-16,-21 0 0,21 1 0,0-1 15,0 0-15,-22 0 0,22 0 16,-21-21 31,21-21-47,0 0 0,0 0 0,0 0 15,0-1-15,0 1 0,0 0 16,0 0-16,0-21 0,21 20 16,-21-20-16,22 21 0,-1 0 0,0 0 15,0-1-15,0 1 0,0 0 0,1 0 16,-1 21-16,21 0 0,-21-21 16,22 21-16,-22 0 0,0 0 0,0 21 15,0-21-15,0 21 0,1 0 0,-22 0 16,0 1-16,0 20 0,0-21 0,0 0 15,0 22-15,0-22 0,0 0 16,0 0-16,0 0 0,0 0 0,0 1 16,-22-1-16,1-21 15,0 0 1,21-21 0,0-1-1,0 1-15,0 0 0,21 0 16,0 0-16,1 0 0,-1-22 0,0 22 15,0 0-15,0 0 0,22-22 0,-22 22 16,21 0-16,0 21 0,-20-21 16,20 0-16,-21 21 0,0 0 0,0 0 15,1 0-15,-1 0 0,0 0 0,-21 21 16,0 0-16,0 0 0,0 0 16,0 1-16,0-1 0,0 0 0,0 0 15,0 0-15,0 0 0,-21 1 0,21-1 16,0 0-16,0 0 15,0 0-15,21 0 16,0 1-16,0-22 0,0 0 16,1 0-16,-1 0 0,0 0 0,0 0 15,0 0-15,0-22 0,1 1 16,-1 0-16,0 0 0,0 0 0,0 0 16,0-1-16,1-20 0,-22 21 0,21-21 15,0 20-15,-21 1 0,0 0 16,21 0-16,-21 0 0,21 0 15,-42 21 1,0 21 0,21 0-16,-21 0 15,21 0-15,-21 0 0,21 1 0,-22-1 16,22 0-16,0 0 0,0 21 0,0-20 16,0-1-16,0 0 0,0 0 15,0 0-15,22-21 0,-1 21 16,0-21-16,0 0 0,21 0 0,-20 0 15,20 0-15,-21 0 0,0 0 16,22 0-16,-22 0 0,0-21 0,21 0 16,-21 0-16,1 0 0,20 0 0,-21-1 15,0 1-15,0-21 0,-21 21 16,22 0-16,-22-1 0,21-20 0,-21 21 16,0 0-16,-21 42 46,-1-21-46,22 21 0,-21 0 0,0 0 16,21 1-16,-21 20 0,21-21 16,0 0-16,-21 0 0,21 1 0,-21 20 15,21-21-15,0 0 0,0 0 16,-22 1-16,22-1 16,0-42-1,0-1 1,0 1-16,0 0 15,0 0-15,22 0 0,-1 0 16,0-1-16,0-20 0,0 21 0,0 0 16,1 0-16,-1-1 0,21-20 15,-21 21-15,22 21 0,-22-21 0,21 0 16,-21 21-16,0 0 0,1 0 0,20 0 16,-21 0-16,0 0 0,0 0 0,1 0 15,-1 21-15,-21 0 0,21 0 16,-21 0-16,0 0 0,0 1 0,0-1 15,0 21-15,0-21 0,0 0 0,0 1 16,0 20-16,0-21 16,21 0-16,0 0 0,0 1 0,1-1 0,-1 0 15,21-21-15,0 21 0,-20-21 16,41 0-16,-21 0 0,1 21 16,-1-21-16,0 0 0,1 0 0,-1 0 15,0-21-15,-20 0 0,20 21 0,-21-42 16,21 20-16,-20 1 0,-1-21 15,0 21-15,0-22 0,-21 22 16,0-21-16,21 0 0,-21 20 0,0 1 0,0-21 16,0 21-16,0 0 0,-21 21 15,0 0-15,0 0 0,0 0 16,-1 0-16,1 0 0,-21 0 0,21 21 16,-22 0-16,22 0 0,-21 0 15,21 0-15,0 22 0,-1-22 0,1 0 16,0 21-16,21-20 0,0-1 0,0 0 15,0 0-15,0 0 0,0 0 16,21-21-16,-21 22 0,21-22 0,1 0 16,-1 0-16,0 0 0,0 0 0,0 0 15,0 0-15,22 0 0,-22-22 16,0 1-16,0 0 0,0 0 16,1 0-16,-1 0 0,0-22 0,-21 22 15,21 0-15,-21 0 16,21 0-16,-21-1 0,0 1 15,0 42 17,-21 1-17,0-1-15,0 0 0,21 21 0,-21-21 16,-1 1-16,1 20 0,0 0 16,21-21-16,-21 22 0,0-1 15,0-21-15,-1 22 0,1-1 0,21 0 16,0 1-16,-21-1 0,0-21 0,21 21 15,-21 1-15,21-1 0,0 22 0,0-22 16,-21 0-16,21 1 0,-22-1 16,22 21-16,0-20 0,0-1 0,-21 0 15,21 1-15,0-1 0,0 0 16,0-20-16,0 20 0,-21-21 0,0 21 16,21-20-16,-21-1 0,0 0 0,-1 0 15,22 0-15,-21-21 0,0 21 0,0-21 16,-21 22-16,20-22 0,1 0 15,-21 0-15,21 0 0,-22 0 0,22 0 16,0 0-16,0 0 0,-21 0 0,20 0 16,1 0-16,0-22 0,21 1 15,-21 21-15,21-21 16,0 0-16,0 0 16,0 0-16,0-1 0,21 1 15,-21 0-15,0 0 0,21-21 16</inkml:trace>
  <inkml:trace contextRef="#ctx0" brushRef="#br0" timeOffset="129552.14">24363 8340 0,'0'0'0,"21"0"78,-21 21-46,0 0-17,0 0-15,0 0 16</inkml:trace>
  <inkml:trace contextRef="#ctx0" brushRef="#br0" timeOffset="130612.21">22712 9843 0,'0'0'0,"0"-22"15,0 1-15,0 0 16,0 0-16,0 0 0,0 0 16,-21 21-16,-1 0 15,1 0-15,0 0 16,-21 0-16,21 21 0,-1 0 0,1 0 15,0 0-15,0 0 0,-21 22 16,20-1-16,1-21 0,21 22 16,-21-22-16,21 21 0,-21-21 0,21 0 15,0 1-15,0 20 0,0-21 0,21 0 16,0 0-16,0-21 0,22 0 16,-22 22-16,21-22 0,-21 0 15,22 0-15,-1 0 0,0 0 0,1 0 16,-1 0-16,0-22 0,1 22 0,-22-21 15,21 0-15,1 0 16,-22 0-16,0 0 0,0-1 0,-21 1 0,0-21 16,0 21-16,0-22 0,0 1 0,0 0 15,0 21-15,0-22 16,-42 1-16,21 21 0,-1 0 0,1-1 16,0 1-16,-21 21 0,21 0 0,-1 0 15,1 0-15,0 0 0,-21 21 16,21 1-16,-1-1 0,22 0 0,-21 0 15,21 0-15,0 22 0,-21-22 0,21 0 16,0 21-16,0-21 0,0 1 16,0-1-16,21-21 0,0 21 0</inkml:trace>
  <inkml:trace contextRef="#ctx0" brushRef="#br0" timeOffset="130988.54">23347 9821 0,'0'0'0,"21"-63"31,-21 84-15,0 0-16,0 0 16,-21 1-16,0 20 0,21-21 15,0 21-15,-22 1 0,22-22 16,-21 21-16,21 1 0,0-1 0,-21 0 15,0 22-15,21-22 0,-21 22 16,21-22-16,-21 21 0,21 1 0,0-22 16,-22 22-16,1-1 0,0 1 0,21-1 15,-21-20-15,0 20 0,0 1 0,-1-22 16,1 21-16,0-20 0,21-1 16,-21 0-16,0 1 0,21-22 0,-21 0 15,21 0-15,0 0 0,0-42 31,0 0-31,21 21 0,-21-42 16,21 21-16,0-1 0,-21-20 16,0 21-16,0-21 0,21-1 0,-21 1 15</inkml:trace>
  <inkml:trace contextRef="#ctx0" brushRef="#br0" timeOffset="131320.35">23368 9779 0,'21'-42'15,"0"42"-15,0-21 0,1 21 0,-1 0 16,21-22-16,-21 22 0,0 0 0,22 0 16,-22 0-16,21 0 0,-21 22 15,1-22-15,-1 21 0,0 0 16,-21 0-16,0 21 0,0-20 0,0-1 15,0 0-15,-21 21 0,0-21 16,-22 1-16,22-1 0,-21 0 0,-1 0 16,22 0-16,-21 0 0,0 1 0,20-22 15,1 21-15,0-21 0,0 21 0,0-21 16,0 0-16,42-21 47,0 21-47,-21-21 0,21-1 0,0 22 15</inkml:trace>
  <inkml:trace contextRef="#ctx0" brushRef="#br0" timeOffset="131668.42">23685 9970 0,'22'-22'16,"-1"22"-16,0 0 15,0-21-15,0 21 16,0-21-16,1 21 0,-1-21 0,0 0 16,0 21-16,0-21 15,0-1-15,1 22 0,-22-21 0,0 0 16,21 21-16,-42 0 16,-1 0-1,1 0-15,0 21 0,0-21 0,0 21 16,0 1-16,-1-1 0,1 0 0,0 0 15,21 0-15,0 0 0,0 1 16,0-1-16,0 0 0,0 0 0,0 0 16,0 0-16,21 1 0,0-1 15,1-21-15,-1 21 0,0-21 16,0 0-16,0 0 0,0 0 0,1 0 16,-1 0-16,0 0 15,0 0-15,0 0 0</inkml:trace>
  <inkml:trace contextRef="#ctx0" brushRef="#br0" timeOffset="132092.18">24236 9906 0,'0'0'0,"0"-21"16,0 0-16,0 0 0,21-1 15,0 1-15,0 21 16,0-21-16,1 21 15,-1 0-15,0 0 0,0 0 16,0 0-16,0 0 0,1 0 0,-22 21 16,0 0-16,21-21 0,-21 22 15,0 20-15,0-21 0,0 0 0,0 0 16,0 1-16,0-1 0,0 0 0,0 0 16,-21 0-16,-1 0 0,22 1 15,-21-22-15,21 21 0,-21-21 0,0 0 16,21-21 15,0-1-31,0 1 16,0 0-16,21 0 15,-21 0-15,21 0 0,0-22 0,-21 22 16,22 0-16,-1 0 0,0 0 16,-21-1-16,21 1 0,0 0 0,-21 0 15,21 21-15,1-21 0,-1 21 0,0 0 16,0 0-1,0 0 1,0 0-16</inkml:trace>
  <inkml:trace contextRef="#ctx0" brushRef="#br0" timeOffset="133964.06">25167 9927 0,'0'0'0,"0"-63"16,0 42-16,0-1 15,0 1-15,-21 0 0,0 0 0,0 21 16,21-21-16,-22 0 0,1 21 16,0 0-16,0 0 0,0 0 15,0 0-15,-1 21 16,1 0-16,0 0 0,0 21 15,0-20-15,0-1 0,-1 21 0,1-21 16,0 0-16,21 22 0,0-22 0,0 0 16,0 0-16,0 0 0,0 1 15,0-1-15,21-21 0,0 0 16,1 0-16,-1 0 0,0 0 16,0 0-16,0 0 0,0-21 0,1 21 15,-1-22-15,0 22 0,0-21 16,0 0-16,0 0 0,-21 0 0,22 0 15,-1-1-15,0-20 0,-21 21 16,21 0-16,0-22 0,-21 22 16,0 0-16,0 0 0,21 0 15,-21 42 1,-21 0 0,21 0-16,0 0 0,0 1 0,-21-1 15,21 0-15,0 0 0,0 0 0,0 0 16,0 1-16,0-1 0,0 0 15,0 0-15,21-21 0,0 21 16,1-21-16,-1 0 0,0 0 16,0 0-16,0 0 0,0 0 15,22 0-15,-22 0 0,0 0 16,0-21-16,-21 0 0,21 0 0,1 0 16,-1-22-16,0 22 0,0-21 0,0-1 15,0 1-15,22 0 0,-22-1 16,0 1-16,-21-21 0,21 41 0,0-20 15,-21 0-15,22 21 0,-22-1 0,0 1 16,0 0-16,-22 21 31,1 21-31,0 0 0,0 1 0,21 20 16,-21 0-16,0 1 0,21-22 16,-22 21-16,22 0 0,-21 1 0,21-1 15,-21 0-15,21 1 0,0-1 0,0-21 16,0 22-16,0-22 15,0 0-15,0 21 0,0-21 0,0 1 16,21-1-16,0-21 16,1 21-16,-1-21 0,0 0 15,0 0-15,0 0 0,22 0 0,-22 0 16,21-21-16,-21 21 0,22-21 0,-22-1 16,21 22-16,-21-21 0,22-21 15,-22 21-15,0 0 0,0-1 0,0 1 16,0 0-16,1 0 0,-22 0 15,0 0-15,0-1 0,0 1 16,0 42 0,0 1-1,-22-1-15,22 0 0,-21 0 16,21 0-16,-21 0 0,21 1 16,0-1-16,0 0 0,0 0 0,0 0 15,0 0-15,0 1 0,0-1 16,21-21-1,0 0-15,1 0 0,-1 0 16,0 0-16,0 0 0,0 0 0,22 0 16,-22 0-16,0-21 0,0-1 15,0 22-15,0-21 0,1 0 16,-1 0-16,0 0 0,21 21 0,-42-21 0,21-1 16,1 22-16,-22-21 15,-22 42 16,1 1-15,0-22-16,0 21 0,21 0 0,-21-21 16,21 21-16,-21 0 0,21 0 0,0 1 15,0-1 1,0 0-16,21-21 16,0 0-16,0 0 0,0 0 15,0 0-15,1 0 0,-1 0 16,0-21-16,0 21 0,-21-21 15,21-1-15,-21 1 0,21 0 16,-21 0-16,0 0 0,0 0 0,0-1 16,0 1-16,0 0 0,0 0 15,0 0-15,-21 0 0,0-1 16,0 22-16,0 0 16,0 0-1,42 0 16,0 0-15,0 0-16,0-21 0,0 21 0,1 0 0,-1 0 16,0-21-16,21 21 0,-21 0 0,1 0 15,-1 0-15,0 0 16,0 0-16,0 0 0,0 0 0,1 0 16,-1 0-16,-21 21 0,21 0 15,-21 1-15,0-1 16,0 0-16,0 0 0,0 0 0,0 0 15,-21-21-15,21 22 0,-21-1 0,21 0 16,0 0-16,-22 0 0,22 0 16,-21-21-16,21 22 0,0-1 0,0 0 15,-21-21-15,21 21 16,0-42 15,0 0-15,0 0-16,0-1 15,21 22-15,0-21 0,-21 0 16,22-21-16,-1 21 0,0-1 0,0 1 16,21-21-16,-20 21 0,-1 0 0,21-22 15,0 22-15,-20 0 0,20 0 16,0 0-16,-21 21 0,22 0 0,-22-22 16,21 22-16,-21 0 0,1 0 15,-1 22-15,-21-1 16,0 0-16,0 0 0,0 0 0,0 22 15,0-22-15,-21 0 0,21 0 16,-22 21-16,1-20 0,0-1 0,0 0 16,0 0-16,0 0 0,-1 0 0,1 1 15,0-1-15,0 0 0,0-21 16,21 21-16,0-42 47,0 0-32,0 0-15,0-1 0,0 1 16,0 0-16</inkml:trace>
  <inkml:trace contextRef="#ctx0" brushRef="#br0" timeOffset="134219.91">26839 9419 0,'0'0'0,"-106"0"31,106-21-31,0 42 63,-21 0-32,0-21-31,0 0 0</inkml:trace>
  <inkml:trace contextRef="#ctx0" brushRef="#br0" timeOffset="134516.17">25569 9694 0,'0'0'0,"21"0"31,22 0-15,-22 0-16,21 0 0,1 0 0,-22 0 15,21 0-15,22 0 0,-22 0 16,0 0-16,1-21 0,-1 21 0,-21 0 15,21 0-15,1 0 0,-22 0 16,0 0-16,0 0 0,0 0 0,1 0 16,-44 0 15,1 0-31,-21 0 0</inkml:trace>
  <inkml:trace contextRef="#ctx0" brushRef="#br0" timeOffset="140864.6">11790 12234 0,'0'0'0,"0"-21"0,0 0 31,0 0 1,0 0-17,-21 21 1,-1 0-1,1 0-15,0 21 0,0-21 16,21 21-16,-21 0 0,0 22 0,21-1 16,0-21-16,-22 21 0,22 1 15,-21-1-15,21 0 0,-21 1 0,21-1 16,0 22-16,0-22 0,0 0 0,0 1 16,0-22-16,0 21 0,0 0 15,0-20-15,0-1 0,21 0 0,0 0 16,1 0-16,20 0 0,-21-21 15,21 0-15,1 0 0,-22 0 16,21 0-16,1 0 0,-1-21 0,21 0 16,-20 0-16,-1 0 0,0 0 0,1-1 15,-1-20-15,-21 21 0,22-21 16,-22-1-16,0 22 0,0-21 0,0-1 16,-21 1-16,0-21 0,0 20 0,0 1 15,0-22-15,0 1 0,0 21 16,-21-22-16,0 1 0,0-1 0,-22 22 15,22-1-15,-21 1 0,21 21 0,-22 0 16,-20 0-16,21 21 16,-1 0-16,1 0 0,-22 21 0,22 0 15,0 0-15,-1 21 0,1 1 0,21-1 16,0 22-16,0-22 0,-1 0 16,22 22-16,-21-22 0,21 22 0,0-22 15,0 0-15,0 1 0,0-1 0,21 0 16,1 1-16,20-1 0,-21-21 15,21 21-15,1-20 0,-1-1 0,0 0 16,22-21-16,-22 0 0,1 0 0,20 0 16,-21 0-16,22 0 0,-1 0 15,-20-21-15,-1 0 0,22-1 0,-22 1 16,0 0-16,1 0 0,-1-21 16,0 20-16,-21 1 0,22-21 15,-22 21-15,0-22 0,0 22 0,0-21 16,-21 21-16,22-22 0,-22 22 0,21 0 15,-21 0-15,0 0 0,0 42 32,0 0-32,0 0 15,0 22-15,0-1 0,-21-21 16,21 43-16,-22-22 0,22 0 0,-21 22 16,21-1-16,0 1 0,0-1 0,-21 1 15,21-1-15,-21 1 0,21-1 16,-21 1-16,21-1 0,0 1 15,-21-1-15,21 1 0,0-1 0,-22 1 16,22-1-16,0-20 0,0 20 0,0-21 16,0 1-16,-21-1 0,21 0 15,0 1-15,0-22 0,0 0 0,0 0 16,0-42 15,0 0-31,0 0 0,0-22 0,21 22 16,-21-21-16,22 0 0,-1-22 0,-21 22 15,0-22-15,21 1 0,0-1 16,-21 1-16,0-22 0,21 22 16,-21-22-16,21 0 0,-21 1 0,0-1 15,0 0-15,0 22 0,0-22 0,22 22 16,-1-1-16,-21 22 0,21-22 16,0 22-16,-21 0 0,21 20 0,0-20 15,1 21-15,-1 0 0,21 0 0,-21-1 16,0 1-16,22 21 0,-22 0 15,21 0-15,-21 0 0,1 21 0,20 1 16,-21-1-16,0 0 0,0 0 16,1 21-16,-22-20 0,0-1 15,0 21-15,0-21 0,0 22 0,0-22 0,-22 0 16,1 0-16,0 0 0,0 0 16,-21 1-16,20-22 0,1 0 15,0 21-15,0-21 0,0 0 0,0 0 16,-1 0-16,1-21 0,21-1 15,-21 22-15,21-21 0,-21 0 16,21 0-16,0 0 0,-21 0 16,0 21 15,21 21-15,0 0-16,0 0 15,0 0-15,0 0 16,21 1-16,0-1 0,0-21 15,-21 21-15,21 0 0,0-21 0,1 21 16,-1-21-16,0 0 0,21 0 16,-21 0-16,1 0 0,20 0 0,-21 0 15,21 0-15,1 0 0,-22-21 0,21 0 16,-21 0-16,22 21 0,-22-43 16,0 22-16,0 0 0,0 0 0,1-21 15,-1 20-15,-21-20 0,0 21 0,21-21 16,-21 20-16,0 1 0,0 0 15,0 0-15,0 0 0,0 0 0,-21 21 16,0 0 0,-1 0-16,22 21 15,0 0-15,-21 0 0,21 0 16,0 0-16,0 1 0,-21-1 0,21 21 16,0-21-16,0 0 0,0 1 0,0-1 15,21 0-15,0 0 16,1 0-16,-1-21 0,0 21 15,0-21-15,0 0 0,0 0 0,1 0 16,-1 0-16,0 0 0,21-21 16,-21 21-16,1-21 0,-1 0 0,0 0 15,0 0-15,-21-22 16,21 22-16,-21 0 0,0 0 16,0 0-16,0-1 0,0 1 0,0 0 15,-21 21-15,21-21 0,-21 21 16,0 0-1,21 21 1,21-21 0,0 0-16,0 0 15,0 0-15,1 0 0,-1 0 16,0 0-16,0 0 0,0-21 0,0 21 16,1 0-1,-22 21 1,21 0-16,-21 0 0,0 1 0,0-1 15,0 0-15,0 0 0,0 0 16,0 0-16,0 1 0,0-1 0,0 21 16,0-21-16,0 0 0,21 1 15,0-1-15,0-21 0,0 0 16,1 21-16,-1-21 0,0 0 0,0 0 16,0 0-16,0 0 0,1 0 0,-1-21 15,0 21-15,0-21 16,-21-1-16,21 1 0,0 0 0,1 0 15,-1 0-15,0-22 0,0 22 16,0-21-16,0 0 0,22 20 16,-22-20-16,0 0 0,21 21 0,-20-1 15,20-20-15,-21 42 0,0-21 0,0 0 16,22 21-16,-22 0 0,0 0 16,-21 21-16,21 0 0,-21 0 15,0 0-15,0 1 0,0-1 0,0 0 16,0 21-16,0-21 0,0 1 15,0-1-15,0 0 0,0 0 16,0-42 31,0 0-47,0 0 0,0-1 16,0 1-16,0 0 0,0-21 15,0 21-15,0-1 0,-21 1 16,0-21-16,0 21 0,0 0 0,-1-1 15,1 1-15,0 21 0,0 0 0,0 0 16,0 0-16,-1 0 0,1 21 16,0 1-16,0-1 0,0 0 0,21 0 15,-21 21-15,-1-20 0,1 20 0,0 0 16,0-21-16,21 22 0,0-1 16,0-21-16,0 0 0,0 22 0,0-22 15,0 0-15,0 0 0,21 0 0,0-21 16,0 22-16,1-22 0,-1 0 15,0 0-15,0 0 0,0 0 16,0 0-16,1-22 0,-1 22 0,0-21 16,-21 0-16,21 21 0,0-21 0,0 0 15,-21-22-15,0 22 0,22 0 16,-1 0-16,-21-21 0,0 20 0,0 1 16,0 0-16,0-21 0,0 21 15,0-1-15,0 44 16,0-1-1,0 0-15,0 0 0,0 0 0,0 0 16,0 1-16,0-1 16,0 21-16,0-21 0,0 0 0,0 1 15,0-1-15,0 0 0,21 0 0,0 0 16,0-21-16,0 21 0,1-21 16,-1 0-16,0 0 0,21 0 0,-21 0 15,1 0-15,20 0 0,-21 0 0,0 0 16,0-21-16,1 0 0,-1 0 0,0 0 15,0 0-15,0-22 16,0 22-16,1-21 0,-1-1 0,0-20 16,0 21-16,0-22 0,0 22 0,-21-22 15,22 1-15,-1 20 0,-21-20 16,21 21-16,-21-1 0,0 1 0,0 0 16,0 20-16,0 1 0,-21 21 15,0 0 1,-1 21-16,22 1 0,-21-1 0,0 0 15,0 21-15,21 1 0,0-1 0,-21 0 16,21 22-16,-21-22 0,21 22 16,0-22-16,0 0 0,0 22 0,0-22 15,0 0-15,0-20 0,0 20 0,0 0 16,0-21-16,0 22 0,0-22 16,0 0-16,0 0 0,21-21 0,0 21 15,0-21-15,0 0 0,0 0 0,1 0 16,-1 0-16,0 0 15,21 0-15,-21-21 0,1 0 0,20 21 16,-21-21-16,0 0 0,22 0 0,-22-22 16,0 22-16,0 0 0,21-21 15,-20 20-15,-1-20 0,0 0 16,-21 21-16,21-22 0,-21 22 0,21 0 0,-21 0 16,-21 21-1,0 21 1,21 0-16,-21 0 0,21 0 0,0 1 15,0-1-15,-21 0 0,21 21 16,0-21-16,0 1 0,0-1 16,0 0-16,0 0 0,0 0 0,0 0 15,21-21-15,0 0 16,0 0-16,0 0 0,0 0 16,1 0-16,20 0 0,-21 0 0,0 0 15,0-21-15,1 21 0,20-21 0,-21 0 16,0 0-16,0 0 0,1-1 15,-1-20-15,0 21 0,21 0 16,-21 0-16,1-1 0,-22 1 0,21 0 16,0 21-16,-21 21 15,-21-21 1,21 21-16,-21 1 0,-1-1 16,22 0-16,-21 0 0,21 0 15,0 0-15,-21 1 0,21-1 0,0 0 16,0 0-16,0 0 15,21-21-15,0 0 16,1 0-16,-1 0 0,0 0 16,0 0-16,0 0 0,0-21 0,1 21 15,-1-21-15,-21 0 0,21 0 16,-21-1-16,0 1 0,0 0 0,0 0 16,0 0-16,0-22 0,0 22 15,-21 0-15,21 0 0,-21 0 0,-1 0 16,1-1-16,0 22 0,0 0 0,0 0 15,0 0-15,-1 0 0,1 0 16,0 0-16,42 0 31,0 0-31,1 0 0,-1-21 16,0 21-16,0 0 0,0-21 0,22 21 16,-22 0-16,0 0 0,0-21 15,21 21-15,-20 0 0,-1 0 0,0 0 16,0 0-16,0 0 0,0 0 0,1 21 15,-22 0-15,21 0 16,-21 1-16,0-1 16,0 0-16,0 0 0,0 0 0,0 0 15,0 1-15,0-1 0,0 0 16,-21 0-16,21 0 0,0 0 0,-22-21 16,22 22-16,-21-1 0,21 0 15,-21-21-15,21 21 16,0-42 31,0 0-47,0 0 0,0-1 15,21 1-15,0 0 0,-21 0 0,22-21 16,-1 20-16,0-20 0,21 0 16,-21 21-16,22-22 0,-1 1 15,0 0-15,-20-1 0,62 1 16,-41 21-16,-1 0 0,-21 21 15,21 0-15,-20 0 0,-1 0 0,0 21 16,-21 0-16,0 21 0,0-21 0,0 22 16,0-1-16,0 0 0,-42 1 0,42-1 15,-22 0-15,1 1 0,0-22 16,21 21-16,-21-21 0,21 1 16,0-1-16,0 0 0,-21 0 0,21 0 15,-21-21 1,21-21-1,0 0 1,0 0-16,0-22 16,0 22-16,0 0 0,0 0 15</inkml:trace>
  <inkml:trace contextRef="#ctx0" brushRef="#br0" timeOffset="141104.49">16531 11599 0,'0'0'15,"-21"0"-15,0-21 0,0 21 16,-1 0-16,1 0 62,0 0-46,21 21-16,-21-21 0,0 0 16,0 0-16</inkml:trace>
  <inkml:trace contextRef="#ctx0" brushRef="#br0" timeOffset="141386.96">14922 11980 0,'0'0'0,"22"0"31,-1 0-31,0 0 0,21 0 0,-21 0 16,22 0-16,-1 0 0,22 0 15,-22-21-15,0 21 0,1 0 16,-1 0-16,21 0 0,-41 0 0,20 0 15,0-21-15,-21 21 0,1 0 0,-1 0 16,0 0-16,-21-21 31</inkml:trace>
  <inkml:trace contextRef="#ctx0" brushRef="#br0" timeOffset="142284.04">17928 12086 0,'-21'21'0,"42"-42"0,-63 42 15,63-21 16,0 22-31,21-22 16,-20 0-16,20 0 0,0 0 0,1 0 16,20 0-16,1 21 0,-1-21 0,1 0 15,20 0-15,-20 0 0,-1 0 16,22 0-16,-22 0 0,1 0 0,-1 0 16,1 0-16,-22 0 0,22-21 0,-22 21 15,0-22-15,1 22 0,-22 0 16,0-21-16,0 21 0,-21-21 15,0 0-15,0 0 0,-21 0 16,0 21-16,-21-22 16,20 22-16,1-21 0,0 21 0,-21-21 15,21 21-15,-1 0 0,-20-21 0,21 21 16,0 0-16,0 0 0,-1 0 16,22-21-16,-21 21 0,0 0 15,42 0 16,0 0-31,1 0 0,-1 0 16,0 0-16,0 0 0,21 21 0,1-21 16,-22 0-16,21 0 0,1 0 15,-22 0-15,21 21 0,-21-21 16,0 0-16,1 21 0,-22 0 16,0 1-16,0-1 15,-22 0-15,1 0 0,0 0 0,0 0 16,-21 1-16,20-1 0,-20 0 0,21 0 15,-21 0-15,20 22 0,1-22 16,-21 0-16,21 0 0,0 0 0,-1 0 16,1 1-16,0-1 0,21 0 15</inkml:trace>
  <inkml:trace contextRef="#ctx0" brushRef="#br0" timeOffset="145805.04">20235 11748 0,'21'-22'15,"-42"44"-15,42-65 0,-21 22 0,0 0 0,0 0 16,0 0-16,0-1 16,0 1-16,0 0 0,0 0 0,0 0 15,-21 21 1,0 0-16,0 0 15,-21 21-15,20 0 0,1 0 0,0 0 16,0 22-16,0-22 0,0 21 0,-1 1 16,1-1-16,0 0 0,0 22 15,0-22-15,21 22 0,-21-22 0,-1 21 16,22-20-16,0 20 0,0-20 0,0-1 16,0-21-16,0 21 0,0-20 15,22-1-15,-1 0 0,0 0 0,21-21 16,-21 0-16,22 0 0,-22 0 15,21 0-15,1 0 0,-1 0 16,0-21-16,1 0 0,-1 0 0,0-1 16,-21 1-16,22 0 0,-1 0 0,-21-21 15,22 20-15,-22-20 0,0 0 16,0 21-16,-21-22 0,0 22 0,21-21 16,-21 21-16,0-1 0,0 1 0,-21 42 46,0 1-46,21-1 0,0 0 0,-21 21 16,0-21-16,21 22 0,0-22 16,-22 21-16,22-21 0,0 1 0,0 20 15,0-21-15,0 0 0,0 0 0,22 1 16,-1-1-16,0-21 16,0 0-16,0 0 0,0 0 0,22 0 15,-22 0-15,21 0 0,-21 0 0,22-21 16,-1-1-16,-21 22 0,0-21 15,1 0-15,-1-21 0,0 21 0,-21-22 16,0 22-16,0-21 0,0-1 0,0 1 16,0 21-16,0-21 0,-21-1 15,-22 22-15,22 0 0,0 0 0,0 0 16,-21 21-16,20 0 0,-20 0 0,21 0 16,-21 0-16,-1 0 15,22 42-15,-21-21 0,21 0 0,-22 22 16,22-1-16,0-21 0,0 21 0,0 1 15,21-22-15,0 21 0,0-21 16,0 22-16,21-22 0,0 0 0,0 0 16,21-21-16,-20 21 0,20-21 0,0 0 15,1 0-15,-1 0 0,21 0 16,-20 0-16,-1 0 0,0 0 0,22-21 16,-22 0-16,1 0 0,-1 0 0,-21 0 15,21-1-15,1-20 0,-22 21 16,0-21-16,0 20 0,0-20 0,1 21 15,-1 0-15,-21 0 0,0-1 16,0 44 15,0-1-31,0 0 0,-21 0 0,21 21 16,-22-20-16,22-1 0,0 0 16,0 21-16,0-21 0,-21 1 0,21-1 15,0 0-15,0 0 0,0 0 16,0 0-1,0-42 1,0 0 0,21 0-16,-21 0 15,0 0-15,0-1 0,22 1 0,-1-21 16,0 21-16,-21-22 0,21 1 0,0 21 16,0-21-16,1 20 0,-1-20 15,0 21-15,0 0 0,0 21 0,0-21 16,1 21-16,-1 21 15,-21 0-15,0 0 16,0 0-16,0 22 0,0-22 0,0 0 16,0 21-16,21-21 0,-21 1 0,21 20 15,-21-21-15,21 0 0,22 0 16,-22 22-16,0-22 0,21 0 0,1-21 16,-1 21-16,-21 0 0,21-21 15,1 0-15,-1 0 0,0 0 0,1 0 16,-22 0-16,21 0 0,1 0 15,-22-21-15,0 21 0,0-21 0,0 0 16,0-21-16,1 20 0,-1 1 0,0-21 16,-21 0-16,0-1 0,0 1 15,0 21-15,0-22 0,0 1 0,0 21 16,-21 0-16,0 0 0,21-1 0,-22 22 16,1 0-16,-21 0 0,21 0 15,0 0-15,-22 0 0,22 22 16,0-1-16,0 0 0,-22 0 0,22 21 0,0-20 15,0 20-15,0-21 16,0 21-16,21 1 0,0-22 0,0 21 16,0-21-16,0 22 0,0-22 0,0 0 15,0 0-15,21 0 0,0 1 16,0-22-16,-21 21 0,21-21 0,0 0 16,1 0-16,-1 0 0,0 0 0,0 0 15,0-21-15,0 21 0,1-22 16,-1 1-16,0 0 0,0-21 15,0 21-15,0-22 0,1 1 0,-1 0 16,0-1-16,0-20 0,0 20 16,-21 1-16,0 0 0,21-1 0,-21 1 15,22 0-15,-22 21 0,0-22 0,0 22 16,0 0-16,0 0 0,0 0 16,0 42-1,-22 0-15,22 0 16,-21 0-16,21 22 0,0-22 15,0 21-15,0 0 0,0 1 0,0-1 16,0 0-16,0 1 0,0-1 0,0 0 16,0 1-16,0-1 0,0 0 15,0 1-15,21-22 0,1 0 16,-1 21-16,0-42 0,0 22 0,0-1 16,0 0-16,1-21 0,-1 0 15,0 0-15,0 0 0,0 0 0,0 0 16,1 0-16,-1-21 0,0 21 0,0-21 15,0-1-15,0 1 0,-21 0 16,22 0-16,-1-21 0,0 20 0,-21-20 16,0 21-16,21 0 0,-21-22 0,21 22 15,-21 0-15,0 0 16,-21 42 0,21 0-16,-21 0 15,21 1-15,0-1 16,0 0-16,0 21 0,0-21 0,0 1 15,0-1-15,0 0 0,0 0 0,0 0 16,0 0-16,0 1 0,21-1 16,0-21-16,0 0 0,1 21 15,-1-21-15,0 0 0,0 0 0,0 0 16,0 0-16,1 0 0,-1 0 16,0-21-16,0 0 0,0-1 15,0 1-15,1-21 0,-22 21 16,21-22-16,0 1 0,-21 0 15,21-1-15,0 1 0,-21-21 0,21 20 0,1 1 16,-22 0-16,0-1 0,21 1 16,-21 0-16,0 20 0,0-20 15,0 21-15,0 0 0,0 0 16,-21 42 0,21 0-1,0 0-15,0 21 0,-22-20 0,22 20 16,-21 0-16,21 1 0,-21-1 0,21 0 15,0 22-15,0-22 0,0 0 16,0 1-16,0-1 0,0 0 0,0-20 16,0 20-16,0-21 0,0 0 15,0 22-15,0-22 0,0 0 0,21-21 16,0 21-16,1-21 0,-1 0 16,0 0-16,0 0 0,0 0 0,22 0 15,-22 0-15,0 0 0,0 0 16,0-21-16,22 21 0,-22-21 0,0 0 15,0-1-15,21-20 0,-20 21 16,-1 0-16,0-22 0,0 22 0,-21 0 16,21-21-16,0 21 0,-21-1 0,0 1 15,0 0-15,0 42 32,0 0-32,-21 1 15,21 20-15,-21-21 0,0 0 16,21 0-16,0 1 0,0 20 15,0-21-15,-21 0 0,21 0 0,0 1 16,0-1-16,0 0 16,21-21-16,0 0 0,0 0 15,0 0-15,1 0 0,20 0 16,-21 0-16,0 0 0,0 0 16,1-21-16,-1 0 0,0-1 0,0 1 15,0 0-15,0-21 0,1 21 16,-1-22-16,0 22 0,0-21 0,0 21 15,0-1-15,1-20 0,-1 21 16,-21 0-16,0 42 31,0 0-31,0 0 16,-21 0-16,-1 1 0,22-1 0,-21 21 16,21-21-16,0 0 0,-21 1 15,21-1-15,0 0 0,0 0 0,0 0 16,0 0-16,0 1 0,0-1 15,21-21-15,0 0 16,1 0-16,-1 0 16,0 0-16,0-21 0,0-1 15,-21 1-15,0 0 16,21 0-16,-21 0 0,0-22 0,0 22 16,0 0-16,0-21 0,0 21 15,0-1-15,0 1 0,-21 0 16,21 0-16,-21 0 0,0 21 0,0 0 15,0-21-15,-1 21 0,1 0 16,0 0 0,42 0-1,0 0-15,1 0 0,-1 0 16,0 0-16,0 0 0,21 0 16,-20 0-16,-1 0 0,0 0 0,0-22 15,0 22-15,22 0 0,-22 0 0,0 0 16,0 0-16,0 0 0,0 0 15,1 22 1,-1-1-16,-21 0 16,0 0-16,0 0 0,0 0 15,0 1-15,0-1 0,0 0 0,0 0 16,0 0-16,0 0 0,-21 1 0,21-1 16,-22 0-16,22 0 0,0 0 15,0 0-15,0 1 0,-21-1 16,21-42 31,0-1-47,0 1 15,0 0-15,21 0 16,-21 0-16,22 0 0,-1-1 16,0 1-16,0 0 0,0-21 0,0 21 15,22-1-15,-1-20 0,0 21 0,-20 0 16,20 0-16,0-1 0,1 1 15,-22 0-15,21 21 0,-21 0 0,0 0 16,-21 21-16,0 0 0,0 1 16,0-1-16,0 21 0,0-21 15,-21 22-15,21-22 0,-21 21 16,0-21-16,0 22 0,21-22 0,0 0 16,-21 0-16,21 0 0,0 0 15,0 1-15,0-1 0,21-21 16,-21 21-16,21-21 0,0 0 0,0 0 15,0 0-15,1 0 0,20 0 16,-21 0-16,0 0 0,0 0 0,1 0 16,-22-21-16,21 0 0,0 21 0,0-22 15,0 1-15,0 0 16,-21 0-16,22 0 0,-22 0 0,0-1 16,0 1-16,0-21 0,0 21 0,0 0 15,0-1-15,0-20 16,-22 21-16</inkml:trace>
  <inkml:trace contextRef="#ctx0" brushRef="#br0" timeOffset="146053.37">24278 11599 0,'-42'0'31,"42"22"16,-21-22 0</inkml:trace>
  <inkml:trace contextRef="#ctx0" brushRef="#br0" timeOffset="146352.19">23072 11853 0,'21'0'16,"21"0"0,-21 0-16,0 0 0,22 0 0,-1 0 15,-21 0-15,22 0 0,-1 0 16,0 0-16,1-21 0,-22 21 0,21 0 16,-21 0-16,22 0 0,-22 0 15,-21-21 16,-21 21-31,-1 0 0,1 0 16,0-21-16,0 21 0,-21 0 16,20 0-16</inkml:trace>
  <inkml:trace contextRef="#ctx0" brushRef="#br0" timeOffset="146580.06">22987 11790 0,'21'0'94,"0"0"-94,0 0 15,1 0-15,-1 0 0</inkml:trace>
  <inkml:trace contextRef="#ctx0" brushRef="#br0" timeOffset="146988.82">26035 12404 0,'0'0'0,"-21"0"32</inkml:trace>
  <inkml:trace contextRef="#ctx0" brushRef="#br0" timeOffset="153704.88">0 6985 0,'0'21'15,"0"0"1,0 1 31,0-1 0,0 0 0,0-42-1,0 0-30,0-1-16,0-20 16,0 21-16,106-21 0,21-1 15,0 1-15,0 0 0,21-22 0,0 22 16,0-22-16,22 1 0,-22-1 16,21 1-16,-21 20 0,-21-20 0,21 21 15,-21-1-15,0 1 0,0 0 16,-21 20-16,0-20 0,0 21 0,-43 0 15,22 0-15,-43-1 0,22 22 16,-22-21-16,-21 21 0,1-21 0,-1 21 16,0 0-16,-42 0 62,0 0-62,-1 21 16,1-21-16,0 0 15,-21 21-15,21-21 0,-22 22 0</inkml:trace>
  <inkml:trace contextRef="#ctx0" brushRef="#br0" timeOffset="154304.54">0 7070 0,'0'21'16,"0"0"15,0-42 32,21 0-48,43 0-15,20-1 0,22-20 16,0 21-16,0 0 0,0-22 16,21 1-16,0 21 0,21-21 0,-21-1 15,21 1-15,0 0 0,-21-1 16,0 1-16,0 0 0,-21-1 0,21 1 16,-21 0-16,-22 20 0,22-20 15,-21 21-15,0 0 0,-22 0 16,1-1-16,-22 1 0,21 0 0,-41 21 15,20-21-15,-21 21 0,0-21 16,0 21-16,1 0 0,-1 0 16,-21-21 46</inkml:trace>
  <inkml:trace contextRef="#ctx0" brushRef="#br0" timeOffset="155112.07">0 3937 0,'0'0'0,"0"42"31,0-63 0,63 0-15,43 0-16,-21 0 0,21 0 0,0-1 15,-1 1-15,22-21 16,-21 21-16,21-22 0,0 1 0,0 21 16,0-21-16,-21-1 0,0 22 15,0-21-15,0-1 0,-22 22 0,1 0 16,-22-21-16,1 21 0,-1-1 16,-20 22-16,-1-21 0,-21 21 0,0 0 15,-42 0 1,0 0-16,0 0 15,0 0-15,0 21 0,-1-21 16,-20 0-16,21 22 0,0-22 16,-22 21-16,22-21 0,-21 21 0</inkml:trace>
  <inkml:trace contextRef="#ctx0" brushRef="#br0" timeOffset="155591.79">0 4360 0,'21'-21'63,"43"0"-63,-22 21 0,43-21 16,-22 0-16,43 0 0,-21-22 0,20 22 15,1-21-15,21-1 0,-21 1 16,21 0-16,0-1 0,0 1 0,0 0 15,-21 21-15,0-22 0,0 22 16,-22-21-16,1 21 0,0-22 16,-1 22-16,-20 0 0,-1 0 15,1 0-15,-22 21 0,0-22 0,1 22 16,-22 0-16,0 0 0,-21-21 16,-21 21 30,0 0-46,0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2:57:53.7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889 550 0,'21'-42'32,"-21"21"-17,0 0-15,0 0 16,0-1-16,0 1 16,0 0-16,-21 0 15,0 21 1,0 0-1,-1 0-15,1 0 0,0 0 16,21 21-16,-21 0 0,0 0 16,0 1-16,-22-1 0,22 0 15,0 21-15,0 1 0,0-1 16,-1 0-16,1 1 0,-21 20 0,21-21 16,21 22-16,-21-1 0,21 1 15,0-22-15,0 22 0,0-1 0,0-20 16,0-1-16,0 0 0,21 1 15,0-1-15,0 0 0,0-21 0,22 22 16,-22-22-16,21 0 0,-21 0 16,22-21-16,-1 0 0,-21 21 15,21-21-15,-20 0 0,20 0 0,-21-21 16,21 0-16,-20 21 0,-1-21 16,0 0-16,21 0 0,-21-1 15,1-20-15,-1 21 0,0 0 16,0-22-16,0 22 0,0-21 0</inkml:trace>
  <inkml:trace contextRef="#ctx0" brushRef="#br0" timeOffset="899.46">1291 1037 0,'0'0'0,"21"-21"0,0-42 31,-21 41-31,0 1 0,0 0 0,0 0 16,-21 21 0,0 0-16,0 0 15,0 0-15,0 21 0,-1 0 16,22 0-16,0 1 15,-21 20-15,0-21 0,21 21 0,-21 1 16,21-22-16,0 21 0,0 1 16,0-22-16,0 0 0,0 21 15,0-21-15,0 1 0,21-1 0,-21 0 16,21-21-16,0 21 0,1-21 16,-1 0-16,21 0 0,-21 0 0,22 0 15,-22 0-15,0 0 0,21 0 16,-21-21-16,1 0 0,20 21 0,-21-21 15,0-1-15,-21 1 0,21 0 16,-21 0-16,0-21 0,0 20 16,0-20-16,0 21 0,0-21 0,0 20 15,-21 1-15,0-21 0,0 42 16,0-21-16,0 0 0,-1 21 16,1 0-16,0 0 0,0 0 0,0 0 15,0 0-15,-1 0 0,1 0 16,0 0-16,21 21 15,21-21 1,0 0-16,22 0 16,-22 0-16,21-21 0,-21-1 0,22 22 15,-1-21-15,-21 21 0,22-21 16,-1 21-16,0-21 0,1 21 16,-22 0-16,21 0 0,-21 0 0,22 0 15,-22 0-15,0 0 0,0 0 16,-21 21-16,21 0 0,-21 0 15,21 1-15,-21-1 0,0 0 16,0 0-16,0 21 0,0-20 0,0-1 16,0 21-16,0-21 0,0 0 15,0 1-15,0-1 0,0 21 0,0-21 16,0 0-16,0 1 16,0-1-16,0 0 0,0 0 15,-21-21-15,0 0 31,21-21-31,0 0 16,0 0-16,0-1 16,0 1-16,0 0 0,0 0 0,0-21 15,0 20-15,0-20 0,0 21 16,21-21-16,0-1 0,1 22 16,-1-21-16,0 21 0,0-1 0,21-20 15,-20 21-15,20 21 0,0-21 16,1 21-16,-22 0 0,21 0 0,0 21 15,1-21-15,-22 21 0,0 21 16,21-20-16,-42-1 0,22 21 16,-22-21-16,0 22 0,0-22 15,0 0-15,0 21 0,0-21 0,-22 1 16,1-1-16,21 0 0,-21 0 16,0 0-16,0 0 0,0 1 0,-1-1 15,1 0-15,0 0 16</inkml:trace>
  <inkml:trace contextRef="#ctx0" brushRef="#br0" timeOffset="1864.21">3196 1228 0,'0'0'0,"0"-21"16,21 21-16,-21-22 16,0 1-16,21 0 15,-21 0-15,22 0 16,-22 0-16,0-1 0,0 1 15,0 0-15,0-21 0,0 21 0,0-1 16,-22 1-16,1 0 0,0 0 16,0 0-16,0 21 0,0 0 0,-1 0 15,1 0-15,0 0 0,-21 0 16,21 0-16,-22 21 0,22 0 0,-21 0 16,21 0-16,-22 22 0,22-22 15,0 21-15,0 1 0,0-1 0,-1-21 16,22 21-16,0 1 0,0-22 15,0 21-15,0-21 0,0 1 0,0-1 16,22 0-16,-1 0 16,0 0-16,21-21 0,-21 0 0,1 0 15,-1 0-15,21 0 0,-21 0 16,22 0-16,-22 0 0,0 0 0,21-21 16,-21 0-16,1 0 0,-1 0 15,21-1-15,-21-20 0,0 21 0,1-21 16,-1-1-16,-21 1 0,21 0 15,0-22-15,-21 22 0,0-22 0,0 22 16,21 0-16,-21-1 0,0 1 16,0 0-16,0-1 0,0 22 0,0-21 15,0 21-15,0-1 0,0 1 16,0 0 0,-21 21-16,21 21 15,0 0-15,0 1 16,0-1-16,-21 21 0,21 0 0,0 1 15,0-1-15,0 0 0,0 1 16,0 20-16,0-20 0,0 20 0,0-21 16,0 1-16,0-1 0,0 0 15,0-20-15,0 20 0,0-21 0,21 0 16,-21 0-16,21 1 0,0-1 16,1-21-16,-1 0 0,0 0 0,0 0 15,0 0-15,0 0 16,22 0-16,-22-21 0,0 21 0,0-22 15,0 1-15,1 0 0,-1 0 16,0-21-16,0 20 0,0-20 0,-21 21 16,0-21-16,21 20 0,-21 1 15,22 0-15,-22 0 0,0 0 0,-22 42 47,22 0-47,-21 0 0,21 0 0,0 22 16,0-22-16,0 0 0,0 0 15,0 0-15,0 1 0,0-1 0,0 0 16,0 0-16,0 0 0,0 0 16,0 1-16,21-22 15,1 21-15,-1-21 16,0 0-16,0 0 16,0 0-16,-21-21 0,21-1 15,1 1-15,-22 0 0,0 0 16</inkml:trace>
  <inkml:trace contextRef="#ctx0" brushRef="#br0" timeOffset="2232">3937 677 0,'0'0'0,"-64"0"31,64 22-31,-21-22 0,21 21 15,21 0 1,1-21 0,-1 0-16,0 0 0,0 0 15,0 0-15,-21-21 16,21 21-16,-21-21 16,0-1-16,0 1 15,0 0 1,-21 21-16,0 0 0,0 0 15,0 0-15,0 0 16,-1 0-16,1 0 0,21 21 16,-21 0-16,21 1 0,-21-1 15,21 0-15,0 0 16,0 0-16,21 0 0,0-21 16,0 0-16,1 22 0,-1-22 15,0 0-15,0 0 0</inkml:trace>
  <inkml:trace contextRef="#ctx0" brushRef="#br0" timeOffset="2827.66">4381 466 0,'0'0'15,"0"-21"-15,0-1 0,-21 1 16,21 0-16,-21 21 15,0 0 1,0 21 0,21 0-16,0 1 0,0-1 15,-21 0-15,21 21 0,0-21 0,0 22 16,0-1-16,0-21 0,-22 22 16,22 20-16,-21-21 0,21 1 15,0-1-15,0 0 0,-21 22 0,21-22 16,0 1-16,-21-1 0,21-21 15,0 21-15,0 1 0,0-22 0,0 0 16,0 0-16,0 0 0,0 1 16,0-1-16,21-21 0,0 0 0,-21 21 15,21-21-15,1 0 0,-1 0 16,0 0-16,0 0 0,0-21 0,0 21 16,1-21-16,-1-1 0,0 1 0,0 0 15,0 0-15,0-21 16,1 20-16,-1-20 0,0 21 0,0-21 0,0-1 15,-21 22-15,0-21 16,21 21-16,-21-1 0,0 1 0,0 42 31,-21 1-15,21 20-16,-21-21 0,21 0 16,0 0-16,0 22 0,0-22 15,0 0-15,0 0 0,0 0 0,0 1 16,21-1-16,0-21 15,1 0-15,-1 21 0,0-21 16,0 0-16,0 0 0,0 0 16,1 0-16,-1-21 0,0 21 15,0-21-15,0-1 0,0 1 0,-21 0 16,22-21-16,-1 21 0</inkml:trace>
  <inkml:trace contextRef="#ctx0" brushRef="#br0" timeOffset="3039.9">4911 550 0,'0'0'15,"-22"0"-15,1 0 16,0 0 0,21 22 62</inkml:trace>
  <inkml:trace contextRef="#ctx0" brushRef="#br0" timeOffset="3263.77">4106 910 0,'0'0'0,"0"21"0,21-21 31,1 0-31,-1 0 0,21-21 16,-21 21-16,0 0 15,1 0-15,-1-21 0,0 21 0,21 0 16,-21 0-16,1-21 0,-1 21 15,0-21-15</inkml:trace>
  <inkml:trace contextRef="#ctx0" brushRef="#br0" timeOffset="4336.39">5270 889 0,'-42'0'16,"21"0"-1,0 0-15,0 21 16,-1 0-16,1 1 15,0-1-15,21 0 0,-21 21 16,21-21-16,0 1 0,-21 20 0,21-21 16,0 0-16,0 0 0,0 22 15,0-22-15,0 0 0,21 0 16,0 0-16,0-21 0,0 0 16,1 22-16,-1-22 0,0 0 0,0 0 15,0 0-15,0 0 0,1 0 16,-1 0-16,-21-22 0,21 22 0,-21-21 15,21 0-15,-21 0 0,0 0 0,0-22 16,0 22 0,0 0-16,0 0 0,-21 0 0,0-22 15,21 22-15,-21 0 0,21 0 16,-22 0-16,22-22 0,-21 22 16,21 0-16,0 0 0,0 0 15,0 0-15,21 21 16,-21-22-16,22 22 0,-1 0 0,0-21 15,21 21-15,-21 0 0,22 0 16,-22 0-16,21 0 0,-21 0 0,22 0 16,-22 0-16,0 21 0,21-21 15,-20 22-15,-1-1 0,0 0 0,-21 0 16,21 0-16,-21 0 0,0 22 16,21-22-16,-21 0 0,0 21 15,0-20-15,0-1 0,0 0 0,0 0 16,0 0-16,0 0 0,0 1 15,0-1-15,0 0 0,0 0 16,0 0-16,0 0 16,0-42 15,0 0-15,0 0-16,0 0 0,0 0 15,0-1-15,0-20 0,0 21 16,0 0-16,0 0 0,0-22 15,0 22-15,21-21 0,1 21 0,-1-22 16,21 22-16,-21 0 0,22-21 16,-22 20-16,21 1 0,0 21 0,1-21 15,-22 21-15,21 0 0,1 0 16,-22 0-16,21 21 0,-21-21 0,0 43 16,1-22-16,-1 0 0,-21 21 0,0 1 15,0-22-15,0 21 0,0 0 16,0-20-16,0 20 0,-21-21 0,21 0 15,0 0-15,-22 1 0,22-1 16,-21 0-16,21 0 0,-21-21 16,21 21-16,0-42 47</inkml:trace>
  <inkml:trace contextRef="#ctx0" brushRef="#br0" timeOffset="4907.54">6858 1016 0,'21'-127'31,"-21"106"-15,-21 0-16,0 0 0,0-1 0,-1 1 15,1 21-15,0 0 0,0-21 0,0 21 16,0 0-16,-1 0 0,-20 21 16,21 0-16,0 1 0,-22-1 0,22 0 15,0 21-15,0 1 0,0-1 16,0 0-16,-1 1 0,1-1 0,21-21 16,-21 21-16,21 1 0,0-22 0,0 0 15,0 0-15,0 0 16,0 1-16,21-1 0,0-21 0,1 0 15,-1 0-15,0 0 0,0 0 0,0 0 16,22 0-16,-22 0 0,0-21 16,0 21-16,21-22 0,-20 1 0,-1 0 15,0 0-15,0 0 0,0-22 16,0 1-16,1 0 0,-1-1 0,0 1 16,-21 0-16,21 21 0,0-22 15,-21 1-15,0 21 0,0 0 0,0-1 16,0 1-16,0 64 31,0-22-31,0 0 0,-21 21 16,21-21-16,-21 22 0,21-1 15,-21 0-15,21 1 0,0-22 16,0 21-16,0-21 0,0 22 0,0-22 16,0 0-16,21 0 0,0 0 15,0-21-15,0 22 0,1-22 0,-1 0 16,0 0-16,21 0 0,-21 0 0,1-22 15,20 22-15,-21-21 0,21 0 16,-20 0-16,20-21 0,-21 20 0</inkml:trace>
  <inkml:trace contextRef="#ctx0" brushRef="#br0" timeOffset="5200.05">7535 339 0,'0'-148'31,"0"296"-31,-21-296 16,0 148-16,21 21 0,-21 0 16,21 21-16,0 1 0,-21-1 15,-1 0-15,22 1 0,-21 20 0,21-21 16,-21 22-16,21-22 0,-21 22 16,0-1-16,21 1 0,0-22 0,0 22 15,-21-22-15,21 0 0,0 22 0,-22-43 16,22 21-16,0 1 15,0-22-15,0 0 0,0 0 0,0 0 16,22 0-16,-1-21 0,0 0 16,0 0-16,0 0 15,0 0-15,1-21 0,-1 21 0,0-21 16,21 0-16,-21 0 0</inkml:trace>
  <inkml:trace contextRef="#ctx0" brushRef="#br0" timeOffset="6459.86">8932 804 0,'0'0'0,"21"0"16,-21-21-16,22 21 15,-1-21-15,0 21 0,0-21 16,21 0-16,-20 21 0,20-21 0,-21-1 15,21 1-15,1 0 16,-22 0-16,0 0 0,0 0 0,0-1 16,1 1-16,-22 0 0,0 0 0,0 0 15,-22 0-15,-20-1 16,0 22-16,-1 0 0,1 0 0,-21 0 16,20 0-16,-20 0 0,20 22 15,-20-1-15,21 0 0,-1 0 0,1 0 16,21 0-16,0 1 0,-1-1 0,22 0 15,0 0-15,0 0 16,0 0-16,0 1 0,22-1 0,-1 21 0,0-21 16,0 0-16,21 1 15,1-1-15,-1 0 0,0 0 0,1 0 16,-1 0-16,0 1 0,1-1 0,-1 21 16,-21-21-16,22 0 0,-22 1 15,0-1-15,-21 21 0,0-21 0,0 0 16,0 1-16,-42-1 0,20 0 0,-20 0 15,0 0-15,-1-21 0,-20 21 16,21-21-16,-22 0 0,1 0 0,-1 0 16,1 0-16,20 0 0,1 0 15,0 0-15,-1 0 0,22-21 16,0 0-16,0-21 0,21 21 0,0-1 16,0-20-16,0 0 0,0-1 15,0 1-15,0-21 0,21 20 0,0 1 16,0 0-16,0 20 0,1 1 15,-1 0-15,0 0 0,0 0 0,0 21 16,0 0-16,1 0 0,-1 21 16,-21 0-16,21 0 0,-21 22 15,0-22-15,0 21 0,0 0 0,0 1 16,0-1-16,0 0 0,0 1 16,0-22-16,0 21 0,0 1 0,0-22 15,0 21-15,0-21 0,21 0 0,0 1 16,0-1-16,1 0 15,20-21-15,-21 0 0,21 0 0,1 0 16,-1 0-16,0 0 0,1 0 0,-1 0 16,0 0-16,1-21 0,-1 0 15,0-1-15,-20 1 0,20-21 0,0 21 16,1-22-16,-22 1 0,21 0 16,-21-22-16,22 22 0,-22-22 0,0 1 15,0-1-15,0 22 0,0-21 0,1-1 16,-1 22-16,-21-1 0,21 1 15,-21 21-15,21 0 0,-21 0 0,0-1 16,0 44 0,-21-1-16,0 0 0,21 21 15,-21 1-15,-1-22 0,1 42 16,0-20-16,0-1 0,0 21 16,0-20-16,21-1 0,-22 22 0,1-22 15,21 0-15,-21 1 0,21-1 0,0 0 16,0-21-16,0 1 0,0 20 15,0-21-15,0 0 0,0 0 16,21-21-16,0 0 0,1 0 16,-1 0-16,0 0 0,0 0 0,0 0 15,0-21-15,1 0 0,-1 21 0,0-21 16,0 0-16,0-22 0,0 22 16</inkml:trace>
  <inkml:trace contextRef="#ctx0" brushRef="#br0" timeOffset="6659.74">9504 762 0,'0'0'0,"-21"0"0,-1 0 15,1 0-15,21 21 16,21-21 15,22 0-31,-22 0 0,0 0 16,0 0-16,22 0 0,-22 0 0,21 0 15,0 0-15,-20 0 0,20 0 16,0 0-16,-21 0 0,22 0 0,-22 0 16</inkml:trace>
  <inkml:trace contextRef="#ctx0" brushRef="#br0" timeOffset="7596.75">10372 1058 0,'21'0'16,"0"0"-1,-21-21-15,21 21 16,-21-21-16,21 21 0,-21-21 16,0 0-16,0 0 0,0-1 0,21 1 15,-21 0-15,0 0 0,0 0 16,0-22-16,0 22 0,-21 0 0,21-21 15,-21 21-15,0-1 0,0 1 0,0 0 16,-1 21-16,1 0 0,-21 0 16,21 0-16,-22 0 0,22 0 0,-21 21 15,21 0-15,-22 1 0,22-1 16,-21 21-16,21 0 0,0 1 16,-1-1-16,1 0 0,0 1 0,0-1 15,21-21-15,0 22 0,0-1 16,0-21-16,0 0 0,0 22 0,21-22 15,0 0-15,0-21 0,1 21 0,-1-21 16,0 0-16,21 0 0,-21 0 16,1 0-16,20 0 0,-21 0 0,0 0 15,0 0-15,22-21 0,-22 0 16,0 0-16,0-1 0,0 1 0,1-21 16,-1 21-16,0-22 0,0 1 0,-21 0 15,0-1-15,21 22 16,-21-21-16,21 0 0,-21-1 0,0 22 15,0 0-15,0 0 0,0 0 16,-21 42 0,21 0-16,-21 0 15,21 0-15,-21 22 0,21-22 16,0 21-16,0 0 0,0 1 0,0-22 16,0 21-16,0-21 0,0 22 0,0-22 15,0 0-15,0 0 0,21 0 16,0 1-16,0-1 0,1-21 15,-1 0-15,0 0 0,0 0 16,21 0-16,-20 0 0,-1 0 16,0-21-16,0 21 0,0-22 0,0 1 15,1 0-15,-1 0 0,0-21 16,-21 20-16,21-20 0,0 0 0,0-1 16,1-20-16,-22 21 0,21-1 0,0-20 15,-21 20-15,21 1 0,0-21 16,0 20-16,-21 1 0,0 0 0,22-1 15,-22 22-15,0-21 0,0 21 16,0-1-16,0 44 16,0-1-1,0 21-15,-22-21 16,22 22-16,-21-1 0,21 0 0,0 1 0,-21-1 16,21 0-16,-21 22 0,21-22 15,0 0-15,0 1 0,0-1 16,0 0-16,0 1 0,0-1 0,0 0 15,0-20-15,0-1 0,0 0 16,0 0-16,0 0 0,0 0 16,21-21-16,0 0 0,0 0 15,1 0-15,-1 0 16,0 0-16,0-21 0,0 0 0,-21 0 16,21 0-16,-21 0 0</inkml:trace>
  <inkml:trace contextRef="#ctx0" brushRef="#br0" timeOffset="7791.64">10774 720 0,'0'0'16,"-21"0"0,21 21-16,21-21 15,0 0-15,0 0 16,21 0-16,-20 0 0,20 0 0,-21 0 15,21 0-15,-20 0 0,20 0 16,-21 0-16,21 0 0,-20 0 16,-1 0-16,0-21 0</inkml:trace>
  <inkml:trace contextRef="#ctx0" brushRef="#br0" timeOffset="8339.73">11239 995 0,'0'21'15,"22"-21"1,-1 0 0,0 0-16,0-21 0,0 21 15,0-21-15,1 21 0,-1-21 0,0-1 16,0 22-16,0-21 0,-21 0 15,21 0-15,1 0 16,-22 0-16,0-1 0,0 1 16,0 0-16,0 0 0,0 0 15,-22 21-15,1 0 0,0 0 0,0 0 16,0 0-16,0 0 0,-1 0 16,1 21-16,0 0 0,0 0 0,0 0 15,0 1-15,-1 20 0,22-21 0,0 0 16,-21 22-16,21-22 0,0 21 15,0-21-15,0 0 0,0 22 0,0-22 16,0 0-16,21 0 0,1-21 16,-1 21-16,0 1 0,21-22 15,-21 0-15,22 0 0,-22 0 0,21 0 16,-21 0-16,1 0 0,20 0 16,-21 0-16,0-22 0</inkml:trace>
  <inkml:trace contextRef="#ctx0" brushRef="#br0" timeOffset="9091.56">11853 762 0,'0'0'0,"0"21"47,0 0-47,-21 1 0,21-1 15,0 0-15,-21 21 0,21-21 0,0 1 16,0 20-16,0-21 0,0 0 0,0 0 15,-21 1-15,21 20 0,0-21 16,0 0-16,0 0 0,0 1 16,-21-22 15,21-22-15,0 1-16,0 0 15,0 0-15,0 0 0,0 0 16,0-22-16,0 22 0,0-21 0,0 21 15,0-22-15,21 1 0,0 21 16,0-22-16,0 22 0,0 0 0,22 0 16,-22 0-16,21 0 0,1 21 0,-22 0 15,21 0-15,-21 0 0,0 0 16,22 21-16,-22 0 0,0 0 0,0 0 16,-21 0-16,0 22 0,21-22 15,-21 0-15,0 21 0,0-20 0,0 20 16,0-21-16,22 0 0,-22 0 0,0 22 15,0-22-15,0 0 0,0 0 16,0 0-16,0 1 16,0-1-16,-22-21 31,1 0-15,21-21-16,0-1 15,0 1-15,0 0 0,0 0 16,0-21-16,0 20 0,21-20 0,1 21 15,-1-21-15,0-1 0,0 22 16,0-21-16,22 21 0,-22-22 0,21 22 16,0 0-16,-20 21 0,20-21 0,0 21 15,-21 0-15,22 0 16,-22 0-16,0 0 0,21 21 0,-20 0 16,-22 0-16,21 0 0,-21 22 0,0-22 15,0 21-15,0-21 0,0 1 16,0 20-16,0-21 0,0 21 0,-21-20 15,21-1-15,0 0 0,-22 0 0,1 0 16,21 0-16,-21-21 0,21 22 16,0-44 31,21 22-47,0-21 0</inkml:trace>
  <inkml:trace contextRef="#ctx0" brushRef="#br0" timeOffset="9488.08">12933 995 0,'0'0'0,"0"21"0,21-21 31,0 0-31,0 0 16,0 0-16,22 0 0,-22-21 15,0 21-15,21-21 0,-20 0 0,20 21 16,-21-22-16,0 1 0,0 0 16,1 0-16,-1 0 0,-21 0 15,0-1-15,0 1 0,0 0 0,0 0 16,0 0-16,-21 21 16,-1 0-16,1 0 0,0 0 0,0 0 15,-21 0-15,20 21 0,1 0 0,0 0 16,-21 0-16,21 1 0,21 20 15,-22-21-15,22 21 0,-21-20 0,21 20 16,0-21-16,0 0 0,0 22 0,0-22 16,21 0-16,1 0 0,20 0 15,-21 0-15,0-21 0,22 0 16,-22 0-16,21 0 0,0 0 16,-20 0-16,20 0 0,-21-21 15,21 21-15,-20-21 0,20 0 0,-21 21 16</inkml:trace>
  <inkml:trace contextRef="#ctx0" brushRef="#br0" timeOffset="9979.79">13674 826 0,'0'0'0,"0"-43"0,21-63 31,-21 85-31,0 42 32,0 1-32,0-1 15,0 0-15,-21 0 0,21 21 0,-22-20 0,22 20 16,0-21-16,-21 21 0,21-20 15,0 20-15,0-21 0,0 0 16,0 22-16,-21-22 0,21 0 0,0 0 16,0 0-16,0 0 15,0 1-15,-21-22 32,21-22-17,0 1-15,0 0 16,0 0-16,0 0 0,0 0 0,21-22 15,0 1-15,0 21 0,-21-22 16,22 1-16,-1 0 0,21 21 16,-21-22-16,0 22 0,22-21 0,-1 21 15,-21 21-15,22-22 0,-1 22 16,0 0-16,-21 0 0,22 0 0,-22 0 16,21 0-16,-21 22 0,1-1 15,-22 0-15,0 0 0,0 21 0,0-20 16,0-1-16,0 21 0,0 0 0,0-20 15,0-1-15,0 21 0,-22-21 16,1 0-16,0 22 0,21-22 0,0 0 16,0 0-16,-21-21 0,21 21 0,0 1 15,21-22 17,-21-22-32,21 1 15</inkml:trace>
  <inkml:trace contextRef="#ctx0" brushRef="#br0" timeOffset="10291.62">14647 254 0,'-21'0'16,"0"21"-16,0 0 0,21 1 15,-21-1-15,21 21 0,-22-21 0,22 22 16,-21-1-16,0 0 0,21 1 16,-21 20-16,21-21 0,-21 1 0,0 20 15,21-20-15,-22-1 0,22 21 16,0-20-16,-21-22 0,21 21 0,-21 1 16,21-22-16,0 0 0,0 0 0,0 0 15,-21 0-15,21 1 16,21-22-1,0-22 1,0 1 0,-21 0-16,22 21 0</inkml:trace>
  <inkml:trace contextRef="#ctx0" brushRef="#br0" timeOffset="10743.69">15049 762 0,'0'0'0,"0"-21"0,0 0 16,-21 21 0,0 0-16,0 0 0,-21 0 15,20 0-15,-20 0 0,21 21 0,-21-21 16,20 21-16,1 0 0,-21 0 16,21 1-16,0-22 0,-1 21 15,22 0-15,0 0 0,0 0 0,0 0 16,0 1-16,0-1 15,22 0-15,-1-21 0,0 21 0,0-21 16,0 21-16,22-21 0,-22 21 0,21-21 16,-21 0-16,22 22 0,-22-22 15,0 0-15,0 21 0,21 0 0,-20-21 16,-1 21-16,0-21 16,-21 21-16,0 0 15,-21-21-15,0 0 16,-1 0-16,1 0 0,0 0 15,0 0-15,-21 0 0,20 0 16,1 0-16,-21 0 0,21 0 0,0 0 16,-1 0-16,1 0 0,0 0 0,0 0 15,0 0-15,0 0 16,-1 0-16,22-21 31,0 0-31,0 0 16</inkml:trace>
  <inkml:trace contextRef="#ctx0" brushRef="#br0" timeOffset="11035.52">14266 466 0,'106'-21'31,"-64"21"-31,1 0 0,20 0 16,-20 0-16,20 0 0,1 0 15,-1 0-15,-21 0 0,22 0 0,-1 0 16,1 0-16,-22 0 0,22 0 16,-22 0-16,0 0 0,-20 0 15,20 0-15,-21 0 0,0 0 0,0 21 16,1-21-16,-44 0 31,1 0-15</inkml:trace>
  <inkml:trace contextRef="#ctx0" brushRef="#br0" timeOffset="12095.48">1164 2032 0,'-21'0'16,"42"0"-16,-63 0 16,21 0-16,42 21 78,0-21-78,21 0 0,-21 0 15,22 0-15,-1 0 0,22 0 16,-1 0-16,1 0 0,20 0 16,1 0-16,-22 0 0,22 0 15,21 0-15,-21 0 0,20 0 0,1 0 16,21 0-16,0 0 0,0 0 16,0 0-16,0-21 0,0 21 0,0 0 15,0 0-15,21-21 0,1 21 16,-22 0-16,21-21 0,0 21 0,-21 0 15,21-21-15,0 21 0,-21 0 0,0 0 16,0-22-16,0 1 0,0 21 16,-21 0-16,-21 0 0,21-21 0,-22 21 15,22 0-15,-21 0 0,-22-21 16,22 21-16,-22 0 0,1 0 16,-22-21-16,22 21 0,-22 0 0,0 0 15,-20 0-15,-1 0 0,0 0 16,0 0-16,0 0 0,-21-21 0,21 21 15</inkml:trace>
  <inkml:trace contextRef="#ctx0" brushRef="#br0" timeOffset="13232.41">8678 1863 0,'0'0'0,"-42"0"16,0 0-16,20 0 0,-20 0 15,21 0-15,0 0 0,-22-21 0,22 21 16,0 0-16,0 0 16,0 0-16,0 0 0,-1 0 15,1 0-15,0 0 16,0 0 0,0 0-16,42 0 46,0 0-46,0 0 0,0 0 16,1 0-16,20 0 0,-21 0 16,21 0-16,1 0 0,-1 0 15,0 0-15,22 0 0,-1 0 16,1 0-16,-1 0 0,22 0 0,0 0 16,-22-22-16,22 22 0,0 0 0,-1 0 15,1 0-15,0 0 0,-1 0 16,22 0-16,0 0 0,-21 0 0,20-21 15,22 21-15,-21 0 0,0 0 16,0 0-16,0 0 0,21 0 0,-21 0 16,21 0-16,-22 0 0,1 0 0,0 0 15,0 21-15,0-21 16,0 0-16,-1 0 0,-20 0 0,21 0 0,0 0 16,-22 0-16,22 0 0,0 0 15,-21 0-15,-1 0 0,1 0 16,0-21-16,-1 21 0,22 0 0,-21 0 15,0-21-15,-22 21 0,22-21 16,-1 21-16,-20 0 0,21 0 0,-22-21 16,1 21-16,-22 0 0,21 0 0,-20-21 15,-1 21-15,22 0 0,-22 0 16,0-22-16,1 22 0,-1 0 0,0 0 16,1 0-16,-1 0 0,0 0 15,1 0-15,-22 0 0,21 0 0,-21 0 16,0 0-16,1 0 0,-1 0 15,0 0-15,0 0 16,-21-21 0,0 0 31</inkml:trace>
  <inkml:trace contextRef="#ctx0" brushRef="#br0" timeOffset="13328.36">14224 1651 0,'-21'0'0,"0"0"16</inkml:trace>
  <inkml:trace contextRef="#ctx0" brushRef="#br1" timeOffset="26099.92">1037 2752 0,'-21'42'15,"21"-21"-15,0 0 16,0 1-16,0-1 0,0 0 16,0 0-16,0 0 15,0 0-15,21-21 16,0 0-16,0 0 16,1 0-16,-1 0 0,0 0 15,0 0-15,0 0 16,0-21-16,1 0 0,-1 21 15,0-21-15,0 0 16,0 0-16,0 21 0,-21-22 0,0 1 16,22 0-16,-22 0 0,0 0 15,21 0-15,-21-1 0,0 1 16,0 0-16,0 0 0,0 0 16,0 42 30,0 0-46,0 0 0,0 0 16,0 1-16,0-1 16,0 0-16,0 0 0,0 0 15,0 0-15,0 1 0,0 20 0,0-21 16,0 0-16,0 22 0,0-22 16,0 21-16,0-21 0,0 22 15,21-1-15,-21 0 0,0-21 0,0 22 16,0-1-16,0-21 0,0 22 15,0-1-15,0-21 0,0 0 0,0 0 16,0 1-16,0-1 0,0 0 16,0 0-16,0 0 15,-21-21 1,0 0-16,-1 0 16,1 0-16,0 0 0,0 0 15,0-21-15,-22 0 0,22 21 16,0 0-16,0-21 0,-21 21 15,20 0-15,1 0 0,21-21 0,-21 21 16,0 0-16,0-22 31,21 1 1,21 21-32,0-21 15</inkml:trace>
  <inkml:trace contextRef="#ctx0" brushRef="#br1" timeOffset="26959.47">1651 3302 0,'21'0'0,"-21"-21"16,21 21 0,-21-21-16,21 0 0,1 21 0,-1-22 15,-21 1-15,21 0 16,0 0-16,0 0 0,0 0 0,1-22 16,-1 22-16,0-21 0,0 21 15,0-22-15,0 22 0,1-21 0,-22 21 16,0-22-16,0 22 0,0 0 15,0 0-15,0 0 0,0-1 0,0 1 16,-22 21 15,1 0-31,0 0 16,21 21 0,0 1-16,0-1 0,0 0 0,0 0 15,0 0-15,0 22 0,0-22 16,0 21-16,0-21 0,0 22 0,0-1 15,0 0-15,0 1 0,0-1 16,0 0-16,0 1 0,0-1 0,0 21 16,0-20-16,0 20 0,0-20 15,0 20-15,0 1 0,-21-22 0,21 21 16,-21-20-16,21 20 0,0 1 16,-21-22-16,21 22 0,-22-22 0,22 21 15,-21-20-15,21-1 16,0 0-16,0 1 0,0-22 0,0 21 15,0-21-15,0 1 0,0-1 0,0 0 16,21-21 0,1 0-1,-22-21-15,21 21 0,0-21 16,0-1-16,-21 1 0,21 0 0,0 0 16,1 0-16,-1-22 0,-21 22 15,21-21-15,0 21 0,0-22 0,-21 1 16,21 0-16,1 21 0,-22-22 15,0 1-15,0 0 0,0-1 0,0 22 16,0-21-16,0 21 0,0-22 16,-22 22-16,1-21 0,0 21 15,21-1-15,-21 1 0,0 0 0,0 21 16,-1-21-16,1 21 0,0 0 16,0 0-16,0-21 15,0 21-15,42 0 47,0 0-47,0 0 16,0-21-1,0 21-15,-21-22 0,22 22 0,-1-21 0,0 21 16,0-21-16,0 21 16,0-21-16</inkml:trace>
  <inkml:trace contextRef="#ctx0" brushRef="#br1" timeOffset="27827.97">3238 2646 0,'-21'-21'16,"0"21"-16,0 0 16,0 0-16,0 0 15,-1 0-15,1 0 0,21 21 0,-21-21 16,-21 21-16,21-21 0,-1 21 15,1-21-15,0 21 0,0-21 0,-21 22 16,20-22-16,1 21 16,0-21-16,21 21 15,0 0 1,21-21 0,0 21-16,1-21 0,-1 0 15,0 0-15,0 0 16,0 0-16,0 21 0,1-21 0,-1 0 15,0 0-15,0 0 0,0 22 16,0-1-16,1-21 16,-22 21-16,21-21 0,-21 21 15,0 0-15,0 0 16,0 1-16,-21-1 0,-1-21 16,1 21-16,0-21 15,-21 21-15,21-21 0,-1 21 0,1-21 16,0 0-16,0 21 0,0-21 0,0 0 15,-1 0-15,44 0 63,-1 0-63,0 0 0,0 0 16,0 0-16,0 0 0,1 0 15,-1 0 1,-21 22-16,0-1 15,0 0-15,0 0 0,0 0 16,0 0-16,-21-21 0,-1 22 16,1-1-16,21 0 0,-21 0 0,0 0 15,0 0-15,21 1 16,-21-1-16,-1-21 16,22 21-16,0 0 15,0 0 1</inkml:trace>
  <inkml:trace contextRef="#ctx0" brushRef="#br1" timeOffset="28786.42">3027 4191 0,'0'0'0,"-21"-21"31,21 0-31,0 0 0,0-1 16,21 1-16,0 21 16,-21-21-16,21 21 0,0 0 15,0 0-15,1 0 0,-1 0 0,0 0 16,0 0-16,0 0 15,0 0-15,1 0 0,-1 21 0,-21 0 16,21-21-16,-21 22 0,0-1 16,0 0-16,0 0 0,0 0 0,-21 0 15,0 1-15,-1-1 0,-20 0 16,21 21-16,-21-21 0,20 1 0,1-1 16,-21-21-16,21 21 0,0 0 15,21 0-15,-22 0 0,1 1 16,21-1-16,0 0 15,0 0-15,21-21 16,1 0-16,-1 0 16,0 0-16,0 0 15,0 0-15,0 0 16,1 0-16,-1 0 16,0 0-16,0-21 15,-21 0 1,-21 21 15,0 21-31,21 0 16,-21-21-16,21 21 0,0 0 15,0 1-15,0-1 0,0 0 16,0 0-16,0 0 16,0 0-16,0 22 0,0-22 0,0 0 15,0 0-15,0 0 0,0 1 16,0-1-16,0 21 0,0-21 15,0 0-15,0 1 0,0-1 16,0 0-16,0 0 0,-22-21 16,1 0-16,21 21 0,-21-21 15,0 0-15,-21 0 0,20 0 0,1 0 16,0 0-16,0 0 0,0 0 0,0 0 16,-1 0-16,1 0 0,0 0 15,21-21 16</inkml:trace>
  <inkml:trace contextRef="#ctx0" brushRef="#br1" timeOffset="29579.97">995 6964 0,'0'0'0,"21"0"31,0-21-15,0 0-16,0 21 0,1-22 15,-1 1-15,21 0 0,-21 21 0,0-21 16,1 0-16,-22 0 0,0-1 15,0 1-15,0 0 0,0 0 16,0 0-16,0 0 0,-22-1 16,1 22-16,0 0 0,0-21 0,0 21 15,0 0-15,-1 0 16,1 21-16,0 1 0,0-1 16,0 0-16,21 0 0,0 0 15,-21 22-15,21-22 0,0 21 0,-22-21 16,22 22-16,0-22 0,0 21 15,0-21-15,0 22 0,0-22 0,0 0 16,0 0-16,0 0 0,22-21 16,-1 21-16,0-21 0,0 0 0,0 0 15,0 0-15,22 0 0,-22 0 16,21-21-16,-21 0 0,22 0 0</inkml:trace>
  <inkml:trace contextRef="#ctx0" brushRef="#br1" timeOffset="29868.02">1820 6223 0,'-42'85'16,"42"-64"-16,-21 21 15,21 1-15,-21 20 0,21-21 16,0 1-16,0 20 0,0-20 0,0 20 16,0-21-16,-22 1 15,22-1-15,0 0 0,0-20 0,0 20 16,0-21-16,0 21 0,0-20 16,0-1-16,0 0 0,0 0 15,22-21 1</inkml:trace>
  <inkml:trace contextRef="#ctx0" brushRef="#br1" timeOffset="30356.74">2328 6562 0,'0'0'0,"-21"0"16,0 0-16,0 0 16,-22 0-16,22 0 0,0 0 0,-21 21 15,21 0-15,-1-21 0,1 21 16,0 0-16,0 1 0,0-1 0,0 0 16,21 0-16,-22-21 0,22 21 15,0 0-15,0 1 0,0-1 16,22-21-1,-1 0-15,0 21 0,0-21 16,0 0-16,0 0 0,22 21 0,-22-21 16,0 0-16,0 0 0,0 21 15,1 0-15,-1-21 0,0 0 0,-21 22 16,0-1-16,0 0 16,0 0-16,-21 0 15,0-21-15,-1 0 16,-20 0-16,21 21 0,0-21 15,-22 0-15,22 0 0,0 0 0,-21 0 16,21 0-16,-1 0 0,1 0 16,0 0-16,0 0 0,0 0 15,21-21 1,0 0 0,21 0-16,0 0 15,0 21-15</inkml:trace>
  <inkml:trace contextRef="#ctx0" brushRef="#br1" timeOffset="30779.7">2794 6689 0,'21'0'0,"-42"0"0,63-21 0,-21 21 0,-21-22 16,22 1-16,-1 21 0,-21-21 15,-21 21 16,-1 0-31,1 0 0,-21 21 0,21 0 16,0 1-16,-1-1 0,-20 0 16,21 0-16,0 0 0,21 0 0,-21 22 15,21-22-15,-22 0 0,22 0 16,0 0-16,0 1 0,0-1 16,22-21-16,-1 21 0,0-21 15,0 0-15,0 0 0,0 0 16,22 0-16,-22 0 0,21 0 0,-21 0 15,22-21-15,-22 21 0,21-21 16,-21-1-16,22 1 0</inkml:trace>
  <inkml:trace contextRef="#ctx0" brushRef="#br1" timeOffset="31392.35">3768 6287 0,'0'-22'0,"-43"1"31,22 21-31,-21 0 0,21 0 16,-1 0-16,1 0 0,0 21 15,-21-21-15,21 22 0,-1-22 0,1 21 16,0 0-16,0 0 0,0-21 15,21 21-15,0 0 0,0 1 0,0-1 16,0 0-16,21-21 16,0 21-16,21-21 15,-20 0-15,-1 0 0,21 21 0,-21-21 16,0 0-16,1 0 0,-1 21 0,0-21 16,0 0-16,0 22 0,-21-1 15,0 0-15,0 0 16,0 0-16,-21 0 0,0-21 15,0 22-15,0-1 0,-1 0 16,-20-21-16,0 21 0,21 0 0,-22-21 16,22 21-16,-21-21 0,21 0 15,-1 0-15,1 0 16,42 0 15,1 0-31,-1 0 0,0 0 0,0 0 16,0 0-16,0 0 0,1 0 0,-1 0 15,0 0-15,0 0 16,-21 22-16,0-1 0,0 0 16,0 0-16,0 0 15,0 0-15,0 1 0,0-1 16,-21-21-16,0 21 0,21 0 0,-21-21 16,-1 21-16,1 0 0,21 1 15,-21-22-15,0 21 16,21 0-1,0 0-15</inkml:trace>
  <inkml:trace contextRef="#ctx0" brushRef="#br1" timeOffset="32112.04">3450 9081 0,'0'0'0,"0"-22"0,0 1 0,-21 0 15,0 21-15,21-21 0,-21 0 0,21 0 16,0-1-16,0 1 0,0 0 16,0 0-16,21 0 15,0 21-15,0-21 0,0 21 16,22 0-16,-22 0 0,0 0 15,21 0-15,-21 0 0,1 21 0,-1 0 16,0-21-16,-21 21 0,0 0 0,0 0 16,0 22-16,0-22 0,-21 0 15,-22 0-15,22 22 0,-21-22 16,0 21-16,-1-21 0,-20 0 0,20 22 16,1-22-16,0 0 0,21 0 15,-22-21-15,22 21 0,0-21 16,21 22-16,21-22 15,0 0 1,22 0-16,-22 0 0,21 0 0,0 0 16,1 21-16,-22-21 0,21 0 15,1 21-15,-22 0 0,21-21 16,-21 21-16,0-21 0,1 21 0,-1 1 0,-21-1 16,21 0-16,-21 0 0,0 0 15,0 0-15,0 1 0,0-1 0,-21 21 16,0-21-16,-1 0 0,1 1 15,0-1-15,-21 0 0,21 0 0,-1-21 16,1 21-16,0-21 0,-21 0 0,21 0 16,-1 0-16,1 0 0,0 0 15,0 0-15,0 0 0,0-21 0,-1 0 16,1 21-16,0-21 0,0 0 0,21-1 16,-21 1-16,21 0 0,0 0 15,0-21-15,0-1 0,0 22 16</inkml:trace>
  <inkml:trace contextRef="#ctx0" brushRef="#br1" timeOffset="33019.94">7493 2709 0,'0'0'0,"0"-21"16,0 0-1,0 0-15,0 0 0,0 0 16,21-1-16,-21 1 0,21 0 0,0 0 16,1-21-16,-1 20 0,0 1 15,-21 0-15,21-21 0,0 21 16,-21-1-16,0 1 0,-21 21 31,0 0-31,0 21 16,21 22-16,-21-22 15,21 21-15,0 1 0,0-1 0,0 0 16,0 1-16,0-1 0,0 0 0,0 22 16,0-22-16,0 0 15,21 1-15,0-22 0,-21 21 0,0 1 16,21-22-16,-21 21 0,21-21 0,-21 0 16,0 1-16,0-1 0,0 0 15,0 0-15,-21-21 31,0 0-31,0 0 0,0 0 16,-22 0-16,22-21 0,0 0 0,0 21 16,0-21-16,-1 21 0,1-22 15,0 1-15,21 0 16,0 0-16,21 0 31,0 21-31,1 0 0,-1 0 16,0-21-16,0-1 0,0 22 0,22-21 15,-22 21-15,21-21 0,0 0 16</inkml:trace>
  <inkml:trace contextRef="#ctx0" brushRef="#br1" timeOffset="33527.65">8276 2413 0,'0'0'0,"0"-21"0,-21 21 15,0 21 17,21 0-32,0 0 0,0 22 0,-21-22 15,21 21-15,0 22 0,0-22 16,0 0-16,0 22 0,-22-22 0,22 22 16,-21-22-16,0 22 0,21-1 0,-21 1 15,0-22-15,21 21 0,-21 1 16,21-1-16,0 1 0,-22-1 0,22-20 15,0 20-15,0-20 0,0-1 0,0 0 16,0 1-16,0-22 16,0 21-16,0-21 0,22 0 0,-1 1 0,0-22 15,0 0-15,21 0 16,-20 0-16,-1 0 0,0-22 16,21 22-16,-21-21 0,22 0 0,-22 0 15,21-21-15,-21 20 0,1 1 0,20-21 16,-42 0-16,21 20 0,-21-20 15,0 0-15,0-1 0,0 1 0,-21 0 16,0-1-16,0 1 0,-22 0 0,1 21 16,0-22-16,-1 22 0,1 0 15,0 0-15,-22 0 0,22 21 16,21 0-16,-22 0 0,22-22 0,-21 22 16,21 0-16,-1 0 15,44 0 1,20 0-16,-21 0 15,21-21-15,1 21 0,-1-21 16,0 0-16,1 21 0</inkml:trace>
  <inkml:trace contextRef="#ctx0" brushRef="#br1" timeOffset="34169.28">9631 2286 0,'0'0'0,"0"-21"0,0 0 16,0 0-16,0-1 15,-21 22-15,-1 0 0,-20 0 16,21 0-16,0 0 0,-22 0 16,22 0-16,-21 22 0,21-1 0,-22 0 15,22-21-15,-21 21 0,21 0 0,0 0 16,-1 1-16,1-22 0,0 21 15,21 0-15,-21-21 0,21 21 0,0 0 32,21-21-32,21 0 15,-20 21-15,-1-21 0,0 0 0,21 22 16,-21-22-16,1 21 0,20-21 16,-21 21-16,0-21 0,0 21 0,22 0 15,-43 0-15,21-21 0,-21 22 0,21-1 16,-21 0-16,0 0 0,0 0 15,-21 0-15,0 1 0,0-1 0,-1 0 16,-20 0-16,0 0 0,-1 0 16,22 1-16,-21-1 0,0-21 0,20 21 15,-20 0-15,21-21 0,0 0 0,0 0 16,42-21 15,21 21-31,-21-21 0,0 21 16,22 0-16,-22 0 0,0-21 0,21 21 15,-20 0-15,-1 0 0,0 0 16,0 0-16,0 0 0,0 21 0,-21 0 16,0 0-16,0 0 15,0 0-15,0 1 0,0-1 0,-21 0 16,0 0-16,0 21 0,0-20 0,0-1 16,-1 0-16,1 0 0,0 0 0,21 0 15,-21 1-15,21-1 0,-21 0 16,21 0-16,-21-21 0,21 21 15,0 0-15</inkml:trace>
  <inkml:trace contextRef="#ctx0" brushRef="#br1" timeOffset="34827.91">9102 3979 0,'-22'0'16,"22"-21"-1,0 0-15,22 21 16,-1-21-16,0 21 0,0-21 0,0 21 16,0-21-16,1 21 0,-1 0 15,21 0-15,-21 0 0,0 0 0,1 0 16,-1 0-16,0 0 16,-21 21-1,0 0-15,0 0 0,-21 0 16,0 0-16,-1 1 0,1-1 0,0 21 15,-21-21-15,21 22 0,-22-22 0,22 0 16,0 21-16,0-21 0,0 1 16,21-1-16,0 0 0,0 0 0,0 0 15,21-21-15,0 0 16,0 0-16,0 0 0,0 21 16,22-21-16,-22 0 0,0 0 0,0 0 15,0 0-15,1 0 0,-1 0 0,0 0 16,0 22-16,-21-1 15,0 0 1,0 0-16,0 0 0,0 0 16,0 1-16,-21-22 0,21 21 0,-21 0 15,0 0-15,21 0 16,0 0-16,-22-21 0,22 22 0,-21-1 16,21 0-16,-21 0 0,21 0 15,0 0-15,-21-21 0,21 22 16,-21-22-16,0 21 0,21 0 15,-22-21-15,1 21 0,0-21 16,0 0 0,0 0-16,21-21 15,0 0 1,-21 21-16,21-21 0</inkml:trace>
  <inkml:trace contextRef="#ctx0" brushRef="#br1" timeOffset="35511.51">7556 6689 0,'0'0'16,"-21"0"-16,21-21 0,0-1 31,21 22-31,1 0 0,-1-21 15,0 0-15,0 21 0,0-21 16,0 0-16,1 21 0,20-21 16,-42-1-16,21 1 0,0 21 0,-21-21 15,0 0-15,0 0 0,0 0 16,0-1-16,0 1 0,-21 21 16,0 0-16,0 0 0,-22 0 0,22 0 15,0 0-15,-21 0 0,21 21 16,-22 1-16,22-1 0,0 21 0,21-21 15,-21 22-15,21-1 0,-21 0 16,21 1-16,0-22 0,0 21 0,0 0 16,0-20-16,0-1 0,0 21 0,0-21 15,21 0-15,0 1 0,-21-1 16,21-21-16,0 21 0,0-21 16,1 21-16,-1-21 0,0 0 15,0 0-15,0 0 0,0 0 16,1 0-16,20-21 0,-21 0 0,0 0 15,22-1-15,-22 1 0</inkml:trace>
  <inkml:trace contextRef="#ctx0" brushRef="#br1" timeOffset="35763.9">8234 6223 0,'0'0'0,"0"-21"0,0 0 15,0 0-15,0-1 0,0 44 31,-21-1-31,21 0 16,0 21-16,-22 1 0,22-1 16,-21 0-16,21 22 0,-21-22 0,21 22 15,0-22-15,0 21 0,-21-20 0,21-1 16,-21 0-16,21 1 0,0-1 16,-21-21-16,21 0 0,0 1 0,0-1 15,0 0-15,21-21 0,0 0 16,0 0-16,0 0 15,0 0-15,1 0 0</inkml:trace>
  <inkml:trace contextRef="#ctx0" brushRef="#br1" timeOffset="36135.69">8594 6541 0,'0'0'0,"0"-22"15,0 1 1,-22 21-16,1 0 15,0 0-15,0 0 0,0 0 16,0 21-16,-1-21 0,22 22 0,0-1 16,-21-21-16,21 21 0,-21 0 15,21 0-15,0 0 0,0 1 16,0-1-16,0 0 0,21 0 16,0 0-16,1 0 0,-1-21 15,0 22-15,0-1 0,0-21 16,-21 21-16,21 0 0,1-21 0,-22 21 15,0 0-15,0 1 16,0-1 0,-22-21-16,1 0 0,0 21 0,0-21 15,0 21-15,0-21 0,-22 0 0,22 0 16,0 0-16,0 0 0,0 0 0,-1 0 16,1 0-16,21-21 31,0 0-31,0 0 15,21 21-15,1-22 0</inkml:trace>
  <inkml:trace contextRef="#ctx0" brushRef="#br1" timeOffset="36528.47">8911 6795 0,'21'-22'16,"-21"1"0,21 21-16,1-21 0,-1 0 15,0 0-15,0 0 0,-21-1 16,21 1-16,0 0 16,-21 0-16,0 0 0,0 0 0,0-1 15,-21 22 1,0 0-16,0 0 0,0 0 15,0 22-15,-1-1 0,1 0 0,0 0 16,0 0-16,0 0 0,21 1 0,0 20 16,-21-21-16,21 0 0,0 22 15,0-22-15,0 0 0,0 0 0,0 0 16,0 0-16,21 1 16,0-22-16,0 21 0,0-21 15,0 0-15,1 0 0,-1 0 16,0 0-16,0 0 0,0 0 0,0-21 15,1 21-15,-1-22 0,0 1 0,0 21 16,0-21-16,0 0 0</inkml:trace>
  <inkml:trace contextRef="#ctx0" brushRef="#br1" timeOffset="37157.28">10075 6392 0,'21'-21'16,"-42"42"-16,42-63 15,-42 42-15,0 0 16,0 0-16,0 0 0,-22 0 0,22 0 15,-21 0-15,21 21 0,-22-21 0,22 21 16,-21 1-16,21-1 16,0-21-16,-1 21 0,22 0 0,0 0 15,0 0-15,0 1 0,0-1 16,0 0-16,43-21 16,-22 21-16,0-21 0,21 21 0,-20-21 15,20 21-15,-21-21 0,21 22 0,-20-1 16,-1-21-16,0 21 0,0 0 15,-21 0-15,0 0 0,0 1 16,-21-1-16,0 0 0,0-21 0,-22 21 16,22 0-16,-21-21 0,21 21 0,-22 1 15,22-22-15,-21 0 0,21 0 16,-1 21-16,1-21 0,42-21 31,1 21-15,-1 0-16,0 0 0,0 0 0,0-22 15,0 22-15,1 0 0,-1 0 16,0 0-16,-21 22 0,0-1 16,0 0-16,0 0 0,0 0 15,0 0-15,-21 1 0,0-1 16,-1 21-16,22-21 0,-21 0 0,0 1 16,0 20-16,0-21 0,0 0 15,21 0-15,-22 1 0,1-1 0,21 0 0,-21 0 16,21 0-16,0 0 0,0 1 15,0-1-15,0 0 16,0 0-16,0 0 0,0 0 0</inkml:trace>
  <inkml:trace contextRef="#ctx0" brushRef="#br1" timeOffset="37779.98">10012 9059 0,'0'-21'15,"0"42"-15,0-63 0,0 21 0,0 0 16,0 0-16,21-1 16,0 22-16,0-21 0,0 21 15,1 0-15,-1 0 0,0 0 0,0 0 16,0 0-16,-21 21 0,0 1 16,0-1-16,0 0 15,0 0-15,-21 0 0,-21 0 0,21 22 16,-1-22-16,-20 21 0,0-21 0,21 1 15,-22 20-15,22-21 0,0 0 0,0 22 16,0-22-16,21 0 0,0 0 16,0 0-16,21 0 15,0-21-15,0 0 0,0 0 16,0 0-16,22 0 0,-22 0 0,0 0 16,21 0-16,-20 0 0,-1 0 15,0 0-15,-21 22 0,21-22 16,-21 21-16,0 0 15,0 0-15,0 0 16,0 0-16,0 1 16,0-1-16,0 0 0,0 0 15,0 0-15,0 0 0,0 1 0,-21-22 16,21 21-16,-21 0 0,0 0 0,21 0 16,-22-21-16,1 21 0,-21-21 15,21 22-15,0-22 0,-22 21 0,22-21 16,-21 0-16,21 21 0,-1-21 0,1 0 15,0 0-15,0 0 0,0 0 16</inkml:trace>
  <inkml:trace contextRef="#ctx0" brushRef="#br1" timeOffset="38388.75">7980 12192 0,'0'-21'16,"0"0"-1,21 21-15,0-21 16,0 21-16,0-22 0,1 1 0,-22 0 16,21 21-16,0-21 0,-21 0 15,0 0-15,0-1 0,0 1 16,-21 21 0,0 0-16,-1 0 0,1 0 15,-21 0-15,21 21 0,0 1 0,-1-1 16,-20 0-16,21 0 0,0 21 0,0-20 15,-1 20-15,22-21 0,-21 21 16,21 1-16,0-22 0,0 21 0,0-21 16,0 1-16,0 20 0,0-21 0,0 0 15,21-21-15,1 21 0,-1 1 16,0-22-16,0 0 0,21 0 16,-20 0-16,20 0 0,-21 0 0,21 0 15,-20 0-15,20 0 0,-21 0 0,21-22 16,-20 1-16,20 0 0,-21 0 15,21 0-15,-20 0 0</inkml:trace>
  <inkml:trace contextRef="#ctx0" brushRef="#br1" timeOffset="38643.62">8636 11663 0,'0'-21'15,"0"42"-15,0-21 31,0 42-31,0-21 0,0 22 16,0-22-16,0 21 0,-21 22 0,21-22 16,0 0-16,-21 1 0,21 20 15,-22-20-15,22-1 0,0 0 0,0 1 16,-21-1-16,21-21 0,-21 0 0,21 0 16,0 1-16,0-1 0,0 0 0,21-21 31,0 0-16,1 0-15,-1 0 0,0-21 0,0 0 16</inkml:trace>
  <inkml:trace contextRef="#ctx0" brushRef="#br1" timeOffset="39020.42">9144 11938 0,'0'0'0,"21"-63"31,-42 63-31,0 0 0,-22 0 15,22 0-15,-21 0 0,21 21 0,-22 0 16,1 0-16,21 0 16,0-21-16,-22 43 0,22-22 0,21 0 15,0 0-15,-21 0 0,21 0 0,0 1 16,0-1-16,21 0 0,0 0 16,22 0-16,-22-21 0,0 21 15,21-21-15,1 22 0,-22-22 0,21 0 16,-21 21-16,1-21 0,20 0 15,-21 21-15,0-21 0,0 0 0,-21 21 16,0 0-16,0 0 16,-21-21-16,0 0 15,0 0-15,0 22 0,-22-22 16,22 0-16,-21 0 0,0 0 16,20 0-16,-20 0 0,21 0 0,0 0 15,0 0-15,-1 0 0,1 0 16,21-22-1,21 22 1</inkml:trace>
  <inkml:trace contextRef="#ctx0" brushRef="#br1" timeOffset="39387.21">9504 12213 0,'0'0'0,"63"-63"31,-63 42-31,21-1 0,-21 1 16,22 0-16,-22 0 0,21 0 16,-21 0-16,-21 21 31,-1 0-31,1 0 15,0 21-15,21 0 0,-21 0 0,0 0 16,0 22-16,21-22 0,-22 0 0,22 0 16,0 0-16,0 0 15,0 1-15,0-1 0,0 0 0,0 0 16,0 0-16,0 0 16,22-21-1,-1 0-15,0 0 0,0 0 0,0 0 16,0 0-16,1 0 0,-1-21 0,0 0 15,0 21-15,21-21 0</inkml:trace>
  <inkml:trace contextRef="#ctx0" brushRef="#br1" timeOffset="39969.87">10583 11769 0,'0'0'0,"-21"-43"16,0 43 0,0 0-16,0 0 0,-1 0 0,1 0 15,0 0-15,0 0 0,0 22 16,0-22-16,-1 21 0,-20 0 0,21-21 16,21 21-16,-21 0 0,21 0 15,0 1 1,21-22-16,0 21 15,21-21-15,-20 21 0,-1-21 16,0 21-16,0-21 0,0 21 0,0-21 16,1 21-16,-22 1 15,0-1-15,0 0 0,0 0 16,0 0-16,-22 0 16,1-21-16,-21 22 0,21-1 15,0-21-15,-1 0 0,-20 21 0,21-21 16,0 0-16,0 0 0,42 0 62,0 0-62,0 0 0,0 0 16,0 0-16,1 0 16,-1 0-16,-21 21 0,0 0 15,0 0-15,0 1 0,0-1 16,0 0-16,0 0 0,0 0 15,0 0-15,-21-21 0,-1 22 16,22-1-16,-21 0 0,21 0 0,-21 0 16,0-21-16,21 21 0,-21 1 0,21-1 15,0 0-15,-21-21 0,21 21 0,0 0 16,0 0-16,0 1 16</inkml:trace>
  <inkml:trace contextRef="#ctx0" brushRef="#br1" timeOffset="40603.51">10477 13716 0,'0'0'0,"-21"0"0,21-21 16,0 0 0,0 0-16,21 21 0,1 0 15,-1-22-15,0 22 0,0-21 0,0 21 16,0 0-16,1 0 0,-1 0 0,0 0 15,0 21-15,-21 1 0,0-1 16,0 0-16,0 0 16,0 0-16,-42 0 0,21 1 0,-1-1 0,1 0 15,0 0-15,0 0 16,0 0-16,0 1 0,-1-1 0,1 0 16,0 0-16,21 0 0,-21 0 0,0-21 15,21 22-15,-21-1 0,21 0 16,21-21 15,0 0-31,0 0 0,0 0 16,0 0-16,1 21 15,-1-21-15,0 0 0,0 0 16,-21 21-16,21-21 0,-21 21 0,0 1 16,21-22-16,-21 21 0,0 0 0,22 0 15,-22 0-15,0 0 0,0 1 16,0-1-16,0 0 0,0 0 15,0 0-15,0 0 0,0 1 0,-22-1 16,1 0-16,0 0 0,0-21 0,0 21 16,0 0-16,-1 1 0,1-22 15,0 21-15,0 0 0,0-21 0,-22 0 16,22 0-16,0 0 0,0 0 0,0 0 16,0 0-16,-1-21 0,1 0 0,21-22 15,0 1-15</inkml:trace>
  <inkml:trace contextRef="#ctx0" brushRef="#br1" timeOffset="42595.37">14393 2582 0,'0'0'0,"0"-21"47,21 0-32,1 21-15,-1-21 0,0 0 16,0 0-16,0 21 0,0-22 15,1 1-15,-1 0 0,0 0 16,0 0-16,0 21 0,0-21 0,-21-1 16,22 1-16,-22 0 0,0 0 15,0 0-15,0 0 16,-22 21 0,1 21-1,0 0-15,21 0 0,0 0 16,0 22-16,0-22 0,0 21 0,0 0 15,0 1-15,0 20 0,0-20 16,0-1-16,0 0 0,0 1 0,0-22 16,0 21-16,0 0 0,0-20 0,0-1 15,0 21-15,21-21 0,-21 0 16,21 1-16,-21-1 0,0 0 16,0 0-1,-21-21-15,0 0 0,-21 0 16,21 0-16,-1 0 15,1 0-15,-21-21 0,21 21 0,-22-21 16,22 21-16,-21-21 0,21 21 0,0 0 16,-1 0-16,1-22 0,0 22 15,0 0-15,21 22 16,0-1 0,0 0-16,21-21 15,0 21-15,0-21 16,1 0-16,-1 0 0,21 21 0,0-21 15,-20 0-15,20 0 0,0 0 0,1 0 16,-1 0-16,0-21 0,1 0 16,-1 21-16,0-21 0,1 0 0,-1-1 15,0 22-15,1-21 0,-1 0 0,-21-21 16,0 21-16,0-1 0,1-20 0,-1 21 16,0-21-16,0 20 0,-21-20 15,0 0-15,0 21 0,0-22 16,21 22-16,-21-21 0,0 21 0,0-1 15,0-20-15,0 21 16,-21 21 15,0 21-15,21 0-16,0 0 0,-21 1 0,21-1 16,-21 0-16,21 21 0,-22 1 0,22-22 15,0 21-15,0 0 0,0 1 16,0-1-16,-21 0 0,21 1 0,0-1 15,-21 0-15,21 1 0,0-1 0,0 0 16,-21 22-16,21-22 0,-21 22 16,21-22-16,-21 22 0,21-1 15,-22-21-15,1 22 0,21-1 0,-21-20 16,21 20-16,-21-20 0,21-1 0,0 0 16,0 1-16,0-22 0,0 21 15,0-21-15,21 0 0,0 1 0,0-22 16,1 0-16,-1 0 0,0 0 0,0 0 15,0 0-15,22-22 0,-22 1 0,21 0 16,-21 0-16,22-21 0,-22 20 16,21 1-16,0-21 0,-20 0 0,-1-1 15,21 22-15,-42-21 0,21-1 0,-21-20 16,0 21-16,0-1 0,-21 1 16,0 0-16,0-1 0,-22 1 15,22 21-15,-21-22 0,-22 22 0,22 0 16,0 21-16,-1-21 0,1 21 0,21 0 15,-21 0-15,20 0 0,1 0 16,0 0-16,42 0 31,0 0-31,1-21 0,-1 21 0,21 0 16,-21 0-16,22-21 0,-1-1 16,0 22-16,-21-21 0,22 0 0</inkml:trace>
  <inkml:trace contextRef="#ctx0" brushRef="#br1" timeOffset="43212.32">16319 2201 0,'0'0'0,"-21"0"31,0 0-31,-21 0 0,21 22 16,-22-22-16,1 21 0,21-21 16,-22 21-16,1-21 0,21 21 0,0-21 15,0 21-15,-1-21 0,1 0 16,21 21-16,21-21 15,1 0-15,-1 22 16,21-22-16,-21 0 0,22 0 0,-1 0 16,-21 21-16,21-21 0,-20 21 15,20-21-15,-21 21 0,0 0 16,0-21-16,1 21 0,-1 1 16,-21-1-16,0 0 0,0 0 0,0 0 15,0 0-15,-21 1 0,-1-1 16,-20-21-16,21 21 0,-21 0 15,-1 0-15,22-21 0,-21 21 0,21-21 16,-22 22-16,22-22 0,0 0 0,21 21 16,21-21 15,0 0-31,0 0 0,1 21 16,-1-21-16,0 21 0,0-21 15,0 21-15,-21 0 0,21-21 16,-21 22-16,0-1 0,0 0 15,0 0-15,-21 0 16,21 0-16,-21-21 0,0 22 16,0-1-16,0-21 0,-1 21 0,1-21 15,0 21-15,21 0 0,-21 0 16,21 1-16,0-1 16</inkml:trace>
  <inkml:trace contextRef="#ctx0" brushRef="#br1" timeOffset="43720.05">16341 3789 0,'0'21'31,"21"-21"-15,0 0-16,0 0 0,0 0 15,0 0-15,1 0 0,-1 0 16,-42 0 15,-1 0-31,-20 21 16,21-21-16,0 21 0,-22 1 15,22-22-15,-21 21 0,21 0 0,0 0 16,-1 0-16,22 0 0,0 1 16,0-1-16,0 0 0,22 0 0,-1 0 15,0 0-15,0 1 0,21-1 16,-20-21-16,20 21 0,-21 0 0,0 0 16,22 0-16,-22 1 0,0-1 0,0 0 15,-21 0-15,0 0 16,0 0-16,0 1 15,-21-22-15,0 0 0,0 21 16,-1-21-16,-20 0 0,21 0 16,0 21-16,0-21 0,-1 0 0,1 0 15,0 0-15,0 0 0,0 0 0,0 0 16,-1 0-16,1 0 16,0 0-16</inkml:trace>
  <inkml:trace contextRef="#ctx0" brushRef="#br1" timeOffset="44315.71">14330 6710 0,'-21'0'0,"42"0"0,-85 0 0,43 0 0,0 0 15,42 0 17,0 0-32,0-21 0,22 21 15,-22-21-15,21 21 16,1-22-16,-1 1 0,-21 0 0,21 21 0,-20-21 15,-1 0-15,0 0 0,0-1 16,-21 1-16,0 0 0,-21 21 16,0 0-1,0 0-15,-1 0 0,-20 0 0,0 21 16,21 0-16,-22 1 0,22 20 0,-21 0 16,21-21-16,-1 22 0,1-1 15,0 0-15,21-20 0,0 20 0,0-21 16,0 0-16,0 22 0,0-22 0,21 0 15,0 0 1,1 0-16,-1-21 0,0 0 0,0 0 16,21 0-16,-20 0 0,-1 0 0,21 0 0,0 0 15,-20-21-15,20 0 0,-21 0 16</inkml:trace>
  <inkml:trace contextRef="#ctx0" brushRef="#br1" timeOffset="44567.77">15028 6287 0,'0'0'0,"0"-43"0,0 22 0,0 0 0,-21 42 31,21 21-15,-21-20-16,21 20 0,-21 0 16,21 1-16,0-1 0,0 21 0,-21-20 0,-1 20 15,22-20-15,-21-1 16,21 0-16,0 1 0,0-22 0,0 21 15,-21-21-15,21 22 0,0-22 0,0 0 16,0 0-16,0 0 0,0 0 16,21-21-16,0 0 0,1 0 15,-1 0-15,0 0 0,0-21 0,0 21 16</inkml:trace>
  <inkml:trace contextRef="#ctx0" brushRef="#br1" timeOffset="44907.66">15494 6604 0,'0'0'0,"0"-21"0,0-21 32,0 20-32,-42 22 0,20 0 0,1 0 15,0 0-15,-21 22 0,21-1 0,-22 0 16,22 0-16,0 0 0,0 0 0,0 1 16,21-1-16,0 0 0,0 0 15,0 0-15,0 0 0,0 1 0,21-1 16,21-21-16,-21 21 0,0 0 0,22 0 15,-22-21-15,21 21 0,-21-21 16,1 22-16,-1-22 0,0 21 16,0-21-16,-21 21 0,-21 0 15,-21-21 1,20 0-16,-20 0 0,21 21 16,-21-21-16,-1 0 0,1 0 0,0 0 15,20 0-15,-20 0 0,21 0 0,0 0 16,0 0-16,21-21 31,21 0-31,21 0 0</inkml:trace>
  <inkml:trace contextRef="#ctx0" brushRef="#br1" timeOffset="45259.79">15854 6900 0,'0'0'16,"21"0"-16,0 0 0,0 0 16,0-21-16,1 21 0,-1-21 15,0 21-15,0-21 0,0 0 0,0 21 16,1-21-16,-1-1 0,-21 1 0,0 0 16,21 0-16,-21 0 0,0 0 15,0-1-15,0 1 0,-21 21 16,0 0-16,-1 0 0,-20 0 15,21 0-15,0 21 0,-22 1 16,22-1-16,0 21 0,0-21 0,0 0 16,0 22-16,-1-22 0,1 0 0,21 21 15,0-20-15,0-1 0,0 0 0,0 0 16,0 0-16,0 0 16,21-21-16,1 0 0,-1 0 0,0 0 15,0 0-15,21 0 0,-20 0 0,20 0 16,0 0-16,-21 0 0,22-21 0,-1 21 15,0-21-15</inkml:trace>
  <inkml:trace contextRef="#ctx0" brushRef="#br1" timeOffset="45635.73">16891 6435 0,'0'0'0,"0"-21"0,0-1 0,0 1 0,-21 21 16,0 0-16,-1 0 0,1 0 15,0 0-15,0 0 16,0 21-16,0 1 0,21-1 0,-22 0 16,22 0-16,0 0 0,0 0 0,0 1 15,0-1-15,0 0 0,0 0 16,22-21-16,-1 21 16,0-21-16,0 21 0,0-21 0,0 22 15,1-1-15,-1-21 0,-21 21 0,0 0 16,0 0-16,0 0 15,-21 1-15,-1-22 0,-20 21 16,21-21-16,-21 21 0,-1 0 0,22-21 16,-21 21-16,-1-21 0,1 0 0,21 0 15,0 21-15,0-21 0,-1 0 16,44 0 0,-1 0-1,0 0-15,21 0 0,-21 0 0,1 0 16,20 22-16,-21-22 15,0 0-15,0 21 0</inkml:trace>
  <inkml:trace contextRef="#ctx0" brushRef="#br1" timeOffset="45731.67">16764 6985 0,'0'42'0,"0"-84"0,0 106 16,0-43-16,0 0 0,0 0 0,0 0 15,0 0-15,-21 1 0,0-1 16,-1 0-16,1 0 0,21 0 0,-21 0 16,0 1-16,21-1 0,-21-21 0,21 21 15,0 0-15</inkml:trace>
  <inkml:trace contextRef="#ctx0" brushRef="#br1" timeOffset="46271.81">16658 8382 0,'0'0'0,"21"0"31,0 0-31,1-21 0,-1 0 16,21 21-16,-21 0 0,0 0 16,22 0-16,-22 0 0,0 0 0,0 0 15,0 0-15,-21 21 31,-21 0-31,0-21 0,-21 21 0,21-21 16,-22 21-16,22 1 0,-21-1 16,21-21-16,-1 21 0,-20 0 0,21 0 15,21 0-15,0 1 0,0-1 16,0 0-16,0 0 0,21 0 16,0-21-16,0 0 15,22 21-15,-22-21 0,0 0 0,21 22 16,-20-22-16,-1 0 0,0 21 15,-21 0 1,0 0-16,-21 0 16,0 0-16,-1 1 15,1-1-15,0 0 0,0 0 0,0-21 16,0 21-16,-1 0 0,22 1 0,0-1 16,-21 0-16,0 0 0,21 0 0,0 0 15,-21-21-15,0 22 16,0-22-16,-1 0 31</inkml:trace>
  <inkml:trace contextRef="#ctx0" brushRef="#br1" timeOffset="47041.51">14922 11642 0,'0'0'0,"85"-43"15,-64 22-15,0 0 16,1 0-16,-1 0 0,0-22 15,-21 22-15,0 0 0,0 0 0,0-21 16,0 20-16,0 1 16,0 0-16,-21 21 15,0 0-15,-1 21 0,1 0 16,21 1-16,0 20 0,-21-21 0,21 21 16,0 1-16,0-1 0,0 0 0,0 1 15,0-22-15,0 21 0,0 1 16,21-1-16,-21 0 0,21-21 0,1 22 15,-22-1-15,21-21 0,0 22 0,-21-22 16,21 0-16,-21 0 0,0 0 16,0 0-16,0 1 0,0-1 0,-42-21 15,21 0-15,-1 21 0,1-21 0,-21 0 16,21 0-16,-22 0 16,22 0-16,-21 0 0,21 0 0,0 0 15,-1 0-15,1-21 0,21 0 16,0-1-16,0 1 15,21 0 1,1 0-16,-1 0 0,0 0 0,21-1 16,-21 1-16</inkml:trace>
  <inkml:trace contextRef="#ctx0" brushRef="#br1" timeOffset="47508.25">15727 11409 0,'0'0'0,"0"-21"0,-21 21 16,21 21-1,-22 0-15,22 0 0,-21 0 16,0 22-16,21-1 0,0 0 0,-21 1 16,0-1-16,0 22 0,21-1 15,-22-21-15,1 43 0,0-21 0,0-1 16,0 1-16,-22-1 0,22 1 0,21-1 15,-21-21-15,0 22 0,21-22 16,-21 22-16,21-22 0,0 0 16,0 1-16,0-22 0,21 0 0,0 21 15,21-42-15,-20 22 0,-1-22 0,21 0 16,-21 0-16,0 0 0,1 0 16,20-22-16,-21 1 0,0 21 0,0-21 15,1 0-15,-1 0 0,-21-22 0,0 22 16,0 0-16,0-21 0,0-1 15,0 1-15,0 0 0,0-1 0,0 1 16,0 21-16,-21-21 0,-1-1 0,1 1 16,0 21-16,0 0 0,0-1 15,0 1-15,-1 21 0,1 0 0,0-21 16,42 21 15,0 0-31,22 0 16,-22-21-16,0 21 0,21-21 0,1 0 15,-1 21-15</inkml:trace>
  <inkml:trace contextRef="#ctx0" brushRef="#br1" timeOffset="47608.19">16891 11303 0,'0'-42'0,"0"84"0</inkml:trace>
  <inkml:trace contextRef="#ctx0" brushRef="#br1" timeOffset="48044.03">16468 11303 0,'0'21'15,"0"0"-15,0 1 0,0-1 16,21-21-16,0 21 0,0-21 16,21 0-16,-20 21 0,20-21 15,-21 0-15,21 21 0,-20-21 0,20 21 16,-21-21-16,21 22 0,-20-1 0,-22 0 15,21-21-15,-21 21 0,0 0 16,0 0-16,0 1 0,-21-1 0,-1 0 16,1 0-16,-21 0 0,21 0 15,-22 1-15,1-1 0,0-21 0,-1 21 16,1-21-16,0 21 0,-1-21 16,1 0-16,21 0 0,0 21 0,0-21 15,-1 0-15,44 0 31,-1 0-31,0 0 0,0 0 0,21 0 16,-20 0-16,-1 0 0,0 0 0,0 0 16,21 0-16,-42 21 0,22-21 0,-1 22 15,-21-1-15,0 0 16,0 0-16,0 0 0,0 0 16,0 1-16,0-1 0,0 0 0,-21 21 15,-1-21-15,1 1 0,0-1 16,0 0-16,0 0 0,0 0 0,-1 22 15,22-22-15,0 0 0,-21 0 0,21 0 16,0 0-16,0 1 0,0-1 0,0 0 16,0 0-16</inkml:trace>
  <inkml:trace contextRef="#ctx0" brushRef="#br1" timeOffset="48516.62">16637 12996 0,'21'0'15,"-21"-21"1,42 21-16,-20 0 0,-1 0 16,0 0-16,0-21 0,0 21 0,0 0 15,1 0-15,-1 0 0,-21 21 16,0 0-16,0 1 0,-21-1 15,-1 0-15,1 0 16,0 21-16,0-20 0,-21-1 16,20 21-16,-20-21 0,21 0 0,-21 22 15,20-22-15,1 0 0,0 0 16,21 0-16,0 1 0,0-1 0,0 0 16,21-21-16,0 0 15,22 0-15,-22 0 0,0 0 0,21 0 16,1 0-16,-1 0 0,-21 0 15,22 0-15,-22 0 0,21 21 0,-21-21 16,-21 21-16,0 0 16,0 1-16,-21-1 15,0-21-15,0 21 16,0 0-16,-1-21 0,1 21 0,0 0 16,0-21-16,0 22 0,0-1 15,21 0 1</inkml:trace>
  <inkml:trace contextRef="#ctx0" brushRef="#br1" timeOffset="49111.51">14690 15663 0,'21'0'31,"0"0"-31,0 0 0,0 0 0,22-21 16,-22 0-16,0 21 0,21-21 15,-21 0-15,1 0 0,-1-1 16,0 1-16,-21 0 0,0 0 16,0 0-16,-21 21 0,0 0 15,-22 0-15,22 0 0,0 0 0,-21 0 16,20 0-16,-20 21 0,21 0 0,-21 21 15,20-20-15,1-1 0,0 21 16,0-21-16,0 22 0,21-22 0,0 21 16,0-21-16,0 0 0,0 1 15,0-1-15,0 0 0,21 0 0,0 0 16,0 0-16,0-21 0,1 0 0,20 0 16,-21 0-16,21 0 0,1 0 15,-1 0-15,0 0 0,1-21 16</inkml:trace>
  <inkml:trace contextRef="#ctx0" brushRef="#br1" timeOffset="49371.36">15579 15261 0,'0'0'0,"0"-42"0,0 21 0,0-22 16,0 22-16,0 0 15,0 42 1,-22 0-16,22 22 0,0-22 0,0 21 15,-21 1-15,21-1 0,-21 0 16,21 1-16,-21-1 0,21 0 16,0 1-16,-21-1 0,21 0 0,-21-21 15,21 22-15,-22-22 0,22 21 16,0-21-16,0 1 0,0-1 0,0 0 16,0 0-16,22-21 15,-1 0 1,0-21-16,0 21 0</inkml:trace>
  <inkml:trace contextRef="#ctx0" brushRef="#br1" timeOffset="49739.59">15960 15473 0,'0'0'0,"0"-21"31,-22 21-31,1 0 0,0 0 16,0 0-16,0 21 0,0-21 0,-1 21 15,22 0-15,-21 0 0,0-21 16,21 22-16,-21-1 0,21 0 0,0 0 16,0 0-16,0 0 0,21 1 15,0-22-15,0 21 16,1-21-16,-1 21 0,0-21 0,0 0 16,0 21-16,0-21 0,1 0 0,-22 21 15,21-21-15,-21 21 16,0 1-16,0-1 15,-21-21 1,-1 0-16,1 0 0,0 0 0,0 21 16,0-21-16,-22 0 0,22 0 15,0 0-15,0 0 0,0 0 0,0 0 16,-1 0 0,22-21-1,0 0-15,22 21 0,-1 0 16</inkml:trace>
  <inkml:trace contextRef="#ctx0" brushRef="#br1" timeOffset="50059.79">16277 15706 0,'0'0'0,"21"-21"15,0 21-15,1-22 0,-1 22 16,0-21-16,0 21 0,-21-21 0,21 0 15,0 0-15,-21 0 16,0-1-16,0 1 0,0 0 0,0 0 16,0 0-16,-21 21 15,-21 0 1,21 21-16,0 0 0,-1 0 16,1 0-16,0 1 0,0-1 0,0 0 15,0 0-15,-1 21 0,1-20 0,21-1 16,0 0-16,0 0 0,0 0 15,0 0-15,0 1 0,21-22 16,1 0-16,-1 0 0,0 0 16,0 0-16,0 0 0,22 0 15,-1 0-15,-21 0 0</inkml:trace>
  <inkml:trace contextRef="#ctx0" brushRef="#br1" timeOffset="50611.5">17314 15346 0,'0'-21'0,"0"42"0,-21-63 16,0 42-1,0 0-15,0 0 0,-1 0 16,-20 0-16,21 0 0,0 0 0,0 0 16,-22 0-16,22 0 0,0 21 15,0-21-15,0 21 0,21 0 16,0 0-16,0 0 0,0 1 15,0-1-15,21 0 16,0 0-16,0-21 16,0 21-16,0-21 0,1 21 0,-1 1 15,0-1-15,0 0 16,-21 0-16,0 0 16,0 0-16,0 1 0,-21-1 15,0-21-15,0 21 0,-1 0 0,1-21 16,-21 21-16,21-21 0,0 0 15,-1 21-15,1-21 0,0 0 0,0 0 16,42-21 15,0 21-31,0-21 0,1 21 16,-1 0-16,0 0 16,0 0-1,-21 21 1,0 0-16,0 1 0,-21-1 15,0 0-15,0 0 16,-1 0-16,1 0 0,0 1 0,21 20 16,0-21-16,-21 0 0,21 0 0,-21 22 15,21-22-15,0 0 0,0 21 16,0-20-16,0-1 0,21 0 0,0 0 16,-21 0-16,21 0 0,0 1 0,1-22 15,-1 0-15,21 0 0,-21 21 16</inkml:trace>
  <inkml:trace contextRef="#ctx0" brushRef="#br1" timeOffset="51295.62">17230 17103 0,'0'0'0,"-22"0"0,-20 0 31,42-21-31,0-1 0,0 1 16,0 0-16,21 0 0,0 21 15,22-21-15,-22 21 16,0 0-16,0 0 0,22 0 0,-22 0 16,0 0-16,0 0 0,0 21 0,-21 0 15,0 0-15,0 0 16,0 1-16,-21-1 0,0 0 0,0 0 16,-22 0-16,1 0 0,21 1 15,-43-1-15,22-21 0,0 21 16,21 0-16,-22 0 0,1 0 0,21 1 15,0-1-15,21 0 16,0 0-16,0 0 0,21-21 16,0 21-16,0-21 0,0 22 0,0-1 15,22-21-15,-22 0 0,21 21 16,-21-21-16,1 0 0,20 21 0,-21-21 16,0 21-16,0-21 15,-21 21-15,22-21 0,-22 22 16,0-1-1,0 0 17,0 0-17,0 0 1,-22-21 0,1 21-16,0-21 15,0 0-15,0 0 0,0 22 0,-22-22 16,22 0-16,0 0 0,0 0 0,0 0 15,-1 0-15,1 0 0,0 0 16,0 0-16,21-22 0,-21 1 16,0 21-16,21-21 0,-22 0 0</inkml:trace>
  <inkml:trace contextRef="#ctx0" brushRef="#br1" timeOffset="55859.84">148 2879 0,'0'0'0,"0"-21"0,0-1 16,-21 1-16,21 0 15,0 0 1,-21 21-16,21 21 47,0 0-32,0 0-15,0 1 16,0-1-16,0 0 16,21-21-16,-21 21 0,0 0 15,0 0-15,0 1 16,0-1-16,0 0 16,0 0-16,21-21 31,0 0-16,0 0-15,1 0 0,20-21 16,0 0-16,22 0 0,-1-1 16,1 1-16,20-21 0,1 21 0,0-22 15,-1 1-15,1 0 0,0-1 16,21 1-16,-22 0 0,1-22 0,0 22 16,-1 0-16,1-1 0,-22 22 15,1-21-15,-1 21 0,-20-1 0,-1 1 16,0 0-16,-20 21 0,-1 0 15,-21-21-15,-21 21 32,21 21-17,-22-21-15,1 0 16,21 21-16,-21-21 16,0 0-16,0 21 15,0-21-15,-1 0 0,1 22 0</inkml:trace>
  <inkml:trace contextRef="#ctx0" brushRef="#br1" timeOffset="56463.49">169 3069 0,'0'0'0,"-21"21"16,21 1-16,0-1 15,-21-21-15,21 21 0,-21-21 16,21 21-16,0 0 16,0 0 15,21-21-31,0 0 16,0 0-16,0 0 0,1 0 15,20-21-15,21 0 0,1 0 0,-1 0 16,22-22-16,0 22 0,21-21 15,-1 0-15,1-1 0,21 1 0,0 0 16,0-1-16,0-20 16,-21 20-16,21 1 0,-21 0 0,0-1 15,-22 1-15,1 0 0,0-1 16,-1 22-16,-20 0 0,-22 0 0,1 0 16,-1 21-16,0-21 0,-21 21 15,1 0-15,-1 0 16,-42 0 62,-1 21-78,1-21 16,0 21-16,0-21 0</inkml:trace>
  <inkml:trace contextRef="#ctx0" brushRef="#br1" timeOffset="114960.41">20405 9335 0,'-22'0'16,"1"0"-16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2:59:54.1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212 0,'0'-21'16,"0"42"-1,0 0 1,0 0-16,0 21 0,-22-20 15,22 20-15,-21 0 0,21 1 16,-21-1-16,21 21 0,0-20 16,0-1-16,-21 22 0,21-1 0,-21-21 15,21 22-15,0-22 0,0 1 16,0-1-16,-21 0 0,21-21 16,0 22-16,0-22 0,0 0 0,0 0 15,0 0-15,0-42 31,0 0-15</inkml:trace>
  <inkml:trace contextRef="#ctx0" brushRef="#br0" timeOffset="432.74">2011 339 0,'0'0'0,"21"-21"0,-21-1 15,21 22-15,0-21 0,0 0 16,1 0-16,-1 21 16,0 0-16,0-21 0,0 21 0,22 0 15,-22 0-15,0 0 16,21 0-16,-21 21 0,22 0 0,-22 0 15,21 0-15,1 1 0,-22 20 16,0 0-16,0 1 0,0-1 0,-21 0 16,21 1-16,-21 20 0,0-21 15,0 1-15,0-1 0,-21 0 16,0 22-16,0-43 0,21 21 0,0 1 16,-21-22-16,21 21 0,-21-21 15,21 1-15,0-1 0,0 0 16,0 0-16,0 0 15,0-42 32,0 0-47,0 0 16,0 0-16,0-1 0</inkml:trace>
  <inkml:trace contextRef="#ctx0" brushRef="#br0" timeOffset="751.56">1905 910 0,'42'0'16,"-21"0"-16,1 0 15,-1 0-15,21-21 0,-21 21 16,22-21-16,-1 21 0,0-21 0,1 21 16,-1-21-16,0 21 0,1-22 15,-1 22-15,-21 0 0,21-21 0,-20 21 16,-1 0-16,0 0 16,0 0-16,0-21 0,0 21 15,1 0 16,-1 0-31</inkml:trace>
  <inkml:trace contextRef="#ctx0" brushRef="#br0" timeOffset="1307.29">2857 677 0,'0'-21'32,"22"21"-32,-1 0 15,0 0-15,0 0 16,0 0-16,0 0 0,1 21 15,-1 1-15,0-1 16,-21 0-16,21 0 0,-21 0 0,21 0 16,-21 1-16,21-1 0,-21 21 15,0-21-15,0 0 0,22 1 16,-22-1-16,0 21 0,0-21 0,0 0 16,0 1-1,0-1-15,0 0 0,-22 0 16,1-21-1,0 0 1,21-21 0,0 0-16,0 0 0,0-1 15,0 1-15,0-21 0,21 21 16,-21 0-16,21-22 0,-21 22 16,22-21-16,-1 21 0,0-1 0,-21-20 15,21 21-15,0 0 0,0 21 16,-21-21-16,22-1 0,-1 22 15,-21-21-15,21 21 16,0 0-16,-21 21 47,21-21-47</inkml:trace>
  <inkml:trace contextRef="#ctx0" brushRef="#br0" timeOffset="1858.97">3514 635 0,'0'-21'31,"21"21"-15,0 0-16,0 0 16,0 0-16,0 21 15,1-21-15,-22 21 0,21 0 16,-21 1-16,21-1 0,-21 0 0,0 0 16,0 0-16,0 22 0,0-22 15,0 0-15,0 21 0,0-21 16,0 1-16,0-1 0,0 21 15,0-21-15,0 0 0,0 1 16,0-1-16,0 0 0,-21-21 16,0 21-16,-1-21 31,22-21-15,0 0-16,0 0 0,0-1 15,22-20-15,-22 21 0,21 0 16,0-22-16,0 1 0,0 21 15,0-21-15,1 20 0,-1 1 16,0 0-16,0 0 0,0 0 0,0 0 16,1-1-16,-1 1 0,0 21 15,0-21-15,0 21 0,0 0 0,1 0 16,-1-21-16,0 21 16,0 0-16</inkml:trace>
  <inkml:trace contextRef="#ctx0" brushRef="#br0" timeOffset="2603.23">4551 910 0,'0'-21'0,"21"21"16,-21-21-16,21 21 0,-21-21 15,0 0-15,21-1 16,-21 1-16,0 0 0,21 21 0,-21-21 15,0 0-15,0 0 0,0-1 16,0 1-16,0 0 0,-21 21 0,0-21 16,21 0-16,-21 21 0,0 0 15,0-21-15,-22 21 0,22 0 0,0 0 16,0 0-16,-22 0 0,22 21 16,0 0-16,0 0 0,0 0 0,-22 0 15,22 22-15,0-22 0,0 21 16,0 1-16,0-1 0,21 0 15,-22 1-15,22-22 0,0 21 16,0-21-16,0 22 0,0-22 0,0 0 16,0 0-16,22 0 0,-1 0 15,0-21-15,0 0 0,0 0 16,0 0-16,1 0 0,-1 0 16,21 0-16,-21 0 0,0 0 0,1-21 15,-1 0-15,21 0 0,-21 21 16,0-42-16,1 20 0,-1 1 0,0-21 15,0 21-15,0-22 0,0 1 16,-21 0-16,22 21 0,-22-22 16,21 22-16,-21 0 0,0 0 15,0 0-15,0-1 0,0 44 47,0-1-47,0 0 0,0 0 16,0 0-16,0 22 0,0-22 0,0 21 15,0-21-15,0 0 0,0 22 16,0-22-16,0 0 0,21 0 0,0 0 16,-21 1-16,21-22 0,0 21 15,1-21-15,-22 21 0,21-21 0,0 0 16,0 0-16,0 0 0,0 0 16,1 0-16,-1 0 0,0 0 15,0-21-15,0 0 0,0-1 16,1 1-16,-1 0 0</inkml:trace>
  <inkml:trace contextRef="#ctx0" brushRef="#br0" timeOffset="3511.17">5313 572 0,'0'0'0,"0"-22"31,-21 22-15,-1 22-1,22-1-15,0 0 16,-21 0-16,21 0 0,0 22 16,0-22-16,0 21 0,0-21 0,0 22 15,0-22-15,0 0 0,0 21 16,0-21-16,0 1 0,0-1 0,0 0 16,0 0-16,21 0 0,1 0 15,-1 1-15,0-22 0,0 0 16,0 0-16,0 0 0,22 0 15,-22 0-15,0-22 0,21 22 0,-20-21 16,20 0-16,-21 0 0,0 0 16,22-22-16,-22 22 0,0 0 0,0-21 15,0 21-15,-21-22 16,21 22-16,1-21 0,-1 21 0,-21-1 16,21 1-16,-21 0 0,21 0 0,-21 0 15,0 0-15,21 21 16,-21 21 15,0 0-15,0 0-16,0 0 0,-21 0 15,21 22-15,0-1 0,0 0 0,-21 1 16,21-1-16,-21 22 0,21-22 16,0 21-16,0-20 0,0 20 15,0-20-15,0 20 0,0-21 16,0 22-16,0-22 0,0 22 0,0-1 15,0 1-15,0-1 0,0 1 16,0-1-16,0 1 0,0-1 0,0 1 16,0-1-16,0-20 0,0 20 0,0-21 15,0 22-15,0-22 0,0 1 16,0 20-16,0-21 0,0-20 0,0 20 16,0 0-16,-21-21 15,21 1-15,-22-1 0,1 0 0,21 0 0,-21-21 16,0 0-16,0 0 0,0 0 0,-1 0 15,1 0-15,0 0 16,0 0-16,-21-21 0,20 0 0,-20-22 16,0 22-16,21-21 0,-22 0 0,1-1 15,21 1-15,-22-22 0,22 22 16,0-21-16,0-1 0,0 1 0,21 20 16,0-20-16,0-1 0,0 1 15,0-1-15,0 1 0,0-1 0,0 22 16,21-22-16,0 22 0,0-21 15,0 20-15,1-20 0,-1 20 0,21-20 16,-21 21-16,22-1 0,-1 1 16,-21 0-16,21 20 0,-20 1 0,20-21 15,-21 21-15,0 0 16,0-1-16,1 22 0,-22-21 0,21 21 16,-21-21-16,0 0 31,0 0 0</inkml:trace>
  <inkml:trace contextRef="#ctx0" brushRef="#br0" timeOffset="4082.84">6308 677 0,'0'0'16,"21"-21"-16,0 21 0,-21-21 0,21 21 15,-21-21-15,0 0 16,-21 21 0,0 0-16,0 0 15,-1 0-15,-20 0 16,21 0-16,0 21 0,0-21 15,-1 21-15,1 0 0,0-21 0,0 21 16,21 1-16,0-1 0,-21-21 16,21 21-16,0 0 0,0 0 15,0 0-15,21 1 16,0-22-16,0 0 0,-21 21 16,21-21-16,1 0 0,-1 0 0,-21 21 15,21-21-15,0 0 0,0 21 16,0-21-16,1 0 0,-1 21 15,0-21-15,0 21 0,0-21 16,-21 22-16,21-22 0,1 0 16,-1 21-16,-21 0 0,0 0 15,0 0-15,0 0 16,0 1-16,-21-1 16,-1-21-16,1 21 0,0-21 0,0 21 15,0-21-15,0 0 0,-1 0 16,1 21-16,0-21 0,-21 0 0,21 0 15,-1 21-15,1-21 16,0 0-16,0 0 16,0 0 46</inkml:trace>
  <inkml:trace contextRef="#ctx0" brushRef="#br0" timeOffset="5000.06">1841 1630 0,'0'0'0,"0"-21"31,0 0-15,22 21 47,-1 0-63,0 0 15,0 0-15,0 0 0,0 0 16,1 0-16,20 0 0,-21 0 0,21 0 15,1 0-15,-1 0 0,0 0 16,22 0-16,-1 0 0,1 0 0,-1 0 16,22 0-16,0 0 0,-22 0 15,22 0-15,0 0 0,-1 0 16,22 0-16,-21 0 0,21 0 0,-22 0 16,22 0-16,0 0 0,0 0 15,0 0-15,-1 0 0,1 0 16,0 0-16,0 0 0,0 0 0,21 0 15,-21-22-15,-1 22 0,22 0 16,-21 0-16,-21 0 0,21 0 0,0 0 16,-22 0-16,22 0 0,-21 0 15,-1 0-15,22-21 0,-21 21 0,21 0 16,-22 0-16,1 0 0,0 0 16,-22 0-16,22 0 0,0 0 0,-22 0 15,1 0-15,20 0 0,-20 0 16,-22 0-16,22 0 0,-1 0 0,-21 0 15,1 0-15,-22 0 0,21 0 0,-21 0 16,22 0-16,-22-21 16,0 21-16,0 0 15,0 0 1,-42 0 31,0 0-32</inkml:trace>
  <inkml:trace contextRef="#ctx0" brushRef="#br0" timeOffset="5164.84">7006 1524 0,'-21'0'93</inkml:trace>
  <inkml:trace contextRef="#ctx0" brushRef="#br1" timeOffset="18119.07">8022 1016 0,'-21'0'0,"-21"-21"32,20 21-32,1 0 15,0 0 1,0 0-16,42 0 47,0 0-47,0 0 15,1 0-15,20 0 16,0 0-16,1 0 0,-1 0 0,0 0 16,1 0-16,20 0 0,-21 0 15,22 0-15,-1 0 0,1-21 0,-1 21 16,1 0-16,-1 0 0,1 0 15,-1 0-15,1 0 0,-22-21 0,22 21 16,-22 0-16,0 0 0,-20 0 16,20 0-16,-21 0 0,0 0 0,0 0 15,1 0-15,-44 0 78,22-22-78</inkml:trace>
  <inkml:trace contextRef="#ctx0" brushRef="#br1" timeOffset="18687.75">8911 635 0,'0'0'16,"-21"-21"0,21 42 15,0 0-15,0 0-16,0 1 0,0-1 15,21 0-15,0-21 16,0 21-16,1 0 0,-1 0 0,0-21 15,0 22-15,0-1 0,22-21 16,-22 21-16,21-21 0,-21 0 16,22 0-16,-22 21 0,0-21 15,0 0-15,21 0 0,-20 0 16,-1 0-16,0 0 0,0 0 16,-21-21-16,-21 21 46,0 0-46,0 0 0,-1 0 16,22 21-16,-21-21 0,0 21 0,0 0 16,0 1-16,0-1 0,-1 0 15,1 0-15,-21 21 0,21-20 0,-43-1 16,43 0-16,0 21 0,0-21 16,0 1-16,21-1 0,-22 0 15,1 0-15,0-21 0,21 21 0,0 0 16,-21 1-16,21-1 31,0-42 0,21-1-15,0 22-16,-21-21 0,0 0 16</inkml:trace>
  <inkml:trace contextRef="#ctx0" brushRef="#br1" timeOffset="19306.97">10287 445 0,'0'-22'0,"0"1"16,0 0-16,0 0 15,0 0 1,0 0-16,0-1 15,0 44 32,0-1-31,0 0-16</inkml:trace>
  <inkml:trace contextRef="#ctx0" brushRef="#br1" timeOffset="20747.78">10329 402 0,'0'-21'16,"0"42"31,0 0-47,0 1 0,0-1 15,0 0-15,0 0 0,0 21 0,0-20 16,0-1-16,0 21 0,0 0 16,0-20-16,0 20 0,0 0 0,0 1 15,0-1-15,0 0 0,0 1 16,0-22-16,0 21 0,0 0 0,0-20 15,0 20-15,0-21 0,0 0 16,0 0-16,0 1 0,0-1 16,0 0-16,0 0 0,0-42 62,-21 0-62,21 0 16,0-1-16,0 1 0,0 0 0,0 0 15,0-21-15,0 20 0,0-20 16,0 21-16,21-21 0,-21 20 0,21-20 16,1 21-16,-22-21 0,21 20 15,0 1-15,0 0 0,0 0 16,22 0-16,-22 21 0,0-21 0,21 21 16,1-22-16,-22 22 0,21 0 15,-21 0-15,22 0 0,-22 22 0,0-1 16,0 0-16,0 0 0,0 21 15,-21-20-15,0 20 0,0 0 0,0-21 16,0 22-16,0-22 0,0 21 16,-21-21-16,0 1 0,21-1 0,0 0 15,0 0-15,-21 0 0,21 0 16,-21-21-16,21 22 0,0-44 47,0 1-32,21 0-15,0 0 16</inkml:trace>
  <inkml:trace contextRef="#ctx0" brushRef="#br1" timeOffset="21231.53">11070 720 0,'0'0'15,"0"-21"1,0 42 15,0 0-31,0 0 0,0 0 16,0 0-16,0 22 0,0-22 0,0 21 16,0-21-16,0 22 0,0-22 15,0 21-15,0-21 0,0 1 0,0 20 16,0-21-16,0 0 0,0 0 15,21 1-15,-21-1 0,21-21 16,1 0-16,-1 0 0,0 0 0,0 0 16,21 0-16,-20 0 0,-1 0 15,0 0-15,0-21 0,0-1 0,0 22 16,1-21-16,-1-21 16,0 21-16,0 0 0,-21-22 0,21 1 15,-21 21-15,21-22 0,-21 1 16,0 21-16,0-21 0,0 20 0,0-20 15,0 21-15,0 0 16,0 0-16,0 42 47,22 0-31,-1 0-1,0-21-15,-21 21 16,21-21-1</inkml:trace>
  <inkml:trace contextRef="#ctx0" brushRef="#br1" timeOffset="22127.02">12255 826 0,'0'-64'32,"0"43"-32,0 0 0,0 0 15,-21 21-15,0 0 0,21-22 16,-21 22-16,0 0 0,0 0 0,-1 0 16,1 0-16,0 0 0,0 22 15,0-22-15,-22 21 0,22 0 0,0 0 16,-21 0-16,21 0 0,-1 22 15,1-22-15,0 0 0,0 21 0,21-20 16,0-1-16,0 0 0,0 0 16,0 0-16,0 0 0,0 1 0,0-1 15,21 0-15,0-21 0,0 0 16,1 0-16,-1 0 0,0 0 16,0 0-16,0 0 0,22 0 15,-22 0-15,0 0 0,0-21 16,0 0-16,0-1 0,1 1 0,-1 0 15,0 0-15,0 0 0,-21 0 16,0-1-16,0 1 0,21 0 0,-21 0 16,21 0-16,-21 0 15,0-1-15,0 44 32,0-1-17,0 0-15,0 0 0,0 21 16,0-20-16,0-1 0,0 21 0,0 0 15,0 1-15,-21-22 0,21 21 16,0 1-16,0-1 0,0 0 16,0 1-16,0-1 0,0 0 0,0 22 15,0-22-15,0 22 0,21-22 16,-21 21-16,0 1 0,0-1 0,0-20 16,0 20-16,0 1 0,0-1 0,0-20 15,0 20-15,0-21 0,0 22 16,0-22-16,0 22 0,0-22 0,0 0 15,0 1-15,0-1 0,0-21 16,0 0-16,0 1 0,0-1 0,-21 0 16,0-21-16,0 0 0,0 0 15,-22 0-15,22 0 16,0 0-16,-21-21 0,21 0 0,-22-1 16,1 1-16,0-21 0,20 0 0,-20 20 15,0-20-15,-1 0 0,22-1 16,0 1-16,0-21 0,0 20 0,0 1 15,-1-22-15,22 22 0,0 0 16,0-1-16,0 1 0,0-21 0,0 20 16,0 1-16,22 21 0,-1-22 0,0 1 15,0 21-15,0-21 16,0 20-16,22-20 0,-22 21 0,21 0 0,1 0 16,-22-1-16,21 1 15,-21 0-15,22 0 0,-22 0 0,21 0 16,-21-1-16,0 1 0,1 0 0,-1 21 15,0-21-15,0 0 0,0 0 16,0 21-16</inkml:trace>
  <inkml:trace contextRef="#ctx0" brushRef="#br1" timeOffset="22555.77">12467 974 0,'0'-21'47,"21"21"-31,0-22-16,1 22 0,-1-21 0,0 21 16,0-21-16,0 0 15,0 0-15,1 21 0,-1-21 0,0-1 16,-21 1-16,21 0 15,-21 0-15,0 0 16,-21 21 0,0 0-16,0 0 15,-1 0-15,1 0 0,0 0 0,0 0 16,0 21-16,21 0 0,-21 0 16,-1 0-16,1 22 0,21-22 0,0 21 15,0-21-15,0 22 0,0-22 16,0 0-16,0 21 0,0-20 0,0-1 15,0 0-15,0 0 0,21-21 16,1 21-16,-1-21 0,0 0 0,0 0 16,0 0-16,0 0 0,22 0 0,-22 0 15,0 0-15,0 0 0,22-21 16,-22 0-16,0 0 0</inkml:trace>
  <inkml:trace contextRef="#ctx0" brushRef="#br1" timeOffset="23323.33">14287 593 0,'0'0'0,"22"0"16,-1-21-16,0-1 0,0 22 15,0-21-15,0 0 0,1 21 16,-1-21-16,-21 0 0,21 0 16,-21-1-16,0 1 0,0 0 15,-21 0 1,0 21-16,-22 0 0,22 0 0,-21 0 15,-1 0-15,-20 0 0,21 0 16,-1 21-16,1 0 0,0 0 0,-1-21 16,1 22-16,0-1 0,20 0 15,1 0-15,21 0 0,0 0 0,0 1 16,0-1-16,0 0 16,0 0-16,21 0 0,1-21 15,-1 21-15,0 1 0,0-1 0,21 0 16,-20 0-16,20 0 0,-21 0 15,21 1-15,-20-1 0,20 0 0,-21 0 16,21 0-16,-20 0 0,-1-21 16,0 22-16,0-1 0,-21 0 0,0 0 15,0 0-15,-21 0 16,0-21-16,-22 22 0,1-22 16,0 0-16,-1 0 0,1 0 15,-21 0-15,20 0 0,1 0 0,0 0 16,-1-22-16,1 1 0,21 0 15,-22 21-15,22-21 0,0 0 16,0 0-16,0-1 0,21 1 0,0 0 16,0 0-16,0 0 0,0 0 15,0-1-15,21 1 16,0 21-16,0 0 16,0 0-16,22-21 0,-22 21 0</inkml:trace>
  <inkml:trace contextRef="#ctx0" brushRef="#br1" timeOffset="23731.1">14563 847 0,'0'0'0,"21"-21"0,0 21 0,0-22 15,0 1-15,0 0 16,1 0-16,-22 0 16,0 0-16,0-1 15,-22 22 1,1 0 0,0 0-1,0 0-15,0 22 0,21-1 0,-21 0 16,-1 0-16,1 0 0,21 0 15,0 1-15,0-1 0,-21 0 0,21 21 16,0-21-16,0 1 0,0-1 0,0 0 16,0 0-16,21 0 15,0 0-15,1-21 0,-1 0 16,0 0-16,0 0 16,0 0-16,0 0 0,1 0 0,-1 0 15,21 0-15,-21 0 0,0 0 16,1-21-16,-1 0 0,21 0 15</inkml:trace>
  <inkml:trace contextRef="#ctx0" brushRef="#br1" timeOffset="24022.93">15240 445 0,'0'0'0,"0"-22"0,0 1 15,0 0-15,0 0 0,0 0 0,0 0 16,0 42-1,0 0 1,0 0-16,0 21 16,0-20-16,0 20 0,-21 0 0,21-21 15,0 22-15,-21-1 0,-1 0 0,22 1 16,-21-1-16,21 0 0,0 1 16,-21-22-16,21 21 0,0 1 0,-21-22 15,21 0-15,0 0 0,0 0 16,0 0-16,0 1 0,0-1 0,21-21 15,0 0 1,0 0-16,1 0 16,-1 0-16,-21-21 0</inkml:trace>
  <inkml:trace contextRef="#ctx0" brushRef="#br1" timeOffset="24262.8">14965 699 0,'21'0'31,"0"0"-15,21 0-16,-20 0 0,-1 0 0,21 0 15,-21 0-15,22 0 16,-22 0-16,0 0 0,21 0 0,-21 0 15,1 0-15,-1 0 0,0-22 16,0 22-16,0 0 0,0 0 16</inkml:trace>
  <inkml:trace contextRef="#ctx0" brushRef="#br1" timeOffset="24815.54">16341 614 0,'0'0'0,"0"-21"0,0 0 15,-22 21 1,1 0-16,0 0 15,0 0-15,0 21 16,0 0-16,21 0 0,-22 0 0,1 0 16,0 1-16,0-1 0,0 21 15,0-21-15,21 22 0,-22-22 0,22 21 16,-21-21-16,21 22 0,0-22 16,0 0-16,0 0 0,0 21 15,0-20-15,21-1 0,1 0 16,-1-21-16,0 0 0,0 0 15,0 0-15,22 0 0,-22 0 0,21 0 16,-21 0-16,22 0 0,-22-21 16,21 0-16,-21-1 0,0 1 0,22 0 15,-22 0-15,0 0 0,0-22 16,0 22-16,1-21 0,-22 0 16,0 20-16,0-20 0,0 21 0,0 0 15,0-22-15,0 22 0,-22 0 0,1 21 16,0-21-16,0 21 0,0 0 15,0 0-15,-1 0 0,1 0 16,-21 0-16,21 0 0,0 0 0,-1 0 16,1 0-16,21 21 15,0 0 1,21-21 0,1 0-16</inkml:trace>
  <inkml:trace contextRef="#ctx0" brushRef="#br1" timeOffset="25399.08">17018 423 0,'-21'0'15,"0"22"1,21-1-16,0 0 0,0 0 15,0 21-15,0-20 0,0-1 16,0 21-16,0 0 0,0-20 0,-22 20 16,22 21-16,0-20 0,-21-1 15,21 22-15,0-22 0,0 21 0,-21 1 16,21-22-16,0 22 0,0-22 16,-21 22-16,21-22 0,0 21 15,0-20-15,0 20 0,0 1 0,0-1 16,0-20-16,0 20 0,21 1 15,-21-22-15,21 0 0,-21 22 0,21-22 16,-21 0-16,0 1 0,0-1 0,0-21 16,22 22-16,-22-22 0,0 0 15,0 0-15,0 0 0,0 0 0,0 1 16,-22-22 0,1 0-16,0 0 15,0 0-15,0-22 0,0 1 0,-1 21 16,1-21-16,0 0 15,0 0-15,0 0 0,0-1 0,-1-20 16,1 21-16,0-21 0,0 20 0,0-20 16,0 0-16,-1-1 0,1 1 15,21 0-15,0-1 0,0-20 0,0 21 16,0-1-16,0 1 0,0 0 16,0-1-16,0 1 0,0 21 0,21 0 15,-21-22-15,22 22 0,-1 0 16,0 0-16,0 0 0,0 21 0,0-22 15,1 1-15,-1 21 0,0-21 0,0 21 16,-21-21-16,0 0 0,0 0 16</inkml:trace>
  <inkml:trace contextRef="#ctx0" brushRef="#br1" timeOffset="26247.49">18246 847 0,'0'0'15,"21"-21"-15,-21-1 0,0 1 16,0 0-16,0 0 16,0 0-16,0 0 0,0-1 0,0 1 15,-21 0-15,-1 0 0,1 0 16,0 0-16,0 21 0,0-22 0,0 1 16,-1 21-16,1 0 0,-21 0 15,21 0-15,0 0 0,-1 21 0,-20 1 16,21-1-16,0 0 0,0 0 15,-1 0-15,1 22 0,0-22 0,0 21 16,0 0-16,0-20 0,21 20 16,0 0-16,0 1 0,0-22 15,0 21-15,0-21 0,0 0 0,21 22 16,0-22-16,21-21 0,-21 21 16,1-21-16,-1 0 0,21 0 0,-21 0 15,22 0-15,-1 0 0,-21 0 16,21-21-16,1 21 0,-1-21 0,-21 0 15,22-22-15,-22 22 0,0-21 16,21 21-16,-21-22 0,1 1 0,-1 0 16,-21-1-16,21 1 0,-21 0 15,0-1-15,0 1 0,0 0 0,0-1 16,0 1-16,0 0 16,0-1-16,0 22 0,0-21 0,-21 21 15,21-1-15,0 1 0,-21 21 16,-1 0-16,1 21 15,21 1-15,0 20 0,0 0 0,-21 1 16,21-1-16,0 0 0,0 1 16,0-1-16,0 0 0,0 1 0,0 20 15,0-21-15,0 1 0,0-22 16,0 21-16,21 1 0,-21-22 0,21 21 16,-21-21-16,0 0 0,22 1 15,-22-1-15,21-21 0,0 21 0,0-21 31,0 0-31,0 0 16</inkml:trace>
  <inkml:trace contextRef="#ctx0" brushRef="#br1" timeOffset="26827.18">19092 762 0,'0'0'16,"0"-21"-16,0 0 0,0 0 16,-21-1-1,0 22-15,0 0 16,0 0-16,-1 0 0,1 0 16,0 0-16,0 0 0,0 0 15,0 22-15,-1-1 0,1 0 0,0 0 16,0 0-16,0 22 0,0-22 15,-1 0-15,22 21 0,0-21 0,0 1 16,0 20-16,0-21 0,0 0 16,0 0-16,0 1 0,0-1 15,22-21-15,-1 0 0,0 0 16,0 0-16,0 0 0,0 0 0,1 0 16,-1 0-16,0 0 15,0-21-15,0-1 0,0 1 0,1 0 16,-1 0-16,0 0 0,0-22 15,0 22-15,0-21 0,1 21 0,-22-22 16,21 1-16,-21 21 0,21 0 16,-21 0-16,0-1 0,0 1 0,0 0 15,0 42 17,0 0-32,0 22 0,-21-22 15,21 0-15,0 21 0,-21-20 16,21-1-16,0 21 0,0-21 15,0 22-15,0-22 0,0 0 16,0 0-16,0 21 0,0-20 16,0-1-16,0 0 0,21-21 15,0 0-15,0 0 0,0 0 16,0 0-16,1 0 16,-1-21-16,0 21 0,-21-21 15</inkml:trace>
  <inkml:trace contextRef="#ctx0" brushRef="#br1" timeOffset="27143.21">19537 381 0,'0'0'16,"0"-21"-16,0-21 0,0 20 0,0 1 16,0 0-16,0 42 31,0 0-31,0 1 0,0 20 15,0 0-15,0 1 0,0-22 16,0 21-16,0 0 0,0 22 0,0-22 16,0 1-16,0-1 0,0 0 15,-21 1-15,21-1 0,0 0 0,0-21 16,-22 22-16,22-22 0,0 0 16,-21 21-16,21-20 0,0-1 15,0 0-15,0 0 16,0-42 15,0 0-31,0 0 16</inkml:trace>
  <inkml:trace contextRef="#ctx0" brushRef="#br1" timeOffset="27770.85">20108 804 0,'0'0'0,"0"-21"15,0 0-15,0 0 0,0 0 16,0 0-16,0-1 0,0 1 16,-21 0-16,0 21 0,21-21 15,-21 21-15,0 0 0,-1 0 16,1 0-16,0 0 15,0 21-15,0 0 0,0 0 0,-1 1 16,1-1-16,0 0 0,0 21 16,21-21-16,-21 22 0,0-1 15,-1-21-15,22 22 0,0-22 16,0 21-16,0-21 0,0 0 0,0 1 16,0-1-16,0 0 0,0 0 15,22 0-15,-1-21 0,0 0 0,-21 21 16,21-21-16,0 0 0,0 0 0,1 0 15,-1-21-15,0 21 16,0-21-16,-21 0 0,21 0 0,0 0 16,-21-1-16,22 1 0,-22-21 15,21 21-15,0-22 0,-21 1 16,21 21-16,-21-21 0,21 20 16,-21-20-16,0 21 0,21 0 0,-21 0 15,0-1 1,0 44-1,0-1-15,0 0 16,0 21-16,-21-21 0,21 1 0,0 20 16,0-21-16,0 21 0,0-20 15,0-1-15,0 0 0,0 21 0,0-21 16,0 1-16,0-1 16,0 0-16,21-21 0,1 21 15,-1-21-15,0 0 0,0 0 16,0 0-16,0 0 0,1 0 15,-1 0-15,0-21 0,21 0 0,-21 21 16,1-21-16,-1-1 0,0 1 16,-21 0-16,21 0 0</inkml:trace>
  <inkml:trace contextRef="#ctx0" brushRef="#br1" timeOffset="28207.35">19135 508 0,'190'0'31,"-148"0"-31,22 0 16,-22 0-16,22 0 0,-1 0 0,1 0 16,-1 0-16,1 0 15,-1 0-15,-20 0 0,-1 0 0,0 0 16,1-21-16,-1 21 0,-21 0 15,0 0-15,0 0 0,1 0 0,-44 21 94</inkml:trace>
  <inkml:trace contextRef="#ctx0" brushRef="#br1" timeOffset="29942.64">2117 4212 0,'0'21'31,"0"1"-31,0-1 0,-22 0 0,22 0 16,0 21-16,0-20 0,0 20 15,0-21-15,0 21 0,0 1 0,0-22 16,0 0-16,0 21 0,0-20 15,0-1-15,0 0 0,0 0 0,0 0 16,22-21 15,-1 0-31,0-21 16,-21 0 0,0 0-16,0 0 0</inkml:trace>
  <inkml:trace contextRef="#ctx0" brushRef="#br1" timeOffset="30451.64">2222 3810 0,'0'0'0,"-63"0"31,42 0-15,21 21-16,-21 0 0,-1-21 0,22 22 15,0-1-15,0 0 16,0 0-16,0 0 0,0 0 16,22 1-16,-1-22 15,0 21-15,0-21 0,21 0 16,-20 0-16,-1 0 15,0 0-15,0 0 0,0 0 0,0-21 16,1 21-16,-1-22 0,0 22 16,0-21-16,-21 0 0,21 21 0,-21-21 15,0 0-15,0 0 0,0-1 16,-21 1-16,0 21 0,-21-21 16,20 0-16,1 21 0,0 0 15,0 0-15,0 0 0,0 0 16,-1 0-16,1 0 0,0 0 0,0 21 15,0-21-15,0 21 0,21 0 16,0 1-16,-22-1 0,22 0 16,0 21-16,-21-21 0,21 1 15,0-1-15,0 21 0,0-21 0,0 0 16,0 1-16,21-1 0,1-21 16,-22 21-16,21 0 0,0-21 0,0 0 15</inkml:trace>
  <inkml:trace contextRef="#ctx0" brushRef="#br1" timeOffset="31075.28">2625 4339 0,'0'21'32,"0"1"-17,0-1-15,0 0 0,-22-21 16,22 21-16,0 0 0,0 0 0,0 1 16,0-1-16,0 0 0,0 0 15,0 0-15,0 0 0,0 1 0,0-1 16,0 0-16,0 0 15,0 0-15,0 0 0,0-42 63,0 0-63,0 0 16,0 0-16,0 0 0,0-1 15,0 1-15,0 0 0,0-21 0,22 21 16,-1-22-16,0 1 0,0 21 15,0-22-15,0 22 0,1-21 0,20 21 16,-21 0-16,21-22 0,-20 43 16,20-21-16,-21 0 0,21 21 15,-20 0-15,-1 0 0,21 21 0,-21 0 16,0 0-16,1 1 0,-1-1 16,0 0-16,-21 21 0,0-21 0,0 22 15,0-22-15,0 0 0,0 21 16,0-20-16,0-1 0,0 0 0,0 0 15,0 0-15,0 0 0,-21-21 16,21 22-16,-21-1 0,-1-21 16,22 21-16,0-42 47,-21 21-47,21-21 0,0-1 15</inkml:trace>
  <inkml:trace contextRef="#ctx0" brushRef="#br1" timeOffset="31439.09">3535 3916 0,'0'0'0,"0"-21"16,0 42 31,0 0-47,0 0 0,0 0 0,0 22 15,0-1-15,0 0 0,0 1 0,0-1 16,-21 0-16,21 1 0,-22-1 16,22 0-16,-21 1 0,21-1 0,0 0 15,0 1-15,-21-22 0,21 21 16,0-21-16,0 1 0,0 20 0,0-21 15,0 0-15,0 0 16,0 1-16,0-1 16,21-21-16,0 0 15,1-21 1,-22-1-16,21 1 0,0 0 16</inkml:trace>
  <inkml:trace contextRef="#ctx0" brushRef="#br1" timeOffset="31718.99">3429 4276 0,'21'0'31,"0"-21"-31,0 21 15,1 0-15,-1 0 0,0 0 16,0-22-16,0 22 0,0 0 0,1 0 16,-1 0-16,0 0 15,0 0-15,0 0 16,0 0-16</inkml:trace>
  <inkml:trace contextRef="#ctx0" brushRef="#br1" timeOffset="32443.23">5101 4445 0,'0'0'0,"0"-21"0,21-85 31,-21 85-31,0 0 16,0-22-16,0 22 0,0 0 0,0-21 15,0 21-15,0-1 0,-21 1 16,0 0-16,21 0 0,-21 21 0,0 0 16,-1 0-16,1 0 0,0 0 15,0 21-15,0 0 0,0 0 16,-22 1-16,22 20 0,0-21 0,0 21 16,0 1-16,-1-1 15,1-21-15,0 22 0,21-1 0,0 0 16,-21-21-16,21 22 0,0-22 0,0 0 15,0 21-15,0-20 0,0-1 16,0 0-16,21 0 0,0 0 16,0-21-16,1 0 0,-1 0 15,21 0-15,-21 0 0,0 0 0,1 0 16,-1 0-16,0 0 0,0-21 0,21 21 16,-20-21-16,-22 0 0,21 0 15,0-1-15,0 1 0,0 0 0,-21 0 16,0 0-16,0 0 0,21-22 15,-21 22-15,0-21 0,22-1 16,-22 22-16,0-21 0,0 0 0,0 20 16,0 1-16,0 0 0,0 0 15,0 0-15,0 42 32,0 21-32,0-21 0,0 22 15,0-22-15,0 21 0,0 1 0,0-1 16,0-21-16,0 21 0,0 1 15,0-22-15,0 21 0,21-21 0,-21 22 16,21-22-16,0 0 0,-21 0 16,21-21-16,0 21 0,1-21 15,-1 0-15,0 0 0,0 0 16,0 0-16,0 0 0,1 0 16,-1-21-16,0 0 0</inkml:trace>
  <inkml:trace contextRef="#ctx0" brushRef="#br1" timeOffset="32867.11">6392 4276 0,'21'0'31,"1"0"-15,-1 0-16,0 0 0,21 0 16,-21 0-16,22 0 0,-22 0 0,21 0 15,1-21-15,-22 21 0,21 0 16,-21 0-16,0 0 0,22 0 0,-22 0 16,0 0-16,-42 0 46,-21 0-46</inkml:trace>
  <inkml:trace contextRef="#ctx0" brushRef="#br1" timeOffset="33111.97">6413 4466 0,'0'0'0,"0"21"16,22-21 0,-1 0-16,0 0 15,0 0-15,0 0 0,0 0 16,1 0-16,-1 0 0,21 0 0,-21 0 16,0 0-16,22 0 0,-22-21 15,0 21-15,0 0 0,0-21 0,1 21 16,-1 0-16,0-21 0,0 21 15</inkml:trace>
  <inkml:trace contextRef="#ctx0" brushRef="#br1" timeOffset="33479.37">7493 3895 0,'0'0'0,"0"-21"0,0-1 0,0 1 15,0 0 1,0 42 0,0 0-1,0 1-15,0-1 0,0 21 0,0-21 16,0 22-16,0-1 0,0 0 15,0-21-15,0 22 0,0-1 0,0 0 16,0 1-16,0-22 0,21 21 0,-21-21 16,0 1-16,0-1 15,0 0-15,0 0 0,0 0 0,0 0 16,0 1-16,21-22 16,0 0-1,1 0 1,-1-22-16</inkml:trace>
  <inkml:trace contextRef="#ctx0" brushRef="#br1" timeOffset="34012.06">8128 3874 0,'-42'0'31,"20"0"-31,1 21 0,21 0 16,-21 0-16,0 0 0,21 0 0,-21 1 15,21-1-15,-21 21 0,21 0 16,-22-20-16,22 20 0,0-21 0,0 21 16,0-20-16,0 20 0,0-21 15,0 0-15,0 0 0,0 22 16,0-22-16,0 0 0,22 0 15,-1 0-15,0-21 0,21 22 16,-21-22-16,1 0 0,-1 0 0,21 0 16,-21 0-16,0 0 0,1 0 0,-1 0 15,21 0-15,-21-22 0,0 22 16,1-21-16,-1 0 0,0 21 0,0-21 16,-21 0-16,21-22 0,0 22 15,1 0-15,-22-21 0,0-1 0,0 1 16,0 0-16,0-1 0,0 1 0,0 0 15,0-1-15,0 1 0,0 21 16,-22-21-16,1 20 0,0 1 0,0 21 16,0-21-16,0 21 0,-1-21 15,1 21-15,0 0 0,0 0 16,0 0-16,0 21 0,-1 0 0,1-21 16,0 21-16,21 1 0,0-1 15,-21 0-15,0 0 0,21 0 16,0 0-16,0 1 0,0-1 15,0 0-15,21-21 16,0 0-16,-21 21 0,21-21 0</inkml:trace>
  <inkml:trace contextRef="#ctx0" brushRef="#br1" timeOffset="34318.87">9123 3916 0,'0'-21'15,"0"42"79,0 0-78</inkml:trace>
  <inkml:trace contextRef="#ctx0" brushRef="#br1" timeOffset="34678.66">9165 4445 0,'0'0'0,"21"21"47,0 0-31,-21 1-1,22-1-15,-22 0 16,21 0-16,-21 0 16,0 0-16,0 1 0,0-1 15,0 21-15,0-21 0,0 0 0,-21 22 16,-1-22-16,1 21 0,0-21 15,-21 22-15,-1-22 0,1 21 0,0-21 16,-1 1-16,1-1 0,-21-21 0,20 21 16,-20-21-16,-1 0 0,22 0 15,0 0-15,-22 0 0,22 0 0,21 0 16,-22 0-16,22-21 0</inkml:trace>
  <inkml:trace contextRef="#ctx0" brushRef="#br1" timeOffset="35814.79">7620 3620 0,'21'0'16,"-21"-22"46,0 1-62,0 0 16,0 0-16,0 0 15,0 0-15,0-1 0,0 1 16,0 0-16,-21 0 0,0-21 0,0 20 16,21 1-16,-22-21 0,1 21 15,-21-22-15,21 22 0,0 0 0,-1 0 16,1 0-16,0 0 0,0-22 0,0 22 16,0 0-16,-1 0 0,1 0 15,0-1-15,0 1 0,21 0 0,-21 0 16,0 0-16,-1 0 0,1-1 15,0 1-15,0 0 0,0 21 16,0-21-16,-22 21 0,22 0 0,0-21 16,-21 21-16,-1 0 0,22 0 15,-21 0-15,-1 0 0,1 0 16,0 0-16,21 0 0,-22 0 0,1 0 16,21 0-16,-22 0 0,1 0 0,21 0 15,-21 0-15,-1 0 0,1 0 16,21 0-16,-22 21 0,1-21 0,21 21 15,-21-21-15,-1 21 0,1-21 16,0 21-16,-1-21 0,1 22 0,0-22 16,-1 21-16,22-21 0,-21 21 15,21 0-15,-1-21 0,-20 21 16,21 0-16,0 1 0,0-22 16,-1 21-16,1 0 0,0 0 0,0 0 15,0 0-15,0 1 0,-1-1 16,1 0-16,0 21 0,0-21 0,0 1 15,0-1-15,-1 21 0,1-21 0,21 0 16,0 1-16,-21 20 0,0-21 16,21 0-16,-21 0 0,21 1 0,0-1 15,0 0-15,0 0 0,0 0 16,0 0-16,-21 1 0,21-1 0,0 0 16,0 0-1,0-42 79,-22 21-94,22-21 0,0 0 16</inkml:trace>
  <inkml:trace contextRef="#ctx0" brushRef="#br1" timeOffset="36258.62">4974 3450 0,'0'-21'0,"0"42"47,21 0-31,0 1-16,1-1 16,-1 0-16,-21 0 0,21 21 15,0-20-15,-21-1 0,21 0 16,-21 0-16,21 0 0,-21 0 0,0 1 15,22-1-15,-1 0 0,-21 0 16,0 0-16,0 0 16,21-21 15,0 0 0,-21-21 0,0 0-31,0 0 16,21 21-16,-21-21 0</inkml:trace>
  <inkml:trace contextRef="#ctx0" brushRef="#br1" timeOffset="36647.24">5651 3450 0,'0'0'0,"22"0"0,-1-21 16,0 21-16,0 0 15,-42 21 17,0 0-17,0-21-15,-1 22 0,1-1 0,0 0 16,-21-21-16,21 21 0,-1 0 15,-20 22-15,21-22 0,-21 0 16,20 0-16,-20 0 0,21 0 0,0 1 16,0-1-16,-1 0 0,1 0 15,0-21-15,0 21 0,21 0 0,-21-21 16,21 22 0</inkml:trace>
  <inkml:trace contextRef="#ctx0" brushRef="#br1" timeOffset="53766.7">10668 3112 0,'0'0'0,"0"-22"0,-21-41 32,21 42-17,-21 21-15,-1 0 16,22 21-16,0 0 15,0 0-15,0 22 0,0-22 16,0 21-16,0 0 0,0 1 16,0-1-16,0 0 0,0 1 0,0-22 15,0 21-15,0 1 0,0-1 0,0-21 16,0 0-16,0 22 0,0-22 16,0 0-16,0 0 0,0 0 15,22-42 16,-1 0-15,-21 0-16,0 0 16,21 21-16</inkml:trace>
  <inkml:trace contextRef="#ctx0" brushRef="#br1" timeOffset="54086.52">10901 3387 0,'0'0'0,"0"21"0,0 0 16,0 0-1,0 0-15,21-21 16,0 0-16,0 0 16,0 0-16,1-21 0,-22 0 15,21 21-15,0-21 0,0 0 16,-21 0-16,0-1 15,-21 22 17,0 0-32,0 0 0,-1 0 0,1 22 15,0-22-15,21 21 0,-21-21 16,21 21 0,0 0-16</inkml:trace>
  <inkml:trace contextRef="#ctx0" brushRef="#br1" timeOffset="54827.1">12171 3090 0,'0'0'0,"0"-21"16,0 0-16,0 0 15,-21 21 1,-1 21 15,22 0-31,0 0 0,0 22 0,0-1 16,0-21-16,0 43 0,0-22 15,0 0-15,0 1 0,0-1 0,0 0 16,0 1-16,0-1 0,0 0 0,0 1 16,0-22-16,0 0 15,0 21-15,0-20 0,0-1 0,0 0 16,0 0-16,0-42 47,-21 0-47,21 0 15,0-1-15,0-20 0,0 21 0,0 0 16,0-22-16,0 22 0,0-21 0,0 0 16,0 20-16,21-20 0,1 21 15,-1-21-15,21 20 0,-21 1 0,0 0 16,22 0-16,-1 21 0,-21 0 16,22 0-16,-22 0 0,0 0 0,21 21 15,-21 0-15,1 0 0,-1 1 16,-21 20-16,0-21 0,0 0 15,0 22-15,0-22 0,0 21 0,0-21 16,0 0-16,0 1 0,0-1 16,0 0-16,0 0 0,-21-21 0,21 21 15,-22-21-15,1 21 0,21-42 47</inkml:trace>
  <inkml:trace contextRef="#ctx0" brushRef="#br1" timeOffset="55282.8">12869 3323 0,'0'0'0,"0"-21"0,-21 21 31,0 21-31,21 0 15,-21 1-15,0-1 0,21 0 16,-22 21-16,1-21 0,21 1 0,-21 20 16,21-21-16,0 0 0,-21 22 15,21-22-15,0 0 0,0 0 16,0 0-16,0 0 0,0 1 0,21-1 16,0-21-16,0 21 0,1-21 15,20 0-15,-21 0 0,21 0 0,-20 0 16,20 0-16,-21 0 0,21-21 0,-20 0 15,20-1-15,-21 22 0,0-21 16,0-21-16,1 21 0,-22 0 0,0-22 16,21 22-16,-21-21 0,0-1 15,0 22-15,0-21 0,-21 21 0,21 0 16,-43-1-16,22 1 0,0 0 0,-21 21 16,-1 0-16,22 0 0,-21 0 15,21 0-15,-22 0 0,22 0 16,0 0-16,0 21 0,0-21 15,-1 21-15,22 1 0,0-1 16,0 0-16,0 0 16,22-21-16,20 0 0,-21 0 15,0 0-15</inkml:trace>
  <inkml:trace contextRef="#ctx0" brushRef="#br1" timeOffset="56019.25">13441 3344 0,'0'-21'16,"-21"21"-1,21 21 1,0 1-16,-22-1 0,22 0 16,0 0-16,0 0 0,0 0 0,-21 1 15,21 20-15,0-21 0,0 0 16,0 0-16,0 22 0,0-22 0,0 0 15,0 0-15,0 0 0,0 1 16,0-1-16,0 0 16,0-42 15,0 0-15,0-1-16,0 1 0,0 0 15,0-21-15,0 21 0,0-1 16,0-20-16,0 21 0,0 0 0,0-22 15,0 22-15,0 0 0,21 0 0,1 0 16,-1 0-16,0-1 0,21 1 16,-21 21-16,22 0 0,-22-21 0,21 21 15,1 0-15,-22 0 0,21 21 16,0 0-16,-20 1 0,20-1 0,-21 0 16,0 21-16,0-21 0,1 22 15,-22-22-15,21 21 0,-21-21 0,0 1 16,0-1-16,0 0 0,0 0 15,0 0-15,-21 0 0,-1-21 16,22 22-16,-21-22 0,0 0 16,0 0 15,21-22-31,0 1 0,0 0 16,0 0-16,21-21 0,0 20 0,0 1 15,1-21-15,-1 0 0,0 20 16,21-20-16,-21 21 0,1 0 0,20 0 15,-21-1-15,21 1 0,1 21 16,-22 0-16,21 0 0,-21 0 0,1 21 16,-1 1-16,0-1 0,0 0 15,0 21-15,-21-21 0,0 1 16,0 20-16,0-21 0,0 0 0,0 0 16,0 1-16,-21-1 0,0 0 15,0 0-15,21 0 0,-21-21 0,21 21 16,-22-21-16,1 0 0,21 22 15,0-44 1,21 1 0</inkml:trace>
  <inkml:trace contextRef="#ctx0" brushRef="#br1" timeOffset="56415.02">14838 3260 0,'0'0'0,"-85"63"31,64-42-31,0 1 0,0-1 0,-1 21 16,1-21-16,0 22 0,0-22 16,0 0-16,21 21 0,0-21 0,0 1 15,0 20-15,0-21 0,0 0 16,0 0-16,21 1 0,0-22 15,21 0-15,-20 0 0,-1 0 16,0 0-16,21 0 0,-21 0 0,22 0 16,-22-22-16,0 1 0,21 21 15,-20-21-15,-1 0 0,0-21 0,0 20 16,-21 1-16,0-21 0,0 0 16,0 20-16,0-20 0,0 0 0,0 21 15,0-22-15,-21 22 0,0 0 0,0 21 16,-1-21-16,-20 21 0,21 0 15,0 0-15,0 0 0,-1 0 0,1 0 16,0 21-16,0-21 16,0 21-16,21 0 0,-21-21 15,-1 21-15,22 1 0</inkml:trace>
  <inkml:trace contextRef="#ctx0" brushRef="#br1" timeOffset="57303.37">15579 3535 0,'0'0'0,"0"-21"0,21 0 0,0-1 16,-21 1-16,0 0 15,0 0-15,0 0 16,0 0-16,0-1 0,0 1 16,-21 21-1,0 0-15,-22 0 0,22 0 16,-21 21-16,21 1 0,-22-1 0,1 0 16,21 0-16,-22 0 0,22 0 15,-21 1-15,42 20 0,-21-21 0,21 0 16,-21 0-16,21 1 0,0-1 15,0 0-15,21 0 0,0-21 16,0 0-16,0 21 0,22-21 0,-22 0 16,21 0-16,-21 0 15,22 0-15,-22 0 0,21-21 0,-21 21 16,22-21-16,-22 0 0,0 0 0,0 21 16,21-22-16,-42 1 0,22 0 15,-1 0-15,-21 0 0,21 0 0,-21-1 16,0 1-16,0 0 0,0 0 15,0 42 17,-21 0-32,21 0 15,0 1-15,-21 20 0,21-21 0,0 21 16,0 1-16,0-22 0,0 21 16,0 1-16,0-1 0,0 21 15,0-20-15,0 20 0,0 1 0,0-1 16,0 1-16,0-1 0,0-20 15,0 20-15,0 1 0,0-1 0,0-21 16,0 22-16,0-22 0,0 1 0,0-1 16,0 0-16,-22 1 0,1-22 15,0 0-15,0 0 0,0 0 0,-22 0 16,22-21-16,-21 0 0,0 0 0,-1 0 16,1 0-16,0-21 0,-1 0 15,-20 0-15,20 0 0,1-22 0,0 22 16,-1 0-16,22-21 0,-21 21 15,21-22-15,0 22 0,21-21 16,0-1-16,0 22 0,0-21 0,0 0 16,42-1-16,-21 1 0,21 0 0,-20-1 15,20 1-15,21 0 0,-20-1 16,-1 1-16,22 0 0</inkml:trace>
  <inkml:trace contextRef="#ctx0" brushRef="#br1" timeOffset="57679.16">16044 3471 0,'-21'0'0,"0"0"16,21-21 15,21 21-31,0 0 0,0-21 16,1 21-16,20-21 0,-21 21 15,0-21-15,22 0 0,-22 21 0,0-22 16,0 1-16,0 21 0,-21-21 0,0 0 16,0 0-16,-21 21 15,0 0-15,0 0 16,0 0-16,-1 0 0,-20 0 0,21 0 16,0 21-16,0 0 0,-22 0 15,22 0-15,0 1 0,21 20 16,-21-21-16,21 0 0,-21 22 0,21-22 15,0 0-15,0 0 0,0 0 0,0 0 16,21 1-16,0-1 0,21-21 16,-21 0-16,1 21 0,20-21 0,0 0 15,1 0-15,-1 0 0,0 0 16,1-21-16,-22 0 0</inkml:trace>
  <inkml:trace contextRef="#ctx0" brushRef="#br1" timeOffset="58150.72">16700 3260 0,'0'0'16,"-21"0"-1,0 0-15,0 21 16,21 0-16,-21 0 0,21 22 0,0-22 16,0 0-16,0 0 0,0 0 15,0 22-15,0-22 0,0 0 0,0 0 16,0 0-16,0 0 0,0 1 15,0-1 1,-21-42 15,21-1-15,0 1-16,-22 0 0,22 0 0,0 0 16,0 0-16,0-22 0,0 22 15,0 0-15,22 0 0,-1-22 0,0 22 16,21 0-16,-21 0 0,1 0 15,20 0-15,-21-1 0,21 22 0,1 0 16,-1 0-16,0 0 0,-20 0 0,20 22 16,0-1-16,-21 21 0,1-21 15,-1 0-15,0 22 0,-21-22 0,0 21 16,0-21-16,0 1 16,0-1-16,0 0 0,-21 0 0,0 0 15,21 0-15,-22 1 0,1-22 0,0 0 16,21 21-16,21-42 47,-21-1-47,21 22 0,1-21 0</inkml:trace>
  <inkml:trace contextRef="#ctx0" brushRef="#br1" timeOffset="58559.49">17462 3217 0,'0'-21'15,"0"42"-15,0-63 0,0 21 16,-21 21 0,0 0-16,0 21 0,0 0 15,0 0-15,-1 1 0,1-1 16,0 0-16,0 21 0,21-21 0,-21 22 16,21-22-16,-21 21 0,21-21 15,0 1-15,0-1 0,0 0 0,0 0 16,21 0-16,0 0 0,0-21 0,0 0 15,0 22-15,1-22 0,-1 0 16,21 0-16,-21 0 0,0 0 16,1 0-16,20-22 0,-21 1 15,0 21-15,0-21 0,1-21 0,-1 21 16,-21-1-16,21-20 0,-21 0 0,21 21 16,-21-22-16,0 1 0,0 0 15,0 20-15,0-20 0,-21 21 0,0 0 16,0 21-16,-1-21 0,-20 21 15,21 0-15,-21 0 0,20 0 0,-20 0 16,21 21-16,-21 0 0,20-21 16,1 42-16,0-21 0,21 1 0,0-1 15,0 0-15,0 0 0,0 0 16,0 0-16,21-21 0,0 22 0</inkml:trace>
  <inkml:trace contextRef="#ctx0" brushRef="#br1" timeOffset="58967.26">17992 3175 0,'0'0'0,"0"-42"32,-22 42-32,1 0 0,0 0 15,0 0-15,21 21 0,-21 0 16,0 21-16,21-20 0,0 20 15,-22-21-15,22 21 0,-21-20 16,21 20-16,0 0 0,0-21 0,0 1 16,0-1-16,0 21 0,21-21 15,1 0-15,-1 1 0,0-22 16,0 0-16,0 0 0,0 0 16,1 0-16,-1 0 0,0-22 0,0 1 15,21 21-15,-20-21 0,-1 0 16,0-21-16,0 20 0,0-20 0,0 0 15,1 21-15,-22-22 0,0 1 0,21 0 16,-21 20-16,0 1 16,0 0-16,0 0 0,0 0 0,-21 21 31,-1 0-31,22 21 16,0 0-16,0 0 0,0 0 15,0 1-15,0-1 16</inkml:trace>
  <inkml:trace contextRef="#ctx0" brushRef="#br1" timeOffset="59379.02">18923 3175 0,'0'0'0,"0"-42"31,-21 42-31,0 0 0,-1 0 15,1 0-15,0 0 0,0 21 16,-21 0-16,20 0 0,-20-21 0,0 21 16,21 1-16,-1-1 0,1 0 15,0 0-15,21 0 0,0 0 0,0 1 16,0-1-16,21 0 16,0-21-16,22 21 0,-22-21 0,0 0 15,21 0-15,-20 21 0,-1-21 16,21 21-16,-21-21 0,0 0 0,1 22 15,-1-22-15,0 21 16,0-21-16,-21 21 16,0 0-1,-21-21-15,0 0 0,0 0 16,-22 0-16,22 0 0,0 0 16,-21 0-16,20 0 0,-20 0 0,21 0 15,-21 0-15,20 0 0,1 0 16,0 0-16,0 0 0,0 0 0,0 0 15,-1 0-15,1 0 0,0 0 0,0 0 16</inkml:trace>
  <inkml:trace contextRef="#ctx0" brushRef="#br1" timeOffset="60535.52">10837 4953 0,'-21'0'0,"0"-42"31,0 21-31,21-1 16,0 1-16,0 0 16,0 0-16,21 21 0,0-21 15,0 21-15,0-21 0,1 21 0,-1 0 16,0 0-16,0 0 0,21 0 16,-20 0-16,-1 0 0,0 21 0,0 0 15,0 0-15,0 21 0,1-20 0,-22 20 16,0 0-16,0 1 0,0-1 15,0 0-15,0 1 0,-22-1 16,1 0-16,0 1 0,-21-22 16,21 21-16,-22-21 0,1 22 0,0-22 15,-1 0-15,1 0 0,0 0 0,-1-21 16,22 21-16,-21-21 0,21 0 16,-1 0-16,1 0 0,0 0 0,0 0 15,0 0-15,21-21 0,0 0 16,-21 0-16,21 0 0,0 0 15,0-1-15,0-20 0,0 21 0,0-21 16,21 20-16,-21-20 0,21 0 16,0 21-16,0-1 0,0 1 15,1 0-15,20 0 0,-21 21 0,0 0 16,22 21-16,-22 0 0,0 0 16,21 1-16,-21-1 0,1 21 0,-1-21 15,-21 22-15,21-22 0,0 21 0,-21-21 16,21 0-16,-21 1 0,0-1 15,0 0-15,0 0 0,21 0 0,-21 0 16,0 1-16,22-22 16</inkml:trace>
  <inkml:trace contextRef="#ctx0" brushRef="#br1" timeOffset="60715.42">11324 5292 0,'0'-21'47</inkml:trace>
  <inkml:trace contextRef="#ctx0" brushRef="#br1" timeOffset="61451.35">12425 5038 0,'0'0'16,"0"-21"-16,0-1 16,21 1-16,-21 0 0,21 0 15,0 0-15,0 0 0,-21-1 16,43 1-16,-43 0 0,42-21 16,-21 21-16,0-1 0,-21 1 0,22 0 15,-22 0-15,0 0 16,0 0-16,-22 21 0,1 0 15,0 0-15,-21 0 0,21 0 0,-22 0 16,1 0-16,21 0 0,-22 0 16,1 0-16,0 0 0,-1 21 0,22-21 15,-21 21-15,21 0 0,-22 0 16,43 0-16,0 1 0,0 20 16,0-21-16,22 0 0,-1 0 0,0 1 15,21-1-15,1 0 16,-1 0-16,-21 0 0,21 22 0,1-22 15,-1 0-15,0 0 0,1 0 0,-1 22 16,-21-22-16,0 0 0,1 0 16,-1 0-16,-21 0 0,0 1 0,0-1 15,0 0-15,-21 0 0,-1-21 16,-20 21-16,0 0 0,-1-21 0,1 0 16,0 22-16,-1-22 0,-20 0 0,21 0 15,-1 0-15,1 0 0,0 0 16,-1 0-16,22-22 0,0 1 0,-21 21 15,42-21-15,-22 0 0,22 0 0,-21 21 16,21-21-16,0-1 0,0 1 16,0-21-16,0 21 0,0 0 15,0-1-15,21 22 0,-21-21 16,22 0-16,-1 21 0,0-21 0,0 21 16,0 0-16,0 0 0,1 0 0,20 0 15</inkml:trace>
  <inkml:trace contextRef="#ctx0" brushRef="#br1" timeOffset="61740.19">12996 4995 0,'0'0'0,"-21"0"16,0 22-1,21-1-15,0 0 16,0 0-16,-21 0 0,21 0 0,0 1 16,0-1-16,-21 21 0,21-21 0,0 0 15,0 1-15,0-1 16,-22 0-16,22 0 0,0 0 16,-21-21-16,21 21 15,0-42 16</inkml:trace>
  <inkml:trace contextRef="#ctx0" brushRef="#br1" timeOffset="61963.09">13039 4720 0,'0'0'0,"-22"-21"31,1 21-31,0 0 0,21 21 47,21-21-31,-21 21-16,21-21 15,1 0-15</inkml:trace>
  <inkml:trace contextRef="#ctx0" brushRef="#br1" timeOffset="62815.33">13271 4974 0,'0'43'31,"22"-43"-31,-1 0 0,0 0 0,0 0 16,0 0-16,22 0 0,-22 0 0,21 0 16,-21 0-16,22 0 0,-1 0 15,0-22-15,-21 22 0,22-21 0,-1 21 16,-21 0-16,0-21 0,1 21 16,-1 0-16,0 0 0,-21-21 0,-21 21 31,0 0-16,-1 0-15,1 21 0,0 0 0,0 0 16,0 1-16,0-1 0,-1 0 0,1 0 16,-21 21-16,21-20 0,0 20 15,-22-21-15,22 0 0,-21 22 0,21-22 16,-22 0-16,22 0 0,0 0 16,0 0-16,0 1 0,-1-22 0,1 21 15,0-21-15,21 21 16,21-42 15,0 0-31,1 21 0,-1-22 0,0 1 16,0 0-16,0 0 15,0 0-15,1 0 0,-1-1 0,0 22 16,0-21-16,-21 0 0,21 21 0,0 0 16,1-21-16,-22 42 31,0 0-31,21-21 0,-21 21 0,0 1 15,0-1-15,0 0 16,0 0-16,0 0 0,21-21 0,-21 21 16,21 1-16,-21-1 0,21-21 15,0 21-15,1-21 0,-1 21 16,21-21-16,-21 0 0,22 0 16,-22 0-16,21 0 0,0 0 15,-20 0-15,20 0 0,0 0 0,1-21 16,-1 0-16,0 0 0,1-1 0,-22 1 15,21 0-15,-21 0 0,0 0 16,1-22-16,-1 22 0,0-21 0,-21 21 16,21-22-16,-21 22 0,0 0 0,0 0 15,0 0-15,0 0 0,-21 21 16,0 0-16,0 0 0,-1 0 0,1 0 16,0 0-16,0 0 0,0 21 15,0 21-15,-1-21 0,1 0 0,21 1 16,0 20-16,0-21 0,-21 0 0,21 22 15,0-22-15,0 0 16,0 0-16,0 0 0,21 0 0,0-21 16,-21 22-16,22-1 0,-1-21 0,0 0 15,0 0-15,0 0 0,0 0 16,1 0-16,-1 0 0,0 0 0,0 0 16,21 0-16</inkml:trace>
  <inkml:trace contextRef="#ctx0" brushRef="#br1" timeOffset="63115.16">15261 4995 0,'0'0'0,"0"22"31,0-1-15,0 0-16,-21 0 0,21 0 0,0 0 15,0 1-15,-21 20 0,21-21 16,-21 0-16,21 0 0,0 1 16,0-1-16,0 0 0,-22 0 0,22 0 15,0 0-15,22-21 31</inkml:trace>
  <inkml:trace contextRef="#ctx0" brushRef="#br1" timeOffset="63567.41">15833 4974 0,'-22'0'32,"1"0"-32,0 0 0,0 0 0,0 21 15,0 1-15,-1-22 0,1 21 0,0 0 16,21 0-16,-21-21 0,21 21 16,0 0-16,0 1 0,21-1 15,0-21 1,0 0-16,1 0 15,-1 0-15,0 0 0,0 0 0,0 0 16,0 0-16,1 21 0,-1-21 16,0 0-16,-21 21 15,21-21-15,0 21 0,-21 0 16,0 1-16,0-1 16,0 0-16,-21-21 15,0 21-15,0-21 0,0 0 16,-1 0-16,1 21 0,0-21 15,0 0-15,0 0 0,0 0 0,-1 0 16,1 0-16,0 0 0,0 0 16,0 0-1,21-21-15,-21 0 16,21 0-16,0 0 16</inkml:trace>
  <inkml:trace contextRef="#ctx0" brushRef="#br1" timeOffset="63854.97">15346 4657 0,'-21'0'31,"21"21"-31,21-21 32,0 0-32,-42 0 62</inkml:trace>
  <inkml:trace contextRef="#ctx0" brushRef="#br1" timeOffset="65027.3">16954 5080 0,'22'0'15,"-1"0"-15,0 0 0,0-21 16,0 0-16,0 21 0,1-21 15,20-1-15,-21 1 0,21 0 16,-20-21-16,20 21 0,-21-1 0,0-20 16,22 0-16,-43 21 0,21-22 15,0 22-15,-21-21 0,21 21 0,-21-22 16,0 22-16,0 0 0,0 0 0,0 0 16,0-1-16,-21 22 0,0 0 15,21-21-15,-21 21 0,-1 0 16,1 21-1,21 1-15,0-1 0,0 0 0,0 0 16,-21 21-16,21-20 0,0 20 16,-21 0-16,21 22 0,-21-22 15,21 22-15,0-22 0,-21 21 0,21 1 16,0-1-16,-22 1 0,22-22 16,0 22-16,-21-1 0,21 1 0,0 20 15,0-20-15,0-1 0,-21 1 0,21-1 16,-21 22-16,21-21 0,0-22 15,-21 21-15,21 1 0,-21-1 0,21-20 16,-22-1-16,22 22 0,0-22 0,0-21 16,0 21-16,0-20 0,0-1 0,0 0 15,22 0-15,-1-21 0,0 0 16,0 0-16,0 0 0,0 0 16,1-21-16,-1 0 0,0 0 0,21-1 15,-21 1-15,22-21 0,-1 21 16,-21-22-16,22 22 0,-1-21 0,-21 0 15,21-1-15,-20 1 0,-1-22 0,0 1 16,-21 21-16,0-22 0,0 1 16,0-1-16,0 1 0,-21-1 0,0 1 15,-1 20-15,1 1 0,-21 0 0,0-1 16,-1 1-16,1 21 0,0 0 16,-1-1-16,1 1 0,0 21 0,-1 0 15,22-21-15,0 21 0,0 0 16,0 0-16,42 0 31,21 0-31,-21 0 0,0-21 16,22 21-16,-22 0 0,21-21 0,1 0 15,-22 21-15,21-22 0,0 1 16,1 0-16,-1 0 0,-21 0 0,22 0 16,-22-22-16,0 22 0,0 0 0,0 0 15,-21 0-15,0-1 0,0 1 16,0 0-16,0 0 0,-21 21 31,21 21-15,0 0-1,0 0-15,-21 1 0,21-1 0,0 0 16,0 0-16,0 0 0,0 0 16,0 1-16,0-1 15,0 0-15,0 0 16,21-21 15,-21-21-31,21 0 16,-21 0-16</inkml:trace>
  <inkml:trace contextRef="#ctx0" brushRef="#br1" timeOffset="65231.18">17716 4699 0,'0'0'0,"-21"0"0,0 0 16,0 0-1,42 0 32,0 0-31,0 0-1</inkml:trace>
  <inkml:trace contextRef="#ctx0" brushRef="#br1" timeOffset="65794.87">18013 4741 0,'21'0'15,"0"0"1,-21-21-16,21 21 16,0 0-16,1 0 0,-1 0 0,0 0 15,0 0-15,21 0 16,-20 0-16,-1 0 0,0 21 0,0-21 16,-21 22-16,0 20 0,21-21 15,-21 0-15,0 22 0,0-22 0,0 21 16,-21-21-16,0 22 0,0-22 0,0 21 15,-1-21-15,1 0 0,0 1 16,0-1-16,0 0 0,0-21 0,21 21 16,-22-21-1,22-21 17,22 21-32,-1-21 0,-21 0 15,21-1-15,21 1 0,-21 0 0,1 0 16,-1-21-16,21 20 0,-21-20 0,22 0 15,-22 21-15,21-22 0,-21 22 16,0 0-16,22 0 0,-22 0 16,-21 42-1,-21 0-15,21 0 16,-21 0-16,-1 0 0,1 22 16,0-22-16,0 21 0,0-21 0,0 1 15,21 20-15,0-21 0,0 0 16,0 0-16,0 1 0,0-1 15,0 0-15,0 0 0,21-21 16,0 0-16,0 0 16,0 0-16,0 0 0,1 0 15,-1 0-15,0 0 0,0-21 0,0 0 16</inkml:trace>
  <inkml:trace contextRef="#ctx0" brushRef="#br1" timeOffset="66195.63">18859 4868 0,'0'22'0,"22"-22"31,-1 0-31,0 0 16,0 0-16,0 0 0,-21-22 15,21 22-15,1-21 0,-1 21 16,0-21-16,0 21 0,-21-21 0,0 0 16,21 21-16,-21-21 0,0-1 15,-21 22 1,0 0-16,0 0 16,0 0-16,-1 0 0,1 22 15,0-1-15,0 21 0,0-21 16,0 0-16,21 22 0,0-22 0,-22 0 15,22 0-15,0 0 0,-21 1 16,21-1-16,0 0 0,0 0 0,0 0 16,0 0-16,21-21 15,1 22-15,-1-22 0,0 0 16,0 0-16,0 0 0,0 0 0,1 0 16,-1-22-16</inkml:trace>
  <inkml:trace contextRef="#ctx0" brushRef="#br1" timeOffset="66808.28">19770 4699 0,'-22'-85'15,"1"85"1,0 0-16,0 0 0,0 0 0,0 0 15,-1 0-15,1 0 0,0 0 0,-21 0 16,21 22-16,-22-22 0,22 21 16,-21 0-16,21 0 0,-1 0 15,1 22-15,0-22 0,0 0 0,21 21 16,-21-21-16,21 22 0,0-22 16,0 21-16,0-21 0,0 1 0,0 20 15,21-21-15,0-21 0,0 21 16,-21 0-16,21-21 0,1 0 0,20 22 15,-21-22-15,0 0 0,0 0 0,1 0 16,-1 0-16,21-22 0,-21 22 16,0-21-16,1 0 0,-1 0 15,0 0-15,0-22 0,0 1 0,0 21 16,1-21-16,-1-1 0,-21 1 0,21-22 16,0 22-16,0 0 0,0-1 15,1 1-15,-22 0 0,0-1 16,21 1-16,-21 0 0,21-1 0,-21 1 15,0 21-15,21 0 0,-21 0 16,0-1-16,0 1 0,0 42 16,-21 1-1,0-1-15,21 21 0,-21-21 16,21 22-16,0-1 0,-22-21 0,22 21 16,-21 1-16,21-1 0,-21 0 15,21 1-15,0-1 0,0 0 0,0 1 16,0-1-16,0 0 0,0-20 15,0 20-15,0-21 0,0 0 16,21 22-16,0-22 0,1-21 0,-1 21 16,0 0-16,0-21 0,0 0 15,0 0-15,1 0 0,-1 0 0,0 0 16,0 0-16,0 0 0,0 0 0</inkml:trace>
  <inkml:trace contextRef="#ctx0" brushRef="#br1" timeOffset="66987.17">20256 4995 0,'0'0'0,"-21"0"0,0 0 31,0 0-16</inkml:trace>
  <inkml:trace contextRef="#ctx0" brushRef="#br1" timeOffset="77779.17">3048 8424 0,'0'0'16,"0"-21"-16,0 0 0,0 0 16,0 0-16,0 0 0,0-1 0,0 1 15,0 0-15,0 0 16,0 0-16,-21 21 31,21 21-31,0 0 16,0 0-16,0 22 0,0-1 0,0 0 15,0 1-15,0-1 0,0 21 16,0 1-16,0-22 0,0 22 0,21-1 16,-21 1-16,0-1 0,0 1 15,0-1-15,0-20 0,0 20 0,0-21 16,0 1-16,0-1 0,0 0 0,0 1 16,0-22-16,0 0 0,0 0 15,0 0-15,0 1 0,0-1 0,0-42 47,0-1-47,-21 1 0,21 0 0,-21 0 16,21 0-16,0 0 0,-22-22 15</inkml:trace>
  <inkml:trace contextRef="#ctx0" brushRef="#br1" timeOffset="78274.89">2688 8446 0,'0'0'0,"-21"0"0,-21-22 0,20 22 0,-20-21 0,21 21 15,0 0-15,-22 0 16,22-21-16,0 21 0,0-21 0,21 0 16,0 0-16,0-1 15,21 1-15,21 0 0,-20 0 16,20 21-16,0-21 0,1 0 0,20 21 15,1 0-15,-22 0 0,21 0 16,1 0-16,-1 0 0,1 21 0,-1 0 16,22 21-16,-21-21 0,-1 22 15,1-1-15,-1 0 0,-21 1 16,22-1-16,-22 0 0,1 1 0,-22 20 16,0-20-16,0 20 0,-21-21 15,0 22-15,0-22 0,-21 22 0,0-22 16,0 0-16,-22 1 0,1-1 15,-22 0-15,22 1 0,-21-1 0,-1-21 16,1 0-16,-1 22 0,1-22 16,-1 0-16,1 0 0,-1-21 0,1 21 15,-1-21-15,1 0 0,-1 0 0,22 0 16,-1 0-16,22 0 0,-21 0 16,21 0-16,0-21 0,-1 21 0,22-21 15,-21 0-15,21 0 16,0 0-16,21-1 15,1 1-15,-1 0 0,0 21 16,0-21-16,21 21 0,-20-21 0,20 0 16,-21 21-16,21-22 0,1 22 0</inkml:trace>
  <inkml:trace contextRef="#ctx0" brushRef="#br1" timeOffset="78746.62">3535 9059 0,'0'0'0,"21"0"0,-21-21 0,0 0 16,0 0-16,21 0 0,0 0 0,-21-1 16,21 1-16,1 0 0,-1 0 15,0 0-15,0 21 0,0-21 0,22 21 16,-22 0-16,0 0 0,21 0 15,1 0-15,-22 0 0,0 21 0,21 0 16,-21 0-16,1 21 0,-1-20 16,0 20-16,-21-21 0,0 0 0,0 22 15,0-22-15,0 21 0,0-21 0,0 0 16,0 22-16,0-22 16,0 0-16,0 0 0,0 0 15,-21-21-15,0 0 31,21-21-31,0 0 0,0 0 16,0 0-16,0 0 0,0-1 0,0 1 16,0-21-16,0 21 0,0-22 15,21 22-15,-21-21 0,21 21 0,-21-22 16,21 22-16,0-21 0,-21 21 16,21 0-16,1-1 0,-1 22 0,-21-21 15,21 21-15,0 0 0,0 0 0,0 0 16,1 0-1,-1 0-15,-21 21 0,0 1 16</inkml:trace>
  <inkml:trace contextRef="#ctx0" brushRef="#br1" timeOffset="79311.3">4826 9017 0,'0'0'0,"21"-21"0,-21 0 16,0 0-16,0-1 0,0 1 16,0-21-16,0 21 0,0 0 15,-21-1-15,21 1 0,-21 0 16,-22 0-16,22 0 0,0 0 0,-21 21 16,21 0-16,-22 0 0,22 0 0,-21 0 15,-1 0-15,22 21 0,-21 0 16,21 0-16,0 21 0,-1-20 0,1 20 15,0 0-15,0 1 0,21-1 16,-21-21-16,21 21 0,0 1 0,0-22 16,0 21-16,0-21 0,0 1 0,0-1 15,0 0-15,21 0 0,0-21 16,0 0-16,0 0 0,1 0 16,20 0-16,-21 0 15,0 0-15,0 0 0,22-21 0,-22 0 16,0 0-16,21-1 0,-20 1 0,-1 0 15,0 0-15,0-21 0,0 20 16,0-20-16,-21 0 0,22 21 0,-22-22 16,0 1-16,0 21 0,0 0 0,0-1 15,0 1-15,0 42 32,0 1-32,0-1 0,0 21 15,0-21-15,0 22 0,0-22 0,0 21 16,0-21-16,0 22 0,0-22 0,0 0 15,0 0-15,0 0 16,0 0-16,0 1 0,0-1 16,21-21-16,0 0 0,0 0 15,0 0 1,0 0-16,-21-21 0,22 21 0,-1-22 16</inkml:trace>
  <inkml:trace contextRef="#ctx0" brushRef="#br1" timeOffset="79894.97">5101 8805 0,'0'0'0,"0"-21"0,21 0 0,-21 0 16,0 42 15,0 0-31,0 0 0,0 22 0,0-22 16,0 21-16,0-21 0,0 22 0,0-22 15,0 21-15,0-21 0,0 1 16,0-1-16,0 0 0,0 0 0,0 0 15,0 0-15,21 1 16,1-22-16,-1 0 16,0 0-16,0 0 0,-21-22 15,21 22-15,0-21 0,1 0 0,-22 0 16,21 0-16,0 0 16,0-1-16,-21 1 0,0-21 0,21 21 0,-21 0 15,21-1-15,-21 1 0,0 0 16,0 0-16,0 42 31,0 0-15,0 0-16,0 22 0,0-22 0,0 0 15,0 0-15,0 22 0,0-22 0,0 0 16,0 0-16,0 0 0,22-21 16,-1 21-16,0 1 0,0-22 0,0 0 15,22 0-15,-22 0 0,0 0 0,0 0 16,21 0-16,-20 0 0,-1-22 15,0 22-15,21-21 0,-21 0 16,1 0-16,-1 0 0,-21 0 0,21-1 16,-21-20-16,21 21 0,-21-21 15,0-1-15,0 22 0,0-21 0,-21-1 16,0 22-16,0 0 0,-1 0 0,1 0 16,0 0-16,0-1 0,0 22 15,0 0-15,-1 0 0,1 0 0,0 0 16,0 0-16,0 0 15,21 22 1,21-22 0</inkml:trace>
  <inkml:trace contextRef="#ctx0" brushRef="#br1" timeOffset="80427.66">6054 8382 0,'0'0'0,"0"-21"16,-22 42 15,22 0-31,0 0 0,0 1 16,0-1-16,0 21 0,0-21 16,0 22-16,0-1 0,0-21 15,0 21-15,-21 1 0,21-1 0,0 0 16,0 1-16,0-1 0,0 0 0,0-20 15,0 20-15,0 0 0,0-21 16,0 1-16,0-1 0,0 0 0,0 0 16,0 0-16,0-42 31,0 0-31,0 0 16,0 0-16,21-22 0,-21 22 15,22 0-15,-22-21 0,0 20 16,21-20-16,0 21 0,0-21 15,0 20-15,0 1 0,1-21 0,-1 42 16,21-21-16,-21 0 0,22 21 16,-22 0-16,21 0 0,0 0 0,-20 0 15,20 21-15,-21 0 0,21 0 0,-20 0 16,-1 0-16,0 22 0,-21-22 16,0 0-16,0 0 0,0 0 0,0 22 15,-21-22-15,0 0 0,-1 0 0,-20 0 16,21 1-16,-21-1 0,20-21 15,-20 21-15,0 0 0,21-21 0,-22 21 16,1-21-16,21 0 0,-22 0 16,22 0-16,0 21 0,0-21 15,0 0-15,21-21 16,0 0-16</inkml:trace>
  <inkml:trace contextRef="#ctx0" brushRef="#br1" timeOffset="81203.32">7260 8700 0,'0'0'0,"21"0"0,-21-22 15,0 1-15,21 0 0,-21 0 16,0 0-16,0 0 16,-21-1-1,0 22-15,0 0 0,0 0 16,0 22-16,-1-1 15,1-21-15,0 42 0,0-21 0,0 22 16,0-1-16,-22 0 0,22 1 0,0-22 0,0 21 16,0 0-16,-1 1 15,22-1-15,-21-21 0,21 0 0,0 1 16,0-1-16,21 0 0,1 0 0,-1-21 16,0 0-16,21 0 15,-21 0-15,1 0 0,-1 0 0,0-21 16,0 21-16,0-21 0,0 0 0,1-1 15,-1 1-15,0-21 0,-21 21 16,0-22-16,21 1 0,-21 21 0,0-21 16,0-1-16,0 1 0,0 21 0,0-22 15,0 22-15,0 0 0,0 0 16,0 42 0,0 0-1,0 0-15,0 1 0,0-1 16,0 21-16,0 0 0,0 1 0,0-22 15,0 21-15,0 1 0,21-22 0,0 0 16,-21 21-16,22-21 0,-22 1 16,21-1-16,-21 0 0,21-21 0,0 21 15,0-21-15,0 0 0,1 0 16,-1 0-16,0 0 16,0-21-16,0 0 0,0 21 0,1-21 15</inkml:trace>
  <inkml:trace contextRef="#ctx0" brushRef="#br1" timeOffset="81459.17">7937 8509 0,'0'0'0,"-21"0"0,0 0 0,0 0 16,0 0-16,0 21 0,-1 0 15,1 1-15,21-1 0,-21 0 16,21 0-16,-21 21 0,21 1 0,0-22 15,0 21-15,0 1 0,0-1 16,0-21-16,0 21 0,0-20 16,0 20-16,21-21 0,-21 0 0,21 0 0,0-21 15,1 22-15,20-22 16,-21 0-16,0 0 0,22 0 0,-22 0 16,0 0-16,21 0 0,-21 0 0,22-22 15,-22 1-15,21 0 0</inkml:trace>
  <inkml:trace contextRef="#ctx0" brushRef="#br1" timeOffset="82115.78">8467 8065 0,'0'0'0,"0"-22"0,0 1 0,-22 21 15,1 0-15,0 21 16,21 1-16,0-1 0,-21 21 15,21 0-15,-21 1 0,0 20 0,21-20 16,0 20-16,0-21 0,-22 22 0,22-22 16,0 22-16,0-22 0,-21 0 15,21 22-15,0-22 0,0 1 0,0-22 16,0 21-16,0 0 0,0-20 0,0-1 16,0 0-16,0 0 0,0 0 15,0-42 16,0 0-31,0 0 16,0 0-16,0-22 0,0 22 16,0 0-16,0-21 0,0 20 0,0-20 15,21 21-15,1 0 0,-22 0 16,21-1-16,0 1 0,0 0 0,0 21 16,0 0-16,1 0 0,-1 0 0,0 0 15,0 0-15,0 0 0,0 0 16,1 21-16,-22 0 0,21-21 0,-21 22 15,0-1-15,0 0 0,0 0 16,0 0-16,-21-21 16,-1 21-16,-20 1 0,21-22 0,0 0 15,-22 21-15,22-21 0,-21 0 0,21 0 16,-22 0-16,22 0 0,0 0 16,0 0-16,0 0 0,0 0 0,21-21 15,0 42 16,21 0-31,0 0 16,0 0-16,0 0 0,-21 1 16,21-1-16,1 0 0,-1 0 0,0 0 15,0 0-15,-21 1 0,21-1 0,0 0 16,1 0-16,-1-21 16,0 21-16,0 0 0,0-21 15,0 0-15,1 0 0,-1 0 16</inkml:trace>
  <inkml:trace contextRef="#ctx0" brushRef="#br1" timeOffset="82954.94">2328 9737 0,'-106'0'31,"212"0"-31,-233 0 0,106 0 0,0 0 0,0 0 16,0 0-16,-1 0 0,1 0 16,42 0 31,22 0-32,-22 0-15,21 0 0,22 21 0,-22-21 16,22 0-16,20 0 0,-20 0 15,20 0-15,1 0 0,21 0 0,-21 0 16,20 0-16,-20 0 0,42 0 16,-21 0-16,21 0 0,0 0 0,0 0 15,21-21-15,-21 21 0,0 0 0,21 0 16,0-21-16,1 21 0,-1 0 16,0 0-16,0 0 0,21-22 0,-20 22 15,-1 0-15,21 0 0,-21 0 0,22 0 16,-22 0-16,0-21 0,21 21 15,-21 0-15,1 0 0,-1 0 16,0 0-16,0 0 0,0 0 0,-21 0 16,21 0-16,-21-21 0,0 21 15,0 0-15,-21 0 0,0 0 0,0-21 16,0 21-16,0 0 0,-22 0 0,1 0 16,0-21-16,-1 21 0,1 0 15,-22 0-15,1 0 0,-22 0 0,1 0 16,-1-21-16,-21 21 0,0 0 0,0 0 15,1 0-15,-44 0 63,1 0-63,0 21 0,0-21 0,0 0 16,0 0-16,-1 0 0,-20 21 0,0-21 15,-1 21-15</inkml:trace>
  <inkml:trace contextRef="#ctx0" brushRef="#br1" timeOffset="83659.36">1482 10943 0,'-22'0'0,"44"0"0,-65 0 0,43 21 31,21-21-15,1 0-16,20 0 0,0 0 16,1 0-16,-1 0 0,21 0 0,-20 0 15,20 0-15,1 0 0,-22 0 0,22 0 16,-1 0-16,-21 0 0,22 0 16,-22 0-16,22 0 0,-22 0 15,22 0-15,-22 0 0,0 0 16,-21 0-16,1 0 0,-1 0 0,0 0 15,-42 0 17,0 0-32,-1-21 0,1 21 0,-21 0 15,21-21-15</inkml:trace>
  <inkml:trace contextRef="#ctx0" brushRef="#br1" timeOffset="83999.41">2159 10774 0,'0'0'0,"0"21"47,21-21-47,21 21 16,-20-21-16,20 0 0,0 0 0,1 21 16,-1-21-16,0 0 0,1 0 15,-22 22-15,21-1 0,-21-21 0,22 0 16,-43 21-16,21-21 0,-21 21 0,0 0 15,0 0-15,-21 1 16,-1-22-16,-20 21 0,21 0 0,-21 0 16,-1 21-16,1-20 0,0-1 15,-1 0-15,1 0 0,21 21 16,-22-20-16,1-1 0,21 0 0,-21 0 16,20 0-16,1 0 0,21 1 15,0-1-15,0 0 0,21-21 31,1 0-31,-1 0 0,0 0 0,21-21 16</inkml:trace>
  <inkml:trace contextRef="#ctx0" brushRef="#br1" timeOffset="84924.19">3768 10372 0,'-22'-43'31,"22"65"-15,0-1-16,0 0 0,0 0 0,0 21 15,0 1-15,0-1 0,0 0 16,0 1-16,0-1 0,0 0 16,0 1-16,0-1 0,0 0 0,22-20 15,-22 20-15,0-21 0,0 21 16,0-20-16,0-1 0,0 0 0,0 0 15,0 0-15,0 0 0,0 1 0,0-1 16,0-42 15,-22-1-15,22 1-16,0 0 0,-21 0 16,21 0-16,0-22 0,0 22 0,0-21 15,0 21-15,0-22 0,0 22 16,21-21-16,1 21 0,-1 0 15,0-22-15,0 22 0,0 0 0,0 0 16,22 21-16,-22-21 0,0 21 16,21 0-16,-20 0 0,20 0 0,-21 21 15,21 0-15,-20 0 0,-1 0 16,0 0-16,0 1 0,0-1 0,-21 21 16,21-21-16,-21 0 0,0 1 0,0 20 15,0-21-15,-21 0 0,0 0 16,0 1-16,0-1 0,21 0 0,-21 0 15,-1 0-15,22 0 0,-21-21 16,42-21 31</inkml:trace>
  <inkml:trace contextRef="#ctx0" brushRef="#br1" timeOffset="85906.99">4720 10647 0,'0'0'15,"-21"0"-15,0 0 16,0 21-16,-1-21 0,1 21 0,0 0 16,21 1-16,-21-1 0,0 0 15,0 0-15,-1 21 0,1-20 16,21-1-16,-21 21 0,21-21 0,0 0 15,0 1-15,0-1 0,0 0 0,21 0 16,0 0-16,1 0 0,20-21 16,-21 0-16,0 22 0,22-22 0,-22 0 15,21 0-15,0 0 0,-20 0 16,-1-22-16,21 22 0,-21 0 0,0-21 16,1 0-16,-22 0 0,0 0 15,0 0-15,0-1 0,0 1 16,0 0-16,-22 0 0,1-21 15,0 20-15,21 1 0,0 0 0,-21 0 16,21 0-16,0 0 16,0-1-16,0 1 0,0 0 15,21 0-15,0 0 0,0 21 16,22 0-16,-22-21 0,0 21 16,0 0-16,22 0 0,-22 0 0,0 21 15,0-21-15,0 21 0,0 0 16,1 0-16,-1 0 0,0 1 0,-21-1 15,0 0-15,21 0 0,-21 21 16,21-20-16,-21-1 0,0 0 0,0 0 16,0 0-16,0 0 0,0 1 15,0-1-15,0 0 0,0 0 16,0 0-16,-21-21 31,21-21-15,0 0-16,-21 0 15,21 0-15,0-1 0,0 1 16,0 0-16,0-21 0,0-1 0,0 22 16,21-21-16,0 0 0,0-1 0,22 22 15,-22 0-15,21-21 0,1 20 16,-22 22-16,21 0 0,0 0 0,1 0 16,-22 0-16,0 22 0,21-1 15,-20 0-15,-1 0 0,0 0 16,0 22-16,0-22 0,-21 21 0,0-21 15,21 0-15,-21 22 0,0-22 0,0 0 16,0 0-16,0 0 0,0 1 16,0-1-16,0 0 0,0 0 15,-21-21-15,0 0 16,0 0-16,0-21 16,21 0-1,0 0-15,0-1 0,0 1 0,0 0 16,0-21-16,21 21 0,0-22 15,0 22-15,0-21 0,1 21 16,-1-22-16,21 1 0,-21 21 0,0 0 16,22-1-16,-22 1 0,21 0 15,-21 21-15,22 0 0,-22 0 0,0 21 16,0 0-16,0 1 0,-21-1 0,0 0 16,22 21-16,-22-21 0,21 22 15,-21-22-15,0 0 0,0 21 0,0-20 16,0-1-16,0 21 0,0-21 0,0 0 15,-21 1-15,21-1 0,-22-21 16,22 21-16,-21-21 16</inkml:trace>
  <inkml:trace contextRef="#ctx0" brushRef="#br1" timeOffset="86331.17">6731 10562 0,'0'0'0,"-21"-21"15,0 21-15,-1 0 0,1 0 16,0 0-16,0 21 0,0 0 0,0-21 16,-1 22-16,1-1 0,0 21 15,0-21-15,0 0 0,0 22 16,-1-22-16,1 21 0,21-21 0,0 1 15,0 20-15,0-21 0,0 0 0,0 0 16,0 1-16,21-1 0,1 0 16,-1-21-16,0 21 0,21-21 0,-21 0 15,22 0-15,-22 0 0,21 0 0,-21 0 16,22 0-16,-22-21 0,0 0 16,21 21-16,-20-21 0,-1-1 0,0-20 15,0 21-15,-21 0 0,0-22 0,0 1 16,0 21-16,0-21 0,0-1 15,0 1-15,0 0 0,0-1 16,-21 22-16,0-21 0,0 21 0,-22 21 16,22-22-16,0 22 0,-21 0 15,20 0-15,-20 0 0,0 22 0,-1-1 16,22-21-16,-21 21 0,21 0 0,-22 0 16,22-21-16,0 21 0,0 1 15,0-22-15</inkml:trace>
  <inkml:trace contextRef="#ctx0" brushRef="#br1" timeOffset="87262.52">7620 10774 0,'0'0'0,"42"-64"31,-42 43-31,0 0 0,0 0 0,0 0 16,0 0-16,0-1 0,-21 1 0,0 0 16,0 0-16,-22 0 0,22 0 15,0-1-15,-21 22 0,21 0 0,-22 0 16,22 0-16,-21 0 0,21 22 15,-22-22-15,22 21 0,0 0 16,0 21-16,-22-21 0,22 1 0,0 20 16,21-21-16,0 0 0,-21 0 0,21 22 15,0-22-15,21 0 16,0-21-16,22 0 0,-22 0 16,21 0-16,-21 0 0,22 0 0,-1 0 15,0 0-15,1-21 0,-1 21 16,0-21-16,1 0 0,-1-1 0,-21 1 15,21 21-15,-20-21 0,-1 0 16,0 0-16,-21 0 0,0-1 0,0 1 16,0 0-1,0 42 17,-21 0-32,21 1 0,-21-1 0,21 21 15,0-21-15,0 22 0,0-22 0,-22 21 16,22 0-16,0 1 0,0 20 15,0-20-15,0 20 0,0-21 0,0 22 16,0-1-16,0 22 0,0-21 0,22 20 16,-22-20-16,21 20 0,-21-20 15,21 21-15,-21-1 0,0 1 16,0-22-16,0 22 0,0-21 0,0-1 0,0 1 16,0-1-16,-21-21 0,0 1 15,-1-1-15,22 0 0,-21-20 16,-21-1-16,21 0 0,-22 0 0,1 0 15,0-21-15,-1 0 0,1 0 0,0-21 16,-22 0-16,22 0 0,-22 0 0,1-22 16,-1 1-16,-20 0 0,20-22 15,-20 22-15,20-22 0,1-20 0,-1 20 16,22 1-16,-1-1 0,22 1 0,0-1 16,21 1-16,0-1 0,21 22 15,0-22-15,1 22 0,20-22 0,0 22 16,1 0-16,20-1 0,-21 1 15,22 0-15,-1-1 0,1 1 16,21 0-16,-22-1 0,1 1 0,-1 0 16</inkml:trace>
  <inkml:trace contextRef="#ctx0" brushRef="#br1" timeOffset="88035.08">8107 10710 0,'0'-21'0,"21"21"16,0-21-16,-21 0 15,21 21-15,0-21 0,1 0 0,-22-1 16,21 1-16,0 0 0,0 0 16,-21 0-16,21-22 0,-21 22 0,21 0 15,-21 0-15,-21 21 16,0 0-16,0 21 15,0 0-15,0 0 0,-1 22 0,1-22 16,0 21-16,0-21 0,0 22 16,0-22-16,21 21 0,0-21 0,0 22 15,0-22-15,0 0 0,0 0 0,0 0 16,0 1-16,21-22 0,0 0 16,0 21-16,21-21 0,-20 0 15,-1 0-15,21 0 0,-21 0 0,22-21 16,-22 21-16,21-22 0,-21 1 15,22 0-15,-1 0 0,-21 0 0,21 0 16,-20-1-16,-1-20 0,0 21 0,0 0 16,0-22-16,-21 22 0,0-21 15,0 21-15,0 0 0,21-1 0,-21 1 16,0 42 0,0 1-1,-21-1-15,21 0 0,0 21 16,0-21-16,0 1 0,0 20 0,0-21 15,0 0-15,-21 0 16,21 1-16,0-1 0,0 0 0,0 0 16,0 0-16,-21-21 0,0 0 31,0 0-31,-1 0 16,22-21-16,0 0 15,0 0-15,0 0 0,0-22 16,0 22-16,0 0 0,22-21 0,20 20 15,-21-20-15,21 21 16,1-21-16,-1 20 0,0 1 0,1 0 16,20 0-16,-20 21 0,-1 0 0,0 0 0,1 0 15,-1 21-15,-21 0 16,0 0-16,0 1 0,1-1 0,-22 21 16,21-21-16,-21 22 0,0-22 0,0 0 15,0 21-15,-21-21 0,-1 1 16,22-1-16,-21 0 0,0 0 0,21 0 15,-21-21-15,42 0 32,0-21-32,0 21 15,1-21-15</inkml:trace>
  <inkml:trace contextRef="#ctx0" brushRef="#br1" timeOffset="88446.84">9673 10393 0,'-21'0'16,"0"0"-16,0 0 0,-1 21 15,1 0-15,0 0 0,0 1 16,0-1-16,21 0 0,-21 21 0,-1-21 16,22 1-16,-21 20 0,21-21 0,-21 0 15,21 0-15,0 1 16,0-1-16,0 0 0,0 0 0,21 0 15,0-21-15,1 0 0,20 0 0,-21 0 16,0 0-16,0 0 16,1 0-16,20 0 0,-21 0 0,0-21 15,22 0-15,-22 21 0,0-21 0,0 0 16,0-22-16,0 22 0,-21 0 16,0-21-16,0-1 0,0 22 0,0-21 15,0-1-15,0 22 0,-21 0 0,0-21 16,0 42-16,0-21 0,0-1 15,-1 22-15,1 0 0,0 0 0,0 0 16,0 22-16,0-1 0,-1 0 16,1-21-16,0 42 0,21-21 15,0 1-15,0-1 0,0 0 0,0 0 16,0 0-16,0 0 0,21-21 16,0 22-16,1-22 0</inkml:trace>
  <inkml:trace contextRef="#ctx0" brushRef="#br1" timeOffset="88823.47">10202 10372 0,'0'0'0,"0"-21"0,0-1 0,0 1 16,0 0-16,0 0 16,0 42-1,0 0 1,0 0-16,0 22 0,0-22 15,0 21-15,0-21 0,0 22 0,0-22 16,0 21-16,0-21 0,0 1 0,0-1 16,0 0-16,0 0 0,0 0 15,21 0-15,1-21 0,-22 22 0,21-22 16,0 0-16,0 0 0,0 0 0,0 0 16,1 0-16,-1 0 0,0-22 15,0 22-15,0-21 0,0 0 0,-21 0 16,22 0-16,-22 0 0,21-22 15,-21 22-15,0-21 0,0-1 16,0 22-16,0-21 0,0 21 0,0 0 16,0-1-16,0 1 0,0 0 0,0 0 15,21 21 1,0 0-16,-21 21 16,0 0-16</inkml:trace>
  <inkml:trace contextRef="#ctx0" brushRef="#br1" timeOffset="89235.23">11261 10393 0,'0'-21'0,"0"42"0,21-63 0,-21 20 0,0 1 15,0 0-15,0 0 16,0 0-16,-21 21 0,-1 0 0,1 0 15,0 0-15,-21 0 0,21 0 0,-1 0 16,-20 0-16,21 21 0,0 0 16,0 0-16,-1 0 0,1 1 0,21-1 15,0 0-15,0 0 0,0 0 0,0 0 16,21 1-16,1-22 0,-1 21 16,0-21-16,21 0 0,-21 21 15,1-21-15,20 21 0,-21-21 0,21 0 16,-20 21-16,-1-21 15,0 0-15,-21 21 0,0 1 16,-21-1 0,0-21-1,-1 0-15,1 0 0,0 0 0,-21 21 16,21-21-16,-1 0 0,-20 0 0,21 0 16,0 0-16,0 0 0,-1 21 15,1-21-15,0 0 0,0 0 0,0 0 16,0 0-16,-22 0 0,22 0 0,0 21 15</inkml:trace>
  <inkml:trace contextRef="#ctx0" brushRef="#br1" timeOffset="90207.03">1757 12298 0,'0'0'0,"-43"0"0,22 0 15,0 0-15,0 0 0,42 0 32,0 21-32,0-21 0,22 21 0,20-21 15,-20 0-15,20 21 0,22-21 16,-22 0-16,22 0 0,0 0 0,-1 22 15,1-22-15,0 0 0,-1 0 16,1 0-16,0 0 0,-22 0 0,1 0 16,-22 0-16,0 0 0,1 0 0,-22 0 15,0 0-15,0 0 16,-42-22 0,0 22-16,0 0 15,-1 0-15,-20 0 0,0 0 0,-1-21 16,1 21-16,0 0 0,21 0 15,-22 0-15,1-21 0,21 21 0,0 0 16,-22 0-16,43-21 16,0 0-1,21 21-15,22 0 0,-22 0 16,21 0-16,1-21 0,-1 21 0,0 0 16,1 0-16,-1 0 0,-21 21 0,21-21 15,1 21-15,-22 0 16,0 0-16,-21 22 0,0-22 0,0 0 15,0 21-15,0-21 0,-21 22 16,-21-22-16,20 21 0,-20-21 0,0 1 16,-1 20-16,1-21 0,0 0 15,21 0-15,-1 1 0,1-1 0,0 0 16,42-21 0,0 0-16,1-21 15,-1 0-15</inkml:trace>
  <inkml:trace contextRef="#ctx0" brushRef="#br1" timeOffset="91287.83">4106 12383 0,'0'0'0,"-42"0"16,21 0-16,0 0 0,-1 0 0,1 21 16,0-21-16,0 0 0,42 0 46,0 0-46,0 0 0,1 0 0,20 0 16,-21 0-16,21 0 0,-20-21 0,20-1 16,0 22-16,1-21 0,-1 0 15,-21 0-15,21 0 0,1 0 16,-22-1-16,0-20 0,0 21 0,0-21 16,-21 20-16,0-20 0,0 21 15,0-21-15,0 20 0,0-20 0,-21 21 16,0-21-16,0 20 0,0 1 15,0 0-15,-1 0 0,1 21 0,0 0 16,0 0-16,0 0 16,0 0-16,21 42 0,0-21 15,0 22-15,0-1 0,0 22 16,0-22-16,0 21 0,0 1 0,0-22 16,0 22-16,-22-1 0,22 1 0,-21-1 15,21 1-15,0-1 0,0 1 16,-21 20-16,21-20 0,-21 21 0,21-22 15,-21 22-15,21-22 16,0 22-16,0-22 0,-21 22 0,21-21 16,-22 20-16,22-20 0,0-1 0,0 1 15,0-1-15,0-20 0,0 20 16,0-42-16,0 22 0,22-22 0,-1 0 16,0-21-16,21 0 0,-21 0 0,22 0 15,-22-21-15,21 0 0,1-1 16,-1-20-16,-21 21 0,21-21 0,1-1 15,-1-20-15,0 20 0,1-20 16,-22 21-16,0-22 0,0 1 16,0-1-16,-21 22 0,0-22 0,0 1 15,0-22-15,-21 22 0,0-1 16,0 1-16,-21 20 0,-1-20 0,1 20 16,0 1-16,-1 21 0,1-21 0,-22 20 15,22 1-15,0 21 0,-1 0 16,1 0-16,21 0 0,-21 0 0,20 0 15,1 0-15,42 0 32,1 0-17,-1 0-15,21 0 0,0 0 16,-20-21-16,41 0 0,-21 21 0,22-21 16,-22 0-16,22-1 0,-1 1 0,-20 0 15,20-21-15,-21 21 0,1-1 16,-1 1-16,-21-21 0,22 21 0,-22 0 15,0-1-15,-21 1 0,0 0 16,0 0-16,-21 42 31,0 0-31,-1 0 0,22 1 16,0-1-16,-21 21 0,21-21 16,-21 0-16,21 1 0,0-1 0,0 0 15,0 0-15,0 0 0,-21 0 16,21 1-16,0-1 15,0 0-15,0-42 47,0 0-47</inkml:trace>
  <inkml:trace contextRef="#ctx0" brushRef="#br1" timeOffset="91494.8">4889 12086 0,'0'-21'15,"0"42"-15,0-63 0,-21 42 16,42 0 15,1 0-15,-1 0-16,0 0 15,0 0-15,0 21 0,0-21 0</inkml:trace>
  <inkml:trace contextRef="#ctx0" brushRef="#br1" timeOffset="92078.46">5419 12234 0,'0'0'0,"-22"0"0,22-21 31,0 0-15,0 0-16,22 21 15,-1 0-15,0 0 0,0 0 16,0 0-16,0 0 0,1 0 16,-1 21-16,-21 0 0,0 0 15,0 1-15,0-1 0,0 0 16,0 0-16,0 0 0,0 0 15,-21 1-15,-1-1 0,1 0 0,0 0 16,0 0-16,0 0 0,0 1 16,-1-1-16,1-21 0,0 21 0,0-21 15,42 0 17,0-21-17,0 0-15,1 21 0,-1-22 16,21 1-16,-21 0 0,22 0 15,-22 0-15,21 0 0,-21-22 0,0 22 0,22 0 16,-22 0-16,21 0 0,-21-22 16,1 43-16,-1-21 0,0 0 15,-21 42 17,0 0-32,-21 0 0,0 1 0,21 20 15,-22-21-15,1 0 0,21 22 16,-21-22-16,21 21 0,0-21 0,0 0 15,0 1-15,0-1 0,0 0 0,0 0 16,0 0-16,21-21 16,0 0-16,1 0 0,-1 0 15,0 0-15,0 0 0,0 0 0,0 0 16,1 0-16,-1 0 0,0-21 16,-21 0-16,21 21 0,0-21 15,0 0-15</inkml:trace>
  <inkml:trace contextRef="#ctx0" brushRef="#br1" timeOffset="92523.21">6286 12277 0,'0'0'0,"0"21"0,0 0 0,-21-21 0,0 21 16,21 0-1,0 1 1,21-22 0,0 0-16,1 0 0,-1 0 15,0 0-15,0 0 0,0-22 16,0 22-16,1-21 0,-1 21 16,0-21-16,0 21 0,-21-21 0,0 0 15,21 0-15,-21-1 0,0 1 16,0 0-16,0 0 0,-21 21 15,0 0 1,0 0-16,0 0 0,-1 21 16,1-21-16,0 21 0,0 0 0,21 1 15,-21-1-15,21 0 0,-21 0 16,21 21-16,-22-20 0,22-1 16,0 0-16,0 0 0,0 0 0,0 0 15,0 1-15,0-1 0,0 0 16,22 0-16,-1-21 15,0 0-15,0 0 0,0 0 0,0 0 16,22 0-16,-1 0 0,0 0 0,1 0 16,-1 0-16,0 0 0</inkml:trace>
  <inkml:trace contextRef="#ctx0" brushRef="#br1" timeOffset="93142.86">7451 12298 0,'0'-21'0,"0"42"0,0-63 0,0 20 16,0 1-16,-22 0 0,1 0 0,0 0 15,0 21-15,0-21 0,0-1 16,-1 22-16,1 0 0,0 0 0,0 0 16,-21 0-16,20 0 0,1 22 0,-21-1 15,21-21-15,-22 21 0,1 0 16,21 0-16,-21 22 0,20-22 0,1 0 15,21 21-15,0-21 0,0 1 16,0-1-16,0 21 0,21-21 16,-21 0-16,22 1 0,-1-1 0,21 0 15,-21 0-15,0-21 0,1 21 16,-1-21-16,0 0 0,0 0 0,21 0 16,-20 0-16,-1 0 0,0 0 0,0 0 15,21-21-15,-20 21 0,-1-21 16,0 0-16,0 0 0,21-1 0,-20 1 15,-1-21-15,0 0 0,0-1 0,21 1 16,-20 0-16,-1-1 16,0-20-16,0-1 0,0 22 0,0-22 0,-21 22 15,0 0-15,0-1 0,0 1 16,0 21-16,0-21 0,0 20 16,0 1-16,0 0 0,0 42 31,-21 22-31,21-22 15,0 0-15,0 21 0,-21 1 0,21-1 16,0 0-16,-21 1 0,21 20 16,0-21-16,0 1 0,0-1 0,0 0 15,0 1-15,21-1 0,0 0 16,-21-20-16,21 20 0,-21-21 16,22 0-16,-1 0 0,0 1 0,0-1 15,0-21-15,0 0 0,1 0 16,-1 0-16,0 0 0,0 0 15,0 0-15,0 0 0,1 0 16,-1 0-16,0-21 0,-21-1 0,21 22 16,-21-21-16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3:01:58.9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656 0,'21'0'31,"-21"-21"-15,22 0-1,-1 0 1,-21 0 0,0-1-1,0 1 1,-21 21 0,-1 0-16,1 0 0,0 0 15,0 0-15,0 0 16,0 21-16,-1-21 0,22 22 15,-21-1-15,0-21 0,0 21 0,21 0 16,-21 0-16,0 0 0,21 1 16,-22 20-16,22-21 0,-21 21 15,0-20-15,21 20 0,0 0 16,0 1-16,0-1 0,0 0 0,0 1 16,0 20-16,0-21 0,0 1 15,0-1-15,0-21 0,0 22 0,0-1 16,21-21-16,0 21 0,1-20 15,-22-1-15,21 0 0,0 0 0,-21 0 16,21-21-16,0 21 0,0-21 16,1 0-16,-1 0 0,0 0 15,21 0-15,-21 0 0,1 0 0,20 0 16,-21 0-16,21-21 0,-20 21 0,20-21 16,0 0-16,-21 0 15,22 0-15,-1-1 0,-21 1 0,22 0 16,-22 0-16,21 0 0,-21-22 15,0 22-15,1-21 0,-1 21 0,0-22 16,0 1-16,0 0 0,-21-1 16,0 1-16,21-21 0,-21 20 0,0 1 15,0-22-15,0 22 0,0 0 16,0 21-16,-21-22 0,0 1 0,0 21 16,-21 0-16,20-1 0,-20 1 15,0 0-15,21 0 0,-22 21 16,1 0-16,21 0 0,-22 0 0,1 0 15,0 0-15,21 21 0,-22-21 16,22 21-16,0 0 0,-21 1 16,20-1-16,1 0 0,0 0 0,21 0 15,-21 0-15,0 1 16,21-1-16,0 0 0,0 0 16,0 0-16,0 0 0</inkml:trace>
  <inkml:trace contextRef="#ctx0" brushRef="#br0" timeOffset="712.75">3408 720 0,'0'0'0,"0"-64"31,0 43-31,0 0 0,0 0 16,-21 0-16,-1 21 31,1 0-15,21 21-16,-21-21 15,21 21-15,-21 0 0,0 21 0,0-20 16,21 20-16,-22-21 0,1 21 16,21 1-16,-21-1 0,0 0 0,21 22 15,-21-22-15,21 1 0,0-1 16,0 0-16,0-21 0,0 22 0,0-22 16,0 21-16,0-21 0,0 1 15,0-1-15,21 0 0,-21 0 0,21 0 16,0-21-16,0 0 0,-21 21 15,22-21-15,-1 0 0,0 0 0,21 0 16,-21 0-16,1 0 16,20-21-16,-21 21 0,21-21 0,-20 0 15,20 21-15,-21-21 0,21 0 16,-20-1-16,20 1 0,-21-21 0,0 21 16,0 0-16,22-1 0,-22-20 15,-21 0-15,21 21 0,0-22 0,-21 1 16,21 0-16,-21-1 0,0 1 0,0 0 15,0-1-15,0 1 0,0 21 16,0-22-16,0 22 0,-21-21 0,21 21 16,-21 0-16,0-1 15,0 22-15,-22 0 0,22-21 0,0 21 16,-21 0-16,21 0 0,-22 0 16,1 0-16,21 21 0,-22 1 0,1-22 15,21 21-15,-21 0 0,20-21 16,1 21-16,0 0 0,0 0 0,0-21 15,0 22-15,21-1 0,0 0 16,0 0-16,21-21 16,0 0-16,21 0 15,-21 0-15</inkml:trace>
  <inkml:trace contextRef="#ctx0" brushRef="#br0" timeOffset="1160.35">4403 593 0,'0'0'0,"-22"-43"31,22 65 16,0-1-47,0 0 0,0 21 15,0-21-15,0 1 0,0-1 16,0 21-16,0 0 0,0 1 0,0-1 16,0 0-16,0 1 0,0-1 15,0 0-15,-21 1 0,21-22 0,0 21 16,0 1-16,-21-22 0,21 21 15,-21-21-15,21 0 0,0 1 0,0-1 16,0 0-16,0 0 0,0 0 16,0 0-16,0-42 62,0 0-46,0 0-16,0 0 0,0 0 15</inkml:trace>
  <inkml:trace contextRef="#ctx0" brushRef="#br0" timeOffset="1572.15">4318 762 0,'0'0'15,"0"-21"-15,0 0 0,0 0 16,0-1-16,0 1 16,0 0-16,0 0 0,21 21 15,0-21-15,0 0 0,22 21 0,-1-22 16,0 22-16,1 0 0,-1 0 16,0 0-16,1 0 0,-1 0 0,0 0 15,1 0-15,-22 22 0,0-1 16,0 0-16,0 0 0,-21 0 15,22 0-15,-22 1 0,0 20 0,0-21 16,-22 21-16,1-20 0,-21 20 16,21-21-16,-22 0 0,1 22 0,21-22 15,-21 0-15,-1 0 0,1 0 16,0 0-16,-1-21 0,22 22 0,0-22 16,-21 21-16,20-21 15,1 0-15,0 21 0,42-42 47,0 0-47,1 21 0,-22-22 16,21 1-16</inkml:trace>
  <inkml:trace contextRef="#ctx0" brushRef="#br0" timeOffset="2267.75">5715 762 0,'0'0'0,"0"-21"0,21 21 15,-21-21-15,0 0 0,21 21 16,-21-22-16,0 1 0,21 21 15,-21-21-15,22 0 0,-22 0 0,0 0 16,0-1 0,-22 22-1,1 0-15,-21 0 0,21 0 16,0 0-16,-22 22 0,1-1 0,21-21 16,-22 21-16,22 0 0,-21 21 15,21-20-15,0-1 0,-22 21 16,22-21-16,0 0 0,21 22 0,0-22 15,-21 0-15,21 0 0,0 0 16,0 1-16,0-1 0,0 0 16,21-21-16,0 21 0,0-21 15,0 21-15,1-21 0,-1 0 0,0 0 16,0 0-16,21 21 0,-20-21 16,20 0-16,-21 0 0,21 0 0,-20 0 15,-1 0-15,21 0 0,-21 0 0,22 0 16,-22 0-16,0 22 0,0-22 15,0 0-15,0 0 0,1 0 0,-1 21 16,-21 0 0,0 0-16,0 0 15,-21 0-15,-1 1 16,1-22-16,0 21 0,0-21 16,0 21-16,0-21 0,-22 21 0,22-21 15,0 0-15,-21 21 0,20-21 16,-20 0-16,21 0 0,-21 21 0,20-21 15,1 0-15,0 0 0,-21 0 16,21 0-16,-1 0 0,1 0 16,0 0-16,0 0 0,21 22 15,-21-22-15,0 0 16,-1-22 31</inkml:trace>
  <inkml:trace contextRef="#ctx0" brushRef="#br0" timeOffset="3393.62">1799 2053 0,'0'0'0,"-63"0"31,41 0-31,1 0 0,0 0 16,0 0-1,0 0-15,0 0 16,42 0 31,0 0-31,0 0-16,0 0 0,0 0 15,1 0-15,20 0 0,-21 0 16,21 0-16,1 0 0,-1 0 15,0 0-15,1-21 0,-1 21 0,22 0 0,-1 0 16,1-21-16,-1 21 16,1 0-16,-1 0 0,22-21 0,-22 21 15,1 0-15,20 0 0,-20-21 16,-1 21-16,22 0 0,-21 0 0,-1-22 16,22 22-16,-22 0 0,22 0 15,-22 0-15,22-21 0,0 21 0,-1 0 16,22 0-16,-21 0 0,0 0 0,-1-21 15,1 21-15,0 0 0,-1-21 16,22 21-16,-21 0 0,-1 0 16,22 0-16,-21-21 0,21 21 15,-22 0-15,22 0 0,-21-21 0,0 21 16,-1 0-16,1 0 0,0-22 0,-1 22 16,1 0-16,-22 0 0,22-21 15,0 21-15,-22 0 0,1 0 0,20-21 16,-41 21-16,20 0 0,-20 0 15,20 0-15,-21-21 0,-20 21 0,20 0 16,-21 0-16,21 0 0,-20 0 0,-1 0 16,0 0-1,-21-21 48,21 21-1,0 0-46</inkml:trace>
  <inkml:trace contextRef="#ctx0" brushRef="#br0" timeOffset="21088.12">804 3154 0,'0'-64'31,"0"43"-16,0 0-15,0 0 32,0 42 15,0 0-32,0 0-15,0 1 0,0 20 0,0-21 16,0 21-16,0 1 15,0-1-15,0 0 0,0-20 0,0 20 16,0 0-16,0 1 0,0-1 16,0 0-16,0-21 0,0 1 0,21 20 15,-21-21-15,0 0 0,0 0 16,0 1-16,22-1 0,-22 0 16,0 0-16,0 0 15,0-42 48,21 21-63,-21-21 0,0 0 15</inkml:trace>
  <inkml:trace contextRef="#ctx0" brushRef="#br0" timeOffset="21811.66">1228 3514 0,'0'21'0,"0"0"15,-22-21-15,22 21 16,0 0-16,0 1 15,0-1 1,0 0-16,22-21 31,-1 0-15,0 0-16,0 0 0,0-21 16,-21 0-1,21 21-15,-21-22 0,0 1 16,0 0-16,0 0 15,-21 21 1,0 0 0,0 0-1,0 21-15,21 0 16,-21 0 0,21 1-16,0-1 31,0-42 31,0-1-62,0 1 78</inkml:trace>
  <inkml:trace contextRef="#ctx0" brushRef="#br0" timeOffset="25560.24">2138 2985 0,'0'0'0,"-21"0"0,-1 0 47,1 21-31,21 0-16,0 0 0,0 0 15,0 0-15,0 1 0,0-1 0,0 0 16,21 0-16,1 0 0,-1 0 16,-21 1-16,21-1 0,21-21 0,-21 21 15,1-21-15,20 0 0,0 0 16,-21 0-16,22 0 0,-1 0 0,-21-21 16,22 0-16,-1 21 15,-21-22-15,21 1 0,-20-21 0,-1 21 16,0 0-16,0-1 0,-21 1 15,0-21-15,0 21 0,0 0 0,0-1 16,0 1-16,0 0 0,0 0 16,0 0-16,0 42 31,0 0-31,-21 0 16,21 0-16,0 22 0,-21-22 0,21 0 15,0 21-15,0 1 0,0-1 16,0 0-16,0 1 0,0 20 0,0 1 15,0-22-15,0 22 0,0-22 16,21 21-16,-21 1 0,0-22 16,0 22-16,0-22 0,0 0 0,0 22 15,0-22-15,0 1 0,0-22 16,0 21-16,0-21 0,0 0 0,0 1 16,0-1-16,-21-21 15,0 0 1,-1-21-16,1-1 15,-21 1-15,21 0 0,0 0 0,-22 0 16,22 0-16,-21-22 0,21 22 16,-22 0-16,22 21 0,-21-21 0,21 0 15,-1 21-15,1 0 0,0 0 16,0 0-16,0 0 16,21 21-16,0 0 15,0 0-15,0 0 0,0 0 16,21 1-16,0-1 0,0 21 0,0-21 15,1 0-15,-1-21 0,0 22 16,21-1-16,1-21 0,-22 21 0,21-21 16,0 0-16,1 0 0,-22 0 15,21 0-15,1 0 0,-1 0 0,0-21 16,-21 0-16,22-1 0,-22 1 16,21 0-16,-21 0 0,1 0 0,-1-22 15,0 22-15,0 0 0,0-21 16,-21 21-16,0-1 0,0-20 15,21 21-15,-21 0 0,0 0 0,0-1 16,0 1-16,0 42 47,0 1-47,0-1 16,0 0-16,0 0 0,0 21 15,0-20-15,-21-1 0,21 0 16,0 0-16,0 21 0,0-20 0,0-1 15,0 0-15,0 0 0,0 0 0,0 0 16,0 1 0,0-1-16,0-42 31,0-1-15,0 1-16,0 0 0,0-21 0,0 21 15,0-1-15,0-20 0,21 21 16,-21 0-16,22-22 0,-1 22 0,0 0 15,0 0-15,-21 0 0,21 0 16,0-1-16,22 1 0,-22 21 0,0 0 16,0 0-16,0 0 0,1 0 15,-1 0-15,-21 21 0,21 1 16,-21-1-16,0 0 0,0 0 16,0 0-16,0 22 0,0-22 15,0 0-15,0 0 0,0 0 0,21 0 16,-21 1-16,0-1 0,21 0 15,0 0-15,-21 0 0,22-21 0,-1 0 16,0 0-16,0 0 0,0 0 0,22 0 16,-22 0-16,0 0 0,0-21 15,0 0-15,22 0 0,-22 0 0,0-1 16,0 1-16,-21-21 0,21 21 0,0-22 16,1 1-16,-1 0 15,-21-1-15,0 1 0,21 0 0,0-22 16,-21 22-16,0 0 0,0-22 0,0 22 15,0-1-15,0 1 0,0 0 16,0 21-16,0-22 0,0 22 0,0 0 16,0 0-16,0 0 0,-21 21 15,0 21 1,21 21-16,-21-21 16,21 22-16,0-1 0,0 21 0,0-20 15,0 20-15,0-20 0,0 20 0,-22-21 16,22 22-16,0-22 0,-21 1 15,21-1-15,-21 0 0,21 1 0,0-22 16,0 21-16,0-21 16,0 22-16,0-22 0,0 0 0,0 0 15,0-42 17,0 0-17,0 0-15,0-1 0,0 1 0,0 0 16,21-21-16,-21 21 0,0-1 15,21-20-15,1 21 0,-1 0 0,0 0 16,-21-1-16,21 1 0,0 21 16,0-21-16,1 0 0,-1 21 0,0 0 15,0 0-15,0 21 16,-21 0-16,21-21 16,-21 21-16,22 1 0,-22-1 0,0 0 15,0 21-15,0-21 0,0 1 0,0-1 16,0 0-16,0 0 0,0 21 15,0-20-15,0-1 0,21-21 0,0 21 16,-21 0-16,21-21 0,0 0 0,0 21 16,1-21-16,-1 0 0,0 0 15,0 0-15,0-21 0,0 21 0,22-21 16,-22 0-16,0 0 0,0-1 16,0 1-16,1 0 0,-1 0 0,0 0 15,-21-22-15,0 22 0,21 0 16,-21-21-16,21 21 0,-21-1 15,0 1-15,0 0 0,0 0 0,0 0 16,0 0-16,-21 21 16,0 0-1,21 21-15,-21 0 0,0-21 16,21 21-16,-22 0 0,22 22 16,0-22-16,0 0 0,-21 0 0,21 0 15,0 22-15,0-22 0,0 0 0,0 0 16,0 21-16,0-20 0,0-1 15,0 0-15,21 0 0,1 0 16,-1-21-16,0 21 0,0-21 0,0 0 16,0 0-16,22 0 15,-22 0-15,21 0 0,-21 0 0,1 0 16,20-21-16,-21 0 0,0 0 0,0 0 16,1 0-16,-1-1 0,21-20 15,-21 21-15,0 0 0,-21-22 0,22 22 16,-1-21-16,0 21 0,-21 0 0,0-1 15,0 1-15,0 0 0,0 0 16,0 0-16,-21 21 31,0 21-31,-1 0 0,22 0 16,0 0-16,0 1 16,0-1-1,22-21 1,-1 0-16,0 0 0,0 0 15,0 0-15,-21-21 0,21 21 16,1-22-16,-1 1 0,0 0 16,0 0-16,0 0 0,0 0 15,-21-1 1,22 22-16,-22 22 31,0-1-15,-22 0-16,22 0 0,-21 0 15,21 0-15,0 1 0,0-1 0,0 0 16,-21 0-16,21 0 0,0 0 16,0 1-16,0-1 0,0 0 15,0 0-15,21 0 0,0-21 16,1 0-16,-1 0 16,0 0-16,0 0 0,0 0 0,0 0 15,1 0-15,-1-21 0,0 21 0,0-21 16,0 0-16,0 21 0,-21-21 15,22-1-15,-1 1 0,0-21 0,-21 21 16,21 0-16,-21-1 0,21 1 16,-21-21-16,0 21 15,0 0-15,0-1 0,0 44 32,0-1-32,0 0 15,-21 0-15,21 0 0,-21 0 0,21 1 16,0-1-16,-21 0 0,21 21 0,0-21 15,0 1-15,0-1 16,0 0-16,21 0 0,0-21 0,0 21 16,0 0-16,22-21 0,-22 0 0,21 0 15,-21 0-15,22 0 0,-22 0 16,21 0-16,-21 0 0,1-21 16,-1 21-16,0-21 0,21 0 0,-21 0 15,-21 0-15,22-1 0,-1-20 16,0 21-16,0-21 0,0-1 0,22-63 15,-22 43-15,-21-1 0,21 22 16,0-21-16,-21-1 0,21 22 16,-21-22-16,0 22 0,0 0 0,0 20 15,0-20-15,0 21 0,0 0 0,0 0 16,0-1-16,0 1 16,-21 21-1,21 21-15,0 1 0,0-1 16,-21 0-16,21 21 0,0-21 15,0 22-15,0 20 0,0-20 0,0-1 16,-21 21-16,21-20 0,-21-1 16,21 22-16,-22-22 0,22 0 0,0 1 15,0-1-15,0 0 0,0-21 0,0 22 16,0-22-16,0 0 0,0 21 16,0-20-16,22-1 0,-22 0 0,42-21 15,-21 21-15,0 0 0,22-21 0,-22 0 16,21 0-16,0 0 0,1 0 15,-1 0-15,0 0 0,1 0 0,-22 0 16,21-21-16,1 21 0,-1-21 0,-21 0 16,0 0-16,22-1 15,-22-20-15,0 21 0,0 0 0,0-22 16,0 22-16,1-21 0,-22 21 0,21-22 16,-21 1-16,0 21 0,0-21 15,0 20-15,0 1 0,0 0 0,-21 0 16,-1 0-16,1 21 0,0 0 0,0 0 15,-21 0-15,20 0 0,1 21 16,0 0-16,0 0 0,-21 0 0,20 22 16,1-22-16,0 21 0,0-21 0,0 22 15,21-1-15,0-21 16,-21 22-16,21-22 0,0 0 0,0 0 0,0 0 16,0 0-16,0 1 0,0-1 15,21-21-15,0 0 0,0 0 16,0 0-16,0 0 0,1 0 15,-1 0-15,0 0 0,0-21 0,0-1 16,0 1-16,1 21 0,-1-21 16,0-21-16,0 21 0,0-1 15,0 1-15,1-21 0,-22 21 0,0 0 0,21-22 16,-21 22-16,21 0 16,-21 0-16,0 42 15,-21-21 1,0 21-16,21 0 0,-22 0 15,22 1-15,0 20 0,-21-21 0,21 0 16,0 0-16,0 22 0,0-22 0,0 0 16,0 0-16,0 0 15,21 1-15,1-22 0,-1 21 16,0-21-16,0 0 0,0 0 0,22 0 16,-22 0-16,0 0 0,21 0 15,-21-21-15,1-1 0,-1 22 0,0-21 16,0 21-16,0-21 0,0 0 0,-21 0 15,22 0-15,-1-1 16,-21 1-16</inkml:trace>
  <inkml:trace contextRef="#ctx0" brushRef="#br0" timeOffset="25856.13">6244 3239 0,'0'0'0,"42"0"16,-20 0-16,-1 0 15,21 0-15,-21 0 0,22 0 16,-1 0-16,0 0 0,1 0 0,-1 0 15,0 0-15,1 0 0,-1-22 16,-21 22-16,21 0 0,-20 0 0,-22-21 16,-22 0-1,1 21 1,0 0-16,-21 0 0</inkml:trace>
  <inkml:trace contextRef="#ctx0" brushRef="#br0" timeOffset="26080.12">5630 3112 0,'0'0'0,"-21"0"32,21 21 14</inkml:trace>
  <inkml:trace contextRef="#ctx0" brushRef="#br0" timeOffset="27731.78">7366 3493 0,'0'0'0,"0"-22"0,0 44 47,0-1-31,0 0-16,0 0 0,0 0 16,0 0-16,0 1 0,-21 20 0,21-21 15,0 0-15,0 0 0,-21 1 0,21-1 16,0 0-16,0 0 0,0 0 15,-22 0-15,22-42 63,0 0-63,0 0 0,0 0 16,0 0-16,0-1 15,0 1-15,22 0 0,-1-21 0,-21 21 16,21-1-16,0 1 0,0-21 15,0 21-15,1 21 0,-1-21 0,0-1 16,0 22-16,0 0 0,0 0 0,1 0 16,-1 0-16,0 22 0,0-22 15,0 21-15,0 0 0,-21 0 0,22 21 16,-22-20-16,0-1 0,21 0 0,0 0 16,0 0-16,-21 0 0,21 1 15,0-1-15,1 0 0,-1 0 16,0-21-16,0 0 0,0 0 15,0 0 1,1 0-16,-1 0 0,0-21 16,0 0-16,0 0 0,-21-1 15,21 1-15,1-21 0,-1 21 16,-21-22-16,21 22 0,0-21 0,0 0 16,0 20-16,1-20 0,-1 21 0,0 0 15,0 0-15,0-1 0,0 1 16,1 21-16,-1 0 15,-21 21-15,0 1 16,0-1-16,0 0 0,0 0 16,0 0-16,0 0 0,0 1 15,0-1-15,0 0 16,21-21 0,-21-21 15,0 0-31,0-1 15,0 1-15,0 0 0,0 0 16,0 0-16,0 0 0,-21-1 16,21 1-16,-21 0 0,21 0 15,-22 21-15,1 0 16,0 0-16,0 21 16,0-21-16,0 21 15,21 22-15,-22-22 0,22 0 16,0 0-16,-21 21 0,21-20 0,-21 20 15,21-21-15,0 21 0,0-20 0,0-1 16,0 21-16,0-21 0,0 0 16,0 1-16,0-1 0,0 0 0,21 0 15,0 0-15,1-21 0,20 21 0,-21-21 16,0 0-16,22 0 0,-22 0 16,21 0-16,0 0 0,-20 0 0,20 0 15,0 0-15,1 0 0,-1-21 16,0 0-16,1 21 0,-1-21 15,0 0-15,-21 0 0,22-1 0,-1-20 16,-21 21-16,22 0 0,-22 0 0,0-22 16,0 22-16,0 0 0,-21-21 15,0 20-15,21 1 0,-21 0 0,0 0 16,0 0-16,0 0 0,0-1 16,-21 22-1,0 0-15,0 0 0,0 22 16,0-1-16,-1 0 0,1 21 0,21-21 15,-21 22-15,0-22 0,0 0 16,21 21-16,0-20 0,0 20 16,0-21-16,0 0 0,0 0 0,0 1 0,0-1 15,0 0-15,21 0 16,0-21-16,0 21 0,0-21 0,1 0 16,-1 0-16,21 0 0,-21 0 0,22 0 15,-1 0-15,-21 0 0,21 0 16,-20 0-16,-1-21 0,0 21 0,0 0 15,0-21-15,0 0 0,1 21 0,-22-21 16,0-1 0,0 1-1,-22 21 1</inkml:trace>
  <inkml:trace contextRef="#ctx0" brushRef="#br0" timeOffset="28815.5">1228 5630 0,'-22'-21'16,"1"21"-16,21-21 16,0 0-16,-21 0 15,21 0-15,0-1 0,0 1 16,0 0-16,0 0 16,0 0-16,0 0 0,21-1 15,-21 1-15,21 21 16,1-21-16,-1 21 0,0-21 15,0 21-15,0 0 0,0 0 16,1 0-16,-1 21 0,21 0 0,-21 0 16,0 1-16,22 20 0,-22-21 15,0 21-15,-21 1 0,0-22 16,21 21-16,-21 1 0,0-1 0,0 0 16,-21 1-16,0-1 0,0 0 15,0 1-15,-22-1 0,22-21 0,-21 0 16,21 22-16,-22-22 0,1 0 15,21 0-15,-22 0 0,1 0 0,0-21 16,21 22-16,-22-22 16,1 0-16,0 0 0,20 0 0,1 0 15,-21 0-15,21-22 0,0 1 16,21 0-16,0 0 0,-22 0 0,22-22 16,0 22-16,0-21 0,0 0 15,0 20-15,0-20 0,22 0 0,-1 21 16,-21-1-16,21 1 0,0 0 15,0 0-15,0 21 0,1 0 0,-1 0 16,0 0-16,0 21 0,0-21 16,0 21-16,1 22 0,-1-22 0,0 0 15,-21 0-15,21 21 0,0-20 16,-21 20-16,21-21 0,1 0 16,-22 0-16,21 1 0,0-1 15,0 0-15,0 0 0,0 0 0,1-21 16,-1 21-16,0-21 0,0 0 15,0 0-15,0 0 0,1 0 16,-1 0 0</inkml:trace>
  <inkml:trace contextRef="#ctx0" brushRef="#br0" timeOffset="29025.39">1884 5842 0,'21'0'94,"-21"-21"-94,21 21 16,-21-21-16</inkml:trace>
  <inkml:trace contextRef="#ctx0" brushRef="#br0" timeOffset="29600.24">3090 5017 0,'0'0'0,"-21"0"0,21-22 0,-21 1 0,21 0 16,-21 21-1,21 21 1,0 22-16,0-22 0,0 21 16,0 0-16,0 1 0,0 20 0,0-20 15,0 20-15,0 1 0,0-1 0,0 1 16,0-1-16,0 1 0,0-1 16,0 1-16,0-22 0,-21 0 0,21 22 15,0-22-15,0-21 0,0 22 16,0-22-16,0 21 0,0-21 15,0 0-15,0-42 32,0 0-17,0 0-15,0 0 0,0-22 16</inkml:trace>
  <inkml:trace contextRef="#ctx0" brushRef="#br0" timeOffset="29944.04">2709 5207 0,'-21'-21'0,"42"42"0,-42-63 0,0 21 0,21-1 16,0 1-16,0 0 0,0 0 16,21 0-16,0 0 0,0-1 15,22 1-15,-1 0 0,0 0 16,1 0-16,20 21 0,-20 0 0,20 0 15,-21 21-15,22 0 0,-22 21 16,22-20-16,-22 20 0,-21 0 0,0 1 16,1-1-16,-22 0 0,0 1 0,0-1 15,0 0-15,-22 1 0,1-22 16,-21 21-16,21-21 0,-22 22 0,22-22 16,-21 0-16,21 0 0,-22 21 15,22-42-15,0 22 0,0-1 16,21 0-16,21-21 31,0 0-31,0-21 16,22 0-16</inkml:trace>
  <inkml:trace contextRef="#ctx0" brushRef="#br0" timeOffset="30399.95">3704 5398 0,'0'21'31,"-21"-21"-15,21 21-16,-21 0 0,0 0 16,21 22-16,0-22 0,-22 21 0,1-21 15,21 22-15,-21-1 0,21 0 0,0-21 16,0 22-16,0-1 0,0-21 15,0 22-15,0-22 0,0 0 0,0 0 16,0 0-16,21 0 0,0-21 16,1 0-16,-1 0 0,0 0 0,21 0 15,-21 0-15,1 0 0,20 0 0,-21 0 16,0-21-16,22 0 0,-22 0 16,0 0-16,0-22 0,0 22 0,0 0 15,-21-21-15,0-1 0,22 22 16,-22-21-16,0 0 0,0-1 15,0 1-15,0 0 0,0-1 0,-22 22 16,22-21-16,-21 21 0,0-1 0,0 1 16,0 21-16,0 0 0,-1 0 15,1 0-15,0 0 0,0 0 0,0 0 16,0 21-16,-1 1 0,1-1 16,0 0-16,21 0 0,0 0 15,0 0-15,0 1 0,0-1 16,21-21-16,0 21 0</inkml:trace>
  <inkml:trace contextRef="#ctx0" brushRef="#br0" timeOffset="31676.28">4212 5927 0,'0'-21'15,"21"21"1,-21-22-16,21 1 0,1 0 16,-1 0-16,-21 0 0,21 0 15,0-1-15,0-20 0,-21 0 0,21 21 16,1-22-16,-22 1 0,0 0 0,21-1 15,-21 1-15,21 0 0,-21-22 16,0 22-16,0-22 0,0 22 0,0 0 16,0-1-16,21 1 0,-21 0 15,0 20-15,0 1 0,0 0 0,0 0 16,0 42 0,0 0-16,0 22 15,0-22-15,0 21 0,0 0 0,0 1 16,0-1-16,0 0 15,0 1-15,0 20 0,0-20 0,0 20 16,0-21-16,0 1 0,0 20 0,0-20 16,0-1-16,0 0 0,0 1 15,21-1-15,0 0 0,1-21 0,-22 1 16,21-1-16,0 0 0,0 0 0,0-21 16,0 0-16,1 0 0,-1 0 15,21 0-15,-21 0 0,0-21 0,22 0 16,-22 0-16,21-1 0,-21 1 0,22-21 15,-22 21-15,0-22 0,0 22 16,22-21-16,-43 0 0,21 20 0,0-20 16,0 21-16,-21 0 0,0 0 15,0-1-15,0 1 0,21 21 16,-21 21 0,0 1-1,0-1-15,0 0 16,0 21-16,-21-21 0,21 1 0,0-1 15,0 21-15,0-21 0,0 0 16,0 1-16,0-1 0,0 0 0,21-21 16,0 21-16,1-21 0,-1 0 15,0 0-15,0 0 0,21 0 16,-20 0-16,-1 0 0,0 0 0,21-21 16,-21 0-16,1 0 0,20-1 15,-21 1-15,0 0 0,0-21 16,1 21-16,-1-1 0,-21 1 0,21-21 15,-21 21-15,21 0 0,-21-1 0,21 1 16,-21 0-16,0 0 0,0 0 16,0 42 15,0 21-15,0-21-16,0 1 0,0 20 15,-21-21-15,21 21 0,-21 1 0,21-1 16,-21 22-16,21-22 0,0 21 15,0-20-15,0 20 0,0 1 16,0-22-16,0 22 0,0-1 0,0 1 16,0 20-16,0-20 0,0-1 0,0 1 15,0-1-15,0 1 0,0-1 16,0 1-16,0-22 0,21 22 0,-21-22 16,0 0-16,21 1 0,-21-1 0,0 0 15,0-21-15,0 1 0,-21-1 0,0 0 16,0 0-16,-1 0 0,1-21 15,0 0-15,-21 0 0,-1 0 0,1 0 16,0 0-16,-1 0 0,1 0 0,-21-21 16,-1 0-16,1 0 0,20-22 15,-20 22-15,-1-21 0,22 21 16,0-22-16,-22 1 0,22 21 0,21-21 16,-22-1-16,22 1 0,0 21 0,0-22 15,0 1-15,21 0 0,0-1 16,0 1-16,0 0 0,0 21 0,21-22 15,0-20-15,21 20 0,-21 1 0,22 0 16</inkml:trace>
  <inkml:trace contextRef="#ctx0" brushRef="#br0" timeOffset="32475.6">5821 5503 0,'0'0'0,"-43"-21"31,22 21-31,21 21 16,0 1-16,0-1 0,0 0 0,0 0 15,0 0-15,0 0 0,0 22 0,0-22 16,0 0-16,0 21 0,0-20 16,0-1-16,0 21 0,0-21 0,0 0 15,0 1-15,0-1 16,0-42 15,0-1-15,0 1-16,0 0 0,0 0 15,0-21-15,0 20 0,0 1 0,0 0 16,0-21-16,21 21 0,1-22 16,-1 22-16,0-21 0,0 21 0,0-1 15,0 1-15,1 0 0,20 21 16,-21 0-16,0 0 0,0 0 0,22 0 16,-22 0-16,0 0 0,0 21 15,0 0-15,22 1 0,-43-1 0,21 0 16,0 21-16,-21-21 0,21 22 0,-21-22 15,0 21-15,0-21 0,0 1 16,0-1-16,0 0 0,0 0 0,0 0 16,0 0-16,-21-21 31,21-21-15,0 0-16,0 0 0,0 0 15,0 0-15,0-22 16,0 22-16,0 0 0,0-21 0,0-1 15,21 22-15,0-21 0,22 21 0,-22-1 16,0-20-16,21 21 0,-20 0 16,20 0-16,0 21 0,1 0 0,-22 0 15,21 0-15,-21 0 0,22 21 0,-22 0 16,0 0-16,0 0 0,-21 22 16,0-22-16,0 21 0,0 0 0,0-20 15,0 20-15,0-21 0,0 0 0,-21 22 16,0-22-16,21 0 15,-21 0-15,21 0 0,-22 0 16,22-42 15,22 0-31,-22 0 16,21 21-16</inkml:trace>
  <inkml:trace contextRef="#ctx0" brushRef="#br0" timeOffset="32888.37">7048 5376 0,'0'0'0,"0"22"31,0-1-31,0 0 16,0 0-16,-21 0 0,21 22 15,-21-22-15,21 21 0,0-21 0,0 22 16,0-22-16,0 0 0,0 21 0,0-21 15,0 1-15,0-1 0,0 0 16,21 0-16,0-21 0,1 0 16,-1 0-16,0 0 0,21 0 0,-21 0 15,22 0-15,-22-21 0,0 0 16,21 0-16,-20-1 0,-1 1 16,0 0-16,0-21 0,0 21 0,-21-22 15,0 1-15,0 21 0,0-22 16,0 1-16,0 21 0,0-21 0,-21 20 15,0 1-15,0 0 0,0 0 0,-22 0 16,22 21-16,0 0 0,0 0 16,-22 0-16,22 0 0,0 0 0,0 21 15,0 0-15,0 0 0,21 0 0,0 1 16,0-1-16,0 0 0,0 0 16,0 0-16,0 0 0,0 1 15,21-22-15,-21 21 0</inkml:trace>
  <inkml:trace contextRef="#ctx0" brushRef="#br0" timeOffset="33811.83">7535 5779 0,'0'0'0,"0"21"16,21-21-1,1 0 1,-1 0-16,-21-21 15,21 21-15,0-22 0,0 1 0,0 21 16,1-21-16,-1 0 0,0-21 16,0 20-16,0 1 0,0-21 15,1 21-15,-1-22 0,-21 22 0,0 0 0,0 0 16,0 0-16,0 0 0,0-1 16,0 1-16,-21 21 0,-1 0 15,1 0-15,0 0 0,0 0 16,0 0-16,0 21 0,21 1 15,0-1-15,0 0 16,0 0-16,0 0 0,0 0 16,0 1-16,21-1 0,0-21 15,-21 21-15,21 0 0,0 0 0,-21 0 16,0 1-16,21-1 0,-21 0 0,22 0 16,-22 0-16,21 0 0,-21 1 15,0-1-15,21-21 16,0 21-16,0-21 0,0 0 15,1 0-15,-1 0 0,0 0 16,0 0-16,0 0 0,22-21 16,-22 0-16,0 21 0,0-22 0,21 1 15,-20 0-15,-1 0 0,0 0 0,0-22 16,0 22-16,-21 0 0,21 0 16,-21-21-16,22 20 0,-22 1 0,0 0 15,0 0-15,0 0 0,0 0 0,0-1 16,0 1-1,0 42 1,0 1 0,-22-1-16,22 0 0,0 0 15,-21 0-15,21 22 0,-21-1 16,21-21-16,0 43 0,0-22 0,-21 0 16,21 1-16,-21 20 0,21-21 0,-21 22 15,21-1-15,0-20 0,0 20 16,0 1-16,0-1 0,0 1 0,0-1 15,0 1-15,0-1 0,0 1 0,0 20 16,0-41-16,0 20 0,0 1 0,0-22 16,0 0-16,0 1 0,0-22 15,0 21-15,0-21 0,-22 1 0,22-1 16,-21-21-16,21-21 31,0-1-31,0 1 16,0-21-16,0 21 0,0-22 15,0 1-15,0-21 0,0 20 0,0-20 16,0-1-16,0-20 0,0 20 0</inkml:trace>
  <inkml:trace contextRef="#ctx0" brushRef="#br0" timeOffset="34171.62">8213 5630 0,'0'-21'0,"0"42"0,0-84 0,0 42 16,0-22-16,0 22 0,0 0 15,0 0-15,0 0 0,0 0 0,21-1 16,0 1-16,0 21 0,0-21 0,0 0 16,1 21-16,-1 0 0,0 0 15,0-21-15,21 21 0,-20 0 0,-1 0 16,0 0-16,0 21 0,21-21 0,-20 21 16,-22 0-16,21 0 0,-21 1 15,0-1-15,0 0 0,0 0 16,0 0-16,-21 0 0,-1 1 0,1-22 15,0 21-15,-21 0 0,21 0 16,-1-21-16,1 21 0,-21-21 16,21 0-16,0 21 0,-1-21 0,1 0 15,0 0-15,21 22 0,-21-22 16,42 0 15,0 0-31,0 0 16,1 0-16,-1 0 15,0 0-15,0 0 0</inkml:trace>
  <inkml:trace contextRef="#ctx0" brushRef="#br0" timeOffset="36199.56">8488 5630 0,'0'0'0,"63"0"16,-42 0-16,1 0 16,-1 0-16,0 0 15,0 0-15,0 0 0,0-21 0,1 21 16,20-21-16,-21 0 0,0 0 0,0 0 15,1-1-15,20 1 0,-21 0 16,0 0-16,0-21 0,1-1 0,-1 22 16,0-21-16,0-1 0,0 1 0,-21 0 15,0-1-15,0 22 0,0-21 16,0 21-16,0 0 0,0-1 0,-21 1 16,21 0-16,-21 21 0,0 0 15,0 0 1,21 21-16,0 0 15,0 1-15,0-1 0,0 21 0,0-21 16,0 0-16,0 22 0,0-22 16,0 21-16,0 1 0,0-22 0,0 21 15,0 0-15,0-20 0,0 20 0,0-21 16,0 21-16,0-20 0,0 20 16,0-21-16,0 0 0,0 0 0,0 1 15,0-1-15,0 0 16,0-42-1,0 0 1,21 21-16,0-22 0,-21 1 0,21 0 16,0-21-16,0 21 0,-21-1 15,22-20-15,-1 21 0,0 0 16,-21 0-16,21-1 0,0 1 0,0 0 16,1 0-16,-1 21 15,0 0-15,-21 21 16,0 0-16,0 0 15,0 1-15,0-1 0,0 0 0,0 0 16,0 0-16,0 0 0,0 1 16,0-1-16,0 0 0,21 0 0,-21 0 15,0 0-15,21 1 0,0-22 16,1 0-16,-1 0 16,0 0-16,0 0 15,0 0-15,0 0 0,1-22 0,-1 1 16,0 0-16,0 21 0,0-21 15,0-21-15,1 20 0,-1 1 0,0 0 16,-21 0-16,21-21 0,0 20 0,-21 1 16,0 0-16,0 0 0,21 21 0,-21-21 15,0 0-15,0 42 47,-21 0-47,21 0 0,0 0 16,0 0-16,-21 22 0,21-22 0,-21 0 15,21 0-15,0 0 0,0 1 16,0-1-16,0 0 0,0 0 16,0 0-16,21-21 0,0 21 0,0-21 15,1 0-15,-1 0 0,0 0 16,21 0-16,-21 0 0,1 0 0,20 0 16,-21-21-16,0 0 0,22 0 15,-22 0-15,21 0 0,-21-1 0,0 1 16,22-21-16,-22 21 0,0-22 0,0 22 15,0 0-15,1-21 0,-22 21 16,0-1-16,0 1 0,0 0 0,0 0 16,-22 21-1,1 0-15,0 0 16,21 21-16,-21 0 0,21 0 16,0 1-16,0-1 0,0 0 15,0 21-15,0-21 0,0 1 16,0-1-16,0 0 0,21 0 15,-21 0-15,0 0 0,0 1 0,0-1 16,0 0 0,0-42 15,-21 0-15,21-1-16,-21 22 15,0-21-15,-1 0 0,22 0 16,-21 21-16,0-21 0,0 21 31,21 21-31,0 0 16,0 0-16,0 0 15,21 1-15,-21-1 0,21-21 16,0 21-16,1-21 0,-1 21 16,21-21-16,-21 0 0,22 0 0,-22 21 15,21-21-15,0 0 0,-20 0 0,20 0 16,-21 0-16,21-21 15,-20 21-15,-1-21 0,21 0 0,-21 21 16,0-21-16,22-1 0,-22-20 0,0 21 16,0 0-16,0-22 0,1 22 15,-22-21-15,0 21 0,0-22 0,21 22 16,-21 0-16,0 0 0,0 0 0,0 0 16,-21 21-1,-1 0 1,1 21-16,21 0 0,-21 0 0,21 21 15,0-20-15,0-1 0,-21 0 16,21 21-16,0-21 0,-21 1 0,21-1 16,0 21-16,-21-21 0,21 0 0,0 1 15,0-1-15,0 0 0,0 0 16,0 0-16,0-42 47,0 0-32,0 0-15,0 0 0,0-1 16,0 1-16,0 0 0,21 0 0,-21-21 16,21 20-16,0 1 0,-21-21 15,21 21-15,0-22 0,1 22 0,-1 0 16,0-21-16,21 42 0,-21-21 0,1-1 16,-1 22-16,0 0 15,0 0-15,0 0 0,0 0 0,1 22 16,-22-1-16,21-21 0,-21 42 0,21-21 15,-21 0-15,0 1 0,0-1 0,0 0 16,0 21-16,0-21 0,0 1 16,0-1-16,0 0 0,0 0 0,0 0 15,0 0-15,0 1 16,0-44 31,0 1-32,0 0-15,0 0 16,0 0-16,21 0 0,0-22 0,-21 22 16,21 0-16,1 0 0,-1-22 15,0 22-15,21-21 0,-21 21 0,22-22 16,-1 22-16,-21-21 0,22 21 0,-1 0 16,0-1-16,1 22 0,-22 0 15,21 0-15,-21 0 0,0 0 0,1 22 16,-22-1-16,0 0 0,0 21 0,0-21 15,0 22-15,0-1 0,-22-21 16,1 22-16,21-1 0,-21-21 16,21 21-16,0-20 0,0-1 0,0 0 15,0 0-15,0 0 0,21-21 0,0 21 16,1-21-16,-1 0 16,0 0-16,0 0 0,0 0 0,0 0 15,1 0-15,-1 0 0,0-21 16,0 21-16,0-21 0,-21 0 15,21 0-15,1 21 0,-22-21 0,0-1 16,21-20-16,-21 21 0,0 0 0,21-22 16,-21 22-16,0-21 0</inkml:trace>
  <inkml:trace contextRef="#ctx0" brushRef="#br0" timeOffset="36573.35">9588 4678 0,'0'0'0,"-21"0"16,21 21 93,0 0-93,0 0 0</inkml:trace>
  <inkml:trace contextRef="#ctx0" brushRef="#br0" timeOffset="37723.51">1545 8001 0,'0'0'0,"-42"-21"31,42 0-31,0 0 16,0-1 0,21 22-16,0 0 15,0-21-15,0 21 0,1 0 16,20 0-16,0 0 0,-21 0 0,22 0 15,-1 0-15,-21 21 0,22-21 16,-22 43-16,0-22 0,-21 0 0,0 21 16,0 1-16,0-22 0,0 21 15,-42 1-15,20-1 0,-20-21 0,21 21 16,-21-20-16,-1 20 0,1-21 16,0 0-16,20 0 0,-20-21 0,21 22 15,0-22-15,0 0 16,-1 0-16,22-22 15,0 1-15,0 0 16,22 0-16,-1 0 16,0 21-16,21-21 0,-21-1 0,1 22 15,20-21-15,-21 21 0,21 0 16,1 0-16,-22 0 0,21 0 0,-21 0 16,22 0-16,-22 0 0,21 21 15,-21 1-15,1-1 0,20 0 0,-42 0 16,21 21-16,-21-20 0,21-1 15,-21 21-15,0-21 0,0 0 0,-21 22 16,0-22-16,0 0 0,0 21 16,-22-20-16,1-1 0,0 0 15,-1 0-15,1 0 0,0 0 0,-1 1 16,-20-22-16,20 0 0,1 0 16,-21 0-16,20 0 0,1 0 0,0 0 15,-1 0-15,1 0 0,0-22 16,20 22-16,1-21 0,0 0 0,0 21 15,21-21-15,0 0 0,0 0 16,0-1-16,21 22 16,0-21-16,0 0 0,1 21 15,-1-21-15,21 21 0,-21-21 0,22 21 16</inkml:trace>
  <inkml:trace contextRef="#ctx0" brushRef="#br0" timeOffset="37952.39">2498 8382 0,'0'0'0,"-22"0"47,22-21-16,0 0-15</inkml:trace>
  <inkml:trace contextRef="#ctx0" brushRef="#br0" timeOffset="38736.16">4127 7430 0,'0'0'0,"0"-22"16,0 44 0,0-1-16,0 21 15,0 0-15,0 1 0,0-1 0,-21 0 16,0 1-16,21 20 0,-21 1 16,0-1-16,0 1 0,21-1 15,-22 1-15,1-1 0,0 1 0,0-22 16,0 22-16,0-22 0,-1 0 0,1 1 15,0-1-15,0-21 0,21 0 16,-21 0-16,21 1 0,0-44 31,21 1-15,0-21-16,-21 21 0,21 0 0,0-22 16,1 1-16,-1 0 0,0-22 0,0 22 15,0-22-15,0 1 0,1-1 16,-1 1-16,0 20 0,0-20 0,0 21 15,0-22-15,1 22 0,-22-1 16,21 1-16,-21 21 0,21 0 0,0 21 31,-21 42-31,21-21 16,-21 0-16,21 22 0,-21-1 0,22 0 16,-1 22-16,-21-22 0,0 22 0,0-22 15,21 22-15,-21-22 0,0 21 16,0-20-16,0-1 0,0 0 0,21 1 15,-21-22-15,0 21 0,0-21 0,0 1 16,0-1-16,0 0 0,21 0 16,-21-42 15,0 0-31,-21 0 0</inkml:trace>
  <inkml:trace contextRef="#ctx0" brushRef="#br0" timeOffset="39431.87">3831 8192 0,'0'0'0,"-21"0"0,0 0 0,0 0 16,42 0-1,0 0-15,0 0 16,0 0-16,22 0 0,-22-22 16,21 22-16,0-21 0,22 21 0,-22-21 15,22 0-15,-1 0 0,1 0 16,-1-1-16,1-20 0,-1 21 0,1-21 15,-1 20-15,1-20 0,-22 21 16,0-21-16,1 20 0,-22 1 0,21 0 16,-42-21-16,0 21 0,0-1 15,0 1-15,0 0 0,0 0 16,-21 21-16,0 0 16,0 0-16,0 0 15,21 21-15,-22 0 0,22 0 16,-21 1-16,21-1 0,0 21 0,0-21 15,0 22-15,0-1 0,0 0 16,0 1-16,0 20 0,0-21 0,0 1 16,0-1-16,0 22 0,0-22 0,0 0 15,0-21-15,0 22 16,0-1-16,0-21 0,0 0 0,0 1 16,0-1-16,0 0 15,0-42 1,-21 0-1,21-1-15,0 1 0,0-21 16,0 21-16,0 0 0,0-22 16,0 1-16,0 21 0,21-22 0,0 1 15,1 0-15,-1 21 0,21-22 16,-21 22-16,22 0 0,-1 0 0,-21 0 16,21 21-16,1 0 0,-1 0 0,-21 0 15,22 0-15,-1 21 0,-21 0 16,21 0-16,-20 0 0,-1 22 0,0-22 15,-21 0-15,0 21 0,0-21 16,0 22-16,0-22 0,-21 21 0,0-21 16,-1 22-16,1-22 0,0 0 0,-21 0 15,21 0-15,-1 1 0,1-22 16,0 21-16,0 0 0,0-21 0,0 0 16,-1 0-16,1 0 0,0 0 0,0 0 15,0 0 1,21-21-1,0 0-15,0-1 16,21 1-16</inkml:trace>
  <inkml:trace contextRef="#ctx0" brushRef="#br0" timeOffset="40336.28">5905 7938 0,'0'0'0,"22"0"0,20-22 0,-21 1 16,0 0-16,0 0 0,-21 0 16,22 0-16,-22-1 0,0 1 15,-22 0-15,1 21 16,0 0-16,0 0 0,-21 0 16,20 0-16,-20 0 0,0 0 0,-1 21 15,1 0-15,21-21 0,-21 22 0,20-1 16,1 0-16,0-21 0,0 21 15,21 0-15,-21 0 0,21 1 16,0-1-16,21 0 0,0-21 16,0 21-16,0-21 0,22 21 15,-22-21-15,21 21 0,-21-21 0,22 22 16,-22-1-16,21-21 0,-21 21 16,22-21-16,-22 21 0,0 0 0,0 0 15,0-21-15,1 22 0,-1-1 16,-21 0-16,0 0 0,0 0 15,0 0-15,0 1 0,-21-22 0,-1 21 16,-20-21-16,21 21 0,0-21 0,-22 0 16,1 0-16,21 0 0,-21 0 15,-1 0-15,1 0 0,21 0 0,-22 0 16,22 0-16,0 0 0,0-21 0,-21 21 16,20-21-16,1-1 0,21 1 15,-21 0-15,0 0 0,21 0 0,0 0 16,21 21 15,0 21-15,0 0-16,1 0 0,-1 0 15,0-21-15,0 21 0,0 1 0,0-1 16,1-21-16,20 21 0,-21 0 16,0-21-16,22 0 0,-22 0 0,21 21 15,-21-21-15,22 0 0,-1 0 0,-21 0 16,21 0-16,1-21 0,-22 0 15,21 21-15,1-21 0,-22 0 0,0-1 16,21 1-16,-21 0 0,1 0 0,-1-21 16,0 20-16,0-20 0,0 0 15,-21-1-15,21 1 0,-21 0 16,22-1-16,-22 1 0,0-21 0,0 20 16,21 1-16,-21 0 0,0-1 0,0 1 15,0 0-15,0-1 0,0 22 16,0 0-16,0 0 0,0 42 31,0 0-31,0 21 0,0-20 16,0 20-16,0 0 0,0 1 15,0-1-15,0 0 0,0 1 0,-21 20 16,21-21-16,0 1 0,0-1 0,0 0 16,0 1-16,0-1 15,-22 0-15,22 1 0,0-22 0,0 21 16,0-21-16,0 1 0,0-1 15,0 0-15,22-21 0,-1 0 16,0 0-16,0-21 16,0 0-16,0-1 15,1 1-15</inkml:trace>
  <inkml:trace contextRef="#ctx0" brushRef="#br0" timeOffset="40581.44">6329 7853 0,'0'0'15,"21"0"1,0 0-16,0 0 0,0 0 16,1 0-16,-1 0 0,21 0 0,-21 0 15,0 0-15,22-21 0,-22 21 16,21 0-16,-21-21 0,1 21 0,-1 0 15,0 0-15,0 0 0,-21-22 16</inkml:trace>
  <inkml:trace contextRef="#ctx0" brushRef="#br0" timeOffset="41241.06">6625 7959 0,'0'0'0,"0"-21"15,0-1 1,0 1-16,21 21 0,0-21 16,1 21-16,20 0 15,-21 0-15,0 0 0,22 0 0,-22 0 16,21 0-16,-21 0 0,22 21 0,-22 0 16,0 1-16,0 20 0,0-21 0,0 21 15,1-20-15,-22 20 0,0 0 16,0-21-16,0 1 0,0 20 0,0-21 15,0 0-15,0 0 0,0 1 0,0-1 16,-22 0-16,1-21 16,0 0-16,21-21 31,0 0-31,0-1 0,0 1 16,0 0-16,0 0 0,0 0 15,0-22-15,0 22 0,21-21 0,0 0 16,1 20-16,-22-20 0,21 21 0,0 0 15,0-22-15,-21 22 0,21 21 16,0-21-16,1 0 0,-1 21 0,0 0 16,0-21-16,0 21 0,0 0 15,1 0 1</inkml:trace>
  <inkml:trace contextRef="#ctx0" brushRef="#br0" timeOffset="41835.72">7959 8043 0,'21'-21'15,"-21"0"-15,0 0 16,0 0-16,0 0 0,0-1 15,0 1-15,0 0 0,0 0 16,-21 0-16,-1 0 0,22-1 16,-21 1-16,0 21 0,0-21 0,0 0 15,-22 21-15,22 0 0,0 0 0,0 0 16,-21 0-16,20 0 0,1 0 16,0 21-16,0 0 0,-21 0 0,20 1 15,1 20-15,21-21 0,-21 21 0,0 1 16,21-1-16,-21 0 0,21 1 0,0-1 15,0-21-15,0 22 0,0-22 16,0 0-16,0 0 0,21 0 16,0 0-16,0-21 0,0 0 0,1 0 0,-1 0 15,0 0-15,0 0 16,0 0-16,0 0 0,1-21 0,-1 21 16,0-21-16,0 0 0,0 0 0,0 0 15,1-22-15,-1 22 0,0 0 0,-21-21 16,21-1-16,0 22 0,-21-21 15,21 21-15,-21-22 0,0 22 0,0 0 16,0-21-16,22 20 0,-22 1 16,0 42-1,0 1 1,0-1-16,0 21 16,0-21-16,0 22 0,0-22 0,0 21 15,0-21-15,0 22 0,0-22 16,0 0-16,0 21 0,21-21 0,0 1 15,0-1-15,0-21 0,0 0 16,1 0-16,-1 0 16,0 0-16,0 0 0,0 0 0,0-21 15,1-1-15</inkml:trace>
  <inkml:trace contextRef="#ctx0" brushRef="#br0" timeOffset="43600.17">8530 7789 0,'0'0'0,"0"-21"0,21 0 15,-21-21-15,0 21 0,0-1 16,0 1-16,-21 21 16,0 0-1,0 21-15,0 1 0,21-1 16,0 0-16,-22 0 0,22 21 16,-21-20-16,21 20 0,-21 0 0,21-21 15,0 22-15,0-1 0,0-21 0,0 22 16,0-22-16,0 0 0,0 0 15,21 0-15,0-21 0,1 21 0,-1-21 16,0 0-16,0 0 0,0 0 16,0 0-16,1 0 0,-1 0 15,21 0-15,-21-21 0,0 0 16,22 0-16,-22 0 0,0 0 0,0-1 16,0-20-16,1 21 0,-1-21 0,0-1 15,0 1-15,0 0 0,0-1 16,1-20-16,-1 20 0,0-20 0,0 21 15,0-22-15,0 1 0,-21 20 0,0-20 16,0 20-16,0 1 0,0 0 16,0 21-16,0-22 0,0 22 15,0 0-15,0 42 16,0 0-16,0 0 16,0 1-16,0 20 0,0 0 15,0 1-15,0-1 0,0 21 0,0-20 16,0-1-16,0 22 0,0-22 0,0 0 15,0 1-15,0-1 0,0 0 16,0 1-16,0-1 0,0 0 0,0 1 16,0-22-16,0 21 0,22-21 0,-1 0 15,0 1-15,-21-1 0,21 0 16,0-21-16,0 0 0,1 0 0,-1 0 16,0 0-16,0 0 0,0 0 15,22-21-15,-22 21 0,0-21 0,0-1 0,21 1 16,-20 0-16,-1-21 0,0 21 15,0-1-15,0 1 0,0-21 16,1 21-16,-1-22 0,0 22 0,0 0 16,-21 0-16,21 0 0,-21 0 15,0-1-15,0 44 32,0-1-32,0 0 15,0 0-15,-21 0 0,21 0 16,0 22-16,0-22 0,0 0 0,0 0 15,0 0-15,0 1 0,0-1 0,0 0 16,0 0-16,0 0 0,21 0 16,0 1-16,1-22 0,-1 21 15,0-21-15,0 0 0,0 0 16,22 0-16,-22 0 0,0-21 0,21 21 16,-21-22-16,1 1 0,-1 0 15,21 0-15,-21 0 0,0 0 0,1-22 16,-1 22-16,0 0 0,-21-21 0,21 20 15,0 1-15,-21 0 0,0 0 0,0 0 16,0 0-16,21 21 16,-42 21-1,21 0 1,-21 0-16,0 0 0,21 22 16,0-22-16,0 0 0,-21 0 15,21 0-15,0 22 0,0-22 0,0 0 16,0 0-16,0 0 0,0 0 15,0 1-15,21-22 16,0 0-16,0 0 0,0 0 0,1 0 16,-1 0-16,0 0 0,0-22 0,0 1 15,0 0-15,1 0 0,-1 0 16,-21 0-16,21-22 0,-21 22 16,0 0-16,0-21 0,0 20 0,0 1 15,0-21-15,0 21 0,0-22 0,-21 22 16,21 0-16,-21 0 0,-1 21 15,1-21-15,-21 21 0,21 0 16,0 0-16,-1 0 0,1 0 0,0 0 16,0 0-16,0 0 0,0 0 15,21 21-15,21-21 16,0 0-16,0 0 16,0 0-16,0 0 0,22 0 0,-22 0 15,21 0-15,1-21 0,-22 21 16,21-21-16,0-1 0,1 22 0,-1-21 15,0 21-15,-20-21 0,20 21 0,-21 0 16,21 0-16,-20 0 0,-1 0 16,0 0-16,0 0 15,0 21-15,-21 0 0,0 1 16,0-1-16,0 0 0,0 0 16,0 0-16,0 22 0,0-22 0,0 0 15,0 0-15,-21 0 0,0 0 16,21 1-16,0-1 0,0 0 0,-21 0 15,21 0-15,-21 0 0,21 1 0,0-1 16,-22-21-16,22 21 16,0 0-1,0-42 1,0 0 0,0 0-16,0-1 0,0 1 15,0 0-15,0 0 0,22 0 16,-1 0-16,0-22 0,0 1 0,0 21 15,22-22-15,-1 1 0,0 0 0,22-1 16,-22 1-16,22 0 0,-1 21 0,-21-22 16,1 22-16,-1 0 0,0 0 15,1 21-15,-1 0 0,-21 0 0,0 21 16,-21 0-16,0 0 0,0 22 0,0-1 16,0-21-16,0 21 0,-21 1 15,0-1-15,0-21 0,21 22 0,-21-1 16,21-21-16,0 0 0,0 22 0,0-22 15,0 0-15,0 0 0,0 0 16,21 0-16,0-21 16,0 0-16,0 0 0,1 0 0,-1 0 15,0 0-15,0 0 0,0 0 0,0 0 16,22-21-16,-22 0 0,0 21 0,0-21 16,0 0-16,1 0 0,-1-1 15,0 1-15,0 0 0,0-21 0,0 21 16,-21-22-16,22 22 0,-1 0 15,-21-21-15,21 20 0,-21 1 0,0 0 16,0 0-16,0 0 0,0 0 0,0-1 16,0 1-16,-21 21 0,0-21 15,-1 0-15,1 21 0,0-21 0,0 0 16,0 21-16</inkml:trace>
  <inkml:trace contextRef="#ctx0" brushRef="#br0" timeOffset="43896.05">10075 6858 0,'-21'0'0,"0"0"16,21 21 31,0 0-31,0 1-1,-21-22-15,0 21 0,-1 0 16</inkml:trace>
  <inkml:trace contextRef="#ctx0" brushRef="#br0" timeOffset="44163.92">8678 7493 0,'0'0'0,"0"21"15,21-21-15,1 0 16,20 0-16,-21 0 0,0 0 0,22-21 16,-22 21-16,21 0 0,-21-21 15,22 0-15,-1 21 0,-21 0 16,21-21-16,-20 21 0,-1 0 0,21 0 16,-21-22-16,0 22 0,1 0 15,-22 22 1,0-1-1,-22-21-15</inkml:trace>
  <inkml:trace contextRef="#ctx0" brushRef="#br0" timeOffset="45544.72">1270 10075 0,'0'0'0,"0"-21"0,0 42 47,0 1-47,0-1 16,0 0-16,0 21 0,0 1 0,0-1 15,0 0-15,-21 1 0,21 20 16,-21-21-16,21 1 0,0 20 16,0-20-16,-22-22 0,1 21 0,21-21 15,-21 0-15,21 1 0,0-1 16,-21-21 0,0-21-1,21-1-15,0 1 0,0 0 16,0 0-16,0 0 15,0 0-15,0-1 0,0 1 16,21 21-16,0 0 0,0 0 16,0-21-16,22 21 0,-22 0 0,21 0 15,-21 0-15,22 0 0,-1 0 16,-21 0-16,22 0 0,-22-21 16,21 21-16,-21 0 0,22 0 0,-22 0 15,0-21-15,0 0 0,0 21 16,0-22-16,-21 1 15,22 0-15,-22 0 0,21 0 16,-21 0-16,0-1 0,0 1 16,0 0-16,0 0 0,0 0 15,0 0-15,-21 21 0,21-22 0,-22 22 16,1 0 0,0 0-16,0 22 15,21 20 1,0-21-16,0 21 0,0 1 0,0-1 15,-21 22-15,21-22 0,0 0 16,0 1-16,-21-1 0,21 0 0,0 1 16,0-1-16,0-21 0,0 0 0,0 22 15,0-22-15,0 0 0,0 0 16,0 0-16,0 0 16,0-42 15,0 0-16,21 0-15</inkml:trace>
  <inkml:trace contextRef="#ctx0" brushRef="#br0" timeOffset="46268.01">2180 10435 0,'-42'0'31,"21"0"-31,21 21 0,0 1 15,0-1-15,0 0 16,0 0-16,0 0 0,0 0 16,21-21 15,0 0-31,0 0 0,0 0 16,0-21-1,-21 0-15,22 21 0,-22-21 16,0 0-16,0 0 0,0-1 15,-22 1 1,1 21-16,0 0 16,0 0-16,0 21 15,0 1-15,21-1 16,0 0-16,0 0 0,0 0 16,21-21-1</inkml:trace>
  <inkml:trace contextRef="#ctx0" brushRef="#br0" timeOffset="47531.77">3598 9906 0,'0'0'15,"-21"0"-15,0 21 0,21 0 16,0 1-16,0-1 16,0 0-1,21-21-15,0 0 0,0 0 16,1 0-16,20 0 0,-21 0 16,21 0-16,1 0 0,-1 0 0,0 0 15,-20-21-15,20 0 0,0 21 0,-21-22 16,22 1-16,-22 0 0,0 0 15,0 0-15,-21 0 0,0-1 0,0 1 16,0 0-16,0 0 0,-21 0 16,-21 0-16,21 21 0,-22 0 15,1 0-15,0 0 0,-1 0 0,1 0 16,0 0-16,-1 0 0,-20 21 16,20 0-16,1 0 0,0 21 15,-22-20-15,22 20 0,21 0 0,-22 1 16,22-1-16,0-21 0,21 21 15,0 1-15,0-1 0,0-21 0,21 22 16,0-22-16,22 0 0,-22 21 0,21-21 16,1-21-16,-1 22 0,0-1 15,1-21-15,-1 0 0,0 0 0,1 0 16,-1 0-16,0 0 0,1 0 0,-22 0 16,0-21-16,0 21 0,-21-22 15,-21 1 1,0 21-16,-22 0 15,22 0-15,-21 0 0,0 0 16,-1 0-16,1 21 0,0 1 0,-1-1 16,1 0-16,0 0 0,-1 0 0,22 0 15,0 1-15,0 20 0,0-21 16,21 0-16,0 22 0,0-22 0,0 0 16,0 0-16,21 0 0,0 0 15,21 1-15,-21-22 0,22 0 0,-1 0 16,0 0-16,1 0 0,20 0 0,-20 0 15,20 0-15,-21-22 0,1 1 16,20 0-16,-20 0 0,-1 0 16,0 0-16,-21-1 0,22 1 0,-1-21 15,-21 21-15,0-22 0,1 1 0,-1 21 16,0-21-16,-21 20 0,0-20 16,0 21-16,0-21 0,0 20 0,0 1 15,0 0-15,0 0 0,0 42 31,0 0-31,0 0 16,0 1-16,0 20 0,0 0 0,0-21 16,0 22-16,0-1 15,0 0-15,0 1 0,0-22 0,0 21 0,0-21 16,0 1-16,0 20 0,0-21 16,0 0-16,0 0 15,0-42 16,0 0-31,0 0 16,0 0-16,0 0 0,0-1 0,0 1 16,0-21-16,0 0 0,0-1 0,21 1 15,0 0-15,0-1 0,1 22 16,20-21-16,0-1 0,1 22 0,-1-21 16,0 21-16,1 0 0,-1 21 0,21 0 15,-20 0-15,-1 0 0,-21 0 16,22 21-16,-1 0 0,-21 0 0,0 0 15,0 22-15,1-22 0,-22 21 16,0 0-16,0-20 0,0 20 0,0-21 16,-22 21-16,1-20 0,21 20 15,-21-21-15,0 0 0,0 0 0,0 1 16,-1-22-16,22 21 0,-21-21 0,0 0 16,21-21 15,21 21-31</inkml:trace>
  <inkml:trace contextRef="#ctx0" brushRef="#br0" timeOffset="47848.34">5715 10075 0,'0'0'0,"0"-21"0,0 0 15,-21 0-15,0 21 0,-1-21 0,1 0 16,-21 21-16,0 0 0,20 0 0,-20 0 16,0 0-16,-1 0 0,1 21 15,0 0-15,21 0 0,-22 0 16,1 22-16,21-22 0,0 21 0,-1 0 0,1-20 16,0 20-16,0 0 0,21 1 15,0-1-15,0 0 0,0-21 16,0 22-16,21-22 0,0 21 0,0-21 15,1 1-15,-1-1 0,21-21 0,-21 21 16,22-21-16,-1 0 0,0 0 0,1 0 16,20 0-16,-21 0 0,1-21 15,20 0-15,-20 21 0,20-22 0,-21 1 16</inkml:trace>
  <inkml:trace contextRef="#ctx0" brushRef="#br0" timeOffset="48667.87">6265 10139 0,'0'0'0,"0"-21"0,0 0 0,0-1 0,-21 1 16,0 21-16,0 0 16,0 0-16,-1 0 0,-20 0 15,21 0-15,0 21 0,0 1 0,-22-1 16,22 0-16,0 0 0,-21 0 0,20 22 16,1-22-16,0 21 0,21-21 15,0 22-15,-21-22 0,21 0 0,0 21 16,0-21-16,0 1 0,21-1 0,0 0 15,0-21-15,1 0 16,20 0-16,-21 0 0,0 0 0,22 0 16,-22-21-16,0 21 0,0-21 15,0-1-15,0 1 0,1 0 0,-1 0 16,0 0-16,-21 0 0,21-1 16,-21 1-16,0 0 0,0-21 0,0 21 15,0-1-15,0 1 0,0 0 0,0 0 16,0 42 15,0 0-31,0 0 16,0 1-16,0-1 0,0 0 0,0 0 15,0 0-15,0 0 0,0 1 16,0-1-16,0 0 0,0 0 16,21 0-16,0 0 0,1 1 0,-1-22 15,0 0-15,0 0 0,21 0 0,1 0 16,-1 0-16,0 0 0,1-22 15,-22 1-15,21 21 0,1-21 0,-22 0 16,0-21-16,21 20 0,-21 1 0,1 0 16,-1 0-16,-21-21 0,21 20 0,-21 1 15,21 0-15,-21-21 0,0 21 16,0-1-16,0 1 0,0 0 0,0 0 16,0 42 15,0 0-31,-21 0 15,21 1-15,0-1 0,-21 0 16,21 21-16,-21-21 0,-1 22 0,22-22 16,0 21-16,-21 22 0,21-22 15,0 0-15,0 1 0,0 20 0,0-20 16,0 20-16,0 1 0,0-1 0,0-21 16,0 22-16,21-1 0,-21 1 0,0 21 15,0-22-15,0 1 0,0 20 16,0-20-16,0 20 0,0-20 0,0-1 15,0 22-15,0-21 0,0-1 0,-21 1 16,21-1-16,0 1 0,0-1 16,0-21-16,0 1 0,0-22 0,0 21 15,-21-21-15,21 1 0,0-44 32,0 1-32,0 0 15,0 0-15,0 0 0,0-22 0,0 1 16,21 0-16,-21-1 0,0 1 15,0-21-15,21 20 0</inkml:trace>
  <inkml:trace contextRef="#ctx0" brushRef="#br0" timeOffset="48983.7">6773 10351 0,'0'0'0,"-21"-22"0,0-20 16,0 21-16,0 0 0,21 0 15,0-1-15,0 1 0,0 0 16,0 0-16,0 0 0,0 0 0,42 21 16,-21-22-16,0 1 0,22 0 15,-1 21-15,0 0 0,1-21 0,-1 21 16,-21 0-16,21 0 0,-20 21 0,20 0 16,-21 0-16,-21 1 0,0-1 15,0 0-15,0 0 0,0 21 16,0-20-16,0-1 0,-21 21 0,0-21 0,-22 0 15,22 1-15,-21-1 0,21 0 16,-22 0-16,22 0 0,-21 0 16,21-21-16,0 22 0,-1-22 0,1 0 15,0 0-15,0 0 0,21-22 16,0 1-16</inkml:trace>
  <inkml:trace contextRef="#ctx0" brushRef="#br0" timeOffset="50457.77">7747 10139 0,'0'0'16,"21"-21"-16,21 21 0,-20-21 0,-1-1 0,0 1 15,0 0-15,-21 0 0,0 0 16,0 0-16,0-1 0,0 1 16,-21 21-16,0 0 0,0 0 0,-22 0 15,1 0-15,21 0 0,-22 0 16,1 0-16,0 21 0,-1 1 15,22-22-15,0 21 0,-21 0 0,21 0 16,21 0-16,0 0 0,0 1 16,0-1-16,0 0 15,0 0-15,21-21 0,0 21 0,21 0 16,-21-21-16,1 22 0,20-22 0,0 21 16,-21 0-16,22-21 0,-1 21 15,-21 0-15,22 0 0,-22-21 0,0 22 16,-21-1-16,0 0 0,0 0 15,0 0-15,-21-21 0,0 0 16,-1 21-16,-20-21 0,21 22 16,-21-22-16,-1 0 0,22 0 15,-21 0-15,-1 0 0,1 0 0,21 0 16,0 0-16,-22-22 0,22 1 16,0 0-16,42 21 46,-21 21-46,21-21 0,1 21 16,-1-21-16,0 22 0,0-22 0,0 0 16,0 21-16,1-21 0,20 0 15,-21 0-15,21 0 0,1 0 16,-22 0-16,21 0 0,1 0 0,-1-21 0,0 21 16,1-22-16,-22 1 0,21 0 15,0 21-15,-20-21 0,20 0 0,-21 0 16,0-22-16,22 22 0,-22 0 15,-21 0-15,21-22 0,0 22 0,0-21 16,-21 21-16,0-22 0,0 22 0,0 0 16,0-21-16,0 21 0,21 21 15,-21-22-15,0 44 16,0-1 0,-21 21-16,21-21 0,0 0 15,0 1-15,0-1 0,0 21 16,0-21-16,0 0 0,0 1 0,0-1 15,0 0-15,0 0 0,21 0 16,1 0-16,-1-21 16,0 0-16,0 0 0,0 0 15,0 0-15,1 0 0,-1-21 0,0 21 16,0-21-16,0 0 0,0 21 0,1-21 16,-1 0-16,0-1 0,0 1 15,-21 0-15,21-21 0,0 21 0,-21-1 16,0-20-16,22 21 0,-1-21 0,-21 20 15,21 1-15,-21 0 0,0 0 16,0 42 0,0 0-1,0 0-15,0 1 0,0-1 16,0 0-16,0 21 0,0-21 16,0 1-16,-21-1 0,21 21 0,0-21 15,0 0-15,0 1 0,0-1 0,21 0 16,0 0-16,0-21 0,22 0 15,-22 0-15,0 0 16,0 0-16,21 0 0,-20 0 0,20 0 16,-21-21-16,0 0 0,22 0 0,-22-1 15,0 1-15,0 0 0,0 0 16,0 0-16,1-22 0,-1 22 16,-21-21-16,0 0 0,21-1 0,-21-20 15,0 20-15,0 1 0,0 0 0,0-1 16,0 1-16,0 0 0,0-1 15,0 22-15,0 0 0,0 0 16,-21 21-16,0 0 16,21 21-16,-22 21 15,22-20-15,0 20 0,-21 0 16,21 1-16,0-1 0,0 0 0,0 1 16,0-1-16,0 0 0,0 1 0,0-1 15,0 0-15,0-21 16,0 22-16,0-22 0,0 0 0,21 0 15,1 0-15,-22 1 0,21-22 0,0 0 16,0 21-16,0-21 0,0 0 16,1 0-16,-1 0 0,21 0 15</inkml:trace>
  <inkml:trace contextRef="#ctx0" brushRef="#br0" timeOffset="50955.84">9927 9970 0,'0'-43'0,"0"86"0,0-107 0,0 43 16,0 0-16,0 0 0,0-1 16,0 1-16,0 0 0,-21 0 0,0 0 15,0 21-15,-1 0 0,1 0 16,-21 0-16,21 0 16,0 0-16,-1 21 0,1 0 0,0 21 15,0-20-15,0-1 0,0 21 16,-1-21-16,22 22 0,0-22 0,0 21 15,0-21-15,0 22 0,0-22 0,0 0 16,0 0-16,0 0 0,22 0 16,-1-21-16,0 0 0,0 0 15,0 0-15,0 0 0,1 0 16,-1 0-16,0 0 0,0 0 16,0-21-16,0 0 0,1 21 0,-1-21 0,0 0 15,0 0-15,0-22 16,-21 22-16,21 0 0,1-21 0,-22 20 15,0-20-15,21 21 0,-21 0 0,21-22 16,-21 22-16,0 42 31,0 1-31,0-1 0,0 0 16,0 21-16,0-21 0,0 1 0,0-1 16,-21 21-16,21-21 0,0 0 15,0 1-15,0-1 0,0 0 0,21 0 16,0 0-16,0 0 15,0-21-15,1 22 0,20-22 0,-21 0 0,0 0 16,0 0-16,1 0 16,-1-22-16,0 1 0,0 21 0,21-21 15</inkml:trace>
  <inkml:trace contextRef="#ctx0" brushRef="#br0" timeOffset="52335.4">10668 9525 0,'0'0'0,"0"-63"0,0 20 15,0 1-15,-21 0 0,21 20 0,-21 1 16,21-21-16,-22 42 0,1-21 16,0 21-1,0 0-15,0 21 0,21 0 16,-21 0-16,21 0 0,0 22 16,0-22-16,0 21 0,0 1 0,0 20 15,0-21-15,0 22 0,0-22 0,0 1 16,0 20-16,0-21 0,0 1 15,0-1-15,0 0 0,0 1 0,0-22 16,0 0-16,0 0 0,0 0 0,0 1 16,21-1-16,0-21 0,0 0 0,0 0 15,0 0-15,1 0 16,-1 0-16,0-21 0,0 21 0,0-22 16,0 1-16,22 0 0,-22 0 15,0 0-15,0 0 0,0-22 0,1 22 16,-1-21-16,-21 21 0,21-1 15,0-20-15,-21 21 0,21 0 0,-21 0 16,0 42 0,0 0-1,0 0-15,0 0 0,-21 22 0,21-22 16,-21 0-16,21 21 0,0-21 0,0 1 16,0-1-16,0 0 0,0 0 0,0 0 15,0 0-15,21 1 0,0-22 16,0 21-16,1-21 0,20 0 0,-21 0 15,0 0-15,22 0 0,-22 0 16,21 0-16,-21 0 0,22 0 0,-22-21 16,0 21-16,0-22 0,0 1 15,0 0-15,1 0 0,-1 0 0,-21 0 16,21-1-16,0-20 0,0 21 0,-21 0 16,0 0-16,0-1 0,21 1 0,-21 0 15,0 42 16,0 0-31,-21 1 0,21-1 0,0 0 16,-21 0-16,0 0 0,21 0 0,-21 1 16,21-1-16,0 0 15,0 0-15,0 0 0,0 0 16,0 1-16,21-22 16,0 0-16,0 0 0,0 0 15,1 0-15,-1 0 0,0-22 16,0 22-16,0-21 0,-21 0 15,21 21-15,-21-21 0,22 0 0,-22 0 16,0-1-16,0 1 0,0 0 0,0 0 16,0-21-16,0 20 0,0 1 15,-22 0-15,1 21 0,0 0 16,0 0-16,0 0 0,0 0 16,-1 0-16,1 0 15,21 21-15,21-21 16,1 0-1,-1 0-15,0 0 0,0 0 16,21-21-16,-20 21 0,-1-21 16,0 0-16,0 21 0,0-21 0,0-1 15,1 22-15,20-21 0,-21 21 0,0-21 16,0 21-16,1 0 0,-1 0 0,0 0 16,0 0-1,-21 21-15,21 0 0,-21 1 16,0-1-16,0 0 0,0 0 15,0 0-15,0 0 0,0 1 0,0-1 16,-21 21-16,21-21 0,0 0 0,0 1 16,0-1-16,0 0 0,0 0 15,0 0-15,-21-21 0,21 21 0,0 1 16,0-1-16,-21-21 16,21-21 15,0-1-31,0 1 15,21 0-15,0-21 0,-21 21 16,21-1-16,0-20 0,1 21 16,20-21-16,-21-1 0,21 22 15,-20-21-15,20 21 0,0-22 0,1 22 16,-22 0-16,21 0 0,-21 21 0,0 0 16,22 0-16,-22 0 0,0 21 15,-21 0-15,0 0 16,0 22-16,0-1 0,-21-21 0,0 21 15,21 1-15,-21-22 0,-1 21 0,1-21 16,0 22-16,21-22 0,0 0 0,0 0 16,0 0-16,0 1 15,21-22 1,0 0-16,1-22 16,-1 22-16,0-21 0,0 0 0,21 21 15,-20-21-15,-1 0 0,0 0 16,0-1-16,0 1 0,0 0 0,1 0 15,-1-21-15,0 20 0,-21 1 0,0 0 16,21 0-16,-21 0 0,0 0 0,0-1 16,0 1-16,0 0 0,0 0 15,-21 0-15</inkml:trace>
  <inkml:trace contextRef="#ctx0" brushRef="#br0" timeOffset="52616.24">11726 9123 0,'0'0'0,"-21"-42"15,0 42 1,21-22-16,0 1 31,-21 21 16,0 0-47,-1 0 16,-20 21-16</inkml:trace>
  <inkml:trace contextRef="#ctx0" brushRef="#br0" timeOffset="52883.59">10223 9440 0,'0'0'0,"-21"0"0,21 22 16,21-22-1,1 0-15,20 0 16,-21 0-16,21-22 0,-20 22 0,20 0 15,-21 0-15,21-21 0,1 21 0,-22 0 16,21 0-16,-21-21 0,1 21 16,-1 0-16,0 0 0,0 0 0,0 0 15,-21-21-15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8T03:03:05.6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783 593 0,'0'0'0,"0"-21"0,0-1 15,-21 1 1,21 0 0,0 0-16,0 0 15,-21 42 16,21 0-31,0 0 16,0 0-16,0 22 0,0-22 0,-21 21 16,21 22-16,0-22 15,0 22-15,0-1 0,0 1 0,0-22 16,-22 21-16,22 1 0,0-22 16,-21 1-16,21-1 0,0 0 15,0 1-15,0-1 0,0-21 0,0 0 16,0 22-16,0-22 0,0 0 15,0 0-15,0 0 16,21-21 0,-21-21-1,22 21-15</inkml:trace>
  <inkml:trace contextRef="#ctx0" brushRef="#br0" timeOffset="329.24">1079 1185 0,'22'0'0,"-22"22"32,0-1-32,21-21 15,0 0 1,0 0-16,-21-21 15,21 21-15,-21-22 16,21 22-16,-21-21 0,0 0 16,0 0-16,-21 21 31,0 0-15,21 21-1,0 0-15,-21-21 0,42 0 31</inkml:trace>
  <inkml:trace contextRef="#ctx0" brushRef="#br0" timeOffset="3712.22">2349 720 0,'0'0'0,"-42"0"16,42 21 15,-21 0-31,21 0 0,0 0 0,0 1 16,0-1-16,0 0 0,0 0 15,0 0-15,0 0 0,0 1 16,21-1-16,0 0 0,0-21 0,1 21 15,-1-21-15,21 0 0,-21 0 16,22 0-16,-1 0 0,0 0 0,1 0 16,-1-21-16,0 21 15,1-21-15,-1 0 0,0-1 0,1 1 16,-22 0-16,21 0 0,-21-21 16,0 20-16,1 1 0,-1 0 0,-21-21 15,0 21-15,0-1 0,21-20 16,-21 21-16,0 0 0,0 0 0,0-1 15,0 1-15,0 0 0,-21 0 16,0 42 15,-1 0-31,22 0 0,-21 1 0,21-1 16,0 21-16,-21-21 0,0 43 16,21-22-16,-21 0 0,21 22 15,0-1-15,0 1 0,0-22 0,0 22 16,0-1-16,-21 1 0,21-22 15,0 22-15,0-22 0,0 0 0,0 22 16,0-22-16,0 0 0,0 1 16,0-1-16,0 0 0,0-20 0,0 20 15,0-21-15,0 0 0,0 0 16,0 1-16,-22-22 31,1 0-31,0 0 0,0-22 0,0 1 16,0 0-16,-22 0 0,22-21 15,-21 20-15,21-20 0,-22 21 16,1-21-16,21 20 0,0 1 16,-22-21-16,22 42 0,0-21 0,21 0 15,-21 21-15,0 0 16,-1 0-16,22 21 0,0 0 16,0 0-16,0 0 0,0 0 15,0 1-15,0-1 0,22 21 0,-1-21 16,0 0-16,0 1 0,0 20 15,0-21-15,1 0 0,20-21 0,-21 21 16,21 1-16,-20-22 0,20 0 16,0 0-16,-21 0 0,22 0 0,-1 0 15,0 0-15,-20-22 16,20 1-16,-21 21 0,21-21 0,-20 0 16,20-21-16,-21 20 0,0 1 15,0-21-15,1 21 0,-1 0 0,-21-22 16,21 22-16,-21-21 0,21 21 15,-21-1-15,21 1 0,-21 0 0,0 0 16,0 0 0,0 42 15,-21-21-31,21 21 0,0 0 0,-21 0 16,21 1-16,0 20 0,0-21 0,0 0 15,0 22-15,0-22 0,0 0 16,0 0-16,0 21 0,0-20 15,0-1-15,-21 0 0,21 0 16,0 0 0,0-42-1,0 0 1,0 0-16,0 0 0,0-1 16,0-20-16,0 21 0,0 0 15,0-22-15,21 22 0,0-21 16,-21 21-16,21 0 0,0-22 0,22 22 15,-22 0-15,0 21 0,0-21 16,22 0-16,-22 21 0,0 0 16,0 0-16,0 0 0,0 0 0,-21 21 15,0 0-15,22 0 0,-22 0 16,0 0-16,0 1 0,0-1 0,0 21 16,0-21-16,0 0 0,0 22 15,0-22-15,0 0 0,0 0 0,0 0 16,0 1-16,21-1 0,0 0 15,0-21-15,0 0 0,0 0 16,22 0-16,-22 0 0,0 0 16,21 0-16,-20-21 0,-1 21 15,21-21-15,-21-1 0,0 1 0,1 0 16,-1-21-16,0 21 0,0-22 16,0 22-16,0-21 0,-21-1 0,22 22 15,-1-42-15,-21 20 0,21 1 16,-21 0-16,21-22 0,-21 22 0,21 0 15,-21-22-15,0 22 0,0-1 16,0 22-16,0-21 0,0 21 0,0 0 16,0-1-16,0 1 0,-21 21 15,0 0-15,0 0 16,21 21 0,0 1-16,0-1 0,0 21 0,0 0 15,0 1-15,0-1 0,0 0 16,0 22-16,0-22 0,0 1 0,0 20 15,0-21-15,-21 1 0,21-1 16,-22 0-16,22-20 0,0 20 0,0 0 16,-21-21-16,21 1 0,-21 20 15,21-21-15,0 0 0,0 0 16,0 1 0,0-44-1,0 1 1,0 0-16,0 0 15,0-21-15,0 20 0,0 1 0,21 0 16,0-21-16,-21 21 0,22-1 16,-1-20-16,0 21 0,0 0 0,-21 0 15,21-1-15,0 1 0,1 21 16,-1-21-16,0 21 0,0 0 0,0 0 16,0 0-1,-21 21-15,0 0 0,0 1 0,0-1 16,0 0-16,0 0 0,0 0 15,0 0-15,0 1 0,0-1 0,0 21 16,0-21-16,0 0 0,0 1 16,0-1-16,22 0 15,-1-21-15,0 0 0,-21 21 16,21-21-16,0 0 0,0 0 0,22 0 16,-22 0-16,0 0 0,0-21 15,22 21-15,-22-21 0,0 0 0,0 21 16,0-22-16,22 1 0,-43 0 0,21 0 15,0 0-15,0 0 0,0-22 16,0 22-16,-21 0 0,0 0 0,0-22 16,22 22-16,-22 0 15,0 0-15,0 0 0,0 0 16,-22 21 0,1 21-1,0 0 1,21 0-16,-21 0 0,0 0 0,21 1 15,0-1-15,0 0 0,-21 0 16,21 21-16,-22-20 0,22-1 0,0 0 16,0 0-16,0 0 0,0 0 0,0 1 15,0-1-15,0 0 16,22 0-16,-1-21 0,0 0 0,0 0 16,0 0-16,0 0 0,22 0 15,-22 0-15,0 0 0,0-21 0,22 21 16,-22-21-16,0 0 0,21-1 15,-21 1-15,1 0 0,-1 0 16,-21 0-16,21 0 0,0-1 0,-21 1 16,0-21-16,0 21 0,0 0 15,0-1-15,0 1 0,0 0 16,-21 21 15,21 21-31,0 0 16,0 1-16,0-1 15,21-21 17,0 0-32,0 0 0,1 0 15,-1-21 1,0-1-16,0 22 0,0-21 16,0 0-16,-21 0 15,22 21-15,-22-21 0,21 21 16,-21-21-1,0 42 1,0 0 0,0 0-16,0 0 0,-21 0 15,21 1-15,0 20 0,0-21 16,-22 0-16,22 0 0,0 1 16,0 20-16,0-21 0,0 0 0,0 0 15,0 1-15,0-1 0,22 0 16,-22 0-16,21-21 0,0 0 15,0 0-15,0 0 0,0 0 16,1 0-16,-1 0 0,21 0 0,-21-21 16,0 21-16,1-21 0,-1 0 15,21-1-15,-42 1 0,21 0 0,0 0 16,1 0-16,-1-22 0,-21 22 16,21 0-16,-21 0 0,21 0 0,-21 0 15,0-1-15,0 1 0,0 0 0,0 0 16,0 42 31,-21 0-47,21 0 0,0 1 0,-21-1 15,21 0-15,0 0 0,0 0 0,0 0 16,-21 1-16,21 20 0,0-21 16,0 0-16,0 0 0,0 1 0,0-1 15,0 0-15,21-21 16,0 21-16,0-21 0,0 0 15,0 0-15,1 0 0,20 0 16,-21 0-16,0 0 0,22-21 16,-22 21-16,0-21 0,0 0 0,0-1 15,0 1-15,1 0 0,-1-21 16,0 21-16,0-22 0,0 22 0,0-21 16,1-1-16,-1 1 0,0 0 15,0-22-15,0 22 0,-21-22 0,21 1 16,-21 21-16,22-22 0,-22 22 15,0-1-15,0 1 0,0 0 0,0 21 16,0-22-16,0 22 0,0 0 16,0 0-16,0 42 31,0 0-31,0 0 16,0 22-16,0-22 0,0 21 0,0 22 15,0-22-15,0 0 0,-22 22 16,22-22-16,-21 22 0,21-22 0,-21 0 15,21 22-15,0-22 0,-21 0 16,21-20-16,0 20 0,0 0 0,0-21 16,0 1-16,0 20 0,0-21 15,0 0-15,0 0 0,21 1 16,0-22-16,0 0 0,1 0 16,-1 0-16,21 0 0,-21 0 15,0 0-15,22 0 0,-22 0 0,0-22 16,21 22-16,-20-21 15,-1 0-15,0 21 0,0-21 0,0 0 16,-21 0-16,21-1 0</inkml:trace>
  <inkml:trace contextRef="#ctx0" brushRef="#br0" timeOffset="3969.07">6223 1122 0,'21'0'47,"0"0"-47,0-21 16,1 21-16,-1 0 0,21 0 0,-21-21 16,0 21-16,22 0 0,-22 0 15,0-22-15,0 22 0,0-21 0,1 21 16,-22-21-1,-22 21 1,1-21-16,0 21 0</inkml:trace>
  <inkml:trace contextRef="#ctx0" brushRef="#br0" timeOffset="4175.95">5757 1037 0,'0'0'0,"0"21"0,-21-21 16,21 22 0,21-22 31</inkml:trace>
  <inkml:trace contextRef="#ctx0" brushRef="#br0" timeOffset="6212.64">6816 1418 0,'21'0'16,"0"0"-16,0 0 15,0 0-15,0-21 16,1 0-16,-1 0 16,0 21-16,0-21 0,0-1 15,0 1-15,-21 0 0,22-21 16,-22 21-16,0-1 0,0 1 15,0 0-15,0 0 0,0-21 16,0 20-16,0 1 0,-22 0 0,1 0 16,0 21-16,0 0 15,0 0-15,0 0 0,-1 0 0,-20 0 16,21 21-16,0 0 0,0 0 0,-22 22 16,22-22-16,0 21 0,0 1 15,0-22-15,-1 21 0,1 0 0,0-20 16,0 20-16,21-21 15,0 21-15,0-20 0,0-1 0,0 21 16,0-21-16,0 0 0,21-21 16,0 22-16,0-22 0,1 0 0,-1 0 15,0 0-15,21 0 0,-21 0 0,22 0 16,-22 0-16,21-22 0,-21 1 16,22 21-16,-22-21 0,0 0 0,21 0 15,-20 0-15,-1-1 0,0-20 16,-21 21-16,21 0 0,-21-22 0,21 22 15,0 0-15,-21-21 0,0 21 16,0-1-16,0 1 0,0 0 16,0 0-1,-21 42 1,21 0-16,-21 0 0,0 1 16,21-1-16,0 21 0,0-21 15,0 0-15,0 1 0,0-1 0,0 21 16,0-21-16,0 0 0,0 1 15,0-1-15,21 0 0,0 0 16,0-21-16,1 0 0,-1 21 16,0-21-16,0 0 0,0 0 0,0 0 15,22 0-15,-22 0 0,0-21 0,0 21 16,0-21-16,22 0 16,-22 0-16,0 21 0,0-22 0,-21 1 15,21 0-15,1-21 0,-22 21 16,21-1-16,-21 1 0,0-21 0,0 21 15,0 0-15,0-1 0,0 1 16,0 42 0,0 1-16,-21-1 15,21 0-15,-22 0 16,22 21-16,-21-20 0,21-1 0,0 0 16,0 0-16,0 0 0,-21 0 15,21 1-15,0-1 0,-21 0 0,21 0 16,0 0-16,0 0 15,0-42 32,0 0-47,0 0 0,21 0 16,-21 0-16,21-1 16,-21 1-16,0 0 0,21-21 0,1 21 15,-1-1-15,0 1 0,0-21 0,0 21 16,0 21-16,1-21 0,20-1 15,-21 22-15,0 0 0,0 0 0,1 0 16,-1 22-16,0-1 0,0 0 16,0 0-16,-21 0 0,21 0 15,-21 1-15,22-1 0,-1 0 16,-21 0-16,0 0 0,21 0 0,0 1 16,0-1-16,0 0 0,1-21 15,-1 0-15,0 0 16,0 0-16,0 0 15,0 0-15,1-21 16,-1 0-16,0-1 16,-21 1-16,21 0 0,0 0 0,0-21 15,-21 20-15,22 1 0,-1-21 16,21 21-16,-21-22 0,0 22 16,1 0-16,20 0 0,-21 0 15,0 0-15,0-1 0,1 22 0,-1 0 16,0 0-16,-21 22 15,0-1-15,0 0 16,0 0-16,0 0 0,0 0 16,0 1-16,0-1 15,0-42 32,0-1-31,0 1-16,0 0 15,0 0-15,0 0 16,-21 0-16,0 21 16,-1-22-16,1 22 15,0 0-15,0 0 16,0 0-16,0 22 0,-1-1 16,1 0-16,21 0 0,-21 0 15,0 0-15,21 1 0,0-1 0,-21 21 16,21-21-16,-21 0 0,21 1 0,0 20 15,0-21-15,0 0 0,0 0 16,0 1-16,0-1 0,0 0 0,21 0 16,0 0-16,0 0 15,0 1-15,0-22 0,1 21 16,20-21-16,-21 0 0,0 0 0,22 0 16,-22 0-16,21 0 0,0 0 15,-20 0-15,20 0 0,0-21 0,-21 21 16,22-22-16,-22 1 0,21 21 15,-21-21-15,1 0 0,-1 0 0,0-22 16,0 22-16,0 0 0,0 0 16,-21-21-16,22 20 0,-22-20 0,21 21 15,-21-21-15,0 20 0,0 1 0,0 0 16,0 0-16,0 0 16,0 0-16,-21 21 0,-1 0 15,1 0-15,0 0 0,0 0 16,0 21-16,0 0 0,-1 0 0,1 21 15,0-20-15,0-1 0,0 21 0,21-21 16,0 22-16,0-22 0,0 0 16,0 21-16,0-21 0,0 1 0,0-1 15,0 0-15,21 0 0,0 0 16,0-21-16,0 21 0,1-21 0,-1 0 16,21 0-16,-21 0 0,0 0 15,22 0-15,-22 0 0,0 0 0,0 0 16,22 0-16,-22-21 0,0 21 0,-21-21 15,21 0-15,0 21 16,0-21-16,-21 0 0</inkml:trace>
  <inkml:trace contextRef="#ctx0" brushRef="#br0" timeOffset="6745.8">10054 1185 0,'0'0'0,"-21"0"0,0 0 16,42 0 15,0 0-31,0 0 15,22 0-15,-1 0 0,21 0 0,-20 22 16,20-22-16,1 0 0,20 0 16,-20 0-16,21 0 0,-1 0 0,-20 0 15,20 0-15,1 0 0,0 0 16,-22 0-16,1 0 0,-1 0 0,-20 0 16,20 0-16,-21 0 0,-20 0 0,-1 0 15,0 0-15,0 0 0,0 0 16,-42-22 15,0 22-31,0-21 16,0 21-16,-1-21 0,22 0 15</inkml:trace>
  <inkml:trace contextRef="#ctx0" brushRef="#br0" timeOffset="7208.53">11134 804 0,'0'0'15,"-22"0"-15,1 0 0,0 0 16,21 22 0,0-1-16,0 0 0,0 0 15,0 0-15,21-21 16,0 21-16,1 1 0,-1-22 0,21 21 15,-21-21-15,22 21 0,-1-21 0,0 0 16,-21 21-16,22-21 0,-1 0 16,0 0-16,-20 21 0,20-21 0,-21 0 15,21 0-15,-20 0 0,-1 0 16,0 0-16,0 0 0,-21 21 31,-21-21-15,-21 22-16,20-1 0,1-21 0,0 21 15,0 0-15,-21 0 0,20 22 16,1-22-16,-21 0 0,21 0 0,-22 0 16,22 22-16,-21-22 0,21 0 15,0 0-15,-1 0 0,1-21 0,0 21 16,21 1-16,-21-1 0,21 0 16,-21-21 15,0 0-16,-1 0 1,1 0-16</inkml:trace>
  <inkml:trace contextRef="#ctx0" brushRef="#br0" timeOffset="8257.41">2032 2328 0,'21'0'79,"0"0"-64,0 0-15,1 0 0,-1 0 16,0 0-16,21 0 0,1 0 0,-1-21 15,0 21-15,22 0 0,-1 0 16,-20 0-16,41 0 0,-20-21 0,-1 21 16,22 0-16,-22 0 15,22 0-15,-21-21 0,20 21 0,1 0 16,0 0-16,-1 0 0,1 0 16,0 0-16,20 0 0,-20-21 0,21 21 15,0 0-15,0-21 0,-1 21 0,22 0 16,0 0-16,22 0 0,-22 0 15,21-22-15,-21 22 0,21 0 0,0 0 16,-21 0-16,21 0 0,-21 0 16,0 0-16,0 0 0,0 0 0,0 0 15,0 0-15,0 0 0,0 0 0,0 0 16,0 0-16,0 0 16,0 0-16,0 0 0,-21 0 0,21 0 15,0 0-15,0 0 0,-21 0 16,21 0-16,-21 0 0,0 0 0,-22-21 15,1 21-15,0 0 0,-1 0 0,-20-21 16,20 21-16,-41 0 0,20 0 16,1 0-16,-22 0 0,0 0 0,22 0 15,-22 0-15,1 0 0,-1 0 16,0-21-16,-21 21 0,22 0 0,-22 0 16,21 0-16,-21 0 0,1 0 0,-1 0 15,0 0-15,0 0 31,-21-21 1,-21 21-1</inkml:trace>
  <inkml:trace contextRef="#ctx0" brushRef="#br1" timeOffset="14124.84">13039 572 0,'0'0'0,"0"-22"0,0 1 0,-22 21 16,22-21-16,0 42 47,0 0-47,0 1 15,0-1-15,-21 21 0,21-21 0,0 22 16,0-1-16,-21 0 0,0 1 16,0 20-16,21-21 0,-21 22 0,-1-22 15,1 1-15,0-1 0,21 21 16,-21-20-16,21-22 0,-21 21 16,21-21-16,-21 22 0,21-22 0,0 0 15,0 0-15,0 0 0,0 1 16,0-1-16,0-42 47,0-1-47,0 1 0,21 0 15,-21 0-15,21 0 0</inkml:trace>
  <inkml:trace contextRef="#ctx0" brushRef="#br1" timeOffset="18507.07">12933 699 0,'0'0'0,"-21"-22"16,-22-20-16,43 21 15,-21 21-15,21-21 0,0 0 0,0-1 16,0 1-16,0 0 0,0 0 16,21 0-16,0 0 0,1-1 15,20 1-15,-21 0 0,21 21 16,1-21-16,-1 0 0,22 21 0,-22 0 15,0 0-15,22 0 0,-22 21 16,0 0-16,1 0 0,-1 0 0,0 1 16,-20 20-16,-1 0 15,0-21-15,-21 22 0,0-1 0,0 0 16,0 1-16,-21-1 0,-22 0 0,22 1 16,-21-22-16,-22 21 0,22-21 15,0 22-15,-22-22 0,22 0 0,0 0 16,-1-21-16,1 21 0,0-21 15,20 0-15,1 0 0,0 0 0,0 0 16,21-21 0,0 0-16,0 0 0,0 0 15,0 0-15,21 21 16,0 0 0,0 0-16,-21 21 15,0 0-15,0 0 16,0 21-16,0-20 0,0-1 15,0 0-15,0 21 0,0-21 16,0 22-16,0-22 0,0 0 0,22 0 16,-1 22-16,-21-22 0,21 0 0,21-21 15,-21 21-15,22 0 0,-22-21 16,21 0-16,22 21 0,-22-21 0,0 0 16,1 0-16,-1 0 0,22 0 15,-22-21-15,0 21 0,-21-21 0,22 0 16,-1 0-16,-21 0 0,0-1 15,22 1-15,-22 0 0,-21-21 16,21 21-16,-21-22 0,0 22 0,0-21 16,0 21-16,0-1 0,0 1 15,0 0-15,-21 0 0,0 21 16,0-21-16,-1 21 0,1 0 0,0 21 16,0-21-16,0 21 15,0 0-15,21 0 0,0 1 0,0 20 16,-22-21-16,22 21 0,0-20 15,0-1-15,0 21 0,0-21 0,0 0 16,22 1-16,-22-1 0,21 0 16,0 0-16,0 0 0,0-21 15,0 21-15,22-21 0,-22 0 0,21 0 16,-21 0-16,22 0 0,-22 0 16,21 0-16,-21 0 0,22 0 0,-22-21 15,21 0-15,-21 0 0,1 21 0,20-42 16,-21 20-16,0 1 0,0 0 15,1-21-15,-1 21 0,-21-22 0,0 22 16,21 0-16,-21 0 0,0 0 16,0-1-16,-21 22 31,21 22-31,-21-1 16,-1 0-16,22 0 0,-21 0 0,21 0 15,0 22-15,-21-22 0,21 0 16,0 0-16,0 0 0,0 1 0,0-1 15,0 0-15,21 0 0,0 0 16,1-21-16,-1 0 0,-21 21 16,21-21-16,0 0 0,0 0 0,22 0 15,-22 0-15,0 0 0,0 0 0,21 0 16,-20-21-16,-1 21 0,0-21 16,0 0-16,21 0 0,-20 0 0,-1-22 15,0 22-15,0 0 0,-21-21 16,21 20-16,-21-20 0,21 21 15,-21 0-15,0-22 0,0 22 16,0 0-16,0 0 0,-21 21 31,0 21-15,21 0-16,-21 22 0,21-22 0,0 0 16,0 0-16,0 21 0,-21-20 15,21-1-15,0 0 0,0 21 0,0-21 16,0 1-16,0-1 0,0 0 15,0 0-15,21 0 16,0-21-16,0 0 0,0 0 16,22 0-16,-22 0 15,0 0-15,21 0 0,1 0 0,-1 0 16,22-21-16,-22 0 0,0 0 0,1 0 16,-1-1-16,0 1 0,-21 0 15,22-21-15,-22 21 0,0-1 0,0-20 16,-21 21-16,0 0 0,0 0 15,0-1-15,0 1 0,0 0 0,-21 21 16,0 0-16,0 21 16,0 0-16,-1 1 0,22-1 15,0 0-15,-21 0 0,21 0 16,0 0-16,0 1 0,0-1 0,0 21 16,0-21-16,0 0 0,21 1 15,1-1-15,-1 0 0,0 21 16,0-42-16,-21 21 15,21-21-15,-42 0 32,0 0-17,0-21-15,0 21 0,-1-21 16,1 21-16,0-21 16,0 21-16,0 0 0,0 0 15,21 21 1,0 0-1,21-21-15,0 21 0,21-21 16,-21 0-16,1 22 0,20-22 0,-21 0 16,21 21-16,-20-21 0,20 0 15,0 0-15,1 0 0,-1 0 0,0 0 16,1 0-16,-1 0 0,0 0 16,-21 0-16,22 0 0,-1-21 0,-21-1 15,0 22-15,1-21 0,20 0 0,-21-21 16,0 21-16,-21-22 0,21 22 15,1-21-15,-22-1 0,21 1 0,-21 0 16,0-1-16,0 22 16,0-21-16,0 21 0,0 0 0,0-1 15,-21 22-15,-1 0 0,1 0 16,0 0-16,0 0 0,-21 22 16,20-1-16,1 21 0,0-21 0,0 22 15,0-22-15,0 21 0,-1-21 16,1 22-16,21-22 0,-21 21 0,21-21 15,0 0-15,0 1 0,0-1 0,0 0 16,0 0-16,0 0 0,21 0 16,0-21-16,1 22 0,-1-22 15,0 0-15,0 0 0,0 0 16,0-22-16,1 1 16,-1 21-16,0-21 0,0 0 0,0-21 15,-21 20-15,21 1 0,1-21 16,-22 0-16,0-1 0,21 22 0,-21-21 15,21 21-15,-21-1 0,0 1 0,0 0 16,0 42 0,0 0-16,-21 1 15,21-1-15,0 0 0,-21 0 16,21 0-16,-22 22 0,22-22 0,-21 0 16,21 21-16,0-21 0,0 1 15,0-1-15,0 0 0,0 0 0,21 0 16,1 0-16,-1 1 0,-21-1 15,21-21-15,0 0 0,0 21 16,22-21-16,-22 0 0,0 0 0,21 0 16,-21 0-16,22-21 0,-22 0 0,21 21 15,-21-22-15,1 1 0,20-21 16,-21 21-16,0 0 0,0-22 0,1 1 16,-1-22-16,0 22 0,0-21 15,-21-1-15,0 22 0,0-22 0,0 22 16,0 0-16,0-1 0,0 1 0,0 21 15,0 0-15,0-1 0,-21 22 16,0 0 0,21 22-1,0-1-15,0 0 0,0 21 0,-21-21 16,21 22-16,0-1 0,-22 0 16,22 1-16,0-1 0,0 0 0,0 1 15,-21-1-15,21 0 0,-21 1 0,21-1 16,0-21-16,0 22 0,0-22 15,0 0-15,0 0 0,0 0 0,0 0 16,0 1-16,0-1 16,0-42 15,0-1-31,0 1 16,0 0-16,21 21 0,0-21 15,-21 0-15,22 0 0,-1-1 16,-21 1-16,21-21 0,0 21 0,0 21 15,0-21-15,1-1 0,20 1 0,-21 21 16,0 0-16,0 0 0,1 0 16,-1 0-16,0 0 0,21 0 0,-21 0 15,-21 21-15,22 1 0,-1-1 16,0 0-16,-21 0 0,0 0 0,0 0 16,0 1-16,0-1 15,0 0-15,0 0 0,0 0 16,-21 0-16,0-21 0,-1 0 15,1 0-15,0 22 16,0-22-16,0 0 0,0 0 0,-1 0 16,1 0-16,0 0 0,0 0 15,0 0-15,0-22 0,21 1 16,-22 21-16,1 0 16,21 21 30,0 1-30,21-22-16,1 0 0,-1 21 16,0-21-16,0 21 15,0-21-15,0 0 0,22 0 16,-22 0-16,0 0 0,0 0 0,0 0 16,22 0-16,-22 0 0,21-21 15,-21 21-15,1-21 0,20-1 0,-21 1 16,0 0-16,0 0 0,22-21 15,-22 20-15,0-20 0,0 0 0,0-1 16,1 1-16,-1 0 0,0 21 16,0-1-16,-21 1 0,0 0 0,0 0 15,0 42 1,0 0 0,-21 0-16,21 1 0,-21 20 0,0-21 15,21 21-15,-22-20 0,22-1 16,0 21-16,0-21 0,0 0 0,0 1 15,0-1-15,0 0 0,0 0 0,0 0 16,22-21-16,20 21 0,-21-21 16,21 0-16,-20 0 0,20 0 0,0 0 15,1 0-15,-22 0 0,21 0 16,0 0-16,-20-21 0,20 0 0,-21 0 16,21-21-16,-20 20 0,20-20 0,-21 0 15,0-22-15,0 22 0,1-22 16,20 1-16,-21-1 0,-21 1 0,21-1 15,0 22-15,-21-21 16,0 20-16,0 22 0,0-21 0,0 21 16,0-1-16,0 1 0,0 0 15,0 42 1,0 0 0,-21 22-16,21-22 0,-21 21 15,21 1-15,0-1 0,-21 0 0,21 1 16,-21 20-16,0-21 0,21 1 15,0 20-15,0-20 0,-22-1 0,22 0 16,0-21-16,0 22 16,0-22-16,0 21 0,0-21 0,0 1 15,0-1-15,22-21 0,-1 21 0,-21 0 16,21-21-16,0 0 0,21 0 16,-20 0-16,-1 0 0,0 0 0,0 0 15,0-21-15,0 0 0,22 21 16,-22-21-16,0-1 0,0 1 0,0-21 15,1 21-15,-22-22 0,21 22 16,-21 0-16,21-21 0,-21 21 16,0-1-16,0 1 0,-21 42 31,0 1-31,21-1 16,0 0-16,-22 0 0,22 0 15,-21 22-15,21-22 0,0 0 0,0 0 16,0 0-16,0 0 0,0 1 15,0-1-15,0 0 0,0 0 0,21-21 16,1 0-16,-22 21 0,21-21 0,0 0 16,0 0-16,21 0 0,-20 0 15,-1 0-15,0 0 0,0-21 0,21 0 16,-20 0-16,-1 0 0,0-22 16,21 22-16,-21-21 0,1-1 15,41-62-15,-42 41 0,0 1 16,1-1-16,-1 1 0,0 20 15,0 1-15,0 0 0,-21-1 0,21 1 16,-21 21-16,0 0 0,0-1 16,0 1-16,-21 21 15,0 21 1,0 1-16,21-1 0,-21 0 0,0 0 16,21 21-16,0-20 0,-22 20 15,1 0-15,21 22 0,-21-22 0,21 22 16,0-22-16,-21 0 0,0 22 15,21-22-15,0 0 0,0 1 0,0-22 16,0 21-16,0-21 0,0 22 0,21-22 16,0 0-16,0 0 15,0 0-15,1-21 0,-1 0 0,0 0 16,0 0-16,0 0 0,0 0 16,1-21-16,-1 0 0,0 0 15,0 0-15,0 0 0,0-1 16,1 1-16,-22 0 0,0 0 0,21 0 15,-21 0-15,21 21 0,-42 21 32,21 0-17,-21-21-15,21 21 0,0 0 16,0 0-16,0 1 16,0-1-16,0 0 0,0 0 15,21 0 1,0-21-16,0 0 0,0 0 15,0 0-15,1 0 0,-1 0 0,0 0 16,0-21-16,0 0 0,0 0 16,1 0-16,-1-1 0,21-41 15,-21 21-15,0 20 0,1-20 16,-22 21-16,21 0 0,-21-22 0,21 43 16,-21-21-16,0 0 0,-21 21 31,0 21-31,-1 0 15,1 1-15,21-1 0,-21 0 16,0 0-16,0 0 0,0 22 0,21-22 16,-22 21-16,1-21 0,0 22 15,0-1-15,21-21 0,-21 21 0,21 1 16,0-1-16,0 22 0,0-22 0,0 21 16,0-20-16,0 20 0,0 1 15,0-22-15,0 22 0,21-22 0,0 21 16,0-20-16,0-1 0,1 22 0,-22-22 15,21 21-15,0 1 0,0-22 16,0 22-16,-21-22 0,21 0 0,-21 1 16,0-1-16,0-21 0,-21 0 15,0 1-15,0-1 0,-21 0 16,20-21-16,1 0 0,-21 21 0,0-21 16,20 0-16,-20 0 0,21 0 15,0 0-15,-22 0 0,22 0 0,0-21 16,0 21-16,0-21 0,0 0 0,-1 21 15,22-22-15,0 1 0,0 0 16,0 0-16,0-21 0,0 20 16,0-20-16,22 21 0,-1-21 15,0-1-15,0 1 0,0 0 16,-21-1-16</inkml:trace>
  <inkml:trace contextRef="#ctx0" brushRef="#br1" timeOffset="18804.9">18711 741 0,'21'0'31,"22"0"-16,-22 0-15,0-21 0,21 21 16,-20 0-16,20 0 0,-21 0 0,21 0 16,-20 0-16,20 0 0,-21 0 0,21 0 15,-20 0-15,-1 0 0,0 0 16,-21-21 0,-21-1-1,0 22 1,-22 0-16</inkml:trace>
  <inkml:trace contextRef="#ctx0" brushRef="#br1" timeOffset="19000.78">18478 677 0,'0'0'0,"-21"0"0,21 22 15,-21-22-15,0 0 78,0 0-78</inkml:trace>
  <inkml:trace contextRef="#ctx0" brushRef="#br1" timeOffset="19160.68">17335 720 0,'0'0'0,"0"21"15,0 0 1,-21-21 0,0 0-16</inkml:trace>
  <inkml:trace contextRef="#ctx0" brushRef="#br1" timeOffset="20509.91">20637 931 0,'0'-42'31,"0"21"-31,-42 42 47,42 0-47,-21 0 0,0 22 0,0-22 15,-1 21-15,22-21 0,-21 22 16,21-1-16,-21-21 0,21 22 16,-21-22-16,21 0 0,0 0 0,0 0 15,0 0-15,0 1 0,21-22 16,0 21-16,0-21 0,22 0 16,-22 0-16,0 0 0,21 0 0,1-21 15,-1 21-15,-21-22 0,22 1 16,-22 0-16,21 0 0,-21 0 0,0 0 15,-21-1-15,0-20 0,0 21 16,0-21-16,0-1 0,-21 22 16,0-21-16,0 21 0,0-22 15,-22 22-15,22 21 0,-21-21 0,21 21 16,0 0-16,-1 0 0,1 0 16,42 0-1,22 0 1,-22 0-16,21 0 0,-21 0 0,43 0 15,-22 0-15,1 0 0,-1 0 16,21 0-16,-20-21 0,20 21 0,-20-21 16,20 21-16,-21-22 0,1 1 15,-1 21-15,0-21 0,-20 0 0,-1 21 16,0-21-16,-21 0 16,0-1-1,-21 22 16,0 43-31,21-22 0,0 0 16,-22 21-16,1 1 0,0-1 16,0 0-16,21 22 0,-21-22 0,0 1 15,21 20-15,0 1 0,-22-22 16,1 21-16,21 1 0,0-1 0,0 1 16,-21 21-16,21-22 0,0 22 0,0-1 15,-21 1-15,21-21 0,0 20 16,0 22-16,-21-21 0,21-1 15,-21 1-15,21 21 0,0-21 0,0-22 16,-22 22-16,1-22 0,21-20 16,-21 20-16,21-21 0,-21 1 0,21-22 15,0 21-15,-21-21 0,0 1 0,-1-22 16,22 21-16,-21-21 0,0 0 16,0 0-16,0 0 0,0-21 15,-1-1-15,1 22 0,0-21 0,0-21 16,0 21-16,0-22 15,-1 1-15,1 0 0,0-22 0,-21-20 0,42 20 16,-21-21-16,21 1 0,0-1 0,0 22 16,0-22-16,21 0 15,0 22-15,0-22 0,0 0 0,22 22 16,-1-1-16,0 1 0,1-1 16,-1 22-16,0 0 0,1-1 0,-1 1 15,0 0-15,1 21 0,-1-1 16,-21 1-16,21 0 0,1 0 0,-22 0 15,0 0-15,21 21 0,-20-22 0,-22 1 16,21 21-16,0-21 0,-21 0 16,0 0-16,21 21 0,-21-21 15,21-1-15,0 1 16,1 0-16,-22 0 0</inkml:trace>
  <inkml:trace contextRef="#ctx0" brushRef="#br1" timeOffset="21253.19">22606 529 0,'0'0'16,"0"-21"-16,0 0 0,0 0 0,0 0 15,-21-1 1,0 22-16,-1 0 0,-20 0 0,21 0 15,0 22-15,-22-1 16,22 0-16,-21 21 0,21-21 0,0 22 16,-22-1-16,22 0 0,0 1 15,0-1-15,0 22 0,-1-22 0,22 21 16,0-20-16,0 20 0,0-20 16,0-1-16,0 0 0,0 1 0,0-22 15,22 21-15,-1-21 0,21 0 16,-21 1-16,22-22 0,-22 0 0,21 0 15,0 0-15,1 0 0,-1 0 0,0 0 16,22 0-16,-22-22 0,1 1 16,-1 0-16,0 0 0,1 0 15,-22-22-15,21 22 0,-21-21 16,22 21-16,-22-22 0,0 22 0,-21-21 16,21 21-16,-21 0 0,21-1 15,-21 1-15,0 0 0,-21 42 31,0 0-31,0 1 16,21 20-16,-21-21 0,-1 0 16,22 0-16,-21 22 0,21-22 0,0 0 15,0 0-15,0 0 0,0 1 0,0-1 16,0 0-16,0 0 16,21 0-16,1-21 0,-22 21 0,21-21 15,0 0-15,21 0 0,-21 0 16,1 0-16,20 0 0,-21 0 0,21 0 15,-20-21-15,-1 21 0,21-21 16,-21 0-16,0 0 0,1 0 0,-1-1 16,0-20-16,-21 21 0,0-21 0,0 20 15,0-20-15,0 0 0,0 21 16,0-1-16,0-20 0,0 21 0,-21 21 16,0-21-16,-1 0 0,1 21 15,0 0-15,0 0 0,-21 0 16,20 0-16,1 21 0,0-21 15,-21 21-15,42 0 0,-21 0 0,-1-21 16,22 21-16,0 1 0,0-1 16,0 0-16,0 0 0,22-21 0,-1 21 15,0-21-15,0 21 0,0-21 16</inkml:trace>
  <inkml:trace contextRef="#ctx0" brushRef="#br1" timeOffset="21877.04">24066 995 0,'22'-21'0,"-44"42"0,44-85 15,-22 43-15,0 0 0,0 0 16,-22 21-16,1-21 0,21 0 0,-21-1 16,0 22-16,0 0 0,0 0 15,-1 0-15,-20 0 0,21 0 0,0 22 16,-22-1-16,22 0 0,-21 0 15,21 0-15,0 0 0,-22 22 0,22-22 16,0 0-16,0 21 0,21-20 16,0 20-16,0-21 0,0 21 0,0-20 15,0-1-15,0 0 0,21 21 0,-21-21 16,42-21-16,-21 22 0,1-1 16,20-21-16,-21 0 0,21 0 15,-20 0-15,-1 0 0,21 0 16,-21 0-16,22 0 0,-22-21 0,0-1 15,0 1-15,0 0 0,0 0 16,1-21-16,-1 20 0,0-20 0,0-21 16,0 20-16,-21-20 0,21-1 0,1 22 15,-22-22-15,21 1 0,-21 21 16,21-1-16,-21 1 0,0 0 0,0 20 16,0 1-16,0 0 0,-21 21 31,0 21-16,21 0-15,-22 22 0,22-22 16,0 21-16,-21 1 0,21-1 16,-21 0-16,21 1 0,0-1 0,0 0 15,0 1-15,0-1 0,0 0 0,0 1 16,0-1-16,0 0 0,0-21 16,0 1-16,0-1 0,21 21 0,0-42 15,-21 21-15,0 0 0,22 1 16,-1-22-16,0 0 0,-21 21 0,21-21 15,0 0-15,0 0 16,1 0-16,-1 0 0,0 0 16,0-21-16,-21-1 0,21 1 15,0 21-15,-21-21 0,22 0 16</inkml:trace>
  <inkml:trace contextRef="#ctx0" brushRef="#br1" timeOffset="22376.39">24617 1058 0,'-21'0'0,"21"22"31,21-22-15,0 0-16,0 0 16,0 0-16,0 0 0,1 0 15,-1 0-15,0 0 0,21 0 0,-21-22 16,1 22-16,20-21 0,-21 21 15,0-21-15,0 0 0,1 0 0,-1 21 16,-21-21-16,0-1 0,0 1 16,0 0-16,0 0 0,0 0 0,0 0 15,0-1-15,0 1 16,-21 21-16,-1 0 0,22-21 0,-42 21 16,21 0-16,0 0 0,0 0 0,-1 0 15,1 21-15,-21 0 16,21 1-16,0-1 0,-1 0 0,-20 0 0,21 0 15,21 22-15,-21-22 16,21 0-16,-21 21 0,21-21 0,0 1 16,0 20-16,0-21 0,0 0 15,0 0-15,0 1 0,0-1 0,0 0 16,21 0-16,0 0 0,0-21 0,0 21 16,0-21-16,1 22 0,-1-22 15,0 0-15,21 0 0,-21 0 0,22 0 16,-1 0-16,-21 0 0,0 0 15,22 0-15,-22-22 0,0 1 16,0 21-16,0 0 16,-21-21-16,0 0 15</inkml:trace>
  <inkml:trace contextRef="#ctx0" brushRef="#br1" timeOffset="52872.76">2011 2942 0,'0'0'16,"0"-21"-1,0 0-15,0 0 0,0 0 16,0-1 0,0 44 31,0-1-47,0 0 0,0 21 15,0-21-15,0 22 0,0-1 16,0 0-16,0 1 0,0 20 0,0 1 15,0-1-15,0 1 0,0-1 16,0 1-16,0-1 0,0-20 16,0 20-16,0-21 0,0 22 0,-21-22 15,21 1-15,0-1 0,-22 0 16,22-21-16,0 22 0,0-22 0,0 0 16,0 0-16,0 0 0,0 1 15,0-1-15,0-42 31,0-1-15,0 1-16,0 0 16,0 0-16,-21-21 0,21 20 0,-21-20 0,21 21 15,-21-21-15</inkml:trace>
  <inkml:trace contextRef="#ctx0" brushRef="#br1" timeOffset="54028.1">1947 2985 0,'0'0'0,"-21"0"0,21-43 16,-21 43-16,0 0 31,42 0 1,0 0-32,0 0 15,0 0-15,1 0 0,20 0 0,0 0 16,1 0-16,-1 0 0,0 0 15,1 0-15,20 0 0,1 0 0,-22 0 16,43 0-16,-22 0 16,1 0-16,-1 0 0,22 0 0,-22 0 15,1 0-15,20 0 0,-20 0 16,-1 0-16,22 0 0,0 0 0,-22 0 16,22 0-16,-22 0 0,22 0 15,-21 0-15,20 0 0,-20 0 0,-1 0 16,-20 0-16,20 0 0,-21 0 0,1 0 15,-1-21-15,-21 21 0,22 0 16,-22 0-16,0 0 0,0 0 16,0 0-16,0-21 0,1 21 15,-1 0-15,0 0 0,0 0 16,0 0 15,-21 21-15,0 0-16,0 0 15,0 1-15,0-1 0,0 0 16,0 21-16,0-21 0,21 1 16,-21-1-16,22 21 0,-22 0 0,0-20 15,21 20-15,0 0 0,-21-21 16,21 22-16,-21-1 0,21-21 16,-21 22-16,21-1 0,-21-21 0,0 0 15,22 22-15,-22-22 0,21 0 16,-21 0-16,0 0 0,0 0 0,0 1 15,0-1-15,0 0 0,0 0 16,0 0-16,0 0 0,0 1 16,0-1-16,0 0 15,0 0-15,-21 0 16,-1-21-16,22 21 0,-21-21 16,21 22-16,-21-22 0,0 0 15,21 21-15,-21-21 0,0 21 16,-1-21-16,1 0 0,0 0 15,21 21-15,-21-21 0,0 0 16,-22 0-16,22 21 0,0-21 0,0 0 16,0 0-16,-22 21 0,22-21 15,-21 0-15,0 0 0,-1 0 0,1 22 16,0-22-16,-22 0 0,22 0 0,-22 0 16,1 0-16,-1 0 0,1 0 15,-22 0-15,22 0 0,-1 0 0,1 0 16,-1 0-16,1 0 0,-1 0 15,22 0-15,-22 0 0,22 0 0,-22 0 16,22 0-16,-21 0 0,20 0 16,-20 0-16,-1 0 0,1 0 15,-1 0-15,1 0 0,20 0 16,-20 0-16,21 0 0,-1 0 0,1 0 16,0 0-16,-1 0 0,22 0 15,-21 0-15,21 0 0,-1 0 0,1 0 16,0 0-1,42 0 48,0 0-47,1 0-16,-1 0 0</inkml:trace>
  <inkml:trace contextRef="#ctx0" brushRef="#br1" timeOffset="54589.77">2794 4339 0,'0'0'0,"0"-42"31,0 63 0,0 0-31,0 0 16,0 1-16,0 20 0,0 0 16,0-21-16,0 22 0,0-1 0,0 0 15,0 22-15,0-22 0,0 22 16,0-22-16,0 22 0,0-22 0,0 21 15,0-20-15,0-1 0,0 22 16,0-22-16,0 0 0,0 1 0,0-1 16,0-21-16,0 21 0,0-20 0,0 20 15,0-21-15,0 0 16,0 0-16,-21-21 31,21-21-15,0 0-16,0 0 15,0 0-15,0 0 0,0-22 16,0 22-16,-21-21 0</inkml:trace>
  <inkml:trace contextRef="#ctx0" brushRef="#br1" timeOffset="55221.41">2857 4360 0,'-105'0'31,"105"22"-31,-22-1 0,1-21 0,0 21 16,0 0-16,0 0 0,0 0 15,21 1-15,-22 20 0,1-21 0,0 0 16,0 0-16,0 22 0,21-22 15,-21 0-15,-1 21 0,22-20 16,0-1-16,0 0 0,-21 0 0,21 0 16,-21 0-16,21-42 47,0 0-47,21 21 15,0-21-15,-21 0 0,22 0 16,-1-1-16,-21-20 0,21 21 0,0 0 15,0-22-15,-21 22 0,21 0 16,1-21-16,-1 21 0,0-1 0,0 1 16,-21 0-16,21 0 0,0 0 15,-21 0-15,22 21 0,-1-22 16,-21 1 0,21 21-16,0 0 15,-21 21-15,21 1 0,-21-1 16,21 0-16,1 0 0,-22 0 15,21 22-15,0-22 0,-21 21 0,0-21 16,21 0-16,-21 22 0,21-22 16,0 0-16,-21 0 0,0 0 0,22 1 15,-1-1-15,-21 0 0,21 0 16,-21 0-16,21-21 0</inkml:trace>
  <inkml:trace contextRef="#ctx0" brushRef="#br1" timeOffset="55820.09">1609 5609 0,'0'0'0,"0"-42"15,0 63 17,0 0-32,0 0 15,0 1-15,0 20 0,0 0 16,0 1-16,0-1 0,0 0 0,0 22 16,0-22-16,0 0 0,0 1 15,0-1-15,0 0 0,0 1 0,0-1 16,0 0-16,0 1 15,0-22-15,0 21 0,0 1 0,0-1 16,-22-21-16,22 21 0,-21-20 16,21 20-16,-21-21 0,21 0 0,0 0 15,0 1-15,0-44 47,21 1-47,-21 0 16,21-21-16,1 21 0,-22-22 15,21 1-15</inkml:trace>
  <inkml:trace contextRef="#ctx0" brushRef="#br1" timeOffset="56824.96">1630 5694 0,'21'0'31,"0"0"-15,0 0-16,0 0 0,1 0 0,-1 0 15,21 0-15,-21 0 0,22 0 16,-1 0-16,0 0 0,1 0 0,-1 0 15,21 0-15,1 0 0,-1 0 16,1 0-16,21 0 0,-1 0 0,1 0 16,0 0-16,-1 0 0,1 0 15,0 0-15,-1 0 0,1 0 0,0 0 16,-1 0-16,1 0 0,-22-21 16,22 21-16,-21 0 0,-1 0 0,1 0 15,-1 0-15,1 0 0,-22 0 0,0 0 16,1 0-16,-1 0 15,-21 0-15,21 0 0,-20 0 0,-1-21 16,0 21-16,0 0 0,0 0 16,0 0-1,-21 21 32,0 0-31,0 0-16,0 0 0,0 0 15,0 1-15,0 20 0,0-21 16,0 0-16,0 0 0,0 22 16,0-22-16,0 21 0,0-21 15,0 22-15,0-22 0,0 21 0,0-21 16,0 22-16,0-22 0,0 0 0,0 0 16,0 22-16,22-22 0,-22 0 15,0 0-15,21-21 0,-21 21 0,0 0 16,0 1-16,0-1 0,0 0 15,0 0 1,0 0-16,0 0 16,-21-21-1,-1 22-15,1-22 16,0 0-16,21 21 0,-21-21 0,0 0 16,0 0-16,-1 0 15,1 21-15,0-21 16,0 0-16,0 0 0,0 0 0,-22 0 15,22 0-15,-21 0 0,-1 21 0,1-21 16,0 0-16,-22 0 0,1 0 16,-1 0-16,1 0 0,-1 21 0,-20-21 15,20 0-15,-21 0 0,1 0 16,-1 0-16,0 0 0,1 0 0,-1 0 16,22 0-16,-22 0 0,0-21 0,22 21 15,-22-21-15,22 21 0,-1 0 16,1-21-16,-1 21 0,1 0 15,20 0-15,-20-21 0,-1 21 16,22 0-16,0 0 0,-1 0 0,1 0 16,21 0-16,0 0 0,-1 0 15,1 0-15,0 0 16,42 0 15,0 0-15,-21-22-16,22 22 15,-1-21-15,0 0 0</inkml:trace>
  <inkml:trace contextRef="#ctx0" brushRef="#br1" timeOffset="57552.4">5165 3831 0,'0'0'0,"-22"0"0,22-21 15,-21 21-15,0 0 16,0 0 0,42 0 15,0 0-31,22 0 0,-22 0 16,21 0-16,0 0 0,22 0 0,-22 0 15,22 0-15,-1 0 0,22 0 16,-22 0-16,22 0 0,-21 0 0,20 0 15,-20 0-15,-1 0 0,1 0 0,-1 0 16,-20 0-16,20 0 0,-21 0 16,1 0-16,-22 0 0,0 0 0,0 0 15,0 0-15,1 0 0,-1 0 0,-21-21 16,0 0 15</inkml:trace>
  <inkml:trace contextRef="#ctx0" brushRef="#br1" timeOffset="58000.14">6244 3620 0,'0'0'0,"-21"0"16,0 0-16,21 21 31,21-21-15,-21 21-16,21-21 15,0 0-15,0 0 0,22 21 16,-22-21-16,0 0 0,21 0 0,1 0 16,-22 0-16,21 0 0,-21 0 0,22 0 15,-22 0-15,0 0 0,0 0 16,0 0-16,1 0 0,-22 21 15,0 0 17,-22-21-32,1 22 0,0-22 0,0 21 15,0 0-15,0 0 0,-22 0 16,22 0-16,0 1 0,0-1 0,-22 21 16,22-21-16,0 0 0,0 1 0,0 20 15,0-21-15,21 0 0,-22 0 16,22 1-16,-21-22 0,21 21 0,-21 0 15,21 0-15,0-42 47</inkml:trace>
  <inkml:trace contextRef="#ctx0" brushRef="#br1" timeOffset="59557.97">7853 3874 0,'-43'0'31,"22"0"-31,42 0 47,1 0-47,-1 0 0,0-22 0,0 22 16,0-21-16,0 21 0,1-21 15,-1 0-15,0 0 0,0 21 0,0-21 16,0-22-16,1 22 0,-1 0 16,0 0-16,-21 0 0,0-22 15,21 22-15,-21 0 0,0 0 0,0 0 16,0-1-16,0 1 0,0 0 15,-21 21-15,0 0 0,0 0 0,-1 0 16,1 0-16,0 0 0,0 0 16,0 21-16,0 0 0,21 22 15,-22-22-15,1 0 0,21 21 0,0-20 16,0 20-16,0-21 0,0 21 16,0-20-16,0-1 0,0 0 0,0 0 15,0 0-15,0 0 0,21 1 0,1-1 16,-22 0-16,21-21 15,0 21-15,0-21 0,0 0 0,0 0 16,1 0-16,-1 0 0,0 0 0,0 0 16,0 0-16,0 0 15,1 0-15,-22-21 0,21 0 0,-21 0 16,21 21-16,-21-22 0,21 1 0,0 0 16,-21-21-16,21 21 0,1-1 15,-1-20-15,0 21 0,0 0 0,0 0 16,0-1-16,1 1 0,20 0 15,-21 0-15,21 0 0,-20 21 16,20 0-16,0 0 0,-21 0 0,22 0 16,-22 0-16,0 0 0,0 21 15,0-21-15,-21 21 0,0 0 0,0 0 16,0 22-16,0-22 0,0 0 0,-21 0 16,0 0-16,0 1 0,0-1 15,0 0-15,-1-21 0,1 21 0,0 0 16,0-21-16,21 21 15,-21-21-15,0 0 16,42-21 0,0 0-1,0 0-15,0 0 0,22 0 16,-22-1-16,0 1 0,0 0 16,21 0-16,-20 0 0,-1-22 15,0 22-15,21 0 0,-42 0 0,21 21 16,1-21-16,-22 0 0,21 21 0,-21 21 31,0 0-15,-21 0-16,-1 0 15,22 0-15,-21 1 0,21-1 0,0 21 16,0-21-16,0 0 0,0 1 0,0-1 16,0 0-16,0 0 15,0 0-15,0 0 0,21-21 16,1 0-16,-1 0 0,0 0 15,0 0-15,0 0 0,0 0 16,1 0-16,-1 0 0,0 0 0,0 0 16,0-21-16,0 21 0,1-21 0,-1 0 15,0 0-15,0 0 0,-21-1 16,21-20-16,0 21 0,1-21 0,-1-1 16,0 1-16,0 0 0,0-1 0,0 1 15,-21 0-15,22-1 0,-1 1 16,-21 21-16,0-22 0,0 22 0,0 0 15,0 0-15,0 0 0,0 42 47,-21 21-47,21-21 0,-22 22 16,22-1-16,-21 0 0,21 1 0,-21-1 16,21-21-16,0 22 0,0-1 0,-21 0 15,21-21-15,0 22 0,0-22 16,0 0-16,0 0 0,0 0 0,0 1 15,0-1-15,0 0 0,21-21 16,-21 21-16,21-21 0,0 0 16,1 0-16,-1 0 0,0 0 0,0 0 15,0 0-15,0 0 0,1 0 16,-1 0-16,0-21 0,-21 0 16,21 21-16,-21-21 15,21 21-15,-21-22 0,0 1 16</inkml:trace>
  <inkml:trace contextRef="#ctx0" brushRef="#br1" timeOffset="59788.21">9525 3450 0,'21'0'47,"0"0"-47,0 0 0,1 0 16,-1-21-16,0 21 0,0 0 0,0 0 15,0 0-15,1-21 0,-1 21 0,0 0 16,0 0-16,0 0 16,-21-21-16,21 21 15</inkml:trace>
  <inkml:trace contextRef="#ctx0" brushRef="#br1" timeOffset="60740.71">10012 3620 0,'0'0'15,"0"21"1,21-21-1,0 0-15,0 0 16,0-21-16,1-1 0,-1 22 16,0-21-16,0 21 0,0-21 0,-21 0 15,21 21-15,1-21 0,-22 0 0,21-1 16,-21 1-16,0 0 16,0 0-16,0 0 15,-21 21-15,-1 0 16,1 0-16,0 0 15,0 21-15,0 0 0,0 0 0,-1 0 16,1 1-16,0-1 0,0 0 16,0 0-16,21 0 0,-21 0 0,21 1 15,0-1-15,0 0 0,0 0 0,0 0 16,0 0-16,21 1 16,0-22-16,-21 21 0,21-21 0,21 0 15,-20 0-15,-1 0 0,0 0 0,21 0 16,-21 0-16,1 0 15,20 0-15,-21 0 0,21 0 0,-20 0 16,-1-21-16,21 21 0,-21-22 0,0 1 16,1 0-16,-1 0 0,0 0 15,0 0-15,0-1 0,0 1 0,1 0 16,-22 0-16,0 0 0,21 0 0,-21-1 16,0 1-16,0 0 15,0 42 1,0 0-1,-21 1-15,21-1 16,0 0-16,0 0 0,0 0 16,-22 0-16,22 1 0,0-1 15,0 0-15,-21-21 0,21 21 0,0 0 16,0 0-16,0 1 0,0-1 16,0 0-16,0 0 15,-21-21 32,21-21-47,0 0 16,0 0-16,0-1 0,0 1 15,0-21-15,0 21 0,21 0 16,0-22-16,1 22 0,-1-21 16,0-1-16,21 22 0,1 0 0,-1 0 15,0-21-15,1 42 0,-1-22 16,21 22-16,-20 0 0,20 0 0,-20 0 15,-1 22-15,-21-1 0,21 0 0,-20 0 16,-1 0-16,0 22 0,-21-22 16,0 21-16,0-21 0,0 22 0,0-22 15,-21 0-15,0 21 0,21-21 0,-22 1 16,1-1-16,0 0 0,21 0 16,-21-21-16,21 21 0,-21-21 0,21 21 15,0-42 32,0 0-31,21 0-16,0 0 15,0 0-15</inkml:trace>
  <inkml:trace contextRef="#ctx0" brushRef="#br1" timeOffset="61388.55">12001 3514 0,'0'0'0,"0"-21"0,0-1 0,0 1 15,0 0-15,0 0 16,0 0-16,-21 21 0,0-21 16,0-1-16,0 22 0,0-21 15,-1 21-15,1 0 0,0 0 0,0 0 16,0 0-16,0 0 0,-1 0 0,1 0 15,0 0-15,0 21 0,0 1 16,0-1-16,-1 0 0,1 21 0,0-21 16,0 1-16,0 20 0,21-21 0,0 0 15,-21 0-15,21 22 0,-22-22 16,22 0-16,0 0 0,0 0 0,0 1 16,0-1-16,0 0 0,0 0 0,22-21 15,-1 21-15,0-21 16,0 0-16,0 0 0,0 0 15,1 0-15,-1 0 0,0 0 0,0 0 16,0-21-16,22 21 0,-22-21 16,0 0-16,0 0 0,0-1 0,0 1 15,1-21-15,-1 0 0,0-1 0,0 1 16,0 0-16,0-22 0,1 1 16,20-1-16,-42 22 0,21-22 0,0 22 15,-21 0-15,21-1 0,-21 1 16,0 21-16,0-22 0,0 22 15,0 0-15,0 0 0,-21 21 16,0 0 0,0 21-16,21 0 0,0 22 15,0-22-15,-21 21 0,0 22 0,21-22 16,-22 21-16,22-20 0,0 20 16,-21-20-16,21-1 0,-21 0 0,21 1 15,-21-1-15,21 0 0,0-21 0,0 1 16,0-1-16,0 0 0,0 0 15,0 0-15,0 0 0,21-21 32,0 0-32,0 0 15,1 0-15,-1 0 16,0-21-16,0 21 0,0-21 0</inkml:trace>
  <inkml:trace contextRef="#ctx0" brushRef="#br1" timeOffset="61960.04">12742 3344 0,'0'0'0,"0"-42"31,0 21-31,-21 21 31,0 0-31,0 0 16,0 0-16,-1 0 0,1 0 0,0 0 16,0 0-16,0 0 0,0 21 15,-1 0-15,-20-21 0,21 21 0,0 1 16,0-1-16,21 0 16,0 0-16,0 0 0,0 0 0,0 1 15,0-1-15,21 0 16,0 0-16,0-21 0,0 21 15,0-21-15,22 21 0,-22-21 16,0 0-16,0 22 0,0-22 0,22 0 16,-22 21-16,0-21 0,21 0 15,-20 21-15,-1-21 0,21 0 0,-21 21 16,0-21-16,1 0 0,-1 21 0,0-21 16,-21 21-1,0 1-15,-21-22 16,0 0-16,-1 21 0,1-21 15,0 0-15,-21 0 0,21 0 16,-22 0-16,22 0 0,-21 0 0,21 21 16,-1-21-16,-20 0 0,21 0 15,-21 0-15,20 0 0,-20 0 16,21 0-16,0 0 0,-22 0 0,22 0 16,0 0-16,0 0 0,0 0 15,42 0 16</inkml:trace>
  <inkml:trace contextRef="#ctx0" brushRef="#br1" timeOffset="62913.09">1333 8340 0,'0'0'0,"0"-21"16,0-1-16,0 1 0,0 0 15,0 0-15,0 0 16,-21 21 0,21 21-1,0 21-15,0-21 0,0 22 16,0-1-16,0 22 0,0-22 0,0 21 16,0-20-16,0 20 0,0 1 15,0-22-15,0 22 0,0-22 0,0 0 16,0 1-16,0-1 0,0 0 15,0-21-15,0 1 0,0-1 0,0 0 16,0 0-16,0 0 16,21-21 15,-21-21-31,22 21 16,-22-21-16,0 0 0,0 0 15,0-1-15</inkml:trace>
  <inkml:trace contextRef="#ctx0" brushRef="#br1" timeOffset="63243.9">1884 8721 0,'21'0'31,"-21"-21"-31,21 21 0,-21-22 16,0 1-16,0 0 31,-21 21-15,0 0-16,0 0 15,21 21 1,0 0-1,21-21 32</inkml:trace>
  <inkml:trace contextRef="#ctx0" brushRef="#br1" timeOffset="64059.94">3323 8297 0,'0'0'0,"21"0"0,0 0 0,1-21 15,-1 21-15,0-21 0,0 21 16,0-21-16,22 21 0,-22-21 0,0 0 16,0-1-16,-21 1 0,21 0 15,-21 0-15,0 0 16,-21 0-16,0 21 0,0 0 15,-22-22-15,1 22 0,0 0 16,-1 0-16,1 0 0,-21 0 0,20 22 16,1-1-16,21-21 0,-22 21 0,22 0 15,-21 0-15,21 0 0,21 1 16,0-1-16,0 0 0,0 0 0,0 0 16,0 0-16,0 1 0,0-1 15,21 0-15,0 0 0,0-21 0,22 21 16,-1 0-16,0 1 0,1-1 0,-1 0 15,0 0-15,1 0 16,-1-21-16,0 21 0,1 1 0,-22-1 0,0 0 16,0 0-16,-21 0 15,0 0-15,0 1 0,-21-1 0,0 0 16,-22 0-16,1 21 0,0-20 0,-22-1 16,22-21-16,0 21 0,-22 0 15,22-21-15,-1 0 0,1 0 0,0 0 16,21 0-16,-22 0 0,22 0 15,-21 0-15,21-21 0,-1 0 0,1 21 16,0-21-16,0-22 0,0 22 0,21 0 16,0 0-16,0 0 0,0-1 15,0-20-15,0 21 0,0 0 0,0 0 16,21-1-16,0 1 16,0 21-16,22 0 0,-22 0 15,21-21-15,0 21 0,1 0 0,-22 0 16,21 0-16,22 0 0</inkml:trace>
  <inkml:trace contextRef="#ctx0" brushRef="#br1" timeOffset="64300.81">3831 8488 0,'0'0'0,"0"21"31,0 0-31,0 0 15,0 1-15,0-1 0,0 21 16,0-21-16,-21 0 0,21 1 0,-21-1 16,21 0-16,0 0 0,0 0 15,0 0-15,-21 1 0,21-1 16,0-42 15</inkml:trace>
  <inkml:trace contextRef="#ctx0" brushRef="#br1" timeOffset="64500.69">3831 8319 0,'0'21'62,"0"0"-62,0 0 16,21-21-16,0 21 15,1 0-15</inkml:trace>
  <inkml:trace contextRef="#ctx0" brushRef="#br1" timeOffset="65000.5">4149 8530 0,'0'0'0,"-22"43"15,22-22-15,-21 0 16,21 0-16,0 0 0,0 0 16,-21 1-16,21-1 0,0 0 15,0 0-15,0 0 16,0 0-16,0 1 0,0-1 15,0 0 1,0-42 15,-21 0-15,21-1-16,0-20 0,0 21 16,0 0-16,0 0 0,0-22 0,0 22 15,21 0-15,0-21 0,0 20 16,1 1-16,-1 0 0,21 0 0,0 0 15,1 0-15,-1-1 0,22 22 16,-22 0-16,21 0 0,-20 0 16,20 0-16,-20 22 0,-1-22 0,0 21 0,1 0 15,-22 21-15,21-21 0,-42 1 16,21-1-16,-21 21 0,0-21 16,0 0-16,0 22 0,0-22 0,-21 0 15,0 0-15,0 0 0,0 1 0,-1-1 16,1-21-16,0 21 0,0-21 15,42-21 32,-21 0-47,21-1 0,0 1 16</inkml:trace>
  <inkml:trace contextRef="#ctx0" brushRef="#br1" timeOffset="65688.1">5482 8467 0,'0'0'0,"-21"-64"31,21 43-31,-21 21 0,0 0 16,-22 0-16,22 0 0,0 0 0,0 0 15,0 0-15,-1 0 0,1 21 16,0 0-16,0 1 0,0-1 15,0 0-15,-1 0 0,1 0 0,0 22 16,21-22-16,-21 0 0,21 0 0,0 0 16,0 0-16,0 1 0,0-1 15,0 0-15,21 0 0,0-21 0,0 0 16,22 0-16,-22 0 0,0 0 16,0 0-16,0 0 0,22-21 15,-22 0-15,0 21 0,0-21 0,0-1 16,1 1-16,-22 0 0,21 0 15,-21 0-15,0 0 0,21-1 16,-21 1-16,0 0 16,0 0-16,0 42 47,0 0-47,0 0 0,0 1 0,0-1 15,0 0-15,0 21 0,0-21 16,0 22-16,0-1 0,0 0 0,0 1 15,0-1-15,0 22 0,0-22 0,0 0 16,0 22-16,0-22 0,21 0 16,0 22-16,-21-22 0,21 1 0,1-1 15,-22 0-15,21 22 0,-21-22 0,0 0 16,0 1-16,0-1 0,0 0 16,0 1-16,-21-22 0,21 21 15,-43-21-15,22 1 0,0-22 0,-21 21 16,-1-21-16,1 0 0,0 0 0,-1 0 15,1-21-15,0-1 0,-1 1 0,1 0 16,-22 0-16,22-21 0,-21-1 16,20 22-16,1-21 0,0-1 0,20 1 15,1 21-15,-21-21 0,42 20 0,0-20 16,0 21-16,0 0 0,0-22 16,0 22-16,21 0 0,0 0 0,22-21 15,-22 20-15,21 1 0,0-21 0,1 0 16,-1-1-16,0 1 15</inkml:trace>
  <inkml:trace contextRef="#ctx0" brushRef="#br1" timeOffset="65948.95">5778 8065 0,'0'0'0,"0"-22"0,0-20 31,0 63-16,-21 22-15,21-22 0,0 21 0,0 0 16,-21 1-16,21-1 0,0 0 16,-21 1-16,21-1 0,0 0 15,0 1-15,-21-1 0,21 0 0,0-20 16,0-1-16,0 0 0,0 0 16,0 0-16,0 0 0,0 1 0,21-22 15,0 0-15,0 0 0,0 0 16,1 0-16,20 0 0,-21-22 15,0 22-15,0-21 0</inkml:trace>
  <inkml:trace contextRef="#ctx0" brushRef="#br1" timeOffset="66298.75">5990 8488 0,'0'21'47,"21"-21"-32,0 0-15,1 0 16,-1 0-16,21 0 0,-21-21 16,0 21-16,1-21 0,-1 21 0,0-21 15,0 21-15,-21-22 0,0 1 0,21 21 16,-21-21-16,0 0 16,0 0-16,-21 21 15,0 0-15,0 0 0,0 0 0,-1 0 0,1 21 16,-21-21-16,21 21 0,0 0 15,-1 0-15,1 1 0,21-1 16,0 0-16,-21 0 0,21 0 0,0 0 16,0 1-16,0-1 0,21 0 15,0-21-15,1 21 16,-1-21-16,0 0 0,0 0 0,21 0 16,-20 0-16,-1 0 0,0 0 0,0-21 15,21 21-15,-20-21 0</inkml:trace>
  <inkml:trace contextRef="#ctx0" brushRef="#br1" timeOffset="68052.5">7175 8636 0,'0'0'0,"-21"0"16,42-21 15,1 0-15,-1 21-16,0-21 0,0-1 0,0-20 15,0 21-15,22 0 0,-22-22 0,21 1 16,1 0-16,-22-22 0,21 22 16,-21-22-16,22 1 0,-22 21 0,21-22 15,-21 1-15,0 20 0,-21 1 0,0 0 16,0-1-16,0 1 16,0 21-16,0 0 0,-21-1 0,0 1 0,0 21 15,-21 0-15,20 0 0,1 0 0,-21 0 16,21 21-16,-22 1 15,22-1-15,0 21 0,-21-21 0,21 22 16,-1-1-16,1 21 0,21-20 0,0-1 16,-21 22-16,21-22 0,-21 21 15,21-20-15,0 20 0,0-20 0,0-1 16,0 0-16,0-21 0,21 22 0,0-1 16,0-21-16,1 0 0,-1 1 15,21-1-15,-21 0 0,22-21 0,-1 0 16,0 21-16,1-21 0,-1 0 0,0 0 15,1 0-15,-1-21 0,21 0 16,-20 21-16,-1-21 0,-21-1 0,22 1 16,-22 0-16,0 0 0,0-21 15,0 20-15,-21-20 0,0 21 0,0-21 16,0 20-16,0 1 0,0 0 16,-21 0-16,0 0 0,21 0 0,-21 21 15,0 0-15,-1 0 0,1 0 0,0 21 16,0-21-16,0 21 0,0 21 15,21-21-15,-22 1 0,22 20 0,0-21 16,0 21-16,0-20 0,0-1 0,0 0 16,0 21-16,0-21 0,22 1 15,-1-1-15,0-21 0,0 21 0,0 0 16,0-21-16,1 0 0,20 0 16,-21 0-16,0 0 0,0 0 15,22 0-15,-22 0 0,0 0 0,0 0 16,0-21-16,22 0 0,-22 0 0,0-1 15,0 1-15,0 0 0,1-21 0,-1 21 16,-21-22-16,21 22 0,0 0 16,-21 0-16,0 0 0,21-1 0,-21 1 15,21 21-15,-21 21 32,0 1-32,0-1 0,0 0 15,0 0-15,0 0 0,0 0 0,0 1 16,0-1-16,0 0 15,0 0-15,0 0 0,0 0 16,22 1-16,-1-22 0,0 21 16,0-21-16,0 0 15,0 0-15,1 0 0,-1 0 0,21 0 16,-21 0-16,0-21 0,1-1 0,-1 22 16,21-21-16,-21 0 0,0 0 15,1 0-15,-1-22 0,0 22 0,0 0 16,0-21-16,0 21 0,1-1 0,-22 1 15,0 0-15,21 0 0,-21 0 16,0 42 15,-21 0-31,21 0 16,0 0-16,0 1 0,0-1 16,-22 0-16,22 0 0,0 0 0,0 0 15,0 1-15,0-1 0,0 0 0,0 0 16,22 0-16,-1-21 15,0 21-15,0-21 0,0 0 16,0 0-16,1 0 0,20 0 0,-21 0 16,0 0-16,22 0 0,-22 0 15,0-21-15,21 21 0,-21-21 0,1 0 16,20 0-16,-21 0 0,0-1 0,-21-20 16,21 21-16,-21 0 0,0-22 15,22 22-15,-22 0 0,0 0 16,0 0-16,0 0 0,0-1 0,-22 22 15,1 0-15,0 0 0,0 0 16,0 0-16,0 0 0,-1 22 16,22-1-16,-21 0 0,21 0 15,-21 0-15,21 22 0,0-22 0,0 0 16,0 0-16,0 0 0,0 0 16,0 22-16,0-22 0,21-21 0,0 21 15,-21 0-15,22 0 0,-1-21 0,0 22 16,0-22-16,0 0 0,0 0 15,1 0-15,20 0 16,-21 0-16,0 0 0,0 0 0,1 0 16,-1-22-16,21 1 0,-21 0 0,0 0 15,1 0-15,-1 0 0,0-22 16,0 22-16,0-21 0,0-1 0,-21-20 16,22 21-16,-1-22 0,0 22 0,-21-22 15,21 22-15,0-22 0,-21 22 16,0 0-16,0-1 0,0 22 0,0-21 15,0 21-15,0 0 0,0-1 16,0 1-16,-21 21 16,0 0-1,21 21-15,-21 1 0,21-1 0,0 0 16,-21 21-16,21 1 0,0-1 0,0 0 16,0 1-16,0 20 0,0-21 15,0 22-15,0-22 0,0 22 0,0-22 16,0 0-16,0-20 0,0 20 0,0 0 15,21-21-15,0 1 0,0-1 16,-21 0-16,21-21 0,0 21 0,22-21 16,-22 0-16,0 0 0,21 0 0,-20 0 15,20 0-15,-21 0 0,21 0 16,-20 0-16,-1 0 0,21 0 0,-21-21 16,0 0-16,22 21 0,-22-21 15,0-1-15,0 1 0,-21 0 0,0 0 16,21 0-16</inkml:trace>
  <inkml:trace contextRef="#ctx0" brushRef="#br1" timeOffset="69104.85">1185 10329 0,'0'-21'0,"-42"-21"31,42 21-31,0 0 0,0-1 16,0 1-16,21 0 16,0 21-16,0 0 15,1 0-15,-1 0 0,0 0 16,0 0-16,21 21 0,-20-21 0,20 21 16,-21 22-16,0-22 0,0 21 15,1 1-15,-22 20 0,0-21 0,0 1 16,0 20-16,0-20 0,-22-1 0,-20 21 15,21-20-15,-21-22 16,-1 21-16,1 1 0,0-22 0,-1 0 16,1 21-16,21-42 0,-22 21 15,22 1-15,-21-22 0,21 0 0,0 0 16,-1 0-16,1-22 16,21 1-16,0 0 0,0 0 15,0 0-15,0-22 0,0 22 16,0-21-16,0 21 0,0-22 0,21 22 15,1 0-15,-22 0 0,21 0 16,0 0-16,0 21 0,0 0 0,0 0 16,22 0-16,-22 21 0,0 0 15,0 0-15,0 0 0,22 0 0,-22 1 16,0-1-16,-21 0 0,21 21 16,0-21-16,1 1 0,-22-1 15,21 0-15,0 0 0,-21 0 16,21-21-16,0 21 0,-21 1 0,21-22 15,1 0-15,-22 21 0,21-21 16,0 0-16,0 0 0,0 0 16</inkml:trace>
  <inkml:trace contextRef="#ctx0" brushRef="#br1" timeOffset="69276.75">1884 10753 0,'0'0'0,"21"0"79</inkml:trace>
  <inkml:trace contextRef="#ctx0" brushRef="#br1" timeOffset="71416">2561 10351 0,'0'0'0,"0"-64"31,0 85-16,0 0 1,0 1-16,0-1 0,0 21 0,0-21 16,0 22-16,0-1 0,0-21 0,0 21 15,0 1-15,0-1 0,0-21 16,0 22-16,0-22 0,-21 21 0,21-21 16,0 0-16,0 1 0,0-1 15,-21-21-15,21 21 0,0-42 47,0 0-47,0-1 16,0 1-16,0-21 0,0 21 15,0-22-15,0 22 0,0-21 0,21 0 16,0-1-16,0 1 0,-21 0 16,21-1-16,22 1 0,-22 21 0,0 0 15,0-1-15,22 1 0,-22 21 0,21 0 16,-21 0-16,0 0 0,22 21 15,-22 1-15,0-1 0,0 21 0,0 0 16,-21-20-16,22 20 0,-22 0 16,21 1-16,-21-22 0,0 21 15,0-21-15,0 22 0,0-22 0,0 0 16,0 0-16,0 0 0,0 0 16,0 1-16,-21-22 15,-1 0 1,22-22-1,0 1-15,0 0 0,0 0 0,0 0 16,0 0-16,0-1 0,0-20 0,0 0 16,0 21-16,0-22 0,0 1 15,22 0-15,-22-1 0,21 1 0,0 21 16,0-22-16,0 22 0,0 0 16,22 21-16,-22-21 0,21 21 15,-21 0-15,1 0 0,-1 21 0,0 0 16,0 0-16,0 1 0,0 20 15,1 0-15,-22 1 0,0-22 0,0 21 16,0 0-16,0 1 0,0-22 0,0 21 16,0-21-16,0 22 0,0-22 15,0 0-15,0 0 0,0 0 0,0 1 16,21-22-16,-21 21 16,21-21-16,0 0 0,0 0 15,0 0-15,22 0 0,-22-21 0,0 21 0,0-22 16,22 1-16,-22 0 0,0 0 15,0 0-15,0-22 0,0 22 16,1-21-16,-1 0 0,-21-1 0,21 1 16,-21 0-16,0-1 0,0 1 15,0 21-15,21-22 0,-21 22 0,0 0 16,0 0-16,0 0 0,0 42 31,0 0-31,0 0 16,0 0-16,0 1 0,0 20 15,0 0-15,0 1 0,0-22 0,0 21 16,0 0-16,0 1 0,0-22 16,21 21-16,-21-21 0,21 1 0,1-1 15,-1 0-15,0 0 0,0 0 16,0-21-16,0 0 0,1 0 0,-1 0 16,0 0-16,0 0 0,0 0 15,0 0-15,22-21 0,-22 0 0,0 0 16,0 0-16,0-1 0,1 1 0,-1-21 15,-21 21-15,21-22 0,-21 1 16,21 0-16,-21-1 0,21 1 0,-21 21 16,0-21-16,0 20 0,0-20 0,21 21 15,-21 0-15,0 42 32,-21 0-17,21 0-15,-21 0 0,21 22 16,0-22-16,0 21 0,0 1 0,0-22 15,0 21-15,0 0 0,0-20 0,0 20 16,0-21-16,0 0 0,0 22 16,0-22-16,21 0 0,0-21 0,1 21 15,-1 0-15,0-21 0,0 0 0,21 0 16,-20 0-16,20 0 0,-21 0 16,21 0-16,-20 0 0,20-21 0,-21 0 15,21 0-15,-20 0 0,20-1 0,-21 1 16,0 0-16,22-21 15,-22-1-15,0 1 0,0 0 0,0-22 16,0 22-16,1 0 0,-1-22 0,0 22 16,0-1-16,-21 1 0,0 0 15,21-1-15,-21 22 0,0 0 0,0-21 16,0 21-16,0-1 0,-21 22 16,0 0-1,0 22-15,21-1 0,-21 21 0,-1-21 16,1 22-16,21-1 0,0 0 0,-21 1 15,21-1-15,-21 0 0,21 22 16,0-22-16,0 0 0,0 1 0,0-1 16,0 0-16,0 1 0,21-22 15,0 0-15,0 0 0,1 0 16,-1 1-16,0-22 0,0 0 0,0 21 16,0-21-16,22 0 0,-22 0 0,0 0 15,21-21-15,-20 21 0,-1-22 16,21 1-16,-21 0 0,0 0 0,22-21 15,-22 20-15,0-20 0,21 0 0,-20-1 16,-1 1-16,0 0 0,0-1 16,0 1-16,0 0 0,-21-1 0,0 1 15,22 0-15,-22-1 0,0 1 0,0 21 16,0 0-16,0-22 0,0 22 16,0 0-16,0 0 15,-22 21-15,1 0 0,0 21 16,0 0-16,21 0 15,-21 1-15,21 20 0,0-21 0,0 21 16,0 1-16,0-1 0,-21 0 0,21 1 16,0 20-16,0-20 0,0-1 15,0 0-15,0 1 0,21-22 0,0 21 16,0-21-16,0 22 0,0-22 0,1 0 16,-1 0-16,0-21 0,0 21 15,0-21-15,22 0 0,-22 0 0,21 0 16,-21 0-16,0 0 0,22-21 0,-22 0 15,0 0-15,21 0 0,-20-1 16,-1 1-16,0 0 0,-21 0 16,21-21-16,0 20 0,-21-20 0,21 21 15,-21 0-15,0 0 0,0-1 0,0 1 16,0 42 0,0 1-1,0-1-15,0 0 0,0 0 0,0 0 16,0 22-16,0-22 0,0 0 15,0 0-15,0 0 0,22 0 16,-1 1-16,0-22 0,0 21 16,0-21-16,0 0 15,1 0-15,-1 0 0,21 0 16,-21-21-16,0-1 0,1 22 0,-1-21 16,-21 0-16,21 0 0,0 0 0,0 0 15,-21-22-15,0 22 0</inkml:trace>
  <inkml:trace contextRef="#ctx0" brushRef="#br1" timeOffset="71608.89">6202 10012 0,'-21'0'0,"42"0"0,-64 0 0,22 0 0,0 0 16,0 0-1,0 0 48,0 0-63</inkml:trace>
  <inkml:trace contextRef="#ctx0" brushRef="#br1" timeOffset="71772.38">5249 10245 0,'0'0'0,"0"21"31,21-21-15,1 0-16,-1 0 15,21 0-15,-21 0 0,22 0 16,-1 0-16,0-21 0,1 0 0,-1 21 16,0-22-16</inkml:trace>
  <inkml:trace contextRef="#ctx0" brushRef="#br1" timeOffset="73530.59">7091 10499 0,'42'21'15,"-21"-21"-15,0-21 16,1 21-16,-1-21 0,0-1 15,0 1-15,0 0 0,22 0 0,-22 0 16,0 0-16,0-1 0,21 1 0,-20-21 16,-1 21-16,0-22 0,0 22 15,0-21-15,0 0 0,1-1 0,-22 1 16,0 0-16,0-1 0,0 1 0,0-22 16,0 22-16,0 0 15,0 21-15,-22-22 0,1 22 0,0 0 0,0 0 16,0 21-16,0 0 0,-1 0 15,-20 0-15,21 21 0,0 0 16,0 21-16,-1-20 0,1 20 0,0 0 16,0 1-16,0-1 0,0 0 0,-1 22 15,1-22-15,21 0 0,0 22 16,0-22-16,0 1 0,0 20 0,0-21 16,0 1-16,0-1 0,0-21 0,21 22 15,22-22-15,-22 0 0,0 0 16,21 0-16,1 0 0,-22-21 0,21 0 15,1 0-15,20 0 0,-21 0 0,1 0 16,20-21-16,-20 0 0,-1 21 16,0-42-16,1 21 0,-1-1 15,0 1-15,-21-21 0,22 21 0,-43-22 16,21 1-16,-21 21 0,0-21 16,0 20-16,0 1 0,0 0 0,0 0 15,-21 0-15,0 0 0,-1 21 0,1 0 16,0 0-16,0 0 0,0 0 15,0 0-15,-1 0 0,1 21 0,0 0 16,0 0-16,0 21 0,21-20 0,0-1 16,0 21-16,0-21 0,0 22 0,0-1 15,0-21-15,0 0 0,21 22 16,0-22-16,0 0 0,0 0 0,1 0 16,-1 0-16,21-21 0,-21 22 15,22-22-15,-22 0 0,0 0 16,21 0-16,-21 0 0,22 0 0,-22-22 15,21 22-15,-21-21 0,22 0 0,-22 0 16,0-21-16,0 20 0,0-20 16,1 21-16,-1-21 0,0 20 0,0-20 15,0 21-15,-21 0 0,0 0 0,21-1 16,-21 1-16,22 21 0,-22 21 31,0 1-15,0-1-16,0 0 0,0 0 15,0 0-15,0 22 0,0-22 16,0 0-16,0 0 0,0 0 0,0 0 16,0 1-16,0-1 0,0 0 0,21 0 15,0-21-15,0 21 16,0-21-16,0 0 0,1 0 16,-1 0-16,0 0 0,0-21 0,0 0 15,0 21-15,1-21 0,-1 0 16,0-1-16,0-20 0,21 21 0,-20-21 15,-1 20-15,0 1 0,0-21 0,0 21 16,-21-22-16,21 22 0,1 0 16,-22 0-16,21 0 0,-21 0 15,0 42 17,0 0-32,0 0 0,0 0 15,-21 0-15,21 1 0,0-1 0,0 0 16,0 21-16,0-21 0,0 1 15,0-1-15,0 0 0,0 0 0,21 0 16,-21 0-16,21-21 0,0 0 16,0 0-16,22 0 0,-22 0 0,0 0 15,0 0-15,21 0 0,-20 0 16,-1-21-16,21 0 0,-21 0 0,22 21 16,-22-21-16,0 0 0,0-22 15,21 22-15,-42 0 0,22 0 16,-1-22-16,-21 22 0,0 0 0,0 0 15,0-21-15,0 20 0,0 1 0,0 0 16,0 0-16,-21 21 16,-1-21-16,1 21 0,0 0 15,0 0-15,0 21 0,0 0 0,21 0 16,-22 0-16,22 22 0,-21-22 0,21 0 16,0 21-16,0-20 0,0-1 15,0 21-15,0-21 0,0 0 0,21 22 16,1-22-16,-1 0 0,0 0 0,0 0 15,0-21-15,0 22 16,1-22-16,20 0 0,-21 0 0,21 0 16,-20 0-16,20 0 0,-21 0 0,21 0 15,-20-22-15,20 1 0,-21 0 16,0 0-16,0 0 0,22 0 0,-22-22 16,0 22-16,-21-21 0,21-1 0,0 1 15,1 0-15,-1-1 0,0-20 0,0 21 16,-21-22-16,21 1 0,0 20 15,1-20-15,-22 20 0,0-20 16,21 21-16,-21 20 0,0 1 0,0 0 0,0 0 16,0 0-16,-21 21 15,-1 21-15,1 0 16,0 21-16,21-20 0,-21 41 0,0-21 16,0 22-16,21-22 0,-22 22 15,22-1-15,0-20 0,0 20 0,0-21 16,0 22-16,0-22 0,22 1 0,-1-1 15,21-21-15,-21 21 0,0-20 16,22-1-16,-1 0 0,0-21 0,-20 0 16,20 0-16,0 0 0,1 0 0,-1 0 15,0 0-15,1 0 0,-1-21 16,-21 0-16,21-1 0,1 1 0,-22 0 16,21 0-16,-21 0 0</inkml:trace>
  <inkml:trace contextRef="#ctx0" brushRef="#br1" timeOffset="74644.95">1037 12002 0,'-21'0'32,"21"-22"-17,0 1-15,0 0 16,0 0-16,21 0 15,0 21-15,0-21 0,1 21 16,-1 0-16,21 0 0,-21 0 16,0 0-16,22 0 0,-22 0 0,21 0 15,-21 21-15,1 0 0,-1 0 16,0 21-16,-21-20 0,0-1 0,0 21 16,0-21-16,0 22 0,-21-22 15,0 0-15,-1 21 0,1-21 0,-21 1 16,21-1-16,-22 0 0,22 0 15,0 0-15,-21-21 0,21 0 0,-1 0 16,1 0-16,0 0 16,21-21-1,0 0-15,0 0 16,21 0-16,0 21 0,1-22 16,-1 22-16,0-21 0,21 21 15,-21 0-15,22 0 0,-22 0 0,21 0 16,1 0-16,-22 21 0,21 1 15,-21-1-15,0 0 0,22 0 0,-22-21 16,-21 42-16,0-20 0,0-1 16,0 0-16,0 0 0,0 0 0,-42 0 15,20 1-15,-20-1 0,0 0 16,-1 0-16,1-21 0,0 21 0,-1 0 16,-20-21-16,21 0 15,-22 22-15,22-22 0,-1 0 0,1 0 16,0 0-16,-1 0 0,1 0 15,21-22-15,0 22 0,-22-21 0,22 0 16,21 0-16,0 0 16,21 21-1,1-21-15,-1 21 0,21-22 16,-21 1-16,22 21 0,-1-21 0,0 21 16</inkml:trace>
  <inkml:trace contextRef="#ctx0" brushRef="#br1" timeOffset="74847.87">2095 12256 0,'22'0'0,"-44"0"0,22 0 47</inkml:trace>
  <inkml:trace contextRef="#ctx0" brushRef="#br1" timeOffset="75760.83">2730 12531 0,'-42'0'16,"84"0"-16,-84-21 15,42-1-15,0 1 0,0 0 16,0 0-16,0 0 0,0-22 16,21 1-16,0 0 0,-21-1 0,22 1 15,-1-21-15,0 20 0,-21-20 16,21 20-16,-21-20 0,21-1 0,-21 22 16,0-21-16,0 20 15,0 22-15,0-21 0,0 21 0,0-1 0,0 44 31,0-1-31,0 0 16,0 0-16,0 21 0,0 1 0,-21-1 16,21 22-16,0-22 0,-21 21 15,21 1-15,0-22 0,0 22 0,0-22 16,0 22-16,-21-22 0,21 0 16,0 1-16,-21-22 0,21 21 0,0-21 15,0 0-15,0 1 0,0-1 0,0-42 47,0-1-47,21-20 16,0 21-16,0 0 0,-21 0 15,21-22-15,0 1 0,1 21 0,-1-22 16,0 22-16,0-21 0,0 21 16,0 0-16,1-1 0,-1 1 0,0 0 15,21 21-15,-21 0 16,1 0-16,-1 0 0,0 21 0,0 0 15,-21 1-15,0-1 0,21 21 16,0-21-16,-21 0 0,0 22 0,0-22 16,0 0-16,22 0 0,-22 22 0,21-22 15,-21 0-15,21 0 16,0-21-16,0 0 0,0 0 16,1 0-16,-1 0 0,0 0 15,21-21-15,-21 21 0,1-21 16,-1 0-16,0-1 0,0 1 0,0 0 15,0 0-15,-21 0 0,0 0 16,22-1-16,-22-20 0,0 21 0,0 0 16,0-22-16,0 22 0,0 0 15,0 42 1,0 0-16,0 1 16,-22-1-16,22 0 0,0 0 15,0 21-15,0-20 0,0-1 0,0 0 16,0 0-16,0 0 0,0 0 0,0 1 15,0-1-15,22-21 47,-1-21-31,-21-1-16</inkml:trace>
  <inkml:trace contextRef="#ctx0" brushRef="#br1" timeOffset="75932.38">3662 11917 0,'0'0'0,"-21"-21"16,-1 0-16,22-1 0,-21 22 16,0 0-16,0 0 15,21 22 1,0-1 0,0 0-16,21 0 0,0-21 15,0 21-15,1-21 0,-22 21 16,21 1-16,0-22 0</inkml:trace>
  <inkml:trace contextRef="#ctx0" brushRef="#br1" timeOffset="76357.14">3873 12404 0,'0'0'0,"0"21"31,22-21-15,-1-21-16,0 0 15,0-1-15,-21 1 0,21 0 16,0 0-16,1 0 0,-1 0 0,0-22 16,0 22-16,0-21 0,0 21 15,1-22-15,-22 1 0,0 21 0,0 0 16,0-1-16,0 1 0,-22 21 16,1 0-1,0 0-15,0 21 0,0 1 0,21-1 16,0 0-16,0 0 0,0 0 15,0 0-15,0 1 0,0-1 16,21 0-16,-21 0 0,21 0 16,0 0-16,0 1 0,-21-1 15,22 0-15,-1 0 0,-21 0 0,21-21 16,0 21-16,-21 1 0,21-1 16,0-21-16,-21 21 15,22-21-15,-1 0 0,0 0 16,0 0-16,0 0 15,22 0-15,-22-21 0,0 21 0,21-21 16,1-1-16,-22 22 0,21-21 0,0 0 16,1 0-16</inkml:trace>
  <inkml:trace contextRef="#ctx0" brushRef="#br1" timeOffset="77087.89">4932 11938 0,'0'0'0,"-106"-63"31,64 63-31,20 0 0,1 0 16,0 21-16,-21 0 0,21 0 0,-1 0 16,1 22-16,-21-22 0,21 21 0,0-21 15,21 22-15,-22-22 0,22 21 16,0-21-16,0 0 0,0 22 16,0-22-16,0 0 0,22 0 15,-1-21-15,0 21 16,0-21-16,21 0 0,-20 0 0,-1 0 15,0 0-15,0-21 0,21 21 16,-20-21-16,-1 21 0,0-21 0,-21 0 16,21 0-16,0-1 0,-21 1 0,0-21 15,0 21-15,21-22 0,-21 22 16,22-21-16,-22 21 0,0-22 0,0 22 16,0 0-16,0 0 0,21 21 15,-21-21-15,0 42 16,0 0-1,0 0-15,0 22 0,0-22 16,0 0-16,0 21 0,0-21 16,0 1-16,0 20 0,0-21 0,0 0 15,0 0-15,0 1 0,0-1 0,0 0 16,0 0-16,21-21 0,0 0 16,0 0-16,0 0 0,1 0 0,20 0 15,-21 0-15,0 0 0,22 0 16,-22-21-16,21 0 0,-21 0 0,22-1 15,-22 1-15,21 0 0,-21 0 16,0-21-16,1 20 0,-1-20 0,-21 0 16,0 21-16,0-22 0,0 22 15,0 0-15,0 0 0,-21 0 16,-1 21-16,1 0 16,0 0-16,21 21 15,0 0-15,0 0 16,0 0-16,0 0 0,0 1 15,21-1-15,0 0 0,-21 0 0,22 0 16,-22 0-16,0 1 0,21-1 0,-21 0 16,21 0-16,-21 0 15,0 0-15,0 1 0,21-1 16,0-21-16,0 0 16,1 0-16,-1 0 15,0 0-15,0 0 0,0 0 0,0 0 16,1 0-16,20-21 0,-21 21 0,0-22 15,0 22-15,22-21 0,-22 0 16,0 0-16,0 0 0</inkml:trace>
  <inkml:trace contextRef="#ctx0" brushRef="#br1" timeOffset="78104.32">6181 11811 0,'21'0'0,"-42"0"0,42-21 94,-21 0-94,-21 21 0,-1 0 0,1 0 16,0 0-16,0 0 15,0 0-15,0 0 0,-1 21 16,1-21-16,21 21 0,0 0 16,-21 22-16,0-22 0,21 0 0,-21 21 15,21-21-15,0 22 0,0-22 16,0 0-16,0 21 0,0-20 16,0 20-16,0-21 0,21 0 0,-21 0 15,21-21-15,0 22 0,0-1 0,22-21 16,-22 0-16,0 0 0,21 0 15,-20 0-15,20 0 0,-21 0 0,21-21 16,1-1-16,-22 1 0,21 21 0,-21-42 16,22 21-16,-22 0 0,0-22 15,21 1-15,-20 21 0,-22-43 0,21 22 16,0 0-16,-21-1 0,21 1 0,-21-22 16,0 22-16,0 0 0,0-1 15,0 1-15,0 21 0,0-21 16,0 20-16,0 1 0,-21 21 15,21 21 1,-21 1-16,21-1 0,0 0 16,-21 21-16,21-21 0,0 22 0,0-1 15,0 0-15,0 1 0,0-22 16,0 21-16,0 1 0,0-1 0,0 0 16,0 1-16,0-1 0,0-21 0,0 0 15,0 0-15,0 1 0,0-1 16,0 0-16,21-21 0,0 0 15,0 0-15,0 0 16,0-21-16,1 21 0,-22-21 16,21-1-16,0 1 0,0 0 0,0-21 15,0 21-15,-21-1 0,22 1 0,-1 0 16,-21 0-16,0 0 0,21 0 16,-21 42-1,0 0 1,21 0-16,-21 0 0,0 0 15,0 1-15,0-1 0,0 0 0,21 0 16,0 0-16,1 0 16,-1 1-16,0-22 0,0 21 15,0-21-15,22 0 0,-22 0 0,0 0 16,21 0-16,-21 0 0,22 0 16,-22-21-16,0-1 0,0 22 0,0-21 15,1 0-15,-1 0 0,0-21 16,0 20-16,0 1 0,-21-21 0,21 21 15,-21 0-15,0-1 0,0 1 16,0 42 15,-21 1-31,21-1 0,0 0 0,0 0 16,0 0-16,0 22 16,0-22-16,0 0 0,0 0 0,0 0 15,0 0-15,21 1 0,-21-1 16,22-21-16,-1 0 15,0 0-15,0 0 0,0-21 16,0-1-16,1 1 16,-22 0-16</inkml:trace>
  <inkml:trace contextRef="#ctx0" brushRef="#br1" timeOffset="78288.21">7429 11578 0,'-21'-21'0,"42"42"0,-63-42 0,21 21 16,0 0-16,21 21 16,0 0-1,0 1-15,0-1 16,0 0-16,21-21 0,0 0 16,0 21-16,0-21 0,1 0 15,-1 0-15</inkml:trace>
  <inkml:trace contextRef="#ctx0" brushRef="#br1" timeOffset="78574.31">8086 11621 0,'0'0'0,"0"-22"16,0 1-16,0 0 16,-22 21-1,1 0-15,0 0 0,0 0 0,0 21 16,0 0-16,-1 1 0,-20-1 15,21 0-15,21 0 0,-21 0 0,0 22 16,21-22-16,0 0 0,0 21 0,0-21 16,0 22-16,0-22 0,0 21 15,0-21-15,0 1 0,0-1 0,21 0 16,0 0-16,0 0 0,0-21 16,22 21-16,-22-21 0,0 0 15,21 0-15,-21 0 0,22 0 0,-1 0 16,-21 0-16,22-21 0,-1 0 0,0 21 15,-21-21-15,22 0 0</inkml:trace>
  <inkml:trace contextRef="#ctx0" brushRef="#br1" timeOffset="79256.75">8636 11684 0,'0'-21'16,"0"42"-16,0-63 0,-21 42 0,0-21 16,-1 21-16,1 0 0,0 0 15,0 0-15,0 21 0,0-21 0,-1 21 16,1 0-16,0-21 15,0 21-15,0 0 0,21 1 0,-21 20 16,-1-21-16,22 0 0,0 0 0,0 1 16,0-1-16,0 0 0,0 0 15,0 0-15,0 0 0,0 1 16,22-22-16,-1 0 0,0 0 16,0 0-16,0 0 15,0 0-15,-21-22 0,22 22 0,-1-21 16,0 0-16,0 0 0,-21 0 0,21 0 15,0-1-15,-21 1 0,0 0 0,0 0 16,22 21-16,-22-21 0,0 0 16,0 42 15,0 0-31,0 0 16,0 0-16,0 0 0,0 1 15,0-1-15,0 0 0,0 0 0,0 0 16,0 0-16,0 1 0,21-1 15,0-21-15,0 0 0,0 0 16,0 0-16,1 0 0,-1 0 0,21 0 16,-21 0-16,22 0 0,-1-21 0,-21-1 15,21 1-15,-20 0 0,-1 0 16,21-21-16,-21 20 0,0-20 16,-21 0-16,22-1 0,-1 1 0,0-21 15,-21-1-15,0 22 0,0-22 16,21 1-16,-21-1 0,0 22 0,0 0 15,0-1-15,0 22 0,0-21 0,0 21 16,-21 21 0,0 21-16,0-21 0,21 42 0,-22-21 15,1 22-15,0-1 0,21 0 16,0 1-16,-21 20 0,21-21 0,0 22 16,-21-22-16,21 1 0,0-1 15,0 0-15,0 1 0,21-1 0,0 0 0,0-21 16,0 22-16,1-22 0,-1 0 15,0 0-15,21-21 0,-21 21 16,1-21-16,20 0 0,-21 0 0,0 0 16,0 0-16,22 0 0,-22-21 15,0 21-15,21-21 0,-20 0 0,20 0 16,-21-22-16</inkml:trace>
  <inkml:trace contextRef="#ctx0" brushRef="#br1" timeOffset="80336.02">1270 13547 0,'-21'-21'16,"0"21"-16,21 21 31,0 0-31,0 0 0,0 21 15,-22-20-15,22 20 0,-21 0 0,21-21 16,0 22-16,-21-1 0,21-21 16,-21 0-16,0 22 0,21-22 0,-21 0 15,21 0-15,0 0 16,-22-21 0,44 0 15,-1 0-31,0 0 0,0 0 15,21 0-15,-20-21 0,20 21 16,0 0-16,1-21 0,-1 0 0,0 21 16,1-21-16,-1 21 0,0-21 15,-21-1-15,22 22 0,-22-21 0,0 0 16,0 21-16,0-21 16,-21 0-16,0 0 0,0-1 0,0 1 15,-21 21-15,0-21 0,0 21 16,0 0-16,0 0 15,-1 0-15,1 0 16,21 42-16,0-20 0,0-1 16,0 21-16,0-21 0,0 22 15,0-22-15,0 21 0,0-21 16,0 0-16,0 22 0,0-22 0,0 0 16,0 0-16,0 0 15,21 1-15,1-22 16,-1-22-1,0 1 1</inkml:trace>
  <inkml:trace contextRef="#ctx0" brushRef="#br1" timeOffset="80523.92">1968 13801 0,'22'0'78,"-1"0"-62</inkml:trace>
  <inkml:trace contextRef="#ctx0" brushRef="#br1" timeOffset="81462.38">2942 13399 0,'0'0'0,"0"-43"31,0 64-15,0 1 0,0-1-16,0 21 0,0 0 0,0 1 15,0-1-15,0 0 16,0 1-16,0 20 0,0-20 0,0-1 16,0 0-16,0-21 0,0 22 15,0-22-15,0 0 0,0 0 0,0 0 16,0 1-16,0-44 31,0 1-31,0 0 16,0-21-16,0 21 15,0-1-15,0-20 0,0 21 0,0-21 16,0-1-16,0 1 0,0 0 16,0-1-16,0 1 0,0 0 0,21-1 15,-21 1-15,0 21 0,21 0 16,-21-1-16,22 1 0,-22 0 15,21 21-15,0 0 0,0 0 16,0 0-16,0 21 0,1 0 16,-1 22-16,0-22 0,0 21 0,0 1 15,0-1-15,1 0 0,-22 1 16,21-1-16,-21 0 0,21 1 0,-21-1 16,0 0-16,0-21 0,0 22 15,0-22-15,0 0 0,0 0 16,0 0-16,21-21 31,-21-21-31,0 0 0,21 21 0,-21-21 16,0-21-16,0 20 0,21 1 15,1-21-15,-1 0 0,-21-1 0,21 1 16,0 0-16,-21-22 0,21 22 16,0-1-16,1-20 0,-1 21 0,0-1 15,0 22-15,0 0 0,22 0 0,-43 0 16,21 21-16,0 0 0,0 0 15,0 21-15,0 0 0,-21 21 0,0-21 16,22 22-16,-22 20 16,0-20-16,0 20 0,0 1 0,0-22 0,0 21 15,0-20-15,0 20 0,-22-20 16,22-1-16,0 0 0,0-21 16,0 1-16,0-1 0,0 0 0,0 0 15,22-21-15,-1 0 0,0 0 16,21 0-16,-21-21 0,1 0 15,-1 0-15,0-1 0,0 1 16,0 0-16</inkml:trace>
  <inkml:trace contextRef="#ctx0" brushRef="#br1" timeOffset="82684.37">4170 13610 0,'0'-21'0,"0"42"0,0-63 0,0 21 0,0 0 15,0-1 1,0 44-1,0-1-15,-21 0 16,21 0-16,0 0 0,0 0 0,-22 22 16,22-22-16,0 21 0,0-21 0,0 22 15,0-22-15,0 21 0,0-21 16,0 1-16,0-1 0,0 0 0,0 0 16,0 0-16,22-21 0,-1 0 15,-21 21-15,21-21 0,0 0 0,0 0 16,0 0-16,1-21 15,20 21-15,-21-21 0,0 0 16,0 0-16,22 0 0,-22-22 0,0 22 16,21 0-16,-20-21 0,-1 20 15,0-20-15,0 0 0,0-1 0,-21 1 16,21 21-16,-21-21 0,22 20 0,-22 1 16,0 0-16,0 42 31,0 0-31,0 22 0,0-22 15,0 21-15,0 1 0,-22-1 0,22 0 16,-21 1-16,21-22 0,0 21 0,0-21 16,0 22-16,0-22 15,0 0-15,0 0 0,21 0 0,1-21 16,-1 0-16,0 21 0,0-21 0,0 0 16,22 0-16,-22 0 0,0 0 15,21-21-15,-21 0 0,1 0 0,-1 0 16,21 0-16,-21-1 0,0-20 15,1 21-15,-1-21 0,-21-22 0,21 22 16,0-1-16,-21-20 0,0 21 0,0-22 16,21 22-16,-21-22 0,0 22 15,0 0-15,21-1 0,-21 1 0,0 0 16,0 20-16,0 1 0,0 0 16,0 0-16,-21 42 15,21 0-15,-21 22 16,21-22-16,-21 21 0,21 0 15,0-20-15,0 41 0,0-21 0,0 1 16,0-1-16,0 0 0,0 22 0,0-22 16,0 1-16,0-1 0,0-21 15,0 21-15,21-20 0,0 20 0,0-21 16,1 0-16,-1 0 16,0-21-16,0 0 0,0 0 15,22 0-15,-22 0 0,0-21 0,0 0 16,21 21-16,-20-21 0,-1 0 15,21-22-15,-21 22 0,0-21 0,1 21 16,-1-22-16,0 1 0,0-21 0,0 20 16,0 1-16,1 0 0,-1-22 15,-21 22-15,0-22 0,21 22 0,-21 0 16,0-1-16,21 1 0,-21 21 16,0 0-16,0-1 0,0 1 0,0 42 15,-21 1 1,21-1-16,-21 0 0,21 21 15,-21-21-15,21 22 0,0-1 0,0 0 16,0 1-16,0 20 0,-22-20 0,22-1 16,0 21-16,0-20 15,0-1-15,0 0 0,0 1 0,22-1 16,-22-21-16,21 0 0,0 22 16,0-22-16,21-21 0,-20 21 0,-1-21 15,21 0-15,-21 0 0,22 0 0,-22 0 16,0 0-16,21-21 0,-21 0 15,1 21-15,20-43 0,-21 22 0,0 0 16,0-21-16,1 21 0,-1-22 0,0 1 16,0 21-16,-21-22 0,0 1 15,21 21-15,-21 0 0,0 0 0,21-1 16,-21 1-16,0 42 16,0 1-1,0-1-15,0 0 0,-21 0 0,21 0 16,0 22-16,0-22 0,0 21 0,0-21 15,0 22-15,0-22 0,0 0 16,0 0-16,21 0 0,1 0 0,-1 1 16,0-22-16,0 0 0,21 0 0,-20 0 15,20 0-15,-21 0 0,21 0 16,-20 0-16,20-22 0,-21 1 0,21 0 16,-20 0-16,-1 0 0,0 0 15,0-1-15,0 1 0,-21-21 16,0 21-16,0-22 0,0 22 0</inkml:trace>
  <inkml:trace contextRef="#ctx0" brushRef="#br1" timeOffset="82878.25">6413 13081 0,'0'0'0,"-21"0"0,0 0 0,0 0 15,0 0 1,0 0-16,-1 0 47,1 0-32,0 0-15,0 0 16</inkml:trace>
  <inkml:trace contextRef="#ctx0" brushRef="#br1" timeOffset="83048.16">5461 13314 0,'0'0'16,"-21"0"-16,0 21 0,21 0 0,0 0 16,21-21-1,0 0-15,21 0 16,-21 0-16,22 0 16,-1 0-16,-21 0 0,43 0 0,-22-21 15,0 21-15,22-21 0,-22 21 0,22-21 16</inkml:trace>
  <inkml:trace contextRef="#ctx0" brushRef="#br1" timeOffset="83544.87">6943 13420 0,'-43'-64'31,"43"43"-31,-21 21 0,0-21 16,0 21-1,21 21 1,0 0-16,0 0 0,0 1 0,0 20 16,0 0-16,0 1 0,0-1 15,0 0-15,0 22 0,21-22 16,-21 22-16,0-22 0,0 21 0,0 1 16,0-22-16,0 22 0,0-22 0,0 22 15,0-1-15,0-21 0,0 22 16,0-22-16,0 1 0,0-1 0,0 0 15,0 1-15,0-22 0,0 0 0,0 0 16,0 0-16,0 0 0,0-42 31,21 0-31,-21 0 16,0 0-16,21 0 0,0-22 16,1 1-16,-22 21 0,0-22 15,0-20-15,21 21 0,-21-1 0</inkml:trace>
  <inkml:trace contextRef="#ctx0" brushRef="#br1" timeOffset="83840.7">6921 13653 0,'-21'-64'0,"42"128"0,-42-170 16,21 63-16,-21 1 0,21 21 0,0-21 15,0 20-15,0 1 0,0 0 16,0 0-16,0 0 0,0 0 0,21-1 16,0 22-16,1-21 0,20 21 0,-21 0 15,21 0-15,1 0 16,-1 0-16,-21 0 0,22 21 0,-22 1 0,0-1 15,0 0-15,0 0 0,-21 0 16,0 22-16,0-22 0,0 21 16,-21-21-16,0 22 0,0-22 0,-22 0 15,22 0-15,-21 21 0,0-20 0,20-22 16,-20 21-16,21 0 0,0-21 16,-22 0-16,22 0 0,21-21 31,0 0-31,21-1 15,1 1-15,-1 0 0,0-21 0,21 21 16,-21-1-16,22-20 0</inkml:trace>
  <inkml:trace contextRef="#ctx0" brushRef="#br1" timeOffset="84104.57">7493 13039 0,'0'0'0,"21"-43"0,43-41 15,-64 63-15,0 42 31,0 0-31,0 21 16,0-21-16,0 22 0,0-1 0,0-21 16,-22 22-16,22-1 0,-21 0 15,21 1-15,0-1 0,0-21 0,0 21 16,0 1-16,0-22 0,0 21 0,0-21 16,0 1-16,0-1 0,0 0 15,0 0-15,21 0 0,-21 0 16,22 1-16,-1-22 0,0 21 15,0-21-15,0 0 16,0 0-16,-21-21 0,22 21 0,-1-22 16,0 1-16,0 0 0</inkml:trace>
  <inkml:trace contextRef="#ctx0" brushRef="#br1" timeOffset="84480.34">7895 13377 0,'42'0'15,"-20"0"-15,-1 0 16,0 0 0,0 0-16,0 0 0,0-21 0,1 21 15,-1 0-15,0-21 0,21 0 0,-21 21 16,1-21-16,-1 21 0,0-21 16,-21-1-16,0 1 0,21 21 0,-21-21 15,0 0-15,0 0 0,0 0 0,-21-1 16,0 22-1,0 0-15,-1 0 0,1 22 0,0-1 16,0-21-16,0 42 0,-22-21 16,22 0-16,0 22 0,0-1 15,0-21-15,21 22 0,0-22 0,0 21 16,0 0-16,0-20 0,0-1 0,21 0 16,21 0-16,-21 0 0,1-21 15,20 0-15,0 21 0,-21-21 0,22 0 16,-1 0-16,0 0 0,1-21 0,20 0 15,-20 21-15,-1-21 0,0 0 16,-21 0-16,22-1 0,-22 1 0,21 0 16,-42 0-16,21 21 0</inkml:trace>
  <inkml:trace contextRef="#ctx0" brushRef="#br1" timeOffset="85083.99">974 14965 0,'63'0'16,"-42"0"-16,22 0 0,-1 0 15,-21 0-15,21 0 0,22 0 0,-22 0 16,1 0-16,-1 0 0,0 0 16,-21-21-16,22 21 0,-22 0 15,-42 0 16,0 0-31,-1 0 0,1 0 16,0 0-16</inkml:trace>
  <inkml:trace contextRef="#ctx0" brushRef="#br1" timeOffset="85540.73">1037 14944 0,'0'0'0,"-21"21"0,0-21 16,0 21-16,-1-21 15,22 21-15,-21-21 0,0 21 16,21 1-16,0-1 15,0 0-15,0 0 0,0 0 0,0 0 16,0 1-16,0-1 16,0 0-16,0 0 15,21-21 1,0 0 0,1-21-16,-22 0 0,21 21 15,0-21-15,0 21 0,0 0 16,0-22-16,1 22 0,20 0 0,-21 0 15,21 0-15,-20 0 16,20 0-16,0 0 0,1 22 0,-22-22 0,21 21 16,0 0-16,-20 0 15,-1 0-15,0 22 0,0-22 0,-21 0 16,0 21-16,0-21 0,-21 1 16,0 20-16,-22-21 0,22 0 0,-21 0 15,0 1-15,-1-1 0,1 0 16,-22-21-16,22 0 0,21 0 0,-21 0 15,-1 0-15,22 0 0,-21 0 16,21-21-16,-1 21 0,1-21 0,0 21 16,0-22-16,21 1 15,0 0-15,0 0 16,21 0-16,0 21 16,0-21-16,1 21 0,20 0 15,-21-22-15</inkml:trace>
  <inkml:trace contextRef="#ctx0" brushRef="#br1" timeOffset="85712.64">1947 15325 0,'0'-21'46,"0"-1"-30</inkml:trace>
  <inkml:trace contextRef="#ctx0" brushRef="#br1" timeOffset="87004.74">3006 14711 0,'0'0'0,"0"-21"0,0 0 0,21 21 0,0-22 16,0 44-1,-21 20 1,0-21-16,21 21 15,-21-20-15,0 20 0,0 0 0,0 22 16,0-22-16,0 0 0,0 22 16,0-22-16,0 1 0,0-1 0,0 0 15,0 1-15,0-1 0,0-21 0,0 0 16,0 0-16,0 1 0,0-1 16,-21-21-16,21-21 31,0-1-31,0 1 0,0 0 15,0 0-15,0 0 0,21 0 16,-21-22-16,21 22 0,1-21 0,-22-1 16,21 22-16,0-21 0,0 21 15,0 0-15,0-1 0,1 1 0,-1 0 16,0 21-16,0 0 0,0 0 0,0 0 16,1 0-16,-1 0 0,0 21 15,-21 0-15,0 1 0,21 20 0,-21-21 16,0 21-16,0-20 0,0 20 15,0-21-15,0 21 0,0-20 0,0 20 16,21-21-16,0 0 0,-21 0 16,22 1-16,-1-22 0,0 0 15,0 0-15,0 0 0,0 0 0,1 0 16,20 0-16,-21 0 0,21-22 16,1 1-16,-22 0 0,0 0 0,21 0 15,-20 0-15,-1-1 0,21-20 16,-21 21-16,-21 0 0,21-22 0,-21 22 15,22 0-15,-22 0 0,0 0 0,21 21 16,-21-21-16,0 42 31,-21 0-31,21 0 16,0 0-16,-22 0 0,22 1 16,0-1-16,0 21 0,0-21 0,0 0 15,0 1-15,22-22 0,-1 21 16,0-21-16,0 0 0,0 0 0,0 0 15,22 0-15,-22 0 0,0 0 0,0 0 16,22-21-16,-22-1 0,0 1 16,21 0-16,-21 0 0,1 0 0,-1-22 15,-21 22-15,21 0 0,-21 0 16,21 0-16,-21-22 0,0 22 0,0 0 16,0 0-16,0 42 46,0 0-46,-21 0 0,21 1 16,0 20-16,0-21 0,0 21 16,0 1-16,0-1 0,0 0 0,0 1 15,0-1-15,0 22 0,21-22 16,-21 21-16,21-20 0,-21-1 0,0 22 16,0-1-16,0-21 0,21 22 0,-21-1 15,0 1-15,0-1 0,0 22 16,0-43-16,0 22 0,0-1 0,0 1 15,0-1-15,0-20 0,-21 20 0,0-20 16,0-1-16,0 0 0,-22 1 16,22-1-16,-21-21 0,21 0 15,-22-21-15,1 0 0,21 0 0,-21-21 16,20 0-16,-20 0 0,21-22 16,0 22-16,-22-21 0,22-22 0,0 22 15,0-21-15,0-1 0,21 1 16,0-1-16,0 1 0,0-1 0,0 22 15,0-22-15,21 22 0,0 0 0,0-1 16,0 1-16,22 21 0,-22-22 16,21 22-16,-21-21 0,22 21 0,-1 0 15,0-22-15,1 22 0,-1-21 16</inkml:trace>
  <inkml:trace contextRef="#ctx0" brushRef="#br1" timeOffset="87536.17">5038 14859 0,'0'0'0,"0"-21"16,0 0-16,-22 21 31,22 21-31,-21 0 16,21 21-16,0-20 0,-21 20 15,21 0-15,0 1 0,0-1 0,0 0 16,0 1-16,0-1 0,0 0 0,0 1 16,0-1-16,0-21 0,0 0 15,0 0-15,0 1 0,0-1 0,0 0 16,0-42 15,0 0-15,0-1-16,0 1 0,0 0 15,0-21-15,0 21 0,0-22 0,0 22 16,0 0-16,21-21 0,0 20 16,1 1-16,-22-21 0,21 21 15,0 0-15,0 21 0,21-22 0,-20 22 16,-1 0-16,21 0 0,0 0 16,1 0-16,-22 0 0,21 22 0,1 20 15,-22-21-15,21 21 0,-21-20 0,0 20 16,-21 0-16,0 1 0,0-22 15,0 21-15,-21-21 0,0 22 0,-21-22 16,21 0-16,-22 21 0,22-21 0,-21-21 16,21 22-16,-1-1 0,-20-21 15,21 0-15,0 0 0,0 0 0,-1 0 16,22-21 15,0-1-31</inkml:trace>
  <inkml:trace contextRef="#ctx0" brushRef="#br1" timeOffset="88048.01">5884 15134 0,'0'-21'0,"0"42"0,-21-42 0,21 0 0,-21 21 15,21-21-15,0 0 16,0-1-16,21 22 16,0 0-16,0-21 0,1 21 0,-1 0 15,21 0-15,-21 0 0,0 0 16,1 21-16,-1-21 0,21 22 0,-21-1 15,0 21-15,1-21 0,-22 22 0,21-22 16,-21 21-16,21 0 0,-21-20 16,0 20-16,0 0 0,0-21 15,0 1-15,0 20 0,-21-21 0,0 0 16,-1 0-16,1 1 0,0-1 16,0-21-1,21-21-15,0-1 16,0 1-16,0 0 15,0 0-15,0 0 0,21-22 0,-21 22 16,21 0-16,0-21 0,-21 21 0,22-22 16,-1 22-16,0 0 0,0 0 15,-21 0-15,21-1 0,0 1 0,22 21 16,-22 0-16,0 0 0,0 0 16,0 0-16,1 0 0,-1 0 15,0 0-15,0 0 0,0 0 0,0 0 16</inkml:trace>
  <inkml:trace contextRef="#ctx0" brushRef="#br1" timeOffset="88296.1">6858 15134 0,'-21'21'31,"0"-21"-31,21 22 16,-22-1-16,22 0 0,0 21 0,-21-21 0,21 1 15,-21-1-15,21 21 0,0-21 16,-21 0-16,21 1 0,0-1 16,0 0-16,0 0 0,0 0 15,21-21 17,0-21-32,-21 0 15,0 0-15</inkml:trace>
  <inkml:trace contextRef="#ctx0" brushRef="#br1" timeOffset="88477">6773 15028 0,'0'0'0,"0"-21"0,0 0 16,0 0-16,0 0 16,0 42 15,21-21-16,-21 21-15,22-21 0,-1 0 16,0 21-16,0-21 16,0 21-16</inkml:trace>
  <inkml:trace contextRef="#ctx0" brushRef="#br1" timeOffset="89101.11">7535 15113 0,'0'0'0,"21"0"0,-21-21 0,0 0 16,0 0-16,0-1 15,0 1-15,-21 0 16,0 0-16,0 21 16,0-21-16,0 21 0,-1 0 0,1 0 15,0 0-15,0 0 0,0 0 16,-22 0-16,43 21 0,-42 0 15,42 0-15,-21 0 0,0 1 0,0 20 16,-1-21-16,1 21 0,21-20 0,0 20 16,0-21-16,0 21 0,0-20 15,0-1-15,0 0 0,21 0 0,1 0 16,-1 0-16,0-21 0,0 0 0,21 0 16,-20 0-16,-1 0 0,21 0 15,-21 0-15,22 0 0,-22-21 0,0 0 16,21 0-16,-21 0 0,22 0 15,-22-1-15,0 1 0,0-21 0,0 21 16,22-22-16,-22 1 0,0 0 16,0-1-16,0 1 0,1-21 0,-1 20 15,0-20-15,0 20 0,0-20 16,-21-1-16,0 22 0,0-21 0,0 20 16,0 1-16,0 21 0,0 0 15,0-1-15,-21 22 16,0 22-16,21 20 0,-21 0 15,0 1-15,21-1 0,0 0 16,-22 1-16,22 20 0,-21-21 0,21 22 16,0-22-16,0 1 0,0 20 0,0-21 15,0 1-15,0-1 0,21 0 16,1 1-16,-1-1 0,0-21 16,0 22-16,21-22 0,-20-21 0,20 21 15,0 0-15,1-21 0,-1 0 16,0 0-16,1 0 0,20 0 0,-21-21 15,22 0-15,-1 0 0,-20 21 16,20-22-16,-20 1 0,20-21 0,-21 21 16,1 0-16</inkml:trace>
  <inkml:trace contextRef="#ctx0" brushRef="#br0" timeOffset="94341.17">12488 4805 0,'0'-21'16,"0"42"-16,0-63 0,0 20 16,0 44 15,0 20-15,-21-21-16,21 21 0,0 1 0,0-1 15,-21 0-15,21 22 0,0-22 16,0 22-16,0-22 0,-21 0 15,21 22-15,-21-22 0,21 22 0,0-22 16,0 0-16,-22 22 0,22-22 16,-21 1-16,21-22 0,0 21 0,0 0 15,0-20-15,0-1 0,0 0 16,0 0-16,21-42 31,-21 0-15,22 0-16,-22-1 0,0 1 15,0 0-15,0 0 0,0-21 0,21 20 16,-21 1-16</inkml:trace>
  <inkml:trace contextRef="#ctx0" brushRef="#br0" timeOffset="95116.24">12509 4847 0,'0'0'0,"0"-21"16,22 21 15,-1 0-31,0 0 0,0 0 16,0 0-16,22-21 0,-1 21 15,0 0-15,22 0 0,-22-21 0,22 21 16,20 0-16,-20-21 0,20 21 16,1 0-16,-21-22 0,20 22 0,-20 0 15,-1 0-15,1 0 0,-22 0 0,22-21 16,-22 21-16,-21 0 0,21 0 16,-20 0-16,-1 0 0,21 0 0,-21 0 15,0 0-15,1 0 16,-22 21 15,0 1-15,0-1-16,0 0 15,0 0-15,0 0 0,0 0 0,-22 1 16,22-1-16,0 0 0,0 21 16,0-21-16,0 1 0,0 20 0,0-21 15,0 21-15,0-20 0,0 20 16,0-21-16,0 21 0,0-20 0,0-1 15,0 21-15,0-21 0,0 22 0,22-22 16,-22 21-16,0-21 16,0 22-16,0-22 0,21 21 0,-21-21 15,0 22-15,0-22 0,0 21 0,0-21 16,0 22-16,0-22 0,0 0 16,-21 0-16,21 0 0,-22 0 0,1 1 15,21-1-15,-21 0 0,0-21 16,0 21-16,0-21 0,-1 0 0,-20 21 15,0-21-15,-1 0 0,1 0 0,-21 0 16,-1 0-16,-21 0 0,22 0 16,-22 0-16,-21 0 0,22 0 0,-1 0 15,22 0-15,-22 0 0,21 0 0,1 0 16,21 0-16,-22 0 16,22 0-16,21 0 0,-22 0 0,22 0 15,0 0-15,0 0 0,0 0 0,-1 0 16,44 0 15,-1 0-15,0 0-16,0 0 0,0 0 15</inkml:trace>
  <inkml:trace contextRef="#ctx0" brushRef="#br0" timeOffset="95616.29">12912 6350 0,'0'0'0,"0"-21"0,0 0 15,0 0-15,0-1 0,0 1 16,21 21 0,-21 21 15,0 1-31,21 20 15,-21-21-15,0 0 0,0 22 0,0-1 16,0-21-16,0 21 0,0 1 0,0-1 16,0 0-16,0 1 0,0-1 15,0 0-15,0-20 0,0 20 0,-21-21 16,21 21-16,-21-20 0,21-1 16,0 0-16,0 0 0,-22 0 15,22 0-15,0 1 0,0-44 47,0 1-47,0 0 16,0 0-16,0 0 0,0 0 0,0-22 15,0 22-15</inkml:trace>
  <inkml:trace contextRef="#ctx0" brushRef="#br0" timeOffset="96148.02">13039 6265 0,'0'0'0,"0"-21"0,-22 21 32,1 0-32,0 0 0,0 0 15,0 21-15,0-21 0,-1 22 16,1-1-16,21 0 0,-21 0 0,0 0 16,0 0-16,0 22 0,-1-22 15,1 0-15,0 0 0,0 0 0,0 1 16,21-1-16,0 0 0,-21 0 0,-1 0 15,44-21 32,-22-21-47,21 0 16,0 21-16,0-21 0,-21 0 16,21-1-16,0 1 0,1 0 0,-22 0 15,21 0-15,0-22 0,-21 22 16,21 0-16,0 0 0,-21-21 0,21 20 15,1 22-15,-22-21 0,21 0 0,0 21 16,0-21-16,0 21 16,0 21-1,-21 0-15,22-21 0,-22 21 0,21 22 16,0-22-16,-21 0 16,21 21-16,-21 1 0,21-22 0,0 21 15,-21-21-15,22 1 0,-22 20 0,0-21 16,21 0-16,0 0 0,0 1 15,-21-1-15,0 0 16,-21-21 47</inkml:trace>
  <inkml:trace contextRef="#ctx0" brushRef="#br0" timeOffset="96732.19">12425 7197 0,'0'0'0,"0"-21"0,0-1 0,0 1 16,0 42 31,0 1-47,0-1 16,0 0-16,0 21 0,0-21 0,0 22 15,0-1-15,0 0 0,0 22 0,0-22 16,0 1-16,0-1 0,0 0 15,0 1-15,0-1 0,0-21 0,0 21 16,0 1-16,0-22 0,0 21 0,0-21 16,0 22-16,0-22 0,0 0 0,0 21 15,0-20-15,0-1 0,0 0 16,0 0-16,0 0 0,-21-21 0,21 21 16,0-42 15,0 0-16,0 0-15,0 0 0,0 0 16,0-1-16,0 1 0,21-21 0,-21 21 16,0 0-16,21-22 0</inkml:trace>
  <inkml:trace contextRef="#ctx0" brushRef="#br0" timeOffset="97548.42">12467 7303 0,'0'0'0,"-21"0"0,21-22 0,-21 22 0,42 0 63,0 0-48,0 0-15,0 0 0,1 0 0,20 0 16,-21 0-16,21 0 0,1 0 0,-1 0 15,22-21-15,-1 21 0,1 0 16,-1 0-16,1-21 0,-1 21 0,1 0 16,20 0-16,-20-21 0,-22 21 0,22 0 15,-22 0-15,0 0 0,1 0 16,-22-21-16,0 21 0,0 0 16,0 0-16,0 0 0,1 0 15,-1 0 1,-21 21 15,21 0-31,-21 0 16,0 0-16,0 1 15,0-1-15,0 0 16,0 0-16,0 0 0,0 0 16,0 1-16,0-1 0,0 0 0,0 0 15,0 0-15,0 0 0,0 22 16,0-22-16,0 0 0,0 0 15,0 0-15,0 1 0,0-1 0,0 0 16,0 0-16,0 0 0,0 0 0,0 1 16,0-1-16,0 0 0,0 0 15,0 0-15,0 0 0,0 1 0,0-1 16,0 0-16,0 0 0,0 0 16,0 0-16,0 1 15,0-1-15,0 0 16,0 0-1,-21-21 1,21 21-16,-21-21 16,-1 0-16,1 0 0,0 0 15,-21 21-15,21-21 0,-22 0 0,1 0 16,-22 0-16,1 0 0,-1 0 16,-20 0-16,-1 0 0,0 0 0,1 22 15,20-22-15,-20 0 0,20 0 0,22 0 16,-22 0-16,22 0 0,0 0 15,20 0-15,-20 0 0,21 0 0,0 0 16,0 0-16,-1 0 0,44 0 63,-1 0-63</inkml:trace>
  <inkml:trace contextRef="#ctx0" brushRef="#br0" timeOffset="99224.18">11515 9948 0,'-22'0'16,"44"0"-16,-65 0 0,22 0 0,0 0 15,0 0-15,0 0 16,-1 0-16,1 0 16,0 0-1,42 0 16,0 0-31,1 0 16,-1 0-16,21 0 0,-21 0 16,22 0-16,-22 0 0,42 0 0,-20 0 15,20 0-15,1 0 0,20-21 0,1 21 16,0-21-16,20 21 16,1 0-16,0 0 0,0-21 0,21 21 15,0 0-15,0 0 0,21 0 0,-21 0 16,0-21-16,-21 21 0,21 0 15,-21 0-15,-22 0 0,22 0 0,-21 0 16,-22-21-16,22 21 0,-21 0 0,-22 0 16,0 0-16,1 0 0,-1 0 15,-21 0-15,0 0 0,0-22 0,-21 1 47,-21 21-31,0 0-16,0 0 15,21-21-15,-21 0 16,0 0 0,21 0-16</inkml:trace>
  <inkml:trace contextRef="#ctx0" brushRef="#br0" timeOffset="99640.82">14033 9483 0,'0'0'0,"-63"0"32,63 21-17,0 0-15,0 0 16,0 0-16,21-21 0,0 22 0,0-22 16,1 21-16,20-21 0,-21 0 15,21 21-15,1-21 0,-1 0 0,0 0 16,1 21-16,-22-21 0,21 0 0,-21 0 15,1 0-15,-1 0 0,0 0 16,0 0-16,-21 21 16,-21-21-1,0 21-15,-22-21 16,22 22-16,0-1 0,-21 0 0,21 0 16,-22 0-16,22 0 0,-21 1 15,21 20-15,-22-21 0,1 21 16,21-20-16,-22-1 0,22 21 0,0-21 15,0 0-15,-21 1 0,42-1 0,-22 0 16,1-21-16,21 21 0,-21-21 0,21 21 16,21-21 15,0 0-31,22-21 0,-22 21 0</inkml:trace>
  <inkml:trace contextRef="#ctx0" brushRef="#br0" timeOffset="100232.48">15833 9440 0,'0'0'0,"-22"-21"16,22 0-1,0 0 1,0 42 15,0 0-15,0 0-16,0 1 0,0 20 0,0 21 15,0-20-15,0 20 0,0-20 16,0 20-16,0-21 0,0 22 0,0-22 16,0 1-16,0-1 0,0 0 0,0 1 15,0-22-15,0 21 0,0-21 16,0 0-16,0 1 0,0-1 16,0 0-16,22-21 15,-22 21-15,0-42 31,0 0-15,0 0-16,0-1 0,0 1 16,0 0-16,21 0 0,-21 0 0</inkml:trace>
  <inkml:trace contextRef="#ctx0" brushRef="#br0" timeOffset="101196.33">15854 9335 0,'-21'0'15,"42"0"32,0 0-47,0 0 0,0 0 16,22 0-16,-22 0 0,21 0 0,0 0 16,22 0-16,-22 0 15,22 0-15,-1 0 0,1 0 0,-1 0 16,22 0-16,-22 0 0,1 0 0,-1-22 15,1 22-15,-1 0 0,-20 0 16,20 0-16,-20 0 0,-1 0 0,0 0 16,1 0-16,-1 0 0,-21 0 0,0 0 15,22 0-15,-22 0 0,0 0 16,0 0-16,0 0 0,0 0 16,1 0-16,-22 22 62,0-1-62,0 0 16,0 0-16,0 0 15,0 0-15,0 1 0,0-1 16,0 21-16,0-21 0,0 0 0,0 22 16,0-22-16,0 0 0,0 21 15,0-20-15,0 20 0,0-21 0,0 21 16,0-20-16,0-1 0,0 21 0,0-21 15,0 0-15,0 1 0,0-1 16,0 0-16,0 0 0,0 0 0,0 0 16,0 1-16,0-1 15,0 0 1,0 0 0,0 0-1,-22 0 1,22 1-1,-21-22-15,0 21 16,0-21-16,0 21 16,0-21-1,21 21-15,-22-21 0,1 0 0,0 0 16,0 21-16,0-21 16,0 0-16,-1 0 0,1 0 15,-21 0-15,0 0 0,-1 0 0,1 0 16,0 0-16,-1 0 0,-20 0 0,20 0 15,-20 0-15,-1 0 0,22 0 16,-21 0-16,-1 0 0,1 0 0,20 0 16,-20 0-16,20 0 0,-20 0 0,21 0 15,-1 0-15,1 0 0,0 0 16,-1 0-16,22 0 0,0 0 0,-21 0 16,20 0-16,1 0 15,21-21 1,21 0-1</inkml:trace>
  <inkml:trace contextRef="#ctx0" brushRef="#br0" timeOffset="101905.93">16319 8721 0,'22'0'16,"-44"0"-16,44-21 0,-22-1 0,0 1 16,0 0-1,0 0-15,0 42 47,0 0-47,0 0 0,0 1 16,0-1-16,0 21 0,0-21 0,0 22 15,0-1-15,0-21 0,0 21 16,0 1-16,0-1 0,0-21 0,0 22 16,0-22-16,0 21 0,0-21 0,0 0 15,0 1-15,0-1 16,21-21-1,-21-21 32,0-1-31,0 1-16,0 0 0,0 0 16,0 0-16,0 0 0</inkml:trace>
  <inkml:trace contextRef="#ctx0" brushRef="#br0" timeOffset="102480.59">16383 8636 0,'0'0'0,"-21"0"0,0 0 16,-1 0-1,1 0-15,0 21 0,0-21 16,0 21-16,0 1 0,-1-1 0,1 0 15,0 0-15,0 0 0,0 0 16,21 1-16,-21-22 0,-1 21 0,22 0 16,-21-21-16,21 21 0,0 0 15,-21-21-15,42-21 47,-21 0-31,21 0-16,1 21 0,-22-21 15,21-1-15,0 1 0,-21 0 16,21 0-16,0 21 0,0-21 16,-21 0-16,22-1 0,-1 1 0,0 0 15,0 21-15,-21-21 0,21 0 16,0 21-16,-21-21 16,22 21-16,-1 0 0,0 0 15,0 0-15,0 0 16,0 21-16,1 0 15,-1 0-15,0 0 0,-21 0 16,21 1-16,0-1 0,0 0 0,1-21 16,-1 21-16,-21 0 0,21 0 15,0 1-15,0-1 0,0 0 16,-21 0-16,22-21 0,-22 21 0,21-21 16,-21 21-16,21-21 0,-42-21 62,0 21-62,21-21 16,-22 0-16,1 0 0</inkml:trace>
  <inkml:trace contextRef="#ctx0" brushRef="#br0" timeOffset="103096.77">15854 7789 0,'0'0'16,"0"-21"-16,0 0 16,0 42 31,0 0-47,0 1 0,0-1 15,0 0-15,0 21 0,0 1 0,0-22 16,-21 21-16,21 0 0,0 1 15,-22-1-15,22 0 0,0 1 0,0-1 16,0 0-16,0-20 0,0 20 0,0-21 16,0 21-16,0-20 0,0-1 15,0 0-15,0 0 0,0 0 16,0 0 0,0-42 15,0 0-16,0 0-15,0 0 0,0 0 16,0-1-16,0 1 0,0-21 16</inkml:trace>
  <inkml:trace contextRef="#ctx0" brushRef="#br0" timeOffset="104060.59">15938 7726 0,'0'0'0,"-21"0"16,42 0 46,1 0-62,-1 0 0,0 0 16,0 0-16,0 0 0,22 0 15,-22 0-15,21 0 0,0 0 16,1 0-16,-1 0 0,22 0 0,-22 0 16,21 0-16,1 0 0,-1 0 15,1 0-15,-1 0 0,-20 0 16,20 0-16,1 0 0,-1 0 0,1 0 16,-22 0-16,22 0 0,-22 0 0,0 0 15,1 0-15,-1 0 0,-21 0 16,0 0-16,0 0 0,1 0 0,-1 0 15,0 0-15,0 0 0,-21 21 63,0 0-47,0 0-16,0 1 0,0-1 15,0 0-15,0 0 0,0 0 16,0 0-16,0 1 0,0-1 15,0 0-15,-21 21 0,21-21 0,0 1 16,-21-1-16,21 0 0,0 21 0,0-21 16,0 1-16,0-1 0,0 0 15,0 0-15,0 0 0,0 0 0,0 1 16,0-1-16,0 0 0,0 0 16,0 0-16,0 0 15,0 1-15,0-1 16,-21 0-16,21 0 31,-22-21-31,1 0 16,21 21-16,-21-21 15,0 0 1,0 21 0,0-21-16,-1 0 15,1 0-15,0 0 16,0 0-16,0 0 15,0 0-15,-1 0 0,1 0 0,-21 0 16,21 0-16,-22 0 0,22 0 0,-21 0 16,0 0-16,-1 0 0,1 0 15,0 0-15,-1 0 0,-20 0 16,20 0-16,1 0 0,0 0 0,-1 0 16,1 0-16,0 0 0,21 0 15,-22 0-15,1 22 0,0-22 0,-1 0 16,1 0-16,0 0 0,-1 0 0,1 0 15,0 0-15,20 0 0,-20 0 0,21 0 16,0 0-16,0 0 0,-1 0 16,1 0-16,0 0 15,21-22 48</inkml:trace>
  <inkml:trace contextRef="#ctx0" brushRef="#br0" timeOffset="104709.12">16235 7176 0,'0'0'0,"21"-22"16,0 22-16,-21-21 0,21 21 31,0 0-15,-21 21-16,0 1 0,0-1 15,0 21-15,0-21 0,0 22 0,0-22 16,0 21-16,0 0 0,0 1 0,0-22 15,0 21-15,-21 1 0,21-1 16,0-21-16,-21 21 0,21-20 0,0-1 16,0 0-16,0 0 0,0 0 0,0 0 15,0 1-15,0-1 0,0 0 16,0-42 31,0 0-32,0-1-15,0 1 0,0 0 16,0 0-16</inkml:trace>
  <inkml:trace contextRef="#ctx0" brushRef="#br0" timeOffset="105272.8">16319 7197 0,'-21'0'0,"0"0"16,0 0-1,0 21-15,0 0 16,-1 0-16,1 0 0,0 1 16,21 20-16,-21-21 0,0 0 0,0 0 15,21 1-15,-22-1 0,1 0 16,0 0-16,21 0 0,0 0 15,-21-21-15,21-21 47,21 0-31,0 0-16,-21 0 16,21 0-16,1-1 0,-22 1 15,21 0-15,0 0 0,0 0 0,-21 0 16,21-1-16,0 1 0,1 0 15,-22 0-15,21 21 0,0-21 0,0 21 16,-21-21-16,21 21 0,0 0 16,1 0-16,-1 21 15,0-21-15,0 21 0,-21 0 16,21 0-16,0-21 0,-21 21 16,22 1-16,-1-1 0,0 0 0,-21 0 15,21 0-15,0 0 0,0 1 16,1-1-16,-1 0 0,0 0 15,0-21 1,0 0-16,-21-21 47,-21 0-47,0 0 16</inkml:trace>
  <inkml:trace contextRef="#ctx0" brushRef="#br0" timeOffset="105816.28">15875 6287 0,'21'-22'16,"-21"44"46,0 20-46,0-21-16,0 21 0,0 1 16,0-1-16,0 0 0,0 22 0,0-22 15,0 1-15,0-1 0,0 0 16,0 1-16,0-1 0,0-21 15,0 21-15,0-20 0,0 20 0,0-21 16,0 0-16,0 0 0,0 1 0,0-1 16,0 0-16,0 0 15,0-42 32,0 0-47,0 0 16,0-1-16,21 1 0,-21 0 15</inkml:trace>
  <inkml:trace contextRef="#ctx0" brushRef="#br0" timeOffset="106925.02">16023 6265 0,'0'-21'15,"21"21"17,0-21-17,1 21-15,-1 0 0,0 0 16,21 0-16,1 0 0,-22 0 15,42 0-15,-20 0 0,-1-21 0,21 21 16,1 0-16,-22 0 0,22 0 0,-1-21 16,1 21-16,-22 0 0,22 0 15,-22 0-15,21 0 0,-20 0 0,20 0 16,-20 0-16,-1 0 0,0 0 16,-21 0-16,22 0 0,-22 0 0,0 0 15,21 0-15,-20-21 0,-1 21 16,0 0-16,0 0 15,0 0-15,0 0 0,-21 21 32,0 0-17,0 0-15,0 0 0,0 0 16,0 1-16,0-1 16,0 0-16,0 21 0,0-21 0,0 1 15,0 20-15,0-21 0,0 21 0,0-20 16,0 20-16,0 0 0,0-21 15,0 1-15,0 20 0,0-21 0,0 0 16,0 0-16,0 22 0,-21-22 16,21 0-16,-21 0 15,21 0-15,0 1 0,-21-1 16,21 0-16,0 0 16,0 0-1,-21-21-15,0 0 16,-1 0-1,1 21-15,0-21 16,0 0-16,0 0 16,0 0-16,-1 0 0,1 0 15,0 0-15,0 0 0,0 0 16,0 0-16,-22 0 0,1 0 16,0 0-16,-1 0 0,1 0 0,-22 0 15,22 0-15,-21 0 0,-1 22 16,1-22-16,-1 0 0,1 0 0,20 0 15,-20 0-15,20 0 0,-20 0 0,21 0 16,20 0-16,-20 0 0,21 0 16,0 0-16,0 21 0,-1-21 0,1 0 31,0 0-15,0 0 249</inkml:trace>
  <inkml:trace contextRef="#ctx0" brushRef="#br0" timeOffset="109985.15">10393 11726 0,'-21'0'16,"-1"0"-16,1 0 15,0 0-15,21 22 0,-21-22 16,0 0-16,0 0 0,-1 0 16,1 0-16,0 0 0,0 0 0,0 0 15,0 0-15,-1 0 0,1 0 16,0 0-16,0 0 15,0 0-15,21 21 32,21-21-17,21 0-15,-21 0 0,22 0 16,-1 0-16,0 0 0,1 0 0,-1 0 16,22 0-16,-1 0 0,1 0 15,-1 0-15,1 0 0,-1 0 0,22 0 16,-22 0-16,22 0 0,0 0 0,-22-21 15,1 21-15,-1 0 0,1 0 16,-1 0-16,-21 0 0,1 0 16,-22 0-16,21 0 0,-21-22 0,1 22 15,-44 0 48,1-21-48,0 21-15,0 0 16,0-21-16,0 21 16,-1 0-16</inkml:trace>
  <inkml:trace contextRef="#ctx0" brushRef="#br0" timeOffset="110460.88">11197 11472 0,'0'0'16,"0"-21"-16,-21 21 0,0 0 16,0 0-16,21 21 31,0 1-15,0-1-16,0 0 15,21-21-15,-21 21 0,21-21 0,0 21 16,0 0-16,0-21 0,1 22 15,-1-22-15,21 21 0,-21-21 16,22 0-16,-22 0 0,21 21 0,-21-21 16,22 0-16,-22 0 0,21 0 0,-21 0 15,0 0-15,1 0 0,-1 0 16,0 0-16,-21 21 16,-21 0 15,0-21-31,-1 21 0,1-21 0,0 22 15,0-1-15,0-21 0,0 21 0,-22 0 16,22 0-16,-21 0 0,21 1 16,-22-1-16,22 0 0,-21 21 15,-1-21-15,22 1 0,0-1 0,-21 0 16,21-21-16,-1 21 0,22 0 0,-21-21 16,0 0-16,21 21 15,21-42 16,0 21-31,1-21 16,-1 21-16</inkml:trace>
  <inkml:trace contextRef="#ctx0" brushRef="#br0" timeOffset="111164.93">12552 11726 0,'0'0'0,"0"-21"16,0 0-16,0 42 62,0 0-46,0 1-16,21-1 0,-21 21 0,0-21 0,0 22 16,21-1-16,-21 0 15,0 1-15,0 20 0,0-21 0,0 1 16,0-1-16,0 0 0,0 1 0,0-1 15,0-21-15,21 22 0,-21-22 16,0 0-16,0 0 0,0 0 0,0 0 16,0 1-16,21-22 15,-21-22 17,0 1-32,0 0 15</inkml:trace>
  <inkml:trace contextRef="#ctx0" brushRef="#br0" timeOffset="111940.48">12615 11684 0,'0'0'0,"-21"0"31,42 0 0,0 0-31,1 0 0,-1 0 16,0 0-16,0 0 0,0 0 0,22 0 16,-1 0-16,0 0 0,22 0 15,-1 0-15,1 0 0,-1 0 0,1 0 16,20 0-16,-20 0 0,-1 0 0,1 0 15,-1 0-15,1-21 0,-1 21 16,-20 0-16,20 0 0,-20 0 0,-1 0 16,0 0-16,1 0 0,-22 0 0,21 0 15,-21 0-15,0 0 16,1 0-16,-1 0 0,0 21 16,0-21-1,-21 21-15,21 0 0,-21 1 16,21-1-1,-21 0-15,22-21 0,-22 21 16,0 0-16,0 0 0,0 1 16,0-1-16,0 21 0,0-21 15,0 0-15,0 22 0,0-22 0,0 21 16,0 1-16,0-22 0,0 21 16,0-21-16,0 0 0,0 22 0,0-22 15,0 0-15,0 0 0,0 0 0,0 1 16,0-1-16,0 0 0,-22-21 15,22 21-15,-21-21 0,21 21 16,-21 0-16,0 1 16,0-22-16,0 0 15,-1 0-15,1 21 16,0-21-16,0 0 0,0 0 0,0 0 16,-22 0-16,22 0 0,-21 0 15,-1 0-15,1 0 0,0 0 0,-22 0 16,22 0-16,-22 0 0,1 0 0,-1 0 15,1 0-15,-1 0 0,1 0 16,21 0-16,-22 0 0,1 0 0,20 0 16,1 0-16,0 0 0,-1 0 0,1 0 15,21 0-15,0 0 0,-1 0 16,1 0-16,0 0 0,21-21 31,0-1-31,21 22 16,0-21-16,1 21 0,-1 0 15</inkml:trace>
  <inkml:trace contextRef="#ctx0" brushRef="#br0" timeOffset="112413.49">14711 11790 0,'0'0'0,"0"-21"16,0 0-1,0 42 48,0 0-63,0 0 0,0 21 15,0-20-15,0 20 0,0 0 0,0 1 16,0-1-16,0-21 0,0 21 0,0 1 16,0-1-16,0-21 0,21 22 15,-21-1-15,0-21 0,0 0 0,0 22 16,0-22-16,0 0 0,0 0 0,0 0 15,0 0-15,0 1 0,-21-22 16,21 21-16,0-42 47,0-1-31,0 1-16,0 0 15,0 0-15</inkml:trace>
  <inkml:trace contextRef="#ctx0" brushRef="#br0" timeOffset="113180.35">14711 11748 0,'-43'0'15,"22"0"-15,42 0 63,1 0-63,-1 0 0,0 0 0,21 0 15,-21 0-15,22-22 0,-1 22 16,0 0-16,1 0 0,20 0 0,-20 0 16,20 0-16,1-21 0,-1 21 0,1 0 15,-1 0-15,-21 0 0,22 0 16,-1 0-16,-20 0 0,-1 0 15,0 0-15,22 0 0,-43 0 0,21-21 16,1 21-16,-22 0 0,21 0 0,-21 0 16,1 0-16,-1 0 0,0 0 15,0 0 1,-21 21 0,0 0-1,0 1-15,0-1 16,0 0-16,21 0 15,-21 0-15,0 0 16,0 1-16,0-1 0,0 0 16,0 0-16,0 0 0,0 0 0,0 1 15,0-1-15,0 21 0,0-21 16,0 0-16,0 22 0,0-22 0,0 0 16,0 0-16,0 22 0,0-22 0,0 0 15,21 0-15,-21 0 0,0 0 16,0 1-16,0-1 15,0 0-15,0 0 16,0 0-16,-21-21 16,21 21-1,-21-21-15,0 0 0,0 0 16,0 22-16,-1-22 16,1 0-16,0 0 0,0 0 15,-21 0-15,20 21 0,-20-21 0,0 0 16,-1 0-16,-20 0 0,-1 0 0,22 0 15,-21 0-15,-1 0 0,1 0 0,-1 21 16,22-21-16,-1 0 0,-20 0 16,42 0-16,-22 0 0,1 0 0,21 0 15,0 21-15,0-21 0,-1 0 0,1 0 16,0 0 0,21-21-1,0 0-15,0 0 16,-21-1-16</inkml:trace>
  <inkml:trace contextRef="#ctx0" brushRef="#br0" timeOffset="113785">13695 10964 0,'0'0'0,"21"0"16,0 0-16,-21-21 16,0 42 15,-21-21-31,0 22 0,0-1 16,-1 0-16,1 0 0,0 0 0,0 22 15,0-22-15,0 21 0,-1 0 0,1-20 16,-21 20-16,21 0 15,21-21-15,-21 1 0,-1-1 0,1 0 16,21 0-16,-21 0 0,21 0 0,0 1 16,0-44 15,21 1-15,0 0-16,-21 0 0,22 0 15</inkml:trace>
  <inkml:trace contextRef="#ctx0" brushRef="#br0" timeOffset="114128.28">13885 10668 0,'0'-21'15,"0"42"1,0 0-16,0 0 16,0 1-16,0 20 0,0-21 15,0 0-15,21 22 0,-21-22 0,0 0 16,22 21-16,-22-21 0,0 22 16,0-22-16,0 0 0,0 0 0,21 22 15,-21-22-15,0 0 16,0 0-16,21-21 15,-21 21-15,0-42 32,0 0-32,0 0 0,0 0 15,0-1-15,0 1 0,0 0 0,0 0 16</inkml:trace>
  <inkml:trace contextRef="#ctx0" brushRef="#br0" timeOffset="114844.87">13970 10562 0,'0'-21'15,"21"21"32,0 0-47,0 0 0,22 0 16,-22 0-16,21 0 0,1 0 0,-1 0 15,21 0-15,-20 0 0,20-21 16,1 21-16,-1 0 0,-20 0 0,20-21 16,1 21-16,-1 0 0,-21 0 15,22-21-15,-22 21 0,22 0 16,-22 0-16,-21 0 0,22-22 0,-22 22 16,0 0-16,0 0 0,0 0 15,-21 22 1,0-1-1,0 0 1,0 0-16,0 0 16,-21-21-16,21 21 0,0 1 0,0-1 15,0 0-15,-21 0 16,21 0-16,0 0 0,0 1 0,0-1 16,0 0-16,0 0 0,0 0 15,0 0-15,-21 1 0,21-1 0,0 0 16,0 0-16,0 0 0,0 0 15,0 1-15,0-1 0,0 0 16,0 0-16,-21 0 16,21 0-16,0 1 15,-22-22-15,22 21 16,-21-21-16,0 0 0,0 0 0,21 21 16,-21-21-16,0 0 0,-1 0 15,1 0-15,0 0 0,-21 0 0,-1 0 16,22 0-16,-21 0 0,-22 0 15,22 0-15,-21 0 0,20 0 16,-20 0-16,-1 0 0,1 0 0,20 0 16,-20 0-16,21 0 0,-1 0 15,1 0-15,0 0 0,-1 0 0,22 0 16,0 0-16,0 0 0,0 0 0,-1 0 16,1 0-16,21-21 15,21 21 16,1 0-31,-1 0 16,0-21-16,0 21 0,0 0 0</inkml:trace>
  <inkml:trace contextRef="#ctx0" brushRef="#br0" timeOffset="115787.99">15219 11028 0,'-21'0'125,"-1"0"-109,22-21 0,-21 21-1,0 0-15,0 0 16,21-21-16,-21 21 15,42 21 79,-21 0-94,21 0 16,0 0-16,0 0 0,1 22 0,-22-22 15,42 21-15,-21-21 0,0 22 16,22-1-16,-1 0 0,0-20 0,-21 20 16,22 0-16,-1-21 0,-21 22 0,0-22 15,1 0-15,-1 0 0,0 0 16,0 1-16,-21-1 0,0 0 16,0 0-1,0-42 79,0 0-78</inkml:trace>
  <inkml:trace contextRef="#ctx0" brushRef="#br0" timeOffset="116461.3">13377 11451 0,'0'0'0,"-21"0"0,21 21 0,0 1 15,0-1-15,-21-21 16,21 21-16,-21-21 16,21 21-16,0 0 15,-21-21 1,-1 0 15</inkml:trace>
  <inkml:trace contextRef="#ctx0" brushRef="#br0" timeOffset="118111.9">10118 13547 0,'-22'0'31,"1"0"-16,0 0 1,0 0-16,0 0 16,0 0-16,-1 0 0,1 0 0,-21 0 15,21 0-15,0 0 0,-22 0 16,22 0-16,0 0 0,-21 0 0,20 0 16,1 0-16,0 0 0,0 0 0,0 0 15,0 0 1,-1 0-1,44 0 1,-1 0-16,0 0 16,21 0-16,-21 0 0,22 0 15,-1 0-15,22 0 0,-22 0 16,21 0-16,1 0 0,-1 0 0,22 0 16,-21 0-16,20 0 0,1 0 15,0 0-15,-1 0 0,1 0 0,0 0 16,20 0-16,-20 0 0,0 0 0,-1 0 15,1 0-15,-21 0 0,-1 0 16,1 0-16,-22 0 0,21 0 0,-41 0 16,20 0-16,-21 0 0,0 0 15,0 0-15,1 0 0,-1 0 16,-21-21 0,0-1 15,-21 22-16,-1 0 1,22-21-16,-21 21 0,0-21 16,0 21-16</inkml:trace>
  <inkml:trace contextRef="#ctx0" brushRef="#br0" timeOffset="118688.42">11261 13229 0,'0'0'15,"-22"0"-15,1 0 16,21 21 31,21-21-47,1 22 0,-1-1 0,0-21 15,0 21-15,21-21 0,-20 21 0,-1-21 16,21 21-16,-21-21 16,22 21-16,-22 1 0,21-22 0,0 0 15,-20 21-15,20-21 0,0 0 0,-21 21 16,22-21-16,-1 0 0,-21 0 16,22 0-16,-22 21 0,0-21 0,0 0 15,0 0-15,0 0 0,1 0 16,-22 21-1,-22-21-15,1 21 16,-21-21-16,21 0 0,0 22 16,-22-22-16,22 21 0,-21 0 0,-1-21 15,22 21-15,-21 0 0,0 0 0,20 1 16,-20-1-16,0 0 16,-1 0-16,1 0 0,0 0 0,21 1 15,-22-1-15,1 0 0,0 0 0,-1 0 16,22 0-16,-21 1 0,21-22 15,-1 21-15,1 0 0,0-21 0,0 21 16,21 0 0,0 0-1,21-21 32,-21-21-47,21 21 0,0-21 16,-21 0-16,22 21 15</inkml:trace>
  <inkml:trace contextRef="#ctx0" brushRef="#br0" timeOffset="120624.64">14880 13991 0,'-21'-21'15,"21"0"1,-21 21-16,21-21 15,-21 21-15,21-21 16,0-1 0,0 1-16,-22 21 0,22 21 47,0 1-32,0-1-15,0 21 16,0-21-16,0 0 0,0 22 0,0-22 15,0 21-15,0 1 0,0-1 0,0 0 16,0 1-16,0-1 0,0 0 16,0 1-16,0-1 0,0 0 0,0 1 15,0-1-15,0-21 0,-21 21 16,21-20-16,0-1 0,-21 0 16,21 0-16,0 0 0,0 0 0,0 1 15,0-44 16,0 1-15,0 0-16,0 0 16,0 0-16,0 0 0,0-1 15,21 1-15,0-21 0,-21 21 0</inkml:trace>
  <inkml:trace contextRef="#ctx0" brushRef="#br0" timeOffset="121316.39">14795 13970 0,'0'0'0,"-21"-21"0,0 21 16,21-21 0,21 21-1,0-21-15,1 21 16,-1 0-16,21 0 0,-21 0 0,22 0 15,20 0-15,-21 0 0,22 0 0,-1-22 16,1 22-16,-1 0 16,-20 0-16,20 0 0,1 0 0,-22 0 0,22 0 15,-22 0-15,0-21 0,1 21 16,-1 0-16,-21 0 0,0 0 16,0 0-16,22 0 0,-22 0 15,0 0-15,0 0 0,-21 21 16,0 1-1,0-1 1,0 0-16,0 0 16,0 0-16,0 0 0,0 1 15,0-1-15,0 0 0,0 0 16,0 0-16,0 0 0,0 1 16,0-1-16,0 21 0,0-21 0,0 22 0,0-22 15,0 21-15,0-21 0,0 22 16,0-22-16,0 21 0,0-21 15,0 0-15,0 22 0,0-22 0,0 0 16,0 0-16,21 0 0,-21 1 0,0-1 16,0 0-16,0 0 0,0 0 15,0 0-15,-21 1 16,0-22-16,0 21 0,0-21 16,0 21-16,-1-21 15,1 0-15,0 0 0,0 0 16,0 0-16,-22 0 0,22 0 0,0 21 15,-21-21-15,21 0 16,-22 0-16,-20 0 0,20 0 0,1 0 16,-21 0-16,20 21 0,-20-21 0,20 0 15,-20 0-15,21 0 0,-1 0 0,22 0 16,-21 0-16,21 0 0,-1 0 16,1 0-16,0 0 0,0 0 0,0-21 15,0 0 1,21 0-16,0 0 15</inkml:trace>
  <inkml:trace contextRef="#ctx0" brushRef="#br0" timeOffset="121944.36">13737 12933 0,'0'0'0,"0"-21"0,0 0 0,0-1 16,21 1-16,-21 0 15,0 42 1,0 0-16,0 1 16,0-1-16,0 0 0,0 21 15,0 1-15,0-22 0,-21 21 0,21 0 16,0 1-16,0-1 0,0-21 15,0 22-15,0-1 0,0-21 0,0 0 16,0 22-16,0-22 0,0 0 0,0 0 16,0 0-1,0 0-15,0-42 32,0 0-17,0 0-15,0 0 0,0 0 16,0-22-16,0 22 15,0 0-15</inkml:trace>
  <inkml:trace contextRef="#ctx0" brushRef="#br0" timeOffset="122528.48">13737 12869 0,'-21'0'0,"42"0"0,-21 0 62,21 0-62,0-21 0,1 21 16,20 0-16,0 0 0,-21 0 15,22 0-15,-1 0 0,22-21 0,-22 21 16,0 0-16,22 0 0,-22 0 16,22 0-16,-22 0 0,0 0 0,1 0 15,-1 0-15,0 0 0,-21 0 0,1 0 16,-1 0-16,0 0 15,0 0-15,0 21 16,-21 0-16,21-21 0,-21 22 16,0-1-16,0 0 15,0 0-15,0 0 0,0 0 16,0 1-16,0-1 0,0 0 0,0 0 16,0 0-16,0 0 0,0 1 15,0-1-15,0 0 0,0 0 16,0 0-16,0 0 0,0 1 0,0-1 15,0 0-15,0 0 16,0 0-16,0 0 0,0 1 16,0-1-16,-21 0 0,0-21 15,0 21-15,0 0 16,0-21-16,-1 21 0,-20-21 0,21 0 16,-21 22-16,-1-22 0,-20 0 0,20 21 15,-20-21-15,21 0 0,-22 0 16,1 0-16,20 0 0,1 0 0,0 0 15,-1 0-15,22 0 0,-21 0 16,21 0-16,-1 0 0,1 0 0,21-21 16,0-1-1,0 1 1,21 21-16,1-21 0,-1 21 16,21-21-16,-21 21 0</inkml:trace>
  <inkml:trace contextRef="#ctx0" brushRef="#br0" timeOffset="123040.69">16319 12912 0,'0'0'0,"0"-21"0,-21-1 15,21 1-15,-21 21 32,21 21-17,-21 1-15,21-1 0,-21 0 16,21 0-16,0 21 0,0-20 0,0 20 16,0-21-16,-21 21 0,21-20 15,0 20-15,0 0 0,0-21 0,0 1 16,0 20-16,0-21 0,0 0 0,0 0 15,0 1-15,0-1 0,0 0 16,0 0-16,0 0 31,21-21-15,-21-21-16,21 0 0,-21 0 16,21 0-16,-21-1 15,0 1-15</inkml:trace>
  <inkml:trace contextRef="#ctx0" brushRef="#br0" timeOffset="123736.34">16341 12742 0,'0'0'16,"-22"0"-16,1 0 0,64 0 46,-22 0-30,0 0-16,0 0 0,21 0 0,-20 0 16,20 22-16,0-22 0,1 0 0,-1 0 15,0 0-15,1 0 0,20 0 16,-21 0-16,1 0 0,-1 0 0,0-22 16,1 22-16,-1-21 0,-21 21 15,22 0-15,-1 0 0,0 0 0,-21 0 16,22-21-16,-22 21 0,0 0 0,0 0 15,0 0-15,1 0 16,-1 0-16,-21 21 31,0 0-15,0 1-16,0-1 0,0 0 16,0 0-16,0 0 0,0 22 15,0-22-15,-21 0 0,21 0 0,0 0 16,0 22-16,0-22 0,0 0 0,0 0 15,0 0-15,0 22 0,0-22 16,0 0-16,0 0 0,0 0 16,0 0-16,0 1 0,0-1 0,0 0 15,0 0 1,0 0-16,0 0 0,0 1 16,0-1-1,0 0 1,-22-21-16,1 0 0,0 0 15,0 0-15,0 0 0,0 0 0,-1 0 16,-20 0-16,0 21 0,21-21 16,-22 0-16,1 0 0,0 0 0,20 0 15,-20 0-15,0 0 0,-1 0 0,22 21 16,-21-21-16,-22 0 0,22 0 16,0 0-16,-1 21 0,-20-21 0,21 0 15,-22 0-15,22 0 0,-1 22 0,1-22 16,0 0-16,-1 0 15,22 0-15,0 0 0,-21 0 0,21 0 16,-1 0-16,1 0 16,0 0-16</inkml:trace>
  <inkml:trace contextRef="#ctx0" brushRef="#br0" timeOffset="124268.23">14372 13483 0,'0'0'0,"-21"0"31,21 21-15,21 1-16,0-22 0,-21 21 15,21 0-15,22 0 0,-22 0 0,0 0 16,0 1-16,22-1 0,-22 0 0,0 0 16,21 0-16,-21 0 0,1 1 15,-1-1-15,21 0 0,-21 0 0,0 0 16,1 0-16,-1 1 0,0-1 15,0 0-15,0 0 16,0 0-16,1-21 0,-22 21 16,21-21-16,0 0 0,0 0 31,-21-21-31,21 21 16</inkml:trace>
  <inkml:trace contextRef="#ctx0" brushRef="#br0" timeOffset="127396.58">16891 13377 0,'0'22'47,"-21"-22"-32,0 21-15,-1-21 16,22 21-16,-42 0 0,21 0 0,0 0 16,-22 1-16,1-1 0,0 21 0,-22-21 15,1 0-15,20 22 0,-20-1 16,-1-21-16,1 22 0,-1-22 15,1 21-15,-1-21 0,22 22 0,-21-22 16,20 0-16,22 21 0,-21-21 0,-1-21 16,22 22-16,0-1 0,0 0 15,0-21-15,0 21 0,-1-21 16,22 21-16,-21-21 16,21 21-1,-21-21 32,0 0 47,21-21 2343,0 0-2421,0 0-16,21 21 0,0-21 0,0 0 16</inkml:trace>
  <inkml:trace contextRef="#ctx0" brushRef="#br0" timeOffset="128224.19">18351 12721 0,'0'0'0,"0"-21"0,-21 21 16,21-21-16,0 0 16,0 0-1,-21 21 1,21 21-1,0 0-15,21 21 16,0-21-16,-21 1 16,22-1-16,-1 21 0,0 0 0,0-20 15,0 20-15,0 0 0,22 1 16,-22-22-16,21 21 0,-21 0 16,22-20-16,-1 20 0,0-21 0,1 21 15,-22-20-15,21-1 0,-21 0 0,22 21 16,-22-21-16,0 1 0,0-1 15,0-21-15,-21 21 0,0 0 0,22 0 16,-1 0-16,-21 1 16,0-44 46,0 1-46,0 0-1,0 0-15,0 0 16,0 0-16,0-1 0,0 1 0,0 0 16,0 0-16</inkml:trace>
  <inkml:trace contextRef="#ctx0" brushRef="#br0" timeOffset="129248.43">19050 12785 0,'0'0'0,"21"-64"16,-21 43-16,0 0 16,21 0-16,0 0 15,-21-1 1,-21 22 31,0 0-47,0 22 0,0-1 15,0 0-15,-1 21 16,1-21-16,0 22 0,0-1 0,-21 0 16,20 1-16,-20-1 0,0 0 15,-1 1-15,1-1 0,0 0 0,-1 1 16,1-1-16,0 0 0,-1 1 15,1-1-15,0 0 0,-1 1 0,1-22 16,21 21-16,-21-21 0,20 1 0,1-1 16,0 0-16,0 0 0,0 0 15,21 0-15,0 1 0,-21-22 16,21 21-16,0 0 31,-22-21 47,22 21 141,22-21 31,-1 0-234,-21-21-1,0 0-15</inkml:trace>
  <inkml:trace contextRef="#ctx0" brushRef="#br0" timeOffset="134876.72">20997 12637 0,'-63'-22'32,"63"1"-17,0 0 1,21 21 0,0-21-16,0 21 15,-21-21-15,21 21 0,1-21 16,-1 21-16,-21-22 0,21 22 15,-21-21-15,21 21 0,-21-21 0,0 0 16,21 21-16,-21-21 0,0 0 16,21 21-16,-21-22 0,0 1 15,0 0-15,0 42 32,0 0-17,0 1-15,0 20 0,0-21 16,0 21-16,0-20 0,0 20 0,0 0 15,0 1-15,-21-1 0,21 0 0,0 1 16,0 20-16,0-21 0,0 1 16,0-1-16,0-21 0,-21 22 15,21-1-15,0-21 0,0 21 0,0-20 16,-21-1-16,21 0 0,-21-21 16,0 21-16,21 0 0,-22-21 0,1 0 15,0 0-15,0 0 0,0 0 16,0 0-16,-1 0 15,1 0-15,0-21 0,0 21 0,0-21 16,0 0-16,-1 0 0,1 21 16,21-22-16,-21 22 15,21 22 1,0-1 0,0 0-1,21-21-15,0 21 0,1-21 0,-1 21 16,0 0-16,0-21 0,-21 22 0,42-22 15,-20 0-15,-1 0 0,0 0 16,0 0-16,21 0 0,-20 0 0,20 0 16,-21 0-16,21 0 0,-20 0 0,20-22 15,0 22-15,-21-21 0,1 0 16,20 21-16,-21-21 0,0 0 0,0 0 16,1-1-16,-22-20 0,21 21 15,-21 0-15,21-22 0,0 22 0,-21 0 16,0 0-16,0 0 0,0 0 0,0-1 31,0 44-15,0-1-16,0 0 0,0 21 15,0-21-15,0 1 0,-21-1 16,21 0-16,0 0 0,0 21 0,0-20 16,0-1-16,0 0 0,0 0 0,0 0 15,0 0-15,0 1 16,0-44 31,0 1-47,0 0 15,0 0-15,0 0 16,0 0-16,0-1 0,0-20 16,0 21-16,21 0 0,-21 0 0,21-22 15,22 22-15,-22 0 0,0 21 0,21-21 16,-21 0-16,22 21 0,-22 0 15,21 0-15,-21 0 0,22 0 0,-22 21 16,0 0-16,0-21 0,0 21 16,-21 0-16,0 22 0,22-22 0,-22 0 15,0 0-15,0 0 0,0 0 0,0 1 16,0-1-16,0 0 0,0 0 16,0 0-16,0 0 15,0 1-15,21-22 16,0 0-16,0 0 15,0 0-15,0 0 16,1-22-16,-1 22 0,-21-21 0,21 0 16,0 0-16,0 21 0,-21-42 15,21 20-15,1 1 0,-22 0 0,21-21 16,-21-1-16,21 22 0,0-21 0,-21 0 16,21-1-16,0 1 0,-21 0 15,22-1-15,-22 22 0,0-21 0,21 21 16,-21-1-16,0 1 0,0 42 31,0 1-15,-21-1-16,21 21 0,-22-21 0,1 22 15,21-1-15,0 0 0,0 1 16,0-22-16,0 21 0,0 0 0,0 1 16,0-22-16,0 21 0,0-21 0,0 1 15,0-1-15,0 0 0,0 0 16,0 0-16,0 0 15,21-21 1,1 0 0,-22-21-1,21 0-15,-21 0 16</inkml:trace>
  <inkml:trace contextRef="#ctx0" brushRef="#br0" timeOffset="135080.66">22183 12933 0,'-22'0'0,"1"0"16,42 0 15,1 0-15,-1 0-16,0 0 0,0 0 0,0 0 15,0-21-15,1 21 0,-1 0 16,0 0-16,0 0 0,0-21 15,0 21-15,1 0 0</inkml:trace>
  <inkml:trace contextRef="#ctx0" brushRef="#br0" timeOffset="135476.43">22564 13060 0,'-22'0'0,"44"0"31,-1 0-31,0 0 16,0-21-16,0 0 16,0 21-16,-21-22 0,22 22 15,-22-21-15,0 0 0,0 0 16,0 0-1,-22 21-15,1 0 0,0 0 16,0 0-16,0 0 16,0 21-16,21 0 15,-22 0-15,1 0 0,21 1 16,0-1-16,0 0 0,0 0 0,0 0 16,0 0-16,0 1 0,0-1 15,21 0-15,1-21 0,-1 0 16,-21 21-16,21-21 0,0 0 0,0 0 15,0 0-15,1 0 0,-1 0 16,0 0-16,0 0 0,0 0 16,0 0-16</inkml:trace>
  <inkml:trace contextRef="#ctx0" brushRef="#br0" timeOffset="135916.29">23029 12996 0,'0'0'0,"0"-21"0,0 0 0,0 0 16,0 0-16,0 0 0,21-1 15,1 22 1,-1 0-16,0 0 0,0 0 16,0 0-16,0 0 15,1 22-15,-22-1 0,21 0 0,0 0 16,-21 0-16,21 0 0,-21 1 15,21-1-15,-21 21 0,0-21 16,0 0-16,0 1 0,0-1 16,0 0-16,-21 0 0,0-21 15,21 21-15,-21-21 16,21 21-16,-21-21 0,21-21 31,0 0-15,0 0-16,0 0 0,0 0 15,0-1-15,21 1 0,0 0 0,-21 0 16,21 0-16,-21 0 16,21-1-16,0 1 0,-21 0 0,22 0 15,-22 0-15,21 21 0,0 0 16,-21-21-16,21 21 0,0 0 16,0-22-16,1 22 15,-1 0-15</inkml:trace>
  <inkml:trace contextRef="#ctx0" brushRef="#br0" timeOffset="136808.79">23622 13145 0,'-21'0'31,"42"0"-15,0 0-16,0 0 0,0-22 16,1 22-16,-1 0 0,0-21 0,0 21 15,0-21-15,0 21 0,1-21 16,-1 21-16,0-21 0,-21 0 15,21-1-15,0 1 0,-21 0 16,0 0-16,0 0 0,0 0 16,0-1-16,0 1 0,0 0 0,0 0 15,0 0-15,0 0 0,-21 21 32,0 21-17,0-21-15,21 21 16,0 0-16,-21 21 0,-1-20 0,22-1 15,-21 21-15,0-21 0,21 22 0,0-22 16,0 21-16,-21 0 0,21-20 16,0 20-16,-21 0 0,21-21 15,0 22-15,0-1 0,0-21 0,0 22 16,0-1-16,0 0 0,0 1 16,0-22-16,0 21 0,-21 0 0,-1 1 15,22-1-15,-21 0 0,0 1 0,21-1 16,-21 0-16,0-20 0,0 20 15,-1 0-15,1 1 0,0-22 0,21 21 16,-21-21-16,0 22 0,21-22 0,-21 0 16,21 0-16,0 0 0,0 0 0,0 1 15,21-22 1,0 0-16,0 0 16,21 0-16,-20-22 0,20 22 15,-21-21-15,21 0 0,1 21 16,-1-21-16,0 0 0,-20 0 0,20-1 15,-21 1-15,21 0 0,-20 0 0,-1 0 16,0 0-16,-21-22 0,21 22 16,-21-21-16,0-1 0,0 22 0,0-21 15,-42 0-15,21-1 0,-1 1 0,1 0 16,-21-1-16,21 1 0,-22 0 16,22 20-16,0 1 0,-21-21 15,21 21-15,-1 0 0,1 21 0,0-22 0,0 1 16,0 21-16,21-21 15,0 0 1,21 21-16,0 0 16,0-21-16,0 21 0,1 0 0,-1 0 15,0 0-15,0-21 0,21 21 16,-20-22-16,-1 22 0,21 0 0,-21 0 16,0-21-16,1 21 0,-1 0 15,0-21-15,0 21 0,0-21 0,0 21 16,1-21-16,-1 0 0</inkml:trace>
  <inkml:trace contextRef="#ctx0" brushRef="#br0" timeOffset="137300.51">24342 12996 0,'0'0'0,"0"-21"0,0 0 15,0 0 1,0 0-16,0 0 0,0-1 16,0 1-1,-22 21-15,1 0 0,0 0 16,0 0-16,0 0 0,0 0 15,-1 0-15,1 21 0,0 1 0,0-1 16,0 0-16,21 0 0,-21 0 16,-1 0-16,1 1 0,21-1 0,-21 0 15,21 0-15,0 0 0,0 0 16,0 1-16,0-1 0,0 0 16,21-21-1,0 0-15,1 0 0,-1 0 16,0 0-16,0 0 0,0 0 15,0 0-15,1 0 0,-1 0 0,0-21 16,0 0-16,0 21 0,0-22 16,1 1-16,-22 0 0,21 0 0,0 0 15,-21 0-15,21-1 0,0 1 16,-21 42 15,-21-21-31,0 22 0,21-1 0,-21 0 16,21 0-16,-21 0 15,21 0-15,0 1 0,0-1 0,0 0 16,0 0-16,0 0 0,0 0 16,0 1-1,21-22-15,0 0 16,0 0-16,0 0 0,0 0 16,1 0-16,-1 0 15,0 0-15,0-22 0,0 22 0,0-21 16</inkml:trace>
  <inkml:trace contextRef="#ctx0" brushRef="#br0" timeOffset="137596.34">24786 12954 0,'0'-21'0,"0"42"0,0-63 16,0 21-16,0-1 16,-21 22 15,21 22-31,-21-22 0,0 21 0,21 0 15,-22 0-15,1 0 0,21 22 16,0-22-16,-21 0 0,0 0 0,21 0 16,0 0-16,0 1 0,0-1 0,0 0 15,0 0-15,0 0 16,0 0-16,21-21 16,0 0-16,0 22 15,1-22-15,-1 0 16,0 0-16,0 0 0,0 0 15,0 0-15,1-22 0,-1 1 0,0 21 16,0-21-16,0 0 0,0 21 16</inkml:trace>
  <inkml:trace contextRef="#ctx0" brushRef="#br0" timeOffset="138056.07">25082 13060 0,'0'0'0,"0"21"0,-21-21 0,0 0 16,21 21-16,21-21 47,0 0-47,1 0 15,-1 0-15,-21-21 16,21 21-16,-21-21 0,0 0 15,21 0-15,-21-1 16,0 1-16,0 0 0,0 0 16,-21 21-1,0 0 1,0 0-16,-1 21 0,1 0 16,21 0-16,-21 1 0,21-1 0,-21 0 15,21 0-15,0 0 0,0 0 16,0 1-16,0-1 0,0 0 0,0 0 15,0 0-15,0 0 16,21-21-16,0 0 0,-21 22 0,21-22 16,1 0-16,-1 0 0,0 0 0,0 0 15,0 0-15,0 0 0,1 0 16,-1 0-16,0 0 16,0 0-16,-21-22 15,21 22-15,-21-21 0,21 21 16,-21-21-16</inkml:trace>
  <inkml:trace contextRef="#ctx0" brushRef="#br0" timeOffset="161676.14">9334 15515 0,'-21'21'0,"42"-42"0,-63 42 0,0-21 0,21 0 15,-1 0-15,-20 0 0,21 0 0,0 0 16,0 0-16,-1 0 0,1 0 15,21 22-15,21-22 16,1 0 0,20 0-16,0 0 0,22 0 0,-1 0 15,22 0-15,-22 0 0,43 0 16,-21 0-16,21 0 0,0 0 16,-1 0-16,-20 0 0,21 0 0,-21 0 15,-1 0-15,1 0 0,0 0 0,-22 0 16,22-22-16,-22 22 0,-20 0 15,-1 0-15,0 0 0,1 0 0,-22 0 16,-42 0 15,-1 0-15,1 0-16,0 0 16,0-21-16,0 21 0,0-21 15,-1 21-15,1-21 16</inkml:trace>
  <inkml:trace contextRef="#ctx0" brushRef="#br0" timeOffset="162129.88">10456 15134 0,'0'21'47,"0"1"-47,0-1 15,0 0-15,21-21 0,1 21 0,-1 0 16,0 0-16,0-21 0,0 22 16,22-22-16,-22 21 0,21-21 0,-21 0 15,0 0-15,22 21 0,-22-21 0,0 0 16,0 0-16,0 0 0,1 0 15,-1 0-15,0 0 0,-21 21 0,0 0 32,0 0-17,0 1-15,-21-22 0,0 21 16,-22 0-16,22-21 0,0 21 0,0 0 16,-22 0-16,22 1 0,0-1 15,0 0-15,-21 0 0,20 0 0,1-21 16,0 21-16,0 1 0,0-1 15,0 0-15,-1 0 0,22 0 16,-21 0-16,0 1 0,21-1 16,21-21 15</inkml:trace>
  <inkml:trace contextRef="#ctx0" brushRef="#br0" timeOffset="162684.62">11832 17336 0,'0'0'0,"21"-22"32,-21 44-17,0-1-15,0 0 16,0 21-16,0-21 0,21 22 0,-21-1 15,0 22-15,0-22 0,0 0 16,0 22-16,0-22 0,0 0 0,0 22 16,0-22-16,0 1 0,0-1 15,0-21-15,0 21 0,0 1 0,0-22 16,0 0-16,0 0 0,22 0 16,-22 1-16,0-1 0,0-42 31,0-1-31</inkml:trace>
  <inkml:trace contextRef="#ctx0" brushRef="#br0" timeOffset="163197.23">11790 17526 0,'0'0'0,"21"-21"47,0 21-47,0 0 0,22 0 15,-1 0-15,21-21 0,-20 21 16,20 0-16,1 0 0,-22 0 0,22 0 16,-1 0-16,-21 0 0,22 0 15,-22 0-15,1 0 0,-1 0 16,0 0-16,1 0 0,-22 0 0,0 0 15,0 0-15,0 21 0,0-21 16,-21 21-16,0 0 0,0 0 16,0 1-16,0-1 15,0 0-15,0 0 0,0 0 16,0 22-16,0-22 0,22 0 16,-22 0-16,0 21 0,21-20 15,-21-1-15,0 21 0,0-21 0,0 0 16,0 1-16,0-1 0,0 21 15,0-21-15,0 0 0,0 1 0,0-1 16,-21 0-16,-1 0 0,1 0 16,0-21-16,-21 21 0,21 1 15,-22-1-15,1-21 0,0 21 0,-1 0 16,1-21-16,0 0 0,-1 0 16,1 0-16,0 0 0,-1 0 0,1 0 15,0 0-15,-1-21 0,22 21 0,0-21 16,-21 0-16,20-1 15,1 1-15,0 0 0</inkml:trace>
  <inkml:trace contextRef="#ctx0" brushRef="#br0" timeOffset="163510.37">12023 16870 0,'0'0'0,"21"0"16,0 21-16,-21 0 16,0 22-16,0-22 0,0 0 0,0 21 15,0-21-15,0 22 0,0-22 16,0 21-16,0-21 0,0 1 0,-21-1 15,21 0-15,-21 0 0,21 0 16,0 0-16,0 1 16,0-44-1,0 1 1</inkml:trace>
  <inkml:trace contextRef="#ctx0" brushRef="#br0" timeOffset="163892.29">12044 16933 0,'0'0'0,"-21"0"0,-1 0 0,1 0 16,0 0-16,0 22 0,0-22 15,0 21-15,-1 0 0,1-21 16,0 21-16,0 0 0,0 0 16,0-21-16,21 22 15,21-22 16,0-22-31,0 22 16,-21-21-16,21 0 0,0 0 0,1 21 16,-1-21-16,0 0 0,21-1 15,-21 1-15,1 21 0,-22-21 0,21 21 16,0 0-16,0 0 0,0 0 16,0 0-16,1 0 0,-1 0 0,0 0 15,-21 21-15,21 0 0,0 1 16,0-1-16,1 21 0,-22-21 0,21 0 15,-21 1-15,21-1 0,-21 0 16,0 0-16,21-21 0,-21 21 16,0 0-16,0 1 15,-21-44 17</inkml:trace>
  <inkml:trace contextRef="#ctx0" brushRef="#br0" timeOffset="164229.37">11663 16129 0,'-21'0'15,"42"0"-15,-64 0 16,22 0-16,21 21 0,0 0 16,0 22-16,0-22 0,0 21 15,0-21-15,0 22 0,0-1 0,0-21 16,0 22-16,0-1 0,0-21 0,0 21 16,0-20-16,0-1 0,0 0 15,0 0-15,0 0 0,0 0 0,0 1 16,0-1-1,0-42 17,0-1-32</inkml:trace>
  <inkml:trace contextRef="#ctx0" brushRef="#br0" timeOffset="164701.1">11642 16150 0,'0'0'0,"0"-21"47,21 21-47,0 0 16,0 0-16,0 0 0,22 0 0,-22-21 16,21 21-16,22 0 0,-22-21 0,21 21 15,1 0-15,-22 0 0,22-21 16,-1 21-16,1-22 0,-22 22 0,0 0 15,1 0-15,-1 0 0,0 0 16,1 0-16,-22 0 0,0 22 0,0-1 16,0-21-16,1 21 0,-22 0 15,0 0-15,21-21 0,0 21 0,-21 1 16,21-1-16,-21 0 0,0 0 16,0 0-16,21 22 0,-21-22 15,21 0-15,-21 0 0,0 0 0,0 0 16,0 22-16,0-22 0,0 0 15,22 21-15,-22-20 0,0-1 0,0 21 16,0-21-16,0 0 0,0 1 16,0 20-16,0-21 0,-22 0 0,1 0 15,0-21-15,0 22 0,-21-22 0,-1 0 16,1 0-16,0 0 0,-22 0 16,1 0-16,-1 0 0,1 0 0,-1 0 15,1 0-15,-1 0 0,1-22 16,20 22-16,-20 0 0,42-21 15,-22 21-15,1 0 0,21-21 0</inkml:trace>
  <inkml:trace contextRef="#ctx0" brushRef="#br0" timeOffset="165252.16">11832 15685 0,'0'105'16,"0"-83"-16,0 20 15,0-21-15,0 21 0,0-20 0,0 20 16,0 0-16,0-21 15,0 1-15,0 20 0,0-21 0,0 0 16,0 0-16,0 1 0,0-1 16</inkml:trace>
  <inkml:trace contextRef="#ctx0" brushRef="#br0" timeOffset="165620.95">11811 15748 0,'-106'21'15,"85"-21"1,0 21-16,0-21 0,21 22 0,-22-22 16,1 21-16,0-21 15,42 0 32,0-21-47,1-1 0,-1 22 0,0-21 16,0 0-16,0 0 0,0 0 15,1 21-15,-1-21 0,0-1 0,0 22 16,0-21-16,22 21 0,-22 0 0,0 0 16,0 0-16,0 0 15,0 21-15,1 1 0,-1-1 0,0-21 16,0 21-16,0 0 0,-21 0 15,0 0-15,0 1 0,0-1 0,21 0 16,-21 0-16,22-21 0,-1 0 16,0 0-1,0 0-15</inkml:trace>
  <inkml:trace contextRef="#ctx0" brushRef="#br0" timeOffset="165936.12">12023 14859 0,'-22'0'0,"44"0"0,-65 0 15,22 0-15,0 21 0,0 0 16,0 1-16,-1 20 0,22-21 0,-21 21 15,21 1-15,-21-1 0,0 0 16,21 22-16,0-22 0,0 1 0,0-1 16,0 0-16,0 1 0,0-1 15,0-21-15,0 0 0,0 22 16,21-22-16,-21 0 0,21-21 16,0 0-16,1 0 15,-1 0-15,0 0 16,-21-21-16,0 0 0,21-22 0</inkml:trace>
  <inkml:trace contextRef="#ctx0" brushRef="#br0" timeOffset="166420.2">12023 14923 0,'-22'-22'0,"44"44"0,-44-65 0,1 43 16,21-21-16,0 0 31,21 21-31,1 0 0,20 0 15,-21 0-15,21 0 0,-20 0 16,20-21-16,0 21 0,22 0 0,-22 0 16,0-21-16,1 21 0,-1 0 0,0 0 15,1 0-15,-1-22 0,0 22 16,1 0-16,-1 0 0,-21 0 0,22 0 16,-22 0-16,0 0 0,0 0 15,0 0-15,-21 22 0,0-1 16,0 0-1,0 0-15,0 0 16,0 0-16,0 1 16,21-22-16,-21 21 0,0 0 0,0 0 15,22 0-15,-22 0 0,0 1 16,0 20-16,0 0 0,0-21 0,0 22 16,0-1-16,0 0 0,0-20 15,0 20-15,0 0 0,-22-21 0,1 22 16,0-22-16,0 0 0,-21 0 15,-1 0-15,-20 1 0,20-1 0,-20 0 16,-1-21-16,1 0 0,-22 21 16,22-21-16,-1 0 0,1 0 15,-1 0-15,1 0 0,20 0 0,1 0 16,21 0-16,-21 0 0,20 0 0,22-21 16,0 0-1,22 21-15,-1 0 0,0 0 0</inkml:trace>
  <inkml:trace contextRef="#ctx0" brushRef="#br0" timeOffset="166946.51">13060 15621 0,'0'-21'16,"21"21"15,0 0-31,0 0 0,0 21 16,1 0-16,-1 0 0,0 1 15,0-1-15,0 21 0,22-21 0,-22 22 16,0-22-16,0 21 0,0 0 0,0-20 16,22-1-16,-43 21 0,21-21 15,0 0-15,0 1 0,0-1 16,-21 0-16,0 0 16,22-21-16,-22 21 15,-22-42 16</inkml:trace>
  <inkml:trace contextRef="#ctx0" brushRef="#br0" timeOffset="167456.21">13039 15621 0,'-22'0'31,"1"0"-31,0 21 16,21 0-16,-21 1 16,21-1-16,0 0 0,0 0 15,-21 0-15,21 0 0,-21 1 16,21-1-16,0 0 0,0 0 15,0 0-15,0 0 0,0 1 0,0-1 16,0-42 15,0-1-15,21 1-16,-21 0 0,0 0 16,0 0-16,0 0 0,0-22 0,21 22 15,-21 0-15,21-21 0,-21 20 0,0 1 16,21 0-16,-21 0 0,21 0 15,1 0-15,-1 21 0,0 0 16,0 0 0,0 0-16,0 0 0,22 21 0,-22 0 15,0 0-15,21-21 0,-20 21 0,20 0 16,-21 1-16,0-1 0,22-21 16,-22 21-16,0 0 0,0-21 0,0 21 15,0-21-15,1 0 0,-1 21 16,-21 1 15</inkml:trace>
  <inkml:trace contextRef="#ctx0" brushRef="#br0" timeOffset="167865.15">13695 16193 0,'0'-22'0,"0"1"0,0 0 16,0 0-16,0 0 15,0 0-15,0-1 0,0 44 31,0-1-15,0 0-16,0 0 0,0 21 0,0-20 16,0 20-16,0 0 0,0 1 15,-21-22-15,21 21 0,0 0 0,-22-20 16,22 20-16,0-21 0,0 0 0,0 22 16,0-22-16,0 0 0,0 0 15,0 0-15,0 0 0,0 1 0,0-1 16,0 0-16,0-42 47,0 0-47,0-1 15,0 1-15</inkml:trace>
  <inkml:trace contextRef="#ctx0" brushRef="#br0" timeOffset="168436.4">13695 16066 0,'-21'-22'0,"42"44"0,-42-65 0,21 22 16,-22 21-16,44 0 31,-1 0-31,0 0 0,0 0 16,21 0-16,1 0 0,-1 0 16,0-21-16,1 21 0,20-21 0,1 21 15,-1 0-15,1-21 16,-1 21-16,1 0 0,-1 0 0,1-22 15,-1 22-15,1 0 0,-22 0 16,0-21-16,22 21 0,-43 0 0,21 0 16,-20 0-16,-1 0 0,0 0 0,-21 21 47,0 1-47,0-1 0,0 0 15,0 0-15,0 0 0,0 0 0,0 22 16,0-22-16,0 0 0,0 21 15,0-20-15,0 20 0,0-21 0,0 21 16,0-20-16,0-1 0,0 21 16,0-21-16,21 0 0,-21 22 15,21-22-15,-21 0 0,0 0 0,0 0 16,0 1-16,0-1 0,0 0 0,0 0 16,0 0-16,0 0 15,-42-21-15,21 22 0,0-22 0,-22 21 16,22-21-16,-21 0 0,-22 0 15,22 21-15,-22-21 0,1 0 0,-22 0 16,22 0-16,-22 0 0,0 0 16,22 0-16,-22 21 0,22-21 0,-1 0 15,22 0-15,0 0 0,-22 0 16,22 0-16,21 0 0,-22 0 16,22 0-16,0 21 0,0-21 0,0 0 15,21 21 1,-22-21-16,22 22 0,-21-1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3B0F-519E-4615-BCE8-373655D2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F1A5-A6B3-4AD6-BB9E-EDD54529B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E7BB-9148-48A4-AEC7-3264AE5D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8F76-2CAE-4BB3-AFF3-4BC0B0FE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037D-7B87-4112-9EF1-AFB02122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5A57-EB07-4FAA-9C07-0F9D225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9C2A8-4130-40B4-9768-5F50C530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93B2-E939-42FD-803C-D891E222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7ABA7-0574-4D1A-9073-C0D1632E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06EA-74E4-4845-B170-BAE3D0AD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9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2575-2C5E-4887-8CFD-1C2387158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C0E3E-4417-46A6-8DCC-B78F9497E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E274-AAAF-49DC-B40A-AD156CCF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FD65-662C-4C1C-824B-CA4D207C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9075-C8A9-422E-B098-395CDE01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6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35B6-0310-4D0D-A85A-E536E529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63AC-68EF-4A93-8551-039D61A2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C578-296C-4A8B-A91B-FED48390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2D36-DD4B-436D-BCA5-A4C33F98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8D29-51E9-42AB-8D7A-A623AFC9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8311-EB77-4D39-AC3D-7802A1B7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276E-9D06-465B-B20E-B1A3CE3E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2F62-7826-4B07-8ADF-65031424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1C8D-17DD-445E-990F-E2725D51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EA3E-014F-43BE-8350-1879BCE3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7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92BF-79D1-4A6E-B80B-3BB95551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E388-8DD2-4E10-964F-AE69C3A47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49D97-433B-48DB-BF9C-008F38370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A6DD-9D75-43C9-8D78-4BAF6012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50ED8-80C6-4607-AE92-B7E00CCB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DD7E-B357-423E-A0BC-17A02AA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7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2FE5-8E82-4196-A374-CE5C3836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19413-2A62-4DE3-B6A4-DC57CDC78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543D3-8FFF-42B8-85BD-543E6734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3BD00-CFA7-4AFB-8E4E-5BE938E9B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8A9BA-4EC1-4430-85E5-08899D357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46BE-1437-4AE6-906F-3173BA57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89BBE-191E-4F60-AA66-039B8632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B3224-4049-42C0-A0E3-98F663D3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5188-DB31-4924-AACE-EE54C1B8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20D43-0B9C-4B82-ACC2-488DDCFB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318DA-F1DA-4B3F-904F-4664139C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03DBF-7A4F-4895-8BA7-998B6B9B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2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D5F05-8582-4774-8CBF-50429331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086AB-AAE6-4D34-B0C4-51637F93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9932-A993-4432-8FBF-F8B01CFC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8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7B6E-5088-440F-B0BC-17350329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75E-10A7-4DAB-9FC6-02DBF5E8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A0C04-2669-4711-8447-03D6DA90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A2A4E-D39F-4D27-A2DD-D4C4BC03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8727D-DC7C-4C3B-A8C3-12556619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18AF-C35A-48F2-8AFE-0CAE372B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C54C-ACB9-41F8-A877-074C3C69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A4E21-4743-4288-B359-A10442F61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C0A5B-17DE-4DC1-A57E-4C55852F2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81A75-EF94-4E13-9F72-7145F395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EDE94-815E-4DEB-B3ED-3E335364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05695-4E05-4099-A695-DD8F1889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C6F01-4AF0-4891-81A9-E8921F3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B345-A34C-4C7C-BA3F-A0C160DC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7A70-3D0C-4C79-8991-1EB3593E7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C4C3-E366-4580-B1CD-B8CC2462A9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BE50-255C-4D27-A195-1E7BF7731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0BD6-9440-41A5-B3FA-E758CCFD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C035-4529-45F8-88E0-2DEFDDED8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8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05917E-049E-4493-BF64-D70EC3937C6E}"/>
                  </a:ext>
                </a:extLst>
              </p14:cNvPr>
              <p14:cNvContentPartPr/>
              <p14:nvPr/>
            </p14:nvContentPartPr>
            <p14:xfrm>
              <a:off x="221040" y="0"/>
              <a:ext cx="637056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05917E-049E-4493-BF64-D70EC3937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9360"/>
                <a:ext cx="638928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86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67E8EC-8859-406A-83C8-2A9BCC88BBEC}"/>
                  </a:ext>
                </a:extLst>
              </p14:cNvPr>
              <p14:cNvContentPartPr/>
              <p14:nvPr/>
            </p14:nvContentPartPr>
            <p14:xfrm>
              <a:off x="76320" y="137160"/>
              <a:ext cx="9883440" cy="404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67E8EC-8859-406A-83C8-2A9BCC88B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27800"/>
                <a:ext cx="9902160" cy="40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13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27DCC5-DBCE-4F9A-B488-DD847FC20081}"/>
                  </a:ext>
                </a:extLst>
              </p14:cNvPr>
              <p14:cNvContentPartPr/>
              <p14:nvPr/>
            </p14:nvContentPartPr>
            <p14:xfrm>
              <a:off x="99000" y="0"/>
              <a:ext cx="1061496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27DCC5-DBCE-4F9A-B488-DD847FC200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1063368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73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97CEC0-77B7-45BC-91BF-F7E5723B2DE7}"/>
                  </a:ext>
                </a:extLst>
              </p14:cNvPr>
              <p14:cNvContentPartPr/>
              <p14:nvPr/>
            </p14:nvContentPartPr>
            <p14:xfrm>
              <a:off x="289440" y="114480"/>
              <a:ext cx="7612920" cy="224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97CEC0-77B7-45BC-91BF-F7E5723B2D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05120"/>
                <a:ext cx="7631640" cy="22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50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ADF0D2-B212-45A5-B61F-97112783FAFD}"/>
                  </a:ext>
                </a:extLst>
              </p14:cNvPr>
              <p14:cNvContentPartPr/>
              <p14:nvPr/>
            </p14:nvContentPartPr>
            <p14:xfrm>
              <a:off x="106560" y="243720"/>
              <a:ext cx="954828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ADF0D2-B212-45A5-B61F-97112783F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34360"/>
                <a:ext cx="956700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03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EF83C2-30FF-423A-A73D-79E6BC898797}"/>
                  </a:ext>
                </a:extLst>
              </p14:cNvPr>
              <p14:cNvContentPartPr/>
              <p14:nvPr/>
            </p14:nvContentPartPr>
            <p14:xfrm>
              <a:off x="68400" y="53280"/>
              <a:ext cx="903780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EF83C2-30FF-423A-A73D-79E6BC8987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43920"/>
                <a:ext cx="905652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17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C25D6-115E-44C3-93A8-7A9B0FD293C9}"/>
                  </a:ext>
                </a:extLst>
              </p14:cNvPr>
              <p14:cNvContentPartPr/>
              <p14:nvPr/>
            </p14:nvContentPartPr>
            <p14:xfrm>
              <a:off x="0" y="23040"/>
              <a:ext cx="1218456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C25D6-115E-44C3-93A8-7A9B0FD293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1220328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57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B76539-4D3C-498B-91BD-62C8B63B956E}"/>
                  </a:ext>
                </a:extLst>
              </p14:cNvPr>
              <p14:cNvContentPartPr/>
              <p14:nvPr/>
            </p14:nvContentPartPr>
            <p14:xfrm>
              <a:off x="0" y="0"/>
              <a:ext cx="7986240" cy="408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B76539-4D3C-498B-91BD-62C8B63B9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00496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5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0743BD-A0CF-4D8A-A913-96687F14983A}"/>
                  </a:ext>
                </a:extLst>
              </p14:cNvPr>
              <p14:cNvContentPartPr/>
              <p14:nvPr/>
            </p14:nvContentPartPr>
            <p14:xfrm>
              <a:off x="190440" y="38160"/>
              <a:ext cx="7010640" cy="29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0743BD-A0CF-4D8A-A913-96687F1498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8800"/>
                <a:ext cx="702936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69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D80B0-6840-4C83-BDAA-3EBBBD195043}"/>
                  </a:ext>
                </a:extLst>
              </p14:cNvPr>
              <p14:cNvContentPartPr/>
              <p14:nvPr/>
            </p14:nvContentPartPr>
            <p14:xfrm>
              <a:off x="159840" y="30600"/>
              <a:ext cx="9449280" cy="377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D80B0-6840-4C83-BDAA-3EBBBD195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1240"/>
                <a:ext cx="9468000" cy="37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16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4BADD0-40DF-4D33-9F78-130450C8711C}"/>
                  </a:ext>
                </a:extLst>
              </p14:cNvPr>
              <p14:cNvContentPartPr/>
              <p14:nvPr/>
            </p14:nvContentPartPr>
            <p14:xfrm>
              <a:off x="129600" y="45720"/>
              <a:ext cx="9647280" cy="62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4BADD0-40DF-4D33-9F78-130450C87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6360"/>
                <a:ext cx="9666000" cy="62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33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DE1BC9-5934-4DDD-A0A4-B9E983E62D3F}"/>
                  </a:ext>
                </a:extLst>
              </p14:cNvPr>
              <p14:cNvContentPartPr/>
              <p14:nvPr/>
            </p14:nvContentPartPr>
            <p14:xfrm>
              <a:off x="0" y="68760"/>
              <a:ext cx="9868320" cy="496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DE1BC9-5934-4DDD-A0A4-B9E983E62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9887040" cy="49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42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98AE9E-D5D2-4867-B99C-83DED97F7BCA}"/>
                  </a:ext>
                </a:extLst>
              </p14:cNvPr>
              <p14:cNvContentPartPr/>
              <p14:nvPr/>
            </p14:nvContentPartPr>
            <p14:xfrm>
              <a:off x="38160" y="68760"/>
              <a:ext cx="730800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98AE9E-D5D2-4867-B99C-83DED97F7B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9400"/>
                <a:ext cx="732672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81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2A330D-FE10-426B-91E3-11B49B5FC592}"/>
                  </a:ext>
                </a:extLst>
              </p14:cNvPr>
              <p14:cNvContentPartPr/>
              <p14:nvPr/>
            </p14:nvContentPartPr>
            <p14:xfrm>
              <a:off x="518040" y="68760"/>
              <a:ext cx="685080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2A330D-FE10-426B-91E3-11B49B5FC5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59400"/>
                <a:ext cx="686952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76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C74006-0B2C-4485-ACF5-12796F98A358}"/>
                  </a:ext>
                </a:extLst>
              </p14:cNvPr>
              <p14:cNvContentPartPr/>
              <p14:nvPr/>
            </p14:nvContentPartPr>
            <p14:xfrm>
              <a:off x="289440" y="175320"/>
              <a:ext cx="4290480" cy="42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C74006-0B2C-4485-ACF5-12796F98A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65960"/>
                <a:ext cx="430920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08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58-8C52-4D68-8CD7-A3AB6615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6083-4917-4784-92D0-8F27851E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0D71C6-0DD9-48A9-9523-E32736707B5D}"/>
                  </a:ext>
                </a:extLst>
              </p14:cNvPr>
              <p14:cNvContentPartPr/>
              <p14:nvPr/>
            </p14:nvContentPartPr>
            <p14:xfrm>
              <a:off x="243720" y="122040"/>
              <a:ext cx="887760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0D71C6-0DD9-48A9-9523-E32736707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12680"/>
                <a:ext cx="889632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4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2021-09-08T03:32:12Z</dcterms:created>
  <dcterms:modified xsi:type="dcterms:W3CDTF">2021-09-08T03:33:15Z</dcterms:modified>
</cp:coreProperties>
</file>