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47:1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381 0,'0'0'0,"0"106"46,21-106-46,1 0 16,-1 0-16,0 0 16,0 0-16,0 0 0,22 0 0,-22 0 15,0-21-15,0 0 0,21 21 16,-20-22-16,-1 1 0,0 21 0,0-21 16,-21 0-16,21 0 15,-21 0-15,21-22 0,-21 22 16,0 0-16,0 0 0,0 0 15,0-1-15,0 1 0,-21 21 16,0-21-16,0 21 0,-21 0 16,20 0-16,1 0 0,0 21 15,-21 0-15,21-21 0,-22 22 16,22-1-16,-21 0 0,-1 21 16,22-21-16,-21 1 0,21 20 0,-43 0 15,43 1-15,0-22 16,21 0-16,-21 21 0,21-21 0,-21 1 15,21-1-15,0 0 0,0 0 16,0 0-16,21 0 0,0 1 0,0-1 16,0 0-16,22 0 15,20 0-15,-42 0 0,22 1 16,-1-22-16,0 21 0,-21 0 16,22 0-16,-1-21 0,-21 21 0,22 0 15,-22-21-15,42 43 16,-42-22-16,1-21 0,-22 21 0,0 0 15,0 0-15,0 1 0,0-1 16,-22-21-16,1 21 0,-21 0 0,0 0 16,-22 0-16,1-21 0,-1 22 15,1-1-15,-64-21 16,42 0-16,43 0 0,-22 0 16,1 0-16,20-21 0,1-1 0,-22-20 15,43 21-15,-42-43 16,63 22-16,-21 21 0,21 0 15,0 0-15,0-1 0,0 1 16,0 0-16,0 0 0,21 21 16,0 0-16,0-21 0,0 21 15,0-21-15,1 21 0,20 0 16,-21 0-16,21 0 0,1-22 0</inkml:trace>
  <inkml:trace contextRef="#ctx0" brushRef="#br0" timeOffset="444.74">10372 974 0,'0'21'15,"21"-21"1,0 0-16,0 0 15,0-21-15,0 21 0,1-21 16,-1-1-16,0 1 0,0 0 0,0 0 16,0 0-16,1 0 15,-1-1-15,-21 1 0,0 0 16,0 0-16,-21 21 16,-22 0-16,22 0 15,0 0-15,0 0 0,-22 21 16,22-21-16,0 21 0,-21 0 0,21 1 15,-1 20-15,-20 21 16,21-41-16,21 20 0,0-21 16,0 21-16,-21-20 0,21-1 0,0 0 15,0 21-15,0-21 0,21 1 16,-21-1-16,21 0 16,0-21-16,0 0 0,1 21 0,-1-21 15,0 0-15,0 0 0,0 0 16,22 0-16,-22 0 0,21-21 0,-21 0 15,22 0-15,-1-1 0,-21 1 16,21 0-16</inkml:trace>
  <inkml:trace contextRef="#ctx0" brushRef="#br0" timeOffset="775.55">10943 106 0,'0'0'0,"-21"0"0,0 0 16,0 21-16,21 21 15,0-20-15,-22 126 16,1-106-16,21 22 0,0-1 16,-21-21-16,0 22 0,0-1 0,21 1 15,-21-1-15,-1 1 0,1 84 16,21-106-16,-21 1 15,21-1-15,0-21 0,0 22 16,0-22-16,0 0 0,0 0 16,0 0-1,21-21 1,-21-21 0,21 0-16,1 0 0,-22 0 0,21-1 15,-21 1-15,21 0 0</inkml:trace>
  <inkml:trace contextRef="#ctx0" brushRef="#br0" timeOffset="1185.32">10922 1122 0,'0'0'0,"0"21"15,21-21 16,0 0-31,0-21 0,1 21 16,20-21-16,-21 0 0,21-1 0,-20 1 16,-1 0-16,0 0 0,21 0 15,-42 0-15,21-22 0,-21 22 0,22 0 16,-22 0 0,0-22-16,-22 43 15,1 0-15,0 0 0,0 0 16,0 22-16,0-1 0,-1 0 15,1 0-15,0 21 0,-21 22 16,21-1-16,21-41 16,0-1-16,0 21 0,0-21 15,0 0-15,0 1 0,21-1 16,0 0-16,0-21 0,0 0 16,0 0-16,1 21 0,41-21 15,-42 0-15,22 0 0,-1-21 16,0 0-16,-21 21 0,1-21 15,20-1-15</inkml:trace>
  <inkml:trace contextRef="#ctx0" brushRef="#br0" timeOffset="1724.01">11726 783 0,'0'0'15,"-21"0"16,21 21-31,-21 1 16,21-1-16,0 0 0,0 42 16,-21-41-16,21-1 0,-21 21 15,21-21-15,0 0 0,0 1 16,0 20-16,0-21 0,-22 0 0,22 0 16,0 1-16,0-1 15,0 0 1,0-42 15,0 0-15,0-1-16,0-20 0,0 21 15,0 0-15,0-22 0,0 1 0,22 21 16,-22-21-16,21-1 0,0 22 16,0-21-16,21 21 0,-20-1 0,20 1 15,-21 0-15,21 0 0,-20 21 16,-1 0-16,21 0 0,-21 0 0,0 0 15,1 0-15,20 42 16,-21 1 0,-21-1-16,0-21 0,0 21 0,0-20 15,0 20-15,0-21 0,0 21 0,0-20 16,0-1-16,-21 0 0,0 0 0,0 0 16,21 0-16,-22 1 15,1-22 1,21-22 15,0 1-15,21 0-16,1 0 0,-22 0 0,21 0 15</inkml:trace>
  <inkml:trace contextRef="#ctx0" brushRef="#br0" timeOffset="1971.87">12340 804 0,'0'43'32,"0"-22"-32,0 0 0,0 21 15,0-20-15,0 20 16,0-21-16,0 0 0,-21 0 0,21 1 16,0-1-16,-21 0 0,21 0 15,0 0-15,0 0 0,21-21 31,0 0-15,0-21-16,-21 0 0,0 0 16,21 0-16,1 0 0,-22-1 15</inkml:trace>
  <inkml:trace contextRef="#ctx0" brushRef="#br0" timeOffset="2340.66">12446 529 0,'-21'0'0,"42"0"0,-63 0 16,20 0-16,1 0 16,0 21-16,21 1 0,-21-1 15,21 0-15,0 0 0,0 0 16,0 0-16,0 1 0,21-1 16,0-21-1,0 0-15,1 0 0,-1 0 0,0 0 16,0 0-16,43-21 15,-43 21-15,0-22 0,0 1 0,0 0 16,-21 0-16,0 0 16,0 0-16,0-22 0,0 1 15,0 21-15,0 0 16,-21-1-16,0 22 0,0 0 16,0 0-16,-1 0 0,1 22 15,0-1-15,0-21 0,0 21 0,21 0 16,-21 0-16,-1 22 0,22-22 15,0 0-15,0 0 0,0 0 16,0 0-16,0 1 16,-21-1-16,21 0 0</inkml:trace>
  <inkml:trace contextRef="#ctx0" brushRef="#br0" timeOffset="2800.39">12890 699 0,'0'0'15,"-21"0"17,21 21-17,-21 0-15,21 0 16,0 0-16,-21 22 15,21-22-15,0 0 0,0 21 0,0-21 16,0 22-16,0-22 0,0 0 16,0 0-16,0 22 0,0-1 15,21-21-15,0-21 16,0 0-16,1 0 0,-1 0 0,42 0 16,-42 0-16,1 0 15,20 0-15,-21-21 0,0 0 0,0 0 16,1-22-16,-1 22 0,0-21 15,0-22-15,0-20 16,-21 62-16,0-20 0,0 21 16,0 0-16,0 0 0,0-1 15,0 1-15,-21 21 32,21 21-32,0 1 15,0-1-15,0 0 16,0 0-16,21-21 15</inkml:trace>
  <inkml:trace contextRef="#ctx0" brushRef="#br0" timeOffset="3535.97">13610 720 0,'0'0'0,"0"-21"16,-21 21-1,0 21 1,21 0-16,0 0 16,-21 0-16,21 0 0,0 1 0,0-1 15,-22 21-15,22-21 0,0 22 16,0-22-16,0 42 0,-21-42 16,21 1-16,0-1 15,0 0-15,0 0 0,0 0 0,0 0 16,0-42 15,0 0-31,0 0 16,0 0-16,0-22 0,0 22 15,0-21-15,21 0 0,-21-1 0,22 22 16,-22-21-16,0-1 0,21 22 16,0-21-16,0 21 0,0 0 15,0-1-15,1 22 0,-1-21 0,0 21 16,0 0-16,0 0 0,0 0 0,43 21 15,-43-21-15,0 22 16,0-1-16,1 21 0,-22-21 0,21 0 16,-21 22-16,0-22 15,0 21-15,0-21 0,0 22 0,0-22 16,0 0-16,0 0 0,0 0 16,0 1-16,-21-1 0,21 0 15,-22-21-15,1 0 16,0 0-16,21-21 15,0 0 1,0-1-16,0 1 0,0 0 0,0-21 16,0 21-16,0-22 0,21 1 15,0 21-15,1-22 0,-1 22 0,21 0 16,0-21-16,1 21 0,-1 21 16,0-22-16,1 22 0,-1 0 15,22 0-15,-1 22 16,-42-22-16,0 21 0,1 42 15,-1-42-15,-21 22 0,0-22 16,0 21-16,0 1 0,0-22 16,-21 21-16,-1 0 0,22-20 15,0 20-15,-21-42 0,21 21 16,-21 0-16,21-42 47</inkml:trace>
  <inkml:trace contextRef="#ctx0" brushRef="#br0" timeOffset="4150.62">16531 254 0,'0'-21'16,"0"42"-16,0-84 0,0 41 0,0 1 0,0 0 15,0-21-15,-21 21 0,0-1 16,-22-20-16,-41 42 15,63 0-15,-22 0 16,1 0-16,0 0 0,-1 0 0,1 21 16,0 22-16,-1-1 0,1 0 15,21 1-15,-22 20 0,22 1 0,-21-22 16,0 21-16,20 1 0,1-1 16,0 1-16,0-1 0,0 1 0,21-1 15,0-20-15,0 20 16,0-20-16,0-1 0,21 0 0,0 1 15,0-22-15,0 0 0,22 0 16,-1 0-16,0-21 0,1 0 0,-1 0 16,22 0-16,-22 0 0,64-42 15,-64 21-15,22 0 0,-22-1 16,0 1-16,1-21 0,-1 21 16,0-22-16,1 22 0,-22-21 0,21 0 15</inkml:trace>
  <inkml:trace contextRef="#ctx0" brushRef="#br0" timeOffset="4912.18">16700 783 0,'43'-63'16,"-107"147"-16,85-105 0,22-63 0,-43 62 15,0 1-15,0 0 0,0 0 0,0 0 16,-21 21 15,-1 0-31,22 21 0,-21 0 0,0 0 16,0 0-16,0 1 0,0-1 16,-1 0-16,1 21 0,21 22 15,-21-1-15,21-42 16,0 1-16,0 20 0,0-21 0,21 0 15,0 0-15,1-21 16,-1 0-16,0 0 0,0 0 16,0 0-16,0 0 0,1 0 15,-1 0-15,0-21 0,-21 0 0,0-21 16,0 21-16,0-1 16,0-20-16,0 21 0,0-21 0,0-22 15,-21 43-15,21 0 16,-21 0-16,21-1 0,-22 1 15,22 0-15,0 0 16,22 0 0,-1 21-16,21 0 15,-21 0-15,0 0 0,22 0 0,-1 0 16,-21 0-16,22 0 16,62 21-16,-62 0 0,-22-21 15,0 21-15,0 0 0,0 1 16,1-1-16,-22 0 0,0 21 15,0-21-15,0 22 0,0-1 16,0 0-16,-22-20 0,22-1 16,-21 21-16,21-21 0,-21 0 15,21 1-15,-21-22 0,0 0 16,21-22 15,0 1-31,0 0 16,0 0-16,0-21 0,0 20 0,0-20 15,0 0-15,21 21 0,0-22 16,0 1-16,0 0 0,1 20 16,20 1-16,-21-21 0,21 21 15,-20 21-15,20-21 0,0 21 0,-21 0 16,22 0-16,-22 0 0,0 0 16,43 42-16,-64-21 0,21 0 15,-21 22-15,21-22 0,-21 21 16,0 0-16,0-20 0,0 20 0,0 0 15,0-21-15,-21 43 16,21-43-16,-21 0 0,21 0 0,-22 1 16,22-1-16,0-42 47,0-1-47,0-20 15,22 21-15,-1-21 0,0 20 16,0-20-16</inkml:trace>
  <inkml:trace contextRef="#ctx0" brushRef="#br0" timeOffset="5197.02">18034 191 0,'0'0'0,"0"-22"16,0-41-16,0 84 31,0 0-31,-21 0 0,21 22 16,-21-1-16,21 0 0,0 43 15,-22 21-15,1-43 16,21-20-16,-21-1 0,21 0 16,0 22-16,-21-22 0,21 1 0,-21-1 15,21-21-15,0 21 0,-21-20 16,21-1-16,0 0 0,0 0 0,0 0 16,21-42 15,0 21-31,0-21 15,-21-21-15,0 20 0,0-20 16,21 21-16</inkml:trace>
  <inkml:trace contextRef="#ctx0" brushRef="#br0" timeOffset="5383.92">17822 614 0,'-21'0'0,"42"0"0,-63 0 15,21 0-15,42 0 31,0 0-15,0 0-16,0 0 0,1 0 0,-1 0 16,0 0-16,21 0 0,-21 0 15,22 0-15,-22 0 0,21 0 0,-21 0 16,1 0-16,-1 0 16</inkml:trace>
  <inkml:trace contextRef="#ctx0" brushRef="#br0" timeOffset="5801.67">18203 826 0,'0'0'0,"0"21"31,21-21-31,1 0 16,-1 0-16,0 0 0,21 0 15,-21-21-15,1 21 0,20-22 16,-21 22-16,21-21 0,-20 0 0,-1 0 16,21-21-1,-42 20-15,0 1 0,0 0 16,-21 0-16,0 21 16,0 0-16,-1 0 0,-20 0 0,21 0 15,0 0-15,0 21 0,-22 0 16,22 0-16,0 1 0,0-1 0,0 21 15,-1-21-15,22 0 0,0 22 16,0-1-16,0 0 16,0-20-16,0-1 0,0 0 15,22 0-15,20 0 0,-21-21 16,0 0-16,22 0 0,-1 0 16,21 0-16,-20 0 0,-1 0 15,0 0-15,1-21 0,-1 0 16,-21 0-16,0 0 0,22-22 0,-22 22 15</inkml:trace>
  <inkml:trace contextRef="#ctx0" brushRef="#br0" timeOffset="6276.4">18881 614 0,'0'0'0,"0"21"32,0 0-32,-22-21 15,22 21-15,-21 1 0,21-1 16,0 0-16,0 21 0,0-21 0,-21 1 15,21 20-15,0-21 0,-21 0 16,21 0-16,0 22 0,0-22 0,0 0 16,0 0-16,0 0 15,0 1 1,0-44 0,0 1-1,0 0-15,0 0 16,0-21-16,0 20 0,0-20 15,0 21-15,21-21 0,-21-1 16,21 22-16,0-21 0,1 21 0,41-22 16,-42 22-16,0 0 15,22 0-15,-22 21 0,21 0 16,-21 0-16,1 0 0,20 0 0,0 21 16,-21 0-16,1 0 0,-1 0 15,-21 1-15,0-1 0,0 21 0,0-21 16,0 22-16,0-22 0,0 21 15,-21-21-15,21 0 0,0 1 0,-43 20 16,43 0 0,-21-21-16,42-21 47,0-21-47,1 0 0,-22 0 15,21 0-15,0 0 0</inkml:trace>
  <inkml:trace contextRef="#ctx0" brushRef="#br0" timeOffset="6598.22">19748 212 0,'0'0'0,"0"-21"0,0-1 0,22 22 16,-22-21-1,0 42 1,0 22-16,0-22 15,-22 0-15,22 21 0,0 1 0,-21-1 16,0 0-16,0 1 0,0-1 16,0 64-16,-1-64 0,22 1 15,0-1-15,-21-21 0,21 21 16,-21 1-16,21-1 0,0-21 0,0 22 16,0-1-1,0-21-15,0 0 0,0 0 0,21-21 16,0 0-16,1 0 0,-1 0 15,0 0-15,0 0 0,0 0 16,0-21-16,22 0 0,-1-21 16,0-1-16,-42 22 15</inkml:trace>
  <inkml:trace contextRef="#ctx0" brushRef="#br0" timeOffset="6828.08">19537 466 0,'0'0'0,"0"-21"16,21 21-1,0 0-15,21 0 0,1 0 16,-1 0-16,0 0 0,1 0 0,-1 0 16,0 0-16,1 0 0,20 0 15,-20 0-15,-22 0 0,21 0 0,-21 0 16,22 0-16,-22 0 15,-42 0 1,-1 0-16</inkml:trace>
  <inkml:trace contextRef="#ctx0" brushRef="#br0" timeOffset="7671.6">10287 1651 0,'0'0'16,"-21"0"-16,-22 0 0,1 21 0,21-21 15,0 0-15,0 0 0,-1 0 16,1 0-16,0 0 16,21 21-1,21-21 1,22 0-16,-22 22 0,21-22 0,0 0 15,1 0-15,84 0 16,-43 0-16,1 0 0,0 0 0,21 0 16,21 0-16,0 0 0,0 0 15,0 0-15,0 0 0,21 0 0,0 0 16,0 0-16,0 0 0,0 0 0,1 0 16,-1 0-16,21 0 0,-42 0 15,21 0-15,0 0 0,-21 0 16,-21 0-16,0 0 0,0 0 15,-21 0-15,-22 0 0,1 0 0,-1 0 16,-21 0-16,1 0 0,-22 0 16,21 0-16,-21 0 15,1 0 32,-1 0-47,0 0 0,0 0 16,21 0-16,1-22 0,-1 22 0</inkml:trace>
  <inkml:trace contextRef="#ctx0" brushRef="#br0" timeOffset="8176.31">16087 1609 0,'0'0'0,"-22"0"0,1 0 0,0 0 16,0 0-16,0 0 16,0 0-16,-1 0 0,1 0 0,0 0 15,0 0 1,0 0-16,42 0 31,0 0-31,21 0 0,1 0 16,-1 0-16,22 0 0,-1 0 15,22 0-15,21 0 0,-22 0 0,22 0 16,-21 0-16,126 0 16,-84 21-16,-21-21 0,21 0 0,-21 0 15,21 0-15,-21 0 0,21 0 0,-21 0 16,0 0-16,-22 0 15,22 0-15,0 0 0,-21 0 0,-1 0 16,-20 0-16,-1 0 0,1 0 16,-22 0-16,43 0 0,-64 0 15,21 0-15,-21 0 0,1 0 16,-1 0 0,-21 21-1,-43-21 1,22 0-16,-21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07:12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762 0,'21'0'16,"0"0"-16,0 0 15,0 0-15,0 0 0,1 0 16,20-21 0,-21 21-16,0-21 0,22 21 0,-22-21 15,0-1-15,0 22 0,0-21 0,-21 0 16,0 0-1,-21 21 1,0 0-16,0 0 0,-22 0 16,-20 0-16,42 0 15,-22 0-15,22 21 0,-21 0 0,21-21 16,-22 21-16,22 1 0,0-1 16,0 0-16,0 0 0,0 0 0,21 0 15,0 1-15,0-1 0,0 42 16,0-42-16,0 1 15,0 20-15,21-21 0,0 0 0,0 0 16,0 1-16,22-1 0,-22 0 16,21 0-16,0 0 15,1 0-15,41 1 0,-62-1 16,-1 0-16,0 0 0,-21 0 16,0 0-16,0 1 0,0-1 0,-21 0 15,-22 0-15,22 0 0,-63 0 16,20 1-16,22-1 0,-1 0 15,-20-21-15,21 0 0,-1 0 16,1 0-16,0 0 0,-1 0 16,1 0-16,21-21 0,-22 0 0,22-1 15,0 1-15,-21-21 16,21 21-16,21 0 0,0-1 0,0 1 16,0 0-16,0 0 0,0 0 15,21 21-15,0-21 16,0-1-16,0 22 0,22 0 15,20-21-15,-42 21 16,0 0-16,22 0 0</inkml:trace>
  <inkml:trace contextRef="#ctx0" brushRef="#br0" timeOffset="403.41">2328 1291 0,'21'0'15,"1"0"-15,-1 0 0,0-21 16,0 21-16,0-21 0,0 0 16,1 0-16,41-1 0,-21-20 15,-20 21-15,-1 0 16,-21-22-16,0 22 15,0 0-15,-21 21 32,-1 0-32,1 0 0,-21 21 0,21 0 0,0 1 15,-22-1-15,22 0 0,0 0 16,0 21-16,-22-20 0,22-1 16,0 21-16,21-21 0,-21 0 15,21 1-15,0 20 0,0-21 16,0 0-16,0 0 0,21-21 15,0 22-15,0-22 0,1 0 16,-1 0-16,21 0 0,-21 0 0,22 0 16,-1 0-16,-21 0 0,21 0 15,1 0-15</inkml:trace>
  <inkml:trace contextRef="#ctx0" brushRef="#br0" timeOffset="709.24">3175 1058 0,'0'-21'0,"0"42"0,0-63 0,0 21 0,0 0 16,0 0-16,-21 21 15,0 0-15,-1 0 16,1 0-16,0 21 0,0 0 16,0 0-16,0 21 15,-1-20-15,1 20 0,0-21 0,0 21 0,21-20 16,-21 20-16,21-21 0,-21 43 15,21-22 1,0-21-16,0 0 0,0 0 16,0 1-16,21-1 0,0-21 0,0 21 15,0-21-15,22 0 0,41 0 16,-63 0-16,22-21 16,-22 0-16,21-1 0,22-20 15,-43 21-15,21-21 16</inkml:trace>
  <inkml:trace contextRef="#ctx0" brushRef="#br0" timeOffset="1054.04">3662 487 0,'0'0'0,"-21"-21"0,-1 0 0,22-1 15,-21 1-15,0 0 0,0 21 16,0 0-16,0 0 15,21 21-15,0 22 0,-22-22 16,22 21-16,0 0 0,-21 1 16,21 20-16,0-20 0,-21 20 15,21 1-15,0-1 0,-21 64 16,21-85-16,-21 22 0,21-22 16,0 1-16,0-1 0,0-21 0,0 43 15,0-43 1,0 0-16,0 0 0,21 0 0,0-21 15,0 21-15,0-21 16,1 0-16,-1 0 16,0 0-16,0 0 15,-21-21-15,21 0 0,0 0 16,1 0-16,-22 0 0,21-22 16</inkml:trace>
  <inkml:trace contextRef="#ctx0" brushRef="#br0" timeOffset="1317.89">3937 910 0,'0'0'0,"21"0"15,-21 21 17,0 1-32,0-1 0,0 0 0,-21 21 15,21-21-15,-21 1 0,21 41 16,0-42-16,-21 22 0,21-22 15,-22 0-15,22 0 0,0 0 16,-21 0-16,21 1 0,0-1 0,0 0 16,0 0-1,21-21-15,1 0 0,-1 0 16,0 0-16,0 0 16,0-21-16,0 21 0,1-21 0,20 0 15</inkml:trace>
  <inkml:trace contextRef="#ctx0" brushRef="#br0" timeOffset="2065.46">4339 1016 0,'0'0'0,"-21"21"31,0 0-31,21 1 16,-43 83-1,43-83 1,-21-1-16,21 0 0,0 0 0,0 0 15,0 0-15,0 1 0,0-1 16,0 0-16,21-21 16,1 21-16,-1-21 0,0 0 15,0 0-15,0 0 0,-21-21 16,0 0 0,21 21-16,-21-21 0,0-1 15,0 1-15,0-21 0,0 21 16,-21-22-16,21 22 0,-21 0 0,21-42 15,0-1 1,0 43-16,0 0 0,21 0 16,0-1-16,1 1 0,-1 0 0,21 21 15,0 0-15,-20-21 0,20 21 16,0 0-16,-21 21 0,22-21 0,-22 21 16,21 22-16,-21-22 0,22 42 15,-22-20-15,-21-22 0,0 21 16,0 0-16,0-20 0,0 20 15,0-21-15,0 43 0,0-43 16,0 0-16,0 0 0,0 0 16,0 0-16,0-42 47,0 0-47,0 0 15,0-21-15,0 20 0,0 1 16,0-21-16,21 0 0,-21 20 15,21-20-15,43-85 16,-43 106-16,0-21 0,21 20 16,-20 1-16,-1 0 0,21 0 0,-21 21 15,0 0-15,22 0 0,41 21 16,-62 0-16,-1 22 16,0-22-16,0 21 15,0-21-15,-21 22 0,0-1 0,0-21 16,0 21-16,0-20 0,0 20 15,0-21-15,0 43 0,0-22 16,0-21 0,-21 0-16,21 0 0,-21-21 0,21 22 15,-21-22-15,0 0 0,-1 0 32,1 0-32</inkml:trace>
  <inkml:trace contextRef="#ctx0" brushRef="#br0" timeOffset="2438.25">4297 508 0,'0'0'0,"-21"21"0,-1-21 16,22 21-16,-21-21 15,21 22 1,21-22-16,1 0 0,-1 0 16,0 0-16,0 0 0,0-22 15,-21 1-15,0 0 16,0 0-16,-21 0 15,0 21-15,0 0 16,0 0-16,-1 21 16,22 0-16,0 0 15,-21-21 1,21 21-16,-21-21 0</inkml:trace>
  <inkml:trace contextRef="#ctx0" brushRef="#br0" timeOffset="2753.07">3027 656 0,'63'0'32,"-42"0"-32,22 0 0,-1 0 15,0 0-15,22 0 0,-22-21 16,64 0-16,-42 21 0,-22 0 16,0 0-16,1 0 0,-22 0 15,21 0-15,-21 0 0,-42 0 47</inkml:trace>
  <inkml:trace contextRef="#ctx0" brushRef="#br0" timeOffset="3266.09">5482 1122 0,'21'0'31,"0"0"-31,1 0 0,-1 0 16,0 0-16,0 0 0,0 0 16,0 0-16,1 0 0,-1 0 15,0 0-15,0 0 0,0 0 0,0 0 16,1 0-16</inkml:trace>
  <inkml:trace contextRef="#ctx0" brushRef="#br0" timeOffset="3957.69">6498 995 0,'0'-21'0,"-21"0"16,21-1 0,0 1-16,0 0 0,0 0 15,0 0 1,0 0-16,21-1 0,0 1 15,0 21-15,1 0 16,-1-21-16,0 21 0,0-21 0,0 21 16,0 0-16,1 0 0,-1 0 15,0 0-15,0 0 0,0 0 16,22 42-16,-22-21 0,0 1 16,0-1-16,-21 0 0,0 21 0,0-21 15,0 22-15,0-1 16,0-21-16,0 22 0,-42 62 15,-1-41 1,1-43-16,21 21 0,-21-20 0,-1-1 16,1 0-16,0 0 0,-1 0 15,-41 22-15,62-43 0,-20 21 16,21-21-16,0 0 0,0 0 16,-1-21-16,22-1 15,0 1-15,0 0 16,0-42-16,0 41 0,22 1 15,-22-21-15,21 21 0,0 0 16,0-1-16,0 1 0,0 0 0,1 0 16,-1 21-16,0 0 15,0 0-15,0 0 0,0 21 16,-21 21-16,22 1 16,-22-22-16,21 0 0,-21 21 15,21-20-15,0 20 0,0-21 0,0 0 16,1 0-16,20 1 0,0-1 15,1 0-15,-1 0 0,0-21 0,1 0 16,-1 0-16,0 0 0,1 0 16,-1 0-16,0 0 0,1 0 0,-22 0 15,0 0-15,21-21 16,-42 0-16,21 0 0,-21-1 16,0 1-16,-21 21 15,0-21-15,0 21 0,0-21 0</inkml:trace>
  <inkml:trace contextRef="#ctx0" brushRef="#br0" timeOffset="4689.96">2244 1926 0,'0'0'0,"-22"0"0,1 0 0,0 0 15,0 0 16,42 0 1,0 21-17,0-21-15,22 0 0,-22 0 0,21 0 16,22 0-16,-22 0 0,22 0 16,-1 0-16,22 0 0,-1 0 0,-20 0 15,21 0-15,20 0 16,-20-21-16,42 21 0,-21 0 0,317 0 15,-275-21 1,22 21-16,-22 0 0,42 0 0,-20 0 16,-1-21-16,22 21 0,-22 0 0,21 0 15,-20 0-15,-1 0 0,-21-21 16,297 21 0,-318 0-16,0 0 0,-21 0 0,-1 0 15,-20 0-15,0 0 0,-22 0 0,1 0 16,-1 0-16,1 0 15,-43 0-15,21-21 16,-63-1 15,0 22-15,0 0 0</inkml:trace>
  <inkml:trace contextRef="#ctx0" brushRef="#br0" timeOffset="12422.07">1143 2604 0,'0'-22'0,"0"1"31,-21 21 16,21-21-47,-21 21 31,21 21 1,0 0-17,0 1-15,0-1 16,0 21-16,0 0 0,0 1 0,0-1 16,0 0-16,0 1 0,0 41 15,0-41-15,21-1 16,-21 0-16,0 1 0,0-22 0,0 21 15,21-21-15,-21 1 16,21-1-16,-21 0 0,21-21 16,-21-21-1,0 0 1,0-1-16</inkml:trace>
  <inkml:trace contextRef="#ctx0" brushRef="#br0" timeOffset="12861.3">783 2646 0,'0'0'15,"0"-21"-15,-21 0 0,21-1 0,0 1 16,0 0-16,0 0 0,21 21 15,0-21-15,22 0 16,-22 21-16,21 0 0,0 0 0,22 0 16,-22 0-16,43 0 0,-22 21 15,22-21-15,-21 42 0,20-21 16,-20 0-16,-1 22 0,43 20 16,-64-20-16,1-22 0,-22 21 15,0 0-15,-21 1 0,0-22 0,-21 21 16,0 1-16,-22-1 0,1-21 15,-21 21-15,-43 22 0,42-43 16,1 0-16,-1 0 0,22 1 16,-22-1-16,22-21 0,0 0 15,-1 0-15,1 0 0,21 0 16,-21 0-16,20 0 0,1 0 16,-21-43-16,42 22 15,0 0 1,21 0-16,0 0 0,0 21 15,1-21-15,-1 21 0</inkml:trace>
  <inkml:trace contextRef="#ctx0" brushRef="#br0" timeOffset="13754.32">1884 2773 0,'0'-21'16,"0"42"15,0 0-31,0 0 16,0 0-16,0 1 0,0 20 15,0 0-15,0-21 0,0 1 16,0-1-16,0 21 0,0-21 15,0 0-15,0 1 0,0-1 16,0 0-16,21-21 16,0 21-16,0-21 0,0 0 15,1 0-15,-1-21 0,0 0 16,0 21-16,0-21 0,-21-1 16,21 1-16,1-21 0,-1 21 0,0 0 15,0-22-15,-21-20 16,21 42-16,-21-1 0,21 1 15,-21 0-15,0 0 0,0 0 16,0 42 0,0 0-1,0 0 1,0 0-16,0 22 0,0-22 0,0 0 16,0 0-16,0 22 0,0-22 15,0 42 1,0-42-16,22 1 0,-1-1 0,0 0 15,0-21-15,0 0 0,0 0 16,1 0-16,-1 0 0,42 0 16,43-64-1,-85 43-15,43-21 16,-43 21-16,-21-22 0,21 22 0,-21 0 16,21-21-16,-21 21 0,0-22 15,0 1-15,0 21 16,-21 21-16,0-21 0,0 21 15,0 0-15,-1 0 16,1 0-16,0 0 16,21 21-16,0 0 15,21-21 1,0 0-16,1 0 0,-1 0 16,21 0-16,-21 0 0,0 0 15,1 0-15,-1-21 0,21 21 16,-21-21-16,0 21 0,1 0 15,-1 0-15,-21 21 16,0 0 0,0 0-16,0 0 0,0 0 15,0 22-15,0-22 16,-21 0-16,21 0 0,-22 0 0,22 1 16,0-1-16,0 0 0,0 0 0,0 0 15,0 0-15,0 1 0,0-1 16,22-21-16,-22 21 15,21-21-15,0 0 0,0 0 16,0 0-16,22 0 16</inkml:trace>
  <inkml:trace contextRef="#ctx0" brushRef="#br0" timeOffset="14286.02">3535 2752 0,'0'0'0,"0"-21"0,0-1 0,0 1 15,-21 21-15,-1-21 0,1 0 16,0 21-16,0 0 0,-21 0 16,20 0-16,1 21 15,0-21-15,0 42 0,0-20 16,0-1-16,-1 21 0,1-21 15,0 22-15,21-22 0,0 21 0,-21 0 16,21 22 0,0-1-16,21-41 15,0-1-15,0-21 0,1 0 0,-1 0 16,0 0-16,0 0 0,0 0 16,0 0-16,22-21 0,-1-22 15,0 1 1,-20 21-16,-1-22 0,-21-20 0,21 42 15,-21-22-15,0 1 16,0 21-16,0-21 0,0 20 0,0-20 16,0 21-16,-21 42 31,21 0-31,0 0 0,0 22 0,-21-22 16,21 21-16,0-21 0,0 43 15,0-43-15,0 21 0,0-20 16,0-1-16,0 0 0,21 0 15,-21 0-15,21 0 0,0 1 0,0-22 16,22 21-16,-1-21 16,-21 0-1,0 0-15,0-21 0,1 21 0,-1-22 16</inkml:trace>
  <inkml:trace contextRef="#ctx0" brushRef="#br0" timeOffset="14565.86">4043 2371 0,'0'0'0,"-21"0"15,-1 0-15,1 0 0,21 21 16,0 0-16,-21 0 0,21 22 16,-21-22-16,21 21 0,-21 0 0,21 1 15,-21 20-15,21-20 16,0-1-16,0 43 0,0 20 15,0-62-15,0-22 16,0 0-16,0 0 0,21 0 16,0 1-16,0-1 0,0 0 15,0-21-15,1 0 16,-1 0-16,0-21 16,0 0-16,0-1 0</inkml:trace>
  <inkml:trace contextRef="#ctx0" brushRef="#br0" timeOffset="15597.88">4508 2688 0,'0'0'0,"-21"21"16,21 1-1,-21-1-15,21 0 0,-21 0 16,0 0-16,21 22 0,0-22 15,-21 0-15,-1 21 0,22-21 0,-21 1 16,21-1-16,0 0 0,0 21 16,0-21-16,0 1 15,0-1-15,0 0 0,21-21 16,1 0-16,-1 0 0,0 0 16,0 0-16,0 0 0,22 0 0,-22 0 15,0-21-15,0 0 0,21-1 16,-20 1-16,20-21 0,-21 21 15,0 0-15,0-1 0,-21 1 16,22 0-16,-1 0 0,-21 0 0,21 0 16,-21-1-1,0 44 1,-21-1-16,21 0 16,0 0-16,-21 0 0,21 0 15,-22 1-15,22-1 0,-21 0 16,21 0-16,0 0 0,0 0 15,0 1-15,0-1 16,21-21-16,1 0 0,-1 0 16,0 0-16,21 0 0,1 0 0,-22 0 15,0 0-15,0 0 0,0-21 16,-21-1-16,21 22 0,-21-21 0,22 0 16,-22 0-16,0-21 15,0-22-15,-22 43 0,1 0 16,0 21-16,-21-43 0,21 43 15,-1-21 1,1 21-16,21-21 16,0 0-16,21 21 15,1-21-15,-1 21 0,0-21 16,21 21-16,-21 0 0,22 0 0,-22-22 16,21 22-16,-21 0 0,22 0 15,-1 0-15,0 22 0,-20-22 16,-1 21-16,0 0 0,0 0 15,-21 0-15,21 0 0,-21 1 0,21-1 16,1 63-16,-1-41 16,-21-22-16,0 0 15,21 21-15,-21-20 16,21-22-16,-21 21 16,0-42 15,0-1-31,0 1 15,-21 0-15,21 0 0,0 0 16,0-22-16,0 1 16,21 0-16,0 21 0,0-22 0,1 22 15,-1-21-15,21 21 0,-21-1 0,0 1 16,22-21-16,-1 42 0,22-21 16,-43 21-16,42 0 15,-20 0-15,-22 21 0,0 0 16,0 0-16,0 0 0,0 1 15,-21 83-15,0-20 16,0-43 0,0-20-16,0 20 0,0-21 0,0 0 15,0 0-15,-21 1 0,21-1 16,-21-21-16,0-21 31,21-1-15,0 1-16,-21 0 0</inkml:trace>
  <inkml:trace contextRef="#ctx0" brushRef="#br0" timeOffset="15841.75">5165 2244 0,'-43'21'31,"22"-21"-31,21 21 32,-21-21-1,0 0-31</inkml:trace>
  <inkml:trace contextRef="#ctx0" brushRef="#br0" timeOffset="16088.95">3958 2646 0,'0'0'0,"21"0"16,0 0-16,1 0 16,-1 0-16,0-21 0,0 21 0,21 0 15,-20-21-15,20 21 0,-21 0 16,21-22-16,-20 22 0,-1-21 0,0 21 16,0 0-16,0 0 15,-42 0 1</inkml:trace>
  <inkml:trace contextRef="#ctx0" brushRef="#br0" timeOffset="16945.21">635 4382 0,'0'0'16,"0"-22"-16,0 1 0,0 0 15,0 0-15,21 0 16,0 0-16,0 21 16,1-22-16,-1 22 0,21 0 15,-21 0-15,0 0 0,1 0 16,-1 22-16,21 20 15,-21-21-15,0 0 0,1 22 16,-1-22-16,-21 21 0,0 0 0,0-20 16,0 20-16,0-21 0,0 21 15,0-20-15,0-1 0,0 21 0,0-21 16,0 0-16,0 1 16,-21-22-1,21-22-15,0 1 16,0 0-16,0 0 0,0 0 15,0 0-15,0-22 0,0 22 0,0-21 16,0-1-16,21 1 0,-21 0 16,21-1-16,21-41 0,1 41 15,-22 1-15,21 21 16,-21 0-16,22 0 0,-1 21 0,-21 0 16,21 0-16,-20 21 0,-1 0 15,0 0-15,0 21 0,0 1 0,-21-22 16,0 64-1,0-43-15,0 0 0,0 1 0,0-1 16,0 0-16,-21 1 0,21-22 16,-21 0-16,21 0 0,0 0 0,0 22 15,0-65 17,0 1-32,0 0 0,21 0 15</inkml:trace>
  <inkml:trace contextRef="#ctx0" brushRef="#br0" timeOffset="17370.97">1863 4128 0,'-43'63'15,"43"-42"-15,-21 0 16,21 22-16,-21 20 15,0-20-15,0 62 16,-1-83-16,22 20 16,0-21-16,0 0 0,0 0 0,0 1 15,0-1-15,22-21 0,-1 0 16,21 21-16,43-21 16,-43-21-16,-21 21 15,0-21-15,1-1 0,-1 1 0,0 0 16,0 0-16,-21 0 0,0 0 15,0-43-15,0 22 0,0-1 16,0 22-16,0-21 0,0 0 16,-21-1-16,0 22 0,0 0 0,21 0 15,-22 21-15,1 0 16,0 0-16,0 0 0,0 0 16,21 21-16,-21 0 0,21 0 15,-22 0-15,22 43 0,0-43 16,0 0-16,0 0 0,0 1 15,0-1-15,0 0 0,64 21 16</inkml:trace>
  <inkml:trace contextRef="#ctx0" brushRef="#br0" timeOffset="18306.43">3217 4085 0,'0'-21'16,"0"0"-1,-21 21-15,0 0 0,0 21 16,0 0-16,-1 0 16,1 1-16,0-1 0,0 21 0,21-21 15,-21 22-15,0-1 0,21 0 0,0-21 16,-22 22-16,22 20 15,0-20-15,0-22 0,0 0 0,0 0 16,0 0-16,22 0 16,-1-21-16,0 0 0,21 0 0,-21 0 15,1 0-15,20 0 0,0 0 0,-21 0 16,22-21-16,-1 0 0,0 0 16,-20 0-16,20 0 0,-21-22 0,0 22 15,0-21-15,1-1 0,-22 1 16,0 0-16,0-1 0,0 1 0,0 0 15,0-1-15,-22 22 0,-20-42 16,21 42-16,-21 21 16,-1 0-16,1 0 0,21 0 15,0 0-15,-1 21 0,1 0 0,0 0 16,21 0 0,0 22-1,21-22-15,0-21 0,1 0 0,20 21 0,-21-21 16,21 0-16,1 0 0,-1 0 15,0 0-15,1-21 0,105-22 16,-63 22 0,-64 0-16,21 0 0,0 0 0,-20 0 15,-1-1-15,-21 1 0,21 0 16,-21 0 0,0 0-16,0 42 46,0 0-46,0 0 0,0 0 0,0 1 16,0 20-16,0 0 0,0 1 16,0-1-16,-21 43 15,21 20-15,-21-41 0,21-22 16,0 22-16,-22-22 0,22 22 0,0-1 16,0 1-16,0-1 0,0 1 15,0-1-15,0 1 0,0-1 0,22-21 16,-22 22-16,0-1 0,21 43 15,0 64 1,-21-128-16,0 0 0,0-21 16,0 22-16,0-22 0,0 21 0,0-21 15,0 1-15,-21-22 16,0 0 0,21-22-16,0 1 0,0 0 0,-22-21 15,22-1-15,0 22 0,0-42 16,0 20-16,0-20 0,0 21 0,0-22 15,0 1-15,0-1 0,22 1 16,-1-1-16,-21 1 0,21 20 16,21-63-16,-42 64 0,21 0 15,-21 21-15,22-22 0,-22 22 0,0-21 16,21 21-16,0-43 16,0 43-16</inkml:trace>
  <inkml:trace contextRef="#ctx0" brushRef="#br0" timeOffset="19104.41">5207 4360 0,'42'0'16,"-42"-21"-16,21 0 0,-21 0 16,0 0-16,0 0 15,0-1-15,0 1 0,0 0 16,0 0-16,0 0 0,0 0 0,-21-1 16,21 1-16,-21 0 0,0 0 15,0 0-15,0 21 0,-43 0 16,43 0-16,0 0 15,-22 21-15,22 0 0,-21 0 0,21 0 16,0 1-16,-22 20 0,22 0 0,-21-21 16,-1 64-1,1-21-15,21-43 0,21 0 16,0 21-16,0-21 0,0 1 16,21-1-16,21-21 15,1 0-15,-1 0 16,0 0-16,-20 0 0,20-21 15,-21-1-15,21 22 0,-20-21 0,20 0 0,-21 0 16,0-21-16,22 20 0,-1-62 16,-21 63-16,0-43 15,0 22-15,1-1 0,-22 1 0,21-64 16,-21 64-16,0 0 0,21 20 16,-21-20-16,0 21 0,0 0 0,0-22 15,0 65 16,0-1-31,0 21 0,0-21 16,0 22-16,0-1 0,0 0 16,0 1-16,0 20 0,0-21 0,0 1 15,0 20-15,0-20 16,0-22-16,0 63 0,0-62 16,21-1-16,-21 0 0,42 0 0,-20-21 15,-1 21-15,0-21 0,0 0 16,21 0-16,22-21 15</inkml:trace>
  <inkml:trace contextRef="#ctx0" brushRef="#br0" timeOffset="20322.06">6096 4001 0,'0'-22'0,"0"44"0,0-65 15,0 22-15,0 0 0,0 0 0,0 0 16,-21 21-16,0-22 0,-1 22 15,1 0-15,0 0 0,0 0 16,-21 22-16,20-22 0,-20 63 16,21-42-16,-21 22 0,20-1 15,1 0-15,0 1 0,21-22 16,-21 21-16,0 22 16,21-1-1,0-42-15,0 0 0,21 1 0,0-22 16,0 0-16,0 0 0,1 0 15,-1 0-15,0 0 0,0 0 0,21-22 16,-20 1 0,-1 0-16,0 0 0,0-21 0,0 20 0,-21-20 15,21 21-15,-21-21 0,22-1 0,-22 22 16,21-21-16,-21 21 0,0-1 16,0 1-16,0 0 15,0 0-15,0 42 31,0 0-31,0 0 0,0 1 0,0 41 16,0-21-16,0-20 16,0 20-16,0-21 0,0 21 0,0-20 15,0 20-15,42 21 16,0-20-16,-20-22 16,-1-21-16,0 0 0,0 0 15,0 0-15,0 0 0,22-21 16,-22 21-16,0-21 0,0-1 15,0 1-15,43-42 16,-43 42-16,0-22 0,0 1 0,1 0 16,-1 20-16,0-20 0,-21 0 15,0 21-15,21-1 0,-21 1 0,21-21 16,-21 21-16,0 42 31,0 0-31,-21 0 16,21 0-16,0 22 0,-21-22 15,21 21-15,0-21 0,0 1 0,0 20 16,0-21-16,0 0 0,0 22 16,0 20-1,21-42-15,0 0 0,0-21 16,1 0-16,20 0 0,-21 0 16,21 0-16,-20 0 0,41-21 15,-42 21-15,43-42 16,-43 21-16,0 0 0,0-1 0,-21-20 15,21 21-15,-21 0 0,22 0 0,-22-1 16,0 1-16,0 0 0,0-21 16,0 21-16,0-1 15,0 44 17,0-1-17,0 0-15,0 0 0,0 21 0,0-20 16,0 20-16,0 0 0,0 1 15,0 20-15,0-21 0,0 1 0,0 20 16,0-20-16,-22 20 0,22-21 0,0 22 16,0-1-16,-21 1 15,21 126-15,-21-147 0,21 20 16,-21 1-16,0-22 0,21 22 0,-21-22 16,-1 0-16,1 22 0,21-43 15,-21 21-15,0 1 0,0-22 0,0 21 16,21-21-16,-22 0 0,1-21 15,0 22-15,0-22 16,0-22-16,0 22 16,21-21-16,0 0 0,0 0 0,-22-21 15,22-1-15,-21-20 16,21 42-16,0-22 0,0 1 16,0-22-16,0 22 0,0-21 0,0-1 15,21 1-15,1-1 0,-1 1 0,21-64 16,43-22-1,-43 86-15,-21 21 16,22-1-16,-22 1 0,21 0 0,-21-1 16,22 1-16,-1 0 0,-21-1 15,43-41-15,-43 62 0,21-20 16,-21 21-16,0 0 0,1 0 16,20-1-16,-21 1 0,0 21 0,0-21 15,1 21-15</inkml:trace>
  <inkml:trace contextRef="#ctx0" brushRef="#br0" timeOffset="20657.25">7556 3895 0,'0'0'0,"22"0"16,-22-21 0,-22 21-1,1 0-15,0 0 0,0 0 16,0 0-16,0 0 0,21 21 16,-22 0-16,1-21 0,0 21 15,21 0-15,0 0 16,0 1-16,0-1 15,21-21-15,0 21 0,1-21 16,-1 21-16,0-21 0,0 0 16,0 21-16,0-21 0,1 21 0,20-21 15,-42 22-15,21-1 0,0-21 16,0 21-16,-21 0 0,0 0 16,0 0-16,-21-21 15,0 0-15,0 0 0,0 22 16,0-22-16,-1 0 0,-20 0 0,21 0 15,0 21-15,0-21 0,-22 0 16,22 0-16,0 0 16,0 0-1,21 21-15,-21-21 0</inkml:trace>
  <inkml:trace contextRef="#ctx0" brushRef="#br0" timeOffset="23797.95">2138 5567 0,'0'0'0,"0"-42"0,0 20 15,0 1-15,0 0 16,0 0 0,0 42-1,0 0-15,-21 0 16,21 22-16,-22-1 0,22 0 0,0 1 16,0-1-16,-21 0 0,21 22 15,-21-22-15,21 22 0,-21-22 0,21 0 16,0 1-16,0-1 0,0 85 15,0-106-15,0 0 16,0 1-16,0-1 0,21 0 16,0-21-16,22 0 0,-22 0 15,42 0-15,-20 0 0,-22-21 16,85-43 0,-64 22-16,0 21 15,-21-22-15,1 22 0,-1-21 0,0 21 16,-21-22-16,21-20 15,0 21-15,-21 20 0,0 1 0,0 0 16,21 0-16,-21 42 31,0 0-31,0 22 16,0-22-16,0 0 0,0 0 0,0 21 16,0-20-16,0 20 15,0-21-15,0 0 0,0 0 0,0 1 0,0-1 16,22 0-16,-22 0 0,21 0 15,0-21-15,42 21 16,-41-21-16,-1 0 16,21 0-16,-21-21 0,0 21 15,22-42-15,-1 21 0,-21 0 16,0-1-16,1 1 16,-1-21-16,0-22 0,-21 22 0,21 21 15,-21-21-15,0 20 0,0 1 16,0 0-16,0 42 31,0 0-31,0 1 0,0-1 16,0 0-16,0 0 0,0 0 15,0 0-15,0 22 0,0 20 16,-21-20 0,21-22-16,0 0 15,0-42 16,0 0-15,0-1-16,0 1 0,0 0 0,0 0 16,0-21-16,0 20 0,0 1 15,0-21-15,21 0 16,21-1-16,-20 22 16,-1 0-16,0 0 0,0 21 0,0 0 15,22 0-15,-22 0 0,0 0 0,0 0 16,0 0-16,0 21 0,1 42 15,-1-20 1,-21-22-16,0 21 0,0-21 0,0 1 16,0 20-16,0-21 0,0 0 15,21 0-15,-21 1 0,0-1 0,0 0 16,0-42 31,0 0-47,21-1 15,-21 1-15,21-42 0,-21 42 16,21-22-16,1 1 0,-22 21 16,21-22-16,0 1 0,0 21 0,0 0 15,0 0-15,1-1 0,-1 1 16,0 21-16,21 0 16,1 21-16,-43 1 15,21-1-15,-21 0 0,0 21 0,0-21 16,0 1-16,0 20 0,0-21 0,21 21 15,-21-20-15,0-1 16,21 21-16,0 0 16,0-20-16,-21-1 0,22-21 15,-1 0-15,0 21 0,0-21 16,0 0-16,0 0 0,1 0 0,41-21 16,-42 0-1,0-1-15,1 22 0,-1-21 0,0-21 16,-21 0-16,21 20 0,-21 1 15,0-21-15,0 21 0,21 0 16,-21-43-16,0 43 0,0 0 16,0 0-16,0 42 31,0 0-31,-21 0 16,21 0-16,0 0 0,0 1 15,0-1-15,0 0 0,0 21 0,0-21 16,0 1-16,0-1 0,0 21 0,0-21 15,21 0-15,0 1 16,1-1-16,20-21 16,0 21-16,-21-21 0,22 0 0,-1 0 15,0 0-15,-20 0 0,20-21 0,0 21 16,1-21-16,-22-1 0,63-41 16,-41 21-1,-22-1-15,-21 22 0,0-21 16,21-22-16,-21 43 0,0 0 15,0 0-15,0 0 0,-21 42 32,21 0-32,0 0 0,0 0 15,-21 0-15,0 1 0,21 20 16,-22-21-16,22 0 0,0 0 0,0 22 16,0-22-16,-21 0 15,21 21-15,0-20 16,0-44 15,21 1-15,-21 0-16,0 0 0,0 0 15,22-22-15,-22 22 0,42-85 16,-21 43 0,0 42-16,0 0 0,-21-1 15,22 1-15,-1 21 0,0-21 16,0 21-16,0 21 15,0-21-15,-21 21 0,0 43 16,22-43-16,-22 0 0,21 0 16,-21 22-16,21-22 0,0 0 15,0 21-15,-21-20 0,21-1 16,1 0-16,-1 0 0,21 0 16,0 0-16,-20-21 0,-1 0 15,0 0-15,0 0 0,0 0 16,0 0-16,1-21 0,-1 21 15,0-21-15,-21 0 0,21 0 0,0-22 16,0-20 0,1 21-16,-1-1 0,0 1 0,0 21 15,0-22-15,0 1 0,1 0 0,20 21 16,-21-1-16,0 1 0,85-21 16,-64 42-1,-20 0-15,-1 21 0,-21 0 16,21 0-16,-21 1 0,0-1 15,0 21-15,0-21 0,0 0 0,0 1 16,0 20 0,0-21-16,0 21 0,0-20 15,21-22-15,0 0 32,-21-22-32,0 1 15,0 0-15,0 0 0,0 0 16,0-22-16,0 22 15,0 0-15,0 0 0,0 0 0,0 0 16,-21-1-16,0 1 0,0 0 0,0 21 16,-1 0-16,-20-21 15,21 21-15,0 0 0,-43 21 16,43 0-16,0 0 0,0 1 16,0-1-16,-1 21 0,1-21 0,0 22 15,-21 20-15,42 1 16,0-43-16,0 21 0,0-21 15,0 0-15,0 1 0,0-1 0,0 0 16,21 0-16,-21 0 0,21-21 0,0 0 16,22 21-1,-1-21-15,-21 0 0,21 0 16,-20 0-16,-1-21 0,0 21 0,0-21 16,0 0-16,0 0 0,1 0 15,-1-1-15,0-20 0,21-21 16,-21-22-16,1 64 15,-22 0-15,0-1 0,21 1 16,-21 0-16,0 42 31,0 0-15,0 1-16,0 20 0,0-21 0,-21 0 16,21 22-16,-22-1 15,22-21-15,0 21 0,0 1 0,0-1 16,0 85-16,0-21 15,0-43-15,0-20 0,22 20 16,-22-20-16,21 20 0,-21-21 16,21 22-16,0-22 0,-21 22 0,21-22 15,0 0-15,-21 1 0,0-1 0,22 22 16,-22-22-16,0-21 16,21 21-16,-21 43 0,0-64 0,0 0 15,0 1-15,0-1 0,-21 0 16,-1-21-16,1 21 0,0-21 0,0 0 15,-43 0 1,-20-42 0,63 21-16,-1-1 0,1 1 0,0 0 15,0-21-15,21 21 0,0-22 16,0 1-16,0 0 0,0-1 0,0-126 16,0 105-16,0 1 15,21-1-15,0 1 0,0-1 16,1 1-16,-1-1 0,0 1 0,0 21 15,0-1-15,0 1 0,1 0 16,-1-1-16,0 22 0,0-21 0,21-1 16,-42 22-16,0 0 0,22 0 15,-22 0-15,21 21 0,-21-21 0,0-1 16</inkml:trace>
  <inkml:trace contextRef="#ctx0" brushRef="#br0" timeOffset="24205.71">6689 5630 0,'0'0'0,"0"-21"31,-22 21-31,1 0 0,0 0 0,0 0 16,-85 0-16,64 43 15,21-43-15,-1 21 16,1 0-16,0-21 0,21 21 0,-21-21 16,21 21-16,0 0 0,0 1 15,21-1-15,0-21 16,0 21-16,1-21 0,20 21 16,-21-21-16,0 21 0,22 0 0,-22-21 15,21 22-15,-21-22 0,0 21 0,1 0 16,-1-21-16,21 21 15,-42 21 1,0-20-16,-21-22 0,0 21 16,0-21-16,-1 0 0,-20 0 0,21 0 15,-21 21-15,20-21 0,-20 0 16,-21 0-16,20 0 16,22 0-16,0-21 0,0 21 15,-22-21-15,22 21 0,0-22 0</inkml:trace>
  <inkml:trace contextRef="#ctx0" brushRef="#br0" timeOffset="24505.54">4403 5419 0,'21'0'32,"0"0"14,-42 0-14</inkml:trace>
  <inkml:trace contextRef="#ctx0" brushRef="#br0" timeOffset="24787.38">3175 5440 0,'-21'0'78,"0"0"-78,-1 0 16</inkml:trace>
  <inkml:trace contextRef="#ctx0" brushRef="#br0" timeOffset="25041.24">1863 5842 0,'0'0'0,"21"0"31,0 0-31,0 0 0,0 0 15,0-21-15,1 0 0,20 21 16,-21 0-16,0 0 0,22-21 0,-22 21 16,0 0-16,0 0 15,0 0-15,-21-22 0</inkml:trace>
  <inkml:trace contextRef="#ctx0" brushRef="#br0" timeOffset="26029.3">7197 2773 0,'-22'0'0,"44"0"47,-1 0-47,0 0 15,0 0-15,21 0 0,1 0 16,20 0-16,149 0 15,-127 0-15,-1-21 0,22 21 16,-21 0-16,21 0 0,-1 0 0,1-21 16,0 21-16,0 0 0,0 0 15,21 0-15,-21 0 0,-22-22 0,107 22 16,20-21 0,-147 21-16,-22 0 15,1-21-15,-1 21 0,0 0 0,-21 0 16,1 0-16,-1 0 0,0-21 0,-21 0 31,0 0-15,-21 21-1,0-22-15</inkml:trace>
  <inkml:trace contextRef="#ctx0" brushRef="#br0" timeOffset="26521.02">9313 2201 0,'0'0'0,"-21"22"16,21-1-1,0 0-15,0 0 0,0 0 16,21 0-16,22 1 16,-22-1-16,0 0 0,0-21 15,0 21-15,22-21 0,-22 0 16,21 21-16,22-21 16,-22 0-16,-21 0 0,0 0 0,22 0 15,-22 0-15,0 0 0,0 0 16,0 0-16,-42 21 31,0-21-15,0 22-16,0-1 0,-1-21 0,1 21 15,0 0-15,-21 0 0,21 22 16,-22-22-16,-41 85 16,41-85-16,22 0 0,0 21 15,-21-21-15,20 1 0,1-1 16,0 0-16,0 0 0,0-21 0,21 21 15,-21 0-15,-1 1 16,1-22 15</inkml:trace>
  <inkml:trace contextRef="#ctx0" brushRef="#br0" timeOffset="27222.19">7683 4212 0,'-42'0'32,"63"0"-17,0 0 1,1 0-16,20 0 0,0 0 0,1 0 0,20 0 16,1 0-16,-1 0 0,22 0 15,-22 0-15,22 0 0,0 0 0,-1 0 16,1 0-16,84-21 15,85 21 1,-190 0-16,20-21 0,43 21 16,-84 0-16,-1-21 0,0 21 15,-20 0-15,20 0 0,-21-21 0,0 21 16,-21-22-16,0 1 31,0 0-31,-21 0 16,0 21-16,0-21 0</inkml:trace>
  <inkml:trace contextRef="#ctx0" brushRef="#br0" timeOffset="27742.89">9250 3747 0,'-21'0'31,"-1"0"-31,22 21 16,0 0-16,0 0 16,22 0-16,-1-21 0,0 21 15,0 1-15,21-1 0,-20-21 16,20 42-16,21-21 15,-41 0-15,20-21 0,-21 0 16,0 0-16,22 22 0,-22-22 0,0 0 16,0 0-16,0 0 0,0 0 15,1 0-15,-1 0 16,-21-43-16,-21 43 31,-1 0-31,1 0 0,0 0 0,0 0 16,0 0-16,-43 43 15,1-1-15,42-21 16,-22 0-16,1 22 0,0-22 0,20 0 16,-20 21-16,21-21 0,-21 1 15,42-1-15,-22 0 0,22 0 0,0 43 16,0-43 0,0 0-16,0 0 15</inkml:trace>
  <inkml:trace contextRef="#ctx0" brushRef="#br0" timeOffset="28553.67">7197 5715 0,'0'0'0,"-43"0"31,22 0-31,0 0 0,42 0 31,0 0-15,0 21-16,22-21 0,-22 0 0,21 0 15,1 0-15,-1 0 0,21 0 16,1 0-16,-1 0 0,22 0 16,-21 0-16,20 0 0,1 0 0,0 0 15,-1 0-15,22 0 0,-21 0 0,-1 0 16,1 0-16,21 0 0,-21 0 15,-1 0-15,1 0 0,0 0 0,-1 0 16,-20 0-16,63-21 16,-85 0-16,22 21 0,-22 0 0,-21-21 15,21 21-15,-20 0 0,41-21 16,-42 21 0,-42 0 62,0-22-63,0 22 1,0 0-16,21-21 16</inkml:trace>
  <inkml:trace contextRef="#ctx0" brushRef="#br0" timeOffset="29193.3">9123 5271 0,'-21'0'16,"21"21"15,0 0-31,21 0 16,0 0-16,0-21 0,0 21 15,22 22-15,-22-22 0,0 0 16,42 0-16,-20 0 16,-22-21-16,21 22 0,1-22 0,-22 0 15,21 0-15,85 21 16,-63-21-16,-43 0 15,21 0-15,-21 0 0,0 0 0,1 0 16,-1 0-16,0 0 0,-21-21 0,-21 21 31,0 0-15,-1 0-16,1 0 0,0 0 0,0 21 16,0-21-16,0 21 15,-22 21-15,22-21 0,-64 43 16,64-43-16,0 0 15,0 22-15,-21-22 0,20 0 16,1 0-16,0 0 0,0-21 0,0 21 16,-43 43-16,43-64 15,0 21-15,21 0 16,-21-21-16,0 21 0,-1-21 16,22-21 109,0 0-110</inkml:trace>
  <inkml:trace contextRef="#ctx0" brushRef="#br0" timeOffset="35560.48">11028 2159 0,'0'0'0,"-21"0"32,21-21-1,0 0-15,21 21-16,0 0 15,0-21-15,0 21 16,0 0-16,22 0 0,-22 0 15,0 0-15,43 0 0,-43 0 16,21 0-16,-21 0 0,-21 21 16,0 0-16,0 0 15,0 0-15,-21 0 0,0 1 16,0-1-16,-106 42 16,84-42-16,1 1 0,0-1 0,-1-21 15,22 21-15,-21 0 0,21-21 16,0 0-16,-1 0 15,22-21 17,22 21-32,-1 0 15,0-21-15,0 21 0,0 0 16,43 0-16,-43 0 0,0 0 16,43 0-16,-43 0 15,0 0-15,21 21 0,-21-21 0,1 21 16,-1 0-16,42 43 15,-42-43-15,1 0 0,-22 0 16,0 0-16,0 22 16,0-22-16,0 0 0,0 0 0,-22 0 0,-20 1 15,21-1-15,0-21 0,-43 42 16,1-21 0,20-21-16,1 0 0,0 0 0,21 0 15,-22 0-15,1 0 0,21 0 16,0 0-16,-22 0 0,22 0 0,0 0 15,0 0-15,21-21 0,-21 0 16,-1 21-16,22-21 16,0 0-16,0-1 15,22 1 1,-1 21-16,-21-21 0,21 21 0,0-21 16</inkml:trace>
  <inkml:trace contextRef="#ctx0" brushRef="#br0" timeOffset="36049.19">11874 2138 0,'0'0'0,"-21"21"16,0 0-16,0 0 0,21 1 16,-21-1-16,0 21 0,-1-21 15,1 22-15,0-1 0,0 0 0,21-21 16,0 22-16,-21-1 0,21-21 16,0 0-16,0 64 15,21-64-15,0-21 0,0 21 16,22-21-16,-22 0 0,21 0 0,-21 0 15,22 0-15,-1 0 0,21-21 16,-41 21-16,20-21 0,-21 0 16,0 0-16,0 0 0,1-1 15,-1-20-15,0 21 0,-21-21 0,0-1 0,0 1 16,0 21-16,0-22 0,0-20 16,-42-1-1,20 43-15,1 0 0,0 0 16,0 0-16,-21 21 0,20 0 0,-41 0 15,42 0-15,0 0 0,-1 0 16,-20 21-16,21 0 16,0-21-16,21 21 0,0 0 15,0 1-15,21-22 16,0 0-16,0 0 0</inkml:trace>
  <inkml:trace contextRef="#ctx0" brushRef="#br0" timeOffset="36394">12933 1693 0,'0'0'0,"-21"-21"0,-1 21 31,1 0-31,21 21 16,0 1-16,0 20 0,0-21 16,-21 64-16,21-43 15,0 0-15,-21 1 0,21-1 16,0 0-16,0 22 0,-21-22 0,21 1 16,-21-1-16,21 0 0,0 1 0,0-1 15,-22 0-15,22-21 0,-21 22 16,21-22-16,0 0 0,-21 21 0,21-20 15,0-1-15,21-21 32,0 0-32,1-21 0</inkml:trace>
  <inkml:trace contextRef="#ctx0" brushRef="#br0" timeOffset="36797.19">13166 2096 0,'0'21'16,"0"0"-1,0 0-15,0 0 0,-22 0 16,22 22-16,-21-22 0,0 0 0,21 0 16,-21 22-16,21-22 0,0 21 15,0-21-15,0 0 0,0 1 0,0-1 16,0 0-16,0 0 0,0 0 15,21-21-15,0 0 0,0 0 16,1 0-16,-1 0 0,21 0 0,-21 0 16,0 0-16,1-21 0,20 21 15,-21-21-15,0 0 0,0-22 0,1 1 16,-22 0-16,21 21 0,-21-22 16,0 22-16,0-21 0,0 21 15,0-1-15,0 1 0,0 0 0,-21 0 16,-1 0-16,1 21 0,0 0 15,0 0-15,0 0 0,0 0 16,-1 0-16,1 0 0,0 0 16,0 0-16,0 0 0,0 0 31</inkml:trace>
  <inkml:trace contextRef="#ctx0" brushRef="#br0" timeOffset="37101.01">12679 1884 0,'63'0'16,"-20"0"-1,-22 0-15,21 0 0,-21-21 0,22 21 16,-22 0-16,21 0 0,0 0 16,-20 0-16,20 0 0,-21 0 0,0 0 15,0 0-15,1 0 0,-1 0 16,0 0-16</inkml:trace>
  <inkml:trace contextRef="#ctx0" brushRef="#br0" timeOffset="37925.15">14203 2032 0,'0'-21'0,"0"42"0,-21-42 15,21 0 1,-22 21-16,22-21 16,0-1-16,0 1 15,22 21 1,-1-21-16,0 21 0,0-21 0,0 21 16,0 0-16,22 0 15,-22 0-15,0 0 0,85 0 16,-85 0-16,0 0 15,22 21-15,-22-21 0,0 21 0,-21 0 16,21-21-16,-21 22 0,0-1 0,0 0 16,0 21-16,-21 1 15,-21-22-15,20 0 0,-20 0 16,0 0-16,21-21 0,-22 21 0,1 1 16,21-22-16,0 0 0,-22 21 15,22-21-15,0 0 16,0 0-16,21-21 31,21 21-15,0 0-16,0-22 15,0 22-15,1 0 0,20 0 0,-21 0 16,0 0-16,0 0 0,22 0 0,-22 0 16,0 0-16,21 0 15,1 0-15,-22 22 0,21-1 16,-21 0-16,1 0 15,-22 0-15,0 0 0,21 1 0,-21 41 16,0-42 0,0 0-16,-21 1 0,-1-1 15,1 0-15,0-21 0,0 21 16,-21 0-16,20-21 0,-20 0 0,21 21 16,-64-21-1,43 0-15,-64 0 0,64 0 16,-1 0-16,22 0 0,-21 0 15,21 0-15,0-21 0,-1 21 0,1 0 16,21-21-16,0 0 31,21 0-31,1 21 0,-1-21 16,0 21-16,21-22 0,-21 1 0</inkml:trace>
  <inkml:trace contextRef="#ctx0" brushRef="#br0" timeOffset="38225.33">15155 1926 0,'0'0'0,"21"0"31,1 0-31,-1 0 0,21 0 16,22 0-1,-43 0-15,21 0 0,-21 0 16,0 0-16,22 0 0,-22 0 0,0 0 16,0 0-16,0 0 15,-42 0 1,0 0-16,0 0 15</inkml:trace>
  <inkml:trace contextRef="#ctx0" brushRef="#br0" timeOffset="38735.04">15028 1990 0,'0'0'0,"0"21"0,-21 0 0,0 0 15,0 0-15,0 22 0,21-22 16,0 0-16,-22 0 0,22 0 16,0 1-16,-21-1 0,42-21 47,1 0-32,-1 0-15,0 0 0,-21-21 16,21 21-16,0 0 0,0 0 15,-21-22-15,22 22 0,-1 0 0,0 0 16,0 0-16,0 0 0,43-21 16,-43 21-16,0 0 0,0 0 15,43 0-15,-43 0 0,0 21 16,21-21-16,-20 22 0,-1-1 16,0 0-16,0 0 15,0 0-15,-21 0 0,0 1 0,0-1 16,0 0-16,0 0 15,-21 0-15,0-21 16,0 21-16,0-21 0,-22 22 0,22-22 16,-85 21-1,64-21-15,0 21 0,20-21 0,-20 0 16,21 0-16,0 0 0,0 0 16,-22 0-16,22 0 0,0 0 15,0 0-15,21-21 31</inkml:trace>
  <inkml:trace contextRef="#ctx0" brushRef="#br0" timeOffset="39593.42">16679 2328 0,'0'0'0,"0"-21"0,21 0 0,-21 0 16,0 0-16,0 0 15,0-1-15,0 1 16,0 0-16,-21 0 0,0 21 0,0-21 16,0 21-16,0 0 0,-1 0 15,-20 0-15,21 0 0,-21 0 0,-85 21 16,84 0-1,1 0-15,0 0 0,20 1 0,-20-1 16,21 0-16,-21 21 0,20-21 0,1 22 16,21-22-16,0 0 15,0 21-15,0 1 0,0-22 16,21 0-16,1 0 0,-1-21 0,0 0 16,21 21-16,1-21 0,-1 0 15,0 0-15,1 0 0,-1 0 0,0-21 16,1 21-16,41-42 15,22-43-15,-85 64 16,0-21-16,1-1 0,-1 22 0,0-21 16,0 0-16,0-22 0,-21 22 15,0-1-15,0-20 0,0 21 0,0-22 16,0 1-16,0 20 0,0 1 16,0 0-16,0-1 0,0 1 15,-21 42 1,0 21-16,0 0 0,21 0 15,-21 22-15,21-1 0,0 0 0,0 22 16,-22-22-16,22 1 0,0 20 16,0-21-16,0 1 0,0-1 0,0 0 15,0 1-15,0-22 0,0 21 16,22 1-16,-22-22 0,21 0 0,0 21 16,0 1-16,0-43 0,-21 21 15,21-21-15,1 0 0,-1 0 16,0 0-16</inkml:trace>
  <inkml:trace contextRef="#ctx0" brushRef="#br0" timeOffset="40131.11">17462 2180 0,'0'-42'16,"0"21"-16,0 0 0,0-1 15,-21 1-15,0 21 16,0 0-16,0 0 16,-22 0-16,22 21 0,-42 22 15,42-22-15,-1 0 16,-20 21-16,21-20 0,0-1 16,-22 42-16,22-20 0,21-22 15,0 0-15,0 42 16,0-20-16,21-22 15,1-21-15,-1 0 0,0 0 16,21 0-16,-21 0 0,1 0 16,-1 0-16,0 0 0,21-21 0,-21 0 15,1-1-15,-1 1 0,42-42 16,-20-1 0,-22 43-16,0-21 0,0 21 0,-21-1 15,0-20-15,21 21 0,-21 0 16,-21 42 15,21 0-31,-21 0 0,0 0 0,21 1 16,0-1-16,-21 0 0,21 0 0,0 0 15,-22 22-15,22-22 0,0 0 16,0 0-16,0 21 16,22 1-16,-1-22 0,0 0 15,0-21-15,0 0 0,0 0 16,1 0-16,-1 0 0,0 0 15,0 0-15,0 0 16,0 0-16,22-42 16,-22 21-16</inkml:trace>
  <inkml:trace contextRef="#ctx0" brushRef="#br0" timeOffset="40853.19">17949 2117 0,'0'0'0,"21"-21"0,-21-1 0,0 44 47,0-1-31,0 0-16,0 0 0,0 0 0,-21 0 15,21 1-15,0-1 0,-21 21 16,21-21-16,0 0 0,0 1 16,0-1-16,0 0 0,0 21 15,0 1-15,21-43 0,0 21 16,1-21-16,20 0 0,-21 0 15,0 0-15,22 0 0,-22 0 0,0-21 16,21 21-16,1-43 16,-22 22-16,21-42 0,-21 41 15,0 1-15,1-21 0,-22 21 16,0 0-16,0-1 0,21 1 16,-21 0-16,0 0 0,-21 42 46,21 0-46,-22-21 0,22 21 16,0 1-16,-21-1 0,0 21 0,0-21 16,21 22-16,-21-1 0,0 0 0,21 1 15,0-1-15,0 21 0,0-20 16,0-1-16,0 22 0,0-22 0,0 0 16,-22 106-1,22-84-15,-21-22 0,21 1 16,-21-1-16,0 64 0,21-64 15,-21 0-15,0 22 0,21-43 0,-22 21 16,22 1-16,-21 41 16,0-20-1,0-43-15,0-21 16,0 0-16,-1 0 16,1-21-1,0 0-15,0 0 16,21-1-16,0 1 0,0-21 0,0 21 15,0-22-15,0 1 0,0 0 0,0-22 16,0 22-16,0 0 0,0-1 16,0-20-16,0 20 0,0 1 0,21-43 15,0 64-15,0-21 16,1 0-16,-1 20 0,-21-20 16,21 0-16,0 21 0,0-22 0,22 22 15,-22-21-15,42-22 16,-42 43-16,22-21 0,-22 21 0,21-1 15,1 1-15</inkml:trace>
  <inkml:trace contextRef="#ctx0" brushRef="#br0" timeOffset="41361.89">19008 2138 0,'0'0'0,"21"-21"0,0 21 0,-21-21 15,0-1 1,-21 22 0,0 0-16,-1 0 0,1 0 15,0 0-15,-21 0 0,21 0 16,-1 0-16,1 22 0,0-22 0,0 21 16,0 0-16,0-21 15,-1 42-15,22-21 0,0 1 16,0-1-16,0 0 0,0 0 15,22-21-15,-1 21 16,0-21-16,0 21 0,21-21 16,1 22-1,-1-22-15,-21 21 0,22-21 16,-22 21-16,0 0 0,0-21 0,-21 21 16,21 0-16,-21 1 15,0-1-15,-21-21 16,0 21-16,0-21 15,0 0-15,-1 0 0,-20 0 0,21 21 16,-43-21-16,22 0 16,21 0-16,-21 0 0,20 0 15,-20 0-15,21 0 0,0 0 0,0 0 16,-1 0 0,22-21-16,-21 21 15,21-21 1,0 0-1</inkml:trace>
  <inkml:trace contextRef="#ctx0" brushRef="#br0" timeOffset="49230.08">10372 3598 0,'0'0'0,"0"-21"15,0 0-15,21 0 0,0 0 16,0 21 0,0-21-16,0 21 0,1 0 15,-1 0 1,0 0-16,-21 21 31,0 0-31,0 0 16,0-42 78,0 0-94,-21 21 15,21-21-15,-21 21 16,-1 0-1,1 0-15</inkml:trace>
  <inkml:trace contextRef="#ctx0" brushRef="#br0" timeOffset="49575.07">10329 3556 0,'0'21'47,"0"0"-32,0 1-15,0 20 0,0 21 16,0 1-16,0-22 16,0 1-16,0-1 0,0 0 15,0 22-15,0-22 0,0 0 0,0 22 16,0-1-1,0-41-15,0-1 0,0 0 0,0 0 16,0-42 15,0 0-31,0 0 16,0-1-16,0 1 0,0 0 16,0-21-16,0-22 15,0 22-15</inkml:trace>
  <inkml:trace contextRef="#ctx0" brushRef="#br0" timeOffset="50153.35">10245 3598 0,'0'0'0,"0"-21"15,0 0 1,0 0-16,21 21 16,0-21-16,0 21 0,0 0 15,0 0-15,1 0 16,-1 0-16,0 0 0,0 21 15,0 0-15,0 21 16,1-20-16,-1 20 0,0-21 0,0 21 16,-21 1-16,0-22 0,0 21 15,0-21-15,0 22 0,0-22 0,0 64 16,0-22 0,0-42-1,0 0-15,0-42 31,0 0-15,0 0-16,0 0 0,0 0 0,0-1 16,21-20-16,-21 21 15,21-21-15,-21-1 0,22 1 0,-1 0 16,0-1-16,-21 1 0,21 21 0,21-22 16,-20 1-16,-1 21 0,21-21 15,-21 20-15,0 1 0,22 21 0,-22 0 16,0 0-16,0 0 0,0 0 15,1 0-15,-1 43 0,0-22 0,-21 0 16,0 64-16,0-43 16,0 0-16,0 1 0,0-1 0,0 0 15,0 1-15,0-1 0,0 21 0,-21-41 16,0 20-16,-1 0 0,22 1 16,-21-22-16,21 42 15,0-42-15,-21 1 0,21-1 16,-21 0-16,21 0 15,0-42 32,0 0-47,21 0 0</inkml:trace>
  <inkml:trace contextRef="#ctx0" brushRef="#br0" timeOffset="50933.84">11366 3852 0,'0'22'31,"0"-1"-31,-21 0 0,21 0 16,-42 43-1,42-43-15,0 0 0,0 0 0,0 0 16,0 22-16,0-22 0,0 0 15,0 0-15,0 0 16,21-21-16,0 0 0,0 0 16,1 0-1,-1 0-15,-21-21 16,0 0-16,0 0 0,0 0 16,0-1-16,0 1 0,0-21 0,0 21 15,-21-43 1,21 43-16,0 0 0,0 0 0,0 0 15,0-1-15,0 1 0,21 0 0,-21 0 16,21 0-16,0 21 0,0-21 16,22 21-16,-22-22 0,0 22 15,0 0-15,21 0 0,-20 0 16,-1 0-16,0 22 0,0-1 0,0-21 16,0 21-16,1 21 0,-1-21 0,0 1 15,-21 41 1,0-42-16,0 0 0,0 22 0,0-22 0,0 0 15,0 43-15,0-43 16,0 0-16,0 0 16,0 0-1,-21-21 1,21-21-16,0 0 16,-21 0-16,21 0 0,0-1 0,0-20 15,0 21-15,0 0 0,0-22 16,0 22-16,21-42 15,0 42-15,0-1 0,0 1 0,0 0 0,1 0 16,-1 0-16,21 0 0,0 21 16,-20 0-16,20 0 0,0 0 0,-21 0 15,22 0-15,-22 21 0,21-21 16,-21 21-16,1 21 0,-1-21 16,-21 1-16,0 20 0,0-21 0,0 21 15,0-20-15,0 20 16,0-21-16,-43 43 0,22-43 0,21 0 15,-21 0-15,0 0 0,21 0 0,-21 1 16,21-1 0,0-42 15,0-1-31,21 1 0,-21 0 16,21 0-16</inkml:trace>
  <inkml:trace contextRef="#ctx0" brushRef="#br0" timeOffset="51530.06">12933 3810 0,'0'0'0,"0"-21"0,0 0 0,0 0 16,-43-1-1,22 22-15,0 0 0,0 0 0,0 0 16,-22 0-16,22 0 16,-21 22-16,0-1 0,20 0 15,-20 0-15,21 0 0,0 22 16,0-22-16,-1 0 0,1 21 0,21-21 16,0 1-16,0 20 0,0-21 0,0 0 15,0 22 1,0-22-16,21-21 0,1 21 0,20-21 15,-21 0-15,0 0 0,0 0 16,1 0-16,-1 0 0,0-21 0,21 0 16,-21-1-16,1 1 0,-1 0 0,0-21 15,0 21-15,0-22 16,0 22-16,1-21 0,-22-1 0,21 1 16,0 0-16,-21-22 0,0 22 0,21 0 15,-21-1-15,21 1 0,-21 0 16,0 20-16,0-41 15,0 42-15,0 42 16,0 0 0,0 0-16,0 0 0,0 22 15,-21-1-15,21 0 0,-21 1 0,21-1 16,-21 0-16,21 1 0,0-1 0,-21 0 16,21 1-16,0-1 0,0 0 15,0-20-15,0 20 16,0-21-16,0 21 0,0-20 0,0-1 0,21 0 15,0-21-15,-21 21 0,21-21 16,0 0-16,22 0 0,-22 0 0,0 0 16,21 0-16,1-21 0,-22 0 0,21 0 15,0-1-15</inkml:trace>
  <inkml:trace contextRef="#ctx0" brushRef="#br0" timeOffset="52678.24">13716 3768 0,'0'-21'0,"0"42"0,0-64 0,0 22 16,0 0-16,0 0 0,-21 0 16,0 21-16,-1 0 0,1 0 15,0 0-15,0 0 16,0 0-16,-22 42 0,1-21 16,21 0-16,0 1 0,0 20 15,-1-21-15,1 0 0,0 22 16,0-22-16,21 21 0,-21-21 0,21 43 15,0-43-15,0 0 0,0 0 16,21 0-16,0 1 0,0-22 0,0 0 16,1 21-16,20-21 0,-21 0 15,0 0-15,0 0 0,1-21 0,20-1 16,-21 1-16,0 21 0,0-42 16,-21 21-16,22 0 0,-1-22 15,0 22-15,-21-42 16,21 20-16,-21 22 0,21-21 0,-21 21 0,0-1 15,0 1-15,0 42 32,0 1-17,-21-1-15,21 0 0,-21 21 0,21-21 16,0 1-16,0 20 0,0-21 0,0 21 16,0-20-16,0 20 0,0-21 15,0 0-15,0 0 0,21 1 16,0-1-16,22-21 0,-22 21 0,0-21 15,21 0-15,-21 0 0,22 0 16,-22 0-16,21 0 0,1-21 0,-22 0 16,21-1-16,-21 1 0,0 0 15,22 0-15,-22 0 0,0-22 0,0 22 16,0-21-16,-21 21 0,22-22 0,-1 22 16,-21 0-16,0 0 0,0 0 15,-21 42 16,-1 0-15,22 0-16,-21 0 0,21 1 0,0-1 16,0 0-16,0 0 0,0 0 0,0 0 15,0 1-15,21-1 0,1-21 16,-1 21-16,0 0 0,0-21 0,0 0 16,0 0-16,22 0 0,-22 0 15,0 0-15,21 0 0,-20 0 0,-1-21 16,0 0-16,0 0 0,0-1 0,0 1 15,1 0-15,-1 0 0,-21 0 16,21 0-16,-21-1 0,21 1 0,-21 0 16,0 0-16,0 0 15,21 0 1,-21 42 15,0 0-31,0 0 0,-21 0 0,21 0 16,0 1-16,0 20 0,-21 0 0,21 1 15,-21-1-15,21 0 0,0 1 16,0 20-16,0-21 0,0 1 0,0 20 16,0-20-16,0-1 0,0 21 0,0-20 15,0-1-15,0 22 0,0-22 16,0 21-16,0 1 0,0-22 0,0 22 16,0-22-16,21 22 0,-21-22 0,0 21 15,0-20-15,0-1 16,0-21-16,0 22 0,0-22 0,0 21 15,0-21-15,0 0 0,0 1 16,-21-22 0,0 0-16,-1-22 0,1 22 15,0-21-15,0 0 0,0-21 0,0 21 16,-1-22-16,1 1 0,-21 0 16,21-22-16,0 1 0,-1 20 0,1-20 15,21-1-15,0 22 0,0 0 0,0-1 16,0 1-16,0 21 15,0-22-15,0 22 0,0 0 0,21 0 16,1 0-16,-1 0 0,0-1 0,-21 1 16,21 0-16,21 0 0,-20 0 15,-1 0-15,0-1 0,0 1 0,21 0 16,-20 0-16,20 0 0,-21-22 0,21 22 16</inkml:trace>
  <inkml:trace contextRef="#ctx0" brushRef="#br0" timeOffset="53005.31">15875 3196 0,'0'0'0,"0"21"31,-21 22-31,0-22 0,21 42 16,-22 22-16,1-21 0,0-22 15,21 21-15,0-20 0,-21 20 0,0-20 16,21-1-16,0 0 0,0 1 16,0-1-16,0-21 0,-21 21 15,21-20-15,0-1 0,0 0 16,0 0-16,21-21 15,0 0-15,-21-21 16,21 21-16,0-21 0,0 0 16</inkml:trace>
  <inkml:trace contextRef="#ctx0" brushRef="#br0" timeOffset="53389.17">16150 3556 0,'0'21'0,"0"0"16,0 1-16,-21-22 0,0 42 0,21-21 15,-21 0-15,-1 0 0,22 1 0,-21-1 16,21 21-16,0-21 0,0 0 16,0 1-16,0-1 0,0 0 0,0 0 15,0 0-15,21-21 16,1 0-16,-1 0 0,0 0 15,21 0-15,-21 0 0,22 0 0,-22 0 0,21-21 16,-21 0-16,22 0 0,-22 0 16,0-1-16,0-20 0,0 21 0,1-64 15,-22 64 1,0 0-16,0 0 0,-22 0 16,1-1-16,0 22 0,0 0 0,-21 0 15,20 0-15,1 0 0,0 0 16,0 0-16,0 0 0,0 0 0,-1 0 15,1 0-15,21 22 0,-21-22 16</inkml:trace>
  <inkml:trace contextRef="#ctx0" brushRef="#br0" timeOffset="53621.56">15621 3450 0,'0'0'16,"21"0"-1,0 0-15,22 0 0,-22 0 16,21 0-16,-21 0 0,22 0 16,-1 0-16,0 0 0,1 0 0,41 0 15,-41 0-15,-1 0 0,-21 0 16,0 0-16,22 0 15,-22 0-15,0 0 0</inkml:trace>
  <inkml:trace contextRef="#ctx0" brushRef="#br0" timeOffset="54234.22">17611 3344 0,'0'-21'16,"0"42"-1,0 1-15,0-1 16,0 0-16,0 21 0,0-21 0,0 22 15,0-1-15,0 0 16,-22-20-16,22 20 0,-21 43 16,-21 20-16,42-62 15,-21-22-15,21 0 0,-21 21 16,21-20-16,0-1 0,0 0 0,0 0 16,0-42 15,0 0-16,21 0-15,-21-1 0</inkml:trace>
  <inkml:trace contextRef="#ctx0" brushRef="#br0" timeOffset="54498.07">17653 3366 0,'0'0'0,"0"-22"15,21 22 1,0 0-16,0 0 16,22-21-16,-1 21 15,-21 0-15,0 0 0,22 0 0,-22 0 16,21 0-16,-21 0 0,1 0 0,-1 0 16,0 0-16,21 0 15,-42 21 1,-21-21-1,0 0-15,0 0 0,0 22 0,-1-22 16,1 21-16,0-21 0</inkml:trace>
  <inkml:trace contextRef="#ctx0" brushRef="#br0" timeOffset="54733.68">17526 3725 0,'0'0'0,"0"22"32,21-22-17,0 0-15,0 0 0,1 0 0,-1 0 16,0 0-16,0 0 0,0-22 16,0 22-16,1 0 0,-1 0 0,21 0 15,-21 0-15,22 0 16,-43-21-16,21 21 0,0 0 15,0-21-15</inkml:trace>
  <inkml:trace contextRef="#ctx0" brushRef="#br0" timeOffset="55213.4">18140 3704 0,'-21'0'0,"21"-21"32,0 0-17,21 0-15,0 21 16,0 0-16,0-21 0,0 21 16,1 0-16,-1 0 15,21 0-15,-21 0 0,0 0 0,1 0 0,-1 21 16,0-21-16,0 21 0,-21 0 15,21 0-15,0 22 16,-21-22-16,0 0 0,0 0 0,0 21 16,0-20-16,0-1 15,-21 0-15,0 0 0,0 0 16,0 0-16,0-21 16,21-21-1,0 0 1,0 0-1,0 0-15,0 0 0,0-1 16,0 1-16,21 21 0,-21-21 0,21 0 16,0 0-16,-21 0 0,21 21 15,0-22-15,-21 1 0,22 21 0,20-21 16,-21 21 0,0 0-16,0 0 0,1-21 15,-1 21-15,0 0 0,0 0 0,0 0 16</inkml:trace>
  <inkml:trace contextRef="#ctx0" brushRef="#br0" timeOffset="55449.26">18965 3598 0,'0'22'16,"0"-1"-16,0 0 15,0 0-15,0 0 16,0 22-16,-21-22 0,21 0 15,0 21-15,-21-21 0,21 1 16,0-1-16,0 0 16,0 0-16,0-42 47,0 0-47,0 0 15</inkml:trace>
  <inkml:trace contextRef="#ctx0" brushRef="#br0" timeOffset="55638.16">18944 3387 0,'0'0'0,"0"-21"0,0-1 16,0 44 62,21-1-78,-21 0 16,21-21-16</inkml:trace>
  <inkml:trace contextRef="#ctx0" brushRef="#br0" timeOffset="56245.81">19791 3620 0,'0'0'15,"0"-22"-15,0 1 0,0 0 16,0 0-16,-21 0 0,-1 21 16,22-21-16,-21-1 0,0 22 15,-21 0-15,-1 0 0,22 0 16,-21 0-16,0 0 0,20 0 15,-20 22-15,21-1 0,-21 0 0,20 21 16,1-21-16,-21 1 0,21 20 16,0-21-16,21 0 0,-22 43 15,22-43-15,0 0 0,0 0 16,0 0-16,0 1 0,22-1 16,-22 0-16,21 0 0,21-21 0,-21 0 0,0 21 15,22-21-15,-22 0 16,21 0-16,-21 0 0,22-21 0,-1 21 15,22-42-15,-43 21 16,21-1-16,-21 1 0,0-21 0,1 21 16,-1-22-16,0 1 0,0 0 0,0-1 15,0 1-15,-21-21 0,0 20 16,0-20-16,0 20 0,22-20 0,-22 21 16,0-1-16,0 22 0,0-42 15,0 41-15,0 1 0,-22 21 16,1 21-1,0 1-15,21 20 16,-21 0-16,21-21 16,-21 128-16,0-86 15,21-21-15,0 1 0,0-1 0,0 0 16,0 1-16,0-1 0,0-21 16,0 22-16,0-22 0,63 42 15,-42-42 1,0-21-16,1 0 0,-1 0 0,0 0 15,0 0-15,0 0 0,0 0 0,1 0 16,-1 0-16</inkml:trace>
  <inkml:trace contextRef="#ctx0" brushRef="#br0" timeOffset="57566.54">20574 3598 0,'0'0'0,"0"-21"0,0 0 0,0 0 0,-21 0 16,0 21-16,-1-21 0,1 21 16,0-22-16,0 22 0,0 0 15,0 0-15,-1 22 16,1-22-16,0 21 0,-21 21 16,21 0-16,-1-20 0,1-1 15,0 21-15,21-21 0,0 22 16,0-22-16,0 0 0,0 0 0,0 21 15,0-20-15,0-1 0,0 0 16,42 0-16,-20 0 0,-1-21 16,0 0-16,0 0 0,21 0 15,-20 0-15,-1 0 0,0-21 16,21 21-16,-21-21 0,1 0 0,-1 0 16,0-1-16,0-20 0,21 0 15,-20-1-15,-1 22 16,-21 0-16,0 0 0,21 0 0,-21 0 15,0-1-15,-21 44 32,21-1-17,-21 0-15,21 0 0,-22 0 0,22 0 16,0 1-16,0-1 0,0 0 0,0 0 16,0 21-16,0-20 15,0-1-15,22 0 0,20 0 16,-21 0-16,21 0 0,-20-21 15,-1 0-15,21 0 0,-21 0 0,43 0 16,-22 0-16,-21-21 16,22 21-16,-22-21 0,0 0 15,0 0-15,0-22 0,0 22 0,1 0 16,-1-21-16,0 21 0,-21-1 16,0 1-16,0-21 0,0 21 15,0 0 1,0 42-1,-21 0 1,21 0-16,-21 0 16,21 0-16,0 1 0,0-1 15,0 0-15,0 0 0,0 0 16,21 0-16,0-21 16,-21 22-16,21-22 0,0 0 0,0 0 15,1 0-15,41 0 16,-42 0-16,0 0 0,22 0 0,-22-22 15,0 1-15,0 0 0,0 0 16,1 0-16,-1 0 0,0-1 0,21-62 16,-21 63-1,1-1-15,-22 1 0,0 0 16,0 42 31,-22 0-47,22 1 15,-21-1-15,21 21 16,0-21-16,-21 22 0,21-22 16,-21 21-16,21-21 0,-21 22 15,21-1-15,0 0 0,-21 1 0,21-1 16,0 21-16,0-20 0,-22-1 16,22 0-16,0 22 0,-21 84 15,21 0 1,0-105-16,0-1 0,0 21 15,0-20-15,0 20 0,0 1 0,0-22 16,0 22-16,0-22 0,0 21 0,0 22 16,0 0-1,0-43-15,0 0 0,0-20 16,0-1-16,0 0 0,0 0 0,0 0 16,-21 0-16,0-21 0,0 0 15,0 0-15,-1 0 0,-20-42 16,21 21-16,21 0 15,-21 0-15,0-43 0,21 43 16,0-21-16,-22-1 0,22-20 16,-21 20-16,0-147 15,21 63-15,0 63 16,0 1-16,42-43 16,-20 43-16,-1-1 0,0 22 0,-21-1 15,42-20-15,-21 21 0,43-64 16,-22 21-1,-21 64-15,1 0 0,-1 0 16,0-1-16,0 1 0,0 0 0,0 0 16,1 0-16,-1 0 0,0-1 0,0 22 15,0-21-15,0 0 16,-21 0-16,0 0 16</inkml:trace>
  <inkml:trace contextRef="#ctx0" brushRef="#br0" timeOffset="85696.12">11028 5694 0,'0'21'16,"0"0"15,-21-21 31,-1 0-46,1 0-16,0 0 16,0 0-16,0-21 15,0 21-15,-1 0 0,1-21 0,0 21 16,0-21-16,0 0 0,0 21 0,21-22 15,-22 1-15,22 0 16,-21 0-16,21 0 0,0 0 16,0-22-16,0 22 15,0 0-15,0 0 0,0 0 16,21-1-16,-21 1 0,43 0 16,-22 0-16,21 0 0,-21 21 15,1-21-15,41 21 0,-21 0 16,-20 0-16,20 0 0,21 0 15,-20 0 1,-22 0-16,0 0 0,0 42 0,-21-21 16,0 0-1,0 0-15,0 1 0,-21-1 0,0 0 16,-43 21-16,43-21 16,0 1-16,-21 20 0,21-21 0,-43 43 15,22-43-15,-1 21 0,22-21 16,-21 22-16,0-22 0,20 21 15,-20-21-15,-21 43 0,41-22 16,1-21-16,0 0 0,21 1 16,0 20-16,-21-21 0,21 0 0,0 0 15,0 1-15,0-1 0,0 0 16,0 0-16,21-21 16,0 0-16,0 0 0,1 0 15,-1 0-15,21 0 0,0 0 0,-20 0 16,20 0-16,0 0 0,1-21 0,20 21 15,-21-21-15,-20 0 0,62-1 16,-63 1-16,43-21 16,-43 21-16,-21 0 0,21-22 15,-21 22-15,0 0 0,0-21 0,0 20 16,0 1-16,0-21 0,0 21 0,-21 0 16,0-22-16,0 22 15,0 21-15,-1-21 0,-20 21 0,21 0 16,0 0-16,0 0 0,-1 0 15,-20 0-15,21 0 0,0 0 16,-43 21-16,43 0 16,0-21-16,0 21 0,0-21 15,21 22-15,0-1 16,21-21 0,0 0-16,21 0 15</inkml:trace>
  <inkml:trace contextRef="#ctx0" brushRef="#br0" timeOffset="86194.17">12150 5228 0,'21'0'0,"-42"0"0,42-21 0,0 21 15,-21-21 1,0 42 15,0 0-31,0 0 16,0 1-16,-21-1 0,21 21 0,-21 22 15,21-22-15,-22 21 16,1-20-16,21-1 0,0 22 0,-21 20 16,0-41-16,21-1 0,0 0 15,0-21-15,0 22 0,0-22 16,-21 21-16,21-21 15,0 1-15,0-1 0,0 0 16,0 0 0,0-42 15,21 21-31,0-21 16,0 0-16,0-1 0,1 1 15</inkml:trace>
  <inkml:trace contextRef="#ctx0" brushRef="#br0" timeOffset="86697.89">12531 5567 0,'0'0'0,"-22"21"31,1-21-15,21 21-16,-21 0 0,21 1 0,-21-1 16,0 0-16,21 0 0,0 0 15,-21 0-15,-1 43 16,1-43-16,21 0 0,0 0 0,0 1 16,0 20-16,0-21 0,0 0 15,0 0 1,21-21-16,1 0 0,-1 0 15,0 0-15,0 0 0,0 0 16,0 0-16,1 0 0,-1 0 0,0 0 16,0-21-16,0 21 0,0-21 15,-21 0-15,22 0 0,-1 0 0,0-1 16,0-41-16,-21 42 16,21-22-16,-21 22 0,0-21 0,0 21 15,0 0-15,0-22 0,0 22 16,0 0-16,-21 21 0,0 0 15,0 0-15,0 0 0,-1 0 16,1 0-16,0 0 0,0 0 16,0 0-16,0 0 15,-1 0-15,1 0 16,21-21 15</inkml:trace>
  <inkml:trace contextRef="#ctx0" brushRef="#br0" timeOffset="87037.69">11917 5419 0,'21'0'16,"0"0"-16,0 0 16,43 0-16,-22 0 0,0 0 0,1 0 15,41-21-15,-41 21 0,-22 0 16,21 0-16,1 0 0,-1 0 16,-21 0-16,0-22 0,0 22 15,22 0-15,-22 0 0,0 0 16,0 0 46,0 0-46</inkml:trace>
  <inkml:trace contextRef="#ctx0" brushRef="#br0" timeOffset="87491.44">13758 5355 0,'0'0'15,"0"-21"-15,0 0 0,21 0 0,1 21 0,-22-21 16,0-1-16,21 22 0,0-21 16,0 21-16,-21-21 15,21 21 1,-21 21-16,0 0 16,0 1-16,0 41 15,0-21-15,-21-20 0,21 20 16,-21 0-16,21 1 0,0-1 15,0 0-15,0 1 0,0 20 0,0-42 16,0 64-16,0-22 16,0-41-16,0 20 0,0-21 15,0 0-15,0 0 0,0 1 16,21-22 31,-21-22-47,21 1 15,-21 0-15,21 0 0,1 0 16</inkml:trace>
  <inkml:trace contextRef="#ctx0" brushRef="#br0" timeOffset="88425.14">14520 5376 0,'0'0'0,"0"-21"0,-21 21 16,0 0 0,0 21-16,21 1 0,-21-22 15,21 21-15,-22 0 0,1 0 16,0 0-16,21 22 0,-21-22 0,0 0 15,21 21-15,0-21 0,0 22 16,-21-22-16,21 21 0,0-21 0,0 1 16,0-1-16,0 21 0,0-21 0,0 0 15,42 1 1,-42-1-16,21 0 0,0-21 0,0 0 16,1 21-16,-1-21 0,21 0 0,-21 0 15,0 0-15,1 0 0,20 0 16,0 0-16,1-21 0,-1 0 15,-21 0-15,21-1 16,-20 1-16,-1 0 0,0 0 0,0 0 16,0-22-16,-21 22 0,21 0 0,-21-21 15,0-22 1,0-20-16,0 41 0,0 22 16,-21 0-16,21 0 0,-21 0 15,0-1-15,0 1 0,21 0 16,-21 0-16,-1 21 0,1-21 0,-21 21 15,21 0-15,0 0 16,-1 0-16,-20 0 0,21 0 16,0 0-16,0 21 0,-1-21 0,1 21 15,0 0-15,-21 0 0,21 1 0,-22 62 16,22-20 0,0-22-16,21-21 0,0 22 15,0-22-15,0 21 0,0-21 0,0 22 16,0-22-16,0 0 0,21 0 15,21 21-15,-42-20 0,43-1 16,-22 0-16,0-21 16,0 0-16,0 0 15,1 0-15,-1 0 0,0 0 0,0 0 16,0 0-16,0 0 0,22-42 16,-22 42-16,0-22 0,21 1 15,-20 0-15,-1 0 0,0 0 0,0 0 16,-21-22-16,21 22 0,0 0 15,-21-21-15,0 20 0,0 1 0,0-21 16,0 21-16,0 0 0,0-64 16,0 64-1,0 0-15,-21-1 0,0 1 0,21 0 16,-21 21-16,0-21 0,0 21 0,-1 0 16,1-21-16,0 21 0,0 0 15,-21 0-15,-22 0 16,22 0-16,21 0 15,-1 0-15,1 0 0,0 0 16,0 21-16,0-21 0,21 21 0,0 0 16,-21-21-16,21 21 15,-22 1-15,22-1 16</inkml:trace>
  <inkml:trace contextRef="#ctx0" brushRef="#br0" timeOffset="89205.48">13843 5249 0,'0'-21'31,"0"0"-15,0 42 31,0 0-32,0 1-15,0-1 0,0 0 16,0 0-16,0 0 0,0 0 15,0 64 1,0-43-16,0-20 0,0 62 16,0-63-16,0 22 0,0-22 15,0 21-15,0-21 0,0 22 0,0-1 16,0-21-16,0 0 16,0 1-16,0-1 0,0 0 15,0 0-15,0 0 47,21-21-47,0 0 31,-21-21-15,0 0 0,21 21-16,-21-21 15</inkml:trace>
  <inkml:trace contextRef="#ctx0" brushRef="#br0" timeOffset="111218.01">2371 8657 0,'0'21'0,"-22"-21"15,44 0 17,-1-21-17,0 21-15,-21-21 0,21 21 16,0-21-16,0 21 0,1-21 0,-1 21 15,0-21-15,0-1 0,-21 1 16,21 0-16,-21 0 0,0 0 16,0-22-16,0 22 15,0 0 1,-21 21-16,0 0 0,0 0 0,-22 0 16,22 0-16,0 0 0,-21 0 15,-1 0-15,1 21 0,-21 0 16,20 1-16,1-1 0,21 21 15,0-21-15,-22 0 0,43 1 0,-21-1 16,21 21-16,0-21 0,-21 0 16,21 1-16,0-1 0,0 21 0,0-21 15,21 0-15,0 1 0,0-22 16,1 21-16,-1 0 0,0 0 0,21-21 16,-21 21-16,1 0 0,20-21 15,-21 22-15,21-1 0,-20-21 16,20 21-16,-21 0 0,0-21 15,43 42-15,-43-20 0,0-22 16,-21 21-16,0 21 0,0-21 16,0 0-16,-21 1 15,-21-1-15,20 0 0,-20 0 0,0 0 16,-1 0-16,1-21 0,0 0 16,-1 22-16,22-22 0,-21 0 0,0 0 15,-1 0-15,22 0 0,-21 0 16,21-22-16,-22 1 0,22 0 0,-21 21 15,21-21-15,-1 0 0,1-22 16,0 22-16,21 0 0,-21 0 16,21 0-16,0 0 0,-21-1 0,21 1 15,0 0-15,0 0 16,21 21-16,0-21 16,0 21-16,0 0 15,1 0-15,-1-21 0,0 21 0,0 0 16,0 0-16</inkml:trace>
  <inkml:trace contextRef="#ctx0" brushRef="#br0" timeOffset="111650.32">2921 9038 0,'42'-21'32,"-42"0"-32,0 0 15,21 0-15,1-1 0,-1 1 16,-21 0-16,0 0 0,0 0 16,0 0-16,21-1 15,-21 1-15,0 0 16,0 0-16,-21 21 15,0 0-15,-1 0 0,1 21 16,0-21-16,0 21 0,0 0 0,0 1 16,-1 20-16,1-21 0,0 21 15,0-20-15,21 20 0,-21-21 0,21 0 16,-21 22-16,21-22 0,0 0 16,0 0-16,0 0 0,0 0 0,21 1 15,0-22-15,0 21 0,0 0 0,0-21 16,1 0-16,20 0 15,-21 0-15,0 0 0,22 0 16,-22 0-16,0 0 0,0 0 16,21-21-16,-20 21 0,-1 0 0,21-21 15,-21-1-15</inkml:trace>
  <inkml:trace contextRef="#ctx0" brushRef="#br0" timeOffset="111950.78">3619 8763 0,'0'0'15,"0"-21"-15,0 0 0,0 0 16,0-1-16,-21 22 0,0 0 16,0 0-16,0 0 0,0 0 0,-1 0 15,1 0-15,0 22 16,0-1-16,0 0 0,0 21 0,-1 1 16,1-22-16,0 21 0,21 0 0,0-20 15,-21 20-15,21 0 0,0-21 16,0 22-16,0-22 0,0 0 0,0 0 15,0 22-15,21-22 0,0-21 16,22 21-16,-22 0 0,21-21 0,0 0 16,-20 0-16,20 0 0,0 0 0,1 0 15,-1 0-15,0 0 0,43-21 16,-64 0-16,21 0 0,-20-1 16,20 1-16,-21-21 0,0 0 15,0 20-15</inkml:trace>
  <inkml:trace contextRef="#ctx0" brushRef="#br0" timeOffset="112266.82">4191 8403 0,'0'0'0,"0"-42"0,0 0 0,0 20 15,0-20-15,0 21 16,0 0-16,0 0 0,0-1 0,0 1 0,0 42 31,0 1-31,0-1 0,0 0 16,-21 21-16,21 1 0,-21-1 0,21 0 15,0 1-15,0 20 0,-22-21 16,22 1-16,-21 20 0,21-20 16,0 20-16,-21-21 0,21 1 0,-21-1 15,21 0-15,0 1 0,0-1 16,0-21-16,0 22 0,0-22 0,0 0 16,0 0-16,0 0 0,0 0 15,0 1-15,0-1 16,21-21-16,0 0 0,0 0 15,43-64 1,-43 64-16,-21-21 16,21 0-16,0-21 0</inkml:trace>
  <inkml:trace contextRef="#ctx0" brushRef="#br0" timeOffset="113343.71">4614 8657 0,'0'0'15,"21"-21"-15,-21 0 16,0 42 15,0 0-31,0 0 0,0 1 0,-21-1 16,0 0-16,21 0 0,0 21 16,-21-20-16,0 20 0,21-21 0,-21 21 15,21-20-15,0 41 16,0-42-16,0 0 0,0 1 15,0-1-15,0 0 16,21-21-16,0 0 0,0 0 16,0 0-16,22 0 0,-22-21 15,0 21-15,0-21 0,0-1 0,0 1 16,22 0-16,-22 0 0,0 0 16,0-22-16,43-20 15,-64 42-15,21 0 0,-21-1 16,21 1-16,-21 42 31,0 1-15,0-1-16,-21-21 0,0 42 15,21-21-15,-21 22 0,21-1 16,0-21-16,0 0 0,0 0 16,0 1-16,0-1 15,0 0-15,21-21 0,0 0 0,0 21 16,0-21-16,0 0 15,1 0-15,-1 0 0,0 0 16,-21-21-16,21 21 0,-21-21 0,0 0 16,0-1-16,0 1 0,0 0 15,0 0-15,0 0 0,0 0 16,-21-22-16,0 22 0,21 0 0,-21 0 16,-1 0-16,22-1 0,0 1 15,-21 21-15,21-21 0,-21 21 0,21-21 16,0 0-16,21 21 15,0-21-15,1 21 16,-1 0-16,0-22 0,21 22 0,-21 0 16,1-21-16,20 21 0,-21 0 0,0 0 15,0 0-15,1 0 0,-1 0 16,0 0-16,0 21 0,0-21 0,0 22 16,1-1-16,-22 0 0,0 0 15,0 0-15,0 22 0,0-22 16,0 0-16,0 0 0,0 43 15,0-43-15,0 0 0,0 0 0,0 0 16,0 0-16,0 1 0,0-1 16,0 0-16,0 0 0,0 0 15,-22-21 17,22-21-32,0 0 15,0 0-15,0 0 16,0-1-16,0 1 0,0 0 0,0-21 15,22 21-15,-22-22 0,21 1 0,0 0 16,0 20-16,21-41 16,1 21-16,-22 20 0,21 1 15,1 0-15,-22 0 0,21 0 0,0 21 16,1 0-16,-1 0 0,0 0 16,-20 0-16,20 0 0,-21 0 0,0 21 15,0 0-15,1 0 0,-1 0 0,-21 1 16,0 41-16,0-21 0,0-20 15,0-1-15,0 21 16,-21-21-16,-1 0 0,1 1 0,21-1 16,0 0-16,0 0 0,-21 0 15,0-21-15,0 0 32,0 0-17,21-21-15,0 0 16,-22 0-16</inkml:trace>
  <inkml:trace contextRef="#ctx0" brushRef="#br0" timeOffset="113590.59">5122 8170 0,'0'0'16,"-21"0"0,21 22 15,0-1-15,-21 0-1,0-21 1,0 0-16</inkml:trace>
  <inkml:trace contextRef="#ctx0" brushRef="#br0" timeOffset="113859.44">3958 8467 0,'0'0'0,"21"0"16,0 0-16,1 0 16,20 0-16,-21 0 15,21 0-15,-20 0 0,20 0 0,43 0 16,20 0 0,-62 0-16,-1-21 0,22 21 15,-22 0-15,-21 0 0,43-22 16,-43 22-16,0 0 0,0 0 15</inkml:trace>
  <inkml:trace contextRef="#ctx0" brushRef="#br0" timeOffset="114813.49">6604 8742 0,'-21'0'31,"42"0"16,0 0-31,21 0-16,-20 0 0,-1 0 0,85 0 16,-85 0-16,0 0 15,21 0-15,-21 0 0,1 0 16,-1 0-16,0 0 0,0 0 0,0 0 15,0-21 64,1 21-79</inkml:trace>
  <inkml:trace contextRef="#ctx0" brushRef="#br0" timeOffset="115523.09">7535 8594 0,'0'-21'15,"-21"21"1,21-22-16,0 1 31,0 0-31,21 21 0,0-21 16,1 21-16,-1-21 0,0 21 16,0 0-16,21 0 0,-20 0 15,-1 0-15,21 0 16,-21 0-16,0 0 0,1 0 0,-1 0 0,-21 21 15,0 0-15,0 0 16,0 0-16,0 1 0,0-1 16,0 0-16,-43 0 0,1 21 15,21-42-15,0 22 16,0-1-16,-1-21 0,1 21 0,0-21 16,0 0-16,0 21 15,0-21-15,21-21 31,21 21-15,0 0-16,-21-21 0,21 21 16,21-21-16,-20 21 0,-1 0 15,0 0-15,21 0 16,-21 0-16,1 0 0,-1 0 16,0 0-16,0 21 0,0-21 15,-21 21-15,21 0 0,-21 0 16,22 0-16,-22 1 0,0-1 15,0 0-15,0 0 0,0 0 16,-22 0-16,1 1 0,-42 41 16,-1-42-1,43 0-15,-21-21 16,-1 0-16,22 22 0,-21-22 0,0 0 0,20 0 16,-41 0-16,21 0 15,20 0 1,1-22-16,21 1 15,-42 21 32</inkml:trace>
  <inkml:trace contextRef="#ctx0" brushRef="#br0" timeOffset="115571.06">7302 9017 0,'0'0'16,"-21"0"-16</inkml:trace>
  <inkml:trace contextRef="#ctx0" brushRef="#br0" timeOffset="116633.45">2371 9589 0,'-22'0'0,"44"0"0,-65 0 0,22 0 16,0 0-16,0 0 15,0 0-15,-1 0 0,1 0 16,64 0 31,-22 0-47,0 0 15,0 0-15,21 0 0,1 0 0,-1 0 16,0 0-16,1-22 0,20 22 16,191-21-1,-190 21-15,-1 0 0,1-21 16,20 21-16,-20 0 0,21 0 0,-1 0 15,1 0-15,0 0 0,-1 0 0,1 0 16,0 0-16,-1 0 0,1 0 16,-22 0-16,22 0 0,0 0 0,-22 0 15,22 0-15,0 0 0,-1 0 16,1 0-16,0 0 0,-1 0 16,22 0-16,-21 0 0,-22 0 0,107 0 15,-86 0-15,22 0 0,-21 0 16,21 0-16,-22 0 0,22 0 15,-21 0-15,21 0 0,-1-21 0,-20 21 16,21 0-16,-21 0 0,20 0 0,86 0 16,-85 0-16,63 0 15,-63 0-15,-21 0 0,63 0 16,-64 0-16,1 0 0,-21-21 16,20 21-16,-20 0 0,-1 0 15,22-21-15,42 21 16,-21 0-16,-43 0 0,-20-22 15,-1 22-15,0 0 0,1 0 16,-1 0-16,-21 0 0,0 0 0,22-21 16,-22 21-16,0 0 0,0 0 15,-42 43 79,0-43-94,0 0 16</inkml:trace>
  <inkml:trace contextRef="#ctx0" brushRef="#br0" timeOffset="119459.57">4741 10224 0,'0'-22'16,"0"1"-16,0 0 15,-21 21 1,21 21 0,0 0-16,0 1 0,-21-1 0,0 21 15,21-21-15,-21 43 0,21-22 16,0 0-16,0 22 0,-22-22 0,22 1 15,-21-1-15,21 0 0,0 1 16,0-1-16,-21 0 0,21-21 0,-21 43 16,21-43-16,0 0 15,0 0-15,21-42 47,-21 0-47,21 0 0</inkml:trace>
  <inkml:trace contextRef="#ctx0" brushRef="#br0" timeOffset="119810.37">4784 10181 0,'0'0'0,"0"21"15,21-21-15,0 22 0,0 20 16,0-21-16,0 21 0,1 1 0,-1-22 16,63 106-1,-20-42-15,-43-64 0,0 21 16,0-21-16,-21 22 0,22-22 0,-1 0 15,-21 0-15,0 0 0,0 0 0,21 1 16,-21-1-16,21-21 16,-21-21 31,0-1-47,0 1 0</inkml:trace>
  <inkml:trace contextRef="#ctx0" brushRef="#br0" timeOffset="120106.2">5376 10118 0,'-21'0'16,"0"0"-1,0 0-15,21 21 0,0 0 16,0 0-16,-21 22 0,21-22 0,-22 21 15,22 0-15,-21 1 0,21 20 16,0-20-16,0-1 0,-21 0 0,21 22 16,-21-22-16,21 0 0,-21 1 15,21 41-15,0-62 16,0-1-16,0 21 16,0-21-16,21-21 31,0-21-31,0 0 0,0 21 15,-21-21-15</inkml:trace>
  <inkml:trace contextRef="#ctx0" brushRef="#br0" timeOffset="120606.91">5736 10456 0,'-21'0'0,"21"22"16,-21-1-16,0 0 0,-1 0 0,22 0 15,-21 0-15,21 1 0,-21-1 16,21 0-16,0 0 0,0 43 16,-21-1-1,21-42-15,0 0 0,0 1 16,21-1-16,0-21 0,0 21 15,1-21-15,-1 0 0,21 0 16,-21 0-16,22 0 16,-1 0-16,-21-21 0,0 21 0,0-21 15,1-1-15,-1 22 0,0-21 0,0 0 16,0-21-16,0 21 0,-21-1 16,0-20-16,0 21 0,0-21 0,0-64 15,0 63 1,0 22-16,-21-21 0,0 21 15,0 0-15,-43 21 16,22 0-16,21 0 0,0 0 16,0 21-16,-1-21 0,1 21 15,0 0-15,0 21 0,-21 1 16,42-22-16,0 0 16,0 0-16,0 0 0,0 1 0,0-1 15,0 0-15,21-21 0,0 0 16,0 0-16,0 0 0,0 0 15,1 0-15</inkml:trace>
  <inkml:trace contextRef="#ctx0" brushRef="#br0" timeOffset="120937.26">6371 10139 0,'0'-21'15,"0"42"-15,0-21 32,0 21-32,0 0 15,0 0-15,0 1 16,-21 20-16,21 0 0,-21 1 0,21 41 16,0-41-16,-21 62 15,21-62-15,0-1 0,0 0 16,0-20-16,0 20 0,0-21 0,0 0 15,0 22-15,0-22 0,0 0 16,21-21 15,0 0-31,-21-21 16,21 21-16,0-21 0,-21-1 16,21 1-16</inkml:trace>
  <inkml:trace contextRef="#ctx0" brushRef="#br0" timeOffset="121405.99">6646 10626 0,'-21'21'31,"42"-21"1,0 0-32,1 0 0,-1-21 15,0 0-15,0 21 0,-21-22 16,21 1-16,-21 0 0,21 0 16,-21 0-16,0 0 0,0-1 15,0 1-15,0 0 16,0 0-1,-21 21-15,0 0 0,0 0 16,0 21-16,0-21 0,-1 21 16,1 0-16,21 1 0,-21-1 15,0 0-15,21 0 0,-21 0 0,21 22 16,0-22-16,-21 0 0,-1 42 16,22 1-1,0-43-15,0 0 0,0 0 0,0 1 16,0-1-1,22-21-15,-1 0 0,0 0 16,0 0-16,0 0 0,0 0 16,1 0-16,20 0 0,-21-21 15,0 21-15</inkml:trace>
  <inkml:trace contextRef="#ctx0" brushRef="#br0" timeOffset="121942.13">7472 10414 0,'0'0'15,"0"-21"-15,-21 21 0,-1 0 16,1 0-16,-21 0 16,21 0-16,0 0 0,-22 42 15,22-21-15,21 1 0,-21-22 16,0 21-16,0 0 0,21 0 0,0 21 15,0-20-15,0-1 16,0 0 0,21-21-16,0 0 15,0 0-15,0 0 0,0 0 0,1 0 16,-1 0-16,0 0 0,0 0 16,0 0-16,0 0 0,1 0 0,-1 0 15,0 0-15,0 0 0,0 21 16,0-21-1,1 21-15,-1 0 16,-21 1 0,0-1-1,-21 0-15,-1-21 16,1 21-16,-21 0 16,21-21-16,0 21 0,-1-21 0,1 22 15,0-22-15,0 0 0,0 21 16,0-21-16,-1 0 0,1 0 0,-42 21 15,20-21 1,22 0-16,0 0 16,0 0-16,21-21 47,0 0-47,-21-1 0</inkml:trace>
  <inkml:trace contextRef="#ctx0" brushRef="#br0" timeOffset="122397.58">6096 10202 0,'0'0'16,"21"0"-1,0 0 1,0 0-16,43 0 15,-22 0-15,1 0 0,-1 0 0,21 0 16,43 0-16,-63 0 0,-1 0 16,21 0-16,-20 0 0,-1 0 15,0 0-15,1 0 0,20 0 16,-20-21 0,-22 21-16,0 0 0,-42 0 78,0 0-78,-1 0 0,1 0 0,0 21 15</inkml:trace>
  <inkml:trace contextRef="#ctx0" brushRef="#br0" timeOffset="123286.07">4127 11451 0,'-21'0'31,"42"0"16,1 0-47,-1 0 0,0 0 16,21 0-16,-21 0 0,1 0 15,20 0-15,-21 0 0,21 0 0,1-21 16,-1 21-16,22 0 0,41 0 16,-20 0-16,-21 0 0,-1 0 15,22-21-15,84 21 0,-84 0 16,21 0-16,-1 0 0,1 0 0,0 0 16,0 0-16,233 0 15,-234 0-15,107 0 16,-106 0-16,-21 0 0,20-21 15,1 21-15,-21 0 0,0 0 16,-1 0-16,1 0 0,0 0 0,-22 0 16,149 0-16,-149-21 15,1 21-15,-1 0 0,-20 0 16,-1 0-16,0 0 0,1 0 0,-22-22 16,0 22-16,0 0 0,0 0 0,0 0 15,-42 0 48,0 0-63,0 0 15,0 0-15,0 0 16</inkml:trace>
  <inkml:trace contextRef="#ctx0" brushRef="#br0" timeOffset="123945.69">3365 12340 0,'0'0'0,"0"-21"0,0 0 0,0 0 15,0 0-15,-21-1 0,21 1 16,-21 0-16,21 0 16,0 42-1,0 21 1,0-20-16,0-1 16,0 21-16,0-21 0,0 22 15,0-1-15,0-21 0,0 64 16,0-43-16,0-21 0,0 22 15,0-1-15,0 0 0,0-21 0,-21 64 16,0-43 0,21-20-16,0-1 0,-21-21 15,21 21-15,0-42 32,0 0-32,21-1 0,0 1 15</inkml:trace>
  <inkml:trace contextRef="#ctx0" brushRef="#br0" timeOffset="124285.5">3704 12573 0,'0'64'31,"21"-64"-15,-21 21-16,21-21 16,1 0-16,-1 0 15,0 0-15,-21-21 16,0-1-16,0 1 16,0 0-1,-21 21 1,0 0-1,-1 0-15,1 0 16,0 21-16,21 0 16,0 1-1,21-1-15,0-21 0,1 0 16</inkml:trace>
  <inkml:trace contextRef="#ctx0" brushRef="#br0" timeOffset="124817.28">5588 12150 0,'0'-21'0,"0"42"0,0-64 0,0 65 47,0-1-31,0 0-16,0 0 0,0 21 0,0-20 15,-21 20-15,21 0 0,0-21 16,-21 22-16,21 20 0,0-20 15,-22-22-15,22 21 0,-21-21 16,21 0-16,0 1 0,0-1 0,0 0 16,0 21-16,-21-42 15,42-21 17,-21 0-32,21 21 15</inkml:trace>
  <inkml:trace contextRef="#ctx0" brushRef="#br0" timeOffset="125307">6032 12150 0,'0'21'16,"-21"0"-16,21 0 0,-21 0 15,21 1-15,0-1 0,-21 0 16,0 0-16,21 21 0,-21-20 0,21-1 16,0 21-16,-22-21 0,22 22 0,0-22 15,0 0-15,0 0 0,0 0 16,0 0-16,22 1 0,-1-1 16,0 0-16,42-21 0,-41 0 15,-1 0-15,21 0 0,-21 0 16,0 0-16,22 0 0,-22-21 15,0 0-15,0 21 0,22-22 0,-1-20 16,-21-21 0,0 20-16,-21 22 0,0-21 15,0 21-15,0-22 0,0 22 0,0-21 16,-21 21-16,0-22 0,0 22 16,0 0-16,-22 0 0,1 21 15,21 0-15,0 0 0,-1 0 16,1 21-16,0-21 15,0 21-15,21 0 16,-21 0-16,21 1 0,-21-1 16,21 0-16,0 0 0,0 0 0,0 0 0,0 1 15,21-1-15,0-21 16,0 21-16,0-21 0,22 21 16</inkml:trace>
  <inkml:trace contextRef="#ctx0" brushRef="#br0" timeOffset="125822.35">6964 12129 0,'0'0'0,"-21"0"16,-1 0-1,1 21-15,0 0 0,21 0 16,-21 0-16,0 0 0,21 43 16,-21-22-16,-1-21 15,22 22-15,-21-22 0,21 0 0,0 0 16,0 22-16,0-22 0,0 0 0,0 0 16,0 0-16,0 0 0,21 1 15,1-1-15,20-21 16,-21 0-16,0 0 0,0 0 15,22 0-15,-22 0 0,0 0 0,21 0 16,-20-21-16,-1-1 0,63-20 16,-62 42-16,20-63 15,-42 20-15,21 22 16,-21 0-16,0-21 0,0 20 16,0-20-16,0 0 0,0 21 0,0-22 15,-63-63 1,20 64-16,22 21 0,0 0 15,-21 0-15,20 21 0,1 0 0,-21 0 16,21 0-16,-22 0 16,22 21-16,0 0 0,-21 21 15,21 1-15,21-22 16,-22 0-16,22 0 16,0 0-16,0 0 0,0 1 15,22-22-15</inkml:trace>
  <inkml:trace contextRef="#ctx0" brushRef="#br0" timeOffset="126446">8255 11790 0,'0'0'0,"0"-21"0,0 0 15,-21 21 1,0 0 0,21 21-1,0 0-15,0 0 0,0 0 16,0 22-16,0-22 0,0 21 16,0 0-16,-22 22 0,22-22 0,-21 43 15,21-22-15,-21-20 16,21-1-16,0 0 0,-21 22 15,21-43-15,-21 21 0,21-20 0,0-1 16,0 0-16,0 0 0,0 0 16,21-21 15,-21-21-15,0 0-16,21 0 0,-21 0 15</inkml:trace>
  <inkml:trace contextRef="#ctx0" brushRef="#br0" timeOffset="126817.71">8086 11959 0,'-22'-21'0,"44"42"0,-65-63 0,43 21 16,0 0-16,-21-1 0,21 1 15,0 0-15,0 0 16,21 0-16,0 21 0,1-21 15,-1-1-15,21 22 0,0-21 16,-20 21-16,20 0 0,0-21 16,1 21-16,-1 0 0,0 0 0,22 0 15,20 21-15,-62 0 0,20 1 16,-21-1-16,0 21 0,0-21 16,-21 22-16,0-22 0,0 21 0,0 0 15,-21-20-15,0-1 0,0 21 0,0-21 16,-22 0-16,1 1 15,21-1-15,-43 21 0,43-42 16,0 21-16,-21-21 0,21 21 16,-1-21-16,22 22 0,22-22 62</inkml:trace>
  <inkml:trace contextRef="#ctx0" brushRef="#br0" timeOffset="127424.43">9207 12234 0,'0'0'0,"0"-21"0,0 0 16,0 0-16,0 0 0,0 0 16,-21-1-16,0 1 0,0 0 15,21 0-15,-21 0 0,-22 21 16,22 0-16,-42 0 0,42 0 16,-1 0-16,-20 21 0,21 0 15,-21 0-15,20 0 0,-20 1 16,21 20-16,0-21 0,-22 21 0,1 22 15,21 21 1,21-64-16,0 21 0,0-21 16,0 0-16,0 1 0,0-1 0,21-21 15,0 21-15,0-21 0,1 0 16,20 0-16,-21 0 0,0 0 0,85 0 16,-85-21-16,22 0 15,-22-1-15,21 1 0,-21 0 16,0 0-16,43-21 15,-22-22-15,-42 43 0,21-21 0,-21 20 16,0 1-16,22 0 0,-22 0 16,0 0-16,0 0 0,-22 21 31,1 21-15,21 0-16,-21 0 0,21 0 15,0 0-15,0 1 0,0-1 0,0 21 16,0-21-16,0 0 0,0 1 15,0-1-15,0 0 0,0 0 0,0 0 16,21-21-16,-21 21 0,21-21 16,1 0-16,-1 22 0,0-22 0,0 0 15,0 0-15,0 0 0,22 0 0,-22 0 16</inkml:trace>
  <inkml:trace contextRef="#ctx0" brushRef="#br0" timeOffset="128209.71">9927 12129 0,'0'0'16,"0"-22"-16,0 1 0,0 0 0,0 0 15,-21 21-15,0-21 16,0 21-16,-1 0 0,1 0 0,-21 0 16,0 21-16,-1 0 15,22 0-15,0 0 0,0 1 16,0-1-16,-1 21 0,22-21 0,-21 22 15,21-22-15,-21 0 0,21 85 16,0-85 0,0 0-16,42-21 15,-20 21-15,-1-21 0,0 0 16,0 0-16,0 0 0,0 0 0,1 0 16,20-21-16,-21 0 0,0 21 15,22-42-15,-22 20 0,0 1 16,-21 0-16,0 0 0,21 0 0,0 0 15,-21-1-15,0 1 16,0 0-16,0 0 16,0 0-16,0 0 15,0 42 17,0 0-32,0 0 15,0 0-15,-21 22 16,21-22-16,0 21 0,-21-21 0,21 22 15,0-22-15,0 21 0,0 0 0,0 22 16,0 42 0,0-64-16,0 0 0,0 22 0,0 63 15,0-85-15,0 22 0,0-22 16,0 64-16,0 0 16,0-64-16,0 0 0,0 1 15,0-1-15,0 0 0,0 1 16,0-1-16,0-21 0,21 22 0,-21-22 15,0 0-15,0 21 16,0-21-16,-21-21 31,21-21-31,0 0 0,-21 21 16,0-42-16,-1 21 0,22-22 16,-21 22-16,0-21 0,21-1 0,-21 1 15,0 0-15,0-1 0,-1-20 0,22-1 16,0 22-16,-21-21 0,21-1 15,0 1-15,0-128 16,21 149-16,1-1 0,-1 1 16,0 0-16,-21 21 0,21-22 0,0 22 15,0 0-15,1 0 0,-1 0 16,21-22-16,-21 43 0,22-42 16,-22 42-16,0-21 0,0 0 15,0-1-15,0 22 0,1-21 16</inkml:trace>
  <inkml:trace contextRef="#ctx0" brushRef="#br0" timeOffset="128622.48">10266 12298 0,'21'-21'16,"0"21"-1,0-21-15,0-1 16,1 22-16,-22-21 0,21 21 16,0-42-16,0 21 15,-21 0-15,21-1 0,-21-20 16,21 21-16,-21 0 16,0 0-16,0-1 0,0 1 0,-21 0 15,0 21 1,0 0-16,0 21 0,0-21 15,-1 21-15,1 1 0,0-1 16,0 0-16,0 21 0,0 1 16,21 41-16,0-63 15,0 1-15,0-1 0,0 0 16,21 0-16,0 0 0,0-21 0,0 21 16,0-21-16,1 0 0,62 22 15,-63-22 1,1 0-16,-1 0 0,0 0 0,0 0 15,0-22-15,0 22 0,1-21 0,-1 0 16,0 0-16</inkml:trace>
  <inkml:trace contextRef="#ctx0" brushRef="#br0" timeOffset="155541.25">14266 10266 0,'0'0'0,"0"-21"0,0 0 0,0-1 16,0 1-16,0 0 15,0 42 48,0 22-47,0-1-16,0 0 0,0 1 0,-21 20 15,21 1-15,0-1 0,-21 1 16,21 20-16,0-20 0,0-1 0,-21 85 15,-22 1 1,22-65-16,21-20 0,0 20 16,-21-20-16,0-1 0,0 1 0,0 63 15,21-85-15,-22 22 0,1 42 16,0 42 0,0-106-16,21-21 15,0 0-15,-21 1 0,21-1 16,0 0-16,0 0 15,0-42 1,0 0-16,0 0 16,21-1-16,-21-20 0,21 21 15,0-21-15,-21-1 0,0 1 16,21 0-16</inkml:trace>
  <inkml:trace contextRef="#ctx0" brushRef="#br0" timeOffset="156642.17">14224 10118 0,'0'-21'15,"0"-1"1,21 22 0,0 0-1,0 0-15,1 0 16,20 0-16,-21 0 0,21 0 0,1 0 15,-1 0-15,0 0 0,1 0 16,20 0-16,1 0 0,-1 0 0,1 0 16,190 0-1,-148 0-15,-22 0 0,86 0 16,-86 0-16,1 0 0,-22 0 16,1 0-16,-1 0 0,1 0 0,42 0 15,42 0 1,-106 0-16,85 0 15,-84 0-15,-22 0 16,21 0-16,-21 0 0,0 0 16,1 0-16,-1 0 15,-21 22-15,21-22 16,-21 21-16,0 0 0,0 0 16,0 0-1,0 0-15,0 1 0,0-1 16,0 0-16,0 0 15,0 21-15,-21-20 0,21 20 16,0 0-16,-21 1 0,21-1 0,0 0 16,0 22-16,0-22 0,0 0 15,-22 64-15,22 0 16,0-64-16,-21 1 0,21 63 16,0-43-16,0-21 0,-21 22 15,21-22-15,0 22 0,-21-22 16,21 43-16,-21 42 15,21-85-15,-21-21 0,21 22 16,-22-1-16,1-21 0,21 0 16,0 22-16,0-22 0,-21 0 0,21 21 15,-21 1 1,21-22-16,0 0 0,0 0 16,-21 0-16,0-21 0,21 21 15,-22-21 1,22 22-16,-21-22 0,0 0 15,0 0-15,0 0 16,0 0-16,-1 0 0,1 0 0,0 0 16,0 0-16,0 0 0,-22 0 0,22 0 15,-85 0 1,43 0-16,21 0 0,-85 0 16,42 0-16,21 0 0,-20 0 15,-1-22-15,0 22 0,1-21 0,-149 0 16,85 21-1,84-21-15,1 21 16,-1 0-16,22 0 0,-22 0 0,22-21 16,0 21-16,-1 0 0,22 0 15,-21 0-15,-22 0 16,22 0-16,21 0 16,21-21 15,0-1-16,0 1-15,0 0 16,21 21-16,-21-21 0,21 0 0,-21 0 16,0-1-16</inkml:trace>
  <inkml:trace contextRef="#ctx0" brushRef="#br0" timeOffset="157798.13">14605 10456 0,'0'0'0,"-21"0"0,0 0 31,-1 0-15,44 0 62,-1 0-78,21 0 16,-21 0-16,0 0 0,22 0 0,-1 0 15,0 0-15,22 0 0,-22 0 0,22 0 16,20 0-16,-20 0 15,-1 0-15,86 0 0,-86 0 0,1 0 16,-1 0-16,1 0 16,-22 0-16,21 0 0,-20 0 0,20 0 15,-20 0-15,-1 0 0,85 0 16,-42 0 0,-64 0-16,0 0 0,0 0 15,-21-21 1,-21 21 15,0 0-31,0 0 16,-1 0-16,1 0 15,0 0-15,0 0 16,0 0-16,0 0 0</inkml:trace>
  <inkml:trace contextRef="#ctx0" brushRef="#br0" timeOffset="158325.82">14436 10795 0,'-22'0'0,"22"21"0,22-21 47,-1 0-47,0 0 15,0 0-15,0 0 0,0 0 16,22 0-16,-22 0 0,64 0 15,-1 0 1,-20 0-16,-22 0 0,22 0 0,-1 0 16,1 0-16,20 0 0,-20 0 0,-1 0 15,22 0-15,-22 0 0,107 0 16,-22 0 0,-106 0-16,1 0 15,-22 0-15,21 0 0,-21 0 0,22 0 16,-22 0-16,0 0 0,0 0 15,-42 0 32,0 0-47,0 0 16,-1 0-16,1 0 0,0 0 16,0 0-16,0 0 0,0 0 15,-1 0-15,-20 0 0</inkml:trace>
  <inkml:trace contextRef="#ctx0" brushRef="#br0" timeOffset="158789.18">14457 11155 0,'0'0'31,"21"0"-31,0 0 0,0 0 16,0 0-16,22 0 0,-22 0 0,21 0 15,-21 0-15,22 0 0,-1 0 16,64 0-16,-43 0 15,1 0-15,-1 0 0,86 0 16,-86 0-16,1 0 0,-1 0 16,1 0-16,-1 0 0,-21 0 0,1 0 15,-1 0-15,-21 0 0,22 0 16,-22 0-16,0 0 0,0 0 16,0 0-16,-42 0 62,0 0-46,0 0-16,0 0 0,-1 0 15,1 0-15,0 0 0,0 21 16</inkml:trace>
  <inkml:trace contextRef="#ctx0" brushRef="#br0" timeOffset="159181.95">14774 11472 0,'0'22'16,"21"-22"-1,1 0-15,-1 0 0,21 0 0,0 0 16,1 0-16,63 0 16,63-22-16,-84 22 15,-22 0-15,1 0 0,-1-21 0,-21 21 16,22 0-16,-22 0 0,22-21 15,-22 21-15,43 0 16,-22-21 0,-42 21-16,1 0 31,-44 0-31,44-21 16,-1 0-16</inkml:trace>
  <inkml:trace contextRef="#ctx0" brushRef="#br0" timeOffset="160025.32">19367 10202 0,'-42'-21'31,"42"0"-31,-21 21 31,21 21 0,-21 0-15,21 1-16,0-1 0,0 21 0,0 0 16,0 22-16,0-22 0,0 1 15,0 126 1,0-106-16,0 1 0,0 42 0,0-43 15,0 1-15,0-1 16,0 1-16,0-1 0,0-20 0,-21 126 16,-1-84-1,22-43-15,0-21 0,0 21 0,-21-20 16,21 20-16,0-21 0,0 0 0,-21 0 16,21 1-1,0-1-15,0-42 47,0-1-47,0 1 16,0 0-16,0-21 0,21 21 0,-21-1 15,21-20-15</inkml:trace>
  <inkml:trace contextRef="#ctx0" brushRef="#br0" timeOffset="161067.44">19367 10245 0,'-42'-21'31,"42"-1"-15,0 1 15,21 21-15,0 0 0,1 0-16,20 0 0,0 0 15,1 0-15,-22 0 16,42 0-16,-20 0 0,-1 0 0,21 0 0,1 0 15,-1 0-15,1 0 0,63 0 16,42 0 0,-84 0-16,0 0 0,-1 0 0,1 0 15,0 0-15,-1 0 0,1 0 0,-22 21 16,1-21-16,-1 0 0,128 0 16,-128 0-1,-20 0-15,-22 0 16,0 0-16,0 0 0,0 0 15,1 0-15,-1 0 16,-21 22 15,0-1-15,0 0-16,0 0 16,0 43-16,0-43 15,0 0-15,0 21 0,0-21 16,0 22-16,-21-22 0,21 21 0,0-21 0,0 22 15,0-1-15,0 22 16,0-22-16,0 21 16,0-20-16,0-1 0,0 0 15,0-20-15,0 20 0,0 0 0,0 1 16,0-1-16,-22 0 0,22 1 0,-21-1 16,21 0-16,0-21 0,0 22 15,-21 20-15,21-42 0,-21 22 16,21-22-16,0 21 0,-21-21 15,21 1-15,-21-22 0,-22 42 16,43-21-16,-21 0 0,0-21 16,0 43-16,0-22 15,21 0 1,0 0 0,-22-21-1,1 21 1,0-21-16,0 0 15,0 0-15,0 0 16,-1 0-16,-41 0 16,21 0-16,-1 0 0,1 0 0,-85 0 15,63 0-15,1 0 0,-22 0 16,22 0-16,-22 0 0,-148 0 16,170 0-16,-64 0 15,84 0-15,1 0 0,0 0 16,-1 0-16,1 0 0,21 0 15,0 0-15,0 0 0,-1 0 0,1 0 16,-21 0-16,0-21 16,20 21-16,1 0 15,0-21-15,0 21 0,0-21 16,0 0-16,21-1 16,-22 1-16,22 0 0</inkml:trace>
  <inkml:trace contextRef="#ctx0" brushRef="#br0" timeOffset="161973.91">19198 9335 0,'0'0'0,"-21"21"0,21 0 15,0 0-15,21-21 32,0 0-17,0 0-15,1 0 0,20 0 16,-21 0-16,0 0 16,0-21-16,22 0 0,-22 21 0,0-21 15,0-1-15,-21 1 16,0 0-1,-21 21-15,0 0 16,0 0-16,-43 0 16,43 0-16,0 0 0,-21 0 15,20 21-15,1-21 0,0 21 0,0 1 16,21-1-16,-21 21 16,21 0-1,0-20 1,21-22-16,-21 21 0,21-21 15,21 0-15,22 0 16,-43 0-16,0 0 0,0 0 16,1 0-16,-44 0 31,1 0-15,0 0-16,-21 0 0,21 0 0,-1 0 15,-20 0-15,21 21 0,0-21 16,0 21-16,-22 21 0,22-20 15,21-1-15,0 21 16,0 22 0,0-43-16,0 0 0,0 0 0,21-21 15,0 21-15,1 0 0,-1-21 16,21 0-16,-21 0 0,0 0 0,43 0 16,-1 0-1,-20 0-15,-22-21 16,0 21-16,0-21 0,0 21 0,1-21 15</inkml:trace>
  <inkml:trace contextRef="#ctx0" brushRef="#br0" timeOffset="162233.76">19685 9504 0,'21'0'31,"0"0"-16,0 21-15,-21 0 0,22 0 16,-1 1-16,0-22 0,-21 21 16,21 0-16,0 0 0,0 0 15,-21 0-15,43 22 16,-43-64 46,0-1-62,0 1 0</inkml:trace>
  <inkml:trace contextRef="#ctx0" brushRef="#br0" timeOffset="162452.63">20002 9440 0,'0'0'0,"-21"0"31,0 0-31,21 22 0,-21-1 16,0 0-16,-22-21 0,22 21 15,0 21-15,-21-20 0,21-1 0,-1 0 16,-20 0-16,21 0 0,0 0 16,0 1-16,-22 20 15,43-21-15,0 0 0,21-21 32,1 0-32,-1 0 0,0 0 0,0 0 15</inkml:trace>
  <inkml:trace contextRef="#ctx0" brushRef="#br0" timeOffset="162746.07">20256 9440 0,'0'0'16,"0"22"-1,0-1 1,0 0-16,0 0 0,0 43 15,0-22 1,0 0-16,0-21 0,-21 43 16,21-22-16,0-21 0,-21 1 0,21-1 15,0 0-15,0 0 0,0 0 16,0 0-16,0 1 16,0-1-16,0-42 46,21-1-46,-21 1 16,21 0-16</inkml:trace>
  <inkml:trace contextRef="#ctx0" brushRef="#br0" timeOffset="162985.93">20256 9419 0,'0'0'0,"22"0"16,-1-21-1,0 21-15,0 0 0,0 0 0,22 0 16,-22 0 0,0 0-16,0 21 0,0 0 15,-21 1-15,0-1 0,-21 0 16,0 0-16,0 0 16,0-21-16,-85 43 15,85-22-15,-22-21 0,22 21 16,0 0-16,0-21 0,0 0 15,-1 0-15,22 21 0</inkml:trace>
  <inkml:trace contextRef="#ctx0" brushRef="#br0" timeOffset="163665.53">22437 10181 0,'0'0'0,"0"-21"16,0 42 31,0 0-32,0 1-15,0 20 0,0-21 0,0 21 16,0 1-16,0 20 0,-22-20 15,22 20-15,-21-21 0,21 22 0,0-22 16,0 22-16,0-22 0,-21 64 16,0-64-16,21 22 0,0-1 15,0 43-15,-21-64 0,21 22 16,0-22-16,-21 1 0,21 20 16,0-21-16,-22-20 0,22 62 15,0-41-15,0-22 0,0 0 16,0 0-16,0 0 15,0-42 1,0 0 0,0 0-1,0 0-15,0-1 0,0-20 0,22 0 16,-1-1-16</inkml:trace>
  <inkml:trace contextRef="#ctx0" brushRef="#br0" timeOffset="164570.14">22437 10266 0,'0'0'16,"0"-21"-16,0 0 0,0-1 31,21 22-16,0-21-15,0 21 0,0 0 0,22 0 16,84-21 0,-64 21-16,1 0 0,63-21 15,-64 21-15,22 0 0,-22 0 16,1 0-16,20 0 0,149 0 16,-63 0-1,-107 0-15,1 0 0,20 0 16,-41 0-16,20 0 0,1-21 0,-22 21 15,0 0-15,1 0 0,-22 0 16,0 0-16,42 0 16,-41 0-16,-1 0 0,0 0 31,-21 21-15,0 0-1,0 0-15,0 0 0,0 1 16,0-1-16,0 21 0,0-21 15,-21 0-15,21 22 16,0-22-16,0 21 0,0 22 16,0-22-16,0 0 0,0 1 15,0-1-15,0 0 0,0-20 0,0 20 16,0 0-16,0 1 0,0-22 0,-43 106 16,43-106-1,0 21-15,-21 1 0,0-22 0,0 42 16,21-20-16,0-22 0,-21 21 15,0-21-15,21 0 0,0 22 16,0-22-16,-43 21 0,22-21 16,21 1-16,0-1 0,-21 0 15,21 0 1,-21-21-16,21 21 0,-21-21 0,-1 0 16,22 21-16,-21-21 0,0 22 15,0-22-15,21 21 16,-21-21-16,0 0 0,-1 0 15,22 21-15,-21-21 0,0 0 16,0 0-16,-43 21 16,22-21-1,0 0-15,21 0 0,-22 0 0,-20 21 16,20-21-16,-20 0 0,21 0 0,-22 0 16,1 0-16,-1 0 0,1 0 0,-64 0 15,63 0-15,-63 0 16,64 0-16,-43 0 15,63 0-15,-20 0 0,21 0 16,-1 0-16,1 0 0,21 0 0,-22 0 16,1 0-16,-43 0 15,64 0-15,0 0 16,21-21 0,0 0-16,0 0 0,0 0 15</inkml:trace>
  <inkml:trace contextRef="#ctx0" brushRef="#br0" timeOffset="165089.5">22394 9419 0,'0'0'0,"0"-21"31,21 21-16,1 0-15,-1-21 0,0 21 0,85 0 16,-64 0-16,0 0 16,1 0-16,-1 0 0,0 0 15,-20 0-15,-1 0 0,0 0 0,0 0 16,0 0-16,-42 0 31,0 0-31,0 0 0,0 0 0,-1 0 16</inkml:trace>
  <inkml:trace contextRef="#ctx0" brushRef="#br0" timeOffset="165405.32">22669 9377 0,'0'21'15,"0"0"-15,0 0 16,0 1-16,0-1 16,0 0-16,0 42 15,0-41-15,0-1 16,22 0-16,-22 0 0,0 0 0,21 22 15,-21-22-15,0 0 0,0 0 0,0 21 16,0-20-16,-64 20 16,43-21-1,-21-21-15,21 0 0,-22 0 16,22 0-16,0 0 0,0 0 16,0 0-16,-43-21 15,22 0-15,42 0 16,-21 21-16,21-22 0,0 1 15,0 0-15,0 0 32,21 21-17,0 0-15,0 0 0</inkml:trace>
  <inkml:trace contextRef="#ctx0" brushRef="#br0" timeOffset="165898.1">23072 9589 0,'0'0'0,"0"-22"0,0 1 0,0 0 16,0 0-16,0 0 16,-22 21-1,1 21 1,0 0-16,21 0 0,-42 22 15,-1 20 1,22-42-16,21 0 0,0 1 0,0-1 16,0 0-16,0 0 0,0 0 0,0 0 15,21-21 1,1 0-16,-1 0 0,0 0 16,0 0-16,0-21 15,0 0-15,1 0 0,-1-64 16,0 43-1,0 0-15,-21 20 16,0 1-16,21 0 0,-21 0 0,0 42 47,0 0-47,0 0 0,0 22 16,0-22-16,0 0 0,0 0 15,0 0-15,0 1 0,0-1 16,0 0-16,0 0 15,21-21-15,1 0 0,-1 0 16,0 0-16,0 0 16,0-21-16,-21 0 15</inkml:trace>
  <inkml:trace contextRef="#ctx0" brushRef="#br0" timeOffset="166119.97">23368 9398 0,'0'42'16,"0"-20"-16,0-1 16,0 21-1,0 0-15,0-20 0,0-1 16,0 0-16,0 0 0,0 0 0,21-21 16,-21 21-16,21-21 15,0 0 1,-21-21-1,22 0-15,-1 21 0,-21-21 16</inkml:trace>
  <inkml:trace contextRef="#ctx0" brushRef="#br0" timeOffset="166309.85">23622 9398 0,'0'0'16,"-21"0"-1,0 21 1,-1 0-16,1 1 15,0-1-15,0 0 0,0 0 0,21 0 16,-43 22-16,43-22 16,0 0-16,0 0 15,22-21 17</inkml:trace>
  <inkml:trace contextRef="#ctx0" brushRef="#br0" timeOffset="166721.39">23791 9440 0,'21'0'15,"-42"0"-15,21 0 32,-21 0-32,0 0 15,21 22-15,-21-22 0,0 21 0,21 0 0,-22 0 16,1 0-16,21 0 15,-21 1-15,21 20 16,0-21 0,21-21-1,0 0-15,1 0 16,-1 0-16,0-21 0,0 0 16,0 0-16,0-1 0,-21 1 15,22-21-15,-1 42 0,-21-21 16,0 42 15,0 0-31,0 0 0,0 0 16,0 1-16,0-1 0,0 0 15,0 21-15,0-21 0,0 1 0,0-1 16,0 0-16,21 0 16,0-21-16,0 21 0,22 0 15,-22-21-15,0 0 0,0 0 0,43 0 16,-22 0-16</inkml:trace>
  <inkml:trace contextRef="#ctx0" brushRef="#br0" timeOffset="167287.07">25125 10139 0,'0'-21'16,"-21"21"15,21 21-31,0 0 0,-22-21 16,22 42-16,0-20 15,0-1-15,0 21 0,0-21 0,0 22 16,0-1-16,0 0 0,0 1 0,0 20 15,0-21-15,0 64 16,0 42 0,0-105-16,0 20 0,-21-20 0,0-1 15,0 21-15,21-20 0,-21 63 16,0-64-16,-1 43 16,1-43-16,0 0 0,21 1 0,-21-22 15,0 21-15,21-21 0,0 0 16,-21 1-16,21-1 0,-22-21 0,22 21 15,0-42 17,22 0-32,-22-1 0,21 1 15,0 0-15,21-21 0,-21 21 16</inkml:trace>
  <inkml:trace contextRef="#ctx0" brushRef="#br0" timeOffset="168182.79">25104 10075 0,'0'0'15,"0"-21"-15,21 21 32,0 0-32,0 0 0,0 0 0,43 0 15,-22 0-15,0 0 16,64 0-16,-63 0 0,20 0 16,22 0-16,-22 0 0,22 0 15,0 0-15,-1 0 0,86 0 16,62 21-1,-168-21-15,-1 0 0,1 0 16,-22 0-16,22 0 0,-22 0 0,0 0 16,1 0-16,-1 0 0,22 0 15,-22 0-15,21 0 16,-41 0-16,-1 22 16,0-22-16,-21 21 15,0 0-15,0 0 16,0 0-16,0 0 15,0 1-15,0-1 0,-21 0 16,21 0-16,-21 21 0,21-20 16,-22 105-16,-20-22 15,42-62-15,-21-1 16,0 0-16,0 1 16,21-1-16,-22 0 0,22-20 0,-21 20 15,21 0-15,0 22 16,-21 42-16,0-85 15,21 21-15,0-21 0,0 22 16,0-22-16,0 0 0,0 0 0,0 0 16,0 0-16,0 1 0,0-1 0,-21 0 15,0 21 1,-1-42-16,22 21 0,-21-21 0,0 22 16,0-22-16,0 0 15,0 21-15,-1-21 16,1 0-16,0 0 0,0 0 15,-21 21-15,20-21 0,1 0 16,-42 0-16,42 0 0,-22 0 16,-20 0-16,20 0 0,-20 0 15,-1 0-15,-84 21 0,-85-21 16,170 0-16,-22 21 16,22-21-16,-22 0 0,22 0 15,-1 21-15,1-21 0,-1 0 0,1 0 16,20 0-16,-105 22 15,63-22 1,64 0-16,-21 0 0,0 0 16,20-22-16,1 22 0,21-21 15,0 0-15,0 0 16,0-21-16,43-1 16</inkml:trace>
  <inkml:trace contextRef="#ctx0" brushRef="#br0" timeOffset="168678.06">25675 9250 0,'0'0'16,"0"-21"-16,0 42 31,0 0-31,0 0 16,0 0 0,0 1-16,0 20 0,-21-21 0,21 0 15,-21 0-15,21 1 0,0-1 16,0 0-16,0 0 15,0 0-15,0 0 0,0 1 16,21-22 15,-21-22-15,21 22-16,-21-21 0</inkml:trace>
  <inkml:trace contextRef="#ctx0" brushRef="#br0" timeOffset="168920.92">25527 9546 0,'-42'64'31,"42"-43"-31,21-21 16,0 21-1,0-21-15,0 0 0,22 0 16,-22 0-16,0 0 0,0 0 15,21 0-15,-20 0 0,62 0 16,-63-21 0,1 21-16,-22-21 0,0 0 15,0-1-15,0 1 0,0 0 16</inkml:trace>
  <inkml:trace contextRef="#ctx0" brushRef="#br0" timeOffset="169157.79">25485 9313 0,'0'-21'32,"21"21"-17,0 0-15,0 0 0,0 0 16,22 0-1,-22 0-15,0 0 0,0 0 0,0-21 16,0 21-16,1 0 0,-1 0 16,0 0-1,-21-21-15</inkml:trace>
  <inkml:trace contextRef="#ctx0" brushRef="#br0" timeOffset="169901.36">26289 9229 0,'0'-21'32,"-21"21"-17,21 21-15,-21-21 16,-1 21-16,22 0 0,-21 0 15,0 0-15,0 1 0,0 20 16,21 0 0,-21-21-16,21 1 0,-22-1 15,22 21-15,0-21 0,0 0 0,0 1 16,0-1-16,22 0 0,-1 0 16,0-21-16,0 21 15,0-21-15,0 0 0,22 0 16,-22 0-16,0 0 0,0 0 15,22-21-15,-22 21 0,0-21 16,42-43-16,-20 22 16,-43 21-16,21-21 15,0 20-15,0 1 0,-21-21 0,0 21 16,0 0-16,0-22 0,0 22 0,0 0 16,-21-43-1,-21 43-15,21 21 0,-1 0 16,-41 0-1,21 0-15,20 0 0,-20 0 0,21 21 16,-21 1-16,20-22 0,-41 63 16,42-21-1,21-20-15,0-1 0,0 21 16,0-21-16,21-21 0,21 21 16,-21 1-16,1-1 0,20 0 0,21 0 15,22 43 1,-64-43-16,0-21 0,1 21 15,-1 0-15,-21 0 0,0 0 16,21 1-16,-21-1 0,0 0 0,0 64 31,0-64-31,-21 0 16,0 0-16,21 0 0,-22-21 0,1 21 16,21 1-16,-21-22 0,0 21 0,0-21 15,0 21 1,-1-21-1,1 0 17,21-21-32,-21 21 15</inkml:trace>
  <inkml:trace contextRef="#ctx0" brushRef="#br0" timeOffset="197685.42">3281 13737 0,'0'0'0,"0"21"47,21-21-16,-21 22 1,21-22 15</inkml:trace>
  <inkml:trace contextRef="#ctx0" brushRef="#br0" timeOffset="198393.01">3429 13780 0,'-21'0'0,"0"0"15,-1 0 1,22-22-1,-21 22 1,21-21-16,0 0 16,0 0-1,0 0-15,0 0 16,0-1 0,21 22-16,-21-21 0,22 0 15,-1 0-15,0 21 16,0 0-16,0-21 15,22 21 1,-22 0-16,0 0 0,-21 21 0,21 0 16,0 21-16,0 22 15,-21-43-15,22 21 0,-22 1 16,0-22-16,0 21 0,0-21 16,0 22-16,0-1 0,0-21 0,0 22 15,-64 41-15,1-20 16,41-43-1,1 0-15,-21 0 0,21 22 0,-22-22 16,1 0-16,21-21 0,-21 21 16,-1 0-16,22-21 0,-21 0 15,-1 0-15,22-21 16,0 0-16,21 0 0,0 0 0,0-1 16,0 1-16,0 0 0,0-21 15,0 21-15,0-1 0,0-62 16,0 63-16,21 21 15,0-22-15,-21 1 0,22 21 0,-1 0 16,0 0-16,0 0 16,0 0-16,-21 21 0,21 1 15,22 20-15,-43 0 16,21-21-16,-21 1 0,0 20 16,42 0-16,-21 1 0,-21-22 15,0 0-15,22 0 0,-1 0 16,0 0-16,0 1 0,0-22 15,0 0-15,1 0 16,-1 0-16,0 0 0,0-22 0,0 1 16,22 0-16</inkml:trace>
  <inkml:trace contextRef="#ctx0" brushRef="#br0" timeOffset="198689.89">4043 14118 0,'21'0'16,"-21"-21"-16,0 0 16,0 0-1,-21 21 1,0 0-1,-1 0 1,1 0-16,21 21 16,0 0-1,21-21 1,1 0 0,-1 0-16</inkml:trace>
  <inkml:trace contextRef="#ctx0" brushRef="#br0" timeOffset="200041.75">5990 13991 0,'0'0'0,"0"-21"15,21 21-15,-21-21 0,0 0 16,21 21-16,-21-21 0,0-1 15,0 1-15,0 0 16,0 0-16,-21 0 16,0 21-16,0 0 0,21-21 15,-21 21-15,0 0 0,-1 0 0,1 0 16,0 0-16,-42 42 16,-22 0-1,64 1-15,-22-22 0,22 0 16,0 0-16,0 0 0,0 64 15,21-64-15,0 21 16,0-20-16,0-1 16,0 0-16,0 0 0,21-21 0,0 21 15,0-21 1,0 0-16,1 0 0,-1 0 0,42 0 16,-42 0-16,1 0 0,20-21 15,-21 0-15,0 0 0,0 21 16,1-43-16,-1 22 0,0 0 0,0-21 15,0-1-15,22-41 16,-1-64-16,-21 84 16,-21 1-16,0 20 0,21-20 0,-21 20 15,0 1-15,21-21 16,-21-22 0,0 64-16,0 42 31,0 0-31,0 0 0,-21 22 0,0-1 15,0 0-15,0 64 16,21-42-16,0-22 0,0 21 0,0-20 16,0-1-16,0 0 0,0 1 0,0-1 15,0-21-15,0 22 0,0-1 16,0 0-16,0-21 0,21-21 16,0 22-16,0-1 0,0-21 15,22 0-15,20 0 16,-42 0-16,22-21 15,-22-1-15,0 1 0,0 0 16,22 0-16,-22 0 0,0 0 16,0-22-16,0 22 0,22-64 15,-22 22-15,-21 42 16,21 0-16,-21-1 0,0-20 16,0 63 15,0 0-31,0 1 0,-21-1 15,21 0-15,-21 0 0,21 21 16,0-20-16,0-1 0,0 21 0,0 43 16,0-64-1,0 0-15,0 0 0,0 0 0,21 1 16,0-1-16,0 0 16,21-21-16,-20 0 0,-1 0 0,0 0 15,42 0-15,43-42 16,-85 20-16,1 1 15,-1 0-15,0 0 0,0 0 16,-21-22-16,0 22 0,0-21 0,0 0 16,0 20-16,-21-83 15,21 83-15,-21-20 0,0 21 16,-22 21-16,22-21 0,0 21 16,-21 0-16,20 0 0,1 0 0,-21 0 15,21 0-15,0 21 0,-22 0 16,22 0-16,-21 64 15,42-64-15,0 21 16,0-20-16,0-1 0,21 0 16,0 0-16,0-21 0,0 21 0,22 0 15,-22-21-15,42 0 16</inkml:trace>
  <inkml:trace contextRef="#ctx0" brushRef="#br0" timeOffset="202233.16">7472 13758 0,'0'0'0,"0"-84"31,0 63-15,-21 21-16,-1 0 16,1 0-16,0 21 0,0 0 15,0 0-15,0 21 0,21-20 16,-43 105-1,43-106-15,-21 21 16,21-21-16,0 0 0,0 22 0,0-22 0,0 0 16,0 0-16,0 0 0,42 22 15,1-43 1,-22 21-16,0-21 0,0 0 16,0 0-16,22 0 0,-22 0 15,42-42-15,-41 42 0,20-22 16,0-41-1,1 42-15,20-64 0,-42 43 16,-21 21-16,21-1 0,-21 1 0,0 0 16,22 0-16,-22 0 0,0 0 15,-22 21 1,1 0 0,0 0-16,21 21 0,0 0 15,-21 0-15,21 0 0,-21 0 0,21 1 16,0-1-16,0 0 0,0 21 0,0-21 15,0 1-15,0 20 16,21-21-16,0 0 0,0-21 16,-21 21-16,21-21 0,1 0 15,-1 0-15,0 0 0,21 0 0,-21 0 16,22 0-16,20-42 16,-42 21-16,1 0 15,-1 0-15,-21-22 0,0 22 0,21 0 16,-21 0-16,21-22 0,-21 22 15,0 0-15,0 0 16,0-21-16,-21 63 31,21 0-15,0 0-16,-21 0 0,21 0 0,0 1 16,0-1-16,0 0 0,0 0 15,0 0-15,0 0 0,0 1 16,0-1-16,0 0 0,0 0 0,63 21 15,-20-20 1,-22-22-16,0 0 0,0 0 0,0 0 16,0 0-16,1 0 0,-1 0 0,21-22 15,-21 1-15,0 21 16,64-63-16,-43-1 16,-42 43-16,0 0 0,22-21 15,-22 20-15,0 1 0,0 0 16,0 0-16,-22 21 15,1 0-15,0 0 16,21 21 0,-21 0-16,21 0 0,0 1 0,0-1 15,0 0-15,0 0 0,-21 0 16,21 43-16,0-43 16,0 0-16,0 21 15,0-20-15,0-1 16,0 0-16,0-42 31,0 0-15,0-1-16,21 1 0,-21-21 15,21 21-15,-21 0 0,21-43 16,0 22-16,1 21 16,-1-43-16,0 43 0,0 0 15,-21 0-15,21 21 0,0 0 16,1 0-1,-22 21-15,21 0 0,-21 0 0,0 43 16,0-22 0,21-21-16,-21 0 0,0 0 15,0 1-15,21 20 0,21 0 16,-42-21-16,0 1 16,22-22-16,-1 21 0,0-21 15,0 0-15,0 0 16,0-21-16,1 21 15,-22-22-15,21 1 0,21-21 16,-21 21-16,0-22 0,1 22 16,-1 0-16,0-21 0,0 21 15,21-1-15,-20 1 0,-1 0 0,-21 0 0,42 0 16,-42 42 15,0 0-15,0 0-16,0 0 0,0 1 15,0-1-15,0 0 16,0 0-16,0 21 0,0-20 0,0-1 16,21 0-16,0 0 0,-21 0 15,22 0-15,-1-21 0,0 22 0,0-22 16,0 0-16,43 0 16,-22 0-1,-21 0-15,22 0 0,-22 0 0,0 0 16,0-22-16,21 1 0,-20 21 0,-1-21 15,0 0-15,21-21 0,-21 20 0,22-41 16,-1-22 0,-42 43-16,0 21 0,0 0 15,0-1-15,0 1 16,-21 21-16,0 0 0,0 0 16,-22 0-16,43 21 0,-42 22 15,42-22-15,0 0 16,0 0-16,0 0 0,0 1 0,0 20 15,0-21-15,0 0 0,0 0 0,0 1 16,0 20 0,42 21-16,-21-41 15,1-22-15,-1 0 0,21 21 0,-21-21 16,22 0-16,-22 0 0,63 0 16,1-21-1,-43-1-15,-20 1 0,20 21 16,-21-21-16,0-21 0,0 21 0,1-1 15,-1-20-15,-21 21 0,21-21 0,0-22 16,-21 43-16,0-43 16,0 43-16,0 0 15,0 42 1,-21 0 0,21 1-16,-21-1 0,21 0 15,0 0-15,0 0 0,0 0 0,0 1 16,0-1-16,0 42 15,0-20-15,0-22 0,0 0 16,0 0-16,0 0 0,0 0 16,0 1-16,0-44 47,0 1-47,0 0 15,0 0-15,21 0 16,-21-43-16,42-42 15,-21 85-15,-21-21 0,22 0 16,-1 20-16,0 1 0,0 0 16,0 0-16,0 0 0,1 0 0,-1 21 15,42 0-15,-20 0 16,-22 0-16,0 21 0,0 0 16,-21 0-16,0 21 0,21 1 15,-21-1-15,0-21 16,0 22-16,0-1 15,0 43-15,0-64 16,0 0-16,0 0 0,0 0 16,0 0-16,0 1 15,0-44 32,21 1-47,-21 0 0,0 0 16,0 0-16,22-22 15,-1 22-15,0 0 0</inkml:trace>
  <inkml:trace contextRef="#ctx0" brushRef="#br0" timeOffset="202563.97">11345 13039 0,'0'0'0,"-21"0"0,21 21 16,0 0-16,-21 0 0,21 22 16,-42 62-16,42-83 15,0 20-15,0 0 0,0 1 16,0 20-16,0-21 0,0 1 0,0 20 16,0-20-16,0 41 15,0-41-15,0 41 16,0-63-16,0 22 0,0-1 15,0-21-15,0 0 0,0 1 0,0-1 16,0 0 0,21-21-1,-21-21 1,21 0-16,0-1 0,-21 1 16,64-21-16</inkml:trace>
  <inkml:trace contextRef="#ctx0" brushRef="#br0" timeOffset="203049.8">11959 13589 0,'0'-21'0,"0"42"0,0-63 16,-21 21 0,0 21-16,0 0 0,-1 0 0,1 0 15,0 21-15,0-21 0,0 21 16,0 0-16,-1 0 0,-41 43 15,42-43 1,21 0-16,0 0 0,0 0 16,0 1-16,21-22 0,0 21 15,0-21-15,0 0 0,1 0 16,20 0-16,43 0 16,-64 0-16,0 0 15,0 0-15,0 21 0,0-21 0,1 0 16,-1 0-16,0 0 0,0 21 15,0-21-15,-21 21 16,0 0 0,0 1-1,-21-22-15,0 0 0,-43 21 16,43-21-16,-21 21 16,21-21-16,-22 0 0,-20 21 0,42-21 15,0 21-15,-22-21 16,22 21-16,0-21 0,0 0 0,0 0 15,-1 0 1,22-21 15,0 0-31,0 0 0,0 0 16,0 0-16,0-1 0</inkml:trace>
  <inkml:trace contextRef="#ctx0" brushRef="#br0" timeOffset="203405.95">11134 13314 0,'-22'0'0,"44"0"0,-65 0 0,64-21 47,22 21-47,-1 0 0,0 0 0,1 0 16,20 0-16,1-21 0,-1 21 15,1 0-15,-1 0 0,1 0 0,-1-22 16,22 1-16,21 21 16,-85 0-16,21 0 15,-21 0-15,1 0 0,-1 0 0,0 0 16,0 0-16,-42 0 31,0 0-15,0 0-16,21 21 0,-22-21 0,1 22 15,-21-22-15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13:1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15113 0,'-21'0'31,"21"-21"63,0 0-47</inkml:trace>
  <inkml:trace contextRef="#ctx0" brushRef="#br0" timeOffset="1008.05">3408 15113 0,'-21'0'0,"-1"0"31,22 21-31,-21-21 0,0 0 31,42-21 16,0 0-47,1 0 16,-1 21-16,0-21 0,0 21 15,0 0-15,0-22 0,1 22 16,-1 0-16,0 0 0,0 0 0,0 0 16,0 0-16,1 0 0,-1 0 0,0 0 15,0 0-15,-21 22 16,0-1-16,0 0 0,0 0 16,0 0-16,0 0 0,-21 1 15,21-1-15,-21 0 0,0 0 0,-22 0 16,1 22-1,21-22-15,0 0 0,-1 0 0,1 0 16,0-21-16,0 0 16,21 21-16,-21-21 15,0 0-15,21-21 32,0 0-17,0 0-15,21 21 16,0-21-16,0 0 15,0 21-15,0 0 0,1-22 16,-1 22-16,0 0 0,0 0 0,0 0 16,0 0-16,1 0 0,-1 0 15,21 0-15,-21 22 16,-21-1-16,21 0 0,1 0 0,-22 0 16,21 0-16,-21 1 0,0-1 0,0 0 15,0 0-15,0 0 0,0 0 16,0 1-16,0 20 0,-21-21 15,21 0-15,-22 0 0,-20-21 16,21 22-16,0-1 0,-22-21 0,22 21 16,-21-21-16,0 0 0,-22 0 15,22 0-15,-1 0 16,1 0-16,-21 0 0,41 0 0,-20 0 16,21 0-16,0-21 0,0 0 15,-1-1 1,22 1-16,0 0 15,0 0-15,0 0 16,0 0 0,22 21-16,-1 0 15,0-22-15,0 22 16,0 0-16</inkml:trace>
  <inkml:trace contextRef="#ctx0" brushRef="#br0" timeOffset="1447.71">4212 15388 0,'21'0'31,"-21"-21"-31,0 0 16,0 0 15,-21 21 0,0 21 0,21 0-15,0 0 0,-21-21-16,0 0 31,-1-21-16</inkml:trace>
  <inkml:trace contextRef="#ctx0" brushRef="#br0" timeOffset="1992.03">5884 15028 0,'0'0'0,"0"22"47,0-1-47,0 0 0,0 0 0,0 21 16,0 22-1,0-22-15,0 1 0,0-1 0,-21 0 16,21 1-16,-21-22 0,21 21 0,0-21 16,0 22-16,-21-22 0,0 42 15,-1-20 1,22-22-16,0-42 47,0-1-32</inkml:trace>
  <inkml:trace contextRef="#ctx0" brushRef="#br0" timeOffset="2507.88">5546 15219 0,'0'0'0,"-22"-21"0,22 0 0,0-1 16,-21 1-16,21 0 0,-21 0 15,21 0-15,0 0 0,0-1 0,0 1 16,21 21-16,0 0 0,1 0 16,20-21-16,-21 21 0,21 0 0,-20 0 15,20 0-15,43 42 16,-43-20-16,0-1 0,1 0 0,-1 21 15,0-21-15,1 22 0,-1-22 16,0 21-16,-21 1 0,1-1 0,-1-21 16,21 64-16,-42-64 15,0 0-15,0 21 0,0-20 16,0-1-16,0 0 0,0 0 0,0 0 16,0 0-16,0-42 46,0 0-30,0 0-16,0 0 0,0 0 16,0-1-16,0-20 0,0 21 15,21-21-15,-21-1 0,21-20 0,-21 20 16,22 1-16,-1 0 0,-21-1 0,42-20 16,0-1-1,-42 43-15,22 0 0,-22 42 63,21-21-63,-21 21 15,0 1-15,21-22 0,-21 21 16</inkml:trace>
  <inkml:trace contextRef="#ctx0" brushRef="#br0" timeOffset="2969.01">6879 15240 0,'-21'0'32,"0"0"-32,0 0 0,-1 21 0,22 0 15,-42 1-15,21 20 0,0-21 16,0 0-16,-1 0 0,22 22 15,-21-22-15,21 0 0,-21 21 0,21-20 16,0-1-16,0 0 16,0 0-16,0 0 0,0 0 0,42 1 15,-20-22-15,-1 21 16,0-21-16,0 0 0,0 0 16,22 0-16,-22 0 0,42-21 15,-20-1-15,-22 22 16,21-21-16,-21 0 0,0 0 0,1 0 15,-1-22-15,-21 22 0,0-21 0,0 21 16,0-22-16,0-20 16,0 21-16,-43-43 15,22 85-15,0-21 0,0 0 16,0 21-16,0 0 0,-1 0 16,1 0-16,-21 0 0,21 0 0,-43 21 15,64 0-15,-42 0 16,42 0-16,0 0 15,21-21-15,0 0 16,0 22-16,1-22 0,20 0 0</inkml:trace>
  <inkml:trace contextRef="#ctx0" brushRef="#br0" timeOffset="3300.95">7514 15050 0,'0'-22'0,"0"44"0,0-65 16,0 64 31,-21 1-47,21-1 16,-21 21-16,21 0 0,-21-20 15,21 20-15,0 0 0,0 1 0,-22 20 16,1 22-16,21-43 15,0 0-15,-21-20 0,0 20 0,21-21 16,0 21-16,-21-20 0,21-1 16,0 0-16,0 0 0,0 0 15,21-21 1,0 0 0,0 0-16,-21-21 15,0 0-15,21 0 0,1 21 16</inkml:trace>
  <inkml:trace contextRef="#ctx0" brushRef="#br0" timeOffset="3551.23">7302 15431 0,'0'0'0,"0"-22"16,22 1 15,-1 21-31,21 0 0,-21 0 16,0-21-16,22 21 0,-22 0 0,0 0 15,0 0-15,0-21 0,1 21 16,-1 0-16,0 0 16,0 0-16,-21-21 15,21 21 1</inkml:trace>
  <inkml:trace contextRef="#ctx0" brushRef="#br0" timeOffset="3948">7874 15494 0,'63'0'31,"-41"0"-31,-1 0 16,0-21-16,0 21 15,0-21-15,0 21 0,1-21 16,-22-1-16,21 1 16,0 0-16,-21 0 15,0 0-15,0 0 31,-21 21-31,0 0 16,-1 0-16,1 0 0,21 21 16,-21 0-16,0-21 0,0 21 0,0 0 15,21 0-15,-22 1 0,22-1 16,-21 0-16,21 0 0,-21 0 16,21 0-16,0 22 0,0-22 0,0 0 15,0 0-15,0 0 16,0 1-16,0-1 0</inkml:trace>
  <inkml:trace contextRef="#ctx0" brushRef="#br0" timeOffset="3996.98">8086 15706 0,'21'0'0,"0"-21"0</inkml:trace>
  <inkml:trace contextRef="#ctx0" brushRef="#br0" timeOffset="4515.68">8742 15346 0,'0'0'0,"0"-21"0,21 0 15,-21-1-15,0 1 16,0 0 0,-21 21-16,0 0 15,-1 0-15,1 0 0,0 0 16,0 21-16,0-21 0,0 21 15,21 1-15,-22-22 0,1 21 16,21 0-16,-21 0 16,21 0-16,0 0 15,21 1 1,0-22-16,1 21 16,-1-21-16,0 0 0,0 0 0,0 21 15,0-21-15,1 0 0,-1 0 16,0 21-16,0-21 0,21 0 15,-42 21 1,0 0-16,22-21 0,-22 22 16,-22-1-1,1-21-15,0 0 16,0 0-16,0 21 16,0-21-16,-1 0 0,1 0 15,0 0-15,0 0 0,0 0 16,0 0-16,-1 0 15,1 0-15,0 0 16,0 0-16,0-21 16,0 21-1,-1-21-15,44 21 16</inkml:trace>
  <inkml:trace contextRef="#ctx0" brushRef="#br0" timeOffset="4568.64">8488 15515 0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14:04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741 0,'0'0'0,"21"0"16,1 0 15,-1 0-15,0 0-16,0 0 0,0 0 15,0 0-15,1-21 0,-1 21 16,0-21-16,21-1 0,-21 22 16,1-21-16,-1 21 0,0-21 0,0 0 15,0 0-15,0 21 16,-21-21-16,22-1 0,-22 1 0,0 0 16,0 0-16,-22 0 15,1 0-15,0 21 0,-21 0 16,-1-22-16,22 22 0,-42 0 0,20 0 15,1 22-15,0-22 0,-1 21 16,22 0-16,-21 0 0,0 0 0,20 22 16,-20-22-16,21 0 0,0 0 15,0 21-15,-1-20 0,22-1 16,0 0-16,0 21 0,0-21 0,0 1 16,0 20-16,0-21 0,0 0 15,22 22-15,20-22 0,-21 0 16,0 0-16,0 21 0,1-20 15,20-1-15,-21 0 0,21 0 16,1 0-16,-22 0 0,21 1 0,-21-1 16,1 21-16,-1-21 0,0 0 15,-21 1-15,0-1 0,0 0 0,0 0 16,-21 0-16,0 0 0,-22 1 16,1-1-16,0 0 0,20 0 15,-41 0-15,21-21 0,-1 0 0,1 21 16,0-21-16,-1 0 0,1 0 15,0 0-15,-1-21 0,22 0 0,-21 21 16,21-21-16,-22 0 16,22 0-16,0-1 0,0 1 0,21 0 15,0 0-15,-21 0 0,21 0 16,0-1-16,0 1 0,0 0 16,21 0-16,0 21 0,0-21 0,21 0 15,-20-1-15,20 22 0,0-21 16</inkml:trace>
  <inkml:trace contextRef="#ctx0" brushRef="#br0" timeOffset="413.19">2561 1249 0,'0'0'0,"64"0"15,-43 0 1,0 0-16,0 0 16,0-21-16,-21 0 0,21 21 15,1-22-15,-1 1 0,-21 0 16,0 0-16,0 0 0,0 0 16,-43 21-16,22 0 15,0 0-15,0 0 16,-21 0-16,20 0 0,-20 0 0,21 21 15,-21 0-15,-1 0 0,22 21 16,0-20-16,-21-1 0,20 21 0,22-21 16,-21 0-16,21 22 0,-21-22 15,21 0-15,0 0 0,0 0 0,0 1 16,0-1-16,21 0 0,0-21 16,1 21-16,-1-21 0,0 0 15,0 0-15,21 0 0,-20 0 0,20 0 16,0 0-16,1 0 0,-22 0 15,21 0-15,0-21 0,1 0 16,41 0-16</inkml:trace>
  <inkml:trace contextRef="#ctx0" brushRef="#br0" timeOffset="716.37">3387 1016 0,'0'-21'0,"0"0"0,0 0 15,-22 21-15,1 0 16,0 0-16,0 0 0,0 0 0,-22 0 16,22 21-16,0 0 0,0 21 15,0-21-15,0 22 0,-1-22 16,1 21-16,0-21 0,0 22 16,21-22-16,0 21 0,0-21 0,0 1 15,0-1-15,0 0 0,0 0 16,0 0-16,21-21 0,0 21 0,0 1 15,1-22-15,-1 0 0,0 0 16,21 0-16,-21 0 0,22 0 0,-22 0 16,21 0-16,1-22 0,-22 22 15,21-21-15,-21 0 0,22 0 0,-1 0 16,-21 0-16,21-22 0</inkml:trace>
  <inkml:trace contextRef="#ctx0" brushRef="#br0" timeOffset="1052.48">3895 487 0,'0'0'0,"0"-42"16,0 20-16,0 1 0,0 0 15,0 0-15,-22 21 16,22 21 0,0 0-1,0 22-15,0-22 0,0 21 0,0 0 16,0 1-16,0 20 0,0-20 15,-21 20-15,21 1 0,-21-1 0,0 43 16,21-64 0,0 22-16,0-22 0,-21 0 0,21-20 15,-21 20-15,21-21 0,0 0 16,0 0-16,0 1 0,0-1 0,0 0 16,0 0-16,21-21 46,0 0-46,0-21 0,0 0 16,0 0-16,1-1 0,-1 1 16,0 0-16</inkml:trace>
  <inkml:trace contextRef="#ctx0" brushRef="#br0" timeOffset="1328.57">4339 931 0,'0'0'16,"0"-21"-16,0 42 47,0 1-47,0-1 0,-21 0 0,21 0 15,-21 21-15,0-20 0,21 20 16,0-21-16,-22 21 0,1-20 0,0 41 16,21-42-16,0 0 15,-21 1-15,21-1 0,0 0 0,0 0 16,0 0-1,21-21 1,0 0-16,0 0 16,1 0-16,-1 0 0,21-21 15,-21 0-15,0 0 0,1 0 16</inkml:trace>
  <inkml:trace contextRef="#ctx0" brushRef="#br0" timeOffset="2088.75">4741 1037 0,'0'0'0,"43"-21"31,-43 42 0,-22 22-31,1-22 16,21 0-16,-21 0 0,-21 64 16,42-64-16,-21 0 0,21 21 15,-22-42-15,22 22 0,0-1 16,0 0-16,0 0 0,22-21 31,-1 0-31,0 0 0,0 0 16,0 0-16,0 0 0,-21-21 15,22 0-15,-22 0 0,0-1 16,0 1-16,0-21 16,0 21-16,0 0 0,0-1 0,-22-20 15,1 0-15,21 21 16,0-1-16,0 1 0,0 0 15,0 0-15,0 0 0,21 0 16,1-1-16,20 22 0,-21-21 0,21 21 16,1 0-16,-22 0 0,21 0 15,1 0-15,-22 0 0,0 0 0,42 21 16,-41 43 0,-22-43-16,0 0 0,0 22 0,0-1 15,0-21-15,0 21 16,0-20-16,0 20 0,0-21 0,0 0 15,0 0-15,0 1 0,-43 41 16,43-84 31,0 0-31,0 0-16,0-1 0,21-20 15,1 21-15,-22-21 0,21 20 16,42-105-1,-42 85-15,1 21 0,-1-21 0,21 20 16,-21 1-16,22 0 0,-1 0 16,-21 0-16,21 21 0,1 0 15,-22 0-15,21 21 0,22 42 16,-43-41-16,0 20 0,0-21 16,-21 21-16,0 1 0,0-22 0,0 21 15,0 22-15,0-43 16,-21 21-16,0-21 0,21 1 0,0-1 15,-21 0-15,0 0 0,21 0 16,-22-21-16,22-21 31,-21 0-15,21 0-16</inkml:trace>
  <inkml:trace contextRef="#ctx0" brushRef="#br0" timeOffset="2330.61">5038 593 0,'0'0'15,"-22"0"-15,1 0 31,0 0 16,0 0-47,0 0 16</inkml:trace>
  <inkml:trace contextRef="#ctx0" brushRef="#br0" timeOffset="2549.48">3789 741 0,'0'0'0,"21"0"16,0 0-1,0 0-15,0 0 0,64 0 16,-64 0-16,22 0 0,-1 0 15,0 0-15,-21 0 0,22 0 16,-1-21-16,-21 21 0,0 0 0,1 0 16</inkml:trace>
  <inkml:trace contextRef="#ctx0" brushRef="#br0" timeOffset="3072.19">6350 1080 0,'0'0'0,"21"0"47,0 0-47,0 0 0,1 0 15,-1 0-15,0 0 0,0 0 16,0 0-16,22 0 0,-1 0 15,-21 0 1,0 0-16,-21-22 31,21 22-31</inkml:trace>
  <inkml:trace contextRef="#ctx0" brushRef="#br0" timeOffset="3677.02">7260 593 0,'0'0'0,"0"21"16,0 0-1,0 21-15,0-20 16,0 20-16,0 0 0,0 1 0,-21 41 15,0-41-15,0-1 16,21 0-16,-22-21 0,1 22 0,0-22 16,21 0-16,0 0 0,-21 0 15,21 1-15,21-22 32,0 0-17,0-22-15,1 22 0,-1 0 16,0 0-16,21-21 0,-21 21 0,1 0 15,20 0-15,21-21 16,-20 21-16,-1-21 0,22 21 16,-43-21-16,21 0 0,0 21 0,1-22 15,-22 22-15,0-21 0,43-42 16,-64 42-16,21-1 16,-21 1-16,0 0 0,0-42 15,0 41-15,0 1 16,0 0-16,-21 21 15,-1 0-15,1 0 0,0 21 16,0 22-16,21-22 0,-21 21 16,0-21-16,-1 22 0,1-1 0,21 0 15,-21 1-15,0-1 16,0-21-16,21 21 0,-21 22 16,-1-1-16,1-41 15,21-1-15,0 0 0,0 0 16,0 0-16,0 0 15,-21-21 1,0 0 0</inkml:trace>
  <inkml:trace contextRef="#ctx0" brushRef="#br0" timeOffset="4300.76">2371 1969 0,'-22'0'0,"1"21"32,42-21-17,1 0-15,-1 0 16,21 0-16,-21 21 0,43-21 15,-22 0-15,22 0 0,-1 0 0,22 0 16,-22 0-16,22 0 0,21 0 0,0 0 16,-1 0-16,22 0 0,0 0 15,318-21 1,-106 21 0,-170 0-16,0 0 0,212-21 0,-190 21 15,-1 0-15,1 0 0,-1 0 16,1 0-16,-22 0 0,381 0 15,-211 0 1,-191 0-16,0 0 0,1 0 0,-22 0 16,0 0-16,-22 0 0,1 0 0,-21-22 15,0 22-15,20 0 16,-41 0-16,-43 0 0,21 0 0,-20-21 16,-1 21-16,-21-21 31,-21 21-16,-1 0 1,1 0-16,0 0 0,0 0 0,-21 0 16,-1 0-16</inkml:trace>
  <inkml:trace contextRef="#ctx0" brushRef="#br0" timeOffset="4924.39">3577 2625 0,'0'21'0,"0"21"15,0-21-15,0 22 0,0-22 0,0 21 16,0 1-16,-21-1 0,21 21 16,-21 22-16,0-21 0,-1-1 15,22-21-15,-21 22 0,21-22 16,-21 1-16,0 20 0,21 1 16,0-22-16,-21-21 0,21 21 15,0-20-15,0-1 0,0 0 16,21-21 15,-21-21-31,0 0 16</inkml:trace>
  <inkml:trace contextRef="#ctx0" brushRef="#br0" timeOffset="5253.22">3514 2921 0,'0'-42'0,"0"84"0,0-127 15,0 43-15,0 21 0,0-21 0,0 20 16,42-41 0,43-1-16,-43 43 0,0 21 15,1 0-15,20 0 0,-21 0 16,22 0-16,-22 21 0,1 1 16,20 20-16,-21 0 0,-20 1 0,20-1 15,-21 0-15,0 1 0,-21-1 16,0 21-16,0-20 0,0-1 15,0 22-15,0-22 0,-21 0 0,-21 43 16,42-43-16,-21 1 0,21-22 16,-22 21-16,22 0 15,0-20-15,0-1 0,-21-42 47,0-1-31</inkml:trace>
  <inkml:trace contextRef="#ctx0" brushRef="#br0" timeOffset="5468.09">3514 3260 0,'-22'0'0,"44"0"0,-65 0 16,22 0-16,42 0 15,0 0 1,22 0-16,-22 0 0,21 0 15,1 0-15,-1 0 0,0-21 0,1 21 16,-1 0-16,0-22 0,1 22 16,-1 0-16,-21 0 0,21-21 0,1 21 15,-22-21-15,0 21 16,0-21-16</inkml:trace>
  <inkml:trace contextRef="#ctx0" brushRef="#br0" timeOffset="6013.78">4953 3069 0,'0'0'15,"21"-21"-15,21 21 0,-20-21 0,-1 21 16,0-21-16,-21 0 0,0-1 15,-21 1 1,0 21-16,-22 0 16,22 0-16,-21 0 0,21 0 15,-22 0-15,22 0 0,-21 21 0,21-21 16,-1 22-16,1-1 0,0-21 16,0 21-16,0 0 0,21 0 0,0 0 15,0 1-15,0-1 16,0 0-16,21 0 15,0 0-15,21-21 0,-20 21 0,-1 1 16,21-22-16,-21 21 0,22-21 16,-22 21-16,21-21 0,-21 21 0,0-21 15,1 21-15,-1-21 0,0 21 16,0-21-16,0 43 16,-21-22-16,0 0 15,-21-21-15,0 21 0,-21-21 0,20 21 16,-20-21-16,21 0 0,-21 22 0,-1-22 15,1 0-15,0 0 0,20 0 16,-20 0-16,0 0 0,21 0 16,-1 0-16,-20 0 0,21 0 15,21-22-15,-21 22 0,0-21 0,-1 0 16,22 0 0,0 0-16,0 0 15,22 21-15,-1-22 16,0 22-16,0 0 0,0-21 0</inkml:trace>
  <inkml:trace contextRef="#ctx0" brushRef="#br0" timeOffset="6532.09">5736 3048 0,'0'0'0,"0"-21"0,0 0 16,0 0-16,-21-1 16,0 22-16,-22 0 15,22 0-15,-21 0 0,21 0 0,-22 0 16,1 22-16,21-1 0,-21-21 16,20 21-16,1 0 0,-21-21 15,42 21-15,-21 0 0,21 1 0,0-1 16,0 0-16,0 0 15,21 0-15,21 0 16,-21-21-16,1 0 0,20 22 16,0-22-16,-21 0 0,22 21 0,-1-21 15,0 0-15,-20 21 0,20-21 16,-21 21-16,21-21 0,1 21 16,-1 0-16,-21 1 15,-21-1-15,0 0 16,-21 0-16,0-21 15,0 21-15,-22-21 16,-20 0-16,-64 21 16,106-21-16,-22 0 15,1 0-15,0 0 0,21 0 0,-1 0 16,-20 0-16,21 0 0,0 0 16,0 0-16,-1-21 15,22 0 1,22 21-1,-1-21-15,0 21 0,0 0 16</inkml:trace>
  <inkml:trace contextRef="#ctx0" brushRef="#br0" timeOffset="6816.93">6181 3048 0,'0'42'31,"0"-20"-31,0 20 0,0-21 0,-22 0 16,22 0-16,0 22 0,-21-22 15,21 0-15,0 0 0,0 0 16,0 1-16,0-1 0,0 0 0,0 0 15,0 0 1,0-42 0,0 0-1,21 0-15</inkml:trace>
  <inkml:trace contextRef="#ctx0" brushRef="#br0" timeOffset="7180.58">6244 2731 0,'-21'0'0,"0"42"32,21-21-32,0 0 0,0 0 15,21-21 1,0 0-16,0 0 15,0 0-15,1 0 0,-1-21 16,0 21-16,-21-21 0,21 0 16,-21 0-16,0 0 15,0-1-15,0 1 0,0 0 16,-21 0-16,0 21 16,0-21-16,-1 21 0,1 0 15,0 21-15,21 0 16,0 0-16,0 0 15,0 1-15,0-1 0,0 0 16,0 0 0</inkml:trace>
  <inkml:trace contextRef="#ctx0" brushRef="#br0" timeOffset="8229.68">6752 3217 0,'21'0'0,"0"0"15,1 0-15,-1 0 16,-21-21-16,21 21 0,0-21 15,0 21-15,0-21 0,1 21 16,-22-21-16,21 21 0,0-21 16,-21-1-16,0 1 0,21 21 15,-21-21-15,0 0 0,0 0 16,0 0-16,-21 21 16,0 0-16,0 0 0,-1 0 15,1 0-15,0 0 0,0 0 16,-21 0-16,20 21 0,-20 0 0,21 0 15,0 0-15,-22 0 0,22 1 16,0 20-16,0-21 0,21 0 0,0 22 16,0-22-16,0 0 0,0 0 0,0 0 15,42 0 1,-21 1-16,22-22 0,-22 0 0,21 0 16,-21 0-16,22-22 0,-1 22 15,-21-21-15,22 0 0,-1 21 16,0-42-16,-21 21 15,1-1-15,-1 1 0,0 21 0,0-21 16,-21 0-16,0 0 0,0 0 16,0-1-1,-21 44 17,21-1-17,-21 0-15,21 0 0,0 0 16,0 22-16,0-1 0,0 43 15,0 84 1,0-106-16,0 1 0,0-1 16,21 1-16,-21 21 0,21-22 0,0 22 15,0-1-15,1-20 0,-1 21 0,0 42 16,42 84 0,-63-147-16,0-1 0,0-20 15,22 20-15,-22 1 0,0-22 16,0 43-16,0-43 0,-22 21 15,1-20-15,0-22 0,0 0 16,0 0-16,0-21 0,-22 0 16,22 0-16,-21 0 0,21 0 0,-22 0 15,1-21-15,-22-21 16,-41-1-16,62 1 16,1-21-16,0 20 0,-1-20 0,1-1 15,21 1-15,-22-1 0,22-20 0,0 20 16,0-21-16,0 22 0,21-22 15,0 1-15,0-1 0,0-148 16,0 170-16,21-1 16,-21 1-16,21 20 0,43-63 15,-22 64-15,-21 0 0,21-1 16,1 1-16,-22 0 0,21-1 0,64-41 16</inkml:trace>
  <inkml:trace contextRef="#ctx0" brushRef="#br0" timeOffset="9460.49">7260 2921 0,'0'-21'16,"0"42"-1,0 0-15,0 0 16,0 1-16,0-1 16,0 0-16,0 0 0,0 43 15,0-43-15,0 21 0,-21-21 0,21 0 16,0 1-16,-21-1 0,21 21 16,0-21-1,0-42 1,0 0-1,0 0-15,0 0 16,0-1-16,0 1 0,0 0 0,0 0 16,21-21-16,-21 20 0,21 1 0,0 0 15,0-21-15,-21 21 16,22-1-16,20 1 0,-21 0 16,21 21-16,-20 0 0,-1 0 15,0 0-15,0 0 0,0 0 0,0 21 16,1 0-16,-22 1 0,0 20 15,0-21-15,0 21 16,0-20-16,0-1 0,0 21 0,0-21 16,0 0-16,0 1 0,0-1 15,0 0-15,21 0 0,0-21 0,-21 21 0,42-21 16,22 0 0,-43 0-16,21 0 0,-21 0 0,22 0 15,-22-21-15,21 0 16,1 0-16,-1 0 0,-21-1 0,21 1 15,1-42-15,20-22 16,-63 64-16,0 0 16,0-22-16,0 22 0,0 0 0,0 0 15,0 0-15,-21 21 47,21 21-47,0 0 0,0 0 0,0 0 16,-21 22-16,21-22 0,0 0 15,0 21-15,0-20 0,0 20 0,0-21 16,0 0-16,0 43 16,0-43-16,0 0 0,0 0 15,0 0-15,0-42 47,0 0-47,0 0 16,0-21-16,0 20 0,0 1 0,0-21 15,0 21-15,0 0 0,0-22 0,21 22 16,0 0-16,0-21 0,-21 20 16,22 1-16,-1 0 0,0 21 15,42-21-15,-41 0 0,-1 21 16,0 0-16,42 0 16,-41 21-16,-1 0 0,0 0 15,0 0-15,0 1 0,-21 20 0,0-21 16,0 0-16,21 0 0,-21 43 15,0-43-15,0 0 0,0 0 16,0 1-16,0-1 0,0 21 16,-21-42-1,0 0 1,21-21 0,0 0-16,0 0 0,0-1 15,0 1-15,0 0 0,0 0 0,0 0 0,0-22 16,0 22-16,21-21 15,0 21-15,22-43 0,-1 22 16,-21 21-16,22 0 16,-22 21-16,21 0 0,-21 0 0,22 0 15,-22 0-15,21 0 0,-21 0 16,0 21-16,1 0 0,20 21 16,-42-21-16,0 1 0,21 20 0,-21-21 15,0 0-15,0 22 0,0-22 16,0 0-16,0 21 0,-21-21 0,0 1 15,21-1-15,-21 0 0,21 0 16,-22-21-16,22 21 16,0-42 15,22 0-31</inkml:trace>
  <inkml:trace contextRef="#ctx0" brushRef="#br0" timeOffset="10368.49">9186 3069 0,'0'0'0,"21"0"63,1 0-63,-1 0 0,0 0 15,0-21-15,21 21 0,-20-21 0,-1 0 16,0 0-16,0-1 16,-21 1-16,21 0 0,-21 0 0,0-21 15,0 20-15,0 1 16,-21 21-16,0 0 0,0 0 16,0 0-16,-1 21 15,1-21-15,21 22 0,-21-1 16,0 21-16,0 0 0,21 22 15,0-43-15,0 0 16,0 0-16,0 1 0,0-1 0,0 0 16,21 0-16,0 21 15,0-42-15,22 22 0,-22-22 16,0 0-16,21 0 0,-21 0 0,1 0 16,20 0-16,0-22 0,-21 1 15,22 21-15,63-63 16,-43-22-1,-42 64-15,-21 0 0,21-22 16,-21 22-16,0 0 0,0 0 0,0 0 16,0 0-16,0-1 0,0 44 47,0-1-47,0 0 0,0 0 0,0 0 15,-21 22-15,0-1 16,21-21-16,0 21 0,0-20 15,-21-1-15,21 0 0,-21 0 16,21 0-16,0 0 0,0 1 16,-21-22 15,-1 0-15,22-22-16,0 1 15,0 0-15,0 0 0,0 0 16,0 0-16,0-1 0,22-20 0,-1 21 15,0 0-15,0-22 0,0 22 0,22 0 16,-1-21-16,-21 21 0,64-1 16,-1 1-1,-41 21-15,-22 0 0,21 0 0,-21 0 16,1 21-16,-1 1 0,0-22 0,-21 42 16,21-21-16,-21 0 0,0 0 0,0 43 15,0-1 1,0-41-16,0 20 0,0-21 15,0 0-15,-21 22 0,21-22 16,-21 0-16,21 0 0,0 0 0,-21-21 16,21 21-16,-22-21 15,22-21 17,0 0-32,0 0 0,0 0 15,22 0-15,-1-22 0</inkml:trace>
  <inkml:trace contextRef="#ctx0" brushRef="#br0" timeOffset="10732.3">10880 2265 0,'0'0'15,"0"-21"-15,0 0 0,-22 21 0,1 0 16,0 0-1,0 21 1,0-21-16,0 21 16,-22 42-16,43-20 0,-21-1 15,0 0-15,0 22 0,0-22 16,21 22-16,-22-22 0,1 22 0,21-22 16,-21 0-16,21 1 0,0 20 15,0-42-15,0 64 0,0-64 16,0 21-16,0-20 0,0-1 0,0 0 15,0 0-15,21 0 0,0-21 16,1 21-16,-1-21 0,0 0 16,0 0-16,0 0 15,0-21-15,1 0 0,-1 21 0,0-21 16,0 0-16,0 0 0,22-1 0,-43 1 16,21 0-16,0 0 15</inkml:trace>
  <inkml:trace contextRef="#ctx0" brushRef="#br0" timeOffset="11012.14">10414 2709 0,'0'0'0,"21"0"15,0 0 1,0 0-16,22 0 0,20-21 15,1 21-15,20 0 16,-41 0-16,-1 0 0,0 0 16,1 0-16,-22 0 0,21 0 0,1 0 15,-22 0-15,0 0 16,-42 0 15,0 0-31,-1 0 16,1 0-16,0 21 0</inkml:trace>
  <inkml:trace contextRef="#ctx0" brushRef="#br0" timeOffset="11877.99">3302 3958 0,'0'0'0,"-21"0"0,42 0 31,0 0-31,0 0 16,0-21-16,22 21 0,-22 0 15,21 0-15,1 0 0,-1 0 0,21 0 16,1 0-16,-1 0 0,22-21 16,0 21-16,126 0 15,43 0-15,-127 0 0,22 0 16,-1 0-16,0 0 0,21 0 16,-21 0-16,22 0 0,20 0 0,-20 0 15,-1 0-15,21 0 0,22 0 16,-21 0-16,20 0 0,-20 0 0,20 0 15,1 0-15,0 0 0,190 0 16,-212 0-16,1 0 0,-1 0 16,-20 0-16,20 0 0,-42 0 0,191 21 15,-191-21-15,22 0 16,-22 0-16,0 0 0,127 21 16,-148-21-16,0 0 0,-21 0 0,0 0 15,-22 0-15,1 0 16,0 0-16,42 0 0,-85 0 15,0 0-15,1 0 0,-22 0 0,0 0 16,0 0-16,-21-21 31,-21 21 1,0 0-32,0 0 0,0-21 15,-1 21-15,1 0 0,0 0 16</inkml:trace>
  <inkml:trace contextRef="#ctx0" brushRef="#br0" timeOffset="12032.91">11112 3958 0,'0'0'15,"0"21"1,-21-21 31,0 0-47,0 0 15,0 0-15,0 0 16</inkml:trace>
  <inkml:trace contextRef="#ctx0" brushRef="#br0" timeOffset="32396.04">3810 6498 0,'0'21'0,"-21"-21"16,0 0-1,-1 0-15,1 0 16,0 0 0,0 0-16,0 0 15,0 0 1,21-21-16,-22 0 15,1 0-15,21 0 16,0 0-16,0-1 0,0 1 16,0 0-16,21 0 0,1 0 15,-1 21-15,0-21 0,0-1 0,0 1 16,0 0-16,1 21 0,-1-21 16,0 21-16,21-21 0,-21 21 15,1 0-15,20 0 0,-21-21 0,0 21 0,22 0 16,-22 0-16,0 0 15,0 0-15,0 0 0,0 0 0,1 21 16,-1-21-16,-21 21 0,0 0 16,21-21-16,-21 21 0,0 0 0,0 1 15,0-1-15,0 0 0,0 0 16,-21 0-16,0 22 0,21-22 16,-85 85-16,64-85 0,-22 21 15,22-21-15,-21 22 0,21-1 16,-22-21-16,22 21 0,-21-20 0,0 20 15,20-21-15,-41 43 16,-1-22-16,22 0 16,21-21-16,-21 1 0,20-1 15,1 0-15,0 0 0,0 0 0,21 0 16,0 1-16,-21-1 0,21 0 16,-21-21-16,42-21 46,0 0-30,-21-1-16,21 22 16,-21-21-16,21 0 0,0 21 0,-21-21 15,22 0-15,-1 0 0,0 21 16,21-43-16,-21 43 16,1-21-16,-1 21 0,0 0 0,0-21 15,0 21-15,0 0 0,1 0 16,-1 0-16,0 0 0,0 21 15,0 0-15,0 0 0,-21 1 16,22-1-16,-22 0 0,0 0 16,21-21-16,0 21 0,-21 0 0,21 1 15,0-22-15,-21 21 0,43-21 16,-1 0 0,-21 0-16,0 0 0,0 0 0,1-21 15,-1 21-15,0-22 16,21-20-16,-21 0 15,1 21-15,-1-1 0,-21 1 16,0-21-16,21 21 0,-21 0 0,21-1 16,-21 1-16,0 0 0,0 0 0,0 0 15,21 21 1,-21-21-16,21 21 47</inkml:trace>
  <inkml:trace contextRef="#ctx0" brushRef="#br0" timeOffset="33131.87">4932 6181 0,'0'-21'0,"0"42"0,0-64 0,0 22 0,0 0 16,0 42 46,-21 0-62,21 1 0,-22 20 0,22-21 16,0 21-16,0 1 0,-21-1 15,21 0-15,-21 1 0,21 20 0,-21-20 16,21 20-16,0-21 0,0 1 16,-21-1-16,21 0 0,-21 1 0,21-22 15,0 21-15,0-21 0,-22 43 16,22-43-16,-21 0 0,21 0 16,0 1-16,0-1 15,-21-21 1,0 0 15,21-21-15,0-1-16,0 1 0,0-21 15,0 21-15,0 0 0,21-1 16,0-20-16,0 21 0,-21 0 16,22-22-16,-1 22 0,0 0 0,0-21 15,21-22 1,-20 43-16,41-21 0,-42 21 15,22-1-15,-22 1 0,21 0 0,-21 21 16,0 0-16,22 0 0,-22 0 16,0 0-16,0 21 0,0 0 0,-21 43 15,22-43-15,-22 21 16,0-20-16,0 20 0,0 0 0,0 22 16,0-43-16,-22 0 0,22 21 15,-21-20-15,21-1 0,0 0 16,-21 0-16,0 0 0,21 0 15,-21-21-15,21 22 16,0-44 62,0 1-78,0 0 16</inkml:trace>
  <inkml:trace contextRef="#ctx0" brushRef="#br0" timeOffset="33728.54">5524 6625 0,'-21'-84'32,"21"62"-17,0 1-15,0 0 0,21 0 16,1 21-16,-1-21 0,0 21 0,0 0 16,0-21-16,22 21 0,-22 0 15,21 0-15,0 0 16,1 0-16,-22 0 0,0 21 15,0 0-15,0 0 0,22 21 0,-43 1 16,0-22-16,0 21 0,21-21 16,-21 22-16,0-22 0,21 42 15,-21 22 1,0-64-16,0 0 0,0 1 16,0-1-16,-21 0 15,0-21-15,0 0 31,21-21-15,0 0-16,0-1 0,0 1 16,0 0-16,21-42 15,21-1-15,-21 22 0,0-1 16,-21 22-16,22-21 0,-1 21 16,0 0-16,0-1 0,-21 1 15,21 0-15,22-42 16,-22 41-16,0 22 15,0 0 1,0 22 47</inkml:trace>
  <inkml:trace contextRef="#ctx0" brushRef="#br0" timeOffset="34348.83">7048 6392 0,'0'0'0,"22"-21"0,-22 0 0,21 21 15,-21-21-15,0 0 0,0 0 0,0-1 32,-21 22-32,-1 0 15,1 0-15,0 0 0,-21 0 0,21 0 16,-43 43 0,22-22-16,21 0 0,-1 0 0,1 0 15,0 1-15,0-1 0,0 0 16,0 0-16,21 0 0,-22-21 0,22 21 15,0 1-15,0-1 0,22-21 16,-1 21 0,0-21-16,0 0 0,0 0 0,0 0 15,22 0-15,-22 0 0,0 21 16,0-21-16,22 0 0,-22 0 16,21 21-16,-21-21 0,0 21 15,1-21-15,-1 0 0,0 22 16,0-1-16,0 0 15,-21 0-15,0 0 16,0 0-16,0 1 16,0-1-1,-21 0-15,0-21 0,0 0 0,0 0 16,-64 21 0,64-21-16,-22 0 0,1 0 15,21 0-15,-21 0 0,20 0 0,-20 0 16,21 0-16,0 0 0,-43 0 15,43 0 1</inkml:trace>
  <inkml:trace contextRef="#ctx0" brushRef="#br0" timeOffset="35109.74">3429 7493 0,'0'0'0,"-64"0"32,43 0-32,21-21 15,21 21 16,1 0-15,-1 0-16,21 0 0,-21 0 16,22 0-16,-1-21 0,21 21 0,-20 0 15,20 0-15,1 0 0,-1 0 16,1 0-16,20 0 0,1 0 0,0 0 16,-1 0-16,22 0 0,0 0 0,21 0 15,-21 0-15,21 0 0,-21 0 16,21 0-16,0 0 0,-21 0 15,21 0-15,0 0 0,-22 0 0,22 0 16,-21 21-16,21-21 0,-21 0 16,0 0-16,0 0 0,0 0 0,-1 0 15,1 21-15,0-21 0,169 0 16,-190 21-16,-22-21 16,1 0-16,-1 0 0,43 21 15,-63-21-15,-22 0 0,21 0 0,-21 0 16,0 0-16,1 0 15,-44 0 32,1 0-47,0 0 0,0 0 16,0 0-16,-22 0 0,1 0 0,0 0 16,-1-21-16,-20 21 0,-1 0 15</inkml:trace>
  <inkml:trace contextRef="#ctx0" brushRef="#br0" timeOffset="36455.91">3514 7599 0,'-22'0'15,"44"0"17,-1 0-17,0 0-15,0 0 0,21 0 16,-20 0-16,20 0 0,43 0 16,-43 0-16,21 0 0,-20 0 15,20 0-15,22 0 0,-22 0 0,22 0 16,0 0-16,21 0 0,-1 0 0,107 0 15,21-21 1,-127 21-16,21 0 0,-21 0 0,21 0 16,0 0-16,-22 0 0,22 0 0,-21 0 15,0 0-15,0 0 0,-21 0 16,20 0-16,-20 0 0,0 0 16,63 0-16,-63 0 0,-22 0 15,1 0-15,-1 0 0,1 0 16,-22 0-16,0 0 0,1 0 0,-22 0 15,0 0-15,0-21 0,21 21 16,-20 0-16,-22-22 31,0 1 63,0 0 219,0 0-79,0 0-187,-22 21-16,1 0-15,0 21-16,0-21 15,0 21-15</inkml:trace>
  <inkml:trace contextRef="#ctx0" brushRef="#br0" timeOffset="68865">11282 5249 0,'0'-21'15,"21"21"1,-21-21-16,21 0 16,-21 0-16,0 0 15,0-1-15,21 1 16,-21 0-16,0 0 16,21 0-16,-21 0 15,0-1-15,0 44 31,0-1-15,0 0-16,0 0 0,0 0 0,0 22 16,0-1-16,0 0 0,0-21 15,0 22-15,0-1 0,0 0 0,0 1 16,0-1-16,0 0 0,0 22 16,0-22-16,0 1 0,0-1 0,0 0 15,0-21-15,0 64 16,0-64-16,0 0 0,0 1 15,0-1-15,0 0 0,0 0 0,0 0 16,0-42 15,0 0-15,0 0-16,0 0 16,22-1-16,-22 1 0,21 0 0,0 0 15,-21 0-15</inkml:trace>
  <inkml:trace contextRef="#ctx0" brushRef="#br0" timeOffset="69424.41">12255 5228 0,'0'21'32,"22"-21"-17,-1 0 1,0 0 0,0 0-1,0 0 1,0-21-16,-21 0 15,0 0 1,0 0-16,-21 21 16,0 0-16,0 0 15,0 0-15,21 21 16,0 0 0,-21 0-16,21 0 0,0 1 15,0-1 1,21-21 31</inkml:trace>
  <inkml:trace contextRef="#ctx0" brushRef="#br0" timeOffset="69799.2">12298 5736 0,'0'0'0,"0"21"16,21-21-16,0 0 15,0-21 1,0 21-16,-21-21 15,0 0-15,0 0 16,0 0 0,-21 21-1,0 21 1,0 0-16,21 0 16,0 0-16,-21-21 15,21 21-15,0 1 16,21-22-1,0 0-15,0 0 16,22-43-16,-22 43 16</inkml:trace>
  <inkml:trace contextRef="#ctx0" brushRef="#br0" timeOffset="70164.99">13017 5165 0,'0'0'0,"0"-21"0,0-1 0,0 1 16,0 0-1,0 42 1,0 0-16,22-21 15,-22 22-15,0 20 0,0 21 16,0 43 0,0-63-16,0-1 0,0 0 15,0 1-15,0-1 0,0-21 16,0 21-16,0 1 0,0-22 0,-22 0 16,22 21-16,0 1 15,0-22-15,22-21 31,-22-21-15,21 0-16,0-1 0</inkml:trace>
  <inkml:trace contextRef="#ctx0" brushRef="#br0" timeOffset="70505.78">13568 5207 0,'0'0'16,"0"-21"-16,21 21 15,0-21-15,0 21 16,0 0-16,1 0 0,-1 0 0,21 0 15,-21-21-15,0 21 16,43 0-16,-43 0 0,0 0 16,22 0-16,-22 0 0,0 0 15,0 0-15,0 0 0,0 0 16,-42 0 15,0 0-31,0-22 16,0 22-16</inkml:trace>
  <inkml:trace contextRef="#ctx0" brushRef="#br0" timeOffset="71026.12">13589 5249 0,'-21'22'16,"42"-44"-16,-63 65 0,20-22 15,22 0-15,0 0 0,-21-21 0,21 21 16,0 1-16,-21-1 16,21 0-16,21-21 62,0 0-62,1 0 16,-1-21-16,0 21 0,0 0 15,0 0-15,0 0 0,22 0 16,-22 0-16,0 0 0,0 0 0,0 0 16,1 0-16,-1 0 0,0 0 15,0 0-15,0 21 0,0-21 0,-21 21 16,0 0-16,22 0 0,-22 1 16,0-1-16,0 0 0,0 0 15,0 0-15,0 0 0,-22-21 0,22 22 16,-21-1-16,0-21 0,0 21 15,-21 0-15,20-21 0,1 0 16,0 21-16,-21-21 0,-1 0 16,1 0-16,21 0 0,0 0 15,0 0-15,-1 0 0,1 0 0,0 0 16,0 0-16,0 0 16,21-21-1,0 0 1,0 0-16,0 0 15</inkml:trace>
  <inkml:trace contextRef="#ctx0" brushRef="#br0" timeOffset="72144.74">14753 5271 0,'0'0'0,"0"-22"15,0 44 17,0-1-17,0 0-15,0 0 0,0 0 16,0 0-16,0 1 0,0-1 0,0 0 16,0 21-16,0-21 0,0 1 15,0-1-15,0 42 16,0-42-16,0 1 0,0-1 15,0 0-15,0 0 16,0-42 15,0 0-15,0 0-16,0-1 16,0 1-16,0-21 0,0 21 0,0 0 15,0-1-15,21 1 0,0-21 0,-21 21 16,22 0-16,-1-1 0,-21 1 15,21 0-15,21 0 0,-21 0 16,1 0-16,-1-1 0,0 22 16,0-21-16,21 21 0,-20 0 0,-1 0 15,0 0-15,21 0 0,-21 0 0,1 0 16,-1 0-16,21 21 16,-21 1-16,-21 20 15,0-21-15,21 21 0,-21-20 0,0-1 16,0 0-16,0 21 0,0-21 15,0 1-15,0-1 0,0 0 0,0 0 16,0 0-16,-21-21 0,21 21 16,0 1-16,0-1 15,-21-21 1,21-21 0,0-1-16,0 1 15,0 0-15,0 0 16,0 0-16,0-22 0,21 22 0,-21 0 15,43-21-15,-43-1 16,21 22-16,0 0 0,0 0 16,21 0-16,-20 0 0,-1 21 0,21-22 15,0 1-15,-20 21 0,20 0 16,0 0-16,-21 0 0,43 0 16,-1 0-16,-41 21 15,-22 1-15,21-1 0,-21 0 0,0 0 16,0 0-16,0 22 0,0-22 0,0 0 15,0 0-15,0 0 0,-21 22 16,21-22-16,0 0 16,-22 0-16,22 0 0,-21-21 15,21 21-15,0 1 32,0-44 14</inkml:trace>
  <inkml:trace contextRef="#ctx0" brushRef="#br0" timeOffset="72440.19">16150 5228 0,'0'0'0,"0"21"47,0 1-47,0-1 0,0 0 15,0 0-15,0 0 0,0 22 16,-21-22-16,21 0 0,0 0 0,0 0 16,0 22-16,-21-22 15,21 0-15,0 0 0,0 0 16,0-42 31,0 0-47,0 0 0,21 0 15,-21-1-15</inkml:trace>
  <inkml:trace contextRef="#ctx0" brushRef="#br0" timeOffset="72848.96">16214 4805 0,'0'21'0,"-22"0"0,44-63 0,-65 105 16,22-63-16,0 22 0,21-1 15,0 0-15,-21 0 0,21 0 16,0 0-16,0 1 15,21-22-15,0 0 0,0 0 16,0 0-16,1 0 16,-1 0-16,0-22 0,0 1 15,0 21-15,-21-21 0,0 0 16,0-21-16,0 20 16,0 1-16,0 0 0,0 0 0,-21 21 15,0 0 1,0 0-16,0 0 0,-1 0 0,1 0 15,-21 0 1,42 21-16,-21-21 0,21 21 0,0 0 16,0 1-1,0-1-15,21 0 16,0-21-16,0 21 0,0-21 0,1 21 16</inkml:trace>
  <inkml:trace contextRef="#ctx0" brushRef="#br0" timeOffset="73464">16616 5186 0,'0'21'31,"0"0"-31,0 0 0,0 1 16,0-1-16,0 0 16,-21 0-16,21 0 0,0 0 15,0 1-15,-22-1 0,22 0 0,0 0 0,0 0 16,0 0-16,0 1 16,0-1-16,0 0 0,-21 0 15,0-21 32,21-21-47,0 0 16,0 0-16,0-1 0,0 1 15,0 0-15,0 0 0,0 0 16,0 0-16,21-1 0,0 1 0,-21 0 16,22 0-16,-1 0 0,0 0 15,0-1-15,0 1 0,0 0 16,1 0-16,-1 0 0,0 0 0,42-1 15,-20 22-15,-1 0 16,-21 0-16,22 0 0,-1 0 0,-21 0 16,0 22-16,0-1 0,1 0 15,-22 21-15,21-21 0,-21 1 0,0 20 16,0 0-16,0-21 0,0 22 0,0 20 16,-21-42-16,-1 43 15,22-43-15,-21 0 0,21 0 16,0 1-16,-21-22 15,21 21-15,-21-42 63</inkml:trace>
  <inkml:trace contextRef="#ctx0" brushRef="#br0" timeOffset="81296.03">12192 7049 0,'0'0'0,"0"-22"16,0 1-16,0 0 15,0 42 16,0 0-15,0 1-16,0-1 0,0 21 16,0 0-16,0 43 15,-21-21-15,21-22 0,0 0 0,0 1 0,0-22 16,0 21-16,-21-21 0,21 22 16,0-1-16,0-21 0,0 0 15,21-21 16,-21-21-15,21 0-16,0 0 0,0 0 16</inkml:trace>
  <inkml:trace contextRef="#ctx0" brushRef="#br0" timeOffset="81576.87">12636 7133 0,'0'0'0,"22"0"15,-1 0-15,0 0 16,0-21-16,0 21 0,0 0 16,64 0-16,-43-21 15,-20 21-15,20 0 0,0 0 16,-21 0-16,1 0 0,-1 0 0,0 0 15,0 0-15,-42 0 32,-21 0-17,20 0-15,1 0 0,0 0 0</inkml:trace>
  <inkml:trace contextRef="#ctx0" brushRef="#br0" timeOffset="82084.58">12679 7091 0,'0'0'0,"0"21"16,0 0-16,-21-21 0,21 21 15,-22 1-15,22-1 0,-21-21 16,21 21-16,-21 21 0,21-21 16,-21 1-16,21-1 0,0 0 15,-21-21-15,21 21 16,0-42 31,21 0-32,0 21-15,0 0 0,0-21 0,1 21 16,-1 0-16,21 0 16,-21 0-16,0 0 0,43 0 15,-43 0-15,0 0 0,22 0 0,-22 0 16,0 21-16,21-21 0,-21 21 15,1 0-15,-1 0 0,0-21 0,-21 64 16,0-43 0,0 0-16,0 0 15,-21 22-15,0-43 0,-1 21 16,-20 0-16,21-21 0,0 21 0,-22-21 16,22 0-16,-42 21 15,42-21-15,-1 0 0,1 0 0,0 0 16,0 0-16,0 0 0,0 0 0,-1-21 31,22 0-15,22 21-1,-1 0 1,0-21-16</inkml:trace>
  <inkml:trace contextRef="#ctx0" brushRef="#br0" timeOffset="82924.8">13674 7197 0,'0'0'0,"0"21"16,0 0-16,0 0 16,0 0-16,0 1 0,0-1 0,0 0 15,0 0-15,0 21 0,0-20 0,0-1 16,-22 0-16,22 21 16,0-21-16,0 1 0,0-1 0,0 0 15,0 0-15,0-42 47,0 0-31,0 0-1,0-1-15,0 1 0,0-21 16,0 21-16,0-22 0,0 22 0,0 0 16,0 0-16,22 0 0,-22 0 15,21-1-15,-21 1 0,21 0 0,0 0 16,0 0-16,0 0 0,1-1 15,-1 22-15,0 0 0,21-21 0,-21 21 16,1 0-16,-1 0 0,0 0 16,0 21-16,0 1 0,0-1 0,1 0 15,-22 0-15,21 0 0,-21 0 16,0 43-16,0-43 0,0 21 16,0-20-16,0-1 0,0 0 15,0 0-15,-21 0 0,21 0 0,-22-21 16,22 22-16,-21-22 31,21-22-15,0 1-1,0 0-15,0 0 0,21 0 16,-21 0-16,22-22 0,-1 22 0,0-21 16,0 21-16,21-1 0,-20-20 15,20 21-15,-21 0 0,21 0 16,1 21-16,-22-22 0,21 22 0,22 0 15,-22 0-15,-21 0 0,22 0 16,-22 22-16,0-1 0,0 0 16,0 0-16,-21 21 0,21-20 0,-21-1 15,0 21-15,0-21 0,0 0 0,-21 22 16,0-22-16,21 0 0,-21 0 16,21 0-16,0 1 15,-21-22-15</inkml:trace>
  <inkml:trace contextRef="#ctx0" brushRef="#br0" timeOffset="83219.31">15049 7176 0,'0'21'31,"0"0"-31,0 0 0,-21 0 0,21 0 0,-21 22 16,21-1-16,-21-21 15,0 0-15,21 1 0,0 20 16,-21-21-16,21 0 0,0 0 15,0 1-15,21-22 47,-21-22-47,21 22 16,0-21-16,-21 0 16</inkml:trace>
  <inkml:trace contextRef="#ctx0" brushRef="#br0" timeOffset="83581.1">15007 6922 0,'0'0'0,"-21"0"0,0 0 16,0 21-16,21 0 15,0 0 1,21-21-1,0 0 1,0 0-16,0 0 0,0 0 16,1 0-16,-1-21 15,0 0-15,-21 0 16,0-1-16,0 1 0,-21 21 16,0-21-1,-1 21-15,-20 0 16,21 0-16,0 0 15,0 21-15,21 0 16,0 1-16,0-1 16,0 0-16,21 0 15,0-21-15,0 21 16</inkml:trace>
  <inkml:trace contextRef="#ctx0" brushRef="#br0" timeOffset="84172.22">15494 7091 0,'0'21'47,"0"0"-47,0 0 15,0 1-15,0-1 0,0 0 0,0 0 16,0 21-16,0-20 0,-21 20 16,21 0-16,0-21 0,0 1 15,0-1-15,-21 0 0,21 0 0,0 0 16,0 0-16,0 1 16,0-1-16,-22-21 15,22-21 16,0-1-31,0 1 0,0 0 16,0 0-16,0 0 16,0-22-16,0 22 0,22 0 15,-1-21-15,-21 21 0,21-22 0,0 22 16,0-21-16,0 21 0,1-1 16,-1 1-16,0 0 0,42 0 15,43 0-15,-85 21 16,22 0-16,-1 0 0,-21 0 15,22 0-15,-22 21 0,21-21 0,-21 21 16,0 0-16,1 22 0,-22-1 16,0 21-16,0-20 15,0-1-15,0-21 0,0 22 16,0-22-16,-22 0 0,1 0 0,21 0 16,-21 0-16,21 1 0,-21-1 0,21 0 15,-21-21-15,0 0 16</inkml:trace>
  <inkml:trace contextRef="#ctx0" brushRef="#br0" timeOffset="98070.99">10964 10075 0,'0'-21'47,"0"0"-47,0 0 16,21 21-1,1-21-15,-1 21 0,0 0 16,21 0-16,22 0 16,-43 0-16,21 0 0,1 0 15,-1 0-15,-21 0 0,21 0 0,-20 0 16,20 0-16,-21 0 0,0 21 0,0 21 15,-21-21 1,0 1-16,0-1 0,-42 0 0,21 0 16,0 0-16,-22 0 0,1 1 0,0-1 15,-1 0-15,1 0 0,0 0 16,-64 22 0,64-43-16,20 0 0,1 0 15,42-22 32,1 22-47,-1-21 0,0 21 16,0 0-16,0-21 0,0 21 0,22 0 15,-22 0-15,0 0 0,43 0 16,-22 0-16,-21 0 16,21 0-16,-20 0 0,-1 21 0,21-21 0,-21 21 15,0 1-15,1-1 0,-22 0 16,21-21-16,0 21 0,-21 0 0,21 0 15,-21 1-15,0-1 0,0 0 0,0 21 16,0-21 0,-42-21-16,21 22 0,-1-1 15,-20-21-15,21 21 0,-21-21 0,-1 21 16,1-21-16,21 0 0,-22 0 0,1 0 16,21 0-16,-43 0 15,1 0-15,42 0 0,0 0 16,-1 0-16,1 0 0,0 0 0,21-21 15,-21 21-15,21-21 16,0 0 0,0-1-16,0 1 15,21 21-15</inkml:trace>
  <inkml:trace contextRef="#ctx0" brushRef="#br0" timeOffset="98608.69">11980 10075 0,'0'0'15,"0"-21"1,-21 21-1,0 0 1,0 21-16,0 1 16,-1-1-16,1 21 0,0-21 15,21 0-15,-21 1 0,0 20 16,21-21-16,0 21 0,0-20 0,0 20 16,0-21-16,0 21 0,0 43 15,0-64 1,21 0-16,0 1 0,0-22 0,0 0 15,1 0-15,-1 0 0,0 0 0,21 0 16,-21 0-16,1 0 0,20 0 16,0-43-16,1 22 15,-1 0-15,-21-21 0,0 20 16,0-41-16,-21 21 0,0 20 16,0-20-16,0 0 0,0 21 15,0-22-15,0 22 0,-21-21 16,-42-1-16,20 43 15,22 0-15,0 0 0,0 0 16,0 0-16,0 0 0,-1 0 0,1 0 16,0 22-16,0-1 0,21 0 15,-21 21 1,21-21-16,0 1 0,0-1 16,21 0-16,0 0 0,0-21 15</inkml:trace>
  <inkml:trace contextRef="#ctx0" brushRef="#br0" timeOffset="99460.2">12869 10181 0,'0'-21'15,"-21"21"1,21 21 0,0 0-16,-21-21 15,21 22-15,0-1 0,0 0 0,0 21 16,0-21-16,0 43 16,-21-43-16,21 21 15,0-20-15,0-1 0,0 0 0,0 0 16,0 0-16,0 0 0,-21-21 15,21 22-15,0-44 32,0 1-17,0 0-15,0 0 16,0 0-16,0-22 0,0 22 0,0 0 16,0 0-16,0-21 0,0 20 0,0 1 15,0 0-15,21 0 0,0 0 16,0-22-16,0 22 15,0 21-15,22-21 0,20 0 16,-42 21-16,22-21 0,-1 21 0,0 0 16,1 0-16,-1 0 0,22 0 15,-22 21-15,0 0 16,-42 0-16,0 0 0,21 1 0,-21 20 16,0-21-16,0 21 0,0-20 15,0 20-15,0-21 0,-21 0 0,0 64 16,0-85-16,21 21 15,-21 0-15,0-21 16,21-21 15,0 0-31,0 0 16,0 0-16,0-1 0,21 1 0,-21 0 16,21-21-16,0-1 15,21-20-15,1 42 16,-22-22-16,0 22 0,21 0 0,-20 0 15,20 0-15,0 0 0,-21 21 0,22 0 16,-1 0-16,-21 0 0,43 0 16,-22 21-1,-21-21-15,-21 21 0,0 0 0,0 0 16,0 22-16,0-22 0,0 0 0,0 0 0,0 21 16,0-20-16,-21-1 0,21 21 15,-42 22 1,42-43-16,-21-21 0,21 21 0,0 0 31,-22-21-31,44-21 47</inkml:trace>
  <inkml:trace contextRef="#ctx0" brushRef="#br0" timeOffset="99773.02">14393 10160 0,'-21'21'31,"21"0"-31,-21 22 15,0-22-15,21 0 0,-21 0 16,21 22-16,0-22 0,0 0 0,-22 0 16,22 0-16,0 0 0,-21 1 15,21-1-15,0 0 0,0 0 16,0 0-16,0-42 47,21 21-47,-21-21 0,22 0 15,-22 0-15,0-1 0</inkml:trace>
  <inkml:trace contextRef="#ctx0" brushRef="#br0" timeOffset="100144.81">14372 9927 0,'-21'0'15,"42"0"-15,-63 0 0,21 0 0,-1 21 16,22 1 0,0-1-16,22 0 15,-1 0-15,0-21 16,0 0-16,0 0 16,0 0-16,1 0 0,-1 0 15,0 0-15,0-21 16,-21 0-16,0 0 15,0-1-15,0 1 0,0 0 16,0-21-16,-21 42 16,0 0-16,0 0 15,-1 0-15,1 0 0,0 0 16,0 0-16,0 21 16,21 0-16,-21 0 0,21 0 15,0 1-15,0-1 0,0 0 16,0 0-16,21 0 15</inkml:trace>
  <inkml:trace contextRef="#ctx0" brushRef="#br0" timeOffset="100772.44">14859 10139 0,'0'21'47,"0"0"-47,-21 0 0,21 1 15,0-1-15,0 21 16,0-21-16,0 0 0,-21 1 15,21-1-15,-22 0 0,22 0 0,-21 43 16,21-43 0,0 0-16,-21 0 0,21-42 62,0 0-62,0 0 0,0-1 16,0-20-16,0 21 0,21 0 0,-21-22 15,21 22-15,1-21 0,-22 21 16,42-43-16,-42 22 0,21 21 16,0 0-16,43-43 15,-43 43-15,21 0 0,-21 21 0,22-21 16,-1 21-16,0 0 0,85 0 16,-42 21-1,-64 0-15,0 0 16,-21 0-16,0 0 0,0 22 0,0-22 15,0 21-15,0-21 0,-21 22 0,21-22 16,-21 21-16,0-21 0,-21 43 16,42-43-16,-22 21 0,22-20 15,-21-22-15,21 21 0,-21 0 0,21 0 16</inkml:trace>
  <inkml:trace contextRef="#ctx0" brushRef="#br0" timeOffset="140372.81">16595 1228 0,'21'0'0,"0"-21"15,0-1 1,0 1-16,0 21 0,-21-21 0,22 0 15,-1 0-15,0 0 16,-21-1-16,0-62 0,0 63 16,0-1-16,0-20 0,0 21 15,0 0-15,0-22 0,0 22 0,-21 0 16,0 21-16,-22-21 16,-63 21-1,64 0-15,0 21 0,-1 0 0,1 0 16,0 1-16,-1-1 0,1 21 0,0 0 15,-1-20-15,22 20 0,-21 0 16,21 22 0,21-43-16,0 0 0,0 0 15,0 0-15,21 1 0,0-22 16,0 0-16,0 0 0,1 0 0,62 0 16,-63 0-16,64-22 15,-43 22-15,-20-21 0,20 0 16,0 0-16,-21 21 0,22-21 15,-22 0-15,0-1 0,0 1 16,0 0-16,1 0 16,-1 0-16,-21 0 0,0-1 15,0 44 17,0-1-17,0 0-15,0 0 0,0 0 16,0 0-16,0 1 0,0 20 0,0 21 15,0 1 1,0-22-16,-21-21 0,21 22 16,-22-22-16,22 21 0,-21-21 0,21 22 15,0-22-15,-21 21 0,0-21 0,-21 43 16,20-43 0,1 0-16,0 0 0,0-21 15,-21 0-15,20 0 0,-20 0 0,21 0 16,-21 0-16,-1 0 0,22 0 15,-21-21-15,-22-21 16,22 21-16,-22-22 0,43 22 16,0 0-16,21 0 0,0 0 15,0 0-15,0-1 16,21 22 0,-21-21-16,21 21 0,1 0 0,-1-21 15,0 21-15,21 0 0</inkml:trace>
  <inkml:trace contextRef="#ctx0" brushRef="#br0" timeOffset="140868.76">17018 1037 0,'0'21'16,"0"1"-16,0-1 16,-21 0-16,0 0 0,21 0 0,-22 0 15,1 22-15,21-22 16,-21 64-16,0-64 16,21 0-16,0 0 0,0 21 15,0-20-15,0-1 0,0 0 16,0 0-16,21 0 0,21 0 15,22-21 1,-22 0-16,-21 0 0,1 0 16,20 0-16,-21 0 0,21-21 0,-20 0 15,20 21-15,-21-21 0,0 0 0,0 0 16,1-22-16,-1 22 16,0-21-16,-21 21 0,0-22 0,0 1 0,0 0 15,0-1-15,0 1 0,0 21 16,0-22-16,0 22 0,0 0 15,-42 0-15,20 21 16,1 0-16,0 0 0,0 0 16,0 0-16,0 21 0,-1 0 15,1 0-15,0 1 0,0-1 0,21 0 16,0 0-16,0 0 0,0 0 16,0 1-16,0-1 15</inkml:trace>
  <inkml:trace contextRef="#ctx0" brushRef="#br0" timeOffset="141248.54">17843 1143 0,'0'21'0,"0"-42"0,-21 63 0,21-20 16,0-1-16,21-21 31,1 0-31,-1 0 16,0 0-16,0 0 16,-21-21-16,0-1 0,21 1 15,0 21-15,-21-21 0,0 0 0,0 0 16,0-43-1,0 43-15,-21 21 16,0 0-16,0 0 16,0 0-16,0 21 0,-1 0 15,1 1-15,0-22 16,21 21-16,0 0 0,0 0 16</inkml:trace>
  <inkml:trace contextRef="#ctx0" brushRef="#br0" timeOffset="141657.31">18500 529 0,'-22'21'16,"1"1"-16,0-1 0,21 0 0,-21 0 16,0 0-16,0 0 0,-1 22 15,1-1-15,0 0 0,-21 1 0,21-1 16,-1 0-16,1 1 0,-21 63 15,21-64-15,21 0 0,-21 1 16,-1-1-16,1 0 0,21 1 16,0-22-16,-21 21 0,0-21 15,21 0-15,-21 43 16,0-43-16,21 0 0,0 0 16,21-42 15,0 21-16,0-21-15,-21 0 0,21 0 0</inkml:trace>
  <inkml:trace contextRef="#ctx0" brushRef="#br0" timeOffset="141972.68">18521 1376 0,'0'0'0,"21"0"31,0 0-31,0 0 16,0-21-16,1 21 16,-22-21-16,0-1 15,-22 22 1,1 0-16,0 0 15,0 0-15,0 0 16,0 0-16,-1 0 0,1 0 16,21 22-16,21-22 31,22 0-15</inkml:trace>
  <inkml:trace contextRef="#ctx0" brushRef="#br0" timeOffset="142400.43">20616 783 0,'0'0'0,"64"-21"32,-64 42-32,0 0 15,0 1-15,0-1 0,0 0 0,0 0 16,-21 21-16,-22 43 15,22-43-15,0-20 16,0 20-16,0 0 0,21-21 16,-22 1-16,22 20 0,-21-21 0,21 0 15,-21 0-15,21 1 0,0-1 16,0 0-16,0 0 16,21-21 15,0 0-16,1-21-15,-22 0 0</inkml:trace>
  <inkml:trace contextRef="#ctx0" brushRef="#br0" timeOffset="142860.17">21294 931 0,'-22'0'0,"1"0"0,0 0 0,0 22 0,21-1 15,-21 0-15,0 0 16,-1 0-16,1 0 0,0 1 0,0-1 16,0 0-16,21 0 0,0 0 15,-21 0-15,21 22 0,0-22 16,0 0-16,0 0 15,0 0-15,21 1 16,0-22-16,0 0 16,0 0-16,0 0 0,1 0 0,-1 0 15,0 0-15,0-22 0,0 1 16,0 0-16,22 0 0,-22 0 0,0 0 16,0-22-16,0 22 15,-21-21-15,22-22 0,-22 1 16,0 42-1,-22 21-15,1 0 0,0 0 16,0 0-16,0 0 0,0 0 16,-1 21-16,1 0 0,-21 0 15,21 0-15,21 0 16,0 1-16,0-1 0,0 0 16,21-21-1</inkml:trace>
  <inkml:trace contextRef="#ctx0" brushRef="#br0" timeOffset="143208.16">21844 1101 0,'21'0'32,"0"0"-32,0 0 0,-21-21 15,22 21-15,-22-22 0,21 22 16,-21-21-16,0 0 0,21 0 16,-21 0-16,0 0 15,-21 21 1,0 0-16,-1 0 0,1 0 0,0 0 15,0 21-15,0 0 0,0 0 16,-1-21-16,22 21 16,0 0-16,22-21 31,-1 0-31</inkml:trace>
  <inkml:trace contextRef="#ctx0" brushRef="#br0" timeOffset="143547.97">22373 720 0,'0'21'31,"-21"0"-31,21 0 0,-21 0 15,0 1-15,-1 20 0,22-21 16,-21 21-16,0 1 0,0-1 16,0 0-16,0-20 0,-1 20 15,1 0-15,-21 1 0,21-22 0,-22 42 16,43-42-16,-21 1 16,0-1-16,0 0 0,21 0 0,-21 0 15,21 0-15,0 1 16,0-1-16,21-21 31,0 0-31,0-21 16</inkml:trace>
  <inkml:trace contextRef="#ctx0" brushRef="#br0" timeOffset="143865.29">22437 1355 0,'0'0'0,"-22"0"0,22 21 0,0 0 15,22-21 1,-1 0 0,0 0-16,0-21 15,0 0-15,-21 0 0,0-1 16,0 1-1,0 0 1,0 0-16,-21 21 16,0 0-16,0 0 15,0 0-15,-1 0 16,22 21-16,0 0 0,-21-21 0,0 0 16,21 21-16,-21-21 0,0 22 0</inkml:trace>
  <inkml:trace contextRef="#ctx0" brushRef="#br0" timeOffset="144337.03">20489 1736 0,'43'0'31,"-22"0"-31,21 0 16,0 0-16,22 0 0,-22 0 0,22-21 16,-1-1-16,1 22 0,-1-21 15,22 21-15,-22 0 0,1-21 0,-1 21 16,1 0-16,63-21 16,-85 21-16,22 0 0,-22 0 0,0 0 15,-20 0-15,20 0 16,-21 0-16,0 0 0,0 0 0,1 0 15,-1 0 1,-42 0 15,-1 0-31,1 0 16,0 0-16,0 0 0</inkml:trace>
  <inkml:trace contextRef="#ctx0" brushRef="#br0" timeOffset="144660.85">20532 1820 0,'190'0'31,"-148"0"-31,22 0 0,-1 0 15,22 0-15,-21 0 0,-1-21 0,22 21 16,-22 0-16,22-21 0,-22 21 16,1-21-16,-1 21 0,1 0 0,-22-21 15,22 21-15,-22 0 0,-21 0 16,0-21-16,22 21 0,-22 0 16,-42 0 15,0 0-31,-1 0 0,-20 0 0,21 21 15,-21-21-15,-22 0 0,22 0 16</inkml:trace>
  <inkml:trace contextRef="#ctx0" brushRef="#br0" timeOffset="145196.07">16489 1926 0,'0'0'0,"42"21"31,-21-21-31,22 0 0,-1 0 0,0 0 16,22 0-16,-1 0 0,1 0 0,20 0 16,128 0-16,-106 0 15,0 0-15,0 0 0,-1 0 16,-20 0-16,0 0 0,-1 0 16,1 0-16,-21 22 0,-1-22 0,1 0 15,-22 0-15,-21 0 0,0 0 0,0 0 16,1 0-16,-44 0 31,1 0-31,0 0 0,-21 0 16,21 0-16,-22 0 0,22 0 0,-64 0 15,22 0-15</inkml:trace>
  <inkml:trace contextRef="#ctx0" brushRef="#br0" timeOffset="145576.85">16573 2053 0,'0'0'16,"22"21"-16,-1-21 15,21 0-15,-21 0 0,64 0 16,-22 0-16,-20 0 16,20 0-16,22 0 0,-22 0 0,22 0 15,0 0-15,-1 0 0,1 0 0,0 0 16,-22 0-16,1 0 0,-1 0 16,43 0-16,0 0 15,-85 0-15,0 0 16,0 0-16,-42 0 62,0 0-62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16:58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826 0,'0'0'0,"-22"0"0,1 0 16,0 0-16,0 0 0,0 0 15,0 0-15,21 21 16,21-21 31,0 0-47,0 21 0,0-21 15,22 0-15,-22 0 0,21 0 0,22 0 16,-1 0-16,1 0 16,-1 0-16,22 0 0,-1 0 0,-20 0 15,21 0-15,-22 0 0,22 0 0,-22 0 16,-20 0-16,20 0 15,-21 0-15,-20 0 0,20 0 0,-21 0 16,0-21-16,0 21 16,-42 0 15,0 0-15,0 0-16,0 0 0,0 0 0,-22 21 15,22 0-15</inkml:trace>
  <inkml:trace contextRef="#ctx0" brushRef="#br0" timeOffset="368.09">2498 995 0,'0'0'0,"0"-21"16,0 0-16,-22 21 15,22-22 1,0 44 15,0-1-31,0 0 0,0 0 0,0 21 16,0 1-16,0-1 16,0 0-16,0 22 0,0-1 0,0-20 15,0 20-15,-21 1 0,21-1 16,0 1-16,0-1 0,0 1 0,0-22 15,0 0-15,0 1 0,0-1 16,0-21-16,0 22 0,0-22 16,21-21-1,1 0-15,-22-21 16,0-1-16,21 22 16,-21-42-16,42 0 15</inkml:trace>
  <inkml:trace contextRef="#ctx0" brushRef="#br0" timeOffset="914.78">3069 1312 0,'0'22'15,"0"-1"1,-21 0-16,0 0 16,0 0-16,21 43 15,0-43-15,-22 21 0,1-21 16,21 22-16,-21-22 0,21 21 0,0-21 16,0 22-16,0-22 0,0 0 0,0 0 15,0 0-15,0 1 0,21-1 16,0 0-16,1-21 0,-1 0 15,21 0-15,-21 0 0,0 0 0,22 0 16,-22 0-16,0 0 0,85-21 16,-64-22-1,-21 22-15,22 0 16,-43 0-16,21 0 0,0 0 0,-21-22 16,21 1-16,-21 21 0,0-22 15,0 1-15,0 0 0,0 21 16,0-22-16,-21 1 0,0 21 0,0 0 15,0-1-15,-1 1 0,1 0 0,0 0 16,0 21-16,-21 0 0,20 0 16,1 0-16,0 0 0,0 0 0,0 21 15,0 0-15,-22 22 16,22-22-16,0 0 0,0 0 16,21 0-16,0 22 0,-21-22 15,21 0-15,0 0 0,0 0 0,0 0 16,0 1-16,21-22 0,0 21 0,21-21 15,1 0-15</inkml:trace>
  <inkml:trace contextRef="#ctx0" brushRef="#br0" timeOffset="1455.47">4022 1249 0,'0'0'0,"0"-21"0,0 0 16,-22 21-1,1 0 1,0 21-16,0 0 16,21 0-16,-21 0 0,0 0 15,21 1-15,-22 20 0,1-21 0,21 21 0,-21-20 16,21 20-16,0-21 0,-21 21 15,21-20-15,0 20 0,-21 0 0,21 1 16,0 20 0,0-42-16,0 0 0,21 1 0,0-22 15,0 21-15,-21 0 16,21-21-16,1 0 0,-1 0 0,0 0 16,0 0-16,21 0 0,-20 0 15,20 0-15,-21-21 0,21 0 16,-20-1-16,-1 1 0,0 0 0,21 0 15,-21-21-15,1-1 0,-22 22 16,21-21-16,-21-1 0,21-41 16,-21-1-16,0 43 15,0 21-15,-21-22 0,0 22 16,-1 0-16,1 0 0,0 0 16,0 21-16,0 0 0,0 0 0,-22 0 15,-20 0 1,42 21-16,-1-21 0,22 21 15,-21 0-15,0 0 0,21 0 16,-21 1-16,21-1 0,0 0 0,0 0 16,0 0-16,0 0 15,42-21-15,-21 0 0</inkml:trace>
  <inkml:trace contextRef="#ctx0" brushRef="#br0" timeOffset="1825.77">4762 783 0,'0'-21'0,"0"42"0,0-63 16,0 63 15,0 0-31,0 0 0,0 22 0,0-22 15,0 42-15,0-20 0,-21-1 16,21 22-16,-21-22 0,21 21 0,-21-20 16,21 20-16,0-20 0,-21 20 15,0 43-15,21-43 0,-22 43 16,22-63 0,0-1-16,0 0 0,-21 1 0,21-22 15,0 0-15,0 21 0,0-21 0,0 1 16,21-22 15,1-22-31,-22 1 16,21 0-16,0 0 0,0-21 15,0 20-15</inkml:trace>
  <inkml:trace contextRef="#ctx0" brushRef="#br0" timeOffset="2459.41">5397 1545 0,'0'0'0,"22"0"0,-1-21 0,21-21 16,-21 21-16,0-1 15,1 1-15,-22 0 0,21 21 16,-21-21-16,21 0 15,-21 0-15,0-1 16,-21 22-16,0-21 0,-1 21 16,-20 0-16,21 0 0,0 0 15,0 0-15,-22 21 0,22 1 0,-42-1 16,41 0-16,1 0 16,0 0-16,0 0 0,-21 22 15,42-22-15,0 0 0,0 0 0,0 0 16,0 1-16,0-1 15,0 0-15,21 0 0,42 21 16,-42-42-16,1 22 16,-1-22-16,0 0 0,0 0 0,0 21 15,0-21-15,1 0 0,-1 0 16,42 21-16,-42-21 16,22 0-16,-22 0 0,-21 21 15,21-21-15,0 0 0,-21 21 16,21-21-16,-21 21 15,0 1-15,0-1 16,-21 0 0,0-21-16,0 0 0,-21 21 0,20-21 15,1 0-15,-21 21 0,-22 0 16,-20-21 0,63 0-16,-22 0 0,22 0 0,-21 0 15,21 0-15,-1 0 0,-20 0 16,21 0-16,0 0 0,0 0 0,-1 0 15,1 0 1,21 22-16,-21-22 31,0 0-31,0 0 16</inkml:trace>
  <inkml:trace contextRef="#ctx0" brushRef="#br0" timeOffset="3303.64">1714 2519 0,'0'0'16,"-21"0"-16,0 0 0,0 0 15,0 0-15,0 0 16,-1 0 0,22 21-16,22-21 93,-1 0-93,0 0 0,0 0 16,0-21-16,22 0 0,-1 21 16,-21 0-16,21-21 0,22 21 0,-22-22 15,22 22-15,20 0 0,-20-21 16,42 21-16,-22 0 0,22 0 0,0 0 16,0 0-16,21-21 0,-21 21 15,21 0-15,-21 0 0,21 0 0,0 0 16,0 0-16,0 0 15,0 0-15,127 0 0,-127 0 16,0 0-16,21 0 0,-21 0 0,21 0 16,-21 0-16,0 0 0,0 0 15,0 0-15,-21 0 0,211 21 16,-147-21 0,-86 0-16,-20 0 0,-1 0 15,-20 0-15,-1 0 0,0 0 0,1 0 0,-22 0 16,0 0-16,0 0 0,0 0 15,0 0-15,1 0 94,-44 0-47</inkml:trace>
  <inkml:trace contextRef="#ctx0" brushRef="#br0" timeOffset="3460.63">6286 2455 0,'22'0'109,"-1"0"-93</inkml:trace>
  <inkml:trace contextRef="#ctx0" brushRef="#br0" timeOffset="8388.83">2095 3535 0,'0'0'0,"0"-21"0,0 0 15,0-1 1,0 1 0,0 42-1,0 22 1,0-22-16,0 0 16,0 21-16,0 1 0,0-1 15,0 0-15,0 1 0,0-1 0,0 0 16,0 1-16,-21-1 0,21 22 15,-21-22-15,21 0 0,0 22 16,0-43-16,0 21 0,0-21 16,0 1-16,0-1 0,0-42 47,0-1-32,0 1-15,21 0 0,-21 0 0,21-21 16</inkml:trace>
  <inkml:trace contextRef="#ctx0" brushRef="#br0" timeOffset="8963.5">2498 3852 0,'0'22'16,"0"-1"-1,0 0 1,0 0-16,0 0 0,0 0 16,21 1-1,0-22 1,0 0 0,0 0-16,0-22 15,1 1 1,-22 0-1,0 0-15,0 0 0,0 0 32,-22 21-32,1 0 0,0 0 15,0 0-15,0 0 16,21 21-16,-21-21 0,-1 21 16,22 0-1,0 0-15,22-21 31,-1 0-31,0 0 0,0 0 16,0 0 0,-21-21 15</inkml:trace>
  <inkml:trace contextRef="#ctx0" brushRef="#br0" timeOffset="15544.04">4212 3344 0,'0'0'0,"0"-21"15,0 0-15,0 0 16,0 0 0,0 0-1,0 42 1,0 0-1,0 0-15,0 0 0,0 22 0,0-1 16,0 0-16,0 1 0,0-1 16,-21 0-16,0 1 0,21-1 0,-21 0 15,-1 22-15,1-43 0,21 21 0,-21 43 16,21-43 0,-21-21-16,21 43 0,0-43 0,0 0 15,0 0-15,0 1 16,0-44 15</inkml:trace>
  <inkml:trace contextRef="#ctx0" brushRef="#br0" timeOffset="15939.82">4170 3429 0,'0'0'0,"0"-21"0,0 0 16,0 0-16,0-1 0,0 1 0,0 0 15,0 0-15,0 0 16,0 0-16,21 21 0,0-22 16,21 1-16,-20 21 0,-1 0 0,21 0 15,-21 0-15,22 0 0,-22 21 16,21 1-16,0-1 0,-20 21 0,20 0 15,0 43 1,-21-43-16,1 1 0,-1 41 0,-21-41 16,0-1-16,0 0 15,0 1-15,0-22 0,0 21 0,0-21 0,-21 22 16,-1-1-16,22 0 16,0-20-16,0-1 0,-21 0 15,21 0-15,-21 0 0,21 0 16,0-42 31,-21 0-47,0 21 0,0-21 0</inkml:trace>
  <inkml:trace contextRef="#ctx0" brushRef="#br0" timeOffset="16636.41">4085 3895 0,'-21'0'0,"42"0"0,-63 0 0,21 0 16,42 0 15,0 0-31,0 0 0,21 0 16,-20 0-16,20 0 0,0 0 0,1-21 16,-1-1-16,0 22 0,22 0 15,-22-21-15,0 21 0,1 0 0,20-21 16,-20 21-16,-22 0 0,21-21 15,-21 0-15,22 21 0,-22-21 0,0 21 16,0-22-16,0 22 0,0-21 0,1 21 16,-1-21-16,0 0 15,0 0 1,0 21 0,-21 21 15,0 0-31,0 0 15,0 22-15,0-22 0,0 0 0,0 0 16,0 0-16,0 22 0,0-22 16,0 0-16,-21 21 0,21 1 15,0-1-15,0-21 16,0 0-16,21 0 0,0-21 16,1 0-16,-1 0 0,0 0 0,0 0 15,0 0-15,0-21 16,22 0-16,-1-21 15,-42 21-15,21-1 0,0-20 16,1 21-16,-1 0 0,-21-22 0,21 22 16,-21 0-16,21-21 0,-21 21 0,0-1 15,21 1-15,-21 0 0,0 0 16,0 42 15,0 0-31,0 0 0,0 1 16,0-1-16,0 0 0,0 0 15,-21 0-15,21 43 0,0-43 16,0 0-16,0 0 0,0 0 16,0 1-16,0-1 0,0 0 15,21-21 1,0 0 0,1 0-16,-1 0 0,0 0 0,21-21 15,-21 0-15,22-22 0,-22 22 16,21 0-16</inkml:trace>
  <inkml:trace contextRef="#ctx0" brushRef="#br0" timeOffset="16936.25">5990 3175 0,'0'0'0,"0"-21"0,0 0 0,0 0 15,-21 21 1,0 21-16,0 0 15,21 0-15,0 21 0,0 1 0,-22-1 16,1 0-16,21 22 0,-21-22 16,0 64-16,0-64 0,21 1 15,-21-1-15,21 0 0,0 1 16,-22-1-16,22-21 0,-21 22 0,21-22 16,0 21-16,0 0 15,0-20-15,0-1 0,0 0 16,21-21-1,1 0 1,-1-21-16,0 0 0,-21-1 16,21 1-16,0 0 0</inkml:trace>
  <inkml:trace contextRef="#ctx0" brushRef="#br0" timeOffset="17339.34">6350 3556 0,'-42'64'16,"20"-64"-16,1 42 15,21-21-15,-21 21 0,0-20 16,21-1-16,-21 0 0,21 0 0,0 0 16,0 0-16,0 1 0,0-1 0,0 0 15,0 0-15,21-21 16,0 21-16,0-21 0,0 0 15,1 0-15,20 0 0,-21 0 16,21-21-16,-20 21 0,20-21 0,-21 0 16,0 21-16,0-21 0,1-1 0,-1 1 15,-21 0-15,0-42 16,0 41-16,0-20 0,0 21 16,-21 0-16,-1 0 0,1-1 15,0 1-15,-21 21 0,21 0 0,-1 0 16,1 0-16,-42 0 15,42 0-15,-1 0 0,1 21 0,0-21 16,21 22-16,-21-22 0,21 21 0,-21-21 16,21 21-16</inkml:trace>
  <inkml:trace contextRef="#ctx0" brushRef="#br0" timeOffset="17648.16">5736 3450 0,'0'0'16,"-21"0"-16,0 0 0,0 0 0,42-21 31,0 21-31,0 0 0,21 0 0,-20 0 16,20-21-16,0 21 0,22 0 15,-22 0-15,0-21 0,1 21 0,-1-21 16,43 21 0,-1 0-16,-62 0 15,-1 0 48,0 0-63,0 0 15</inkml:trace>
  <inkml:trace contextRef="#ctx0" brushRef="#br0" timeOffset="18088.66">7789 3260 0,'0'0'0,"0"-21"0,0-1 16,21 1-16,-21 0 0,0 0 15,0 42 17,0 0-32,0 0 15,0 22-15,0-22 0,-21 21 16,21 1-16,-21-1 0,0 0 0,21 1 16,0-1-16,-21 0 0,0 43 15,21-64-15,0 21 0,0-20 16,0-1-16,0 21 0,0-21 15,0 0-15,0 1 16,0-44 15</inkml:trace>
  <inkml:trace contextRef="#ctx0" brushRef="#br0" timeOffset="18391.49">7514 3747 0,'0'21'15,"0"-42"-15,-21 63 0,0-42 0,0 21 0,21 0 16,-22 0-16,22 22 16,-21-1-16,21-21 15,0 0-15,0 1 16,21-1-16,1-21 0,-1 0 0,21 21 15,-21-21-15,22 0 0,-1 0 16,43 0-16,-43 0 0,0 0 16,22-21-16,20 0 0,-41-1 15,-1 22-15,-21-21 0,22 0 16,-22 0-16,0 21 0,0-42 16,-21 20-16,0 1 0,0 0 15,0 0 1,0 0-16,0 0 0</inkml:trace>
  <inkml:trace contextRef="#ctx0" brushRef="#br0" timeOffset="18740.3">7345 3112 0,'0'0'0,"0"-22"15,0 1 1,21 21 0,0 0-16,0 0 0,22 0 15,-22-21-15,21 21 0,0 0 0,1 0 16,-1 0-16,0 0 0,1-21 0,-1 21 15,0 0-15,-20 0 0,41 0 16,-42 0-16,0 0 0,1 0 16,-1 0-16,0 0 47,0 0-32</inkml:trace>
  <inkml:trace contextRef="#ctx0" brushRef="#br0" timeOffset="19070.84">8488 3090 0,'-21'0'15,"42"0"1,0 0 0,0 0-16,0 0 0,0 0 0,22 0 15,-22 0-15,21 0 0,1 0 16,-1 0-16,0 0 0,1 0 0,-1 0 16,0 0-16,1 0 0,-1 0 15,-21 0-15,21 0 0,-20 0 0,-1 0 16,0 0-16,-42 0 31,0 0-31,-1 0 16,1 0-16,0 0 0</inkml:trace>
  <inkml:trace contextRef="#ctx0" brushRef="#br0" timeOffset="19379.66">8826 3112 0,'0'0'0,"0"21"0,-21 0 16,21 0-16,0 0 15,0 0-15,-21 22 0,21-22 0,-21 21 16,21-21-16,0 22 0,0-1 0,-21 0 16,0 1-16,-1 41 15,22-41-15,-21-1 0,21 0 16,0-20-16,0 20 0,0-21 0,-21 21 15,21-20-15,0-1 0,0 0 16,0 0-16,0 0 0,0 0 16,0 1-16,-21-22 78</inkml:trace>
  <inkml:trace contextRef="#ctx0" brushRef="#br0" timeOffset="20675.93">1926 5482 0,'0'-21'15,"0"0"1,0 0 15,0 0-31,0-1 16,0 1 0,0 0-16,0 0 0,21 21 15,-21-21-15,21 21 16,1 0-16,-1-21 15,0 21-15,0 0 0,0 0 16,0 0-16,1 0 0,-1 21 0,0 0 16,0 0-16,0 0 0,0 0 15,-21 1-15,22-1 0,-22 21 16,21 0-16,-21 1 0,0-1 16,0 0-16,0 1 0,0-1 0,0 0 15,-21 1-15,-1-1 0,1 0 16,-21-20-16,21 20 0,-22-21 0,-20 43 15,-22-22 1,43-21-16,0 0 0,20-21 0,-20 0 16,21 21-16,0-21 0,0 0 15,-1 0-15,22-21 16,-21 0-16,21 0 0,0 0 0,-21-22 16,21 22-16,0-21 15,0 21-15,0-22 0,0 22 0,21-21 16,0 21-16,1 0 0,-22-1 15,21 1-15,21 0 16,-21 21-16,0 0 0,1 21 16,-1 0-16,0 1 0,0-1 15,0 0-15,0 21 0,-21-21 16,22 1-16,-22 20 0,21-21 0,-21 21 16,21 1-16,0-43 15,-21 21-15,0 0 0,21 0 16,0-21-16,1 0 15,-1 0 1,0 0-16</inkml:trace>
  <inkml:trace contextRef="#ctx0" brushRef="#br0" timeOffset="20971.25">2625 5927 0,'0'21'16,"21"-21"-1,0 0 1,0 0-16,-21-21 0,21 21 16,-21-21-16,0-1 15,0 1-15,0 0 16,0 0-1,-21 21-15,0 0 16,0 0-16,0 0 16,21 21-16,-22-21 15,22 21-15,0 0 16</inkml:trace>
  <inkml:trace contextRef="#ctx0" brushRef="#br0" timeOffset="21816.36">4276 5249 0,'0'0'0,"0"-105"31,0 83-31,0 1 0,-22 42 31,22 1-31,-21-1 0,21 0 16,-21 21-16,0 1 0,21-1 15,-21 64-15,0-43 0,-1 1 16,22-1-16,-21 1 0,0-22 16,0 22-16,0-22 0,21 0 0,-43 22 15,43-22-15,0-21 16,0 0-16,0 1 0,0-44 47,0 1-47,22 0 0,-1-21 15,0-1-15,-21 1 0,21 0 16,0-1-16,0 1 0,-21-21 0,22 20 16,-1-20-16,-21-1 0,21 22 15,-21-22-15,0 1 0,42-64 16,-21 63-1,-21 43-15,0 0 0,22 21 16,-22 21-16,0 0 0,21 1 16,-21 20-16,0 0 0,0 1 15,0 20-15,21-21 0,-21 22 0,0-1 16,0-20-16,0 20 0,0-20 16,0 20-16,0-21 0,0 1 0,0-22 15,0 42-15,0-41 16,21-1-16,-21 0 0,0 0 0,0 0 15,-21-42 17,0 21-32,0-21 0</inkml:trace>
  <inkml:trace contextRef="#ctx0" brushRef="#br0" timeOffset="22263.62">3937 5779 0,'0'0'16,"21"0"15,0 0-31,0 0 0,64 0 16,-43 0-16,1 0 15,20-22-15,-20 1 0,20 21 0,22-21 16,-22 0-16,1 0 0,-1 0 16,1 21-16,-1-22 0,1 1 15,20-21-15,-62 21 0,-1 0 0,0-1 16,0 1-16,-21 0 0,0 0 15,0 0-15,0 0 0,0-1 16,-21 22 0,0 0-1,21 22-15,-21-1 0,21 0 0,-22 21 16,22 43-16,0-43 16,0 22-16,0-1 0,-21-20 15,21 20-15,-21 1 0,21-22 0,-21 64 16,21-43-16,0 43 15,-21-42-15,21-22 0,-21 21 0,21 1 16,0-1-16,0-20 0,-22 20 16,1-20-16,0-1 0,21 0 0,-21 22 15,21-43-15,0 0 16,0 0-16,0-42 16,0 0-1,21-21-15,-21 20 0,21-20 16,0 0-16,-21-1 0</inkml:trace>
  <inkml:trace contextRef="#ctx0" brushRef="#br0" timeOffset="22580.6">4932 5546 0,'0'0'16,"0"-43"-16,0 22 0,0-21 15,0 21-15,42 0 16,-21-1-16,0 22 0,1-21 15,20 21-15,-21 0 0,0 0 16,43 21-16,-1 1 16,-20 20-16,-22-21 0,0 0 0,-21 22 15,0-22-15,0 21 0,0-21 16,0 22-16,-21-22 0,-22 21 0,22-21 16,-21 0-16,0 22 0,-43-22 15,43 0-15,20 0 16,-20-21-16,0 0 0,21 21 0,-1-21 15,1 0-15,42-21 32,1 21-17,-1-21-15,21 0 0,-21 21 0</inkml:trace>
  <inkml:trace contextRef="#ctx0" brushRef="#br0" timeOffset="23081.31">5842 5440 0,'0'0'0,"-21"-21"16,0 21-16,-1 0 0,1 0 0,0-21 16,-21 21-16,21 0 0,-1 0 15,-20 0-15,-21 21 0,-22 21 16,64-21-16,0 22 15,-1-22-15,1 21 0,0-21 16,21 22-16,0-22 0,0 21 0,0-21 16,0 22-16,0-1 15,0 0 1,21-21-16,0-21 0,1 0 0,20 0 16,-21 0-16,0 0 0,0 0 15,22-21-15,-22 21 0,21-21 0,-21 0 16,1 0-16,20 0 0,-21-1 15,0 1-15,22-21 0,-22 21 0,-21-22 16,21 22-16,0-21 0,-21 21 16,21 0-16,-21-1 0,0 1 0,0 42 47,0 22-47,0-22 0,0 0 0,0 21 15,-21-20-15,21-1 0,0 21 16,0-21-16,0 0 0,0 1 0,0-1 15,0 21-15,21-21 16,0-21 0,1 0-16,-1 0 0,21 0 15,-21-21-15,43 0 0</inkml:trace>
  <inkml:trace contextRef="#ctx0" brushRef="#br0" timeOffset="23365.15">6413 5334 0,'0'0'0,"0"-21"0,0 0 16,-21 21-1,0 0-15,0 0 16,0 21-16,0-21 0,-1 21 16,22 0-16,-21 0 0,0 1 0,0-1 15,21 21-15,0-21 0,0 0 16,0 22-16,0-22 0,0 21 15,0-21-15,0 43 0,0-43 0,0 0 16,0 0-16,21 1 0,0-22 16,0 21-16,1-21 0,-1 0 0,0 0 15,21 0-15,22 0 16,-22-21-16,-21 21 0,22-22 0,-1 1 16,0-21-16,22 0 0</inkml:trace>
  <inkml:trace contextRef="#ctx0" brushRef="#br0" timeOffset="23852.28">6921 4995 0,'0'-42'0,"0"84"0,0-105 15,-21 63 1,0 0-16,0 0 0,21 21 16,0 0-16,0 0 0,-21 22 15,21-22-15,0 21 0,0 1 0,0-1 16,-21 85-1,21-85-15,0 1 0,0-1 0,0 0 16,0 1-16,0-1 0,0-21 16,0 21-16,0-20 0,0-1 15,0 0-15,0 0 0,0 0 16,0 0-16,0-42 31,-22 21-31,22-21 0,0-21 16,0 21-1,0-1-15,0-20 0,0 21 0,0 0 0,0-22 16,22 22-16,-1 0 0,0 0 0,0 0 16,0 0-16,64-22 15,-64 43-15,43 0 16,-43 0-16,0 21 0,0-21 16,0 22-16,-21-1 0,0 0 15,0 0-15,21 0 0,-21 22 0,0-22 16,0 42-16,0-20 15,-21-22-15,21 0 16,0 0-16,0 0 0,-21 0 16,21-42 15,0 0-31,21 21 16</inkml:trace>
  <inkml:trace contextRef="#ctx0" brushRef="#br0" timeOffset="24243.46">7535 5503 0,'0'0'0,"21"0"31,1 0-31,-1 0 0,0 0 16,0 0-16,0-21 0,22 21 15,-22-21-15,0 21 0,0-21 16,0 0-16,22 0 16,-22-43-16,-21 43 15,0-21-15,0 20 16,0 1-16,-21 21 0,-1 0 0,1 0 16,0 0-16,0 0 0,-21 0 15,-43 64 1,43-43-16,20 21 0,1-21 0,0 22 15,0-1-15,0-21 0,21 22 16,0-1-16,0 0 0,0-21 0,42 85 16,0-85-1,-20 1-15,20-22 0,-21 0 16,64 0-16,-43 0 0,0 0 16,1 0-16,-1-22 0,-21 1 15,22 0-15</inkml:trace>
  <inkml:trace contextRef="#ctx0" brushRef="#br0" timeOffset="24759.17">9207 5144 0,'0'-22'15,"0"44"-15,22-65 0,-22 22 0,0 0 16,0 0-16,0 42 16,0 0-16,0 0 15,0 0-15,0 22 0,0-22 16,-22 21-16,1 1 0,21-1 0,-21 0 15,0 22-15,21-22 0,-21 0 16,0 1-16,21-1 0,0 0 16,0-20-16,-22 20 0,22-21 0,0 0 0,0 22 15,0-22-15,0 0 16,22 0 0,-1-21-16,0 0 15,0-21 1</inkml:trace>
  <inkml:trace contextRef="#ctx0" brushRef="#br0" timeOffset="25086.99">9102 5398 0,'-22'-43'0,"44"86"0,-44-128 16,1 64-16,21-22 0,0 1 16,0 21-16,0-21 0,0-1 0,0 1 15,0 21-15,0-22 0,21 22 16,22 0-16,-22-21 0,0 42 15,21-21-15,1 21 0,-1 0 0,0 0 16,-20 0-16,20 0 0,0 21 16,1 21-16,-22-21 0,21 0 0,0 64 15,-42 21 1,0-64-16,-21-21 0,-42 43 16,20-43-16,22 0 0,-21 0 15,0 1-15,20-1 0,-20 0 16,-43 21-1,43-42-15,42 21 0,21-21 32,0 0-17,1 0-15,-1-21 0,0 0 0</inkml:trace>
  <inkml:trace contextRef="#ctx0" brushRef="#br0" timeOffset="25523.73">10202 4974 0,'-63'43'16,"42"-22"-16,-22 0 16,22 21-16,-21-21 0,-1 22 15,-84 84-15,85-106 16,21 21-16,-21 1 0,20-22 15,1 42-15,21-20 0,0-22 16,0 0-16,0 0 0,21 0 0,22 0 16,63 1-1,21-22-15,-85 0 16,21-22-16,-20 22 0,-1-21 16,0 0-16,-20 0 0,20 0 15,-21-22-15,21 22 0,-20-21 0,-1-22 16,-21 22-16,0-21 15,0 20-15,0 1 0,0 0 0,-21-1 16,-1 1-16,1 21 0,-21 0 0,0-1 16,-1 1-16,1 21 0,-64 0 15,0 64 1,85-43-16,0 21 16,0-21-16,0 1 0,21-1 0,0 0 15,0 0-15,0 0 0,0 0 0,21 1 16,0-22-16,0 0 0,21 21 15</inkml:trace>
  <inkml:trace contextRef="#ctx0" brushRef="#br0" timeOffset="25821.56">11049 4890 0,'0'-22'15,"21"1"1,-21 42 0,0 1-16,-21-1 0,0 21 15,21 22-15,-43 20 16,22-41-16,21-1 16,0 0-16,-21-21 0,21 22 0,-21-1 15,21-21-15,0 22 0,0-22 0,0 0 16,0 0-16,0 0 0,0 0 15,0 1-15,0-1 0,21-21 16,0 0-16,0 0 31</inkml:trace>
  <inkml:trace contextRef="#ctx0" brushRef="#br0" timeOffset="26105.4">10753 5376 0,'0'0'0,"-22"22"0,-62 41 16,84-21-16,-21-20 15,21-1-15,0 21 0,0-21 0,0 0 16,0 1-16,0-1 0,42 21 16,0-21-16,-21-21 0,22 21 15,-1-21-15,0 0 0,1 0 16,105 0-16,-63 0 15,-43-21-15,-21 0 0,21 21 16,-20-21-16,-1 0 16,0 0-16,0-1 0,-21 1 0,0 0 15,21-21-15,-21 21 0,0-22 16,0-20 0,0 42-16,0-1 0</inkml:trace>
  <inkml:trace contextRef="#ctx0" brushRef="#br0" timeOffset="26411.74">10604 4784 0,'-21'0'0,"42"0"0,-21 0 31,43 0-31,-22 0 15,42 0-15,-20 0 0,20 0 16,22 0-16,-22 0 0,22-21 0,-21 21 16,20 0-16,-20-22 0,-1 22 15,107-21-15,-128 21 16,-21 0-16,21 0 0,-20 0 16,-1 0-16,0 0 0,-42 0 31,0 0-16,-1 0-15,-20 21 0,21 1 16</inkml:trace>
  <inkml:trace contextRef="#ctx0" brushRef="#br0" timeOffset="27524.34">2117 7197 0,'-22'0'0,"1"-21"15,21-1 1,0 1 0,0 0-16,21 21 15,1-21-15,-1 21 0,0 0 16,21-21-16,-21 21 0,22 0 0,-1 0 16,-21 0-16,22 0 0,-1 0 15,0 21-15,-21 0 0,1 21 0,-1-20 16,0 62-1,-21-41-15,0-1 0,-21 0 0,0 1 16,-22-1-16,22-21 0,-21 21 0,-1-20 16,1 20-16,0-21 0,-1 0 0,1-21 15,21 21-15,-21-21 16,20 0-16,22-21 31,0 0-31,0 0 0,22 21 16,-22-21-16,21 0 0,21-1 15,-21 1-15,0 0 0,1 21 0,20-21 16,-21 21-16,21 0 0,-20 0 16,20 0-16,0 0 0,1 0 0,-22 21 15,21-21-15,22 42 16,-43 1-16,21-22 0,-21 0 0,0 0 16,-21 0-16,0 22 0,0-22 0,0 0 15,0 0-15,-21 22 16,0-22-16,-21 0 0,-1 0 0,1 0 15,-21-21-15,-43 43 16,42-43-16,1 21 0,-1-21 0,1 0 16,20 0-16,1 0 0,-85 0 15,85-21 1,21-1-16,-1 22 0,22-21 16,0 0-16,0 0 0,0 0 15,0 0-15,22-1 16,-1 1-16,21 21 0,-21-21 0,0 0 15</inkml:trace>
  <inkml:trace contextRef="#ctx0" brushRef="#br0" timeOffset="27729.22">3238 7514 0</inkml:trace>
  <inkml:trace contextRef="#ctx0" brushRef="#br0" timeOffset="28239.93">4127 7070 0,'22'0'0,"-44"0"0,44-21 15,-22 42 17,-22 0-17,22 21-15,-21 1 0,21-1 0,0 0 16,0 22-16,0-22 0,-21 22 15,21-1-15,0-21 0,-21 1 0,21 63 16,0-43 0,0-21-16,0-20 0,0 20 0,0-21 15,0 0-15,0 0 0,0-42 47</inkml:trace>
  <inkml:trace contextRef="#ctx0" brushRef="#br0" timeOffset="28803.61">3810 7472 0,'0'0'0,"-21"-42"0,21-1 15,0 1-15,0 0 0,0-43 16,0 0-16,0 64 0,21-21 16,0 21-16,0-22 15,22 22-15,-22 0 0,21 0 0,0 21 16,22-21-16,-22 21 0,85 0 15,-63 0-15,-1 21 0,1 0 16,-1 0-16,1 21 0,-1 1 0,-20-1 16,-1 22-16,-21-22 0,21 21 15,-42-20-15,22 20 0,-22-20 0,0 41 16,0 22 0,-22-64-16,22-20 0,-21-1 15,0 0-15,0 0 0,0-21 16,0 0-16,-1 0 15,1 0-15,0 0 0,21-21 16,0 0-16,-21 0 0,21-1 16,0-41-16,0 42 15,0-22-15,0-20 0,21 21 0,0-22 16,0 1-16,1 20 0,-1-20 16,21-1-16,43-20 15,-22 41-15,-20 1 0,-1 21 0,21 0 0,-20 21 16,20 0-16,-20 0 0,20 0 15,-21 0-15,1 21 0,63 85 16,-64-64 0,-42 21-16,0-20 0,0 20 0,0-20 0,0 20 15,0-21-15,0 22 0,-21-22 16,0 1-16,-1-1 0,-20-21 16,0 64-16,-1-43 15,22-21-15,21 0 16,-21-21-16,21-21 31,0 0-31,21 21 0</inkml:trace>
  <inkml:trace contextRef="#ctx0" brushRef="#br0" timeOffset="29323.53">6075 7324 0,'0'0'0,"0"-21"16,0-1-16,0 1 0,-21 0 15,-1 0-15,1 21 0,0 0 16,-21-21-16,-22 42 16,22-21-16,0 63 15,-1-41-15,22-1 0,0 21 16,0 0-16,0 1 0,-1-22 0,1 21 15,0 22-15,21 20 16,0-62 0,21-1-16,0 0 0,1-21 0,-1 21 15,21-21-15,-21 0 0,22 0 16,-22 0-16,21 0 0,22-21 16,-43 21-16,42-42 0,-42 42 15,1-22-15,-1-20 16,-21 21-16,21 0 0,-21-22 0,21 1 0,-21 21 15,21-21-15,-21-1 0,0 1 16,0 0 0,0 63-1,0 0-15,0 21 16,0-21-16,0 1 0,0 62 16,0-63-16,0 1 0,0 20 15,0-21-15,0 0 0,0 0 16,0 1-16,21-1 0,-21 0 0,0 0 15,22-21-15,20 0 0,0 0 16,-21 0 0,22 0-16,-22 0 0,0-21 0,0 0 15,0 0-15</inkml:trace>
  <inkml:trace contextRef="#ctx0" brushRef="#br0" timeOffset="29700.31">6604 7260 0,'0'0'0,"0"-21"0,0 0 15,0 42 1,0 0 0,0 0-16,0 1 0,0 20 0,0-21 15,0 21-15,0-20 0,0 20 16,0 0-16,0-21 0,0 22 0,0-1 16,0-21-16,0 0 15,0 1-15,0-1 0,21 0 0,0-21 16,0 0-16,22 21 0,-1-21 15,-21 0-15,0 0 16,1-21-16,-1 0 0,0 0 16,21-1-16,1-41 15,-1-1-15,-42 22 0,0 0 16,0-22-16,0 22 16,0 21-16,0-22 0,0 22 0,0 0 15,0 0 1,0 42-1,0 0-15,0 0 16,0 1-16,21-1 16,-21 0-16,21 0 0,0 0 15</inkml:trace>
  <inkml:trace contextRef="#ctx0" brushRef="#br0" timeOffset="30114.08">7302 7451 0,'22'0'16,"-1"0"-1,0 0-15,0 0 16,0 0-16,0 0 16,1 0-16,-22-21 0,21 21 0,0-22 15,0 22-15,0-21 0,0 21 0,1-21 16,-22 0-16,21 21 0,-21-21 15,21 0-15,-21-1 0,0 1 16,0 0-16,0 0 0,0-21 16,0 20-16,-21 1 0,0 21 0,-1 0 15,22-21-15,-21 21 0,0 0 16,-21 0-16,21 21 0,-1-21 0,1 21 16,21 22-16,-21-22 0,0 21 0,21-21 15,-21 22-15,21-1 0,0 0 16,0 22-16,0-22 15,0 22-15,0-43 0,0 0 0,0 0 16,21 0-16,0 1 0,0-1 16,0-21-16,22 0 0,-22 21 15,21-21-15,1 0 0,-22 0 0,21 0 16,0 0-16,43-42 16,-43 42-16,43-43 0</inkml:trace>
  <inkml:trace contextRef="#ctx0" brushRef="#br0" timeOffset="30587.82">8128 7133 0,'0'0'0,"-21"21"15,21 1 1,-21-1-16,21 0 16,0 21-16,0-21 0,0 1 15,0 20-15,0-21 0,0 21 0,0-20 16,0 41-1,0 22-15,0-64 0,0 0 16,0 0-16,0 0 0,0 1 31,0-44-15,0 1-16,0 0 16,0 0-16,0 0 0,-22-22 15,22 22-15,0-21 0,0 0 0,0-1 16,0 1-16,22-22 0,41-20 15,-42 41-15,22 1 16,-22 0-16,21 21 0,0-1 0,22 1 16,-22 0-16,22 0 0,-1 21 15,1 0-15,-22 0 0,0 0 0,22 21 16,-1 21-16,1 22 16,-43-22-16,-21 1 0,0-1 15,0 0-15,0 1 0,0-1 0,0 0 16,-21 1-16,0-22 0,0 21 0,21-21 15,-43 43-15,22-43 16,21 0-16,-21-21 16,0 0-16,21 21 0,-21-21 15</inkml:trace>
  <inkml:trace contextRef="#ctx0" brushRef="#br0" timeOffset="31667.56">2138 9144 0,'0'0'15,"-21"0"-15,-1 0 0,22-21 16,0 0-16,0 0 15,0-1-15,0 1 16,22 21-16,-22-21 0,42 0 16,-21 21-16,0 0 0,0-21 0,22 21 15,-22 0-15,21 0 0,-21 0 16,22 0-16,-22 0 0,42 42 16,-20-21-16,-22 0 15,-21 22-15,0-22 0,0 0 0,0 21 16,0-20-16,0 20 0,-21-21 15,-22 0-15,-20 22 0,42-22 16,-22 0-16,1 0 0,21 0 0,-21-21 16,20 21-16,1-21 0,0 0 15,0 0-15,0 0 0,21-21 32,0 0-32,21 0 0,0 21 15,0-21-15,0 0 0,1 21 16,20-22-16,0 22 0,22-21 15,-22 21-15,0 0 16,1 0-16,-1 0 0,0 0 0,1 0 16,-1 0-16,0 0 0,1 21 0,-1 1 15,0-1-15,-20 0 16,-22 0-16,0 0 0,21 0 0,-21 1 16,0-1-16,0 0 0,-21 0 15,-1 0-15,1 0 0,-21 22 0,21-22 16,-85 21-16,64-21 15,-22-21-15,22 22 0,-22-1 16,22-21-16,-22 0 0,22 21 0,-21-21 16,20 0-16,1 0 0,21 0 15,-22 0-15,-20-42 16,42 42-16,21-22 0,0 1 16,-21 0-16,21 0 0,0 0 15,0 0-15,0-1 16,0 1-16,21 21 0,0-21 15,0 0-15,0 21 16,22-21-16</inkml:trace>
  <inkml:trace contextRef="#ctx0" brushRef="#br0" timeOffset="31923.41">3175 9356 0,'21'0'0,"-42"0"0,42-21 16,-21-1-1</inkml:trace>
  <inkml:trace contextRef="#ctx0" brushRef="#br0" timeOffset="32856.04">2540 9123 0,'0'0'0,"21"-42"31,0 42-31,0 0 16,-21 21-16,22 0 16,-1 0-16,-21 0 0,21 0 0,0 22 15,-21-22-15,0 21 0,0 1 16,21-1-16,-21 0 0,0 43 16,0-22-16,0-20 15,0-1-15,0 22 0,-21-22 0,21 0 16,0 1-16,-21-1 0,0-21 0,0 21 15,21-20-15,0-1 0,-22 0 16,22 0-16,-21 0 0,21 0 0,0-42 31,0 0-15,0 0-16,21 0 0,1 0 0,-22-22 16,0 22-16,21-21 0,0-1 15,-21-20-15,0 21 0,21-85 16,0 21-1,-21 42-15,0 1 0,0-1 16,0 22-16,0-22 0,0 22 0,-21-21 16,0 41-16,21-20 0,-21 21 0,-22-43 15,22 64 1,0 0-16,0 0 0,0 22 0,0-1 16,-1 0-16,1 0 0,0 21 0,0-20 15,0 20-15,0 0 0,-22 1 16,1 62-16,0-62 0,-22 63 15,22-43-15,21-21 16,-1 1-16,-20-1 0,21 0 16,0-20-16,0-1 0,21 0 15,0 0-15,-43 0 16,43-42 0,0 0-16,0 0 15,0 0-15,0-22 0,21 22 0,1-21 16,-1-1-16,-21 22 0,42-42 15,43-1 1,-64 43-16,21 0 16,-21 21-16,22 0 0,-22 0 0,21 0 15,1 21-15,-22 0 0,21 0 0,22 22 16,-22-22-16,43 42 16,-64-41-16,21-22 15,-21 21-15,22 0 0,-22-21 16,21 0-16,-21 0 0,22 0 0,-22 0 15,42 0-15,-20-21 16,-22 0-16,-21-1 0,21 1 16,-21 0-16,0 0 15,0 0-15,0 0 16,-21-1-16,0 22 0,-1-21 16</inkml:trace>
  <inkml:trace contextRef="#ctx0" brushRef="#br0" timeOffset="33243.51">2646 9038 0,'0'0'0,"0"-21"0,-21 21 31,21 21-31,-22 0 15,22 1-15,0 20 16,0-21-16,0 21 0,0-20 0,0 20 16,0 0-16,0 22 0,0-22 0,0 0 15,0 64-15,0-42 16,0-1-16,0-20 0,-21-1 0,21 21 16,0-20-16,0-22 0,-21 21 15,21 1-15,0-1 0,-21-21 16,21 0-16,0 0 0,21-42 31,-21 0-15,21 21-16,-21-21 0,0-21 15,0 20-15,0 1 0,21-21 16,-21 0-16,0-1 0,22-20 0,-22-1 16,0 1-16,0 20 0,0-20 15,21-1-15</inkml:trace>
  <inkml:trace contextRef="#ctx0" brushRef="#br0" timeOffset="33596.31">2646 9102 0,'0'-21'0,"0"42"0,0-85 0,0 43 0,-21 0 16,-1 21-16,1 0 16,0 0-16,0 21 0,0-21 15,-22 64-15,1-43 16,21 0-16,0 21 0,-22 1 0,22-1 16,-21-21-16,21 21 0,-22 1 15,1-1-15,21 0 0,-21 1 16,20-22-16,1 21 0,-21-21 0,42 1 15,-21-1-15,21 0 16,21-21 0,0 0-16,0 0 15,22 0-15,-22-21 0,42 21 0,-20-21 16,-1-1-16,21 22 0,1-21 16,-22 21-16,22-21 0,84 21 15,-106-21-15,1 21 16,-1 0-16,-21 0 0,0 0 0,0 0 15,1 0-15,-1 0 0,0 0 32,-21 21-32,21-21 31,0 0-31</inkml:trace>
  <inkml:trace contextRef="#ctx0" brushRef="#br0" timeOffset="34511.78">5228 8700 0,'21'-22'0,"-42"44"0,42-65 0,-21 22 16,0 0-1,-21 21-15,0 0 0,0 0 0,0 0 16,-22 0-16,1 21 16,21 0-16,0 0 0,-22 22 0,-20 41 15,42-20-15,-1-22 0,-20 22 16,21-22-16,0 22 0,0-1 15,-1-21-15,22 22 0,0-22 16,0 43-16,0-43 0,0 1 16,22-22-16,-1 21 0,0-21 15,21 0-15,1-21 0,-22 22 0,21-22 16,0 0-16,1 0 0,41 0 16,1-43-16,-43 22 15,1 0-15,-1 0 0,0 0 0,-20-1 16,-1 1-16,0 0 0,-21 0 15,0 0-15,0 0 0,0-22 0,-64 1 16,-20 0 0,41 42-16,22-22 0,-21 22 15,21 0-15,-22 0 0,22 0 0,0 0 16,0 0-16,0 0 0,0 22 16,42-22 15,0 0-31,0 0 0,0 0 0,0 0 15,1 0-15,-1 0 0,21 0 16,-21 0-16,0 0 0,22 0 16,20 42-16,-42-42 0,1 21 0,-1 0 15,0 0-15,-21 1 16,0-1-16,0 0 0,0 21 0,0-21 0,0 22 16,0-1-16,-21 85 15,0-85-15,21 22 16,-22-1-16,1-20 0,-21 84 15,21-85-15,0 22 0,-1-22 0,1 0 16,21 1-16,0-1 0,-21 0 0,21 1 16,-21-1-1,21-63 1,21 0-16,0-1 16,0-20-16,1 0 15,-1 21-15,0-22 0,-21 1 16,21 0-16,0-22 0</inkml:trace>
  <inkml:trace contextRef="#ctx0" brushRef="#br0" timeOffset="34754.78">5905 8954 0,'0'21'31,"-21"0"-31,0 0 0,0 0 15,21 0-15,-21 22 0,0-22 0,-1 21 16,1 22 0,21-43-16,-21 0 0,0 21 0,21-20 15,0-1-15,0 0 0,0 0 16,21-21 0,0 0-1,0-21-15,1 0 0,-22 0 0</inkml:trace>
  <inkml:trace contextRef="#ctx0" brushRef="#br0" timeOffset="35124.57">5990 8615 0,'-63'63'31,"63"-41"-31,-22-1 15,22 0-15,0 0 0,0 0 16,0 0-16,0 1 0,22-22 16,-1 0-16,0 0 0,0 0 15,0 0-15,0 0 0,1-22 0,-22 1 16,42 0-16,-21 0 16,-21 0-16,0 0 0,0-1 0,0 1 15,0 0-15,0 0 0,-21 21 16,0-21-16,0 21 0,-1 0 15,1 0-15,0 0 0,-21 0 16,-1 21-16,22-21 0,0 21 16,0 0-16,0 0 0,0 1 15,21-1-15,0 0 0,0 0 0,0 0 16,0 0-16,21 1 0,21 20 16,-21-21-16,0-21 0,22 0 15,-1 21-15,-21-21 0</inkml:trace>
  <inkml:trace contextRef="#ctx0" brushRef="#br0" timeOffset="35409.68">6773 8530 0,'0'0'16,"0"-21"-16,-21 21 15,0 0-15,0 21 0,0-21 0,-1 43 16,1-22-16,0 0 0,0 21 15,0 1-15,0 20 0,21-21 0,-22 1 16,1 20-16,0-20 0,21 20 16,0-21-16,0 1 0,-21-1 0,21 0 15,0-20-15,0 41 16,0-42-16,0 0 0,21 1 0,0-22 0,0 0 16,1 0-1,-1 0-15,0 0 0,0 0 0,0 0 0,0 0 16,1-22-16,-22 1 0,0 0 15,21 0-15,-21 0 0</inkml:trace>
  <inkml:trace contextRef="#ctx0" brushRef="#br0" timeOffset="35612.57">6329 8954 0,'0'0'0,"-21"21"31,21 0-31,21-21 0,-21 21 15,42-21-15,-21 0 0,22 0 16,-1 0-16,0 0 0,1 0 16,20 0-16,1-21 0,41 0 15,-62 0-15,20-1 0,1 22 0,-22-21 16,22 0-16,-22-21 0,0 21 16,1-1-16,-1 1 0,-21-21 0</inkml:trace>
  <inkml:trace contextRef="#ctx0" brushRef="#br0" timeOffset="36471.6">7324 8594 0,'0'-21'0,"0"42"0,0-64 0,0 22 15,-22 21 1,1 21 0,0 1-16,21-1 0,-21 0 0,21 64 15,-21-43-15,21 0 16,-21 22-16,21-22 0,0 0 0,0 22 16,0-22-16,0 1 0,0-1 15,0 0-15,0-21 0,0 22 0,0-22 16,0 21-16,0-21 0,0 1 0,0-1 15,0 0-15,0-42 47,0 0-47,0-1 0,0 1 16,0 0-16,21-21 0,0-22 16,21-20-16,-21 41 15,1 22-15,-1-21 0,0 21 16,0-1-16,0 1 0,22 0 0,-22 21 15,0 0-15,0 0 0,21 42 16,-42 1 0,22-22-16,-22 21 0,21-21 0,-21 1 15,0 20-15,21-21 0,-21 0 0,0 22 16,0-22-16,21 0 0,21 21 16,-20 1-1,-1-43-15,0 0 0,0 0 0,21 0 16,1 0-16,-22 0 15,0 0-15,21 0 0,-20-22 0,-1 1 16,0 21-16,42-42 16,-41-22-16,-1 43 0,-21-21 15,0 21-15,0-22 0,0 1 16,0 0-16,21 21 0,-21-1 0,0 1 16,0 0-16,0 0 15,0 42 1,-21 0-16,21 0 15,0 22-15,0-22 0,0 0 0,-21 43 16,21-22-16,0-21 0,0 21 16,0 22-1,21-43-15,0 0 0,0-21 16,0 0-16,0 21 0,1-21 0,-1 0 16,21 0-16,-21 0 0,0 0 15,43-21-15,-43 0 16,0 0-16,0 0 0,1 0 15,20-43-15,-42 43 0,0-21 16,0-1-16,0 22 0,0-21 0,0 21 16,0-43-1,0 43-15,0 42 16,-21 0 0,21 22-16,0-22 0,-21 0 15,21 64 1,0-43-16,0-21 0,0 0 0,0 0 15,0 1-15,0-1 0,0 0 16,21 0-16,0-21 0,0 0 0,0 21 16,22-21-16,20 0 15,-21 0-15,-20-21 0,20 21 16,-21-21-16,0 0 0,22 0 0</inkml:trace>
  <inkml:trace contextRef="#ctx0" brushRef="#br0" timeOffset="36992.94">9123 8446 0,'0'-22'0,"0"44"0,0-65 15,0 22-15,-21 21 16,21 21-16,-22 0 0,22 1 16,-21 20-16,0-21 15,21 21-15,0-20 0,0 20 16,0 0-16,0 1 0,0 20 0,0-21 15,-21 1-15,21 20 0,0-20 0,0 41 16,0-41-16,0-1 0,0 0 16,0-21-16,0 1 0,0 20 15,0-21-15,0 0 0,0 0 16,0-42 15,0 0-15,0 0-16,0 0 0,0 0 0,21-43 15,-21 22-15,21-1 0,0 1 16,22 21-16,-22-21 0,21-1 16,-21 1-16,22 21 0,-1 0 0,0-1 15,1 1-15,-22 21 0,21 0 0,-21 0 16,22 0-16,20 21 16,-20 22-16,-22-22 15,0 21-15,-21-21 0,0 1 0,0 20 16,0-21-16,0 21 0,0-20 15,-21-1-15,0 21 0,-1-21 0,1 0 16,0 1-16,-21-1 0,21-21 0,-22 21 16,1 0-16,21-21 0,-22 21 0,1-21 15,21 0-15,0 21 0,-43-21 16,43 0 0,0 0-16,0 0 15</inkml:trace>
  <inkml:trace contextRef="#ctx0" brushRef="#br0" timeOffset="37584.43">2117 11113 0,'21'0'0,"-42"0"16,63 0-16,0 0 0,1 0 0,-22 0 0,21-22 15,0 22-15,1 0 0,-1 0 16,43-21-16,-43 21 0,-21 0 15,0 0-15,1 0 0,-22-21 32,-22 21-17,1 0-15,0 0 0,-21 0 16</inkml:trace>
  <inkml:trace contextRef="#ctx0" brushRef="#br0" timeOffset="38070.15">2138 11261 0,'0'0'0,"0"21"0,-21 21 0,-1 22 16,22-43-16,0 0 16,-21 0-16,21 0 0,0 1 0,0-1 15,0-42 16,21-1-15,1 1-16,-1 0 0,0 0 16,0 0-16,0 0 0,0 21 15,1 0-15,-1-22 16,85 22-16,-85 0 16,21 0-16,-21 0 0,22 22 15,-1-1-15,-21 0 0,21 0 0,-20 0 0,-1 0 16,0 1-16,0 41 15,-21-21-15,0-20 0,-21-1 16,0 21-16,0-21 0,-22 0 0,22 1 16,-21-1-16,-1 0 0,1 0 15,0 0-15,-1 0 0,22 1 0,-63-22 16,-1 0 0,64 0-16,0 0 0,-1 0 15,1 0-15,21-22 16,0 1-16,0 0 15,0 0 17,21 21-32,1-21 0,-1 21 15</inkml:trace>
  <inkml:trace contextRef="#ctx0" brushRef="#br0" timeOffset="38269.04">3069 11578 0,'21'0'16,"-42"0"-16,42-21 15,0 21-15,-21-21 47,22 21-47,-1-21 16,0 21-16</inkml:trace>
  <inkml:trace contextRef="#ctx0" brushRef="#br0" timeOffset="38744.64">4466 10774 0,'0'0'15,"-21"0"-15,21-21 16,42 21 0,-21 0-16,22 0 0,-1 0 15,64-21-15,-64 21 0,22 0 16,-1-22-16,-20 22 0,20 0 0,1 0 15,-22-21-15,21 21 16,-20 0-16,20 0 0,-20 0 0,41 0 16,-63 0-1,-42 0 1,-21 0-16,21 0 0,-22 0 16,-20 21-16,42-21 0,-22 0 15</inkml:trace>
  <inkml:trace contextRef="#ctx0" brushRef="#br0" timeOffset="39129.42">5059 10710 0,'0'22'16,"0"-1"-1,0 0-15,0 0 16,0 0-16,0 22 0,0-22 16,0 0-16,0 21 0,0-21 0,0 22 15,0-1-15,0 0 16,0 1-16,0-1 0,21 0 0,-21 1 15,0 20-15,21-20 0,-21-1 0,0 43 16,0-1 0,0-63-16,0 22 0,0-22 0,0 21 15,-21-21-15,0 1 0,0-1 0,-1-21 16,1 21-16,0 0 0,0-21 16,-43 0-16,22 0 15,-43 0-15,64-21 0,-21 21 16,21-21-16,0 0 0,-1-1 15,-20 1-15,21-21 0,0 21 0,21-22 16,-43-20 0,43 21-16,-21-22 0,21 43 15,0 0-15,0 0 0,0-1 0,0 1 16,21 21-16,1 0 0,-1 0 0,0 0 16,0 0-16,21 0 15,22 21-15</inkml:trace>
  <inkml:trace contextRef="#ctx0" brushRef="#br0" timeOffset="39529.73">5397 11430 0,'0'0'0,"22"0"0,-1 0 0,0 0 15,0 0-15,43-21 16,-43 0-1,0 0-15,0-1 0,-21 1 0,21 21 16,0-21-16,1 0 0,-22 0 0,21 0 16,-21-1-1,0-20-15,-21 21 0,-1 21 16,1 0-16,0 0 0,0 0 0,0 0 16,0 21-16,-1-21 0,1 21 15,0 0-15,-42 85 16,63-63-16,-22 20 15,22-21-15,0-20 0,0 20 16,0-21-16,0 21 0,0-20 0,0-1 16,0 0-16,22-21 0,-1 21 0,21-21 15,-21 0-15,22 0 16,-1 0-16,0 0 0,1 0 0,-1 0 16,0-21-16,1 0 0,-1 0 0,43-22 15,-43 22-15,0 0 16,1-43-16,-22 22 0,21-21 15</inkml:trace>
  <inkml:trace contextRef="#ctx0" brushRef="#br0" timeOffset="39961.48">6117 11218 0,'0'-21'16,"0"64"-16,0-65 0,0-20 0,-21 42 15,0 21 1,21 0-16,0 1 16,0-1-16,0 21 0,0-21 0,0 22 15,0-22-15,0 21 0,0-21 0,0 0 16,0 22-16,0-22 0,0 21 15,0 1 1,0-22-16,0 0 0,0 0 16,0-42 15,0 0-31,0 0 16,0-1-16,0 1 0,0 0 0,0-85 15,21 0 1,0 64-16,21 0 0,-20-1 15,-1 1-15,21 0 0,0-1 0,1 22 16,-1 0-16,0 0 0,1 21 16,-1 0-16,43 21 15,-43 0-15,22 43 0,-43-43 0,0 21 16,0 1-16,0-1 16,-21 0-16,0 1 0,0-1 0,0 0 0,0 1 15,0-1-15,-42 43 16,21-43-16,21-21 15,-21-21-15,21 21 16,21-42 0,0 0-16,-21 0 15,21 21-15,0-21 0</inkml:trace>
  <inkml:trace contextRef="#ctx0" brushRef="#br0" timeOffset="40855.83">7260 10668 0,'0'0'0,"0"21"15,0 0 1,0 1-16,-21-1 0,21 0 0,0 21 16,-21 1-16,21-22 0,0 85 15,0-64-15,0 0 0,0 22 16,0-22-16,-21 22 0,21-22 0,0 0 15,0 22-15,0-22 0,-22-21 0,22 22 16,0-22-16,0 21 0,0 0 16,0 1-1,0-64 17,0-1-17,0 1-15,0 0 0,0 0 0,0-21 16,0 20-16,22-20 0,-1 0 0,0-1 15,-21 1-15,21 21 0,0-21 16,0-1-16,22 22 0,-22 0 0,0 0 16,0 0-16,43-1 15,-43 22-15,21 0 0,-21 0 16,1 0-16,-1 0 0,0 0 0,-21 22 16,0-1-16,0 0 0,0 0 15,0 0-15,-21 0 0,0-21 16,-43 43-1,22-22-15,21-21 0,-43 21 16,43-21-16,0 0 0,0 0 0,-1 0 16,1 0-16,0 0 0,0 0 15,21-21-15,0 0 16,0 42 15,0 0-31,0 0 16,0 0-16,21 1 0,-21-1 0,21 0 15,0 0-15,-21 0 0,0 0 16,22 1-16,20 20 16,-21 0-16,0-21 0,0-21 15,1 22-15,20-1 0,-21-21 0,21 0 16,1 0-16,-1 0 0,0 0 16,1 0-16,63 0 15,-64-21-15,0 21 0,-21-22 0,22 1 16,-22 0-16,0 0 0,21 0 15,-20 0-15,-22-22 0,21 22 0,0-21 16,-21 21-16,21-22 0,-21-41 16,21 62-1,-21 1-15,0 42 16,0 1 0,0-1-16,0 0 0,0 0 0,-21 21 15,21-20-15,0 41 16,0-42-16,0 0 0,0 1 15,0-1-15,0 0 0,0 0 16,21-21 0,0 0-1,1 0-15,-22-21 0,0 0 16,21 0-16,-21-1 0,21 22 16,-21-21-16</inkml:trace>
  <inkml:trace contextRef="#ctx0" brushRef="#br0" timeOffset="41221.62">8318 10816 0,'-21'-21'16,"42"42"-16,-42-63 0,0 21 0,0 21 0,0 0 15,0 0-15,-1 0 0,1 0 16,0 21-16,0 0 0,0-21 16,21 21-16,0 0 0,0 1 0,0-1 15,0 0-15,0 0 16,0 0-16,21-21 0,0 0 15,0 0-15,0 0 0,22 0 16,-22 0-16,0 0 0,0 0 0,0 0 16,-21-21-16,22 0 15,-1-21-15,-21 20 0,0 1 16,0 0-16,0-21 0,0 21 16,-21-1-16,-1 22 15,1 0-15,0 0 0,-21 0 16,21 0-16,-1 22 0,1-1 15,0 0-15,21 21 16,0-21-16,0 1 0,0-1 16,0 0-16,0 0 0,0 0 0,42 22 15,-20-22 1,-1 0-16,0 0 0,0-21 0</inkml:trace>
  <inkml:trace contextRef="#ctx0" brushRef="#br0" timeOffset="41769.3">8678 11070 0,'0'0'0,"0"-21"0,0 42 47,0 0-47,-21-21 0,21 22 0,0-1 15,0 0-15,0 0 16,0 0-16,0 0 0,0 22 0,0-22 15,0 0-15,0 0 0,0 0 0,0 1 16,0-1-16,0 0 0,0 0 16,0 0-16,-21 0 15,0-21 17,21-21-32,-21 21 15,21-21-15,0 0 0,0 0 0,0 0 16,0-22-16,42-63 15,-21 64-15,0 0 16,22-1-16,-22 22 0,21-21 16,-21 0-16,22 20 0,-1 1 0,0 0 15,1 0-15,41 21 16,22 0-16,-85 21 16,22 0-16,-22 0 0,0 1 0,0-1 15,-21 21-15,0 22 0,0-43 16,0 21-16,0 0 0,0 22 15,0-22 1,-21 1-16,0-22 0,21 0 0,-21 0 16,-1-21-16,1 21 15,0-21 1,21-21 15,0 0-31,0 0 0,21 0 16,-21-1-16,21 1 0</inkml:trace>
  <inkml:trace contextRef="#ctx0" brushRef="#br0" timeOffset="42249.03">10012 10859 0,'0'0'0,"0"-22"16,-21 1-1,-1 21-15,1 0 0,0 0 0,-21 0 16,21 0-16,-1 0 0,-20 0 0,21 0 16,-64 43-1,64-22-15,-21 0 0,21 0 0,-1 0 0,1 0 16,0 1-16,21-1 0,-21 0 0,21 0 16,0 0-16,0 0 0,0 1 15,42-1-15,43 0 16,-43-21-16,-21 21 0,22-21 15,-1 21-15,-21-21 0,43 0 16,-43 21-16,21-21 0,-21 22 16,1-1-1,-22 0-15,0 0 0,-22 0 16,1-21-16,0 21 16,-21-21-16,21 0 0,-22 22 0,1-22 15,0 0-15,-1 21 0,-41-21 16,-1 0-1,43 0-15,-1 0 0,22 0 0,-21 21 0,21-21 16,-1 0-16,1 0 0,0 0 16,0 0-1,21-21 17,0 0-17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18:0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296 0,'0'-21'0,"0"0"32,-21 21-32,0 0 15,21 21 16,0 0-31,0 1 16,0-1-16,0 0 16,0 0-16,0 0 0,0 0 15,21-21 1,0 0-16,0 0 16,1 0-16,-1 0 0,0 0 15,0 0-15,0-21 0,0 21 16,1-21-16,-1 21 0,0-21 0,0 0 15,0 21-15,0-21 0,1-1 16,-22 1-16,0 0 0,0 0 16,0 0-16,0 0 15,0-1-15,0 1 0,-22 0 0,1 0 16,0 21-16,0 0 0,-21 0 16,20 0-16,1 0 0,-21 21 15,21 0-15,-22 0 0,1 1 0,21 20 16,-21-21-16,-1 21 0,22 1 15,-21-22-15,-1 21 0,22 1 0,-21-22 16,21 21-16,0-21 0,-1 22 16,22-22-16,0 0 0,0 0 15,0 0-15,22 0 0,-1 1 0,21-1 16,-21 0-16,22-21 0,-1 0 16,0 0-16,43 0 15,-43 0-15,1 0 0,20 0 16,-21 0-16,-20 0 0,20-21 0,-21 0 15,21 21-15,-20-22 0,-22 1 16,0 0-16,-22 21 16,1 0-16,0 0 15,-21 0-15,21 0 0,-1 0 0,-20 0 16,21 21-16,-21-21 0,20 21 16,-20 1-16,21-1 0,-21 21 15,20-21-15,-41 43 16,42-43-16,0 21 0,-22 43 15,43-64-15,0 0 0,0 0 16,0 1-16,0-1 16,21 0-16,22 0 0,-22-21 15,0 21-15,21-21 0,-20 0 16,-1 0-16,21 0 0,-21 0 16,85-42-1,-64 42-15,22-42 0,-22 20 16,1 1-16,-22 0 0</inkml:trace>
  <inkml:trace contextRef="#ctx0" brushRef="#br0" timeOffset="494.16">2603 699 0,'0'-22'16,"0"44"-16,0-22 31,0 21-31,0 0 16,-21 0-16,21 0 0,0 0 15,0 1-15,-21-1 0,21 0 0,-21 42 16,21-41-16,0-1 16,-21 0-16,21 0 0,0 0 0,-21 0 15,21 1-15,-22-22 16,22 21-16,0-42 31,-21 21-31,21-22 16,0 1-1,0-21-15,0 21 0,0 0 0,0-22 16,0 22-16,21-21 0,1 21 16,-1-1-16,21-20 0,-21 21 15,22 0-15,-22 0 0,63-22 16,-41 43-16,-22 0 0,21 0 16,1 0-16,-22 0 0,21 21 0,0 22 15,-20-22-15,-1 0 16,-21 21-16,0-20 0,0-1 0,0 21 15,0-21-15,0 22 0,-21-22 16,-1 0-16,22 0 0,-21 0 16,0 0-16,21 1 0,-42-1 15,42 0-15,-21-21 0,21-21 47,0 0-31,21-1-16</inkml:trace>
  <inkml:trace contextRef="#ctx0" brushRef="#br0" timeOffset="1098.81">3641 741 0,'0'-21'0,"0"42"0,0-63 16,0 20-16,-22 1 15,1 0-15,0 21 16,0-21-16,0 21 0,0 0 16,-1 0-16,1 0 0,0 0 0,0 0 15,0 0-15,-22 21 0,-20 21 16,42-20-16,0 20 16,-22-21-16,22 21 0,21-20 15,-21 20-15,21-21 0,-21 21 16,21-20-16,0 41 15,0-42-15,0 0 0,0 1 0,21-1 16,0-21-16,0 21 16,0-21-16,1 0 0,-1 0 0,21 0 15,-21 0-15,0-21 0,43 0 16,-43-1-16,0 1 16,0-21-16,1 21 0,20-43 15,-21 22-15,0 0 0,0-1 16,1 1-16,-1 0 0,-21-1 0,42-105 15,-42 106 1,0-1-16,0 22 0,0 0 16,0 0-16,0 0 0,0 0 0,0 42 31,0 0-15,0 21-16,0-21 0,-21 22 0,21-1 15,0 0-15,0 1 0,-21-1 16,21 22-16,-21-22 0,21 43 15,0-43-15,0 0 0,0-21 16,-22 22-16,22-22 0,0 0 0,0 0 16,0 0-16,0 1 15,22-22-15,-1 0 16,0 0-16,0 0 16,0 0-16,0 0 0,22 0 15</inkml:trace>
  <inkml:trace contextRef="#ctx0" brushRef="#br0" timeOffset="2094.75">4932 677 0,'0'-21'15,"-21"21"1,-1 0-16,1 0 0,0 21 16,0-21-16,0 22 0,21-1 0,-21 0 15,-1 0-15,22 0 0,-21 22 16,0-22-16,21 0 0,-21 0 0,21 0 16,0 22-16,0-22 0,0 0 15,0 21 1,21-42-16,21 21 0,-20-21 0,-1 0 15,0 0-15,0 0 0,0 0 0,22 0 16,-22 0-16,0 0 0,42-42 16,-41 21-1,-22 0-15,0 0 0,0-1 16,0 1-16,0-21 0,0 21 0,0 0 16,0-22-16,0 22 0,0 0 15,-22 0-15,1 0 0,0-1 16,0 1-16,0 21 0,0 0 0,-1 0 15,1 0-15,0 0 16,42 0 15,0 0-31,1 0 16,20 0-16,-21 0 0,0 0 16,0 0-16,22 0 0,-22 0 0,21-21 15,-21 21-15,43-21 16,-43 0-16,0 0 0,0 21 0,1-22 15,-1 1-15,0 0 0,0 21 16,-21-21-16,0 0 0,21 21 0,-21-21 16,0-1-1,0 44 17,0-1-32,-21 0 15,21 0-15,0 0 0,0 0 16,0 1-16,-21 41 15,0-21-15,21 1 0,-21-1 16,21 0-16,0 1 0,0 20 0,0-20 16,0 20-16,0-21 0,0 22 0,0-22 15,0 22-15,0-22 0,0 0 16,0 22-16,0-22 0,0 22 0,0-1 16,0-20-16,0 20 0,0 1 15,21-1-15,-21 1 0,0-22 0,21 21 16,-21-20-16,0-1 0,0 0 15,0 1-15,0-1 0,0 0 16,0-20-16,0-1 0,0 0 0,0 0 16,0 0-16,0 0 0,-21-21 15,0 0 1,-1-21-16,1 0 0,21 0 16,-21 0-16,0-22 0,0 1 15,0 0-15,21-1 0,0 1 0,-22-21 16,22-1-16,0 1 0,0-1 15,0 1-15,0-1 0,0-63 16,0 85-16,22-22 0,-22 22 16,0 0-16,21-1 0,0 1 15,0 0-15,-21-1 0,21 1 0,0 21 16,1-22-16,-1 1 0,0 0 16,21 21-16,-21-22 0,1 1 0</inkml:trace>
  <inkml:trace contextRef="#ctx0" brushRef="#br0" timeOffset="2666.94">7154 572 0,'0'0'0,"21"-22"0,-21 1 15,0 0-15,0 0 16,0 0-16,-21 21 16,0-21-1,0 21-15,0 0 0,0 0 0,-1 0 16,1 0-16,0 0 0,-21 21 15,21 0-15,-22 0 0,22 0 0,-21 22 16,21-1-16,-22-21 0,22 21 0,-21 1 16,21 20-16,-1-20 0,1-1 15,0 0-15,0 1 0,21-1 0,0 0 16,0 1-16,0-22 16,0 21-16,0-21 0,21 0 0,0 1 15,22-1-15,-22 0 16,21-21-16,0 0 0,1 0 0,-1 0 15,0 0-15,1-21 0,-1 0 0,22-1 16,-22 1-16,0 0 0,1 0 16,-1-21-16</inkml:trace>
  <inkml:trace contextRef="#ctx0" brushRef="#br0" timeOffset="2963.03">7599 254 0,'0'0'0,"0"-42"0,0 21 15,0-1-15,0 1 0,0 0 16,-21 21-16,-1 21 16,22 0-16,-21 1 15,21 20-15,0 43 0,0-43 16,-21 21-16,21-20 0,0-1 16,-21 22-16,21-22 0,0 0 0,0 22 15,0-22-15,0 0 0,0 1 16,-21-1-16,21 0 0,0 1 0,0-22 15,0 0-15,0 21 0,0-20 16,0-1-16,0 0 16,21-21-1,0 0 1,-21-21-16,42 0 0,-42-1 16,22 1-16</inkml:trace>
  <inkml:trace contextRef="#ctx0" brushRef="#br0" timeOffset="3540.26">8255 762 0,'0'0'0,"0"-21"0,0 0 15,0 0-15,0-1 16,0 1-16,0 0 0,0 0 15,0 0-15,-21 21 16,0-21-16,-1 21 0,1 0 16,-21 0-16,21 0 0,0 0 15,-1 21-15,-20-21 0,21 21 0,-21 0 16,20 0-16,-20 0 0,0 43 16,21-22-16,-1 1 15,1-22-15,21 21 0,0 0 0,0-20 16,0 62-1,0-63-15,0 1 0,21-1 16,1 0-16,-1-21 0,0 0 0,0 0 16,21 0-16,-20 0 0,-1 0 0,0 0 15,0 0-15,21-21 0,-20 0 16,-1-1-16,0 1 0,0 0 0,-21 0 16,21-21-16,0 20 0,1-20 15,-22 0-15,21-1 0,-21 22 0,21-42 16,0-1-1,-21 43-15,0 0 16,0 42 0,0 0-16,0 0 15,0 22-15,0-22 0,0 21 0,0-21 16,-21 22-16,21-22 0,0 21 16,0 1-16,-21-22 0,21 0 0,0 21 15,0-21-15,0 1 0,0-1 16,0 0-16,0 0 0,21-21 15,0 0 1,0 0-16,0 0 0,22-21 16</inkml:trace>
  <inkml:trace contextRef="#ctx0" brushRef="#br0" timeOffset="4004.17">9017 635 0,'0'0'16,"0"-21"-16,0 0 16,-21 21-16,0 0 0,-1 0 0,1 0 15,0 0-15,0 0 0,-21 21 16,20-21-16,1 21 0,-21 0 0,21 0 16,0 1-16,-1-1 0,1 0 15,21 0-15,0 0 16,0 0-16,0 1 0,0-1 15,21 0 1,1-21-16,20 0 0,-21 21 0,0-21 16,0 21-16,43 0 15,-22-21-15,-21 22 16,1-22-16,-1 0 0,0 21 16,0-21-16,0 21 0,-21 0 15,0 0-15,0 0 16,0 1-16,-21-22 15,0 0-15,0 21 0,-22-21 16,22 0-16,-21 0 0,21 0 16,-22 21-16,22-21 0,-21 0 0,21 0 15,0 0-15,-22 0 16,1 0-16,21 0 0,0-21 16,21 0-16,0-1 31,0 1-31</inkml:trace>
  <inkml:trace contextRef="#ctx0" brushRef="#br0" timeOffset="4493.92">9842 614 0,'0'0'0,"0"-21"0,0 0 16,-21-1-1,0 22-15,0 0 0,-21 0 16,20 0-16,-20 0 0,21 0 16,0 0-16,-22 0 0,22 22 0,0-1 15,0-21-15,0 21 0,0 0 16,21 0-16,-22 0 0,22 1 15,0-1-15,0 0 0,22 0 16,-1 0-16,0 0 16,0-21-16,0 22 0,22-1 0,-22-21 15,21 21-15,-21 0 0,22-21 16,-22 21-16,0-21 0,42 43 16,-41-22-16,-22 0 15,0 0 1,-22-21-16,1 21 15,0-21-15,0 0 0,0 0 16,-43 0-16,1 0 16,42 0-1,-1 0-15,1 0 0,0 0 16,0 0-16,0 0 16,0 0-1,-1 0-15,1-21 16</inkml:trace>
  <inkml:trace contextRef="#ctx0" brushRef="#br0" timeOffset="5586.22">1778 1651 0,'-21'0'0,"42"0"0,-85 0 0,43 0 16,0 0-16,0 0 0,-21 0 15,20 0-15,1 0 16,42 0 0,1 0-1,-1 0-15,21 0 0,0 0 0,1 0 16,-1 0-16,0 0 16,22 0-16,-22 0 0,22 0 0,42 0 15,21 0 1,-43 0-16,-20 0 0,20 0 0,1 0 15,0 0-15,-1 0 0,86 0 16,-64 0-16,-22 0 0,22 0 16,0 0-16,0 0 0,127 0 15,-106 0-15,0 0 0,0 0 16,-22 0-16,22 0 0,0 0 16,0 0-16,0 0 0,0 0 15,0 0-15,0 0 0,-21 0 0,21 0 16,21 0-16,128-21 15,-149 21-15,0 0 0,21 0 16,-21-21-16,21 21 0,-21 0 0,21 0 16,-21 0-16,0 0 0,0-21 0,0 21 15,0 0-15,0 0 0,0 0 16,-21 0-16,21 0 0,0 0 0,0 0 16,-21 0-16,0 0 0,21 0 15,-22 0-15,1 0 0,0 0 0,0 0 16,0 0-16,0 0 0,-1 0 15,1 0-15,-21 0 0,105 0 16,-105 21-16,0-21 0,-1 0 16,86 0-16,63 0 15,-149 0-15,1 0 16,-22 0-16,1 0 0,21 0 16,20 0-16,-41 0 0,-1 0 15,-20 0-15,-1 0 16,0 0-16,1 0 0,-22 0 0,21 0 0,-21 0 15,1 0-15,-1 0 0,0-21 16,0 21 0,-21-22-16,0 1 31,-21 21-31,0 0 16</inkml:trace>
  <inkml:trace contextRef="#ctx0" brushRef="#br0" timeOffset="5735.13">10964 1566 0,'-21'0'0,"42"0"0,-63 0 63,21 0-48,0 0-15</inkml:trace>
  <inkml:trace contextRef="#ctx0" brushRef="#br0" timeOffset="6918.46">1079 2540 0,'0'0'0,"0"-21"15,0 0-15,0 0 0,0-1 32,0 44-17,0-1 1,0 21-16,0-21 0,0 22 15,0-22-15,0 63 16,0-41-16,-21-1 0,21 0 16,0 1-16,-21-1 0,21-21 0,0 22 15,0-1-15,0-21 0,-21 21 16,21-20-16,0-1 0,-21 0 0,21 0 16,0 43-1,0-43-15,0 0 16,0-42 15,21 21-31,-21-21 16,0-1-16,21 1 0</inkml:trace>
  <inkml:trace contextRef="#ctx0" brushRef="#br0" timeOffset="7410.17">1545 3027 0,'0'0'0,"0"21"0,21-21 47,0 0-31,-21-21 0,0 0-16,0 0 31,-21 21 0,0 0-31,0 0 0,21 21 0,-21 0 16,0-21-1,21 21-15,0 0 16,21-21 15,0 0-31,0 0 16,-21-21-1,0 0 1</inkml:trace>
  <inkml:trace contextRef="#ctx0" brushRef="#br0" timeOffset="8772.42">2984 2413 0,'0'0'0,"0"-21"15,0 0-15,0 0 16,0-1-16,0 1 16,0 0-16,0 0 15,0 0-15,0 0 16,0 42 0,0 0-1,0 0-15,0 21 0,0 1 16,0-1-16,0 0 0,0 22 0,-21-1 15,21 1-15,-21-1 0,21 1 16,-21-1-16,0-20 0,21 20 0,0 22 16,-21-43-16,21 1 15,0-1-15,0-21 0,0 0 0,0 0 16,0 1-16,0-1 0,0 0 0,0 0 31,0-42-15,0 0-16,0 0 15,21-1-15,-21 1 0,21-21 16</inkml:trace>
  <inkml:trace contextRef="#ctx0" brushRef="#br0" timeOffset="9114.21">3450 2201 0,'0'0'0,"21"-21"0,-21 0 16,0 42 15,0 0-31,-21 1 0,21-1 16,-21 21-16,21 0 0,-21 1 0,21 20 16,0-20-16,-21 20 0,21 1 15,0-22-15,-22 21 0,22-20 0,-21 20 16,0-20-16,21-1 0,0 0 15,-21 22-15,21-43 16,0 0-16,-21 0 0,21 0 0,0 1 16,0-1-16,0-42 47,0-1-32,0 1-15,0 0 16</inkml:trace>
  <inkml:trace contextRef="#ctx0" brushRef="#br0" timeOffset="9356.08">2879 2921 0,'0'0'0,"-22"0"0,44 0 47,-1 0-47,0 0 0,0 0 15,0 0-15,0 0 0,1 0 0,-1 0 16,21-21-16,-21 0 0,0 21 16,22 0-16,-22 0 0,0-21 0,0 21 15,0 0-15,1 0 0,-1 0 16,0-22-16,0 22 0,0 0 16,0 0-16,1 0 0,-1 0 15</inkml:trace>
  <inkml:trace contextRef="#ctx0" brushRef="#br0" timeOffset="10462.49">3895 2942 0,'0'0'0,"21"0"0,0 0 15,-21-21 1,21 21-16,-21-21 0,21 21 15,-21-21-15,0 0 0,0-1 16,0 1-16,0 0 0,0 0 16,0 0-16,0 0 0,-21-1 15,0 1-15,0 21 0,0-21 16,-1 21-16,-41 0 16,42 0-16,0 21 0,-22 0 15,22 1-15,0-1 0,-21 0 0,20 21 16,1-21-16,-21 43 15,21-22-15,21-21 0,0 22 0,-21-22 16,21 21-16,0-21 0,0 1 16,0-1-16,0 0 0,21 0 15,0 0-15,0-21 0,0 0 0,0 0 16,22 0-16,-22 0 0,0 0 16,21-21-16,-20 0 0,-1 21 0,0-21 15,21 0-15,-21-1 0,1 1 16,-1 0-16,0 0 0,0-21 15,0 20-15,0-20 0,22-21 16,-43 41-16,0 1 0,0-21 16,0 21-16,0 0 0,0-1 15,0 44 1,0-1-16,0 0 16,-21 0-16,21 0 0,-22 0 0,22 1 15,-21 20-15,21-21 0,0 21 16,0 22-1,0-43-15,0 0 0,0 0 16,21-21-16,1 22 0,-1-22 0,0 0 16,0 0-16,0 0 15,43 0-15,20-43 16,-41 43-16,-22-21 16,21 0-16,-21 0 0,1 21 15,-1-21-15,-21-1 0,21 1 0,-21-21 16,0 21-16,0-43 15,0 43-15,0 0 16,-21 21 0,21 21-1,-21 0-15,21 0 0,0 22 16,0 20 0,-22-42-16,22 1 0,0-1 15,0 0-15,0 0 0,0 0 0,0 0 16,0 1-16,0-1 0,0 0 15,0 0 1,-21-21 0,21-21-1,-21 0-15,21 0 0,0-1 16,0 1-16,0 0 0,0 0 0,0 0 16,0 0-16,0-22 15,21 22-15,0 0 0,1-21 0,-1 20 16,21-20-16,-21 21 0,22 0 0,-1 0 15,0 21-15,43-22 16,-22 22-16,22 0 0,-64 22 16,22-22-16,-1 21 0,-21 0 15,0 0-15,0 21 0,1-20 0,-1-1 16,-21 21-16,0-21 0,0 22 16,0 41-1,-21-63-15,-1-21 0,1 22 0,21-1 16,-21 0-16,0-21 0,21 21 15,-21-21-15,0 0 0,21 21 0,-22-21 16,44-21 31,-1 0-47,0 21 16,0-21-16</inkml:trace>
  <inkml:trace contextRef="#ctx0" brushRef="#br0" timeOffset="11040.16">5778 2836 0,'0'0'0,"0"-21"0,0 0 0,0 0 0,0 0 16,0 0-16,-21-1 0,0 22 15,0-21-15,0 0 0,0 21 16,-1 0-16,1 0 0,0 0 0,-21 0 15,21 0-15,-22 21 0,22 0 16,-21 1-16,21-1 0,-22 0 0,22 0 16,-42 43-16,41-22 15,1-21-15,0 21 0,21-20 0,0 20 16,0 0-16,0-21 0,0 1 16,0-1-16,0 0 15,21 0-15,0 0 0,1-21 16,41 0-16,-42 0 0,0 0 15,1 0-15,20-21 0,-21 0 16,21 0-16,-20 21 0,-1-43 0,21 22 16,-21 0-16,0-21 0,1 21 15,20-22-15,-21-20 0,0 20 0,0 1 16,1-21-16,-1 20 0,0-20 0,-21-1 16,0 22-16,21-22 15,-21 22-15,0 0 0,0 21 0,0-43 16,0 43-16,-21 42 31,21 0-31,0 0 0,0 1 0,-21 20 16,21 0-16,-21 1 0,21-1 15,-22 0-15,22 64 0,-21 42 16,0-105 0,21-22-16,0 21 0,0 0 0,0-20 15,0 41-15,0-42 0,0 0 16,0 1-16,21-22 15,0 0-15,1 0 16,-1 0-16,0 0 0,0 0 0,0-22 16</inkml:trace>
  <inkml:trace contextRef="#ctx0" brushRef="#br0" timeOffset="11490.39">6562 2688 0,'0'0'0,"0"-21"0,0 0 16,-22 21-16,1 0 15,0 0-15,0 0 0,-43 0 16,43 21-16,0-21 16,0 21-16,0 0 0,0 1 0,-1-22 0,1 21 15,21 0-15,-21 0 0,21 0 16,0 0-1,21 1-15,0-1 16,1-21-16,-1 0 0,21 21 16,-21-21-16,0 0 0,1 21 0,-1-21 15,0 0-15,0 21 0,21-21 16,-20 21-16,-22 1 16,0-1-1,-22-21 1,1 21-16,0-21 0,-42 0 15,20 0 1,1 21-16,21-21 0,0 0 0,-22 0 16,22 0-16,0 0 0,0 0 0,0 0 15,-1 0-15,1 0 16,0 0-16,21-21 31,0 0-15</inkml:trace>
  <inkml:trace contextRef="#ctx0" brushRef="#br0" timeOffset="12426.27">8234 2561 0,'0'-21'0,"-21"-64"32,-1 85-32,1 0 0,0 0 15,0 0-15,0 22 16,0-1-16,-22 21 0,22-21 16,0 22-16,0-22 0,0 21 15,-1-21-15,22 0 0,0 22 16,0-22-16,0 0 0,0 0 0,0 0 0,0 1 15,0 20 1,22-42-16,-1 21 0,42-21 16,-42 0-16,1 0 15,-1 0-15,0 0 0,-21-21 16,21 0-16,-21 0 0,21-43 16,-21 43-1,0 0-15,0-22 0,0 22 0,0-21 16,0 21-16,0-22 0,0 22 0,0 0 15,0-21-15,43-1 16,-1 1-16,-21 42 16,0-21-16,22 21 0,-22-21 0,21 21 15,-21 0-15,43 21 0,-22 0 16,-21 0-16,22 0 0,-22 1 16,0 20-16,0-21 0,21 64 15,-20-43-15,-22 22 16,0-43-16,0 21 0,0-21 15,0 0-15,0 1 0,0-1 0,0 0 16,0 0-16,-22-21 0,1 21 16,0-21-16,21-21 31,0 0-31,0 0 16,0 0-16,0-1 15,0-20-15,0 21 0,21-21 0,0-1 16,1 22-16,-1-21 0,42-43 15,22 22-15,-43 20 16,1 22-16,-1 0 0,0 21 0,1 0 16,-22 0-16,21 0 0,0 0 0,-20 0 15,-1 21-15,0 0 0,21 43 16,-21 20 0,-21-41-16,0-1 0,0-21 0,0 22 15,-21-1-15,0-21 0,21 21 16,-21-20-16,0-1 0,0 0 0,21 0 0,0 0 15,-22 0 1,22-42 15</inkml:trace>
  <inkml:trace contextRef="#ctx0" brushRef="#br0" timeOffset="13289.06">11091 2180 0,'0'0'0,"-21"0"0,0 0 16,0 0-16,0 0 16,-1 0-16,22 21 15,0 1 1,0-1-1,22-21-15,-1 0 16,21 0-16,-21 0 0,0 0 16,22 0-16,-1 0 0,-21 0 0,22 0 15,-1-21-15,0-1 16,-21 22-16,1-21 0,20 21 0,-21-21 16,-21 0-16,0 0 0,0 0 15,-21-1-15,0 22 16,0-21-16,-1 21 0,-20 0 0,-21 0 15,-22 0 1,43 0-16,-1 0 0,22 21 16,-21 1-16,21-1 0,-22 0 0,22 0 15,0 0-15,21 22 0,0-22 16,0 42-16,0 22 16,21-64-16,21-21 15,-20 21-15,-1 0 0,21-21 16,0 0-16,-20 0 0,20 22 0,-21-22 15,21 0-15,-20 0 0,20 0 16,0 0-16,-42-22 0,0 1 16,0 0-1,-21 21-15,-21 0 16,21 0-16,-106 0 16,63 0-16,22 21 0,-1-21 15,1 21-15,0 1 0,-1 20 0,1-21 16,21 0-16,-21 0 0,20 22 0,-20-1 15,21 43 1,21-64-16,0 0 0,0 0 16,21 0-16,0 1 0,0-1 0,1-21 15,20 0-15,0 21 0,1-21 16,41 0-16,-41 0 0,84 0 16,-85 0-16,21-21 15,-20 0-15,-1 21 0,0-22 16,1 1-16,-1 21 0,-21-21 0,0 0 15,1 0-15,-1 0 0,0-1 0,-21 1 16,21 0-16,-21-21 16</inkml:trace>
  <inkml:trace contextRef="#ctx0" brushRef="#br0" timeOffset="13522.93">11620 2392 0,'0'0'0,"22"-21"0,-1 21 0,0 0 15,-21 21 1,21 0-16,-21 0 0,21 0 0,0 1 15,-21-1-15,0 0 0,22 0 16,-1 0-16,-21 22 0,21-22 16,0 0-16,0 0 0,-21 0 0,21 0 15,64 43-15,-64-43 16,0 0-16,1-21 0,-22 21 16,42-21-16,-21 0 15,0 0 1,0 0-16,-21-21 15,0 0-15,0 0 0,22 0 16</inkml:trace>
  <inkml:trace contextRef="#ctx0" brushRef="#br0" timeOffset="13787.13">12277 2350 0,'0'0'0,"0"-22"31,-22 22-31,1 0 15,0 0-15,0 0 0,0 22 0,0-1 16,-22 0-16,22 0 0,-21 21 0,-1-20 16,22 20-16,-21-21 0,0 21 15,-22 22-15,-42 21 16,85-43-16,0-21 0,0 0 16,21 0-16,0 1 15,0-1-15,21-21 16,21 0-16,-21 0 15,1 0-15,-1 0 0,21-21 16,-21 21-16,22-22 0,-1 1 0,0 0 16</inkml:trace>
  <inkml:trace contextRef="#ctx0" brushRef="#br0" timeOffset="14182.91">12594 2307 0,'0'0'0,"0"21"47,-21 1-31,21-1-16,0 21 0,-21-21 0,21 22 16,0-1-16,0 0 0,0 64 15,0-64-15,0 22 0,0-22 16,0 1-16,0 20 0,0-21 15,-21 1-15,21 20 0,0-20 0,-22 20 16,22 1-16,0-22 0,-21 64 16,0 21-16,0-85 15,21 0-15,0 22 0,0-22 16,-21 1-16,21-1 0,0 0 0,-21-21 16,21 22-16,0-22 0,0 42 15,0-20 1,0-64-1,21-1 1,0 1-16,-21 0 0,21 0 16,0 0-16,0-22 0,1 22 0,-1-21 15,-21 0-15</inkml:trace>
  <inkml:trace contextRef="#ctx0" brushRef="#br0" timeOffset="14622.73">12763 2477 0,'0'0'0,"-21"-22"15,21 1-15,-21 0 0,21 0 16,0 0-16,0 0 0,0-1 0,0 1 0,0 0 16,21 0-16,0 21 15,1-21-15,-1 21 16,0 0-16,0 0 0,0 0 15,0 0-15,1 0 0,-1 0 16,0 0-16,0 0 0,0 0 0,0 21 0,1 0 16,-22 0-1,0 0-15,0 1 0,0-1 0,0 0 16,0 21-16,-43 1 0,-20 20 16,42-42-16,-22 0 15,1 1-15,0-1 0,20 0 0,-20-21 16,0 42-16,21-42 15,-1 0-15,22 21 0,-21-21 16,0 22-16,0-22 16,21 21-1,-21-21 17,0 0-17,-1 0 1,1 0-16</inkml:trace>
  <inkml:trace contextRef="#ctx0" brushRef="#br0" timeOffset="18134.58">14817 2159 0,'0'-21'0,"0"0"16,0 42 15,0 0-15,-22 0-16,1 0 0,21 1 15,-21 20-15,0-21 0,21 21 16,0 1-16,-21-22 0,21 21 0,-21 1 16,21-22-16,0 21 0,0 22 15,0-43-15,0 0 0,0 0 16,42 0-16,-21-21 0,0 21 15,0-21-15,22 0 0,-22 0 16,21 0-16,43-42 16,-22 0-16,-20 21 15,-22-22-15,0 22 0,0 0 0,-21-21 16,0-1-16,21 22 0,-21-21 16,0-1-16,0 22 0,0-21 15,-21 21-15,0 0 0,0-1 16,0 1-16,0 0 0,-1 0 0,1 21 0,0 0 15,0 0-15,0 0 0,0 0 16,-1 0-16,1 0 0,21 21 31,0 0-31,0 0 16,21-21 0,-21 22-16,22-22 0,-22-22 125,21 22-32,0 0-77,0 0 0,0 0-16,0 0 0,1 0 0,-1 0 15,21 0-15,-21 0 0,22 0 0,-22 0 16,21 0-16,0 0 0,1 0 15,-22-21-15,21 21 0,-21-21 0,22 21 16,-22 0-16,0 0 0,0-21 16,0 21-16,-21 21 47,0 0-47,0 0 0,0 1 0,0-1 15,0 0-15,0 0 0,0 21 16,0-20-16,-21 20 0,21-21 0,-21 43 15,21-43-15,0 0 0,0 0 16,0 0-16,0 0 0,0 1 16,0-1-16,0 0 0,-21-21 31,0 0-15,21-21-1,0 0-15,0-1 0,0 1 16,0 0-16,0-42 15,42-22-15,-21 64 16,0-22-16,1 22 0,-1-21 0,21 21 16,-21 0-16,0-22 0,1 22 0,-1 21 15,0-21-15,0 0 0,0 21 16,0 0-16,1-21 0,-1 21 0,0 0 16,0 0-1,-21 21 1,0 0-1,0 0 17,0 0-1,0 0 0,0 1-15,0-1-16,0 0 15,0 21-15,0-21 16,0 1-16,0 20 0,0-21 0,0 21 16,0 1-16,0-22 0,0 21 15,0-21-15,0 1 0,0 20 0,0-21 16,0 0-16,0 0 0,0 1 16,0-44 15,0 1-16</inkml:trace>
  <inkml:trace contextRef="#ctx0" brushRef="#br0" timeOffset="20226.38">17632 2074 0,'0'0'0,"-21"-21"0,-1 21 0,1 0 15,0 0 1,21-21 0,21 21 15,0-21-31,1 21 0,-1-21 0,0 21 16,0-21-16,0-1 0,22 22 15,-22-21-15,21 0 0,-21 0 0,0 21 16,1-21-16,20-43 0,-21 43 15,-21 0-15,0 0 0,0 0 16,0-1-16,-21 1 0,0 0 16,0 21-16,-22 0 0,22 0 15,-21 0-15,-1 0 0,1 21 16,0 0-16,-1 1 0,1-1 16,21 0-16,-64 64 15,64-64-15,0 21 0,21-21 16,0 0-16,0 1 0,0 20 0,0-21 15,21 0-15,0 0 0,22 22 0,-22-22 16,0 0-16,42 43 16,-20-43-16,-1 21 0,-21-21 0,22 22 15,-22-1-15,0-21 0,0 21 16,0 1-16,-21-22 0,21 21 0,-21-21 16,0 22-16,0-22 0,-21 0 15,-21 0-15,0 0 0,-1-21 16,1 22-16,-22-22 0,22 0 0,-21 0 15,-1 0-15,1 0 0,20 0 16,1 0-16,0 0 0,-43-43 16,21 1-16,43 21 15,21 0-15,0-22 0,0 22 16,0-21-16,0 21 0,0-22 0,0 1 0,0 0 16,0-1-16,21 1 0,22-22 15,-1 1 1,-21 42-16,0 0 0,1 21 0,-1 0 15,-21 21-15,21 0 16,-21 0-16,0 21 0,0-20 16,0 20-16,0-21 0,0 64 15,0-43-15,0 0 0,21 22 16,0-22-16,0 1 16,1-22-16,-1 21 0,0-21 0,0 0 15,0 1-15,22-1 0,-22-21 0,21 21 16,43-21-1,21 0-15,-64 0 0,-21-21 16,21 0-16,1 21 0,-22-22 16,21 1-16,-21-21 0,22 21 0,-22-22 15,0 22-15,21-63 16,-20-1-16,-22 43 16,0 20-16,0-20 0,0 0 15,0 21-15,0-1 0,-22 22 16,1 0-16,0 22 15,0-1-15,0 21 16,0-21-16,21 0 0,-22 22 0,22-1 16,0-21-16,0 22 0,0-22 0,0 21 15,0-21-15,0 0 0,0 1 16,22 20-16,20 0 16,-21-42-16,0 0 0,0 0 15,1 0-15,20 0 0,-21 0 16,21 0-16,1-21 0,-22 0 15,21 0-15,-21 0 0,43-43 16,21-42-16,-64 43 16,0 20-16,0 1 0,0 0 15,0-1-15,1-20 0,-22 21 0,21-22 16,0 22-16,0-43 16,-21 43-16,21-22 15,-21 43-15,0 0 0,0 0 0,0 42 16,0 21-1,-21-21-15,0 22 0,21-22 16,-21 21-16,0 1 0,-22 105 16,22-106-16,21 0 15,-21 1-15,21-1 0,0 0 16,0 1-16,0-1 0,0 0 0,0 1 16,0 20-16,0 1 15,21-43-15,0 0 0,-21 0 16,21 0-16,1-21 0,-1 0 15,0 0-15,0 0 0,21 0 0,-20 0 16,-1-21-16,21 21 0,-21-21 16,22 0-16,-22 0 0,0 0 0,0-1 15,0-20-15,0 0 0,1 21 16,-1-22-16,0 22 0,-21-42 16,0-1-1,0 43-15,-21 21 16,0 21-1,-1-21-15,22 21 0,-21 0 0,0 1 16,21 20-16,-42 43 16,42-64-16,0 21 0,0-21 15,0 22-15,0-22 0,0 0 16,0 0-16,21 0 0,0 0 0,0-21 16,22 22-1,20-22-15,-42 0 0,22 0 0,-22 0 16,42-22-16,-20 1 15,-22 0-15,0 0 0,21 0 16,-21 0-16,43-85 16,-43 42-16,-21 22 15,21 21-15,-21 0 0,0-1 16,-21 22 0,21 22-1,0-1-15,-21 0 0,21 0 16,-21 0-16,21 22 0,-21-22 15,21 0-15,0 0 0,0 21 0,0 1 16,-22-22-16,22 0 16,-21 0-16,21 0 15,0-42 17,0 0-17,0 0-15,0 0 0,0 0 16,0-1-16,21-20 0,1 0 0,-1 21 15,0-22-15,42-20 16,1-1-16,-43 43 16,21 21-16,1-21 0,-22 21 0,21 0 0,-21 0 15,1 0-15,-1 0 0,0 21 16,0 0-16,-21 0 16,0 22-16,0-22 0,0 21 0,0 1 15,0-22-15,0 21 0,0 0 16,0-20-16,-21-1 0,0 21 0,21-21 15,-21 0-15,21 1 0,-22-1 16,22 0-16,0-42 63,0 0-63,22-1 15,-1 1-15</inkml:trace>
  <inkml:trace contextRef="#ctx0" brushRef="#br0" timeOffset="20490.23">20278 2286 0,'-22'21'16,"1"-21"-16,0 21 0,21 1 15,-21-1-15,21 0 0,0 0 16,-21 0-16,0 0 0,21 1 0,-22-1 15,22 21-15,-21-21 0,21 0 16,0 1-16,0-1 0,0 0 16,0 0-16,0 0 15,0-42 17,0 0-17,21 0-15,-21 0 0,22-1 0,-1 1 16</inkml:trace>
  <inkml:trace contextRef="#ctx0" brushRef="#br0" timeOffset="20841.03">20299 2011 0,'-21'0'16,"42"0"-16,-64 0 0,22 0 0,0 0 15,0 21-15,0 0 0,0-21 0,21 21 16,0 1-16,0-1 0,0 0 15,0 0-15,21-21 16,0 21-16,0-21 16,0 0-16,0 0 0,1 0 15,-1 0-15,0 0 16,21-42-16,-42 21 16,21 0-16,-21-1 0,0 1 0,0 0 15,0 0-15,0 0 0,0 0 16,-21 21-1,0 0-15,0 0 0,0 0 0,0 0 16,-1 21-16,1-21 16,0 21-16,21 0 0,0 0 0,-21-21 15,21 21-15,0 1 0,0-1 16,0 21-16,21-42 16,-21 21-16</inkml:trace>
  <inkml:trace contextRef="#ctx0" brushRef="#br0" timeOffset="22124.06">20807 2244 0,'-43'0'31,"22"0"-15,0 21-16,0 0 0,0 0 0,21 0 15,-21 1-15,-1-1 0,22 0 16,-21 64 0,21-64-16,0 0 0,0 0 0,0 0 15,0 0-15,21 22 16,-21-22-16,22 0 0,-1-21 0,0 0 15,21 21-15,-21-21 0,1 0 16,-1 0-16,21 0 0,-21 0 0,0 0 16,1-21-16,-1 0 0,0 0 15,0 0-15,0-1 0,0 1 0,1-21 16,-1 0-16,-21 20 0,21-20 16,0-21-16,-21 41 0,21-20 15,-42 42 16,0 0-31,0 21 16,0 0-16,-1 1 16,22-1-16,-21 21 0,21 0 15,0 1-15,0-22 0,0 0 16,0 0-16,0 0 0,0 1 0,0-1 16,0 0-16,21-21 0,1 21 15,-1-21-15,0 21 0,0-21 0,21 0 16,-20 0-16,20 0 15,-21-21-15,0 0 0,0 0 16,1 0-16,-22-1 0,42-41 16,-42 21-16,0 20 0,21-20 15,0 0-15,-21 21 0,21-1 16,-21 1-16,0-21 0,0 63 31,0 0-15,-21 0-16,21 1 15,0-1-15,-21 21 0,21-21 16,-21 22-16,0-22 0,21 0 0,0 21 0,0-21 16,0 1-16,0-1 0,-21 0 15,21 0-15,0 0 0,0 0 16,0 1-16,0-1 16,21-21-16,0 0 31,-21-21-31,21-1 15,-21 1-15,0 0 0,0-21 16,0 21-16,21-22 0,-21 1 16,21 21-16,1-22 0,-22 1 0,21 21 15,0-21-15,0 20 0,0-20 0,22 0 16,-22 21 0,0 21-16,21-22 0,-21 22 0,1 0 0,-1 0 15,21 0-15,-21 0 16,0 0-16,1 0 0,-1 22 0,0-1 15,0 0-15,0 0 0,0 21 16,1-20-16,-22 20 0,0 0 0,0-21 16,0 22-16,0-1 0,0-21 0,0 22 15,0-22-15,0 0 0,0 0 16,0 0-16,0 0 0,0 1 0,-22-22 16,1 0-16,0 0 15,0 0 1,21-22-16,0 1 15,0 0-15,-21 21 0,21-42 0,0 21 16,0-1-16,0-20 0,21 21 16,0-21-16,0-1 0,43-20 15,-22 20-15,0 22 0,1-21 16,-1 21-16,0 0 0,1-1 16,20 1-16,-20 21 0,-1 0 0,21 0 15,22 21 1,0 22-16,-64-22 0,0 21 15,-21-21-15,0 43 0,0-22 0,0 1 16,-21-1-16,0-21 16,0 21-16,-22 22 0,22-43 0,0 0 15,0 0-15,0 1 0,-1-1 16,1-21-16,0 21 0,0 0 16,0-21-16,0 0 0,-22 21 15,1 0 1,21-21-16,-22 0 0</inkml:trace>
  <inkml:trace contextRef="#ctx0" brushRef="#br0" timeOffset="23338.79">1079 4382 0,'0'0'16,"-21"0"-16,0 0 0,21-22 15,-21 22-15,0 0 16,21-21-16,-21 21 0,-1 0 16,22-21-16,0 0 15,-21 0-15,21 0 16,0-1-16,21 1 15,1 0-15,-1 0 16,0 0-16,0 0 0,21-1 16,-20 22-16,20-21 0,0 21 0,1 0 15,-1 0-15,0 0 0,-21 21 16,22-21-16,20 64 0,-42-22 16,1 1-16,-22-1 0,0 0 15,0 1-15,0-1 0,0 0 0,-22 1 16,1-1-16,-21 0 0,21 1 15,-22-1-15,1 0 16,-85 64-16,85-85 0,-1 0 16,22 1-16,-21-1 0,21 0 15,0-21-15,-22 0 0,22 0 0,0 0 16,0 0-16,-22 0 16,22-21-16,21 0 15,-21-1-15,0 1 0,0 0 0,21-21 16,0 21-16,0-1 0,0-20 15,0 21-15,0-21 0,0 20 0,0 1 16,21 0-16,42-42 16,-41 63-16,-1 0 0,21 0 15,-21 0-15,0 0 0,43 42 16,-64-21-16,21 21 16,0 22-16,-21-43 15,0 64-15,0-43 0,0 0 16,0-20-16,0 20 0,0-21 15,0 21-15,0-20 0,21-1 16,-21 0-16,22-21 0,-22 21 16,21-21-16,0 0 0,0 0 15,0 0-15,0-21 16,1 0-16,-1 0 0,0-1 0</inkml:trace>
  <inkml:trace contextRef="#ctx0" brushRef="#br0" timeOffset="23626.63">1778 4699 0,'0'42'31,"0"-20"-15,21-22-16,0 0 15,0 0-15,1 0 16,-1-22-16,0 1 15,-21 0-15,0 0 16,0 0 0,-21 21-16,0 0 0,-1 0 15,1 0-15,0 0 0,0 0 16,21 21-16,-21-21 16,21 21-16,0 0 15,21-21 1,0 0-16</inkml:trace>
  <inkml:trace contextRef="#ctx0" brushRef="#br0" timeOffset="24126.12">3408 4170 0,'0'0'16,"-43"-64"-1,43 43-15,0 0 0,-21 21 0,0 0 16,21 21-16,-21 22 15,21-1-15,0 64 16,0-64-16,0 22 0,0-22 0,0 21 16,0 1-16,0-22 0,0 22 0,0-22 15,0 0-15,0 1 16,0-1-16,0 22 0,0-43 16,0 0-16,21-21 15,-21-21 1,0 0-16,0-1 0,0 1 0</inkml:trace>
  <inkml:trace contextRef="#ctx0" brushRef="#br0" timeOffset="24571.87">3111 4170 0,'0'0'0,"0"-42"0,0 20 0,0 1 15,0-42-15,0 42 16,22-1-16,-1 22 15,0 0-15,0 0 0,0 0 0,22 0 16,-1 22-16,0 20 0,1-21 16,20 21-16,1 22 0,41 21 15,-62-22-15,-1 1 16,0-22-16,1 21 0,-1 43 0,-21-63 16,0 20-16,-21-21 0,0 1 15,22-22-15,-22 21 0,21-21 0,-21 1 16,0-1-1,0-42 1,0-1-16,0 1 0,21 0 16,-21 0-16,0-21 0,21 20 15,-21-20-15,21 0 0,-21-1 0,21-126 16,1 106-16,-22-1 16,0 1-16,0-1 0,21 1 15,-21 20-15,21 1 0,-21 0 0,21 20 16,-21-20-16,0 21 15,21 21 1,-21 21-16,0 0 0,0 0 16,0 1-16,0-1 0,0 21 0,0-21 15,0 0-15,0 22 0,21 20 16</inkml:trace>
  <inkml:trace contextRef="#ctx0" brushRef="#br0" timeOffset="25014.32">4508 4360 0,'-84'22'16,"63"-22"-16,-1 21 0,1 0 16,0 21-16,0-21 0,0 1 15,0 20-15,-1-21 0,1 0 0,21 22 16,-21 20-1,21 22-15,0-64 16,21 0-16,0 0 0,1 0 16,-1-21-16,21 0 0,-21 22 0,22-22 15,-1 0-15,-21 0 0,64-43 16,-22 22-16,-42-21 16,22 21-16,-22-1 0,0-20 15,0 21-15,-21-21 0,0 20 0,0-20 16,0 0-16,0-1 0,0 1 0,-42-43 15,0 22 1,20 42-16,1 0 0,0 21 16,-21 0-16,21 0 0,-1 0 0,-20 21 15,21 0-15,-21 0 0,20 0 16,1 22-16,0-22 0,0 0 0,0 42 16,0-41-16,21-1 15,0 0-15,21 0 0,0-21 16,0 0-16,21 0 0,-20 0 0,20 0 15,0 0-15</inkml:trace>
  <inkml:trace contextRef="#ctx0" brushRef="#br0" timeOffset="25290.16">5228 3916 0,'0'0'16,"0"-21"-16,0 42 15,0 0-15,0 0 16,-21 22-16,21-1 0,-21 0 16,21 1-16,-21 20 0,-1 22 15,22-22-15,0-20 0,-21-1 0,21 0 16,-21 1-16,21-1 0,0 0 16,0-21-16,0 22 0,0-22 0,0 21 15,0-21 1,21-21-1,0 0-15,1 0 0,-1-21 16,-21 0-16,21 0 0,0 21 16,0-21-16</inkml:trace>
  <inkml:trace contextRef="#ctx0" brushRef="#br0" timeOffset="25670.94">5419 4466 0,'0'21'0,"0"1"15,21-22 17,0 0-17,0 0-15,0 0 0,0 0 0,-21-22 16,22 22-16,-1-21 0,0 0 16,0 21-16,0-21 0,-21 0 0,0 0 15,21 21-15,-21-22 0,0 1 16,-21 21-1,0 0-15,0 0 16,0 21-16,0 1 16,-1-1-16,-20 21 0,21-21 15,0 22-15,0-22 0,21 0 16,0 0-16,-22 0 0,22 0 0,-21 1 16,21-1-16,0 0 0,0 0 15,0 0 1,21-21-16,1 0 0,-1 0 0,0 0 0,0 0 15,0 0-15,22 0 0,-22 0 16,21 0-16,0 0 0,1-21 0,-1 0 16,0 0-16</inkml:trace>
  <inkml:trace contextRef="#ctx0" brushRef="#br0" timeOffset="26071.62">6223 4403 0,'0'0'15,"21"-21"-15,0-1 0,-21 1 16,0-21-16,0 21 15,-21 0-15,0 21 16,0 0-16,0 0 0,-1 0 16,1 21-16,-21-21 0,0 42 15,-22-21-15,43 0 16,21 1-16,-21-1 0,21 0 0,0 0 16,0 0-16,0 0 15,21-21-15,0 22 0,0-22 16,0 21-16,22-21 0,-22 0 0,42 21 15,1 0 1,-43-21-16,0 0 0,0 21 16,1-21-16,-1 21 0,0-21 15,-21 22-15,0-1 0,-21 0 16,0-21-16,-64 21 16,64-21-16,0 0 15,-22 21-15,1-21 0,21 0 0,-22 0 16,22 21-16,0-21 0,-21 0 15,21 0-15,-1 0 16,22-21 0,22 21-1,-22-21-15,21 0 0,0 21 16</inkml:trace>
  <inkml:trace contextRef="#ctx0" brushRef="#br0" timeOffset="26422.41">5334 3958 0,'0'0'16,"-42"0"-16,-1-21 0,1 21 0,21 0 15,-22 0-15,86 0 31,-22 0-31,21 0 16,1 0-16,-1 0 0,21 0 0,-20 0 16,20 0-16,1 0 0,20 0 15,107 0 1,-128-21-16,1 21 0,21 0 0,-43 0 16,-21 0-16,21 0 0,-20 0 15,-1 0-15,0 0 16,-42 21 15,-22-21-31,22 21 16,-21 0-16,0 1 0</inkml:trace>
  <inkml:trace contextRef="#ctx0" brushRef="#br0" timeOffset="27406.41">868 5969 0,'0'-21'16,"0"0"15,0 0-31,21 21 0,0-22 16,0 22-16,0 0 15,1 0-15,-1-21 0,0 21 16,0 0-16,0 0 0,0 0 0,22 21 15,-22-21-15,0 22 0,0-1 16,-21 0-16,0 21 0,0-21 0,0 1 16,0-1-16,-21 21 0,0-21 15,0 0-15,-22 22 0,22-22 16,-21 0-16,21 0 0,-22-21 16,22 21-16,-21 1 0,21-22 0,0 0 15,-1 0-15,1 0 0,21-22 31,0 1-31,21 0 0,1 21 16,-1-21-16,0 0 0,21 21 16,-21-21-16,22 21 0,-1 0 0,0-22 15,-20 22-15,62 0 16,-41 0-16,-22 22 0,21-22 0,-21 21 16,0 0-16,1 0 0,-22 0 15,0 22-15,0-22 16,0 0-16,-22 21 0,-20-21 15,21 1-15,-21 20 0,-1-21 0,1 0 16,0 0-16,-1-21 0,1 22 16,0-22-16,-22 0 15,1 0-15,41 0 0,-20 0 16,21 0-16,0-22 0,0 22 16,-1-21-16,1 0 0,0 21 0,21-21 15,0 0-15,0 0 16,0-1-1,21 22-15,0-21 0,1 21 16,-1 0-16,0 0 0</inkml:trace>
  <inkml:trace contextRef="#ctx0" brushRef="#br0" timeOffset="27591.31">1884 6265 0,'0'0'0,"21"0"0,-21-21 16</inkml:trace>
  <inkml:trace contextRef="#ctx0" brushRef="#br0" timeOffset="28071.04">3408 5482 0,'0'106'16,"0"-64"0,0 1-16,0-1 0,0 22 0,0-22 15,-21 21-15,21-20 0,-22 20 0,22-20 16,-21 20-16,21-21 0,-21 1 15,21-1-15,0 0 0,0-20 0,0 20 16,0 0 0,0-21-16,0 1 0,0-44 31</inkml:trace>
  <inkml:trace contextRef="#ctx0" brushRef="#br0" timeOffset="28411.84">3260 5567 0,'0'0'0,"0"-42"0,0 20 0,0 1 0,0-21 16,63 0 0,-42 20-16,0 1 0,22 21 15,41-21-15,-20 21 16,-22 0-16,22 0 0,-22 21 0,22 0 15,-22 1-15,0 20 0,-21-21 16,43 106-16,-64-85 16,0 1-16,-21-1 0,-22 0 0,22 1 15,-21-22-15,-22 21 0,22-21 16,-21 1-16,-86 41 16,107-42-16,0-21 15,21 0-15,-1 0 0,1 21 0,42-21 16,1 0-1,-1 0-15,21-21 0,-21 21 16,22-21-16,-1 21 0,0-21 16</inkml:trace>
  <inkml:trace contextRef="#ctx0" brushRef="#br0" timeOffset="28789.07">3979 5884 0,'0'0'0,"0"-21"16,0 0-16,21 21 0,-21-21 16,22 21-16,-1-21 15,0 21-15,0-21 16,0 21-16,0 0 0,1 0 0,-1 0 16,0 21-16,0 0 0,0 0 0,0 0 15,1 22-15,-22-22 0,0 42 16,0-42-16,0 43 15,0-43-15,-22 0 0,22 0 16,-21 1-16,0-1 0,0-21 0,21 21 16,-21-21-16,21-21 31,0 0-31,0-1 0,0-20 16,21 0-16,-21 21 0,21-1 15,0-20-15,-21 21 16,21 0-16,1 0 0,-1-1 0,0 1 15,21-21-15,-21 21 16,1 21-16,-1 0 0,0 0 16</inkml:trace>
  <inkml:trace contextRef="#ctx0" brushRef="#br0" timeOffset="29179.85">4762 5779 0,'-21'21'15,"21"0"-15,-21 0 16,0-21-16,21 21 0,-42 43 16,42-43-16,0 0 0,-22 21 15,1 1-15,21-22 16,0 0-16,0 0 0,0 0 0,0 1 16,0-1-16,21-21 0,1 0 15,20 0-15,21 0 16,-41 0-16,20 0 0,-21 0 15,43-21-15,-22-1 16,-21 1-16,21 0 0,-20 0 0,-1 0 16,0 0-16,-21-85 15,0 85-15,0-22 0,0 1 16,0 21-16,-21 0 0,0-22 16,-1 22-16,1 21 0,0 0 0,-21 0 15,21 0-15,-22 0 0,22 0 16,-21 21-16,21 0 0,-1 1 0,-20 20 15,21 43 1,21-64-16,0 0 0,21 0 16,0 0-16,0 0 0,1-21 0,20 0 15</inkml:trace>
  <inkml:trace contextRef="#ctx0" brushRef="#br0" timeOffset="29870.45">5715 5779 0,'0'-22'0,"0"44"0,0-65 0,-21 22 0,0 21 15,-1 0-15,1 0 0,-21 0 0,21 0 16,0 0-16,-22 21 0,22 0 16,-21 1-16,21-1 0,-1 0 15,1 0-15,0 0 0,0 22 0,0-22 16,0 0-16,21 21 0,0 1 15,0-1 1,21-42-16,0 0 0,0 0 0,0 0 16,22 0-16,-22 0 0,21 0 15,-21 0-15,22 0 0,-22-21 0,0 21 16,21-21-16,-21-1 0,43-41 16,-64 42-16,21 0 15,-21-1-15,0 1 16,0 0-16,0 0 0,0 42 47,0 0-47,0 0 0,0 1 0,0 20 15,0-21-15,0 21 0,0-20 0,0 20 16,0 0-16,-21 1 16,21 20-16,0 22 15,0-22-15,0 1 0,0-1 0,0 1 0,0-1 16,0 1-16,0-1 0,0 1 15,0-1-15,0 1 0,0-1 0,0 64 16,0-42-16,21 42 16,-21-64-16,0 1 0,0-1 15,0-20-15,0-1 0,0 0 0,0-20 16,0 20-16,-21-21 0,0-21 16,0 0-16,-1-21 15,1 21-15,21-42 16,-21-22-16,21 22 0,-21-1 0,21-20 15,0-1-15,0 1 0,0-1 16,0-20-16,0-43 16,0-21-16,0 84 0,0 1 15,0-1-15,0 1 0,0 20 0,0-20 16,21 20-16,0 1 0,0 0 16,1 21-16,-1-22 0,0 22 0,0-21 15,0 21-15,0-1 0,22-20 0,-22 21 16</inkml:trace>
  <inkml:trace contextRef="#ctx0" brushRef="#br0" timeOffset="30266.23">6032 5948 0,'0'0'0,"0"-21"0,0 0 16,0-1-16,0 1 0,0 0 15,0 0-15,0 0 0,0 0 16,22-1-16,20-20 0,-21 21 15,0 0-15,0 21 16,1 0-16,-1 0 0,0 0 16,0 21-16,0 0 0,0 0 0,-21 22 15,22-22-15,-22 21 16,21-21-16,-21 22 0,0-1 0,0 21 16,0-41-16,0-1 15,0 0-15,0 0 0,-21 0 16,21 0-16,-22-21 0,22-21 31,0 0-31,0 0 0,0 0 16,0 0-16,22-1 0,-1 1 0,-21 0 15,0-21-15,21-1 0,0 22 16,-21-21-16,21 21 0,0 0 0,1-22 16,-1 43-16,21-42 15,-21 42-15,0 0 16,22 0-16,-22 0 0,0 0 15,0 0-15,22 21 0</inkml:trace>
  <inkml:trace contextRef="#ctx0" brushRef="#br0" timeOffset="31749.38">7218 5757 0,'0'-21'0,"0"42"0,0-63 0,0 21 16,0 0-16,0 0 0,0-1 0,-21 1 15,-1 21-15,1-21 0,0 21 16,0 0-16,-21 0 0,20 0 0,-20 0 16,0 21-16,21 0 0,-22 1 15,-63 62-15,43 22 16,42-64-16,21-20 15,0 20-15,0-21 0,0 0 16,0 0-16,21 22 0,0-43 0,0 21 16,43 0-1,-1-21-15,-20 0 16,-22 0-16,0 0 0,21 0 0,-21-21 16,1 0-16,-1 0 0,0-1 0,0 1 15,0 0-15,0 0 0,-21-43 16,22 22-16,-1-21 15,-21 20-15,0 22 0,0 0 16,0 0-16,-21 42 31,21 0-31,-22 0 0,22 0 16,0 1-16,0 20 0,0-21 0,0 0 16,0 0-16,0 22 0,0-22 0,0 0 15,0 0-15,22 0 0,-1-21 16,0 22-16,0-1 0,0-21 15,0 0-15,1 0 0,20 0 0,-21 0 16,0 0-16,22 0 0,-22 0 16,0-21-16,0-1 0,0 1 0,0 0 15,1 0-15,-1 0 0,0-22 0,-21 22 16,0-21-16,21 21 0,-21-22 16,21 22-16,-21 0 0,0 0 0,0 0 15,-21 42 16,0 0-31,21 0 0,-21 0 0,21 1 16,0-1-16,0 21 16,0-21-16,-21 0 0,21 43 15,0-43-15,0 0 0,0 0 16,0 1-16,0-44 47,0 1-32,0 0-15,0 0 0,0 0 0,0 0 16,0-22-16,21 22 16,0-21-16,0-22 0,0 43 15,0 0-15,1 0 0,-1 0 0,0 21 16,0 0-16,0-22 0,0 22 16,1 0-16,-1 0 0,42 64 15,-42-43-15,1 0 16,-1 0-16,-21 1 0,21 41 15,-21-42-15,21 0 0,-21 1 0,0-1 16,0 0-16,0 0 0,0 0 16,0 0-16,-21-21 31,21-21-15,0 0-16,0 0 15,0 0-15,0 0 0,21-1 0,0 1 16,-21-21-16,21 21 15,1-22-15,62-41 16,-20 41-16,-22 22 16,-21 21-16,22 0 0,-1 0 0,-21 0 15,0 0-15,22 0 0,-22 21 0,-21 1 16,21-1-16,-21 0 0,21 21 16,-21 43-16,0-64 15,0 21-15,0-20 0,0-1 0,0 21 16,0-21-16,21 0 15,-21 1-15,0-1 0,21-21 0,1 21 16,-1-21-16,0 0 0,0 0 0,64 0 16,-64 0-16,21 0 15,-21 0-15,22-21 0,20-22 16,-42 22-16,22 0 0,-22-21 16,0 21-16,21-22 0,-20 1 15,41-85-15,-63 63 16,21 22-16,-21 21 0,0 0 15,0 0-15,-21 21 16,0 0-16,0 0 0,0 0 0,-1 0 16,-20 21-16,21 21 15,0-21-15,21 22 0,0-22 16,0 0-16,0 21 0,0 1 0,0-22 16,21 0-16,0 0 0,0-21 15,0 21-15,1 0 0,20 1 16,21 20-1,-41-42-15,-22 21 0,0 0 16,0 0 0,-22-21-16,1 22 15,0-22-15,0 0 0,0 21 16,0-21-16,-1 0 0,1 0 16,0 0-16,0 0 15,0 0-15,0 0 0,-1 0 16,1 21-16,0-21 0</inkml:trace>
  <inkml:trace contextRef="#ctx0" brushRef="#br0" timeOffset="32954.36">783 7451 0,'21'-21'0,"0"21"32,-21 21-32,0 21 15,0-21-15,0 0 0,0 22 16,0-1-16,0 0 0,-21-20 15,0 20-15,0 0 0,0 1 0,0-22 16,21 21-16,-22-21 0,1 22 16,21-22-16,-21-21 15,21 21-15,0-42 32,21 0-32,0-1 15,1 22-15,-1-21 0,0 0 16,0 21-16,0-21 0,22 21 0,-22 0 15,21-21-15,-21 21 0,22 0 16,-22-21-16,21 21 0,0-22 16,1 1-16,-22 21 0,0-21 15,0 21-15,0-21 0,1 0 0,-22 0 16,21-1-16,-21 1 16,0 0-16,0 0 0,0-21 0,0 20 15,0-20-15,0 21 16,0-21-16,0 20 0,-21 1 0,-1 21 15,1 0 1,0 0-16,0 43 0,21-22 16,-42 63-16,42-41 0,0-1 15,-22 22-15,1-22 0,21 0 16,-21 1-16,21 20 0,0-21 0,0 1 16,0-1-16,0 0 0,0-20 15,0 20-15,0-21 0,0 0 0,0 0 16,0-42 31,0 0-32,21 0-15,0 0 0,1 0 16,-1-22-16,0 22 0,0 0 0</inkml:trace>
  <inkml:trace contextRef="#ctx0" brushRef="#br0" timeOffset="33334.12">1757 7747 0,'0'21'16,"0"-42"62,-21 21-47,-1 21 0,22 0-15,-21-21-1,21 22-15,0-44 63,21 1-63</inkml:trace>
  <inkml:trace contextRef="#ctx0" brushRef="#br0" timeOffset="33984.17">3175 7281 0,'0'-21'0,"0"42"0,0-63 0,0 21 16,0 0-16,0 0 0,0-1 15,-21 65 17,21-22-32,-21 21 0,21 1 15,0-1-15,0 0 0,-22 22 16,1-22-16,21 22 0,-21-22 0,21 0 15,-21 1-15,21-1 0,-21 0 16,21-21-16,-21 22 0,21-22 16,0 0-16,0 0 0,21-21 31,0 0-31,0-21 16,-21 0-16,0 0 0,0 0 15,0-1-15</inkml:trace>
  <inkml:trace contextRef="#ctx0" brushRef="#br0" timeOffset="34503.71">3090 7430 0,'0'0'0,"0"-43"0,-21 1 16,0 21-16,21-22 15,-21 1-15,0-21 0,21 41 16,0 1-16,0-21 0,0 21 16,21 21-16,0 0 0,0-21 15,21 21-15,1 0 0,-1 0 0,64 42 16,-21 0-1,-43 1-15,0-1 0,1 43 16,-43-43-16,0 0 0,0 1 0,-22-1 16,1 0-16,0 1 0,-21-22 15,-1 0-15,1 21 0,0-42 0,21 21 16,-22 1-16,22-22 0,-21 0 16,21 0-16,-1 0 0,1 0 0,21-22 15,0 1-15,0 0 16,0 0-1,43 0-15,-22 21 0,21 0 16,0-21-16,1 21 0,-1 0 16,0 0-16,22 0 0,-22 0 0,22 21 15,-22-21-15,0 21 0,43 21 16,-64-21-16,22 1 0,-43-1 16,0 0-16,0 21 0,0-21 0,0 1 15,-22 20-15,-20-21 0,0 0 0,-1 0 16,-20 1-16,21 20 0,-85-21 15,0 21 1,84-42-16,-20 0 0,20 0 0,1 0 16,0 0-16,-1 0 0,22 0 15,0-21-15,0 0 0,0 0 0,21-43 16,0 22 0,21 21-16,0 0 0,21 0 15,-20-1-15,20 1 0,-21 0 16,21 0-16,1 0 0,-1 0 0</inkml:trace>
  <inkml:trace contextRef="#ctx0" brushRef="#br0" timeOffset="35094.69">3873 7535 0,'0'0'0,"0"22"0,0-1 0,22 0 15,-22 0-15,0 0 0,0 22 16,0 20-1,0-21-15,0-20 0,0 20 16,0-21-16,0 0 0,21 0 16,0-21-1,0 0-15,0 0 0,0 0 16,1 0-16,-1-21 0,0 21 16,0-21-16,0 0 0,0 0 0,1 0 15,-1-1-15,0 1 0,0 0 0,0-21 16,-21 21-1,21-1-15,1-41 0,-1 42 0,-21 0 16,0 42 15,0 0-31,0 0 0,0 0 16,0 22-16,0-22 0,0 0 0,0 0 16,0 0-16,0 22 0,0-22 15,0 0-15,0 0 0,21 0 16,0 0-16,21-21 15,-20 22-15,20-22 0,-21 0 16,21 0-16,-20 0 0,-1 0 0,21-22 0,-21 1 16,0 21-16,22-21 0,-22 0 15,0 0-15,0-43 16,0 43-16,-21 0 0,0 0 16,0 0-16,-21 21 31,21 21-31,0 0 15,-21-21-15,0 42 16,21-21-16,0 1 0,0-1 16,0 0-16,0 0 15,21-21-15,0 0 32,0-21-32,1 0 0</inkml:trace>
  <inkml:trace contextRef="#ctx0" brushRef="#br0" timeOffset="35431.51">4826 7324 0,'0'0'15,"-21"-21"-15,0-1 0,-1 22 0,1 0 0,-21 22 16,21-1 0,21 0-16,0 0 0,0 0 15,0 0-15,0 1 0,21-22 16,0 21-1,0-21-15,0 0 0,1 0 16,20-21-16,-21-1 0,0 22 16,0-21-16,1 0 15,-22 0-15,0 0 0,0 0 0,0-1 16,0 1-16,0 0 0,-43 0 16,1 0-1,21 0-15,0 21 0,-22 0 0,22 21 16,0 0-16,21 0 15,-21 0-15,21 0 0,0 1 0,0 41 16,21-21 0,0-20-16,0-22 15,22 0-15</inkml:trace>
  <inkml:trace contextRef="#ctx0" brushRef="#br0" timeOffset="35686.36">5313 7176 0,'0'-22'0,"0"44"0,0-65 16,0 64 0,-21 1-1,21-1-15,0 21 0,0 0 16,-22-20-16,22 20 0,-21 64 16,21-22-1,-21-41-15,21-22 0,-21 21 0,21 1 16,0-22-16,0 21 0,0-21 0,0 0 15,0 22-15,0-22 0,0 0 16,0 0-16,21-21 16,0 0-1,0 0-15,1 0 0</inkml:trace>
  <inkml:trace contextRef="#ctx0" brushRef="#br0" timeOffset="36253.04">5948 7662 0,'0'0'0,"21"-21"0,-21 0 0,0 0 15,0 0-15,0 0 16,-21-22-16,0 22 0,-1 21 16,1-21-16,0 21 0,0 0 15,0 0-15,0 0 0,-1 0 0,-20 21 16,21-21-16,0 21 0,-64 64 15,22-43 1,41 1-16,1-22 0,21 21 16,0-21-16,0 0 0,0 1 0,0-1 15,0 0-15,0 0 0,0 0 0,21 0 16,22-21-16,-22 0 0,21 0 16,-21 0-16,22 0 0,20-21 15,-42 0-15,22 0 0,-22 0 16,21 0-16,-21-1 0,1 1 0,-1-21 15,21-22-15,-21 22 16,-21-64-16,21 64 0,-21-22 16,22 1-16,-22-1 0,0 22 0,0-21 15,0 20-15,0 1 16,0 0-16,0 20 0,0-20 0,0 21 16,0 42-1,0 0-15,-22 0 16,22 22-16,0-1 0,-21 0 0,21 1 15,0 20-15,0 1 0,0-1 0,0-20 16,0 20-16,0 1 0,43 20 16,-43-41-16,42 41 15,-21-63-15,0 1 0,0-1 0,1 0 16,-1 0-16,21-21 0,-21 0 16,0 0-16,22 0 0,-1-21 0,-21 0 15,22 0-15,-1-1 0,-21 1 16,21 0-16</inkml:trace>
  <inkml:trace contextRef="#ctx0" brushRef="#br0" timeOffset="36694.79">7408 6964 0,'0'0'0,"21"-21"0,-21 0 0,0-1 16,0 44 15,0 20-31,0-21 0,0 21 16,0 1-16,0 20 0,0-20 16,0 20-16,-21 1 0,21-1 0,-21 1 15,21-22-15,-21 21 0,21-20 16,0-1-16,0 0 0,0 1 0,0-1 15,0-21-15,0 22 16,21-43 0,0 0-16,-21-22 15,21 1-15,-21 0 16</inkml:trace>
  <inkml:trace contextRef="#ctx0" brushRef="#br0" timeOffset="37000.61">7302 7218 0,'-21'-42'0,"42"84"0,-42-127 0,21 43 16,0 0-16,0-22 0,21 43 16,-21-21-16,43 20 0,-22 1 15,21 0-15,1 0 0,-1 0 0,21 21 16,1 0-16,42 0 16,21 42-16,-85 0 0,0-20 15,1 20-15,-1-21 0,-42 21 16,0 1-16,0-1 0,0 0 0,-21 1 15,0-1-15,-22 0 0,1 1 0,-64 20 16,64-42-16,-22 1 16,22-1-16,0 0 0,-1-21 15,1 21-15,21-21 0,-21 0 0,20 0 16,22-21 0,22 21-1,-1 0-15,0-21 0,0 21 0,21 0 16,-20-21-16,-1 21 0</inkml:trace>
  <inkml:trace contextRef="#ctx0" brushRef="#br0" timeOffset="37391.39">8001 7451 0,'-21'-21'0,"21"-1"16,0 1-16,0 0 15,0 0-15,21 0 16,0 0-16,0 21 0,0 0 16,1 0-16,-1 0 0,21 0 0,-21 0 0,0 0 15,22 0-15,-22 21 0,42 63 16,-41-20 0,-1-22-16,-21-21 0,0 22 15,0-22-15,0 21 0,0-21 0,0 1 16,-21-1-16,21 0 0,-22 0 0,1-21 15,21 21-15,-21-21 16,0 0-16,21-21 16,0 0-1,0 0-15,0 0 0,0-1 0,0 1 16,21-21-16,-21 21 0,42-43 16,-20 22-16,-22 21 15,21-22-15,0 22 0,0-21 0,0 21 0,0 0 16,1-1-16,20-20 15,-21 42-15,0 0 0</inkml:trace>
  <inkml:trace contextRef="#ctx0" brushRef="#br0" timeOffset="37786.16">8975 7197 0,'-22'0'16,"1"0"-16,0 0 15,0 21-15,0 0 0,0 0 0,-22 22 16,22-22-16,0 21 16,0-21-16,0 22 0,21-22 0,0 21 15,0-21-15,0 0 0,0 1 16,0-1-16,0 0 0,21 21 16,0-21-16,21-21 15,-21 0-15,22 0 0,20 0 16,-20 0-16,-1 0 0,-21-21 0,21 21 15,-20-21-15,20 0 0,0-21 16,-42 20-16,0-20 16,21 21-16,-21-21 0,0-1 0,0 22 0,0-21 15,0-1-15,-21 1 0,0 0 0,0 21 16,0-1-16,-22 1 0,-20 21 16,21 0-16,20 0 15,-20 21-15,21 1 0,0-1 16,0 0-16,-1 0 0,22 0 15,0 43-15,0-43 0,0 0 16,0 0-16,43 22 0</inkml:trace>
  <inkml:trace contextRef="#ctx0" brushRef="#br0" timeOffset="38212.23">9440 7620 0,'0'0'0,"21"-21"0,1 0 0,-1 0 15,-21-1-15,21 1 0,0 0 0,0-42 16,-21 41 0,21-20-16,-21 21 0,0-21 0,22 20 15,-22 1-15,0 0 0,21 0 0,-21 0 16,0 0-16,0 42 31,0 0-31,0 0 0,0 0 0,-21 22 16,21-1-16,0 0 0,0 1 0,-22-1 15,22 0-15,0 22 0,0-22 16,0 0-16,0 64 16,0 21-16,-21-63 0,21-1 0,-21 1 15,21-1-15,0 1 0,0-1 16,0-20-16,0 20 0,0-21 16,-21 22-16,21-22 0,0 1 0,0 20 15,0-21-15,0-20 16,-21-1-16,0-21 15,21-21 1,-22 21-16,22-22 0,-21 1 0,21-21 16,-42-22-1,42 22-15,0 21 0,0-21 0,0-1 16,0 1-16,0 0 0,0-1 0,0-20 16</inkml:trace>
  <inkml:trace contextRef="#ctx0" brushRef="#br0" timeOffset="38407.12">9737 7027 0,'0'0'0,"-64"-21"31,43 21-31,21 21 31,0 1-31,21-22 16,0 0-16</inkml:trace>
  <inkml:trace contextRef="#ctx0" brushRef="#br0" timeOffset="38722.94">9991 7281 0,'0'22'0,"21"-22"15,0 0-15,0 0 0,0-22 16,0 1-16,1 21 0,-1-21 16,0 0-16,0 0 15,0-22-15,-21 22 0,0 0 16,-21 21 0,0 0-16,0 0 15,-22 0-15,22 0 0,0 21 0,-42 43 16,20-1-1,22-42-15,0 1 0,21 20 16,-21-21-16,21 21 0,0-20 0,0-1 16,0 0-16,21 0 0,0 0 0,64 0 15,-22-21 1,-42 0-16,22 0 0,-1 0 0,0 0 16,1-21-16,-1 21 0</inkml:trace>
  <inkml:trace contextRef="#ctx0" brushRef="#br0" timeOffset="39190.01">10583 7070 0,'0'-21'0,"0"42"0,0-64 15,0 65 1,-21-22-16,0 21 16,21 0-16,-21 0 0,21 21 0,-21-20 15,21 20-15,-22 0 0,22-21 16,0 85-1,0-85-15,0 1 0,0-1 0,0 0 16,0 0-16,22 0 0,-1 0 0,0-21 16,0 0-16,0 0 0,0 0 15,22 0-15,20-21 16,-42 21-16,1-21 0,-1 0 0,21-21 16,-21 20-16,0-20 0,1 0 15,20-1-15,-21-20 0,0 21 0,0-22 16,64-84-16,-64 84 15,-21 22-15,0 0 0,21 21 16,-21-22-16,0 22 0,0 0 0,-21 21 16,0 0-1,21 21-15,0 0 16,-21 0-16,0 43 0,0-22 16,21 1-16,-22 41 0,22-41 15,0-1-15,-21 0 0,21 22 16,0-22-16,0 0 0,0 107 15,64-65 1,-43-63-16,21 1 0,-21-1 16,1 0-16,20-21 0,-21 0 0,0 0 15,22 0-15,-22-21 0,21 0 0</inkml:trace>
  <inkml:trace contextRef="#ctx0" brushRef="#br0" timeOffset="39377.99">11134 7049 0,'0'0'16,"-22"0"-16,1 0 0,-21 0 0,21 0 15,42 0 17,0 0-32,21 0 0,-20 0 15,20 0-15,0 0 0,22 0 16,-22-22-16,-21 22 0</inkml:trace>
  <inkml:trace contextRef="#ctx0" brushRef="#br0" timeOffset="40447.41">12700 7006 0,'0'0'0,"21"0"16,0 0-16,-21-21 15,21 21-15,1-21 0,-1 21 0,0-21 16,0 0-16,0 21 0,22-22 0,-22 1 16,0 0-16,21 0 15,-21 0-15,1 0 0,-22-1 0,0 1 16,0 0-16,0 0 0,0 0 15,0-22-15,-22 22 0,1 0 0,-21 21 16,0-21-16,20 21 0,-20 0 0,0 0 16,21 0-16,-22 0 0,22 21 15,-21 0-15,21 22 0,21-22 16,-22 21-16,22-21 0,0 22 0,0-22 16,0 21-16,0-21 0,22 22 15,-1-22-15,0 21 0,21-21 0,-21 22 16,1-22-16,20 21 0,21 22 15,1 20 1,-43-63-16,-21 22 0,0-22 16,0 0-16,0 0 0,-21 0 0,0 1 15,-22-1-15,1-21 0,0 21 16,-43-21-16,-42 0 16,85 0-16,-1-21 0,-41-22 15,63 22-15,-1 0 16,1 0-16,0-21 0,21 20 0,-21-20 15,21-85 1,0 64-16,21 20 0,-21 22 16,21-21-16,0 21 0,1 21 15,-22-22-15,42 22 0,-42 22 16,21-1 0,-21 0-16,0 0 0,21 21 0,-21-20 15,0 20-15,0 0 0,0 43 16,0-43-16,21-21 0,-21 22 15,22-1-15,-1-21 0,21 43 16,0-22 0,-20-42-16,-1 0 0,21 0 0,-21 0 15,22 0-15,-1-21 0,0 0 0,1 21 16,-1-21-16,0-22 0,1 22 0,41-42 16,-20-22-1,-43 43-15,21-1 0,-21 1 16,22-64-16,-22 43 0,-21 20 0,21-20 15,0 20-15,-21-20 16,0 21-16,21-22 16,-21 43-16,0 0 0,0 42 15,0 0-15,0 0 16,0 22-16,-21-1 0,0 0 0,21 1 16,0-1-16,-21 0 0,0 22 15,21-22-15,-21 43 16,21-22-16,0-20 0,0 20 0,0-21 15,0-20-15,0-1 16,0 0-16,0 0 0,0 0 0,42-21 16,-21 0-1,0 0-15,-21-21 16,0 0-16</inkml:trace>
  <inkml:trace contextRef="#ctx0" brushRef="#br0" timeOffset="40635.3">13187 7133 0,'0'0'0,"-21"-21"0,-1 21 0,22-21 16,0 0-1,22 21 1,-1 0-16,0-21 0,0 21 16,21 0-16,22 0 0,-22 0 15,1 0-15,-1 0 0,0 0 16,-21 0-16,22 0 0,-1 0 0,-21 0 15,0 0-15</inkml:trace>
  <inkml:trace contextRef="#ctx0" brushRef="#br0" timeOffset="41014.08">13716 7070 0,'0'0'0,"0"-21"0,0-1 16,0 1-16,0 0 15,21 0-15,0 21 16,0 0-16,1 0 0,-1 0 16,0 0-16,0 0 0,0 0 0,0 21 15,1 0-15,-1 0 0,-21 1 16,21-1-16,-21 21 0,0 22 16,0-1-16,0-42 0,0 22 15,-21-22-15,21 0 0,0 0 16,-21-21-16,-1 21 0,22 0 0,-21-21 15,21-21 17,0 0-32,0 0 0,0-21 15,0 20-15,0 1 0,0 0 0,0-21 16,21 21-16,1-22 0,-1 22 16,0-21-16,-21 21 0,21-1 0,0 1 15,43-42-15,-43 42 16,0 21-16,0 0 15</inkml:trace>
  <inkml:trace contextRef="#ctx0" brushRef="#br0" timeOffset="41434.44">14309 6922 0,'0'42'31,"0"-21"-31,0 0 0,0 0 16,0 1-16,0-1 0,-22 0 0,22 0 15,0 0-15,0 22 0,0-22 16,0 0-16,0 0 0,0 21 0,0 1 16,22-22-1,-1-21-15,21 0 0,-21 0 16,0 0-16,1 0 0,-1 0 0,21 0 16,0-21-16,22-22 15,-43 22-15,0 0 0,0 0 16,1 0-16,-22-22 0,0 22 15,21-21-15,-21 21 0,0-22 0,0 22 16,0 0-16,0 0 0,0 0 16,0 0-16,-21 42 31,21 0-31,-22 0 0,22 0 16,-21 64-16,0-43 15,21-21-15,0 43 16,0-22-16,0-21 0,0 1 0,0-1 15,0 0-15,0 0 0,0 0 16,21-21-16,0 0 0,1 0 0,20 0 16,-21-21-16,0 21 15,0-21-15</inkml:trace>
  <inkml:trace contextRef="#ctx0" brushRef="#br0" timeOffset="41697.29">15071 6985 0,'0'0'0,"0"-21"0,0 0 15,-22 21 1,1 0-16,0 0 16,-21 0-16,42 21 0,-21 0 15,-1 0-15,1 0 0,21 1 16,0-1-16,-21 0 0,21 21 16,-21-21-16,21 1 0,0 20 0,0-21 15,0 21-15,21 1 16,-21-22-16,21 0 0,0 0 0,1-21 15,-1 0-15,0 0 0,0 0 0,21 0 16,-20 0-16,20 0 0,64-21 16,-85 0-16,0 0 15,21-22-15,-20 22 0,-1-21 0</inkml:trace>
  <inkml:trace contextRef="#ctx0" brushRef="#br0" timeOffset="42650.74">15663 6392 0,'0'0'0,"0"-42"0,0 21 0,0 0 16,0 0-16,-21 21 16,0 21-16,0 0 0,0 0 15,-1 21-15,1 1 0,0-1 16,0 22-16,0-22 0,-22 21 0,22 1 16,21-22-16,-21 22 0,0-22 15,21 0-15,-21 22 0,21-22 0,0 1 16,0 20-16,0-21 0,0 22 15,0-22-15,21-21 16,0 22-16,0-22 0,0 0 0,1-21 16,20 0-16,-21 0 0,0 0 0,0 0 15,22 0-15,-22 0 0,0-21 16,21-21-16,22-43 16,-43 43-16,0-1 0,-21-20 15,21 20-15,-21 22 16,22 0-16,-22 0 0,0 0 0,0 0 15,-22 21 1,22 21-16,-21 0 16,0 0-16,21 21 15,-21 43-15,21-64 16,0 22-16,0-22 0,0 0 16,0 21-16,0-21 0,0 1 0,0-1 15,21 0-15,-21 0 0,42-21 16,1 0-1,-22 0-15,0 0 0,21-21 16,-20 0-16,-22 0 0,21-1 16,0-20-16,-21 21 0,0-21 0,21 20 15,0-20-15,-21 21 0,0-21 16,0 20-16,21 1 0,-21 0 0,0 42 47,0 0-47,0 1 0,0-1 15,0 0-15,0 21 0,0-21 0,0 1 16,0-1-16,0 21 0,0-21 16,0 0-16,0 1 0,22-1 0,-1 0 15,0-21-15,21 21 16,-21-21 0,1-21-16,-22 0 0,21 0 15,-21-1-15,21 1 0,-21-21 0,21 21 16,0-22-16,0 22 0,1-21 15,-1 21-15,21-43 16,-21 43-16,22 0 0,-22 0 0,0 21 16,0 0-16,0 0 0,0 0 15,1 0-15,-1 0 0,0 0 0,0 63 16,-21-42-16,0 1 16,0-1-16,0 21 0,0-21 0,0 22 15,0-1-15,0-21 0,0 0 16,-21 22-16,21-22 0,0 0 0,-21 0 15,0-21 1,21-21 0,0 0-16,0 0 0,0-1 15,21 1-15,-21 0 0,21-21 0,0 21 16,-21-1-16,21 1 16,43-63-16,-64 62 15,21 1-15,0 0 0,0 0 0,0 0 16,1 0-1,-1 21-15</inkml:trace>
  <inkml:trace contextRef="#ctx0" brushRef="#br0" timeOffset="43027.52">16912 7112 0,'0'0'0,"21"0"0,22 42 15,-22-42-15,0 0 0,0 0 16,0 0-16,0 0 0,1 0 15,-1-21-15,0 0 0,0 0 16,-21 0-16,21 0 0,-21-1 16,0-20-16,0 21 0,0 0 15,0 0-15,0-1 0,0 1 16,0 0-16,-21 21 0,0 0 16,0 0-16,0 0 0,-22 21 15,22 0-15,0 1 0,0-1 16,0 0-16,21 42 15,-22-20-15,22-1 0,0-21 0,0 43 16,0-22-16,0-21 16,0 0-16,22 1 0,-1-1 0,0 0 15,0-21-15,0 0 0,22 21 0,-22-21 16,21 0-16,-21 0 0,22 0 0,-22 0 16,21-21-16,-21 21 0,43-42 15,-43 20-15,21 1 0,-21 0 16,22-85-16,-43 64 15,0 0-15,0 20 16,0 1-16</inkml:trace>
  <inkml:trace contextRef="#ctx0" brushRef="#br0" timeOffset="43298.37">15388 6435 0,'-42'0'0,"84"0"0,-105 0 16,41 0-16,44 0 15,20 0-15,0 0 0,1 0 0,20 0 16,1 0-16,63 0 16,-64 0-16,1 0 0,20 0 15,-20 0-15,-1-21 0,22 21 0,-22 0 16,-20 0-16,20-22 0,-20 1 0,-1 21 15,21 0-15,-41 0 16,-1 0-16,-21-21 0,-21 21 16,-1 21-16</inkml:trace>
  <inkml:trace contextRef="#ctx0" brushRef="#br0" timeOffset="43985.97">995 9038 0,'-21'0'0,"42"0"0,-21 0 46,42 0-46,-21 0 0,0 0 16,22 0-16,-22-21 0,21 21 16,-21 0-16,22 0 0,-1-21 15,-21 21-15,22-21 0,-22 21 0,0 0 16,-42 0 15,0 0-31,-22 0 0</inkml:trace>
  <inkml:trace contextRef="#ctx0" brushRef="#br0" timeOffset="44406.73">974 9081 0,'0'0'0,"-22"21"15,1 0-15,-42 42 16,63-41-16,0-1 0,0 0 16,0 0-16,-21-21 0,21 21 0,0 0 15,21-21 16,0 0-31,0-21 16,0 0-16,0 21 0,1-21 16,-22 0-16,21 21 0,0-21 15,21 21-15,-21 0 0,1 0 0,20 0 16,-21 0-16,21 0 0,1 0 16,-22 0-16,21 21 0,1-21 0,-22 21 15,21 0-15,-21 0 0,-21 0 16,0 22-16,0-22 0,0 0 15,0 0-15,-21 0 0,-64 64 16,43-64-16,0-21 16,-1 21-16,1 1 0,0-22 15,-1 0-15,1 0 0,0 0 0,21 0 16,-22 0-16,-41 0 16,41-22-1,22 1-15,0 21 0,21-21 16,21 0-1,0 21-15,0 0 0,1-21 16,-1 0-16,21 21 0</inkml:trace>
  <inkml:trace contextRef="#ctx0" brushRef="#br0" timeOffset="44594.63">1841 9398 0,'0'0'15,"22"0"-15,-22-21 16,0 0 15,0 0 1</inkml:trace>
  <inkml:trace contextRef="#ctx0" brushRef="#br0" timeOffset="46446.61">3873 8890 0,'0'0'15,"0"-42"-15,0 21 0,0-1 0,0 1 0,0 0 16,0 0-16,0 42 15,0 0-15,0 22 16,0-1-16,0 0 0,0 1 16,-21 20-16,21-21 0,-21 22 15,-21 42-15,21-64 0,-1 0 16,1 22-16,-21-22 0,21-21 16,0 22-16,-22-22 0,22 21 0,0-21 15,0-21-15,0 22 0,-1-22 0,1 0 16,0 0-16,0-22 15,21 1-15,0-42 16,0 42-16,0-1 0,0-20 16,0 0-16,0-1 0,0-41 15,0 41-15,0 1 0,0-21 16,0 41-16,0 1 0,0 0 16,0 42-1,21 0 1,-21 1-16,21 20 0,0-21 0,1 21 15,-22 1-15,21-22 0,0 21 0,0 1 16,0-22-16,0 21 0,64 43 16,-64-64-16,22 0 15,20 0-15,-21-21 16,1 0-16,-1 0 0,-21 0 0,22 0 16,-1 0-16,0 0 0,1-21 0,-1 0 15,0 0-15,1 0 0,-22-1 16,21 1-16,-21-21 0,0 21 0,1-22 15,-1 1-15,-21 21 0,0-43 0,0 22 16,0 0-16,0-22 16,0 22-16,0-22 0,0 1 0,0 21 15,0-22-15,-21 22 0,-1 21 0,22-22 16,-21 22-16,-42 0 16,42 21-16,-22 0 0,22 21 0,-64 21 15,64-20-15,-21 20 16,0 0-16,20 22 0,1-22 0,0 0 15,0 22-15,0-22 0,21 22 16,0-22-16,0 64 16,0-21-16,0-43 0,21 0 0,0-21 15,21 43-15,1-22 0,-22-21 16,21 1-16,-21-22 16,22 21-16,-1-21 0,43 0 15,-43 0-15,64-43 0,-64 22 16,1 0-16,20 0 15,-21 0-15,22 0 0,-22-22 0,1 22 0,-1-21 16,-21-1-16,21 22 0,1-63 16,-22-1-1,-21 43-15,0 20 0,0 1 0,0-21 16,0 21-16,-21 21 16,0 0-16,-1 0 0,22 21 0,-21-21 15,-21 42-15,21 22 16,0-22-16,21-21 15,-22 0-15,22 22 0,0-22 0,0 21 16,0-21-16,0 1 0,0-1 0,22 0 16,-1 0-16,0 0 15,0-21-15,0 21 0,0-21 0,1 0 0,20 0 16,-21 0-16,21 0 0,-20 0 0,-1 0 16,21 0-16,-21-21 0,22 0 15,-22 0-15,85-43 16,-43-20-1,-42 63-15,0-1 0,-21 1 16,0 0-16,0 0 0,0 0 0,0 0 16,-21 21-16,0 0 15,0 21-15,21 0 16,0 0-16,0 0 0,0 0 16,0 1-16,0-1 0,0 0 0,0 0 15,0 0-15,21 0 0,-21 1 16,21-1-16,-21 0 0,21 0 15,-21 0-15,22-21 0,-44 0 47,1 0-47,0 0 0,21-21 16,-21 0-16,0 0 16,0 0-1,-1 21 1,22 21-1,0 0-15,0 21 16,0-21 0,22 1-16,-1-1 0,0 0 0,0-21 15,0 0-15,22 21 0,-22-21 16,21 0-16,0 0 0,1 0 0,-1 0 16,0 0-16,1-21 0,41 0 15,-41 0-15,-22-1 0,21 1 16,-21 0-16,1 0 0,-1 0 15,0 0-15,0-1 0,0-20 0,-21 21 16,0-21-16,0 20 0,0-62 16,0 63-16,-21 42 31,21 0-31,-21 0 16,21 0-16,-21 0 0,21 43 15,0-22-15,0-21 16,0 1-16,0-1 0,0 0 15,0 0-15,21 0 0,0-21 16,0 0-16,0 0 16,1 0-16,-1 0 15,0-21-15,-21 0 0,0 0 16,21 0-16</inkml:trace>
  <inkml:trace contextRef="#ctx0" brushRef="#br0" timeOffset="46782.79">6032 8763 0,'-21'0'0,"42"0"0,-63 21 0,42 0 0,-21-21 15,0 22-15,21-1 0,-21 0 16,21 0-16,0 0 0,0 0 0,0 1 0,21-1 16,21-21-1,-21 0-15,0 0 0,1 0 16,-1 0-16,0 0 0,0 0 15,0-21-15,-21-1 0,21 22 0,-21-21 16,0 0-16,0 0 0,0 0 16,0 0-16,0-43 15,-21 64-15,0-21 0,0 0 0,0 21 0,0 0 16,-1 0-16,1 0 0,0 0 16,0 0-16,0 21 0,0 0 0,-1 0 15,1 43-15,21-43 16,0 0-16,0 21 0,0-20 0,0-1 15,0 21-15,21-21 0,1 0 16,20 1-16,0-1 0</inkml:trace>
  <inkml:trace contextRef="#ctx0" brushRef="#br0" timeOffset="47527.06">6985 9102 0,'0'-21'16,"0"42"-16,0-64 0,0 22 0,-21 0 0,0 0 16,21 0-16,-22 0 0,1 21 15,-21 0-15,-22 0 16,43 0-16,0 21 0,-21-21 0,21 21 16,-22 0-16,1 0 0,21 22 15,0-22-15,-1 0 0,1 0 0,21 21 16,-21 1-16,21-22 0,0 0 15,0 0-15,21-21 0,0 21 16,22-21-16,-22 0 0,21 0 16,-21 0-16,22 0 0,-22 0 0,21 0 15,22 0 1,20-63-16,-62 63 16,-1-21-16,-21-22 0,0 22 15,21 0-15,-21 0 16,0 0-16,0 0 15,-21 21 1,21 21 0,0 0-16,0 0 0,0 0 15,0 0-15,0 43 16,0-22-16,0 1 0,-21-22 0,21 21 0,-22 22 16,22-22-16,0 21 0,0 1 15,0-1-15,0-20 0,0 20 16,0 128-16,0-1 15,0-126 1,0-1-16,22 1 0,-1-1 0,-21 1 16,0-1-16,0 1 0,0-22 0,0 22 15,0-22-15,0 64 16,-21-85-16,21 0 0,-22 0 16,1 0-16,0-21 0,0 0 0,-21 0 15,20 0-15,1 0 0,-21-21 0,21 0 16,-22 21-16,-84-85 15,64 1 1,21 41-16,-1-20 0,22 21 0,0-22 16,0 1-16,21-1 0,0 1 0,0-1 15,0 22-15,0-22 0,0 1 0,42-64 16,43-43 0,-64 107-16,21 21 0,1-22 15,-1 22-15,0-22 0,1 22 0,20 0 16,-21-1-16,1 1 0,20 0 15,22-43-15,-22 64 0,-20-22 16</inkml:trace>
  <inkml:trace contextRef="#ctx0" brushRef="#br0" timeOffset="47960.29">7260 9017 0,'0'0'0,"0"-21"31,0 42-15,0 0-16,0 0 15,0 1-15,21-1 0,-21 0 16,0 21-16,0-21 0,0 1 16,0-1-16,0 21 0,0-21 0,0 22 15,0-22-15,0 0 16,0 0-16,-21-21 31,0-21-15,21 0-16,-21 21 0,21-21 0,0-22 15,0 1-15,0-64 16,21 64 0,0-1-16,0 1 0,0 21 0,1-21 15,20 20-15,0-20 0,1 42 0,-1 0 16,21 0-16,-20 0 0,20 0 16,22 64-16,-43-43 0,-21 21 15,22-21-15,-22 22 0,-21-1 0,0 0 16,0-21-16,0 64 15,0-64-15,-21 22 16,0-22-16,-1 0 0,1 21 16,0-42-16,0 21 0,0-21 15,0 22 1,-1-22-16,1 21 0,-42 0 16</inkml:trace>
  <inkml:trace contextRef="#ctx0" brushRef="#br0" timeOffset="48822.22">1291 10689 0,'0'0'16,"0"-21"-16,0-21 15,0 21 1,-21 21-16,0 0 16,0 21-16,-1 0 0,1 0 15,0 0-15,21 22 0,-21-1 16,21 0-16,-21 22 0,0-22 16,21 22-16,-22 105 15,22-21 1,0-106-16,0 1 0,22-22 0,-1 0 15,0 0-15,21-21 0,22 0 16,-22 0-16,0 0 16,1-21-16,20 0 0,-20 0 0,-1-22 15,-21 22-15,21 0 0,-20-21 16,-1-1-16,0 22 0,-21-21 0,0 21 16,0-22-16,-21 22 0,0 0 0,-1 0 15,1 21-15,-21 0 0,21 0 16,-22 0-16,1 0 0,21 0 15,-21 0-15,-22 42 0,43 1 16,0-22-16,21 0 0,0 0 16,-21 21-16,21-20 0,0-1 0,0 0 15,21-21-15,0 0 16,0 0-16</inkml:trace>
  <inkml:trace contextRef="#ctx0" brushRef="#br0" timeOffset="48994.12">1990 11007 0,'21'0'0,"-42"0"0,42-21 0,-21-1 15,0 1-15,0 0 47,21 21-47,0 0 16</inkml:trace>
  <inkml:trace contextRef="#ctx0" brushRef="#br0" timeOffset="50651.82">3408 10605 0,'-21'0'0,"42"0"0,-64-22 0,22 22 16,0 0-1,0 0-15,21 22 16,0-1-16,0 0 16,0 0-16,0 0 0,21 0 0,0-21 15,0 22-15,1-22 0,-1 0 16,21 0-16,0 0 0,-20 0 16,20 0-16,43 0 0,-43-22 15,0 1-15,1 0 0,-1 0 0,0-21 16,-21 20-16,22 1 0,-22 0 0,-21-21 15,0 21-15,21-1 0,-21 1 16,0-21-16,0 21 0,-21-22 16,0 22-1,0 21-15,-1 0 0,22 21 16,0 1-16,-21 20 0,21-21 0,-21 43 16,21-22-16,0 21 0,0-20 15,-21 84-15,0 42 16,0-105-16,21-1 15,0-21-15,0 1 0,-22 20 0,22-42 16,-21 43-16,21-43 0,0 21 16,-21-42-1,0 0-15,0 0 0,0-21 16,-1 21-16,1-21 0,-21 0 16,21-21-16,0 20 0,-22 1 15,22-21-15,-42-22 0,41 43 16,-20-21-16,21 21 0,0 0 15,21-1-15,-21 22 0,21 22 32,0-1-32,21 21 0,0-21 15,0 22-15,-21-22 0,21 21 0,0 0 16,1-20-16,-1 20 0,21-21 16,-21 21-16,22-20 0,-22-1 0,85 21 15,-22-42 1,-41 0-16,-1 0 15,0 0-15,1-21 0,-1 0 0,0 21 16,-21-43-16,22 22 0,-22 0 0,21-21 16,-21 21-16,1-22 0,20-63 15,-42 85 1,21-21-16,-21-22 0,0 43 0,0 0 16,0 42-1,0 0 1,0 1-16,0-1 0,0 0 15,0 0-15,0 0 0,0 22 0,0-22 16,0 0-16,0 0 0,0 0 16,0 0-16,21 1 0,-21-1 15,21-21 1,-21-21-16,22-1 16,-22 1-16,21 0 15,0 0-15,-21 0 0,21-22 0,-21 22 16,0 0-16,21 0 0,-21 0 0,21-22 15,1 43-15,-22-21 0,0 0 16,21 21-16,0 0 0,0 0 16,-21 21-1,0 0-15,21 1 0,-21-1 16,0 0-16,0 0 0,0 0 16,21 0-16,-21 1 0,22 20 15,-1-42-15,0 21 0,-21 0 16,21 0-16,0-21 0,0 22 15,1-22-15,-1 0 0,0 0 0,0 0 16,0 0-16,0-22 0,43-20 16,-22 0-1,-21 21-15,1-1 0,-1 1 0,0 0 16,0 0-16,-21 0 0,0 0 0,21-1 16,-21 1-16,21 0 0,-21 0 0,0 42 46,0 0-46,0 0 16,0 1-16,0-1 0,0 0 0,0 21 16,0-21-16,0 1 0,0 20 15,43 0-15,-22-21 0,0 1 16,21 20-16,-20-42 16,-1 0-16,21 0 0,-21 0 0,22 0 15,-1 0-15,64-21 16,-22 0-16,-62-1 0,20-20 15,-21 21-15,0 0 16,0-22-16,1 22 0,-22 0 0,0-64 16,0 22-1,0 42-15,0 0 0,0-1 16,0 1-16,0 42 31,0 1-31,0-1 0,0 0 16,0 21-16,0 1 0,0-1 0,0 0 15,0 85-15,0-84 0,0 105 16,0-85-16,0 1 16,0 20-16,0-20 0,-22-1 0,22 22 15,-21-21-15,0-1 0,21 1 0,-21-1 16,-21 106 0,42-126-16,-22-22 0,22 0 15,0 0-15,0 0 0,0-42 16,0 0-1,22 0-15,-1-21 0,0 20 16,-21-20-16,21-21 0</inkml:trace>
  <inkml:trace contextRef="#ctx0" brushRef="#br0" timeOffset="50952.84">5736 10943 0,'0'0'0,"0"-42"0,0 21 0,0-22 16,0 1-1,0 21-15,21 21 16,0-21-16,1 21 0,-1 0 0,21 0 16,22 21-16,-43-21 15,0 21-15,0 0 0,0 0 0,0 22 16,-21-22-16,0 0 0,0 0 0,0 22 16,0-22-16,-21 0 0,-21 21 15,21-21-15,-22 1 0,1-1 0,0 0 16,21 0-16,-22 0 0,-41 22 15,41-22 1,22-21-16,0 0 0,42 0 16,21 0-1,-20-21-15,20-1 0,0 1 16,1 0-16,-1 0 0</inkml:trace>
  <inkml:trace contextRef="#ctx0" brushRef="#br0" timeOffset="51193.7">6519 10605 0,'0'0'0,"0"21"15,0 0-15,0 0 0,0 0 16,-21 22-16,21-22 16,0 21-16,0-21 0,0 22 0,0-22 15,0 21-15,0-21 0,0 43 16,0-22-16,0-21 15,0 0-15,0 1 0,0 20 0,0-21 16,0 0-16,21-21 16,0 0-16,-21-21 15,0 0-15,0 0 0</inkml:trace>
  <inkml:trace contextRef="#ctx0" brushRef="#br0" timeOffset="51386.59">6223 10922 0,'-21'0'0,"42"0"32,21 0-32,-21 0 0,22 0 15,-22 0-15,21 0 0,1 0 16,-1 0-16,0-21 0,1 21 0,-1 0 16,0 0-16,22-21 15,-43 21-15,0 0 16,-21-21-16,0-1 15</inkml:trace>
  <inkml:trace contextRef="#ctx0" brushRef="#br0" timeOffset="54961.13">8001 10224 0,'0'0'0,"-42"0"0,20 0 0,1 0 15,0 21-15,0-21 0,21 21 0,0 0 16,0 0-1,0 0 1,21-21-16,21 0 0,-20 0 0,20 0 16,0 0-16,1 0 0,20-21 0,-21 0 15,1 21-15,-1-21 0,0 0 16,1 0-16,-1 21 0,22-43 16,-43 1-16,-21 21 15,0 0-15,0-1 0,0 1 0,-21 0 16,-1 0-16,1 0 0,0 21 15,-21-21-15,21 21 0,-85 0 16,21 21 0,43 0-16,-1 0 0,1 0 0,0 22 15,-1-1-15,1-21 0,0 21 0,21 1 16,-22 20-16,43-20 0,0 62 16,21 1-1,1-85-15,-1 1 0,21-1 16,0-21-16,-20 21 0,20-21 15,64 0 1,-43 0-16,-20-21 0,-22 21 0,-21-21 16,0-1-16,-21 1 31,-1 21-31,-20 0 0,-21 0 16,-22 21-16,64 1 15,-22-1-15,22 0 0,0 0 0,0 0 16,21 0-16,0 22 0,-21-22 0,21 0 15,0 21-15,0-20 0,0 20 16,42 0 0,-21-42-16,0 21 0,1-21 0,-1 0 0,0 0 15,21 0-15,-21 0 0,1 0 16,20 0-16,-21 0 0,0-21 0,22 0 16,-22 21-16,0-21 0,0 0 0,43-64 15,-43 64 1,-21 0-16,42-22 0,-21 22 15,0 0-15,1 0 0,20 0 0,-21 0 16,0-1-16,22 22 0,-22 0 0,21 0 16,-21 0-16,0 0 0,-21 22 15,0-1-15,0 0 0,0 0 16,0 0-16,0 0 0,0 22 0,-21-22 16,0 0-16,21 0 0,-21 22 15,-21-1-15,42-21 16,0 0-16,-22-21 15,44 0 1,-1 0 0,0-21-16,-21 0 0,21 21 0,0-21 15,43-43-15,-22 22 16,0 0-16,-20 20 0,41-62 16,-42 63-16,22-1 0,-22-20 15,-21 21-15,21 0 0,0 0 16,-21 42-1,-21-21 1,0 21-16,0 0 0,21 0 0,-22 22 16,1-22-16,21 21 0,-21-21 15,21 22-15,0 20 16,0 1-16,0-43 16,21 0-16,0 0 0,1 0 0,-1-21 15,21 0-15,-21 0 0,22 0 16,-1 0-16,0 0 0,85 0 15,-42-42 1,-43 21-16,1 0 0,-1-1 16,-21 1-16,21 0 0,-20-21 0,-22 21 0,0-22 15,21 22-15,-21 0 0,0-64 16,-21 64 0,-1 21-16,1 0 0,0 0 15,0 0-15,0 0 0,0 21 0,21 0 16,-22 22-16,22-22 15,-21 21-15,21 22 16,0-43-16,0 21 0,0-21 16,21 1-16,1-1 0,-1 0 0,0 0 15,0-21-15,0 21 0,0-21 0,22 0 16,63 0 0,-43 0-16,-21 0 0,-20-21 15,-1 0-15,42 0 0,-42 0 16,1-1-16,-22 1 0,21-21 15,0 21-15,21-64 16,-21 22-16,1 41 16,-1 1-16,-21 0 0,0 0 15,21 21-15,0 0 0,-21 21 16,0 0-16,0 0 16,0 1-16,0-1 15,0 0-15,0 0 16,21-21 15,-21-21-31,0 0 16,0 0-16,0-1 15,0 1-15,0 0 0,0 0 16,0 0-16,0 0 16,-21 21-16,0 0 15,0 0 1,0 0-16,-1 21 0,22 0 15,-21 0-15,0 21 0,21-20 0,-21-1 16,0 21-16,21 0 0,0-20 0,-21 41 16,21 1-1,0-43-15,0 0 0,0 21 16,21-21-16,0 1 0,0-1 0,0-21 16,0 0-16,22 0 0,-22 0 0,42 0 15,22 0 1,-64-21-16,22 21 0,-1-43 15,-21 22-15,21 0 0,-42 0 16,22-22-16,-1 22 0,0 0 0,-21-21 16,0-1-1,0-20-15,0 42 0,-21 21 32,21 21-32,0 0 15,0 0-15,0 0 0,-21 22 16,21 20-16,0-42 15,0 1-15,0-1 0,0 0 0,0 0 16,21 0-16,0 0 16,0-21-16,0 0 0,0 0 15,1 0-15,20 0 0,-21 0 0,0 0 16,0 0-16,1-21 0,62-21 16,-41 0-1,-43-1-15,21 22 0,0 0 0,0-21 16,0 20-16,-21-20 15,0 21-15,21-21 0,-21 20 0,22 1 0,-22 0 16,0 42 0,0 0-1,-22 1-15,22-1 0,-21 0 16,21 21-16,0-21 0,-21 22 0,21-22 16,0 21-16,0-21 0,0 22 15,21-1-15,0-21 16,1 0-16,20 1 0,-21-22 15,21 0-15,-20 0 0,-1 0 0,21 0 16,-21 0-16,22 0 0,-1-22 16,21-20-1,-41 21-15,-1 0 0,0 0 0,0-22 16,-21 22-16,21-21 0,0-1 0,1-20 16,-22 21-16,21-22 0,-21 22 0,21-22 15,0-42-15,-21 1 16,21 62-16,-21 1 0,0 21 15,0 0-15,0-1 0,0 1 16,0 42 0,-21 1-16,21-1 0,0 0 15,0 21-15,-21 22 0,0-22 0,0 64 16,21-64 0,0 22-16,0-22 0,0 0 0,0 22 0,0-22 15,0 1-15,0 41 16,21-41-16,0-22 15,0-21-15,-21 21 0,42-21 0,-20 0 16,-1 0-16,0 0 0,42 0 16,-41 0-16,20-21 0,0 0 0,22-22 15,-1-20 1,-42 42-16,1-22 0,-1 22 0,21-42 16,-21 20-16,0 22 15,-21 0-15,22 0 0,-22 0 16,-22 42-1,1 0-15,21 0 16,0 21-16,-21-20 0,21-1 16,0 21-16,-21-21 0,21 0 0,0 1 15,0 62 1,21-63-16,0 1 0,0-22 16,1 0-16,-1 0 0,0 0 15,0 0-15,21 0 0,-20 0 0,-1 0 16,21 0-16,-21 0 0,64-43 15,-64 22 1,21-21-16,-20 21 0,-1-1 0,0 1 16,-21-21-16,21 21 0,0 0 0,-21-22 15,0 22-15,0 42 32,-21 0-32,21 1 0,-21-1 15,21 0-15,-21 0 0,21 0 16,0 22-16,0-1 15,0-21-15,0 0 16,0 0-16,21-21 0,0 0 16,0 0-16,0 0 0,1 0 15,-1 0 1,0 0-16,0-21 0,0 0 0,-21 0 16,21-21-16,-21 20 15,0 1-15,0 0 0,0-21 0,0 21 16,0-1-16,0 1 0,-21-21 15,-42 0 1,42 42-16,-1 0 0,1 0 16,42 0 15,1 0-31,-1 0 16,0 0-16,0-22 0,0 22 15,22 0-15,-22 0 0,21-21 0,-21 21 16,22 0-16,-22 0 0,21 0 0,-21 0 15,22 0-15,-22 43 16,-21-22-16,21 0 0,-21 0 16,0 0-16,0 0 0,0 1 0,0-1 15,0 21-15,0-21 0,0 0 16,0 1-16,0-1 0,0 0 16,0 0-16,-21 0 0,21 0 15,-21-21-15,21 22 0,0-44 47,0 1-31,21 0-16,0 0 0,0 0 15,0 0-15,0-22 16,1 22-16,-1-21 0,21-1 0,22-20 16,-22 21-16,0 20 0,-21 1 15,43-21-15,-22 21 16,-21 21-16,-21 21 15,0 21-15,0 1 0,0-22 16,0 21-16,-21-21 0,0 22 0,21-22 16,0 21-16,-21-21 15,21 22-15,0-1 0,0-21 0,0 0 16,21 0-16,0 1 16,43-22-16,-22 0 15,-21 0-15,22 0 0,-22-22 0,21 1 16,0 0-16,-20 0 0,41-21 15,1-22-15,-22 22 16,-21 21-16,-21-22 16,21 1-16,-21 21 0,21-22 0,-21 1 15,0 21-15,0-21 0,0 20 0,-42-62 16,-21 20 0</inkml:trace>
  <inkml:trace contextRef="#ctx0" brushRef="#br0" timeOffset="55163.01">12975 9864 0,'-42'0'0,"84"0"0,-105 0 0,41 0 16,1 0 0,0 0-1,42 0 16,-21-21-15</inkml:trace>
  <inkml:trace contextRef="#ctx0" brushRef="#br0" timeOffset="55406.87">11366 10224 0,'0'0'0,"22"0"15,-1 0-15,0 0 0,0 0 16,21 0-16,-20-22 0,20 22 16,21-21-16,-20 21 0,-1 0 15,-21 0-15,22-21 0,-22 21 0,0 0 16,0 0-16,0 0 0,-42 0 31,0 21-31,-21-21 0</inkml:trace>
  <inkml:trace contextRef="#ctx0" brushRef="#br0" timeOffset="56230.4">1355 12044 0,'-22'0'0,"44"0"0,-65 0 0,22 0 16,0 0-16,21 21 16,0 0-16,0 0 0,0 22 15,0-1-15,0-21 0,0 22 16,21 20-16,0-42 16,0 22-16,1-22 0,20-21 0,-21 21 15,21-21-15,1 0 0,-22 0 0,42 0 16,-20 0-16,-1 0 0,85-64 15,-106 43-15,22 0 16,-22 0-16,0 0 0,0-22 16,0 22-16,-21 0 0,0 0 15,0 0-15,0 0 0,-21 21 16,0 21 0,0 0-16,21 0 15,-21 0-15,-1 22 0,1-1 0,0 0 16,21 1-16,-21-1 0,0 0 15,21 22-15,-43 20 0,22-20 16,21-22-16,0 1 0,-21-22 16,21 21-16,0-21 0,0 0 0,0 1 15,0-1-15,0 0 0,0-42 32,-21 0-17,21-1-15</inkml:trace>
  <inkml:trace contextRef="#ctx0" brushRef="#br0" timeOffset="56434.29">1291 12700 0,'0'0'0,"21"0"0,0 0 16,1 0-16,-1 0 0,0 0 0,21 0 15,1 0-15,-1 0 0,0-21 16,43 21-16,-43-21 0,1 21 15,-22 0-15,21 0 16,-21-21-16,22 21 0,-22-22 0,0 1 16,0 21-16,-21-21 15</inkml:trace>
  <inkml:trace contextRef="#ctx0" brushRef="#br0" timeOffset="56615.18">2561 12510 0,'0'0'16,"21"0"-16,-21-22 62,21 22-62,1 0 0,-1-21 16</inkml:trace>
  <inkml:trace contextRef="#ctx0" brushRef="#br0" timeOffset="56915.01">3958 11748 0,'0'0'15,"-21"21"1,0 0-16,0 0 0,-1 21 16,22 1-16,-21 20 15,0-20-15,0 62 0,21-41 0,-21-1 16,21-20-16,-21-1 0,21 0 16,0 1-16,0-1 0,0 0 0,-22-20 15,22 20-15,0-21 0,0 0 0,0 0 16,0 1-16,22-22 31,-22-22-15,21 1-16</inkml:trace>
  <inkml:trace contextRef="#ctx0" brushRef="#br0" timeOffset="57370.75">3725 12319 0,'-21'-42'0,"42"84"0,-63-127 15,42 43-15,-21-21 0,21 20 0,0 1 16,0 0-16,0-1 0,0 1 15,21 0-15,0-1 0,0 22 0,43-42 16,-22 41-16,0 1 0,22 21 16,-22 0-16,1 0 15,62 21-15,-62 1 16,-1 20-16,-21 0 0,-21 1 16,0-1-16,0 21 0,0-20 15,-21-1-15,0 0 0,-43 43 16,22-43-16,0 1 0,-1-22 15,1 21-15,-43 1 0,43-43 16,0 21-16,21-21 0,-22 0 0,22 0 16,0 0-16,0 0 0,0-43 15,21 22 1,0 0-16,0 0 0,0 0 0,0 0 16,21 21-16,0 0 0,0 0 15,0 0-15,-21 21 0,21 0 16,1 0-16,-1 21 15,0-20-15,0-1 0,0 21 16,22 0-16,-22-20 0,0-1 16,0 0-16,0-21 0,0 21 15,1-21-15,41 21 16,1-21-16,-43 0 0,21 0 16,-21 0-16,0-21 0,1 21 15,-1-21-15,0 0 0,0 0 0,0-1 16,0 1-16</inkml:trace>
  <inkml:trace contextRef="#ctx0" brushRef="#br0" timeOffset="57734.54">4381 12298 0,'0'0'0,"-21"0"15,21 42 17,0-21-32,21-21 15,1 0 1,-1 0-16,0 0 0,21 0 0,-21 0 15,1-21-15,20 21 0,-21-21 16,0 21-16,0-21 0,22 0 0,-22 0 16,-21-1-16,0 1 15,0 0-15,-21 21 16,0 0-16,-1 0 16,1 0-16,-21 21 15,21 0-15,0 1 0,21-1 16,-22 0-16,1 0 0,21 0 0,-21 22 15,21-22-15,0 0 0,0 0 0,0 0 16,0 22-16,42-1 16,22-21-1,-22-21-15,1 21 0,-1-21 0,43 0 16,-43 0-16,0 0 16,1 0-16,-1-21 0,0 0 0,1 21 0,-1-21 15</inkml:trace>
  <inkml:trace contextRef="#ctx0" brushRef="#br0" timeOffset="58059.36">5207 12277 0,'0'0'0,"0"-43"0,0 22 0,0 0 0,0 0 16,0-21-16,0 20 15,0 44 1,0-1-16,0 0 16,0 0-16,0 0 0,-21 22 15,21-1-15,0-21 0,0 64 16,-43 63-1,43-85-15,0 1 0,-21-1 16,0 1-16,21-1 0,-21 1 0,21-1 0,0 22 16,-21-21-16,21-1 0,-21 64 15,21-63-15,0-1 16,0 1-16,0-1 0,0-21 0,0 1 16,0 20-16,-22-20 0,22-22 0,0 21 15,-21-21-15,21 0 0,0-42 31,0 0-31,0 0 0,0-21 16,0 20-16,21-20 0,1 0 0,-1-22 16,-21 22-16,21-22 0,0 1 15,0-1-15</inkml:trace>
  <inkml:trace contextRef="#ctx0" brushRef="#br0" timeOffset="58354.19">5186 12319 0,'0'-42'0,"0"84"0,0-127 15,0 43-15,0 21 0,0-21 16,0 20-16,0 1 0,0 0 16,21 0-16,0 0 0,21 0 0,-20 21 15,-1 0-15,21 0 0,0 0 0,22 21 16,-43 0-16,0 0 16,0 0-16,1 22 0,-22-22 0,0 21 0,0-21 15,0 22-15,0-22 0,-22 21 16,1-21-16,0 0 0,0 1 15,-21-1-15,20 0 0,-20 0 0,21 0 16,-21 0-16,20-21 0,-20 22 0,21-22 16,0 0-16,0 0 0,-1 0 15,44 0 17,-1 0-32,0-22 0,0 1 0,21 21 15,-20-21-15</inkml:trace>
  <inkml:trace contextRef="#ctx0" brushRef="#br0" timeOffset="58776.95">5990 11980 0,'-63'0'31,"41"0"-31,1 22 0,0-1 0,0 21 16,-21 22-16,20-43 0,22 21 15,0-21-15,-21 22 0,21-22 0,0 0 16,0 21-16,0-21 0,0 1 16,21-1-16,1 0 0,-1-21 0,0 21 15,64 0-15,-22-21 16,-42 0 0,0 0-16,1 0 0,20-21 0,-21 0 15,0 21-15,22-64 16,-43 43-16,21-21 0,-21 21 15,0-22-15,0 22 0,0-21 16,0 0-16,0 20 0,-21 1 0,-1-21 0,1 21 16,0 21-16,0-21 0,-43 21 15,43 0-15,-21 0 16,21 0-16,0 21 0,-22 0 0,22 0 16,0 0-16,21 0 0,0 1 0,-21-1 15,21 0-15,0 0 0,0 0 16,42 22-16,-21-22 0,43 0 15,-43-21-15,21 0 16,1 0-16</inkml:trace>
  <inkml:trace contextRef="#ctx0" brushRef="#br0" timeOffset="59146.73">6540 12129 0,'0'0'0,"0"-22"0,0 1 0,-21 0 16,21 0-16,0 0 0,0 0 15,0-1-15,21 22 16,1 0 0,-1 0-16,0 0 0,0 22 15,0-1-15,22 85 16,-43-85-16,21 21 0,-21 0 16,0-20-16,0 20 0,0 0 0,0 1 15,0 20 1,0-42-16,-21 0 0,21 1 15,-22-22-15,22-22 32,0 1-32,0 0 0,0 0 15,0-64-15,0 64 0,0-21 16,0-1-16,0 22 16,0-21-16,0 21 0,22 0 0,-1-1 15,0 1-15,-21 0 0,42 0 16,-21 0-16,1 21 15,-1-21-15,0 21 0,0-22 0,21 22 16</inkml:trace>
  <inkml:trace contextRef="#ctx0" brushRef="#br0" timeOffset="59470.55">7429 11599 0,'0'0'0,"0"-21"0,0 0 15,0 0-15,-21 21 16,21-21-16,-21 21 16,21 21-16,-21-21 0,21 21 0,-21 0 15,21 0-15,0 1 0,0 20 16,-21-21-16,21 21 0,-22-20 0,22 20 16,0 0-16,-21 1 0,21-1 15,-21 21-15,21-20 0,-21 41 16,21-41-16,0-1 0,0 0 0,0-20 15,0 20-15,0-21 0,0 0 16,21 0-16,0 1 0,0-22 16,1 0-16,41 0 15,-42 0-15,0-22 16,1 1-16,-1 21 0,0-21 16,0 0-16,0 0 0,0 0 0</inkml:trace>
  <inkml:trace contextRef="#ctx0" brushRef="#br0" timeOffset="59768.38">7175 11853 0,'43'0'31,"-22"0"-31,21 0 0,-21 0 0,22 0 15,-1 0-15,0 0 0,64 0 16,-63 0-16,20 0 0,-21 0 16,1 0-16,20-21 0,-20 21 0,-1 0 15,-21 0-15,21 0 0,-20 0 0,-1 0 16,-42 0 15,-1 0-15,1 0-16,-21 0 0,21 0 0,-22 0 0,22 21 15,-21 1-15</inkml:trace>
  <inkml:trace contextRef="#ctx0" brushRef="#br0" timeOffset="60784.8">1312 13758 0,'0'0'0,"-21"0"15,0 0-15,0 0 0,0 0 16,-22 0-16,22 0 0,0 0 16,-43 0-16,64-21 0,-21 21 15,21-21-15,-21 21 0,21-21 0,0 0 16,0 0-16,0-22 0,21 22 15,0 0-15,43-43 16,-22 43-16,1 0 0,-1 0 16,0 0-16,1 0 0,20-1 0,-21 22 15,1 0-15,-22 0 0,64 22 16,-85 20 0,0 0-16,0 1 0,-22-22 15,-20 42-15,21-20 0,-21-1 16,-43 43-16,43-22 0,-1-21 15,1-20-15,21 20 0,-22 0 16,22-21-16,-21 22 0,21-22 0,21 0 16,0 0-16,0 0 0,0 1 15,0-1-15,21-21 16,0 0-16,0 0 16,0 0-16,22 0 0,-22-21 0,21 21 15,1-22-15,-22 1 0,21 0 16,0 0-16,-20 21 0,20-42 15,-21 20-15,0 1 0,-21 0 0,0 0 16,0 0-16,0 0 0,-21-1 0,0 1 16,0 0-16,-22 0 0,22 21 15,-21 0-15,0 0 0,-1 0 16,1 0-16,21 21 0,-43 0 16,22 0-16,21 1 0,0-1 15,-1 0-15,22 0 0,0 0 0,0 0 16,0 1-1,0-1-15,22-21 0,-1 0 0,21 0 16,-21 0-16,22 0 0</inkml:trace>
  <inkml:trace contextRef="#ctx0" brushRef="#br0" timeOffset="60974.69">2011 13822 0,'0'-21'0,"0"42"0,0-63 15,0 20 1,-21 22 0,-1 0-1,44 0 17,-1 0-32</inkml:trace>
  <inkml:trace contextRef="#ctx0" brushRef="#br0" timeOffset="61458.41">3133 13568 0,'0'0'0,"0"-42"0,-22 20 0,22 1 16,-21-42-16,21 42 15,-21 21-15,0 0 16,21 21 0,0 0-16,0 21 0,0-21 15,0 43-15,0-22 0,0 85 16,0-63-16,0-22 0,0 22 15,-21-22-15,21 21 0,0-20 16,0-1-16,-21 0 0,21-20 16,0-1-16,-22 21 0,22-21 0,0 0 15,0-42 1</inkml:trace>
  <inkml:trace contextRef="#ctx0" brushRef="#br0" timeOffset="61979.11">2752 13822 0,'0'0'16,"-22"-42"-16,22-1 0,-21 1 0,21-22 16,0 22-16,0 0 0,0-1 0,0 1 15,0 21-15,21-21 16,1 20-16,-1-20 0,42 0 16,-20 21-16,-1 21 0,-21 0 15,21 0-15,43 21 0,-43 0 16,22 0-16,-22 21 0,1 1 15,-1-1-15,0 0 0,1 22 0,-22-22 16,0 22-16,0-22 0,0 22 0,-21-22 16,0 0-16,0 1 0,0-1 15,0 0-15,0-21 0,0 22 0,0-22 16,-21-21-16,0 21 16,0 0-16,0-21 0,-1 0 15,22-21-15,0 0 16,0 0-16,0 0 0,0-22 15,0 22-15,0-21 0,0-22 0,0 22 16,22-22-16,-1 22 0,21-21 16,-21 20-16,22-20 0,-22 20 0,21 1 15,0 0-15,1 21 0,-1-1 16,0 1-16,1 21 0,-1 0 0,0 0 16,1 0-16,-1 43 15,0-1-15,-42 0 0,22 1 0,-22-1 16,0 0-16,0 22 0,0-22 0,0 22 15,0-22-15,0 0 0,-22 1 16,1-1-16,21-21 0,-21 21 16,0-20-16,21-1 0,-21 21 15,21-21-15,-21-21 16,21-21 0,21 0-1</inkml:trace>
  <inkml:trace contextRef="#ctx0" brushRef="#br0" timeOffset="63551.21">4635 13716 0,'0'-21'0,"0"42"0,0-84 0,0 41 0,0 1 16,0 0-16,-21 0 0,0 0 15,0 21-15,-21 0 0,-1 0 16,22 0-16,0 21 0,-21 0 0,20 0 16,-20 0-16,21 22 0,0-22 15,-22 21-15,22 1 0,0-1 16,0-21-16,0 21 0,21 1 0,0-22 16,0 21-16,0-21 0,0 43 15,21-43-15,21-21 16,-21 21-16,1-21 15,-1 0-15,21 0 0,-21 0 0,22-21 16,-22 21-16,21-21 0,-21 0 0,0 0 16,22-1-16,-22 1 0,0 0 15,0-21-15,0 21 0,1-22 0,-1 22 16,-21-21-16,0 21 0,21-22 16,-21 22-16,0 0 0,0 0 0,0 42 31,0 0-16,0 0-15,0 22 0,0-22 0,0 0 16,0 21-16,0-21 0,0 22 16,0-22-16,0 21 0,0-21 15,0 1-15,0-1 0,21 0 0,-21 0 16,21-21-16,0 21 0,1-21 16,-1 0-16,0 0 0,0 0 0,21 0 15,-20 0-15,-1-21 0,0 21 0,0-21 16,0 0-16,22-22 15,-22 1-15,0 21 0,0-21 0,21-22 16,-42 43-16,0-21 0,0 20 16,22-20-16,-22 21 0,0 0 15,21 21-15,-21 21 32,0 0-17,0 0-15,0 0 0,0 22 0,0-22 16,0 0-16,0 0 0,0 22 15,0-22-15,0 0 0,0 0 0,0 0 16,0 0-16,0 1 0,21-1 0,0-21 16,0 0-16,43 21 15,-43-21-15,21 0 0,-21 0 16,1-21-16,20 0 0,-21-1 0,21 1 16,-20 0-16,-1 0 0,21 0 15,-21 0-15,0-22 0,1 22 0,-22-21 16,21 21-16,-21-22 0,21 1 15,-21 21-15,0 0 0,0-22 16,0 22-16,0 0 0,-21 42 31,21 0-31,-21 0 16,21 1-16,0-1 0,-22 21 0,22-21 16,0 0-16,0 22 0,0-22 15,0 21-15,0-21 0,0 22 0,0-22 16,22 0-16,-22 0 0,21 0 0,21-21 15,-21 22-15,0-22 16,22 0-16,-1 0 0,-21 0 0,22 0 0,-1 0 16,0 0-16,-21-22 0,22 22 15,-1-21-15,-21 0 0,22 0 16,-22 0-16,0 0 0,0-22 0,0 22 16,0-21-16,-21 21 0,0-22 0,0 22 15,0 0-15,0 0 0,0 0 16,0-1-16,-21 22 15,0 22-15,21-1 16,0 0-16,0 0 0,0 0 16,0 0-16,0 1 0,0-1 15,0 21-15,0-21 0,0 0 0,0 1 16,42 20 0,1-21-16,-22-21 0,0 0 15,0 0-15,22 0 0,-22 0 0,21 0 16,-21 0-16,0 0 0,1-21 15,20 0-15,-21 21 0,-21-21 0,21-1 16,0 1-16,-21-21 0,22 21 0,-22-22 16,0 22-16,0-21 0,0 21 15,0-22-15,0 22 0,0 0 0,0 0 16,0 42 15,0 0-31,0 0 0,0 22 16,-22-22-16,22 0 0,-21 21 0,0-20 15,21 20-15,0-21 0,0 0 16,-21 22-16,21-22 0,-21 0 0,21 0 16,-21 0-16,21-42 31,0 0-15,0 0-16,0 0 0,21-1 0,0 1 15,0-21-15,0 21 0,0-22 16,22-41-16,-1 41 15,-21 22-15,22-21 0,-22 0 0,21 20 16,0 1-16,1 0 0,-1 0 16,0 21-16,1 0 0,-1 0 0,22 21 15,-1 21 1,-42-20-16,-21 20 0,0-21 0,21 21 16,-21-20-16,22 20 0,-22-21 0,0 21 15,0 1-15,0-22 0,0 0 0,0 0 16,0 0-16,0 1 0,0-1 15,-22-21-15,44 0 32,-1-21-32</inkml:trace>
  <inkml:trace contextRef="#ctx0" brushRef="#br0" timeOffset="64094.9">8022 13610 0,'0'0'0,"-21"0"0,0 0 0,21-21 15,21 21 1,0 0-16,21 0 16,-20 0-16,20 0 0,0 0 0,1 0 15,-1 0-15,21 0 0,-20 0 16,-1 0-16,22 0 0,-22 0 15,0 0-15,22 0 0,-22 0 0,0 0 16,1 0-16,-1 0 0,0-21 0,1 0 16,-22 21-16,0 0 0,0-21 15,-21-1-15,0 1 16,-21 21-16,0 0 0,-21-21 16,20 0-16,-20 21 0,21 0 15,-21-21-15,-1 21 0,1 0 0,0 0 16,20 0-16,1 0 0,0 0 0,0 0 15,42 0 17,0 0-32,22 0 0,-22 0 0,21 0 15,-21 0-15,22 0 0,-1 0 16,-21 0-16,21 0 0,22 0 16,-64 21-16,21-21 0,-21 21 0,0 0 15,0 0-15,0 1 16,-21-1-16,0 0 0,0 0 0,-1 21 15,1-20-15,-21-1 0,21 21 0,0-21 16,-22 0-16,22 22 0,-21-22 16,-85 106-1,127-106-15</inkml:trace>
  <inkml:trace contextRef="#ctx0" brushRef="#br0" timeOffset="64979.39">10414 13081 0,'0'0'0,"21"-21"0,0 0 0,-21 0 0,21-22 16,-21 22-16,0-21 16,0 21-16,-21 21 0,0-22 15,21 1-15,-21 21 0,0 0 0,-64 0 16,64 0-1,-21 21-15,20 1 0,-20-1 0,-21 42 16,41-20-16,-20-1 0,21 0 16,-21 22-16,20-22 15,1 0-15,0 1 0,21 20 0,0-20 0,0-1 16,0 43-16,21-43 16,0 0-16,1-21 0,20 1 15,0-1-15,-21 0 0,22-21 0,20 0 16,-20 0-16,41 0 0,-41 0 15,-1-21-15,-21 21 0,21-21 16,-20-1-16,-1 1 0,-21-21 16,0 21-16,0-43 15,0 43-15,0 0 0,-21 0 0,-1 0 16,1-1-16,0 1 0,-21 0 16,21 21-16,-1-21 0,1 21 15,42 21 32,1-21-47,-22 21 0,21-21 16,0 21-16,-21 22 0,21-1 15,0-21-15,-21 22 0,0-1 16,0 0-16,0 1 0,0-1 16,0 0-16,0 1 0,-21-1 0,21 21 15,-21-20-15,0-1 0,21 0 0,-21 1 16,-1-1-16,22 0 0,0 1 15,-21-1-15,21-21 0,-21 43 16,21-22 0,0-63-1,0 0 1,21 0-16,0-1 0,22-41 16,-22 42-16,0-22 0,0-20 15,0 21-15</inkml:trace>
  <inkml:trace contextRef="#ctx0" brushRef="#br0" timeOffset="65200.27">10901 13229 0,'0'0'15,"0"-21"-15,0 42 16,0 0 0,0 1-16,0-1 0,-21 0 15,-1 0-15,1 43 0,0-43 16,21 0-16,0 21 0,0-21 15,0 1-15,0-1 0,0 0 0,0 0 16,21-21 15,0 0-31,-21-21 0,22 0 0,-1 0 16,-21-1-16</inkml:trace>
  <inkml:trace contextRef="#ctx0" brushRef="#br0" timeOffset="65532.08">11007 12933 0,'0'0'0,"-64"0"16,64 21-1,0 0-15,0 0 0,-21 1 0,21 20 16,0-21-16,0 0 0,0 0 16,0 1-16,21-22 0,0 0 15,0 0-15,1 0 0,20 0 16,-21 0-16,0 0 0,22 0 15,-22 0-15,0-22 0,0 22 0,0-21 16,0 0-16,-21 0 0,22 0 16,-22 0-16,0-1 0,0 1 0,-22-21 15,-20 0 1,0 42-16,21 0 0,-22 0 0,22 0 16,-21 0-16,21 0 0,-1 21 0,1-21 15,0 21-15,0 0 0,21 0 0,0 22 16,21-1-1,0-42-15,0 0 0,22 0 16,-1 0-16,0 0 0</inkml:trace>
  <inkml:trace contextRef="#ctx0" brushRef="#br0" timeOffset="65783.92">11663 12785 0,'0'-21'0,"0"42"0,0-64 0,-21 43 15,21 22-15,-22-1 16,1 0-16,0 0 0,0 64 16,-21 42-1,20-85-15,1 0 0,21 1 0,-21-1 16,21 0-16,0 1 16,0-1-16,0 0 0,0-20 0,0 62 15,0-63-15,0 1 16,21-22-16,0 0 0,1 0 15,-1 0-15,-21-22 16,21 22-16,-21-21 0,0 0 0</inkml:trace>
  <inkml:trace contextRef="#ctx0" brushRef="#br0" timeOffset="65950.84">11239 13208 0,'0'0'0,"-21"0"16,42 0-1,1 0-15,-1 0 0,21 0 16,0 0-16,1 0 0,-1 0 16,0 0-16,1 0 0,20-21 0,-20 21 15,20-21-15,106-22 16,-105 22-16</inkml:trace>
  <inkml:trace contextRef="#ctx0" brushRef="#br0" timeOffset="67238.1">12255 12912 0,'22'-43'0,"-22"-84"31,-22 127-15,1 0-16,0 0 0,0 22 16,0-1-16,0 0 0,-1 21 0,22-21 15,-21 22-15,0-1 0,-21 85 16,21-85 0,21-20-16,0 20 0,-22 0 0,22 1 15,-21-1-15,0 21 16,21-20-16,0-22 0,0 0 15,0 0-15,21-21 32,0-21-32,1 21 0,-22-21 0,42-21 15,0-22 1,-21 43-16,1 0 0,-1 0 16,-21-1-16,21 1 0,-21 0 0,21 21 15,-21 21 16,0 0-31,0 1 16,0-1-16,0 0 0,0 0 0,0 0 16,21 0-16,0 22 0,1-22 15,20 0-15,-21 0 16,0-21-16,22 0 0,-1 21 0,-21-21 16,21 0-16,1 0 0,-1 0 0,0 0 15,-20-21-15,20 21 0,0-21 16,-21 0-16,43-43 15,-22 22-15,-42 0 16,21 21-16,-21-1 0,0-20 16,0 21-16,0 0 0,0-22 15,0 22-15,-21 21 32,21 21-32,-21 1 0,21-1 0,0 0 15,0 21-15,-21-21 0,21 1 16,0-1-16,0 0 0,0 21 15,0-21-15,0 1 0,21 20 16,0-42-16,22 0 16,-1 0-16,0 0 15,-21 0-15,22 0 0,-1 0 0,-21 0 16,22-21-16,-22 0 0,0-1 0,0 1 16,21-21-1,-20 0-15,-22 20 16,0 1-16,0 0 0,0-21 0,-22 42 31,1 0-31,21 21 0,-21 0 16,21 64-1,-21-64-15,21 0 0,0 0 16,0 0-16,0 1 0,0-1 0,0 0 16,0 0-16,21-21 0,0 21 0,43 0 15,-43-21-15,21 0 16,1 0-16,-22 0 0,21 0 15,-21 0-15,22-21 0,-22 0 0,0 21 16,0-21-16,0 0 0,0 0 16,22-85-16,-22 21 15,-21 43-15,0-22 16,0 22-16,0-22 0,21 1 0,-21 21 16,0-1-16,0 1 0,0 0 0,0 20 15,0 1-15,0 42 16,0 1-16,0-1 0,-21 21 15,21-21-15,-21 43 0,21-22 16,-21 0-16,21 1 0,-22-1 0,1 0 16,21 1-16,0-1 0,-21 43 15,21-64-15,-21 42 16,0-41-16,21-1 0,0 0 0,0 0 16,0-42 15,0 0-31,21 0 15,0-1-15,0 1 16,0-21-16,1 21 0,-1 0 0,21-1 16,-21 1-16,0 0 0,22 0 15,41 0 1,-41 21-16,-22 0 0,0 0 16,0 0-16,0 42 0,1-21 15,-22 0-15,0 1 16,0-1-16,0 0 0,0 21 15,-43 1-15,22-43 0,0 21 16,0 0-16,0-21 0,-22 0 16,22 21-16,-21-21 0,21 0 0,-22 0 15,1 0-15,21 0 0,-43 0 16,43 0 0,42-21-1,0 21-15,1-21 16</inkml:trace>
  <inkml:trace contextRef="#ctx0" brushRef="#br0" timeOffset="67794.78">14520 13187 0,'0'0'0,"-21"0"0,42 0 31,0 0-31,22 0 16,-22 0-16,127 0 15,-84 0-15,-1 0 0,1 0 16,20 0-16,-20 0 0,20 0 0,-20 0 16,21 0-16,-22 0 0,-21 0 0,22 0 15,-22 0-15,43 0 16,-64 0-16,0 0 0,0-21 15,-21 0-15,0-1 0,0 1 0,0 0 16,-21 0-16,0 0 16,0 21-16,-21-21 0,20-1 0,-20 22 15,0-21-15,-1 21 0,22 0 0,-21 0 16,21 0-16,0 0 16,-1 0-16,44 0 31,-1 0-31,21 0 15,-21 0-15,0 0 0,22 0 0,-22 0 16,0 0-16,21 0 0,-20 0 16,-22 21-16,21 1 0,-21-1 15,0 0-15,0 0 16,0 0-16,-21 0 0,-1 22 16,1-22-16,-63 42 15,62-20-15,1-22 0,-21 21 16,21-21-16,0-21 15,-1 22-15,1-1 0,0-21 16,21 21-16</inkml:trace>
  <inkml:trace contextRef="#ctx0" brushRef="#br0" timeOffset="70871.02">16764 12510 0,'42'0'31,"1"0"-31,-22 0 0,21 0 15,0 0-15,22 0 0,-22 0 0,22 0 16,20 0-16,-20 0 0,-1 0 16,22 0-16,-21 0 0,-1 0 0,-21 0 15,1 0-15,41 0 16,-105 0 0,-21 0-16,21 0 15,-22 0-15,-62-22 16,83 22-16,-20 0 0,21 0 15,0 0-15,0 0 0,-1 0 16,1 0-16,0 0 16,0 22-16,21-1 15,0 0-15,-21 0 16,21 0-16,0 0 0,-21 22 0,21-1 16,0-21-16,0 43 15,0-22-15,0 0 0,-22 1 0,22-1 0,0 0 16,-21 1-16,21-1 0,0 0 0,0 1 15,-21-1-15,21-21 0,0 22 16,0-22-16,-42 42 16,21-42-16,-1-21 0,1 22 0,0-22 15,0 0-15,0 0 0,0 0 16,-1 0-16,-20 0 0,21 0 16,0 0-16,-22-22 0,22 1 0,-21-21 15,21 21-15,0-22 16,21 1-16,0 21 0,0-21 15,0-1-15,0 1 0,0 0 0,0 20 16,21-20-16,0 21 0,-21 0 16,21 0-16,0 21 15,-21 21-15,0 0 16,0 0-16,0 21 0,0-20 16,0 20-16,0-21 0,21 21 0,-21-20 15,22 20-15,-22-21 0,42 43 16,-21-43-16,0 0 0,0 0 15,1 0-15,-1 0 0,21-21 0,0 22 16,-20-22-16,20 0 0,0 0 0,22 0 16,-22 0-16,0 0 0,22 0 15,-22-22-15,22 22 0,-22-21 0,0 0 16,1 0-16,-1 0 0,0 0 16,-20-1-16,20 1 0,-21 0 0,0-42 15,-21 20-15,0-20 16,0 42-16,0-1 0,0 1 15,-21 21 1,0 0-16,0 0 0,0 21 16,-1 1-16,-20 20 0,21 0 15,21 1-15,-21-22 16,21 21-16,0 0 0,0-20 16,21-22-16,0 21 0,0 0 0,0 0 15,1-21-15,20 0 16,-21 0-16,43 0 0,-22 0 15,-21 0-15,64-21 0,-64 21 16,21-21-16,-21 0 0,22-1 16,-22 1-16,0 0 0,0 0 0,22-43 15,-22-20 1,-21 63-16,0-1 16,0 44-1,0-1-15,-21 0 0,21 0 16,0 0-16,0 22 15,-22-22-15,22 0 0,-21 0 0,21 0 16,0 0-16,0 1 0,0-1 16,-21-21-16,21 21 15,0-42 17,0 0-17,0-1-15,21 1 0,-21 0 16,43-21-16,-22 21 15,0-22-15,21 22 0,-21 0 0,1-21 16,-1 20-16,21 1 0,-21 21 0,0-21 16,1 21-16,-1 0 0,0 0 15,-21 21-15,0 0 16,0 1-16,0-1 0,0 0 0,0 0 16,0 21-16,0-20 0,0-1 0,0 0 0,0 0 15,0 0-15,21 0 0,0 1 16,0-1-16,1 0 0,41 0 15,-42-21-15,0 0 0,22 0 16,-22 0-16,21 0 0,-21 0 16,1 0-16,-1 0 0,0-21 0,0 21 15,0-64-15,0 1 16,-21 21 0,0-1-16,0 1 0,0 0 0,0-22 0,0 1 15,22 20-15,-22-20 0,21-1 0,0 22 16,-21-64-1,21 64-15,-21 21 0,21 21 16,-21 21 0,0 0-16,0 0 0,0 21 15,0 1-15,-21-1 0,0 0 0,0 64 16,0-63-16,21-1 16,0 0-16,-22 1 0,22-1 0,-21-21 15,21 21-15,-21-20 0,21-1 0,0 0 16,0 0-16,0-42 31,0 0-15,21 0-16,0-22 15,1 22-15,-1 0 0,0 0 0,21-22 16,1 22-16,-22 0 16,0 0-16,0 21 0,0-21 15,22 21-15,-22 0 0,0 0 16,0 0-16,-21 21 15,0 0-15,0 0 16,-21-21-16,0 21 16,0 1-16,-1-22 0,1 0 0,0 0 15,0 0-15,-21 0 16,-1 0 0,22 0-16,0 0 15,0 0-15,0 0 16,21 21-16,-22 0 0,22 0 15,0 0-15,0 0 16,0 1-16,0-1 0,0 0 16,0 0-16,0 0 0,22 0 0,-1-21 15,0 22-15,0-1 0,0 0 16,0-21-16,1 21 0,20-21 0,0 0 16,1 0-16,41 21 15,-41-21-15,-1 0 0,0 0 0,1 0 0,-1 0 16,-21-21-16,21 0 15,-20 21-15,-1-21 0,0 0 0,0-1 16,0 1-16,0 0 0,1-21 0,-1 21 16,-21-22-16,0 22 0,0 0 15,0 0-15,0 0 0,0-1 16,0 44 0,-21-22-16,-1 21 15,1 0-15,21 0 0,0 0 0,-21 0 16,21 1-16,0-1 0,-21 0 15,21 21-15,0-21 0,0 43 16,21-64-16,0 21 0,43 0 16,-43 0-16,21-21 15,-21 22-15,1-22 0,20 0 0,64 0 32,-64-43-32,-21 43 0,0-21 15,1 0-15,-22 0 0,21 0 16,0-1-16,-21-20 0,21 21 0,0-21 15,-21 20-15,21-20 16,-21 21-16,0 0 16,0 42-1,0 0-15,0 0 16,-21 0-16,21 1 0,-21 20 16,21-21-16,-21 0 0,21 0 15,0 1-15,-21-1 0,21 0 0,-21-21 16,21 21-16,-22 0 0,22 0 15,0-42 32,0 0-47,0 0 0,0 0 16,22 21-16,-1-21 0,0-1 0,0 1 16,0 0-16,0 0 0,1 0 15,-1-22-15,21 22 0,-21 0 16,22 0-16,62-21 15,-20 42 1,-64 0-16,-21 21 0,0 0 16,0 0-16,0 0 0,0 0 15,-21 1-15,0-1 0,0 21 16,0 22 0,21-43-16,0 0 0,0 0 0,0 0 15,21 0-15,0-21 16,0 22-16,0-22 0,0 0 15,22 0-15,-1 0 16,-21 0-16,0 0 0,1-22 0,-1 22 16,0-21-16,21 21 0,-21-21 0,1 0 15,41-21-15,1-22 16,-22 43-16,-21-21 16,0 20-16,0-20 0,1 21 0,-1-21 15,0-1-15,-21 22 0,0 0 16,-21 21-1,0 0-15,-1 0 16,1 21-16,21 0 0,-21 0 0,21 1 16,-21-1-16,21 0 0,0 42 15,0-41-15,0 41 16,0-42-16,21 0 16,0-21-16,0 22 0,-21-1 0,22 0 15,-1-21-15,0 21 0,-21 0 16,0 0-1,-21 1-15,0-22 16,-1 0-16,1 0 0,0 0 0,0 0 16,0 0-16,0 0 0,-1 0 15,-41 0-15,42 0 16,0 0-16,-1-22 16,22 1-1,0 0-15,0 0 16</inkml:trace>
  <inkml:trace contextRef="#ctx0" brushRef="#br0" timeOffset="71262.8">20087 12531 0,'-21'21'0,"42"-42"0,-63 42 0,21 0 16,21 0 0,21-21-1,0 0-15,21 0 0,-21 0 16,1 0-16,-1 0 0,0 0 0,0 0 15,-21-21-15,21 21 16,-21-21-16,0 0 0,0 0 16,0-1-16,-21 22 15,0 0-15,0 0 0,0 0 16,-1 0-16,1 0 16,21 22-16,0-1 15,0 0-15,0 0 16,0 0-16,0 0 0,-21 1 15,0-1-15</inkml:trace>
  <inkml:trace contextRef="#ctx0" brushRef="#br0" timeOffset="72590.03">1376 15219 0,'21'0'46,"0"0"-46,0-21 16,0 0-16,1 21 16,-1-22-16,-21 1 0,42-21 15,-42 21 1,0 0-16,0-1 0,0 1 16,-21 0-16,0 21 15,-22 0-15,22 0 0,-21 0 0,0 0 16,-1 0-16,22 0 0,-21 0 15,-64 42 1,85-20-16,-22-1 0,22 0 16,21 0-16,-21 0 0,21 0 0,0 1 15,0-1-15,0 0 0,21-21 16,0 0-16,1 0 16,20 0-16,-21 0 0,21 0 0,1 0 15,-1-21-15,0 0 16,1-1-16,-22 1 0,21 0 0,1 21 15,-22-21-15,63-43 16,-62 64-16,-22-21 0,0 42 63,0 1-63,-22-1 0,22 21 0,0-21 15,0 22-15,0-1 16,0-21-16,0 64 0,0-43 15,0 0-15,0 1 0,0-1 0,0-21 16,0 22-16,0-22 0,0 0 16,-21 42-1,21-41-15,-21-1 0,0-21 16,0 0-16,0 21 0,-22-21 16,22 0-16,0 0 0,-21 0 0,-1 0 15,22 0-15,-21-21 0,21 21 0,-22-21 16,22-1-16,-21 22 0,21-21 15,-1 0-15,22 0 0,-21 21 16,21-21-16,0 0 16,0-1-1,21 22 1,1 0-16,-1-21 0,0 21 16,0 0-16</inkml:trace>
  <inkml:trace contextRef="#ctx0" brushRef="#br0" timeOffset="72909.85">2053 15346 0,'0'0'0,"0"21"0,-21-21 15,21-21 32,21 21-47,-21-21 16,0 0-1,-21 21 1,0 0 0,0 0-16,21 21 31,21-21 0</inkml:trace>
  <inkml:trace contextRef="#ctx0" brushRef="#br0" timeOffset="81583.48">3344 14901 0,'0'0'0,"-21"-21"0,0 21 16,0 0 0,21 21-16,0 1 15,0-1 1,0 0-16,0 0 0,0 0 0,0 22 15,0-22-15,0 0 0,0 21 16,21-21-16,0 1 0,21-1 16,-20-21-16,20 0 15,-21 0-15,21 0 0,-20 0 0,20-21 16,0-1-16,1 1 0,-22 0 16,21 0-16,0 0 0,-20 0 0,-1-1 15,0-20-15,0 21 0,0 0 16,-21 0-16,0-1 0,0 1 0,0 0 15,0-21 1,-21 42-16,0 0 16,0 0-16,21 21 15,-21 0-15,21 0 0,0 0 16,0 1-16,0 20 0,0-21 0,0 21 16,0 1-16,0 41 15,0-41-15,0-1 0,0 0 0,0 1 16,-22-1-16,22 0 0,0 1 15,-21-1-15,21-21 0,0 0 0,-21 64 16,0-64 0,0-21-16,0 0 0,-1 0 15,1 0-15,0 0 16,0 0-16,0 0 0,0 0 16,-43-63-16,22 63 15,21-43-15,-1 22 0,1 0 16,-21-21-16,42 21 0,0-1 15,-21 1-15,21 0 0,0 42 32,0 0-17,0 1-15,0-1 0,21 0 0,-21 21 16,21-21-16,21 22 16,-20-22-16,20 21 15,-21-21-15,21-21 0,-20 0 16,20 22-16,-21-22 0,21 0 0,1 0 15,-1 0-15,0 0 0,1-22 16,20-20-16,64-21 16,-106 41-16,22-20 0,-22 0 15,0 21-15,0-22 0,0 1 16,1 0-16,-22 20 0,0-20 0,0 21 16,0-43-16,0 43 15,0 42 1,0 1-1,0-1-15,0 0 0,0 21 0,0-21 16,-22 22-16,22-1 0,0-21 16,-21 22-16,21-22 0,0 42 15,0-20-15,0-22 16,0 0-16,0 0 16,0-42 15,0 0-31,0 0 0,0-1 0,0 1 15,21 0-15,1-21 0,-1 21 16,-21-22-16,21 1 0,0 0 0,0 20 16,0-20-16,1 21 0,20 0 15,0-22-15,1 43 16,-22 0-16,0 0 0,-21 22 16,0-1-16,21 0 0,-21 21 15,0-21-15,0 22 0,0-22 0,0 21 16,0-21-16,0 43 15,21-1-15,-21-41 0,21-22 16,1 21-16,-1 0 0,0-21 16,0 0-16,0 0 0,0 0 0,22 0 15,-22 0-15,0 0 0,43-21 16,-22-22-16,0 1 16,-21 21-16,22-43 15,-22 22-15,0 0 0,0-1 16,-21 1-16,0-21 0,21 20 0,-21-105 15,22 127-15,-22-21 16,0 20-16,0-20 0,0 21 16,0 0-16,0 42 31,-22 0-31,22 0 0,0 0 16,0 22-16,-21-22 0,21 21 0,0 1 15,-21-22-15,21 21 0,0 22 16,0-22-16,0 0 0,0 1 0,0-1 15,0-21-15,0 64 16,0-43-16,0-21 16,21 0-16,0 1 0,1-22 15,-1 0-15,0 0 0,21 0 16,1 0 0,-1-22-16,-21 1 0,0 21 15,0-21-15,1-21 0,-1 21 0,0-1 16,0-20-16,0 21 0,0-21 0,1-1 15,-22-20-15,0-1 16,0 43-16,0 0 16,-22 21-16,1 0 15,0 0-15,0 42 16,0-21 0,0 1-16,21-1 0,0 0 0,0 21 15,0-21-15,0 1 0,0 20 16,0-21-16,0 0 0,0 0 0,0 1 15,0-1-15,0 21 0,21-42 16,0 21-16,0-21 16,21 0-16,-20 0 0,62 0 15,-41-21-15,-22 21 0,21-21 0,0 0 16,1 0-16,-1-1 16,-21 1-16,22 0 0,-22 0 0,0 0 15,0 0-15,-21-1 0,0 1 16,0-21-16,0 21 0,0 0 15,-21 21-15,0 0 0,0 0 0,-1 0 16,1 0-16,0 0 0,0 0 16,21 21-16,0 0 15,0 0-15,0 0 16,0 0-16,0 1 0,21-1 0,0 0 16,-21 0-16,0 0 0,21 0 0,-21 1 15,22-1-15,-22 0 16,0 21-16,21-42 0,0 21 15,0-21-15,0 22 0,0-22 16,1 0-16,-1 0 16,0 0-16,0 0 0,64-43 15,-43 22 1,-21 0-16,0 0 0,1-22 0,-1 22 16,-21 0-16,21-21 0,0 21 0,-21-22 15,0 22-15,0-21 0,21 21 16,-21-1-16,0 1 0,0 42 31,0 1-15,0-1-16,0 0 0,0 0 0,-21 0 15,21 22-15,0-22 16,0 21-16,0-21 0,0 0 0,0 1 16,0-1-16,0 0 0,0 0 15,0 0-15,21 0 0,0-21 0,1 0 16,-22 22-16,42-22 15,-21 0-15,0 0 0,0-22 16,1 22-16,-1-21 0,0 0 0,0 0 16,0 0-16,0 0 0,1-1 0,-1-20 15,0 21-15,21-85 16,-42 43 0,21 41-16,1 1 0,-22 0 15,0 42 1,0 0-1,0 1-15,0-1 0,0 21 16,0-21-16,0 0 0,-22 22 0,22-22 16,0 0-16,0 21 0,0-20 0,0-1 15,0 0-15,0 0 16,22 0-16,-1-21 0,0 0 0,0 0 16,0 0-16,0 0 15,1 0-15,20-21 0,-21 0 0,0 0 16,0 21-16,22-64 15,-1 22-15,-42 0 0,21-1 16,-21 22-16,21-21 0,-21 21 16,0-1-16,0-20 0,0 21 0,0 0 15,0 42 1,0 0-16,0 0 16,0 0-16,0 1 0,0 20 15,-21-21-15,21 21 0,0-20 0,-21 41 16,21 1-1,21-64-15,0 21 0,1-21 16,-1 0-16,0 0 0,0 0 16,43 0-16,-43 0 15,-21-21-15,21-1 0,0 1 16,0 0-16,0 0 0,-21 0 0,22 0 16</inkml:trace>
  <inkml:trace contextRef="#ctx0" brushRef="#br0" timeOffset="81766.38">7175 14817 0,'0'0'0,"-21"0"0,0 0 16,0 0-16,0 0 16</inkml:trace>
  <inkml:trace contextRef="#ctx0" brushRef="#br0" timeOffset="81983.25">5080 15028 0,'0'0'0,"-21"22"0,42-22 31,0 0-15,21 0-16,1-22 0,-1 22 16,0-21-16,22 21 0,-22-21 0,22 0 15,-1 21-15,1-21 0</inkml:trace>
  <inkml:trace contextRef="#ctx0" brushRef="#br0" timeOffset="83095.58">7747 15113 0,'0'0'0,"21"0"47,0-21-47,0 21 16,1-21-16,-1 0 0,0-1 15,0 22-15,0-21 0,-21 0 16,21 21-16,-21-21 16,-21 21-1,0 0-15,0 0 16,0 0-16,0 0 0,-1 0 0,-20 42 16,0-21-16,21 1 0,-1-1 15,1 21-15,0 0 0,0-20 16,0 20-16,0 0 0,21-21 15,-22 22-15,22-22 0,0 21 0,0-21 16,0 1-16,0 20 0,43-21 16,-1 0-16,-21-21 0,22 0 0,-1 0 15,0 0-15,1 0 0,-1 0 16,0 0-16,1-21 0,-1 0 16,-21 0-16,64-22 0,-64 22 15,21-21-15,-21 21 0,1-22 16,-1 1-16,0 21 0,0-21 0,0 20 15,-21-20-15,0 21 0,0 0 16,0 0-16,0 42 16,0 0-1,-21 0-15,21 0 0,0 0 16,0 1-16,-21 20 0,21-21 0,0 21 16,-21-20-16,21-1 15,0 21-15,0-21 0,0 0 0,0 1 16,21-1-16,0-21 0,0 0 15,0 0-15,1 0 0,-1 0 16,21 0-16,0-21 16,-20-1-16,-1 1 0,21 0 15,-21 0-15,0-21 0,1 20 0,-1 1 16,0 0-16,-21 0 0,0 0 0,21 0 16,-21-1-16,0 44 31,0-1-31,0 0 0,0 0 15,0 0-15,0 0 16,0 1-16,0 41 0,21-63 16,0 21-16,1 0 0,-1 1 15,0-1-15,0-21 0,0 0 0,22 0 16,-22 0-16,0 0 0,85 0 16,-85 0-1,21-21-15,-21-1 0,1 1 0,20-21 16,-21 0-16,-21 20 0,0-20 0,0 21 15,0-21-15,0-1 0,0 22 16,0-42-16,-21 20 16,0 43-16,0 0 15,-1 0-15,1 0 16,21 21 0</inkml:trace>
  <inkml:trace contextRef="#ctx0" brushRef="#br0" timeOffset="83908.36">10731 14563 0,'0'-21'16,"0"42"-16,-21-42 15,0 21-15,0 0 16,0 21-16,0 0 0,-1 0 0,-20 21 15,21 1-15,0-22 0,-22 21 16,22 1-16,-21 41 16,21-41-16,-22 41 0,43-41 15,0-1-15,0 0 0,0 1 16,0-1-16,0-21 0,0 21 0,0-20 16,22 20-16,-1-21 0,42 0 15,22 0 1,-43-21-16,1 0 0,-1 0 0,0-21 15,22 0-15,-22 0 0,22 0 16,-22-22-16,21 22 0,-20-21 0,20 0 16,1-43-16,-1 0 15,-42 43-15,-21-22 16,0 22-16,0 0 0,0-22 0,-21 22 0,0 0 16,-21-22-16,21 22 0,-22-1 15,-63-20-15,43 63 16,-43-21-16,43 21 0,20 0 15,-20 21-15,20 0 0,1 0 16,0 22-16,-1-1 0,22-21 0,0 21 16,0 1-16,21 63 15,0-64-15,42 43 0,-21-43 16,22 0-16,-22 1 0,42-1 16,-20 21-16,20-20 0,-20-1 15,20 0-15,1 22 0,-22-22 0,0 1 0,22 41 16,-43 1-1,-21-64-15,0 21 0,-21 1 16,0-22-16,-1 21 0,-20-21 0,-21 1 16,20 20-16,1-21 0,-22 0 0,22-21 15,-21 21-15,20 1 16,1-22-16,0 0 0,-1 0 0,1 0 0,21 0 16,0-22-16,-1 1 0,1 0 0,21-21 15,0 21-15,0-1 16,0 1-16,64-63 15,42-43-15,-64 63 16,64-42-16</inkml:trace>
  <inkml:trace contextRef="#ctx0" brushRef="#br0" timeOffset="86466.68">11366 14796 0,'0'63'15,"0"-21"1,-21-20-16,21-1 0,-21 85 16,21-1-1,0-83-15,0 20 16,0-21-16,0 0 0,21 0 16,22-21-16,-22 0 0,0 0 15,0 0-15,43 0 16,-43-21-16,21 0 0,-21 0 0,0 0 15,22 0-15,-22-22 0,0 1 16,21 21-16,-20-22 0,-22 1 0,21 21 16,-21-21-16,21 20 0,-21-20 15,0 21-15,0 42 32,0 0-32,-21 0 0,21 1 15,0-1-15,-21 0 0,21 21 16,0-21-16,0 22 0,0-22 15,0 21-15,0-21 0,0 1 0,0 20 16,42 0-16,-21-42 16,0 21-16,0 1 0,1-22 0,-1 0 15,21 0-15,-21 0 0,22 0 0,-22 0 16,21-22-16,-21 1 0,22 21 16,-1-21-16,43-42 0,-1-22 15,-63 43-15,1-1 16,-1 22-16,-21-21 0,0 21 15,0-43-15,0 43 0,0 0 16,0 0-16,-21 21 16,-1 0-16,1 0 0,-21 0 15,21 42-15,0-21 16,21 0-16,-22 0 0,22 1 16,0 20-16,0-21 0,0 21 0,0-20 15,0 20-15,0-21 0,43 43 16,-22-43-16,-21 21 0,21-21 15,0-21-15,22 21 0,-22-21 0,21 0 16,22 0-16,-43 0 16,21 0-16,0 0 0,-20-21 0,20 0 15,-21 0-15,21 0 0,-20-22 0,20 22 16,-21-21-16,0 21 0,0-22 16,1-20-16,-22-22 15,0 64-15,0 0 16,-22 21-1,1 0-15,0 0 0,0 21 16,0-21-16,21 21 0,0 0 16,0 1-16,0-1 0,0 0 15,0 0-15,21 21 0,-21-20 16,21-1-16,-21 0 0,0 0 0,21 0 16,-21 0-16,0 22 15,-21-43 16,0 0-31,0 0 16,21-21-16,-21 21 0,-1-22 16,1 22-1,21 22 17,21-1-17,1 0-15,-1-21 0,0 21 16,0-21-16,21 0 0,-20 0 0,20 21 15,0-21-15,-21 0 0,22 0 16,-1 0-16,22 0 16,-43-21-16,42 0 0,-42-21 15,1 20-15,-1 1 0,-21-21 16,21 0-16,0-1 0,-21 1 0,21 0 16,-21-22-16,21 22 0,1-85 15,-22 42 1,21 43-16,-21-1 0,0 22 0,0-21 15,-21 42 1,-1 21-16,1 0 0,0 0 16,0 43-16,0-22 0,21 1 15,-21-22-15,21 21 0,-22 0 16,22 1-16,-21-1 0,21 0 16,0 1-16,0-1 0,0 0 0,0 1 15,43 63 1,-22-64-16,0-21 0,0 0 15,0 0-15,0-21 0,1 0 16,-1 0-16,21 0 0,-21 0 0,0-21 16,1 0-16,20 0 0,0-21 15,1-22-15,-22 22 16,0 21-16,0-43 0,-21 43 16,21 0-16,-21 0 0,21-1 0,-21 44 46,0-1-46,0 0 0,-21 0 16,21 0-16,0 0 0,0 1 16,0 20-16,0 21 15,0-41-15,21-1 0,-21 0 16,22-21-16,-1 0 0,0 0 16,0 0-16,0 0 0,0 0 15,22-21-15,-22 0 16,0-1-16,0 1 15,0-21-15,1 0 0,-1-1 16,0 22-16,-21-21 0,21 21 0,-21-1 16,21 1-16,-21 0 0,0 42 47,0 0-47,-21 1 0,21-1 15,-21 0-15,21 21 16,0 1-16,0-22 0,0 21 15,0-21-15,0 0 0,21-21 0,0 22 16,0-22-16,1 0 0,-1 0 0,0 0 16,0 0-16,0 0 0,43-22 15,-22-20 1,-42 21-16,21 0 0,-21 0 16,21-1-16,-21 1 0,0-21 15,0 21-15,0 0 0,0-1 0,0 1 16,-21 21-16,0-21 0,0 21 15,-21 0-15,20 0 0,1 0 0,0 0 16,0 0-16,-21 0 16,42 21-1,21-21-15,0 0 16,0 0-16,0 0 0,0 0 0,22 0 16,-22 0-16,0 0 0,21 0 15,-20 0-15,83 0 16,-83 0-16,20 0 0,-21 0 15,0 0-15,0 0 0,1 0 16,-22 21-16,0 1 16,0-1-16,0 0 0,0 0 15,0 0-15,0 0 16,0 1-16,0-1 0,0 0 16,-22 0-16,22 0 0,0 0 15,-21-21-15,21 22 16,0-44 31,0 1-47,0 0 0,0 0 15,0 0-15,21 0 0,-21-1 16,22 1-16,-1-21 0,0 21 0,0 0 16,0-1-16,0-20 0,1 21 0,-1 0 15,21 0-15,-21 21 0,22-22 16,-22 44-1,-21-1-15,0 0 16,0 0-16,0 0 0,0 0 16,0 1-16,-21 20 0,21-21 0,0 0 15,-22 22-15,22 20 16,0-42 0,22 0-16,-1-21 0,0 22 0,21-22 15,1 0-15,-22 0 16,42 0-16,-42 0 15,22-22-15,-22 22 0,21-21 0,-21 0 16,22 0-16,-22 0 0,0-22 0,0 22 16,0 0-16,22-64 15,-1 1 1,-21 63-16,-21-1 0,0 1 0,0 0 16,-21 21-16,0 0 15,0 0-15,0 0 0,-1 0 0,1 21 16,0 0-16,21 1 15,0-1-15,0 0 0,0 0 16,0 0-16,0 0 0,0 1 0,0-1 16,0 0-16,21-21 0,-21 21 0,21 0 15,-21 0-15,0 1 16,0-1-16,0 0 0,0 0 16,0 0-1,-21 0-15,0-21 16,21 22-16,-21-22 15,0 0-15,0 0 16,-1 0 0,1 0-1,0-22 1,21 1-16,-21 0 0,0 21 16,0-21-16,21 0 0</inkml:trace>
  <inkml:trace contextRef="#ctx0" brushRef="#br0" timeOffset="86742.52">14711 14309 0,'-64'-21'31,"64"42"16,0 0-31,0 0 15,-21-21-31</inkml:trace>
  <inkml:trace contextRef="#ctx0" brushRef="#br0" timeOffset="87006.37">13208 14753 0,'0'0'0,"-21"0"0,42 0 31,0 0-31,0 0 16,0 0-16,22-21 0,-22 21 15,21 0-15,-21 0 0,22-21 0,-22 21 16,21-21-16,-21 21 0,1 0 0,-1 0 16,0 0-16,0 0 0</inkml:trace>
  <inkml:trace contextRef="#ctx0" brushRef="#br0" timeOffset="158267.41">1058 16489 0,'0'-21'0,"0"0"0,0-1 16,0 1-16,0-21 15,0 0-15,0 20 16,0 44 15,0-1-31,0 21 16,0-21-16,0 85 15,0-64-15,0 1 0,0-1 16,0 0-16,0 1 0,0-1 16,0 0-16,0 1 0,0-22 15,0 42-15,0-41 0,0-1 16,0-42 15,0-1-31,0 1 16,0 0-16,0 0 15,0-21-15,21 20 0</inkml:trace>
  <inkml:trace contextRef="#ctx0" brushRef="#br0" timeOffset="158735.75">1545 16404 0,'0'0'0,"0"21"31,-21 1-31,0-1 16,0 0-16,-1 0 0,22 0 0,-21 22 15,21-22-15,-21 21 16,0 64-16,21-64 16,0-21-16,0 22 0,0-22 15,0 21-15,21-21 0,0 1 0,0-22 16,1 21-16,20 0 0,-21-21 15,64 0 1,-64 0-16,42-21 0,-20 0 0,-22-1 16,21-20-16,-21 21 0,1-21 15,-1 20-15,21-62 16,-42-1-16,0 43 16,0-1-16,0 1 0,0 0 0,-21 21 15,0-22-15,21 22 0,-43-21 16,1 42-16,21 0 15,0 0-15,0 0 0,-22 21 0,22 0 16,0 0-16,0 0 0,0 1 16,-22 20-16,22 21 15,21-41-15,0-1 0,0 21 16,0-21-16,0 22 0,21-22 16,0 0-16,22-21 15,-22 0-15</inkml:trace>
  <inkml:trace contextRef="#ctx0" brushRef="#br0" timeOffset="159019.6">2307 16574 0,'0'21'31,"21"-21"-16,0 0-15,1 0 16,-22-21-16,21-1 16,-21 1-16,0 0 15,-21 21 1,-1 0 0,1 0-16,0 0 15,0 0-15,21 21 0,21-21 31,0 0-31,22 0 0</inkml:trace>
  <inkml:trace contextRef="#ctx0" brushRef="#br0" timeOffset="161172.89">4487 16383 0,'43'-42'16,"-22"42"-16,0-21 15,42-1-15,-41 1 16,-1 0-16,0 0 0,0 0 16,0 21-16,0-21 0,-21-1 0,0 1 15,0 0-15,0 0 0,0 0 16,-21 0-16,-21 21 0,21-22 15,0 22-15,-22 0 0,1 0 0,-22 0 16,22 0-16,0 0 16,-1 22-16,22-1 0,-21 0 0,21-21 15,0 21-15,-1 0 0,22 0 16,0 43-16,0-43 0,0 0 16,0 0-16,22 22 0,-1-22 15,0 0-15,0 21 0,21-20 0,-20-1 16,-1 21-16,0-21 0,21 0 15,-21 22-15,22-1 16,-43 0-16,0-20 0,0-1 0,0 21 16,0-21-16,-21 0 0,-1 1 15,1-1-15,-21 0 0,0-21 0,-1 21 16,1 0-16,-106-21 16,63 0-1,43 0-15,-1-21 0,-41 0 16,63-21-16,-1 20 0,-20 1 15,21-21-15,21 0 0,-21-1 0,0-41 16,21 41-16,0 1 16,0 0-16,0 20 0,21-41 15,0 42-15,0 0 0,0-1 16,0 22-16,1 0 0,-1 22 16,21 20-16,-42 0 15,21-21-15,-21 22 0,21-1 0,-21 0 16,22 1-16,-22-22 0,0 21 15,21 1-15,-21-1 0,21 0 16,0 1-16,21-1 16,-20-21-16,-1 0 0,21 0 0,-21 1 15,22-22-15,-1 0 0,0 0 0,22 0 16,-22 0-16,0 0 0,22-22 16,-22 1-16,1 0 0,20 0 0,-21 0 15,1-22-15,-1 22 0,43-42 16,-64 20-16,0-20 15,-21 42-15,0 0 16,0-22-16,0 22 0,0 0 0,-21 0 0,0 21 16,0 0-16,-1-21 15,-62 21-15,41 21 16,1 0-16,21 0 0,0 0 16,0 0-16,-1 1 0,22-1 15,0 0-15,0 21 0,0-21 0,0 1 16,0-1-16,0 0 15,22 0-15,20 0 0,-21 0 16,0-21-16,22 0 0,-22 0 0,0 0 16,21 0-16,-21 0 0,1-21 0,-1 0 15,21 0-15,0-21 16,-20-1-16,-22 22 16,21 0-16,-21 0 0,0 0 15,0-1-15,0 1 0,0 0 0,-21 21 31,-1 21-15,22 0-16,0 1 0,0-1 16,0 0-16,0 0 0,0 21 15,0 1-15,0-1 16,22-21-16,-1 0 0,0 1 16,0-22-16,0 0 0,0 0 15,22 0-15,-22 0 0,21 0 0,-21 0 16,22 0-16,41-43 15,-62 22-15,20-21 0,-21 21 16,0-1-16,0 1 0,1-21 0,-22 21 16,21 0-16,-21-1 0,0 1 0,0 0 15,0 0-15,-21 21 16,-1 0 0,1 21-16,21 0 15,-21 0-15,21 1 0,0-1 16,0 0-16,-21 42 15,21-41-15,0-1 0,0 0 16,0 0-16,0 0 0,0 0 0,0 1 16,0-1-1,0-42 1,0-1 0,0 1-16,0 0 0,0 0 0,0 0 15,0-22-15,21 22 0,0 0 16,0-21-16,1 21 0,-1-1 0,0 1 15,0 0-15,0 0 0,0 0 16,1 21-16,41 0 16,-42 0-16,22 0 0,-22 21 15,-21 0-15,21 0 16,-21 0-16,0 1 0,0-1 0,0 0 16,0 0-16,0 21 0,0 1 15,0-22-15,0 21 16,0-21-16,21-21 15,0 0-15,0 0 16,1 0-16,20-42 16,-21 0-16,0 21 0,0-1 15,-21 1-15,22 0 0,-1-21 0,0 21 16,0-1-16,0 1 0,0-21 16,1 42-16,-1 0 15,-21 21 1,0 0-1,0 0-15,0 1 16,0-1-16,0 0 0,0 0 0,0 0 16,0 22-16,0-22 0,21 0 0,0 0 15,-21 0-15,21 0 0,22 1 16,-22-1-16,0 0 0,64 0 16,-64-21-16,21 0 0,0 0 15,1 0-15,-1 0 0,0 0 16,-20-21-16,20 0 0,-21 0 0,0-1 15,22 1-15,-22 0 0,0-85 16,0 85-16,-21-21 16,0 21-16,0-1 0,0 1 15,0 0-15,0 0 0,0 42 47,-21 0-47,21 22 0,0-22 16,-21 21-16,21 0 0,0 1 0,0-1 15,0 22-15,-21-22 0,21 21 0,0 1 16,0-1-16,-22 1 0,22-1 16,0 1-16,0-1 0,0 1 0,-21-1 15,0 149 1,0-106-16,21-64 16,-21 1-16,0 20 15,21-42-15,0 0 0,0 1 0,0-1 16,0-42-1,0-1-15,0 1 16,0-21-16,0 0 0,21 20 16,0-41-16,0 21 0</inkml:trace>
  <inkml:trace contextRef="#ctx0" brushRef="#br0" timeOffset="161481.23">6921 16743 0,'0'0'0,"0"-21"15,0-22-15,0 22 0,0 0 0,0 0 16,0 0-16,22-22 16,-1 22-16,0 0 0,0 0 0,0 21 15,0 0-15,22-21 0,-22 21 0,0 0 16,0 0-16,0 0 0,1 21 16,-22 0-16,0 0 0,0 0 0,0 22 15,0-22-15,-22 0 16,-20 21-16,21-20 0,-21 20 15,-1-21-15,1 0 0,0 0 0,20 1 16,-20-1-16,0 0 0,-1 0 0,1 0 16,21-21-16,0 0 15,42-21 1,0 0 0,0 0-16,22 0 0,-1-1 15</inkml:trace>
  <inkml:trace contextRef="#ctx0" brushRef="#br0" timeOffset="161726.09">7514 16193 0,'-42'42'16,"42"0"-16,-21-21 0,-1 1 15,1 20-15,21 0 0,0 1 16,-21-22-16,0 21 0,21 0 0,-21 1 15,21-1-15,0 0 0,0-20 16,0 20-16,0 0 0,0-21 0,0 43 16,0-43-1,21-21 1,0 0-16,0 0 0,0-21 16,1 0-16,-1 0 0,0-1 15</inkml:trace>
  <inkml:trace contextRef="#ctx0" brushRef="#br0" timeOffset="162087.4">7556 16616 0,'0'21'15,"0"0"-15,0 0 16,22-21 0,-1 0-16,42 0 15,-42 0-15,1 0 16,20 0-16,-21-21 0,21 21 15,-20-21-15,-1 0 0,0 0 0,-21 0 0,0-1 16,0-20 0,0 21-16,-21 21 15,0 0 1,-1 0-16,-20 0 0,21 21 0,0 0 16,-22 0-16,1 22 0,0 20 15,21-42-15,-1 22 16,22-1-16,0-21 0,0 22 0,0-22 15,0 0-15,0 0 0,22 0 16,-1 0-16,21 1 16,0-22-16,22 0 0,-22 0 15,-21 0-15,22 0 0,-22-22 16,21 1-16,-21 0 0,22-21 16</inkml:trace>
  <inkml:trace contextRef="#ctx0" brushRef="#br0" timeOffset="162805.74">9440 16447 0,'0'-43'31,"21"22"-31,1 21 0,-1-21 16,21 0-16,-21 21 0,22-21 0,-22-1 15,42-20-15,-42 21 16,1 0-16,-22 0 0,0-22 0,0 22 16,0 0-16,-22 0 0,1 0 15,0-1-15,-21 22 0,-1-21 16,1 21-16,21 0 0,-64 0 16,43 0-16,21 21 0,0-21 15,-1 22-15,22-1 0,0 0 0,0 42 16,22 1-1,-1-43-15,0 0 0,0 0 16,0 1-16,0-22 0,1 21 0,-1-21 16,0 0-16,0 0 0,21 0 15,-42-21 17,0-1-32,-21 22 15,0-21-15,0 21 0,21-21 16,-21 21-1,0 0 1,-1-21 0</inkml:trace>
  <inkml:trace contextRef="#ctx0" brushRef="#br0" timeOffset="165590.26">9546 16023 0,'0'0'0,"0"-21"0,0 42 32,-21 0-32,21 22 15,-21-1-15,21 43 0,0-43 16,-21 22-16,-1-22 0,1 21 15,21 43-15,-21-63 0,0 20 16,21-21-16,-21 1 0,21-1 16,0 0-16,-21 43 15,21-64-15,0 0 0,0 1 0,0-1 16,-22-21 0,22-21-16,0-1 15,0-20-15,0 21 16,0-21-16,0-1 0,0 1 0,0-22 15,0 22-15,0-21 0,43-128 16,-1 43 0,-21 84-16,0-20 0,22 20 15,-22 22-15,0 0 0,21-1 0,1 1 16,-22 21-16,21 0 0,1 21 0,20 0 16,22 84-1,-43-41-15,-42-1 0,0 0 16,0 22-16,0-22 0,0 0 15,0 1-15,0-1 0,-21 0 16,-21-20-16,20 20 0,-41 21 16,21-41-16,-1-1 0,1 0 15,21-21-15,-64 21 0,64-21 16,0 0-16,-22 0 0,22 0 16,0 0-16,0-21 0,0 0 0,0 21 15,21-21-15,-22-22 0,22 22 16,22 42-1,-22 0 1,21 22-16,-21-22 16,21 0-16,-21 21 0,21 22 15,-21-22-15,21 1 0,-21-22 16,21 21-16,1 0 0,-1-20 16,0 20-16,0-21 0,0 0 0,0 0 15,43 22-15,21-43 16,-43 0-16,0 0 0,1 0 15,62 0-15,-62-21 16,-1-1-16,0 1 0,1-21 0,-1 21 16,0-22-16,22-41 15,-22-1-15,-21 64 0,-21-21 16,0-1-16,0 22 16,0 0-16,0 0 0,0 0 0,-42 21 15,21 0-15,0 0 0,-22 0 16,1 42-1,21-21-15,0 0 0,0 0 0,-1 1 16,22 20-16,0 0 0,0-21 0,0 22 16,0-22-16,0 21 0,0-21 15,22 43-15,41-22 16,-42-21-16,22-21 16,-22 0-16,21 0 0,0 0 15,64-42-15,-21 0 16,-43 21-16,-21-22 15,22 22-15,20-42 0,-42 20 16,1 22-16,-22 0 0,21 0 16,-21 0-16,-21 21 15,-1 0-15,-20 0 16,21 0-16,-21 21 0,20 0 16,1 0-16,21 0 0,0 0 0,0 1 15,0-1-15,0 21 0,0-21 16,21 0-16,1 1 0,-1-1 0,0-21 15,0 21-15,0 0 16,0-21-16,-21 21 0,22-21 0,-44 0 31,1-21-15,0 0-16,0 0 16,0 21-16,0-21 0,-1 21 0,1 0 15,0 0 1,21 21-1,0 0-15,0 0 0,0 0 16,21 0-16,0-21 16,1 22-16,20-1 0,-21 0 15,0-21-15,22 0 0,-1 0 16,0 0-16,1 0 0,-1 0 0,0 0 0,1-21 16,-1 21-16,43-43 15,-64 22-15,42-42 16,-42 42-16,1-22 0,-1 22 0,0-21 15,0-1-15,-21 22 0,21-85 16,0 64 0,-21 21-16,-21 42 31,21 0-31,-21 0 0,21 1 16,0 20-16,0-21 15,0 21-15,0-20 0,0 20 0,0-21 0,0 0 16,0 22-16,0-22 0,21 0 15,22 21 1,-22-42-16,63 0 0,-62 0 16,-1 0-16,21 0 0,-21-21 15,0 0-15,22 0 0,-22 0 0,0-1 16,0-20-16,0 21 0,1-21 16,-1 20-16,0-41 0,-21 21 15,0 20-15,0 1 16,-21 21-1,21 21 1,-21 1-16,21-1 0,-22 21 16,22-21-16,0 22 0,0-22 15,0 0-15,0 0 0,0 0 0,0 43 16,22-43-16,-1-21 16,21 21-16,22 0 0,63-21 15,-85 0-15,-21 0 16,21-21-16,1 0 0,-22 0 15,64-64 1,-64 22-16,-21 41 16,21-20-16,-21 21 0,0 0 0,21-22 15,-21 22-15,0 0 0,-21 21 32,0 0-32,0 0 0,21 21 0,0 0 15,-22 1-15,22-1 0,-21 0 16,21 0-16,-21 0 0,21 22 0,0-22 15,0 21-15,0-21 0,0 0 0,0 22 16,0-1 0,0-21-16,0 0 0,0-42 31,0 0-31,0 0 16,0 0-16,0 0 0,21-1 15,0-20-15,-21 21 0,22-21 16,-22 20-16,21-20 0,0 21 0,0 0 15,0 0-15,-21-1 0,21 1 16,1 0-16,-1 0 0,0 21 16,0 0-16,0 0 15,-21 21-15,21 0 0,-21 0 16,0 1-16,0 20 0,0-21 0,0 0 16,0 0-16,0 22 0,0-22 15,22 0-15,-22 64 16,0-64-16,0 0 15,21-21 1,-21-21 0,21 0-16,0 0 15,0-1-15,0-20 0,-21 21 0,22 0 16,20-22-16,-21 22 0,0-21 0,0 21 16,1 0-16,20-1 0,-21 1 15,0 0-15,43 0 0,-43 21 16,0 0-1,-21 21-15,0 0 16,0 0-16,0 1 0,0-1 16,0 0-16,-21 0 0,21 0 0,0 22 15,0-22-15,0 63 16,42-41-16,-42-22 16,21-21-16,1 21 0,-1 0 15,21-21-15,-21 0 0,0 0 0,1 0 16,20 0-16,-21 0 0,21 0 15,-20-21-15,-1 21 0,0-21 0,42-21 16,-41-1-16,-22 22 16,21 0-16,0-21 0,-21-22 15,0 43-15,0 0 0,0-22 0,0 22 16,0 0-16,-21 21 16,0 0-16,-1 0 0,-20 0 15,21 21-15,0 0 0,21 1 16,-21-1-16,21 0 15,0 21-15,0-21 0,0 1 0,0 20 16,0-21-16,0 21 16,63 22-16,-63-43 15,21 0-15,0-21 0,22 0 0,-22 0 16,0 0-16,43 0 16,-1-21-16,-42 0 0,0 0 15,22 0-15,-22-1 16,21-20-16,-21 21 0,1-21 0,-1 20 15,0-20-15,0 21 0,0-21 0,-21-22 16,0 22 0,0 21-16,0-1 0,0 1 0,-42 21 15,21 0-15,21 21 16,0 1-16,0-1 16,0 0-16,0 0 0,0 0 0,21 43 15,-21-43 1,21 0-16,-21 0 0,0 0 0,0 1 15,0-1-15,0 0 0,0 0 16,-21 0-16,0-21 16,-22 21-16,22-21 15,21 22-15,-21-22 0,0 0 16,-21 0-16,20 0 0,-20 0 0,21 0 16,-43 0-16,22 21 0</inkml:trace>
  <inkml:trace contextRef="#ctx0" brushRef="#br0" timeOffset="166346.82">1609 17695 0,'0'0'0,"0"-21"0,-22 21 16,22-21-16,0 0 0,-21 21 16,0 0-16,21 21 15,0 0 1,0 0-16,0 22 0,0-1 16,0 0-16,0 1 0,0 41 15,0-41-15,0-22 16,0 21-16,0 1 0,0-22 15,0 0-15,0 21 0,0-21 0,0 1 16,0-1 0,0-42 15,0-1-31,0 1 0,21 0 16,-21 0-16,21 0 0</inkml:trace>
  <inkml:trace contextRef="#ctx0" brushRef="#br0" timeOffset="166582.7">1820 17632 0,'0'0'16,"43"-21"-1,-43 42 1,0 21-16,0-21 16,0 1-16,0 20 0,0 0 15,0 1-15,0-1 0,0 0 0,0 1 16,0-1-16,0-21 0,-22 64 15,22-64-15,0 21 16,0-21-16,0 1 0,0-1 0,0 0 16,22-21 15,-22-21-31,21 0 0</inkml:trace>
  <inkml:trace contextRef="#ctx0" brushRef="#br0" timeOffset="166882.53">2307 18013 0,'0'21'0,"42"0"32,-20-21-17,-1 0-15,0 0 16,0 0-16,-21-21 15,21 0-15,-21 0 16,0 0-16,-21 21 16,0-22-16,0 22 15,0 0-15,-1 0 0,1 0 16,0 0-16,0 22 0,0-22 16,21 21-16,0 0 0,0 0 15,0 0 1,21-21-16,21 0 0,-21 0 15</inkml:trace>
  <inkml:trace contextRef="#ctx0" brushRef="#br0" timeOffset="167599.1">4000 17674 0,'-21'0'0,"21"21"62,0 1-46,0-1-1,21 0 17,1-21 15,-22-21-32,0 0 16,0-1 1,21 22-17</inkml:trace>
  <inkml:trace contextRef="#ctx0" brushRef="#br0" timeOffset="167980.9">4127 17568 0,'0'-21'0,"0"42"0,0-63 16,0 21-16,0 0 0,0 0 15,0-1-15,0 1 0,0 0 16,0-21-16,0 63 31,0 0-15,0 21-16,0 1 0,0 63 16,0-43-16,0 1 0,0-22 15,0 21-15,0-20 0,0 20 16,0-20-16,0-1 0,0-21 0,0 21 15,0-20-15,0 20 0,0-21 16,0 0-16,0-42 31,0 0-15,0 0-16,0 0 0,0-22 16,0 22-16,0-21 0,0-1 15,0 1-15</inkml:trace>
  <inkml:trace contextRef="#ctx0" brushRef="#br0" timeOffset="170151.65">4106 17759 0,'0'-106'15,"0"64"-15,0-106 16,0 444-16,21-614 0,1 276 0,-1 21 16,0 0-16,0 0 0,0-1 0,22 22 15,-22 0-15,0 0 0,42 0 16,22 64 0,-64-43-16,0 21 0,-21-20 15,0 20-15,0 0 0,0 1 16,0-22-16,-21 21 0,-21 0 0,0 1 15,-1-22-15,22 0 16,0 0-16,-21 0 0,-1-21 16,22 0-16,0 0 0,0 0 15,0-21-15,21 0 16,-22 21-16,22-21 0,0 42 47,22 0-47,-1 22 0,-21-22 15,21 0-15,-21 21 0,21-21 16,0 22-16,0-22 0,-21 21 16,22-21-16,-1 1 0,21 20 15,0-21-15,-20 0 0,20-21 16,-21 0-16,21 0 0,1 0 0,-1 0 16,0 0-16,1 0 0,-1-21 15,22 0-15,-22 0 0,0 0 16,1-1-16,-1-20 0,0 0 0,22-22 15,-43 22 1,0 0-16,-21-1 0,0 22 0,0 0 16,0-21-16,0 20 0,-21 22 15,0 0-15,0 0 0,-1 0 16,1 0-16,0 22 0,0-22 16,0 21-16,-22 42 0,43-42 15,-21 22-15,21-22 0,0 21 16,0-21-16,0 1 0,21-1 15,1 21-15,-1-21 0,21 0 0,-21-21 16,0 22-16,22-1 16,-1-21-16,22 0 0,-22 0 0,0 0 15,1 0-15,-1-21 16,0-1-16,1 1 0,-1 0 0,0 0 0,-21-21 16,64-43-1,-85 43-15,0 20 0,0 1 16,0 0-16,0 0 0,-21 21 15,0 0-15,0 0 16,-1 0-16,1 21 0,0 0 16,21 0-16,0 22 0,-21-22 15,21 0-15,0 0 0,0 0 0,0 1 16,0-1-16,21 0 0,-21 0 16,21 0-16,0 0 0,1-21 15,-1 22-15,-42-22 47,-1 0-47,1 0 0,0 0 0,0-22 16,0 22-16,0 0 0,-1 0 15,1 0-15,0 0 16,21 22 0,0-1-1,21 0-15,0-21 0,1 21 0,20-21 16,-21 0-16,21 21 0,-20-21 15,20 0-15,0 0 0,1 0 0,-1 0 16,43 0 0,-43-21-16,0 0 0,1 21 0,-1-21 0,-21 0 15,0-1-15,0 1 16,1 0-16,-1-21 0,-21 21 0,0-1 16,0-41-16,21-1 15,-21 43 1,0 0-16,0 42 15,0 0 1,0 1-16,0-1 0,0 0 16,0 21-16,-21 1 0,21-22 15,0 0-15,0 21 0,0-21 16,0 1-16,0-1 0,42 21 16,22-21-16,-43-21 15,21 0-15,0 0 16,1 0-16,-22 0 0,21-21 0,1 21 0,-1-21 15,-21 0-15,21 0 0,1-22 16,-22 22-16,0-21 16,0 21-16,0-1 0,-21 1 15,0-21-15,0 21 0,0 42 32,-21 0-17,21 0-15,-21 0 0,21 1 16,0-1-16,0 0 0,0 0 15,0 21-15,0-20 0,0-1 0,0 0 16,21 0-16,22 0 16,20 22-16,-42-43 15,22 0-15,-1 0 0,0 0 0,1 0 16,-1 0-16,0 0 0,1-22 0,-1 1 16,-21 21-16,21-42 15,-20 0-15,20-1 0,-21 1 16,-21 21-16,0-22 15,0 22-15,0 0 0,0 0 0,21 0 0,-21 42 47,0 0-47,0 0 0,-21 0 16,21 1-16,-21 20 0,21-21 16,0 43-16,0-22 15,0-21-15,0 0 16,0-42 15,21 0-15,-21 0-16,21 0 0,0-22 15,-21 22-15,22 0 0,-1 0 16,-21 0-16,21-1 0,0 1 16,0 0-16,0 0 0,1 0 15,-1 21-15,0 21 16,-21 0-1,0 0-15,0 0 0,0 1 0,0-1 16,0 0-16,0 0 0,0 0 16,0 0-16,0 1 0,0-1 0,21 0 15,-21 0-15,21-21 16,0 0-16,1 0 0,-1 0 16,0 0-16,21-21 15,-21 0-15,1 21 0,-22-21 16,42-22-16,-42 22 15,42 0-15,-42 0 0,21-22 0,1 22 16,-1 0-16,21-21 16,-42 21-16,21 21 0,-21 21 31,0 0-31,0 0 16,0 0-16,0 0 15,0 1-15,0-1 0,0 21 16,0-21-16,0 0 0,21 1 15,1-1-15,-1-21 0,0 21 0,42 0 16,43 0 0,-42-21-16,-22 0 15,0 0-15,1 0 0,20 0 0,-20-21 16,-1 21-16,0-21 0,1 0 16,41-64-16,-63 43 15,-21-1-15,0 22 16,0-21-16,-21 42 15,0 0-15,0 0 0,0 0 16,0 0-16,-22 42 16,22-21-16,0 1 0,0-1 15,21 21-15,-21-21 0,21 22 0,0-22 16,0 0-16,0 21 0,0-21 0,0 1 16,0-1-16,42 0 15,0-21-15,1 0 16,-22 0-16,21 0 0,0 0 15,1-21-15,-22 0 0,21-1 16,1 1-16,-1 0 0</inkml:trace>
  <inkml:trace contextRef="#ctx0" brushRef="#br0" timeOffset="170646.37">10075 17822 0,'0'-42'0,"0"84"0,0-105 0,0 42 0,0 0 16,-21-1-16,21 1 0,0 42 16,0 1-1,0-1-15,0 0 0,0 21 0,0 1 16,0-1-16,0 0 0,0 22 15,0-22-15,0 64 0,0-43 16,-21 22-16,0-21 0,21-1 16,0 1-16,0-1 0,0 1 15,0-1-15,0-21 0,0 1 16,0-1-16,0 0 0,0-20 16,0 20-16,0 0 15,21-42-15,0 0 16,-21-21-16,0 0 15,0-21-15,0 20 0,0-20 16</inkml:trace>
  <inkml:trace contextRef="#ctx0" brushRef="#br0" timeOffset="170958.19">9969 17907 0,'0'0'0,"-21"-42"0,21-1 15,0 22-15,0-21 16,0-22-16,0 43 0,0 0 15,21 0-15,1 0 0,-1 0 16,21 21-16,0-22 0,64 22 16,-63 0-16,20 0 0,1 0 15,-1 0-15,-21 22 0,22-1 0,-43 0 16,21 21-16,-42-21 0,0 22 16,0-22-16,-21 21 0,-21 1 15,21-22-15,-85 42 0,64-42 16,-1 1-16,-20-1 0,42 0 15,-22 0-15,22-21 0,-21 0 16,42 21-16,21-21 31,0 0-15,21 0-16,-20-21 0,-1 0 0,21 0 16</inkml:trace>
  <inkml:trace contextRef="#ctx0" brushRef="#br0" timeOffset="172574.27">10837 17653 0,'0'0'0,"-21"0"31,0 21-31,21 0 0,-21 1 0,21-1 16,-43 42-16,43-42 15,0 22-15,0-22 0,0 21 0,0-21 16,0 1-16,0-1 0,0 0 15,0 0-15,22 0 0,-22 0 16,21-21-16,85 0 16,-85 0-16,21 0 0,0 0 15,-20-21-15,20 0 0,0 0 0,-21 0 16,1 0-16,-1-1 0,0 1 16,-21-42-16,0 20 0,0 1 15,0 21-15,0-21 16,-21 20-16,0-20 0,-1 21 0,1 0 15,0 21-15,0 0 0,0 0 16,0 0-16,-1 0 0,1 21 16,-21 0-16,21 0 0,0 0 0,21 22 15,-43 63-15,43-64 16,0-21-16,0 21 0,0-20 16,21 20-16,1-21 0,-1 0 15,0 0-15,21-21 0,1 22 0,-1-22 16,-21 0-16,64 0 15,-43 0-15,0 0 0,1-22 0,-22 1 16,21 21-16,1-21 0,-22 0 16,0-21-16,21-1 15,-21 1-15,1 21 0,-22 0 16,0-1-16,0 1 0,0 0 0,0 0 16,0 42-1,0 0 1,0 0-16,0 1 0,0-1 15,0 0-15,0 0 0,0 0 0,0 0 16,0 1-16,0-1 0,21-21 16,0 21-16,21 0 15,1-21-15,-22 0 0,0 0 16,21 0-16,1 0 0,-22 0 16,21-21-16,-21 21 0,22-21 15,-22 0-15,0-1 0,21-20 16,-42 0-16,21 21 15,-21-1-15,0 1 0,0 0 16,0 0-16,0 0 0,0 42 31,0 0-31,0 0 0,-21-21 0,0 64 16,0-43-16,21 0 16,0 0-16,0 0 0,0 1 0,0 20 15,0-21 1,0 0-16,0 0 15,0-42 17,0 0-32,21 0 15,-21 0-15,21-22 0,0 22 16,1-21-16,-1 21 0,0-22 16,0 1-16,21 21 0,-20 0 0,20-22 15,-21 22-15,43 21 16,-43 0-16,21 0 15,-42 21-15,0 1 0,0-1 16,0 21-16,0-21 0,0 0 0,0 22 16,0-22-16,0 0 15,0 21-15,0-20 0,21-1 0,0 0 16,1 0-16,-1 0 0,0-21 16,0 21-16,21 1 0,-20-22 0,-1 0 15,21 0-15,-21 0 0,22 0 16,-22 0-16,21 0 0,-21-22 15,0 1-15,1 21 0,-1-21 0,0-21 16,0 21-16,-21-1 0,0-20 16,21 0-16,0-64 15,22-85-15,-22 149 16,-21-21-16,21 20 0,0 22 16,-21-21-16,0 21 0,21-1 0,-21 44 31,0-1-31,0 0 0,0 0 15,-21 21-15,21-20 0,-21 20 16,0 0-16,21 1 0,-21-1 0,0 0 16,21 1-16,0-1 0,-22 0 15,1 22-15,21-22 16,0-21-16,0 0 0,0 1 0,0-1 16,0 0-16,0 0 0,21-21 15,1 0-15,-1 0 0,0 0 0,0 0 16,21 0-16,43-21 15,-64 21-15,22-21 16,-1 0-16,0-1 0,1 1 0,-1-21 16,-21 21-16,21-22 0,-20 22 15,-1-21-15,0 0 16,-21-1-16,-21 43 16,0 0-16,-1 0 0,1 0 15,0 0-15,0 0 0,-21 21 0,20 1 16,1-22-16,0 21 0,21 21 15,21 0 1,0-20-16,-21-1 0,22-21 16,-1 21-16,0 0 0,0 0 15,0-21-15,0 21 0,1-21 16,-22 22-16,0-1 0,0 0 16,0 0-1,-22-21-15,1 0 0,0 21 16,0-21-16,0 0 0,0 0 15,-1 21-15,1-21 16,0 0-16,0 0 0,0 0 16,0-21-16,-1 0 15,1 0 1,21 0-16</inkml:trace>
  <inkml:trace contextRef="#ctx0" brushRef="#br0" timeOffset="172863.1">12658 17590 0,'-22'-22'0,"44"44"0,-44-65 16,44 22 0,20 21-1,-21 0-15,21 0 0,-20-21 16,20 21-16,21 0 0,-20 0 0,-1 0 15,0 0-15,1-21 0,-1 21 16,0 0-16,-20 0 0,20 0 16,-21 0-16,-42 0 47,0 0-47,0-21 15,-22 21-15,22 0 0,-21 0 0</inkml:trace>
  <inkml:trace contextRef="#ctx0" brushRef="#br0" timeOffset="173197.91">11557 17357 0,'-42'21'0,"84"-42"0,-106 42 0,22 0 16,21-21-16,0 0 0,0 21 16,21 0-16,-22-21 15,22-21 32,22 21-47,-22-21 0,0 0 16,-22 21 15,1 0-15,0 0-16</inkml:trace>
  <inkml:trace contextRef="#ctx0" brushRef="#br0" timeOffset="176622.95">17611 4487 0,'21'-21'0,"-21"0"0,21 21 15,-21-21-15,21 0 16,0 0-16,0-1 15,1 1-15,-22 0 0,21 0 16,0 21 0,-21-21-16,0 42 15,0 21 1,0-21-16,0 1 16,0 20-16,0 0 0,0 1 0,0-1 15,-21 0-15,21 1 0,-21-1 16,21 21-16,0-20 0,0 20 0,0-20 15,0-1-15,0-21 0,0 21 0,0-20 16,0 20-16,0-21 0,0 0 16,0 0-16,21-21 47,-21-21-47,21 21 0,-21-21 15,0 0-15,0 0 0,21 0 16,0-1-16,-21 1 0</inkml:trace>
  <inkml:trace contextRef="#ctx0" brushRef="#br0" timeOffset="177298.56">18224 4530 0,'0'-21'16,"0"-1"-16,0 1 16,0 0-1,22 0-15,-22 0 16,21 0-16,0-1 0,0 22 16,0-21-16,-21 0 0,21 21 0,22-21 15,-22 21-15,21-21 16,1 21-16,-1 0 15,-21 0-15,0 21 0,0 0 0,1 0 16,-22 0-16,0 1 0,0 20 0,0 0 16,0-21-16,0 22 0,-64 41 15,22 1 1,21-64-16,-22 22 0,22-1 0,-21 0 16,21-21-16,-22 22 0,22-22 15,0 21-15,-21-21 0,20 1 0,1-1 16,0-21-16,21 21 0,-21-21 0,0 21 15,21-42 17,0 0-17,0 0-15,21 21 0,0-22 0,-21 1 16,21 0-16,0 0 0,1 0 16,-1-22-16,0 22 15,0 0-15,0 21 0,0 0 0,-21-21 16,22 21-16,-1 0 15,0 0-15,-21 21 0,0 0 0,0 0 16,21 22 0,-21-1-16,21-21 0,-21 0 0,0 1 15,21-22-15,-21 21 0,22 0 0,-1-21 16,0 0-16,0 21 0,0-21 16,0 0-16,43 0 15,-43 0-15,0 0 16,0-21-16,1 0 0,-22 0 15,0-1-15,0 1 16,0 0-16,0 0 16,0 0-16,0 0 0</inkml:trace>
  <inkml:trace contextRef="#ctx0" brushRef="#br0" timeOffset="177638.37">18986 4678 0,'0'0'0,"0"21"0,0 0 15,0 0 1,22-21 15,-1 0-31,0 0 16,-21-21-16,21 21 0,0 0 0,-21-21 15,21 21-15,-21-21 0,0 0 16,0 0 0,-21 21 15,0 0-31,0 21 0,0 0 16,0-21-16,21 21 15,-22-21-15,22 21 16</inkml:trace>
  <inkml:trace contextRef="#ctx0" brushRef="#br0" timeOffset="178446.9">20256 4191 0,'0'-21'16,"0"-43"0,-21 64-1,0 22 1,21-1-16,-21 21 0,21 0 15,0 1-15,-21-1 0,0 0 16,21 22-16,0-22 0,-22 22 0,22-1 16,-21-20-16,0 20 15,21 1-15,-21 20 0,0-20 0,0-22 16,21 0-16,0-20 0,0 20 0,0-21 16,0 0-16,0 0 0,0 1 15,0-44 16,0 1-15,0 0-16,0 0 16,0 0-16,0 0 0,0-1 15,0-20-15,0 21 0,0 0 0</inkml:trace>
  <inkml:trace contextRef="#ctx0" brushRef="#br0" timeOffset="179154.09">20108 4339 0,'0'-42'16,"43"-106"-1,-43 105-15,21 22 0,0-21 16,21 21-16,22-22 16,-22 22-16,0 0 0,1 0 15,-1 21-15,0 0 0,1 0 0,20 21 16,-20 0-16,-22 22 0,21-1 15,-21 0-15,0 1 0,-21 20 0,0-21 16,0 1-16,0 20 0,-42 22 16,-43-22-1,43-20-15,-21-22 0,20 0 0,-63 21 16,64-20-16,21-1 0,-21-21 16,20 0-16,1 21 0,0-21 0,0 0 15,0 0-15,21-21 16,0 0-1,0-1 1,21 22 0,-21 22-1,21-1-15,-21 0 16,0 0-16,0 21 0,0-20 0,0-1 16,0 0-16,21 21 0,-21-21 15,43 43-15,-43-43 16,21 0-16,0 22 0,0-22 0,21 0 15,-20-21-15,20 21 0,0 0 0,22-21 16,-22 0-16,0 0 0,64 0 16,-42 0-16,-22 0 15,22-21-15,-22 0 0,0 0 0,22-22 16,-22 22-16,-21 0 16,0-21-16,1 21 0,-1-22 0,0-63 15,-21 85-15,0 0 16,0 0-16,0 0 0,0 0 15,-21 21-15,0 0 16,-1 0-16,1 21 0,0 0 16,0 0-16,0 0 15,0 0-15,-22 43 0,22-43 16,0 21-16,21-20 0,0-1 16,0 21-16,0-21 0,0 0 0,0 22 15,0-1-15,21-21 16,0-21-16,0 0 15,1 0-15,20 0 0,-21 0 0,21 0 16,-20 0-16,20 0 0</inkml:trace>
  <inkml:trace contextRef="#ctx0" brushRef="#br0" timeOffset="180386.39">21865 4763 0,'0'0'15,"21"-22"-15,0 1 0,-21 0 0,0-21 16,0-1-16,0 22 15,0 0-15,0 0 0,-21 21 16,0 0-16,0 0 16,0 0-16,0 0 0,-1 0 15,-62 42-15,41-21 0,22 22 16,-21-22-16,0 0 0,20 21 16,-20 1-16,21-22 0,0 21 0,0-21 15,21 22-15,0 20 16,42-20-1,-21-43-15,0 0 0,22 0 0,-22 0 16,21 0-16,-21 0 0,22 0 0,-1 0 16,-21-22-16,21 1 0,-20 0 15,41-21-15,-21-22 16,-20 43-16,-22-21 0,21 21 16,0-22-16,-21 22 0,21 0 0,-21 0 15,0 0-15,0-1 0,0 1 16,0 42-1,0 1 1,0-1-16,0 0 0,0 0 0,-21 0 16,0 22-16,0-1 15,-1 43-15,1-22 0,0-21 0,21 22 16,-21-22-16,0 22 0,21-1 16,0 1-16,-21-22 0,21 22 15,0-1-15,-22 1 0,22 126 16,0-148-16,0 22 15,0-1-15,0-20 0,0-1 16,0 0-16,0 1 0,0-22 0,0 0 0,0 21 16,0-20-16,22-1 15,-1-21-15,0 0 16,0 0-16,-21-21 0,21-1 0,0 1 16,-21 0-16,22-21 0,-1 21 0,0-22 15,0-20-15,21-43 16,-20 42-16,-1 1 0,0-22 15,0 22-15,0-22 0,0 22 0,1-22 16,-1 0-16,0-21 0,0 22 16,0-1-16,43-127 15,-64 149-15,0-1 0,0 22 16,0 21-16,0-21 0,0 20 0,0 1 16,-21 42-1,-1 1 1,22-1-16,-21 21 0,21 22 15,-21-1 1,21-21-16,-21-20 0,21 41 16,0-21-16,0-20 0,0-1 0,0 0 15,21 0-15,0 0 0,22 0 16,20-21 0,-42 0-16,22 0 0,-22-21 15,0 0-15,21 21 0,-21-42 0,22 21 16,-22-1-16,0-20 0,21 0 0,-20 21 15,-1-22-15,0 1 16,21 0-16,-21 20 0,-21 1 16,0 0-16,22 21 0,-22 21 31,-22-21-31,1 21 0,21 1 16,-21-1-16,0 0 0,0 0 15,21 0-15,0 0 0,-21 1 16,21-1-16,0 0 0,0 0 15,0 0-15,0 0 0,21-21 0,21 22 16,0-22 0,-20 0-16,20 0 0,-21 0 0,0 0 15,22 0-15,-22-22 0,0 1 0,21 0 16,-21 0-16,1 0 0,20-64 16,-21 43-1,-21 21-15,0-1 0,0 44 31,-21-1-15,0 0-16,0 0 0,-1 0 0,22 22 16,-21-22-16,0 0 0,21 0 15,-21 0-15,21 0 0,0 1 0,0-1 16,0 0-16,0 0 16,21-21-1,0 0-15,0 0 0,1-21 16,-1 0-16,-21 0 15,21-1-15</inkml:trace>
  <inkml:trace contextRef="#ctx0" brushRef="#br0" timeOffset="180583.27">23135 4382 0,'-21'-22'0,"42"44"0,-63-44 16,21 22-16,-1 0 15,22-21-15,22 21 32,-1 0-17,0 0 1,0 0-16,-21 21 0,21-21 0,0 0 16</inkml:trace>
  <inkml:trace contextRef="#ctx0" brushRef="#br0" timeOffset="180995.04">23453 4466 0,'0'-21'16,"21"0"0,0 21-1,0 0-15,0 0 16,-21 21-16,21 0 15,-21 0-15,0 1 16,0-1-16,0 21 16,0-21-16,0 43 0,0-43 15,0 0-15,0 0 0,0 0 0,-21 1 16,0-1-16,21 0 0,-21 0 0,21 0 16,0-42 15,0 0-31,0 0 15,0 0-15,0-1 0,21 1 16,0 0-16,0-21 16,1-1-16,-22 22 0,42-21 15,-21 42-15,-21-21 0,21 0 16,0 21-16,1 0 0,-1-22 0,0 22 16,21 0-1,-21 0-15,1 0 0,-1 0 16</inkml:trace>
  <inkml:trace contextRef="#ctx0" brushRef="#br0" timeOffset="181334.85">23939 4614 0,'0'22'0,"22"-22"15,-1 0 1,0 0-16,-21-22 0,21 22 0,21-21 15,-20 0 1,-22 0-16,21 0 0,0 0 16,-21-1-16,0 1 15,-21 21 1,0 0-16,-1 0 16,-20 21-16,21 1 0,0-1 15,0 0-15,-1 0 0,1 0 0,0 0 16,21 22-16,0 20 15,0-42-15,0 1 16,0-1-16,0 0 0,21 0 16,0-21-16,1 0 0,20 0 0,-21 0 15,0 0-15,0 0 16,1 0-16,-1 0 0,42-21 16,-42 21-16</inkml:trace>
  <inkml:trace contextRef="#ctx0" brushRef="#br0" timeOffset="182014.46">24532 4424 0,'0'0'0,"-21"0"15,0 0-15,21 21 0,-21 0 16,-1 0-16,1 1 0,21-1 16,0 0-16,0 0 0,-21 0 15,21 0-15,0 1 0,0-1 0,-21 0 16,21 0-16,0 0 0,0 0 0,0 1 15,0-1-15,0 0 0,0 0 16,0-42 15,0 0-15,0 0-16,0-1 0,0 1 16,0 0-16,0 0 15,0 0-15,21-22 0,0 22 0,0 0 16,-21-21-16,22 21 0,-1-1 0,0 1 15,42-21 1,-20 42-16,-1 0 0,0 0 0,-20 0 16,20 0-16,-21 0 0,0 21 15,0 0-15,-21 0 0,0 1 0,22-1 16,-22 0-16,0 0 0,0 21 0,0-20 16,0-1-16,0 21 15,0-21-15,0 0 0,-22 1 0,1-1 16,0-21-16,21 21 15,-21-21-15,0 0 16,21-21 0,0 0-16,0-1 15,0 1-15,21 0 0,-21 0 16,21 0-16,0 0 0,0-22 16,22 1-16,-22 21 15,21-22-15,-21 22 0,22 0 0,-22 0 0,21 0 16,-21 21-16,22 0 0,-22 0 15,21 0-15,-21 0 0,1 0 16,-1 0-16,-21 21 0,0 0 16,0 0-16,0 22 0,0-22 0,0 0 15,0 0-15,0 0 0,0 22 0,0-22 16,0 0-16,0 0 16,0 0-16,-21-21 0,21 21 15,0-42 16</inkml:trace>
  <inkml:trace contextRef="#ctx0" brushRef="#br0" timeOffset="182366.25">25442 4572 0,'0'0'0,"21"0"31,1 0-15,-1 0-16,0 0 0,0-21 15,21 21-15,-20-21 16,-1 0-16,0 21 0,0-22 0,-21 1 16,21 0-16,-21 0 0,0 0 15,0 0 1,-21 21-16,0 0 15,0 0-15,0 21 0,-1 0 0,1-21 16,0 21-16,0 0 0,0 0 16,0 1-16,21-1 0,0 21 0,-22-21 15,22 0-15,0 1 16,0-1-16,0 0 0,22 0 16,-1-21-16,0 0 0,0 0 15,21 0-15,-20 0 0,20 0 16</inkml:trace>
  <inkml:trace contextRef="#ctx0" brushRef="#br0" timeOffset="182850.74">26035 4403 0,'0'0'0,"-21"21"15,0 0 1,21 0-16,0 0 0,-22 1 15,22-1-15,-21 0 0,21 0 16,-21 0-16,21 0 0,0 1 0,0-1 16,-21 0-16,21 0 0,0 0 15,0-42 48,0 0-63,0 0 0,0 0 15,21-1-15,-21 1 0,21 0 16,0 0-16,1 0 0,20 0 0,21-22 16,-41 22-16,20 0 15,0 0-15,1 0 0,-1 21 0,0 0 16,1 0-16,-22 0 0,0 21 16,0 0-16,-21 0 0,0 0 0,0 0 15,0 1-15,0-1 0,0 0 0,-42 21 16,21 1-1,-1-22-15,1 0 0,21 0 16,-21 0-16,0 0 16,21 1-16,21-44 47,0 1-47</inkml:trace>
  <inkml:trace contextRef="#ctx0" brushRef="#br0" timeOffset="183181.79">26882 3979 0,'-22'43'31,"1"-22"-31,21 0 0,-21 0 0,0 43 16,0-22-16,0-21 16,-1 22-16,22-1 0,-21 0 0,0-21 15,0 22-15,21-22 0,0 21 0,-21-21 16,21 1-16,-21 20 0,21-21 16,0 0-16,0 0 15,0 1-15,0-1 0,21-21 16,0 0-16,0 0 15,0 0-15,0 0 0,1 0 0,-1 0 16,21 0-16,-21-21 16,0 21-16,1-22 0,-1 1 15</inkml:trace>
  <inkml:trace contextRef="#ctx0" brushRef="#br0" timeOffset="183470.83">26670 4318 0,'0'0'15,"21"0"17,0 0-32,0 0 0,1 0 0,-1-21 15,21 21-15,-21 0 0,22 0 16,-1 0-16,-21 0 0,21 0 0,-20-21 15,-1 21-15,0 0 0,0 0 16,-42 0 31,0 0-47,0 0 16,-1 0-16,1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20:00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1482 0,'0'-21'0,"-21"21"15,21-22 1,0 1 0,0 0-1,21 0 1,0 21-16,0 0 15,1 0-15,-1 0 0,21 0 16,-21 0-16,22 0 16,-22 0-16,0 0 0,0 0 15,0 21-15,-21 0 0,0 0 0,0 1 16,0-1-16,0 0 0,0 0 16,0 0-16,-21 22 0,0-22 0,0 21 15,0-21-15,-22 0 0,22 1 16,-42 20-16,-1 0 15,43-42-15,0 0 16,0 0-16,21-21 31,0 0-31,21 21 16,0-21-16,0 21 0,0 0 16,0-21-16,1 21 0,-1 0 15,21 0-15,-21 0 16,0 0-16,22 0 0,-22 0 15,0 21-15,21 0 16,-20 0-16,-1 0 0,-21 0 0,21 1 16,-21-1-16,0 0 0,0 21 0,0-21 15,0 1-15,0-1 0,0 0 16,-21 0-16,0 0 0,-1 0 0,-20 22 16,21-22-16,-21 0 15,20-21-15,-20 21 0,21-21 16,-21 0-16,-1 0 0,22 0 0,-21 21 15,21-21-15,-22 0 0,22 0 16,-21 0-16,21 0 0,-1 0 0,1 0 16,0 0-1,21-21-15,0 0 32,21 21-32,0-21 0,1 21 15,-1-21-15,0 21 16</inkml:trace>
  <inkml:trace contextRef="#ctx0" brushRef="#br0" timeOffset="329.8">3768 1482 0,'-22'-21'16,"44"-1"15,-1 22-31,0 0 0,0 0 0,0 0 16,22 0-16,-1 0 0,0 0 15,-21 0-15,85-21 16,-63 21-16,-22 0 0,21 0 15,-21 0-15,0 0 0,-42 0 32,0 0-32,0 0 15,0 0-15,0 0 0,-22 0 16</inkml:trace>
  <inkml:trace contextRef="#ctx0" brushRef="#br0" timeOffset="874.49">3873 1418 0,'0'0'0,"0"21"16,-21 1-16,21-1 15,-21 0-15,21 0 0,-21-21 16,0 42-16,21-20 0,-21-1 0,-1 0 16,22 21-16,-21-21 0,0 1 15,21 20-15,-21-21 0,21 0 0,-21 0 16,21 1-16,0-1 15,0 0-15,-21-21 0,21-21 63,21 0-63,0-1 0,-21 1 16,21 21-16,0-21 0,0 0 15,1 21-15,-1-21 0,0 21 16,21 0-16,1-21 15,-1 21-15,-21 0 0,0 0 0,22 0 16,-22 0-16,0 0 0,21 21 16,-21-21-16,1 21 0,-1 0 15,0 0-15,-21 0 0,0 1 16,21-1-16,-21 42 16,0-42-16,-21 1 0,0-1 15,0 0-15,-43 0 0,43 0 16,-21 0-16,-1-21 0,1 22 15,21-22-15,-22 0 0,1 21 16,0-21-16,21 0 0,-22 0 0,-20 0 16,20 0-1,22 0-15,0 0 16,42-21 15,0 21-31,1-22 16</inkml:trace>
  <inkml:trace contextRef="#ctx0" brushRef="#br0" timeOffset="1322.29">5313 1397 0,'0'0'0,"21"0"31,0 21-15,0 0-16,-21 1 15,21 20-15,1-21 0,20 64 16,-21-43-16,0 0 0,0 1 16,1-1-16,20 43 0,-21-64 15,0 21-15,0-21 0,-21 1 16,0-1-16,22 0 0,-1 0 15,-21-42 32,0 0-47</inkml:trace>
  <inkml:trace contextRef="#ctx0" brushRef="#br0" timeOffset="1629.57">5863 1376 0,'0'0'0,"-21"21"16,0 0 0,0 0-16,-22 1 0,22 20 0,-21-21 15,21 21-15,-22 1 16,1-1-16,0 0 0,-1 1 0,1-1 15,21-21-15,-22 22 0,-20 20 16,-1-21 0,43-20-16,0-1 0,0 0 0,0-21 0,21 21 15,0-42 32,21 0-47,0 0 0,0-1 0,0 1 16</inkml:trace>
  <inkml:trace contextRef="#ctx0" brushRef="#br0" timeOffset="2274.82">6646 1439 0,'0'-21'0,"-21"0"15,21 0 1,0 0-16,0 0 16,0-1-1,21 22-15,0 0 0,1 0 16,-1-21-16,0 21 0,0 0 15,21 0-15,-20 0 0,-1 0 0,21 0 16,-21 0-16,0 0 0,1 0 16,-1 21-16,0 1 0,-21-1 0,21 21 15,-21-21-15,0 22 0,0-22 16,0 63-16,-21-41 0,0-1 16,-43 43-16,43-43 0,0-21 15,-21 22-15,-1-1 16,22-21-16,-21 0 0,-64 43 15,85-43-15,-22 0 16,22-21-16,0 0 0,-42 21 16,41-21-16,1 0 0,0 0 15,0 0-15,0-21 0,0 0 0,-1 21 16,22-21-16,0 0 0,0-1 0,0-20 16,0 21-16,0-21 0,0 20 15,0-41-15,22 21 16,-1 20-16,0 1 0,0 0 0,0 21 15,22 0-15,-22 0 0,0 0 0,42 42 16,-41-20 0,41 41-16,-42-42 0,0 0 15,1 22-15,-1-22 0,0 0 16,0 0-16,0 0 0,-21 1 0,21-1 16,1 0-16,-1 0 15,0-21-15,0 0 0,0 0 16,0 0-16,1 0 15,-1 0-15</inkml:trace>
  <inkml:trace contextRef="#ctx0" brushRef="#br0" timeOffset="2734.31">8911 1651 0,'-21'0'15,"42"0"-15,-63 0 0,21 0 16,42 0 15,21 0-15,-21 0-16,22 0 0,-1 0 15,-21 0-15,21 0 0,22 0 16,-22 0-16,22 0 0,-22 0 16,0 0-16,-20 0 0,-1 0 15,0 0-15,-42 0 32,0 0-32,-1 0 0,1 0 15</inkml:trace>
  <inkml:trace contextRef="#ctx0" brushRef="#br0" timeOffset="2958.18">8826 1842 0,'-21'0'0,"42"0"0,-42 21 16,42-21-1,1 0-15,-1 0 16,0 0-16,0 0 0,21 0 0,-20 0 15,20 0-15,-21 0 0,21 0 16,-20 0-16,-1-21 0,21 21 0,-21 0 16,0 0-16,1 0 0,-1 0 15,0-22-15,0 22 0,0 0 16,0 0-16</inkml:trace>
  <inkml:trace contextRef="#ctx0" brushRef="#br0" timeOffset="3522.78">10520 1228 0,'0'0'0,"-21"0"15,-1 21-15,22 0 0,0 0 16,0 0 0,0 1-16,0-1 15,43-21-15,-22 0 0,0 21 0,0-21 16,22 0-16,-22 0 0,21 0 16,0 0-16,-20 0 0,20 0 0,0 0 15,1 0-15,-1 0 0,0 0 16,64-42-1,-85 42-15,0-22 0,1 22 0,-1-21 16,-21 0-16,21 0 0,-21 0 16,0 0-1,-21 21-15,0 0 0,-1 0 16,1 21 0,0-21-16,0 21 0,0 0 0,0 21 15,-1-20-15,1 20 0,21 0 0,-21 1 16,0-1-16,0 21 0,0-20 15,21-1-15,-22 22 0,22-22 0,-21 0 16,21 1-16,0-1 0,0-21 16,-21 21-16,21-20 0,0-1 0,0 0 15,-21 0-15,21 0 0,0 0 16,0-42 31,0 0-47,0 0 15,0 0-15</inkml:trace>
  <inkml:trace contextRef="#ctx0" brushRef="#br0" timeOffset="3774.64">10393 1757 0,'0'21'16,"21"-21"-1,0 0-15,0 0 0,22 0 16,-22 0-16,21 0 0,0 0 0,1 0 16,-1 0-16,0 0 0,1-21 15,-1 21-15,0 0 0,1 0 16,-1-21-16,0 21 0,22 0 16,-22-21-16,-21 21 15,1 0-15,-22-22 0,21 22 16,0-21-16,-21 0 0,21 21 15</inkml:trace>
  <inkml:trace contextRef="#ctx0" brushRef="#br0" timeOffset="4198.39">11684 1418 0,'0'0'0,"-21"0"31,0 0-31,-1 0 0,22 21 0,-21 1 16,0-1-16,0 0 0,0 0 15,0 0-15,-1 22 0,22-22 0,0 0 16,-21 21-16,21-21 16,0 22-16,0-1 0,0 0 0,0-20 15,21 20-15,1-42 16,-1 21-16,21 0 0,-21-21 0,0 0 15,22 0-15,-22 0 0,21 0 16,-21 0-16,22 0 0,-22-21 16,21 0-16,1-21 0,-22 20 15,21-20-15,-21 0 0,0-1 16,-21 1-16,0 0 0,22-1 0,-22 1 16,0 21-16,0-21 0,0 20 0,-22-20 15,1 42-15,0-21 0,-21 0 16,21 21-16,-1 0 0,1 0 0,-21 0 15,21 0-15,0 21 0,-1 0 16,1 0-16,0-21 0,0 21 0,21 1 16,0-1-16,-21-21 0,21 21 15,0 0-15</inkml:trace>
  <inkml:trace contextRef="#ctx0" brushRef="#br0" timeOffset="5135.97">13293 1376 0,'0'-21'0,"0"42"0,0-63 16,0 63 15,0 0-31,0 0 0,0 0 16,0 0-16,0 22 0,0-1 0,0-21 15,-22 22-15,1-1 16,21 0-16,-21 1 0,21-1 0,0 21 16,0-20-16,0-22 15,0 0-15,0 0 0,0 0 16,0-42 15,0 0-15,-21 0-16,21 0 0,0 0 15,-21-22-15,21 22 0,0-21 0,0-1 16,0 1-16,0 0 0,0-1 0,0 1 16,21 0-16,0-1 15,0 22-15,-21-21 0,21 21 0,1 0 16,-1-1-16,0 1 0,0 21 16,0 0-16,0 0 0,-21 21 15,22 1-15,-22-1 0,0 0 16,21 0-16,-21 21 0,21-20 0,-21 20 15,0 0-15,0-21 0,21 22 16,-21-1-16,21-21 0,-21 22 0,21-22 16,-21 0-16,0 0 0,0 0 15,22-21-15,-22 21 0,21-21 16,-21-21 15,0 0-31,0 0 0,0-21 16,21 20-16,0-20 0,-21 21 0,21-21 15,0-1-15,1 1 0,-1 0 16,0-1-16,0 22 0,0-21 0,22-1 16,-22 22-16,0 0 0,21 0 15,-21 0-15,1 21 0,-1 0 0,0 0 16,0 0-16,0 21 0,-21 0 16,0 0-16,21 22 0,-21-22 0,22 21 15,-22-21-15,0 22 0,0-1 16,0 43-16,0-43 15,0-21-15,-43 64 0,43-64 16,-21 0-16,21 21 0,0-20 16,-21-1-16,0 0 0,21 0 15,0-42 17,21 0-17,0 0-15,0-1 16,22-20-16</inkml:trace>
  <inkml:trace contextRef="#ctx0" brushRef="#br0" timeOffset="5410.86">14605 1291 0,'0'0'0,"0"-21"31,21 21-15,0 0-16,0-21 16,1 21-16,41 0 15,-42 0-15,22 0 0,-22 0 0,21 0 16,-21 0-16,22 0 0,-22 0 16,0 0-16,21 0 0,-21 0 0,1 0 15,-44 0 16,1 0-15</inkml:trace>
  <inkml:trace contextRef="#ctx0" brushRef="#br0" timeOffset="5815.63">14817 1270 0,'-22'42'31,"22"-20"-31,0-1 16,0 0-16,-21 0 0,21 0 0,-21 0 15,21 22-15,0-22 0,0 21 0,-21 1 16,21-22-16,-21 21 0,21 0 16,0-20-16,0 20 0,0 0 15,0 1-15,-21-22 0,21 0 16,0 0-16,0 0 0,0 0 15,0 1 1,0-44 93,0 1-77</inkml:trace>
  <inkml:trace contextRef="#ctx0" brushRef="#br0" timeOffset="7380.73">8699 2985 0,'0'0'0,"-21"0"0,0 0 0,0 0 0,0 0 0,0 0 16,-1 0-1,44 0 17,20 0-32,-21 0 0,21 0 15,1 0-15,-22 0 0,85 0 16,-64 0-16,0 0 0,1 0 15,20 0-15,-20 0 0,-1 0 0,0 0 16,1 21-16,-22-21 0,0 0 16,0 0-16,0 0 0,0 0 15,-42 0 17,0 0-32,0 0 0,0 0 15,-43 0-15,43 0 16,-21 0-16</inkml:trace>
  <inkml:trace contextRef="#ctx0" brushRef="#br0" timeOffset="7630.58">8615 3112 0,'-43'21'31,"65"-21"-15,-1 0-16,0 0 15,0 0-15,21 0 0,43 0 16,0 0-16,-43 0 16,0 0-16,1 0 0,-1 0 15,0 0-15,1 0 0,-22 0 0,21 0 16,-21 0-16,1 0 0,-1 0 0,0 0 16,0 0-1</inkml:trace>
  <inkml:trace contextRef="#ctx0" brushRef="#br0" timeOffset="8298.76">10858 2942 0,'0'0'16,"-21"0"-16,0 0 0,21-21 0,-21 21 15,0 0-15,0 0 16,21 21-16,0 0 16,0 1-16,0-1 15,0 0-15,21 0 0,0 0 16,21 0-16,-21-21 0,22 22 15,-1-22-15,0 0 0,22 21 0,-22-21 16,1 0-16,20 0 0,-21 0 16,22 0-16,-22 0 0,1-21 0,-1-1 15,-21 22-15,21-21 0,-20 0 16,-1 21-16,0-21 0,-21-43 16,0 43-16,0 0 0,0 0 15,0 0-15,-21 21 16,0 0-1,-1 0-15,22 21 0,-21 0 16,0 0-16,0 22 0,0-22 16,0 21-16,21 0 0,-22 1 0,1-1 15,0 22-15,21-22 0,0 0 16,-21 22-16,21-22 0,0 0 0,0 1 16,0-22-16,0 21 15,0-21-15,0 22 0,0-1 0,0-21 16,0 0-16,0-42 31,0 0-15</inkml:trace>
  <inkml:trace contextRef="#ctx0" brushRef="#br0" timeOffset="8502.65">10816 3429 0,'0'0'15,"-21"0"-15,42 0 16,21 0 0,-20 0-16,-1 0 0,21 0 0,0 0 15,1 0-15,41-21 0,-41 21 16,20 0-16,-20-21 0,20 21 16,22-21-16,-22-1 15,-20 22-15,-1-21 0,0 0 0,1 0 16</inkml:trace>
  <inkml:trace contextRef="#ctx0" brushRef="#br0" timeOffset="8894.42">12128 3048 0,'0'0'0,"-21"0"16,0 0-16,0 0 15,0 21-15,0 0 0,-1 1 16,1 20-16,-21-21 0,21 21 15,0 1-15,-1-22 0,22 21 16,-21 1-16,0-1 0,21-21 0,0 21 16,-21-20-16,21 20 15,0 0-15,42-21 0,-21-21 16,1 22-16,-1-22 0,0 0 16,21 0-16,1 0 0,-22 0 0,21 0 15,0-22-15,1 22 0,-22-21 16,21 0-16,-21 0 0,22 0 0,-22-22 15,0 22-15,-21-63 0,0 62 16,0-41-16,0 21 0,0-1 16,0 22-16,0-21 0,-21 21 15,0-1-15,0 1 0,-1 0 0,1 21 16,0 0-16,0 0 0,0 0 16,-22 0-16,22 0 0,0 21 15,0 0-15,21 1 16,0-1-16,21-21 15,0 0-15</inkml:trace>
  <inkml:trace contextRef="#ctx0" brushRef="#br0" timeOffset="9215.18">13377 2963 0,'0'0'0,"21"0"16,22 0 0,-22 0-16,0 0 0,21 0 15,-20 0-15,20 0 0,-21 0 0,21 0 16,-20 0-16,20 0 0,-21 0 0,21 0 15,-20 0-15,-1 0 0,0 0 16,0 0-16,0 0 0,-21 22 31,-21-22-15,0 0-16,0 0 0,0 0 0</inkml:trace>
  <inkml:trace contextRef="#ctx0" brushRef="#br0" timeOffset="9601.23">13674 2985 0,'-22'0'0,"22"21"15,0 0 1,0 0-16,0 0 16,0 0-16,0 1 15,0-1-15,0 0 0,-21 0 0,21 0 16,0 22-16,0-22 0,0 42 15,0-20-15,0-22 0,0 21 16,0-21-16,0 0 0,0 22 16,0-22-16,0 0 0,0 0 0,0 0 15,0 1-15,0 20 16,-21-21-16,0 0 0,0-21 16,0 0-16,-1 0 0,1 0 0,0 0 15,0 0-15,0 0 0,-22 0 16,22 0-16,0 0 0,-21 0 15,21 0-15,-1-21 0,1 21 0,0 0 16,0-21-16,21 0 16,0 0-16,0-1 15,21 1-15,21 0 16,-20 21-16,-1-21 0,21 0 16</inkml:trace>
  <inkml:trace contextRef="#ctx0" brushRef="#br0" timeOffset="9936.27">14309 3006 0,'0'0'0,"-22"0"0,22-21 32,22 21-17,20 0-15,-21 0 0,0 0 0,22 0 16,-1 0-16,-21 0 16,21 0-16,1 0 0,-22 0 0,21 0 15,-21 0-15,1 0 0,-1 0 16,0 0-16,0 0 0,0 0 0,-42 0 47,0 0-47,0 0 0</inkml:trace>
  <inkml:trace contextRef="#ctx0" brushRef="#br0" timeOffset="10215.37">14563 3006 0,'-22'21'0,"22"0"16,-21 0-16,21 0 16,0 22-16,0-22 0,0 21 15,-21-21-15,0 22 0,21-1 16,-21 0-16,21 1 0,0-1 0,0-21 16,0 22-16,-21-22 0,21 21 15,0-21-15,0 0 0,0 1 0,0-1 16,0 0-16,0 0 0,0 0 15,-22-21 32,1 0-31</inkml:trace>
  <inkml:trace contextRef="#ctx0" brushRef="#br0" timeOffset="24083.75">2900 2498 0,'-21'0'31,"-1"0"-15,44 0 31,-1 0-47,0 0 15,21 0-15,1 0 0,-1 0 16,0 0-16,22 0 0,-1 0 0,22 0 16,0 0-16,84 0 15,-84-21-15,-1 21 0,1-22 16,-22 22-16,22 0 0,-43 0 16,22 0-16,-22 0 0,-21 0 0,22 0 15,-22 0-15,0 0 16,-42 0 31,0 0-32,0 0-15,-1 0 0,1 0 16,0 0-16</inkml:trace>
  <inkml:trace contextRef="#ctx0" brushRef="#br0" timeOffset="24514.41">3048 2540 0,'0'0'0,"21"0"31,0 0-31,0 0 16,22-21-16,-1 21 0,64 0 16,-43 0-16,1 0 15,21 0-15,-22 0 0,1 0 0,20 0 16,-20 0-16,-1 0 0,1 0 16,-1 0-16,-20 0 0,62 0 15,-62 0-15,-1 0 0,-21 0 16,22 0-16,-22 0 0,21 0 0,-21 0 15,0 0 1,-21-21-16,0 0 31,0-1-15,-21 22 0,21-21-1,-21 21 1,0 0-1</inkml:trace>
  <inkml:trace contextRef="#ctx0" brushRef="#br0" timeOffset="26518.88">8488 2434 0,'-21'0'0,"-1"0"0,1 0 16,21-21 31,0 0-47,0 0 15,21 0 1,1 21-16,-1-22 0,0 22 0,21-21 16,1 0-16,20 0 0,-21 0 15,43 0-15,-21-1 0,105-41 16,-84 42-16,-1-22 16,-20 22-16,20-21 0,1 21 0,0-22 15,-22 22-15,22 0 0,-22 0 16,1 0-16,-1-22 0,-20 22 0,41 0 15,-20-21 1,-43 21-16,0 21 0,-21-22 0,0 1 16,21 21-16,-21-21 15,0 0 1,-21 21 31,0 0-32,0 0-15</inkml:trace>
  <inkml:trace contextRef="#ctx0" brushRef="#br0" timeOffset="27016.6">9906 1524 0,'-21'0'0,"0"0"0,21-21 15,21 21 17,0 0-17,0 0-15,21 21 0,-20-21 16,20 0-16,-21 0 0,21 0 0,-20 0 15,20 0-15,-21 0 0,21 0 16,-20 0-16,-1 0 0,0 0 16,0 0-16,0 0 0,0 0 15,-42 0 17,0 0-32,0 0 15,0 21-15,-22 0 0,22 1 16,-21-1-16,21 0 0,-22 0 0,22 0 15,-21 22-15,21-22 0,0 0 16,-22 21-16,22-21 0,0 1 0,21-1 16,-21 0-16,0 0 0,21 0 15,0 0-15,-22 1 0,22-1 16,-21-21-16,21 21 0,-21 0 16,21 0-16,-21 0 15,0-21-15,0 0 0,-1 22 16,22-1-16,-21-21 0</inkml:trace>
  <inkml:trace contextRef="#ctx0" brushRef="#br0" timeOffset="27630.91">8318 2731 0,'0'21'32,"22"-21"-17,-1 0-15,-21 21 0,21-21 16,21 21-16,-21-21 0,22 21 0,-22-21 15,21 21-15,22 1 0,-22-1 0,64 21 16,-43-21-16,1 0 16,-1 1-16,1-1 0,-22 0 0,22 21 15,-22-21-15,22 1 0,-22-1 16,0 0-16,1 0 0,-1 0 0,0 0 16,1 1-16,-1-1 0,-21 0 15,21 0-15,1-21 0,-1 21 16,-21 0-16,22-21 0,-22 22 15,0-22-15,0 0 0,0 21 0,0-21 16,-42-21 31,21-1-47,-21 1 16,21 0-16,0 0 0,0 0 0,0 0 15,0-22-15,-21 22 0,21 0 16,-21 0-16</inkml:trace>
  <inkml:trace contextRef="#ctx0" brushRef="#br0" timeOffset="27892.16">9673 3006 0,'0'0'0,"-21"0"0,21 21 31,0 0-15,21-21-16,21 21 15,1 0-15,-1 1 0,-21-1 16,0 0-16,1 0 0,-1 0 0,0 0 15,0 1-15,-21-1 0,0 0 16,0 0-16,0 0 0,0 0 0,-21 1 16,0-22-16,-22 42 15,-20-21-15,42-21 0,0 0 16,-22 0-16,22 0 16,0 0-16,0 0 0,-22 0 0,22 0 15,0 0-15,0 0 0,0 0 0,-43-21 16,1-21-1</inkml:trace>
  <inkml:trace contextRef="#ctx0" brushRef="#br0" timeOffset="28850.61">8382 2794 0,'0'0'15,"-21"-21"-15,21 42 47,0 0-31,0 0-16,21 22 0,0-22 15,0 21-15,0-21 0,1 22 0,41 63 16,-21-43-16,-20 1 16,20-1-16,0 1 0,-21-1 15,22 1-15,-1-1 0,-21 1 0,22-1 16,-1 1-16,0-22 0,-21 21 16,22 1-16,41 42 0,-41-43 15,63 43-15,-85-64 0,21 1 16,0-1-16,1 0 0,-1 1 15,-21-22-15,22 21 0,-22-21 0,0 1 16,0 20-16,21 0 16,-42 1-16,22-22 15,-22 0-15,0-42 47,0 0-47,-22 21 16,1-22-16,0 22 0,21-21 15,-21 21-15,0-21 0,21 0 0,-21 21 16,-1-21-16,1 0 16,0 21-16,21-22 15,0 1 17,21 21-17,0 0 1,1 0-1,-22 21-15,21-21 0,0 0 32,-21-21-1,-21 21-15,0-21-16,-1 21 0,1-21 15,0 21-15,0 0 0,21-21 16,-21 21-16,21 21 31,0 0-15,0 0-16,21 0 15,0 1-15,0-22 0,-21 21 16,21 0-16,1 0 16,-22 0-16,21-21 0,-21 21 15,21 1-15,-21-1 0,0 0 16,0 0-16,0 0 15,0 0-15,0 1 0,-21-1 16,0 0-16,-1-21 16,22 21-16,-21-21 0,0 0 15,0 0-15,0-21 16,21 0-16,0 0 16,0-1-16</inkml:trace>
  <inkml:trace contextRef="#ctx0" brushRef="#br0" timeOffset="29604.26">11239 4741 0,'22'-21'0,"-1"21"0,0 0 15,0 0-15,-21-21 0,21 21 0,0 0 16,1-21-16,-1 21 0,0 0 15,0-21-15,0 0 16,-21-1-16,0 1 16,-21 21-16,0 0 15,-21 0-15,20 0 0,-41 0 16,21 0-16,20 0 16,-20 0-16,0 0 0,21 0 0,-22 21 15,22-21-15,0 22 0,21-1 16,0 0-16,0 0 0,0 0 15,0 0-15,42 1 0,-21 20 0,85 43 16,-63-64 0,-1 21-16,0-21 0,1 0 0,-22 1 15,21 20-15,-21-21 0,0 0 0,-21 0 16,0 1-16,0-1 16,-21 0-16,0 0 0,-21-21 0,-1 0 15,1 21-15,0-21 0,-22 0 16,22 0-16,0 0 0,-22 0 15,22-21-15,-1 21 0,1-21 0,21 0 16,-21 21-16,20-21 0,1-1 16,21 1-16,0 0 0,0 0 15,21 21-15,1-21 16,20 21-16,0-21 0,-21 21 16,22 0-16,-1-22 0</inkml:trace>
  <inkml:trace contextRef="#ctx0" brushRef="#br0" timeOffset="29915.09">11684 4974 0,'0'0'0,"0"21"0,21-21 47,0-21-31,-21 0-16,21 21 15,1-21-15,-22 42 32,-22 0-17,1 0-15,0 1 16,21-1-16,-21 21 0,21-21 16,0 0-16,0 1 0,0-1 0,0 0 15,0 0-15,21-21 16,0 21-16,22-21 0,-22 0 15,0 0-15,21 0 0,-21 0 0,22 0 16,-22-21-16</inkml:trace>
  <inkml:trace contextRef="#ctx0" brushRef="#br0" timeOffset="124461.9">2561 9821 0,'0'0'0,"-21"0"15,21-21-15,0 0 16,0 0 0,0 0-16,0 0 15,0-1-15,0 1 16,0 0-16,21 0 0,0 21 15,0 0-15,-21-21 0,43 21 16,-1 0 0,-21 0-16,0 0 0,1 21 15,-1 0-15,0 21 0,0-20 0,0 20 16,0 0-16,-21-21 0,22 64 16,-1-43-16,-21 43 15,0-64-15,0 22 0,0-22 16,0 21-16,0-21 0,0 0 15,0 1-15,0-1 0,0 0 0,0 0 16,-21 0-16,-1-21 16,22-21-1,0 0 1,0 0-16,0 0 0,0-1 16,0 1-16,0-42 15,0 20-15,0-41 16,0 41-16,0 1 0,22 0 0,-22-1 15,21 1-15,0 0 0,21-22 16,22-20 0,-43 62-16,21 22 0,-21 0 0,1 0 15,-1 0-15,0 0 0,0 22 16,0 20-16,0 0 0,1 1 0,-1 41 16,0 1-1,-21-22-15,0-20 0,0-1 0,0 0 16,0 1-16,0-22 0,0 21 15,0 1-15,0-22 0,0 21 0,0-21 16,0 22-16,-21-22 16,0 0-1,-1-21-15,22-21 16,0 0-16,0-1 0,0 1 16,0 0-16,0-21 0,0-22 15,22-20-15,-1 41 16,0 1-16,21-22 0,-21 22 0,22 0 15,-1-1-15,22 1 0,20-21 16,1 20-16,-43 43 16,1 0-16,-22 0 0,21 0 15,-21 21-15,0 1 0,1-1 0,-22 21 16,0 0-16,0 1 0,0 63 16,0-64-16,0 0 15,0-21-15,-22 22 0,-20-1 16,42 0-16,-21-20 0,21-1 15,-21-21-15,21 21 0,0 0 16,0 0-16,0-42 31,0 0-31,21 0 16</inkml:trace>
  <inkml:trace contextRef="#ctx0" brushRef="#br0" timeOffset="124909.65">4403 9716 0,'0'-22'0,"0"44"0,0-65 15,0 22-15,-22 42 32,1 0-32,0 1 15,21-1-15,-21 21 0,0 0 0,21 1 16,-43 41-16,22 1 15,0-64-15,21 22 0,-21-1 16,21-21-16,0 21 0,0-20 0,0-1 16,0 0-16,0 0 0,21 0 15,43 0-15,-43-21 16,63 0-16,-41 0 0,-1 0 16,0-21-16,1 0 0,-22 0 15,21 0-15,1 0 0,-22-1 0,0 1 16,0 0-16,0-42 15,-21-64 1,0 84-16,-21 1 0,0 0 0,0-1 0,-22 1 16,22 0-16,0 20 0,-21-20 15,-1 21-15,22 0 0,0 21 16,-21 0-16,21 0 0,-1 0 0,-20 21 16,21 21-1,21-21-15,0 1 0,0-1 0,0 21 16,0-21-16,21 0 15,0 1-15,0-1 0,22-21 0,-22 0 16</inkml:trace>
  <inkml:trace contextRef="#ctx0" brushRef="#br0" timeOffset="125210.48">5355 9589 0,'0'0'0,"0"-22"0,-63 1 32,41 21-32,1 0 0,0 21 15,0-21-15,0 22 0,0 20 0,-1-21 16,1 21-16,21 1 0,-21-1 16,0 0-16,21 1 0,0-1 0,-21-21 15,21 64-15,0-22 16,0-41-16,0-1 0,21 0 15,-21 0-15,21 0 0,0 0 0,0-21 16,43 0-16,21 0 16,-43 0-16,21-21 15,-20 21-15,-22-21 16,21 0-16</inkml:trace>
  <inkml:trace contextRef="#ctx0" brushRef="#br0" timeOffset="125824.04">5927 9398 0,'0'-42'0,"0"84"0,0-105 0,0 41 0,0 1 16,0 0-16,0 0 0,0 42 31,-22 0-31,22 0 16,0 22-16,-21-1 0,21-21 0,0 43 15,0-22-15,0 22 0,-21-22 16,0 64-16,21-43 0,-21 22 15,21-43-15,0 1 16,0-22-16,-21 21 0,21-21 0,0 0 16,0 1-16,0-1 0,0-42 47,0-1-47,0 1 0,0 0 15,0 0-15,0 0 0,21-22 16,0-20-16,0 21 15,21 20-15,-20-20 0,20 0 16,0 21-16,-21-1 0,1 22 16,-1 0-16,21 0 0,0 0 15,-20 0 1,-1 22-16,-21-1 0,0 0 16,0 0-16,0 0 0,-21 0 15,-1 1-15,-20-22 0,21 21 16,0-21-16,-22 21 0,1-21 15,-21 21-15,20-21 0,22 21 0,-21-21 16,21 21 0,21 1-1,0-1-15,21 0 16,0-21-16,0 21 16,0-21-16,0 21 0,1-21 0,-1 21 15,0-21-15,0 0 0,-21 22 0,21-22 16,0 21-16,1-21 0,-1 0 15,0 21-15,0-21 16,0 0 0,0 0-16,1-21 0,-1 0 15,0-1-15</inkml:trace>
  <inkml:trace contextRef="#ctx0" brushRef="#br0" timeOffset="126049.94">6816 9927 0,'0'0'0,"0"21"15,21-21 1,0 0 0,0 0-16,0 0 0,0 0 0,1 0 15,-1 0-15,0 0 0,0 0 0,21 0 16,-20-21-16,20 21 15,0-21 1,-21 0-16,1 21 0</inkml:trace>
  <inkml:trace contextRef="#ctx0" brushRef="#br0" timeOffset="126335.14">7662 9462 0,'0'-22'16,"0"44"-16,0-65 0,0 64 47,0 22-47,0-22 0,0 21 16,0 22-16,0-22 0,0 0 0,0 22 15,-21-22-15,21 22 0,-21-22 0,21 0 16,0 1-16,0 20 15,0 22-15,0-64 16,0 0-16,0 0 0,0 1 16,21-22-16,0 0 15,-21-22 1</inkml:trace>
  <inkml:trace contextRef="#ctx0" brushRef="#br0" timeOffset="127045.89">9440 9991 0,'0'0'0,"-21"0"0,0-21 0,0 21 0,-22 0 15,22 0-15,21-22 16,21 22 0,1 0-16,20 0 15,0 0-15,22 0 0,-1 0 0,22 0 16,0 0-16,-1 0 0,1 0 16,0 0-16,-1 0 0,1 0 0,0 0 15,-22-21-15,149 21 16,-149 0-16,-20-21 0,-1 21 15,0 0-15,1 0 16,-22-21-16,-21 0 16,-21 0-16,-1 21 0,1-22 0,0 22 15,-21-21-15,-43 0 16,64 21-16,0 0 16,0-21-16,42 21 31,0 0-31,0 0 15,0 0-15,0 0 0,1 0 0,-1 0 16,0 0-16,0 0 0,0 0 16,0 0-16,-21 21 0,0 0 15,0 0-15,-21 43 16,-42-22-16,42 1 0,-22-22 16,-20 21-16,20-21 0,22 0 15,0 1-15,-21-1 0,21-21 16,-1 21-16,44-21 31</inkml:trace>
  <inkml:trace contextRef="#ctx0" brushRef="#br0" timeOffset="127389.69">11599 9525 0,'0'0'0,"21"-21"0,-42 21 31,0 0-31,21 21 15,-21 21-15,0-20 0,0 20 16,-1 0-16,22-21 0,-42 64 16,42-43-16,-21 1 15,21-22-15,0 21 0,0-21 0,0 1 16,0 20-16,0-21 0,21 0 16,0 0-16,0-21 0,1 0 0,41 0 15,43 0 1,-85-21-16,21 0 0</inkml:trace>
  <inkml:trace contextRef="#ctx0" brushRef="#br0" timeOffset="127852.42">12150 9356 0,'0'0'0,"0"-21"0,0-1 16,0-20-1,-43 42 1,43 21-16,0 0 0,-21 1 15,21 20-15,0 0 0,-21 1 16,21-1-16,0 0 0,-21 1 0,21 62 16,0-20-1,0-43-15,0 1 0,0 20 16,0-42-16,0 22 0,0-22 16,0 0-16,0-42 46,0 0-46,0 0 0,0-1 16,0-20-16,0 21 0,21-43 16,0 43-16,0-21 0,0 21 15,1 0-15,-1-1 0,0 1 16,21 0-16,-21 21 0,1 0 0,-1 0 16,21 0-16,-21 0 0,22 42 15,-43-20-15,21-1 0,-21 21 16,21-21-16,-21 22 0,0-22 0,0 21 15,0-21-15,0 0 0,-21 22 0,0-22 16,21 0-16,-22 0 0,1-21 16,0 21-16,0-21 15,42-21 17</inkml:trace>
  <inkml:trace contextRef="#ctx0" brushRef="#br0" timeOffset="128282.18">12933 9716 0,'0'0'0,"0"-22"0,0 1 16,-21 0-16,-1 21 16,1 0-16,0 0 0,0 0 0,0 0 15,0 0-15,-22 0 16,22 21-16,0 22 0,0-22 15,0 0-15,-43 85 16,64-85-16,-21 21 0,21-21 0,0 1 16,0-1-16,0 0 0,0 0 15,42 0 1,-21-21-16,22 0 0,-1 0 16,0 0-16,1-21 15,-22 0-15,0 0 0,0 0 0,43-43 16,-43 1-1,-21 41-15,0 1 0,21 0 16,-21 0-16,0 42 31,0 0-31,0 0 0,-21 1 16,21 20-16,0-21 0,0 0 16,0 22-16,0-22 0,0 0 15,0 0-15,21-21 0,0 21 16,0-21-16,1 0 0,41 0 15,22 0-15</inkml:trace>
  <inkml:trace contextRef="#ctx0" brushRef="#br0" timeOffset="128550.61">13483 9694 0,'0'0'0,"0"22"16,0-1-16,0 0 15,-21 0-15,21 0 0,-21 22 0,0 84 16,21-85-16,0 43 16,0-43-16,0 0 15,-22 1-15,22-1 0,0 21 0,-21-20 16,21-1-16,0 64 16,-21-43-16,0-20 0,21-1 15,-21 0-15,21-20 0,0-1 16,0-42 15,0-1-15</inkml:trace>
  <inkml:trace contextRef="#ctx0" brushRef="#br0" timeOffset="128801.46">13441 10012 0,'21'-42'0,"-42"84"0,63-127 0,-42 43 0,42-43 16,-20 22-1,-1 42-15,-21-1 0,21 1 0,0 21 16,0 0-16,0 0 0,1 0 16,-1 0-16,0 0 0,-21 21 15,21 22-15,-21-1 16,0 22-16,0-43 0,0 21 16,-21-21-16,0 0 0,0 22 15,-22-22-15,-41 21 16,20-21-16,43-21 15,21-21 1,21 21-16,0-21 16</inkml:trace>
  <inkml:trace contextRef="#ctx0" brushRef="#br0" timeOffset="129037.33">14203 9398 0,'0'0'0,"0"21"31,-21 0-31,-1 1 0,1-1 0,0 21 16,0-21-16,0 22 0,0-1 0,-1 0 15,1 1-15,0-1 0,0 0 16,0 43 0,21 0-16,0-64 0,0 0 15,21 0 1,0-21-16,0 0 0,0 0 0,1 0 15,-1 0-15,0-42 16</inkml:trace>
  <inkml:trace contextRef="#ctx0" brushRef="#br0" timeOffset="129189.25">13885 9843 0,'21'-22'31,"22"22"-31,-22 0 16,0-21-16,21 21 0,-20-21 0,20 21 15</inkml:trace>
  <inkml:trace contextRef="#ctx0" brushRef="#br0" timeOffset="129500.07">14457 9779 0,'0'21'16,"21"-21"-16,0 0 15,0 0-15,0 0 0,1-21 16,-1 21-16,0-21 16,0 21-16,0-21 0,-21 0 15,-21 21 16,0 21-31,-43 21 16,43-21-16,0 0 0,21 1 16,-42 20-16,42-21 0,-21 0 15,21 0-15,0 1 0,0-1 16,0 0-16,0 0 0,21-21 16,0 0-16,0 0 15,0 0-15</inkml:trace>
  <inkml:trace contextRef="#ctx0" brushRef="#br0" timeOffset="129855.08">14922 9758 0,'0'0'0,"0"-21"0,0 0 16,22 21-1,-1 0-15,0 0 0,0 0 16,0 0-16,0 0 0,1 21 15,-22 0-15,21 0 0,-21 0 0,0 0 16,0 1-16,0 62 16,0-63-16,0 1 15,-43 20-15,22-21 16,0-21 0,0 0-16,0 0 15,21-21 1,0 0-16,0 0 15,0-1-15,0 1 0,0 0 0,21 0 16,0 0-16,0 0 0,0-1 16,43 1-1,-43 21-15,0-21 0,0 21 0,22 0 16,-22-21-16,0 21 0,0 0 16,0 0-16</inkml:trace>
  <inkml:trace contextRef="#ctx0" brushRef="#br0" timeOffset="130030.98">15579 9821 0,'-22'0'16,"44"0"-16,-65 0 0,64 0 31,1 0-31,-1 0 16,0 0-16,0 0 15,0 0-15,0-21 0</inkml:trace>
  <inkml:trace contextRef="#ctx0" brushRef="#br0" timeOffset="130381.78">16150 9631 0,'0'0'0,"0"-21"0,0 0 31,21-1-31,0 22 0,1 0 0,-1 0 16,21 0-16,-21-21 0,0 21 0,43 0 31,-43 0-31,21 21 0,-20-21 0,-22 22 16,0 41-16,0-42 16,-22 22-16,-20-22 0,21 0 15,-21 21-15,-1-21 0,-41 43 16,-65-1-16,128-41 15,-42 20 1,42-21-16,-1-21 0,22 21 0,22-21 31,-1 0-31,21 0 0,0 0 16,1-21-16,-1 0 0,0 21 0,22-21 16,-1 0-16,1-1 0,-1 1 15,-20 0-15,20 0 0</inkml:trace>
  <inkml:trace contextRef="#ctx0" brushRef="#br0" timeOffset="131538.5">3260 11705 0,'0'0'0,"-43"-21"16,22 21-16,0 0 16,0 0-16,0 0 0,-1 21 15,22 22-15,-21-22 0,0 21 0,21-21 16,-21 127-1,21 1 1,0-107-16,0 0 0,0-21 16,0 22-16,0-22 0,0 21 15,0-21-15,0 1 0,0-44 32,0 1-32,0 0 0,0 0 15,0 0-15,0 0 0,0-22 16,0 1-16,0 0 0,0-22 0,0 22 15,0-1-15,0-20 0,0 21 16,0-22-16,0 22 0,0-43 16,21 43-16,0 21 0,-21-1 0,21 1 15,1 21-15,-1 0 16,21 0-16,-21 21 0,22 1 0,-1-1 16,64 85-1,-43-22-15,-20-20 16,-22-22-16,0 0 0,-21 43 0,21-43 15,-21-20-15,0 20 0,21-21 16,-21 0-16,0 0 0,0-42 47,0 0-47,0 0 0,0 0 0,21-22 16,-21 1-16,22 0 0,-1-1 0,21-41 15,43-86 1,-64 128-16,21 0 15,-21-1-15,1 22 0,20 0 0,-21 0 16,0 21-16,0 0 0,1 21 0,-1 0 16,-21 43-16,0 20 15,0-41-15,0-1 0,0 22 16,0-22-16,0 21 0,0-20 16,0-1-16,-21 0 0,21 1 0,0-1 15,-22 0-15,22 22 16,0-22-16,0-21 15,22-21-15,-1 0 0,0 0 16,0 0-16</inkml:trace>
  <inkml:trace contextRef="#ctx0" brushRef="#br0" timeOffset="131914.29">4614 11875 0,'0'-22'0,"0"44"0,-21-44 16,0 22-16,0 0 15,0 0-15,-1 22 16,1 20-16,0-21 0,0 0 0,0 22 16,0-1-16,-1 21 15,22-20-15,0-22 16,0 21-16,0-21 0,0 1 0,22-1 16,20-21-16,-21 21 0,21-21 0,1 0 15,-1 0-15,0 0 0,1 0 16,-1-21-16,85-43 15,-85 22-15,-20 21 16,-1 0-16,-21-22 0,0 1 0,0 21 16,0-22-16,-21 22 0,-1-21 0,1 21 15,0 0-15,-42-1 16,20 22-16,-63 0 16,85 0-16,0 22 0,0-1 15,0-21-15,21 21 0,0 0 16,0 21-16,42 22 15,-21-64-15,22 0 16,-1 21-16</inkml:trace>
  <inkml:trace contextRef="#ctx0" brushRef="#br0" timeOffset="132599.11">5313 11832 0,'0'0'0,"0"-21"0,-21 21 31,-1 21-31,1 0 0,0 1 16,21 20-16,-21-21 16,0 21-16,21-20 0,0 20 0,0 0 15,0 1-15,0-22 0,0 42 16,21 1 0,0-43-16,0 0 0,0-21 0,22 0 15,-22 0-15,21 0 0,1 0 0,-1-21 16,0 0-16,1 0 0,-1-1 15,43-20-15,-22-43 16,-21 43-16,-20 0 0,-1-1 16,0-20-16,0 21 0,0-22 15,-21 22-15,0-1 0,0 1 0,21 0 16,-21-1-16,0 1 16,0 0-16,0 63 15,0 0-15,0 21 16,-21-20-16,21 20 0,-21-21 15,21 21-15,-21 1 0,-21 41 16,42-41-16,-43 63 16,43-64-16,-21-21 0,21 0 15,0 0-15,-21 1 0,21-1 16,21-21 0,0 0-16,0-21 15,1 21-15,-1-22 0,21 1 0,-21 0 16,0 0-16,1 0 0,-1 0 0,0 21 15,21-22-15,-21 1 0,1 21 16,-1 0-16,0 0 0,-42 0 31,0 0-15,-1 0-16,1 21 0,-21-21 0,21 22 16,0-22-16,-1 21 0,-20 0 0,21-21 15,0 21-15,21 0 0,0 0 16,0 1-16,0-1 15,0 0-15,21 0 16,0-21-16,0 0 0,0 0 16,1 0-16,20 21 0,-21-21 0,0 0 15,22 0-15,-1 0 0,0 0 0,-21-21 16,106 0 0</inkml:trace>
  <inkml:trace contextRef="#ctx0" brushRef="#br0" timeOffset="132797.52">6816 11959 0,'21'0'63,"0"0"-63,0 0 0,0 0 0,0 0 15,1 0-15,20 0 0,0 0 16,1-21-16,62 0 0</inkml:trace>
  <inkml:trace contextRef="#ctx0" brushRef="#br0" timeOffset="133139.33">7620 11705 0,'0'0'0,"0"-21"0,0 0 15,0 0 1,21 21-16,0-21 16,0 21-16,1 0 0,-1 0 0,0 0 15,0 21-15,0 0 0,0 0 16,1 0-16,-1 22 16,-21-1-16,0 0 0,0-21 0,-21 1 15,-22 41-15,22-21 16,-21-20-16,21-1 0,-22 21 15,1-21-15,21 0 0,-43 22 16,22-22-16,21 0 16,0 0-16,21 0 15,21-21 1,0 0-16,0 0 0,0 0 0,22 0 16,-1-21-16,43 0 15,-43 0-15,0 0 0,85 0 16,-84-1-16,20 1 0</inkml:trace>
  <inkml:trace contextRef="#ctx0" brushRef="#br0" timeOffset="133729.37">9229 11959 0,'0'0'16,"-43"0"-16,1 0 0,-22 0 15,43 0-15,-21 0 16,21 0-16,0 0 0,-1 0 0,1 0 16,0 0-1,42 0 1,22 0-16,-22-21 15,21 21-15,0-21 0,1 21 16,63-42-16,84-1 16,-126 22-16,20 0 0,-20 0 15,-1 0-15,22 21 0,-22-22 16,86-41 0,-86 42-16,-63 0 15,-21 21-15,0 0 16,-22 0-16,-41-22 15,-22 22-15,85 0 16,0 0-16,-1-21 0,22 0 16,22 21-1,-1 0-15,0-21 0,21 21 0,22-21 16,-22 21-16,0 0 16,-20 0-16,20-21 0,-21 21 0,21 0 15,-20 0-15,-1 0 0,-21 21 0,0 0 16,0 0-16,0 0 15,0 0-15,0 22 0,-21-22 0,-1 0 16,1 0-16,0 0 0,0 1 16,0-1-16,0 0 0,-1 0 0,1 0 15,21 0-15,0 1 16,21-22 0,1 0-16</inkml:trace>
  <inkml:trace contextRef="#ctx0" brushRef="#br0" timeOffset="134280.2">10880 11218 0,'0'0'16,"0"-21"-16,0 0 31,21 21-31,-21-21 63,0 0-48,0 0 1,0-1-16,21 22 0,0 0 16,0 0-16,0-21 0,1 21 0,-1 0 15,21 0-15,-21 0 0,0 0 16,1 0-16,-1 21 0,-21 1 0,0 41 16,0 43-1,-21-85-15,-1 21 0,-20 1 16,0-1-16,-1 0 0,1-20 0,-21 20 15,20-21-15,1 0 0,0 0 0,-22 22 16,22-43 0,63 0-1,0 0-15,21 0 16,1 0-16,-1 0 0,106-21 16,-84-1-16,-22 22 15,22 0-15,-1 0 0,1 0 0,-22 0 16,0 0-16,43 0 15,-43 0-15</inkml:trace>
  <inkml:trace contextRef="#ctx0" brushRef="#br0" timeOffset="134824.98">9059 12361 0,'-42'0'0,"84"0"0,-126 0 0,41 0 15,1 0-15,21 0 0,0 0 16,42 0 0,0 0-16,21 0 0,1 22 15,-1-1-15,0-21 16,22 21-16,-1 0 0,1 0 0,20 0 15,1 22-15,0-22 0,-1 0 0,1 0 16,21 0-16,-21 1 0,-1-1 16,1 0-16,-22-21 0,107 42 15,-86-42-15,-62 0 16,-1 0-16,-21-21 16,-21 21-1,-1-21-15,1 0 0,-42 0 16,20-1-16,22 1 0,0 21 15,0-21-15,0 21 0,0 0 0,21-21 16,0 0-16,21 21 16,0 0-1,0 0-15,0 0 0,0 21 16,22 0-16,-22-21 0,0 21 0,0 0 16,0 1-16,22 20 15,-22 43-15,-21-64 16,0 0-16,-21 0 0,0 0 0,-1 0 15,1 1-15,-42 20 16,-22-21-16,64-21 16,0 0-16,21-21 15</inkml:trace>
  <inkml:trace contextRef="#ctx0" brushRef="#br0" timeOffset="135329.4">11282 12361 0,'0'-21'32,"21"21"-32,0 0 15,0 0-15,22 0 16,-22 0-16,0 0 0,0 21 15,0 1-15,-21-1 0,21 0 16,-21 0-16,0 0 0,0 0 0,0 1 16,-21-1-16,0 0 0,0-21 15,0 21-15,0 0 0,-43 0 16,1-21 0,20 22-16,1-22 0,21 21 0,-22-21 15,22 0-15,0 0 0,42 0 31,0 0-31,1 0 0,20 0 16,-21 0-16,21 0 16,43 0-16,-64 0 0,22 0 15,-1 0-15,-21 21 0,0-21 0,0 21 16,22 0-16,-43 0 16,0 1-16,0-1 0,0 0 15,-43 21-15,22-21 0,-21-21 16,21 22-16,-22-1 0,22-21 0,-21 21 15,0-21-15,20 0 0,-20 21 16,21-21-16,0 0 0,-22 0 16,22-21-1</inkml:trace>
  <inkml:trace contextRef="#ctx0" brushRef="#br0" timeOffset="135487.31">11324 12912 0,'0'0'16,"-21"0"0,0 21-1,0-21-15,21 21 0,-22-21 0,1 21 16,0-21-16,0 21 0,0-21 16,-22 0-16,22 22 0,0-22 0</inkml:trace>
  <inkml:trace contextRef="#ctx0" brushRef="#br0" timeOffset="136953.89">4487 14944 0,'0'0'0,"-42"0"0,0 21 0,-1-21 16,22 0-16,-21 0 0,42-21 15,0 0 1,21 21-16,0-22 0,21 1 16,43 0-16,-21 0 0,-1 0 15,43-43 1,-43 43-16,-20-21 0,20 21 0,-20-22 16,-1 22-16,0-21 0,22-64 15,-64 42 1,0 22-16,0 21 0,-21 21 15,-1 0-15,1 0 0,0 21 16,0 0-16,-21 22 0,20-1 0,-20 21 16,0 1-16,-1 21 0,-84 169 15,85-170-15,21 22 16,-21 0-16,-1 0 0,22 0 16,0-22-16,0 22 0,21 0 0,0 0 15,0 105 1,21 65-16,0-192 15,21-20-15,1 63 0,-1-85 16,0 0-16,-20-20 0,20-1 16,0-21-16,1 0 0,105-64 15,-64 1 1,-62-1-16,20 1 0,-21-1 16,0 1-16,0-22 0,-21 0 0,0 1 15,0-1-15,0 22 0,-21-22 0,-63-148 16,-1 127-1,21 43-15,22 20 0,-21 22 16,20-21-16,-20 21 0,20 0 0,-20 21 16,21 0-16,-1 0 0,22 0 15,-21 0-15,63 0 16,0 0 0,0 0-16,22 0 0,20 0 15,-21-22-15,22 22 0,-1-21 0,1 0 16,-1 0-16,1 0 0,-1-22 15,107-20-15,-128 21 16,0 20-16,1 22 0,-22-21 0,0 0 16,0 21-16,-21 21 15,0 0 1,0 1-16,-21-1 0,21 21 16,-21-21-16,0 0 0,21 22 15,-21-22-15,21 0 0,0 21 0,-22-20 16,1-1-16,21 0 15,-21-21-15,21-21 32,0 0-32,0-1 15,21-20-15</inkml:trace>
  <inkml:trace contextRef="#ctx0" brushRef="#br0" timeOffset="137089.81">5397 14796 0,'0'0'0,"0"-22"0,0 1 15,-21 21 1,42 0 15,1 0-31,-1 21 16,0 1-16,0-22 0</inkml:trace>
  <inkml:trace contextRef="#ctx0" brushRef="#br0" timeOffset="138065.98">5821 14901 0,'0'0'0,"0"22"0,0-1 16,0 0-16,0 21 0,0-21 15,-21 1-15,21-1 0,-22 21 16,1 0-16,21-20 0,0 20 0,-21-21 16,0 0-16,21 0 0,-21 1 15,21-1-15,0 0 0,0 0 16,0-42-1,0 0 1,0 0-16,21-1 0,0 1 0,0 0 16,-21-21-16,21 21 0,22-43 15,-22 1 1,0 41-16,0 1 0,0 21 16,1 0-1,-22 21-15,21 1 0,-21-1 16,21 21-16,-21-21 0,0 22 0,21-1 15,0-21-15,0 43 16,1-43-16,-1 21 0,21-21 0,22 0 16,-43 1-16,21-22 0,0 0 15,1 0-15,-1 0 0,22 0 16,-22 0-16,21 0 0,-20-22 0,20 1 16,22-21-1,42-43-15,-85 43 16,-21 21-16,1-22 0,-1 1 0,-21 21 15,0-21-15,0 20 0,0 1 16,-21 0-16,-22 21 0,-41 0 16,20 21-16,22-21 15,-1 21-15,22 22 0,-21-22 16,0 0-16,20 21 0,1-20 0,0 20 16,21-21-16,-21 0 0,21 43 15,42-22 1,1-42-16,-1 0 15,0 0-15,1 0 0,-22-21 16,21 21-16,0-21 0,-20 0 16,83-64-16,-41 0 15,-43 43 1,0 21-16,-21 0 0,0 42 31,0 0-31,-21 0 0,0 21 16,0 22-16,0-22 0,21 1 15,-22-22-15,22 21 0,0-21 0,0 0 16,0 1-16,0-1 0,0 0 16,22-21-16,-1 0 0,21 0 15,0 0-15,-20 0 16,20 0-16,0-21 0,43-22 16,-22 1-16,-20 21 0,-1-21 0,0-1 15,22 1-15,-43 0 0,21-22 16,22-21-16,-1-84 15,-63 127-15,0-22 0,0 1 16,0 42-16,0-1 16,0 1-16,-21 21 0,0 21 15,0 1-15,0 41 0,0-21 16,21 1-16,-22-1 16,22 0-16,0 64 0,-21-42 0,21-22 15,0 0-15,0 1 0,0-1 16,0 0-16,21 1 0,-21-22 15,22 0-15,-1 0 0,63 0 16,-20-21 0,-22 0-16,1 0 0,-1-21 0,0 0 15</inkml:trace>
  <inkml:trace contextRef="#ctx0" brushRef="#br0" timeOffset="138541.21">10880 14944 0,'-22'-43'0,"44"86"0,-44-128 15,22 64-15,-21-21 0,0-1 16,0 1-16,21 21 0,-21 0 0,0-1 15,-1-20-15,1 42 16,0 0-16,0 21 0,0 0 0,0 64 16,-1-43-16,1 1 0,0 20 15,21-20-15,0 20 0,0-21 16,0 22-16,0-22 0,0 22 0,0-22 16,21 0-16,43 22 15,-22-43-15,0 0 0,22 0 0,-22-21 16,22 0-16,-1 0 0,1 0 15,-1-21-15,1 0 0,-1 0 0,1 0 16,-22-22-16</inkml:trace>
  <inkml:trace contextRef="#ctx0" brushRef="#br0" timeOffset="139505.2">11642 14690 0,'0'-43'0,"0"86"0,0-128 16,0 43-16,0 21 0,0-1 0,0 44 15,0-1 1,-22 21-16,1 0 0,-21 85 15,21-84-15,21 20 16,-21-20-16,-1 20 0,22-21 0,-21 85 16,21-63-1,0-22-15,0-21 16,0 1-16,21-22 31,-21-22-31,22 1 0,-1-21 16,0 21-16,0-22 0,0 22 0,0-21 15,1 21-15,-1-22 0,0 22 16,0 0-16,-21 0 0,21 0 0,0 21 16,1 0-16,-22 21 15,0 0-15,0 0 0,0 0 16,0 1-16,0-1 0,0 0 0,0 21 16,0-21-16,0 1 0,21-1 15,0 0-15,-21 0 0,21 0 16,43 0-16,20 1 15,-41-22-15,-1 0 0,0 0 16,1 0-16,-22-22 0,21 1 16,0 0-16,-20 0 0,20 0 0,-21 0 15,21-43-15,-42 1 16,0 41-16,0 1 0,0-21 16,-21 21-16,0 0 0,0 21 0,0-22 15,-22 22-15,22 0 0,-21 0 16,21 0-16,-43 22 15,22-1-15,-22 42 0,43-42 16,0 22-16,21-22 16,0 21-16,0 1 0,0-22 0,0 0 0,0 0 15,0 0-15,21 0 0,22 1 16,62-22 0,-62 0-16,-1 0 0,0-22 15,-20 22-15,20-21 0,-21 0 0,21-21 16,-20 21-16,-1-1 0,0-20 0,0-43 15,-21 43 1,0 63 15,-21-21-31,21 21 0,0 1 16,-21-1-16,21 21 16,0 22-16,21-64 15,0 21-15,0-21 0,0 21 16,1-21-16,-1 0 0,0 0 15,0 0-15,64-21 16,-22 0-16,-42-1 16,1 1-16,20-21 15,-21 21-15,-21 0 0,0-1 0,21 22 0,-21-21 16,0 42 15,0 1-31,0 20 0,-21 0 16,0-21-16,21 22 0,-21 20 15,21 22-15,0-43 0,-21 106 16,21-105 0,0-1-16,0 0 0,0 1 0,0-1 15,0 0-15,0-20 0,0 20 0,0-21 16,0 43 0,0-22-16,0-63 15,0 0 1</inkml:trace>
  <inkml:trace contextRef="#ctx0" brushRef="#br0" timeOffset="139758.43">12869 15261 0,'0'-63'16,"0"126"-16,0-169 0,0 64 0,0-43 16,0 64-16,0-21 0,21 21 15,1 0-15,-1 21 0,-21-22 0,21 22 16,0 0-16,0 0 0,0 0 0,1 64 15,-1-43 1,-21 0-16,0 22 0,0-1 0,0-21 16,0 21-16,-21-20 0,-1 20 15,1-21-15,0 0 0,0 22 16,-43-22-16,43 0 0,0 0 16,21-42 15,21 0-31</inkml:trace>
  <inkml:trace contextRef="#ctx0" brushRef="#br0" timeOffset="140010.29">13695 14542 0,'-64'63'16,"43"-42"-1,0 22-15,21-22 0,0 21 0,-21 0 16,0 1-16,21-1 0,-22 43 16,22-43-16,0 0 0,-21 85 15,21-105-15,0 20 16,0-21-16,0 0 0,0 0 16,21-21-16,1 0 15,-22-21-15,21 0 16</inkml:trace>
  <inkml:trace contextRef="#ctx0" brushRef="#br0" timeOffset="140187.18">13314 14923 0,'-21'0'0,"42"0"0,-64 0 16,43 21-1,22-21-15,-1 0 16,0 0-16,21 0 0,-21 0 0,22 0 15,-1 0-15,0 0 0,1 0 16,-1 0-16,0 0 0,43 0 16,-43-21-16,-20 21 0</inkml:trace>
  <inkml:trace contextRef="#ctx0" brushRef="#br0" timeOffset="140525.99">14033 14901 0,'0'0'0,"-21"22"16,0-22-16,21 21 0,-21-21 15,21 21-15,0 0 16,21-21 0,0 0-16,22 0 15,-22 0-15,0 0 0,0 0 0,0-21 16,0 21-16,1-21 16,-1 21-16,0-21 0,-21-1 15,0 1-15,0 0 0,-21 21 16,0 0-1,-1 0-15,1 0 0,0 0 0,0 0 16,-43 42-16,22 1 16,21-22-16,0 0 0,0 43 15,21-22-15,0-21 0,0 21 16,21-20-16,0-1 16,0 0-16,43 0 15,41 0-15,-62-21 16,-1 0-16,0 0 0,-20 0 15,-1-21-15,21 21 0</inkml:trace>
  <inkml:trace contextRef="#ctx0" brushRef="#br0" timeOffset="140861.17">14478 14944 0,'0'-21'16,"0"42"-16,21-64 0,0 22 0,-21 0 16,21 0-16,22 0 15,-22 21-15,0 0 0,21 0 0,1 0 16,-22 21-16,0 0 0,21 0 15,-20 0-15,-1 1 0,-21-1 0,0 63 16,0 1 0,0-64-16,0 0 15,0 22-15,-21-22 0,21 0 0,-22 0 16,1 0-16,21 1 16,-21-22-16,0 0 15,21-22-15,0 1 16,0 0-16,0 0 15,0 0-15,0 0 0,21-22 0,0 22 16,-21 0-16,21-21 0,22-1 16,-1 1-1,-21 21-15,0 0 0,1-1 0,-1 22 0,0 0 16,0 0-16,0 0 0,0 0 16</inkml:trace>
  <inkml:trace contextRef="#ctx0" brushRef="#br0" timeOffset="141074.05">15261 15028 0,'0'0'0,"21"0"46,0 0-46,1 0 0,-1 0 16,0 0-16,21 0 0,1 0 16,-22 0-16,63 0 0,-62 0 15,20 0-15,-21 0 0</inkml:trace>
  <inkml:trace contextRef="#ctx0" brushRef="#br0" timeOffset="141529.79">16573 14605 0,'0'0'0,"-21"0"0,0 0 16,0 0-16,-21 42 15,-22 22 1,43-22-16,0-21 0,0 1 0,-1 20 0,1-21 16,0 21-16,0-20 15,21 20-15,-21-21 0,21 0 0,0 22 16,21-1 0,0-42-16,0 0 0,0 0 15,1 0-15,-1 0 0,0 0 0,0 0 16,21-21-16,-20 21 0,-1-21 0,0-1 15,21 1-15,22-42 16,-43 42-16,0-1 0,-21 1 16,0 0-16,-21 42 31,0 0-31,0 1 0,-1-1 0,1 21 16,0-21-16,-21 22 0,21-1 15,-1 0-15,-20-21 0,21 22 0,0-22 16,-43 64-1,43-64-15</inkml:trace>
  <inkml:trace contextRef="#ctx0" brushRef="#br0" timeOffset="142780.58">4762 16002 0,'-42'-21'0,"84"42"0,-126-42 0,41 21 16,1 0-16,0 0 0,-1-21 0,1 21 16,21 0-16,-21 0 0,-1 0 15,22 0-15,-21-21 0,21 21 0,-22 0 16,22 0-1,21-22-15,0 1 32,21 21-32,0 0 0,1 0 15,-1 0-15,0 0 0,0 0 0,0 0 16,0 0-16,22 21 0,-22-21 16,21 22-16,43-22 0,-43 0 15,22 0-15,-1 0 0,1 21 0,-1-21 16,1 0-16,20 0 15,-20 0-15,21 0 0,-1 0 0,22 0 16,-21 0-16,21 0 0,126 0 16,-126 0-16,0 0 0,21 0 15,-21 0-15,21 0 0,0 0 0,-21 0 16,21 0-16,0 0 0,0 0 16,0 0-16,-21 0 0,21 0 0,84 0 15,-105 0-15,85 0 16,-107 0-16,1 0 0,21 0 15,-43 0-15,-20 0 0,-1 0 16,-21 0-16,0 0 0,0 0 0,1 0 16,-1-21-16,0 21 15,-21-22 17,-21 22-32,0 0 0,-1 0 15,-20 0-15,21 0 16,-21 0-16,-22 0 0,1 0 0,-1 0 0,1 0 15,-1 0-15,1 22 0</inkml:trace>
  <inkml:trace contextRef="#ctx0" brushRef="#br0" timeOffset="143396.75">4911 16044 0,'-43'0'16,"86"0"-16,-107 0 0,43 0 0,0 0 0,0 0 15,-1 0-15,1 0 0,21 22 32,21-22-32,22 0 0,-22 0 15,21 0-15,1 0 0,-1 0 16,21 21-16,1-21 0,63 0 15,-42 0-15,-1 0 0,22 0 0,0 0 16,21 0-16,-21 0 0,21 0 16,21-21-16,-21 21 0,21 0 15,318-22-15,-128 1 16,-189 21-16,20 0 16,-21 0-16,0 0 0,0 0 0,-21 0 15,0 0-15,0 0 0,-21 0 0,0 0 16,-21 0-16,63 0 15,-63 0-15,-43 0 0,0 21 16,-21-21-16,22 0 0,-43-21 78,0 0-62,0 0-1</inkml:trace>
  <inkml:trace contextRef="#ctx0" brushRef="#br0" timeOffset="143545.67">9229 15960 0,'0'0'0,"21"0"0,0-21 15,-21-1-15,21 22 0,0-21 16,0 21-1,-21-21-15,22 21 16,-1-21-16,0 21 0</inkml:trace>
  <inkml:trace contextRef="#ctx0" brushRef="#br0" timeOffset="144442.08">17738 14647 0,'0'0'16,"-22"0"-16,22 22 0,22-44 31,-1 1-15,0 0-16,21 21 0,1-21 0,-1 0 16,21 0-16,1-22 0,-1 22 0,22-21 15,21-1-15,-21 1 0,20 0 16,1-1-16,0-20 0,-21 21 0,126-64 15,-126 63-15,0 1 16,-22 0-16,1 21 0,-22-22 16,-21 22-16,0 0 0,-21 0 0,0 0 15,-21 21-15,-21-22 0,21 22 0,-22-21 16,1 21-16,-21 0 0,20 0 16,1 0-16,0 0 0,-1 0 0,22 0 15,0 0-15,0 0 16,0 0-16,42 0 15,0 0-15,0 0 0,21 0 16,1 0-16,-1 0 0,0 0 16,85 0-1,-84 0-15,-1 0 0,0 0 0,-20 0 16,-1 21-16,0 1 0,0-1 16,0 0-16,-21 0 0,0 21 0,0 64 15,-21-85 1,0 22-16,0-22 0,0 21 0,-43 22 15,43-43-15,0 0 0,21 0 16,0 0-16,-21 1 0,42-22 16</inkml:trace>
  <inkml:trace contextRef="#ctx0" brushRef="#br0" timeOffset="145021.65">20722 13081 0,'21'-63'16,"-42"126"-16,63-169 0,-42 64 0,0 21 0,0-22 15,-21 43-15,0 0 0,-42 0 16,-86 64 0,86-22-16,21 1 0,-1 20 15,1 1-15,0-22 0,-43 85 16,64-64-16,0 1 0,21-1 0,0 43 15,42 0 1,-21-64-16,21-20 0,1 20 0,-1-21 16,0 0-16,22-21 0,-22 0 15,1 0-15,20 0 0,-21 0 16,1 0-16,20-42 16,-42 21-16,22-43 0,-43 43 0,0-21 15,0-1-15,-21 1 0,21 0 16,-64-22-16,43 43 0,-21 0 15,20 0-15,-41 0 16,-1 21-16,43 0 0,0 0 16,0 0-16,42 0 15,0 0 1,0 0-16,1 0 0,83 0 16,-41 21-1,-22-21-15,-21 21 0,1 21 16,-1-21-16,0 22 0,-21-1 0,0 0 15,0 1-15,0 20 0,0-20 0,0 41 16,-42 43 0,20-84-16,22-1 0,0 21 15,-21-41-15,21 20 0,0-21 16,0 0-16,0 0 16,0-42-1,21 0-15,-21 0 16,0 0-16,22 0 0,-22-1 15</inkml:trace>
  <inkml:trace contextRef="#ctx0" brushRef="#br0" timeOffset="145214.54">21124 13441 0,'0'0'16,"0"21"-16,0 0 15,0 0-15,0 1 0,0-1 16,0 21-16,0-21 0,-21 22 0,0 20 15,21-42 1,0 0-16,0 1 0,0-1 0,0-42 47</inkml:trace>
  <inkml:trace contextRef="#ctx0" brushRef="#br0" timeOffset="145369.45">21209 13272 0,'0'0'0,"0"-22"0,0-41 16,-21 21 0,0 42-16,-1 0 0,1 0 15,21 21 1,0 0 0,21-21-16,1 0 0,-1 0 15,0 0-15</inkml:trace>
  <inkml:trace contextRef="#ctx0" brushRef="#br0" timeOffset="145581.33">21653 13018 0,'0'0'0,"22"-22"0,-22 1 15,21 21-15,-21 21 16,0 1 0,0 20-16,-21-21 0,-1 64 15,22-43-15,-21 0 16,0 1-16,21-1 0,0 0 0,-21 1 15,0-1-15,21 0 0,-21 1 16,21-22-16,0 21 0,0 1 16,0-22-16,0 21 15</inkml:trace>
  <inkml:trace contextRef="#ctx0" brushRef="#br0" timeOffset="146905.77">21315 13420 0,'0'0'0,"-21"0"0,-1 0 0,22-21 0,22 21 32,-1 0-32,0 0 15,21 0-15,1 0 0,-1 0 0,21 0 16,-20 0-16,20 0 0,1 0 16,-1 0-16,85-43 0,22-20 15,-107 42-15,-20-22 16,-1 1-16,0 0 0,-21 20 15,1-20-15,-1 0 0,-21 21 0,0-22 16,0 22-16,-21 0 16,-43 21-1,43 21-15,0 0 0,0 22 0,-1-1 0,1 0 16,21 1-16,-21-1 16,21 21-16,-21-20 0,21-1 0,0 127 15,-21-20 1,21-107-16,0-21 15,0 21-15,0-20 0,0-1 0,0 42 16,21-63 0,-21-21-1,21 0-15,-21 0 0,21 0 0,-21-1 16,0-20-16,21 21 0,1-21 16,20-43-1,-21 43-15,-21 20 16,21 22-16,-21 22 31,0-1-31,0 0 0,21 42 16,-21-41-16,22-1 15,-22 0-15,21 0 0,21 0 16,-21 0-16,0-21 0,1 0 0,-1 22 16,0-22-16,0 0 0,21 0 15,-20 0-15,-1 0 0,0-22 0,21 1 16,1-21-1,-22 0-15,-21 20 0,21-20 0,0-21 16,-21 41-16,0 1 0,21 0 16,-21 0-16,0 0 15,-21 21 1,21 21-16,-21 0 16,21 0-16,0 0 0,0 1 15,0-1-15,0 0 0,0 0 0,0 0 16,0 0-16,0 1 0,0-1 15,21 21-15,0-42 16,0 21-16,1-21 0,-1 0 16,21 0-16,-21 0 0,0 0 0,1 0 15,-1-21-15,0 0 0,21-21 16,-21 20-16,1-62 16,-1 63-16,-21-22 15,21 22-15,-21 0 0,0 0 16,0 42 15,-21 0-31,21 0 0,-21 0 0,21 22 16,0-1-16,0-21 0,0 0 15,0 1-15,0-1 0,0 0 16,0 0-16,0 0 0,21 0 0,0 1 16,0-22-16,21 21 15,-20-21-15,-1 0 0,0 0 16,21 0-16,-21-21 0,22-1 15,-22-20-15,-21 0 16,21 21-16,-21-64 0,0 43 16,0-22-16,0 22 0,0-22 0,0 22 15,0-22-15,0-63 16,0 43 0,0 105-1,0 0-15,0 0 16,0 22-16,21-22 0,-21 21 0,0 22 15,0-1 1,0-21-16,0 1 0,0-22 0,0 21 16,0-21-16,0 1 0,0 20 15,0-21-15,0 0 16,21-21 0,-21-21-1,22 0-15,-1 0 0,0 0 16,0-1-16,21 1 0,-20 0 0,20 0 15,-21 21-15,43-21 16,41 21 0,-62 0-16,-22 0 0,21 21 0,-21 0 15,1-21-15,-1 21 0,-21 0 0,0 1 16,0-1-16,-106 63 16,42-41-1,1-22-15,21-21 0,-1 21 16,-20 0-16,20-21 0,-20 21 0,21-21 15,-22 22-15,1-22 0,20 21 0</inkml:trace>
  <inkml:trace contextRef="#ctx0" brushRef="#br0" timeOffset="147573.39">17462 15388 0,'-63'0'0,"126"0"0,-190 0 16,85 0-16,0 0 0,21 0 16,-1 0-16,22-21 0,43 21 15,-1 0-15,22 0 16,-1 0-16,22 0 0,105 0 15,22 0-15,-85 0 0,21 0 16,-21 0-16,0 0 0,0 0 16,0 0-16,-21 0 0,-21 0 0,20 0 15,-41 0-15,105 0 16,-126 0 0,-22-21-16,-21 0 0,0 0 15,-21-1-15,-22 22 0,22-21 0,-21 0 16,21 0-16,-22 21 0,1-21 15,-43 0-15,22-22 16,42 43-16,-1 0 0,22-21 16,22 21-1,-1 0-15,21 0 16,0 21-16,1 0 0,41 22 16,-41-22-16,-1 0 0,-21 0 15,22 22-15,-22-22 0,0 0 16,-21 21-16,0-21 0,0 1 15,-21 20-15,0-21 0,-1 0 0,-20 0 16,21 1-16,-21-22 0,-22 42 16,43-42-16,-21 0 0,20 0 15</inkml:trace>
  <inkml:trace contextRef="#ctx0" brushRef="#br0" timeOffset="147841.44">20108 14880 0,'21'0'0,"-42"0"0,42-21 0,1 21 0,-1 0 15,21-21-15,-21 21 0,22 0 16,-1 0-16,0-21 0,22 21 15,-22 0-15,22 0 0,63 0 16,-22 0-16,-62 0 0,-1 0 16,0 0-1,-20 0-15,-44 0 16,1 0-16,0 0 0</inkml:trace>
  <inkml:trace contextRef="#ctx0" brushRef="#br0" timeOffset="148203.23">20468 14859 0,'-21'0'16,"42"0"-16,-42 21 0,21 0 15,0 1-15,0-1 16,0 0-16,0 42 0,42 64 16,-21-84-1,1-1-15,-22 0 0,21 1 16,-21-1-16,21 0 0,-21 22 15,0-1-15,-21-41 16,0-1-16,-1 0 0,1 0 0,-21 0 16,21-21-16,-22 0 0,1 0 0,21 0 15,-21 0-15,-1 0 0,-41 0 16,20-42 0,43 21-16,0 0 0,0-1 0,-1 1 0,1 0 15,21-21-15,0 21 0,0-1 16,0 1-16,0 0 0,0 0 0,43-21 15,-22 20-15,0 22 16,0-21-16,0 21 0,43 0 16,-43-21-16,21 21 0,-21 0 15,22 0-15,-22 0 0</inkml:trace>
  <inkml:trace contextRef="#ctx0" brushRef="#br0" timeOffset="150038.48">20786 15409 0,'21'22'16,"-42"-44"-16,63 44 0,-21-22 0,0 0 16,0 0-1,43 0-15,-43 0 16,0-22-16,0 1 16,1 21-16,-1-21 0,0 21 15,-21-21-15,0 0 0,21 0 0,-21-22 16,0 1-1,0 21-15,-21 21 16,0 0-16,0 0 0,-1 0 16,1 21-16,0 42 15,21-41-15,-21-1 0,21 42 16,0-20-16,0-22 0,0 0 16,0 21-16,0-21 0,0 1 0,21-1 15,21 0 1,43-21-16,-43 0 15,1 0-15,41 0 0,-41 0 16,-1 0-16,0-21 0,-20 0 16,20-1-16,-21 1 0,21-42 15,-20 42-15,-22-43 0,0 43 16,0 0-16,0-22 16,0 22-16,-22 21 31,22 21-31,-21 1 0,21-1 0,-21 0 15,21 0-15,0 0 0,-21 43 16,21-43-16,-21 0 16,21 0-16,0 0 15,0 1-15,0-1 16,-21-21-16,21-21 31,21-1-31,-21 1 0,21 21 16,0-21-16,0-21 0,0 21 15,1-1-15,-1 1 0,0-21 0,0 21 16,0 0-16,0-1 0,1 1 0,-1 0 16,0 21-16,0 0 15,-21 21-15,0 0 16,21 1-16,0-1 16,-21 0-16,22 0 0,-22 0 15,21 0-15,0 1 0,0-1 0,0 0 16,0 0-16,1-21 0,-1 21 15,21 0-15,-21-21 0,0 0 0,43 0 16,-43 0-16,0 0 16,-21-21-16,21-21 15,-21 21-15,22-22 0,-22 1 16,0 0-16,0-22 0,21 22 0,0-22 16,0-41-1,0-44-15,0 128 16,-21 0-16,22 0 0,-22 0 15,0 42 1,0 0-16,0 0 0,-43 43 16,43-1-16,-21-20 15,0-1-15,21 0 0,-21 1 0,21-1 16,0 0-16,0-21 0,0 22 0,-21-22 16,21 0-16,0 0 0,-22 22 15,22-65 32,0 1-47,22 21 0,-1-21 0,0 0 16,0 0-16,0 21 15,0-21-15,1-1 0,-1 1 0,0 21 16,0 0-16,0-21 0,0 21 16,-42 0-1,0 0-15,0 0 16,0 0-16,0 21 0,-1-21 15,1 21-15,-21 1 0,21-22 0,0 21 16,21 0-16,-22 0 0,1 21 16,21-20-16,0-1 15,0 0-15,0 0 0,0 0 16,0 0-16,21 1 0,22-1 0,-22-21 16,0 0-16,21 21 15,-20-21-15,62 0 16,-41 0-16,-22-21 15,21 21-15,-21-21 0,22-1 0,41-41 16,-20-1 0,-43 43-16,0 0 15,-42 42 17,21 0-32,-21-21 15,21 22-15,-21 20 0,-1-21 0,22 0 16,-21 0-16,21 1 0,0-1 15,0 0-15,0 0 16,0 0-16,21-21 31,1-21-15,-1 0-16,0 21 0,0-21 0,0 0 16,0-1-16,1 1 0,20-21 15,0 0 1,-21 42-16,1 0 0,-1 0 15,-21 21 1,0 0-16,0 0 16,0 0-16,0 0 0,0 1 15,0-1-15,0 0 16,0 0-16,0 0 16,21-21-16,0 21 0,0-21 0,0 0 15,1 0-15,-1 0 16,42 0-16,-42 0 15,1-21-15,-1 21 0,0-21 0,0 0 16,0 0-16,0-22 16,1 22-16,-22 0 0,21-21 15,-21-1 1,0 22-16,0 0 0,-21 42 31,21 0-31,-22-21 0,22 22 16,-21-1-16,21 0 0,0 0 15,0 21-15,0 22 16,0-43-16,0 0 0,0 0 16,21-21-16,1 22 0,-22-1 15,0 0-15,21-21 0,-21 21 16,-21-42 31,-1 0-47,1 0 0,0-1 15,0 1-15,0 0 16,21 0-16</inkml:trace>
  <inkml:trace contextRef="#ctx0" brushRef="#br0" timeOffset="150205.38">22966 14901 0,'0'0'0,"0"-21"0,-21 21 15,-1 0 1,22-21 15,0 0-31,22 21 16</inkml:trace>
  <inkml:trace contextRef="#ctx0" brushRef="#br0" timeOffset="151041.9">24405 12361 0,'0'0'0,"21"-21"0,0 0 0,1 21 16,20-21-16,-21 21 0,21 0 16,1 0-16,126 0 15,-127 0-15,64 0 16,-63 21-16,-1 0 0,-21 0 0,21 22 16,-42-22-16,0 21 0,0 1 15,0-1-15,-21 21 0,-127 128 16,85-128-16,-1 22 15,-21-21-15,22-1 0,-64 85 16,85-84-16,-1-1 0,1 1 0,21 20 16,0-20-16,21-1 15,0 107-15,63-86 16,-21-41-16,1-1 0,-1 0 16,0-20-16,22-1 0,-22 0 15,22 0-15,-22 0 0,22-21 0,-22 0 16,64 0-1,-43-42-15,-42 21 16,-42 21 0,0 0-16,0 0 15,0 0-15,-43 42 0,22-21 16,21 22-16,-22-22 0,22 21 0,0 0 16,0 1-1,21 20-15,-21-20 0,21 20 0,0-21 0,0 85 16,21-84-16,21 84 15,-21-64-15,-21 22 0,22-22 16,-22 22-16,0-21 0,0-1 0,0 1 16,0-1-16,-22 1 0,1-22 15,-63 43-15,41-43 0,-41 21 16,20-41-16,1-1 0,-43 21 16,21-21-16,22-21 15,-1 0-15,1 21 0,-1-21 0,-21 0 16,22 0-16,21 0 0,-22 0 15,1 0-15,20 0 0,-20 0 0,20 0 16,-20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22:04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1820 0,'0'0'0,"0"-21"0,0 0 15,0-21-15,21 21 0,-21-1 0,0-20 16,0 21-16,0-21 0,0 20 16,0 1-16,0 0 0,0 0 0,21 0 15,-21 0 1,0 42 0,0 0-16,0 0 15,0 21-15,0 1 0,0 20 16,0 1-16,0 63 0,0-64 15,0 1-15,0-1 0,0 1 16,0-22-16,0 22 0,0-1 0,0-21 16,0 1-16,0-1 0,0 0 15,0-20-15,0 20 16,0-21-16,0 0 0,0 0 16,21-21-16,-21-21 15,21 0 1,-21 0-16,0 0 0,22 0 15</inkml:trace>
  <inkml:trace contextRef="#ctx0" brushRef="#br0" timeOffset="313.43">2625 2138 0,'0'0'0,"21"0"15,-21 21-15,0 0 16,21-21-16,0 0 16,0 0-16,0 0 15,1 0-15,-22-21 0,21 21 16,-21-21-16,21 21 0,-21-21 0,0 0 16,-21 21 15,0 0-31,-1 0 0,1 0 15,0 21-15,0-21 16,21 21-16,0 0 16</inkml:trace>
  <inkml:trace contextRef="#ctx0" brushRef="#br0" timeOffset="852.53">5165 1312 0,'0'0'0,"0"-21"16,0-21-1,-22 21-15,22 42 16,0 0-16,0 0 16,0 0-16,0 22 0,-21-1 15,21 22-15,0-1 0,-21 1 0,0 20 16,0-20-16,21 20 0,-21-20 15,-1 21-15,1-22 0,0-21 0,0 22 16,0-22-16,21 1 0,0-1 16,0 0-16,0 1 0,0-22 15,0 0-15,0 0 0,0 0 16,0 0-16,0-42 16,0 0-1,0 0-15</inkml:trace>
  <inkml:trace contextRef="#ctx0" brushRef="#br0" timeOffset="1617.08">4974 1715 0,'-21'-43'16,"42"86"-16,-42-107 0,0 43 0,21 0 15,0 0-15,-21-1 0,21 1 0,0-21 16,0 21-16,0 0 0,0-1 15,0 1-15,0 0 0,0 0 0,21 0 16,0 0-16,0-1 16,0 1-16,43 0 0,-43 0 0,21 21 15,-21 0-15,22 0 0,-1 0 16,0 21-16,1 0 0,-1 0 0,0 22 16,1-1-16,-22 0 0,0 1 15,0 20-15,-21 1 0,0-1 0,0 1 16,-21-1-16,0-20 15,0 20-15,-22-21 0,22 1 0,-63 20 16,62-42-16,-20 1 16,21-1-16,0 0 0,0-21 0,-1 0 15,1 0-15,0 0 0,0 0 16,0 0-16,21-21 16,-21 0-16,21-1 0,-22 22 15,22-21-15,-21 21 0,21-21 16,0 42-1,0 0 1,0 1-16,0-1 0,0 0 16,0 0-16,21 0 15,1 22-15,-1-22 0,-21 0 0,21 0 16,0 0-16,0 0 0,0 1 16,1-1-16,-1 0 0,21 0 0,-21-21 15,22 0-15,-22 21 0,21-21 16,0 0-16,1 0 0,-1-21 0,0 21 15,22-21-15,-22 0 0,1 0 0,-1-1 16,0 1-16,1-21 0,-1 21 16,-21 0-16,0-22 0,0 1 0,1 21 15,-22-22-15,21 22 0,-21-21 16,0 21-16,0 0 0,0-1 16,-21 44-1,-1-22 1,22 21-16,-21 0 0,0 21 15,0-21-15,0 22 16,0 20-16,21-42 0,0 1 0,0-1 16,0 0-16,0 0 0,0 0 15,0 0-15,0 1 0,0-1 16,21-21-16,0 0 0,0 0 16,0 0-16,22 0 0,-22 0 15,21 0-15,-21 0 0,22-21 16,-22 21-16,21-22 0</inkml:trace>
  <inkml:trace contextRef="#ctx0" brushRef="#br0" timeOffset="2968.17">6731 1969 0,'0'-22'0,"0"44"0,0-65 0,0 22 0,0 0 16,0 0-16,0 0 0,-21-1 15,0 1-15,-1 21 0,1 0 0,0 0 16,0 0-16,0 0 0,0 0 15,-1 21-15,1 1 0,0-1 16,-21 21-16,21-21 0,-1 22 0,-20-22 16,21 21-16,0 22 15,0-22-15,21 0 0,0-21 16,0 1-16,0-1 0,0 0 16,21-21-16,0 0 15,21 0-15,-21 0 0,22 0 16,-22 0-16,64-21 0,-43 0 15,-21-1-15,21 1 0,-20 0 16,-1 0-16,0 0 0,0 0 0,0-1 16,-21 1-16,0 0 0,21-21 15,-21-1 1,0 22-16,0 42 31,0 1-31,0-1 16,0 21-16,0-21 0,0 0 15,0 22-15,0-22 0,0 21 0,0 1 16,0 41-16,0-20 16,22-22-16,-1 22 0,0-1 0,0 1 15,0-1-15,0 1 0,1-1 0,-1 1 16,0-1-16,21 43 16,1 84-1,-43-126-15,0-22 0,21 64 16,-21-64-16,0 1 0,0-1 0,-21 0 15,21 1-15,-22-1 0,-41 0 16,42-20-16,-22-1 16,22 0-16,-21-21 0,-43 0 15,22 0-15,20 0 0,1 0 0,-21 0 16,20-21-16,1 0 0,0-1 16,-43-41-16,21-64 15,43 85-15,21-1 0,0-20 16,0-1-16,0 22 0,21-22 15,1 1-15,-1-1 0,21 1 0,-21-1 16,22 1-16,-1-22 0,106-148 16,-84 170-1,-1-22-15,-21 22 0,22-22 0,-22 22 16,1 20-16,-1-20 0,0 20 16,-21-20-16,43-43 15,-43 64 1,-21 21-16,0-1 0,0 44 31,0-1-31,0 0 0,0 0 0,0 43 16,0-43-1,0 0-15,0 21 0,0-21 0,0 22 0,0-22 16,0 0-16,0 0 0,21 0 16,0-21-16,-21 22 0,22-1 0,-1-21 15,0 0-15,21 0 16,-21 0-16,1 0 15,-1-21-15,0 21 0,0-22 0,0 1 16,0-21-16,-21 21 0,22 0 16,-1-22-16,-21-20 15,21 42-15,0-22 0,-21 22 16,0 0-16,0 42 31,0 0-15,0 0-16,0 1 0,0-1 0,0 0 15,0 0-15,0 0 0,0 22 16,0-22-16,0 0 0,0 0 0,21 0 16,0 0-16,1 1 15,-1-22-15,0 0 0,0 0 16,0 0-16,0 0 0,22 0 0,-22 0 16,0 0-16,0-22 0,0 1 15,1 0-15,-1 0 0,0 0 0,0-22 16,-21 1-16,21 0 0,0-1 15,-21-20-15,0-1 0,22 22 16,-1-85-16,0 85 16,-21-43-16,0 64 0,0 0 15,0 0-15,0-1 0,-21 44 32,21 20-32,-21-21 15,21 21-15,-22-20 0,22 20 16,0 21-16,0-20 0,0-1 0,0 0 15,0 64 1,0-63-16,0-1 0,0-21 0,0 21 16,0-20-16,0 20 0,0-21 0,22-21 15,-22 21-15,21 0 0,0-21 0,0 0 16,43 0 0,-43 0-16,0-21 15</inkml:trace>
  <inkml:trace contextRef="#ctx0" brushRef="#br0" timeOffset="3497.87">8721 1842 0,'0'-22'0,"0"44"0,0-65 0,0 22 0,0 0 16,0 0-16,0 0 0,-22-1 15,22 1-15,-42-21 16,0 42-1,21 0-15,-1 0 0,1 0 16,0 21-16,0 0 0,-21 0 16,20 22-16,1-22 0,-21 64 15,21-43-15,0 0 0,21-21 0,0 22 16,-22-1-16,22-21 0,0 0 16,0 1-16,0-1 0,0 0 0,22 0 15,-1-21-15,21 0 16,-21 0-16,0 0 0,22 0 15,-22 0-15,0 0 0,0-21 16,0 0-16,22 0 0,-22-1 16,0-20-16,0 21 0,22-64 15,-43 43-15,21 21 0,-21-22 16,21 22-16,-21-21 0,0 21 0,-21 42 31,0 21-15,21-21-16,-22 1 0,22 20 15,-21-21-15,21 21 0,0 1 0,0-22 16,0 21-16,0-21 0,0 1 0,0-1 16,0 0-16,0 0 0,43 21 15,20-20 1,-21-22-16,-20 0 0,-1 0 16,21 0-16,-21 0 0,22 0 15,-22-22-15,0 1 0,21 21 0,-21-21 16,22-42-16</inkml:trace>
  <inkml:trace contextRef="#ctx0" brushRef="#br0" timeOffset="3897.64">9207 1778 0,'0'-21'16,"0"42"-16,0-63 0,0 21 0,22-1 16,-1 22-16,0 0 15,0 0-15,0 0 16,0 0-16,1 0 0,-1 0 0,0 22 15,0-1-15,0 0 16,0 21-16,-21-21 0,0 22 0,43 41 16,-43-41-1,0-22-15,0 21 0,0-21 0,0 22 16,0-22-16,0 0 0,0 0 0,0 0 16,0 1-16,0-1 15,-21-21-15,-1 0 16,1 0-1,21-21-15,0-1 16,0 1-16,0 0 0,0-21 16,0-1-16,21 22 0,1-21 15,-1-22-15,0 22 0,0 0 0,21-1 16,-20 1-16,-1 0 0,0 21 16,0-1-16,21 1 0,-20 0 0,-1 0 15,0 0-15,21 21 0,-21 0 16,1 0-16,-1 0 0,0 0 15,0 0-15</inkml:trace>
  <inkml:trace contextRef="#ctx0" brushRef="#br0" timeOffset="6097.78">2519 4149 0,'-21'0'0,"21"-21"15,-22 21-15,1-22 0,0 1 16,21 0 0,0 0-16,0 0 0,21 0 15,0-1-15,1 1 0,-1 0 16,0 21-16,21-21 0,-21 0 0,22 21 16,-22 0-16,21 0 0,-21 0 15,43 21-15,-22 21 16,-42-21-16,21 22 0,1 63 15,-22-64-15,0 21 16,0-20-16,0 20 0,-22-20 16,1-1-16,-21 64 15,-22-22-15,22-41 0,0-22 16,-1 21-16,1 1 0,0-22 0,-1 0 16,22 0-16,-21-21 0,0 0 15,20 0-15,-20 0 0,21 0 16,-21 0-16,-1-21 0,1 0 15,21 0-15,0-22 0,21 22 16,0 0-16,0 0 0,0-43 16,0 43-16,0 0 0,0 0 15,21 0-15,0-1 0,0 1 16,21 21-16,-20 0 0,41 0 16,-42 0-16,22 0 0,-22 0 15,0 21-15,0 1 0,0-1 16,0 0-16,1 0 0,-22 0 0,0 0 15,21 22-15,-21-22 0,21 0 16,-21 0-16,21 22 0,0-1 16,0-42-16,-21 21 15,22-21-15,-1 0 0,0 0 0,0 0 16,0 0-16,0 0 0,1-21 16,-1 0-16,21 0 0</inkml:trace>
  <inkml:trace contextRef="#ctx0" brushRef="#br0" timeOffset="6367.62">3175 4551 0,'21'0'31,"-21"-21"-31,0 0 16,0-1-1,-21 22 17,0 0-32,0 22 15,-1-1-15,22 0 16,0 0 0,22-21 15,-1 0-31</inkml:trace>
  <inkml:trace contextRef="#ctx0" brushRef="#br0" timeOffset="6830.11">4762 3725 0,'0'0'0,"-63"22"15,63-1-15,-21 21 16,21-21-16,0 22 0,0 20 0,-21 106 16,21-42-1,0-63-15,0-1 0,0-20 16,0-1-16,21 0 0,-21 1 0,0-1 15,21-21-15,0 0 0,-21 22 16,21-43-16,-21 21 0,0 0 16,0-42 15,0 0-31,-21 0 0,21-1 16</inkml:trace>
  <inkml:trace contextRef="#ctx0" brushRef="#br0" timeOffset="7236.88">4339 3979 0,'0'0'0,"0"-21"16,21-63 0,22 62-16,-22-20 0,21 42 15,-21-21-15,43 0 0,-22 0 16,22-1-16,63 22 0,0 0 15,-64 0-15,1 0 16,-1 22-16,1-1 0,-1 0 0,-21 0 16,22 21-16,-22-20 0,1 20 15,-22 21-15,21-20 0,-42-1 16,0 22-16,0 20 0,0-20 16,-21-22-16,-21 0 0,20 1 0,-41-1 15,21 0-15,-22 1 0,22-22 16,-22 21-16,1-21 0,-1 1 15,1-1-15,20 0 0,-20 0 0,-22-21 16,43 0-16,21 0 16,-22 0-16,22 0 0,0 0 0,0 0 15,21-21 1,0 0 0,21 0-16,0-1 0,0 22 15,22-21-15,-22 0 0,21 21 16</inkml:trace>
  <inkml:trace contextRef="#ctx0" brushRef="#br0" timeOffset="7677.63">5863 4191 0,'0'0'0,"0"-21"16,-21 21 15,0 21-31,0 0 0,-1 22 16,1-22-16,0 21 0,21-21 15,0 22-15,-21-22 0,21 0 16,0 21-16,0-21 0,0 1 16,0-1-16,0 0 0,0 0 15,42 0-15,1-21 0,41 0 16,-41 0-16,-1 0 15,0 0-15,-21 0 0,22-21 16,-1 0-16,-21 0 0,22 0 0,-22-22 16,0-20-1,-21 20-15,0-20 0,0 21 0,-21-1 16,-22-20-16,1 42 16,21 21-16,-21 0 0,20 0 0,-20 0 15,21 0-15,0 0 0,-43 42 16,43-21-16,21 0 15,-21 0-15,21 1 0,0-1 0,0 21 16,0-21-16,0 0 0,0 1 16,0-1-16,0 0 0,0 0 15</inkml:trace>
  <inkml:trace contextRef="#ctx0" brushRef="#br0" timeOffset="24232.49">13547 4085 0,'0'0'0,"-22"0"0,-20 0 0,21 0 16,0 0-16,0 0 0,-1 0 0,1 0 15,42 0 1,22 0 0,-22 0-16,21 0 0,1 0 0,-1 0 15,21 0-15,-20 0 16,20 0-16,64 0 0,-63 0 15,20 0-15,-20 0 0,21 21 16,-22-21-16,1 0 0,-1 0 0,-21 0 16,1 0-16,-1 0 0,0 0 15,-20 0-15,-1 0 16,0 0-16,-21-21 16,0 0-1,-21 0-15,0 21 0</inkml:trace>
  <inkml:trace contextRef="#ctx0" brushRef="#br0" timeOffset="24631.98">14436 3789 0,'0'0'0,"-22"0"0,1 0 15,21 21 1,0 0-16,21 0 15,1-21-15,-1 22 16,0-1-16,0-21 0,21 0 0,-20 21 16,-1-21-16,21 0 0,-21 0 15,22 0-15,-22 0 0,0 0 0,21 0 16,-21 0-16,1 0 16,-1 0-16,0 0 0,-21 21 31,-21 0-31,0-21 15,-1 21-15,1 1 0,0 20 0,-21-21 16,21 21-16,-22-20 0,1 20 16,-64 64-16,43-43 15,20-42-15,22 1 16,0-1-16,0 0 0,21 0 16,0 0-16,21-21 31,0 0-16,0-21-15,0 0 0</inkml:trace>
  <inkml:trace contextRef="#ctx0" brushRef="#br0" timeOffset="25275.61">15684 3704 0,'0'0'0,"22"-21"31,-1 21-31,21 0 0,-21 0 16,0 0-16,22 0 0,-1 0 15,-21 0-15,0 21 0,1 0 16,-1 1-16,0-1 0,-21 42 16,0-42-16,0 1 0,0 20 15,-42-21-15,20 0 0,1 22 16,-21-22-16,0 0 0,20 0 0,-20 0 16,0-21-16,-1 21 0,22-21 15,-42 0-15,42 0 0,-1 0 16,22-21-1,0 0-15,22 21 0,-1-21 16,21 21-16,-21-21 0,0 21 16,22 0-16,20-21 15,1 21-15,-43 0 0,21 0 16,1 0-16,-22 0 0,0 21 0,21 0 16,-21-21-16,1 21 0,-1 0 15,0 22-15,0-1 16,-21-21-16,0 43 0,0-43 15,-21 0-15,0 0 0,0 0 16,-1 0-16,-20-21 0,21 22 0,-21-1 16,-1-21-16,22 0 0,-21 21 15,-1-21-15,22 0 0,-21 0 0,0 0 16,20 0-16,-20 0 0,21 0 0,0 0 16,0 0-16,-1 0 0,1 0 15,0-21-15,0 21 0,21-21 16,0-1-1,21 1-15,0 21 0,22-21 16,-22 0-16,21 0 0</inkml:trace>
  <inkml:trace contextRef="#ctx0" brushRef="#br0" timeOffset="25784.32">16743 3704 0,'0'-21'0,"0"42"0,-21-63 16,-1 42 0,1 0-16,0 0 15,0 21-15,0 0 0,0 0 0,-22 1 16,22-1-16,0 21 0,-43 22 15,43-22-15,0-21 0,0 21 16,0 1-16,21-1 0,0 0 16,0 22-16,0-43 0,21 21 15,0-20-15,0-1 0,0 0 16,22 0-16,-22 0 0,21-21 16,1 0-16,-1 21 0,-21-21 0,21 0 15,1 0-15,41-21 16,-62 21-16,20-21 0,-21 0 0,0-21 15,22 20-15,-22-20 0,0 0 16,-21-1-16,0 1 0,21-21 0,-21 20 16,0 1-16,-21-85 15,0 85-15,0 20 0,-1 1 16,1 0-16,-21 0 0,21 21 16,-22 0-16,22 0 0,-21 0 0,21 0 15,-22 21-15,22 0 0,0-21 16,-42 43-16,20-1 15,22-42-15,21 21 0,0 0 0</inkml:trace>
  <inkml:trace contextRef="#ctx0" brushRef="#br0" timeOffset="26545.97">17060 3408 0,'0'0'0,"-21"0"0,21-21 31,21 0-31,0 21 0,1-22 16,20-20-16,0 21 0,1 0 16,20-22-16,1 1 0,-1 0 0,1-1 15,-1 1-15,22 0 0,63-64 16,64-42 0,-149 105-16,-21 1 0,22 21 15,-43 0-15,0 0 0,0-1 0,-21 1 16,-21 21-1,-21 0-15,21 0 16,-22 0-16,22 21 0,-21 1 0,21-22 16,0 21-16,-1-21 0,1 0 15,0 21-15,0-21 0,42 0 32,0 0-17,22 0-15,-22-21 0,21 21 16,-21-21-16,22-1 0,-1 1 0,0 21 15,-21-21-15,22 21 0,-22 0 16,0-21-16,0 21 0,-21 21 16,0 0-16,0 0 15,0 1-15,-21 20 0,0-21 16,0 21-16,0-20 0,21 20 16,-22-21-16,1 21 0,0-20 0,0-1 15,21 0-15,0 42 16,-21-63-16,21 22 15,0-44 17,21 1-32</inkml:trace>
  <inkml:trace contextRef="#ctx0" brushRef="#br0" timeOffset="26840.3">18944 1969 0,'0'21'16,"0"63"-1,0-41-15,0-22 0,-21 21 16,0 1-16,21-1 0,-21 0 0,-1 1 15,1-1-15,21 0 0,0 1 16,-21-22-16,21 21 0,-21-21 0,21 0 16,0 1-16,0-1 0,0 0 15,21-21 1,0 0-16,0 0 16,-21-21-16,22 21 0</inkml:trace>
  <inkml:trace contextRef="#ctx0" brushRef="#br0" timeOffset="27426.57">19283 2138 0,'-21'0'0,"42"0"0,-42-21 15,42 0 1,0 21-1,0 0-15,0 0 0,43 0 16,-22 0-16,-21 0 0,22-22 16,-1 22-16,0 0 0,1 0 15,-22 0-15,21 0 0,-21 0 0,22 0 16,-22 0-16,-21-21 16,-21 21-1,-22 0-15,1 0 16,0 0-16,-1 0 0,-20 0 15,-1 21-15,22 1 0,0-22 16,-1 21-16,-20-21 0,42 21 16,-1-21-16,22 21 15,0 0-15,22-21 16,-1 0-16,-21 21 0,21-21 16,0 22-16,0-22 0,0 0 15,1 0-15,-1 21 0,0-21 0,0 0 16,0 21-16,0 0 15,1 0-15,-1 0 0,0 1 16,-21-1-16,0 0 16,0 0-16,0 0 0,0 0 15,-42 1 1,20-22-16,1 0 0,-21 0 0,21 0 16,-22 0-16,1 0 0,21 0 15,-21-22-15,-1 1 0,1 0 16,21 21-16,0 0 0,21-21 15,0 0 1,21 0 0,0 21-16,21 0 15</inkml:trace>
  <inkml:trace contextRef="#ctx0" brushRef="#br0" timeOffset="28436.57">20426 1905 0,'21'0'125,"0"0"-109,-21-21-16,0 42 47,0 0-32,-21 0-15,21 22 0,-21-22 16,0 0-16,21 0 0,0 0 16,-22 1-16,22-1 0,-21 0 0,21 0 15,0 0-15,-21-21 0,21 21 16,21-42 31,-21 0-32,0 0-15,21 0 0,-21 0 16,0-1-16,0-20 0,0 21 16,22 0-16,-1-43 15,-21 43-15,0 0 0,0 42 31,0 0-15,0 22-16,0-22 0,0 0 0,0 21 16,0-21-16,0 1 15,0-1-15,0 0 0,0 0 16,21-21 0,0 0-16,0 0 0,0 0 15,1 0-15,-1-21 16,0 0-16,0 21 0,0-21 0,0-22 15,22 22-15,-22 0 0,0-21 16,21 20-16,1-20 0,-22 0 16,64-22-16,-22-20 15,-42 84-15,0 0 16,-21 21-16,0 0 16,0 0-16,0 21 0,-21 22 15,0-22-15,21-21 0,-21 22 16,0-1-16,21-21 0,0 22 0,0-22 15,0 0-15,0 0 0,0 0 16,0 0-16,0 43 16,0-43-16,0 0 15,0 0-15</inkml:trace>
  <inkml:trace contextRef="#ctx0" brushRef="#br0" timeOffset="29276.09">17674 4191 0,'0'0'0,"0"21"32,0 0-32,21-21 0,0 22 15,22-22-15,-22 21 0,21 0 16,1-21-16,20 21 0,43 0 16,-64 0-16,22-21 0,-1 22 15,1-22-15,-1 0 0,1 21 0,84-21 16,-106 0-1,1 0-15,-22 0 0,21 0 0,-21 0 16,-21-21 0,-21 21-16,0-22 15,0 1-15,-22 0 0,22 21 16,21-21-16,-21 21 16,21-21-16,21 0 15,0 21 1,1 0-16,-1 0 0,0 0 15,0 0-15,0 0 16,0 21-16,-21 0 0,0 0 0,0 0 16,0 0-16,0 1 15,0 20-15,-21-21 0,-21 0 16,21-21-16,0 21 0,-1 1 0,-20-1 0,21 0 16,0-21-16,0 21 0,-1-21 15,1 0-15,21 21 16,21-21-1,1 0-15,-1 0 16,21-21-16</inkml:trace>
  <inkml:trace contextRef="#ctx0" brushRef="#br0" timeOffset="29527.96">19240 3979 0,'0'64'32,"-21"-43"-32,21 21 0,-21-20 0,21 20 0,-21 0 15,21 1-15,-21-22 0,0 21 16,21-21-16,0 43 16,-22-22-16,22-21 0,0 0 15,0 1-15,0-1 0,0 0 16,22-21-1,-1 0 1,0 0-16,0-21 0</inkml:trace>
  <inkml:trace contextRef="#ctx0" brushRef="#br0" timeOffset="30061.29">19516 4106 0,'63'0'32,"-21"0"-32,-20 0 0,41 0 15,-21 0-15,1 0 0,-22-21 16,21 21-16,1 0 0,-1 0 0,-21 0 16,21 0-16,-20 0 0,-1 0 15,0 0-15,-42 0 16,-22-21-1,22 21-15,-21 0 0,0 0 0,-22 0 16,22 0-16,-1 0 0,-20 0 16,42 0-16,-22 21 0,1-21 15,0 0-15,21 21 0,21 1 16,0-1 0,0 0-16,21 0 0,-21 0 15,42 0-15,-21-21 0,0 22 16,64 41-1,-64-42-15,0-21 0,22 21 0,-22 1 16,0-1-16,0 0 0,0 0 16,-21 0-16,0 0 0,0 1 15,0-1-15,-21-21 16,0 0-16,0 21 0,0-21 16,0 0-16,-1 0 0,1 0 15,-21 0-15,21 0 0,0 0 0,-43 0 16,43 0-1,0 0-15,21-21 32,21 0-32,0 21 15,0-22-15,0 22 0</inkml:trace>
  <inkml:trace contextRef="#ctx0" brushRef="#br0" timeOffset="30385.92">20701 4022 0,'0'0'16,"-21"-21"-16,0 21 0,21-22 0,0 1 15,21 21 1,0 0-16,0-21 15,21 21-15,22 0 16,-43 0-16,21 0 0,1 0 16,-22 0-16,21 0 0,1 0 0,-22 0 15,21 0-15,-21 0 0,0 0 16,1 0-16,-22 21 16,-22-21-1,1 0 1,0 0-16,0 0 15,-21 0-15</inkml:trace>
  <inkml:trace contextRef="#ctx0" brushRef="#br0" timeOffset="30711.73">21018 3958 0,'0'21'0,"-21"1"15,21-1-15,-21-21 16,21 21-16,0 0 0,0 0 15,0 0-15,-21 1 0,21-1 0,0 0 16,-21 0-16,21 21 0,0-20 16,0 20-16,0-21 0,0 21 0,0-20 15,-21 20-15,21-21 0,0 0 16,0 0-16,0 1 0,0-1 0,0 0 16,-22 0-16,22 0 0,0 0 31,-21-21-31,0 0 0,0 0 15,0 0-15,0 0 0,-1 0 16,-20 0-16,21 0 0,0 0 16,0 0-16,-1 0 0,1 0 0,0 0 15,0 0-15,0 0 0,0-21 16,-1 21 0</inkml:trace>
  <inkml:trace contextRef="#ctx0" brushRef="#br0" timeOffset="45352.55">1566 1905 0,'0'0'0,"21"-21"0,1 21 0,-1-21 15,-21 0-15,0-1 16,0 1 0,-21 0 15,-1 21-31,1 0 0,0 0 16,0 0-16,0 0 0,-22 0 15,22 0-15,-21 0 0,0 21 16,20 0-16,-20-21 0,0 22 15,-1-1-15,22 0 0,-21 0 16,21 0-16,0-21 0,-1 21 0,1 22 16,0-22-16,21 0 15,0 0-15,0 0 16,0 1-16,21-1 16,0-21-16,22 21 0,-22-21 15,0 21-15,21 0 0,-20-21 0,20 21 16,21 22-1,-41-22-15,20 0 0,0 0 0,-21 22 16,22-22-16,-22 0 0,21 21 16,-21 1-16,1-22 0,-1 21 0,-21 0 15,0 1-15,0-1 0,0 22 16,-21-22 0,-1 0-16,1 1 0,-21-1 0,21 0 0,-22-21 15,1 22-15,0-22 0,-43 42 16,22 1-1,20-43-15,22 0 0,0 0 0,0 1 16,0-22-16,-1 0 0,22 21 16,-21-21-1,21-21 17,0-1-17,0 1-15,21 21 0,1 0 16,-1 0-16,0 0 15,0 0-15,0 0 0,0 0 0,1 0 16,20 21-16,-42 1 0,21-1 16,0-21-16,0 21 15,-21 0-15,0 0 0,22 22 0,-1-22 16,-21 0-16,0 21 0,0 1 16,0-22-16,0 21 0,0 0 0,0 1 15,0 84 1,0-85-16,0 22 0,0-22 0,0 21 15,0 1-15,0-1 0,-43 128 16,43-128 0,-21 1-16,21 21 0,0-22 0,0 64 15,0-42-15,-21-22 16,21 22-16,0-22 0,-21 1 0,21 21 16,0-22-16,0 1 0,0-1 15,0 1-15,0-22 0,0 21 16,-21 1-16,21-1 0,0-20 0,0 20 15,0-20-15,0 20 0,0-21 16,21 1-16,21 20 16,43 43-16,-64-85 15,21 0-15,43 1 16,-43-1-16,1-21 0,-1 0 0,22 0 16,-22 0-16,0 0 0,85 0 15,-84 0 1,-1 0-16,0 0 0,-21 0 0,43 0 15,-43 0-15,-21-21 63,-21 21-63,21-22 16,0 1-16,0 0 0</inkml:trace>
  <inkml:trace contextRef="#ctx0" brushRef="#br0" timeOffset="62099.64">4487 7811 0,'0'0'0,"0"-22"16,0 1-16,0 0 0,0 0 16,0 0-16,0 0 0,0-1 15,0 44 17,0-1-32,0 0 15,0 21-15,0 1 0,0-1 16,0 21-16,0 43 15,0-21-15,-21-22 0,21-20 0,-21 20 0,0 1 16,21-22-16,-21 22 0,21-22 16,-22 0-16,22-21 0,0 22 0,0-1 15,0-21 1,22-21 0,-22-21-16,0 0 15</inkml:trace>
  <inkml:trace contextRef="#ctx0" brushRef="#br0" timeOffset="62424.46">4297 7726 0,'-21'-21'0,"42"42"0,-64-63 15,43 20-15,0 1 0,0 0 16,22 21-1,-1 0-15,0 21 16,0-21-16,21 43 0,-20-22 16,20 0-16,0 21 0,1 1 15,20 62-15,-21-62 0,22 63 16,-43-64-16,0 0 16,0 1-16,1-1 0,-1 0 0,0 1 15,-21-22-15,0 0 0,0 0 16,0 0-16,21-42 31,-21-21-15,21 21-16,-21-22 15,21 22-15</inkml:trace>
  <inkml:trace contextRef="#ctx0" brushRef="#br0" timeOffset="62704.3">5270 7620 0,'-21'0'0,"21"21"0,-21 0 15,21 1-15,-21-1 0,0 21 16,-22 22-16,-20 84 16,42-106-16,-22 0 15,22 1-15,0-1 0,0 0 0,0 1 16,0-1-16,-1-21 0,1 0 15,21 1-15,-21-1 0,21 0 16,21-21 0,0-21-16,1 0 15,-1-1-15,0 1 0,0-21 16,0 0-16,0-1 0,1 1 0,-1 0 16</inkml:trace>
  <inkml:trace contextRef="#ctx0" brushRef="#br0" timeOffset="62960.15">5249 7620 0,'0'0'0,"21"-21"16,1 0-16,-22 42 31,0 0-31,0 0 16,0 22-16,0-22 0,0 21 16,0 22-16,0-1 0,0 1 0,0-1 15,-22 1-15,22-1 0,0 1 0,-21-22 16,0 64-16,21-64 15,-21 0-15,21 1 0,0-22 0,0 21 16,0-21-16,0 1 0,0-1 16,0 0-16,21-21 15,0 0-15,0-21 16,1 0-16,-22-1 0,21 1 16,0 0-16</inkml:trace>
  <inkml:trace contextRef="#ctx0" brushRef="#br0" timeOffset="63399.9">5630 8001 0,'0'0'0,"0"-21"0,0 42 32,0 0-17,-21 0-15,21 22 0,-21-22 0,0 21 16,0 1-16,21-22 0,-22 21 0,1 0 15,0 1-15,21-22 16,0 21-16,-21 1 0,21-22 0,0 0 16,0 21-16,0-21 0,0 1 0,0-1 15,21 0-15,0 0 16,0-21-16,1 0 0,41 0 16,43-21-1,-85 21-15,21-21 0,1 0 0,-22-1 16,21 1-16,-21-21 0,1 21 0,-1-22 15,0 22-15,-21-63 16,0 20-16,0 22 0,0-1 16,0 1-16,-21 0 0,0-1 0,-1 1 15,-20 21-15,21 0 0,0 0 0,-43-1 16,22 22-16,0 0 16,20 0-16,1 0 0,0 22 15,0-22-15,21 21 0,0 0 16,0 0-16,0 0 0,21-21 15,0 0-15,0 0 16,1 0-16</inkml:trace>
  <inkml:trace contextRef="#ctx0" brushRef="#br0" timeOffset="63969.73">6413 7620 0,'0'0'0,"-42"-21"31,21 21-31,0 0 16,21 21-16,-21 0 0,21 0 0,-22 22 15,22-22-15,0 21 0,0 1 16,0-1-16,0 0 0,0 22 0,0-22 16,0 22-16,0-22 0,0 0 0,0 1 15,-21-1-15,21 64 16,0-64-16,-21-21 15,21 0-15,0 1 0,0-1 0,0 0 16,0 0 0,0-42-1,0 0 1,-21 0-16,21-1 0,0 1 16,0 0-16,0 0 0,0 0 0,0-22 15,0 22-15,0-21 0,0 21 16,21 0-16,0-22 0,0 22 15,22 0-15,-22 0 0,21 0 0,1 21 16,-1 0-16,0 0 0,1 0 0,20 0 16,-21 0-16,1 21 0,-22 0 15,21 0-15,1 0 0,-22 22 0,0-22 16,-21 21-16,0-21 0,0 22 16,0-22-16,-21 0 0,0 21 0,-22-21 15,1 1-15,0 20 0,-1-21 0,1 0 16,0-21-16,-1 21 0,1 1 15,0-22-15,-22 21 16,22-21-16,21 0 0,-1 0 0,1 0 16,21-21-1,0-1-15,0 1 16,21 21-16,22-21 0,-1-21 16,0 21-16,-20-1 15</inkml:trace>
  <inkml:trace contextRef="#ctx0" brushRef="#br0" timeOffset="64212.77">7112 7980 0,'0'0'15,"21"0"-15,-21 21 16,0 0-16,0 0 0,0 22 16,0-22-16,0 0 0,0 21 15,0 1-15,0-22 0,0 21 0,0-21 16,0 22-16,-21-22 0,21 0 15,0 0-15,-21 0 0,21 1 0,0-1 16,0 0-16,21-42 47,-21 0-47,21-1 0,-21 1 16,21 0-16,-21-21 0</inkml:trace>
  <inkml:trace contextRef="#ctx0" brushRef="#br0" timeOffset="64553.57">7239 7684 0,'-21'-22'0,"42"44"0,-63-44 0,20 22 15,1 0-15,0 0 0,0 22 16,21-1-16,-21 0 0,21 0 0,-21 0 16,21 22-16,0-1 15,0-21-15,21-21 0,0 21 16,0-21-16,0 0 0,0 0 0,1 0 15,20 0 1,21 0-16,-41-21 0,-1 0 16,0 0-16,-21 0 0,0-1 0,0 1 15,0 0-15,0 0 0,0 0 16,-21 0-16,0-1 0,-1 22 16,1 0-16,-63 0 15,41 0-15,22 0 0,-21 0 16,21 22-16,-1-1 0,1-21 0,0 21 15,0 0-15,21 0 0,0 22 16,21-1 0,0-42-16,0 0 0,1 0 0,-1 0 15,0 0-15</inkml:trace>
  <inkml:trace contextRef="#ctx0" brushRef="#br0" timeOffset="64855.91">7747 7451 0,'0'-43'0,"0"86"0,21-107 0,-21 22 0,21 21 16,-21-22-16,0 22 15,0 0-15,0 42 16,0 0-16,0 22 16,-21-1-16,0 0 0,21 1 0,-21 20 15,0 1-15,-1-1 0,-20 64 16,21-63-16,21-1 0,-21 1 15,0-1-15,-1 1 0,1 63 16,21-85-16,-21 0 0,0 43 16,21-43-1,0-20-15,0-1 0,0 0 0,21-21 16,0 0-16,0 0 16,1 0-16,20-21 15,-21-22-15,43 1 0</inkml:trace>
  <inkml:trace contextRef="#ctx0" brushRef="#br0" timeOffset="65220.7">7980 8043 0,'0'0'0,"0"22"0,0-1 16,0 0-16,0 0 0,21-21 15,0 0 1,0 0-16,22 0 0,-22 0 15,0 0-15,0 0 0,0-21 0,22 21 16,-22-21-16,0 0 0,42-43 16,-63 22-1,0 21-15,0-1 0,0 1 16,0 0-16,-21 21 0,0 0 16,0 0-16,-21 0 0,-1 0 0,1 21 15,0 0-15,-85 85 16,84-63-16,1-22 15,0 21-15,20 0 0,1 1 0,0-22 16,21 21-16,0 1 0,0-22 16,0 0-16,64 42 15,41-41-15,-62-1 16,-1-21-16,0 0 0,1 0 16,-1 0-16,0-21 0,1-1 0,-1 22 15</inkml:trace>
  <inkml:trace contextRef="#ctx0" brushRef="#br0" timeOffset="65783.38">10880 6773 0,'0'0'0,"-22"-21"0,-20-21 0,21 21 15,0 0-15,0-1 0,-1 1 0,22 0 16,0 0-16,-21 0 0,21 42 31,21 0-15,1 0-16,20 22 0,-21-1 0,21 0 15,1 1-15,-1 20 0,0 1 0,22-1 16,42 85-16,21 22 16,-64-86-16,1 1 0,-1 0 15,1-1-15,20 22 0,-20-21 0,-1-1 16,22 1-16,-21 0 15,-1-1-15,1 1 0,-1-21 0,1 20 16,-1-20-16,-21-1 0,1 1 0,-1-22 16,0 22-16,1-1 0,-22-21 15,0 1-15,0-22 0,-21 21 0,21-21 16,-21 1-16,0-1 0,0-42 31,-21 21-31,21-22 16,-21-20-16,21 21 0,0-21 0,0-22 15,0 22 1,0-1-16,0 1 0,0 0 0,0-1 16</inkml:trace>
  <inkml:trace contextRef="#ctx0" brushRef="#br0" timeOffset="66200.14">12848 6731 0,'0'0'0,"0"-21"16,0-21-16,42-43 15,-20 64-15,-22 0 0,0 42 32,-22 0-32,-20 21 15,21 1-15,-21-1 0,-1 21 16,1-20-16,-85 105 0,63-85 15,-20 43-15,-1-21 0,-21 0 0,0 20 16,1-20-16,-1 21 0,0-21 16,-21 20-16,21 1 0,-21-21 0,-127 105 15,148-126-15,-21 21 16,21-22-16,22 1 0,-1-1 0,0 1 16,22-1-16,-1-21 0,1 1 15,21-1-15,-1 0 0,1-20 0,0 20 16,20-21-16,1 0 0,0 0 0,0 1 15,42-44 32,0 1-47,-21 0 0,21 21 16,-21-21-16</inkml:trace>
  <inkml:trace contextRef="#ctx0" brushRef="#br0" timeOffset="72056.55">15875 7895 0,'0'0'15,"0"-21"-15,-21 21 0,0-21 16,-22 21 0,22 0-1,0 0-15,0 0 0,0 0 16,-1 0 0,22 21 15,22-21-31,-1 21 0,21-21 0,0 0 15,1 21-15,20-21 0,107 22 16,-65-22-16,1 0 0,0 0 16,0 0-16,0 0 0,-22 0 15,22 21-15,0-21 0,0 0 0,-21 0 16,-1 0-16,1 0 16,148 0-16,-191 0 15,0 0-15,1 0 0,-22 0 0,0 0 16,0 0-16,-42 0 15,0 0 1,-21 0-16,-1-21 0,1 21 16,0 0-16,-22-22 0,1 22 0,-1 0 15,1 0-15,-1 0 0</inkml:trace>
  <inkml:trace contextRef="#ctx0" brushRef="#br0" timeOffset="72311.39">16256 7980 0,'0'0'0,"21"0"16,0 0-1,0 0-15,1 0 0,20 0 16,64 0-16,-43 0 0,-20 0 16,20 0-16,22 0 0,-22 0 15,1 0-15,-1 0 0,22 0 0,-22 0 16,1 0-16,-1 0 0,1 0 15,-22 0-15,85 0 16,-106 0-16,1 0 0,-1 0 16,0 0-16,-21-21 15</inkml:trace>
  <inkml:trace contextRef="#ctx0" brushRef="#br0" timeOffset="72712.17">17420 7726 0,'-21'0'0,"42"0"0,-42-21 0,0 0 0,21-1 16,21 44 46,0-22-62,0 21 0,0 0 16,1-21-16,20 21 0,-21-21 0,21 21 15,-20-21-15,20 21 0,-21-21 16,21 22-16,-20-22 0,-1 0 0,21 21 16,-21-21-16,0 0 0,1 0 15,-1 21-15,-21 0 16,0 0-16,0 0 0,0 1 16,-21-1-16,-1 0 0,-20 21 15,0-21-15,-1 22 0,1-1 0,-21 0 16,-64 43-16,63-43 15,1-20-15,-1 20 0,22-21 16,-1 0-16,1 0 0,0 1 0,21-1 16,-1 0-16,1-21 0,0 0 15,42-21 1,0 21 0,1-21-16,20-1 0</inkml:trace>
  <inkml:trace contextRef="#ctx0" brushRef="#br0" timeOffset="73195.84">19240 6731 0,'-21'0'0,"42"0"0,-63-21 16,21 0-16,0 21 0,21-21 0,-21-1 15,21 1-15,-22 21 32,1 21-32,21 1 15,-21 20-15,21-21 0,0 21 16,-21 1-16,0 20 0,0 43 16,21-21-16,-22-22 0,22 1 15,-21-1-15,0 1 0,21-1 16,-21 64-16,0-21 15,21-85 1,0 0-16,0 1 0,0-1 0,-21-42 47,21-1-47</inkml:trace>
  <inkml:trace contextRef="#ctx0" brushRef="#br0" timeOffset="73780.5">18754 7049 0,'0'0'16,"0"-22"-16,0-20 0,0 21 16,0-43-16,0 43 0,0 0 15,0 0-15,0-21 0,0 20 0,21 1 16,0 0-16,0 0 0,0 0 16,0 0-16,1-1 0,20 22 0,-21-21 15,21 21-15,1 0 0,20 21 16,-20 1-16,-1-1 0,0 21 15,1 0-15,-22 1 0,0 20 16,21-20-16,-21 20 0,-21 1 0,0-22 16,22 21-16,-22 43 0,0-63 15,0-1-15,0 0 0,0-21 16,0 22-16,0-22 0,0 0 16,0 0-16,-22-21 15,22-21 1,-21 0-16,21 0 15,0-22-15,0 22 0,0-21 16,0 0-16,0-1 0,0 1 0,21-64 16,1 43-16,-1 20 15,21-20-15,-21-1 0,22 22 0,-1-22 16,0 22-16,1 0 0,-1-1 0,0 1 16,1 21-16,-1 0 0,0 0 15,22 21-15,-1 42 16,-20 0-16,-22 1 0,-21-1 15,0 21-15,0 1 0,0-22 16,0 85-16,-21-63 0,-1-1 16,1 1-16,0-22 0,0 22 15,0-22-15,0 0 0,-1 22 0,-20-43 16,21 64-16,0-64 16,0 0-16,21 0 0,-22 0 0,22 0 15,0 1-15,0-1 16,22-21-1,-1 0-15,0-21 0,0-1 16,0 22-16,0-21 0,1 0 0</inkml:trace>
  <inkml:trace contextRef="#ctx0" brushRef="#br0" timeOffset="74498.92">20447 7239 0,'0'0'0,"21"0"0,-21-21 16,-21 21-1,0 0-15,0 21 16,-1 0-16,1-21 0,0 21 0,-21 64 16,21-64-16,-1 0 15,22 1-15,-21 20 16,21-21-16,0 0 0,0 0 16,0 1-16,0-1 0,21-21 0,1 0 15,-1 21-15,21-21 16,-21 0-16,0 0 0,1 0 15,-1 0-15,-21-21 16,0 0-16,0-1 0,0 1 0,0-21 16,0-22-1,0 22-15,0 0 0,0-1 0,21 1 16,0 0-16,0 21 0,0-22 0,1 22 16,-1 0-16,21 0 0,-21 0 0,64 21 15,-22-22 1,-41 22-16,20 0 0,-21 0 15,0 22-15,0-1 0,1 21 16,-1-21-16,0 22 0,-21-22 0,0 21 16,0 0-16,0 43 15,0-64-15,0 22 0,0-22 0,-21 21 16,21-21-16,-21 0 0,21 1 0,0-1 16,-22-21-16,22 21 0,-21-21 15,0 0 1,21-21-1,0 0-15,0-1 0,0 1 16,0 0-16,0-21 0,21-1 16,-21 22-16,21-21 0,1 0 0,-1-1 15,21 1-15,22-43 16,-22 64-16,-21 0 0,21 0 0,1 0 16,-22 21-16,21 0 0,-21 0 0,43 21 15,-43 0-15,0 0 16,-21 21-16,0 43 0,0 42 15,0-106 1,-21 22-16,0-1 0,0-21 0,0 0 16,-1 0-16,1 1 0,0-1 0,0 0 15,0 0 1,0-21-16,21 21 0,0-42 31,0 0-31,21 21 0,0-21 16,21 0-16,-21-1 0</inkml:trace>
  <inkml:trace contextRef="#ctx0" brushRef="#br0" timeOffset="75089.57">22119 7197 0,'0'-21'0,"0"42"0,21-64 15,-21 22-15,0 0 16,0 0-16,0 0 0,0 0 15,0-1-15,-21 1 0,0 21 16,0 0-16,0 0 0,-1 0 16,-20 0-16,21 21 0,-64 22 15,1-1-15,41 0 0,1 1 16,0-1-16,20 0 0,-20-20 16,21 20-16,0 0 0,0-21 0,21 22 15,0-22-15,0 42 16,42 1-1,0-64-15,-21 21 0,22-21 0,-1 0 0,-21 0 16,22 0-16,-22 0 16,21 0-16,0 0 0,-20-21 0,62-43 15,-63 43-15,1-21 16,-1 0-16,0-1 0,0-20 16,0 20-16,-21-20 0,21-1 0,1 1 15,-22 21-15,0-22 0,21 1 16,0-43-16,0 63 0,-21-41 15,0 63-15,0-1 0,0 1 16,0 0-16,0 42 16,0 0-16,0 22 15,-21-22-15,21 21 0,-21 1 16,0-1-16,21 21 0,0-20 16,-22-1-16,1 22 0,21-1 0,0-21 15,0 22-15,0 21 16,0-43-16,0 43 0,0-64 15,0 0-15,0 0 0,0 0 0,0 0 16,0 1-16,21-22 16,1 0-16,-1 21 0,0-21 0,0 0 0,0 0 15,0 0-15,22 0 0,-22 0 16,21 0-16,1-21 0,-1 21 0,0-22 16</inkml:trace>
  <inkml:trace contextRef="#ctx0" brushRef="#br0" timeOffset="76436.73">23050 7303 0,'0'0'0,"22"-22"0,-22 1 0,21-21 16,-21 0-16,0 20 0,0 1 15,0 0-15,0 0 0,0 0 16,0 0-16,0-1 0,-21 22 16,-1 0-16,-20 0 15,21 0-15,0 0 0,0 0 0,-1 22 16,-20-1-16,-21 21 0,41 0 15,-20-20-15,21 20 0,-21 0 16,20-21-16,1 22 0,0-22 0,0 21 16,21-21-16,0 43 15,0-43-15,0 0 0,0 0 16,21 1-16,0-22 0,0 0 16,1 0-16,-1 0 0,21 0 0,-21 0 15,22 0-15,-22 0 0,42-43 16,-42 22-16,1-21 0,-1 21 15,21-22-15,-21 1 0,0 0 16,1 20-16,-22-20 0,21 0 0,0 21 16,-21-1-16,0-20 15,0 63 17,-21 0-32,21 1 0,-21-1 15,-1 21-15,22-21 0,0 22 0,0-22 16,-21 21-16,21-21 0,0 0 0,0 1 15,0 20-15,0-21 0,0 0 16,21 0-16,-21 1 0,22-22 0,41 42 16,-42-42-16,22 0 15,-22 0-15,21 0 0,0 0 0,-20 0 16,20 0-16,0-21 0,-21 0 0,22-1 16,-22 1-16,21 0 0,-21-21 15,22 21-15,-22-22 0,0 1 0,0 0 16,0 20-16,1-20 0,-1 21 15,-21 0-15,21 0 0,-21-1 16,-21 44 15,0-1-31,21 0 0,-22 0 0,1 0 16,21 0-16,0 1 0,0-1 0,0 0 16,0 21-16,0-21 0,0 1 15,0-1-15,0 0 0,21 0 16,64 21-1,-64-42-15,22 0 0,-22 0 16,21 0-16,-21 0 0,22 0 0,-22 0 0,21-21 16,-21 0-16,0 0 15,22-43-15,-1 1 16,-21 42-16,0-22 0,1 1 0,-1 21 16,0 0-16,-21 0 0,0-1 15,21 1-15,-21 0 0,0 42 47,0 0-47,-21 1 0,21-1 16,-42 42-1,42 1-15,-22-43 0,1 21 16,0 1-16,0-1 0,21-21 0,-21 21 16,0 1-16,21-1 0,0 0 15,0 1-15,-22-1 0,22 22 0,-21 20 16,21 22-16,0-42 15,0-1-15,0-21 0,0 22 16,0-22-16,0 22 0,0-22 16,0 0-16,0 22 0,0-22 0,21 1 0,-21-1 15,22 0-15,-1 43 16,-21-64-16,0 21 0,0 22 16,0-43-16,0 0 0,0 0 0,0 1 15,0-1-15,-21-21 0,-1 0 16,1 0-16,-42 0 15,42-21 1,-1-1-16,1 1 0,0 0 16,0 0-16,-21-21 0,20-1 0,1 1 15,-21 0-15,21-1 0,0 1 0,-22-22 16,22 22-16,21-21 0,0-1 16,0 1-16,0 20 0,0-20 0,21-1 15,0 1-15,1-1 0,62-42 16,1 22-1,-43 20-15,1 22 0,-1 21 0,0-22 0,1 1 16,-1 21-16,0 0 0,-21 0 16,1-1-16,-1 1 0,0 21 15,0-21-15,-21 42 63,0 0-48,0 1 1,0-1 15</inkml:trace>
  <inkml:trace contextRef="#ctx0" brushRef="#br0" timeOffset="96796.14">5757 11240 0,'0'0'0,"0"-22"0,-21 1 0,0-21 0,21 21 15,-21 0-15,0-1 0,-1 1 0,-20 0 16,21 21-16,-21 0 15,20 0-15,1 0 0,0 0 16,0 0-16,0 0 0,-22 0 0,22 42 16,0-20-16,0 20 0,0 0 0,0 1 15,-22 84-15,1-22 16,42-41-16,0-1 16,-21 1-16,21-1 0,0-20 0,0 20 15,0-20-15,0 20 0,0-21 0,0 1 16,21-22-16,0 21 0,0-21 15,64 22-15,-64-43 16,21 0-16,22 0 0,21 0 16,-22 0-16,-21-21 0,64-1 15,21-62 1,-84 63-16,-1-22 0,-21 22 0,0-21 16,0 21-16,1-22 0,-22 22 15,21-21-15,-21 21 0,0-1 0,0-41 16,0 42-1,0 42 1,0 0-16,0 0 16,0 22-16,0-22 0,0 0 0,0 21 15,0 1-15,0-22 0,-21 85 16,21-85-16,0 0 16,0 21-16,21-21 0,0 1 15,0-1-15,0-21 16,0 0-16,22 0 0,-22 0 15,0-21-15,0-1 0,0 22 16,1-21-16,20-42 16,-21 42-16,0-22 0,0 22 0,-21-21 0,0-1 15,0 22-15,0-21 0,0 0 16,-42-1 0,0 22-16,21 0 0,-1 21 0,-20 0 15,21 0-15,-21 0 0,20 0 0,1 0 16,0 0-16,0 0 0,0 0 0,42 0 47,0 0-47,21 0 0,-20 0 15,-1 0-15,21 0 0,0 0 16,-20 0-16,20 0 0,0 0 16,-21 0-16,106 0 0,-105 0 15,20 0-15,-21 21 0,0 0 16,0 0-16,1-21 0,-1 22 0,-21-1 15,0 21-15,0 22 16,21-43-16,-21 21 16,0-21-16,0 0 0,0 22 15,0-22-15,0 0 0,0 0 0,0 0 16,0-42 31,0 0-47,0 0 0,0 0 0,0 0 15,21-43-15,21-42 16,-42 64-16,22 21 16,-1-22-16,0 22 0,0 0 0,0-21 15,22 21-15,-22 21 0,0-22 0,0 22 16,0 0-16,0 0 16,43 22-16,-43-1 15,-21 0-15,0 0 0,21 0 0,-21 22 16,21-22-16,-21 0 0,0 21 15,0-21-15,0 1 0,0 41 16,0-42-16,0 0 0,0 1 16,0-44 15,0 1-31,0 0 16,0 0-16,0-21 15,0 20-15,22 1 0,-1-21 0,0 21 0,0-22 16,0 22-16,0 0 0,1-21 15,-1 42-15,0-21 0,0-1 16,0 22-16,22 0 0,-22 43 16,0-43-16,-21 42 0,0-21 15,0 0-15,0 1 0,0-1 16,0 21-16,0-21 0,0 22 0,0-22 16,0 21-1,0 0-15,0 1 0,0-22 16,0 0-16,0 0 15,21-21 1,0 0-16,0 0 0,1-21 16,20-21-16</inkml:trace>
  <inkml:trace contextRef="#ctx0" brushRef="#br0" timeOffset="97137.22">7937 11621 0,'0'0'16,"0"-22"-16,0 1 0,0 0 0,0 0 15,0 0-15,0 0 0,-21 21 16,0 0 0,21 21-16,0 0 15,0 21-15,0-21 0,0 22 0,0-1 16,0 0-16,0 1 0,0 20 16,0-20-16,0 20 0,0 1 15,0-1-15,-21 1 0,0 84 16,21-85-16,0 1 0,0-1 15,-21 1-15,21-1 0,-22 1 0,22-22 16,0 22-16,0-1 0,0-21 0,0 22 16,0-22-16,0 1 0,-21 20 15,21 1 1,0-43-16,0-42 31,0-22-31,21 22 0,-21-21 16,22-1-16,20-105 15,-42 85-15,0-1 0</inkml:trace>
  <inkml:trace contextRef="#ctx0" brushRef="#br0" timeOffset="97452.96">7853 11832 0,'-21'-42'16,"42"84"-16,-64-126 0,43 41 0,0 1 0,-21 0 15,21 20-15,0-62 16,0 63-16,21-1 0,1 22 15,-1-21-15,42 21 16,-20 0-16,-22 0 0,21 0 0,-21 0 16,22 0-16,-22 21 0,42 22 15,-20-1 1,-43 0-16,0-20 0,0-1 0,0 0 16,0 21-16,-22-21 0,1 1 0,0-1 15,0 0-15,-21 0 0,20 0 0,-20 0 16,21 1-16,0-22 0,-22 21 15,1 0-15,21-21 16,42 0 15,0 0-31,0-21 0,22 0 0,-22 21 16,0-22-16,21 1 0</inkml:trace>
  <inkml:trace contextRef="#ctx0" brushRef="#br0" timeOffset="98153.21">8467 11578 0,'0'0'16,"21"0"-16,-21-21 0,0 0 0,21 21 16,-21 21-1,0 0 1,-21 22-16,21-22 16,0 0-16,0 0 0,0 0 0,0 22 15,0-22-15,0 0 0,0 0 0,0 21 16,0-20-16,0-1 0,0 0 15,21 21-15,0-42 16,0 0-16,0 0 0,1 0 16,-1 0-16,0 0 0,0-21 0,21 21 15,-20-21-15,-1 0 0,0-22 16,64-41 0,-22-22-16,-42 85 0,-21 0 15,0-22-15,21 22 0,-21 0 16,-21 42 15,21 0-31,-21 0 0,21 1 16,0-1-16,0 21 0,-21-21 15,21 0-15,0 1 0,0 41 16,0-42-16,21 0 0,21 22 16,22-1-1,-43-42-15,0 0 0,22 0 0,-22 0 16,21 0-16,-21 0 0,22-21 15,-22 0-15,0 0 0,21-1 0,22-62 16,-64 41-16,21 1 16,0 0-16,-21-22 15,0-42-15,21 43 0,-21-1 0,0 22 16,0-106 0,0 106-16,0 20 15,0 1-15,-21 21 16,21 21-16,0 22 0,-21-22 15,0 21-15,21 1 0,-21 41 16,21 22-16,0-64 16,0 22-16,0-22 0,0 1 15,0-22-15,0 21 0,0 0 0,0-20 16,0 20-16,21-21 0,0 21 16,0 1-1,0-43-15,0 0 0,1 0 16,-1 0-16,0 0 0,0 0 0,-21-21 15,21-1-15,0 1 0,1 0 16,20-21-16</inkml:trace>
  <inkml:trace contextRef="#ctx0" brushRef="#br0" timeOffset="98532.01">9779 11684 0,'0'0'0,"0"21"0,0 0 16,21-21-1,0 0 1,0 0-16,1 0 0,20 0 0,-21 0 16,0 0-16,22-21 0,-22 21 15,0-21-15,21 0 0,1 0 16,-22 0-16,0-1 0,0 1 0,-21-21 16,0 21-16,0-22 15,-21 43 1,0 0-16,0 0 0,-1 0 0,-20 0 15,21 22-15,0-1 0,-22 0 16,1 21-16,21 43 16,0-64-16,21 0 15,0 43-15,0-43 16,0 0-16,21 43 16,21-43-16,-21 0 0,22-21 15,-22 0-15,21 0 0,-21 0 16,22 0-16,-1 0 0,-21 0 0,0 0 15,22 0-15,-1-42 0,-21 42 16,0-22-16,22 1 0,-43 0 16</inkml:trace>
  <inkml:trace contextRef="#ctx0" brushRef="#br0" timeOffset="98912.09">10499 11536 0,'0'0'0,"21"-21"15,0 0-15,-21-1 0,85-62 16,-64 84-16,21-21 15,-21-1-15,22 22 0,-22 0 16,85-21-16,-43 21 16,-42 21-16,22 1 15,-43-1-15,21 21 0,-21-21 0,21 22 16,-21-22-16,0 21 0,0 0 0,0-20 16,0 20-16,-21-21 15,-22 64-15,22-64 0,21 0 16,-21 0-16,21 0 0,-21-21 15,0 0-15,21 22 0,-21-22 16,21-22 0,0 1-1,0 0-15,0 0 0,0 0 0,21 0 16,-21-22-16,21 22 0,0-21 16,0 21-16,0-22 0,1 22 0,-1-21 15,21-22-15,22 1 16,-43 42-16,0-1 0,21 1 15,-21 0-15,1 21 0,-1-21 0,0 0 16,0 0 0</inkml:trace>
  <inkml:trace contextRef="#ctx0" brushRef="#br0" timeOffset="99287.49">9461 11197 0,'0'0'0,"-42"0"32,63 0-32,22-21 0,-22 21 15,21 0-15,0 0 0,1-21 16,20 21-16,-20-21 0,20 21 0,1 0 16,63-21-16,-64 21 0,-21 0 15,22 0-15,-22 0 0,1 0 16,-1-22-16,-21 22 0,21 0 15,-20 0-15,-1-21 16,-21 0-16</inkml:trace>
  <inkml:trace contextRef="#ctx0" brushRef="#br0" timeOffset="99598">5969 8530 0,'-21'0'16,"42"0"-16,-85 0 0,43 0 0,-21 0 0,21 0 15</inkml:trace>
  <inkml:trace contextRef="#ctx0" brushRef="#br0" timeOffset="113749.81">4911 9589 0,'0'-22'16,"-22"22"0,1 0-1,0 0 32,21 22-47,-21-22 0,21 21 16,-21-21-16,0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31:15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1905 0,'0'0'0,"0"-21"0,0 0 15,0 0-15,0-1 16,0 1-16,21 0 15,-21 0-15,0 0 0,0 0 16,0-1-16,0 1 16,-21 21 15,0 21-15,0 1-16,-1-1 0,1 0 0,0 0 15,0 21-15,0 1 0,0-22 16,-1 21-16,1 1 0,0-1 15,0 0-15,0 1 0,0-1 0,-1 0 16,22 1-16,-21-1 16,21 0-16,0 43 0,0-43 15,0 1-15,0-1 0,21 0 16,1-21-16,62 85 16,-20-85-16,-43 1 15,21-1-15,22-21 0,-43 0 16,21 0-16,1 0 0,-22 0 15,21 0-15,-21-21 0,106-64 16,-63 21 0,-22 22-16,0 0 0,-20-1 15,20-20-15,0 21 0,-21-22 0,1 22 16,-1-1-16,0-20 0,-21-85 16,0 105-16,-21-20 15,0 21-15,-43-22 16,22 43-16,-1 0 0,1 0 15,0 21-15,-1 0 0,-20 0 16,-22 0 0,1 0-16,41 21 0,1 0 0,21 0 15,-22 21-15,22-20 0,0-1 16,-21 63-16,42-62 0,0-1 16,0 21-16,0 0 15,63 22-15,-42-64 16,1 21-16</inkml:trace>
  <inkml:trace contextRef="#ctx0" brushRef="#br0" timeOffset="540.69">4127 1863 0,'0'0'0,"0"-43"31,-21 43-15,0 0-16,0 22 0,0-1 15,0 0-15,-1 0 0,1 21 16,-63 43-16,62-43 16,1 1-16,-21 20 0,21-20 15,0-1-15,-1-21 0,1 21 16,21 1-16,0-22 0,0 21 15,0 1-15,0-22 0,0 0 0,0 21 16,21-21-16,1 1 0,20-1 0,-21 0 16,21-21-16,-20 0 0,20 21 15,0-21-15,64 0 16,-64-21-16,1 0 0,-1 0 16,0-1-16,1 1 0,-1 0 15,-21-21-15,22 21 0,-22-22 16,0 1-16,0 21 0,0-22 0,0-41 15,-21 41-15,0 1 0,0-21 16,0 20-16,0 1 0,-21 0 16,0-1-16,-21 1 0,21 21 0,-22-22 15,-20 1 1,42 42-16,-43-21 0,43 21 16,0 0-16,-43 0 15,43 21-15,21 0 0,-21-21 0,0 21 16,21 1-16,0-1 0,0 0 15,21-21 1,0 0-16,21 0 0</inkml:trace>
  <inkml:trace contextRef="#ctx0" brushRef="#br0" timeOffset="884.29">5101 1715 0,'0'0'0,"-21"0"16,0 0-16,0 0 15,-1 21 1,22 0-16,0 0 0,0 0 16,0 22-16,0-1 0,0-21 15,0 21-15,0 43 0,0-43 16,0 1-16,0-1 0,0 0 15,0 1-15,0-1 0,0-21 0,0 22 16,0-1-16,0 0 0,0-21 16,0 22-16,-21-1 15,21-21-15,0 0 0,0 1 0,0-1 16,0 0 0,0-42 15,0 0-31,0-1 0,0 1 0,21 0 15</inkml:trace>
  <inkml:trace contextRef="#ctx0" brushRef="#br0" timeOffset="1232.08">4995 1820 0,'0'-21'16,"0"42"-16,0-63 0,0 21 0,0 0 15,0-22-15,0 22 0,0 0 0,43-21 16,20 21 0,-21-1-16,1 22 0,-1 0 0,0 0 15,1 0-15,-1 0 0,0 22 16,1-1-16,-1 0 0,0 0 0,-20 0 16,-1 22-16,0-1 0,-21-21 0,0 64 15,-42-1 1,-1-41-16,22-22 0,-21 0 15,-1 0-15,1 0 0,0 1 16,21-1-16,-22 0 0,1-21 0,21 21 16,-22-21-16,22 0 15,0 21-15,0 0 0,0-21 0,42 0 32,0 0-17,0-21-15</inkml:trace>
  <inkml:trace contextRef="#ctx0" brushRef="#br0" timeOffset="1808.39">6477 1905 0,'0'0'0,"21"-21"15,-21 0-15,42 0 0,22-43 16,-43 43 0,0 0-16,-21 0 0,0-1 15,-21 1 1,0 21-16,-21 0 0,-1 0 16,-41 21-16,41 1 15,22-1-15,-21 21 0,21-21 16,-22 0-16,22 22 0,0-22 0,0 0 0,0 21 15,-1-20-15,22 20 16,0 0 0,22-21-16,-1-21 15,0 0-15,21 22 0,-21-22 0,22 0 16,-1 0-16,0 21 0,1 0 16,20-21-16,-20 21 0,62 0 15,-83 0-15,20-21 0,-42 22 16,21-1-16,-21 0 15,0 0-15,0 0 0,0 0 16,0 1-16,-21-22 16,0 21-16,-43 0 0,43 0 0,-21 0 15,-1-21-15,1 21 16,-21-21-16,20 22 0,1-22 0,0 0 16,-1 0-16,-41 21 15,-22-21 1,63 0-16,22 0 0,-21 0 15,21 0-15,0 0 16,-1 0 0,1 0-16,0 0 15</inkml:trace>
  <inkml:trace contextRef="#ctx0" brushRef="#br0" timeOffset="2507.98">2138 2985 0,'-21'0'0,"42"0"0,-42 21 0,-1-21 0,44 0 47,20 0-47,0 0 15,1 0-15,-1 0 0,21 0 0,22 0 16,0 0-16,-1 0 0,22 0 16,0 0-16,106-21 0,-106 21 15,21 0-15,0 0 0,169 0 16,0 0-1,-126 0-15,-1 0 0,0 0 0,22 0 16,-22 0-16,0 0 0,1 0 0,-22 0 16,21 0-16,-21 0 0,233 0 15,-169-22 1,-106 22-16,-21 0 0,-1 0 16,-20 0-16,-1 0 0,-20-21 0,20 21 15,-42 0-15,22 0 0,-22 0 16,0 0-16,21 0 0,-42-21 31,0 0 47,-21 21-62,0 0-16,0 0 15</inkml:trace>
  <inkml:trace contextRef="#ctx0" brushRef="#br0" timeOffset="2687.89">6498 3006 0,'0'0'0,"-21"0"0,0 0 15,0 0-15</inkml:trace>
  <inkml:trace contextRef="#ctx0" brushRef="#br0" timeOffset="6203.86">4170 3620 0,'21'0'47,"-21"21"-16,21-21-31,-21 21 16,21-21-16,-21 21 0,0 0 15,0 0-15,0 1 16,21-22-16,-21 42 0,22-42 15,-22 21-15,0 0 16,0 0-16,0 1 0,0-1 0,0 0 16,0 0-16,0 0 0,0 22 15,0-1 1,0-21-16,0 0 0,0 0 0,0 22 16,0-22-16,21-21 15,-21 21-15,21 0 0,0 0 0,0-21 16,43 22-16,-1-22 15,1 0-15,-22-22 16,22 1-16,20 0 0,-20-21 0,20 21 16,1-22-16,0 22 0,-1-21 0,1-1 15,190-41 1,-42-1-16,-169 43 16,-1 42-16,1-21 0,-22-1 0,0 1 15,1 21-15,-22 0 0,21-21 16,-21 21-16,22-21 15,-22 21 1,-42 0 156</inkml:trace>
  <inkml:trace contextRef="#ctx0" brushRef="#br0" timeOffset="15259.74">3873 6371 0</inkml:trace>
  <inkml:trace contextRef="#ctx0" brushRef="#br0" timeOffset="28998.94">4551 6308 0,'0'0'0,"-21"-21"0,21-1 0,0 1 16,-22 21-16,22 21 47,22 1-47,-1 20 0,21-21 0,-21 21 16,22-20-16,-1 20 15,21 0-15,1 1 0,105 126 16,-105-127-16,-1 22 0,1-22 15,-1 22-15,1-22 0,-1 21 16,-20-20-16,20-1 0,-21 22 0,22-22 16,-22 0-16,-21 1 0,22-1 0,-1-21 15,22 64-15,-22-64 16,-42 0 0,0-42-1,0 0-15,0 0 0,0-1 16,0 1-16</inkml:trace>
  <inkml:trace contextRef="#ctx0" brushRef="#br0" timeOffset="29319.75">5757 6371 0,'0'-42'0,"0"84"0,-21-105 0,21-1 15,-21 43-15,0 0 0,21 0 0,-43 0 16,22 21 0,0 0-16,0 0 0,0 0 15,-22 0-15,22 21 0,-21 0 0,21 21 16,-22 1-16,1 20 0,-21 1 16,20-1-16,-20 22 0,-1-22 0,-20 22 15,20 0-15,-21-22 0,1 22 0,-1-1 16,0 1-16,1-21 0,-1-1 15,22 22-15,-1-43 0,1 22 0,-1-22 16,22 0-16,-1 1 0,22-22 0,0 21 16,0-42-16,21 21 0</inkml:trace>
  <inkml:trace contextRef="#ctx0" brushRef="#br0" timeOffset="49184.55">3916 10075 0,'0'0'0,"-21"0"0,-1 0 0,1-21 16,0 21-1,0 0-15,0 0 16,42 0 46,0 0-62,21 0 0,-20 0 16,20 0-16,21 0 0,-20 0 0,20-21 16,1 21-16,-1 0 0,22 0 15,148-42-15,-149 42 16,1 0-16,-21-21 0,20 21 0,-20 0 16,-1 0-16,-20-22 0,-1 22 15,0 0-15,1 0 0,-1 0 0,-21 0 16,0 0-16,0-21 0,1 21 15,-44 0 17,1 0-32,0 0 0,-21 0 15</inkml:trace>
  <inkml:trace contextRef="#ctx0" brushRef="#br0" timeOffset="49527.06">4593 9991 0,'0'0'0,"-21"0"16,0 0-1,21 21 17,0 0-32,0 0 0,0 0 15,0 1-15,0 41 16,0-21-16,21 1 0,-21 20 15,0-20-15,0-1 0,0 21 0,0 1 16,0-22-16,0 1 0,0-1 0,0 21 16,0-41-16,0 20 0,0 0 15,0-21-15,0 22 0,0-22 0,0 0 16,0 21-16,0-20 16,0-1-1,21-42 16,0 21-31,0-22 0,-21 1 0,22 0 16</inkml:trace>
  <inkml:trace contextRef="#ctx0" brushRef="#br0" timeOffset="50335.15">5270 10329 0,'0'0'0,"22"-21"0,-44 42 47,22 1-47,-21-1 15,0 21-15,21-21 16,-21 22-16,0-1 0,0-21 0,21 21 16,-22 1-16,1 20 0,21 43 15,0-85 1,0 0-16,0 1 0,0-1 0,0 0 15,21-21-15,1 0 0,-1 21 16,0-21-16,21 0 16,22 0-16,-43 0 15,21 0-15,-21-21 0,1 21 0,-1-21 0,0 0 16,0 21-16,-21-22 0,0 1 16,0-21-16,0 21 0,0 0 15,0-22-15,0 22 0,-21-21 0,-21-22 16,-1 22-1,22 0-15,0 20 0,0 1 16,21 0-16,-21 0 0,21 0 16,0 0-16,21-1 15,21 1-15,-21 21 0,43-21 16,-22 0-16,0 0 0,1 21 16,20 0-16,-20 0 0,-1 0 0,43 0 15,-64 0-15,21 0 16,-21 0-16,0 21 0,1 0 15,-1 21-15,-21-20 0,0-1 16,0 21-16,0-21 0,-21 0 0,-1 22 16,1-22-16,21 21 0,-21-21 15,0 1-15,0-1 0,21 21 0,0-21 16,-21 0-16,21 1 0,0-1 16,0 21-1,21-42-15,-21 21 0,42-21 16,-21 0-16,22 0 0,-22 0 0,0 0 15,21 0-15,-21 0 0,22 0 0,20 0 16,-42-21-16,22-21 16,-1 21-16,-21-1 0,-21 1 15,21 0-15,-21-21 0,22 21 0,-22-22 16,0 1-16,0 0 0,0-1 16,-64-41-16,1-1 15,41 85-15,1-21 16,0 21-16,0 0 0,-21 0 15,-1 0-15,22 0 0,0 0 16,0 0-16,0 0 16,42 0 15,0 0-15</inkml:trace>
  <inkml:trace contextRef="#ctx0" brushRef="#br0" timeOffset="50730.93">6540 9843 0,'22'-22'0,"-44"44"0,65-44 0,-43 1 0,0 0 15,21 21 1,0 0-1,-21 21 1,0 0-16,0 1 0,0-1 16,0 0-16,0 21 0,0 22 15,-21 63-15,0-64 16,21-20-16,-21-1 0,21 21 16,0-20-16,-22-1 0,22 22 0,0-22 15,-21-21-15,21 21 0,0 43 16,0-43-1,0-20-15,0-1 0,0 0 0,0 0 16,0 0-16,21-21 47,1-21-47,-22 0 16,21 0-16,0 21 0,-21-21 15,0-1-15</inkml:trace>
  <inkml:trace contextRef="#ctx0" brushRef="#br0" timeOffset="52374.99">6117 9843 0,'0'0'0,"0"21"16,0 0-16,0 0 15,-21-21 1,0 0 31,21-21-47,0 0 16,0 0-1,0-1-15,0 1 0,21 0 16,0 0-16,0-21 0,0 20 0,1-20 15,-1 21-15,21-21 16,0-1-16,43-41 0,-21 41 16,-1 1-16,64-64 0,-63 64 15,20-1-15,-20 1 0,-1-21 16,22 20-16,-22 1 0,107-64 16,-43 43-1,-85 41-15,0-20 0,22 21 0,-22 21 16,-21-21-16,22 0 0,-22-1 0,64 1 15,-64 0 1,0 21-16,-21-21 16,0 0 15,-21 21-31,0 0 16,-1 0-16,1 0 0,0 0 0,0 0 15,0 0-15,0 0 0,-1 0 16,1 0-16,0 0 0,0 0 15,-43 0-15,43 0 16,0 0 0,0 0-16,0 0 0,0 0 15,42 0 48,0 0-63,0 0 0,21-21 15,-20 21-15,20 0 0,-21 0 0,64 0 16,-64-22-16,64 22 16,-64 0-16,63 0 15,-62 0-15,-22 22 16,0-1 0,0 0-16,0 0 15,-64 64-15,43-64 0,0 21 16,-22 22-16,22-22 15,-21-21-15,21 0 0,0 22 0,-1-22 16,1 0-16,0 43 16,0-43-16,21 0 15,0 0-15,0 0 32,21-21-32,0 0 0,0 0 15,-21-21-15,0 0 16,22 0-16</inkml:trace>
  <inkml:trace contextRef="#ctx0" brushRef="#br0" timeOffset="52759.77">7853 7472 0,'0'-42'0,"0"84"0,0-106 0,0 43 0,0 0 15,0 0-15,0 0 0,0 0 16,0-1 0,21 22-1,0 0-15,21-21 0,-20 21 16,20-21-16,0 21 0,22 0 0,-22-21 15,0 21-15,1 0 0,-1 0 0,43-21 16,42 21 0,-106-21-16,21 21 15,-21 0-15,1 0 0,-1 0 0,0 0 16,-21 21 15,-21 0-31,0-21 16,-1 0-16,1 21 0,0-21 15</inkml:trace>
  <inkml:trace contextRef="#ctx0" brushRef="#br0" timeOffset="53120.56">8382 7324 0,'-21'0'0,"42"0"0,-63 21 16,42 0 0,-22-21-16,22 21 15,-21 0-15,21 1 16,0-1-16,0 0 15,0 0-15,0 21 0,0-20 0,0-1 16,0 0-16,0 21 0,0-21 0,0 43 16,0-1-1,0-20-15,0-22 0,0 0 16,0 0-16,0 0 0,0 1 16,-21-22-16,21 21 0,-21 0 0,-64-21 15,64 0 1,-21 0-16,-1 0 15,22 0-15,0 0 0,-21-21 0,21 21 16,-1-21-16,-41-1 16,42 1-16,0 0 0,21 0 15,21 0 1,0 21 0,0 0-16,0 0 0,43 0 15,-1-21-15</inkml:trace>
  <inkml:trace contextRef="#ctx0" brushRef="#br0" timeOffset="54439.8">8784 7641 0,'0'0'0,"0"-21"0,0 0 16,-21 21-1,0 0 1,0 0-16,-1 21 0,1-21 16,-21 21-16,21 0 0,-22 1 15,1 20-15,21-21 16,0 0-16,0 0 0,21 1 16,0-1-16,0 0 0,0 0 0,0 0 0,0 0 15,0 1-15,0-1 16,0 0-16,21-21 15,0 0-15,42 0 16,-41 0-16,-1-21 16,0 21-16,0-21 0,21-1 0,-20 1 15,20-21-15,0-22 16,-21 43-16,-21-21 16,22 42-16,-22-21 0,0 0 0,0 42 46,0 0-46,0 0 16,0 0-16,0 0 0,0 1 16,21-1-16,0-21 0,-21 21 15,42 21-15,-21-21 16,1-21-16,-1 22 0,0-22 16,0 0-16,0 0 15,0 0-15,1 0 0,-1-22 16,0 22-16,-21-42 15,21 42-15,-21-21 0,0 0 0,21 0 16,-21-1-16,0 1 0,0 0 16,0 0-16,0 0 0,0 0 0,0-1 15,0 1 1,0 42 0,0 1-1,0-1-15,0 0 16,0 0-16,0 0 0,0 0 15,0 1 1,21-22 0,1 0-16,-1 0 0,0 0 15,0 0-15,0 0 0,0-22 16,1 1 0,-1 21-16,0-21 0,0 0 0,0 0 15,0 0-15,-21-1 0,22 1 16,-22 0-16,21 21 15,-21-21-15,21 21 0,0-21 16,0 21-16,0 0 16,1 0-16,-1 0 15,0 0-15,0 0 0,21 0 16,1 0-16,-22 0 0,0 0 16,0 0-16,22 0 0,-22 0 0,0 0 15,0-21-15,-42 21 47,0 0-47,0 0 0,-1 0 16,1 0-16,-21 21 0,21-21 15,0 21-15,-1-21 0,-20 21 16,21 0-16,0 22 16,0-22-16,21 0 0,-22 0 15,22 0-15,0 0 16,0 1-16,0-1 0,22 0 15,-1-21-15,0 0 16,0 0-16,0 0 0,0 0 16,1 0-1,-1 0-15,0 0 0,0-21 0,-21 0 16,64-22-16,-64 1 16,21 21-16,0 0 15,-21-22-15,0 22 0,0 0 16,21 21-16,-21-21 0,0 42 31,0 0-31,0 0 16,0 0-16,0 1 0,0-1 0,-21 0 15,21 42 1,0-20 0,0-22-16,21 0 0,0-21 15,0 21-15,1-21 16,-1 0-16,21 0 15,-21 0-15,0 0 16</inkml:trace>
  <inkml:trace contextRef="#ctx0" brushRef="#br0" timeOffset="55185.38">9567 8361 0,'-21'0'16,"21"21"31,0 0-32,0 0-15,0 1 0,0-1 16,0 0-16,0 0 0,0 0 0,0 22 16,0 20-16,0 64 15,21-85-15,-21 22 16,0-22-16,0 22 0,0-22 0,0 64 16,0-43-16,0-20 0,-21 20 15,-21 43-15,-22 0 16,22-43-16,0 1 15,-22-22-15,22 22 0,-22-1 0,1 1 16,-1-1-16,-20-20 0,20 20 0,-21-21 16,22 22-16,-1-22 0,-20 22 15,20-22-15,1 22 0,20-22 0,-20 0 16,-1 1-16,22-1 0,-21-21 0,20 21 16,-20-20-16,20 20 0,-20-21 15,21 0-15,-43 0 16,43 1-16,-1-1 0,22-21 0,-21 0 0,21 0 15,-1 0-15,1 0 0,0 0 16,0 0-16,0 0 0,21-43 16,0-20-1</inkml:trace>
  <inkml:trace contextRef="#ctx0" brushRef="#br0" timeOffset="55657.11">7959 10202 0,'-22'22'0,"44"-44"0,-65 44 15,22-1-15,0 0 0,0-21 16,21 21-16,-21-21 0,-1 21 15,22 0-15,-21 1 0,-21 41 16,21-42-16,0 22 16,-1-22-16,1 0 0,0 0 0,0 0 15,0 0-15,0 1 0,-64 41 16,64-63-16,-22 42 16,22-42-16,0 0 15,0 0-15,42 0 47,0 0-31,0 0-16,1 0 0,-1 22 15,0-22-15,0 21 0,21 0 16,43 0 0,-43 0-16,-20 0 0,62 1 15,-63-22-15,22 21 0,-22 0 0,21-21 16,-21 21-16,1 0 0,-1-21 0,-21 21 15,21 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33:11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1482 0,'0'0'0,"-21"0"16,21-21 15,21 21-15,0 0-16,1 0 0,20 0 0,0 0 15,1 0-15,-1 0 0,21 0 16,-20 0-16,126 0 16,-127 0-16,1 0 15,-22 0-15,0 0 0,0 0 0,0 0 16,-42 0 0,0 0-16,0 0 0,-21 0 15,20 0-15,-20 0 0</inkml:trace>
  <inkml:trace contextRef="#ctx0" brushRef="#br0" timeOffset="548.35">2244 1482 0,'0'0'0,"-22"0"0,22 21 0,-21 0 0,21 0 15,-21 0-15,0 1 16,0 20-16,21-21 0,0 0 0,0 0 16,-21 1-16,-1-1 15,22 0-15,0 0 16,0 0-16,22-21 47,-1 0-47,0-21 15,0 21-15,0-21 0,0 21 0,1 0 16,20-21-16,-21 21 0,21 0 16,43 0-16,-43 0 0,1 0 15,-1 0-15,-21 0 0,22 0 16,-1 21-16,43 21 0,-64-21 16,21 1-16,-21-1 0,0 0 15,1 0-15,-1 43 16,-21-43-16,-21 21 15,-1 0-15,-20-20 0,0-1 0,-1 0 16,-20 0-16,-1 0 0,1 0 16,-64 22-16,85-43 15,-1 21-15,-20-21 0,42 0 0,-22 0 16,1 0-16,21 0 0,0 0 16,-1 0-16,1 0 0,0 0 15,21-21 1,0 0-16,0-1 15,21 22-15,0-21 0,1 0 16,-1 0-16,21 0 0,0 0 16</inkml:trace>
  <inkml:trace contextRef="#ctx0" brushRef="#br0" timeOffset="901.15">3704 1164 0,'21'-21'0,"-42"42"0,42-63 15,-21 21-15,0 42 32,0 0-17,0 0-15,0 22 0,0-1 16,0 0-16,-21 22 0,0-22 0,0 22 15,0-1-15,21 1 0,-22-1 16,-20 106-16,21-126 16,21-1-16,-21 0 0,21 1 0,0-22 15,0 0-15,0 0 0,0 0 16,0 1-16,0-1 16,21-21-1,0-21-15,0-1 16,0 1-16,1 0 15,-1 0-15,0 0 0</inkml:trace>
  <inkml:trace contextRef="#ctx0" brushRef="#br0" timeOffset="1317.82">4149 1503 0,'0'21'16,"0"0"-16,0 0 15,0 43-15,-22-22 0,1 1 16,0 20-16,0-21 16,0 1-16,21-1 0,-21-21 15,21 22-15,0-22 0,0 0 0,0 0 16,0 21-16,0-20 16,21-22-16,0 0 0,0 0 15,0 0-15,0 0 0,22 0 0,-22 0 16,21 0-16,-21-22 0,22 1 0,20-21 15,1-22 1,-43 43-16,0-21 0,0-43 16,-21 43-16,0 0 0,0-1 15,0 22-15,-21-21 0,21 21 0,-63-1 16,-1 1 0,22 21-16,21 0 15,-1 0-15,1 0 0,0 0 16,0 21-16,0-21 0,21 22 15,-21-22-15,21 21 0,0-42 47</inkml:trace>
  <inkml:trace contextRef="#ctx0" brushRef="#br0" timeOffset="1579.67">3577 1334 0,'0'0'0,"0"-22"15,21 22-15,0 0 0,22 0 16,-22 0-16,21-21 0,1 21 0,-1 0 16,0 0-16,22-21 0,20 21 15,-41 0-15,-1-21 0,0 21 16,-20 0-16,20 0 0,-21 0 15,0 0-15,0 0 0,1 0 47,-1 0-31</inkml:trace>
  <inkml:trace contextRef="#ctx0" brushRef="#br0" timeOffset="2111.36">5397 1312 0,'0'22'0,"-21"-22"0,21 21 0,0 0 16,0 0-1,21-21-15,-21 21 0,22-21 16,83 21-16,-83-21 16,20 0-16,0 0 0,1 0 0,-1 0 15,0 0-15,1 0 0,-1 0 16,0 0-16,-21-21 0,43 0 16,-22-21-1,-21 42-15,1-21 0,-22-1 0,0 1 16,0 0-16,0 0 15,0 0-15,-22 42 32,1 0-32,0 21 15,-21 22-15,-1 21 16,1-43-16,21 0 0,-21 85 16,-1-84-16,22 20 0,0-21 15,21 1-15,-21-1 0,0 0 16,21 1-16,-22 20 15,1-20-15,21-22 0,0 0 16,0 0-16,0 0 16,21-21 15,-21-21-31,22 0 0,-1 0 16,-21 0-16,0-22 15</inkml:trace>
  <inkml:trace contextRef="#ctx0" brushRef="#br0" timeOffset="2400.19">5165 1799 0,'0'0'0,"21"0"31,0 0-31,0 0 0,21 0 0,-20 0 16,62 0-16,-20 0 0,-22 0 15,22 0-15,-22 0 0,21 0 16,1 0-16,-22-21 0,22 21 16,63 0-16,-106 0 15,0 0-15,21 0 0,-20-21 16,-1 21-16,-42 0 47,-1 0-47,-20 0 0,21 0 15,-21 0-15</inkml:trace>
  <inkml:trace contextRef="#ctx0" brushRef="#br0" timeOffset="2946.03">1291 2688 0,'0'0'0,"-63"0"0,20 21 0,-41-21 15,20 0 1,43 0-16,42 0 31,0 0-31,22 0 0,-1 0 16,0 0-16,43-21 0,0 21 0,-1 0 15,43-21-15,-21 0 0,21 21 16,21-21-16,22 21 0,-1-21 0,0 21 16,22 0-16,-22-22 15,0 22-15,22 0 0,-1 0 0,1-21 16,-1 21-16,-20 0 0,20 0 0,1 0 15,338-21 1,-212 21-16,-190 0 0,22 0 16,-44-21-16,22 21 0,-42 0 15,21 0-15,-43 0 0,22-21 0,-43 21 16,22 0-16,-22 0 0,-21 0 16,22-21-16,-22 21 0,-21-22 15,0 1 1,-21 21-1,0 0-15,-22 0 0,22 0 16,-21 0-16,-1 0 0,-20 0 16,21 0-16,-43 0 0,21 0 0</inkml:trace>
  <inkml:trace contextRef="#ctx0" brushRef="#br0" timeOffset="3495.03">931 2836 0,'0'0'0,"-21"0"16,0 0-16,0 0 0,42 0 31,0 0-31,21 0 0,1 0 16,-1 0-16,22 0 0,-1 0 16,22 0-16,-1 0 0,22-21 0,0 21 15,21 0-15,21-21 16,0 21-16,360-42 15,-317 42-15,-22 0 0,22-21 16,190-1-16,-212 22 0,0-21 16,1 21-16,-1-21 0,0 21 15,-20 0-15,-1-21 0,127 21 16,64 0-16,-255 0 16,1 0-16,0 0 15,-1 0-15,-20 0 0,-1 0 0,1 0 0,-22 0 16,0 0-16,85 0 15,-63 0 1,-85 0 47,0 0-63,-1 0 0,1 0 15,0 0-15</inkml:trace>
  <inkml:trace contextRef="#ctx0" brushRef="#br0" timeOffset="3716.9">5651 2646 0,'-42'0'15,"21"0"1,21 21-16,-21-21 62,0 0-62,-1-21 16,1 21-16</inkml:trace>
  <inkml:trace contextRef="#ctx0" brushRef="#br0" timeOffset="6116.17">2074 2794 0,'-21'0'15,"0"-21"-15,0 21 16,0-21-16,-1 21 16,-41-43-16,42 22 15,-22 0-15,22 0 0,-21 0 16,21 0-16,-22-1 0,-20-41 16,-1-1-16,43 43 15,0-21-15,-21 0 0,21 20 16,-1-20-16,-20 0 0,21-1 15,21 1-15,-21 0 0,21-22 0,-21 22 16,21 0-16,0-22 0,0-42 16,0 43-16,42-43 15,-21 64-15,0-1 0,22 1 16,-22 0-16,21 20 0,0-20 0,1 21 16,-1 0-16,64-22 15,-64 22-15,1 0 16,-1 21-16,-21 0 0,21 0 15,-20 0-15,-1 0 0,0 0 16,0 0-16,0 0 31,-21-21-31,0 0 32,0 0-32,0-1 15,0 1-15,0 0 0,0 0 16,0 0-16,21 0 0,1-43 15,-1 22-15,42-43 16,-20 43-16,-1-1 0,0 1 16,22 0-16,-1-1 0,1 22 15,84-63-15,0 41 16,-63 22-16,-22 0 0,170 21 16,-169 0-16,20 0 15,-20 0-15,20 0 0,-20 21 16,-1 0-16,64 0 15,-21 22-15,-63-22 0,-1 0 16,21 21-16,-41-20 16,-1-1-16,0 0 0,0 0 15,0 0-15,-21 0 0,21 1 16,1-22-16,-22 21 0,21-21 31,0-21-31,-21-1 16,21 1-16,0 0 0,0 0 15,22 0-15,-22 0 0,21-1 0,1 1 16,-1-21-16,0 21 0,85-43 16,-63 43-16,20 0 15,-20 0-15,21 0 0,-22-1 16,1 1-16,-1 0 0,1 21 0,-1 0 16,1 0-16,-1 0 0,-21 0 0,64 0 15,0 64 1,-64-43-16,-20 0 15,-1 0-15,21 21 0,-21-20 16,0-1-16,1 0 0,-1 21 0,0-21 16,21 1-16,1-1 15,-1 21-15,-21-21 0,0-21 16,0 21-16,1-21 0,-1 0 16,0 0-16,0 0 15,0 0-15,0 0 0,1 0 16,-1 0-16,21-21 15,-21 21-15,43-21 16,-22 0-16,0 21 0,1 0 0,63-21 16,-1 21-1,-62 0-15,-1 0 0,0 0 0,1 0 16,-1 0-16,0 0 0,1 21 16,-22-21-16,0 21 15,0 0-15,-21 0 0,0 1 0,0-1 16,0 21-1,0 43-15,0-64 0,0 0 16,0 21-16,0-20 16,0-1-16,-21 42 0,0-42 15,0 22-15,-43 20 16,22 1-16,21-43 16,0 0-16,-1 0 0,1 0 0,21 1 15,0-1-15,-21 0 16,21 21-16,0-21 0,0 1 0,0 20 15,0 0 1,0-21-16,0 1 0,21-22 0,0 21 16,1-21-16,-1 21 15,0-21-15,0 0 0,0 0 0,43 0 16,-22 0 0,-21 0-16,0 0 0,1 0 15,20 0-15,-21 0 16,0 21-16,0-21 15,-21 21-15,0 0 0,0 1 16,22-1-16,-22 0 16,0 0-16,0 0 15,0 0-15,0 1 0,0-1 0,0 0 16,0 0-16,0 43 16,-22-43-1,1 0-15,21 0 0,-21 0 0,0 0 0,0 1 16,0-22-16,-1 21 0,22 0 15,-21 0-15,0-21 0,0 21 16,-21 22-16,-43-22 16,64 0-16,0-21 15,-22 0-15,22 21 0,0-21 0,0 0 16,-22 0-16,22 0 0,0 0 16,-64 21-16,22-21 15,42 0-15,0 0 16,-1 0-16,1 0 15,0 0-15,21-21 0,-21 21 16,0 0 0,0-21-16,-1 21 31,1 0-15,21 21-16,-21-21 0,21 21 15</inkml:trace>
  <inkml:trace contextRef="#ctx0" brushRef="#br0" timeOffset="59763.74">3090 6223 0,'-21'0'31,"21"-21"-15,0 0-1,0 0-15,0-1 16,0 1-16,0 0 0,0 0 16,0 0-1,0 0-15,21 21 0,0-43 16,1 43-16,-1-21 0,0 21 15,0-21-15,0 21 0,22 0 0,-22 0 16,0 0-16,0 0 0,0 0 16,0 0-16,1 0 0,-1 21 0,21 21 15,-21-20 1,22 62-16,-43-41 0,0 20 16,0-21-16,0 1 15,0-1-15,0 0 0,0 22 0,0-1 16,-22-20-16,-20 20 15,-64 85-15,64-84 16,0-22-16,-43 43 0,43-64 16,-1 21-16,-20-20 0,20-1 15,1 0-15,0 0 0,-85 21 16,84-42-16,1 0 16,21 0-16,-21 0 0,20 0 0,1-21 15,0 0-15,0 0 0,0 0 16,21 0-16,-21-22 0,21 22 0,0-42 15,0 20-15,0-20 16,21 20-16,0 22 0,0-21 16,0 21-16,0 0 0,1-22 15,-1 43-15,21-21 0,-21 0 16,64 21-16,-22 0 16,-20 21-16,-22 0 15,0 0-15,0 1 0,0 20 0,1-21 16,-1 21-16,0-20 0,0-1 15,-21 21-15,21-21 0,0 22 16,-21-1 0,22-21-16,-1 0 0,-21 0 0,21 1 15,-21-1-15,21-21 16,0 0-16,0 0 0,1 0 16,41-43-1,-21 22-15,-20 0 16,-1 0-16,21 0 0,-21 0 0</inkml:trace>
  <inkml:trace contextRef="#ctx0" brushRef="#br0" timeOffset="60294.43">4106 6160 0,'0'0'0,"0"-22"15,0 44 17,-21-22-32,21 21 0,-21 21 0,0-21 15,21 22-15,-21-22 0,-1 21 0,22 22 16,-42 20 0,21-41-16,21-1 0,-21 85 15,21-85-15,0-21 16,0 1-16,0 20 0,0-21 0,0 0 0,21 0 15,0-21-15,0 0 16,0 22-16,1-22 0,20 0 16,-21 0-16,21-22 15,-20 22-15,-1-21 0,0 0 16,42-21-16,-41 21 16,20-43-16,-21 22 0,0 21 15,0-22-15,-21-20 0,22 20 16,-1 1-16,-21-21 0,21 20 0,-21 1 15,0 0-15,0-22 16,0 1-16,0 41 0,-21 1 16,0 0-16,-1 0 0,1 0 15,-21 21-15,21 0 16,0 0-16,-1 0 0,-20 0 16,0 0-1,21 0-15,-1 0 0,1 21 0,21 0 16,-21-21-16,0 21 0,21 0 0,0 1 15,0-1-15,0 0 16,0 0-16</inkml:trace>
  <inkml:trace contextRef="#ctx0" brushRef="#br0" timeOffset="60684.43">4974 6033 0,'0'-22'31,"0"44"-31,0-1 0,0 0 15,0 0-15,0 21 0,0-20 16,0 20-16,0 0 0,0 22 0,-21-22 16,0 22-16,21-22 0,-21 21 15,-1 22-15,1 0 16,21-43-16,-21-21 0,21 22 16,-21-22-16,21 0 0,0 0 15,0 21 1,21-63 15,0 21-31,0-21 16,-21 0-16,22 0 0</inkml:trace>
  <inkml:trace contextRef="#ctx0" brushRef="#br0" timeOffset="61410.89">6075 6181 0,'0'-21'0,"0"42"0,0-64 0,0 22 0,0 0 15,0 0-15,0 0 0,0 0 16,0-1-16,-21 1 0,-1 21 15,-20 0-15,21-21 0,-21 21 0,-1 0 16,1 0-16,0 0 0,-1 21 16,1-21-16,-149 85 15,149-43-15,21-21 16,0 1-16,21-1 16,0 0-16,0 0 0,21-21 15,0 0-15,0 0 0,43 21 16,42-21-1,-64 0-15,0 0 0,-21 0 16,22 0-16,-22 0 0,21-21 0,-21 21 16,1-21-16,20 21 0,-21-21 15,21 0-15,-20-22 16,-1 43-16,-21-21 16,21 0-1,-21 42 16,0 0-15,-21 0-16,21 1 16,0 20-16,0-21 0,0 21 0,0-20 15,0 20-15,-21 0 0,21 22 16,0 20-16,0-41 0,-22-1 16,22 0-16,0 22 0,0-22 15,0-21-15,-21 22 0,21-1 16,-21 0-16,21-20 0,0 20 0,0-21 15,0 21-15,-42 22 16,42-43-16,-21-21 16,21 21-16,-22-21 15,22 21-15,-21-21 0,0 0 16,0 0-16,0 0 0,0 0 16,-1 0-16,1-21 0,0 21 15,0 0-15,0 0 0,21-21 0,-21 21 16,-1 0-16,1 0 0,0-21 15,-42 21-15</inkml:trace>
  <inkml:trace contextRef="#ctx0" brushRef="#br0" timeOffset="62007.91">2582 7281 0,'-21'0'0,"42"0"0,-63 0 0,21 0 15,21 22-15,-21-22 16,42 0 0,21 0-1,-21 0-15,22 0 0,-1 0 16,0 0-16,1 0 0,20 0 15,1 0-15,-1 0 0,22 0 0,-1 0 16,107 0-16,-85 0 0,21 0 16,-21 0-16,21 0 0,105 0 15,-105 0-15,0 0 0,-21-22 16,21 22-16,0 0 0,0 0 0,-21 0 16,106-21-16,-1 0 15,-105 21-15,-21 0 0,0 0 16,84 0-16,-106 0 15,1 0-15,-1 0 0,1 0 16,-22 0-16,85 0 16,-84 0-16,-22 0 15,0 0 1,-42 0 15,0 0-31,-1 0 0,1 0 16,0-21-16</inkml:trace>
  <inkml:trace contextRef="#ctx0" brushRef="#br0" timeOffset="64985.05">2307 7430 0,'21'0'16,"-21"21"-16,21-21 0,1 0 15,-1 0-15,0 0 0,0 0 16,0 0-16,22 0 16,-22 0-16,21 0 0,0 0 0,1 0 15,-1 0-15,0 0 0,22 0 16,-1 0-16,1 0 0,-1 0 16,22 0-16,84-21 0,22 21 15,-85 0-15,0-22 0,-1 22 16,1 0-16,0 0 0,0 0 15,0-21-15,0 21 0,21 0 0,0 0 16,-22 0-16,22 0 0,-21-21 0,21 21 16,-21 0-16,0 0 0,21 0 15,-21 0-15,190 0 16,-63-21 0,-170 21-16,1 0 0,-22 0 15,1 0-15,-1 0 0,0 0 0,-21 0 16,1 0-16,-1 0 0,0 0 0,0 0 15,-42 0 845,0 0 484</inkml:trace>
  <inkml:trace contextRef="#ctx0" brushRef="#br0" timeOffset="76247.84">4106 7578 0,'0'-21'0,"0"-1"0,0 1 0,0 0 16,21 21-16,-21-42 15,0 21-15,0-1 16,22 22-16,-22-21 0,0 42 31,0 1-15,0-1-16,0 21 15,0 0-15,0-20 0,0 83 16,0-62-16,-22 20 0,22 1 0,0-1 16,0 1-16,0 20 0,0-20 15,-21-1-15,21 1 0,0-22 0,0 22 16,0 84-1,-21-85-15,21-20 0,0-22 16,0 42-16,-21-41 0,21-1 16,0 0-16,0 0 0,0 0 15,0 0-15,0-42 32,0 0-17,0 0-15,0 0 0</inkml:trace>
  <inkml:trace contextRef="#ctx0" brushRef="#br0" timeOffset="76657.61">4233 7387 0,'0'0'0,"-21"0"16,0 0-16,21 21 15,-21 1-15,21 20 0,0-21 16,0 21-16,0 64 16,0-42-16,0-1 0,0 64 0,0-63 15,0-1-15,0 1 0,0-1 16,0 1-16,0-1 0,0-20 0,0 41 15,0-41 1,0-1-16,0-21 0,0 21 0,0 1 16,0-22-16,0 0 0,0 0 15,0 0-15,-21 1 0,21-1 16,-22-21 0,1 0-1,21-21 1,-21-1-16,0 22 0,21-21 0,-42 0 15,20 0-15,1 0 0</inkml:trace>
  <inkml:trace contextRef="#ctx0" brushRef="#br0" timeOffset="76987.42">3535 8297 0,'0'0'0,"-21"-21"0,-1 0 15,1 21-15,0-21 0,21 0 16,0 0-1,0-1 1,21 22-16,0 0 0,1 0 16,-1 0-16,0 22 0,21-1 0,-21 0 15,22 0-15,-22 0 0,21 0 0,-21 22 16,22-1-16,-22-21 0,0 22 16,43 20-16,-1 43 15,-42-85-15,0 0 16,1 22-16,-1-22 0,0 0 15,-21 0-15,0 0 0,21 0 0,0 1 16,0-1 0,1-21-1,-22-21 1,0-1-16,21 22 16,-21-21-16,21 0 0,-21 0 15</inkml:trace>
  <inkml:trace contextRef="#ctx0" brushRef="#br0" timeOffset="77263.25">4762 8192 0,'0'0'0,"-21"21"15,0 0-15,0 0 16,0 0-16,0 0 0,-22 1 15,22 20-15,-42 21 16,-43 43-16,63-63 0,1-1 16,21 0-16,-21 1 0,20-22 15,1 21-15,-63 43 16,62-64-16,22 0 16,-21 0-16,0-21 15,21 21-15,-21-21 16,0 0-16</inkml:trace>
  <inkml:trace contextRef="#ctx0" brushRef="#br0" timeOffset="77867.91">3238 9821 0,'0'22'0,"0"20"0,0-21 0,0 21 0,0 1 16,-21-1-16,21 0 0,0 22 15,-21 63-15,0-64 16,0 1-16,21-1 0,0 64 15,-21-63-15,21-22 0,0 1 16,0-1-16,0-21 0,0 0 0,0 43 16,0-43-1,21-21 1,0-21-16,0 0 16,-21-1-16,21-20 15,-21 21-15</inkml:trace>
  <inkml:trace contextRef="#ctx0" brushRef="#br0" timeOffset="78151.17">3281 9906 0,'0'0'0,"-21"0"0,-1 0 15,22-21-15,0 0 16,22 21-16,-1 0 0,0-21 15,0 21-15,21-22 0,-20 22 0,20 0 16,0-21-16,1 21 0,-1 0 16,0 0-16,1 0 0,20 0 15,-21 0-15,-20 0 0,-1 0 16,0 0-16,0 0 0,0 0 16,-21 21-1,0 1-15,-21-22 16,0 21-16,0-21 0,0 21 15</inkml:trace>
  <inkml:trace contextRef="#ctx0" brushRef="#br0" timeOffset="78409.03">3175 10435 0,'0'21'0,"21"-21"31,0 0-15,0 0-16,1-21 0,41 21 16,-42-21-16,22 21 15,-22 0-15,0 0 0,0-21 0,21 21 16,-20 0-16,-1 0 0,0-21 0,21 21 31</inkml:trace>
  <inkml:trace contextRef="#ctx0" brushRef="#br0" timeOffset="78888.27">3831 10372 0,'0'0'0,"-21"0"0,21-21 0,0-1 16,0 1-16,0 0 15,0 0-15,0 0 16,21 21-16,0 0 0,0 0 16,1-21-16,-1 21 0,0 0 0,0 0 15,0 0-15,0 0 0,1 21 16,-1 0-16,21 42 15,-21 43-15,-21-63 0,0-1 16,0-21-16,0 21 16,0 1-16,0-1 0,0-21 0,0 0 0,0 22 15,0-22-15,0 0 16,0 0-16,0-42 31,0 0-15,0 0-16,0 0 15,0-1-15,0-20 0,0 21 0,0-21 16,21 20-16,1-20 0,-22 0 16,0 21-16,21-1 0,0-20 0,21-21 15,1 41 1,-22 1-16,0 21 0,0-21 16,0 21-16,0 0 15,1 0 1</inkml:trace>
  <inkml:trace contextRef="#ctx0" brushRef="#br0" timeOffset="79616.27">4445 10541 0,'21'0'0,"-42"0"0,63 21 0,-21-21 16,1 0-1,-1 0-15,0 0 0,0-21 16,0 21-16,22-42 16,-22 42-16,0-21 0,-21-1 15,21 1-15,0 0 0,0 0 0,-21-21 16,0 20-16,0 1 16,0 0-1,-21 21-15,0 0 16,0 0-16,0 21 0,21 0 0,-21-21 15,-1 22-15,22-1 16,-42 42-16,21-42 0,21 22 16,0-22-16,0 0 0,-21 0 15,21 22-15,0-22 0,0 0 0,0 0 16,0 0-16,0 0 0,0 22 16,21-22-1,0-21-15,0 0 0,0 21 0,1-21 16,-1 0-16,0 0 0,42 0 15,-41 0-15,20-21 0,0 21 16,1-21-16,-22 0 0,21-1 0,85-41 16,-63-1-1,-22 43-15,-21-21 0,0 21 16,22-22-16,-43 22 0,21-21 0,-21 21 16,0 0-16,0-1 0,-21 22 31,-1 0-31,1 0 15,21 22-15,-21-1 0,21 0 0,-21 0 16,21 0-16,0 0 0,0 1 16,0-1-16,0 0 0,0 0 0,0 0 15,0 0-15,21 22 16,0-1-16,-21-21 16,21 0-16,-21 1 0,0-1 15,0 0-15,0 0 16,-21-21-1,0 0-15,0 0 16,0 0-16,0 0 16,-1 0-1,22-21-15,0 0 16,0 0-16,0-1 16,0 1-16,0 0 15,0 0-15</inkml:trace>
  <inkml:trace contextRef="#ctx0" brushRef="#br0" timeOffset="80199.73">5694 9779 0,'0'0'0,"0"21"0,0 0 16,0 22-16,0-22 0,0 21 0,0-21 16,0 22-16,-21-1 0,21 0 15,0 43-15,0 42 16,0-63-16,-22-22 0,22 0 16,0 1-16,0-1 0,-21 0 15,21-21-15,0 1 0,0 20 0,0-21 16,0 21-16,-21-20 15,0-22 1,0 0 0,21-22-1,0 1-15,0 0 16,0 0-16,0-43 0,0 43 16,21-21-16,21-22 0,-21 43 15,1-21-15,-1 21 0,21 0 16,-21-1-16,22 1 0,-1 0 0,21 21 15,1 0 1,-22 0-16,-21 0 0,22 21 16,-43 0-16,0 1 0,21 20 15,-21-21-15,0 21 0,0-20 0,0-1 16,0 21-16,0-21 0,-21 43 16,0-43-16,21 0 0,-43 21 15,43-20-15,-21-22 16,0 21-16,0-21 15,21-21 17,0-1-17,21 22-15</inkml:trace>
  <inkml:trace contextRef="#ctx0" brushRef="#br0" timeOffset="80604.5">6244 10520 0,'21'-42'31,"0"20"-31,1 1 16,-22 0-16,0 0 15,21 0-15,-21 0 0,21 21 16,-21-22-16,0 1 0,21 21 0,-21-21 15,-21 42 17,0-21-17,0 21-15,21 1 0,-22-1 0,22 0 16,-21 0-16,21 0 0,-21 0 16,21 22-16,0-22 0,0 0 0,0 0 15,0 0-15,0 1 0,0-1 0,0 0 16,0 0-16,0 0 0,0 0 15,21-21 1,0 0-16,1 0 16,-1 0-16,0 0 0,0 0 0,0 0 15,0 0-15,1 0 0,-1 0 0,42-42 16,-42 0 0</inkml:trace>
  <inkml:trace contextRef="#ctx0" brushRef="#br0" timeOffset="81047.25">6667 10414 0,'0'-21'0,"0"42"0,0-63 16,0 21-16,0-1 0,0 1 15,0 0-15,0 0 16,22 0 0,-1 21-16,0 0 0,0-21 15,0 21-15,0 0 0,1 0 0,20 0 16,0 0-1,1 0-15,-22 0 0,0 0 0,0 0 16,0 0-16,0 21 0,1 0 0,-22 0 0,0 0 16,0 0-16,0 1 0,0-1 15,0 42-15,-22-20 16,1-22-16,0 0 0,0 0 0,21 0 16,-21 0-16,0 1 0,-1-1 15,1-21 1,21-21 15,0-1-31,0 1 0,0 0 16,21 0-16,-21 0 0,43-43 15,-43 43-15,21-21 0,0 21 16,-21-22-16,21 22 0,0 0 0,1 0 16,-22 0-16,21-1 0,0 1 0,0 0 15,0 21 1,0 0-1</inkml:trace>
  <inkml:trace contextRef="#ctx0" brushRef="#br0" timeOffset="81643.24">7599 10160 0,'0'0'0,"0"-21"16,-21 0 15,-1 21-31,1 0 16,0 0-16,0 0 0,0 21 15,0-21-15,21 21 0,-22-21 16,22 21-16,-21-21 0,0 43 16,0-43-16,21 21 0,0 0 15,0 0-15,0 21 16,0-20-16,0-1 16,0 0-16,21-21 15,0 21-15,0-21 0,1 0 16,-1 0-16,21 21 15,-21-21-15,0 0 16,1 0-16,-1 0 0,-21 21 0,21-21 16,0 22-1,-21-1 1,0 0 0,0 0-1,-21-21-15,0 0 0,0 0 16,21 21-16,-22-21 0,1 0 0,0 0 15,0 21-15,0-21 0,0 0 0,-1 0 16,1 22-16,0-22 0,0 0 16,0 0-1,21 21-15,-21-21 0,-1 0 16,1 0 15</inkml:trace>
  <inkml:trace contextRef="#ctx0" brushRef="#br0" timeOffset="86211.21">2709 3620 0,'0'0'0,"0"-22"0,0 1 0,0 0 15,0 0-15,0 0 0,0 0 16,0-1-16,0 1 15,0 0-15,0-21 16,0 21-16,0-1 16,21 22-16,1-21 0,-1 21 0,0 0 15,0 0-15,0 0 0,0 0 16,1 0-16,-1 0 0,63 43 16,-62-1-16,-22-21 15,21 21-15,-21 1 0,0-1 0,0 64 16,0-64-16,0 22 15,-43 42-15,-62 42 16,62-85-16,1-20 16,0-1-16,-1 0 0,-20-21 15,20 22-15,-20-22 0,21 0 0,-1-21 16,1 0-16,-22 0 16,-20-21-16,63-21 15,-1 20-15,22-20 0,0 21 16,0-21-16,0-1 0,0 1 0,0-22 15,0 22-15,22 21 0,-1-21 16,0-1-16,0 22 0,0 0 0,0 0 16,1 21-16,20 0 15,-21 0-15,0 0 0,22 0 0,-22 21 16,0 0-16,21 64 16,-21-64-16,1 21 0,-22 1 15,21-22-15,0 21 0,0-21 16,0 22-16,0-22 0,1 0 0,-1 0 15,21 0-15,0 0 0,43 1 16,-43-22-16,1 0 16,20 0-16,-42 0 15,1 0-15,20-22 0,-21 1 0,0 0 16,0 0-16</inkml:trace>
  <inkml:trace contextRef="#ctx0" brushRef="#br0" timeOffset="86685.94">3598 3725 0,'0'0'0,"0"-21"0,0 0 0,0 0 16,-21 21-1,0 0-15,0 21 16,0 0-16,21 0 0,-22 1 16,22-1-16,0 0 0,-21 21 0,21-21 15,-21 22-15,21 20 16,0-42-16,0 22 0,0-22 15,0 21-15,21-21 0,0 1 0,1-1 16,-1-21-16,21 21 0,-21-21 16,22 0-16,62 0 15,-41-21-15,-22 21 16,-21-21-16,22-1 0,-22 1 0,21-21 16,-21 21-16,1-22 0,-1 22 15,-21-21-15,0-64 16,0 64-16,0-43 15,0 43-15,-21-1 0,21 22 16,-22-21-16,1 21 0,0 0 0,-21 21 16,-64 0-1,85 21-15,-22 0 0,22 0 16,-21 0-16,21 0 0,0 1 16,-1-1-16,1 21 0,21-21 0,0 0 15,0 22-15,0-22 16,0 0-16,21 0 0,1-21 15,-1 21-15,0-21 0,0 0 0,21 0 16,22 0 0,42 0-16</inkml:trace>
  <inkml:trace contextRef="#ctx0" brushRef="#br0" timeOffset="86982.7">4508 3471 0,'0'0'0,"0"-21"0,0 0 15,0 42 17,-21 0-32,21 1 0,0-1 0,0 0 15,0 0-15,-21 21 0,21-20 16,0 20-16,0-21 0,0 21 0,0-20 16,0 20-16,0 21 15,0-41-15,0 20 0,0-21 0,0 0 16,0 22-16,0-22 0,0 0 15,0 0-15,0 0 0,0 0 16,0 1 0,21-22-1,0-22 1,1 22-16,-1-21 16,-21 0-16,21-21 0</inkml:trace>
  <inkml:trace contextRef="#ctx0" brushRef="#br0" timeOffset="87486.1">4911 3577 0,'0'0'0,"0"-21"0,-22 0 0,1-21 15,-42-22 1,42 43-16,21 0 16,0-22-16,0 22 0,0 0 0,0 0 15,21 0-15,21 0 0,-21-1 16,22 1-16,-1 0 0,0 21 0,1 0 15,20 0-15,-21 0 0,1 0 0,-1 0 16,-21 0-16,22 21 0,-22 0 16,21 22-16,-42-22 0,0 0 15,0 21-15,0-20 0,0-1 16,-21 0-16,-85 85 16,64-85-16,-1 0 15,1 21-15,0-20 0,-1 20 0,1-21 16,0 0-16,21 22 0,-22-22 0,43 0 15,0 0-15,0 0 16,0 22-16,0-22 0,0 0 0,21 0 0,1-21 16,-1 21-16,21 0 0,0-21 15,-20 0-15,20 0 0,64 0 16,-64 0-16,-21-21 16,0 0-16,1 0 0,-1 0 0,0 0 15,-21-22-15,0 22 0,0-21 0,0-22 16,-42-20-1,42 62-15,-43 22 16,1-21-16,0 21 16,20 0-16,-20 0 0,21 0 0,-21 21 15,20-21-15,-20 22 0,21-1 16,-21 0-16,20 0 16,22 0-16,0 0 0,0 1 0</inkml:trace>
  <inkml:trace contextRef="#ctx0" brushRef="#br0" timeOffset="89889.24">5948 3535 0,'0'21'31,"0"0"-16,0 0-15,0 1 16,-21-1-16,21 0 16,21-21 15,0 0-31,0 0 0,21 0 16,-20 0-16,20 0 0,0 0 0,22-21 15,20 0-15,-20-1 16,-1 22-16,1-21 0,-1 0 15,1 0-15,-1 0 0,1 0 0,-1-1 16,1-20-16,-1 21 0,22 0 16,42-43-1,-106 64-15,22-21 0,-1 21 16,-42-21-16,21 21 16,-21-21-1</inkml:trace>
  <inkml:trace contextRef="#ctx0" brushRef="#br0" timeOffset="90559.4">7556 3090 0,'0'0'0,"-21"0"0,0 0 0,42 0 47,0 0-47,1 0 16,20 0-16,-21 0 0,21 0 0,1 0 15,-1 0-15,106-21 16,-105 21-16,-1-21 0,0 21 15,1 0-15,-22-21 0,21 21 16,-21-21-16,0 0 0,1 21 0,-22-22 16,0 1-1,-22 21-15,1 0 0,-21 0 16,-43 0-16,43 0 16,0 0-16,-1 21 0,1 1 15,0-1-15,-1 0 0,1 0 0,-22 21 16,43-20-16,0-1 15,0 0-15,21 0 0,0 0 0,0 0 16,0 1-16,0-1 0,21 0 16,0-21-16,0 21 0,1-21 0,41 21 15,22-21 1,-43 0-16,-21 0 0,0 0 16,1 0-16,-44 0 31,1 0-16,0 0-15,-21 0 0,21 0 0,-22 21 16,-41 22 0,41-22-16,22 0 0,0 0 15,0 0-15,0 22 0,-1-22 0,22 0 16,-21 0-16,21 0 0,0 1 16,0-1-16,21 0 0,1-21 15,-1 21-15,0-21 0,21 0 16,43 21-1,-43-21-15,1 0 0,-1 0 0,-21 0 0,21 0 16,1-21-16,-22 21 16,21-21-16,-21 21 0,22-21 0</inkml:trace>
  <inkml:trace contextRef="#ctx0" brushRef="#br0" timeOffset="90799.27">8318 3217 0,'22'43'32,"-1"-22"-32,-21 0 0,21 0 0,-21 0 15,0 1-15,63 62 16,-63-63-16,22 1 16,-1-1-16,21 0 0,-21 0 15,0 0-15,1-21 16,-1 21-16,0-42 31,-21 0-31,21 21 0,-21-21 16</inkml:trace>
  <inkml:trace contextRef="#ctx0" brushRef="#br0" timeOffset="91058.12">8721 3175 0,'0'0'0,"-22"0"15,1 0-15,0 0 16,-21 64-16,21-43 16,-22 21-16,22 0 15,0-20-15,0 20 0,0-21 0,-1 0 16,1 22-16,0-22 0,0 21 0,0-21 16,0 0-16,-1 22 15,1-1-15,0-42 0,21 21 16,-21 0-16,21 1 15,21-22 1,0 0-16,0 0 0,1 0 16,-1-22-16</inkml:trace>
  <inkml:trace contextRef="#ctx0" brushRef="#br0" timeOffset="91443.9">9144 3175 0,'0'21'15,"0"0"-15,0 1 0,0-1 0,0 21 16,-21 0-16,21-20 0,-21 20 15,21 0-15,0 22 0,0-22 0,0 43 16,-22-22 0,22-20-16,0-1 0,-21 21 0,21 22 15,0-21-15,-21-22 0,21 0 16,-21 1-16,0-1 0,21 0 0,-21 1 16,21 20-16,-22 1 15,1-43-15,21 0 0,0 0 16,0 0-16,0 0 0,0 1 31,21-44-15,1 1-1</inkml:trace>
  <inkml:trace contextRef="#ctx0" brushRef="#br0" timeOffset="91943.07">9017 3133 0,'-21'-21'0,"42"42"0,-63-42 0,20-1 15,22 1 1,22 0 0,-1 21-16,0 0 0,21 0 15,22 0-15,-22 0 16,0 0-16,1 0 0,-1 0 16,0 0-16,1 0 0,-1 0 0,-21 0 0,0 0 15,64 42 1,-85-20-1,0 20-15,0-21 0,0 0 0,0 22 0,0-1 16,-21-21-16,0 43 16,0-22-16,-22-21 0,22 0 0,0 0 15,0 1-15,-22-1 16,22 0-16,0-21 0,-21 21 16,21-21-1,-1 0-15,1 0 47,0 0-31</inkml:trace>
  <inkml:trace contextRef="#ctx0" brushRef="#br0" timeOffset="95218.03">2921 4593 0,'0'0'0,"-21"0"0,0 0 16,-1-21-16,1 21 0,0 0 15,0-21-15,0 21 0,0 0 16,21-21-16,-22 21 16,22-21-16,0-1 31,22 22-31,-1 0 0,21 0 0,0-21 16,1 21-16,-1 0 0,22-21 15,-1 21-15,1 0 0,20 0 0,1-21 16,21 0-16,0 21 0,-1 0 15,1 0-15,0-21 0,85 21 16,-1 0 0,-84 0-16,-21 0 0,-1 0 0,1 0 15,0 0-15,-22 0 0,22 0 16,-43 0-16,22 0 0,-22 0 0,0-22 16,1 22-16,-22 0 0,21 0 0,-21 0 15,0 0-15,-21-21 16,-21 21 15,0 0-31,0 0 0,0 0 0,-22 0 16,22 0-16,-42 0 0,-85 0 15,84 0-15,-21 0 16,-42 0-16</inkml:trace>
  <inkml:trace contextRef="#ctx0" brushRef="#br0" timeOffset="95623.8">2963 4614 0,'0'0'0,"-63"0"16,-1 22-16,22-1 0,-43-21 15,64 21-15,-21-21 16,63 0 0,0 0-16,0 0 15,22 0-15,105-21 16,-85 21-16,22-21 0,0 21 15,-1-22-15,22 22 16,0 0-16,0-21 0,105 21 16,22-21-16,-127 21 0,0 0 15,0 0-15,-22 0 0,22 0 16,-21 0-16,0 0 0,-22 0 0,1 0 16,-1-21-16,22 21 15,-1 0 1,-62 0-16,-1 0 0,0 0 0,-42 0 62,0 0-62,-1 0 0,1 0 16,21 21-16,-21-21 0,0 0 16,0 0-16,-43 21 15,43-21-15,0 0 0</inkml:trace>
  <inkml:trace contextRef="#ctx0" brushRef="#br0" timeOffset="140760.51">11684 11282 0,'0'0'0,"21"-21"16,-21 0-16,0-1 15,0 1-15,0 0 16,0 0-16,0 0 0,0 0 16,-21 21-16,21-22 15,0 1-15,-21 0 16,21 0-16,0 0 16,21 0-1,0 21-15,21 0 16,-20-22-16,-1 22 0,0 0 15,21 0-15,1 0 0,-22 0 16,0 0-16,21 22 0,-21-22 0,1 21 16,-1 0-16,0-21 0,21 21 15,-21 0-15,1 22 0,-1-22 16,-21 0-16,21 21 0,21 43 16,-42-64-16,0 64 15,0-43-15,0 0 0,-21 43 16,0-43-16,0-20 0,-22 20 15,22 0-15,-21-21 0,0 22 0,-85 20 16,21 1 0,63-43-16,1-21 0,0 21 15,-1 0-15,1-21 0,0 0 0,21 0 16,-22 0-16,22 0 0,-21 0 16,-22-21-16,22-21 15,21 21-15,0-22 16,21 22-16,-22 0 0,22-21 0,0-1 15,0 22-15,0-21 0,0 21 0,22-22 16,20-20 0,21 20-1,-41 43-15,-1 0 0,0 0 16,0 0-16,0 22 16,0-1-16,1 0 0,20 21 15,21 43 1,-41-64-16,-1 0 0,-21 0 15,21 1-15,0-1 0,21 21 16,-20-21-16,-1-21 0,-21 21 0,42 1 16,0-1-1,-20 0-15,-1-21 0,0 0 16,0 0-16,0 0 16,0 0-16,1 0 0,20-21 0,-21 0 15,21-1-15,22-20 16</inkml:trace>
  <inkml:trace contextRef="#ctx0" brushRef="#br0" timeOffset="141271.22">12615 11091 0,'0'0'0,"0"22"15,0-1 1,0 0-16,-21 0 0,0 21 0,-21 22 16,42-22-16,-22 1 0,-20 41 15,21-41-15,21-1 16,-21 21-16,21 43 16,0-85-16,0 1 0,0-1 15,21 0-15,-21 0 0,21-21 16,0 21-16,0 0 0,22-21 0,-22 0 15,64 0 1,-22 0-16,-21 0 16,1 0-16,-1-21 0,-21 0 0,22 0 15,-1 0-15,-21 0 0,0-1 0,0 1 16,1 0-16,-1-21 0,0-43 16,-21-42-1,0 64-15,-21 20 0,0 1 16,-1 0-16,1-1 0,0 22 15,0-21-15,0 21 0,0-1 0,-22 22 0,22 0 16,-42 0 0,41 0-16,1 0 0,0 22 0,0-1 15,0 0-15,21 0 0,0 21 16,0-20-16,-21-1 0,21 0 16,0 64-16,0-64 15,0 0-15,21 0 16,0-21-1,0 0-15</inkml:trace>
  <inkml:trace contextRef="#ctx0" brushRef="#br0" timeOffset="141635.51">13547 11049 0,'0'-21'31,"0"42"-31,0 0 16,0 22-16,0-22 0,0 21 0,0-21 16,0 22-16,0-1 0,0 0 0,-22 1 15,22-1-15,0 0 0,-21 64 16,0-64-16,21-20 15,0 20-15,0-21 0,0 0 16,-21 0-16,21 1 0,0-1 0,0 0 16,-21-21-16,21 21 15,0 0 1,21-42 15,0 0-31,0 0 16,0 0-16</inkml:trace>
  <inkml:trace contextRef="#ctx0" brushRef="#br0" timeOffset="142448.06">14245 11218 0,'0'0'0,"21"0"0,-21-21 15,21-21 1,1 21-16,-22-22 0,0 22 16,0 0-16,0 0 0,0 0 15,-22 21-15,22-21 16,-21 21-16,0-22 0,0 22 16,-21 0-1,-1 0-15,22 0 0,0 22 0,0-1 16,-22 0-16,22 0 0,0 0 0,0 0 15,0 1-15,0 20 0,-22 43 16,43-1 0,0-63-16,0 22 15,0-22-15,0 0 0,43 21 16,-22-42 0,0 22-16,21-22 0,-21 0 15,22 0-15,-22 0 0,0 0 16,21 0-16,-20-22 0,-1 22 15,0-21-15,21 0 16,22-64-16,-43 64 16,0 0-16,-21 0 0,0 0 15,21 0-15,-21-22 0,21 22 16,-21 0-16,0 42 31,-21-21-31,21 21 16,-21 0-16,21 1 0,-21 41 15,0 22 1,21-43-16,0-21 0,-21 0 16,21 22-16,0-22 0,0 21 0,0 43 15,0-43 1,0-21-16,0 1 0,0 20 16,0-21-16,-22 0 15,22 0-15,0 1 0,-21-22 0,21 21 16,-21 0-16,0 0 15,0-21-15,0 21 0,-1-21 16,1 21-16,0-21 16,-21 0-16,21 0 0,-1 0 15,1 0-15,0-21 16,21 0-16,-21 21 16,21-21-16,-21 21 15,21-21 32,0 0-31,21 21-1,0-22-15</inkml:trace>
  <inkml:trace contextRef="#ctx0" brushRef="#br0" timeOffset="143371.39">15388 11536 0,'-21'0'0,"42"0"0,-63 0 16,21 0-16,-22 0 0,22 0 15,42 21 32,22-21-47,-22 0 0,21 0 16,-21 0-16,22 0 0,-1 0 0,64 0 15,0 21 1,-43-21-16,1 0 0,20 0 0,64 0 16,-84 0-16,21 0 0,-1 0 15,-20 0-15,-1 0 0,85 0 16,-105 0-16,20-21 16,-42 21-16,1 0 15,-22-21-15,0 0 16,0 0-16,-22 21 15,1-22-15,0 22 16,-42-21-16,41 0 16,1 21-16,0 0 0,0-21 0,0 21 15,0 0-15,-1-21 0,1 21 16,0 0-16,0-21 16,42 21 15,0 0-16,0 0-15,1 0 16,-1 0-16,0 0 0,0 0 0,0 0 16,0 0-16,1 0 0,-1 21 15,0-21-15,0 0 0,0 21 0,-21 0 16,0 0 0,0 0-16,0 1 0,0-1 15,0 0-15,-21 0 0,0 0 0,0 0 16,-22 1-16,22-1 0,0 0 0,-21 0 15,21-21-15,-1 21 0,-41 22 16,42-43-16,0 0 16,21 21-16,0 0 0,21-21 31,0 0-15,0 0-16,21-21 0,-20 0 15,-1 21-15</inkml:trace>
  <inkml:trace contextRef="#ctx0" brushRef="#br0" timeOffset="144081.98">17780 11091 0,'85'-21'31,"-64"21"-31,0 0 16,0 0-16,0 0 0,0-21 16,1 21-16,20 0 0,-21 0 15,0-21-15,0 21 0,1-21 0,-1 21 0,0 0 16,-21-21-16,0-1 0,0 1 15,-21 21 1,0-21-16,-1 21 0,1 0 0,-21 0 16,21 0-16,0 0 0,-22 0 0,22 0 15,-21 0-15,-1 0 0,22 0 0,0 21 16,-21 0-16,-22 22 16,43-22-16,21 0 15,-21 21-15,21-20 0,0-1 16,0 0-16,0 0 0,0 0 15,21 0-15,21 22 0,43-1 16,-43-42 0,-20 21-16,-1-21 0,21 0 0,-21 0 15,0 0-15,1 0 0,-1 0 0,0 0 16,-42 0 15,0 0-31,-1 21 0,1-21 0,-21 0 16,21 22-16,-22-1 0,-20 0 15,-43 42 1,85-41-16,0-1 16,-22 0-16,22 0 0,0 0 0,0 43 15,21-22 1,0-21-16,21-21 16,0 21-16,0-21 0,1 0 0,-1 22 15,21-22-15,-21 0 0,0 0 0,22 0 16,-22 0-16,0 0 0,43 0 15,-43 0-15,21 0 0,-21 0 16,0 0-16,1 0 0,20-22 16,-21 1-16,0 21 0,22-21 15,-22 21-15,21-21 0,22 0 16</inkml:trace>
  <inkml:trace contextRef="#ctx0" brushRef="#br0" timeOffset="144403.59">18436 11345 0,'-42'0'32,"42"22"-17,0-1-15,0 0 16,0 0-16,21 0 0,0 0 0,0 1 15,0-1-15,-21 0 16,22 0-16,-1 21 16,0-20-16,21-1 0,-42 0 0,21-21 15,-21 21-15,0-42 63,22 0-63,-22 0 15,21-1-15</inkml:trace>
  <inkml:trace contextRef="#ctx0" brushRef="#br0" timeOffset="144647.45">18711 11303 0,'-21'0'0,"0"21"16,21 0-16,-21-21 0,0 22 0,-22-1 15,22 21-15,0-21 0,0 0 16,-22 1-16,22-1 0,0 21 16,-21-21-16,-22 43 15,22-43-15,21 0 0,21 0 16,-21 0-16,-1 22 16,22-22-16,0 0 0,0 0 15,22 0 1,-1-21-16,0 0 0,0 0 0,0 0 15,22 0-15</inkml:trace>
  <inkml:trace contextRef="#ctx0" brushRef="#br0" timeOffset="145083.2">18986 11388 0,'0'0'0,"0"-21"0,0-1 16,0 1-16,0 42 31,0 1-15,0 20-16,0-21 0,0 0 16,0 22-16,0-22 0,0 21 15,0 0-15,0 43 16,0-64-16,0 43 0,0-22 0,0 0 15,0 1-15,0 20 0,0-20 16,0 62-16,0 44 16,0-86-16,0-21 0,0-20 15,0 20-15,-21 0 0,21 22 16,-21-43-16,21 21 0,0-21 16,0 22-16,0-22 0,0 21 15,0-21 1,0-42 15,0 0-15,21 0-16,0 0 0,-21 0 15,22-1-15,-22-20 0,42 0 16</inkml:trace>
  <inkml:trace contextRef="#ctx0" brushRef="#br0" timeOffset="145400.01">19029 11536 0,'-21'-21'0,"42"42"0,-42-63 0,21 20 16,0 1-1,21 0 1,0 21-16,0-21 0,21 21 15,-20 0-15,20 0 0,-21 0 0,21 0 16,-20 0-16,41 0 16,1 0-16,-64 21 0,21-21 15,-21 21-15,0 0 0,0 1 16,0-1-16,-21 0 0,-1-21 16,1 21-16,-21-21 0,-22 42 15,1-20 1,21-22-16,-1 21 0,-20 0 0,20-21 15,1 21-15</inkml:trace>
  <inkml:trace contextRef="#ctx0" brushRef="#br0" timeOffset="147307">20468 11515 0,'21'0'46,"0"0"-46,1 0 16,-1 0-16,21 0 0,0 0 0,22 0 16,-22 0-16,22 0 0,-1 0 0,1 21 15,-22-21-15,22 0 0,63 0 16,-64 21-16,43-21 16,-64 0-16,1 0 0,-1 0 15,-21 0-15,0 0 0,0 0 16,-21-21-1,-21 21-15,0 0 16,21-21-16,-21 0 0,0 21 16,0-22-16,-1 22 0</inkml:trace>
  <inkml:trace contextRef="#ctx0" brushRef="#br0" timeOffset="147603.82">21484 11409 0,'0'0'0,"0"21"0,0 0 0,0 0 15,0 1-15,-21-1 0,0 0 0,0 0 16,-22 0-16,22 0 0,-42 22 15,20-22-15,22 0 16,0 0-16,-43 22 0,43-22 16,0-21-16,21 21 0,0 0 15,21-21 1,22 0-16,-22 0 16,0 0-16</inkml:trace>
  <inkml:trace contextRef="#ctx0" brushRef="#br0" timeOffset="147893.89">22860 10986 0,'0'0'16,"0"21"-16,0 0 0,0 0 0,-21 0 16,21 22-16,-21-22 0,-1 21 15,1 0-15,0 1 0,0 63 16,0-1-16,21-62 16,0-1-16,0-21 0,-21 0 15,21 1-15,0 41 16,-22-42-16,22 0 0</inkml:trace>
  <inkml:trace contextRef="#ctx0" brushRef="#br0" timeOffset="149612.69">24066 11007 0,'0'0'0,"22"0"0,20 0 0,-21 0 0,0 0 15,22 0-15,-22 21 0,0-21 16,0 21-16,0-21 0,0 21 16,-21 0-16,0 1 0,0-1 0,-21 63 15,0-62 1,-21 20-16,-1-21 0,1 21 0,-85 1 16,85-1-16,-22-21 0,22-21 15,-43 43-15,22-22 16,42-21-16,42 0 31,0 0-31,0 0 0,0 0 16,22 0-16,41 0 15,1-21-15,-22 21 16,-20 0-16,41-22 0,-20 22 16,-22-21-16,-21 21 0,22 0 0,-22 0 15</inkml:trace>
  <inkml:trace contextRef="#ctx0" brushRef="#br0" timeOffset="151095.13">22542 10753 0,'0'-21'47,"0"-1"-47,0 1 15,0 0 1,0 0-16,0 0 0,22 0 0,-1-1 15,0 1-15,0 0 0,-21 0 16,21 0-16,0 0 0,1-1 0,41-20 16,1 0-1,-43 42-15,0 0 0,0-21 16,0 21-16,0 0 0,1 0 16,-1 0-16,0 0 0,0 0 15,-21 21-15,21-21 0,0 21 16,1 0-16,-1-21 0,0 21 15,0-21-15,0 0 0,-21 21 16,21-21-16,1 0 0,-1 0 16,0 0-16,0 0 0,21 0 15,-20 0-15,-1 0 0,0 0 16,0 0-16,43 0 0,-43 0 16,0 0-16,0 0 15,0-21-15,0 21 0,1-21 0,-1 21 16,-21-21-16,21 0 0,0 21 15,-21-21 1,0-1-16,-21 22 31,21 22-15,-21-22-16,21 21 16,0 0-16,0 0 0,0 0 15,0 0 1,0 1-16,21-22 15,-21 21-15,21-21 0,0 0 16,0 0-16,1 21 0,-1-21 0,0 0 16,0 0-16,0 0 0,22 0 0,-22 0 15,21 0-15,22 0 16,-1 0-16,-42 0 0,0 0 16,22 0-16,-22 0 15,0-21-15,0 21 0,43-21 0,-43 21 16,0-22-16,21 1 15,-20 21-15,20-21 16,-21 21-16,0 0 16,0 0-16,1 0 0,-1 0 15,0 0-15,0 0 0,0 0 16,0 0-16,1 42 16,-1-42-16,-21 22 0,0-1 15,0 0-15,21 0 16,-21 0-16,0 0 15,0 1 1,0-1 15,-21-21-31,0 0 0,-1 0 16,-20 21-16</inkml:trace>
  <inkml:trace contextRef="#ctx0" brushRef="#br0" timeOffset="151865.13">24066 11049 0,'0'-21'16,"0"0"-1,0 0 1,0-1-16,0 1 16,22 21-16,-1 0 15,0 0 1,-21 21 0</inkml:trace>
  <inkml:trace contextRef="#ctx0" brushRef="#br0" timeOffset="161515.89">22564 11218 0,'0'-21'32,"0"0"-32,21 21 15,-21-21-15,21 0 0,0 21 0,0-21 16,0-1-16,1 22 15,-1-21-15,0 21 0,-21-21 0,21 0 16,0 0-16,-21 0 16,21 21-16,-21 21 62,0 0-46,0 0-16,0 0 0,0 43 15,-21 42 1,0-64-16,21 0 0,0-21 16,-21 22-16,21-1 0,-21 0 0,21-20 15,-21 20-15,21-21 0,0 0 0,0 43 16,0-22 0,0-21-16,0 0 0,0 1 0,0-1 15,0 0-15,0 0 16,0 0-1,0 0-15,0 1 16,-22-22 31,1 0-47,0 0 0,0 0 16,0 0-16,0 0 0,-1 0 0,-20 0 15,21 0-15,0 0 0,-43 0 16,1-22-16,42 22 15,-22 0-15,22 0 0,0 0 16,0 0-16,0 0 0,42 0 47,0 0-47,0 0 0,21 0 16,-20 0-16,20 0 15,21 0-15,-20 0 0,20 0 0,64 0 16,-84 0-16,20 0 0,1 0 15,-22 0-15,21 0 0,-20 0 16,-1 0-16,-21 0 0,22 0 0,-22 0 16,42 0-1,-42 0-15,-21-21 172</inkml:trace>
  <inkml:trace contextRef="#ctx0" brushRef="#br0" timeOffset="162925.07">23072 10837 0,'0'-21'16,"-22"0"-16,1 21 0,0-21 16,-42 0-16,-43 0 15,63 21-15,-62 0 16,41 0-16,22 0 0,-22 0 15,22 21-15,-22 0 0,1 0 16,-43 64-16,-63 84 16,126-105-16,1 20 15,0-20-15,-1 20 0,22 1 16,0-21-16,21 20 0,0-20 0,0-1 16,21 22-16,0-22 0,1 1 0,20-1 15,0 1-15,1-22 0,-1 1 16,21 20-16,1-42 0,126 64 15,-63-43 1,-63-42-16,-1 21 0,1-21 0,-1 0 16,1 0-16,-1-21 0,1 0 15,-1 0-15,1 0 0,-22-22 0,64-41 16,-42 20-16,41-42 16,-62 43-16,-1-1 0,64-84 15,-85 64-15,21-1 16,-20 0-16,-1 1 0,-21-1 0,0 0 15,-43-84-15,-84-22 16,64 128-16,21 21 16,-43-1-16,21 1 0,-20 0 0,-22 20 15,0 1-15,21 21 0,-20 0 16,-1 0-16,-191 106 16,234-42-16,-22-1 0,22 1 15,-22 20-15,43 1 0,-22 0 0,22-1 16,21 22-16,-22-21 0,22-1 15,0 1-15,21 0 0,0 63 16,0-85-16,0 86 16</inkml:trace>
  <inkml:trace contextRef="#ctx0" brushRef="#br0" timeOffset="170747.37">11832 12425 0,'-21'0'0,"21"-21"16,-21 21-16,0 0 15,-1 0-15,1 0 16,0-21-16,0 21 0,0 0 0,-22 0 15,22 0-15,0 0 16,0 0-16,0 0 0,0 0 16,-1 0-16,1 0 0,0 0 0,0-22 15,0 22-15,-22 0 16,-20 0-16,42 0 0,0 0 16,-22 0-16,22 0 0,0 0 15,0 0-15,0 0 16,-1 0-1,44 0 17,-1 0-17,0 0-15,0 0 0,43 0 16,-43 0-16,21 0 0,-21 0 16,22 0-16,-1 0 0,0 0 0,22 0 15,-22 0-15,43 0 0,-1 0 16,107 0-16,126 22 15,-190-22-15,-21 0 0,21 21 16,0-21-16,0 0 0,-21 0 16,21 21-16,0-21 0,-21 0 0,-21 0 15,20 21-15,65-21 16,-86 0-16,1 0 0,-21 0 16,-1 21-16,43-21 0,-64 0 15,1 0-15,-1 0 0,-21 0 0,21 0 16,-20 0-16,-1 0 15,-42 0 48,-1 0-63,1 0 16,0 0-16,0 0 0,-21 0 0,20 0 15,-20 0-15</inkml:trace>
  <inkml:trace contextRef="#ctx0" brushRef="#br0" timeOffset="171535.92">11493 12531 0,'0'0'0,"-21"0"16,0 0-1,0 0 1,0 0-16,0 0 16,-1 0-1,44 0 63,-1 0-78,21 0 0,-21 0 16,22 0-16,-22 0 0,42 0 0,1 0 16,-1 0-16,22 0 15,0 0-15,20 0 0,1 0 0,0 0 16,85-21-16,20 21 15,-84 0-15,-21 0 0,21 0 16,106-22-16,-127 22 0,0 0 16,-1 0-16,1 0 0,-21 0 15,0 0-15,63 0 16,21 0-16,-127 0 0,1 0 16,-22-21-16,21 21 0,-21 0 15,22 0-15,-22 0 0,0 0 16,-42 0 124,0 0-140,0 0 16</inkml:trace>
  <inkml:trace contextRef="#ctx0" brushRef="#br0" timeOffset="173892.19">11917 10541 0,'0'0'0,"21"0"16,-21-21 15,21 21-15,-21-21-16,0 0 16,0-1-16,0 1 15,0 0-15,0 0 16,0 0-16,0 0 0,0-1 15,0 1-15,0 0 0,0 0 16,0 0-16,-21 0 0,21-1 0,0 1 16,-21 0-16,0 0 15,21 0-15,-22 0 0,22-1 0,-63-41 16,42 21 0,0 20-16,-1 1 0,1 0 15,-21 0-15,21 0 0,0 0 0,-1 21 16,-20-22-16,21 1 0,-21 0 0,20 0 15,-20 0-15,0 21 0,-1-21 16,-20-1-16,21 1 0,-22 21 0,1-21 16,20 21-16,-20 0 15,-1-21-15,22 21 0,-22 0 0,1 0 16,21-21-16,-22 21 0,-21 0 16,1 0-16,20 0 15,22 0-15,0 0 0,-22 0 0,22 0 16,-22 0-16,1 0 0,-1 0 15,1 0-15,-1 0 0,-63 0 16,0 0-16,64 0 0,-1 0 16,22 0-16,-22 0 0,22 0 15,0 21-15,-22-21 0,22 0 0,0 21 16,-22-21-16,22 21 0,-1-21 16,-20 21-16,21 1 0,-1-22 15,-20 21-15,20-21 0,1 21 0,0-21 16,21 21-16,-22-21 0,22 0 15,0 21-15,0-21 0,0 0 0,-1 0 16,22 21-16,-21-21 0,21-21 78,0 0-78,0 0 16,21 0-16,1 0 15</inkml:trace>
  <inkml:trace contextRef="#ctx0" brushRef="#br0" timeOffset="174627.26">8826 9398 0,'-21'0'47,"0"21"-47,0 0 16,21 1-16,-21-22 0,0 42 15,-1-21-15,-20 21 0,0 22 16,-64 21-16,85-43 15,-22-21-15,22 21 0,0-20 16,0-1-16,0-21 0,0 21 0,21 0 16,-22-21-16,22 21 15,-21-21 1,42 0 46,1 0-46,-1 0-16,0 0 16,0 0-16,0 0 15,0 0-15,1 0 0,-1 0 0,0 0 16,0 0-16,0 21 0,22-21 0,-22 22 16,21-22-16,0 21 15,-20-21-15,62 42 0,-41-42 16,-1 21-16,0-21 0,1 21 0,-1-21 15,-21 22-15,21-1 0,-20-21 16,-1 21-16,0-21 0,0 0 0,0 21 16,0-21-16,-21 21 15,22-21 17,-22-21 93</inkml:trace>
  <inkml:trace contextRef="#ctx0" brushRef="#br0" timeOffset="185547.83">3958 11113 0,'0'0'0,"0"21"16,0 0 0,21-21-16,0 0 15,1 0-15,20 0 0,0 21 16,1-21-16,20 0 0,1 21 0,20-21 16,22 0-16,106-21 15,-106 21-15,21-21 0,0 21 0,0 0 16,21 0-16,-21-21 0,21 21 15,-21 0-15,21 0 0,-21-21 0,-21 21 16,0 0-16,21 0 0,-43-22 16,22 22-16,148-21 15,-190 21-15,-1 0 0,1 0 16,-22-21-16,0 21 0,1 0 0,-22-21 0,0 21 16,0 0-16,0 0 15,-21-21-15,-21 21 16,0 0-16,0 0 0,0 0 15,-22 0-15,22 0 0,-21-21 16,0 21-16,-22 0 0,22 0 0</inkml:trace>
  <inkml:trace contextRef="#ctx0" brushRef="#br0" timeOffset="186028.55">4127 11261 0,'64'0'16,"-22"0"-16,85 0 16,-42 0-16,0 0 0,126 0 15,-105 0-15,21 0 16,0-21-16,21 21 0,0 0 0,1 0 16,295-22-1,-84 22-15,-254-21 16,0 21-16,-22 0 0,1 0 0,0-21 15,-22 21-15,106 0 16,-105-21 0,-22 21-16,-21 0 0,1 0 15,-1 0-15,-21-21 0,21 21 16,-42 0 31,21-21-47,0-1 15</inkml:trace>
  <inkml:trace contextRef="#ctx0" brushRef="#br0" timeOffset="187895.1">17251 9483 0,'0'-21'16,"0"-1"-1,-21 1-15,-1 0 16,22 0 0,0 0-1,22 21 1,-1-21-16,0 21 0,0 0 16,21 0-16,-20 0 0,20 0 0,0 0 15,1 0-15,-1 0 0,0 0 16,-21 0-16,22 21 0,-1 0 0,-21-21 15,0 21-15,22 21 16,-22 22-16,-21-43 16,0 21-16,-21-20 0,0-1 0,-22 0 15,22 0-15,-21 0 0,-1 0 16,1 1-16,-21-1 0,-64 21 16,105-42-1,-20 0-15,21 21 0,0-21 0,0 0 16,-1 0-16,22 21 15,22-21 1,-1 0-16,0 0 0,42 0 16,-20 0-16,-22 0 15,21 0-15,1 0 0,-1 0 0,0 0 16,1-21-16,-1 21 0,0 0 0,-21 0 16,43-21-1,-22 21-15,-21-21 0,1 21 16,-1-21-16,-21 0 0,21-1 15</inkml:trace>
  <inkml:trace contextRef="#ctx0" brushRef="#br0" timeOffset="188219.6">18055 9229 0,'0'0'0,"21"0"0,-21-21 0,0-1 0,21 1 15,1 21 1,-22-21-16,21 21 0,0 0 31,-42 0 47</inkml:trace>
  <inkml:trace contextRef="#ctx0" brushRef="#br0" timeOffset="189113.09">18076 9229 0,'0'0'0,"0"21"32,0 0-32,0 0 0,0 0 15,0 1-15,0-1 0,0 0 16,0 42-16,0-20 0,0-22 16,0 0-16,-21 21 0,21-20 15,0-1-15,0 0 0,0 0 16,0 0-16,0 0 0,0-42 31,0 0-15,0 0-16,0 0 0,0 0 15,0-1-15,0 1 0,0 0 16,0 0-16,0 0 0,21 0 16,-21-22-16,21 22 0,22-42 15,-22 41-15,0-20 16,0 42-16,0 0 15,1 21-15,-22 0 16,21 1-16,-21 20 0,21-21 16,-21 0-16,0 0 0,0 22 0,0-22 15,0 0-15,0 21 0,0-20 0,0-1 16,0 0-16,0 0 16,21-21-16,0 0 15,0 0 1,1-21-16,-22 0 15,21 0-15,0-1 0,21-20 16,22-21-16,-43 41 16,0 1-16,21-21 0,-20 21 0,-1 0 15,21-1-15,-42 1 0,42 21 16,-20 0 0,-22 21-16,0 1 0,0-1 15,0 0-15,0 21 0,0-21 16,0 1-16,0 20 0,-22-21 0,22 43 15,-21-43-15,21 21 16,0-21-16,0 0 0,0 1 0,0-1 16,0 0-1,21-21 1,1 0-16,-1 0 0,21 0 16,0-21-16,-20 0 0,20-1 15</inkml:trace>
  <inkml:trace contextRef="#ctx0" brushRef="#br0" timeOffset="189767.93">19240 9398 0,'0'0'16,"-21"0"-1,0 21 1,0-21-16,0 21 0,0 1 16,-1-1-16,1 0 0,0-21 15,21 21-15,0 0 0,-21-21 16,21 21-16,0 1 15,21-22 1,0 0 0,0 0-16,-21-22 15,0 1-15,0 0 16,22 0-16,-22 0 0,0 0 16,0-1-16,0 1 0,0 0 15,21 0-15,-21 0 0,21 21 16,0 0-16,0-21 15,0 21-15,1 0 16,-1 0-16,0 0 0,0 21 16,0 0-16,-21 0 0,21 0 15,1 0-15,-22 1 16,0-1-16,0 0 0,0 0 0,0 0 16,0 0-16,0 1 15,0-1-15,-22-21 16,22-21 15,0-1-31,0 1 0,0 0 16,22 0-16,20-43 15,-21 43-15,0 0 16,0 0-16,1 0 0,20 0 0,-21 21 16,21-22-16,-20 22 0,-1 0 15,0 0-15,42 0 16,-41 0-16,-1 43 0,-21-22 0,21 0 15,-21 0-15,0 0 0,0 1 16,0 20-16,0-21 0,0 0 0,-21 0 16,0 22-16,21-22 15,-22 21 1,1-21-16,21-42 47,21 0-47,1 0 0,-1 21 15</inkml:trace>
  <inkml:trace contextRef="#ctx0" brushRef="#br0" timeOffset="190020.42">20129 9144 0,'0'0'0,"0"-21"0,22 21 16,-22-21-1,0 42 1,0 0-16,0 0 0,0 0 15,0 22-15,0-22 0,-22 21 16,22-21-16,0 22 0,-21-22 16,21 21-16,-42 43 15,42-43-15,0-21 0,0 1 0,0-1 16,0 0-16,0 0 0,0 0 16,21-21-1,0 0-15,0 0 0,1 0 16,-1-21-16,0 21 0,21-42 15</inkml:trace>
  <inkml:trace contextRef="#ctx0" brushRef="#br0" timeOffset="190692.04">20553 9144 0,'-21'42'31,"-1"-20"-31,1-1 0,21 0 16,-21 0-16,0 43 0,0-22 16,21-21-16,-21 0 0,21 22 15,0-22-15,-22 21 0,1 0 16,21 1-16,0-22 16,0 0-16,0 0 15,0-42 16,0 0-31,0 0 0,21 0 16,1-1-16,-1 1 0,0 0 0,0 0 16,0 0-16,0 0 0,1-22 15,20 1-15,-21 42 16,-21 21 0,0 0-1,0 0-15,0 1 16,0 20-16,0-21 15,0 0-15,0 0 0,0 1 16,0-1-16,0 0 0,21-21 16,0 0-16,64 0 15,-43 0-15,-20 0 16,20 0-16,-21-21 0,21 21 16,-20-21-16,-1-1 0,21 1 0,-21 0 15,0-21-15,22 21 0,-22-22 16,0 22-16,-21-21 15,0 21-15,-21 21 32,0 0-32,21 21 15,0 0-15,-21 0 0,21 0 0,0 22 16,-22-22-16,22 0 16,0 0-16,0 21 0,0-20 0,-21-1 15,21 21-15,0-21 16,-21 0-16,0-21 0,0 22 15,-22-1-15,22-21 0,0 0 16,0 0-16,0 0 0,0 0 16,-1 0-16,1 0 0,0-21 15</inkml:trace>
  <inkml:trace contextRef="#ctx0" brushRef="#br0" timeOffset="190928.9">20002 9356 0,'0'0'15,"22"-21"-15,-1 21 16,0 0-16,21 0 0,-21 0 0,1-22 16,20 22-16,0 0 0,-21 0 15,22 0-15,20 0 16,1 0-16,-43 0 0,0 0 15,0 0-15,-42 0 16,0 0 0,-21 0-16</inkml:trace>
  <inkml:trace contextRef="#ctx0" brushRef="#br0" timeOffset="191408.32">16954 10054 0,'22'0'31,"-1"0"-15,21-21-16,0 21 16,1 0-16,41 0 0,1 0 0,0 0 0,21 0 15,-1 0-15,128 0 16,-127 0-16,42 0 0,106 0 15,-127 0-15,-21 0 0,0 0 16,0 0-16,-22 0 0,1 0 0,42 0 16,-63 0-16,-1 0 15,-21 0-15,-20 0 0,-22-21 16,-22 21 15,1 0-31,0 0 0,0 0 16,-21 0-16,20 0 15,-20 0-15,0 0 0,-1 0 0,1 0 16</inkml:trace>
  <inkml:trace contextRef="#ctx0" brushRef="#br0" timeOffset="191863.05">18055 10118 0,'21'21'16,"0"0"-1,1-21-15,-22 21 0,21 0 16,0 1-16,-21-1 0,42 42 16,-21 22-16,1-43 15,-1 1-15,21 41 16,-21-20-16,0-43 0,1 21 0,-1 1 0,-21-1 16,21-21-16,-21 21 15,21-20-15,-21-1 0,21 0 0,-21 0 16,0 0-16,0 0 0,21-21 15,1 0 1,-22-21 15,0 0-15,0 0-16,0 0 16,0 0-16,0-1 15</inkml:trace>
  <inkml:trace contextRef="#ctx0" brushRef="#br0" timeOffset="192147.89">18267 10753 0,'0'0'0,"0"21"32,0 0-17,21-21-15,42 64 16,-41-64-16,-1 21 0,21 21 15,-21-42-15,0 21 0,1 0 16,-1-21-16,0 22 0,-21-1 16,21-21-16,0 0 31,-21-21 0,21 21-15,-21-22-16,22 22 0,-22-21 0,0 0 15,21 0-15</inkml:trace>
  <inkml:trace contextRef="#ctx0" brushRef="#br0" timeOffset="192339.26">18923 10710 0,'0'0'0,"21"0"0,-21 22 31,0-1-31,0 0 0,0 0 16,-21 0-16,0 0 0,21 22 15,-21-22-15,21 0 0,-22-21 16,22 21-16,-21 0 0,21 1 16</inkml:trace>
  <inkml:trace contextRef="#ctx0" brushRef="#br0" timeOffset="196383.45">15706 13864 0,'0'-21'16,"-22"0"31,22 42 15,0 0-46,0 0-16,0 1 0,0-1 0,0 0 16,0 0-16,0 21 0,0-20 15,0-1-15,0 42 16,0 43-16,0-85 15,0 0-15,0 22 0,0-22 16,0 0-16,0 21 0,0-20 16,0-1-16,0 0 0,0 0 15,0-42 32,0 0-47,0 0 0,0-1 16,0 1-16,0 0 0,0 0 15,0 0-15,0 0 0,-21-22 16,21 22-16,0-42 16,0 41-16,0-20 15,0 21-15,0 0 16,0 0-16,0-1 0,0 1 0,0 0 16,0 0-16,0 0 0,0-22 15,0 22 1,0 0-16,0 0 15,0 42 17,0 0-17,0 0-15,0 1 0,0-1 16,0 21-16,0-21 0,0 22 16,0 41-1,0-41-15,0-22 0,0 0 16,0 0-16,0 0 0,0 0 0,0 43 15,0-43 1,0 0-16,0-42 63,0 0-63,0 0 15,0 0 1</inkml:trace>
  <inkml:trace contextRef="#ctx0" brushRef="#br0" timeOffset="208843.66">15896 13695 0,'0'0'0,"0"-21"16,0 0-16,0-1 15,-21 22-15,0-21 0,0 21 16,-1-21-16,1 21 0,0 0 16,0 0-16,0 0 0,0 0 0,-1 0 15,-20 0-15,-43 0 16,64 21-16,-42 0 15,42 1-15,-22-1 16,22 0-16,0 0 0,-21 0 16,20 22-16,1-1 0,-21-21 0,21 21 15,0 1-15,-22 20 16,22 64-16,0-84 16,21-1-16,0-21 0,0 21 0,0 1 15,0-1-15,0-21 0,21 22 16,0-1-16,0-21 0,43 64 15,21-22 1,-64-42-16,42 1 16,-20-22-16,-1 0 0,0 0 0,-21 0 15,22 0-15,-1 0 0,0 0 16,43 0-16,42-22 16,-85 1-16,-20 21 15,20-21-15,0 0 0,1 0 0,-1 0 16,-21-1-16,0 1 0,22 0 15,-22 0-15,21-64 16,-21-21-16,-21 64 16,0 0-16,0-1 0,0 1 0,0 0 15,0-1-15,0-20 0,-21 21 16,21-1-16,-21 1 0,0-22 16,-22-20-16,22 63 15,0-1-15,0 1 16,0 21-16,0 0 0,-22-21 15,22 21-15,0 0 0,0 0 0,0 21 16,-1-21-16,1 21 0,21 1 16,-21-1-16,21 21 15,0-21 1,21 0-16,0-21 0</inkml:trace>
  <inkml:trace contextRef="#ctx0" brushRef="#br0" timeOffset="209231.29">17166 13843 0,'0'21'0,"0"0"16,0 1-16,0-1 16,0 0-16,0 0 0,0 0 0,0 22 15,0-22-15,0 21 0,0 43 16,0-64-1,0 0-15,0 0 0,0 0 16,0 1-16,21-22 47,-21-22-31,21 1-16,1 0 0</inkml:trace>
  <inkml:trace contextRef="#ctx0" brushRef="#br0" timeOffset="209776.98">17441 13801 0,'0'-43'15,"0"86"-15,0-107 0,0 43 0,-21-21 0,0 21 16,0-1-16,0 1 0,-1 0 0,-20 0 16,21 21-16,-64 0 15,43 0-15,21 0 16,-43 21-16,22 21 15,21-20-15,-22-1 0,-20 63 16,-1 1-16,22-43 0,21-20 16,0 20-16,0 0 0,-1 1 15,1-1-15,21 0 0,0-21 0,0 22 16,0-1-16,0-21 0,0 43 16,43 42-1,-22-85-15,0 0 0,0 0 16,21 0-16,-20-21 0,-1 21 0,21-21 15,-21 0-15,22 0 0,-22 0 0,63 0 16,43 0 0,-84 0-16,-1-21 15,0 0-15,1 21 0,-1-21 0,0 0 16,1 0-16,-1-1 0,0 1 0,-20 0 16,20-21-16,-21 21 0,0-22 15,0 22-15,22-42 0,-22-43 16,-21 63-16,0 1 15,0 0-15,0-1 0,0 1 16,0-21-16,-21 20 0,21 22 16,-21 0-16,-1 0 0,1 0 15,0-1-15,-64-20 16,22 42-16,42 0 16,-22 0-16,1 0 0,0 0 15,21 0-15,-22 0 0,22 0 0,0 21 16,-21 0-1,20 1-15</inkml:trace>
  <inkml:trace contextRef="#ctx0" brushRef="#br0" timeOffset="210267.95">18796 13928 0,'0'0'0,"-21"0"31,0 0-16,21 21-15,-22 0 0,22 0 16,0 22-16,0-22 0,-21 0 16,21 42-16,0-41 0,0-1 15,0 0-15,0 0 0,0 0 16,0 0-16,0 1 0,21-22 31,1 0-15,-22-22-1</inkml:trace>
  <inkml:trace contextRef="#ctx0" brushRef="#br0" timeOffset="210891.17">18796 13568 0,'-21'-21'0,"42"42"0,-63-42 0,20 21 0,1 0 15,0 0-15,0 0 0,-21 21 16,20 0-16,-20 0 0,-64 64 16,22-22-1,62-20-15,-20-22 0,21 21 0,-21 1 16,20-1-16,22 0 0,-21 22 15,21-1 1,0-20-16,0-22 0,0 21 0,21 22 16,1-43-16,-1 21 0,0-21 15,0 0-15,0 22 0,22-22 16,-22 0-16,42 0 0,43 22 16,-85-22-1,0-21-15,22 0 0,-22 0 0,0 0 16,21 0-16,-20 0 0,-1 0 0,21 0 15,0 0 1,64-21-16,-85-1 0,22 22 16,-22-21-16,21 0 0,-21 0 0,22 0 15,-22-22-15,21 22 16,-21-21-16,1 21 0,-1-22 0,0 1 16,0 0-16,0-1 0,0-41 15,-21-1-15,0 43 16,0-1-16,0 1 0,0 0 0,-21-1 15,0 1-15,0 21 0,0 0 16,0-22-16,-1 22 0,-20 21 0,21-21 16,-21 0-16,-1 21 0,22 0 15,-21 0-15,-1 0 0,1 0 0,-43 42 16,22 1 0,42-22-16,0 0 0,-1 0 15,22 0-15,0 0 0,0 1 0,0-1 16,0 0-1</inkml:trace>
  <inkml:trace contextRef="#ctx0" brushRef="#br0" timeOffset="212634.99">19452 14288 0,'21'0'0,"64"0"15,-64 0 1,0 0-16,0 0 16,1-22-16,41 1 15,-42 0-15,0 0 0,1 0 16,-1 21-16,-21-21 15,21 21-15,0 0 0,0 21 32,-21 0-17,21-21-15,-21 21 0,0 0 16,22 0-16,-1 1 16,0-22-16,0 0 15,0 0-15,0 0 0,1 0 16,-1 0-16,0 0 0,0 0 15,0 0-15,43-22 16,-1-20-16,-42 21 0,22 0 16,-22 0-16,0 21 0,21-22 15,-20 1-15,-1 21 0,0 0 0,0-21 16,0 21-16,22 0 16,-43 21 15,21-21-31,-21 21 0,0 1 15,21-1-15,-21 0 16,21 0-16,0-21 0,0 21 0,1-21 16,-1 21-16,0-21 0,0 0 15,0 22-15,0-22 0,1 0 0,-1 0 16,0 0-16,0 0 0,0 0 16,22 0-16,-22 0 0,0-22 15,0 1-15,0 0 16,0 21-16,1-21 0,-1 0 15,0 21-15,0-21 0,0 21 0,0 0 16,1-22-16,-1 22 0,0 0 16,0 0-16,0 0 0,0 0 15,-21 22 1,0-1-16,22-21 16,-22 21-16,0 0 15,21-21-15,0 0 16,0 21-16,0-21 0,0 0 15,1 0-15,-1 0 0,0 0 0,0 0 16,21 0-16,1 0 16,-22 0-16,21 0 0,1-21 0,-1 21 0,43-21 15,-1 21 1,-63-21-16,22 21 0,-22-21 16,0 21-16,0 0 0,0 0 0,1 0 15,-1 0-15,0 0 16,0 0-1,0 0 1,0 0 0,1 0-16,-1 0 15,0 0-15,0 0 16,0 0-16,0 0 0,1 0 16,-1 0-16,0 0 0,0 0 0,0 0 15,0 0-15,1 0 16,-1 0-16,0 0 0,0 0 15,0 0-15,0 0 16,-21-22-16</inkml:trace>
  <inkml:trace contextRef="#ctx0" brushRef="#br0" timeOffset="213304.3">23347 15155 0,'0'0'0,"21"0"0,0 0 15,-42 0 32,0 0-47,0 0 0,-22 0 0,1 0 16,-64 0-16,-63 0 16,84 0-16,-21 0 0,-148 0 15,127 0-15,0 0 16,-21 22-16,0-1 0,0-21 0,0 21 15,-1 0-15,-126 0 0,-21 0 16,169 1-16,0-22 16,0 0-16,21 0 0,0 0 0,22 0 15,-1 0-15,0 0 0,22 0 16,-1 0-16,1 0 0,-22 0 16,43 0-16,21-22 15,21 1-15,0 0 16,21 21-16,-21-21 0,42 0 0,-21 0 15,22 21-15,-22-22 0,21 1 0,0 0 16,22 0-16,-22 0 0</inkml:trace>
  <inkml:trace contextRef="#ctx0" brushRef="#br0" timeOffset="213620.12">20764 14944 0,'0'21'16,"-21"0"-1,-21-21-15,21 21 0,0 0 0,-43 1 16,22-1-16,-1 0 16,1 0-16,21 0 0,-21 0 0,-1 1 15,1-1-15,0 0 0,-1-21 16,1 21-16,0 0 0,-22 0 16,22-21-16,42 22 15,0-1 1,21-21-16,0 0 0,0 21 15,22 0-15,-1-21 0,0 21 16,22-21-16,105 21 16,-105-21-16,20 22 0,-20-22 15,-1 0-15,1 21 0,42-21 16,-64 21-16,0-21 0,1 0 16,-1 0-16</inkml:trace>
  <inkml:trace contextRef="#ctx0" brushRef="#br0" timeOffset="214503.64">15790 15452 0,'0'0'0,"-42"0"15,42 21 1,0 0-16,0 0 16,0 22-16,0 41 15,0-41-15,0-22 0,0 21 0,0 0 16,0-20-16,0 20 0,0-21 15,0 21-15,0-20 0,0 20 16,0 0 0,0-63-1,0 0 1,0 0-16,0 0 0,0-1 16,0-20-16,21-21 0,-21-1 15,0 22-15,21-1 16,-21-20-16,0 21 0,0-1 0,0 22 15,21-42-15,-21 41 0,22 22 16,-1 0 0,0 22-16,-21-1 0,21 0 0,0 21 15,-21-21-15,21 22 0,-21-1 16,22-21-16,-1 22 0,-21-22 16,0 21-16,21-21 0,0 0 0,0 1 15,-21-1-15,21 0 0,22-21 16,20 0-1,-42 0-15,1 0 0,20 0 16,-21-21-16,0 0 0,22-1 0,-22 1 16,0-21-16,21 21 0,-21-22 0,43-41 15,-1-22 1,-41 64-16,-1-1 0,-21 1 0,21-22 16,0 43-16,-21 0 15,0 42-15,0 0 16,0 22-16,0-22 0,0 21 15,0 1-15,0-1 0,-21-21 16,0 21-16,0 43 0,21-43 16,0-20-16,0 20 0,0-21 0,0 0 15,0 0-15,0 1 0,0-1 16,63 21 0,-21-42-16,-20 0 0,-1 0 15,0-21-15,42 0 0,-41 0 16</inkml:trace>
  <inkml:trace contextRef="#ctx0" brushRef="#br0" timeOffset="-214384.74">17060 15600 0,'0'0'16,"0"-21"-16,-21 21 31,0 0-31,21 21 16,-21-21-16,21 21 0,-21 0 15,-1 0-15,22 1 0,0-1 16,0 0-16,0 0 15,22-21-15,-1 0 16,0 0-16,0 0 0,0 0 16,0 0-16,1-21 15,-22 0-15,0 0 16,0-1-16,0 1 0,0 0 16,0 0-16,0 0 0,0 0 0,0-1 15,21 1-15,21 0 16,-21 21-1,0 0-15,1 0 0,-1 0 0,0 0 16,0 21-16,0 0 0,0 22 16,-21-22-16,22 0 0,-22 64 15,0-22 1,0-42-16,0 1 0,0-1 16,0 0-16,0-42 46,0 0-46,0-1 16,0 1-16,0 0 0,0 0 0,0 0 16,0-22-16,21 22 0,0 0 15,0-21-15,-21 21 0,42-22 16,1 22-16,-22 21 16,0 0-16,0 0 0,0 21 15,-21 0-15,0 1 0,0-1 0,0 0 16,0 21-16,0-21 0,0 43 15,0-1 1,0-41-16,0-1 0,0 0 0,0 0 16,0 0-16,22 0 15,-1-21-15,0 0 16,0 0-16,0 0 0,0 0 16,1-21-16,-1 21 0,0-21 0,0 0 15</inkml:trace>
  <inkml:trace contextRef="#ctx0" brushRef="#br0" timeOffset="-213575.37">17949 15706 0,'0'-21'31,"0"-1"-31,21 1 16,1 21 0,-1-21-16,0 21 0,0 0 15,21-42 1,-20 21-16,-1 21 0,-21-22 15,21 1-15,-21 0 16,-21 21 0,0 21-1,-1-21-15,1 21 0,0 1 0,0-1 16,21 0-16,-21 0 0,21 0 0,-21 0 16,21 1-16,0-1 0,0 21 15,0-21-15,0 0 0,21 1 16,0-1-16,42 0 15,-41-21-15,-1 0 0,21 0 16,0 0-16,-20 0 0,20 0 16,0-21-16,1 0 0,-22-1 15,21 1-15,-21 21 0,22-42 16,20-22-16,-63 43 16,21 21-16,-21-21 15,0 42 1,0 0-1,-21-21-15,21 22 0,0-1 16,0 0 0,21-21-1,0 0-15,1 0 0,-1 0 16,0 0-16,0 0 16,0 0-16,0 0 0,1-21 15,-1 21-15,0-21 0,0-1 0,0 22 16,0-42-1,-21 0-15,0 21 16,0 42 0,0 0-1,0 0-15,-21 0 16,0 0-16,21 1 0,-21-1 16,21 21-16,0-21 0,0 22 0,0-1 15,0 0-15,0 1 0,21-1 16,0 0-16,0 1 0,1 20 0,20 22 15,0-1 1,-21-41-16,-21-1 0,0 22 16,0-22-16,0-21 0,0 0 0,-21 0 15,0 22-15,-21-43 0,-1 21 16,-41 0-16,-22 0 16,64-21-16,-22 0 0,22 0 15,-22 0-15,22-21 0,0 21 0,-22-21 16,43 0-16,-21 0 0,20-1 0,1 1 15,21-63 1,85-43-16</inkml:trace>
  <inkml:trace contextRef="#ctx0" brushRef="#br0" timeOffset="-212310.26">20976 13780 0,'0'-22'16,"0"1"0,0 0-16,21 21 0,0-21 15,1 0-15,-1 21 0,0-21 0,0-1 16,0 1-16,0 0 0,22-42 15,-22 41-15,-21 1 16,0 0-16,0-21 0,0 21 16,0-1-16,0 1 0,-21 21 15,0 0 1,-22 0-16,22 0 0,0 0 16,0 21-16,0 1 0,-1-1 15,22 0-15,0 0 16,0 0-16,0 0 0,0 1 0,0-1 15,0 0-15,0 0 0,0 0 16,22 0-16,-1-21 0,0 22 16,21-22-1,-42 21 1,-21-21 15,0 0-31,0 0 0,0 0 16,-1 0-16,1 21 0,0 0 15,0 0-15,0 0 0,0 1 0,-1-1 16,22 21-16,-21-21 16,21 43-16,0-43 0,0 0 15,21 0-15,1-21 0,-1 21 16,21-21-16,-21 0 0,0 22 0,1-22 16,-1 0-16,85 0 15,-85 0 1,21-22-16,-21 22 0,64-42 15,-64 21-15,0 0 0,0 0 0,1-1 16,-22 1-16,0-21 0,0-22 16,0 22-1,0 21-15,0 0 16,21 21 0,0 0-16,0 21 0,-21 0 15,21 0-15,22 0 0,-22 22 16,0-22-16,0 0 15,0-21-15,0 21 0,1 0 16,-1-21-16,21 0 0,-21 22 0,0-22 16,1 0-16,20 0 15,0 0-15,-21 0 16,-21-22 0,0 1-16,0 0 0,0 0 15,0 0-15,0-22 16,0 22-16,0 0 0,0 0 15,-21 21-15,0 0 16,0 0 0,0 21-16,0 0 0,-22 22 15,22-22-15,-21 0 16,21 0-16,-22 0 0,22 22 0,0-22 16,0 0-16,-22-21 0,22 21 0,21 0 15,-21 0-15,0 1 16,42-22-1,0 0 1,0 0-16,43 0 16,-43-22-16</inkml:trace>
  <inkml:trace contextRef="#ctx0" brushRef="#br0" timeOffset="-212007.56">22161 13653 0,'0'127'31,"0"-85"-31,0-21 16,0 21-16,0 1 0,0-1 15,-21 0-15,21 22 0,0-22 0,-21 22 16,21-1-16,0 1 0,0-1 16,0 1-16,0-1 0,-42 85 15,42-105-15,-21-1 0,21 0 16,0-20-16,0-1 15,0 21-15,-22-21 0,22 0 16,0 1-16,0-44 47,0 1-47,0 0 0,0 0 16,0 0-16,0 0 0,22-1 15,-22-20-15</inkml:trace>
  <inkml:trace contextRef="#ctx0" brushRef="#br0" timeOffset="-211681.37">22119 13843 0,'0'0'0,"0"-21"0,0 0 0,0 0 16,0-1-16,42 1 15,-20 21-15,-1 0 16,0-21-16,21 21 0,-21 0 0,22 0 15,-22 0-15,21 0 0,1 0 16,-22 0-16,21 21 0,-21 0 0,0 1 16,-21-1-16,0 0 15,0 0-15,-21 64 0,0-64 16,-85 42 0,64-41-16,21-22 0,-22 21 0,22-21 15,-21 21-15,-22-21 16,43 21-1,0-21-15,42 0 32,0 0-32,1 0 15</inkml:trace>
  <inkml:trace contextRef="#ctx0" brushRef="#br0" timeOffset="-209205.61">23156 13822 0,'21'0'0,"1"0"16,-1 0-16,0 0 0,21 0 15,1 0-15,-1-21 0,0 21 0,1-21 16,-1-1-16,21 22 16,1-21-16,-22 0 0,22 0 0,-22 0 0,22 0 15,-22-1-15,64-20 16,-85 21-16,42-21 15,-41 42-15,-1-22 0,-42 22 16,-1 0 0,-20 0-16,0 0 0,-1 0 15,1 0-15,0 0 0,-1 0 16,22 0-16,-21 0 0,21 0 0,0 0 16,-1 0-16,65 22 31,-22-22-31,0 0 15,21 0-15,1 0 0,-22 0 0,21 0 16,1 0-16,-22 21 16,63-21-16,-62 21 15,-22 0-15,0 0 0,0 0 16,0 1-16,-22-1 0,1 0 0,0 21 16,-85 22-1,22-43-15,62 0 16,1 0-16,0-21 0,0 0 15,42 0 1,0 0-16</inkml:trace>
  <inkml:trace contextRef="#ctx0" brushRef="#br0" timeOffset="-208008.75">24574 13060 0,'0'0'15,"-21"-21"-15,0 21 0,-64 0 16,22 0-1,42 21-15,0-21 0,-22 42 16,22-21-16,0-21 0,21 22 0,0-1 16,0 0-16,0 0 0,0 0 15,0 0-15,0 1 16,21-1-16,0-21 0,0 0 16,1 21-16,-1-21 0,0 0 15,0 0-15,0 0 0,22 0 0,-22 0 16,85-21-16,-43-22 15,-21 22-15,-20-21 16,20 21-16,-21-22 0,21 1 16,-20 0-16,-1-1 0,0 1 0,-21-21 15,21-128 1,-21 128 0,0 41-16,-21 1 0,0 21 0,0-21 0,-1 21 15,1 0-15,-21 0 16,-22 64-1,64-43-15,0 21 0,-21-21 16,21 22-16,0-1 0,-21 0 0,21 1 16,0-1-16,0-21 0,0 64 15,21-22 1,0-42-16,1-21 0,-1 22 16,0-22-16,0 0 15,0 0-15,22 0 0,-22 0 0,0 0 16,21 0-16,-21 0 15,22-22-15,-1 1 0,-42 0 16,21 21-16,0-21 0,-21 0 16,0 0-16,0-1 15,-21 22 1,0 0 0,0 0-16,21 22 15,0-1-15,-21 0 0,21 0 16,0 0-16,0 0 0,0 1 15,0-1-15,21 0 16,0-21-16,0 21 16,0-21-16,1 0 0,-1 21 15,0-21-15,0 0 0,0 0 16,0 0-16,1 0 16,20-21-16,-21 21 0,-21-21 15,21 0-15,0 21 0,-21-43 16,22 43-16,-1 0 0,-21-21 15,0 0-15,21 21 16,0 0 0,-21 21-1,0 0-15,21-21 16,-21 22-16,21-22 16,1 0-16,-22 21 15,21-21-15,0 0 0,0 0 16,0 0-16,0 0 15,1 0-15,-1 0 16,0 0-16,0 0 0,0-21 16,0-1-16,1 22 0,-1-21 15,0 0-15,0 0 0,-21 0 16,21 21-16,0-21 16,1 21 15,-1 0-31,0 0 31,0 0-31,0 0 16,0 0-1,1 0 1,-22 21 0,0 0-1</inkml:trace>
  <inkml:trace contextRef="#ctx0" brushRef="#br0" timeOffset="-207513.44">24342 13949 0,'0'0'0,"0"-21"47,21 21-32,0 0-15,21-21 0,1 21 0,41-43 16,43 22 0,-42 0-16,0 0 0,105-22 15,-105 22-15,-1 0 0,22 0 16,-21 0-16,0 0 0,-1-1 0,107-20 16,-64 21-1,-85 0-15,-21 21 16,22 0-16,-22 0 0,0-21 0,-42 21 47,0 0-32,-1 21-15,1 0 0,-21 0 0,21 0 16,-22 0-16,1 1 0,0-1 16,-1 0-16</inkml:trace>
  <inkml:trace contextRef="#ctx0" brushRef="#br0" timeOffset="-207112.67">24998 13928 0,'0'21'16,"21"-21"-1,0 0-15,0 0 0,0 0 16,22 0-16,-1 0 0,0 0 0,1 0 16,-1 0-16,0 0 15,1-21-15,-1 21 0,85-43 16,-42 1-1,-43 42-15,0-21 0,-20 21 0,20-21 16,-21 21-16,0 0 0,-21-21 16,21-1-16,-21 1 15,-21 21 1,0 0 0,0 0-16,0 0 0,0 0 0,-1 0 15,1 0-15,-21 0 16</inkml:trace>
  <inkml:trace contextRef="#ctx0" brushRef="#br0" timeOffset="-206842.83">24596 14076 0,'84'0'16,"-41"-21"-16,-1 0 15,21 21-15,1-22 16,63 1-16,63-21 16,-126 21-16,-1 0 15,-20 21-15,20-22 0,-20 1 0,-1 21 16,64-21-16,-85 21 15,0-21-15</inkml:trace>
  <inkml:trace contextRef="#ctx0" brushRef="#br0" timeOffset="-197920.96">16087 14626 0,'-22'0'0,"1"0"15,0 0-15,0 0 0,0 0 16,0 0 0,-1 0-16,1 0 15,0 0 1,0 0-16,42 0 62,0 0-62,22 0 16,-22 0-16,21 0 0,22 0 0,63 0 16,63 0-1,-84 0-15,0 0 0,21 0 0,-21 0 16,42-21-16,-21 21 0,169 0 16,-148 0-16,-21 0 0,0 0 15,148 0-15,-21 0 16,-127 0-16,0 0 0,-21 0 15,0 0-15,-21 0 0,-1 0 16,22 0-16,-21 0 0,-22 0 0,22 0 16,-21 0-16,84 0 15,-21 0-15,-64 0 0,-20 0 16,-1 0-16,0 0 0,1 0 16,-1 0-16,-21 0 0,0 0 0,0-21 15,1 21-15,-1 0 0,-21-21 63,-21 21-63,-1 0 0,1 0 15,-21 0-15,21 0 0</inkml:trace>
  <inkml:trace contextRef="#ctx0" brushRef="#br0" timeOffset="-197225.76">16341 14690 0,'0'0'16,"21"0"15,0 0-31,21 0 16,-21 0-16,1 0 0,20 0 0,0 0 15,1 0-15,20 0 0,43 0 16,42 0-16,-42 0 16,-21 0-16,42 21 0,0-21 0,0 0 15,0 0-15,0 0 0,0 21 16,21-21-16,-21 0 0,21 0 0,-21 21 15,0-21-15,0 0 0,0 0 16,169 21 0,-190-21-16,-21 0 0,-1 0 0,1 0 15,0 0-15,-22 0 0,22 0 16,-22 0-16,-20 0 0,-1 0 0,22 0 16,-43 0-16,21 0 0,0 0 15,-20 0-15,-1 0 0,0 0 0,0-21 16,-21 0 15,21 21 32</inkml:trace>
  <inkml:trace contextRef="#ctx0" brushRef="#br0" timeOffset="-186737.16">21061 14288 0,'0'0'0,"0"21"0,0 0 16,0 0-16,0 0 16,0 0-16,0 1 15,0-1-15,0 0 16,21-21 46,0 0-62,21 0 16,-20 0-16,20-21 0,0 21 16,149-21-1,-128-1-15,1 1 0,20 21 16,-20-21-16,21 0 0,-1 0 0,-20 0 16,20 21-16,-20-22 0,21 1 0,-22 0 15,22 0-15,105-21 16,-147 42-16,-1-22 0,0 22 15,-21 0-15,1 0 0,-1-21 16,-42 21 15,-1 0-31,1 0 16,21 21-16,-21-21 0,0 22 16,0-22-1,0 0-15,-1 21 16,1-21-16</inkml:trace>
  <inkml:trace contextRef="#ctx0" brushRef="#br0" timeOffset="-186141.61">21209 14669 0,'0'0'0,"21"0"31,0 0-31,0 0 0,22 0 16,-22-22-16,21 22 0,1-21 16,20 0-16,-21 21 0,22-21 0,-1 0 15,22 0-15,-21-1 0,-1 1 16,85-21-16,0 0 16,-84 20-16,42-20 15,-43 21-15,-20 0 0,-1 21 0,-21 0 16,0-21-16,0 21 0,1 0 15,-1 0-15,-21 21 110,0-42-16</inkml:trace>
  <inkml:trace contextRef="#ctx0" brushRef="#br0" timeOffset="-185348.82">24193 13928 0,'-21'0'0,"42"0"0,-63 0 15,42 21-15,-21-21 0,42 0 16,0 0 0,0 0-16,1 0 0,20 0 0,0-21 15,1 21-15,-1-21 0,21 21 0,1-22 16,-22 1-16,43 0 0,-22 0 15,86-21-15,-44 20 16,-20 1-16,0 0 0,-1 0 0,1 0 16,0 0-16,-1-1 0,1 1 0,-21 0 15,20 0-15,-20 21 16,42-21-16,-22 21 16,-105 0-1,-21 21-15,-1 0 16,-20 0-16,21 0 0,-22 1 0,1-1 15</inkml:trace>
  <inkml:trace contextRef="#ctx0" brushRef="#br0" timeOffset="-185080.98">24638 13991 0,'0'0'0,"0"21"16,21-21-1,0 0-15,22 0 0,-1 0 16,0 0-16,1 0 0,41 0 16,-20 0-16,-22 0 0,0 0 15,1 0-15,-1 0 0,-21 0 0,0 0 16,22 0-16,-22 0 15</inkml:trace>
  <inkml:trace contextRef="#ctx0" brushRef="#br0" timeOffset="-184425.35">24828 14076 0,'-21'0'15,"42"0"-15,-63 0 0,21 0 16,42 0 15,0 0-15,0 0-16,22 0 0,-1 21 0,0 0 15,43 0-15,-43 1 0,1-22 16,-1 21-16,-21 0 16,22 21-16,-22-21 0,0 1 0,0 20 15,-21 0-15,0 1 0,0-22 0,0 42 16,0 64 0,-21-21-16,0-64 0,0 1 15,-1-1-15,-20 0 0,0 22 16,-1-22-16,-62 64 0,41-42 15,22-22-15,-106 64 16,84-64-16,-169 85 16,127-85-16,1-20 0,-1 20 15,0-21-15,-21 21 0,21-20 16,-21-1-16,-21 0 0,21 0 0,-42 0 0,-149 22 16,-42-1-1,191-21-15,-22-21 0,-190 42 16,212-20-16,-21-1 0,-1-21 0,22 21 15,-22 0-15,1 0 0,20-21 0,-168 43 16,-1-22 0,191 0-16,0 0 0,21 0 15,-106 22-15,127-43 0,21 21 16,1 0-16,-1-21 0,22 21 16,20-21-16,-63 21 15,64-21-15,42-21 31,21 0-15,0 21-16,-21-21 0,22 21 16,-1-21-16,-21-1 0,21 22 0,0-21 15,0 21-15</inkml:trace>
  <inkml:trace contextRef="#ctx0" brushRef="#br0" timeOffset="-183939.63">19219 15790 0,'0'0'0,"0"-21"0,21 21 0,1 0 16,-22-21-16,0 0 16,-22 21 15,1 21-31,0 0 15,0-21-15,-21 21 0,20 1 0,1-1 16,-21 0-16,0 0 0,20 0 16,-20 0-16,0 1 0,21-1 0,-43 21 15,1-21 1,41 0-16,1-21 0,0 22 16,21-1-1,21 0 1,0-21-1,1 0-15,-1 21 0,0-21 0,21 21 16,-21 0-16,1-21 0,-1 22 16,21-22-16,-21 21 0,0-21 15,1 21-15,-1-21 0,0 0 0,0 21 16,0-21-16,0 21 0,1-21 0,-1 21 16,0-21-1,0 0 16,0 0-31,-21-21 0,21 0 16,1 21 0,-22-21-16,21 21 0</inkml:trace>
  <inkml:trace contextRef="#ctx0" brushRef="#br0" timeOffset="-176282.73">1968 14076 0,'0'0'0,"-21"0"16,0 0 0,21-21-16,0 0 15,0-1-15,21 1 0,0-21 16,1 0-16,-1-22 0,21 1 15,0-1-15,1 1 0,20-1 0,1-21 16,-1 22-16,1-1 0,63-84 16,-21 0-1,-43 85-15,-21-1 0,22-42 16,-43 85-16,0-21 0,-21 21 16,0-1-16,0 1 0,0 0 0,-21 21 15,0 0-15,0 0 16,0 0-16,-1 0 15,1 21-15,0 0 0,21 1 16,0-1-16,0 0 16,0 0-16,0 0 0,-21 22 0,21-22 15,0 42-15,-21-42 16</inkml:trace>
  <inkml:trace contextRef="#ctx0" brushRef="#br0" timeOffset="-175910.83">2011 14182 0,'-21'0'0,"42"0"0,-64 0 15,86-21 1,-22-1-16,21 1 0,22-21 15,20 0-15,1-1 16,21 1-16,127-64 0,21 0 16,-127 43-16,0-1 15,21 1-15,-21 20 0,0-20 0,0 21 16,-21-1-16,0 1 0,-22 21 0,1-22 16,42 1-1,-42 0-15,-64 42 16,-42 0-1,-1 0 1,1 0-16,0 0 0,21 21 16,-21-21-16,0 0 0,21 21 15,-21 0-15,-1-21 0,-20 21 16</inkml:trace>
  <inkml:trace contextRef="#ctx0" brushRef="#br0" timeOffset="-175515.06">2138 14139 0,'0'0'0,"-43"22"0,22-22 15,21 21 1,21 0-1,1-21-15,20 0 0,21 0 0,22 0 16,0 0-16,-1 0 0,22 0 16,0 0-16,0 0 0,254-21 15,-106 21 1,-148-21-16,21 21 0,-22 0 16,1 0-16,-21 0 0,0-22 0,-1 22 15,1 0-15,-22 0 0,1-21 0,63 21 16,-85-21-1,-21 21-15,-21-21 16,-21 21 0,-21 0-16,21 0 0,0 0 15,-22 0-15,22 0 0,-106 0 16,106 0-16,-21 0 16,-43 0-16</inkml:trace>
  <inkml:trace contextRef="#ctx0" brushRef="#br0" timeOffset="-175099.54">2328 14224 0,'0'0'0,"-42"0"0,0 0 0,20 0 0,-20 0 15,0 0 1,63 21 15,0-21-31,21 21 0,1 1 0,-1-22 16,22 21-16,-1 0 0,1 21 15,20-21-15,-20 22 0,20-22 16,1 21-16,-21 1 0,20-1 0,1-21 16,127 106-1,-85-42-15,-43-64 0,-41 21 16,20-21-16,1 22 0,-22-22 15,0 0-15,-21 0 0,22 0 0,-22 1 16,0-1-16,0-21 0,-21 21 16,21-21-16,-21-21 31,0 0-15,0-1-16,0 1 15,0 0-15,0 0 16,0 0-16</inkml:trace>
  <inkml:trace contextRef="#ctx0" brushRef="#br0" timeOffset="-172849.2">6731 12933 0,'0'-21'31,"0"0"-15,0-1-16,21 1 16,-21 0-16,21-21 15,0 21-15,-21-1 0,22 1 16,-22 0-16,21 0 0,0 0 16,-21-22-16,0 22 15,0 0-15,0 0 16,0 42 15,0 0-15,0 0-16,0 1 15,0-1-15,0 21 0,0-21 16,0 0-16,0 1 0,0 20 0,0 21 16,0-20-1,0 20-15,0-20 0,0-22 16,0 21-16,0 0 0,0-20 15,0 20-15,0-21 0,0 43 16,21-43-16,-21 42 16,0-42-16,21 1 0,-21-1 15,0 0-15,0 0 16,0 0-16,0 0 16,-21-21-1,0 0-15,0 0 16,-43 0-1,22 0-15,21 0 0,-43 0 16,22 0-16,21 0 0,0 0 16,-1 0-16,1 0 0,0 0 15,0 0-15,63 0 32,-21 0-17,1 0-15,20 0 0,-21 0 16,21 0-16,1 0 0,41 0 15,1 0-15,-43 0 0,1 0 16,-1 0-16,0 0 0,-20 0 16,20 0-16,-21 0 0,0 0 15,0 0-15,1 0 0,-22-21 32,0 0-1,0 0-31</inkml:trace>
  <inkml:trace contextRef="#ctx0" brushRef="#br0" timeOffset="-171979.46">7260 12298 0,'-21'0'0,"42"0"0,-63 0 0,42-21 0,-21 21 0,-1 0 15,1-21-15,0-1 16,0 22-16,-21 0 0,-43 0 16,43 0-1,20 0-15,-20 0 0,0 0 0,-1 22 16,-20-1-16,21 0 0,-1 0 0,1 0 16,-43 22-16,-42 62 15,85-62-15,21-1 16,-43 43-16,22-22 15,21-20-15,0 20 0,-1 1 0,1-22 16,0 21-16,0 1 0,21-22 16,-21 64-16,21-64 15,0 1-15,0-1 0,21 64 16,0-64-16,0 1 0,0-1 0,1 0 16,-1 1-16,0-1 0,64 21 15,-64-20-15,85 20 16,-64-42-16,21 1 0,64 20 15,-63-21-15,-1-21 0,1 21 16,-1-21-16,1 0 0,-1 0 0,86 0 16,41 0-1,-126 0-15,-1-21 0,1 0 16,-22 0-16,21 21 0,-20-21 0,-1-22 16,43 1-1,-1-43-15,-41 64 0,-1-21 16,-21-1-16,22-20 0,-22 21 15,0-1-15,21 1 0,-21-22 0,-21 22 16,22-21-16,-1-86 16,-21 86-16,0-1 15,0 1-15,0-1 0,-43-41 16,22 41-16,-21 22 0,0-1 0,-1-20 0,1 21 16,0-1-16,-22 22 0,-21-42 15,-63-22 1,106 64-16,-22 21 0,22 0 15,0-21-15,-22 21 0,-20 0 16,41 0-16,-20 21 0,20 0 16,-41 0-16,20 21 15,22-20-15,21-1 0,0 0 16,-1 0-16,22 0 0,-21 0 16,21 1-16,0-1 0,21 0 15,1 0-15,20 21 16,-21-20-16,0-22 0,22 21 0</inkml:trace>
  <inkml:trace contextRef="#ctx0" brushRef="#br0" timeOffset="-171200.9">7768 13145 0,'0'0'16,"-21"0"-16,0 0 15,21-22-15,0 1 0,0 0 16,0 0-16,0 0 16,21 0-16,0 21 15,21 0-15,-20 0 16,-1 0-16,0 0 0,0 0 0,0 0 15,0 0-15,1 21 0,-22 0 16,21 0-16,-21 0 0,0 0 16,0 1-16,0 41 15,0-42-15,0 22 0,-21-1 0,-1-21 16,22 0-16,0 0 0,0 1 16,0-1-16,0 0 0,0 0 0,22 0 15,20 0 1,-21-21-16,0 0 0,22 0 15,-22 0-15,21-21 0,-21 0 16,0 21-16,22-21 0,-22 0 16,0 21-16,43-43 0,-22-20 15,-21 42-15,0 0 0,0-1 16,-21 1-16,0-21 0,22 21 16,-1 0-16,-21-1 0,0 1 15,0 0 1,0 42-1,0 0-15,-21 1 16,21-1-16,0 0 0,0 0 16,-22 21-16,22-20 0,0 62 15,0 1-15,0-43 16,0 1-16,0 62 16,0-41-16,0-1 0,0-20 0,0 20 15,0-20-15,22-1 0,-1 21 16,-21 22-16,42 21 15,-42-64-15,0 1 0,0-22 16,0 21-16,0-21 0,-21 0 16,21 1-16,-21-1 0,0 0 0,-1-21 15,1 0-15,-42 0 16,42 0 0,-1-21-16,1 0 0,0-1 15,21-20-15,0 21 0,0 0 16,0 0-16,0-43 15,21-42 1,0 64-16,1 0 0,-1-1 0</inkml:trace>
  <inkml:trace contextRef="#ctx0" brushRef="#br0" timeOffset="-170827.11">8657 13399 0,'0'0'0,"21"0"0,0 0 0,1 0 15,-1-22-15,0 22 0,0-21 0,0 21 16,0-21-16,22-21 16,-22 21-16,0-1 0,-21 1 15,21-21-15,-21 21 0,0 0 16,-21 21-16,0 0 15,0 0-15,0 0 0,-1 21 16,-20 21-16,21-21 16,0 0-16,0 1 0,-1-1 0,1 0 15,21 0-15,-21 0 0,21 22 16,0-22-16,0 0 0,0 21 16,42 1-1,-20-43-15,-1 0 0,21 21 0,-21-21 16,22 0-16,-22 0 0,21 0 0,0 0 15,-20-21-15,20 21 0,0-22 16</inkml:trace>
  <inkml:trace contextRef="#ctx0" brushRef="#br0" timeOffset="-170384.68">9419 13187 0,'-42'-42'16,"21"42"-16,-1 0 15,1 0-15,0 0 0,0 0 16,0 21-16,0 0 0,-22 21 16,22 1-16,21-22 0,-21 0 15,21 21-15,-21-21 0,21 1 16,0-1-16,0 0 0,0 0 16,0 0-16,21-21 0,-21 21 15,21-21-15,0 0 0,0 0 16,1 0-16,-1 0 0,21 0 15,-42-21-15,21 0 16,0 0-16,1 21 0,-22-21 0,21 0 16,0-1-16,-21 1 0,21 0 0,-21 0 15,0-21-15,21 42 16,-21 21 15,0 0-31,0 0 16,0 0-16,0 0 0,0 1 15,0-1-15,0 0 0,0 0 16,0 0 0,21-21-1,1 0 1,-1 0-16,0 0 16,0 0-16,-21-21 0,21 21 0,0-21 15</inkml:trace>
  <inkml:trace contextRef="#ctx0" brushRef="#br0" timeOffset="-169992.91">9652 13272 0,'0'0'0,"-21"-22"0,21 1 16,0 0-16,0 0 16,0 0-16,0 0 15,21 21-15,0-22 0,21 1 16,1 0-16,-22 21 15,21 0-15,-21 0 0,22 0 0,-22 0 16,0 21-16,21 0 0,-20 1 16,-22-1-16,0 0 0,21 42 15,-21 22 1,0-64-16,0 0 0,-21 1 0,-1-1 16,22 0-16,0 0 0,-42 21 15,21-20 1,0-22-16,21-22 31,0 1-31,0 0 0,0 0 16,0 0-16,21 0 0,0-1 15,0-20-15,-21 21 0,21 0 0,1 0 16,-1-22-16,0 22 0,0 0 16,0 21-16,0-21 15</inkml:trace>
  <inkml:trace contextRef="#ctx0" brushRef="#br0" timeOffset="-162660.95">4974 14901 0,'0'-21'16,"-21"21"-16,21 21 47,0 22-47,0-22 0,0 21 0,0 106 15,0-105 1,0 20-16,0-20 0,0 20 0,0-21 15,0 1-15,0 20 0,0-20 0,0-22 16,0 21-16,0-21 16,0 64-16,0-64 15,0-42 17,-21 0-32,21 0 15,0-1-15,0 1 16,0-21-16,0 0 0,0 20 0,0-20 0,0 0 15,21-1-15,0 22 0,0-21 16,0 21-16,1 0 0,20-1 0,64-20 16,-43 42-1,-42 0-15,1 0 0,-1 21 16,-21 0-16,0 1 0,0-1 16,-21 0-1,-1 0-15,-20 0 0,-21 0 16,-22 22-16,43-22 15,20-21-15,1 0 0,0 21 16,0-21-16,0 0 0,21 21 0,0 0 16,0 1-16,0-1 15,0 0-15,21 0 0,0 0 16,0 0-16,0 1 0,1-1 16,-1 0-16,0-21 0,0 21 15,0-21-15,0 0 0,1 0 0,41 0 16,-42 0-1,22 0-15,-22 0 0,21 0 0,22-21 16,-22 0-16,0 0 0,-21-1 16,22 1-16,-22 0 0,0 0 15,0 0-15,22-22 0,-43 1 16,0 21-16,0 0 16,0 0-16,0-1 0,0 44 31,0-1-16,-22 0-15,22 0 0,0 0 0,0 0 16,0 22-16,0-22 0,0 0 16,0 0-16,0 0 0,0 1 0,0-1 15,0 0-15,0 0 16,0-42 15,0 0-31,0 0 16,0-1-16,43-20 15,-43 21-15,21-21 0,21-1 16,-21 1-16,1 21 0,20 0 16,-21 21-16,0-22 0,0 22 0,43 0 15,-43 22-15,0 20 16,0-42 0,-21 63-16,0-41 0,0-1 15,0 42-15,0-42 0,0 1 16,0-1-16,0 21 15,0 0-15,0-20 16,22-22-16,-1 0 0,0 0 16,0 0-16,0 0 15,-21-22-15,21 22 0,43-63 16</inkml:trace>
  <inkml:trace contextRef="#ctx0" brushRef="#br0" timeOffset="-162244.17">6498 15431 0,'0'-22'16,"0"44"-16,-21-22 31,0 21-31,21 0 0,0 0 0,-43 64 16,43-64-16,0 0 16,-21 21-16,21-20 0,0-1 15,0 0-15,0 0 0,0 0 0,0 0 16,21-21-1,22 22-15,-22-22 0,21 0 0,-21 0 16,22 0-16,-1-22 0,-21 1 0,22 21 16,-22-21-16,21 0 0,-21 0 15,-21 0-15,21-85 16,-21 63-16,-21 1 16,0 21-16,0 0 0,0 0 15,0-1-15,-22 22 0,22 0 0,-21 0 16,21 0-16,-22 0 0,22 0 0,-42 22 15,20 20 1,22-21-16,0 0 0,0 0 0,21 22 16,0-22-16,0 0 15,0 0-15,0 0 0,0 1 0,21-1 16,21-21-16,22 21 16,-22-21-16,-21 0 15,64 0-15,-64-21 0,21 0 16</inkml:trace>
  <inkml:trace contextRef="#ctx0" brushRef="#br0" timeOffset="-161745.62">6985 15473 0,'0'0'0,"21"-21"15,-21 42 1,0 0-16,0 0 16,0 0-16,0 1 0,0-1 15,-21 0-15,21 0 0,0 0 0,-21 43 16,21-22-1,0-21-15,0 0 16,21-21 0,0 0-16,0 0 0,0 0 15,1-21-15,-1 21 0,42-63 16,-42 42-16,1-1 16,-1-20-16,0 21 0,0 0 15,0 21-15,0-21 0,-21-1 0,0 44 31,0-1-15,0 0-16,0 0 0,0 0 16,0 0-16,0 1 15,0-1-15,0 0 16,22-21-16,-1 0 16,0 0-16,0 0 0,0 0 0,0 0 15,1 0-15,-1 0 0,0 0 16,0 0-16,0-21 0,0 0 0,1-43 15,-22 22 1,0 21-16,0-1 0,0 1 16,0 0-16,0 0 0,0 0 0,-22 0 15,1 21 1</inkml:trace>
  <inkml:trace contextRef="#ctx0" brushRef="#br0" timeOffset="-161404.83">8509 15071 0,'0'0'0,"0"21"47,-21 0-47,21 21 0,0-20 16,0 20-16,0 0 0,0 1 0,-21-1 16,21 0-16,0 1 0,-22-1 0,22 0 15,0 1-15,0-22 0,0 21 16,-21-21-16,0 43 15,0-1-15,21-42 16,0 1-16,0-44 47,0 1-47</inkml:trace>
  <inkml:trace contextRef="#ctx0" brushRef="#br0" timeOffset="-161128.98">8149 15452 0,'-21'0'0,"42"0"0,-63 0 0,63 0 31,0 0-31,21 0 16,22 0-16,-22 0 0,1 0 0,-1 0 15,21 0-15,-20 0 16,20 0-16,1 0 0,-22 0 0,22 0 15,-22 0-15,43 0 16,-22 0-16,-42 0 0,0 0 16,-21-21-16</inkml:trace>
  <inkml:trace contextRef="#ctx0" brushRef="#br0" timeOffset="-160412.64">7556 14796 0,'0'63'31,"0"-42"-31,0 22 0,0 20 0,0-21 16,0 22-16,-21-1 0,21 1 0,-42 63 15,42-64-15,0-20 16,-21 20-16,21-20 0,-21-1 0,21 0 15,0-21-15,0 22 16,0-22-16,0 21 0,0-21 16,21-21-1,0 0-15,-21-21 16,21 0-16</inkml:trace>
  <inkml:trace contextRef="#ctx0" brushRef="#br0" timeOffset="-160111.81">7683 15600 0,'0'0'16,"22"0"-16,-1 0 0,0-21 0,0 21 16,0-21-16,0 21 0,-21-22 15,0 1 1,-21 21-1,0 0-15,0 0 16,0 0-16,0 0 0,-1 0 0,1 21 16,0 1-16,0-1 0,0 0 15,21 21 1,0-21-16,21 1 0,0-22 0,0 21 16,0 0-16,1-21 0,20 0 15,-21 0-15,21 0 0,64 0 16</inkml:trace>
  <inkml:trace contextRef="#ctx0" brushRef="#br0" timeOffset="-159503.46">9631 15536 0,'0'0'15,"-21"0"-15,21 22 0,-22-22 16,1 0-16,21-22 31,0 1-15,21 21-16,1-21 0,-22 0 0,21 0 15,0 0-15,0-1 0,-21 1 16,0 0-16,0 0 0,21 0 16,-21 0-16,0-1 0,0 1 15,0 42 1,0 1-1,-21-1-15,21 0 0,0 21 16,0 43-16,0-43 0,0 1 16,0-1-16,0 43 0,0-43 15,0 21-15,0-20 0,21 20 16,-21-20-16,0 20 0,21 85 16,-21-42-1,0-85-15,0 22 0,0-1 0,-21-21 16,0 0-16,0 0 0,0 1 15,0-22-15,-1 0 0,1 0 0,-21 0 16,21 0-16,-22-22 16,22 22-16,0-21 0,0-21 0,-43-43 15,43 22 1,0 20-16,21-20 16,0 21-16,0-1 0,0-20 0,0 20 0,21-20 15,0-1-15</inkml:trace>
  <inkml:trace contextRef="#ctx0" brushRef="#br0" timeOffset="-159160.65">9758 14880 0,'0'21'15,"0"1"-15,0-1 16,0 0-16,21-21 15,0 0-15,0 0 16,0 0-16,1 0 0,-1 0 16,0 0-16,0-21 0,0 21 0,0-21 15,-21-1-15,0 1 16,-21 21 0,0 0-16,0 0 0,-21 0 15,-1 0-15,22 0 16,-42 21-16,41 1 0,1-1 15,0 0-15,21 0 0,0 0 16,0 0-16,0 22 16,21-1-1,0-21-15,1 0 0,20-21 0,-21 0 16,21 22-16</inkml:trace>
  <inkml:trace contextRef="#ctx0" brushRef="#br0" timeOffset="-158783.87">10245 15155 0,'-64'64'31,"43"-43"-31,0 0 0,0 0 16,-1 1-16,-20 41 0,42-21 16,-21 1-16,21-22 0,0 0 15,0 0-15,0 0 0,21 1 16,0-1-16,0-21 0,1 0 15,20 0 1,43 0-16,-43 0 16,-21-21-16,21-22 0,-20 22 0,-1 0 15,0 0-15,0-43 16,-21-20-16,0 41 16,0 1-16,-21 21 0,-21-43 15,20 22-15,1 21 0,-42 0 16,-43 21-1,85 0-15,21 21 16,-21 0-16,21 0 16,0 0-16,21 0 0,0-21 0,0 0 15,0 22-15,85-22 16</inkml:trace>
  <inkml:trace contextRef="#ctx0" brushRef="#br0" timeOffset="-158311.72">10858 14711 0,'0'0'0,"22"-21"0,-22 0 15,0 42 1,0 0-16,0 0 16,-22 21-16,1 64 15,0-42-15,21-22 0,-21 0 0,21 22 16,0-22-16,0 22 15,-21-22-15,21 0 0,-21 1 0,21 63 16,-22-43 0,22-42-16,0 0 0,-21-21 15,21 22-15,0-44 16,0 1 0,0 0-16,0-21 15,0-1-15,21 1 0,1 21 16,-1-21-16,0 20 0,21 1 15,1 0-15,-1 0 0,0 0 0,1 0 16,-1 21-16,-21 0 0,21 0 0,1 0 16,-22 21-16,21 0 15,-21 0-15,1 0 0,-22 64 16,0-22-16,-22-20 16,1-22-16,0 21 15,-21-21-15,-1 1 0,-20-1 0,21 0 16,-1 21-16,-20-21 0,-1-21 0,-84 43 15,63-43 1,43 0-16,0 0 0,-43 21 16,43-21-16,-1 0 0</inkml:trace>
  <inkml:trace contextRef="#ctx0" brushRef="#br0" timeOffset="-156476.97">5143 16320 0,'-21'0'16,"42"0"-16,-63 0 16,42-22-1,21 22-15,0 0 16,1 0-16,-1 0 0,42 0 16,-42 0-16,22 0 0,41 0 15,-41 0-15,20 0 16,1 0-16,20 0 0,1 0 0,0 0 15,211 0 1,-63-21-16,-85 21 0,-21 0 16,191-21-16,-149 21 15,21 0-15,1 0 0,-1 0 16,22-21-16,0 21 0,-1 0 0,234 0 16,190 0-1,-445-21-15,1 21 0,-1 0 16,-20 0-16,-22 0 0,21 0 0,-21 0 15,-21 0-15,0 0 0,0-21 0,-21 21 16,0-22-16,148 22 16,-190-21-16,41 21 15,-62 0-15,-1 0 0,-21 0 16,22-21-16,-22 21 0,-42 0 78,21-21 16,0 0-63,21 21-15,-21-21-1,0-1 235,0 1 110,0 0 77,-21 21-421,21-21-16,-22 21 0,22-21 15</inkml:trace>
  <inkml:trace contextRef="#ctx0" brushRef="#br0" timeOffset="-145861.11">6837 16637 0,'21'0'47,"0"0"-47,0-21 0,0 0 15,22 0-15,-1-1 0,22 1 0,-1 0 16,1-21-16,-1 21 0,1-22 16,105-41-16,-84 41 0,63-41 15,-64 41-15,-20 1 16,42 0-16,-43-1 0,-20 22 15,-22 21-15,21-21 0,-21 21 16,-42 0 31,0 0-31,21 21-16,-21 0 0,0-21 15,-1 21-15,22 1 0,-21-22 16,0 21-16,0 0 0</inkml:trace>
  <inkml:trace contextRef="#ctx0" brushRef="#br0" timeOffset="-145464.33">7429 16658 0,'0'0'0,"22"0"16,-1-21-16,0 0 15,21 21-15,1-21 0,20 0 16,-21-22-16,43 22 0,-21 0 0,20-21 16,-20-1-16,20 22 0,-20-21 15,169-85 1,-170 106-16,22-22 0,42-20 15,-64 42-15,1-1 0,-22 22 16,1-21-16,-22 21 0,0 0 0,0 0 16,-42 0 15,21 21-31,-21-21 16,0 0-16,-1 22 15</inkml:trace>
  <inkml:trace contextRef="#ctx0" brushRef="#br0" timeOffset="-144847.41">10350 16701 0,'22'21'31,"-1"-42"-31,0-1 0,0 1 16,0 0-16,22 0 0,-22 0 0,42-22 15,43-20-15,21-22 16,-63 43-16,-1 0 0,22-1 15,42-63-15,-43 64 0,-41 0 16,20-1-16,1 1 0,-22 0 16,64-22-1,-85 43-15,0 21 0,0 0 16,-21 21 0,0 0-16,0 1 15,-21-1-15,0-21 16,0 21-16,0 21 15,0-42-15,-1 21 0</inkml:trace>
  <inkml:trace contextRef="#ctx0" brushRef="#br0" timeOffset="-144557.58">10774 16679 0,'21'0'16,"0"-21"-16,0 0 0,22 0 15,-1 0-15,21 0 0,43-22 16,42-20-16,-84 20 16,21 1-16,42-43 15,-64 64-15,1-21 0,-1 0 0,1 20 0,-22 1 16,0 0-16,43-21 15,-64 21 1,0 21-16,-21-22 16,21 1-16,-21 0 15</inkml:trace>
  <inkml:trace contextRef="#ctx0" brushRef="#br0" timeOffset="-144068.91">11536 15367 0,'127'0'31,"-64"0"-31,1 0 0,20 0 16,1 0-16,0 0 0,105-21 15,22 21-15,-127 0 16,20 0-16,-20-21 0,0 21 0,-1 0 16,-20 0-16,63-21 0,-64 21 15,-20 0-15,-1 0 0,-21 0 16,0 0-16,1 0 0,-22-22 15,-22 22-15,1 0 16,0 0-16,-64-21 16,43 21-16</inkml:trace>
  <inkml:trace contextRef="#ctx0" brushRef="#br0" timeOffset="-143732.59">11642 15579 0,'21'0'0,"148"0"31,-127 0-31,22 0 0,84 0 16,106-21-1,-169-1-15,-1 22 0,1 0 16,0 0-16,-22-21 0,22 21 16,-22 0-16,1 0 0,-1-21 0,1 21 0,63-21 15,-85 21 1,-21-21-16,1 21 0,-1-21 0,-21-1 16,0 1-1,0 0-15,0-21 16,0 21-16</inkml:trace>
  <inkml:trace contextRef="#ctx0" brushRef="#br0" timeOffset="-143212.89">12869 14944 0,'0'21'0,"0"-42"0,0 63 16,0-21-16,21-21 0,1 21 0,20 1 16,-21-1-16,43 0 0,84 21 15,-64-21 1,-41 1-16,20-22 0,-20 0 16,-22 21-16,21-21 0,0 0 0,-20 0 15,20 0-15,-21 0 0,0 0 16,22 0-16,-43 21 0,0 0 15,0 0 1,-22 0-16,22 1 16,-21-1-16,-42 21 15,20 22-15,1-43 0,21 21 16,-21-21-16,20 22 0,-20-22 16,0 21-16,-1 0 0,1-20 0,0-1 15,-1 21-15,1-21 0,21 0 16,-21 22-16,-43 20 15,85-42-15,-21 1 16,21-1-16,-21-21 16,21 21-16,0-42 78,0 0-63,0-1-15,0 1 16</inkml:trace>
  <inkml:trace contextRef="#ctx0" brushRef="#br0" timeOffset="-139740.4">8403 9716 0,'-21'0'16,"21"-22"15,21 1-31,0 0 0,0 21 0,1-21 16,-1 0-16,0 0 0,21-1 0,-21 1 16,1 0-16,20 21 0,0-21 15,43-43 1,-43 43-16,1 0 0,-22 0 15,0 21-15,0-21 0,0 21 0,0 0 16,1 0-16,-44 0 31,1 21-31,0 0 0,0 0 16,0 0-16,-22 1 0,22-1 0,-21 21 16,0-21-16,-85 85 15,84-85-15,1 0 16,-22 22-16,43-22 0,0 0 0,0 0 15,0-21-15,21 21 16,-21-21-16,21 22 31,0-1-15,21-21-16,0 21 0,0-21 16,0 21-16,22 0 0,-22 0 15,21-21-15,0 22 0,1-1 0,-1 0 16,-21 0-16,64 21 0,-43-20 15,1-1-15,-1-21 0,21 42 16,1-21 0,-43-21-16,-21 21 0,21-21 15,-21 22-15,0-1 32,0 0-1</inkml:trace>
  <inkml:trace contextRef="#ctx0" brushRef="#br0" timeOffset="-138888.49">11388 12383 0,'0'0'15,"21"0"16,0 0-31,0 0 0,21 0 16,64 0-16,-21 0 16,0 0-16,20-22 0,107 22 15,-106 0-15,21 0 0,-21-21 0,105 21 16,-105 0-16,0-21 16,0 21-16,-21 0 0,-1 0 0,149-21 15,-64 21 1,-126 0-16,-22 0 15,21 0-15,-42-21 0,-21 21 32,0 0-32,0 0 15,0 0-15,-1 0 0,-20 0 16,21 0-16,-21 0 0,-1 0 0,1 0 16,0 0-16,-22 0 0,22 0 0</inkml:trace>
  <inkml:trace contextRef="#ctx0" brushRef="#br0" timeOffset="-138257.85">11345 12510 0,'0'0'0,"21"0"0,22 0 16,-1 0-16,170 0 15,-106 0-15,-1 0 0,22 0 16,233-22-16,-233 22 16,0 0-16,0 0 0,-21 0 0,0-21 15,0 21-15,84 0 16,22 0-1,-149 0-15,-20 0 0,20-21 16,-42 21-16,1 0 0,-1 0 16,-21-21-1,-21 21 17,-1 0-1,1 0 94,0 0-94,21-21-15,-21 21-1,0-21 1,0 21 0,21-22-16,-22 22 0,1 0 15,0-21-15</inkml:trace>
  <inkml:trace contextRef="#ctx0" brushRef="#br0" timeOffset="-129968.2">6286 9038 0,'0'-21'0,"0"0"16,0 0-1,0 0 1,22 21 31,-1 21-32,0 0-15,0 0 0,0 0 16,0 0-16,1 1 16,20-1-16,21 42 0,-41-42 15,-1 1-15,21-1 0,-21 0 16,0 21-16,1-21 0,20 1 15,0 41 1,-42-42-16,21-21 0,-21 21 16,0 1-16,22-22 31,-22-22 16,0 1-47,0 0 15</inkml:trace>
  <inkml:trace contextRef="#ctx0" brushRef="#br0" timeOffset="-129316.53">6900 8911 0,'-21'0'32,"0"0"-17,0 21-15,0 1 0,-1-22 16,1 21-16,0 0 0,-21 21 16,21-21-16,-22 1 0,22 20 0,-21-21 15,-43 43-15,64-43 0,-64 42 16,64-42-16,-21 22 15,-1-22-15,43 0 0,-21 0 16,0 0-16,21 1 0,-21-22 0,21 21 16,0 0-1,-21 0-15,21 0 16,0-42 265,0 0-234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49:10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9546 2138 0,'21'0'15,"0"0"17,-21-21-17,22 21 48</inkml:trace>
  <inkml:trace contextRef="#ctx0" brushRef="#br0" timeOffset="479.72">9694 2074 0,'0'-21'0,"21"21"0,1-21 16,-1 21 0,-21-21-16,21 21 15,-21-21-15,-21 42 63,0 0-48,-1 0-15,-20 0 0,21 1 16,-21-1-16,-1 21 0,1 0 16,-22 1-16,22-1 0,0 0 0,-22 1 15,1 20-15,-43 22 16,42-22-16,-20-20 0,20-1 0,1 0 16,-1 22-16,1-22 0,-1-21 15,1 22-15,20-1 0,1-21 0,0 22 16,-1-22-16,22 0 0,-42 42 15,63-41 1,-21-22-16,21-22 47,0 1-31,0 0-1,0 0-15,21 0 16</inkml:trace>
  <inkml:trace contextRef="#ctx0" brushRef="#br0" timeOffset="971.43">8551 2519 0,'0'0'0,"0"-21"31,0 42-15,0 0-1,0 0-15,-21 0 0,0 22 0,0-22 16,0 21-16,-1 1 0,1-22 0,0 21 16,0 0-16,0 1 0,-43 41 15,43-41-15,-21-1 16,42-21-16,-21 0 15,-1 1-15,1-22 16,21 21-16,21-42 47,1 21-47,-1 0 0,0-22 16,21 22-1,1 0-15,-22-21 0,0 21 0,0 0 16,21 0-16,-20 0 0,20 0 15,0 0-15,-21 0 0,22 0 0,41 0 16,1 0 0,-64 0-16,0 0 0,1 0 15,-44 0 17,1 0-17,0 0-15,0 0 0</inkml:trace>
  <inkml:trace contextRef="#ctx0" brushRef="#br0" timeOffset="2027.83">2815 3344 0,'0'-21'0,"0"0"16,0 0 15,0 0-31,0 0 0,0-1 16,-21 22 0,0 0-1,0 0-15,-1 0 0,1 0 16,0 22-16,-21-1 0,21 0 0,-43 42 15,-21 1 1,64-22-16,-21 1 0,21-1 16,-22 21-16,22-20 0,0-1 15,21-21-15,-21 22 0,21-22 0,0 42 16,21-42-16,0-21 16,0 22-16,1-1 0,41-21 15,-42 21-15,22-21 0,-22 0 16,21 0-16,0 0 0,-20 0 15,62-21-15,-63 21 0,22-21 16,-1-1-16,22-20 16</inkml:trace>
  <inkml:trace contextRef="#ctx0" brushRef="#br0" timeOffset="2576.09">3175 3069 0,'0'43'31,"0"-1"-31,-21-21 0,21 21 16,0 1-16,-21-1 0,21 0 0,-22 64 15,22-63-15,0-1 0,0 0 16,-21 1-16,21-1 0,-21 0 15,21-21-15,-21 1 0,21 20 16,0-21-16,0 0 0,0 0 16,0-42 15,0 0-15,0 0-16,0 0 0,0 0 15,0-22-15,0 22 0,0 0 16,0-21-16,21 20 0,0 1 0,0-21 15,-21 21-15,43-22 0,-22 22 16,21-21-16,64-22 16,-64 64-16,43 0 15,-43 0-15,-20 0 0,20 22 0,-21-1 16,0 21-16,0-21 16,1 22-16,-22-1 0,0-21 0,0 64 15,0-43-15,0-21 0,-22 22 16,1-22-16,0 0 0,0 0 15,0 43-15,0-64 16,-1 0-16,22-22 31,0 1-15,0 0-16,22 21 0,-1-21 0</inkml:trace>
  <inkml:trace contextRef="#ctx0" brushRef="#br0" timeOffset="3006.87">4149 3556 0,'21'0'0,"-42"0"0,63-21 0,-42 0 16,0 0-1,0-1-15,0 1 0,0 0 0,0 0 16,0 0-16,0 0 16,-21 21-16,0 0 0,-1-22 0,1 22 15,0 0-15,0 0 16,-21 0-16,20 22 0,1-1 16,0 0-16,-21 0 0,21 21 0,-1-20 15,1 20-15,0-21 0,0 21 16,0 1-16,0-22 0,-1 21 0,22-21 15,0 1-15,0-1 0,0 0 0,0 0 16,0 0-16,0 0 0,22-21 16,-1 0-16,0 0 0,0 0 0,0 0 15,64 0 1,-64 0-16,0-21 0,0 0 0,22 0 16,-22 0-16,0 0 0,0-1 15,0-20-15,1 21 0,-22 0 16,0-22-16,21 22 0,-21 0 0,0 0 15,0 0-15,0-22 0</inkml:trace>
  <inkml:trace contextRef="#ctx0" brushRef="#br0" timeOffset="3149.33">4339 3789 0,'42'-21'0</inkml:trace>
  <inkml:trace contextRef="#ctx0" brushRef="#br0" timeOffset="3493.11">4635 3344 0,'0'0'0,"0"22"0,-21-22 16,0 0-16,21 21 0,0 21 16,0-21-16,-21 22 0,21-22 15,0 21-15,0 0 0,-21 1 0,0-1 16,21 0-16,-22 1 0,1 20 16,21-20-16,-21 20 0,0 1 0,0-1 15,21 1-15,-21 20 0,-1-20 16,22-1-16,-21-20 0,0 20 15,21 1-15,-21-22 0,21 0 0,0 22 16,0-22-16,-21 0 0,21-20 0,0 20 16,-21-21-16,21 0 0,0 0 0,0 1 15,0-44 17,0 1-32,0 0 0,0-21 15,21-1-15,0 22 0,-21-42 16,21 20-16,21-62 0</inkml:trace>
  <inkml:trace contextRef="#ctx0" brushRef="#br0" timeOffset="3839.91">4551 3429 0,'0'0'0,"0"-21"0,0 0 16,0 0-16,21 21 15,0-22-15,0 22 0,0-42 0,1 21 16,-1 21-16,21 0 0,-21 0 16,22 0-16,-22-21 0,21 21 0,-21 0 15,43 42-15,-1 43 16,-63-43-16,0 0 16,0-20-16,-21 20 0,0-21 0,0 21 15,-43 22-15,-20-22 16,41-21-16,1 1 0,-43-1 15,43-21-15,0 21 0,-1-21 16,64 0-16,-42 0 0,0 0 16,0 0-16,0 0 15,21-21 1,21 0-16,64 21 0,-64 0 16,0-22-16,0 1 0,0 0 15</inkml:trace>
  <inkml:trace contextRef="#ctx0" brushRef="#br0" timeOffset="4187.72">5334 2942 0,'0'21'31,"-21"1"-15,21-1-16,-21 0 0,-1 21 0,22-21 16,-21 22-16,0-1 0,21 0 15,-21 1-15,0 20 0,21-20 0,0-1 16,-21 0-16,-1 1 0,22-1 16,-21 0-16,21-21 0,0 1 0,0 20 15,0-21-15,0 0 0,0 0 16,21-21-1,1 0 1,-1 0-16,0 0 16,0 0-16,-21-21 0,21 0 15,-21 0-15,0 0 0,21 0 0,1-1 16</inkml:trace>
  <inkml:trace contextRef="#ctx0" brushRef="#br0" timeOffset="4407.59">5143 3344 0,'22'0'47,"41"0"-31,-42 0-16,0 0 0,1 0 15,-1 0-15,0-21 0,0 0 16,0 21-16,0 0 0,1-21 16,-1 21-16</inkml:trace>
  <inkml:trace contextRef="#ctx0" brushRef="#br0" timeOffset="4832.35">5567 3450 0,'0'0'0,"21"0"16,0 0-16,0-21 16,0 21-16,1-21 15,-1 21-15,0-21 0,0 0 16,0-1-16,0 1 15,-21 0-15,0 0 16,0 0-16,-21 0 16,0 21-1,0 0-15,0 0 0,0 21 16,-1 0-16,1 0 0,0 0 16,0 0-16,0 1 0,0-1 0,-1 21 15,22-21-15,0 0 0,0 1 0,-21 62 16,21-41-1,0-22-15,21 0 16,1 0-16,-1-21 16,0 0-16,0 21 0,0-21 15,22 0-15,-22 0 0,21 0 16,0 0-16,-20-21 0,-1 0 16,0 21-16,0-21 0</inkml:trace>
  <inkml:trace contextRef="#ctx0" brushRef="#br0" timeOffset="5223.12">5969 3344 0,'0'0'0,"0"-21"15,42-63 1,-21 84 0,1 0-16,-1 0 15,0 0-15,21 0 0,-21 21 16,1 0-16,-1 0 15,-21 0-15,0 22 0,21-22 0,-21 21 16,0-21-16,0 22 0,0-22 0,0 21 16,0-21-16,0 0 15,0 1-15,-21 20 0,21-21 0,-21 0 16,-1-21 0,1 0-16,21-21 15,0 0 1,0 0-16,0 0 15,0-1-15,0 1 0,0 0 0,0 0 16,0-21-16,21 20 0,-21-20 0,22 21 16,-1 0-16,-21 0 0,21-1 15,0 1-15,0 0 0,0 21 0,1 0 16,-1-21-16,0 21 0,0 0 16,-21 21-16,21-21 15,0 0-15</inkml:trace>
  <inkml:trace contextRef="#ctx0" brushRef="#br0" timeOffset="5492.97">6689 3514 0,'0'0'0,"21"0"16,0 0-16,0 0 0,0 0 15,0 0-15,-21-21 0,22 21 16,-1 0-16,0 0 0,0 0 16,0 0-16,22 0 0,-22-22 15,0 22 1</inkml:trace>
  <inkml:trace contextRef="#ctx0" brushRef="#br0" timeOffset="6123.61">7408 3450 0,'0'-42'16,"0"21"0,0 0-16,21-22 15,-21 22-15,22 21 0,-22-21 16,0 0-16,0 0 0,21 21 16,-21-22-16,0 44 31,0-1-31,0 0 15,0 0-15,0 21 0,0-20 16,0-1-16,0 42 16,-21 1-16,21-22 0,-22-21 15,22 0-15,0 22 0,0-22 16,-21 0-16,21 0 0,0 0 0,-21 1 16,21-1-16,0 0 15,0 0-15,-21-21 16,0 0-16,21 21 15,-21-21-15,-1 0 16,1 0-16,0 0 0,0 0 16,0 0-16,-22 0 15,22 0-15,0 0 0,0 0 16,0 21-16,0-21 47,42 0-47,0 0 0,0 0 0,21 0 15,1 0-15,-22 0 0,21-21 0,1 21 16,-1 0-16,-21 0 0,85 0 16,-64 0-16,-21 0 15,43 0-15,-43 0 0,0 0 16,0 0-16,1 0 0,-44 0 47,1 0-47,0 0 0,0 0 15</inkml:trace>
  <inkml:trace contextRef="#ctx0" brushRef="#br0" timeOffset="6879.18">2857 4360 0,'43'0'79,"-22"0"-79,21 0 15,1 0-15,62 0 16,-41 0-16,21 0 0,-1 0 0,1-21 15,21 21-15,-22 0 0,22 0 16,0-21-16,0 21 0,0 0 0,21 0 16,0-21-16,0 21 0,0-21 0,0 21 15,0 0-15,148 0 16,-127 0-16,0 0 0,0-21 0,1 21 16,-1 0-16,0 0 0,0 0 0,0 0 15,0 0-15,1 0 0,-22 0 16,21 0-16,-21 0 0,-21 0 0,21 0 15,-22 0-15,1 0 0,0 0 16,-21 0-16,21 21 0,-43-21 16,22 0-16,-22 0 0,64 0 15,-84 0-15,-1 0 0,0 0 0,1 0 16,-1 0-16,-21 0 16,0 0-16,0 0 15</inkml:trace>
  <inkml:trace contextRef="#ctx0" brushRef="#br0" timeOffset="6908.16">8234 4297 0,'-21'0'16,"42"0"-16,-64 0 0</inkml:trace>
  <inkml:trace contextRef="#ctx0" brushRef="#br0" timeOffset="8116.47">0 5186 0,'0'21'47,"0"0"-32,0 0-15,0 1 0,0-1 16,0 0-16,0 0 15,0 0-15,21-21 47,21 0-31,22-21-16,-22 0 0,1 0 0,-1 0 16,21-1-16,-41 22 0,20-21 15,0 0-15,-21 0 0,1 0 0,-1 0 16,-21-1-16,0-41 15,0 42-15,0 0 16,-21 21 0,-1 0-1,1 21-15,0-21 0,21 21 16,0 0-16,-21 21 0,21-20 16,-21 20-16,0 0 0,21 1 0,-22-1 15,22 0-15,43 1 0,-43-1 16,0 0-16,-21 64 15,-1-42-15,22-22 0,0 0 0,0 1 16,0-1-16,0 0 0,0 1 16,0-1-16,0-21 0,22 64 15,-1-64 1,-21 0-16,0 0 16,-21-21-16,-1 0 0,-20 0 15,-21 0-15,41 0 16,-20 0-16,21-21 0,-21 21 15,-22-21-15,43 21 0,21-21 16,0 0-16,0-1 16,0 1 15,0 0-15,0 0-1,63 21 1,-20-21-16,-1 21 0</inkml:trace>
  <inkml:trace contextRef="#ctx0" brushRef="#br0" timeOffset="8224.4">698 5736 0,'0'0'0,"22"-42"15</inkml:trace>
  <inkml:trace contextRef="#ctx0" brushRef="#br0" timeOffset="8659.16">720 5694 0,'0'21'16,"-22"0"0,22 0-16,0 1 15,0-1-15,-21 0 0,21 0 16,0 0-16,0 0 0,0 1 0,0-1 16,0 0-16,0 0 0,0 0 15,0 0-15,0 1 0,-21-22 16,21 21-16,-21-21 15,0 0 17,0-21-32,21-1 15,0 1-15,0 0 16,0 0-16,0 0 16,0 0-16,0-22 0,21 22 0,0 0 15,0 0-15,0-22 0,85-20 16,-85 42-16,22 21 15,-22-21-15,21 21 0,0 0 16,43 0 0,-43 42-16,-20-21 0,-22 0 15,0 22-15,0-22 0,0 0 16,0 21-16,0-21 0,0 1 0,-22 20 16,1-21-16,21 0 0,-21 0 15,21 1 1,0-44 15,21 1-31,0 0 16,1 0-16,-22 0 0</inkml:trace>
  <inkml:trace contextRef="#ctx0" brushRef="#br0" timeOffset="9001.95">1482 5207 0,'0'0'16,"0"-21"-16,0 42 47,0 21-47,0-20 16,-22 20-16,22-21 0,0 21 15,-21 1-15,0 20 0,0-20 0,21-1 16,-21 21-16,21-20 15,0-1-15,-21 0 0,-1 43 0,1-43 16,21-20-16,0-1 16,0 21-16,0-21 0,0 0 0,21-21 31,1 0-31,-1 0 0,0 0 16,0-21-16,-21 0 15,21 21-15,0-21 0,1 21 0,-22-21 16,0 0-16,0-1 0,21 1 15</inkml:trace>
  <inkml:trace contextRef="#ctx0" brushRef="#br0" timeOffset="9208.84">1185 5673 0,'0'0'0,"-21"21"0,21 0 31,21-21 1,0 0-32,1 0 15,-1 0-15,0 0 0,21-21 16,-21 21-16,1 0 0,-1 0 0,0-21 16,0 21-16</inkml:trace>
  <inkml:trace contextRef="#ctx0" brushRef="#br0" timeOffset="9709.54">1714 5652 0,'0'0'0,"-21"0"0,0 0 15,21-22-15,0 1 16,0 0-1,0 0-15,21 21 16,0 0-16,1 0 0,-1 0 16,0 0-16,0 21 15,0 0-15,0 0 0,-21 1 16,22-1-16,-1 0 0,0 42 16,0-41-16,-21 20 0,0 0 15,21 1-15,-21-22 16,0 0-16,0 21 0,0-21 15,-21-21 17,21-21-17,-21 21-15,21-21 16,0 0-16,0 0 0,0 0 16,0-1-16,0-20 0,0 21 15,0 0-15,0-22 0,0 22 0,21 0 16,-21 0-16,21 0 0,22-22 15,-43 22 1,21 21-16,0 0 16,0 0-16,0 0 0,0 0 15,1 0 1,-1 0-16,0 0 16</inkml:trace>
  <inkml:trace contextRef="#ctx0" brushRef="#br0" timeOffset="10155.29">2561 5546 0,'0'0'0,"-21"0"0,0 0 0,0 21 16,-1 0-16,1 0 0,0-21 15,0 21-15,-21 43 0,-1-43 16,22 0-16,0 22 0,0-22 16,0 21-16,-1-21 0,22 0 0,0 43 15,0-22 1,22-21 0,20-21-16,-21 0 0,0 0 15,0 0-15,22 0 16,-22 0-16,42-21 0,43-42 15,-85 42 1,1 21-16,-1-43 0,0 22 0,0 0 16,-21 0-16,21-22 0,-21 22 0,0 0 15,0-42-15,-21 41 16,0 22-16,0-21 0,0 0 0,-1 21 16,1 0-16,0 0 0,0 0 15,0 0-15,0 0 0,-1 0 16,1 0-16,0 0 0,0 21 15,42-21 17</inkml:trace>
  <inkml:trace contextRef="#ctx0" brushRef="#br0" timeOffset="11047.79">3408 5503 0,'-43'-63'32,"22"63"-32,0 0 15,0 0-15,0 0 16,0 0-16,-1 0 0,1 0 15,0 21-15,0 0 0,0 0 16,0 1-16,-1-1 0,1 0 0,0 0 16,21 0-16,-21 22 0,0-1 15,0 43 1,21-64-16,0 0 0,0 0 16,0 0-16,0 0 15,21-21-15,0 0 16,0 0-16,0 0 15,0 0-15,1-21 0,-1 21 16,0-21-16,0 0 0,0 0 0,0 0 16,1-1-16,-1-20 15,21-43-15,-21 43 0,0 0 16,-21-1-16,22 1 0,-1 0 16,-21-1-16,0 1 0,0 21 0,21-21 15,-21-1-15,0 22 0,21-21 16,-21 21-16,0-22 15,0 22-15,0 42 32,0 0-32,0 1 0,0-1 0,0 21 15,-21-21-15,21 22 0,-21-1 16,21 0-16,0 1 0,-21 41 16,21-41-16,-22-1 0,22-21 15,0 21-15,0 1 0,0-22 0,0 21 16,0-21-16,0 1 0,0-1 0,22 21 15,20-21 1,-21-21-16,0 0 16,0 0-16,1 0 15,-1 0-15,0 0 0,42-21 16,-41 21-16,-1-21 0,0 0 0,0 0 16,0 21-16,0-22 0,-21 1 15,22 0-15,-1-42 0,0 41 16,-21 1-16,0 0 0,0 0 15,0 0-15,0 0 0,0-1 16,-21 44 0,21-1-1,0 0-15,0 0 0,-21 0 0,21 0 16,-22 1-16,22-1 0,0 0 16,0 21-16,0 1 15,0-22-15,22-21 16,-22 21-16,21-21 15,0 0-15,0 0 16,0 0 0,0 0-16,1-21 15</inkml:trace>
  <inkml:trace contextRef="#ctx0" brushRef="#br0" timeOffset="11149.74">4085 5525 0,'-21'-22'0</inkml:trace>
  <inkml:trace contextRef="#ctx0" brushRef="#br0" timeOffset="11509.52">3979 5652 0,'0'21'15,"0"0"1,0 0-1,0 0 1,21 0-16,-21 1 0,0-1 16,0 0-1,0 0-15,0 0 16,0-42 46,0 0-46,-21 21 0,0 0-16,0 0 15,0 0-15,0 0 0,-1 0 16,1 0-16,0 0 0,0 0 16,0 0-16,0 0 0,-1 0 15,1 0 1,21-21-1,0 0-15</inkml:trace>
  <inkml:trace contextRef="#ctx0" brushRef="#br0" timeOffset="12220.12">4127 5525 0,'0'-22'31,"0"1"0,0 42 32,0 1-63,0-1 15,0 0-15,0 0 0,0 21 16,0-20-16,0-1 0,0 0 16,0 0-16,0 0 0,0 0 15,0 1-15,0-1 0</inkml:trace>
  <inkml:trace contextRef="#ctx0" brushRef="#br0" timeOffset="12891.73">4381 5419 0,'-21'0'47,"0"0"-32,0 0-15,0 0 0,21 21 16,-21-21-16,-1 21 0,22 0 0,-21-21 15,0 21-15,0 1 0,0-1 16,21 0-16,-21 0 0,-1 0 0,22 0 16,0 22-16,-21-1 15,21 22-15,0-43 16,0 0-16,0 0 0,21-21 16,1 21-16,-1-21 0,0 0 0,0 0 15,0 0-15,0 0 0,22 0 16,-22 0-16,42-21 15,-41 21-15,-1-21 0,21 0 0,-21 0 16</inkml:trace>
  <inkml:trace contextRef="#ctx0" brushRef="#br0" timeOffset="14548.78">4889 5249 0,'0'-21'0,"0"0"32,0 0-32,0 0 15,0 0-15,0-1 16,0 1-16,0 0 0,0 0 0,0 0 15,0 0-15,0-1 0,0 1 0,0 0 16,0 0-16,0 0 16,0 0-1,0 42 1,0 0 0,0 21-16,0-21 0,0 1 15,0 20-15,-21-21 0,0 21 16,21 1-16,-21 41 15,21-62-15,-21 20 0,21 0 0,-21-21 16,21 22-16,-22-22 0,22 21 0,0-21 16,0 22-16,0-22 0,-21 21 15,21 1 1,0-22-16,0 0 0,0 0 0,21 0 31,1-21-31,-1 0 16,0 0-16,0 0 0,0 0 15,0 0-15,1 0 16,-22-21-16,21 0 0,0 21 16,-21-21-16,21 21 15,0-21-15</inkml:trace>
  <inkml:trace contextRef="#ctx0" brushRef="#br0" timeOffset="14843.61">5249 5355 0,'21'0'0,"-42"0"0,42 21 47,-21 1-32,0-1-15,-21 0 16,21 0-16,-21 0 0,21 0 0,0 1 15,0 20-15,0-21 16,0 0-16,0 0 0,0 1 16,0-1-16,0-42 47,0-1-47,21 1 15,-21 0-15</inkml:trace>
  <inkml:trace contextRef="#ctx0" brushRef="#br0" timeOffset="15204.41">5461 5122 0,'42'-21'31,"-21"0"-31,1 21 16,-22-21-16,0 0 0,0 0 15,0-1-15,-22 22 16,1-21-16,0 21 0,0 0 15,0 0-15,0 0 0,-1 0 16,1 0 0,21 21-16,0 1 15,0-1-15,0 0 0,0 0 16,0 0 0</inkml:trace>
  <inkml:trace contextRef="#ctx0" brushRef="#br0" timeOffset="15343.33">4678 5355 0,'0'0'0</inkml:trace>
  <inkml:trace contextRef="#ctx0" brushRef="#br0" timeOffset="15473.25">4508 5398 0,'22'0'31,"-1"0"-31,0 0 0,0 0 16,0 0-16,43 0 15,-22 0-15,-21 0 0,22 0 0,-22 0 16,21 0-16,0 0 0,-20 0 16,20 0-16,-21-22 0,0 22 0,64 0 15</inkml:trace>
  <inkml:trace contextRef="#ctx0" brushRef="#br0" timeOffset="16279.79">5778 5376 0,'-21'0'15,"0"0"1,0 0-16,-43 22 16,22-1-16,21-21 0,0 21 15,0-21-15,-1 21 0,1 0 16,0 0-16,0 1 0,0-1 0,0 0 0,-1 21 16,22 1-1,0-22-15,0 0 0,0 0 16,22 0-1,-1-21-15,0 0 0,0 0 0,21 0 16,-20 0-16,-1 0 16,0 0-16,0 0 0,0-21 15,0 0-15,-21 0 0,0 0 16,0-1-16,0 1 0,0 0 16,0 0-16,0 0 0,0 0 15,0-1-15,0 1 0,0 0 0,0 0 16,0 0-16,43-22 15,-22 43-15,42-42 16,-41 42-16,20-21 0,-21 21 0,0 0 16,22 0-16,-22 0 0,0 0 15,0 0-15,0 21 0,43 21 16,-43-20-16,0-1 0,-21 0 16,0 0-16,21 43 15,-21-43-15,0 0 0,0 0 16,0 0-16,0 22 0,0-22 0,0 0 15,0 0-15,0 0 16,-21-21 0,21-21 15,0 0-31,0 0 0,0 0 16,0-1-16,0 1 0,0 0 0,0 0 15,0 0-15,21-22 0,-21 22 16,21 0-16,1-21 0,41-1 15,-42 22-15,22 0 0,-22 0 16,21 21-16,0 0 0,1-21 16,-1 21-16,0 0 0,1 0 0,-22 21 15,21 0-15,-21-21 0,22 21 16,-22 0-16,-21 22 0,21-22 0,-21 0 16,0 0-16,0 22 0,0-22 0,0 21 15,0-21-15,0 0 0,0 1 16,0 20-16,0-21 0,-21 0 0,21 0 15,0 1-15,-21-22 16,0 0-16</inkml:trace>
  <inkml:trace contextRef="#ctx0" brushRef="#br0" timeOffset="16875.46">7408 4890 0,'0'-22'0,"0"44"0,0-65 15,0 22 1,0 42 15,0 0-31,0 22 16,0-22-16,0 21 0,0 1 0,0-1 15,0 0-15,0 22 0,-21-22 0,21 0 16,0 43-16,0 0 16,-21-43-16,21 0 15,0 1-15,0-22 0,-21 0 0,21 0 16,0 0-16,0 1 0,0-1 16,21-21-1,0-21 1,-21-1-1,21 1-15</inkml:trace>
  <inkml:trace contextRef="#ctx0" brushRef="#br0" timeOffset="17295.22">7810 5249 0,'0'22'31,"-21"-1"-31,21 0 0,-21 0 16,0 0-16,0 0 0,21 22 0,-21-22 16,-1 0-16,1 43 0,21-43 15,-21 0-15,21 0 0,0 0 16,0 0-16,0 1 0,0-1 0,21-21 16,0 21-16,1-21 15,-1 0-15,21 0 0,-21 0 16,0 0-16,1 0 0,20 0 0,-21 0 15,0-21-15,22 21 0,-22-21 16,0-1-16,0 1 0,21 0 0,-20 0 16,-22 0-16,21-22 0,0-41 15,-21 63 1,0-43-16,-21 43 0,0 0 0,-1 0 16,1-1-16,0 1 0,0 21 0,-43-21 15,22 21 1,21 0-16,0 0 0,0 0 0,-1 0 15,1 0-15,0 0 0,21 21 0,-21-21 32,0 0-17</inkml:trace>
  <inkml:trace contextRef="#ctx0" brushRef="#br0" timeOffset="17551.08">7472 5059 0,'21'0'31,"0"0"-31,0-21 16,0 21-16,22 0 0,-22 0 15,21-21-15,1 21 0,-1 0 0,0 0 16,1-22-16,-1 22 0,43 0 15,-64 0-15,0 0 0,0 0 16,0 0-16,0 0 0</inkml:trace>
  <inkml:trace contextRef="#ctx0" brushRef="#br0" timeOffset="18131.75">9059 5165 0,'0'0'0,"21"-21"0,1-1 16,-1 22-16,-21-21 0,0 0 0,21 21 15,0-42-15,-21 21 16,0-1-16,0 1 0,0 0 16,0 0-16,0 0 15,-21 21-15,0 0 0,0 0 16,-22 0-16,-20 0 16,20 0-16,22 21 0,-21 0 0,0 0 15,20 0-15,-20 1 0,21-1 16,0 0-16,0 0 0,-1 0 0,1 0 15,21 1-15,0-1 0,0 21 16,0 0-16,0-20 16,21-1-16,1 0 0,-1 0 0,0 0 15,0-21-15,0 21 0,22 1 0,-22-1 0,21 21 16,22 0 0,-43-42-16,0 22 0,0 20 15,-21-21-15,21 0 0,-21 0 16,0 1-16,-21-1 15,-21-21-15,-1 21 16,22-21-16,-21 21 0,0-21 0,-1 0 16,-20 0-16,20 0 15,22 0-15,-21 0 0,21-21 0,0 0 16,-1 21-16,-20-21 16,42-1-16,-21 1 0,21 0 15,21 0 1,0 21-16,0-21 15,1 21-15</inkml:trace>
  <inkml:trace contextRef="#ctx0" brushRef="#br0" timeOffset="18524.54">9271 5525 0,'0'0'0,"21"-22"16,0 1-1,0 21-15,-21-21 0,22 21 0,-1-21 16,-21 0-16,21 21 16,0-21-16,-21-1 0,0 1 15,0 0-15,0 0 16,-21 21-1,0 0-15,0 0 0,-1 21 16,1-21-16,0 21 0,21 0 16,-21 1-16,0-1 15,0 0-15,21 21 0,0-21 0,0 1 0,-22-1 16,22 21-16,0-21 0,0 0 0,0 1 16,0 20-1,22-21-15,-1-21 16,0 0-16,0 0 0,0 0 0,0 0 15,1 0-15,-1-21 16,0 21-16,21-21 0</inkml:trace>
  <inkml:trace contextRef="#ctx0" brushRef="#br0" timeOffset="18816.37">9969 4699 0,'0'0'0,"-21"0"16,21 21-16,0 0 0,-21 1 15,0-1-15,0 21 0,21 0 0,0 1 16,-21-1-16,-1 22 0,22-22 16,-21 21-16,0-20 0,0 20 0,-21 64 15,20-42 1,1-43-16,0 1 0,0-22 15,21 21-15,0-21 0,-21 0 0,0 22 16,21-22-16,0 0 16,21-21-1,0 0 1,-21-21-16,21 0 0</inkml:trace>
  <inkml:trace contextRef="#ctx0" brushRef="#br0" timeOffset="19200.15">9885 5546 0,'-21'0'0,"21"21"31,21-21-15,0 0-16,0 0 15,0 0-15,0 0 16,1 0-16,-1-21 0,0 0 15,0 21-15,0-22 0,-21 1 16,0 0-16,0 0 16,0 0-16,-21 0 15,0 21-15,0 0 0,0 0 16,-1 0-16,1 0 0,0 0 16,0 21-16,0-21 0,0 21 15,-1 0-15,1 21 0,0-20 16,21-1-16,-21 0 0,21 0 15,0 0-15,0 0 0,0 1 0,0-1 16,0 0-16,0 0 0,42 0 16,-21-21-1,43 0-15,-43 0 0,21 0 0,1 0 16,-22 0-16,21 0 0,1-21 0,-22 21 16</inkml:trace>
  <inkml:trace contextRef="#ctx0" brushRef="#br0" timeOffset="19695.86">10477 5398 0,'0'0'0,"-21"-22"31,0 44-15,0-1-16,0-21 16,21 21-16,-21 21 0,21-21 15,-22 1-15,22 20 0,-21-21 0,21 0 16,0 0-16,0 1 0,0-1 15,-21 0-15,21 0 0,0 0 0,-21 0 16,21 1 0,0-44 15,0 1-31,0 0 16,0 0-16,0 0 15,0-22-15,0 22 0,21 0 0,-21-21 16,21 21-16,0-1 0,1-20 0,20 0 15,-21 21-15,0-1 16,0 1-16,22 0 0,-22 0 0,21 21 16,-21 0-16,1 0 0,20 0 0,-21 0 15,21 21 1,-20 21-16,-1-20 16,-21 20-16,0-21 0,0 0 0,0 22 0,0-22 15,0 0-15,0 0 0,-21 21 16,21-20-16,-43 41 15,22-21 1,21-20-16,0-44 31,21 22-15,-21-21-16,21 0 0</inkml:trace>
  <inkml:trace contextRef="#ctx0" brushRef="#br0" timeOffset="19805.8">11134 5376 0</inkml:trace>
  <inkml:trace contextRef="#ctx0" brushRef="#br0" timeOffset="19939.72">10964 5736 0,'0'21'31,"21"-21"0,1-21-31,-1 21 16,-21-21-16</inkml:trace>
  <inkml:trace contextRef="#ctx0" brushRef="#br0" timeOffset="20295.74">11197 5144 0,'-21'0'15,"42"0"-15,-63 0 0,21 0 0,-1 0 0,1 21 16,-21 0-16,21 0 0,21 0 16,0 0-16,0 1 15,0-1-15,21-21 16,0 21-16,0-21 0,0 0 15,1 0-15,-1 0 16,21 0-16,-21-21 0,0 21 0,22-43 16,-22 1-1,0 21-15,-21 0 0,0 0 16,0-1-16,0 1 0,0 0 16,-21 21-16,0 0 0,0 0 0,-1 0 15,1 0-15,0 0 0,0 21 16,0-21-16,21 21 0,-21 1 0,-1-1 15,22 0-15,-21 0 0,21 0 16,0 0-16,0 1 0,0-1 16,0 0-16</inkml:trace>
  <inkml:trace contextRef="#ctx0" brushRef="#br0" timeOffset="20663.2">11091 5461 0,'-21'0'32,"21"21"-32,-21 0 15,0-21-15,0 22 0,21-1 16,-22 0-16,1 0 0,21 0 0,0 0 16,-21 1-16,0-1 0,21 0 0,0 0 15,0 0 1,0 0-16,21-21 31,0 0-31,0 0 16,1-21-16,-1 21 0,0-21 0</inkml:trace>
  <inkml:trace contextRef="#ctx0" brushRef="#br0" timeOffset="21067.97">11430 5440 0,'0'-21'16,"0"42"-1,-21 0-15,0-21 16,21 21-16,-22 0 0,22 1 16,-21-1-16,21 0 0,-42 21 15,42 1-15,0-22 16,0 0-16,0 0 0,0 0 15,0 0-15,21-21 16,0 0-16,0 0 0,1 0 16,-1 0-16,21 0 15,-21-21-15,0 0 0,1 21 0,-1-21 16,0 0-16,0 0 0,0-22 16,-21 22-16,21 0 0,-21 0 15,22-22-15,-22 22 0,0-21 16,0 63 31,0 0-32,-22 0-15</inkml:trace>
  <inkml:trace contextRef="#ctx0" brushRef="#br0" timeOffset="21775.36">11874 5440 0,'0'-21'15,"0"42"17,-21-21-32,0 21 15,21 0-15,-21 0 0,21 1 16,-21 20-16,0-21 0,21 0 15,-22 22-15,22-1 16,-21-21 0,21 0-16,0 0 15,0-42 17,0 0-32,0 0 15,0 0-15,0 0 0,0-1 16,21 1-16,-21-21 0,22 21 15,20-43-15,-21 43 16,0 0-16,0 0 0,22 21 0,-22-21 16,0 21-16,0 0 0,43 0 15,-1 0 1,-42 0-16,1 0 0,20 21 16,-42 0-16,0 0 0,0 0 15,0 0-15,0 1 0,0-1 16,0 21-16,-21 0 15,21-20-15,-21-22 16,-1 21-16,1-21 16,0 0-1,21-21 1,0-1-16,0 1 16,0 0-16,0 0 15,21 0-15,0-22 0,22 1 16,20-21-16,-42 41 15,22 1-15,-1 0 0,0 0 0,1 0 16,-22 21-16,21 0 0,1 0 16,-22 0-16,0 0 0,0 21 0,21 21 15,-42-21-15,0 22 16,0-22-16,0 21 0,0-21 0,0 22 16,-21-22-16,0 21 0,0-21 0,0 22 15,0-22-15,-1 0 0,1 0 0,-21 22 16,42-22-16,-21 0 15,0-21-15</inkml:trace>
  <inkml:trace contextRef="#ctx0" brushRef="#br0" timeOffset="22447.97">13568 1820 0,'0'0'0,"0"-21"0,21 21 0,-21 21 31,0 1-15,0 20-16,0 0 0,0 1 15,-21-1-15,21 0 0,-21 22 16,-1 126-16,1-126 16,0 20-16,0 43 0,0-63 15,0-1-15,21 1 0,-22-22 16,22 1-16,0 20 0,0 1 15,0-1-15,0-42 16,0 0-16,0 22 16,-21-64 15,0-1-31</inkml:trace>
  <inkml:trace contextRef="#ctx0" brushRef="#br0" timeOffset="22676.85">13250 2773 0,'0'-42'32,"0"84"-32,0-63 15,0 42-15,21 0 16,-21 0-16,22 0 0,-22 1 0,21-1 16,0 21-16,-21 0 15,21-20-15,-21-1 0,21 0 16,-21 0-16,0 0 0,0 0 0,21-21 15,1 22-15,-1-22 16,0 0-16,0 0 0,0-22 16,0 22-16,43-42 15,-43 21-15,0 0 0</inkml:trace>
  <inkml:trace contextRef="#ctx0" brushRef="#br0" timeOffset="22735.81">13864 2752 0,'0'0'16,"-21"-21"-16</inkml:trace>
  <inkml:trace contextRef="#ctx0" brushRef="#br0" timeOffset="22831.76">13737 2836 0,'-21'22'16,"0"-1"-16,-22 42 16,22-42-16,21 1 0,-21-1 15,-21 21-15,42-21 0,0 0 16,-21 1-16,-1-1 16,22 0-16,-21 0 0</inkml:trace>
  <inkml:trace contextRef="#ctx0" brushRef="#br0" timeOffset="23400.92">12531 3662 0,'0'0'0,"21"-21"0,0 21 0,-21-21 0,21-1 15,-21 1-15,0 0 16,21 0-16,-21 0 0,0 0 0,0-1 16,-21 22-1,0 0 1,0 0-16,0 43 0,-22-22 15,22 0-15,0 21 0,0 1 16,-22-1-16,22 0 0,-85 107 16,85-86-16,0-21 15,-42 64-15,63-63 16,0-1-16,0 0 0,0-21 0,0 22 16,0-22-16,63 21 15,-21-42-15,1 0 0,-22 0 16,21 0-16,1 0 0,-1 0 0,0 0 15,1-21-15,41-42 0,-41 41 16,20 1-16,-21-21 0</inkml:trace>
  <inkml:trace contextRef="#ctx0" brushRef="#br0" timeOffset="23875.64">13081 3683 0,'0'-42'0,"0"84"0,0-105 0,0 41 15,0 1-15,0 0 0,0 0 16,-21 21-1,21 21-15,0 0 0,0 0 16,-21 1-16,21-1 0,0 21 16,0-21-16,-22 22 0,22-1 0,0 0 15,0-21-15,-21 22 0,0-1 0,21 0 16,-21 43 0,21-64-16,-21 43 0,0-43 15,21 0-15,0 21 0,0-20 16,0-44 15,0 1-15,0-21-16,0 21 0,0 0 15,0-1-15,0-20 0,21 21 0,0-21 16,0 20-16,0 1 0,0-21 16,43 0-16,21 20 15,-64 1-15,21 21 0,-21-21 0,0 21 16,1 0-16,-1 0 0,0 21 15,0 0-15,0 1 0,-21 20 16,0 0-16,0-21 16,0 1-16,0 20 0,0-21 0,0 0 15,-21 0-15,0 1 0,0-1 16,21 0-16,0 0 16,-21-21-16,21-21 46,21 21-46</inkml:trace>
  <inkml:trace contextRef="#ctx0" brushRef="#br0" timeOffset="24366.37">13885 3958 0,'0'0'0,"43"-84"31,-43 62-31,0 1 0,0 0 15,0 0-15,-22 21 0,1-21 16,0 21-16,0 0 0,0 0 0,0 0 16,-64 0-16,64 21 15,0 0-15,-1 0 16,1 0-16,0 22 0,0-22 0,0 21 16,0-21-16,-22 43 0,43-43 0,0 21 15,0 1 1,0-22-16,0 21 15,21-42-15,1 0 0,-1 0 0,0 0 16,0 0-16,0 0 0,0 0 16,1 0-16,-1-21 0,0 0 0,21 0 15,-21 0-15,1-22 16,-1 22-16,0 0 0,0-43 16,-21 43-16,21 0 0,-21 0 15,0 0-15,0 0 0,0 42 31,0 0-31,-21 0 16,0 0-16,21 0 0,0 1 16,0 41-16,0-42 15,0 22-15,0-22 0,0 0 16,21-21-16,0 0 16,0 0-16,1 0 0,-1 0 0,21 0 15,0 0-15,22 0 16,21-42-16</inkml:trace>
  <inkml:trace contextRef="#ctx0" brushRef="#br0" timeOffset="24443.32">14541 3747 0,'0'-22'16,"0"44"-16,0-65 0,0 22 0</inkml:trace>
  <inkml:trace contextRef="#ctx0" brushRef="#br0" timeOffset="24683.73">14520 3704 0,'0'43'0,"-42"-1"16,42-21-16,-21 0 0,21 22 15,-21-1-15,-1 0 0,1 1 16,0-1-16,21 21 0,-21-20 0,0 20 16,-22 85-16,22-63 15,21-43-15,0 1 16,-21-1-16,21 0 0,-21-20 0,21 20 16,0-21-16,0 21 0,0-20 0,0-1 15,0 0-15,0 0 16,0 0-16,21-21 15,0 0-15,-21-21 16,0 0-16,0 0 0,21 21 16,1-21-16,-22-22 0,0 22 0,21-42 15,21-22-15</inkml:trace>
  <inkml:trace contextRef="#ctx0" brushRef="#br0" timeOffset="24969.22">14520 3895 0,'0'-43'15,"0"86"-15,21-107 0,-21 22 0,22 21 0,-22 0 16,21-22-16,0 43 0,-21-21 16,21 0-16,0 21 0,0 0 15,1-21-15,20 21 0,-21 0 0,21 0 16,-20 21-16,-1-21 0,21 21 16,-21 0-16,-21 43 0,0-43 15,0 0-15,0 43 0,-21-22 16,0-21-16,0 0 0,-22 0 15,22 22-15,-21-22 0,-22 0 16,43 0-16,-42 0 16,42-21-16,-1 0 0,1 0 15,0 0-15,21-21 16,0 0 0,21 0-16,0 0 0,1 0 15,-1-1-15</inkml:trace>
  <inkml:trace contextRef="#ctx0" brushRef="#br0" timeOffset="25264.05">15346 3471 0,'0'22'0,"0"-1"16,-21 0-16,-1 21 0,1-21 0,21 22 16,-21-1-16,0 0 0,0 1 0,0-1 15,-1-21-15,1 64 16,21-64-16,-21 21 0,21 1 16,0-22-16,0 0 0,21-21 15,0 0 1,1 0-16,-1 0 0,21-42 15,-21 21-15,22-1 16</inkml:trace>
  <inkml:trace contextRef="#ctx0" brushRef="#br0" timeOffset="25466.45">15219 3725 0,'0'0'16,"-21"0"-16,-1 0 0,44 0 31,-1 0-31,0 0 16,0 0-16,21 0 15,-20 0-15,-1 0 0,0 0 16,0 0-16,0 0 0,0-21 0,43 21 16,-43 0-16</inkml:trace>
  <inkml:trace contextRef="#ctx0" brushRef="#br0" timeOffset="25819.25">15642 3747 0,'0'0'0,"21"0"31,0 0-31,1 0 16,-1 0-16,0 0 0,0-22 15,0 1-15,0 0 16,-21 0-16,0 0 16,-21 21-1,0 0-15,0 0 16,0 0-16,21 21 0,-21 0 16,-1-21-16,1 21 0,21 0 0,-21 22 15,21-22-15,0 0 0,-21 0 0,21 0 16,0 1-16,-21-1 0,21 0 15,0 0-15,0 0 0,0 0 0,0 1 16,21-22-16,21 0 16,-21 0-16,22 0 15,-22 0-15,21 0 0,-21 0 0,22-22 16,-1 22-16,0-21 0,1 0 0</inkml:trace>
  <inkml:trace contextRef="#ctx0" brushRef="#br0" timeOffset="26201.03">16065 3683 0,'0'-21'0,"0"42"0,0-63 16,0 21-16,0-1 16,0 1-1,22 21 1,-1 0-16,0 0 0,21 0 16,1 0-16,20 21 15,-42-21-15,0 22 0,1-1 16,-1 0-16,0 0 0,0 0 0,-21 0 15,0 1-15,0 20 0,0-21 0,0 0 16,0 22 0,-21-1-16,21-21 0,-21 0 0,0-21 15,-1 21-15,1-21 16,0 0-16,21-21 31,0 0-31,0 0 16,0 0-16,0 0 0,21-1 15,0 1-15,1-21 0,-22 21 0,21 0 16,0-1-16,-21 1 0,21 0 16,0 21-16,-21-21 0,21 0 0,22 21 15,-1-21 1,-21 21-16,0 0 0,1 0 0,-1 0 16</inkml:trace>
  <inkml:trace contextRef="#ctx0" brushRef="#br0" timeOffset="26436.23">16700 3747 0,'22'0'31,"-1"0"-16,0 0-15,0 0 16,0 0-16,0 0 16,1 0-16,-1 0 15,0-22-15,0 22 16</inkml:trace>
  <inkml:trace contextRef="#ctx0" brushRef="#br0" timeOffset="27011.9">17230 3598 0,'0'0'0,"0"-21"0,0 0 16,0 0-1,0 0-15,21 21 16,0 0-16,0-21 15,0 21-15,0 0 0,1 0 16,-1 0-16,0 0 0,0 0 16,-21 21-16,0 0 15,0 21-15,0-21 0,-21 1 16,-21 41-16,20-42 16,1 0-16,0 22 0,-21-22 0,21 21 15,-22-21-15,1 1 0,21 20 0,-22-21 16,22 0-16,0 0 0,0 1 15,-21 20-15,-22-21 16,43-21 15,21-21-31,0 0 0,0 0 16,0-1-16,21 22 0,0-21 16,-21 0-16,21 21 0,1 0 15,-1-21-15,0 21 0,0 0 16,0 0-1,0 0-15,1 21 16,-22 0-16,21 0 0,0-21 0,0 22 0,0-1 16,0 0-16,1-21 15,-1 0-15,21 21 0,-21-21 0,22 0 16,20 0 0,-42 0-16,22 0 0,-22 0 15,0-21-15,0 21 0,-21-21 0,21 0 16,-21-1-16,0 1 15,-21 0 1</inkml:trace>
  <inkml:trace contextRef="#ctx0" brushRef="#br0" timeOffset="27775.42">12742 4360 0,'0'0'0,"-63"0"31,42 0-31,-1 0 16,22 22-1,22-22 1,-1 0 0,0 0-16,21 0 0,-21 0 0,43 0 15,-22 0-15,22 0 0,-1 0 16,22 0-16,0 0 0,20 0 0,-20 0 15,233-22-15,-191 22 16,0 0-16,0 0 0,0 0 16,0 0-16,0 0 0,0 0 0,0 0 15,0 0-15,0 0 0,0-21 16,0 21-16,105 0 16,-20-21-16,-106 0 0,0 21 0,0-21 15,-1 21-15,1 0 16,0-21-16,-21 21 0,-1 0 0,1 0 15,0-22-15,-1 22 0,65 0 16,41 0 0,-126 0-16,-1 0 0,1 0 0,-22 0 15,21 0-15,-20 0 0,-1 0 0,0 0 16,1 0-16,-22 0 0,21 0 16,-21 0-16,-42 0 46,0 0-30,0 0-16,0 0 16</inkml:trace>
  <inkml:trace contextRef="#ctx0" brushRef="#br0" timeOffset="28682.13">14160 4551 0,'0'0'0,"0"-21"0,-21 0 0,106-1 16,-64 22-16,-42 0 16,0 0-1,0 22 1,21-1-16,0 0 0,0 0 16,0 21-16,0-20 0,0 62 15,-22-41-15,22-1 0,0 0 0,-21 22 16,21-1-16,0-20 0,-21 126 15,0-63 1,0-64-16,21 0 0,0 22 16,0-22-16,-21 1 0,21-1 15,-22 0-15,1 43 0,21-64 16,0 21-16,0 1 0,-21-22 0,21 0 16,-21 21-16,21-20 0,0-1 15,0 0-15,-21 0 0,21 0 16,-21-21-16,-1 0 15,1 0 1,21-21-16,-21 21 16,21-21-16,0 0 0,0 0 0,-21 21 15,21-22-15,-21-20 16,21 21-16,0 0 16,0 0-16,-21-1 0,21 1 15,0 42 16,0 1-15,0-1-16,0 0 16,0 0-16,0 0 0,0 22 15,0-22-15,0 0 16,0 0-16,21 0 0,0-21 16,0 0-16,0 0 0,0 0 15,1 0-15,-1 0 16,0 0-16,42-21 0,-41 21 15,20-21-15,0 21 0,-21-21 0,22 0 16,-22-1-16,21 1 0,-21 21 16,22-21-16,-22 0 0,42-21 15</inkml:trace>
  <inkml:trace contextRef="#ctx0" brushRef="#br0" timeOffset="28711.12">14351 8340 0,'0'-381'0,"0"762"0,-21-1186 0,0 446 0</inkml:trace>
  <inkml:trace contextRef="#ctx0" brushRef="#br0" timeOffset="29475.79">10435 6816 0,'0'-21'16,"0"42"-16,0-64 0,21 43 0,-21-21 15,0 0-15,0 0 16,21 21-16,-21-21 0,0 0 0,0-1 15,22-20-15,-22 0 16,0 21-16,0-1 0,0 1 0,0 0 16,0 0-1,0 42 17,0 21-32,0-20 0,0 20 15,0-21-15,0 21 0,-22 1 0,22-1 16,-21 22-16,0-22 0,21 0 0,0 1 15,0-22-15,-21 21 0,21 0 16,-21 1-16,21-22 0,0 21 0,0-21 16,0 1-16,0-1 0,0 0 15,0 0-15,0-42 32,0 0-32,0 0 15,21-1-15,-21 1 0,21 0 0</inkml:trace>
  <inkml:trace contextRef="#ctx0" brushRef="#br0" timeOffset="29607.71">10816 6435 0,'0'0'0,"21"0"0,-42-21 0</inkml:trace>
  <inkml:trace contextRef="#ctx0" brushRef="#br0" timeOffset="29767.62">10837 6541 0,'0'63'16,"0"-126"-16,0 147 0,0-63 0,-21 22 0,0-1 16,0 0-16,21 1 0,-21-22 15,-1 21-15,1 1 0,21-22 0,-42 42 16,42 1 0,0-43-16,-21 0 0,21 0 15,-21-42 16,21 0-15,0 0-16</inkml:trace>
  <inkml:trace contextRef="#ctx0" brushRef="#br0" timeOffset="29963.51">10372 6922 0,'42'0'16,"-21"0"0,0 0-16,0-22 0,1 22 0,20 0 15,21-21 1,-41 21-16,-1 0 16,0 0-16,0 0 15</inkml:trace>
  <inkml:trace contextRef="#ctx0" brushRef="#br0" timeOffset="30999.92">11345 6900 0,'0'0'0,"21"0"0,-21-21 0,22 21 16,-22-21-16,0 0 0,0 0 15,0 0 1,0-1-16,0 1 16,-22 21-16,22-21 0,-21 21 0,0 0 15,0 0-15,0 0 16,0 0-16,-1 0 0,-20 0 0,0 42 16,-1-20-16,22-1 0,0 0 15,-21 0-15,21 21 0,-1-20 16,1-1-16,0 21 0,21-21 0,-21 0 15,21 22-15,0-22 0,0 0 0,0 21 16,21-20 0,0-22-16,0 21 0,1-21 15,-1 0-15,21 0 0,0 0 0,-20-21 16,20-1-16,0 22 0,1-21 0,-22 0 16,63-21-1,-62 21-15,41-22 0,-42 22 0,0 0 16,-21 0-16,0 0 0,22-22 0,-22 22 15,21 0-15,-21 0 16,0 42 15,-21 0-31,-1 0 16,22 22-16,0-22 16,0 0-16,0 0 0,0 0 0,0 0 15,0 22-15,0-22 16,0 0-16,0 0 0,22-21 15,-1 0 1,0 0-16,0 0 0,21 0 16,-20 0-16,20-21 0,-21 0 15,0 21-15,22-21 0,-22 0 0,0-1 16,0 1-16,0 0 0,0 0 0,-21 0 16,22 0-1,-1-22-15,-21 22 16,0 42 15,0 0-31,0 1 16,0-1-16,-21 21 15,-1-21-15,22 0 16,-21 1-16,21-1 0,0 0 16,0 0-16,-21-21 0,21 21 0,-21-21 15,21 21 1,0-42-1,0 0 1,0 0 0,0 0-16,0 0 0,0-1 15,21 1-15,0 0 0,-21 0 16,21 0-16,43-22 16,-22 1-16,1 21 0,-1 21 15,-21-21-15,64 21 0,-43 0 16,-21 0-16,43 21 15,20 21 1,-84-21-16,0 1 0,0-1 0,0 0 0,0 21 16,0-21-16,0 1 0,0-1 0,0 0 15,-21-21-15,0 42 16,21-21-16,-21-21 0,0 0 16,21 22-16,0-44 31,0 1-16,21 21-15</inkml:trace>
  <inkml:trace contextRef="#ctx0" brushRef="#br0" timeOffset="31127.85">13039 6922 0,'0'-22'0,"0"44"0,0-65 15</inkml:trace>
  <inkml:trace contextRef="#ctx0" brushRef="#br0" timeOffset="31591.58">12933 6795 0,'0'0'0,"-21"0"16,-22 0-1,22 0-15,0 0 0,0 0 0,-22 21 16,22 0-16,0-21 0,0 21 16,0 0-16,-22 0 0,22 1 0,0-1 15,21 0-15,-21 21 0,-21 22 16,42-43-16,0 21 15,0-21-15,0 1 0,0-1 16,21-21-16,0 0 0,0 21 16,21-21-16,-20 0 15,41 0-15,-42-21 0,22 21 16,-22-21-16,21-1 0,-21 1 16,22 21-16,-22-21 0,0-21 0,21 21 15,-21-1-15,22-41 16,-22 21-16,0 20 0,-21-20 0,21 0 15,0-1-15,-21 1 0,22 0 0,-22 21 16,0-22-16,0 22 0,0-21 16,0 21-16,0-1 0,0 1 15,-22 42 1,1 1 0,0-1-16,21 21 0,0-21 0,-21 22 15,-21 41-15,42-63 0,0 22 16,0-1-16,-22-21 0,22 22 15,0-22-15,0 21 0,0-21 0,0 0 16,0 1-16,0-1 0,0 0 0,0 0 16,22-21-16,20 21 15,0-21-15,-21 0 0,1 0 16,-1 0-16,21 0 0,-21-21 0,0 21 16,22-21-16,-22 0 0,0 0 15</inkml:trace>
  <inkml:trace contextRef="#ctx0" brushRef="#br0" timeOffset="31915.4">13695 6435 0,'0'0'0,"0"-21"0,0-1 15,0 44 16,-21-22-31,21 21 0,-22 21 16,22 22-16,-21-1 16,21-21-16,-21 1 0,0-1 15,21 0-15,-21 1 0,21-22 16,0 21-16,0 1 0,-21-22 0,21 0 16,0 21-16,-22 1 15,22-1-15,0-21 16,0 0-16,22-21 31,-1-21-31,-21 0 16,21 21-16,0-21 0</inkml:trace>
  <inkml:trace contextRef="#ctx0" brushRef="#br0" timeOffset="32355.72">13779 6964 0,'0'0'0,"0"21"16,22-21 15,-1 0-31,0 0 16,0 0-16,21 0 15,1 0-15,-22-21 0,0 21 0,21-21 16,-20 21-16,-1-21 0,0-1 0,0 22 15,0-21-15,0 0 0,-21 0 16,0 0-16,0 0 16,0-1-1,0 1-15,-21 21 0,21-21 0,-21 21 16,0 0-16,0 0 0,0 0 0,-22 21 16,22-21-16,0 21 0,0 1 15,0-1-15,-1 0 0,-20 21 16,21-21-16,21 1 0,0-1 15,-21 21-15,21-21 0,0 0 0,0 43 16,0-22 0,21-42-16,0 21 0,0-21 15,22 22-15,-22-22 16,0 0-16,21 0 0,1 0 0,-22 0 16,21 0-16,43-22 15,-64 1-15,21 0 0,-21 21 0,22-21 16</inkml:trace>
  <inkml:trace contextRef="#ctx0" brushRef="#br0" timeOffset="33548.73">14965 6562 0,'0'-21'15,"0"-1"-15,0 1 16,-21 42 15,-1 1-15,22-1-16,-21 21 0,21-21 15,0 22-15,-21-1 0,0 0 0,0 1 16,21-22-16,-21 21 0,-1 0 0,22-20 16,0 20-16,0-21 15,-21 0-15,21 0 0,0 1 0,0-1 16,0 0-16,21-21 31,1-21-15,-1 0-16,0-1 0,0 1 15,0 0-15,0-21 0,22 21 16,-22-1-16,0 1 0,43-63 16,-43 62-16,21-20 15,-21 21-15,0 21 0,1 0 16,-1 0-1,-21 21-15,0 0 0,0 0 16,0 1-16,0-1 0,0 0 16,0 0-16,0 21 0,0-20 15,0-1-15,0 0 0,0 0 16,21 0-16,-21 0 16,42 1-16,-21-22 0,1 0 15,-1 0-15,0 0 0,0 0 16,0 0-16,22 0 0,-22-22 15,0 22-15,0-21 0,21-21 16,-20 0-16,-1 20 0,0-20 16,-21 21-16,0-21 15,0-1-15,21 1 0,-21 0 0,0-43 16,0 43-16,0-43 16,0 64-16,0 0 0,0-1 15,0 1-15,-21 21 0,0 0 16,21 21-1,-21-21-15,21 22 0,0-1 16,0 0-16,0 0 0,0 0 0,0 0 16,42 22-16,-21-22 15</inkml:trace>
  <inkml:trace contextRef="#ctx0" brushRef="#br0" timeOffset="33932.51">15833 6816 0,'63'21'31,"-42"-21"-31,0 0 0,1 0 16,-1-21-16,0 21 0,0 0 0,0-21 16,0-1-16,1 22 0,-1-21 0,0 21 15,-21-21-15,0 0 16,0 0-16,0 0 15,-21 21 1,0 0-16,-1 0 0,1 0 0,-21 21 16,0 21-16,-43 22 15,64-43 1,0 0-16,-1 21 0,1-21 0,21 1 16,-21-1-16,21 0 0,0 0 0,0 0 15,0 0-15,0 1 16,21-1-16,0-21 0,-21 21 15,22-21-15,20 0 0,0 0 16,-21 0-16,1 0 0,20 0 0,-21 0 16,21-21-16,64-22 15,-63 22-15</inkml:trace>
  <inkml:trace contextRef="#ctx0" brushRef="#br0" timeOffset="34474.19">16658 6287 0,'0'0'0,"0"-22"0,0 1 0,-21 21 16,0 0-1,0 21-15,21 1 0,-22 62 16,1-41 0,21-1-16,-21 0 0,21 1 0,0-1 15,0 0-15,0 1 0,-21-1 16,21 0-16,-21 1 0,21 20 15,0 1-15,-21-43 16,21 0-16,0 0 0,0 0 16,0-42 31,0 0-47,0 0 0,0 0 15,0-1-15,0 1 16,21 0-16,-21 0 0,21-21 15,0 20-15,0 1 0,0 21 16,1-21-16,-1 0 0,0 21 0,0-21 16,0 21-16,0 0 0,22 0 15,-1 0-15,-21 0 16,22 42-16,-43-21 0,21 0 16,-21 1-16,21-1 0,-21 0 15,0 0-15,0 0 0,0 0 0,0 22 16,-21-22-16,-64 21 15,64-21-15,-21-21 16,-1 22-16,22-1 0,-21-21 0,-1 0 16,1 0-16,21 0 0,-21 21 0,20-21 15,1 0-15,0 0 0,0 0 0,0 0 16,21-21 0,0 0-16,21-1 0,0 22 15,0-21-15,0 0 0</inkml:trace>
  <inkml:trace contextRef="#ctx0" brushRef="#br0" timeOffset="35083.83">17230 6562 0,'0'0'0,"0"-21"16,21-1 0,0 22-1,0-21-15,0 21 0,22-21 0,-22 21 16,0-21-16,21 0 0,-21 0 16,1-1-16,-1-20 15,0 42-15,-21-21 0,0 0 16,0 0-16,-21 21 15,0 0-15,-1 0 0,1 0 0,-21 0 16,0 42-16,-22 0 16,43-21-16,-21 1 15,20 20-15,22-21 0,-21 21 0,21-20 16,0 20-16,0-21 0,0 0 0,0 0 16,0 1-16,21 20 15,22-21-15,-22-21 0,21 0 16,-21 0-16,1 0 0,-1 0 15,0 0-15,0 0 0,0 0 0,-42 0 47,0 0-47,0 0 16,-22 21-16,22-21 0,0 21 16,-21 1-16,21-1 0,-1 0 15,-20 0-15,21 0 0,-43 22 16,64-22-16,0 0 0,0 0 15,0 0-15,0 0 16,0 1-16,22-22 16,-1 21-16,0-21 0,21 0 0,1 0 15,-1 0-15,-21 0 16,0 0-16,22-21 0,-22 21 0,21-22 16,-21 1-16,22 0 0</inkml:trace>
  <inkml:trace contextRef="#ctx0" brushRef="#br0" timeOffset="35375.3">17970 6181 0,'0'0'0,"0"-21"0,0 42 31,0 0-31,0 0 16,0 0-16,-21 22 0,0-1 0,0 0 15,21 1-15,-21 20 0,0-21 16,21 22-16,-22-22 0,-41 85 16,63-84-16,-21-1 15,21-21-15,-21 21 0,21-20 16,0 20-16,0-21 0,0 0 16,0-42 30,21 21-46</inkml:trace>
  <inkml:trace contextRef="#ctx0" brushRef="#br0" timeOffset="35764.08">17928 6858 0,'0'21'31,"0"0"-31,21-21 16,0 0-16,1 0 16,-1 0-16,0 0 0,0-21 0,0 21 15,22-21-15,-22 0 16,-21 0-16,21 21 16,-21-43-16,0 22 0,0 0 15,-21 21 1,0 0-16,-1 0 15,1 0-15,-21 0 0,21 21 16,0 0-16,21 1 0,-22-1 0,1 0 16,21 0-16,-21-21 0,21 21 15,0 0-15,0 1 0,0-1 0,0 0 16,0 0 0,0 0-16,21-21 0,0 0 15,1 0-15,-1 0 0,0 0 0,0 0 16,21 0-16,-20 0 0,20 0 0,0 0 15,1-21-15</inkml:trace>
  <inkml:trace contextRef="#ctx0" brushRef="#br0" timeOffset="36455.19">18500 6752 0,'-64'43'31,"64"-22"-31,-21 0 16,21 0-16,-21 0 0,21 0 0,-21-21 16,21 22-16,0 20 0,-22-21 15,22 0-15,-21 0 16,21 1 0,0-44 15,0 1-16,0 0-15,0 0 16,0 0-16,21 0 0,-21-1 0,22 22 16,-22-21-16,21 0 0,0 0 15,0 0-15,0 0 0,0 21 0,-21-22 16,64 1-16,-43 21 16,0 0-16,0 0 0,1 0 15,-1 21 1,0 1-16,-21-1 0,0 0 0,0 0 15,0 0-15,0 0 16,0 1-16,0 20 0,0-21 16,-21 0-16,0 0 15,-1-21 1,1 0-16,21-21 31,0 0-15,21 0-16,1 0 15,-22 0-15,21-1 0,0 1 0,0 0 16,-21 0-16,21 0 0,0 0 16,1-1-16,-1 22 0,21-21 15,22 21-15,-22 0 16,0 0-16,-21 0 16,1 21-16,-1 1 0,0-1 0,0 0 15,-21 0-15,0 0 0,0 0 0,0 22 16,0-22-16,0 0 15,-21 21-15,0-42 0,0 22 16,21-1-16,-22-21 16,1 0-1,21-21 1,21-1 0,1 22-16,-1-21 0</inkml:trace>
  <inkml:trace contextRef="#ctx0" brushRef="#br0" timeOffset="36823.83">19198 6900 0,'64'0'16,"-43"-21"-1,0 21-15,0 0 0,0-21 16,0 21-16,22-21 15,-22 0-15,0 0 0,0 21 0,-21-22 16,21 1-16,-21 0 0,22 21 0,-22-21 16,0 0-16,0 0 15,-22 21-15,1 0 0,0 0 16,0 0-16,-21 21 0,20 0 0,1-21 16,-21 21-16,21 0 0,0 0 15,-1 1-15,1-1 0,0 0 0,21 42 16,0-20-1,0-22-15,0 0 0,0 0 16,0 0 0,21-21-16,0 22 0,1-22 15,20 0-15,-21 0 0,21 0 0,-20 0 16,20-22-16,0 1 0</inkml:trace>
  <inkml:trace contextRef="#ctx0" brushRef="#br0" timeOffset="37300.19">19748 6731 0,'0'0'0,"0"21"47,0 0-47,0 1 0,-21-1 16,21 0-16,-21 0 0,21 0 0,-21 0 15,21 1-15,0-1 16,-21 0-16,21 0 0,-21-21 15,21 21-15,-22-21 47,22-21-47,0 0 16,0 0-16,0 0 16,0-1-16,22 1 0,-1 0 0,0 0 15,0 0-15,21-43 16,1 43-16,-22 0 0,21 0 15,1 0-15,-1 21 0,0-22 0,1 22 16,-22 0-16,21 0 0,-21 0 0,0 0 16,1 22-16,-22-1 0,21 21 15,-21 22 1,0-22-16,-21-21 0,-1 0 0,22 0 16,-21 1-16,0-1 0,0 21 15,0-21-15,0 0 16,-1-21-16,1 0 15,21-21 17,21 0-17,1 0-15</inkml:trace>
  <inkml:trace contextRef="#ctx0" brushRef="#br0" timeOffset="37568.04">20447 6604 0,'-64'127'16,"43"-85"-16,21-20 0,-21-1 15,21 21-15,-21-21 0,21 0 16,-21 22-16,21-1 16,21-42 15,0 0-31,0 0 0</inkml:trace>
  <inkml:trace contextRef="#ctx0" brushRef="#br0" timeOffset="37983.8">20997 6731 0,'0'0'15,"0"-21"-15,21 21 0,-21-21 0,-42 21 32,0 0-32,21 0 15,-1 0-15,1 0 0,0 0 0,0 21 16,0-21-16,0 21 0,-1-21 15,22 21-15,0 0 16,22-21 0,-1 22-16,0-22 0,0 0 15,0 0-15,0 21 0,1-21 16,-1 0-16,0 21 0,0-21 16,-21 21-16,0 0 15,0 0 1,0 1-1,-21-22-15,0 0 0,0 0 0,-1 21 16,1-21-16,-21 0 0,21 0 16,0 0-16,-22 0 0,22 21 0,-21-21 15,21 0-15,-1 0 0,-20 0 16,42-21 15,0 0-31,0-1 16</inkml:trace>
  <inkml:trace contextRef="#ctx0" brushRef="#br0" timeOffset="38227.66">20235 6541 0,'0'0'0,"21"0"16,1 0-16,-1 0 0,21 0 0,0 0 15,1-22-15,-1 22 16,0 0-16,22 0 0,-22 0 0,43 0 16,0 0-16,-43 0 15,-21 0-15,0-21 0,0 21 16,1 0-16,-22-21 16,0 0-1,-22 21-15,1-21 0</inkml:trace>
  <inkml:trace contextRef="#ctx0" brushRef="#br0" timeOffset="39143.97">17843 2053 0,'0'0'15,"-21"0"-15,0-21 0,0 21 16,42 0 31,0 21-31,0-21-16,1 21 0,20 1 15,0-1-15,1 0 0,84 42 16,-64-41-16,1-1 0,20 21 0,-20 0 15,-1-20-15,22 20 0,-22 0 16,1-21-16,-1 22 0,1-22 0,-22 21 16,64 1-16,-21-1 15,-43-21-15,-21 0 0,0-21 16,1 21-16,-1-21 0,0 0 16,-21-21 15,0 0-16,0 0-15,0 0 0,0 0 16,0-1-16</inkml:trace>
  <inkml:trace contextRef="#ctx0" brushRef="#br0" timeOffset="39411.08">19135 2455 0,'0'-21'0,"-22"21"16,1-21 0,21 42 15,21-21-16,1 21-15,-1 1 0,0-22 0,0 21 16,21 21-16,-20-42 16,-1 21-16,0 0 0,0 1 15,-21-1-15,0 0 0,0 0 16,0 0-16,-21 0 16,0 1-16,0-22 0,-22 21 0,22 0 15,-21 0-15,-1-21 0,1 21 0,0 0 16,-22 1-16,22-1 15,21-21-15,-22 21 0,22-21 0,0 0 16,0 0-16,21 21 16</inkml:trace>
  <inkml:trace contextRef="#ctx0" brushRef="#br0" timeOffset="39939.46">18944 3683 0,'0'-21'0,"0"42"0,0-63 16,0 21-16,21-1 0,-21 1 15,0 0-15,0 0 0,0 0 0,0 0 16,-21 21 15,0 0-31,0 0 0,0 21 16,-1 21-16,-20-21 0,21 0 0,0 1 16,0 20-16,-1-21 15,-20 21-15,-21 43 0,63-64 16,0 0-16,0 22 0,0-22 15,0 0-15,0 0 0,21 0 0,0 1 16,0-22-16,85 21 16,-64-21-16,1 0 15,-1 0-15,0 0 0,1-21 0,-1 21 16,21-22-16,-20 1 0</inkml:trace>
  <inkml:trace contextRef="#ctx0" brushRef="#br0" timeOffset="40459.16">19558 3387 0,'0'0'0,"0"-21"0,-21 21 15,0-22-15,-22 22 16,43 22-16,0-1 16,-42 21-16,42-21 0,-21 0 15,21 22-15,0-22 16,0 21-16,0 43 15,0-64-15,0 43 0,0-43 16,0 21-16,0-21 0,0 0 16,0 1-16,0-1 0,0 0 15,0 0 1,0-42 15,0 0-15,0 0-16,0-1 0,0 1 15,0 0-15,21 0 0,0 0 0,0 0 16,0-1-16,1 1 16,-1 0-16,21-21 0,22-1 15,-22 43-15,0-21 16,-21 21-16,22 0 0,-22 0 0,21 0 16,-21 0-16,1 21 0,-1 1 0,-21-1 15,0 0-15,0 0 0,0 0 16,0 22-16,0-22 0,-21 21 15,-1-21-15,1 0 0,0 1 16,0-1-16,0-21 0,21 21 16,-21-21-16,42-21 47,0 21-47</inkml:trace>
  <inkml:trace contextRef="#ctx0" brushRef="#br0" timeOffset="40933.89">20405 3662 0,'-43'-85'31,"22"85"-31,0-21 0,0 21 0,0 0 16,-22 0-16,22 0 0,-21 0 15,21 0-15,-1 21 0,-20 0 16,21 1-16,-21-1 0,-1 21 16,22-21-16,0 0 0,0 1 15,21-1-15,0 0 0,0 0 16,0 0-16,0 0 0,0 1 0,0-1 16,21 0-16,0-21 0,21 0 15,-20 0-15,41 0 16,-42 0-16,0 0 0,22-21 15,-22 21-15,0-21 0,0-1 0,22 22 16,-22-21-16,0 0 0,0 0 0,21-64 16,-20 64-1,-1 0-15,-21 0 0,0 0 16,0 42 15,0 0-31,-21 0 0,21 0 16,-22 0-16,22 1 0,0-1 15,0 0-15,0 0 16,0 0-16,22-21 0,20 0 16,-21 0-16,21 0 15,-20 0-15,41 0 16</inkml:trace>
  <inkml:trace contextRef="#ctx0" brushRef="#br0" timeOffset="41055.82">20934 3450 0,'0'0'0,"-21"0"0</inkml:trace>
  <inkml:trace contextRef="#ctx0" brushRef="#br0" timeOffset="41247.46">20807 3704 0,'0'21'0,"0"-42"0,0 64 15,0-22-15,-21 21 0,21-21 0,0 22 0,0-1 16,0 21-1,0 64-15,0-84 16,0-22-16,0 21 0,0-21 0,0 1 16,0 20-16,0-21 15,0 0-15,0 0 0,0-42 32,0 0-17,0 0-15,0 0 0,0-22 16,0 1-16</inkml:trace>
  <inkml:trace contextRef="#ctx0" brushRef="#br0" timeOffset="41516.31">20849 3641 0,'0'0'16,"0"-43"-16,0 22 0,21 0 0,0 0 0,1 0 16,-1-22-16,0 22 15,42 0-15,-41 21 0,20 0 16,-21 0-16,21 0 0,-20 0 15,20 0-15,-21 21 0,0 0 0,-21 1 16,0 20-16,0-21 0,0 0 16,0 0-16,-21 22 0,-21-1 15,-1-21-15,-20 0 16,42 1-16,-22-1 0,22-21 16,-21 0-16,21 0 0,0 0 0,-1 0 15,1 0-15,0 0 0,42-21 31,0-1-31,1 22 16,-1-21-16</inkml:trace>
  <inkml:trace contextRef="#ctx0" brushRef="#br0" timeOffset="41804.14">21611 3133 0,'0'-21'15,"0"42"-15,-21-42 32,0 63-17,21-21-15,-21 21 0,-1-20 16,1 20-16,21 0 0,-21 22 0,0-22 16,-21 64-1,42-64-15,-22 1 0,22-22 16,0 0-16,0 21 0,0-21 0,0 1 15,0-1-15,22-21 16,-1 0-16,0 0 16,0 0-16,0 0 0,0 0 15,22-43-15,-22 43 0</inkml:trace>
  <inkml:trace contextRef="#ctx0" brushRef="#br0" timeOffset="42004.03">21463 3450 0,'-21'0'0,"42"0"16,-63 0-16,20 0 0,44 0 31,-1-21-15,0 21-16,0 0 0,21 0 0,-20 0 15,-1 0-15,0 0 0,21 0 16,-21 0-16,1 0 0,-1 0 0,21 0 15,-21-21-15</inkml:trace>
  <inkml:trace contextRef="#ctx0" brushRef="#br0" timeOffset="42339.84">22034 3450 0,'-42'0'31,"63"0"-15,0 0 0,1-21-16,-1 21 0,0-21 15,0 0-15,0 21 0,-21-21 16,21-1-16,-21 1 16,-21 21-1,0 0-15,0 0 16,0 21-16,-22 22 15,1-22-15,21 21 0,-21 1 16,42-1-16,0-21 0,0 0 16,0 0-16,0 1 0,0-1 15,21 21-15,21-21 16,0-21 0,-20 0-16,-1 0 0,0 0 0,21 0 15</inkml:trace>
  <inkml:trace contextRef="#ctx0" brushRef="#br0" timeOffset="42427.79">22373 3514 0,'0'-21'0,"0"42"0,0-85 0</inkml:trace>
  <inkml:trace contextRef="#ctx0" brushRef="#br0" timeOffset="42719.62">22331 3366 0,'21'0'16,"-42"0"-16,63 0 0,-21 0 15,22 0-15,-22 0 0,0 0 16,42 0-16,1 0 15,-43 21-15,21 0 0,-20 0 16,-1 0-16,0 0 0,0 1 0,-21 20 16,0-21-16,0 0 0,0 22 15,0-22-15,-21 0 0,-21 0 0,-22 21 16,43-20-16,0-22 16,0 0-16,-1 0 15,22-22 16,0 1-31,0 0 0,22 0 16,-1 0-16,0 0 0,-21-1 0,21 1 16,0 0-16,0 0 0,1 0 15,-1 0-15,0-1 0,0 1 0,21 21 16,-20-21 0,-1 21-16,0 0 0,0-21 15,0 21-15</inkml:trace>
  <inkml:trace contextRef="#ctx0" brushRef="#br0" timeOffset="42955.71">23072 3450 0,'0'0'16,"-22"0"-16,22 21 0,22-21 31,-1 0-31,0 0 16,0 0-16,0 0 15,0-21-15,1 21 16,-1-21-16,0 21 16</inkml:trace>
  <inkml:trace contextRef="#ctx0" brushRef="#br0" timeOffset="43505.03">23643 3239 0,'0'0'0,"0"-22"0,0 1 15,21 21 1,0-21-16,-21 0 0,22 21 0,-1 0 15,21 0-15,-21-21 0,22 21 16,20 0-16,-42 0 16,0 0-16,-21 21 15,0 0-15,0 0 0,0 22 16,0-22-16,-42 21 16,21-21-16,0 0 0,-43 22 15,43-22-15,-21 0 0,21 0 0,-1-21 16,-20 21-16,21-21 0,0 22 15,0-22 1,42 0 15,0 0-31,0 0 0,0 0 16,0-22-16,1 22 0,-1 0 16,0 0-16,0 0 0,0 0 15,0 0-15,1 0 0,-1 0 0,0 0 16,0 0-16,0 22 15,-21-1-15,0 0 0,21 0 0,-21 0 16,0 0-16,0 22 0,0-22 16,-21 0-16,0 0 0,0-21 15,0 21-15,-43 22 16,22-43-16,-22 0 16,43 21-16,-42-21 15,42 0-15,-1 0 0,1 0 0,0 0 16,0 0-16,0 0 0,0 0 0,-1 0 15</inkml:trace>
  <inkml:trace contextRef="#ctx0" brushRef="#br0" timeOffset="44159.34">19071 4085 0,'42'0'15,"-63"0"1,0 0-16,42 0 47,22 0-47,-22 0 0,21 0 15,0 0-15,22 0 0,-1 0 16,1 0-16,21 0 0,-1 0 0,1 0 16,0 0-16,20 0 0,1 0 15,21 0-15,-21 21 0,21-21 0,21 0 16,-21 0-16,21 22 0,106-22 16,-105 0-16,-1 0 15,0 0-15,-21 0 0,0 0 0,21 0 16,-21 0-16,0 0 0,0 0 0,148-43 15,-21 22 1,-127 21-16,-21 0 0,0 0 0,84-21 16,-105 21-16,-21 0 0,20 0 15,-41 0-15,20 0 0,-21 0 16,-20 0-16,20 0 0,-21 0 0,21 0 16,-20 0-1,-22-21 1,-22 21 15,1 0-15,0 0-16,0 0 0</inkml:trace>
  <inkml:trace contextRef="#ctx0" brushRef="#br0" timeOffset="44716.02">20786 4657 0,'0'0'16,"21"-21"-16,0-1 0,0 1 16,-21 0-16,21 0 0,0 0 15,-21 0-15,0-1 0,22 22 16,-22-21-16,21 0 15,-21 0-15,0 0 16,0 0 0,21-1-1,0 1-15,-21 0 32</inkml:trace>
  <inkml:trace contextRef="#ctx0" brushRef="#br0" timeOffset="45241.57">20976 4445 0,'0'-21'47,"-21"21"0,21 21-32,-21 0-15,0 0 0,-1 22 16,1-22-16,21 21 0,-21-21 0,-21 64 16,21-43-16,-1 1 15,1 41-15,0-41 0,0-1 16,0 43-1,21-22-15,0-42 16,0 1-16,0-1 0,21-21 16,0 0-16,0 0 15,0 0-15,1 0 0,-1 0 16,21 0-16,-21 0 0,0 0 0,1-21 16,-1 21-16,21-22 0,-21 1 0,0 21 15,1-21-15,-1 0 0,0 0 16,-21 0-16,21 21 0</inkml:trace>
  <inkml:trace contextRef="#ctx0" brushRef="#br0" timeOffset="45487.44">20722 4784 0,'0'0'0,"-21"0"0,0 0 0,42 0 47,0 0-32,0 0-15,0 0 0,1 0 0,20 0 16,-21-21-16,0 21 0,22 0 16,-22 0-16,0 0 0,0 0 15,0-22-15,0 22 0,1 0 0,-1 0 16</inkml:trace>
  <inkml:trace contextRef="#ctx0" brushRef="#br0" timeOffset="45940.17">21421 4741 0,'0'0'0,"0"-21"0,-22 21 46,22 21-46,-21-21 0,21 22 16,-21-1-16,0 0 0,0 0 16,0 43-16,-1-43 15,1 0-15,0 0 0,21 0 16,-21 0-16,21 1 0,-21-1 0,21 0 16,0 0-16,0 0 0,0 22 15,0-22 1,21-21-16,0 0 0,0 0 15,0 0-15,1 0 0,-1 0 0,0 0 16,21 0-16,-21 0 16,64-43-16,-21 1 15,-43 0-15,0 21 16,-21-1-16,0 1 0,0-21 16,0 21-16,0 0 0,-21-1 0,0-20 15,-1 21-15,-20 0 16,21 0-16,-21 21 0,20 0 15,-20 0-15,21 0 16,42 21 0,0-21-1,0 0-15,1 0 0,-1 0 16,21 0-16,-21 0 0</inkml:trace>
  <inkml:trace contextRef="#ctx0" brushRef="#br0" timeOffset="46358.94">21971 4763 0,'0'0'0,"-21"0"15,0 0 1,-1 0-16,22 21 0,-21-21 16,0 21-16,0 0 15,0 21-15,0-20 0,-1 20 16,22-21-16,-42 43 0,21-43 15,21 0-15,0 0 0,0 0 16,0 0-16,0 1 0,0 20 16,42-21-16,-21-21 15,1 0-15,-1 0 0,0 0 16,0 0-16,21 0 0,-20 0 0,-1 0 16,21-21-16,-21 21 0,0-21 15,1 21-15,-1-64 16,0 43-16,-21 0 0,0-43 15,0 22-15,0 21 0,0-21 16,0 20-16,-21 1 0,0 0 0,-43-21 16,43 42-16,0 0 15,0 0-15,-1 0 0,-20 0 16,21 0-16,0 0 0,21 21 0,-21-21 16,21 21-16,0 0 15,21-21-15,0 21 16</inkml:trace>
  <inkml:trace contextRef="#ctx0" brushRef="#br0" timeOffset="46707.73">22310 4593 0,'0'0'0,"0"-21"0,0 42 63,0 0-63,0 1 0,0-1 0,0 0 16,0 0-16,0 21 0,-22 1 0,22-1 15,-21 0-15,21-20 0,-21 20 16,0 0-16,21 22 15,-21-1-15,21-20 0,0-22 16,-21 0-16,21 0 0,0 0 16,0 0-16,0-42 47,0 0-47</inkml:trace>
  <inkml:trace contextRef="#ctx0" brushRef="#br0" timeOffset="47243">22923 4953 0,'0'-21'0,"0"42"0,0-63 0,0 21 15,0-1 1,-21 22-16,21-21 16,-21 21-16,0 0 0,0 0 0,-22 0 15,22 0-15,0 21 0,0-21 16,-43 43 0,43-22-16,0-21 0,21 21 0,0 0 15,0 0-15,0 1 16,0-1-16,21 0 0,0-21 15,22 21-15,-22-21 16,0 0-16,21 21 0,-20-21 0,-1 21 16,21-21-16,-21 0 0,0 22 0,1-22 15,-1 21-15,0-21 0,-21 21 16,21 0 0,-21 0-16,-21 0 15,0-21 1,0 0-16,-1 0 0,1 0 15,0 0-15,-21 0 0,-1 0 16,22 0-16,0 0 0,0 0 16,0 0-16,0 0 0,-1 0 15,1 0-15,0 0 0,0 0 0,0 0 16,0 0 0,21-21-16,-22 21 15,1-21 1</inkml:trace>
  <inkml:trace contextRef="#ctx0" brushRef="#br0" timeOffset="49483.51">20256 1122 0,'-42'-21'31,"21"21"-31,21-21 16,-21 21-16,0 0 16,-1-22-1,1 22 1,21 22 31,21-1-32,1-21-15,-1 0 16,21 0-16,-21 21 0,85-21 16,-42 0-16,-1 0 0,22 0 15,-1 21-15,1-21 0,0 0 16,-22 0-16,191 21 15,-169-21-15,0 0 16,-1 0-16,-20 0 0,-1 0 0,1 0 0,-1 0 16,1 0-16,-22 0 0,0 0 15,-20 0-15,41 0 16,-63-21 0,0 0-1,-21 21-15,0-21 16</inkml:trace>
  <inkml:trace contextRef="#ctx0" brushRef="#br0" timeOffset="49932.25">21696 931 0,'0'0'0,"-21"0"16,-1 0-16,1 0 16,21 22-16,-21-22 0,0 21 15,0-21-15,21 21 16,0 0 0,21-21-16,0 21 0,0-21 15,22 21-15,-22-21 0,0 0 16,0 22-16,21-22 0,-20 0 15,-1 0-15,21 21 0,-21-21 0,0 0 0,1 0 16,-1 21-16,-21 0 16,0 0-16,0 0 15,-21 1-15,-1-22 16,-20 21-16,0 0 0,-1 0 0,1 0 16,0 0-16,-1 1 0,-20-1 15,42 0-15,-64 0 16,22 21-16,41-20 0,1-22 15,21-22 32,0 1-47,0 0 0</inkml:trace>
  <inkml:trace contextRef="#ctx0" brushRef="#br0" timeOffset="50530.91">23177 508 0,'0'0'15,"22"0"-15,-22-21 0,0 0 16,0 0-16,0-1 16,-22 22 15,1 0-31,0 0 0,0 0 15,0 0-15,-22 0 0,22 22 16,-21-1-16,21 0 0,-22 0 0,1 21 16,21-20-16,-21 20 0,20-21 15,-20 21-15,21-20 0,0 20 16,21-21-16,0 21 0,0-20 0,0 41 16,0-42-16,21 0 0,0 1 15,0-1-15,0 0 0,22 0 16,-22-21-16,21 0 0,1 21 0,-22-21 15,21 0-15,0 0 0,85-21 16,-84 0-16</inkml:trace>
  <inkml:trace contextRef="#ctx0" brushRef="#br0" timeOffset="51051.22">23685 487 0,'0'-42'16,"0"84"-16,0-127 0,0 43 0,0 0 0,0-1 15,0 22-15,0-21 0,0 21 16,0-1-16,0 1 16,-21 42-1,21 1-15,-21-1 16,21 0-16,0 21 0,0 1 0,0-1 16,0-21-16,-21 21 0,21 1 0,-21-1 15,0 43 1,21-22-16,-22-20 0,1-1 0,21-21 15,-21 0-15,21 22 0,0-22 16,0 0-16,-21-21 0,21 21 16,0 0-16,-21-21 15,21-21 1,0 0 0,0 0-16,0 0 0,0-1 15,21-20-15,21 0 16,22-43-16,-43 64 15,21 0-15,-21-22 0,1 22 0,20 0 16,-21 21-16,21-21 0,-20 21 16,20-21-16,-21 21 0,21 21 15,-20 0-15,-1 0 0,0 0 16,-21 1-16,0-1 0,0 21 16,0-21-16,0 22 0,0-22 0,0 21 15,-21-21-15,0 0 0,21 1 16,-43 41-16,22-42 15,0 0-15,21 1 0,-21-22 16,21 21-16,-21-21 16</inkml:trace>
  <inkml:trace contextRef="#ctx0" brushRef="#br0" timeOffset="51529.95">24469 572 0,'0'0'15,"0"-22"-15,0 1 0,0 0 16,0 0-16,0 0 0,-22 0 16,1 21-16,0-22 15,0 22-15,-21 0 16,-1 0-16,22 22 0,0-1 0,-21 0 0,20 0 15,-20 21-15,-64 64 16,85-42 0,21-22-16,0-21 15,0 0-15,0 1 0,0-1 0,21 0 16,0-21-16,1 0 0,-1 21 16,0-21-16,42 0 0,-20-21 15,-22 0-15,21 0 16,-21 21-16,1-22 0,-1 1 0,0 0 15,0-21-15,0 21 0,0-1 0,-21 1 16,0 0-16,22-21 16,-1-1-16,-42 65 31,21-1-15,-22 0-16,22 0 0,-21 0 0,21 0 15,0 1-15,0-1 0,0 0 16,0 0-16,0 0 0,0 0 15,0 1-15,0-1 16,21-21-16,1 0 0,-1 0 16</inkml:trace>
  <inkml:trace contextRef="#ctx0" brushRef="#br0" timeOffset="51839.77">24913 487 0,'-21'0'16,"-21"42"-1,42-21-15,-22 43 16,1-1 0,0-20-16,21-1 0,-21 0 15,0 1-15,0-1 0,21 0 0,-43 43 16,22 42-1,0-85-15,21 1 0,0-22 0,-21 21 16,21-21-16,0 1 0,0-1 16,0 0-16,0 0 15,21-21 1,0 0 0,-21-21-16,21 0 0,0 0 15</inkml:trace>
  <inkml:trace contextRef="#ctx0" brushRef="#br0" timeOffset="52132.34">24850 614 0,'0'-21'0,"0"42"0,21-63 0,0 20 16,0 1-16,0 0 0,0 21 15,1 0-15,-1-21 0,42 21 16,-20 0-1,-22 0-15,0 0 0,-21 21 16,0 0-16,0 0 0,0 1 16,0-1-16,-21 0 0,0 0 15,-43 0-15,-21 22 16,64-43-16,0 21 16,0-21-16,0 0 0,0 0 0,-1 0 15,22-21 16,22-1-31,-1 22 0,0-21 0</inkml:trace>
  <inkml:trace contextRef="#ctx0" brushRef="#br0" timeOffset="52435.17">25379 169 0,'21'-21'31,"-21"42"0,0 1-31,0-1 0,-21 21 16,21-21-16,-43 64 0,22-22 16,0-20-16,21-1 15,-21-21-15,21 22 0,0-22 0,0 21 16,0 0-16,-21-20 0,21-1 15,0 0-15,21-21 32,0 0-17,0-21-15</inkml:trace>
  <inkml:trace contextRef="#ctx0" brushRef="#br0" timeOffset="52639.05">25231 487 0,'-22'0'16,"44"0"-16,-22 0 47,21 0-47,0 0 0,0 0 15,0 0-15,0 0 0,1 0 0,-1 0 16,0 0-16,0 0 15,0 0-15,-21-21 0,21 21 0,1 0 16</inkml:trace>
  <inkml:trace contextRef="#ctx0" brushRef="#br0" timeOffset="52991.1">25527 487 0,'21'0'47,"0"-21"-47,0 21 0,1 0 15,-22-21-15,21 21 0,-21-22 16,21 22-16,-21-21 0,-21 21 31,0 0-31,-1 0 16,1 21-16,0 1 0,0-1 0,0 0 15,0 0-15,-1 0 0,1 22 16,21-22-16,0 21 16,-21-21-16,21 0 0,0 1 15,0-1-15,0 0 0,21-21 16,0 21-16,1-21 16,-1 0-16,0 0 0,64 0 15,-1-42 1,-63 21-16</inkml:trace>
  <inkml:trace contextRef="#ctx0" brushRef="#br0" timeOffset="53403.87">25866 423 0,'0'0'0,"21"0"31,0 0-31,0 0 15,0 0-15,0 22 16,-21-1 0,0 0-16,0 0 0,0 0 15,0 0-15,0 1 0,0-1 16,0 0-16,0 0 0,0 0 0,0 0 16,0 1-1,0-1-15,0 0 0,-21-21 16,0 0-1,21-21 1,0 0 0,0-22-1,21 22-15,0 0 16,1 0-16,-1 0 16,-21-1-16,21 22 0,-21-21 0,21 21 15,0-21-15,0 0 16,1 21 15</inkml:trace>
  <inkml:trace contextRef="#ctx0" brushRef="#br0" timeOffset="53655.72">26289 550 0,'0'0'0,"21"0"0,0-21 47,0 21-32,1 0 1,-1 0-16,0 0 15,0-21 1,0 21 0</inkml:trace>
  <inkml:trace contextRef="#ctx0" brushRef="#br0" timeOffset="54255.44">26733 318 0,'0'0'0,"43"-22"16,-22 22-1,-21 22 1,0-1-16,0 0 16,0 0-16,-21 0 0,0-21 15,21 43-15,-22-22 0,1 0 0,0 0 16,0 0-16,0 0 0,0 1 15,-22-1-15,22 0 0,0 0 0,0-21 16,0 21-16,-1 0 0,1-21 16,21 22-16,21-22 47,1 0-47,-1 0 15,0 0-15,0 0 16,0-22-16,0 22 0,1 0 15,-1 0-15,0 0 0,0 0 16,0 0-16,0 0 0,1-21 16,-1 21-16,-21-21 15,21 0 1,-21 0-16,21 21 16,-21-21-16,0-1 15,0 44 32,0-1-47,-21 0 16,0 0-16,0 0 0,-1 0 15,1 1-15,21-1 0,-21 0 0,0 0 16,0-21-16,21 21 0,-21 0 16,21 1-16,-22-1 0,22 0 31</inkml:trace>
  <inkml:trace contextRef="#ctx0" brushRef="#br0" timeOffset="54943.66">23093 1185 0,'-64'22'31,"64"-1"-31,21-21 47,1 0-47,-1 0 0,21 0 15,43 0-15,-22 0 16,1 0-16,20-21 0,1 21 0,0 0 16,-1 0-16,22-22 0,-21 22 0,21 0 15,0 0-15,21 0 0,-22 0 16,22-21-16,0 21 0,0 0 0,0 0 15,0 0-15,0 0 0,0 0 16,0-21-16,-21 21 0,21-21 0,-21 21 16,21 0-16,-42 0 15,21-21-15,-22 21 0,1 0 0,-22 0 16,1-21-16,-22 21 0,64 0 16,-64-22-16,1 22 0,-22 0 15,0 0-15,0 0 0,0-21 0,1 21 16,-1 0-1,-42 0 32,-1 0-47,1 0 0,0 0 16,-21 0-16,-1 0 0</inkml:trace>
  <inkml:trace contextRef="#ctx0" brushRef="#br0" timeOffset="55527.61">22902 1884 0,'0'21'0,"-21"85"16,0-85-16,21 0 15,0 0-15,0 1 0,0-1 16,0 0-16,0 0 0,0 0 15,21-21 1,0 0 0</inkml:trace>
  <inkml:trace contextRef="#ctx0" brushRef="#br0" timeOffset="55897.4">22902 1651 0,'0'0'0,"0"-21"16,0 0-16,0 0 15,0-1-15,0 1 0,21 21 16,1 0-16,20-21 16,-21 21-16,0 0 0,0 0 0,1 0 15,20 0-15,-21 0 0,0 0 16,0 0-16,22 21 15,-22 0-15,-21 1 0,0-1 0,0 0 0,0 0 16,0 0-16,-21 0 16,0 1-16,-1-22 0,1 21 0,-21 0 0,0 0 15,-22 0 1,43-21-16,0 0 0,0 21 16,-1-21-16,22 22 31,22-22-16,-1 0-15,0 0 16,0 0-16</inkml:trace>
  <inkml:trace contextRef="#ctx0" brushRef="#br0" timeOffset="56333.16">23241 1884 0,'0'-21'32,"0"0"-17,21 21 1,-21-22-16,21 22 16,0 0-16,1 0 0,-1 0 0,0 0 15,0 0-15,0 22 16,0-22-16,-21 21 0,43 21 15,-43-21-15,0 0 0,0 1 16,0-1-16,0 0 0,0 0 0,0 0 16,0 0-16,-21 1 0,-1-22 15,1 21-15,0-21 16,0 0-16,0 0 31,21-21-15,0-1-16,0 1 0,0 0 15,0 0-15,0 0 16,21 0-16,0-1 0,-21 1 16,21 0-16,0 0 15,1 21-15,-1 0 0,0-21 0,0 21 16,0 0-16,0-21 0,1 21 16,-1 0-16</inkml:trace>
  <inkml:trace contextRef="#ctx0" brushRef="#br0" timeOffset="56744.23">23961 1799 0,'-22'21'31,"1"1"-31,0-1 0,0 0 16,0 0-16,0 0 15,-1 0-15,22 1 0,0-1 0,-21 0 16,0 21-16,21-21 16,0 1-16,21-1 15,0-21-15,1 0 0,20 0 16,0 0-16,-21 0 16,22 0-16,-22 0 0,21 0 0,-21-21 15,1 21-15,20-22 0,-21 1 0,0 0 16,-21 0-16,21 0 15,-21 0-15,0-1 0,22-41 16,-65 42-16,43-22 16,-21 22-16,0 0 15,0 21-15,0 0 0,-1 0 0,1 0 16,0 0-16,0 0 0,0 0 16,0 21-16,-1 0 15,22 1-15,-21-22 0,21 21 0,0 0 0,0 0 16,21 0-16</inkml:trace>
  <inkml:trace contextRef="#ctx0" brushRef="#br0" timeOffset="57237.14">24405 1990 0,'0'0'0,"21"-21"15,0-1-15,-21 1 0,22 21 16,-22-21-16,21 0 16,0 21-16,-21-21 15,0 0-15,21 21 0,0 0 16,-21 21 15,0 0-31,0 0 16,0 0-16,-21-21 0,21 43 15,0-1-15,-21-21 0,21 0 16,0 0-16,-21 1 0,21 20 0,0-21 16,0 0-16,0 0 0,0 22 0,-21-1 15,21 22 1,0-43-16,0 0 0,-22 21 0,22-21 16,0 1-16,0-1 0,0 21 0,0-21 15,0 0-15,0 1 0,0-1 16,-21-21-16,0 42 15,-21-42-15,21 0 16,-1 0-16,1 0 16,0 0-16,21-21 0,-21 21 15,0-21-15,21 0 16,0-1-16,0 1 0,0 0 16,0 0-16,0 0 0,0 0 0,0-1 15,0 1-15,21 0 0,0-21 16</inkml:trace>
  <inkml:trace contextRef="#ctx0" brushRef="#br0" timeOffset="57487.99">24574 1693 0,'0'0'0,"-21"-21"0,21 0 16,-21 21 0,21-21-1,-21 21 1,21 21 15,0 0-31,0 0 16</inkml:trace>
  <inkml:trace contextRef="#ctx0" brushRef="#br0" timeOffset="57833.27">24913 1905 0,'0'0'0,"64"-42"31,-43 21-15,-21-1-16,21 22 0,-21-21 16,0 0-16,0 0 0,0 0 15,-21 21 1,0 0-16,-1 0 0,1 0 16,0 21-16,0 0 15,0-21-15,0 21 0,-1 0 0,1 1 16,21 20-16,0-21 0,0 0 15,-21 0-15,21 1 0,0 20 16,0-21-16,0 0 16,0 0-16,21-21 0,0 0 15,1 0-15,-1 0 0,0 0 0,0 0 16,0 0-16,0 0 0,43 0 16,-22 0-16</inkml:trace>
  <inkml:trace contextRef="#ctx0" brushRef="#br0" timeOffset="58407.94">25379 1736 0,'0'-21'0,"0"42"0,0-21 47,-21 0-47,21 21 0,-22 0 16,1 0-16,0 43 15,21-43-15,-21 0 0,21 0 0,-21 0 16,21 1-16,0-1 0,0 0 16,0 0-16,0 0 15,0 0-15,21-21 16,0 0-16,0 0 0,0 0 0,1 0 16,-1 0-16,0 0 0,0 0 15,21 0-15,-20 0 0,-1-21 0,42 0 16,-42 0-16,22 0 15,-22-22-15,0 22 0,0-21 16,0 21-16,1-22 0,20 1 0,-42 0 16,21-1-16,21-41 15,-20 63-15,-22-43 0,0 43 16,0 0-16,-22 21 31,1 21-31,21 0 16,-21 0-16,0 43 15,21-43-15,-21 21 0,0 22 16,21-22-16,0-21 0,0 22 16,0-22-16,0 21 0,0-21 15,0 64-15,0-64 16,0 0-16,0 0 16,0 1-16,0-1 15,21-21 1,0 0-16,0 0 15,0 0-15,-21-21 0,21 21 16,1-22-16,-22 1 0,21 21 16,-21-21-16</inkml:trace>
  <inkml:trace contextRef="#ctx0" brushRef="#br0" timeOffset="58671.79">25696 1820 0,'0'0'0,"0"-21"16,21 21-16,1 0 15,-1 0-15,0 0 0,64-21 16,-64 21-16,21 0 0,-21 0 16,22-21-16,-22 21 0,0 0 15,21 0-15,-21 0 0,1 0 0,-1 0 16,0 0-16,0 0 15,-42 0 17,0 0-17,0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50:25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466 0,'22'0'32,"-22"-21"-1,21 21-31,-21-22 0,0 1 15,0 0 1,0 0-16,-21 21 16,-1-21-16,1 21 15,21-21-15,-21 21 0,0 0 0,0 0 16,0 0-16,-1 0 0,-20 21 16,21 0-16,0-21 0,-43 42 15,43 1-15,-21-22 16,21 0-16,-1 21 0,1-21 0,-21 22 15,21-22-15,21 21 0,-21 1 16,-1-1-16,22 0 0,0-21 16,-21 22-16,21-1 0,0 43 15,0-43-15,0-21 0,21 22 16,1-22-16,-1 0 0,21 0 16,-21 0-16,22 0 0,-1-21 0,0 0 15,22 0-15,84 0 16,-106 0-16,22 0 0,-22-21 15,0 0-15,1 0 16,-22 0-16,21 21 0,-21-21 0,1-1 16,-1 1-16,-21-42 15,0 42-15</inkml:trace>
  <inkml:trace contextRef="#ctx0" brushRef="#br0" timeOffset="639.24">1990 191 0,'0'0'16,"0"-22"-16,0 1 0,0 0 15,-22 21 16,22 21-31,0 0 16,0 1-16,0 20 0,0-21 0,0 21 16,-21 1-16,21-1 15,0 0-15,0 22 0,0-22 0,0 1 16,0-1-16,-21 21 0,21-20 16,-21-1-16,21 0 0,0 1 15,0-1-15,0 0 0,-21-20 0,21-1 16,0 63-1,0-62-15,0-44 47,0 1-47,0 0 0,0 0 0,0 0 16,0 0-16,0-22 0,0 22 16,0-21-16,0 21 0,0-22 0,0 22 15,21 0-15,0 0 0,-21 0 16,21-1-16,43-41 15,-43 63-15,0 0 16,0-21-16,0 21 0,1 0 16,-1 0-16,21 0 0,-21 21 0,0 0 15,1 0-15,20 22 16,-42 20-16,0-42 16,0 22-16,0-1 0,0-21 0,0 21 15,0 1-15,0-22 0,-21 0 16,21 21-16,-21-20 0,-1-1 15,22 0-15,-21-21 16,21-21 15,0 0-31,0-1 16</inkml:trace>
  <inkml:trace contextRef="#ctx0" brushRef="#br0" timeOffset="1272.99">3027 741 0,'0'-21'0,"0"42"0,0-63 16,0 20-16,0 1 15,0 0-15,0 0 16,0 0-16,-21 0 0,-1-1 0,1-20 16,0 21-1,0 0-15,0 21 0,0 0 0,-1 0 0,1 0 16,0 0-16,0 0 0,-21 0 16,20 21-16,1 0 0,-21 0 0,21 0 15,-22 22-15,-41 63 16,41-64-16,22 0 15,0 1-15,0-1 0,0 0 16,0 1-16,21-22 0,0 21 16,0-21-16,0 0 0,21 22 15,21-22-15,-21-21 16,22 0-16,-22 0 0,21 0 0,0 0 16,1-21-16,-22 0 0,21-1 15,1 1-15,-1-21 0,-21 21 16,21 0-16,-20-22 0,-1 1 0,0 0 15,0 20-15,0-20 0,0 21 16,-21-21-16,0 20 0,22 1 16,-22 0-16,0 0 0,-22 42 47,22 0-47,0 0 0,0 22 0,-21-22 15,21 0-15,0 0 0,-21 22 16,21-22-16,0 0 0,0 0 0,0 21 15,0-20-15,0-1 16,0 0-16,21-21 0,0 21 16,1-21-16,-1 0 0,0 0 15,0 0-15,0 0 16,22-21-16,20 0 0,-42 0 16</inkml:trace>
  <inkml:trace contextRef="#ctx0" brushRef="#br0" timeOffset="1670.76">3492 572 0,'0'0'0,"-42"-43"31,42 22-31,-21 21 0,0 0 0,0 0 16,-1 0-16,1 21 15,0 0-15,21 1 16,-21-1-16,21 21 15,0 0-15,0 1 0,-21-1 0,21 22 16,-21-22-16,21 21 0,0 1 16,-22-1-16,22-20 15,-21 20-15,0 64 0,21-63 0,0-1 16,-21 64-16,21-63 16,0-1-16,0 1 0,-21-1 0,21 1 15,-21-1-15,21 1 0,0-22 16,0 22-16,0-22 0,0 0 15,-22-21-15,22 22 0,0-22 0,0 0 16,-21 0-16,21-42 31,0 0-15,0 0-16,0 0 0,0-22 0,0 22 16,21-21-16,-21-1 0,22-20 15,-22-1-15,0 1 0</inkml:trace>
  <inkml:trace contextRef="#ctx0" brushRef="#br0" timeOffset="2040.59">3344 656 0,'0'0'0,"0"-21"16,0-21-16,0 21 0,0-22 15,21 22-15,1 0 16,-22 0-16,21 0 0,0 21 15,0-22-15,21 22 0,-20-21 0,20 21 16,-21 0-16,21 0 0,-20 0 0,20 0 16,0 43-1,-21-22-15,1 0 0,-1 21 0,-21-21 16,0 22-16,0-1 0,0 0 0,-21-20 16,-1 20-16,1 0 0,-21 1 15,0-22-15,-1 21 0,-63 22 16,64-43-1,21 0-15,-21-21 0,20 0 0,1 0 16,0 0-16,0 0 0,0 0 16,0 0-16,21-21 15,0 0 1,21-1-16,0 1 16,0 21-16,0-21 0,0 0 15</inkml:trace>
  <inkml:trace contextRef="#ctx0" brushRef="#br0" timeOffset="2399.79">4149 212 0,'0'0'0,"-22"0"32,22 21-32,-21-21 0,21 42 15,0 22-15,-21-43 16,0 21-16,0 1 0,21 20 0,-21-21 16,-1 1-16,22-1 0,-42 43 15,21-1 1,21-41-16,0-1 0,0-21 0,0 0 15,0 1-15,0-1 0,0 0 16,21-21-16,0 0 16,0 0-16,1 0 0,-1-21 15,0 21-15,0-21 0,0-1 16,0 1-16,1 0 0,-22-21 0,21 21 16</inkml:trace>
  <inkml:trace contextRef="#ctx0" brushRef="#br0" timeOffset="2624.66">3958 572 0,'0'0'16,"0"21"-16,-21-21 16,42 0 15,0 0-31,0 0 0,1 0 15,-1 0-15,21 0 16,-21 0-16,0 0 0,1 0 16,-1 0-16,0 0 0,0 0 0,-21-21 15,21 21-15</inkml:trace>
  <inkml:trace contextRef="#ctx0" brushRef="#br0" timeOffset="3026.43">4487 741 0,'-21'21'16,"42"-21"0,0-21-16,1 21 15,-1-21-15,21 0 16,-21 21-16,0-22 0,1 1 0,-1 0 15,0 0-15,0 0 16,-21 0-16,0-1 16,-21 22-1,0 0-15,0 0 0,-1 0 16,1 0-16,0 0 0,0 22 16,0-1-16,0 0 0,-1 21 15,1-21-15,21 1 0,0-1 16,-21 21-16,21-21 0,-21 22 15,21-1-15,0 0 16,0-21-16,0 1 0,0-1 0,21-21 16,0 21-16,0-21 0,1 0 15,20 0-15,-21 0 0,0 0 16,0 0-16,1 0 0,-1 0 16,0-21-16</inkml:trace>
  <inkml:trace contextRef="#ctx0" brushRef="#br0" timeOffset="3463.85">5059 550 0,'0'0'0,"0"-21"0,0 0 16,21 21 15,0 0-31,0 0 15,0 21-15,1 0 16,-1 1-16,-21-1 0,0 0 16,21 42-16,0-41 0,-21 20 15,0 21-15,0-41 0,0-1 16,0 21-16,0-21 16,0 0-16,0 22 0,0-22 15,0 0-15,0 0 16,-21-21-16,0 0 15,21-21 1,0 0-16,0 0 0,0 0 16,0-1-16,0 1 0,21 0 15,0-21-15,-21 21 0,21-1 0,-21-20 16,0 21-16,21 0 0,1 0 16,-1-1-16,-21 1 0,42-21 15,-42 21-15,21 21 0,0-21 16,1 21-16,-1 0 0,-21-22 15,21 22-15,0 0 16</inkml:trace>
  <inkml:trace contextRef="#ctx0" brushRef="#br0" timeOffset="3724.7">5715 699 0,'0'0'0,"21"0"63,0 0-63,0 0 0,1 0 15,-1 0-15,0 0 16,0 0-16,0 0 15,-21-22 1,21 22-16</inkml:trace>
  <inkml:trace contextRef="#ctx0" brushRef="#br0" timeOffset="4478.52">6329 614 0,'0'-21'31,"0"0"-15,0-1-16,21 1 15,-21 0-15,21-21 16,-21 21-16,0-1 15,21 1-15,-21 0 0,0 0 0,0 0 16,21 0-16,-21 42 47,0 0-47,0 0 16,0 0-16,0 0 0,0 22 15,0-22-15,-21 21 0,21-21 0,0 22 16,0-1-16,0-21 0,0 22 15,-21-1-15,21 21 16,-21-20-16,21-1 0,0 22 16,0-43-16,0 0 0,0 0 15,-21 0-15,21 0 0,0 1 16,0-1-16,0 0 31,-21-21-15,-1 0-16,1 0 15,0 0-15,0 0 16,0 0-16,0 0 16,-1 0-16,1 0 0,0 0 0,0 0 15,0 0-15,-22 0 16,22 0-16,0 0 0,0 0 16,0 0-16,0 0 0,42 0 31,0 0-16,0 0-15,21 0 0,-20 0 16,-1 0-16,21 0 0,-21 0 16,22 0-16,-22 0 0,21 0 0,0 0 15,-20 0-15,20 0 0,-21 0 0,21 0 16,-20 0-16,62 0 16,-63 0-16,22 0 0,-22 0 15,0 0-15,-21 21 16,21-21-16,-42 0 31,0 0-31,0 0 0,-22 0 16,1 0-16</inkml:trace>
  <inkml:trace contextRef="#ctx0" brushRef="#br0" timeOffset="5251.08">1376 1736 0,'0'0'0,"-43"0"0,22 0 0,0 0 16,0 0-16,0 0 15,21 21 17,21-21-32,0 0 0,0 0 15,0 0-15,22 0 0,-22 0 16,21-21-16,1 21 0,20-21 16,-21 21-16,22 0 0,-22 0 0,22-22 15,-1 22-15,1 0 0,20-21 16,1 21-16,0-21 0,21 21 15,105-21-15,-84 21 16,-21-21-16,21 21 0,-21-21 0,21 21 16,-21 0-16,21 0 0,0 0 15,0 0-15,0-22 0,0 22 0,0 0 16,0 0-16,0 0 0,0 0 16,0 0-16,127-21 15,-106 0-15,-63 21 0,-1 0 0,22 0 0,-21 0 16,-1 0-16,1 0 0,0 0 0,-1 0 15,1 0-15,0 0 0,-1 0 16,1-21-16,106 21 16,-128 0-16,1-21 15,-22 21-15,21 0 0,-20 0 0,-1 0 16,0 0-16,1 0 0,-1 0 0,43 0 16,-1-21-1,-62 21-15,-1 0 16,-42 0 31,-1 0-47,1 0 0,0 0 0,0 0 15,-21 0-15,20 0 0</inkml:trace>
  <inkml:trace contextRef="#ctx0" brushRef="#br0" timeOffset="6282.62">1291 2223 0,'0'0'0,"0"21"31,0 0-15,0 0-16,0 0 0,0 0 15,0 1-15,0 20 0,0-21 16,0 0-16,21 22 16,0-1-16,1-42 15,20 21-15,-21-21 0,0 0 16,0 0-16,22 0 0,-22 0 0,21 0 15,1-21-15,-22 0 0,63 0 16,-20-43 0,-22 43-16,-21 0 0,22-22 15,-22 1-15,0 21 0,-21 0 16,0 0-16,0-1 0,0 1 0,0 0 16,0 0-16,0 0 15,-21 42 16,21 0-31,-21 0 16,21 0-16,-21 1 0,21 20 16,-22-21-16,22 21 0,0 1 0,0-1 15,-21 22-15,21-22 0,0 21 16,-21-20-16,21 20 0,0-20 16,0 62-16,0-62 0,0-1 15,-21 22-15,21-22 0,0-21 0,0 21 16,0 1-16,0-22 0,0 0 15,0 0-15,0 0 0,0 22 16,-21-22 0,0-21-16,-1 0 0,1 21 0,0-21 15,0 0-15,-21 0 0,-1 0 16,1-21-16,21 0 0,-22 0 16,-41-22-16,-1 1 15,43 21-15,-1 0 0,22-1 16,0 22-16,-21-21 0,42 0 15,-21 21-15,21-21 0,0 0 32,21 21-32,0-21 15,0 21-15,0 0 0,22 0 16,-1 0-16,0-22 0,-21 22 16,22 0-16,-1 0 0</inkml:trace>
  <inkml:trace contextRef="#ctx0" brushRef="#br0" timeOffset="6808.32">1947 2752 0,'0'0'0,"0"21"31,0 0-15,0 0-16,0 0 0,0 1 0,0 20 15,0 0-15,0-21 16,-21 1-16,21-1 0,0 0 0,-21 0 16,21 21-16,-21-20 0,21-1 15,0 0-15,-21 21 16,-1-42 0,1 0-1,21-21 1,0 0-16,0 0 0,0 0 15,0-43 1,0 22-16,0 21 0,43-64 16,-22 64-16,0-22 0,21 1 15,-21 21-15,22-21 0,-22 20 0,21 1 16,1 0-16,62-21 16,-62 42-16,-1 0 0,22 0 15,-22 0-15,-21 21 0,21 0 0,-20 0 16,20 43-16,-42-1 15,0-20-15,0-22 0,-42 63 16,42-62-16,-22 20 16,1-21-16,21 0 0,-21 0 0,21 1 15,0-1-15,-21 0 16,0 0-16,21-42 31,0 0-15,0 0-16</inkml:trace>
  <inkml:trace contextRef="#ctx0" brushRef="#br0" timeOffset="7134.66">2942 2265 0,'0'0'0,"0"21"16,0 0 0,0 0-16,0 1 0,0 20 0,-21 0 15,21 1-15,0 20 0,0-21 16,-21 1-16,0 20 0,-1-20 0,22 20 16,-21-21-16,0 1 0,0-1 15,0 43-15,21-64 0,-21 21 16,21-21-16,0 1 0,0-1 15,0 0-15,0 0 0,21-21 32,0 0-32,0 0 15,-21-21-15,21 0 0,0 21 16,1-21-16</inkml:trace>
  <inkml:trace contextRef="#ctx0" brushRef="#br0" timeOffset="7367.53">2709 2836 0,'-21'0'32,"21"-21"-32,21 21 15,0 0-15,1 0 16,-1-21-16,0 21 0,0 0 0,0 0 15,22 0-15,-22 0 0,21 0 16,0-21 0,-20 21-16,-1 0 15</inkml:trace>
  <inkml:trace contextRef="#ctx0" brushRef="#br0" timeOffset="7930.65">3302 2794 0,'0'0'0,"0"-21"15,0 0 1,21 21 15,0 0-31,0 0 16,1 21-16,-22 0 15,21 0-15,-21 0 0,21 1 16,-21-1-16,21 0 0,-21 0 0,0 21 16,0 1-1,0-22-15,0 0 0,0 0 0,0 0 16,-21 1-16,0-22 15,21-22 17,0 1-17,0 0-15,0 0 16,0 0-16,0 0 0,0-22 16,0 22-16,42-21 0,-42-1 15,21 22-15,0 0 0,-21 0 16,22 0-16,-22 0 0,21-22 15,0 22-15,0 21 32,-21 21-1,0 0-15,0 1-16</inkml:trace>
  <inkml:trace contextRef="#ctx0" brushRef="#br0" timeOffset="8410.89">3916 2646 0,'0'0'0,"0"-21"15,-21 21 1,-1 0-16,1 0 16,0 21-1,0 0-15,21 0 0,-21 0 0,21 1 16,0-1-16,0 0 0,-21 0 16,21 21-16,0-20 0,0-1 0,0 0 15,0 0-15,0 0 0,0 0 16,0 1-16,0-1 0,21-21 15,0 0-15,0 0 16,0 0-16,0 0 0,1 0 0,-1 0 16,0 0-16,0 0 0,0-21 15,0-1-15,1 22 0,-1-21 16,0-21-16,-21 21 0,21 0 16,-21-1-16,21-20 15,-21 21-15,0 0 0,0-22 0,0 1 16,0 0-16,-21 21 15,0-1-15,0 22 16,0 0-16,-1 0 0,1 0 16,0 0-16,0 0 0,-21 43 15,20-1 1,1-42-16,21 21 0,0 0 16,0 1-16</inkml:trace>
  <inkml:trace contextRef="#ctx0" brushRef="#br0" timeOffset="9599.34">4699 2709 0,'0'0'0,"0"-21"16,-21 21 0,0 0-16,-1 0 15,1 0-15,0 0 0,0 0 16,-21 0-16,20 21 0,1 1 0,-21-22 15,21 21-15,0 0 0,-22 0 16,22 21-16,0-20 0,0-1 0,0 0 16,21 21-1,0 1-15,0-22 0,0 0 16,0 0-16,0 0 16,21-21-16,0 21 0,0-21 15,0 0-15,0 0 0,1 0 16,-1 0-16,21 0 0,-21-21 15,0 0-15,1 21 0,-1-21 16,0 0-16,0 0 0,0-1 16,0 1-16,1-21 0,-1 0 0,21-22 15,-21 22-15,-21-22 0,21 22 16,1 0-16,-1-22 0,-21 22 0,21-106 16,-21 105-1,21 1-15,-21 21 0,0-22 16,0 1-16,0 21 0,0 0 15,0 0-15,0 42 32,0 0-32,0 0 15,0 21-15,0-20 0,-21 20 0,21 0 16,-21 1-16,21-1 0,-21 21 16,21-20-16,0 20 0,0 1 0,0-22 15,-22 0-15,22 22 0,0-22 16,0 43-16,0-43 0,0-21 15,0 22-15,0-22 0,0 0 16,0 0-16,0 0 0,22 1 16,-1-22-16,0 0 0,0 0 15,0 0-15,43 0 16,-43 0-16,0-22 0,0 22 0,22-21 16,-22 0-16,0 0 0,0 0 0,0 0 15,0-1-15,1-20 0,-1 21 16,-21-43-16,21 43 0,-21-21 15,0 21-15,0 0 16,0-1-16,0 44 31,0-1-31,-21 0 16,21 0-16,0 0 16,0 0-16,0 22 0,0-1 15,0 43 1,0-64-16,0 0 0,0 0 15,21 0-15,0-21 0,0 0 16,0 0-16,1 0 0,-1 0 16,0 0-16,21 0 15,-21 0-15,1-21 0,-1 0 0,0 0 16,0 21-16,0-21 0,0-22 0,1 22 16,-22 0-16,0-21 0,21 21 0,0-43 15,-21 22 1,0 21-16,0-1 0,0 1 15,0 42 1,-21 1 0,21-1-16,0 0 0,-21 42 15,21-41-15,0-1 16,-22 0-16,22 21 0,0-21 0,0 1 16,0-1-16,0 0 15,0 0-15,22-21 0,-22 21 16,63-21-1,-42 0-15,0 0 0,1 0 16,-1 0-16,0-21 0</inkml:trace>
  <inkml:trace contextRef="#ctx0" brushRef="#br0" timeOffset="9907.17">6075 2625 0,'0'0'0,"0"-21"0,0-1 16,-21 22 0,-1 0-1,1 0-15,21 22 0,0-1 0,-21 0 16,0 0-16,0 0 0,21 0 16,0 22-16,-43 41 15,22-41 1,21-22-16,0 21 0,0-21 0,0 1 15,0-1-15,21 21 16,22-42 0,-22 21-16,0-21 0,0 0 0,0 0 15,1 0-15,20 0 0,-21 0 0,0 0 0,22-21 16,-22 0-16,0 21 0,21-21 16,-21 0-16,1-1 0</inkml:trace>
  <inkml:trace contextRef="#ctx0" brushRef="#br0" timeOffset="10230.98">6710 1926 0,'0'-21'0,"0"42"0,0-63 0,-21 42 31,-1 21-31,22 0 0,0 22 15,-42 20 1,21-21-16,21 22 0,0-22 0,-21 22 0,0-1 16,-1 1-16,22-22 0,-42 85 15,42-21 1,-21-43-16,21-20 0,-21-1 0,21 22 16,0-43-16,0 21 15,0 0-15,0-20 16,21-22-1,0 0 1,0 0-16,0-22 0,1 22 16,-1-21-16</inkml:trace>
  <inkml:trace contextRef="#ctx0" brushRef="#br0" timeOffset="10522.82">7048 2540 0,'0'0'0,"0"-21"0,0 0 0,0 0 16,0 42 15,-21 0-31,0 0 0,21 0 16,-21 22-16,0-22 0,21 21 0,-21 22 16,-1-1-1,1-21-15,21-20 0,0 20 0,0 0 16,0-21-16,0 1 15,0-1-15,0 0 16,21-21-16,1 0 16,-1 0-16,0 0 15,0 0-15,0 0 0,0-21 16,1 21-16,-1-21 0,0-1 0</inkml:trace>
  <inkml:trace contextRef="#ctx0" brushRef="#br0" timeOffset="11299.84">7429 2646 0,'0'0'0,"0"-21"0,-21 21 31,0 21-31,0-21 0,21 21 16,0 0-16,-21 0 0,0 1 15,21-1-15,-22 21 0,22-21 0,-21 0 16,21 1-16,0-1 0,0 0 0,0 0 15,0 0-15,0 0 0,0 1 16,21-1 0,1-21-16,-1 0 0,0 0 15,0 0 1,0 0-16,-21-21 0,0-1 16,0 1-16,0 0 15,0 0-15,0 0 0,0 0 0,0-1 16,-21 1-16,21 0 0,0-21 0,0 21 15,0-1-15,0 1 0,0-42 16,42-1 0,-20 43-16,-1 0 0,0 21 15,0-21-15,21 21 0,-20 0 0,20 0 16,-21 0-16,21 0 0,1 0 0,-22 21 16,21-21-16,1 63 15,-22-41-15,0-1 0,-21 42 16,0-42-16,0 1 0,0 20 15,0-21-15,0 0 0,0 22 16,0-22-16,-21 21 0,21-21 16,-21-21-16,21 21 0,-22 1 15,1-22-15,21-22 47,0 1-47,0 0 16,0 0-16,0 0 0,0 0 15,0-1-15,21-20 0,22-21 16,-22 20-16,42-41 16,-20 62-16,-1-20 0,0 0 0,1 21 15,-1-22-15,22 22 0,-22 21 16,0-21-16,1 21 0,-22 0 16,21 0-16,-21 21 0,22 0 0,20 43 15,-63 20 1,0-62-16,0 20 0,0 0 15,0 1-15,0-22 0,0 21 0,0-21 16,-21 22-16,0-22 0,0 0 16,21 0-16,0 0 0,-22 0 0,1 1 15,0-22 1,21-22 15,0 1-31</inkml:trace>
  <inkml:trace contextRef="#ctx0" brushRef="#br0" timeOffset="11530.71">7747 2032 0,'0'0'0,"-21"0"0,0 0 15,-1-21-15</inkml:trace>
  <inkml:trace contextRef="#ctx0" brushRef="#br0" timeOffset="11766.57">6604 2244 0,'0'0'0,"21"0"0,43 0 15,-43 0-15,21 0 0,0 0 16,1 0-16,-1 0 0,0 0 16,1 0-16,-1 0 0,0 0 0,1 0 15,20 0 1,-42-21-16</inkml:trace>
  <inkml:trace contextRef="#ctx0" brushRef="#br0" timeOffset="12434.69">9842 1863 0,'0'0'0,"0"-21"0,22-22 15,-1 22-15,-21 0 0,21-43 32,-21 43-32,0 0 0,-21 42 31,21 0-31,-21 22 16,-1-1-16,1 0 0,0 22 0,0-22 15,0 22-15,-22 42 16,22-43-16,0 1 15,0-22-15,21 21 0,-42 64 0,20-84 16,22-1-16,-21 0 0,21 1 16,0-1-16,0 0 0,0-20 0,0 20 15,0-21-15,21-21 16,1 0 0,-1 0-16,0-21 0,0 0 15,0 0-15,22-1 16</inkml:trace>
  <inkml:trace contextRef="#ctx0" brushRef="#br0" timeOffset="12822.46">10245 2265 0,'0'0'0,"-22"0"31,1 21-31,21 0 0,-21 0 0,0 1 16,0 20-16,0-21 0,-1 21 15,22-20-15,-21 20 0,-21 21 16,42-20-16,-21-22 16,21 0-16,0 21 0,0-20 0,0-1 15,0 0-15,21 0 0,0-21 16,0 0-16,22 0 0,-22 0 16,42 0-16,-20-21 15,-1 21-15,-21-21 0,0 0 16,22-1-16,-22 1 0,0-21 0,-21 21 15,0-22-15,21 1 0,-21 21 0,0-21 16,0-1-16,0 1 0,-21 0 16,21 20-16,-21 1 0,0 0 15,-1 0-15,1 21 0,0 0 16,0 0-16,0 0 0,0-21 16,-1 21-16,1 0 15</inkml:trace>
  <inkml:trace contextRef="#ctx0" brushRef="#br0" timeOffset="13050.33">9758 2096 0,'0'0'0,"-21"0"31,42 0-15,0 0-16,21 0 0,-21-22 0,22 22 16,-1 0-16,22 0 15,-22 0-15,64-21 0,-43 21 0,-20 0 16,20 0-16,-21 0 0,-20 0 0,20 0 16,-21 0-16,0 0 0,0 0 15</inkml:trace>
  <inkml:trace contextRef="#ctx0" brushRef="#br0" timeOffset="13923.14">12594 2159 0,'21'0'31,"0"0"-15,1-21-16,-1 0 0,0 21 0,21-21 15,-21-1-15,22 1 0,-22 0 16,0 0-16,21 0 0,-20 0 0,-1-22 16,0 22-16,-21-42 0,0 20 15,0 1-15,0 21 16,-21 0-16,0-1 0,-1 1 0,-20 0 16,0 21-16,-1 0 0,1 0 15,0 0-15,-1 0 0,-41 42 16,20-20-16,22-1 0,0 21 15,20-21-15,-41 43 16,21-43-16,20 0 0,22 21 16,0-20-16,-21-1 0,21 21 0,0 22 15,43-1 1,-22-42-16,0 22 0,0-22 16,21 21-16,-20-21 0,20 22 0,-21-22 15,21 21-15,-20-21 0,-1 22 16,42 20-16,-42-42 0,22 43 15,-43-43-15,0 0 16,0 0-16,0 0 0,0 1 0,-64 20 16,43-42-16,-21 21 0,-1-21 15,-62 21 1,-1-21-16,42 0 0,22 0 16,-22 0-16,1-21 0,21 0 0,-22 21 15,22-21-15,-1 0 0,1-22 16,0 22-16,21 0 0,-43-64 15,43 64-15,0-21 16,21-1-16,0 22 0,0-21 0,0 0 16,0 20-16,0 1 0,0 0 0,21 21 15,0-21-15,0 21 0,43 0 16,-43 0-16,21 0 16,-21 0-16,22 0 0,-22 0 0,21 0 15,-21 0-15,22 0 0</inkml:trace>
  <inkml:trace contextRef="#ctx0" brushRef="#br0" timeOffset="14332.91">12721 2519 0,'0'0'0,"21"0"0,0 0 16,1 0-1,-1 0-15,0-21 0,21 21 0,-21-21 16,1-1-16,20 22 0,21-42 16,1 0-1,-43 42-15,0-21 0,0-1 0,-21 1 16,0 0-16,0 0 16,0 0-16,-21 0 15,0 21-15,0 0 0,-64 0 16,64 0-16,-21 21 0,-22 21 15,22-21-15,21 22 0,0-22 16,-1 21-16,1 0 0,0-20 16,0 83-16,21-41 15,0-43 1,0 21-16,21-20 0,0-22 0,0 21 0,1 0 16,-1-21-16,21 0 0,0 0 15,-20 0-15,105 0 16,0-64-1,-106 43-15,21 0 0</inkml:trace>
  <inkml:trace contextRef="#ctx0" brushRef="#br0" timeOffset="14658.74">13737 1461 0,'-63'63'32,"41"-21"-32,22 22 15,0-1-15,-21 1 0,21-1 0,-21 1 16,0-1-16,0 64 16,0 0-16,-1-63 0,22-1 15,0-20-15,-21 20 0,0-20 0,21-1 16,0 0-16,0 1 0,-21-1 15,21-21-15,-21 43 16,21-43 0,21-42 15,0 21-31,-21-22 0,0 1 16,0 0-16,21 0 0,0 0 0</inkml:trace>
  <inkml:trace contextRef="#ctx0" brushRef="#br0" timeOffset="15048.85">13695 2519 0,'21'0'0,"0"42"15,0-42-15,22-21 16,-1 0-16,-21 21 15,0-21-15,22 0 0,-22 21 0,0-22 16,0 1-16,0 21 0,0-21 0,1 0 16,-22 0-16,21 0 0,-21-1 15,0-20 1,-21 42-16,-1-21 0,1 21 16,0 0-16,0 0 0,-21 0 0,20 0 15,1 21-15,0 0 0,0 0 16,0 1-16,0-1 0,-22 21 15,43 0-15,-21-20 0,21-1 16,0 21-16,0-21 0,0 0 16,0 1-16,0 20 0,21-21 15,0 0-15,22 0 0,-22-21 16,0 0-16,0 0 0,22 0 16,-1 0-16,0 0 0,1 0 0,-22 0 15,21 0-15</inkml:trace>
  <inkml:trace contextRef="#ctx0" brushRef="#br0" timeOffset="15604.59">14499 2265 0,'0'-21'0,"0"42"47,0 0-47,-21-21 0,21 21 15,-21 22-15,21-22 0,-21 0 0,21 42 16,0-20-16,-22-1 0,22-21 16,-21 22-16,21-22 0,0 0 15,0 42 1,-21-20-16,21-22 16,-21-21 15,21-21-16,0 0-15,0-1 0,0 1 16,0-21-16,0 21 0,0 0 16,0-22-16,21 22 0,0-21 0,0-22 15,43-20 1,-43 62-16,21 1 16,-20 0-16,-1 0 0,0 21 0,21-21 0,-21 21 15,1 0-15,-1 0 0,21 0 16,0 0-16,22 42 15,-43-21-15,0 0 16,-21 22-16,0-22 0,0 21 16,0-21-16,0 22 0,0-1 0,0-21 15,0 0-15,-42 43 16,42-43-16,0 0 0,0 0 0,-21-21 16,21 22-16,-21-22 0,-1 0 15,22-22 16,0 1-15,0 0-16,22 0 0,-1 0 16</inkml:trace>
  <inkml:trace contextRef="#ctx0" brushRef="#br0" timeOffset="15866.44">15452 2286 0,'0'0'16,"0"21"0,-22 0-1,22 1-15,-21-1 0,21 21 0,-21-21 16,21 0-16,-21 22 16,21-22-16,0 0 0,-21 21 0,21-20 15,-21-1-15,21 0 0,0 0 16,0 0-16,0 0 15,0-42 17,0 0-17</inkml:trace>
  <inkml:trace contextRef="#ctx0" brushRef="#br0" timeOffset="16275.21">15473 1905 0,'0'0'0,"-106"64"32,85-64-32,21 21 0,0 0 15,0 21 1,0 1-16,21-22 15,0-21-15,0 0 0,0 0 16,1 0-16,-1 0 0,0 0 0,0 0 16,0 0-16,0 0 0,22-21 15,20-22 1,-42 1-16,1 21 0,-22 0 16,21-1-16,-21 1 0,0-21 15,0 21-15,0 0 0,0-1 16,-43 22-16,22 0 0,-21 0 15,21 0-15,-22 22 0,1-1 16,21 21-16,0-21 16,0 0-16,-1 1 0,22-1 0,-21 21 15,21 22 1,0-43-16,0 0 0,0 0 16,0 0-16</inkml:trace>
  <inkml:trace contextRef="#ctx0" brushRef="#br0" timeOffset="16826.89">15938 2223 0,'0'-22'15,"0"44"-15,-21-44 31,21 44-15,0-1-16,-21 0 0,21 0 16,-21 0-16,0 22 0,21-22 0,0 21 15,0 0-15,-21-20 0,21 20 16,0-21-16,0 43 16,0-43-16,0 42 0,21-42 15,21 22-15,-21-43 16,0 0-16,22 0 0,-22 0 0,21 0 15,-21 0-15,22 0 0,-22-21 16,42-22-16,-20 22 0,-22 0 16,0 0-16,21-22 15,-20 1-15,-1 21 0,0-21 0,0 20 16,-21-20-16,0 21 0,21 0 0,-21-22 16,0 1-1,0 21-15,-21 21 31,21 21-31,0 0 0,-21 0 16,21 1-16,-21-1 0,0 21 16,21-21-16,0 22 0,0-22 0,-22 21 15,22-21-15,0 0 0,0 22 0,0-22 16,0 21 0,22-21-16,-22 1 0,21-22 15,0 0-15,0 0 0,21 0 16,-20 0-16,-1 0 0,21 0 0,-21 0 15,22 0-15,-22-22 0</inkml:trace>
  <inkml:trace contextRef="#ctx0" brushRef="#br0" timeOffset="17594.59">16933 2286 0,'-21'0'16,"0"0"-1,21 21-15,0 0 16,0 1-16,0-1 0,-21 0 16,21 0-16,0 0 0,-21 22 0,21-22 15,0 21-15,0-21 16,0 64-16,-22-64 0,22 0 16,0 0-16,0 1 0,0-1 15,0 0-15,0 0 0,-21-21 31,21-21-15,0 0 0,0 0-16,0-1 0,0-20 15,0 21-15,0-21 0,21 20 16,22-62-16,-22 20 16,0 22-16,0 21 0,0 0 15,1-22-15,-1 22 0,0 0 0,21 21 16,-21-21-16,22 0 0,-22 21 15,64-22-15,-64 22 0,21 0 16,-21 0-16,0 22 16,1-22-16,-22 21 0,0 0 0,0 0 15,0 21-15,0-20 0,0 20 0,0 0 16,0 22 0,0-43-16,0 21 0,0-21 0,0 22 15,0-22-15,0 0 0,0 0 0,0 0 16,0-42 31,0 0-47,0 0 0,0-21 15,0 20-15,0 1 0,0-21 16,21 21-16,0-22 0,0 1 0,43-43 16,-22 64-1,0-21-15,-21 21 0,22 0 16,-1-1-16,0 1 0,22 21 0,-22 0 15,1-21-15,-1 21 0,0 0 16,1 0-16,-22 21 0,21-21 0,-21 21 16,0 1-16,-21-1 0,0 85 15,0-85-15,0 21 16,0 0-16,0 1 0,-21-22 0,0 21 16,0 1-16,21-22 0,-21 21 15,0-21-15,-1 0 0,1 22 16,21-22-16,-21 0 15,0-21-15,0 0 0,0 0 16,-1 0-16</inkml:trace>
  <inkml:trace contextRef="#ctx0" brushRef="#br0" timeOffset="18702.33">2286 3450 0,'-42'0'0,"84"0"0,-106 0 15,22 0 1,21 0-16,-21 0 0,-1 0 15,22 0-15,0 0 0,0 0 16,0 0-16,21 21 0,-22-21 16,22 22-16,0-1 31,0 0-31,22-21 16,20 0-16,-21 0 0,85 0 15,-43 0-15,1 0 0,-1-21 16,1 21-16,-1 0 15,107 0-15,-86 0 0,22 0 16,21 0-16,-21 0 0,21 0 0,-21 0 16,21 0-16,0 0 0,254-21 15,-254 21-15,0 0 16,0-22-16,21 22 0,-21 0 0,21 0 16,-21 0-16,21-21 15,-21 0-15,22 21 0,-22 0 0,21-21 0,-21 21 16,0 0-16,21 0 0,-42 0 0,21 0 15,-21-21-15,21 21 0,-22 0 16,-20 0-16,190-21 16,-190 21-16,21 0 15,-43 0-15,-20 0 0,-22 0 16,0 0-16,0 0 0,0 0 0,0 0 16,-42 0 15</inkml:trace>
  <inkml:trace contextRef="#ctx0" brushRef="#br0" timeOffset="19299.06">9334 3133 0,'22'0'63,"-1"0"-63,0 0 0,0 0 0,0 0 15,22 0-15,-1 0 0,-21 0 16,85 0-16,-64 0 0,22 0 15,-1 0-15,-20 0 0,20 0 0,-21 0 16,22 0-16,42 0 16,-85 0-16,0 0 15,0 0 1,-21-21 15,21 21-31</inkml:trace>
  <inkml:trace contextRef="#ctx0" brushRef="#br0" timeOffset="20142.57">12446 3090 0,'0'0'0,"-21"0"0,-43 22 16,22-22-16,21 0 15,42 0 32,-21 42-47,21-42 0,0 0 16,22 0-16,-22 0 0,42 0 0,-20 0 15,20-21-15,-21 21 0,22 0 16,21 0-16,84-43 0,-84 43 16,-1 0-16,1 0 0,21 0 0,0 0 15,-1 0-15,22 0 0,-21 0 16,21 0-16,0 0 0,0 0 0,106 0 16,-127 0-16,0 0 0,0 0 15,21 0-15,-22 0 0,22 0 16,-21 0-16,21 0 0,-21 0 0,0 0 15,0 0-15,0 0 0,-1 0 0,107 0 16,0 0 0,-106 0-16,-22 0 0,1 0 15,21 0-15,-43 0 0,22 0 16,0 0-16,-22 0 0,22 0 0,-22 0 16,1 0-16,-1 0 0,1 0 15,-1 0-15,-20-21 0,20 21 0,-21 0 16,1 0-16,-1 0 0,0 0 0,1 0 15,-22 0-15,21 0 0,-21 0 16,1 0-16,-1 0 16,-21-21-1,-21 0 1,-1 21-16</inkml:trace>
  <inkml:trace contextRef="#ctx0" brushRef="#br0" timeOffset="20266.5">17674 3048 0,'0'0'0,"-21"21"16,0-21-16,0 0 15,-1 21-15,1-21 0,-63 0 16</inkml:trace>
  <inkml:trace contextRef="#ctx0" brushRef="#br0" timeOffset="22114.84">656 4657 0,'0'0'0,"0"-21"16,0-1-16,0 1 16,0 0-16,0 0 15,0 0-15,0 0 0,0-1 16,0 1-16,0 0 0,0 0 16,0 0-16,0 0 15,0 42 16,0 0-31,0 0 16,0 0-16,-21 22 0,21-22 16,-21 21-16,21 43 0,0-22 15,-21-20-15,21 20 0,-22-21 16,22 22-16,-21-22 0,21 1 16,0-1-16,0 0 0,0-21 0,0 1 15,0-1-15,0 0 16,0 0-16,0 0 0,-21-21 15,21-21 1,0 0 0,0 0-16,0 0 0</inkml:trace>
  <inkml:trace contextRef="#ctx0" brushRef="#br0" timeOffset="22530.38">847 4932 0,'0'0'16,"0"21"-16,0 0 0,0 0 15,21-21 1,0 0 0,-21-21-16,21 0 0,0 0 15,-21 0-15,0 0 16,0-1-16,0 1 0,0 0 16,0 0-16,0 0 0,0 0 15,-21 21 1,0 0-1,21 21-15,-21-21 16,21 21-16,0 0 0,0 0 16,0 0-16,0 1 15,0-1-15,21-21 32,0 0-32,0 0 0</inkml:trace>
  <inkml:trace contextRef="#ctx0" brushRef="#br0" timeOffset="23854.42">2519 4297 0,'0'-21'0,"0"42"0,0-63 15,21 20-15,-21 1 0,21 0 16,-21 0-16,0 0 0,0 0 16,0-1-16,0 1 15,0 0-15,0 42 32,0 0-32,-21 1 15,21 20-15,-42 85 16,42-85-16,0 1 0,0-1 15,-22 21-15,22-20 0,0-1 16,-21 64-16,21-64 0,0 43 16,0-43-16,0 1 15,0-1-15,-21-21 0,21 21 0,0-20 16,0-1-16,0 0 16,0 0-16,0-42 31,0 0-16,0 0-15,0-1 16,0 1-16,0 0 0,0-21 0,0 21 16,0-1-16</inkml:trace>
  <inkml:trace contextRef="#ctx0" brushRef="#br0" timeOffset="26188.03">2307 4403 0,'0'0'0,"-21"-21"0,21-1 0,0 1 15,0 0-15,0 0 16,0-21-16,0 20 0,0 1 0,0 0 16,21-21-16,21-1 15,22-20-15,-22 42 16,1 0-16,-1-1 0,0 1 0,1 0 15,-1 21-15,21 0 0,-20 0 16,-1 0-16,0 21 0,22 22 16,-43-1-16,0 0 0,-21 1 15,0 20-15,0-21 0,0 1 16,0 20-16,-21-20 0,-21-1 0,21 0 16,-22 1-16,1-1 0,-85 64 15,85-85-15,-1 21 16,22-21-16,-21 1 0,-1-22 15,22 21-15,0 0 0,0-21 0,0 0 16,0 0-16,-1 0 0,1 0 16,0 0-16,21-21 15,0 0-15,0-1 0,0 1 16,0 0-16,0 0 16,21 21 15,0 0-31,1 0 0,-22 21 15,21 0-15,0 0 0,-21 1 16,21-1-16,0 0 0,0 21 0,-21-21 16,22 1-16,-1 20 0,0-21 15,0 0-15,21 43 16,-20-43-16,-1 0 0,0-21 0,0 21 16,0 0-16,0-21 0,22 0 15,-22 0-15,0 0 0,0 0 0,22 0 16,-22 0-16,21 0 0,22-42 15,-43 21-15,0 0 0,21 0 16,-21-1-16,22 1 0,-1-21 16,-21 0-16,0 20 0,1-20 0,-1 21 15,0-64-15,-21 1 16,0 62-16,0 1 16,0 0-16,0 0 15,-21 21-15,0 0 0,-1 0 16,1 0-16,21 21 15,-21 0-15,21 0 16,-21 1-16,21-1 0,0 0 16,-21 0-16,21 21 0,0 1 0,0-22 15,0 21-15,0-21 0,0 22 16,0-22-16,21 21 0,21 1 16,-42-22-16,21 0 0,1-21 15,-1 21-15,0-21 0,0 0 0,64 0 16,-43-21-1,0 0-15,-20 0 0,-1-1 16,0 1-16,21 0 0,-21-21 0,1 21 16,-1-22-16,0 22 0,0-21 15,-21 21-15,42-43 0,-42 22 16,0 21 0,22-1-16,-22 1 0,21 0 15,-21 42 16,0 0-15,0 1-16,0-1 0,0 0 0,0 0 16,0 21-16,0-20 0,0-1 0,0 21 15,21 43 1,0-64-16,-21 0 0,0 0 0,21 0 16,0 1-16,1-22 0,-22 21 15,21-21-15,0 0 0,0 0 0,21 0 16,1 0-16,-22-21 15,0-1-15,0 1 0,0 0 16,1 0-16,-1 0 0,-21-22 0,21 22 16,0-21-16,-21 21 0,21-22 15,-21-20 1,0 21-16,0 20 0,0 1 16,0 0-16,0 0 0,0 42 46,0 0-46,0 0 16,0 1-16,0-1 0,0 0 0,0 0 16,0 21-16,0-20 0,0-1 15,0 63 1,0-62-16,0-1 0,0 21 16,21-21-16,1-21 15,-1 21-15,0-21 0,0 0 0,0 0 16,0 0-16,22-21 15,-1 21-15,-21-21 0,0 0 16,1 0-16,-1 0 0,0-22 0,0 22 16,0 0-16,0-21 0,1 20 15,41-83 1,-63 83-16,21 1 0,-21 0 16,21 0-16,-21 0 15,0 42 16,0 0-31,0 0 16,-21 0-16,21 1 0,-21 20 16,21-21-16,0 0 0,0 64 15,0-43 1,0-21-16,0 1 0,0-1 16,21-21-16,0 21 0,1-21 0,-1 0 15,0 0-15,21 0 0,22-21 16,-1 0-1,-42-1-15,1 1 16,20 0-16,-21 0 0,0 0 0,22-22 16,-22 22-16,0 0 0,0 0 0,0-21 15,-21-1-15,21 22 16,-21 0-16,-21 21 31,21 21-15,0 0-16,0 0 15,0 1-15,0-1 16,21 0-16,-21 0 0,0 0 0,0 0 16,22 1-16,-22-1 15,21 0-15,-21 0 0,0 0 0,0 0 16,-21-21 31,21-21-47,-22 21 0,1-21 15,21 0-15,-21 0 0,21 0 16,-21 21-16,0-22 16,21 44 31,0-1-47,0 0 0,0 0 15,0 0-15,0 0 16,0 1-16,21-1 0,0-21 0,-21 21 15,21-21-15,0 21 0,1-21 16,-1 21-16,0-21 0,21 0 16,-21 0-16,22 0 0,-22 0 15,21 0-15,1 0 0,-1-21 16,0 0-16,1 21 0,-1-21 0,85-43 16,-106 22-1,0 21-15,22 0 0,-22-1 0,-21-20 16,21 0-16,0-1 0,-21 22 15,0 0-15,0-21 0,0 21 16,0-1-16,0 1 0,0 0 0,-21-21 16,0 42-1,0 0 1,-1 0-16,1 21 0,21 0 0,0 0 16,-21 0-16,0 1 15,21 105-15,0-106 16,0 21-16,0 0 0,0-20 15,0-1-15,0 21 0,0-21 0,21 0 16,43 1 0,-43-22-16,21 0 15,-21 0-15,0 0 0,43-22 16,-22 1-16,-21 0 0,1 0 0,41-21 16,-42-22-1,0 43-15,-21 0 0,22 0 16,-22-22-16,0 22 0,0 0 0</inkml:trace>
  <inkml:trace contextRef="#ctx0" brushRef="#br0" timeOffset="26426.58">4784 4191 0,'0'0'0,"21"0"78,0 0-62</inkml:trace>
  <inkml:trace contextRef="#ctx0" brushRef="#br0" timeOffset="26975.27">7345 3979 0,'0'22'31,"0"-1"-15,0 21-16,0-21 0,0 22 16,-21-1-16,21 21 0,0-20 0,0-1 15,-22 0-15,22 22 0,-21-22 16,0 1-16,21-1 0,-21 0 0,0 43 16,21-22-1,0-41-15,0-1 0,0 0 0,0 0 0,0 0 16,0-42 15,0 0-15</inkml:trace>
  <inkml:trace contextRef="#ctx0" brushRef="#br0" timeOffset="27687.86">6773 4530 0,'0'0'0,"-21"0"0,-21 0 0,21 0 0,-22 0 15,22 0-15,42 0 16,0 0-16,1 0 16,-1 0-16,21 0 0,0 0 15,1 0-15,-1 0 0,22 0 16,-22 0-16,21-21 0,64-1 16,-63 1-16,21 0 0,63 0 15,-85 0-15,1 0 0,-1-1 16,1 1-16,-22 0 0,0-21 0,1 21 15,-22-1-15,0-20 0,0 21 16,-21 0-16,0-22 0,0 22 0,0-42 16,-21 42-16,0-1 15,21 1-15,-21 21 0,0 0 16,-1 0-16,1 0 0,21 21 16,-21 1-1,0-1-15,21 0 0,-21 21 0,21-21 16,0 22-16,-21-1 0,-1 0 0,22 1 15,-21-1-15,21 0 0,0 1 16,-21-1-16,21 0 0,-21 1 0,21-1 16,0 0-16,0-20 0,0 20 15,-21 0-15,21 43 16,-21-64-16,21 21 0,0-20 16,0-44 15,0 1-31,0 0 15,0 0-15,0 0 16,0-22-16,0 22 0,0 0 0,21-21 16,0 21-16,21-1 0,-21-20 15,22 21-15,41-43 16,-62 43-16,62-21 0,-41 42 0,-1 0 16,0-21-16,-21 21 0,22 0 15,-22 0-15,0 21 0,0 0 0,-21 0 16,0 0-16,0 1 0,0-1 15,0 0-15,0 64 16,-21-43-16,21-21 16,-21 0-16,21 0 0,-21 1 0,21-1 15,-21-21-15,21 21 0,0 0 16,21-21 15,0 0-31,-21-21 0,21 0 0,-21 0 16,42-1-16</inkml:trace>
  <inkml:trace contextRef="#ctx0" brushRef="#br0" timeOffset="28099.89">8382 4572 0,'0'0'0,"21"0"15,0 0-15,0 0 0,1 0 16,-1 0-16,-21-21 0,21 21 16,21 0-16,1-21 15,-22 0-15,0-1 0,0 22 0,-21-21 16,21 0-16,-21 0 0,0 0 16,0 0-1,-21 21-15,0 0 0,0 0 16,0 0-16,-1 0 0,1 0 0,0 0 15,0 21-15,0 0 16,0-21-16,-1 42 0,1-21 0,0 1 16,0-1-16,0 42 0,21-20 15,0-1-15,0-21 16,0 0-16,0 0 0,0 1 0,0-1 16,0 0-16,21-21 0,0 21 0,0-21 15,0 0-15,1 0 16,-1 0-16,63 0 0,-62 0 0,20 0 15,0 0-15,1 0 0,-22-21 16,21 0-16,-21 0 0,22 21 0</inkml:trace>
  <inkml:trace contextRef="#ctx0" brushRef="#br0" timeOffset="28675.12">9821 3937 0,'0'0'0,"-21"0"16,0 0-16,0 0 0,42 0 31,0 0-31,21 0 15,-20 0-15,83 0 16,-41 0-16,-1 0 0,1 0 0,-1-21 16,1 21-16,-1 0 0,22 0 15,-21 0-15,-1 0 0,-21 0 16,22 0-16,-22 0 0,1 0 0,-1 0 16,-63 0-1</inkml:trace>
  <inkml:trace contextRef="#ctx0" brushRef="#br0" timeOffset="29095.39">10414 3916 0,'0'42'15,"0"-21"1,0 1-16,0-1 0,0 42 15,0 43-15,0-85 16,0 22-16,0-1 0,0 0 16,0-21-16,0 22 0,0-1 0,0-21 15,0 22-15,0-1 0,0-21 0,0 0 16,-21 22-16,21-22 0,0 0 16,-21 0-16,21 0 0,0 0 0,-22 1 15,1-1-15,21 0 0,-21 0 16,0-21-16,-21 0 0,-22 21 15,43-21-15,-21 0 0,-1 0 16,1 0-16,0-21 0,-1 0 16,1 21-16,0-21 0,20 0 0,-20-1 15,21 1-15,0-21 0,0 21 0,-1 0 16,1-22-16,21 1 16,0 21-16,0 0 15,21 21-15,1-22 16,-1 22-16,0 0 0,0 0 15,0 0-15,64 0 16,-64 0-16,21 0 0</inkml:trace>
  <inkml:trace contextRef="#ctx0" brushRef="#br0" timeOffset="29688.05">11112 4382 0,'0'-22'0,"0"44"0,0-65 0,0 22 16,-21 21-16,-42-21 15,-1 0-15,43 21 0,-21 0 16,21 0-16,-22 21 0,22 0 0,-21 0 15,21 0-15,-22 1 0,22 20 16,0-21-16,-21 21 0,-1 43 16,22-21-16,21-22 15,0-21-15,0 0 0,0 0 16,0 1-16,21-1 0,0 0 0,1-21 16,-1 0-16,0 0 0,0 0 15,21 0-15,43 0 16,-43-21-16,1 21 0,-22-21 15,21-1-15,-21 1 0,22 0 16,-22 0-16,0 0 0,0-22 0,22 1 16,-22 21-16,-21-21 0,21 20 15,-21 1-15,0 0 0,0 0 16,0 0-16,0 0 0,0-1 16,-21 22-1,0 0-15,21 22 0,-22-1 16,22 0-16,0 0 0,0 0 0,0 0 15,-21 1-15,21 41 16,0 22-16,0-64 16,0 0-16,0 0 0,21 0 15,1 1-15,-1-1 16,0-21-16,0 0 0,0 0 16,0 0-16,1 0 0,-1 0 15,0 0-15,0-21 0,0 21 0,0-22 16,1 1-16,-22 0 0</inkml:trace>
  <inkml:trace contextRef="#ctx0" brushRef="#br0" timeOffset="29950.91">11472 4297 0,'0'0'0,"0"-21"0,0 42 31,0 0-16,0 0-15,0 22 0,21-22 16,-21 0-16,22 0 0,-22 21 0,21-20 16,-21-1-16,0 0 0,0 21 15,0-21-15,0 22 16,21-22-16,-21 0 0,0 0 16,0 0-16,21-21 15,0-21 16</inkml:trace>
  <inkml:trace contextRef="#ctx0" brushRef="#br0" timeOffset="30226.42">11832 4255 0,'0'0'0,"0"21"31,0 0-15,-21 0-16,0 0 0,21 0 15,-21 1-15,-1-1 0,1 21 0,0-21 16,0 0-16,0 22 0,0-1 16,-1-21-16,1 22 15,0-22-15,21 0 0,0 0 0,0 0 16,0 0-1,21-21 1,0 0-16,1 0 0,-1-21 16</inkml:trace>
  <inkml:trace contextRef="#ctx0" brushRef="#br0" timeOffset="30820.08">12425 4445 0,'0'0'15,"0"-21"-15,0 0 0,0 0 16,0-1-16,0 1 16,0 0-16,0 0 15,0 0-15,-21 21 16,-1-21-16,1 21 15,0 0-15,0 0 0,0 0 0,0 0 16,-1 21-16,1-21 0,0 21 16,-21 21-16,21-21 0,-22 1 0,22 20 15,-21 21-15,21-41 16,-1 20-16,1-21 0,21 21 0,-21-20 16,21-1-16,0 0 0,0 0 0,0 0 15,0 0-15,21 1 0,0-1 16,1-21-16,-1 0 0,21 0 15,0 0-15,1 0 16,-22 0-16,42-43 0,-41 22 16,20 0-16,21-42 15,-20-1 1,-22 43-16,-21-21 0,21-22 16,-21 43-16,21 0 0,-21 0 0,0-1 15,0 1-15,0 0 0,0 42 31,0 0-31,-21 1 0,21-1 0,0 0 16,0 0-16,-21 21 0,21-20 16,-21 41-16,21 1 15,0-43-15,0 0 0,0 0 16,21 0-16,0 0 0,0-21 16,43 0-1,-22 0-15,-21 0 0,0-21 16,1 21-16,20-21 0,-21 0 15</inkml:trace>
  <inkml:trace contextRef="#ctx0" brushRef="#br0" timeOffset="33405.31">14436 3831 0,'0'-21'0,"0"42"0,0-63 15,0 21-15,0 0 0,0-1 16,0 1-16,0 0 0,-22 21 0,1-21 16,-21 21-16,21 0 15,0 0-15,-1 0 16,-20 0-16,21 21 0,0 0 0,-22 22 15,22-22-15,-21 21 0,21-21 16,-22 22-16,-41 105 16,63-85-16,-22 64 15,64-84-15,-42 20 0,21-21 16,-21 1-16,21-1 0,0 0 0,0-20 16,0 20-16,21-21 0,-21 0 0,64 22 15,-43-43-15,21 21 16,1-21-16,-1 0 0,0 0 0,1 0 15,-1 0-15,0 0 0,1 0 16,-1-21-16,0-1 0,-21 22 0,22-21 16,-1 0-16,-21 0 0,22-21 0,-1-1 15,-21 22-15,0-21 16,22-1-16,-43 1 0,0 21 16,21 0-16,0 0 0,-21-1 15,0 44 1,0-1-1,-21-21-15,21 42 0,-21-21 16,21 0-16,0 1 0,0 41 16,-22-42-16,22 0 0,0 22 15,0-22-15,0 0 0,0 0 16,22 0-16,-1 1 0,0-22 16,0 21-16,0-21 0,22 0 15,-22 0-15,42 0 16,-42 0-16,22-21 0,-1-1 0,0 22 15,-20-21-15,20 0 0,-21 0 16,0 0-16,0 0 0,1-1 0,-22-83 16,0 83-1,0-20-15,-22 0 0,1 21 16,0-22-16,-21 22 0,21 0 0,-22 0 16,22 0-16,-21 21 0,-1 0 0,22 0 15,-85 21 1,85 0-16,0 0 0,0 0 0,0 22 15,0-22-15,21 0 0,0 21 16,0-21-16,0 22 0,0-22 0,0 0 16,0 21-16,21-20 0,0-1 0,0-21 15,43 42 1,-43-42-16,21 0 0,0 0 0,43 0 16,-21 0-16,-22 0 0,0 0 15,22-21-15,-22 0 0,0 0 0,43-22 16,-64 22-16,43-42 15,-43 20-15,0 22 16,0-21-16,0 21 0,1-1 0,-22 1 16,0 0-16,0 0 0,0 42 31,0 21-15,0-20-16,0-1 0,0 21 15,-22-21-15,1 43 16,0 20-16,21-62 15,-21-1-15,21 0 0,-21 0 0,21 0 16,0 0 0,0-42 15,0 0-15,0 0-16,0-21 15,0 20-15,21 1 0,0-21 0,0 21 16,0-43-16,22 1 15,-22 42-15,0-22 16,0 22-16,0 0 0,1 21 0,-1-21 0,0 21 16,0 0-16,0 0 15,0 21-15,-21 0 0,22 0 0,-1 43 16,0-43-16,0 21 16,-21-21-16,21 22 0,0-22 15,-21 0-15,22 21 0,-1-20 0,-21-1 16,21-21-16,0 21 0,-21 0 0,21-21 15,0 0-15,1 21 16,-1-21-16,0 0 16,0 0-16,-21-21 0,0 0 15,21 0-15,0 0 0,-21-1 0,22 1 16,-1 0-16,-21 0 0,42-43 16,22-41-1,-43 62-15,0 22 0,21-21 16,-21 21-16,1-1 15,-1 22-15,0 0 0,0 0 0,0 22 16,-21-1-16,21 0 16,-21 0-16,0 0 15,0 0-15,0 1 0,0-1 16,0-42 31,0-1-32,0 1-15,0 0 0,0 0 16,0 0-16,-21 0 16,0-1-16,0 1 15,0 21-15,0 0 16,-1 0-16,1 0 16,0 21-16,0 1 0,0-22 15,0 21-15,21 0 0,-22 21 16,1-21-16,21 1 0,0-1 0,-42 63 15,42-62 1,0 20-16,0-21 0,0 0 0,0 22 16,21-22-16,0 0 0,0-21 15,1 21-15,-1 0 0,0 0 16,42-21-16,-41 0 0,105 0 16,-85-21-1,-21 21-15,21-21 0,1 0 16,-1 0-16,-21 21 0,22-21 0,-22-1 15,0-20-15,21 21 0,-42 0 16,43-64 0,-22 43-16,-21 21 0,0-1 0,0 1 0,0 0 15,0 0-15,0 0 16,-21 0-16,-1 21 0,1 0 0,-21 0 16,0 42-1,20-21-15,22 0 0,-21 0 16,21 22-16,-21-22 0,21 0 0,0 21 15,0-20-15,0-1 0,0 0 16,21 42-16,0-41 16,1-1-16,-1-21 15,0 0-15,0 21 0,0-21 0,22 0 16,-22 0-16,21 0 0,-21 0 0,22 0 16,-1-21-16,-21 21 15,43-43-15,-22 22 0,-21 0 16,0 0-16,0 0 0,1 0 15,-1-22-15,0 22 0,0 0 0,-21-21 16,21 20-16,-21 1 0,0-21 16,0 21-16,21-22 15,-21 22-15,0 0 16,0 42 0,0 0-1,0 1-15,0-1 0,-21 21 16,21-21-16,0 22 0,-42 41 15,21-41-15,0-1 0,-1 0 0,22 1 16,-21-1-16,21 0 0,-21 1 16,0 62-16,21-62 15,-21 63-15,21-43 0,0 1 16,-21-1-16,21-21 0,0 22 16,0-22-16,-22 22 0,22-22 0,-21 0 15,0 1-15,21-22 0,0 21 0,0-21 16,0 1-16,0-1 0,0 0 15,0 0-15,0-42 32,0 0-32,0 0 15,0-1-15,21 1 0,22-42 16,-43 20 0,0 1-16,21 0 0</inkml:trace>
  <inkml:trace contextRef="#ctx0" brushRef="#br0" timeOffset="33779.04">17462 4085 0,'0'-21'0,"0"42"0,-21-63 0,21 21 0,0 0 15,0-1 1,21 1-16,1 21 0,-1-21 15,0 21-15,21 0 0,-21 0 16,1 0-16,20 0 0,-21 0 0,0 0 16,0 0-16,22 42 15,-1 1-15,-42-22 16,21 21-16,-21-21 0,0 43 16,0-22-16,-21-21 0,0 22 15,0-22-15,0 0 0,-22 0 0,1 22 16,0-43-16,20 21 15,-20-21-15,21 0 0,-43 21 16,43-21-16,21-21 31,21 0-15,1 21-16,-1-22 16,-21 1-16</inkml:trace>
  <inkml:trace contextRef="#ctx0" brushRef="#br0" timeOffset="34107.16">18182 3577 0,'0'21'31,"0"1"-31,0-1 16,0 0-16,0 21 0,-21 1 0,0-22 16,21 21-16,-21 0 0,-1 22 15,22-22-15,-21 1 0,0-1 0,21 21 16,0-20-16,-21-1 0,0 22 16,0-43-16,21 21 15,0-21-15,0 0 0,0 1 0,21-22 47,0-22-47,0 1 16,0 0-16</inkml:trace>
  <inkml:trace contextRef="#ctx0" brushRef="#br0" timeOffset="34570.9">18711 4022 0,'0'0'0,"21"0"0,-21-21 0,0-1 16,-21 22-1,0 0-15,0 0 0,0 0 16,0 0-16,-1 0 0,-20 22 0,21-1 16,0-21-16,0 21 0,-1 0 15,22 0-15,0 0 0,-21-21 16,21 22-16,0-1 0,0 0 15,21 0-15,1-21 16,-1 0-16,0 21 0,0-21 16,0 21-16,0-21 0,1 0 15,-1 0-15,0 0 0,-21 22 0,21-22 16,0 0-16,0 0 16,-21 21-16,0 0 0,0 0 15,0 0-15,0 0 16,-21-21-16,-21 22 15,21-22-15,0 21 0,-22-21 16,-20 21-16,-1-21 16,22 0-16,21 21 0,0-21 15,-22 0-15,22 0 0,0 0 0,0 0 16,0 0 0,21-21-1,0 0 1,0 0-16,21-1 15</inkml:trace>
  <inkml:trace contextRef="#ctx0" brushRef="#br0" timeOffset="34906.69">17992 3768 0,'0'-21'16,"21"21"-1,0 0 1,21 0-16,-21 0 0,22 0 0,-1 0 16,22 0-16,-22 0 0,21 0 15,1 0-15,-22 0 0,22 0 16,-22 0-16,0 0 0,1 0 0,-22 0 15,21 0-15,-21 0 0,1 0 16,-22-22 0,-22 22 15,1 0-15,0 0-16</inkml:trace>
  <inkml:trace contextRef="#ctx0" brushRef="#br0" timeOffset="48723.32">360 6160 0,'21'0'16,"0"0"15,-42 0 0,0 0-15,21-22 0,-21 22-1,21-21-15,0 0 0,0 0 16,21 0-16,-21 0 16,21 21-16,0-22 0,0 22 15,0-21-15,1 21 0,-1 0 16,21-21-16,-21 21 0,0 0 15,1 0-15,-1 0 0,0 21 16,0-21-16,0 21 0,0 1 16,1 20-16,-22-21 0,0 43 15,0-1 1,0-21-16,0-20 0,-22 20 0,1 0 16,0-21-16,-21 22 0,-43 41 15,0-41-15,64-22 16,-21 0-16,21-21 15,-22 0-15,22 21 0,-21-21 0,21 0 16,0 0-16,-22 0 0,22-21 16,-21 0-16,21 0 15,-1 0-15,22-1 0,0 1 0,-21 0 16,21 0-16,0 0 0,0 0 16,0-22-16,21 43 15,1 0-15,-1 0 16,0 0-16,0 0 0,0 0 15,22 0-15,-1 21 16,-21 1-16,21-1 0,-20 0 16,-1-21-16,0 21 0,0 0 0,0 0 15,0 1-15,-21-1 0,22 0 16,-1 0-16,-21 0 0,21 0 16,0-21-16,-21 22 15,21-1 1,0-21-16,1 0 31,-1-21-31,-21-1 0,0 1 0</inkml:trace>
  <inkml:trace contextRef="#ctx0" brushRef="#br0" timeOffset="49106.32">1079 6350 0,'0'21'16,"0"-42"46,0 0-30,-21 21-1,0 0-15,21 21-16,0 0 15,-21-21-15,21 21 16,21-21 31</inkml:trace>
  <inkml:trace contextRef="#ctx0" brushRef="#br0" timeOffset="50696.71">1990 6011 0,'0'22'31,"0"-1"-15,0 0-16,0 0 0,0 0 15,0 0-15,21 1 0,-21-1 16,0 0-16,21 0 0,-21 0 16,21-21-16,0 21 15,0-21-15,1 0 0,-1 0 16,0 0-16,64-21 15,-43 0-15,0 0 0,-21 0 16,22 0-16,-1-1 0,0 1 0,1-21 16,-22 21-16,0-22 0,0 22 15,22-21-15,-43 21 0,21-22 0,-21 22 16,0-21-16,21 21 16,-21 0-16,0-1 0,0 1 15,-21 21 1,0 21-16,21 1 15,-22-1-15,1 21 0,21-21 16,0 22-16,-21-1 0,0-21 0,21 21 16,0 1-16,0-1 0,-21 0 15,21 1-15,0-22 0,0 21 0,-21 1 16,21-1-16,0 43 16,0 42-1,0-106-15,0 21 0,0-21 16,0 0-16,0 1 0,0-1 0,0 0 15,0 0-15,-22-21 0,1 21 16,0-21-16,-21 0 16,21 0-16,-22 0 0,1 0 15,21-21-15,-22 0 0,1 21 0,21-21 16,-21 0-16,20-1 0,-20 1 16,0 0-16,21 0 15,-1 21-15,22 21 47,22-21-47,-1 21 0,0 0 16,0-21-16,0 22 15,22-1-15,-22-21 0,21 21 0,0-21 16,1 0-16,-1 21 0,0-21 16,1 0-16,20 0 0,64 0 15,-21-21 1,-64 0-16,1 0 0,-1-1 0,-21 1 15,22 0-15,-22 0 0,0 0 0,0-22 16,0 1-16,0 21 0,-21-21 16,22-22-16,-22-21 15,0 64-15,0 0 16,0 42 31,0 0-47,-22 1 0,22-1 0,0 0 15,-21 0-15,21 0 0,0 22 16,-21-22-16,21 63 16,0-62-16,0-1 0,0 0 15,0 0-15,0 0 0,0 0 16,0-42 31,0 0-47,0 0 0,0 0 15,0 0-15,0-22 0,0 22 16,0-21-16,21 21 0,-21-22 16,21 1-16,1 21 0,-1 0 0,21-22 15,-21 22-15,0 0 0,22 0 16,-1 21-16,-21-21 0,22 21 0,-1 0 16,-21 0-16,21 0 0,-20 0 15,-1 21-15,0 21 0,-21-21 16,0 0-16,0 22 0,0-22 15,0 21-15,0-21 0,0 22 16,0-22-16,-21 21 0,0-21 0,21 22 0,-22-22 16,22 0-16,0 0 15,0 0-15,0 1 0,22-44 47,-22 1-47,21 0 16,0-21-16,-21 21 0,21-1 15</inkml:trace>
  <inkml:trace contextRef="#ctx0" brushRef="#br0" timeOffset="51002.53">3937 5779 0,'0'21'15,"-21"21"1,21-21-16,-21 22 0,21-1 16,0 0-16,0 1 0,-22 41 15,1-20-15,0-22 0,21 0 16,-21 22-16,0-22 0,21 1 0,0-1 16,0 0-16,-21 1 0,21-22 15,0 0-15,0 0 0,0 0 0,0 0 16,21-21-1,0 0 1,0 0-16,0 0 0,-21-21 16,21-21-16,1 21 15,-1-22-15,-21 22 0</inkml:trace>
  <inkml:trace contextRef="#ctx0" brushRef="#br0" timeOffset="51214.41">3704 6244 0,'-21'0'16,"42"0"-16,-21 0 47,21 0-47,0 0 15,1 0-15,-1 0 0,0-21 0,0 21 16,0 0-16,22 0 0,-1 0 15,21-21 1</inkml:trace>
  <inkml:trace contextRef="#ctx0" brushRef="#br0" timeOffset="51670.15">4149 6244 0,'0'-21'16,"0"0"-16,0 0 16,0 0-1,21 21 1,0 0-16,0 0 16,0 0-16,0 21 15,-21 0-15,43 42 16,-43-41-16,0 20 0,21-21 0,0 21 15,-21 1-15,0-22 0,0 21 16,0-21-16,0 22 0,0-22 0,0 42 16,-21-20-1,0-43-15,21-21 32,0-1-32,0 1 15,0 0-15,0 0 0,0-21 0,0 20 16,0-20-16,0 21 0,0-21 15,0-1-15,0 22 0,21 0 0,0 0 16,0 0-16,0-22 16,22 22-16,-22 21 15,0-21-15,0 21 0,0 0 16,1 0 0,-1 21-16,0 0 15</inkml:trace>
  <inkml:trace contextRef="#ctx0" brushRef="#br0" timeOffset="52134.89">5038 6223 0,'0'-21'0,"0"42"0,0-63 15,0 21-15,0-1 16,0 1-1,-22 21-15,1 0 16,0 0-16,0 21 0,0 1 0,0-22 16,-1 21-16,1 21 0,0 0 15,0 1-15,0-22 16,0 21-16,-1 1 0,22-1 0,0-21 16,0 21-16,0-20 0,0-1 0,0 21 15,0-21-15,0 0 0,22 1 0,-1-22 16,0 21-16,0-21 0,0 0 0,43 0 15,-43 0 1,21 0-16,-21 0 0,1-21 0,41-22 16,-42 22-16,0 0 0,1 0 15,-1-22-15,0 1 0,-21 21 16,0-43-16,0 22 0,0 0 16,0 21-16,0-1 0,-21-20 0,0 21 15,-1 21-15,1-21 0,0 0 16,-21 21-16,21 0 0,-22 0 0,22 0 15,-42 0 1,-1 0-16,64 21 0,-21 0 16,21 0-16,0 0 15,0 0 1</inkml:trace>
  <inkml:trace contextRef="#ctx0" brushRef="#br0" timeOffset="53254.25">6096 6265 0,'0'0'0,"0"-21"0,0 0 15,0 0-15,-21 21 16,0-42-16,-1 42 0,1-22 15,0 22-15,0 0 0,0-21 16,-22 21-16,22 0 0,0 0 0,0 0 16,-21 0-16,20 21 0,1-21 0,-21 22 15,21-1-15,-43 42 16,1 1-16,42-43 0,-1 21 16,1 1-16,0-1 0,21 0 15,-21 1-15,21-22 0,0 21 16,0 0-16,0-20 0,0-1 0,42 21 15,-21-21-15,1-21 16,-1 0-16,21 21 0,0-21 0,22 0 16,-22 0-16,1-21 0,-1 0 15,-21 0-15,21 0 0,1 0 16,-1-43-16,0 22 16,-20-1-16,-1 1 0,0 0 0,0-22 15,0 22-15,0 0 0,1-22 16,-1 22-16,-21-22 0,21 22 0,-21 0 0,21-1 15,-21-41-15,0 41 16,0 1-16,0 21 0,0 0 16,0-1-16,-21 22 15,0 22 1,21 20-16,-21-21 0,21 64 16,-22-1-1,1-41-15,21 20 0,-21-20 0,21-1 16,0 0-16,0 22 0,-21 20 15,21-41-15,0-1 16,-21 0-16,21 1 0,0-1 0,0-21 0,0 0 16,0 1-16,21-1 0,0 0 0,0-21 15,0 0-15,1 0 0,20 0 16,0 0-16,-21 0 16,1 0-16,20-21 0,-21 0 0,21-1 15,-20 1-15,-1 0 0,0 0 16,21-21-16,1-22 0,-22 22 15,0-1-15,-21 22 0,0-21 16,21 21-16,-21 0 0,0-1 0,0 1 16,0 0-16,0 0 15,-21 42 1,21 0 0,-21 0-16,21 22 0,-21-22 15,21 21-15,0-21 0,-22 22 0,22 20 16,0 22-1,0-43-15,0-21 0,22 1 16,-1-22-16,0 21 0,0 0 16,0-21-16,0 0 0,1 0 0,62 0 15,-41-21 1,-22 0-16,21-1 0,-21 1 16,0 0-16,1 0 0,20-21 0,-21 20 0,0-20 15,-21 0-15,21 21 0,-21-22 16,22 22-16,-22-42 0,0 41 15,0 1-15,-22 21 32,1 0-17,0 21-15,21 22 0,0-22 16,0 42-16,-21-41 16,21 20-16,0-21 0,0 21 0,0-20 15,0 20-15,0-21 0,0 0 0,0 0 16,21 1-16,-21-1 0,42 0 15,-20-21-15,-1 0 0,0 0 16,0 0-16,0 0 16,0 0-16,1-21 0,-1 21 0,0-21 15,0-1-15,0 1 0,0 0 0</inkml:trace>
  <inkml:trace contextRef="#ctx0" brushRef="#br0" timeOffset="53546.08">7472 6202 0,'0'0'16,"0"-21"-16,0 0 0,-21 21 31,-1 21-15,22 0-16,-21 21 0,0-21 16,21 1-16,0 20 0,-21-21 15,21 21-15,-21-20 0,21 20 0,0-21 16,0 0-16,0 22 0,0-22 15,0 0-15,42 21 16,-21-21-16,0-21 16,1 22-16,20-22 0,-21 0 15,0 0-15,22 0 0,-22 0 0,0-22 16,21 22-16,-21-21 0,22 0 0,-22 0 16,64-21-16,-64-1 15</inkml:trace>
  <inkml:trace contextRef="#ctx0" brushRef="#br0" timeOffset="54842.23">8149 5736 0,'0'-42'0,"0"84"0,0-105 15,0 20-15,0 22 0,0 0 0,0 0 16,0 0-16,0 0 0,-21 21 0,0 0 16,0 21-1,-1 0-15,22 0 0,-21 21 16,21 1-16,-21-1 0,21 0 15,-21 22-15,21-22 0,0 22 0,0-22 16,-21 22-16,21-22 0,0 21 0,-21-20 16,21-1-16,0 43 15,0-43-15,0 0 0,0 1 0,0-22 16,0 21-16,0-21 0,21 1 0,0-22 16,0 0-16,0 21 0,0-21 15,43 0-15,-43-21 16,0 21-16,22-22 0,-22 1 0,0 0 15,0 0-15,21-21 0,-20 20 16,-1 1-16,0 0 0,-21-21 0,21 21 16,0-1-16,-21-41 15,0 21-15,0 20 16,0 44 0,0-1-1,0 0-15,0 0 0,0 0 16,0 22-16,-21-1 15,21 0-15,0-21 0,0 1 0,0 20 16,0-21-16,0 0 0,0 0 16,0 1-16,0-1 0,21 0 15,0-21-15,1 0 0,-1 0 16,0 0-16,0 0 0,43-21 16,-43 0-16,21-1 0,-21 1 15,43-42-15,-22 42 0,-21-22 16,0 22-16,22 0 0,-22-21 15,0 20-15,0 1 0,0 21 16,-21-21-16,0 0 0,0 42 31,-21 0-31,0 0 16,0 1-16,21-1 0,0 0 0,-21 0 16,21 0-16,-21 43 15,21-22 1,0-21-16,0 0 0,0 1 0,21-22 15,0 0 1,0 0-16,0 0 16,0 0-16,-21-22 0,22 1 0,-22 0 15,0 0-15,21 0 0,-21 0 16,0-1-16,0-20 0,0 21 16,0 0-16,0 0 0,0-1 0,0 1 0,-43 0 15,1 0 1,21 21-16,0 0 15,21-21 1,21 21 0,0 0-1,21-21-15,-20 21 0,-1-22 0,21 22 16,-21-21-16,22 21 0,-22 0 16,21 0-16,-21-21 0,0 21 0,22 0 15,-22 0-15,0 0 16,0 0-16,0 21 15,-21 0-15,0 1 0,0-1 16,0 0-16,0 21 0,0-21 0,0 1 16,0-1-16,0 21 0,0-21 15,-21 43-15,0-43 0,21 21 16,0-21-16,-21-21 0,21 22 16,0-1-1,0-42 1,0-1-1,0 1 1,0 0-16,0 0 0,0 0 0,0 0 0,0-1 16,0-20-16,21 21 0,-21 0 15,21-22-15,0 22 0,1-21 16,-1 21-16,21 0 0,64-64 16,0 43-1,-64 20-15,22 1 0,-22 21 0,0 0 16,1 0-16,-1 0 0,21 43 15,-41-1-15,-22-21 0,0 0 16,21 22-16,-21-1 0,0-21 0,0 64 16,0-43-16,-21 22 15,-1-22-15,22-21 0,-21 21 16,0-20-16,0-1 0,21 0 16,-21 0-16,21-42 31,0 0-31,0 0 15,0-1-15,0 1 0,0 0 16,0-21-16,0-1 0</inkml:trace>
  <inkml:trace contextRef="#ctx0" brushRef="#br0" timeOffset="55034.63">9377 5757 0,'0'0'0,"-21"0"0,-1 0 0,22-21 16,-21 21-16,0-21 16,0 21-1,0 0 17,0 0-32,-1 0 0</inkml:trace>
  <inkml:trace contextRef="#ctx0" brushRef="#br0" timeOffset="55254.5">7768 5884 0,'-21'0'0,"42"0"0,-63 22 0,63-22 31,21 0-31,1 0 0,-1 0 15,0 0-15,22 0 0,-22 0 0,22 0 16,-22 0-16,21 0 0,-20 0 16,-1 0-16,22 0 0,-22 0 0,-21 0 15,21-22-15,-20 22 0,-1 0 0</inkml:trace>
  <inkml:trace contextRef="#ctx0" brushRef="#br0" timeOffset="55901.24">11028 5694 0,'0'-21'0,"0"42"0,0-85 0,0 43 16,0 0-16,0 0 0,21-21 15,-21 20 1,0 1-16,0 42 16,0 1-16,0-1 0,0 21 15,-21 0-15,21 1 0,-21-1 16,-1 0-16,1 22 0,21-1 16,-21-20-16,0 20 0,0-20 0,0 20 15,-1-21-15,1 1 0,21-1 16,-21 22-16,21-43 0,-21 21 0,21 0 15,-21 1-15,21-22 0,0 0 16,0 0-16,21-21 16,0 0-1,0-21-15,0 0 0,1-21 16,-1 20-16,0 1 0,0 0 16</inkml:trace>
  <inkml:trace contextRef="#ctx0" brushRef="#br0" timeOffset="56286.66">11303 6011 0,'0'0'16,"21"0"-16,-21 22 15,0-1-15,0 0 0,-21 0 16,0 21-16,21 22 16,-21-43-16,21 0 15,0 0-15,0 1 0,0-1 0,0 0 16,0 0-16,21 0 15,0-21-15,0 0 16,64 0-16,-43 0 0,0 0 16,-20-21-16,20 0 15,-21 0-15,43 0 0,-43-1 16,0-20-16,0 21 0,-21-43 16,0 22-16,0 0 15,-21 21-15,0-1 0,0 1 0,-1 21 16,-20-21-16,21 0 0,-21 21 15,20 0-15,-20 0 0,21 0 0,-43 0 16,1 21 0,63 0-16,-21-21 15,21 21-15,0 1 16,-21-22 0</inkml:trace>
  <inkml:trace contextRef="#ctx0" brushRef="#br0" timeOffset="56530.51">10774 5863 0,'0'0'0,"-21"-21"32,42 21-32,0 0 15,21 0-15,1-21 0,41 21 16,22-21-1,-64 21-15,22 0 0,-1-21 0,43-1 16,-63 22-16,-1 0 0,0 0 16,-21-21-16,22 21 0,-22 0 15</inkml:trace>
  <inkml:trace contextRef="#ctx0" brushRef="#br0" timeOffset="57344.71">12996 5419 0,'0'0'0,"0"-21"0,0-1 0,0 1 16,0 0-16,-21 21 16,0 21-1,0 0-15,0 1 0,-1 20 16,1 0-16,0 1 15,21-1-15,-21 0 0,0 22 0,-22-1 16,22-20-16,0 20 0,0-21 0,0 22 16,-22-22-16,22 1 0,0-1 15,0 0-15,21 1 0,-21-22 0,0 0 16,21 0-16,0 0 0,-22 0 0,22 1 16,22-22 15,-22-22-31,21 1 0,0 0 0,0 0 15,-21 0-15,21-22 0,0 22 16,1-21-16,-1 0 0,21-22 0,-21 22 16,22-1-16,20-84 15,-21 22-15,-20 41 16,-1 22-16,0-1 0,0 1 0,-21 21 16,21 0-16,-21 0 0,0-1 15,0 44 1,0-1-16,0 0 0,0 21 0,0 1 15,-21-1-15,21 0 16,0 22-16,-21-22 0,21 0 0,0 22 0,0-22 16,-21 1-16,21-1 0,-21 0 0,21 1 15,0-1-15,0-21 0,0 21 16,0 1-16,0-1 16,0-21-16,0 0 0,0-42 46,0 0-30,-22 0-16</inkml:trace>
  <inkml:trace contextRef="#ctx0" brushRef="#br0" timeOffset="58611.51">12552 6011 0,'-21'0'0,"42"0"0,-64 0 0,22 0 0,0 0 15,21 22 1,0-1-1,21-21-15,0 0 0,22 0 16,-1 0-16,-21 0 16,22 0-16,20 0 0,-21 0 0,22 0 15,-1 0-15,1 0 0,-22-21 0,85-1 16,-84 1-16,105-21 16,-106 21-16,-21 0 15,0-1-15,1 22 0,-1-21 0,0 21 16,-21-21-16,-21 21 31,0 21-31,-1 0 16,22 1-16,-21-1 0,0 0 15,0 21-15,0-21 0,0 43 16,-1-43-16,22 21 16,0 1-16,0-1 0,0-21 15,0 0-15,22-21 0,-1 0 16,0 0-16,0 0 0,21 0 15,-20 0-15,62-21 16,-63 21-16,22-21 0,-22 0 0,0 0 16,0 0-16,0-1 15,1 1-15,-1 0 0,0-21 0,-21 21 0,42-64 16,-42 64 0,0 0-16,0-1 0,21 1 15,-42 21 16,21 21-31,-21 1 0,21-1 0,0 0 16,-21 0-16,21 0 0,-21 22 0,21-22 16,-21 0-16,21 0 0,0 0 15,0 0-15,0 43 16,0-43-16,21 0 0,0-21 16,21 0-1,-21 0-15,1 0 0,20 0 0,-21 0 16,21 0-16,-20 0 0,20 0 0,21-21 15,22-42 1,-43 20-16,1-20 16,-22-1-16,21 22 0,-21 0 15,-21-22-15,22 1 0,-1-1 0,-21 22 16,21-64-16,-21-21 16,0 85-1,0 63 16,-21 0-31,21 0 0,-21 0 0,21 22 16,-22-1-16,22 0 0,0 1 16,-21-1-16,21 0 0,-21 1 15,21-1-15,-21 21 0,21-41 0,0 20 16,0 0-16,0 1 0,0-22 0,0 0 16,0 21-16,0-21 0,0 1 15,0 20-15,21-21 16,0-21-16,0 0 0,1 0 15,-1 0-15,63 0 16,-62-21-16,-1 21 0,0-21 0,0 0 16,0-1-16,0 1 0,22 0 15,-43 0-15,21 0 0,0 0 0,0-1 16,-21-20-16,0 21 16,0 42 15,0 0-31,0 0 0,-21 1 15,21-1-15,-21 21 16,0 0-16,21-20 16,0-1-16,0 0 0,0 0 0,0 0 15,21-21 1,0 0-16,0 0 0,22 0 16,-1 0-16,0 0 15,-21 0-15,1 0 0,20-21 16,-21 0-16,21 21 0,-20-42 0,41-1 15,-42 22-15,0-21 16,-21 21-16,0-22 0,0 22 0,0-21 16,0 21-16,0-22 0,-21 22 0,0 0 15,0 0-15,0 21 0,-22 0 16,-20-21-16,42 21 0,-43 0 16,22 21-16,21-21 0,0 21 15,-1 0-15,1-21 0,0 21 16,0 0-16,21 1 0,-21-1 15,21 0 1,-21-21-16,-1 0 16,1 0-16</inkml:trace>
  <inkml:trace contextRef="#ctx0" brushRef="#br0" timeOffset="58818.69">14012 5736 0,'-21'0'32,"42"0"-32,0 0 0,1 0 0,-1 0 15,21 0-15,-21 0 0,22 0 0,-1 0 16,21 0-16,-20-21 0,105 21 16,-85 0-1,-20 0-15,-22 0 0,-21-21 16,21 21-16,0 0 0,0 0 15</inkml:trace>
  <inkml:trace contextRef="#ctx0" brushRef="#br0" timeOffset="59818.6">15430 5779 0,'-21'0'15,"21"21"-15,0 0 16,-21 0-16,21 0 0,-21 0 0,0 1 16,21-1-16,0 0 0,0 0 0,0 0 15,-21 0-15,21 22 16,-22-43-16,22 21 0,-21 0 16,21-42 46,0 0-62,0 0 0,0-1 16,21-20-16,1 21 0,20-21 15,-21-1-15,0 22 0,0 0 16,1-21-16,-1 20 0,0 22 0,0-21 16,21 0-16,-20 21 0,-1 0 15,0 0-15,0 0 0,21 0 16,-20 21-16,20 22 15,-21-22-15,-21 21 0,0-21 16,0 0-16,21 1 0,-21 20 0,0-21 16,0 0-16,0 0 0,0 1 0,0 20 15,0-21 1,0 0-16,-21-21 16,21-21 15,0 0-31,0 0 15,0 0-15,0-1 16,0-20-16,0 21 0,0 0 0,21-22 16,0 22-16,1-42 15,-1 20-15,0 22 0,21 0 16,-21 0-16,1 0 0,20 21 0,-21-21 16,21 21-16,1 0 0,-1 0 15,-21 0-15,22 21 0,20 21 16,-21-21-16,-20 0 0,-1 22 15,0-22-15,-21 21 0,0-21 16,0 22-16,0-22 0,0 0 0,0 21 0,-21-20 16,0-1-16,-1 0 0,1 0 15,0-21-15,0 21 0,0 0 16,0-21-16,-1 0 16,44-21 15,-1 21-31,0-21 15</inkml:trace>
  <inkml:trace contextRef="#ctx0" brushRef="#br0" timeOffset="61714.51">16912 5779 0,'0'-22'0,"0"44"0,0-65 0,0 22 15,-21 0-15,0 0 0,0 0 0,-22-1 16,1 22 0,21 0-16,0 0 0,-1 0 15,1 22-15,-21-1 0,21 0 0,0 0 16,-1 0-16,-20 22 0,21-1 16,-64 64-16,64-43 15,21-42-15,-21 1 16,21-1-16,0 0 0,0 0 0,0 0 15,0 0-15,21 1 0,0-1 0,0-21 16,22 0 0,41 0-16,-62 0 15,20 0-15,-21-21 0,21-1 0,-20 22 16,-1-21-16,21 0 0,-21 0 16,0 0-16,1-22 0,-1-20 15,0 21-15,0 20 0,-21-20 0,21 21 16,-21 0-16,0-22 15,0 22-15,0 0 0,0 42 32,-21 0-32,21 1 0,-21 20 15,21-21-15,-21 0 0,21 0 0,0 22 16,0-22-16,0 0 16,0 21-16,0-20 0,0-1 0,0 0 15,42 42-15,0-41 16,-20-22-16,-1 0 0,0 21 15,21-21-15,-21 0 0,1 0 0,20 0 16,-21-21-16,0 21 0,22-22 16,-22 1-16,0 0 0,42-21 15,1-22-15,-43 22 16,0-22-16,0 22 0,22-21 0,-22 20 16,0-20-16,0-1 0,0 22 0,1-22 15,-1 22-15,0-21 0,-21 20 16,0 22-16,0-21 0,0 21 15,0-22-15,0 22 0,-21 21 16,0 0-16,-1 21 16,1 0-16,0 1 0,0 20 15,21 0-15,-21 1 0,0-1 16,21 0-16,0 1 0,-43 105 16,22-106-16,21 0 0,0 22 15,0-43-15,0 21 0,0 1 16,0-22-16,0 21 0,0-21 0,0 1 15,42 20 1,1-21-16,-22-21 0,0 0 16,0 0-16,43 0 0,-43 0 15,0 0-15,0-21 0,0 21 16,1-21-16,-1 0 0,21-22 16,-21 1-16,22 0 15,-22-1-15,0 22 0,-21-42 16,21 41-16,-21 1 0,21 0 15,-21 42 1,0 0 0,-21 1-16,21-1 0,-21 0 15,21 21-15,-21 1 16,21-22-16,0 21 0,0 0 16,0-20-16,0-1 0,0 0 15,0 0-15,21 0 16,0-21-16,0 21 0,43-21 15,-43 0 1,0 0-16,21 0 0,-20 0 0,-1-21 16,21 0-16,-21 0 0,22 0 0,-22 0 15,0-1-15,42-41 16,1-22 0,-43 64-16,-21 0 0,21 21 0,-21-21 15,0 0-15,-21 21 16,21 21-1,-21 0-15,0 0 16,21 0-16,-21 0 0,21 1 0,0-1 16,-22 0-16,22 0 0,-21 0 0,21 0 15,0 1-15,0-1 0,0 0 16,0 0-16,21 0 16,1-21-1,-1 0-15,0 0 0,0 0 0,0 0 16,0 0-16,1-21 0,-1 21 0,0-21 15,0 0-15,-21 0 16,0-1-16,0 1 0,0 0 16,0 0-16,0-21 0,0 20 0,-21 1 15,0 0-15,0 21 16,-1-21-16,1 21 0,0-21 16,0 21-16,21-21 15,21 21 1,0 0-16,0-22 15,22 22-15,-22 0 0,42-21 16,43 21 0,-63-21-16,-22 21 0,21 0 15,-21 0-15,0 0 0,22 0 0,-22 0 16,0 21-16,-21 0 0,21 22 16,-21-22-1,0 0-15,0 0 0,0 0 16,0 1-16,0-1 0,0 0 15,0 0-15,0 0 0,0 0 0,-21-21 16,21 22-16,0 20 16,0-21-16,0 0 15,0 0-15,0-42 47,0 0-31,0 0-16,0 0 0,0 0 15,0-1-15,21 1 0,0 0 0,22-42 16,20-43 0,-20 63-16,-22 22 15,21-21-15,-21 21 0,22 0 0,62-43 16,-41 43 0,-22 21-16,-21 0 0,22 0 15,-22 0-15,0 0 0,0 21 0,0 0 16,-21 22-16,0-22 0,0 21 15,0 0-15,0 1 0,0-22 0,0 21 16,-21 64 0,0-85-16,0 22 0,21-22 15,0 0-15,0 0 0,-21-21 0,21 21 16,0 0-16,-21-21 0,21-21 47,-22 0-32,1 0-15,0 0 0,21 0 16,-21-22-16</inkml:trace>
  <inkml:trace contextRef="#ctx0" brushRef="#br0" timeOffset="61946.38">18690 5186 0,'0'0'0,"0"-21"16,21 21 46,-21 21-62,-42 0 31</inkml:trace>
  <inkml:trace contextRef="#ctx0" brushRef="#br0" timeOffset="62234.21">17293 5588 0,'-21'0'0,"42"0"16,-21 0 0,42 0-1,-20 0-15,20 0 0,21 0 16,-20 0-16,-1 0 0,0 0 0,22 0 16,-22 0-16,43 0 0,-43 0 15,-21 0-15,22 0 0,-22 0 16,0 0-16,0 0 0,0 0 0,-21-21 31,-21 21-15,0 0-16,0 0 0</inkml:trace>
  <inkml:trace contextRef="#ctx0" brushRef="#br0" timeOffset="63803.24">381 7684 0,'0'0'0,"-21"0"15,0 0-15,21-22 32,0 1-17,21 21-15,0 0 16,0-21-16,0 0 0,0 21 15,1 0-15,-1 0 0,0-21 0,21 21 16,-21 0-16,1 0 0,-1 0 16,0 0-16,0 21 0,-21 0 15,21 21-15,-21-20 0,0-1 16,-21 0-16,0 0 0,0 21 16,0-20-16,-22-1 0,1 0 0,0 21 15,-1-21-15,-20 22 16,-22-22-1,64-21-15,0 0 0,0 0 16,-1 0-16,22-21 16,0 0-1,0-1-15,22 1 16,-1 21-16,0-21 0,0 21 0,21-21 16,-20 21-16,20 0 0,-21 0 15,64 0-15,-43 0 0,0 0 16,-20 0-16,20 0 15,21 42-15,-41-21 0,-1 1 16,0 20-16,-21-21 0,0 21 0,0 1 16,0-22-16,0 21 15,-21 1-15,0-22 0,-1 21 0,-20-21 16,21 22-16,-21-22 0,20 0 16,-20 0-16,0 0 0,-1 0 0,1-21 15,0 22-15,-22-22 0,22 0 16,0 0-16,20 0 0,-20 0 0,0 0 15,-1-22-15,1 22 0,21-21 16,21 0-16,0 0 0,0 0 16,0 0-16,0-1 0,0 1 15,0 0-15,0 0 16,0 0 0,0 0-16,0-1 15,21 22-15,0 0 16</inkml:trace>
  <inkml:trace contextRef="#ctx0" brushRef="#br0" timeOffset="64006.75">1122 7938 0,'0'0'16,"0"-22"-1,21 22 48</inkml:trace>
  <inkml:trace contextRef="#ctx0" brushRef="#br0" timeOffset="65451.43">2244 7620 0,'0'0'0,"0"-21"0,0 42 47,0 0-47,0 0 0,0 22 0,0-22 16,21 21-16,-21 1 0,0-1 15,21 0-15,-21 22 0,0-22 16,0 0-16,0 43 15,0-43-15,0-20 0,0 41 16,0-42-16,21 0 16,0-21-16,0 0 15,1 0-15,-22-21 0,21-21 16,0 21-16,0-22 0,0 22 16,-21-21-16,21 21 0,1-22 15,-22 1-15,21 0 0,0 21 0,-21-22 16,42-20-16,-42 42 15,21-1-15,-21 1 0,22 21 0,-22-21 16,21 21-16,0 0 16,0 21-1,-21 0-15,0 1 0,0 20 16,0 21-16,0-41 16,0 20-16,0 0 0,0-21 0,21 1 15,-21 20-15,0-21 0,0 0 0,21 0 16,1 1-16,-1-1 15,0-21-15,21 0 16,-21 0-16,1-21 0,20 21 16,-21-22-16,0 1 0,-21-21 0,21 21 15,1-22-15,-1 22 0,0-21 16,0 0-16,-21 20 0,0-62 16,0 63-16,0-22 0,0 22 15,0-21-15,0 21 0,0-1 16,0 1-16,0 0 15,0 42 1,0 0-16,0 1 0,0-1 16,0 0-16,0 21 0,0-21 15,0 64-15,0-64 0,0 22 16,0-1-16,0 0 0,0-21 0,21 22 16,-21-22-16,21 0 0,-21 21 15,22-42-15,41 43 16,22-43-1,-43 0-15,-21-21 16,22-1-16,-1 1 0,-21 0 0,21 0 0,-20-21 16,20-1-16,-21 22 0,0-21 15,0-1-15,1 1 0,-1 0 0,-21-1 16,21-41-16,-21-1 16,0 43-16,0 21 0,0-1 15,0 1-15,0 0 0,0 0 0,-21 21 16,0 0-1,21 21-15,-22 0 0,22 0 0,0 22 16,0-1 0,0-21-16,0 22 0,0-1 0,0 0 15,0 1-15,0-1 0,0-21 0,0 21 16,0 1-16,0 41 16,0-62-16,0 41 0,0-42 15,0 0-15,0 1 16,0-1-16,0-42 31,0-1-31,0 1 16,0-21-16,0 21 0,22-22 0,-1 22 15,-21-21-15,21 21 0,0-22 16,0 22-16,0-21 0,43 0 16,-43 20-16,0 1 0,22 0 15,-22 21-15,21 0 0,-21 0 16,22 0-16,-22 0 0,0 21 0,0 0 15,43 43-15,-43-1 16,-21-20-16,0-22 16,0 42-16,0-20 0,0-22 15,0 0-15,0 0 0,-21 0 16,21 1-16,-22-1 0,22 0 16,-21-21-16,0 0 0,21-21 46,0 0-46</inkml:trace>
  <inkml:trace contextRef="#ctx0" brushRef="#br0" timeOffset="66227.5">4784 7789 0,'0'-21'0,"0"42"0,0-63 0,0 21 16,-22 21-16,1-21 0,0 21 0,0 0 16,0 0-16,0 0 0,-1 0 15,-20 0-15,21 0 0,-21 21 16,-1 0-16,-41 43 0,62-43 16,-20 21-16,0 43 0,21-64 15,-1 21-15,22 1 0,-21-22 16,21 21-16,0-21 0,0 0 0,21 22 15,1-22 1,-1-21-16,21 0 0,-21 0 0,0 0 16,22 0-16,-22 0 0,0-21 0,21 0 15,-20-1-15,-1 1 0,42-21 16,-42 21-16,22-43 16,-22 43-16,-21-21 0,21 21 15,-21-1-15,21-20 0,-21 21 16,0 0-16,0 0 0,0-1 15,-21 22 17,0 22-32,21-1 0,0 0 15,0 21-15,0-21 0,0 22 16,0 20-16,0-42 0,0 22 16,0-22-16,0 0 0,0 21 0,21-20 15,0-22-15,0 21 0,-21 0 16,22-21-16,62 0 15,-63 0-15,22 0 16,-1-21-16,-21 0 0,22-22 16,-22 22-16,0-21 0,0 21 15,0-22-15,0 1 0,-21 0 0,22-43 16,-1 43-16,-21-22 16,0 22-16,0-1 0,0 1 15,21 0-15,-21 21 0,0-1 0,0-20 16,0 21-16,0 42 31,0 0-31,-21 22 16,21-22-16,0 21 0,0 0 15,0 1-15,-21-1 0,21 0 0,-22 1 16,22-1-16,0 0 0,0 1 16,0-1-16,0-21 0,0 22 0,0-22 15,0 0-15,0 0 0,64 21 16,-43-42-1,0 0-15,0 0 0,1 0 0,-1-21 16,0 0-16,0 0 0,0 21 0,0-21 16</inkml:trace>
  <inkml:trace contextRef="#ctx0" brushRef="#br0" timeOffset="66445.37">5059 7747 0,'21'0'15,"0"0"-15,0 0 0,0 0 16,1 0-16,-1 0 16,0 0-16,0 0 0,43 0 15,-22 0-15,-21 0 0,0 0 16,0 0-16,1 0 15</inkml:trace>
  <inkml:trace contextRef="#ctx0" brushRef="#br0" timeOffset="66770.53">6583 7662 0,'-21'22'31,"21"-1"-31,-43 63 16,43-41-1,0-1-15,-21-21 0,21 0 0,-21 22 16,21-22-16,-21 0 0,21 0 16,0 0-16,0 1 0,0-1 0,0 0 15,21-21 1</inkml:trace>
  <inkml:trace contextRef="#ctx0" brushRef="#br0" timeOffset="67179.28">7112 7726 0,'0'0'0,"21"-21"0,-21 0 15,0-1-15,-21 22 16,0 0-16,0 0 0,-1 0 16,1 0-16,-21 0 0,21 0 0,0 22 15,-1-1-15,1-21 0,0 21 16,-21 21-1,42-21-15,0 1 0,0-1 16,21-21 0,0 0-16,0 0 0,43 21 15,-43-21-15,21 0 0,-21 0 0,1 21 16,20-21-16,-21 0 0,0 21 16,0-21-16,1 21 0,-1 1 15,-21-1-15,0 0 16,-21 0-1,-1 0-15,1-21 16,-21 0-16,-22 21 16,1-21-16,21 22 0,-1-22 15,22 0-15,-21 0 0,21 0 16,-22 0-16,22 21 0,0-21 0,0 0 16,0 0-16,-1-21 15,22-1-15,0 1 0</inkml:trace>
  <inkml:trace contextRef="#ctx0" brushRef="#br0" timeOffset="67371.17">6498 7387 0,'-21'0'16,"42"0"-16,-63 0 0,42-21 15</inkml:trace>
  <inkml:trace contextRef="#ctx0" brushRef="#br0" timeOffset="67922.85">8721 7366 0,'21'0'0,"-42"0"0,42-21 16,-42 42 15,-1 0-31,1 22 0,21-22 0,-21 21 16,0 0-16,0 1 15,0-1-15,21 0 0,-22 1 0,1-1 16,0 0-16,0 1 0,0-1 0,0 0 15,21 1-15,0-22 0,-22 21 16,22-21-16,-21 22 0,21-22 16,0-42 15,21 21-31,1-43 0,-22 22 16,21 0-16,0-21 0,-21 21 0,21-22 15,0 1-15</inkml:trace>
  <inkml:trace contextRef="#ctx0" brushRef="#br0" timeOffset="68130.73">8657 7430 0,'0'0'16,"0"21"-1,0 0 1,0 21-16,0 1 0,0-22 0,0 21 16,0 0-16,0 1 0,0-1 0,0 0 15,0 1-15,0-1 0,0 0 16,0 22-16,0 21 15,0-64-15,0 0 0,0 0 16,0-42 15,0 0-31,0 0 16</inkml:trace>
  <inkml:trace contextRef="#ctx0" brushRef="#br0" timeOffset="69000.23">8340 7874 0,'0'0'0,"-22"0"0,22 21 32,0 0-32,22-21 15,-1 0-15,0 0 0,0 0 0,0 0 16,22 0-16,-22 0 0,21 0 0,0-21 16,1 21-16,-1-21 0,0 21 15,64-42-15,-21 21 16,-43-1-16,1 1 0,-22 0 15,21 21-15,-21-21 0,0 0 16,-21 0-16,22 21 0,-22-22 16,-22 44 15,22-1-31,0 0 0,0 0 0,-21 0 16,21 0-16,0 1 0,-21-1 0,21 21 15,0-21-15,0 0 16,0 1-16,0 41 15,0-42-15,21 0 0,0 1 16,1-22-16,-1 0 0,0 0 16,0 0-16,0 0 0,0 0 0,1 0 15,20-22-15,0-20 16,-21 21-16,22-21 0,-43 20 16,21 1-16,0-21 0,0 21 0,0-43 15,-21 22-15,0 21 0,22-22 16,-22 22-16,0 0 15,0 42 17,0 0-32,0 1 0,-22-1 15,22 0-15,0 42 0,0-41 16,0 20-16,0-21 0,0 21 0,0-20 16,0-1-16,0 0 0,0 0 15,0 0-15,0 0 0,43 1 16,-22-1-1,0-21-15,0 0 0,0 0 0,1-21 16,20 21-16,-21-22 0,0 1 0,0 0 16,1-21-16,20 21 0,21-85 15,-41 63-15,-1 1 16,0 0-16,0-22 0,0 22 16,0 0-16,1-22 0,-22 22 0,0-1 15,21 1-15,-21 0 0,0-1 16,0-20-16,0 42 15,-21 21-15,-1 0 0,22 21 16,-21 0-16,0 0 0,21 0 16,0 22-16,-21-1 0,0 0 0,21 1 15,-21-1-15,21 0 0,0 43 16,0-43-16,-22 1 16,22-1-16,0-21 0,0 22 0,0-22 0,0 21 15,0-21-15,0 0 0,0 1 0,22-1 16,20 0-1,-21-21-15,0 0 0,43 0 16,-22 0-16,0 0 0,-20-21 0,41-22 16,-21 22-16,-20 0 15,-1 0-15,0 0 0</inkml:trace>
  <inkml:trace contextRef="#ctx0" brushRef="#br0" timeOffset="69375.42">10393 7620 0,'0'-21'0,"0"42"0,21-42 0,-42 21 31,21 21-31,-21 0 16,-1 0-16,22 1 0,0-1 0,-21 0 16,0 0-16,21 0 0,0 22 15,0-22-15,0 0 0,0 0 0,0 0 16,0 0-16,0 1 0,0-1 16,42-21-1,-20 0-15,-1 0 0,0 0 0,0 0 16,21 0-16,-20-21 0,-1-1 15,0 22-15,21-21 0,-21 0 0,22-21 16,-43-22 0,21 43-16,-21-21 0,0 21 0,0-1 15,0-20-15,-21 21 0,0 0 0,-1 0 16,1-1-16,0 22 0,-21 0 16,-1 0-16,-20 0 15,42 0-15,0 22 0,-1-1 16,1 0-16,0 0 0,0 0 0,21 0 15,0 1-15,0-1 0,0 21 0,0-21 16,0 22 0,63-22-16,-41-21 0,20 21 15,21-21-15</inkml:trace>
  <inkml:trace contextRef="#ctx0" brushRef="#br0" timeOffset="70100.02">11155 7599 0,'0'0'0,"0"-21"0,-21 21 15,-22 0-15,22 0 16,0 0-16,21 21 16,-21 0-16,0 0 0,21 0 0,0 22 15,-22-22-15,1 0 0,21 21 0,-21-20 16,21 20-16,0-21 0,0 21 15,0-20-15,0-1 0,0 0 0,0 21 16,0-21-16,0 1 16,0-44 15,0 1-31,0 0 16,-21 0-16,21 0 0,0 0 0,0-22 15,0 22-15,0-21 0,21 21 16,0-22-16,0 22 0,1-21 0,20-22 15,21 22 1,-20 21-16,-1 0 0,43-1 16,-64 22-16,21 0 0,1 0 15,-22 22-15,21-1 0,-21 0 0,0 0 0,22 0 16,-22 0-16,0 43 16,0-43-16,-21 0 0,0 22 15,0-22-15,0 0 0,0 0 0,0 0 16,0 0-16,0 1 0,0-1 15,-21-21-15,21 21 0,-21-21 16,0 0-16,0 0 16,21-21-16,-22 0 15,22-1-15,0 1 0,0 0 16,0 0-16,0 0 0,43-43 16,-1 1-16,-21 42 15,22-22-15,-22 22 0,21 0 0,0-21 16,1 42-16,-1-22 0,0 22 0,1 0 15,-1 0-15,0 0 16,-20 0-16,105 85 16,-106-64-16,-21 0 0,0 22 15,0-22-15,0 0 0,0 0 16,0 0-16,0 22 0,0-22 0,-64 21 16,43-21-1,0 1-15,0-22 0,0 0 16,42 0 15,0-22-31,0 22 0</inkml:trace>
  <inkml:trace contextRef="#ctx0" brushRef="#br0" timeOffset="70583.24">12658 7557 0,'0'0'0,"21"-22"0,-21 1 15,0 0-15,0 0 16,0 0-16,-21 21 16,-1 0-16,1 0 0,-21 21 15,21-21-15,0 21 0,-1 21 16,-20-20-16,21-1 0,0 21 16,-43 43-16,43-43 15,21-21-15,0 0 0,0 1 16,0-1-16,0 0 0,0 0 15,64 0-15,-43-21 16,0 0-16,0 0 0,0 0 0,0 0 16,22-21-16,-22 21 0,0-21 15,0 0-15,0 0 0,1 21 0,-1-43 16,-21 22-16,63-64 16,-42 64-16,-21 0 0,0 0 15,22 0-15,-22 0 0,0-1 16,21 22-16,-21 22 15,-21-1-15,21 0 16,-22 0-16,-20 64 16,42-64-16,0 21 0,0 1 15,0-1-15,0-21 0,0 0 16,0 0-16,0 1 0,21-1 0,0-21 16,22 21-16,-1-21 15,-21 0-15,22 0 0,-22-21 16,21 21-16,-21-21 0,22-1 15,-22 1-15,21 0 0,-21 0 0,0 0 0</inkml:trace>
  <inkml:trace contextRef="#ctx0" brushRef="#br0" timeOffset="71811.28">13335 7281 0,'0'0'16,"0"-42"-16,0 0 0,0-22 15,0 22-15,-21 63 31,21 0-31,0 22 16,-21-22-16,-1 21 0,22 0 16,-21 1-16,0 84 15,21-64-15,-21-20 0,21-1 0,0 0 16,0-21-16,0 22 0,0-1 16,0-21-16,0 0 0,21 22 15,0-22-15,-21 0 0,21 0 0,1-21 16,-1 0-16,0 0 0,0 0 15,21 0-15,1 0 0,-1-21 16,0 21-16,-20-21 0,-1 0 16,0 0-16,0-1 0,0 1 15,0-21-15,1 21 0,-1 0 0,0-22 16,-21 22-16,21-42 16,0 41-16,-21 44 31,0-1-31,0 0 0,-21 21 15,21-21-15,-21 1 16,0 20-16,21 0 16,0-21-16,0 1 0,0-1 0,0 0 15,0 0-15,21-21 16,0 0-16,0 0 16,0 0-16,64 0 15,-64-21-15,22 21 0,-22-21 16,0 0-16,21-1 0,-21 1 15,22 0-15,-22-21 0,21 21 0,-21-1 16,64-62 0,-64 63-16,-21-1 15,21 22-15,-21 22 16,-21-22-16,21 21 16,-21 0-16,0 0 0,21 0 15,-21 64-15,21-64 16,0 0-16,0 0 0,0 1 15,0-1-15,21-21 16,0 0-16,0 0 0,0 0 16,1 0-16,-1 0 15,0-21-15,0-1 16,-21 1-16,0 0 0,0 0 16,0 0-16,0 0 0,0-1 0,0 1 15,-21 0-15,0-42 16,0 41-16,-1 1 15,22 0 1,0 0-16,0 0 16,22 0-16,-1 21 0,0-22 15,0 22-15,0-21 0,0 21 0,1-21 16,20 21-16,-21 0 0,21 0 16,1 0-16,-22 0 0,21 0 0,-21 0 15,22 0-15,-1 21 16,22 43-1,-64-43-15,0 0 0,0 21 0,0-20 16,0-1-16,0 21 0,0-21 0,0 0 16,-22 22-16,1-22 0,0 42 15,0-41-15,0-1 16,21 0-16,-21-21 31,21-21-15,0 0-1,0-1-15,0 1 0,0 0 16,0 0-16,21 0 0,0-22 16,0 22-16,0-21 0,43-43 15,-22 22-15,0 20 16,-20 22-16,20-21 0,0 21 0,1 0 16,-1 21-16,-21 0 0,21 0 0,-20 0 15,20 21-15,0 42 16,-21-20-1,-21-1-15,0 0 0,0-21 0,0 64 16,0-64-16,-21 0 0,21 22 16,-21-22-16,21 0 0,-21 0 0,0 0 15,21 1-15,-21-22 16,21 21-16,0-42 31,0-1-31,0 1 16,0 0-16</inkml:trace>
  <inkml:trace contextRef="#ctx0" brushRef="#br0" timeOffset="72018.67">14626 7006 0,'-21'0'0,"42"0"0,-63 0 0,21 0 16,-1 0-1,1 0-15,0 0 63</inkml:trace>
  <inkml:trace contextRef="#ctx0" brushRef="#br0" timeOffset="72248.55">13060 7218 0,'0'21'0,"0"-42"0,21 42 16,0-21-16,21 0 0,1 0 15,-1 0-15,0 0 0,1 0 16,-1 0-16,64 0 15,-64 0-15,1 0 0,-1 0 0,0 0 16,-21 0-16,1 0 0,-1 0 0,-21-21 16,-21 21-16,-1 0 15,1 0-15</inkml:trace>
  <inkml:trace contextRef="#ctx0" brushRef="#br0" timeOffset="72578.36">9842 7430 0,'22'0'0,"-44"0"0,65 0 0,-22-22 15,0 22-15,21 0 0,-20 0 0,20 0 16,-21-21-16,21 21 0,-20 0 16,41 0-16,-21 0 0,1 0 15,-22 0-15,0 0 0,-21 21 31,-21 1-31</inkml:trace>
  <inkml:trace contextRef="#ctx0" brushRef="#br0" timeOffset="73666.75">127 9419 0,'0'0'0,"0"-21"16,0 42 15,0 0-31,0 1 0,0-1 0,0 0 16,0 21-16,-21 1 16,0-22-16,21 21 0,-22 0 0,1-20 15,0 20-15,0 0 0,21-21 16,0 1-16,0-1 0,0 0 0,0 0 15,0 0-15,0-42 32,0 0-17,0 0-15,21 0 16,21 21-16,1 0 0,20-22 16,-20 22-16,-1 0 0,0 0 0,1-21 15,41 21-15,-63 0 16,22 0-16,-22-21 0,21 21 15,-21-21-15,1 21 0,-1-21 0,0 0 16,0 21-16,-21-22 0,0 1 16,21 0-16,-21 0 0,0 0 15,0 0-15,0-1 0,0 1 16,-21 21-16,0 0 31,0 21-31,0 1 0,21-1 16,0 0-16,-22 21 0,22 1 0,-21-22 15,0 21-15,0 64 16,21-64-16,-21-21 0,21 22 16,-21-22-16,21 0 0,0 0 15,0 0-15,0 1 16,21-22 0,0 0-16,0 0 0,0-22 15,0 22-15</inkml:trace>
  <inkml:trace contextRef="#ctx0" brushRef="#br0" timeOffset="73831.66">995 9716 0,'0'-22'16,"21"22"31,0 0-47,0 0 15,0 0-15,1 0 0</inkml:trace>
  <inkml:trace contextRef="#ctx0" brushRef="#br0" timeOffset="75716.72">2646 9398 0,'0'0'0,"-21"0"0,-1 0 0,1 0 16,21-21-16,-21 21 0,0 0 0,0 0 15,0 21 1,21 0-16,-22 0 0,22 1 15,0-1-15,-21 21 0,21-21 16,0 22-16,0-1 0,0 0 16,0 1-16,0-1 0,0-21 0,0 21 15,-21 1-15,21-22 0,0 21 16,0-21-16,0 1 0,0-1 16,21-21-1,0 0-15,1 0 0,-1-21 16,0-1-16,0 1 0,0 0 0,22 0 15,-22 0-15,0-22 0,0 22 16,0-21-16,22-22 16,-22 22-16,0 21 0,0-21 0,0 20 15,-21 1-15,0 0 0,21 0 0,1 21 16,-22 21 0,0 0-1,0 0-15,0 1 0,0 20 16,0-21-16,0 0 0,0 22 15,0-22-15,21 21 0,-21-21 0,0 22 16,42 20 0,-21-42-16,-21 0 0,21-21 0,22 0 15,-22 22-15,0-22 0,0 0 0,0 0 16,22 0-16,-22 0 0,21-22 0,1 1 16,-22 21-16,63-42 15,-41-22-15,-1 43 16,-21-21-16,-21 21 0,0-22 0,21 1 15,-21 0-15,0-1 0,0 22 16,0-21-16,0 0 0,-42-1 16,-21 1-1,41 42-15,1 0 0,0 0 0,0 0 16,0 0-16,21 21 16,0 0-16,0 0 15,0 1-15,21-22 0,0 21 0,21-21 16,-20 0-16,20 0 0,-21 0 15,21 0-15,1 0 0,-1 0 0,0 0 16,1-21-16,-1 21 0,43-43 16,-43 43-16,-21-21 0,22 0 15,-22 0-15,0 0 0,0-1 16,0-20-16,22 0 16,-43-43-16,0 64 15,0 0-15,0 0 0,0-1 0,-22 22 31,1 22-31,0-1 0,21 21 16,-21 22 0,21-22-16,0 0 0,-21 1 15,21-1-15,-21 0 0,21 1 0,0-1 16,0 0-16,0 1 0,-22-1 0,22 21 16,-21-20-16,21 20 15,0-42-15,-21 1 16,21-1-1,0-42 1,0-1-16,0 1 16,0 0-16,0-21 0,0 21 15,21-22-15,-21 22 0,21-21 0,1 21 16,-1-22-16,0 22 0,0-21 0,0 21 16,43-22-1,-43 43-15,0 0 16,0 0-16,0 21 15,-21 1-15,22-1 0,-22 0 0,21 0 16,-21 0-16,0 22 0,0-1 16,0 21-1,21-41-15,-21-1 0,0 0 0,21 0 16,0-21-16,-21 21 0,21-21 0,1 0 16,-1 21-16,0-21 15,21 0-15,-21 0 0,22 0 16,-22-21-16,21 21 0,-21-21 0,22 0 15,-22 0-15,0 0 0,21-22 16,-20 22-16,-1 0 0,0-21 16,0 20-16,0-20 0,22 0 15,-22-1-15,-21 22 16,0 42 15,-21-21-31,21 22 0,-22-1 16,22 0-16,-21 0 0,21 0 15,0 0-15,0 22 0,0-1 0,0-21 16,0 0-16,0 1 16,21-1-16,1-21 0,-1 0 0,0 0 15,21 0-15,-21 0 0,1 0 0,41-21 16,1-1 0,-43 1-16,21 0 0,-21 0 15,0 0-15,22-22 0,-43 22 16,0-21-16,21 21 0,-21 0 15,21-43-15,-21 43 16,0 42 31,0 0-47,-21 0 0,21 1 0,-21 20 16,21-21-16,0 21 0,-21 1 15,-1-1-15,22 127 16,0-63-16,0-63 15,0 20-15,0-21 0,0 22 16,0-1-16,0 1 0,22-1 0,-1-20 16,-21 20-16,0 1 0,0-1 0,21 85 15,21-21 1,-42-84-16,0-22 0,0 0 16,0 0-16,0 0 0,0 1 15,-21-22-15,0 0 0,0 0 0,-43 0 16,-20-22-1,41 22-15,22-42 16,-21 21-16,21 0 0,-22 0 16,22-22-16,0-105 15,21 0-15,21 84 16,-21 1-16,21-1 0,22 1 16,-1-1-16,-21 22 0,21 0 0,-20-22 15,-1 22-15,42-64 16,1 21-16,-22 64 15,-21-21-15,22 0 0,-22-1 16,21 22-16</inkml:trace>
  <inkml:trace contextRef="#ctx0" brushRef="#br0" timeOffset="76398.33">6413 8954 0,'0'-22'15,"0"44"-15,0-65 0,0 22 16,0 42 0,-21 0-16,0 1 15,21 20-15,0 0 0,-21-21 0,21 43 16,-21-22-16,0 1 0,21-1 0,-22 0 15,1 43-15,0 0 16,0-43-16,0 0 16,21-21-16,0 22 0,0-22 0,0 0 15,0 0-15,0-42 32,0 0-32,0 0 0,0 0 15,0-1-15,0-20 0,0 21 0,0-21 16,0 20-16,0-20 0,0 0 15,21-1-15,21-62 16,-21 62-16,-21-20 0,22 20 0,-1-20 16,0 21-16,0-1 0,21 22 15,-20-21-15,-1 42 0,0-21 0,42 21 16,-20 42 0,-22-21-16,0 21 0,21 1 0,-20-1 15,-1 0-15,-21 1 0,21-1 0,-21 22 16,21-22-16,-21 0 0,0 1 15,0-1-15,0 21 0,-21 1 16,0-22-16,21-21 0,-21 1 16,-1-1-16,1 0 15,0-21-15,0 0 0,0 0 0,0 0 16,-22 0-16,22 0 0,0 0 0,-21-21 16</inkml:trace>
  <inkml:trace contextRef="#ctx0" brushRef="#br0" timeOffset="77578.81">6181 9462 0,'0'0'0,"0"-22"32,0 1-32,21 21 0,21-21 15,-21 21-15,22-21 16,20 21-16,-21-21 0,1 21 0,-1-21 16,22-1-16,-1 22 0,-21-21 0,22 0 15,-1 0-15,-20 0 0,20 21 0,22-43 16,-64 22-16,21 21 15,-20 0-15,-1-21 0,-21 42 32,0 0-32,0 1 15,-21-1-15,-1 0 0,22 0 0,0 0 16,-21 22-16,21-22 0,-21 0 0,21 21 16,0-21-16,0 1 0,0-1 15,0 0-15,0 0 0,0 21 16,64-20-1,-43-22-15,21 0 0,-21 0 16,0 0-16,1 0 0,-1-22 0,21 1 16,-21 21-16,0-21 0,22 0 0,-22 0 15,42-43 1,-41 22-16,-1 21 0,0 0 16,-21-22-16,21 22 0,-21 0 0,0 0 15,0 0-15,0-1 0,0 1 16,-21 21-1,21 21-15,-21 1 16,21-1-16,-21 21 16,21-21-16,-22 22 15,22 41-15,0-63 0,0 1 16,0-1-16,0 0 0,0 0 16,22 0-16,-1 0 0,0-21 0,0 0 15,0 0-15,0 0 0,1 0 0,-1 0 16,21 0-16,22-21 15,20-21 1,-41 21-16,-22-22 0,0 22 0,0-21 16,0 21-16,0-22 0,1 1 15,-1 0-15,0-1 0,-21-20 0,42-85 16,-42 63 0,0 43-16,0-1 0,0 22 15,0 0-15,0 0 0,0 42 31,0 0-31,-21 22 0,21-22 16,-21 21-16,21 0 0,-21 22 0,21-22 16,0 1-16,0-1 0,-21 0 15,21 22-15,-22-22 0,22 0 16,0-20-16,0 20 0,0-21 0,0 21 16,0-20-16,0 20 15,64-21 1,-43-21-16,0 0 0,22 0 0,-22 0 15,0 0-15,21-21 0,-21 0 16,22 21-16,-22-21 0,42-43 16,-20 22-1,-22-1-15,-21 22 0,21 0 0,-21 0 16,0 0-16,0 0 0,-21 21 31,0 21-15,21 0-16,0 0 0,0 0 15,-21 0-15,21 1 0,0-1 0,-22 21 16,22-21-16,0 0 0,0 1 0,0-1 16,0 0-16,0 0 0,64 0 15,-43-21-15,0 21 16,0-21-16,1 0 0,20 0 0,0 0 16,1 0-16,-22-21 0,21 21 15,0-21-15,-20 0 0,41-21 16,-21-22-16,-42 43 15,0 0-15,0-22 0,0 22 0,0-21 16,0 21-16,-21 0 0,-21-22 16,21 22-16,0 21 0,-22-21 0,22 21 15,-21-21-15,21 21 0,-22 0 16,22 0-16,0 0 0,-21 21 0,-22 0 16,43 21-1,0-20-15,0-22 16,-1 0-1,1 0-15</inkml:trace>
  <inkml:trace contextRef="#ctx0" brushRef="#br0" timeOffset="77780.7">7578 9144 0,'0'0'0,"-22"0"16,44 0-16,-1-21 15,21 21-15,0-21 0,22 21 0,42-21 16,0-22 0,-43 43-16,1-21 0,-1 21 15,-21-21-15,22 21 0,-22 0 0,1-21 16,-1 0-16,0 21 0,1 0 0,-22 0 16</inkml:trace>
  <inkml:trace contextRef="#ctx0" brushRef="#br0" timeOffset="78763.13">8953 9144 0,'0'0'0,"0"21"47,0 0-47,0 1 0,0-1 0,0 0 16,0 0-16,0 0 0,0 0 15,0 1-15,0 20 16,0-21-16,0 0 0,0 0 0,0 1 16,-21-22-16,21 21 0,-21-21 15,21 21-15,0-42 32,0 0-17,0-1-15,0 1 0,0 0 16,0 0-16,0 0 0,0 0 0,21-22 15,0 22-15,1-21 0,-1 21 16,0-22-16,0 22 0,0 0 0,22 0 16,-22 0-16,21-1 0,-21 22 15,0 0-15,22 0 0,-22 0 16,42 22-16,-41-1 0,-1 0 0,-21 0 16,21 0-16,-21 22 0,21-22 15,-21 0-15,0 21 0,0-21 0,0 22 16,0-22-16,0 0 0,0 21 15,0-20-15,-21-1 16,21 0-16,-21-21 0,21 21 16,-21-21-16,-1 0 15,1 0-15,21-21 16,0 0-16,0 0 0,0-1 16,0 1-16,0 0 0,21-21 0,1 21 15,-1-1-15,0-20 0,0 0 16,0 21-16,22-22 0,-22 22 0,21-21 15,43-1-15,-22 22 16,22 0-16,-43 21 16,22 0-16,-22 0 0,-21 21 0,22 0 15,-1 22-15,-21-22 0,0 0 0,-21 21 16,0-20-16,0 41 16,0-42-16,0 0 0,-21 1 0,0-1 15,0 21-15,0-42 0,-1 21 0,1 0 16,0 1-16,0-22 0,0 21 15,42-21 17,21-21-32,-21 21 15,1-22-15,20 1 16,-21 0-16</inkml:trace>
  <inkml:trace contextRef="#ctx0" brushRef="#br0" timeOffset="79248.85">10604 9123 0,'0'0'0,"0"-21"0,0 0 16,0-22-1,-42-20-15,21 42 0,0 21 16,0 0-16,-1 0 0,1 0 16,0 0-16,-21 0 0,21 21 0,-1 0 15,1 0-15,-21 0 0,0 43 16,-1 20-1,22-41-15,21-22 0,0 21 0,0-21 16,0 1-16,0 20 0,0-21 0,21 0 16,0 0-16,1-21 0,20 0 15,21 0 1,-41 0-16,-1 0 0,0 0 0,21-21 16,-21 0-16,1 0 0,-1 0 0,0 0 15,0-1-15,0 1 0,0 0 16,1-42-16,-1-64 15,-21 105-15,0-20 16,0 21-16,0 0 0,0 0 0,0 42 31,0 0-31,0 21 16,-21 43-16,21-43 16,0-21-16,0 22 0,0-22 0,0 0 15,0 21-15,0-20 0,21-1 16,-21 0-16,21-21 0,0 0 15,64 0-15,-43 0 16,-21 0-16,22 0 0,-1 0 16,-21-21-16,21 21 0,22-64 15</inkml:trace>
  <inkml:trace contextRef="#ctx0" brushRef="#br0" timeOffset="80511.57">11239 8657 0,'0'0'0,"0"-42"0,0 21 0,-21 42 32,21 0-32,-21 0 0,21 22 15,-21-22-15,21 85 16,0-64-16,-21 64 0,0-64 0,21 22 16,-22-22-16,22 0 0,0 1 15,0-22-15,0 21 0,0-21 16,0 22-16,0-22 0,22 42 15,41-63-15,-42 0 16,0 0-16,22 0 0,-22 0 16,21 0-16,-21 0 0,1 0 0,20-21 15,-21 0-15,0 0 0,0 0 0,43-22 16,-64 22-16,42-42 16,-21 41-16,-21-20 0,0 21 15,22 0-15,-22-22 0,21 22 0,-21 0 16,0 42 15,-21 0-31,-1 1 16,22-1-16,0 21 0,0-21 0,-21 0 15,21 22-15,-21-1 16,21 22-16,0-43 0,0 0 16,0 0-16,21-21 0,0 21 15,1-21-15,-1 0 0,0 21 16,0-21-16,85 0 15,-64-21-15,-21 0 16,22 0-16,-22 0 0,0 0 16,0-1-16,0-20 0,1 21 15,-1-21-15,0 20 0,0-20 0,0 21 16,-21 0-16,21-22 0,-21 22 16,0 0-16,0 42 31,0 0-31,0 1 0,-21 20 15,0-21-15,21 21 0,-21-20 0,21 20 16,0-21-16,-21 0 0,21 22 0,0-22 16,0 0-16,0 0 0,0 0 15,0 0-15,21-21 0,0 0 16,21 22-16,-20-22 0,-1 0 16,0 0-16,0-22 0,0 22 15,0-21-15,-21 0 16,0 0-16,0 0 0,0-43 15,0 1 1,-21 20-16,21 22 0,-21 0 16,0 0-16,0 0 0,0 0 0,-1 21 15,1-22-15,0 22 16,21-21 0,21 21-1,0 0-15,1 0 0,-1 0 0,21-21 16,-21 21-16,43 0 15,-43 0-15,21-21 0,1 21 0,-22 0 16,21 0-16,0 0 0,-20 0 16,-1 21-16,21-21 0,-21 21 15,0 0-15,1 43 16,-1-1-16,-21-41 16,0-1-16,0 21 0,0-21 15,0 0-15,0 1 0,0-1 0,0 0 16,0 0-16,0 0 15,-21-21-15,21 21 16,-22-21 0,22-21-1,0 0-15,0 0 16,0 0-16,0 0 16,0-1-16,0 1 0,0-21 0,22-22 15,-1 22-15,21-21 16,-21 20-16,22 1 0,-22 0 15,0 20-15,21-20 0,1 21 0,-1 0 16,-21 21-16,21 0 0,1 0 16,63 0-16,-64 42 15,-21-21-15,21 22 16,-20-1-16,-22-21 0,21 21 0,-21 1 16,0-22-16,0 21 0,0-21 0,0 22 15,0-22-15,-21 42 16,-1-41-16,1-1 0,0-21 15,0 21-15,0-21 0,21 21 16,-21-21-16,-1 0 16,1 0-1,21-21-15,-21 21 0,21-21 0,-21 0 16,0 21-16</inkml:trace>
  <inkml:trace contextRef="#ctx0" brushRef="#br0" timeOffset="80723.17">12065 8615 0,'-42'0'0,"84"0"0,-106 0 16,43 0-16,0 0 0,21-21 0,-21 21 16,42 0 15,0 0-31,0 0 15,-42 0 1</inkml:trace>
  <inkml:trace contextRef="#ctx0" brushRef="#br0" timeOffset="80948.03">10985 8911 0,'0'0'16,"22"0"0,-1 0-16,21 0 15,-21 0-15,22 0 0,-1 0 16,-21 0-16,21 0 0,1 0 0,-1 0 16,-21-21-16,22 21 0,-22 0 0,0 0 15,0 0-15,-21-21 16,-21 21-1</inkml:trace>
  <inkml:trace contextRef="#ctx0" brushRef="#br0" timeOffset="81806.09">0 11113 0,'0'-22'0,"0"1"62,21 21-62,43-21 0,-1 21 0,1 0 16,-1 0-16,-21 0 0,1 0 15,-1 0-15,-21 0 0,0 0 0,-42 0 32,0 0-17,-21 0-15,21 0 0,-22 0 16,22 0-16</inkml:trace>
  <inkml:trace contextRef="#ctx0" brushRef="#br0" timeOffset="82286.32">0 11091 0,'0'0'0,"0"22"0,0-1 0,0 0 15,0 0-15,0 0 16,0 0-16,0 22 0,0-22 15,0 0-15,0 0 0,0 0 16,0 1-16,0-44 63,0 1-63,0 0 15,0 0-15,21 21 31,43 0-31,-1 0 0,-21 21 16,64 0-16,-21 43 16,-64-43-16,0 21 15,0-21-15,-21 22 0,0-22 16,0 0-16,-21 21 0,-21-20 0,21-1 16,-22 21-16,1-21 0,-21 0 15,20 1-15,1-22 0,-22 21 16,1 0-16,63-42 47,0 0-47,0-1 31,0 1-15,0 0-16</inkml:trace>
  <inkml:trace contextRef="#ctx0" brushRef="#br0" timeOffset="82475.22">1037 11494 0,'0'0'0,"0"-22"15,-21 22 1,42 0 15,0-21-15</inkml:trace>
  <inkml:trace contextRef="#ctx0" brushRef="#br0" timeOffset="82778.46">2413 10732 0,'-21'-22'0,"-22"44"31,22-1-31,21 0 0,0 21 0,0-21 16,-21 22-16,21-1 0,0 22 15,0-22-15,0 0 0,0 22 16,0-22-16,0 22 0,0-22 0,0 21 16,0-20-16,0-1 0,0-21 0,0 0 15,0 22-15,0-22 16</inkml:trace>
  <inkml:trace contextRef="#ctx0" brushRef="#br0" timeOffset="83167.24">1926 10943 0,'-21'-42'16,"42"84"-16,-42-105 0,21-1 15,0 43-15,21 21 0,0-21 16,22 0-16,-1 21 0,0-21 0,1 21 15,20 0-15,1 0 0,20 0 0,-20 0 16,20 21-16,-20 0 0,84 21 16,-21 22-1,-63-22-15,-22 0 0,-21 1 0,0-1 16,0 0-16,-21 1 0,0 20 0,-63 64 16,21-84-1,-1-1-15,1 0 0,-22-21 0,1 22 16,-1-22-16,1 0 0,-1 0 0,22 0 15,-21 1-15,-1-22 0,22 0 16,-43 21-16,64-21 0,-43 0 16,43 0-1,21-21-15,0-1 0,0 1 16,0 0-16,21 0 16,1 21-16,-1-21 0,21 0 0,-21-1 15,22 22-15</inkml:trace>
  <inkml:trace contextRef="#ctx0" brushRef="#br0" timeOffset="83608.28">3069 11261 0,'0'-21'16,"0"42"-16,0-64 0,0 22 0,21 0 15,-21 0-15,21 0 0,-21 0 0,22 21 16,20-22-16,-21 22 16,0 0-16,0 0 0,1 0 15,-1 0-15,21 22 0,-21-1 16,22 42-16,-22-42 0,-21 22 16,42 105-1,-42-106-15,0-21 16,0 22-16,0-22 0,-21 21 15,0-21-15,0-21 0,21 22 0,-22-22 16,22-22 0,0 1-1,0 0-15,0 0 16,22-21-16,-22 20 0,0 1 0,21-21 16,0 0-16,-21 20 0,42-62 15,-42 63-15,43-43 16,-43 43-16,21 0 0,0 0 0,0 21 15,-21-22-15,21 22 0,0 0 0,-21-21 16,22 21-16,-1 0 16</inkml:trace>
  <inkml:trace contextRef="#ctx0" brushRef="#br0" timeOffset="84211.95">4297 11430 0,'0'-42'31,"0"21"-31,0-1 0,0 1 16,0 0-16,0 0 0,0-21 0,0-1 15,-21 1-15,-1 0 16,1 20-16,0-20 0,0 21 15,0 0-15,0 21 0,-1-21 0,-20 21 16,21 0-16,0 0 0,-22 0 16,22 21-16,-42 21 15,-22 85-15,85-85 0,-21 1 16,0 20-16,21-20 0,-21-1 16,21 0-16,0 1 0,0-1 0,0 0 15,21-21-15,0 1 16,0-1-16,43 0 0,-43-21 15,21 0-15,-21 0 0,22 0 0,-22 0 16,21 0-16,0-21 0,-20 0 16,20-1-16,0 1 0,-21 0 0,43-42 15,-43 41-15,21-62 16,-42 63-16,0-22 0,0 1 16,0 0-16,0 20 0,0-20 0,0 21 15,0 0-15,-21 0 0,21-1 0,-21 22 16,0 22-1,21-1-15,0 0 0,0 0 16,0 21-16,0-20 0,0 20 16,0 0-16,0-21 0,0 22 15,0-1-15,21 43 16,0-64-16,-21 0 16,21 0-16,1-21 0,-1 0 0,0 0 15,21 0-15,-21 0 0,1 0 0,-1 0 16,21-21-16,-21 0 0,0 0 15,22 0-15,-1-22 16,-21 22-16</inkml:trace>
  <inkml:trace contextRef="#ctx0" brushRef="#br0" timeOffset="84742.91">4826 11261 0,'0'-64'15,"0"149"-15,0-106 0,0-64 0,21 64 16,-21 0-16,0 42 31,0 0-31,0 0 0,0 0 0,0 1 16,0 20-16,0-21 0,0 21 0,0-20 15,-21 20-15,21-21 0,0 0 16,0 22-16,0-22 0,0 0 0,0 0 16,0 0-16,0 0 0,21-21 15,0 0 1,0 0-16,22-21 16,-22-21-16,0 21 15,0 0-15,0-1 0,1 1 16,-1 0-16,0-21 0,0 21 0,0-1 0,-21 1 15,0 0-15,0 0 16,21 21 0,-21 21-16,0 0 0,0 0 15,0 1-15,0 20 16,0-21-16,0 0 0,0 0 0,0 1 16,0-1-16,0 0 0,0 21 15,0-21-15,22-21 0,-1 22 16,0-22-16,0 0 0,0 0 15,22 0-15,-22 0 0,0 0 16,64-43-16,-43 22 16,-21 0-16,0 0 0,0-22 15,22-20-15,-43 21 0,0-22 16,0 22-16,0-1 0,0 1 0,0 0 16,-43-43-1,1 43-15,21 42 16,0 0-16,0 0 0,-1 0 0,1 0 15,0 0 1,21 21-16,0 0 16,21-21-16,0 0 15</inkml:trace>
  <inkml:trace contextRef="#ctx0" brushRef="#br0" timeOffset="85314.58">5884 10689 0,'0'-21'0,"0"42"0,0-63 16,0 21-16,-21 42 31,21 0-31,-21 21 0,21-20 16,0 20-16,-21 0 0,21 1 0,-21-1 15,21 0-15,0 1 16,0-1-16,0 64 0,0-64 15,0 0-15,0 1 0,0-1 0,0-21 16,0 22-16,0-22 0,0 0 16,0 0-16,0 0 0,0 0 15,0-42 17,0 0-32,0 0 0,0 0 15,0-22-15,0 22 0,0 0 0,21-21 16,0 21-16,21-64 15,-21 64-15,1-22 0,-1 22 16,0 0-16,21 0 0,-21 21 16,22-21-16,-22 0 0,0 21 0,21 0 15,-20 0-15,20 0 16,0 42-16,-42-21 0,0 0 16,21 22-16,-21-22 0,0 21 15,0 0-15,0-20 0,0 20 0,0-21 16,-21 21-16,-42 22 15,20-22-15,22-21 0,0-21 16,-21 0-16,21 22 0,-1-22 16,1 0-16,-21 0 0,21 0 15,0 0-15,-1 0 0,1 0 0,-21-22 16,42 1 0,0 0-16,0 0 15,21 21-15,0 0 0,0-21 16,1 21-16,-1-21 0</inkml:trace>
  <inkml:trace contextRef="#ctx0" brushRef="#br0" timeOffset="85840.28">6943 11028 0,'0'0'0,"0"-21"0,0 0 0,0-1 15,0 1-15,-22 0 0,22 0 16,-21 21-16,0 0 0,-21-21 0,21 21 16,-1 0-16,-20 0 0,21 0 0,-21 21 15,20 0-15,-20 0 0,0 0 16,21 1-16,-22 20 0,22-21 0,-42 106 16,41-85-1,22-20-15,0 20 0,0-21 0,0 21 16,0-20-16,0-1 0,0 0 0,0 0 15,22-21-15,-1 21 0,0-21 16,0 0-16,0 0 0,0 0 16,1 0-16,41-21 0,-42 21 15,43-42-15,-43 21 0,21-22 16,-21 22-16,22-21 0,-22 21 16,21-22-16,-21 1 0,1 0 0,-1 20 15,0 1-15,-21-42 16,0 42-16,-21 42 31,21 0-31,0 0 0,-21 0 16,21 22-16,0 20 15,0-42-15,0 22 0,0-22 0,0 0 16,0 21-16,0-21 0,21 1 0,-21-1 16,21-21-16,0 21 0,21 0 15,-20-21-15,41 0 16,-42 0-16,0 0 0,1-21 15,20 0-15,-21 21 0,0-21 16,0-1-16</inkml:trace>
  <inkml:trace contextRef="#ctx0" brushRef="#br0" timeOffset="86695.61">7514 10986 0,'0'0'0,"0"-22"16,21 1-16,-21 0 0,0 0 0,0 0 0,-21 21 31,0 0-31,0 0 15,0 0-15,-1 21 0,1 0 16,21 0-16,-21 0 0,21 1 16,0-1-16,-21 0 0,21 21 0,0 22 15,0 20 1,0-62-16,0-1 0,0 21 16,21-21-16,0-21 0,-21 21 0,21 1 15,1-22-15,-1 0 0,0 0 0,42 0 16,-41 0-16,-1 0 15,0 0-15,21-22 0,-21 1 0,1 0 16,-1 0-16,0 0 0,0-22 0,0 22 16,-21-21-16,21 0 0,-21-1 15,22-41 1,-22 41-16,0-41 0,0 41 0,0 1 16,0 0-16,0-1 0,0 1 0,0 0 15,0 20-15,0-20 0,0 21 16,0 0-16,0 42 31,0 0-31,0 0 0,0 0 0,0 22 16,0-1-16,0 0 0,0 1 0,0-1 15,0 0-15,0 1 0,0 20 16,0-20-16,0-1 16,0 0-16,0-21 0,0 22 0,0-22 15,0 21-15,0-21 0,0 1 16,0-1-16,0-42 31,0-1-31,0 1 16,0 0-16,0 0 0,0 0 15,0 0-15,21-43 16,0 22-16,21 21 0,-21-1 16,1 1-16,-1 0 0,21 0 0,-21 0 15,22 21-15,-22 0 0,0 0 0,21 0 16,-21 0-16,22 0 15,-43 21 1,0 0-16,-21-21 16,-1 21-16,1-21 0,-21 0 15,-22 21 1,22-21-16,21 0 0,-21 0 0,20 0 16,1 0-16,0 0 0,0 0 0,0 0 15,21 22 16,21-22-31,0 21 0,0 0 0,0 0 16,1 0-16,-22 0 16,21 1-16,-21-1 0,21 0 0,-21 21 15,0-21-15,21 1 0,-21-1 16,21 0-16,-21 0 0,21 0 0,-21 0 16,22 1-16,-1-22 15,0 0-15,0 0 0,0 0 16,22 0-16,-22-22 0,0 1 15</inkml:trace>
  <inkml:trace contextRef="#ctx0" brushRef="#br0" timeOffset="87080.73">8975 10964 0,'21'-21'0,"-42"42"0,84-42 0,-42 0 16,0 0-16,-21 0 15,0 0-15,0-1 0,-21 1 16,0 0-16,-21 0 15,-1 21-15,1-21 0,21 21 16,-21 0-16,-1 0 0,1 0 0,0 21 16,20 0-16,-20 0 0,0 0 0,21 1 15,-22 41 1,43 1-16,0-43 0,0 0 16,0 0-16,21-21 0,1 21 0,20 0 15,0 1-15,-21-22 0,22 21 16,-1-21-16,0 21 0,43 0 15,-43-21-15,-20 21 16,-1-21-16,-21 21 0,-21 1 16,-1-1-1,1-21-15,-21 0 0,21 0 0,-43 21 16,22-21-16,-43 0 16,43 21-16,21 0 0,0-21 15,-22 0-15,22 0 0,0 0 0,0 0 16,0 0-1,21-21-15</inkml:trace>
  <inkml:trace contextRef="#ctx0" brushRef="#br0" timeOffset="88244.86">10245 10562 0,'0'0'0,"0"-21"0,0 0 16,-22 21 0,22 21-1,-21-21-15,0 21 0,21 0 0,-21 22 16,21-22-16,0 0 0,-21 21 16,21-20-16,-21 20 0,21 21 15,0-41-15,0-1 0,0 0 0,0 21 16,0-21-16,21-21 15,0 22-15,0-22 0,0 0 0,0 0 16,22 0-16,-22 0 0,0 0 0,43 0 16,-43-22-16,0 1 15,42 0-15,-41-42 16,-22 41-16,0-20 16,0 21-16,0 0 0,0-22 0,0 22 15,-22-21-15,1 21 0,21 0 16,-21-1-16,0 1 0,0 21 15,0-21-15,42 21 32,0 0-17,0 0-15,0 0 0,0 0 16,22 0-16,-1 0 0,0 0 0,1-21 16,-1 21-16,22-21 0,-22 0 15,21 21-15,-20-22 0,20 22 16,-42-21-16,22 0 0,-22 21 0,0 0 15,0-21-15,0 21 0,-42 0 47,21 21-47,0 0 16,-21 0-16,21 22 0,0-22 0,0 21 16,0 1-16,0 62 15,-21 44-15,21-107 16,-21 21-16,21 1 0,0-1 15,0 1-15,0-1 0,-21 1 0,21-1 16,0 22-16,0-21 0,0-1 0,0 22 16,0-22-16,0 1 0,0 84 15,0 42 1,0-126-16,0-1 0,0-20 0,21-1 16,-21 0-16,0 1 0,0-22 15,0 0-15,0 0 0,0 0 0,0 1 16,-21-22-1,-1-22-15,1 1 16,0 0-16,0 0 0,-21-21 16,20 20-16,1-20 0,-21 0 0,-22-64 15,22 42-15,21 22 16,-21-21-16,20-1 0,22 1 16,0-1-16,0-126 15,0 63-15,22 63 0,-1 22 16,21-22-16,-21 22 0,22-22 15,-1 22-15,0 21 0,1-21 0,20-1 16,-21 22-16,1 0 0,84-64 16,-106 64-1,21 0-15</inkml:trace>
  <inkml:trace contextRef="#ctx0" brushRef="#br0" timeOffset="89033.07">12658 10520 0,'0'0'0,"0"-21"0,0-22 0,0-20 16,0 42 0,0 0-16,0-1 0,0 44 47,-22-1-47,22 21 0,-21 0 0,0 1 15,0-1-15,21 0 0,-21 1 0,0-1 16,21 22-16,-22-22 0,1 0 15,0 85 1,21-84-16,-21-1 0,0 21 0,21-41 16,0-1-16,0 0 0,0-42 31,0 0-15,0-1-16,21 1 0,0 0 15,-21 0-15,21-21 0,0 20 16,22-62-16,-43 41 0,21 1 15,0 0-15,0-22 0,0 22 0,-21-22 16,22 22-16,-1-21 0,-21 20 16,21 22-16,-21-21 0,21 21 0,0-1 15,-21 44 1,0-1-16,0 21 16,0 0-16,0 43 15,0-43-15,0 22 0,0-22 0,0 1 16,21 20-16,-21-21 0,0 1 0,0-1 15,0-21-15,0 22 0,0-22 16,0 21-16,0-21 0,0 0 16,0 1-16,-21-44 47,0 1-47</inkml:trace>
  <inkml:trace contextRef="#ctx0" brushRef="#br0" timeOffset="90262.36">12382 10943 0,'-21'0'0,"42"0"0,-63 0 0,21 0 16,21 21-1,0 1-15,21-22 16,0 0-16,0 21 0,1-21 0,20 0 16,-21 0-16,21 0 0,-20 0 15,20 0-15,21 0 0,22-21 16,63-22-16,-84 43 15,-22-21-15,0 0 0,1 0 16,-22 21-16,21-21 0,-21-1 0,1 1 16,-1 0-16,0-21 15,-21 21 1,0 42 0,-21 0-1,21 0-15,-21 0 0,21 22 16,0-22-16,0 21 0,0-21 15,0 0-15,0 1 0,0 20 0,0-21 16,0 0-16,0 0 0,0 1 16,42 20-16,21-42 15,-41 0-15,-1 0 16,0 0-16,0 0 0,21-21 16,-20 0-16,-1-1 0,0 1 0,0 0 15,0 0-15,22-21 16,-22 20-16,0-41 0,-21 21 15,21 20-15,-21 1 0,0 0 16,0 0-16,0 0 16,0 42-1,0 0-15,0 0 0,0 0 16,0 1-16,0-1 0,0 0 0,0 0 16,-21 21-16,21-20 0,0-1 0,0 0 15,0 0-15,21 0 16,0 22-16,0-43 15,1 0-15,-1 0 0,0 0 0,0 0 16,0 0-16,22 0 0,-22-22 16,0 1-16,0 21 0,21-21 0,-20 0 15,41-43-15,-42 43 16,22-63-16,-22 62 0,0-41 16,0 21-16,0-1 0,0-20 15,1-1-15,20-84 16,-21 42-16,-21 85 0,0-21 15,0 21-15,0-22 0,0 22 16,-21 21 0,21 21-16,-21 0 15,21 1-15,-21 20 0,21 21 16,-22-20-16,22 20 0,0-20 0,-21 20 16,21 1-16,-21-22 0,21 0 0,-21 64 15,21-42 1,-21-22-16,21-21 0,0 0 0,0 0 15,0 1-15,0-1 0,0 0 0,21-21 16,21 0-16,-21 0 16,1 0-16,41 0 0,1-21 15,-22 0-15,-21 21 0,21-22 16,1 1-16,-22 0 0,0 0 16,21 0-16,-20 0 0,-1-1 0,0 1 15,-21 0-15,21-21 16,-21 21-16,0 42 31,0 0-15,0 0-16,0 0 0,-21 0 15,21 1-15,-21-1 0,21 0 16,0 21-16,0-21 0,0 1 16,0-1-16,0 0 0,21 0 15,0-21-15,0 0 0,0 0 16,1 0-16,20 0 0,-21 0 15,0 0-15,0-21 0,22 21 16,-22-21-16,21 0 0,-21-1 16,1 1-16,-1 0 0,-21-21 0,0 21 15,0-22-15,0 22 0,0-21 16,0 21-16,0-22 0,0 22 0,-21-21 16,-1 21-16,-41-1 15,21 22-15,-1 0 0,22 0 16,0 0-16,0 22 0,0-1 0,-1 0 15,1-21-15,0 21 0,0 0 16,21 0-16,-21-21 0,21 43 16,0-22-1,-21-21-15,-1 0 16</inkml:trace>
  <inkml:trace contextRef="#ctx0" brushRef="#br0" timeOffset="90481.23">13885 10520 0,'43'0'31,"-22"0"-31,21 0 16,-21 0-16,22 0 0,-1 0 0,0 0 15,1-21-15,20 21 0,-21 0 0,1 0 16,20-21-16,-20 21 0,-22 0 15,21 0-15,0 0 0,1 0 16,-1 0-16,-21 0 16,0 0-16</inkml:trace>
  <inkml:trace contextRef="#ctx0" brushRef="#br0" timeOffset="91223.76">15346 10647 0,'0'0'16,"0"21"-16,0 0 15,-21-21-15,-1 21 0,1 1 0,21-1 16,-21 0-16,0 0 0,21 0 16,0 0-16,0 1 0,-21-1 0,21 0 15,0 0-15,-21 21 0,21-20 0,0-1 16,0 0-16,-22 0 15,22 0-15,0 0 16,0-42 15,0 0-31,0 0 0,0 0 16,0 0-16,0-1 0,0 1 0,0 0 16,22-21-16,-1 21 15,0-43-15,42-42 16,-41 85-16,20 0 15,-21 0-15,21 0 0,-20 21 0,-1 0 16,63 0-16,-62 0 16,-1 21-16,0 0 0,0 0 15,0 21-15,-21-20 0,21 20 0,1-21 16,-22 21-16,21-20 0,-21 20 0,0-21 16,0 43-1,0-22-15,0-21 16,0 0-16,-21-21 15,-1-21 17,22 0-32,0 0 0,0 0 15,0-1-15,0 1 0,0 0 0,0 0 16,22-21-16,-1 20 0,0-41 16,0 21-16,43-22 15,-22 43-15,-21 0 0,43 0 16,-22 21-16,0 0 0,22 0 0,-22 0 15,0 0-15,22 21 0,-22 0 0,22 42 16,-1 1 0,-63-43-16,0 21 0,0-20 15,0 41-15,0-42 0,-21 22 16,0-22-16,0 0 0,-22 0 16,22-21-16,0 21 0,0 0 0,0-21 15,0 22-15,42-44 47,21 22-47,-21-21 0,0 0 0</inkml:trace>
  <inkml:trace contextRef="#ctx0" brushRef="#br0" timeOffset="91727.47">17039 10710 0,'0'0'15,"0"-21"-15,0 0 0,0 0 0,0 0 16,-21 0-16,-21-1 16,20 22-16,-20 0 0,21 0 15,0 22-15,-22-1 0,1-21 0,21 21 16,-21 21-16,-1-21 0,22 22 16,-21-22-16,-1 42 15,22 43-15,21-85 16,0 1-16,0-1 0,0 0 15,21 0-15,1 0 0,20-21 0,-21 21 16,21-21-16,-20 0 0,20 0 0,-21 0 16,21 0-16,-20 0 0,20-21 15,-21 0-15,0 21 0,43-42 16,-43 21-16,-21-22 0,21 22 0,0-21 16,0 21-16,-21-22 0,22 22 15,-22-42-15,0 20 0,0 1 16,-22 63 15,22 0-31,-21 22 16,0-22-16,0 42 0,21-42 15,0 22-15,0-22 0,0 21 16,0-21-16,0 1 0,0-1 0,0 0 16,0 21-16,0-21 0,21-21 0,0 22 15,0-22-15,43 0 16,-1 0-16,-41 0 0,20 0 15,-21 0-15,0 0 0,0-22 0,22 1 16,-22 0-16,0 0 0,0 0 16</inkml:trace>
  <inkml:trace contextRef="#ctx0" brushRef="#br0" timeOffset="93023.25">17611 10245 0,'0'0'0,"0"-21"16,-22 21-16,1 0 16,0 0-16,21 21 15,0 0-15,-21 0 0,21 21 0,-21-20 16,0 20-16,21 21 0,-22-20 0,22-1 16,0 22-16,0-22 15,-21 0-15,21 43 0,0-43 16,0 1-16,0-22 0,0 21 0,0-21 15,0 0-15,0 1 0,21-1 16,1 0-16,-1 0 0,21-21 16,22 0-1,-43 0-15,0 0 0,0 0 0,0-21 16,0 21-16,22-21 0,-22 0 0,0-1 16,0 1-16,0 0 0,1 0 0,-1-21 15,21-1 1,-42 22-16,0 0 0,0 0 15,21 21-15,-21 21 16,-21-21 0,21 21-16,0 0 0,-21 0 15,0 1-15,21-1 0,0 0 0,0 0 16,-21 0-16,21 0 0,0 1 16,0-1-16,0 0 0,0 21 15,21-21-15,0-21 16,0 0-16,0 0 0,0 0 15,1 0-15,20 0 0,-21 0 16,0-21-16,0 0 0,43-21 16,21-22-1,-64 43-15,0-21 0,0 21 0,0-1 16,0 1-16,1 0 0,-1 0 16,-21 0-16,-21 21 31,21 21-31,-22 0 0,1 0 15,0 0-15,21 1 0,-21-1 0,21 0 16,0 21-16,0-21 0,0 1 16,0-1-16,0 0 0,0 0 0,-21-21 15,21 21-15,0 0 0,21-21 0,0 0 16,0 0-16,0 0 16,1 0-16,-1 0 15,0 0-15,-21-21 0,21 0 0,-21 0 16,21 0-16,-21 0 0,0-1 15,0 1-15,0-63 16,-42 41 0,42 22-16,-21 0 0,0 21 0,21-21 15,-22 21-15,22-21 16,22 21 0,-1 0-1,0 0-15,0-22 0,21 22 0,-20-21 16,20 21-16,-21 0 0,21 0 15,1-21-15,-22 21 0,21 0 0,22 0 16,-22 0-16,-21 0 16,0 0-16,1 21 0,-1 0 0,0 1 15,-21 20-15,0-21 16,0 21-16,0-20 0,0 20 16,0 0-16,0-21 0,0 1 15,0-1-15,0 0 0,0 0 16,0 0-16,0 22 15,0-22 1,0 0-16,0-42 31,0 0-31,0-22 16,0 22 0,0 0-16,0 0 0,0-22 0,21 22 15,0 0-15,0-21 0,1 21 0,-1-22 16,0 22-16,21-21 0,-21-1 15,43 1-15,63-43 16,-85 64-16,1 21 0,-1 0 16,0 0-16,1 0 0,-22 0 15,0 0-15,0 21 0,0 1 0,0-1 16,-21 21-16,0-21 0,0 22 0,0-22 16,0 42-1,-42 43-15,21-85 0,21 0 16,-21 1-16,0-1 0,-1 0 15,22 0-15,-21 0 16,0-21-16,0 0 16,21-21 15,-21 0-31,21 0 16</inkml:trace>
  <inkml:trace contextRef="#ctx0" brushRef="#br0" timeOffset="93259.11">18775 10139 0,'-21'0'0,"42"0"0,-64 0 16,22 0-16,0 0 0,0 0 0,0 0 15,21-21-15,-21 21 63,-1 0-63,1 0 15,0 0-15,-21 0 16</inkml:trace>
  <inkml:trace contextRef="#ctx0" brushRef="#br0" timeOffset="93518.96">17251 10456 0,'148'0'15,"-106"0"-15,1 0 16,41-21-16,-41 21 0,20 0 15,-21-21-15,1 0 16,-22 21-16,21 0 0,-21-21 0,22 21 16,-22 0-16,0 0 0,-21-21 31,-21 21-31,-21 0 0,20 0 0</inkml:trace>
  <inkml:trace contextRef="#ctx0" brushRef="#br0" timeOffset="94697.29">720 12488 0,'0'-21'15,"0"42"-15,21-42 0,-21 0 16,21 21-16,-21-21 15,-21 21 1,0 0-16,-22 0 0,22 0 16,-21 0-16,-1 21 0,1 0 15,-21 0-15,-43 43 0,63-22 16,-20 1-16,21-1 16,-1 0-16,1 22 0,21-22 0,0 22 0,-1-22 15,1 21-15,21-20 0,0-1 16,0 0-16,0-20 15,21-1-15,1 0 0,20 0 0,21 0 16,-20-21-16,20 0 0,1 0 16,-1 0-16,-20 0 0,20-21 0,1 21 15,-1-21-15,-21 0 0,43-22 16,-43 22-16,1-21 16,-43 21-16,0-22 0,0 22 15,0 0-15,-43 0 0,22 0 0,-21 0 16,0-1-16,-1 22 0,1 0 15,-64 0-15,64 0 16,-1 22-16,1-22 0,0 21 0,-1 0 16,1 0-16,21 0 0,-21 22 15,20-22-15,22 0 0,0 0 16,0 21-16,0-20 16,0-1-16,0 0 0,43 0 15,-22-21-15,0 0 0,0 0 16,22 0-16,-22 0 0,0 0 0,21-21 15</inkml:trace>
  <inkml:trace contextRef="#ctx0" brushRef="#br0" timeOffset="94910.17">1058 12848 0,'0'0'0,"0"-21"0,21 21 78,1 0-62</inkml:trace>
  <inkml:trace contextRef="#ctx0" brushRef="#br0" timeOffset="95510.82">2307 12425 0,'0'0'0,"21"0"31,0 0-31,22 0 0,-1 0 16,0 0-16,22 0 0,-22-21 16,22 21-16,-1 0 0,1 0 0,-1 0 15,1-21-15,42-1 16,-43 22-16,1 0 0,-22 0 0,0 0 15,43 0-15,-64 0 16,0 0-16,-42 0 16,0 0-16,0 0 15,0 0-15,-22 0 16,1 0-16,0 0 0</inkml:trace>
  <inkml:trace contextRef="#ctx0" brushRef="#br0" timeOffset="95791.66">2815 12404 0,'0'84'31,"0"-62"-31,0-1 16,0 21-16,-21 0 0,21-20 15,-21 62-15,0-41 0,21-1 16,0 21-16,0-20 0,-22-1 15,22-21-15,-21 64 16,0-43-16,21-21 0,0 1 16,0-1-16,0 0 15,21-21 1,0 0-16,1-21 16,20 0-16,0-1 15</inkml:trace>
  <inkml:trace contextRef="#ctx0" brushRef="#br0" timeOffset="96611.19">3429 12658 0,'0'0'16,"0"-21"-16,-21 21 16,0 0-1,21 21-15,-22 0 0,1 0 16,0 0-16,0 0 0,0 22 15,21-22-15,-21 64 0,-1-64 16,22 21-16,0 22 16,0-43-16,0 0 0,0 0 0,0 0 15,0 0-15,22-21 0,20 0 16,43 0 0,-64 0-16,21 0 0,0-21 0,-20 0 15,20 0-15,-21 0 0,21 0 16,-20-1-16,-1 1 0,0 0 0,0 0 15,-21-43-15,0 22 16,-21 21-16,0 0 16,0 0-16,-22-1 0,22 1 0,-21 0 15,21 21-15,-1 0 0,1 0 16,0 0-16,0 0 16,0 0-16,42 0 15,0 0-15,21 0 16,-20 0-16,20-21 0,0 21 15,43 0-15,-43 0 0,1-21 16,-1 21-16,0 0 0,1 0 16,-1 0-16,0-21 0,-21 21 0,22 0 15,-22 0-15,0 0 0,0 0 0,0 0 16,-21 21 0,0 0-16,0 0 15,-21 0-15,0 22 0,21-22 0,-21 0 16,0 21-16,21-21 0,-21 22 15,21-22-15,-22 0 0,1 64 16,21-64-16,0 0 0,0 0 16,0 0-16,0 1 0,21-1 15,1-21-15,-1 0 0,0 0 16,0 0 0,21 0-16,-20 0 0,-1-21 0,0-1 15,0 1-15,0 21 0,0-21 16,1 0-16,-1-21 0,0 20 15,0 1-15,-21-21 0,0-22 16,0 22-16,0 0 0,0 21 0,0-22 16,-21 1-16,0 21 0,0 0 15,-1-1-15,1 1 0,0 0 0,0 21 16,0 0-16,-22 0 0,1 0 16,-21 42-1,41-20-15,22-1 0,0 0 0,-21 0 16,21 0-16,0 0 0,0 1 15,0-1-15,0 0 0,21 0 16,1-21-16,-1 0 0,0 0 16,0 0-16,21 0 0</inkml:trace>
  <inkml:trace contextRef="#ctx0" brushRef="#br0" timeOffset="96903.03">4741 12361 0,'0'-21'16,"0"42"-16,0-63 0,0 21 0,0 0 16,-21 21-1,21 21-15,0 0 16,0 21-16,-21-20 0,21 20 16,0 0-16,-21 1 0,21-1 15,0 0-15,0 1 0,-21 20 0,-1 43 16,1-64-16,21 22 15,-21 20-15,-21 22 16,42-85-16,0 1 0,0-1 16,0 0-16,21-21 31,0 0-31,0-21 0,0 0 16</inkml:trace>
  <inkml:trace contextRef="#ctx0" brushRef="#br0" timeOffset="97442.09">5440 12679 0,'0'0'0,"0"-21"0,0 0 16,0-1-16,0 1 15,-21 21 1,-1 0-16,1 0 0,0 0 15,0 0-15,0 0 0,0 0 16,-1 0-16,1 0 0,0 21 0,0-21 16,0 22-16,0-22 0,-1 21 15,1 0-15,21 0 0,0 21 16,0-20 0,0-1-16,0 0 15,21-21-15,1 0 0,-1 21 0,21 0 16,-21-21-16,0 21 0,1-21 15,-1 0-15,0 22 0,21-22 16,-21 21-16,1 0 0,-1-21 0,0 21 16,0 0-16,0-21 15,-21 21-15,21 1 0,-21-1 16,0 0-16,-21-21 16,0 21-16,0-21 15,0 0-15,-22 21 0,22-21 0,-21 0 16,-22 0-16,-41 0 15,83 0-15,1 0 16,0 0-16,0 0 0,0 0 0,0 0 16,-1 0-16,1 0 0,0 0 0,0 0 15,0 0 1</inkml:trace>
  <inkml:trace contextRef="#ctx0" brushRef="#br0" timeOffset="99659.32">381 14203 0,'0'0'0,"-21"-21"0,0 0 16,-1 21-16,22-22 16,22 44 46,-1-22-62,0 0 16,0 21-16,0-21 0,0 0 0,1 0 15,20 0-15,-21 0 0,21 0 16,-20 0-16,20 0 0,0 0 0,1 0 16,-22 0-16,21 0 0,0-21 15,1-1-15,-22 22 0,21-21 16,-21 0-16,1 21 0,-1-21 0,21-21 16,-42 20-1,0 1-15,0 0 0,-21 21 47,0 21-47,0 0 0,21 1 16,-22-1-16,1 21 0,21-21 15,-21 22-15,0-1 0,21 21 0,-21 22 16,0-21-16,-1-22 16,22 0-16,0 22 0,-21-22 0,0 0 15,21-20-15,-21 20 0,21-21 16,-21 0-16,21 0 0,0 1 0,0-1 15,0-42 32,0-1-31,0 1-16,0 0 0,0 0 0,-21 0 16,-1 0-16</inkml:trace>
  <inkml:trace contextRef="#ctx0" brushRef="#br0" timeOffset="99979.14">254 14542 0,'0'0'16,"-42"21"-16,20-21 0,1 0 16,42 0 15,1 0-31,20 0 0,0 0 15,1 0-15,-1 0 0,0 0 16,22 0-16,-22 0 0,22-21 0,-22 21 16,21-22-16,-20 1 0,-1 21 15,22-21-15,-22 21 0,-21 0 0,21-21 16,-20 21-16,-1 0 0,0 0 16,0-21-16,-42 21 46,0 0-30</inkml:trace>
  <inkml:trace contextRef="#ctx0" brushRef="#br0" timeOffset="100286.49">1482 14457 0,'0'-21'31,"0"0"-31,0-1 16,0 1-16,0 0 15,-22 21 16,1 0-31,0 0 16,21 21-16,0 0 16,0 1-16,-21-22 0,21 21 0,0 0 15,21-21 17,0 0-32</inkml:trace>
  <inkml:trace contextRef="#ctx0" brushRef="#br0" timeOffset="101374.86">2942 14055 0,'-21'-21'16,"0"21"-16,0-22 0,-1 22 15,1 0 1,0 0 0,21 22-1,0-1-15,0 0 0,21 0 16,0-21-1,1 0-15,20 0 16,0 0-16,-21 0 0,1 0 16,20 0-16,-21-21 0,21 21 0,1-21 15,-22 0-15,21 21 0,-21-22 16,1 1-16,-1 0 0,21 0 16,-42 0-16,0 0 0,0-1 15,-21 22 1,21 22-1,-21-22 1,21 21-16,-21 21 0,21-21 0,-22 0 16,22 22-16,0-1 15,0 0-15,0 1 0,0-1 0,-21 22 16,21-22-16,0 0 0,0 1 16,0 20-16,-21-21 0,21 1 0,0-22 15,0 21-15,0 1 0,0-22 16,-21 0-16,21 0 0,-21 0 0,0 0 15,-1-21-15,1 22 16,0-22-16,0 0 0,0 0 0,0 0 16,-22 0-16,22-22 15,0 22-15,-21-21 0,20 0 0,-20 0 16,21 0-16,0 0 0,-22-1 0,22-41 16,0 21-1,0 20-15,21 1 0,0 0 16,0 0-16,0 0 15,21 21-15,0 0 16,0 0-16,1 0 0,-1 0 0,42 0 16,-42 0-16,1 0 15,20 0-15,0 0 0</inkml:trace>
  <inkml:trace contextRef="#ctx0" brushRef="#br0" timeOffset="101887.57">3725 14245 0,'0'0'0,"0"-21"16,0 42 15,-21 0-31,21 1 0,-21-1 16,21 21-16,0 0 0,0 1 15,-21-22-15,21 21 0,-21 1 0,21-1 16,0 0-16,-22 1 0,1-1 15,0-21-15,0 21 0,21-20 16,-21-1-16,21 0 0,0 0 0,0 0 16,0-42 15,0 0-31,0 0 16,21-43-16,0 43 0,0 0 15,0-21-15,1-1 0,-1 1 16,21 0-16,-21-1 0,22 1 0,-1 21 15,0-22-15,43-20 16,0 21-16,-43 42 0,-21 0 16,21 0-16,-20 21 0,-1 0 15,0 21-15,0 22 16,-21-43-16,0 21 0,0 22 16,0-22-16,0 0 15,-21-20-15,21-1 0,-21 0 0,21 0 16,0 0-1,0-42 32,0 0-31,21 0-16</inkml:trace>
  <inkml:trace contextRef="#ctx0" brushRef="#br0" timeOffset="102207.39">4720 13991 0,'0'0'16,"0"-21"-16,0 42 31,-21-21-31,21 43 0,-21-22 0,21 0 16,0 21-16,0 1 0,-21-1 15,-22 64-15,22-22 16,0-20-16,0-22 16,21 1-16,-21-22 0,21 21 0,-22 0 15,22-20-15,0-1 0,0 0 0,0 0 16,0 0 0,22 0-16,-1-21 0,0 0 0,0 0 15,0 0-15,0 0 0,1 0 16,20-21-16,0-21 15,-21 21-15,-21 0 0</inkml:trace>
  <inkml:trace contextRef="#ctx0" brushRef="#br0" timeOffset="102412.27">4424 14436 0,'0'0'0,"-21"0"0,-1-21 0,1 21 16,0 0-16,21-22 15,0 1-15,21 21 16,0 0-16,1-21 0,20 21 16,21-21-16,22 0 15,-43 21-15,1 0 0,-1 0 16,0-21-16,-20 21 0,20 0 16,-21 0-16,0 0 0,22 0 0</inkml:trace>
  <inkml:trace contextRef="#ctx0" brushRef="#br0" timeOffset="102822.55">5080 14309 0,'-21'0'0,"0"0"16,21-21-16,-22 21 0,22-22 16,0 1-16,0 0 15,22 21-15,-1 0 0,0-21 16,0 21-16,0 0 15,0 0-15,1 0 0,-1 0 0,-21 21 16,21 0-16,0 0 0,0 1 16,-21-1-16,21 21 0,1-21 15,-22 0-15,0 22 0,0-22 0,0 21 16,0-21-16,0 22 0,0 20 16,0-42-16,0 1 15,0-44 16,0 1-31,0 0 16,0 0-16,0 0 0,0 0 16,21-22-16,0 22 0,-21-21 0,21-1 15,0 1-15,0 21 0,1-21 16,20-43 0,-21 64-16,0 21 0,0-21 0,1 21 15,-1 0-15,0 0 16,0 0-16,0 0 0,0 0 15</inkml:trace>
  <inkml:trace contextRef="#ctx0" brushRef="#br0" timeOffset="103247.31">6096 14161 0,'0'-22'16,"0"44"-16,-21-65 15,0 43 1,-1 0-16,1 0 0,0 21 16,0-21-16,21 22 0,-21-1 15,0 21-15,-1-21 0,22 0 0,-21 22 16,0-1-16,21-21 0,-21 22 16,21-22-16,0 21 0,0-21 0,0 0 15,0 1-15,21-1 0,43 42 16,-1-63-1,-42 0-15,22 0 0,-22 0 0,21 0 16,-21 0-16,0 0 0,22-21 16,-22 0-16,0 0 0,21 0 15,-20-1-15,-1-41 0,-21-1 16,0 22-16,0 21 0,0-21 16,0-1-16,0 22 0,-21-21 15,-1 21-15,-41-22 16,-1 22-16,43 21 15,0 0-15,0 0 0,0 0 0,0 0 16,-1 21-16,1 0 0,0-21 0,0 22 16,21-1-16,0 0 15</inkml:trace>
  <inkml:trace contextRef="#ctx0" brushRef="#br0" timeOffset="104450.62">7091 14288 0,'0'0'0,"42"-64"31,-42 43-31,0 0 0,0 0 16,0-1-16,0 1 15,-21 0-15,0 21 0,0-21 0,-1 0 16,1 21-16,0 0 0,-21 0 0,-1 0 16,1 0-1,21 0-15,0 0 0,-22 21 0,22 0 16,0 0-16,0 22 0,0-22 0,0 21 16,21 0-16,0 1 0,0-1 15,0-21-15,0 85 16,0-64-16,21-20 0,0-1 15,0 0-15,21 0 0,-20-21 0,-1 0 16,21 0-16,-21 0 0,22 0 0,-22 0 16,21 0-16,-21-21 0,22 0 15,-22 0-15,21-1 0,-21 1 16,0 0-16,1-21 0,-1-1 0,0 1 16,0 21-16,21-85 15,-42 64-15,0-1 0,22 1 0,-22-21 16,21 20-16,-21 1 0,0-22 15,0 22-15,0-21 0,0 20 0,0 1 16,0 21-16,0-22 0,0 22 0,0 0 16,0 0-16,-21 21 15,21 42-15,-22-21 16,22 1-16,-21 20 0,21 64 16,0-64-16,0 22 0,0-22 15,0 21-15,-21-20 0,21-1 0,0 22 16,0-22-16,0 0 0,0 22 15,0-22-15,0 22 16,42 20-16,-20-63 16,-1 1-16,0-22 0,21 0 15,-21 0-15,1 0 0,20 0 0,0 0 16,-21 0-16,22-22 0,-22 1 16,21 0-16,43-42 15,-64 20-15,0 22 0,0-21 0,1 21 16,-22-1-16,21 1 0,-21-21 15,0 21-15,0 0 0,0-1 16,-21 22 0,-1 0-16,1 0 0,0 22 15,21-1-15,-21 0 16,21 0-16,0 21 0,0-20 16,0 20-16,0-21 0,0 21 0,0-20 15,0-1-15,0 42 16,0-42-16,21 1 0,0-22 0,0 21 15,1-21-15,-1 0 0,0 0 0,0 0 16,21 0-16,-20 0 0,-1 0 0,21-21 16,-21 21-16,0-22 0,22 1 15,-22 0-15,0-21 0,21-22 16,-42 43-16,0-21 16,22 21-16,-22-22 0,0-20 15,0 42-15,0-1 0,0 1 16,-22 21-1,22 21-15,-21 1 16,21-1-16,-21 21 0,21-21 16,0 22-16,0-22 0,-21 21 15,21 22-15,0-1 16,0-42-16,21 0 16,0 1-16,-21-1 0,21-21 0,1 0 15,41 21 1,1-21-16,-43 0 15,21-21-15,-21 21 0</inkml:trace>
  <inkml:trace contextRef="#ctx0" brushRef="#br0" timeOffset="105938.79">8742 14203 0,'0'-21'0,"0"42"0,0-63 16,0 20-16,0 1 0,0 0 15,-21 0-15,-1 21 16,1 0-16,0 0 0,0 0 15,0 0-15,0 21 0,-1 0 0,1 0 16,21 1-16,-21-1 0,0 21 16,21-21-16,-21 0 0,21 64 15,0-64-15,0 22 0,0-22 16,0 21-16,21-21 0,0 0 16,0 1-16,0-1 0,1-21 15,105 21 1,-43-21-16,-41 0 15,-1 0-15,0-21 0,1 21 0,-1-21 16,0-1-16,1 1 0,-1-21 0,-21 21 16,21-22-16,22-20 15,-1-64 1,-63 85-16,22-22 0,-22 22 0,21-1 16,-21-20-16,0 21 0,0-1 15,0 1-15,0 0 0,0-1 0,0-41 16,0 62-1,-21 44 1,-1-22-16,22 42 0,0-21 16,-21 21-16,21-20 0,-21 20 15,0 64-15,21-64 0,-21 43 16,21-43-16,0 22 16,0-22-16,0 0 0,0 1 15,0 20-15,0-21 0,0 1 0,0-22 0,0 21 16,21-21-16,0 1 15,-21-1-15,21 0 0,0 0 0,22-21 16,-22 0-16,0 0 0,0 0 0,22 0 16,-22 0-16,0-21 0,21 0 15,-21 0-15,43-22 0,-22 22 16,-21-21-16,1 21 0,-1-22 16,0 1-16,0 21 0,0 0 0,-21-22 15,0 22-15,0 0 0,0 0 16,0 42 15,0 0-31,-21-21 0,21 21 0,-21 22 16,0-1-16,21-21 15,0 21-15,0-20 0,0-1 16,0 42-16,0-42 0,21 1 16,0-1-16,0 0 0,0 0 15,1-21-15,-1 0 0,21 21 16,43-21-16,-43 0 15,-21-21-15,0 0 0,22 0 16,-22 0-16,0-1 0,0 1 0,0 0 16,1-21-16,41-43 15,-63 43-15,0 21 16,0-1-16,0 1 0,0 0 0,0 0 16,0 0-16,-21 42 31,0 0-31,21 0 0,0 0 0,0 22 15,0-22-15,0 21 0,0-21 16,0 1-16,0-1 0,0 0 16,0 0-16,0 0 0,21-21 0,-21 21 15,42-21-15,-21 0 16,1 0-16,-1-21 16,-21 0-1,0 0-15,0 0 16,0 0-16,-21-1 0,21 1 0,-22-21 15,1 21-15,21 0 0,-21-1 16,0 1-16,21-21 0,0 21 16,0 0-16,0-1 0,0-41 15,63 21 1,-41 42-16,-1-22 0,0 22 16,21 0-16,-21 0 0,64 0 15,-21 22 1,-43-1-16,0-21 0,0 21 0,0 0 15,0 21-15,1-20 0,-22-1 16,0 0-16,0 0 0,0 21 0,0-20 0,0 20 16,0 43-1,0-64-15,0 0 16,0 0-16,-22-21 47,22-21-47,-21 0 15,21 0-15,0-1 0,0 1 16,0 0-16,0-21 0,21-1 16,22-20-16,-22 21 15,21 20-15,-21-20 0,22 21 16,-1-21-16,0 20 0,22 1 0,-22 0 16,1 0-16,-1 0 0,43 21 15,-22 21 1,-63 0-16,21 0 0,-21 0 0,0 22 15,0-22-15,0 21 0,0-21 16,0 22-16,0-22 0,-21 21 0,21 1 16,-42 20-16,42-42 0,-21 0 15,21 22-15,0-22 16,0 0-16,-22-21 31,22-21-15,-21 0-16,0 0 0</inkml:trace>
  <inkml:trace contextRef="#ctx0" brushRef="#br0" timeOffset="106146.67">10435 13631 0,'0'0'0,"-21"0"0,0-21 0,0 21 16,-1 0-1,22 21-15,0 1 16,0-1 0,0 0-16,0 0 15,0 0 1,-21-21 0</inkml:trace>
  <inkml:trace contextRef="#ctx0" brushRef="#br0" timeOffset="106352.55">9313 13949 0,'0'0'0,"-21"21"0,42-21 32,0 0-32,1 0 0,-1 0 15,21 0-15,0 0 0,1 0 16,-1 0-16,0 0 0,22-21 0,-22 21 15,85-21-15,-42 0 16,-43-1-16,1 1 0,-1 21 16</inkml:trace>
  <inkml:trace contextRef="#ctx0" brushRef="#br0" timeOffset="106920.23">12636 13653 0,'0'0'0,"0"-22"0,0 1 0,0 0 16,0 0-16,0 0 0,0 0 0,0-1 15,0 44 1,-21 20 0,21-21-16,-21 21 0,0 1 0,21-1 15,-21 0-15,21 22 0,-21 42 16,-1-64-16,-20 85 15,42-85-15,-21 1 0,21-1 16,0-21-16,0 22 0,0-1 16,0-21-16,0 0 0,21-21 15,0 0-15,0 0 16,1 0-16,-1 0 0,-21-21 16,21 0-16,0 0 0,0 0 0,0-1 15,1 1-15</inkml:trace>
  <inkml:trace contextRef="#ctx0" brushRef="#br0" timeOffset="107267.03">12954 13949 0,'0'0'0,"21"0"0,-21-21 15,0 42 1,-21 0-16,0 0 0,0 0 16,-1 1-16,1-1 0,0 63 15,21-62 1,0 20-16,0-21 0,0 0 0,0 22 15,0-22-15,21 0 0,0-21 0,1 0 16,-1 0-16,0 0 0,21 0 16,22 0-16,-1-21 15,-20 21-15,-22-21 0,21-1 16,-21 1-16,0 0 0,1 0 16,-22 0-16,0 0 0,0-1 0,0 1 15,0 0-15,-22-21 16,1 21-16,-21-1 0,21 1 0,-22 0 15,22 0-15,-21 21 0,21 0 0,0-21 16,-1 21-16,1 0 0,0 0 16,0 0-16,21-21 15,-21 21-15,0-22 16,-1 22-16</inkml:trace>
  <inkml:trace contextRef="#ctx0" brushRef="#br0" timeOffset="107494.9">12425 13822 0,'42'0'32,"-21"-21"-17,0 21-15,22 0 0,-22 0 16,21-21-16,1 21 0,20 0 0,-21-22 15,1 22-15,63 0 16,-22-21-16,-41 21 16,-1 0-16,-21 0 0,0 0 0,0-21 15,1 21-15</inkml:trace>
  <inkml:trace contextRef="#ctx0" brushRef="#br0" timeOffset="109704.8">14944 13801 0,'0'-21'32,"21"-1"-17,0 1-15,0 21 0,0-21 16,0 0-16,22 0 0,-22 0 0,0-1 15,21 1-15,-20 0 0,-1 0 16,-21 0-16,0 0 0,0-1 16,-21 22-16,-1 0 0,1 0 15,-21 0-15,0 0 0,-1 0 16,-63 0-16,43 43 16,42-22-16,-22 0 0,22 0 15,21 0-15,0 1 16,0-1-16,0 21 0,0-21 0,0 0 15,0 22-15,21 20 16,64 22-16,-43-43 16,-20-21-16,20 1 0,-21 20 0,0-21 15,0 21-15,1-20 0,-1-1 16,-21 0-16,0 21 0,0-21 0,0 22 16,-43-22-16,1 0 15,0 0-15,21-21 0,-22 0 16,1 0-16,0 21 0,-1-21 0,1 0 15,0 0-15,20 0 0,-20-21 0,21 0 16,-21 0-16,-1-21 16,43 20-16,0-20 0,0 21 15,0 0-15,0-22 0,0 22 0,0-21 16,0 0-16,0 20 0,0-20 16,21-43-16,-21 64 15,0 0-15,22 21 16,-22 21-1,0 0-15,0 1 0,0-1 0,0 0 16,0 21-16,0-21 0,0 1 16,21 20-16,-21-21 0,21 21 0,-21 1 15,21-22-15,-21 0 16,21 21-16,0-20 0,1-1 0,-1 0 16,21 0-16,-21 0 0,22 0 0,62-21 15,-62 0-15,20 0 16,1 0-16,-1 0 0,-20 0 0,20-21 15,1 0-15,-1 21 0,-21-21 0,1 0 16,-1-22-16,0 22 0,1 0 16,-1-21-16,-21-22 15,-21 43-15,0 0 0,0 0 0,0 0 16,0-1-16,0 1 0,0 0 16,-21 21-16,0 0 15,0 0-15,0 21 16,-1 0-16,1 1 0,21-1 15,-21 0-15,0 0 0,21 21 0,-21-20 16,21-1-16,0 0 0,0 21 16,0-21-16,0 1 0,0 20 15,0-21-15,42 21 16,-21-20-16,0-22 0,1 0 0,20 0 16,-21 0-16,0 0 0,22 0 0,-1 0 15,-21-22-15,43 1 0,-22 0 0,0 0 16,1 0-16,-1-22 0,85-62 15,-42 20 1,-64 43-16,21-1 16,-21 1-16,0 0 0,1-22 0,-1 22 15,0-22-15,-21 22 0,21 0 0,-21-1 16,0 22-16,0-21 0,0 21 16,0-1-16,-21 22 15,-21 0-15,20 22 16,1-1-16,0 21 0,0-21 0,0 22 15,0-1-15,-1 0 0,1 1 0,0-1 16,0 0-16,0 64 16,0 21-16,-1-106 15,22 22-15,0-1 0,0 0 16,0-21-16,22 43 16,-1-43-16,0 0 0,0 0 0,43 1 15,-22-22-15,0 0 16,1 0-16,-1 0 0,43 0 15,-22-22-15,-21 22 0,-20-21 0,20 0 16,0 0-16,1 0 0,-22 0 16,0-1-16,0 1 0,0-21 0,0-22 15,-21 1 1,0 42-16,0 0 16,-21-1-16,0 22 0,0 0 0,0 0 15,0 0-15,-1 0 0,1 22 16,0-1-16,0 0 15,-21 64-15,42-64 16,0 21-16,0-21 0,0 0 16,0 22-16,0-22 0,0 0 0,21 0 15,0 0-15,0 1 0,43-1 16,-43-21-16,21 0 16,0 0-16,1 0 0,20 0 15,-42 0-15,22-21 0,20-22 16,-42 22-16,43-21 15,-43 21-15,0-22 0,22 1 16,-43 0-16,0 20 0,0 1 16,0 0-16,0 0 0,0 0 15,0 0-15,-22 21 16,22 21 0,-21-21-16,0 21 0,21 0 0,-21 0 15,21 0-15,-21 43 16,0-22-16,-1-21 15,1 22-15,21-22 0,0 0 0,0 0 16,-21 0-16,21 1 0,0-1 0,-21-21 16,21-21 31,0-1-47,0 1 0,42-21 15,-21 0-15,1-1 16,-1 1-16,0 21 0,21 0 15,-21-22-15,1 22 0,20 0 0,0 0 16,-21 0-16,22 21 0,-22 0 0,42 0 16,-20 0-1,-22 0-15,0 21 0,-21 0 0,0 21 16,0 1-16,0-22 0,0 0 16,0 21-16,0-21 0,0 1 15,0 20-15,0 0 16,0 22-16,0-43 15,21-21-15,0 21 0,1-21 16,-1 0-16,0 0 0,0 0 0,0 0 16,22 0-16,-22 0 0,0-21 15,64-21-15,-64 20 16,0 1-16,0-21 0,0 21 16,0 0-16,1-1 0,-1 1 15,-21-21-15,21 21 0,-21 0 0,21-22 16,0 43-1,-42 21 1,21 1-16,-21-22 0,0 21 0,21 0 16,0 42-16,-21-41 15,21-1-15,0 0 0,0 0 16,0 0-16,0 0 0,0 1 16,21-22-16,-21 21 0,21-21 15,0 0-15,0 0 0,0 0 16,22-64-1,-1 43-15</inkml:trace>
  <inkml:trace contextRef="#ctx0" brushRef="#br0" timeOffset="110039.61">18182 13674 0,'0'0'16,"-21"0"-16,0 0 0,0 0 0,-1 0 0,22 21 15,-21 0-15,0 0 0,21 0 16,0 1-16,0-1 0,0 0 16,0 0-16,21 0 15,0-21-15,1 0 0,-1 0 16,42 0-16,-42 0 0,1 0 16,-1 0-16,0-21 0,0 21 15,-21-21-15,0 0 0,0 0 16,0-1-16,0-20 15,-21 0-15,0 21 0,0 21 16,-1-22-16,-20 22 0,21 0 16,0 0-16,0 0 0,21 22 15,-22-22-15,22 21 0,-21 21 0,21 0 16,0 1-16,0-22 16,0 21-16,0-21 0,0 43 15</inkml:trace>
  <inkml:trace contextRef="#ctx0" brushRef="#br0" timeOffset="111162.97">18605 14034 0,'0'0'0,"-63"-22"31,42 22-31,0 0 0,21 22 15,-22-22-15,22 21 16,-21 0-16,21 0 0,0 21 0,0-20 16,0-1-16,0 0 0,0 42 15,21 1-15,1-43 16,-1 0-16,0 0 16,0 1-16,0-22 0,0 0 0,22 0 15,-22 0-15,0 0 0,21 0 16,-20 0-16,20 0 0,43-64 15,-64 43-15,0 0 0,0 0 16,0-1-16,0 1 0,-21-21 16,0 21-16,22 0 0,-22-22 0,21 22 15,-21 0-15,0 0 0,-21 21 32,-1 21-32,1 0 0,21 0 15,0 0-15,0 1 0,0-1 16,-21 0-16,21 0 0,0 0 15,0 0-15,0 1 0,21 20 16,0-21-16,1-21 16,-1 0-16,0 0 0,0 0 0,0 0 15,0 0-15,1 0 0,-1 0 0,0 0 16,0-21-16,0 0 0,22-22 16,-1-20-1,-42 42-15,21-22 0,-21 22 16,0 0-16,21-21 0,-21 21 15,21-1-15,-21 1 0,0 0 0,22 21 0,-22 21 32,-22 0-17,22 1-15,-21-1 0,21 0 0,0 0 16,-21 21-16,0 1 0,0-1 16,21-21-16,0 0 0,-21 22 15,21-1-15,0-21 0,0 0 16,0 1-16,0-44 47,0 1-47,0 0 0,0 0 15,0 0-15,0 0 0,21-43 16,0 43-16,21-43 16,-21 43-16,1 0 0,20-21 15,-21 21-15,21-1 0,-20 1 0,20 0 16,0 21-16,-21 0 0,22 0 0,-22 0 15,0 0-15,0 0 0,0 21 16,1 22-16,-22 41 16,0-63-16,0 1 0,0 20 15,0-21-15,0 0 0,0 22 16,-22-22-16,1 0 0,21 0 16,-21-21-16,0 21 15,0-21-15,0 0 0,-1 0 16,1 0-16,21-21 0,-21 0 15,21 0 1,0 0-16,0-1 0,0 1 16,21 0-16,0 0 0,64-64 15,-43 64 1,1-21-16,20 21 0,1-1 0,-1-20 16,1 21-16,-1 0 0,1 21 0,-1 0 15,1 0-15,-22 0 0,0 0 0,43 42 16,-43 64-1,-42-64-15,0 1 0,0-1 16,0 0-16,0 1 0,-21-1 0,0 0 16,0 1-16,0-22 0,0 21 15,-22 0-15,-41 22 16,62-64-16,1 0 16,0 0-16,0 0 0,0 0 0,-22 0 15</inkml:trace>
  <inkml:trace contextRef="#ctx0" brushRef="#br0" timeOffset="112214.87">487 15875 0,'0'0'16,"-43"0"-16,-105 0 31,148 21-31,0 0 0,0 1 0,0-1 16,21 0-16,1 0 15,-1 0-15,21-21 16,0 21-16,1-21 0,41 0 16,-41 0-16,20 0 0,-20-21 15,-1 21-15,64-42 0,-64 21 16,-21 0-16,22-1 0,-22 1 16,0 0-16,0 21 0,-21-21 15,0 0-15,0 0 0,0-1 16,0 1-16,-21 21 15,0 0-15,21 21 16,-21 1-16,21 20 0,0 0 16,0 1-16,0-1 0,0 21 15,0 1-15,0-22 0,-22 22 16,22-22-16,-21 22 0,21 20 16,-21-41-16,21-1 0,-21-21 15,21 21-15,0-20 0,0-1 16,0 0-16,0-42 31</inkml:trace>
  <inkml:trace contextRef="#ctx0" brushRef="#br0" timeOffset="112470.67">487 16383 0,'0'0'0,"0"21"0,21-21 31,0 0-31,21 0 16,-20 0-16,20 0 0,-21 0 0,21 0 16,1-21-16,-22 0 0,21 21 15,1 0-15,-22 0 0,0-21 16,42 21-1,-41 0-15,-22-21 16,21 21-16</inkml:trace>
  <inkml:trace contextRef="#ctx0" brushRef="#br0" timeOffset="112686.54">1418 16256 0,'21'0'16,"-42"0"-16,42-21 0,0 21 16,-21-21-1,22 21 48,-1 0-63,0 0 0</inkml:trace>
  <inkml:trace contextRef="#ctx0" brushRef="#br0" timeOffset="113736.73">466 15536 0,'0'0'0,"-22"0"16,1 0-16,0 0 15,-21 43-15,21-22 16,-1 0-16,22 0 0,0 22 16,0-22-16,0 0 0,0 21 0,0-21 15,0 22-15,0 41 16,43-41 0,-1-22-16,-21-21 0,22 0 15,-1 0-15,-21 0 0,21 0 0,43-42 16,-43 20-16,1 1 15,-22 0-15,21 0 0,1 0 0,-22 0 16,0-22-16,0 22 16,0 0-16,-21 0 0,0 0 0,0-1 15,0 1-15,-21-21 0,0 21 16,0 21-16,0-21 0,-22-1 0,22 22 16,-21 0-16,21 0 0,-22 0 15,22 0-15,0 0 0,-21 0 16,20 22-16,1-1 0,0 0 15,0 0-15,0 21 0,0-20 0,-1-1 16,22 0-16,0 21 0,0-21 0,-21 22 16,21-22-16</inkml:trace>
  <inkml:trace contextRef="#ctx0" brushRef="#br0" timeOffset="114188.47">614 16044 0,'0'0'0,"0"-21"16,-21 21-1,-1 0-15,1 0 16,0 21-16,0 1 0,0-1 16,21 0-16,0 0 0,-21 43 15,21-22-15,0 0 16,0-21-16,0 22 0,0-22 15,0 21-15,21-21 0,0 1 0,0-1 16,0 0-16,22 0 16,20-21-16,-21 0 15,-20 0-15,-1 0 0,21 0 0,-21-21 16,22 21-16,-22-21 0,0-22 16,21 22-16,-21 0 0,22-42 15,-22-43 1,-21 63-16,0 1 0,0 0 15,-21-1-15,0 22 0,-1-21 0,1 21 16,-21 0-16,21-1 16,-22 1-16,22 21 0,-21 0 0,-22 21 15,43 1-15,-21 20 16,21-21-16,0 0 16,21 22-16,0-22 0,0 0 0,0 0 15,21 21-15,0-20 16</inkml:trace>
  <inkml:trace contextRef="#ctx0" brushRef="#br0" timeOffset="116143.76">3027 15875 0,'0'0'0,"0"21"31,0 0-31,0 22 16,0-22-16,0 21 0,0 1 16,0-1-16,0 0 0,0 1 0,0-22 15,0 21-15,0 0 0,0 1 16,0-22-16,0 21 15,0-21-15,0 1 0,21-22 47,0-22-47,0 1 0,-21 0 0,21 0 16,1 0-16,-22 0 0,21-22 16,0 1-16,0 21 0,0-22 0,-21 1 15,21 0-15,1 21 0,-22-22 16,21 22-16,-21 0 0,0 42 31,0 0-31,0 0 0,0 1 16,0 20-16,0-21 15,21 21-15,-21 1 0,0-22 0,21 21 16,-21-21-16,21 22 0,0-22 16,1 0-16,-1-21 0,85 42 15,-64-42 1,-21 0-16,21 0 0,1-21 0,-22 0 15,21 21-15,1-21 0,-22 0 16,21 0-16,-21-22 0,22 22 0,-1-85 16,-42 64-1,0 0-15,0-1 0,0 1 0,0 0 16,0-1-16,-21 22 0,21 0 0,-21 0 16,-1 0-16,1 21 0,0 0 15,0 0-15,0 0 0,0 0 0,-1 21 16,-20 21-1,42 22-15,0-43 16,0 0-16,0 0 0,21 0 16,0 0-16,22-21 0,-22 0 0,21 0 15,1 0-15,-1 0 0,43 0 16,-1-42 0,-41 21-16,20 0 0,-21 0 0,1-1 15,-1-20-15,0 21 0,1 0 0,-1-22 16,-21 22-16,0 0 0,1-42 15,-22 20 1,0 22-16,0-21 0,-22 21 0,1-1 16,0 22-16,0 0 15,0 0-15,0 0 0,-1 0 0,22 22 16,-42 20-16,21 21 16,21-20-16,0-1 0,0 0 15,0 1-15,0 20 0,0-20 16,0 20-16,0-21 0,0 1 0,0 20 15,0-20-15,0-1 16,0 0-16,0 43 0,0-64 16,0 21-16,0-63 31,0 0-15,0 0-16,21 0 15,0-22-15,0 22 0,1-21 0,-1 0 16,0-1-16,0 1 0,0 21 15,22-22-15,-22 1 0,0 21 0,42-21 16,-20 42 0,-22 0-16,-21 21 0,0 0 15,0 0-15,0 0 0,0 22 0,0-22 16,0 21-16,0-21 0,0 22 16,0 41-16,0-63 15,0 1-15,21-1 0,0 0 16,0 0-16,1-21 0,-1 0 15,0 0-15,0 0 0,21 0 16,-20 0-16,20 0 0,0 0 0,-21 0 16,22-21-16,-1 0 0,-21 0 0,22-1 15,-22 1-15,21 0 0,0-42 16,1-1-16,-43 43 16,0-21-16,0 20 0,0 1 15,0 0-15,0 0 0,0 42 31,0 0-31,-21 0 0,21 1 16,-22-1-16,22 0 0,0 21 0,0-21 16,0 1-16,0-1 15,0 0-15,0 21 0,0-21 16,22 1-16,-1-1 0,0-21 16,21 0-16,-21 0 0,22 0 0,-22 0 15,21 0-15,1 0 0,-1-21 0,0 21 16,1-22-16,-1 1 15,0 0-15,64-64 0,-85 64 16,0 0-16,1-21 16,-22 21-16,0-1 0,21 1 0,-21 0 0,0 0 15,0 0-15,0 0 16,-21 21 0,-1 0-16,1 21 15,21 0-15,0 0 0,0 21 16,-21 1-16,21-22 0,-21 21 0,21 1 15,-21 62-15,21-62 16,0-1-16,0 0 0,0 22 0,0-22 16,0 1-16,0 20 0,0 1 0,0 41 15,63 65 1,-42-128-16,1 0 0,-1 64 16,-21-63-16,21-22 15,-21 21-15,0 0 0,0-20 0,0 20 16,0 0-1,0 1-15,-21-43 0,0 0 16,-1 0-16,1 0 0,-21 0 0,21 0 16,-22-22-16,22 1 0,-21 0 15,0 21-15,-1-42 0,-63-64 16,64 42-16,21 22 16,0-21-16,21-1 0,0 1 15,-21-22-15,21 21 0,0-20 0,21 20 16,0 1-16,21 20 0,64-126 15,-64 127-15,1-1 16,-1 1-16,22 0 0,-22 21 16,21-22-16,-20 22 0,-1 0 0,22-21 15,-22 20-15,0 1 0,22 0 16,-22 0-16</inkml:trace>
  <inkml:trace contextRef="#ctx0" brushRef="#br0" timeOffset="118262.69">7789 15769 0,'-63'0'32,"84"0"-1,0-21-31,0 21 0,0-21 16,22-21-16,-1 20 15,-21 1-15,0 0 16,-21 0-16,0 0 0,0 0 15,-21 21-15,-21 0 0,21 0 16,-22 0-16,1 0 0,-43 0 16,1 21-16,41 0 15,1 0-15,0-21 0,21 21 0,-22 0 16,43 1-16,-21-22 0,21 21 16,0 0-16,0 0 0,0 0 15,21-21-15,0 21 0,22 1 16,-22-22-16,21 21 0,-21 0 15,22 0-15,-1 0 0,0 22 0,1-22 0,-22 0 16,21 21-16,-21-21 16,1 43-16,-22 21 15,-22-64-15,1 0 16,-21 0-16,21 0 0,-22 0 0,1 1 16,0-22-16,-1 0 0,1 21 0,0-21 15,-43 0-15,0-21 16,64-1-16,0 1 15,21 0-15,0 0 0,-21 0 16,21-22-16,0 1 0,0 21 0,0-21 16,0-1-16,0-41 15,0 20-15,0 43 0,0 0 16,21 21 0,-21 21-1,0 21-15,0-21 0,0 43 16,21-22-16,-21 1 15,0-1-15,0 0 0,21 1 0,1-22 16,-1 21-16,0-21 0,0 0 16,0 1-16,0-1 0,22 0 0,63 0 15,-22-21 1,-41 0-16,-1 0 16,0 0-16,1 0 0,20-21 0,-21 0 0,1 0 15,-1-1-15,0 1 0,-20 0 16,20 0-16,0-43 15,1-41-15,-22 62 16,-21 22-16,0-21 0,0 21 16,0-1-16,0 1 0,-21 21 15,-1 0 1,1 21-16,21 1 0,-21-1 16,0 0-16,21 21 0,0 1 0,-21-22 15,21 21-15,0 0 0,0-20 16,0 20-16,0-21 0,0 21 0,21 1 15,21-1 1,1-21-16,-22-21 0,0 0 0,0 0 16,21 0-16,-20 0 0,-1 0 15,21 0-15,0-21 0,-20 21 16,20-21-16,21-21 0,-20-1 16,-22 22-16,21-21 0,-21-1 15,1 1-15,20 0 0,-21-22 0,0 22 16,0 0-16,1-22 0,-22 22 15,0-1-15,21-62 16,-21 62-16,0 22 0,-21 21 31,-1 0-15,22 21-16,0 0 0,-21 1 0,21 20 16,-21-21-16,21 21 0,-21 1 0,21-1 15,0 0-15,0 1 0,0-1 16,0 0-16,0 1 0,0-1 15,0 0-15,0 1 0,21 41 16,0-62-16,0-1 16,1-21-16,-1 21 0,21-21 0,-21 0 15,22 0-15,-22 0 0,21 0 0,22 0 16,63-64 0,-106 43-16,21 0 0,0 0 15,-20 0-15,20-22 0,-21 22 16,0 0-16,0-21 0,-21 21 0,0-22 15,0 22-15,0-21 16,0 21-16,-21 21 16,0 0-16,0 0 0,0 0 0,-22 0 15,22 0-15,0 21 0,0 0 16,0 0-16,0 0 0,-1 0 0,22 43 16,0-1-1,0-41-15,0 20 0,0-21 0,22 0 16,-1 0-16,0 1 0,21-1 15,-21 0-15,22 0 0,-22-21 16,21 0-16,1 0 0,62 0 16,-62 0-16,20-42 15,-20 42-15,-22-21 16,0-1-16,0 1 0,0 0 0,0-21 16,-21 21-16,22-22 0,-22 22 0,0 0 15,0-43 1,0 22-16,-22 42 15,1 0 1,21 21-16,-21 0 0,21 1 16,0-1-16,0 21 0,-21-21 15,0 22-15,21-22 16,0 0-16,0 21 0,-21-21 16,21 1-16,0-1 0,-22-21 15,22 21-15,0-42 31,0 0-15,22-1-16,-22 1 0,21 0 0,0 0 16,0-21-16,0 20 0,0-20 15,22-21-15,-22 41 0,42-41 16,-41 63-16,-1-21 0,0 21 16,21 0-16,-21 0 15,1 0-15,-22 21 0,0 0 0,0 0 16,0 0-16,0 1 15,0 41-15,0-42 0,21 22 16,-21-22-16,21 0 0,-21 0 0,21 21 16,0-20-16,0-1 15,1 0-15,-1-21 0,21 21 16,-21-21-16,22 0 16,-1 0-16,-21 0 0,0-21 0,0 21 15,1-21-15,-1 0 0,21-1 0,-21 1 16,0 0-16,22-85 15,-1 0 1,-42 85-16,21 0 0,-21 0 16,0 0-16,0 42 15,0 0 1,0 0-16,0 0 0,-21 22 16,21-1-16,-21-21 0,21 22 15,0-22-15,-21 0 0,21 0 16,0 0-16,0 0 0,0 1 0,21-1 15,21-21 1,-21 0-16,1 0 0,-1 0 16,0 0-16,21-43 0,-21 43 15,1-21-15,-22 0 0,21 0 0,0 0 16</inkml:trace>
  <inkml:trace contextRef="#ctx0" brushRef="#br0" timeOffset="118604.49">10731 15579 0,'0'0'0,"-21"21"0,0 0 0,21 0 0,0 0 16,0 22-16,0-22 0,0 0 16,0 0-16,0 0 0,21 1 15,0-1-15,1-21 16,-1 0-16,0 0 0,21 0 15,-21 0-15,1 0 0,20-21 16,0-22-16,-42 22 16,0 0-16,0-21 0,0 20 15,0 1-15,0 0 0,0-21 0,0 21 16,-21-1-16,21 1 0,-21 21 16,0-21-16,-22 21 0,22 0 15,0 21-15,0-21 0,-21 43 16,20-1-16,22-21 0,0 0 15,-21 22-15,21-22 0,0 85 16,43-1 0</inkml:trace>
  <inkml:trace contextRef="#ctx0" brushRef="#br0" timeOffset="119739.64">11324 15875 0,'0'0'0,"0"-63"31,0 84-15,0 0-16,0 0 0,0 0 16,0 22-16,0-22 0,0 21 0,0 0 15,0-20-15,0 20 0,0-21 16,0 21-16,0 22 15,21-43-15,0 0 0,1 0 16,-1-21-16,0 0 0,0 0 16,0 0-16,0 0 0,1 0 0,-1-21 15,21 0-15,-21 21 0,0-21 16,1 0-16,-1-22 0,0 22 0,0-42 16,-21 20-16,21 22 15,-21-42-15,0 42 0,0-1 16,0 1-16,0 0 0,0 42 31,0 0-31,-21-21 0,0 22 16,21 20-16,0-21 0,0 0 0,0 0 15,0 22-15,0-22 0,0 0 16,0 0-16,0 0 0,21 1 0,0-1 16,0 0-16,1-21 0,41 21 15,-21-21 1,1 0-16,-22 0 0,21 0 15,-21-21-15,1 0 0,20 0 0,-21-1 0,0-20 16,0 21-16,1-21 0,-1-22 16,-21 22-16,42-43 15,-42 64-15,0 0 0,0 0 16,0-1-16,0 1 0,21 21 16,-21 21-1,0 1-15,0-1 16,0 0-16,0 21 0,-21-21 0,21 22 15,0-22-15,0 21 0,0-21 0,0 22 16,-21-22-16,21 21 0,-21-21 16,21 1-16,-21 20 15,21 0-15,-22-42 16,22-21 15,0 0-31,0 0 16,0 0-16,0-22 0,22-63 15,-1 85-15,0-21 0,0 0 16,0-1-16,0 22 0,22-21 16,-22 21-16,21-1 0,-21 1 0,64 0 15,-43 21 1,1 0-16,-22 21 16,0-21-16,-21 21 0,21 1 0,-21 20 15,0-21-15,0 0 0,0 0 16,0 22-16,0-1 15,0 0-15,0-20 0,0-1 16,0 0-16,-21-21 0,21 21 16,-21-21-1,21-21 1,0 0-16,0 0 16,0-1-16,0 1 0,21 0 0,-21 0 15,21-21-15,0-1 0,1 22 16,-1-21-16,21 21 0,-21-22 0,43 1 15,20 0 1,-41 20-16,-1 22 0,0 0 16,1 0-16,-1 0 0,-21 0 0,22 0 0,-22 22 15,0-1-15,-21 0 0,0 0 16,0 43-16,0 41 16,0-83-16,-21 20 15,0-21-15,-1 21 0,22-20 16,-21-1-16,-21 21 15,42-21-15,-21 0 0,0-21 0,-1 0 16,1 0-16,0 0 16,0 0-16,0 0 0,0 0 0</inkml:trace>
  <inkml:trace contextRef="#ctx0" brushRef="#br0" timeOffset="120887.19">720 17378 0,'21'0'0,"-42"0"0,63 0 0,-21 0 15,0-21-15,0 21 0,1-21 16,-1-1-16,0 1 0,0 0 0,-21 0 16,0 0-16,0 0 15,0-1-15,0 1 16,0 0-16,-21 21 0,0-21 0,-22 21 15,22 0-15,-21 0 0,0 0 16,-1 0-16,1 0 0,0 21 16,20 0-16,-41 22 0,21-22 15,20 0-15,1 0 0,0 0 16,21 0-16,0 22 0,0-22 0,0 0 16,0 0-16,0 0 15,21-21-15,0 0 16,1 0-16,-1 0 0,21 0 0,-21 0 15,0-21-15,22 0 0,-22 21 0,21-21 16,1 0-16,-22 0 0,0-1 16,0 22-16,0-21 0,0 0 15,1 21-15,-22 21 32,0 0-32,0 22 15,0-22-15,0 0 0,21 21 16,-21 1-16,0-1 0,21 0 0,-21 1 15,0-1-15,0 0 16,0 43-16,0-43 0,0-20 16,0 20-16,0-21 0,0 0 0,-21 22 15,0-22-15,-1 0 16,1-21-16,0 0 0,0 0 16,0 0-16,0 0 0,-1 0 15,1-21-15,0 0 0,0-1 16,21 1-16,-21 0 0,21 0 0,-21 0 15,21 0-15,-22-1 0,22 1 16,0 0-16,0 0 16,0 0-16,22 0 15,-1 21 1,0 0-16</inkml:trace>
  <inkml:trace contextRef="#ctx0" brushRef="#br0" timeOffset="121095.07">1503 17611 0,'0'0'0,"21"0"0,21 0 16,-21 0-16,1-21 0,-1 21 78,0 0-78</inkml:trace>
  <inkml:trace contextRef="#ctx0" brushRef="#br0" timeOffset="121714.97">3006 17399 0,'0'0'0,"-22"-21"0,22 0 15,-21-22-15,21 22 0,0-42 16,-21 42-16,21-1 0,-21-20 15,21 21-15,0 0 0,-21 0 0,21-1 16,0 1-16,-21 42 16,21 1-16,-22 20 15,22-21-15,-21 21 0,21 1 16,-21 63-16,0-64 16,0 21-16,21-20 0,-21 20 0,-1-20 15,1-1-15,0 0 16,21-21-16,-21 22 0,21-22 0,-21 0 15,21-42 17,0 0-32,21-22 15,0 22-15,0 0 0,-21-21 16,21-1-16,22-41 0,-22 41 16,0 1-16,0 0 15,0-1-15,1 1 0,-1 0 0,0 21 16,-21-1-16,21 1 0,0 0 15,0 21-15,1 0 0,-22 21 0,42 22 16,-42-1-16,21 43 16,-21-22-16,21-21 0,-21 1 15,21 20-15,-21-20 0,0-1 16,0 0-16,22 1 0,-22-1 16,21-21-16,-21 21 0,0-20 15,0-1-15,-21-21 31,-1 0-31,1 0 16,0 0-16,-21 0 0</inkml:trace>
  <inkml:trace contextRef="#ctx0" brushRef="#br0" timeOffset="123843.78">2667 17717 0,'-21'0'0,"169"42"16,-275-84-16,127 42 15,21 0-15,0 0 16,22 0-16,20 0 15,-21 0-15,22 0 0,-22-22 0,22 22 16,-22-21-16,22 21 0,20-21 16,-20 0-16,20 0 0,-20 0 15,21-1-15,-22 1 0,1 0 0,-1 0 16,-21 0-16,64-22 16,-106 22-16,0 0 0,0 0 15,-21 21 1,0 0-16,-21-21 0,-1 21 0,22 0 15,-21 0-15,-1 0 16,-41 42-16,63-21 0,-22 0 16,1 22-16,21-22 0,0 21 15,-1 1-15,1-1 0,0-21 0,21 21 16,0 1-16,0 20 16,0-42-16,0 22 0,21-43 15,0 0-15,1 21 16,-1-21-16,21 0 0,-21 0 0,22-21 15,-1 0-15,0 21 0,85-85 16,-84 64 0,-1-22-16,0 1 0,1 0 0,-22-1 0,0 1 15,0 0-15,0-1 16,0 1-16,-21 0 0,0-1 0,0-20 16,0 21-16,0-1 0,0 22 15,0-21-15,0-22 0,0 43 16,-21 21-1,0 21-15,0 22 16,21-22-16,0 21 0,0-21 16,0 22-16,0 20 0,0-21 15,0 22-15,0-22 0,0 22 16,0-22-16,0 22 0,0-22 0,0 0 16,0 1-16,0-1 0,21-21 15,-21 0-15,21 0 0,0 1 0,22-22 16,-22 0-16,0 0 0,43 0 15,-43-22-15,42-20 16,-20 21-16,20-43 16,-42 43-16,0-21 0,1 21 15,-1-22-15,0 22 0,-21 0 0,0-21 16,0 63 15,0 0-15,0 0-16,0 0 0,0 1 0,0 20 15,0-21-15,0 0 16,0 43-16,0-43 0,21 0 16,-21 0-16,21-21 0,-21 21 15,21-21-15,1 0 0,-1 0 0,0 0 16,0 0-16,43 0 16,-1-42-1,-42 21-15,0 0 0,22 0 0,-22-1 16,0-20-16,0 21 0,0 0 0,-21 0 15,0-1-15,22 1 0,-1-21 16,-21 21 0,0 42-1,0 0 1,0 0-16,0 22 0,0-22 16,0 0-16,0 21 0,0-21 0,0 1 15,0-1-15,0 0 0,0 21 16,21-21-16,21 1 0,-21-1 15,1-21-15,20 0 0,0 0 16,22 0-16,-22 0 0,0 0 16,22-21-16,-22-1 0,1 1 15,-1 0-15,43-21 16,-1-22-16,-63 22 16,1 21-16,-1-22 0,-21 1 0,0 0 15,0 21-15,0-22 0,0 22 16,-21 0-16,-1 0 0,1 0 0,0-1 15,0 22-15,-43 0 16,22 0-16,21 22 0,-43 20 16,22-21-16,21 0 0,0 22 15,0 41-15,21-63 16,0 22-16,0-1 0,0 0 0,0 22 16,0-43-16,21 0 15,-21 0-15,21 1 0,0-22 0,0 0 16,43 0-1,-1 0-15,-42 0 0,22-22 16,-22 1-16,21 0 0,-21 0 16,1 0-16,20-22 0,-21 22 0,0-21 15,0 0-15,1 20 0,-1-20 16,0-43-16,-21 64 16,0 0-16,0 42 31,0 0-31,0 1 0,0 20 15,0-21-15,0 21 0,0-20 16,21 20-16,-21-21 0,21 21 0,0-20 16,-21-1-16,22 0 15,20 21-15,-21-21 0,0-21 16,0 0-16,1 0 0,-1 0 16,42 0-16,-42-21 0,1 0 15,-1 0-15,0 0 0,0 0 16,0-1-16,0-20 15,22-21-15,-22 41 0,0-20 0,0 21 16,-21-21-16,21 20 0,-21 1 16,0 0-16,22 21 0,-22 21 31,0 0-31,0 1 16,0-1-16,-22 42 15,22-42-15,0 22 0,-21-22 16,21 0-16,0 0 0,0 0 0,0 1 15,0-1-15,0-42 47,0-1-47,0 1 0,21 0 0,1-21 16,-1 21-16,0-1 0,0-20 16,-21 21-16,21 0 0,0 0 15,1-1-15,-1 22 0,0 0 16,0 0-16,-21 22 15,0-1 1,0 21-16,0-21 0,0 0 0,0 1 16,0-1-16,0 0 0,0 0 15,0 0-15,0 0 0,0 1 0,21-1 16,0-21-16,1 21 0,-1-21 16,63 0-1,-62 0-15,20 0 0,-21 0 0,0-21 16,22 0-16,-22-1 0,0 1 0,0 0 15,0 0-15,0 0 0,1-22 16,-1 22-16,-21-63 16,0 41-16,0 1 0,21 0 0,-21-1 15,0 1-15,0 0 0,0-1 16,0-20-16,0 42 0,0-1 16,0 65-1,-21-22 1,21 0-16,-21 21 15,21 64-15,0-63 0,0-1 16,0 0-16,0 1 0,0-1 16,0-21-16,0 21 0,0 1 0,0-22 15,0 0-15,0 21 16,42-20 0,-21-22-16,0 0 15,0 0-15,1 0 0,-1-22 16,0 1-16,0 21 0,-21-21 15,21 0-15,0 0 0,-21-22 16,0 22-16,0 0 0</inkml:trace>
  <inkml:trace contextRef="#ctx0" brushRef="#br0" timeOffset="124068.66">6879 17378 0,'0'0'0,"-21"0"0,42 0 31,0 0-15,0 0-16,22 0 0,20 0 15,1-21-15,-22 21 0,-21-21 16,43-1-16,-22 22 16,-21 0-16,0-21 0,1 0 0,-1 21 15,0 0-15,-21-21 0,21 21 16</inkml:trace>
  <inkml:trace contextRef="#ctx0" brushRef="#br0" timeOffset="125238.99">7937 17505 0,'43'-21'0,"-86"42"0,107-63 16,-43 42-16,0-22 0,0 22 16,1-21-16,-1 21 0,-21-21 0,0-42 15,0 41-15,-21 1 16,-1 0-16,-20 21 0,0-21 16,-1 0-16,1 0 0,0 21 15,-1 0-15,1 0 0,0 0 0,-1 0 16,-62 42-1,62-21-15,22 0 0,0 22 16,0-22-16,0 21 0,21-21 0,0 22 16,0-1-16,0-21 0,0 21 15,0-20-15,42 41 16,0-42 0,1-21-16,-1 0 0,-21 0 0,21 0 0,1 0 15,-1 0-15,0-21 0,22 21 16,-22-21-16,-21 0 0,22 0 0,-1-1 15,0-20 1,-20 0-16,-1 21 0,-21-1 0,21 1 16,-21 0-16,0 0 0,0 0 15,0 0-15,0-1 0,-21 22 16,0 0 0,21 22-1,-22-1-15,22 0 0,0 0 0,0 0 16,0 0-16,0 22 15,0-1-15,0-21 0,22 0 0,-1 22 16,0-43-16,0 21 0,0 0 16,22 0-16,-22-21 0,21 0 0,0 0 15,107 0 1,-44 0-16,-41 0 16,-1-21-16,-20 0 15,-1 0-15,22 0 0,-22-1 0,-21 1 0,21 0 16,-20-21-16,-1-64 15,-21 85-15,0-22 0,0 22 16,-21 0-16,-22 0 0,22 0 16,-21 0-16,-1 21 0,1 0 0,0 0 15,-22 0-15,22 0 0,0 0 16,-43 42-16,-42 21 16,106-20-16,0-22 15,-1 0-15,22 0 0,-21 22 0,21-22 16,0 0-16,0 0 15,21 0-15,22 0 0,20 22 16,1-22-16,-22-21 16,0 0-16,1 21 0,-1-21 0,0 0 15,1 21-15,-22-21 0,21 21 16,-21 1-16,1-22 0,20 42 16,-42-21-16,0 21 15,0 1-15,0 20 16,0-42-16,0 22 0,0-22 0,0 21 15,0-21-15,0 22 0,0 84 16,-21-85 0,0 0-16,-1 1 0,1-1 0,-21 43 15,21-64-15,0 0 16,-1 21-16,-20-42 0,21 22 0,0-1 16,-43-21-16,1 0 15,42 0-15,-22-21 0,22-1 16,-21 1-16,21 0 0,-1 0 15,22-21-15,0-1 0,0 22 0,-21-21 16,21-43 0,43-84-16,-22 126 0</inkml:trace>
  <inkml:trace contextRef="#ctx0" brushRef="#br0" timeOffset="125841.64">9419 17378 0,'21'0'0,"-42"0"0,42-21 16,-21 0-16,21-1 16,-21 1-16,22 0 0,-22 0 0,0 0 15,0 0-15,0-1 16,0 1-16,-22 21 31,1 0-31,0 0 0,0 21 0,0 1 16,0-1-16,21 21 0,-22-21 15,1 0-15,21 22 0,-21-22 0,21 21 16,0-21-16,0 1 0,0 20 16,0-21-16,0 0 0,21 0 0,0 1 15,-21-1-15,43 0 16,-22-21-16,0 0 0,0 0 0,85 0 15,-64 0-15,-20 0 16,20-21-16,0 0 0,1-1 16,-1 1-16,0-21 0,1 21 0,-22-22 15,21 1-15,-21 21 0,0-21 16,1-43-16,-22 64 16,0 0-16,-22 21 15,1 0-15,0 0 0,0 0 16,0 0-16,0 21 0,-1 0 15,22 0-15,0 21 16,0-20-16,0-1 0,0 0 16,0 0-16,43 21 0,-22 1 0,-21-22 15,21 0-15,0 0 16,-21 0-16,21 1 0,-21 20 16,0-21-16,-21-21 15,0 0-15,0 0 16,0 0-16,0 0 0,-1 0 15,1 0-15,0-21 0,0 21 0,-21-42 16</inkml:trace>
  <inkml:trace contextRef="#ctx0" brushRef="#br0" timeOffset="126639.18">11239 17124 0,'0'-21'15,"0"42"-15,22-63 0,-22 20 16,0 1-16,0 0 0,-22 0 16,1 21-16,0 0 0,-21 0 15,21 0-15,-22 0 0,1 21 0,0-21 16,20 21-16,-20 0 0,21 1 15,-21-1-15,20 0 0,22 0 0,0 0 16,0 0-16,0 1 0,0-1 16,0 0-16,22 0 15,-1 0-15,0-21 0,0 0 0,21 0 16,-20 0-16,20 0 0,0 0 16,1 0-16,-1 0 0,-21 0 0,21 0 15,-20 0-15,-1 0 0,0 0 16,-42 0-1,0 0-15,-22 0 16,1 0-16,0 0 0,-1 0 0,-20 21 16,20 1-16,-62-1 15,62 0-15,1 0 0,21 0 0,-22 0 16,22 1-16,0-1 0,21 0 16,-21 0-16,21 0 0,0 0 15,42 1-15,-21-22 16,43 0-16,-43 0 0,21 0 15,1 0-15,-1 0 0,22 0 16,-22 0-16,0-22 0,1 22 0,-1-21 16,0 21-16,1 0 0,-22 0 15,0 0-15,0 0 0,-21 21 16,0 1-16,0-1 0,0 0 16,-21 21-16,0-21 0,0 1 15,-1 20-15,1-21 0,0 21 16,-21-20-16,21 20 0,-1-21 15,-20 21-15,21-20 0,0-1 0,0 0 16,-1 21-16,1-21 0,21 1 16,0-1-16,0 0 15,21-21 1</inkml:trace>
  <inkml:trace contextRef="#ctx0" brushRef="#br0" timeOffset="127091.93">12340 16912 0,'0'0'0,"0"-21"0,0 0 15,0 0-15,0 0 0,0 42 31,0 0-31,0 21 0,0 1 16,0-1-16,0 21 0,0-20 16,-21 63-16,21-43 0,-21-21 15,21 22-15,-21-22 0,21 1 16,0-1-16,0 43 16,0-43-1,0-21-15,0 0 0,21-21 16,0 0-16,-21-21 15,0 0-15,0 0 0,0 0 0,0-1 16</inkml:trace>
  <inkml:trace contextRef="#ctx0" brushRef="#br0" timeOffset="127446.72">12128 17060 0,'-21'-21'15,"42"42"-15,-42-63 0,21 21 0,0 0 16,0 0-16,0-1 0,43-20 15,-22 21-15,21 0 16,43 0-16,-43 21 0,0 0 16,1 0-16,20 0 0,-20 0 15,20 21-15,64 21 16,-85 0-16,64 43 0,-63-43 16,-1 1-16,-21-1 0,0 0 0,-21 1 15,0-1-15,-21 0 0,0 1 16,-21-22-16,-1 21 0,1 1 15,0-22-15,-22 21 0,22-21 0,-22 0 16,22 1-16,-22-1 0,22 0 16,-43-21-16,22 0 15,42 0-15,0 0 0,-1 0 16,22-21-16,0 0 16,22-1-16,-1 22 15,21-42-15,43 21 16,-43 0-16,0 0 15,1 21-15</inkml:trace>
  <inkml:trace contextRef="#ctx0" brushRef="#br0" timeOffset="127846.49">12975 17314 0,'0'0'0,"0"-84"31,21 63-31,-21-1 0,21 22 0,1-21 0,-1 0 16,0 21-16,21 0 0,1 0 16,20 0-1,-21 0-15,-20 21 0,-1 0 0,21 1 16,-21-1-16,0 21 0,-21-21 16,22 0-16,-22 1 0,21 20 0,-21-21 15,0 43-15,0-22 16,-21-21-16,-1 0 0,1 0 15,0-21-15,21 22 16,-21-22-16,0 0 0,21-22 31,0 1-31,0 0 0,0 0 0,0 0 16,0-22-16,0 22 16,21 0-16,0 0 0,-21 0 0,21-22 15,0 22-15,1 0 0,-22 0 16,21 21-16,0-21 0,42 0 15,-41 21-15,-1-22 0,0 22 16,0 0-16,21 0 0,-20 0 0</inkml:trace>
  <inkml:trace contextRef="#ctx0" brushRef="#br0" timeOffset="128389.18">14118 17314 0,'0'0'0,"21"-21"16,0 21-16,-21-21 0,22 0 16,-22 0-16,0 0 0,0-1 15,0 1-15,0-21 0,0 21 16,0 0-16,-22-1 0,1 1 16,-21 21-16,21 0 0,-64 0 15,43 0-15,-1 21 16,22 1-16,-21-1 0,21 0 15,-22 21-15,22-21 0,0 22 0,0-22 16,0 21-16,0-21 0,21 85 16,0-63-1,0-22-15,21 0 0,21 0 16,-21-21-16,0 0 0,22 0 16,-22 0-16,0 0 0,21 0 15,-20 0-15,41-42 0,-42 21 16,22 21-16,-22-43 0,21 22 15,-21 0-15,0 0 0,1-22 0,-1 22 16,-21 0-16,0-21 0,0 21 16,21-1-16,-21 1 15,-21 21 1,0 0-16,21 21 0,-22-21 16,1 43-16,21-22 0,-21 0 0,21 0 15,-21 0-15,21 22 0,-21-22 16,21 0-16,0 64 15,0-64-15,0 0 0,21 0 16,0 0-16,0-21 0,0 22 0,1-22 16,20 0-16,-21 0 0,64 0 15,-43-43 1,0 43-16</inkml:trace>
  <inkml:trace contextRef="#ctx0" brushRef="#br0" timeOffset="128934.87">14626 17230 0,'0'0'0,"21"-21"0,-21-1 0,0 44 32,-21-1-32,21 0 15,-21 0-15,21 21 16,-21-20-16,21-1 0,-21 0 0,21 0 16,0 0-16,0 0 0,0 1 15,0 20 1,21-42-16,0 0 15,0 0-15,0 0 0,0 0 16,1 0-16,-1-21 0,0 0 16,0-1-16,43-20 15,-64 21-15,21 0 0,0 0 16,-21-1-16,0 1 16,0 42-1,0 1 1,0-1-16,0 0 15,0 0-15,0 0 0,0 0 16,0 1-16,0-1 0,0 0 16,63 21-16,-20-42 15,-22 0-15,21 0 0,1 0 16,-22 0-16,21 0 0,0 0 0,1 0 0,-22 0 16,21-21-16,1-21 15,-1-43 1,-42 64-16,0-21 0,0-1 15,0 22-15,0-21 0,-21 21 0,0-22 16,-1 22-16,1 0 0,0 21 16,0-21-16,0 21 0,-43 0 15,43 0-15,0 0 0,0 0 0,0 0 16,21 21 0,21-21-1,0 0-15,0 21 16,0-21-16</inkml:trace>
  <inkml:trace contextRef="#ctx0" brushRef="#br0" timeOffset="129458.57">15811 16722 0,'0'-21'0,"0"42"0,0-64 15,-21 65 1,21 20-1,-21-21-15,0 21 16,21 1-16,-21-1 0,21 0 0,-21 1 16,-1-1-16,22 0 0,0 1 0,-21-1 15,21 0-15,-21 1 0,21-1 16,-21 43-16,21-22 16,0-42-16,0 1 0,0-1 15,0 0-15,0-42 31,0 0-15,0-1-16,21 1 0,0 0 16,0 0-16,1 0 0,-1-22 0,0 22 15,0 0-15,0 0 0,22-21 16,-22 20-16,21 1 0,22 0 16,-22 21-16,-21 0 15,21 0-15,-20 0 0,20 21 16,-42 0-16,0 1 0,21-1 0,-21 0 15,0 0-15,0 0 0,-42 43 16,-22-1 0,22-42-16,0 1 0,-22-1 15,22 0-15,-1-21 0,1 0 16,21 21-16,-21-21 0,20 0 16,-20 0-16,21 0 15,21-21-15,0 0 16,0 0-16,21 21 15,0-22-15,0 1 0</inkml:trace>
  <inkml:trace contextRef="#ctx0" brushRef="#br0" timeOffset="129931.31">16637 17082 0,'0'0'0,"0"-22"0,-21 1 16,-43 0 0,22 21-16,21 0 0,0 0 15,-64 21-15,43 22 16,-1-22-16,22 21 16,0-21-16,0 0 0,21 22 0,0-22 15,0 0-15,0 0 0,0 22 16,0-22-16,0 0 0,21 21 15,0-21-15,0-21 0,0 0 16,1 0-16,20 0 0,-21 0 16,0 0-16,0 0 0,1 0 0,-1-21 15,0 21-15,0-21 16,0 0-16,0-21 0,1 20 16,-22 1-16,21 0 0,-21 0 15,0 0-15,0 0 0,0-1 0,0 44 31,0-1-31,-21-21 16,-1 42-16,1 22 16,21-43-16,0 0 0,0 0 15,0 0-15,0 0 0,0 1 0,0-1 16,21-21 0,1 21-16,20-21 15,-21 0-15,0 0 0,0 0 16</inkml:trace>
  <inkml:trace contextRef="#ctx0" brushRef="#br0" timeOffset="131075.64">17208 17103 0,'22'-43'0,"-44"86"0,44-107 0,-22 43 16,0 0-16,-22 21 15,1 0-15,0 0 0,-21 21 16,21 0-16,-43 43 15,43-22-15,0-21 0,0 22 16,-1-22-16,22 21 0,0 0 16,0-20-16,0 20 0,0-21 15,0 0-15,0 0 0,0 1 16,43-1-16,-22 0 0,0-21 16,0 0-16,0 0 0,43 0 15,-43 0-15,21 0 0,-20-21 16,20 0-16,-21-1 0,21 1 15,-20 0-15,-1 0 0,0 0 0,0-22 16,0 1-16,22-43 16,-1-20-16,-21 41 15,0 1-15,0-1 0,1 22 0,-1-22 16,0 22-16,-21 21 0,0-22 0,0 22 16,0 0-16,-21 42 31,21 22-31,-21-22 0,-1 21 15,1 0-15,21 1 0,-42 63 16,21-64-16,0 43 16,-1-43-16,22 0 0,-21-21 15,0 22-15,21-22 0,-21 21 0,0-21 16,21 1-16,-21-22 0,21 21 0,-43-21 16,43-21 15,0-1-31,21 22 15,1-21-15,-1 0 16,42-42-16,-42 41 0,22 1 16,-22 0-16,21 0 0,-21 21 15,22-21-15,-22 21 0,0 0 0,0-21 16,0 21 0,-21 21-1,-21-21-15,0 21 16,0-21-16,0 21 0,0-21 15,-1 0-15,1 21 0,0-21 16,0 0-16,0 0 0,0 0 0,-1 0 16,22 21 62,0 1-78,0-1 0,0 0 15,0 0-15,0 21 16,0-20-16,0-1 0,0 0 0,0 0 16,22-21-16,-1 21 0,-21 0 0,21 1 15,21-1-15,-21-21 0,1 0 16,20 0-16,0 21 0,22-21 16,-22 0-16,0 0 15,1-21-15,-1 0 0,0-1 0,1 22 16,-22-21-16,21-21 0,-21 21 0,22 0 15,-22-22-15,21 22 0,1-42 16,-1-22 0,-42 64-16,0 0 0,0-1 15,-21 22-15,0 0 16,-1 0-16,22 22 0,-21-1 16,21 0-16,0 42 15,0-41-15,0-1 16,0 0-16,0 0 0,0 0 0,0 0 15,0 1-15,21-1 0,-21 0 16,22 0-16,-22 0 16,-22-21-1,1 0-15,0 0 16,0 0-16,0 0 0,0 0 16,-1 0-16,1 0 15,0 0-15,0 0 0,-21 0 0,42-21 16,0 0-1</inkml:trace>
  <inkml:trace contextRef="#ctx0" brushRef="#br0" timeOffset="132143.03">19135 16955 0,'42'-22'0,"-84"44"0,105-65 0,-42 22 0,0 0 16,1 0-16,-1 21 0,-21-21 16,-21 21-1,-1 21-15,1 0 16,0 0-16,0 0 15,21 22-15,-21-22 0,0 21 0,-1-21 16,1 22-16,21-22 0,0 0 16,-21 42-16,21-41 0,0-1 15,0 0-15,21 0 0,0-21 16,1 21-16,-1-21 0,21 0 0,-21 0 16,22 0-16,-22 0 0,21 0 15,-21 0-15,22 0 0,-22-21 0,0 21 16,0-21-16,0 0 0,-21 0 15,0-1-15,0 1 0,0-21 0,-21 21 16,0 0-16,0-22 0,-43-20 16,43 42-1,21-1-15,-21 22 0,0 0 16,42 0 0,0 0-16,21 0 15,-20 0-15,20 0 0,0 0 0,1 0 16,20 0-16,-21 0 0,22 0 15,-22 0-15,22-21 0,-22 0 0,0 21 16,1-21-16,-1 21 0,0-21 16,-20 0-16,-1 21 0,0-22 15,-21 1-15,0 0 0,-21 42 47,0 0-47,21 1 0,-22-1 16,22 21-16,-21-21 0,0 22 0,21 41 15,-21-41 1,0-1-16,21 0 0,-21 22 0,21 42 16,0-64-16,0 21 0,0 1 15,0-1-15,0 1 0,0 21 0,0 126 16,0-147 0,0 20-16,0-20 0,0-1 0,0 1 15,0-1-15,0 1 0,0-1 16,0 1-16,0-22 0,0 1 15,0-1-15,0 21 16,-43-20-16,22-22 0,0-21 16,0 0-16,0-21 15,-1 0-15,1-22 0,0 22 0,0-21 16,0-1-16,-22-20 0,22 21 16,-63-170-16,41 148 15,22 1-15,0-1 0,21 1 16,0-22-16,0 22 0,0-1 0,21 1 15,21 20-15,85-105 16,-42 64 0,-43 62-16,1-20 0,20 21 15,-20-21-15,-1 20 0,-21-20 0,43 21 16,-22-21-16,-21-1 0,21 22 0</inkml:trace>
  <inkml:trace contextRef="#ctx0" brushRef="#br0" timeOffset="134167.97">21738 16828 0,'-21'0'0,"0"0"0,0 0 31,-1 0-31,1 0 0,42 0 47,1 0-47,-1-22 0,0 22 16,21-42-16,-21 21 15,1 21-15,-1-21 0,-21 0 0,0-1 16,0 1-16,-43 21 15,22 0-15,0 0 16,-21 0-16,-1 0 0,1 21 16,-43 1-16,43-1 0,0 0 15,-1 0-15,1 0 0,21 0 16,0 1-16,21-1 0,0 0 0,0 0 16,0 0-16,0 0 0,0 1 15,42-1-15,-21 0 0,43 42 16,-43-41-16,21-1 0,-21 21 15,22-21-15,-22 0 0,42 43 16,-63-43-16,0 0 0,22 0 16,-22 1-16,-22-1 0,1 0 15,0-21-15,0 21 0,-21-21 16,-1 0-16,1 0 0,0 0 16,-1 0-16,22 0 0,-21 0 0,-1 0 15,22 0-15,0-21 0,0 0 16,0 0-16,0-22 0,-1 1 15,22 21-15,0-22 0,0 1 16,0 0-16,0 21 0,0-22 0,0 1 16,0 21-16,0-22 0,0 22 0,0 42 47,0 22-47,0-22 0,0 0 0,0 21 15,0 1-15,0-22 0,0 21 16,0 22-16,22-43 15,-1 21-15,0-21 0,0 1 0,21-1 16,1-21-16,-22 21 0,42 0 16,-20-21-16,-1 0 0,22 0 0,-22 0 15,85 0-15,-85 0 16,22-21-16,-22 0 0,0 0 0,1 21 16,-22-22-16,0 1 0,21 0 0,-20-21 15,-22 21-15,21-1 0,-21 1 16,0-21-16,0 0 15,0 20-15,-21 22 16,-1 0-16,1 0 16,0 22-16,0-22 0,0 21 15,0 0-15,21 0 0,-22 43 16,22-22 0,0-21-16,0 0 0,0 22 0,22-22 15,-1-21-15,0 0 0,0 21 16,21-21-16,-20 0 0,41 0 15,1 0 1,-22-21-16,-21 21 0,21-21 16,1-1-16,-22 1 0,0 0 0,64-64 15,-43 1 1,-21 63-16,0-22 0,1-20 16,-1 20-16,-21 1 0,21 0 0,-21-1 15,21 1-15,-21 0 0,21 21 16,-21-22-16,0 22 0,0 42 31,0 0-31,0 1 0,-21-1 0,0 21 16,0 0-16,21 1 0,-21-1 15,-1 0-15,-20 85 16,21-42-16,21-43 16,0-20-16,0 41 15,21-42-15,0 0 0,0 1 0,22-1 16,-22 0-16,21-21 0,22 21 15,42-21-15,-64 0 16,0 0-16,1 0 0,-1-21 16,0 21-16,-21-21 0,22 0 0,-22-1 15,0 1-15,-21 0 0,0-21 16,0 21 0,-21-1-16,0 22 15,0 0-15,-1 0 0,1 0 0,0 0 16,0 22-16,0-1 0,0 0 15,-1 0-15,22 0 16,-21 0-16,21 1 0,0-1 16,0 0-16,21 0 15,1 0-15,-1-21 0,21 21 0,-21-21 16,0 0-16,1 0 0,20 0 16,-21 0-16,21 0 0,22 0 15,-43 0-15,21-21 0,-20 21 16,-1-21-16,21-21 15,-21 21-15,0-1 0,-21 1 0,22 0 16,-22 0-16,0 0 0,0 0 16,-22 21 15,1 21-31,21 0 0,-21 0 0,0-21 16,21 21-16,-21 0 0,21 1 15,-21-1-15,21 21 0,-22-21 16,22 0-1,0-42 17,22 0-17,-22 0-15,21 0 16,0 0-16,0-1 0,0 1 0,0 0 16,1 0-16,-1 0 0,0 0 15,21-22-15,-21 43 16,1 0-16,-1 0 0,0 0 0,0 0 15,-21 21 1,0 1-16,0-1 0,0 21 16,0 0-1,0-20-15,-21-1 0,21 0 16,0 0-16,0 0 0,0 0 16,21 1-16,0-22 0,22 0 15,-1 0-15,21 0 16,-20 0-16,-22 0 0,21 0 15,-21-22-15,1 22 0,-1-21 16,0 0-16,0 21 0,0-21 16,0 0-16,22-43 15,-43 43-15,21 0 0,-21 0 16,0 0-16,21 21 0,-21 21 31,0 0-31,0 0 16,-21 0-16,21 0 0,0 1 15,0-1-15,0 0 0,0 0 16,0 0-16,0 0 0,0 1 16,21-22-16,21 21 0,1-21 15,-1 0 1,-21 0-16,0-21 16,1 21-16,-22-22 0,0 1 15,21 0-15</inkml:trace>
  <inkml:trace contextRef="#ctx0" brushRef="#br0" timeOffset="134498.78">24257 16891 0,'0'0'0,"-21"21"0,0 0 16,-1 1-1,22-1-15,-21 21 0,21-21 16,0 0-16,0 1 15,21-22-15,1 0 16,-1 0-16,0 0 16,0 0-16,0-22 0,0 22 0,-21-21 15,22-21-15,-22 21 16,21 0-16,-21-1 0,0 1 0,0-21 16,0 21-16,-21 0 0,-1 21 15,1 0-15,0 0 0,0 0 16,-21 0-16,20 0 0,1 21 15,21 0-15,-21 0 16,21 21-16,-21-20 0,21-1 0,0 21 16,0-21-16,0 0 0,0 1 15,0-1-15,21 0 0</inkml:trace>
  <inkml:trace contextRef="#ctx0" brushRef="#br0" timeOffset="135576.32">24574 17187 0,'-21'0'15,"21"22"1,-21-1-16,0-21 0,21 21 16,-21 0-16,21 0 0,0 0 15,0 1-15,0-1 0,0 0 16,0 0-16,21-21 15,0 0-15,0 21 0,22-21 0,-22 0 16,21 0-16,-21 0 0,22 0 16,-22 0-16,0 0 0,0 0 0,21 0 15,-20-21-15,-1 0 16,21-21-16,-21 20 16,0 1-16,1-21 0,-22 21 15,21 0-15,-21-1 16,0 44-1,-21-1 1,21 0-16,-22 0 0,22 0 16,0 0-16,0 1 15,0-1-15,0 0 0,43 21 16,-1-42 0,0 0-16,1 21 0,-22-21 0,0 0 15,21 0-15,-20 0 0,-1-21 16,0 21-16,0-21 0,64-42 15,-64 41-15,-21 1 16,21 0-16,0 0 0,0 0 16,-21 0-16,0-1 0,0 1 0,0 0 15,-21 42 17,21 0-32,-21 1 15,0-1-15,21 0 0,0 21 16,-21-21-16,21 1 15,-21-1-15,21 0 0,0 0 16,0 0-16,-22 0 0,22 1 16,0-44 31,0 1-47,0 0 0,22 0 15,-22 0-15,21 0 16,0-1-16,0 1 0,0 0 0,0-21 15,1 21-15,-1-1 0,0 22 16,0-21-16,0 0 0,22 21 0,-22 0 16,21 0-1,-21 21-15,-21 0 0,0 1 16,0 20 0,0-21-16,0 0 0,0 22 0,0-22 15,0 0-15,0 0 0,0 0 16,21 0-1,-21 1-15,0-44 32,0 1-32,0 0 15,0 0-15,22 0 16,-1 0-16,-21-1 0,21-20 0,0 21 16,21 0-16,-20-22 0,20 22 0,-21-21 15,21 21-15,1-22 16,-1 22-16,0 0 0,1 0 0,-22 21 15,21 0-15,-21 0 0,22 0 16,-22 0-16,0 21 0,0 0 0,0 0 16,-21 1-16,0 20 15,0 21-15,0-41 0,0-1 16,-21 0-16,0 0 0,21 0 16,-21 0-16,0-21 0,0 22 15,-22-22 1,22 0-16,0 0 0,0 0 15,0 0-15,-1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52:42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825 296 0,'0'-21'0,"0"42"0,0-63 16,0 21-16,0 0 15,-21 21 1,21 21 0,0 0-1,0 0-15,0 22 0,0-22 16,0 21-16,0 0 0,0 1 0,0-1 15,0 43-15,0-43 16,0 0-16,0 1 0,0-1 16,0 0-16,0 1 0,0-22 15,0 21-15,0-21 0,0 1 0,0-1 16,0 0-16,0 0 16,0-42 15,0 0-31,0 0 0,0-1 15,0 1-15</inkml:trace>
  <inkml:trace contextRef="#ctx0" brushRef="#br0" timeOffset="497.22">1206 233 0,'0'0'16,"0"21"0,0 0-16,0 0 15,0 22-15,0-22 0,-21 21 16,21-21-16,0 22 0,-21 41 16,21-62-16,-21 20 0,21 0 15,0 22-15,0-22 16,0-21-16,0 0 0,0 1 0,0-1 15,21 0-15,0-21 0,0 0 16,1 0-16,20 0 0,-21 0 16,21 0-16,1 0 0,-22 0 15,64-42-15,-64 20 16,21 1-16,-21 0 0,0 0 0,1 0 16,-1 0-16,0-22 0,-21 22 0,0-21 15,0 21-15,0-22 0,0 1 16,-64-64-1,43 64-15,0-1 0,0 22 0,0 0 16,-22 0-16,22 0 16,0 21-16,-21 0 0,21 0 0,-22 0 0,22 21 15,-42 0 1,41 21-16,1-20 0,0-1 0,0 0 16,0 21-16,21-21 0,0 22 15,0-1-15,0 22 16,21-64-16,0 21 0,21 0 15,-20 0-15</inkml:trace>
  <inkml:trace contextRef="#ctx0" brushRef="#br0" timeOffset="796.05">2053 677 0,'0'-21'31,"0"0"-15,0 0 0,-21 21 15,0 0-31,21 21 15,0 0 1,0 0-16,-21-21 16,42 0-1</inkml:trace>
  <inkml:trace contextRef="#ctx0" brushRef="#br0" timeOffset="2507.41">3302 360 0,'0'-21'0,"21"0"0,-21-1 16,0 1-16,0 0 16,0 0-16,0 0 15,0 0-15,0-1 16,-21 22-16,0 0 0,0-21 0,-1 21 16,1 0-16,0 0 0,0 0 15,-43 43-15,43-22 16,0 0-16,-21 21 0,21 1 15,-1-1-15,1 21 0,0-20 0,0 20 16,21 1-16,-21-1 0,0 1 0,-1 42 16,22-43-1,0 1-15,0-22 0,0 0 0,22 1 16,-1-1-16,-21 0 0,21-21 16,21 22-16,-21-43 0,1 21 0,-1 0 15,21-21-15,-21 0 0,43 0 16,-43 0-16,21 0 0,22-21 15,-43 0-15,21 21 16,-21-21-16,1-1 0,20-20 0,-21 21 16,21 0-16,-20-22 15,62-62-15,-63 62 0,-21 1 16,22 21-16,-22-22 16,21 22-16,-21 0 0,0 0 0,0 0 15,0 0-15,0-1 0,-21 22 16,-1 0-1,1 0-15,21 22 16,0-1-16,0 21 0,-21-21 0,21 0 16,-21 22-16,21-22 0,0 21 15,0-21-15,0 22 0,0-22 0,0 0 16,0 0-16,0 0 0,0 1 16,21-1-16,0-21 15,0 0-15,1 0 0,-1 0 16,0 0-16,0 0 0,21-43 15,-20 22 1,-22 0-16,0 0 0,0 0 0,0 0 16,0-1-16,0 1 0,0-21 15,0 21-15,-22 0 0,1-22 16,-21 22-16,42 0 16,0 0-16,0 0 0,0-1 15,0 1 1,21 21-16,0 0 15,0 0-15,1 0 0,-1 0 16,0 0-16,0 0 0,21 21 0,-20-21 16,-1 43-16,0-22 15,-21 0-15,21 0 0,0 22 0,-21-22 16,21 42-16,-21-20 16,0-22-16,0 21 0,0-21 0,0 22 15,0-22-15,0 0 16,0 0-16,0 0 0,0 0 15,0-42 17,0 0-32,0 0 15,0 0-15,0 0 0,0-1 16,0-20-16,0 21 0,0 0 0,0-22 16,0 1-16,22 21 0,-1-21 15,0 20-15,0 1 0,0-21 0,0 21 16,1 0-16,-1 21 0,21-22 15,22 22 1,-43 0-16,0 0 0,21 22 0,-21-1 16,1 0-16,-1 0 0,0 0 0,-21 22 15,0-22-15,21 0 0,-21 21 16,0 1-16,0 20 16,0-42-16,0 0 0,0 1 15,0-1-15,-21-21 31,21-21-15,0-1 0,0 1-16,0 0 0,0-21 15,0 21-15,0-1 0,0-20 16,63-43-16,-63 64 16,22 0-16,20 0 0,-21 0 15,0 21-15,0 0 0,22-21 0,-22 21 16,0 0-16,21 0 0,1 42 15,41 21 1,-84-41-16,22 20 0,-22-21 16,21 0-16,-21 22 0,0-22 15,0 0-15,0 0 0,0 0 0,0 22 16,-43-1 0,43-21-16,-21-21 15,21-21 1,0 0-1,21 0-15,1-1 16</inkml:trace>
  <inkml:trace contextRef="#ctx0" brushRef="#br0" timeOffset="2919.18">5249 339 0,'0'0'0,"0"-21"0,0-1 0,0-20 15,0 21-15,-21 21 16,21 21 0,0 0-16,0 22 15,0-22-15,0 21 0,0 22 16,0-22-16,0 0 0,0 85 16,-21-63-16,21-1 0,-21 1 0,0-1 15,21 22-15,-22-22 0,22 1 16,0-1-16,0 1 0,-21 21 0,0 42 15,0 105 1,0-147-16,0 0 16,-1 63-16,1-85 0,0 1 15,0-1-15,21 1 0,-21-1 16,21-20-16,-43 63 16,43-85-16,0-42 31,0-1-31,22 1 15,-1 0-15,0-21 0,0 21 16,-21-1-16,42-41 16,-42 21-16,22-1 0,20-20 0,-21-43 15,0 42-15</inkml:trace>
  <inkml:trace contextRef="#ctx0" brushRef="#br0" timeOffset="3252.04">5101 974 0,'-21'-43'0,"42"86"0,-63-128 0,21 64 0,-1 0 16,22 0-16,0-1 0,0 1 16,0 0-16,0 0 0,0 0 0,0 0 15,43-22-15,-22 43 16,0-21-16,0 21 0,22 0 16,-22 0-16,21 0 0,0 0 15,-20 0-15,20 0 0,-21 0 0,21 0 16,-20 21-16,-1 0 0,-21 1 15,0-1-15,0 42 0,0-42 16,-21 22-16,-1-22 0,1 0 16,0 0-16,-21 22 0,-1-1 15,1-42-15,21 21 0,0-21 16,0 0-16,-1 0 0,1 0 0,21 21 16,21-42 15,22 21-16,-22-21-15,0 0 0</inkml:trace>
  <inkml:trace contextRef="#ctx0" brushRef="#br0" timeOffset="4027.6">5757 614 0,'-42'0'31,"21"0"-31,0 0 0,-1 42 16,1-42-16,-21 64 16,21-43-16,0 0 0,-1 21 15,1-20-15,21 20 0,-21-21 0,21 43 16,0-43-16,0 0 16,0 0-16,21 0 0,0 0 0,22-21 15,-22 0-15,21 0 16,-21 0-16,22 0 0,-22 0 0,0 0 15,21 0-15,-20-21 0,-1 0 16,0 21-16,-21-21 0,0 0 0,0 0 16,0-1-16,0-20 0,0 21 0,0-21 15,0 20-15,-21 1 0,0-21 16,-1 21-16,22-22 16,0 22-16,0 0 0,0 0 15,0 0-15,22 21 16,20-21-16,-21 21 15,0 0-15,0 0 0,22 0 0,-1 21 16,0 21 0,-20-21-16,-1 0 0,0 1 0,0 20 15,0-21-15,-21 21 0,0-20 16,0 20-16,0-21 0,0 21 0,0 22 16,0-22-1,0-21-15,0 1 0,0-1 16,-21-21 15,0 0-31,21-21 16,0-1-16,-21 1 15,21 0-15,0 0 0,0-21 16,0-22-16,0 22 16,21 21-16,-21-22 0,21 22 0,0 0 15,0-21-15,1 20 0,-1 1 0,21 0 16,-21 21-16,43-21 15,20 21 1,-62 21-16,20 0 0,-21-21 16,0 21-16,0 22 0,1-22 0,-1 0 15,-21 21-15,0-20 0,0 20 16,0 21-16,0-41 0,0-1 16,0 0-16,-21 0 0,-1 0 0,1 0 15,21 1-15,-21-1 16,21-42 15,0-1-31,21 1 16,0 0-16</inkml:trace>
  <inkml:trace contextRef="#ctx0" brushRef="#br0" timeOffset="4430.37">6731 847 0,'0'21'0,"21"-21"15,0 0-15,0 0 16,1 0-16,-1-21 0,0 21 16,0-21-16,0-1 0,22 1 15,-22 0-15,0 21 0,-21-21 16,21 0-16,-21 0 0,21 21 0,-21-22 15,0 1-15,0 0 0,0 0 16,-21 21 0,0 0-16,0 0 0,0 0 0,-1 0 15,1 21-15,0-21 0,0 21 16,0 0-16,21 22 0,-21-22 0,-1 0 16,22 21-16,0-20 0,-21 20 15,21 21-15,0-41 0,21-1 16,1 21-16,-1-21 0,0 0 0,0 1 15,21-22-15,-20 21 16,20-21-16,-21 0 0,21 0 0,43 0 16,-43-21-1,-20-1-15,20 1 0,-21 0 0,21 0 16</inkml:trace>
  <inkml:trace contextRef="#ctx0" brushRef="#br0" timeOffset="4912.09">7493 635 0,'0'-21'0,"0"42"0,0-63 0,0 63 32,0 0-32,0 0 0,0 0 15,0 22-15,0-22 16,0 0-16,0 0 0,0 22 16,0-22-16,0 21 0,0-21 15,0 0-15,0 1 0,0-1 16,0 0-16,0 0 0,0 0 15,-21-42 17,21 0-17,0 0-15,0 0 0,0-1 16,0-20-16,0 21 0,21-21 16,-21 20-16,0-20 0,0 21 0,21-21 15,0 20-15,0-20 0,1 21 16,20-21-16,-21 20 0,21 1 15,-20 0-15,62 21 0,-63 0 16,43 0-16,-43 0 16,21 21-16,-20 0 0,-22 1 0,21 20 15,0 0-15,-21 1 0,0-22 16,0 85 0,0-64-16,0-21 0,0 0 0,0 22 15,-21-22-15,21 0 0,-21-21 16,21 21-16,0 0 0,0-42 47,21 21-47,0-21 0,-21 0 15</inkml:trace>
  <inkml:trace contextRef="#ctx0" brushRef="#br0" timeOffset="5198.92">8424 233 0,'0'21'15,"-21"0"-15,21 0 16,0 22-16,0-22 0,-21 21 16,0 1-16,0-1 0,21 0 15,-22 1-15,22-1 0,0 0 0,0-21 16,-21 22-16,21-1 0,0 0 0,0-20 15,0 41 1,0-42-16,0 0 0,0 1 0,0-1 16,21-21-1,1 0-15,-1 0 16,0 0-16,0 0 16,0 0-16</inkml:trace>
  <inkml:trace contextRef="#ctx0" brushRef="#br0" timeOffset="5567.71">8932 699 0,'0'0'0,"0"-64"31,-21 43-31,0 21 16,0 0-16,0 0 0,-1 0 16,-20 0-16,0 21 0,21-21 15,-1 21-15,1 0 0,0-21 16,21 22-16,-21-1 0,21 21 15,0-21-15,0 0 0,21-21 16,0 22-16,0-22 0,1 0 16,-1 21-16,0-21 0,0 0 15,0 21-15,22-21 0,-43 21 16,21-21-16,0 0 0,0 21 16,-21 0-16,0 1 15,-21-22 1,21 21-16,-21-21 0,0 0 0,-22 0 15,22 0-15,0 0 0,0 0 16,0 0-16,-1 0 0,1 0 0,0 0 16,0 0-16,0 0 15,0 0-15,-1 0 0,22-21 16,-21-1-16,0 22 0,0-21 0</inkml:trace>
  <inkml:trace contextRef="#ctx0" brushRef="#br0" timeOffset="5805.58">8276 466 0,'0'0'0,"21"-21"0,0 21 16,1 0-16,-1 0 0,21-22 15,22 22-15,-1 0 16,-21 0-16,1-21 0,-1 21 15,-21 0-15,22 0 0,-1 0 16,0 0-16,-21 0 0,1 0 16,-1-21-16,-21 0 15,0 0 1</inkml:trace>
  <inkml:trace contextRef="#ctx0" brushRef="#br0" timeOffset="7296.49">10456 614 0,'0'0'0,"0"-21"16,0 0-16,0-1 0,-21 22 15,21-21-15,-21 21 31,0 0-31,0 0 16,21 21-16,-22 1 16,1-1-16,21 0 0,0 0 15,0 0-15,0 22 0,-21-22 16,21 42-16,0-42 0,0 1 16,0 20-16,0-21 0,21 0 15,0 0-15,1 1 0,-1-22 16,0 0-16,0 0 15,0 0-15,22 0 0,20-22 16,-42 1-16,0 21 16,1-21-16,-1 0 0,0 0 0,0 21 15,0-21-15,-21-1 0,0 1 16,21 0-16,-21-21 0,0 21 16,0-43-16,0 22 15,0 21-15,-21-1 0,0 1 16,0 0-16,21 0 0,-21 21 0,0-21 15,-1 21-15,1 0 0,-21 0 16,0 0-16,42 21 16,0 0-1,21-21 1,21 0 0,-21 21-16,0-21 0,22 0 15,-1 0-15,0 0 0,1 0 0,20-21 16,1 21-16,84-42 15,-85 42-15,1-21 0,-1-1 16,-20 1-16,20 0 0,-20 0 16,-1 0-16,-21 0 0,0 21 0,0-22 15,1 1-15,-22 0 16,0 0-16,0 0 0,-22 21 16,1 0-16,0-21 0,0 21 15,0 0-15,0 0 16,21 21-16,-22 0 0,22 0 15,0 21-15,0-20 0,-21 20 16,21 0-16,0 1 0,-21-1 0,21 0 0,0 1 16,0-1-16,0 21 15,-21-20-15,21-1 0,-21 22 0,21 105 16,0-42 0,0-64-16,0 1 0,0-1 15,0 22-15,0-21 0,0 20 0,0-20 16,21 20-16,-21 1 0,21-21 15,-21 84-15,0-85 0,0 64 16,0-84-16,0 20 0,0 22 16,0-43-16,0 0 15,-21-20-15,0-1 0,0 0 0,21 0 16,-22 0-16,-20-21 16,21 0-16,-21 0 0,-1 0 15,22 0-15,-21 0 0,-1-21 16,22 0-16,-21 0 0,0 0 0,-1-1 15,1-20-15,21 21 0,-43-64 16,22-42 0,21 64-16,21-1 0,0 1 0,0-1 0,0-20 15,21-1-15,0 0 0,0 22 16,0-22-16,22 22 0,-22-1 0,21 1 16,1-1-16,-1 1 0,0 20 0,22-63 15,20 43 1,-41 21-16,-1 20 0,0-20 15,1 21-15,-22 0 0,21 0 16,-21-1-16,1 22 0,-1-21 0,0 0 16,0 21-16,43-21 0,-43 0 15</inkml:trace>
  <inkml:trace contextRef="#ctx0" brushRef="#br0" timeOffset="8020.24">13144 487 0,'22'0'0,"-44"0"0,44-21 16,-1 21-16,0-21 0,0-1 0,0 1 15,0 21-15,1-21 0,-1 0 16,0 0-16,-21 0 0,0-1 0,0 1 16,-21 21-1,0 0-15,-1 0 0,-20 0 0,-64 0 16,43 0-16,-1 21 0,1 1 16,-1-22-16,22 21 0,0 0 0,-1 0 15,1 0-15,21 0 0,-22-21 16,43 22-16,0-1 0,0 0 15,0 0-15,22-21 0,-1 21 16,0-21-16,21 21 0,1-21 16,-1 22-16,0-1 0,1-21 0,20 21 15,43 21-15,-64-21 0,1 1 16,-1-1-16,0 21 0,-21-21 16,1 0-16,-1 1 0,-21 20 0,0-21 15,0 0-15,-43 22 0,22-22 16,-21 0-16,-106 42 15,84-41-15,-63-1 0,64-21 16,20 0-16,-20 0 16,21 0-16,-1 0 0,1 0 0,0-21 15,20-1-15,1 1 0,0 0 16,0 0-16,21 0 0,-21-22 0,21 1 16,0 0-16,0 21 15,0-22-15,0 22 0,0 0 0,21-21 16,0 20-16,0 22 0,-21-21 15,21 21-15,1-21 0,20 21 16,-21 0-16,0 0 0</inkml:trace>
  <inkml:trace contextRef="#ctx0" brushRef="#br0" timeOffset="8419.89">13356 847 0,'64'0'31,"-43"-21"-31,0 21 16,-21-22-16,21 1 0,0 21 0,0-21 16,-21 0-16,22 0 0,-1 21 15,-21-21-15,0-1 0,0 1 0,0-21 16,0 21-1,0 0-15,0-1 16,-21 22-16,-1 0 0,1 0 0,0 0 16,0 0-16,0 0 0,0 22 15,-22-22-15,22 42 0,0-21 16,0 0-16,-22 43 0,43-22 16,-21 0-16,21 1 0,0-22 0,-21 21 15,21-21-15,0 43 0,0-43 16,0 0-16,21 0 0,0 1 15,1-22-15,41 0 16,-42 0-16,0 0 16,22 0-16,-22-22 0,21 1 0,-21 0 15,22 0-15,-22 0 0</inkml:trace>
  <inkml:trace contextRef="#ctx0" brushRef="#br0" timeOffset="8699.82">13928 148 0,'0'0'0,"0"-21"0,0-42 16,0 84-1,0 21 1,-22 43-16,1-43 0,21 0 16,0 22-16,-21-1 0,0 1 15,0-1-15,21-20 0,-21 20 16,-1 1-16,22-1 0,-21-20 0,21-1 15,0 0-15,-21 43 16,21-43-16,0-21 0,0 22 16,0-22-16,0 0 0,21 0 0,0-21 15,1 0-15,-1 0 16,0-21-16,21 0 16,-21 0-16</inkml:trace>
  <inkml:trace contextRef="#ctx0" brushRef="#br0" timeOffset="9107.58">14055 868 0,'0'0'0,"0"21"16,21-21 0,0 0-1,0 0-15,0 0 0,43 0 16,-22 0-1,0-21-15,-20 21 0,20-21 0,-21 21 0,0-21 16,0-1-16,1 22 0,-1-21 0,-21 0 16,0 0-1,0 0-15,0 0 0,-43 21 16,22-22-16,0 22 0,0 0 16,0 0-16,0 0 0,-1 0 15,1 22-15,0-22 0,0 21 0,-21 42 16,20 22-1,1-43-15,21-21 0,0 1 16,0 20-16,0-21 0,0 0 0,21 0 16,1 1-16,-1-1 15,0-21-15,0 0 0,21 0 16,1 0-16,-1 0 0,0 0 16,-20 0-16,20 0 0,0-21 15,-21-1-15,22 1 0,-22 0 0,0 0 16,21 0-16</inkml:trace>
  <inkml:trace contextRef="#ctx0" brushRef="#br0" timeOffset="9583.62">14774 720 0,'0'0'0,"0"-21"0,0-1 0,0 1 15,0 42 1,0 1 0,0-1-16,0 0 0,0 0 0,0 21 15,0-20-15,-21 20 0,21-21 16,-21 21-16,21-20 0,0-1 0,0 21 15,-21-21-15,21 22 16,0-22-16,0 0 0,0 0 16,0 0-16,0-42 47,0 0-32,0 0-15,0 0 0,0-1 0,0-20 16,0 21-16,0-21 0,0-1 15,42-63 1,-42 85-16,21-21 0,43 0 16,-43 20-16,21 1 0,1 0 15,-22 21-15,21 0 0,0 0 0,1 0 16,-1 0-16,-21 21 0,22-21 0,-1 21 16,-21 1-16,0 20 0,0-21 15,1 43-15,-22-43 0,0 42 16,0-20-16,0-22 15,-22 21-15,22-21 0,-21 0 0,0 1 16,0-1-16,21 0 0,-21-21 16,0 21-16,21-42 47,21 0-47,0 0 15</inkml:trace>
  <inkml:trace contextRef="#ctx0" brushRef="#br0" timeOffset="9843.45">15706 635 0,'-22'85'15,"22"-64"1,-21 0-16,0 21 0,0-20 0,21 20 15,-21-21-15,21 0 0,-21 22 16,21-22-16,0 0 0,0 0 0,0 0 16,0 0-1,0 1-15,21-22 16,0 0-16,0 0 0,0-22 16,0 1-16,22 0 15,-22 0-15,-21 0 0</inkml:trace>
  <inkml:trace contextRef="#ctx0" brushRef="#br0" timeOffset="10203.98">15706 318 0,'0'0'0,"-22"21"0,-20 0 0,21-21 15,-21 42-15,42 1 16,0-22-16,0 0 15,0 0 1,21-21-16,0 0 0,0 0 0,0 0 16,0 0-16,1 0 0,20 0 15,-21-21-15,0 21 0,-21-21 16,21 0-16,1-1 16,-22 1-16,0 0 0,0 0 15,0 0-15,0 0 0,-22-1 16,1 22-16,-21 0 15,21 0-15,0 0 0,-1 0 0,1 0 16,0 22-16,0-1 0,-21 21 16,20-21-16,22 0 0,-21 1 15,21-1-15,0 0 0,0 0 16,0 0-16,21 0 0,1 1 16,-1-1-16,0 0 0</inkml:trace>
  <inkml:trace contextRef="#ctx0" brushRef="#br0" timeOffset="11458.96">16108 614 0,'0'0'0,"0"-21"0,0 0 31,0 42-15,0 0-16,-21 0 0,-1 0 16,22 0-16,-21 22 15,21-22-15,-21 21 0,0-21 0,21 22 16,0-22-16,0 21 0,0-21 0,0 22 16,0-22-16,0 21 15,21-21-15,-21 1 0,21-22 0,22 21 16,-22-21-16,21 0 15,-21 0-15,0 0 0,22 0 0,-22 0 16,64-43-16,-43 22 16,0 0-16,-21-21 0,1 21 15,-1-1-15,21-20 0,-42 0 0,21 21 16,0-22-16,-21 22 0,22-21 16,-22-1-16,0 22 15,0 0-15,-22 21 31,1 0-31,21 21 0,-21 0 0,21 1 16,0 20-16,-21-21 0,21 21 16,-21-20-16,21 20 0,0-21 15,0 0-15,0 22 0,0-22 0,0 21 16,21-21-16,21 22 16,-21-43-16,1 21 0,20-21 15,0 0-15,-21 0 0,22 0 0,-1 0 16,0 0-16,-20 0 0,20-21 15,21-22-15,-41 22 16,-1 0-16,0 0 0,0-22 0,0 22 16,0-21-16,-21 21 0,0-22 15,0 22-15,0-21 0,0 21 0,0 0 16,0-1 0,-21 22-1,21 22-15,0-1 0,-21 0 16,21 0-16,-21 0 0,21 22 15,0-22-15,-21 0 0,0 42 16,-1-20 0,22-1-16,0-21 0,0 0 0,0 1 15,0-1-15,0 0 16,0 0-16,0-42 47,22 21-47,-22-21 0,0 0 15,0-1-15,21-20 0,-21 21 16,0-21-16,42-22 0,-21 22 16,-21-1-16,43 22 0,-22-21 15,0 0-15,0 20 0,0 1 16,22 0-16,-22 0 0,0 0 16,21 21-16,-21 0 0,22 0 15,-22 0-15,21 42 0,-21-21 16,-21 0-16,0 1 0,0 20 15,22-21-15,-22 21 0,0-20 0,0 20 16,0 0-16,0-21 0,0 43 16,0-22-1,0-21-15,0 1 0,0-1 16,0-42 31,0-1-47,0 1 15,0 0-15,0 0 0,0 0 16,0-22-16,0 1 0,21 0 0,63-64 16,-62 64-16,20-1 15,-21 22-15,21-21 0,1 21 16,-22-1-16,21 22 0,1 0 0,-22 0 16,21 0-16,22 0 15,-43 43-15,0-22 0,0 0 0,0 21 16,-21 1-16,0-1 0,0-21 15,0 22-15,0-1 0,0 0 16,-21 1-16,21-22 0,-21 21 0,21-21 0,-21 0 16,21 22-16,-21-22 15,21 0-15,-22 0 16,1-21 0,0 21-16</inkml:trace>
  <inkml:trace contextRef="#ctx0" brushRef="#br0" timeOffset="12442.88">1037 2455 0,'0'0'0,"0"-21"16,0 0-16,-21 0 15,21 0-15,0 42 47,0 21-31,0-21-16,0 22 0,-21-1 0,21 0 16,0 22-16,0-22 0,0 1 15,-21 62-15,21-83 0,0 20 16,0 0-16,0-21 0,0 1 15,0-1-15,0 0 0,0 0 0,-22-21 16,22-21 31,0 0-47,22 0 0,-22-1 0,0 1 16</inkml:trace>
  <inkml:trace contextRef="#ctx0" brushRef="#br0" timeOffset="12727.72">1376 2328 0,'0'0'0,"0"43"31,0-22-31,0 21 0,0-21 16,0 22-16,-21 41 0,21-41 15,0-1-15,0-21 0,0 22 16,-22-1-16,22 0 0,-21-21 0,21 22 16,0-22-16,0 21 0,0 1 15,-21-22 1,21 0-16,0 0 31,21-42-15</inkml:trace>
  <inkml:trace contextRef="#ctx0" brushRef="#br0" timeOffset="13039.16">1799 2794 0,'0'0'0,"42"0"31,-42-21-31,0 0 16,-21 21-1,21-21-15,-21 21 16,0 0-16,21 21 47</inkml:trace>
  <inkml:trace contextRef="#ctx0" brushRef="#br0" timeOffset="14545.24">3111 2561 0,'22'-21'0,"-1"21"0,-21-21 15,21 21-15,0-21 0,0 0 16,0-1-16,1 1 0,-1 0 0,21 0 15,-21 0-15,0 0 0,1-1 16,-1 1-16,0 0 0,0 0 16,-21 0-16,0 0 15,-21-1-15,0 22 0,-22 0 16,22 0-16,-21 0 0,21 0 16,-64 0-16,22 22 15,20-1-15,22 0 0,-21-21 16,21 21-16,-22 0 0,22 0 0,0 1 15,0-1-15,0 0 16,21 0-16,0 43 0,0-43 16,21 21-16,0-21 15,0 0-15,0 1 0,0-1 0,22 0 16,-22 0-16,21 0 0,1 0 0,-1 1 16,21 20-1,-20-21-15,-1 0 0,22 0 16,-43 1-16,0-1 0,-21 0 15,0 0-15,0 0 0,-21 0 0,0 1 16,-22-22-16,-63 42 16,1-21-1,62-21-15,-20 0 0,20 0 16,1 0-16,0 0 0,-1 0 0,1 0 16,21-21-16,-21 0 0,20 0 0,-20-22 15,42 1 1,0 0-16,0 20 0,0-20 0,0 21 15,0-21-15,0 20 0,21-20 16,0 21-16,22 0 0,-22 0 0,0-1 16,21 22-16,-20-21 0,20 0 15,-21 0-15</inkml:trace>
  <inkml:trace contextRef="#ctx0" brushRef="#br0" timeOffset="14961">3662 2794 0,'0'0'15,"21"-21"-15,0 0 0,21 0 0,-20-1 16,-1 1-16,0 0 0,42-42 15,-63 41-15,0 1 16,0 0-16,0 0 0,0 0 16,0 0-16,-21 21 15,-21 0-15,21 0 0,0 0 16,-22 42-16,22-21 0,-21 0 16,21 0-16,-1 22 0,1-22 15,0 21-15,0 1 0,21-22 0,0 21 16,-21 0-16,21-20 0,0-1 15,0 21-15,0-21 0,0 0 16,21 1-16,0-22 0,0 0 16,0 0-16,1 0 0,-1 0 15,21 0-15,-21 0 0,0 0 0,22 0 16,-1-22-16,-21 1 0,43-21 16,-43 21-16,42-22 15</inkml:trace>
  <inkml:trace contextRef="#ctx0" brushRef="#br0" timeOffset="15244.84">4381 1969 0,'0'105'31,"-21"-62"-31,0-22 0,21 42 0,-21-20 15,0 20-15,0-20 0,21 20 16,-22 1-16,1-1 0,0-21 0,0 22 16,21-22-16,0 1 0,-21-1 15,0 0-15,21-21 0,0 22 16,0-22-16,0 0 0,-22 0 0,22 0 16,22-42 15,-1 21-31,-21-21 0,21 0 15</inkml:trace>
  <inkml:trace contextRef="#ctx0" brushRef="#br0" timeOffset="15639.61">4445 2836 0,'0'0'0,"21"0"16,0 0-16,0 0 16,1 0-16,-1 0 0,21 0 15,-21-21-15,22 0 0,-22 21 16,0-21-16,21 0 0,-21 21 0,1-21 16,-1-1-16,-21 1 0,0 0 0,0 0 15,0 0-15,0 0 16,-21 21-16,-1 0 0,1 0 15,0 0-15,-42 0 16,41 0-16,1 21 0,0 0 0,-21 0 16,21 0-16,-1 0 0,1 22 15,21-22-15,-21 21 0,21-21 0,-21 1 16,21 62 0,21-41-16,0-43 15,22 21-15,-22-21 0,21 21 0,0-21 16,1 0-16,63 0 0,-64 0 15,21-21-15,-20 0 0,-1-1 16,0 22-16,22-21 0</inkml:trace>
  <inkml:trace contextRef="#ctx0" brushRef="#br0" timeOffset="16127.33">5334 2582 0,'0'0'0,"0"-21"0,0 0 0,-21 21 16,0 0-1,21 21 1,0 0-16,0 1 0,0-1 16,0 21-16,0-21 0,0 0 15,0 1-15,-22 41 16,1-21-16,21-20 0,-21-1 16,21 21-16,0-21 0,-21-21 15,21 21-15,-21-21 0,21-21 47,0 0-47,0 0 0,0 0 16,0 0-16,0-1 0,21-41 15,0 42-15,21-64 16,-20 43-16,41-22 16,-42 43-16,22 0 0,-1 0 0,0 0 15,1-1-15,-1 22 0,85 0 16,-85 0-16,22 43 15,-43-22-15,0 0 0,0 21 16,-21-20-16,0 20 0,0-21 16,0 21-16,0-20 0,-21-1 0,0 0 15,0 0-15,0 0 0,-1 0 16,1 1-16,0-1 16,0-21-16,0 0 0,21-21 46,21-1-46</inkml:trace>
  <inkml:trace contextRef="#ctx0" brushRef="#br0" timeOffset="16387">6181 2477 0,'0'0'0,"0"21"0,0 0 0,0 0 16,0 0-16,0 0 16,-22 1-16,1 20 0,0 21 15,0-20-15,21-22 0,-21 0 16,21 0-16,0 0 0,0 1 16,0-1-16,0 0 15,21-21 16,0-21-31,-21 0 0,0-1 0,21 1 16,0 21-16</inkml:trace>
  <inkml:trace contextRef="#ctx0" brushRef="#br0" timeOffset="16746.8">6202 2180 0,'0'0'0,"0"-21"0,-21 21 0,-1 0 0,1 0 15,0 0-15,21 21 0,-21-21 16,-21 43-16,20-22 0,22 0 16,0 0-16,0 0 0,0 0 15,0 1-15,0-1 0,22-21 16,-1 0-16,0 0 0,0 0 16,0 0-16,0 0 0,1 0 15,-1-21-15,0 21 0,0-22 16,0 1-16,-21 0 0,0 0 15,0 0-15,0 0 0,0-1 16,0 1-16,0 0 0,0 0 0,0 0 16,-42 21-1,42-21-15,-21 21 0,0 0 0,-1 0 16,22 21-16,-21-21 0,0 21 0,0 0 16,21 0-16,-21 0 0,21 1 0,-21 41 15,21-21 1,0 1-16,0-22 0,0 0 15,21 0-15</inkml:trace>
  <inkml:trace contextRef="#ctx0" brushRef="#br0" timeOffset="17187.56">6562 2413 0,'0'0'0,"0"-21"32,-22 21-32,22 21 0,0 0 15,-21-21-15,0 21 0,21 22 0,-21-22 16,0 0-16,21 0 0,-21 22 16,21-22-16,-22 21 0,22-21 0,0 22 15,0-22-15,0 0 0,0 0 0,22 21 16,41 1-1,-42-43-15,0 0 0,1 0 16,20 0-16,-21 0 0,21 0 16,-20 0-16,20-21 0,-21-1 0,0 22 15,64-63 1,-64 21-16,0 20 0,0 1 0,1-21 16,-22-22-16,0 43 15,0-21-15,0 21 0,0-22 0,0 22 16,0 0-16,0 0 15,-22 21 1,1 0 0,21 21-16,0 0 0,21-21 31,1 21-31</inkml:trace>
  <inkml:trace contextRef="#ctx0" brushRef="#br0" timeOffset="17879.79">7260 2392 0,'0'0'0,"-21"0"15,0 0 1,21 21-16,-21 0 16,21 0-16,0 1 0,-22-1 15,22 21-15,0-21 0,-21 0 16,21 1-16,0-1 0,0 0 0,0 0 15,0 0-15,0 0 0,0 1 16,0 20 0,0-63 31,0 0-47,0-1 0,21 1 15,-21-21-15,0 21 0,22 0 16,-1-1-16,-21-20 0,21 21 0,0 0 15,21-43-15,-42 43 16,22 0-16,-1 21 0,21-21 0,-21 21 16,0 0-16,1 0 0,-1 0 0,0 0 15,0 0-15,0 21 0,-21 0 16,21 21-16,-21-20 16,0 20-16,0-21 0,0 21 15,0-20-15,0-1 0,0 0 16,0 0-16,0 0 0,-21 0 0,21 1 15,0-1-15,0 0 16,-21-21 0,21-21-1,0 0-15,21 21 16,0-22-16,22-62 16,-22 63-16,21-1 0,-21-20 15,1 21-15,20-21 0,0 20 0,1-20 16,-1 21-16,0 0 0,-21 21 15,64-21-15,0 21 16,-64 21-16,-21 0 16,21 0-16,-21 0 0,0 0 0,0 22 15,0-22-15,0 21 0,0-21 16,0 22-16,-21 20 0,21-42 16,-21 1-16,0-1 0,21 0 0,-22-21 15,22 21-15,-21-21 16,21-21-1</inkml:trace>
  <inkml:trace contextRef="#ctx0" brushRef="#br0" timeOffset="18643.23">9715 1884 0,'-21'0'0,"-127"148"31,127-106-31,0 1 0,0-1 16,-1 22-16,-41 41 0,-1 1 15,22-63-15,21 20 16,-21-21-16,20 1 0,-20-1 0,21-21 16,0 22-16,0-22 0,-1 0 0,1 0 15,42-21 16,1-21-31,-1 0 0,21 0 0,-21-1 16,0-20-16,1 0 0,20 21 16,-21-22-16,0-20 0,43-22 15,-22-21 1,-21 64-16,0 0 0,1-1 0,-1 1 16,0 0-16,0 20 0,0 1 0,0 0 15,1 0-15,-1 0 0,0 21 16,-21 21-16,21 0 15,-21 0-15,21 0 0,-21 22 16,0-1-16,0 0 0,0 1 0,0 20 16,0-20-16,0-1 0,0 21 0,0-20 15,0-1-15,0 22 16,0-22-16,0-21 0,0 21 0,0 1 0,0-22 16,0 0-16,21 0 0,-21 0 15,0 1-15,22-22 0,-1 0 31,-21-22-15,0 1-16,0 0 0</inkml:trace>
  <inkml:trace contextRef="#ctx0" brushRef="#br0" timeOffset="18833.13">9229 2540 0,'0'0'16,"21"0"15,0 0-31,0-21 0,21 21 16,-20 0-16,-1 0 0,21-21 15,0 0-15,-20 21 0,20 0 0,0-22 16,-21 22-16,22-21 16,20 0-16,-42 21 0,22-21 0</inkml:trace>
  <inkml:trace contextRef="#ctx0" brushRef="#br0" timeOffset="19234.62">10033 2307 0,'0'0'0,"0"-21"16,21 21-1,0 0 1,0 0-16,1 0 15,-1 0-15,0 0 0,0 21 0,0 0 16,0 1-16,1-1 0,-1 0 0,0 21 16,-21 1-16,0-22 0,0 21 15,0 22-15,0-22 16,0-21-16,-21 21 0,0-20 0,-1-1 16,1 0-16,0 0 0,0 0 15,21-42 16,0 0-31,0 0 16,0 0-16,21-1 0,0-20 0,-21 21 16,21-21-16,1 20 0,-22-20 15,21 21-15,0-21 0,0 20 0,-21-20 16,21 21-16,0 0 0,1 21 16,-1-21-16,0 21 0,0-22 15,0 22-15,0 0 0,1 0 0,-1 0 16</inkml:trace>
  <inkml:trace contextRef="#ctx0" brushRef="#br0" timeOffset="19535.55">10964 2328 0,'0'0'0,"0"-21"0,-21 21 16,0-21-16,0 21 15,0 0-15,-1 0 0,1 0 16,0 0-16,0 21 0,0 0 16,0 1-16,-1-1 0,-20 42 15,0 22 1,42-64-16,0 21 0,0 1 0,0-22 16,0 21-16,0-21 0,0 1 0,0 20 15,21-42-15,0 21 0,0 0 16,43-21-16,-22 0 0,43 0 15,-22 0-15,-20 0 0,20-21 16,-21 0-16,1 0 0,20 0 16,-20-1-16,-22 1 0,21-21 0</inkml:trace>
  <inkml:trace contextRef="#ctx0" brushRef="#br0" timeOffset="20035.93">11451 2011 0,'0'0'0,"0"-42"0,0 20 0,0 1 15,-21 21 1,0 0-16,0 0 0,21 21 16,-22 1-16,22-1 0,-21 21 15,0 0-15,21-20 0,0 20 0,-21 43 16,0 42 0,0-64-16,21-21 0,0 43 15,0-64-15,0 22 0,0-1 16,0-21-16,0 0 0,0 0 15,0 43-15,0-85 47,0 0-47,0-1 16,0 1-16,0-21 16,0 0-16,0-1 0,21 22 15,0-21-15,0 21 0,0-22 16,0 22-16,22-21 0,-22 21 0,21-1 15,1 1-15,62 0 16,-83 21-16,20 0 16,-21 0-16,0 21 0,0 0 0,1 1 15,-1-1-15,-21 21 0,0-21 0,0 0 16,0 22-16,0-22 0,-21 85 16,-1-64-1,1-21-15,0 0 0,21 1 0,-21-1 16,21 0-16,0-42 47,21 21-47,0-21 0</inkml:trace>
  <inkml:trace contextRef="#ctx0" brushRef="#br0" timeOffset="20268.8">12171 2371 0,'0'0'0,"0"21"32,-21 0-32,-1 0 0,1 0 0,21 22 15,-42 41 1,21-62-16,0-1 0,21 0 16,-22 0-16,22 0 0,-21 0 0,21 1 0,0-1 15,0 0 1,21-21-1,1 0-15,-22-21 16,21 0-16,0-1 0</inkml:trace>
  <inkml:trace contextRef="#ctx0" brushRef="#br0" timeOffset="20587.61">12171 2074 0,'0'0'0,"-21"-21"0,-1 21 0,1 0 15,0 0-15,0 0 0,0 0 16,21 21-16,-21 1 0,21-1 16,0 0-1,21-21-15,0 21 0,0-21 16,0 0-16,0 0 0,1 0 16,-1 0-16,0 0 0,0 0 0,0 0 15,-21-21-15,21 0 0,-21 0 16,0-1-16,0 1 15,0 0-15,-42 0 16,21 0-16,0 21 16,0 0-16,-1 0 0,1 0 15,21 21-15,0 0 0,0 0 16,0 0 0,0 1-16,0-1 0,21 0 15</inkml:trace>
  <inkml:trace contextRef="#ctx0" brushRef="#br0" timeOffset="20895.22">12763 2011 0,'0'-21'0,"0"42"0,0-63 16,0 20-16,0 1 0,0 0 15,-21 21 1,0 0-16,0 21 15,21 0-15,0 1 0,-21 20 0,21-21 16,-21 21-16,-1 1 0,22-1 16,0 0-16,-21 1 0,0-1 0,21 0 15,-21 43-15,0-43 16,21 22-16,0-22 0,0-21 16,0 43-16,0-43 0,0 0 15,0 0-15,0 1 0,21-22 16,0 0-16,0 0 0,0 0 15,1 0 1,-1-22-16,0 1 0,0 0 16</inkml:trace>
  <inkml:trace contextRef="#ctx0" brushRef="#br0" timeOffset="21071.63">12425 2307 0,'42'21'32,"-42"1"-32,42-22 0,-20 0 0,-1 0 15,0 0-15,21 0 16,-21 0-16,22 0 0,-22 0 0,21 0 0,1 0 16</inkml:trace>
  <inkml:trace contextRef="#ctx0" brushRef="#br0" timeOffset="21484.39">13017 2434 0,'0'0'0,"0"21"0,22-21 16,-1 0-1,0 0-15,0 0 16,21 0-16,-20-21 0,-1 21 0,0-21 16,21 21-16,-21-21 0,1 0 0,-1 21 15,0-21-15,-21-1 0,0 1 16,0 0-16,-21 21 16,0 0-1,-1 0-15,-20 0 0,21 0 16,-43 0-16,22 21 0,0 0 15,21 1-15,-22 20 16,22-21-16,0 0 0,0 22 0,21-22 0,0 0 16,0 0-16,0 43 15,0-43-15,21 0 16,0 0-16,0 0 0,0-21 0,1 0 16,20 21-16,0-21 0,-21 0 0,22 0 15,-1 0-15,0 0 0,1 0 16,-1 0-16,0-21 0</inkml:trace>
  <inkml:trace contextRef="#ctx0" brushRef="#br0" timeOffset="22799.68">14012 2244 0,'0'0'0,"0"-21"0,-21 21 0,0 0 15,0-22-15,0 22 0,-22 0 16,22 0-16,0 0 0,0 22 15,-22-1-15,22 0 16,0 0-16,0 0 0,0 0 0,0 22 16,21-22-16,-22 21 0,22-21 0,-21 22 0,21-22 15,0 21-15,0-21 0,0 43 16,21-22 0,-21-21-16,43 1 0,-22-22 15,0 0-15,0 0 0,22 0 0,-1 0 16,0 0-16,1 0 0,-1 0 15,0 0-15,-21-22 0,22 1 0,-1 0 16,0 0-16,1 0 0,-22-22 16,21 1-16,-21 0 0,22-1 0,-22 1 15,0 0-15,21-1 0,-20 1 16,-1-21-16,0 20 0,0 1 0,0 0 16,-21-1-16,0 1 0,21 0 0,-21 20 15,0-20-15,0 21 0,0 0 16,0 0-16,-21 21 31,21 21-31,-21 0 0,0 0 16,21 21-16,-21-20 0,0 20 0,-1 0 15,22 1-15,-21-1 0,0-21 16,21 21-16,0 1 0,-21-1 0,21 0 16,0 1-16,0-1 0,0 0 0,0-20 15,0 20-15,0-21 0,0 0 16,21 0-16,-21 1 0,21-1 0,0-21 15,1 0-15,-1 0 0,0 0 16,0 0-16,0 0 0,43-21 16,-22-1-16,-21 1 0,22-21 15,-22 0-15,0 20 16,0-20-16,0 21 0,0 0 16,1-22-16,-1 22 0,0 0 0,-21 0 15,0 0-15,-21 21 31,21 21-31,-21 0 16,-1 0-16,22 0 0,0 22 16,0-22-16,-21 0 0,21 21 0,0-20 15,-21-1-15,21 21 0,0-21 0,0 0 16,0 1-16,0-1 16,0 0-16,21-21 0,0 21 0,1-21 15,-1 0-15,0 0 0,21 0 16,-21 0-16,22 0 0,-22 0 15,0 0-15,21-21 0,-20 0 0,-1 0 16,0-1-16,0 1 0,0 0 16,0-21-16,-21 21 0,0-1 0,22-41 15,-22 42-15,21 21 0,-21-21 16,0-1-16,-21 22 31,21 22-31,-22-1 0,22 0 16,0 0-16,0 0 0,0 0 15,0 1-15,0-1 0,0 0 0,0 0 16,0 0-16,0 0 0,0 1 16,22-1-1,-1-21-15,0 0 0,0 0 16,0 0-16,0 0 16,-21-21-16,22 21 0,-1-22 15,-21 1-15,21 0 0,-21 0 0,21-21 16,0 20-16,0 1 0,1-21 15,-1 21-15,0-22 0,0 22 0,21 0 16,-20-21-16,20 21 0,-21-1 0,21 1 16,-20 21-16,62-21 15,-41 21-15,-22 0 0,0 0 16,0 21-16,-21 0 0,21 1 16,-21-1-16,0 21 15,0-21-15,0 22 0,0-22 0,0 21 16,0-21-16,0 0 0,0 22 15,0-22-15,0 21 0,0-21 0,-21 1 16,21-1-16,0 0 0,-21-21 31,21-21-15,0 0-16,0-1 0,0 1 16,0 0-16,0 0 0,0 0 0,21-43 15,-21 43-15,42-42 16,-20 41-16,-1-20 0,0 21 15,0 0-15,0 0 0,0-1 16,1 22-16,-1-21 0,0 0 0,0 21 16,21 0-16,22 0 15</inkml:trace>
  <inkml:trace contextRef="#ctx0" brushRef="#br0" timeOffset="23223.44">16319 2392 0,'0'0'0,"0"21"16,22-21-16,20 0 15,21 0 1,-20 0-16,-22-21 0,0 21 0,21-21 16,-20 21-16,20-21 0,-21-1 15,0 1-15,0 21 0,-21-21 0,0 0 16,22 0-16,-22 0 0,0-1 0,0 1 15,0 0-15,-22 0 16,1 21-16,0 0 16,0 0-16,-21 21 0,20 0 15,1 0-15,-21-21 0,21 43 16,-43-1-16,43-21 0,0 22 0,21-22 16,-21 21-16,21-21 15,0 22-15,0-22 0,0 0 0,0 0 16,0 0-16,21 0 0,-21 1 0,21-1 15,0-21-15,0 0 0,22 21 16,-22-21-16,21 0 0,-21 0 0,22 0 16,-22 0-16,21-21 0,-21 21 0,22-21 15,-1-1-15,-21 22 0,0-21 16,22 0-16,-22 0 0,0 0 0,21-22 16,-20 22-16,-22 0 0,21 0 15,0 0-15,0 0 0,0-1 16</inkml:trace>
  <inkml:trace contextRef="#ctx0" brushRef="#br0" timeOffset="23559.24">14436 1672 0,'0'0'0,"42"0"0,-21 0 0,127-21 16,-63 21-1,-43-21-15,22 21 0,-22 0 16,0 0-16,1-21 0,-1 21 0,0 0 15,-20 0-15,20 0 0,-21-21 0,21 21 16,-20 0-16,-1 0 16,-42 0-1,-1 0 1,1 21-16</inkml:trace>
  <inkml:trace contextRef="#ctx0" brushRef="#br0" timeOffset="24479.72">741 4022 0,'0'0'0,"0"-21"0,0-1 16,0 44 15,0-1-31,-21 0 0,21 21 0,0 1 15,0-22-15,-22 21 0,22 22 16,0-22-16,0 0 0,-21 1 0,0-1 16,21-21-16,0 21 15,0-20-15,0 20 0,-21-21 16,21 0-16,0 0 0,0 1 16,21-44-1,0 1 1</inkml:trace>
  <inkml:trace contextRef="#ctx0" brushRef="#br0" timeOffset="25071.38">1164 4128 0,'0'0'0,"0"-22"0,0 1 0,-21 21 16,21-21-16,0 0 0,0 0 16,0 0-16,0-1 0,0 1 15,21 0-15,0 21 16,0-21-16,1 21 0,-1 0 0,0 0 16,0 0-16,21 21 0,1 0 15,-1 43 1,-21-22-16,-21-21 0,0 22 0,21-1 15,-21 0-15,0 1 0,0-1 16,0 0-16,0-21 0,-21 22 16,-21 20-16,21-20 15,0-22-15,-22 21 0,1-21 0,21 0 16,-22 1-16,1-1 0,21 0 16,-21-21-16,-1 21 0,22-21 0,-21 0 15,21 0-15,-1 0 16,1 0-16,0 0 0,0-21 0,0 21 15,21-21-15,0-22 0,0 22 16,0 0-16,0-21 0,0 21 0,0-22 16,0 22-16,21-21 0,0-1 15,0 22-15,0 0 0,1 21 16,-1 0-16,0 0 0,0 0 16,0 21-16,0 0 0,1 1 0,-1 20 15,0-21-15,0 0 0,-21 22 16,21-1-16,0 0 15,1-21-15,-22 1 0,0-1 0,21 0 16,0 0-16,0-21 0,0 0 16,0 0-16,1 0 15,-1 0-15,0 0 16,0 0-16,0-21 16</inkml:trace>
  <inkml:trace contextRef="#ctx0" brushRef="#br0" timeOffset="25284.26">1884 4403 0,'21'0'94</inkml:trace>
  <inkml:trace contextRef="#ctx0" brushRef="#br0" timeOffset="27219.15">3238 3852 0,'0'0'0,"22"0"0,-1 0 15,-21-21-15,21 0 16,0 21-16,-21-21 0,21 21 0,-21-21 16,0 0-1,0-1-15,0 1 16,-21 21-16,0 0 0,0 0 15,0 0-15,-1 0 0,-20 0 16,-21 0 0,41 0-16,1 0 0,0 21 0,-21 1 15,21-22-15,21 21 0,-22 0 0,1 0 16,21 0-16,0 0 16,21 1-16,1-22 15,20 21-15,-21 0 16,0-21-16,0 21 0,22 0 0,-22 0 15,21 22-15,43 41 16,-64-62-16,0 20 0,-21 21 16,0-41-16,0 20 15,0-21-15,0 0 0,-42 0 0,21 22 16,-43-22-16,22 0 16,0 0-16,-1-21 0,-20 0 15,20 0-15,-41 0 0,63-21 16,-22 0-16,22 0 0,0 21 15,0-43-15,0 22 0,-1-21 16,1 0-16,21-1 0,0 22 16,0-21-16,0-1 0,0 22 0,0-21 15,0 21-15,21 0 0,1-22 16,-1 43-16,0-21 0,21 0 0,1 21 16,-1 0-16,-21 0 0,0 0 15,22 0-15</inkml:trace>
  <inkml:trace contextRef="#ctx0" brushRef="#br0" timeOffset="27694.88">3895 3916 0,'0'0'0,"0"-21"0,0 0 0,0-1 16,-22 22-16,1 0 15,0 0-15,0 0 0,0 0 16,-22 0 0,43 22-16,-21-1 0,0 0 15,0 0-15,21 21 0,0-20 0,0 62 16,0-63 0,0 22-16,0-22 0,0 21 0,0-21 0,0 1 15,0-1-15,0 0 0,21 0 0,0 0 16,0-21-16,1 0 0,41 0 15,-21 0-15,-20 0 16,-1-21-16,0 21 0,21-42 16,1 21-16,-22-1 0,0 1 15,0-21-15,0 21 0,0 0 0,-21-22 16,0 22-16,0-21 16,0-1-16,0 22 0,0-42 15,-21 20-15,0 22 16,0 0-16,0 0 0,0 21 0,-22 0 15,22 0-15,0 0 0,0 0 0,-22 0 16,22 0-16,0 21 0,0-21 16,-43 42-1,64-20-15,0-1 0,0 0 16,22-21-16,-1 0 16</inkml:trace>
  <inkml:trace contextRef="#ctx0" brushRef="#br0" timeOffset="28494.42">4699 3662 0,'0'0'16,"-21"0"0,0 0-16,-1 0 0,1 0 15,0 21-15,0 0 16,21 22-16,-21-1 0,21 0 15,-21 1-15,-1 20 0,22-21 0,-21 22 16,0-1-16,21 1 0,-21 21 16,0-22-16,0 1 0,-22 63 15,22 21 1,0-85-16,0 22 0,0-22 0,-1 22 16,1-21-16,21-1 0,0 1 0,0-22 15,0 21-15,0-20 0,0-22 16,0 21-16,0-21 0,64 1 15,-43-22-15,0 0 0,21 0 16,1 0-16,-22-22 0,21 1 16,43-21-16,-43 0 0,43-22 15,-64 22-15,21 21 16,-20-22-16,-1-20 0,0 20 0,0 1 16,-21 0-16,0-22 0,0 22 15,0 0-15,-42-107 16,-1 107-16,1 21 0,21-21 15,-21 20-15,-1 1 0,-41-21 16,41 21-16,1 21 0,21 0 16,-22 0-16,22-21 0,21-1 15,21 22 1,1-21-16,-1 21 16,21-21-16,0 0 0,1 21 0,-1-21 15,0 0-15,1-1 0,20 1 16,-20-21-16,84-43 15,-85 43-15,-21 0 0,21-1 16,-20 1-16,-1 21 0,0-22 16,0 1-16,0 0 0,-21 21 0,21-22 15,1-20-15,-22 42 16,0-1-16,0 44 31,0-1-31,0 0 16,-22 0-16,1 21 0,21 22 15,-42 21-15,42-43 0,-21 0 16,21 1-16,0-1 0,-21 0 16,21 1-16,0-22 0,-22 21 15,22-21-15,0 0 0,0 22 16,0-22-16,22-21 16,-1 0-16,0 0 15,0 0-15,-21-21 0,0 0 16,21-1-16,-21 1 0</inkml:trace>
  <inkml:trace contextRef="#ctx0" brushRef="#br0" timeOffset="28681.31">4868 3937 0,'0'0'0,"-21"0"0,0 0 0,42 0 46,0 0-46,0-21 0,1 21 16,-1 0-16,0 0 0,21 0 16,43-21-16,-43 0 15,-21 21-15,22 0 0,-22-22 16,21 22-16</inkml:trace>
  <inkml:trace contextRef="#ctx0" brushRef="#br0" timeOffset="29286.96">5800 3810 0,'0'0'0,"-22"0"0,1 21 16,0 0-16,0 1 16,21-1-16,-21 0 0,0 0 0,21 21 15,-22 22-15,1-43 16,21 0-16,0 22 0,0-22 0,-21 0 15,21 0-15,0 0 0,0 0 16,21-21 15,-21-21-31,21 21 0,1-21 0,-1 0 16,0 0-16,0 0 16,0-1-16,0 1 0,1 0 0,-1 0 15,0 0-15,0 0 0,0-1 0,0-20 16,1 42-1,-1 0-15,-21 21 32,0 0-32,0 1 0,0 41 15,0-42-15,0 0 0,0 22 16,0-22 0,0 0-16,21-21 0,0 21 0,0-21 15,0 0-15,43 0 16,-1 0-16,-41 0 15,-1 0-15,21-21 0,-21 21 0,0-21 16,1 0-16,20 0 0,-21-1 0,-21-20 16,21 21-16,0-43 15,-21 43-15,0-21 0,0 21 0,0-22 16,0 22-16,-21 0 0,0 0 16,0 0-16,0 0 0,0 21 15,-1 0-15,1 0 0,0 0 0,-42 0 16,41 21-1,1 0-15,0 0 0,21 0 16,0 0-16,0 1 0,0-1 16,21 0-16,0-21 15</inkml:trace>
  <inkml:trace contextRef="#ctx0" brushRef="#br0" timeOffset="29776.68">7006 3747 0,'-21'0'0,"42"0"0,-63-22 15,-1 22-15,22 0 0,0-21 16,-21 21-16,-1 0 0,-62 21 16,83-21-16,-20 22 15,21-1-15,0 0 0,-43 42 16,43-41-16,0 20 0,21 0 0,-21 1 15,21-1-15,0-21 0,-21 21 16,21 22-16,21-1 16,0-41-16,0-22 0,0 0 15,22 0-15,-22 0 0,21 0 16,-21 0-16,22 0 0,-22 0 0,21-22 16,22-20-1,-43 21-15,42-21 0,-42 20 16,1-20-16,-1-21 0,-21 41 15,21-20-15,-21 21 0,0-21 0,0 20 16,0 1-16,-21 42 31,0-21-31,21 22 0,0 20 16,0-21-16,-22 0 0,22 22 0,-21 20 16,0 1-1,21-22-15,0-21 0,0 0 0,0 0 16,0 1-16,21-1 0,0-21 0,1 0 15,-1 21-15,0-21 0,64 0 16,-22-21 0</inkml:trace>
  <inkml:trace contextRef="#ctx0" brushRef="#br0" timeOffset="30157.47">7302 3979 0,'0'-21'0,"0"42"0,-21-63 0,21 21 15,0 0-15,0 0 16,21-1-16,1 1 16,-1 21-16,0 0 0,0 0 15,0 0-15,0 0 0,22 0 16,-22 21-16,21 22 16,-42-22-16,0 21 0,21-21 0,-21 22 15,0-22-15,0 0 0,0 21 16,0-20-16,0-1 0,0 0 0,0 0 15,0 0-15,0 0 0,-21 1 0,0-22 16,21-22 15,0 1-15,0 0-16,0 0 0,0 0 16,21-22-16,0 22 0,-21 0 15,22-21-15,-1 21 0,0-22 16,21-20-16,-21 42 0,1-1 15,-1 1-15,0 0 0,0 21 16,0-21-16,0 21 0,1 0 0,-1 0 16,0 0-16,0 0 0</inkml:trace>
  <inkml:trace contextRef="#ctx0" brushRef="#br0" timeOffset="30499.27">8170 4043 0,'64'-21'16,"-43"21"-16,0-21 15,0-1-15,0 22 0,1-21 16,-1 0-16,0 0 0,0 0 0,0 0 16,0-43-1,-21 43-15,0 0 0,0 0 16,-21 21-16,0 0 0,0 0 15,0 0-15,-22 21 0,22 0 0,0 0 16,0 0-16,0 0 0,0 22 16,-1 20-16,22-20 15,0-22-15,0 63 16,0-62-16,0-1 0,22 0 16,-1 0-16,0 0 0,0-21 0,21 0 15,-20 0-15,-1 0 0,21 0 16,0 0-16,-20-21 0,20 0 0,21-21 15,-41 20-15</inkml:trace>
  <inkml:trace contextRef="#ctx0" brushRef="#br0" timeOffset="31044.09">9948 3387 0,'0'0'0,"0"-21"0,0-1 15,-21 1-15,0 21 16,0 0-16,0 0 16,-1 21-16,1 1 0,21-1 15,-21 21-15,0 0 0,0 1 16,21-1-16,-21 0 0,-1 22 0,22-22 16,-21 1-16,0-1 0,0 64 15,21-64-15,-21 0 0,0 1 16,21-22-16,0 0 0,0 21 0,0-20 15,0-1-15,21-21 16,0-21 0,0-1-16,0 22 0,-21-21 15,0 0-15</inkml:trace>
  <inkml:trace contextRef="#ctx0" brushRef="#br0" timeOffset="31716.73">9652 3598 0,'-21'-42'15,"42"84"-15,-42-105 0,21 21 0,0 20 0,0 1 16,0-21-16,0 21 0,0 0 16,21-22-16,0 22 0,43-21 15,-22 21-15,43-22 0,-43 22 16,21 21-16,-20 0 16,20 0-16,-20 21 0,-1 0 0,43 43 15,-43-43-15,-42 21 0,0 1 16,0-1-16,0 0 0,0 1 15,-42-1-15,-1 0 0,1-20 0,-22 20 16,-41 0-16,-22 1 16,84-22-16,1 0 0,-43-21 15,64 0-15,-21 0 0,21 0 16,-1 0 0,22-21-16,0 0 15,0-1-15,22 22 16,-1 0-16,0 0 15,0 0-15,-21 22 16,21-1-16,-21 0 0,0 0 16,43 21-16,-43-20 15,21-1-15,0 0 0,-21 0 16,21 21-16,0-20 0,0-22 0,1 21 0,-1 0 16,0-21-16,21 0 0,43 21 15,0-21 1,-43-21-16,0 21 0,1-21 15,-1 0-15,0-1 0,1 1 0,84-42 16,-43-22 0,-63 64-16,1-21 15,-1 20-15,-21 1 16,0 0-16,0 0 0,-21 21 16,-1 0-1,1 0-15,0 0 0,0 21 0,21 0 16,-21 0-16,0 22 0,-1-22 15,22 0-15,0 0 0,0 0 16,0 1-16,0 20 0,0 0 16,0-21-16,22 1 15,-1-1-15,0 0 0,0-21 16,0 0-16,0 21 0,22-21 0,-22 0 0,21 0 16,1 0-16,-22-21 0,63 0 15</inkml:trace>
  <inkml:trace contextRef="#ctx0" brushRef="#br0" timeOffset="32995.03">11388 3725 0,'0'0'0,"0"-21"15,0 0-15,0 0 0,0 0 16,0 0-16,-22 21 0,1 0 16,0-22-16,-21 22 15,21 0-15,-22 0 0,22 22 0,-21-1 16,21-21-16,-1 21 0,1 0 15,-21 0-15,21 22 0,0-22 0,-1 0 16,1 21-16,-21 22 16,21-1-16,21-42 15,0 1-15,0-1 0,0 0 0,0 0 16,21 0-16,0-21 0,0 0 0,22 0 16,-22 0-16,21 0 0,22 0 15,-43-21-15,42-21 16,-20 21-16,-22-1 0,0 1 0,0 0 15,0 0-15,-21 0 0,21 0 16,-21-1-16,22 1 0,-22 0 0,0 0 16,0 0-16,0 0 0,0-1 15,0 44 17,-22-1-17,22 0-15,-21 21 0,21-21 16,-21 64-16,0-43 0,0 1 15,21 20-15,0-20 0,-21 20 0,-1 1 16,22-22-16,-21 21 0,21-20 16,0 20-16,0-20 0,-21 126 15,0-42-15,21-85 16,-21 22-16,0-22 0,21 0 16,-22 1-16,22-1 0,0-21 0,0 22 15,0-22 1,22-21-16,-1-21 15,0-1-15,0 1 16,21 0-16,-20-21 0,-1 21 0,0-22 16,64-105-16,-43 42 15,-21 43-15,0-1 16,0 1-16,1-22 0,-1 22 0,0-22 16,0 0-16,0 22 0,-21-22 0,21 22 15,1-43 1,-1-21-16,-21 84 0,0 22 15,21-21-15,-21 21 0,0 0 16,0 42 0,0 0-1,0 0-15,0 21 0,-21-20 16,21-1-16,0 21 0,-21-21 16,21 0-16,0 22 0,0-22 0,0 0 15,0 21-15,0-20 0,0-1 16,0 0-16,21 0 0,21-21 15,-21 0-15,0 0 0,1 0 16,-1 0-16,21 0 0,-21-21 16,0 0-16,1 21 0,20-21 0,21-43 15,22-21 1,-64 64-16,0 0 16,1 0-16,-22 0 0,21 0 0,-21-1 15,21 1-15,-21 0 0,0 0 16,0 42 15,0 0-15,-21 0-16,0 1 15,21-1-15,-22 42 16,22-42-16,0 1 0,0-1 0,0 0 16,0 0-16,0 0 0,0 0 15,22 1-15,-1-22 0,0 0 0,21 0 16,22 0-1,-43 0-15,0 0 0,43-22 16,-22 22-16,-21-21 0,0 0 16,0 0-16,1 0 0,-1-22 15,42-20-15,-63 42 16,0 0-16,0-1 0,21 1 0,-21 0 16,-21 42 15,21 0-31,0 1 0,0-1 15,-21 0-15,21 0 0,0 0 16,0 0-16,0 1 0,0-1 16,0 0-16,0 0 0,0 0 15,0 0-15,21-21 16,0 0-16,1 0 16,-1 0-16,0 0 0,0 0 0,-21-21 15,21 21-15,0-21 0,1 0 16,-1 0-16,0 0 0</inkml:trace>
  <inkml:trace contextRef="#ctx0" brushRef="#br0" timeOffset="33175.44">12679 3471 0,'-21'-21'0,"-22"21"31,64 21 16,1-21-32,-1 0-15,-21 22 0</inkml:trace>
  <inkml:trace contextRef="#ctx0" brushRef="#br0" timeOffset="33616.19">12996 3683 0,'0'0'16,"0"-21"-16,0 0 16,0 0-16,0-1 0,0 1 15,21 21-15,1-21 16,-1 21-16,0 0 0,21 0 0,-21 0 15,1 0-15,-1 0 0,0 0 0,0 21 16,0 0-16,0 1 0,1-1 16,-22 0-16,0 0 0,0 43 15,0 20 1,0-63-16,0 1 0,-22-22 0,1 21 16,21 0-16,-21-21 0,0 0 15,21 21-15,-21-21 0,21-21 31,0 0-31,0 0 16,21-1-16,-21 1 0,21 0 16,0 0-16,0 0 0,1 0 0,-1-1 15,-21-20-15,21 21 0,21-21 16,-21 20-16,1 22 16,-1-21-16,-21 0 0,21 21 0,0 0 15,0 0-15,0 0 0,1 0 16,20 0-16</inkml:trace>
  <inkml:trace contextRef="#ctx0" brushRef="#br0" timeOffset="33976.19">13652 3789 0,'0'0'0,"22"0"16,-1 0-16,0 0 0,0-21 15,0 0-15,0 21 0,22-43 16,-22 22 0,0 0-16,0 21 0,0-21 0,1 0 15,-1-1-15,-21 1 0,0 0 0,0 0 16,0 0-16,-21 21 31,-1 0-31,1 21 0,0 0 0,0-21 16,0 21-16,0 22 0,-1-22 0,1 0 15,21 0-15,0 0 0,-21 22 16,21-22-16,0 0 0,0 21 16,0-21-16,0 1 15,0-1-15,21-21 0,0 0 16,1 21-16,-1-21 0,21 0 0,0 0 16,-20 0-16,20 0 0,21 0 0,43-21 15,-63 21-15</inkml:trace>
  <inkml:trace contextRef="#ctx0" brushRef="#br0" timeOffset="34543.86">14711 3577 0,'0'-21'0,"0"42"0,0-63 16,0 21 0,0 0-16,0-1 0,-21 22 15,-1-21-15,1 21 0,0 0 16,0 0-16,0 21 15,0 1-15,-22-1 0,22 0 0,0 0 16,0 0-16,0 0 0,-1 22 0,1-22 16,0 0-16,21 0 0,0 0 15,0 22-15,0-1 16,0-21-16,0 0 0,0 1 0,21-22 16,0 0-16,1 0 0,-1 0 15,0 0-15,0 0 0,0 0 0,0 0 16,1 0-16,-1-22 0,0 22 15,0-21-15,0 0 0,22-21 16,-22-1-16,-21 22 0,21-21 16,0 0-16,0-1 0,0-20 0,1 20 15,-22-20-15,21-1 0,0 22 16,-21-21-16,21 20 0,-21 1 0,21 0 16,-21-1-16,0 22 15,-21 63 1,0-20-16,21 20 15,0 0-15,-21 1 0,21-1 16,-21 0-16,21 1 0,0 41 16,0 1-16,0-43 15,0-21-15,0 22 0,0-22 16,0 0-16,21 0 0,0 0 0,-21 1 16,21-22-16,0 0 0,22 21 15,-1-21 1,0 0-16,-21 0 0,1-21 0,20 21 15,-21-22-15,21 1 0,-20 0 0,20 21 16,-21-21-16,21 0 0,-20 0 16,41-22-16,-42 22 0</inkml:trace>
  <inkml:trace contextRef="#ctx0" brushRef="#br0" timeOffset="35592.26">656 5715 0,'0'0'0,"21"-21"32,-21 42-1,0 0-31,0 0 0,0 22 0,0-22 16,0 21-16,0 22 15,0-22-15,0-21 0,0 43 16,0-22-16,0-21 0,0 0 15,0 1-15,0 20 0,0-21 16,0 0-16,0 0 16,21-42 31,-21 0-47,22 0 15,-1 0-15</inkml:trace>
  <inkml:trace contextRef="#ctx0" brushRef="#br0" timeOffset="36275.87">1143 5757 0,'0'0'0,"0"-21"0,0 0 0,-21 21 16,21-21-16,0 0 16,0 0-16,0-1 15,21 1-15,0 21 16,21 0-16,-20-21 16,-1 21-16,0 0 0,21 0 0,-21 0 15,22 0-15,-22 21 0,0 0 16,0 1-16,-21-1 0,0 0 0,0 0 15,0 0-15,0 22 16,0-22-16,-21 0 0,0 0 0,-21 0 16,20 0-16,1 1 0,-21-1 15,21 0-15,0-21 0,-1 21 0,1-21 16,0 0-16,0 0 0,0 0 16,21-21-1,0 0 1,0 0-1,21 21-15,0 0 0,0-22 0,22 22 16,-22 0-16,0 0 0,0 0 16,21 0-16,-20 0 0,20 0 0,-21 0 15,0 0-15,22 22 0,-22-1 16,0 0-16,0-21 0,-21 21 16,21 21-16,-21-20 15,0-1-15,0 0 0,0 0 0,-21-21 16,0 21-16,0 0 0,-22 1 15,22-1-15,-21 0 0,-22 0 16,-20-21-16,41 21 16,22-21-16,-21 0 0,0 0 0,20 0 15,1 0-15,-21 0 0,21-21 16,0 21-16,-1-21 0,1 0 16,0 0-1,21-1-15,-21 22 0,21-21 16,21 21-1,0 0 1,0-21-16,1 21 16,-1 0-16</inkml:trace>
  <inkml:trace contextRef="#ctx0" brushRef="#br0" timeOffset="36607.68">1926 5990 0,'0'-21'31,"0"0"-16,-21 21 17,0 0-32,0 0 15,21 21 1,0 0 0</inkml:trace>
  <inkml:trace contextRef="#ctx0" brushRef="#br0" timeOffset="39716.44">3090 5419 0,'0'-21'31,"0"42"-31,0 0 15,0 0-15,0 0 0,-21 0 16,0 1-16,0 20 0,0 21 16,-43 22-16,43-43 15,0 1-15,0-22 0,-1 21 16,1-21-16,0 1 0,0-1 0,-21 0 16,42 0-16,-43 0 15,22-21 1,21-21-1,0 0 1,0 0-16,0 0 0,0-22 16,21 22-16,0 0 0,22-64 15,-22 64-15,0 0 0,-21 0 16,21 0-16,0 21 0,1 21 16,-1 0-16,-21 0 15,21 0-15,-21 0 16,42 43-16,-42-43 0,0 21 0,21-20 15,-21-1-15,22 0 0,-1 0 16,-21 0-16,21 0 0,0 1 0,0-22 16,0 0-16,22 0 15,41 0 1,-62 0-16,20-22 0,0 1 0,-21 21 16,22-21-16,-1-21 0,22-1 15,-22-20 1,-42 21-16,0-1 0,21 1 0,-21 0 15,0-1-15,0 1 0,0 0 0,-21-1 16,0 1-16,0 0 0,-22-1 0,22 1 16,-21 0-16,-22-22 15,22 43-15,21 0 0,-22 21 0,22 0 16,0 0-16,-21 0 16,21 21-16,-1 0 0,1 0 0,0 22 15,21-22-15,0 63 16,0 1-16,0-43 0,0 1 15,0-1-15,0 0 0,21 1 16,0-1-16,1-21 0,-1 0 0,0 22 16,0-22-16,21 0 15,64-21 1,-85 0-16,22 0 0,-22 0 0,0-21 0,21 21 16,-20-21-16,-1 0 0,21-1 15,-21 1-15</inkml:trace>
  <inkml:trace contextRef="#ctx0" brushRef="#br0" timeOffset="40124.65">3958 5482 0,'0'-21'31,"0"42"-31,0 0 16,-21 1-16,0-1 0,21 0 15,-21 0-15,21 0 0,-22 22 0,22-22 16,-21 21-16,0 0 0,21-20 15,0 41-15,0-21 0,0-20 16,0-1-16,0 0 0,0 0 16,21 0-16,0-21 15,1 0-15,-1 0 0,0 0 0,0 0 16,0-21-16,22 0 0,-22 21 16,0-21-16,0 0 0,0-1 15,0 1-15,1-21 0,-1 21 0,0-43 16,-21 22-16,0 21 0,0-22 15,0 22-15,0-21 0,0 21 0,-21-22 16,-22 22-16,22 0 16,0 21-16,0 0 0,0 0 0,0 0 15,-1 0-15,-20 21 0,21 0 0,0 1 16,0-1-16,-1 0 0,1 21 16,-42 43-1,63-22-15,0-20 0,0-22 16,0 0-16,21 0 0,0-21 15,0 21-15,0-21 0</inkml:trace>
  <inkml:trace contextRef="#ctx0" brushRef="#br0" timeOffset="41139.41">4551 5567 0,'0'-21'0,"0"42"0,0-21 31,0 21-31,0 0 16,0 0-16,-21 1 0,21 20 15,-22-21-15,1 21 0,21-20 0,0 20 16,0-21-16,0 0 0,0 22 0,0-22 16,0 0-16,0 0 15,21-21 1,1 0-16,-1 0 0,0 0 0,0 0 15,0 0-15,0-21 16,1 0-16,41-22 0,-42 1 16,22 0-16,-43 21 15,21-22-15,0 22 0,-21 0 16,21 21-16,-21-21 0,0 0 0,0 42 31,0 0-15,0 0-16,-21 0 0,21 0 15,0 1-15,0 20 16,0-21-16,0 0 0,0 0 0,0 1 16,0-1-1,21-21-15,0 0 16,0 0-16,1 0 16,20-21-16,-21-1 0,0 22 0,0-21 15,1 0-15,-1 0 0,-21 0 16,0 0-16,21-22 0,-21 22 0,0 0 15,0-21-15,0-1 16,-21 22-16,0 0 0,-1 0 16,1 21-16,0-21 0,0 21 15,0 0-15,21-22 32,21 22-32,0 0 0,0 0 15,0-21-15,1 21 0,-1 0 16,21 0-16,-21-21 0,0 21 0,22 0 15,-22 0 1,0 0-16,21 0 0,-20 21 0,-1-21 16,0 21-16,0 1 0,0-1 0,0 21 15,-21-21-15,22 0 16,-22 22-16,0-22 0,0 0 0,0 0 16,0 22-16,-22-22 0,1 0 15,21 0-15,0 0 0,-21-21 16,21 21-16,-21 1 15,0-22-15,21-22 32,0 1-32,0 0 0,0 0 15,0-21-15,21 20 16,0-20-16,0 21 0,0-21 0,1-1 16,-1 22-16,0-21 0,21 21 0,22-43 15,20 22 1,-41 42-16,-1 0 0,0 0 0,1 0 15,-1 0-15,0 0 0,-20 21 0,-1 0 16,0 0-16,-21 22 0,0-22 16,0 42-16,-21 22 15,0-64-15,-1 0 16,22 0-16,-21 1 0,0-1 0,0 0 16,21 0-16,0-42 46,0 0-46,0 0 16,0-1-16,21 22 0</inkml:trace>
  <inkml:trace contextRef="#ctx0" brushRef="#br0" timeOffset="41941.05">6117 5779 0,'0'21'0,"21"-21"16,0 0 0,1-21-16,-1-1 15,0 1-15,0 0 0,0 0 16,0-21-16,1-1 0,-1 22 16,-21-21-16,0 21 0,21-22 15,-21 1-15,0 21 0,21-22 0,-21 1 16,0 0-16,0-1 0,0 1 0,0 0 15,0-1 1,0 22-16,0 0 0,-21 21 16,0 21-16,0 0 15,21 1-15,0 20 0,-22 21 16,1 1-16,0-22 16,21 1-16,0-1 0,0 0 15,0 1-15,0-1 0,0 0 16,0 1-16,0-22 0,0 21 0,42 43 15,-20-64 1,-1 0-16,21-21 0,-21 0 0,43 0 16,-43 0-16,21 0 0,1 0 15,-22-21-15,21 0 0,0 0 16,1-22-16,-1 22 16,0-42-16,-20 41 0,-1 1 15,-21-21-15,0 21 0,21 0 16,-21-1-16,0 1 0,-21 21 31,0 21-31,21 1 0,0-1 16,-22 0-16,1 0 0,21 0 0,0 0 15,0 1-15,0 20 0,0-21 0,0 0 16,0 0-16,0 1 0,0-1 16,0 0-16,21 0 15,1 0-15,-1-21 0,21 0 16,0 0-16,-20 0 0,20 0 0,-21 0 15,0 0-15,22-21 0,-22 21 16,42-42-16,-20-1 16,-22 1-16,-21 21 0,0 0 0,21-22 15,-21 1-15,0 21 0,0-21 16,0 20-16,0-20 0,-21 21 0,0 0 16,-43-43-1,1 64-15,20 0 16,22 0-16,-21 0 0,21 21 0,-1 1 0,-20-1 15,21 0-15,0 0 0,0 0 0,21 0 16,0 22 0,0-1-16,0 22 15,0-43-15,21-21 0,0 21 0,0-21 16,0 0-16,22 0 0</inkml:trace>
  <inkml:trace contextRef="#ctx0" brushRef="#br0" timeOffset="42424.82">7641 5376 0,'0'0'15,"0"-21"-15,0 0 0,0 0 16,-21 0-16,0 21 16,0 0-16,-1 0 0,1 0 15,0 21-15,0 0 0,0 0 16,0 0-16,-1 1 0,1 20 0,0-21 15,0 21-15,0 1 0,0-22 0,-1 21 16,22-21-16,0 43 16,0-1-16,0-41 15,22-22-15,-1 0 0,0 0 0,0 0 16,0 0-16,0 0 16,22 0-16,-22 0 0,0-22 0,43 1 15,-43 0-15,21-21 16,-21-1-16,0 22 0,1-42 15,-1 42-15,-21-1 0,0-20 16,0 21-16,21 0 0,-21 0 0,0 42 31,0 0-15,-21 0-16,21 0 0,-21 0 0,21 22 16,0-22-16,0 0 0,0 43 15,0-22-15,0-21 0,0 0 16,0 0-16,21 1 0,-21-1 0,21 0 15,0-21-15,0 21 0,0-21 16,22 0-16,-22 0 0,21 0 0,-21 0 16,22 0-16,-1 0 0,43-21 15,21 0-15</inkml:trace>
  <inkml:trace contextRef="#ctx0" brushRef="#br0" timeOffset="42919.49">8551 5419 0,'0'0'0,"-84"-106"31,62 106-31,1 0 0,0 0 16,0 0-16,0 0 0,-22 0 15,22 21-15,0 0 0,0 0 0,-43 43 16,43-43-16,21 43 16,-21-43-16,21 21 15,0-21-15,0 0 0,0 22 16,0-22-16,0 0 0,0 0 0,21 0 15,22 1 1,-22-22-16,0 0 0,0 0 16,0 0-16,0 0 0,-21-22 0,22 1 15,-1 0-15,0 0 0,0 0 0,-21-22 16,21 22-16,0-21 0,1-43 16,20-21-1,-42 64-15,21-21 0,0 20 0,0-63 16,-21 64-16,22 0 0,-22 21 15,0-1-15,0 1 0,0 42 32,-22 1-32,1 20 0,21-21 15,-21 21-15,21 1 0,-21-1 0,0 0 16,21 1-16,0-1 0,0 0 0,0 1 16,-21-1-16,21 0 0,0 43 15,0-64-15,0 22 0,0-22 16,0 21-16,0-21 0,0 0 0,21-21 15,0 22-15,0-22 0,0 0 16,0 0-16,43 0 16,42-43-1,-64 22-15,-21 0 0</inkml:trace>
  <inkml:trace contextRef="#ctx0" brushRef="#br0" timeOffset="43483.17">9313 5440 0,'-21'0'0,"42"0"15,-63 0-15,21 0 0,0 0 16,42 0 15,0 0-31,0 0 16,21 0-16,-20 0 0,-1 0 15,63 0-15,-41 0 0,-1 0 16,-21 0-16,22 0 0,-1 0 0,0 0 16,1 0-16,-1 0 0,0 0 0,1 0 15,-1 0-15,21-21 16,-41 0-16,20-1 16,-42 1-16,0 0 15,-21 21-15,0-21 0,-1 21 16,-20 0-16,21 0 0,-21-21 0,-22 21 15,1 0 1,41 0-16,1 0 16,42 0 15,1 0-31,-1 0 0,0 0 0,42 0 16,-41 0-16,-1 0 15,0 0-15,0 0 0,-21 21 16,21-21-16,-21 21 0,0 0 0,0 0 15,0 1 1,-21-1-16,0 21 0,0-21 16,0 0-16,-1 1 0,1-1 0,0 0 15,0 0-15,0 0 0,0 0 16,-1 1-16,22-1 0,-21 0 16,0-21-1</inkml:trace>
  <inkml:trace contextRef="#ctx0" brushRef="#br0" timeOffset="45335.08">10668 4995 0,'0'0'0,"-21"0"31,21 22 16,0-1-31,0 0-1,21-21 17,0 0-17,0 0-15,0 0 0,1 0 16,-1 0-16,0-21 16,0 21-16,0-21 0,0-1 15,1 1-15,-1 0 0,-21 0 16,21 0-16,0 0 15,-21-1-15,0 1 0,0 0 0,0 0 16,0 42 15,-21 21-15,21-20-16,-21 20 0,21 0 16,-21 1-16,21-1 0,0 0 15,0 22-15,-22-22 0,22 0 0,-21 1 16,21-1-16,0 0 0,0 1 15,-21 20-15,21-20 0,0-22 16,0 21-16,-21-21 0,21 0 0,0 1 16,0-1-16,0 0 15,-21-21-15,0 0 0,-1 0 16,1 0-16,0 0 0,0 0 16,-21-42-1,20 20-15,1 1 0,0 0 0,0 0 16,0 0-16,0 0 0,-1-1 0,1 1 15,0 0-15,21 0 0,-21 0 16,0 21 0,21 21-1,0 0-15,0 0 0,0 0 16,0 22-16,0-22 0,21 0 0,0 21 16,-21-20-16,21-1 0,0 0 0,1 0 15,20 0-15,43-21 16,-64 0-16,21 0 15,-21 0-15,22 0 0,-1 0 0,0-21 16,1 0-16,-1 0 16,0 0-16,1-1 0,84-62 15,-85 20-15,-21 43 16,0-21-16,0 21 0,1-22 16,-22 22-16,0 0 0,0-21 15,0 20 1,0 44-1,0-1-15,0 0 0,0 0 0,0 0 16,0 0-16,-22 1 0,22 20 0,-21-21 16,21 0-16,0 43 15,-21-43-15,0 0 0,21 0 0,-21 0 16,21 1-16,0-1 0,-21-21 16,21 21-16,-22-21 15,22-21 1,0 0-16,0-1 15,0 1-15,0 0 0,0 0 16,0 0-16,22-22 0,-1 22 0,0 0 16,0-21-16,0 21 0,0-22 15,43 1-15,-1 0 16,-41 20-16,20 22 0,-21 0 16,21 0-16,-20 0 0,-1 0 0,0 22 15,0-1-15,0 0 0,-21 64 16,0-1-1,0-63-15,-21 1 16,0 20-16,0-21 0,21 0 0,-21 0 16,21 1-16,-22-22 0,22 21 0,22-42 47,-1-1-47,0 1 0,0 0 15</inkml:trace>
  <inkml:trace contextRef="#ctx0" brushRef="#br0" timeOffset="45764.34">12150 5228 0,'21'0'16,"-21"-21"0,-21 21-16,-1 0 15,1 0-15,0 0 0,-21 21 16,21 0-16,-1 1 0,1-22 0,21 21 15,-21 0-15,0 0 16,0 0-16,21 0 0,0 1 16,0-1-1,21-21-15,0 21 0,0-21 16,0 0-16,1 21 0,-1-21 16,0 21-16,21 0 0,-21 1 15,1-22-15,-22 21 0,0 0 16,21-21-16,-21 21 0,0 0 0,0 0 15,-21-21-15,-1 22 0,1-22 16,0 0-16,-42 21 16,-22-21-16,43 0 15,-1 0-15,22 0 0,-21 0 0,21 0 16,-1-21-16,1-1 0,0 22 16,0-21-16,21 0 0,0 0 15,0 0-15,0 0 16,0-1-16,0 1 15,21 21-15,21-21 0,-20 21 0,20-21 16,-21 0-16,21 0 0</inkml:trace>
  <inkml:trace contextRef="#ctx0" brushRef="#br0" timeOffset="46057.04">12658 4805 0,'0'0'0,"0"-21"16,0 42 0,0 0-16,0 0 15,-22 22-15,22-22 0,0 21 16,-21 0-16,0 1 0,0-1 0,0 0 16,21 1-16,-21-1 0,-1 0 0,-20 43 15,0 0 1,21-43-16,21-21 0,0 22 0,0-22 0,0 0 15,0 0-15,0 0 0,21-21 16,0 21-16,0-21 0,0 0 16,0 0-16,1-21 15,-1 0-15,0 0 0,0 21 0,0-21 16</inkml:trace>
  <inkml:trace contextRef="#ctx0" brushRef="#br0" timeOffset="46235.94">12425 5249 0,'21'0'31,"0"0"-15,0 0-16,0 0 0,1 0 0,-1 0 15,42 0 1,-42-21-16,22 21 0,-1-21 0</inkml:trace>
  <inkml:trace contextRef="#ctx0" brushRef="#br0" timeOffset="47315.9">13377 5461 0,'0'-21'16,"0"0"-16,0 0 16,21-1-16,-21 1 15,0 0-15,0 0 0,0 0 0,0-43 16,0 43-16,0 0 16,-21 0-16,0 0 0,0-1 15,0 1-15,0 21 0,-1 0 0,-20 0 0,21 0 16,-21 0-16,20 21 0,-62 22 15,63-22-15,-64 42 16,43-41-16,20 20 0,1-21 16,-21 21-16,21-20 0,21 20 0,0-21 15,0 21-15,0-20 0,0-1 0,42 42 16,22-42 0,-22-21-16,-21 0 15,21 0-15,1 0 0,-1 0 0,-21-21 16,22 21-16,-1-21 0,0 0 0,-21 0 15,22 0-15,-22-1 16,0 1-16,21 0 0,-42-21 0,22 21 0,-1-1 16,-21-20-16,0 0 0,0 21 0,0-22 15,0 22-15,0 0 0,0 0 16,-21 42 0,-1 0-16,22 0 15,0 0-15,-21 1 0,21 20 16,-21-21-16,0 21 0,21-20 15,0-1-15,0 21 0,0-21 0,0 0 16,0 1-16,0 20 16,21-21-16,0 0 0,0-21 0,1 0 15,-1 0-15,21 0 0,-21 0 0,0 0 16,22 0-16,-22-21 0,0 0 16,21 21-16,-20-21 0,-1 0 0,0-1 15,0 1-15,0-21 0,0 21 16,1-22-16,-1 22 0,0-21 0,0 0 15,-21-1-15,21 1 0,-21 0 0,21-1 16,-21-63 0,0 64-16,0 21 15,0 42 1,0 0-16,0 0 0,-21 22 16,0-22-16,21 21 0,-21 1 15,21-1-15,0 64 16,0-64-16,0 0 0,0 22 15,0-43-15,0 21 0,21-20 16,0-1-16,0 0 0,1 0 0,-1-21 16,0 21-16,0-21 0,0 0 0,43 0 15,-22 0-15,22-21 16,-43 0-16,0 0 16,0 0-16,21-1 0,-20 1 0,-1-21 15,21-43-15,-21 43 16,0 0-16,-21-1 0,22-20 0,-1 20 15,-21-20-15,21-1 0,-21 22 0,21 0 16,0-1-16,-21 1 0,0 21 16,0 0-16,0 42 15,-21 21-15,0-21 16,0 22-16,21-1 0,-21 0 16,-1 1-16,1 41 0,21-41 15,0-1-15,0 0 0,-21 43 16,21-21-1,0-43-15,0 0 0,21 42 16,0-41-16,1-1 0,-1-21 16,0 0-16,0 0 0,21 0 15,-20 0-15,20 0 0,-21 0 0,21-21 16,22-1-16,-22 22 0</inkml:trace>
  <inkml:trace contextRef="#ctx0" brushRef="#br0" timeOffset="47867.04">15071 5292 0,'0'0'0,"-22"0"0,1 0 0,0 0 16,0 0-16,42 0 31,0 0-31,0 0 15,22 0-15,-22 0 0,21 0 0,43 0 16,-43 0-16,1 0 16,-1 0-16,0 0 0,1 0 0,20 0 15,-21 0-15,1-21 0,-1 21 0,0-22 16,1 22-16,-1-21 0,-21 21 16,0 0-16,1-21 0,-22 0 15,-22 0 1,1 21-16,0 0 15,0 0-15,-21 0 0,20 0 0,-20 0 16,21 0-16,0 0 0,-22 0 16,22 0-16,42 0 31,1 0-31,-1 0 16,0 0-16,42 0 15,-41 0-15,-1 0 16,0 0-1,-21 21-15,21-21 0,-21 21 16,0 0-16,0 0 0,0 1 16,0-1-16,-21 21 15,0-21-15,0 0 0,-1 1 16,1-1-16,0 0 0,0 0 16,0 0-16,21 0 0,-21 1 15,-1-22-15</inkml:trace>
  <inkml:trace contextRef="#ctx0" brushRef="#br0" timeOffset="48414.72">16235 4847 0,'0'21'31,"0"22"-31,0-22 0,0 127 15,-21-42 1,-1-43-16,1 1 0,21-1 0,-21 1 16,0 21-16,21-22 0,-21 1 15,21-1-15,-21 22 0,-1-22 0,1 1 16,0 63-16,21-64 0,-21-20 16,21 20-16,0-21 0,-21 1 15,21-1-15,-21 0 0,21-20 0,0-1 16,-22-21-16,22-21 15,0-1 1,0 1-16,0-21 0,22 21 16,-22-22-16,21 1 0,-21 0 15,21-1-15</inkml:trace>
  <inkml:trace contextRef="#ctx0" brushRef="#br0" timeOffset="48732.54">16044 5228 0,'0'0'0,"43"-169"31,-43 127-31,21 20 0,42-83 16,43 41-1,-64 43-15,1 21 0,-1 0 16,22 0-16,-22 0 0,0 0 16,1 21-16,-22 21 0,21-20 15,-21 20-15,-21 43 0,0-43 16,-42 21-16,21-20 15,-64 20-15,43-42 0,-1 1 16,1-1-16,0-21 0,-1 21 0,1 0 16,21-21-16,-21 0 15,-1 0 1,64 0 0,1 0-16,-1-21 15,0 21-15,0-21 0,21 21 0,1-21 16</inkml:trace>
  <inkml:trace contextRef="#ctx0" brushRef="#br0" timeOffset="49135.31">16764 4932 0,'0'0'15,"21"0"-15,-21-21 0,21 21 0,-21-21 16,21-1-16,1 22 15,-1 0-15,-21-21 0,21 21 0,0 0 16,0 0-16,0 0 16,64 21-16,-64 1 15,0-1-15,1 0 0,-1 21 0,0-21 16,-21 22-16,0-1 0,0-21 16,0 22-16,0-1 0,-21-21 0,0 43 15,-1-43-15,1 0 0,0 0 16,0-21-16,0 21 0,0 0 15,21-42 1,0 0 0,0 0-16,0 0 15,21 0-15,0-1 0,-21 1 16,21-21-16,0 21 0,-21-22 0,21 22 0,22-42 16,-1-1-1,-21 43-15,-21 0 0,21 21 16,1-21-16,-1 21 0,0 0 15,0 0-15,0-21 0,0 21 16,1 0-16</inkml:trace>
  <inkml:trace contextRef="#ctx0" brushRef="#br0" timeOffset="49575.06">17738 4911 0,'-22'0'31,"1"0"-31,0 0 0,0 0 16,0 0-16,-43 84 15,43-62-15,0 20 0,0 0 16,0-21-16,-1 22 0,22-1 0,0-21 16,0 22-16,0-22 0,0 0 15,0 0-15,22 21 0,41 1 16,-42-43-16,0 0 15,22 0-15,-22 0 0,21 0 16,-21 0-16,22 0 0,-22-21 16,21 21-16,43-64 15,-43 43-15,-21 0 0,-21-22 16,0 22-16,0-21 0,0 21 0,0-22 16,0 1-16,0 0 0,0-1 15,-21 22-15,0-21 0,-64-22 16,22 64-1,42 0-15,-22 0 0,22 0 0,0 0 16,0 22-16,0-1 0,0 0 0,21 0 16,-22 21-16,22-20 0,0-1 0,0 42 15,43-20 1,-22-22-16,0 0 0,0 0 16,0-21-16</inkml:trace>
  <inkml:trace contextRef="#ctx0" brushRef="#br0" timeOffset="50059.78">18246 5271 0,'0'0'0,"0"-22"0,21 1 16,-21 0-16,21 0 0,-21 0 16,21 0-16,-21-1 0,42-20 15,-42 21 1,0 0-16,22 0 0,-1 21 15,-21 21 17,0 0-32,-21 0 15,-1 21-15,1-20 0,21-1 0,-21 21 16,0 0-16,21-20 0,-21 20 16,0 0-16,21 1 0,0-1 0,-22 0 15,22 22-15,-21 20 0,0 22 16,21-63-16,0 20 15,0-21-15,-21 1 0,21-1 0,-21 0 16,21 1-16,0-1 0,0 0 0,-21 1 16,-1-22-16,22 21 15,-21-21-15,0 43 0,21-43 16,-21 0-16,21 0 16,-21-21-16,0 0 0,-1 0 0,1 0 15,0-21-15,0 0 16,0 21-16,-22-63 15,22 41-15,0 1 0,0 0 0,0 0 16,21 0-16,0 0 0,-21 21 0,21-22 16,0 1-16,0 0 0,0 0 15,0-43-15,0 43 0,21 0 16,0-21-16</inkml:trace>
  <inkml:trace contextRef="#ctx0" brushRef="#br0" timeOffset="50295.65">18330 4636 0,'-42'-43'31,"42"64"16,0 1-31,21-1-16,0 0 0,0 0 15</inkml:trace>
  <inkml:trace contextRef="#ctx0" brushRef="#br0" timeOffset="50631.45">18754 5059 0,'0'0'0,"42"-42"31,-42 20-31,21 1 0,0 0 16,-21 0-16,0 0 15,0 0-15,-21 21 31,0 0-31,0 21 0,-22 0 16,22 0-16,0 0 0,-21 43 16,21-43-16,-1 42 15,22-41-15,0 20 0,0-21 16,0 0-16,0 0 0,0 1 0,0-1 16,22 0-16,-1 0 0,21-21 15,-21 0-15,22 0 16,-22 0-16,21 0 0,-21 0 15,22 0-15,-22-21 0,21 21 0,0-21 16</inkml:trace>
  <inkml:trace contextRef="#ctx0" brushRef="#br0" timeOffset="51119.78">19367 4890 0,'0'0'0,"0"-22"0,0 1 15,0 0-15,-21 21 16,0 0-16,0 21 15,-21 0-15,20 22 16,22-22-16,-21 0 0,-21 43 16,21-22-16,21-21 0,0 0 15,0 22-15,0-22 0,0 0 0,0 0 16,0 0-16,21 0 0,0-21 0,0 22 16,43-1-16,-1-21 15,-42 0-15,22 0 0,-1 0 16,22 0-16,-22-21 0,0-1 15,-21 1-15,22 0 0,-22 0 16,0-21-16,43-22 16,-43 22-16,0-22 0,0 22 0,0 0 15,0-22-15,-21 22 0,0-1 16,22 22-16,-22-21 0,21 21 0,-21 0 16,0-1-16,0 1 0,0 42 31,-21 1-31,-1-1 0,22 0 15,-21 0-15,0 21 0,21 1 0,-21-1 16,21 0-16,-21 1 0,0-1 0,21 64 16,0-21-1,0-64-15,0 21 0,0-21 16,0 0-16,21 1 0,0-1 16,0-21-16,0 21 0,0-21 15,22 0-15,-1 0 16,-21 0-16,0-21 0,1 0 0,-1-1 15,0 1-15</inkml:trace>
  <inkml:trace contextRef="#ctx0" brushRef="#br0" timeOffset="51301.67">19854 4911 0,'-21'0'16,"42"0"-16,-63 0 0,63 0 31,0 0-31,0 0 0,1 0 16,-1 0-16,21-21 0,-21 21 0,0-22 15,1 22-15,-1-21 0,0 0 0</inkml:trace>
  <inkml:trace contextRef="#ctx0" brushRef="#br0" timeOffset="52007.16">20955 4805 0,'21'0'0,"0"0"0,0 0 15,22 0-15,-22-21 16,0 0-16,0 21 0,0-22 15,1 1-15,-1 21 0,0-21 0,-21 0 16,21 21-16,-21-21 0,0 0 16,0-1-16,-21 1 0,0 21 15,0 0-15,-22 0 0,22 0 0,0 0 16,0 0-16,-22 0 0,22 0 16,0 21-16,-21 1 0,-1-1 15,22 0-15,0 21 16,21-21-16,0 1 0,0-1 15,0 21-15,0-21 0,0 0 0,21 1 16,-21 20-16,21-21 0,1 0 0,20 43 16,-21-1-1,0-42-15,0 22 0,-21-22 0,22 42 16,-22-41-16,0-1 0,0 0 16,-22 0-16,1-21 0,-85 42 15,64-42-15,0 22 16,-22-22-16,22 0 0,-22 0 0,22 0 15,-21-22-15,20 22 0,1-21 16,-43-21 0,64-43-16,21 64 15,0-21-15,0 21 0,21-22 16,0 22-16,22-21 0,-22 21 0,0-1 16,0 1-16,22 0 0,20-21 15,-21 42 1,-20 0-16,-1 0 0,0 0 0,0 0 15,0 0-15,0 0 16</inkml:trace>
  <inkml:trace contextRef="#ctx0" brushRef="#br0" timeOffset="52408.04">21336 5165 0,'21'0'0,"-42"0"0,63 0 0,-21 0 16,1 0-16,-1 0 0,0-21 16,0-1-16,0 22 0,-21-21 15,0 0-15,21 0 16,-21-21-16,0 20 0,0 1 16,0 0-16,0 0 0,-21 21 15,0 0-15,0 0 16,0 0-16,0 0 0,-1 21 15,-20 21-15,21-20 0,0 20 16,0-21-16,21 21 0,-22-20 16,22-1-16,-21 0 0,21 21 0,0-21 15,0 1-15,0-1 0,0 0 16,21-21-16,1 0 0,20 21 16,-21-21-16,21 0 0,22 0 15,-22 0-15,1-21 0,-1 0 16,21 21-16,-20-21 0,-1-1 15,64-41 1,-64 21-16,22-22 0,-43 22 16,21-1-16,-21-20 0</inkml:trace>
  <inkml:trace contextRef="#ctx0" brushRef="#br0" timeOffset="52658.9">22098 4741 0,'21'-42'16,"-21"0"-16,0 21 0,0-22 16,-21 191-16,42-317 0,-21 148 0,0 0 0,0 0 15,0 42 1,-21 0-16,21 0 15,-21 21-15,-22 64 16,22-63-16,21-1 0,-21 21 16,0-20-16,0-1 0,0 0 0,21 1 15,-22-22-15,22 21 0,-21 1 0,21-1 16,0 21 0,0-41-16,0-1 15,21-21-15,1 0 16,-1 0-16,0 0 15,0 0-15,0 0 0,0 0 0,1-21 16,-1-1-16,-21 1 0,21 0 16,0 0-16,0 0 0</inkml:trace>
  <inkml:trace contextRef="#ctx0" brushRef="#br0" timeOffset="52843.51">21886 4974 0,'0'0'0,"-21"0"15,42 0 17,0 0-17,22 0-15,-22-21 0,0 21 0,21 0 16,-20 0-16,83-21 16,-62 21-16,-1 0 0,0 0 15,-20 0-15,20 0 0</inkml:trace>
  <inkml:trace contextRef="#ctx0" brushRef="#br0" timeOffset="53195.59">22564 4911 0,'-22'21'31,"1"0"-31,0-21 16,21 21-16,-21 0 0,0 1 0,21-1 15,-21 0-15,-1 0 0,1 21 0,21-20 16,0 20-1,0-21-15,0 0 0,0 0 0,0 1 16,21-1-16,1-21 0,-1 21 16,21-21-16,-21 0 0,22 0 15,20 0-15,22 0 16,-43-21-16,0 0 0,-20-1 16,20 1-16,-21 21 0,0-21 15,0-21-15,1 21 0,-1-1 0,-21 1 16,0-21-16,0 21 0,0 0 15,0-1-15,0 1 0,0 0 0,0 0 16,0 0-16,0 42 47,0 0-47</inkml:trace>
  <inkml:trace contextRef="#ctx0" brushRef="#br0" timeOffset="53592.79">23304 4911 0,'-21'63'15,"21"-42"-15,-21 1 16,21-1-16,-21 21 0,21-21 15,-42 85 1,20-42-16,1-22 0,21 0 16,0 1-16,0-1 0,-21 0 15,21 1-15,-21-1 0,0 0 0,21 22 16,-21-22-16,-1 0 0,22 22 0,-21-22 16,-21 43-1,21-22-15,-22-20 0,22-1 0,0 0 0,0 1 16,0-1-16,0 0 0,-1-20 15,-20 20-15,21 0 0,0-21 0,0 22 16,21-22-16,-22 0 16,44-21 15,-1-21-31,0 21 0,-21-21 16,63-22-16,-20-20 15,-22 42-15</inkml:trace>
  <inkml:trace contextRef="#ctx0" brushRef="#br0" timeOffset="53935.59">23177 5144 0,'22'-43'0,"-44"86"0,44-107 0,-1 22 16,-21-1-16,0 22 0,0-21 15,0 21-15,21 0 0,0-1 16,0 1-16,-21 0 0,21 0 0,1 21 15,-1-21-15,21 0 16,-21 21-16,22-22 0,-22 22 0,42 0 16,-42 0-16,1 0 15,20 0-15,-21 22 0,0-1 0,0 0 16,1 42-16,-22-41 0,0 20 16,0-21-16,0 0 0,-22 22 15,1-22-15,0 0 0,0 0 16,0 0-16,-22 0 0,22 1 0,-21-1 15,21-21-15,0 21 0,-22-21 0,22 0 16,0 0-16,-21 21 16,20-21-16,1 0 15,0 0-15,0 0 0,-21 0 16,20 0-16,1 0 0</inkml:trace>
  <inkml:trace contextRef="#ctx0" brushRef="#br0" timeOffset="55311.93">931 7112 0,'0'0'0,"-21"-21"16,21 0-16,0 0 15,0 42 17,0 0-32,0 0 0,-21 21 15,21 1-15,0-1 0,0 22 16,0 41-16,-21-41 0,21-22 16,-21 1-16,-1 20 15,22-21-15,0 1 0,-21-22 0,21 21 16,-21-21-16,21 1 0,0-1 15,0 0-15,0-42 32,0 0-17,21-1-15,0 1 16,1 0-16,-22-21 0</inkml:trace>
  <inkml:trace contextRef="#ctx0" brushRef="#br0" timeOffset="55918.58">1206 7197 0,'0'21'16,"0"21"-16,0-21 0,0 22 15,0-1-15,0 0 0,0 1 16,0-1-16,-21 0 0,0-20 0,0 62 15,0-63 1,0 1-16,-1-1 0,1 0 0,0 21 16,0-42-16,21-21 31,0 0-15,0 0-16,0 0 15,0-1-15,21 22 0,0-21 16,0 0-16,1 21 0,-1 0 15,21 0-15,-21 0 0,22 0 16,-22 0-16,21 0 0,0 0 0,1 0 16,-22 0-16,21-21 0,-21 21 15,22 0-15,-22 0 0,21-21 16,-21 0-16,1-1 0,-1 1 16,-21 0-16,0 0 0,0-21 15,0 20-15,0 1 0,0 0 16,0 0-16,0-21 15,0 20-15,-21 1 0,-1 21 16,22 21 0,-21 1-16,21 20 15,-21-21-15,21 21 0,-21-20 0,21 20 16,0 0-16,0 1 0,-21-1 16,21-21-16,-21 21 0,21-20 0,0 20 15,-22 0-15,22 22 16,0-43-16,0 0 15,22-21 17,-1-21-32</inkml:trace>
  <inkml:trace contextRef="#ctx0" brushRef="#br0" timeOffset="56183.43">2011 7620 0,'0'0'0,"21"0"15,-21-21 48,-21 21-16</inkml:trace>
  <inkml:trace contextRef="#ctx0" brushRef="#br0" timeOffset="56989.52">3535 6900 0,'0'0'0,"0"-21"0,21 21 0,-21-21 16,0 0-16,0 0 0,21 0 16,-21-1-16,0 1 15,0 0-15,0 0 0,0 42 31,0 21-31,0-20 16,-21 20-16,21 0 0,-21 1 16,0-1-16,21 21 0,-22-20 0,1 20 15,0-20-15,21 20 0,-21-21 16,0 22-16,0-22 0,-1 1 0,1-22 16,0 21-16,0 0 0,0-20 15,-43 41 1,43-63-16,0 0 0,0 0 0,0 0 15,-1 0-15,1 0 0,0-21 16,0 0-16,21 0 0,0-1 0,-21-105 16,21 85-16,0 0 15,0-1-15,0-20 0,0 21 16,0-1-16,21 22 0,-21-21 0,21 21 16,-21-1-16,21 1 0,-21 0 15,21 21-15,1 0 0,41 42 16,-63-20-1,21 20-15,0-21 0,1 21 16,-22 1-16,21 20 0,0-20 16,0-1-16,0 21 15,43 22-15,-43-64 16,21 0-16,1-21 0,-22 22 0,21-22 16,0 0-16,22 0 0,-22 0 15,1 0-15,-1 0 0,85-43 16,-85 22-16</inkml:trace>
  <inkml:trace contextRef="#ctx0" brushRef="#br0" timeOffset="58326.8">4170 7154 0,'0'-21'0,"0"42"0,0-63 16,0 21-16,-21 0 0,-1 0 0,1-1 16,0 22-16,0 0 15,0 0-15,0 0 0,-1 0 16,-20 64-16,21-22 15,0 1-15,21-1 16,0 0-16,-21-21 0,21 22 0,-22-1 16,22 0-16,0-20 0,0-1 15,0 21-15,0-21 0,0 0 0,0 1 16,22-1-16,-1-21 0,0 0 16,0 0-16,0 0 0,0 0 15,1-21-15,20 21 0,-21-22 0,0 1 16,0 0-16,22-21 0,-22 21 15,0-1-15,0-20 0,-21 0 16,21-22-16,1 1 16,-22 42-16,0-1 0,0 1 0,0 0 15,0 0-15,-22 21 16,22 21 0,-21 0-16,21 0 0,-21 43 15,21-43-15,0 21 0,-21 22 16,21-43-16,0 21 0,0-20 15,0 20-15,0-21 0,0 0 16,21 0-16,0 1 16,43-1-16,-22-21 15,-21 0-15,0 0 0,22 0 16,-22-21-16,0-1 0,21 22 0,-20-21 16,-1 0-16,21-21 0,0-22 15,1 1 1,-22 42-16,-21-22 0,0 1 0,21 21 15,-21 0-15,0-1 0,0 1 0,0 0 16,0 0-16,0 42 16,-21 0-1,21 0-15,0 22 16,-21-22-16,21 21 0,-21-21 0,21 22 16,0-1-16,0 22 15,0-43-15,0 0 16,21 0-16,0 0 0,-21 0 0,21-21 15,0 0-15,0 0 0,22 0 0,-22 0 16,0 0-16,0 0 16,22 0-16,41-42 0,-63 21 15,1 0-15,-1-22 0,0 22 16,0 0-16,-21-21 0,21 21 0,-21-22 16,21 22-16,-21-21 0,0-1 15,0-20 1,0 84-1,0 0 1,0 0-16,0 1 0,0-1 0,0 0 16,0 21-16,0 1 15,0-1-15,0-21 0,0 0 0,0 22 16,0-22-16,0 0 0,0 0 0,22 0 16,-1-21-16,0 0 15,42 0-15,-41 0 0,62 0 16,-41-21-16,-22 21 0,21-21 15,0 0-15,1 0 0,-22-1 16,0 1-16,0-21 0,0 21 0,1-22 16,-22 22-16,0-42 15,0 20-15,0 22 16,0 0-16,-22 21 31,22 21-31,0 0 0,0 1 16,0 20-16,0-21 0,0 0 0,0 22 15,0-22-15,0 0 0,0 0 0,-21 21 16,21-20-16,0-1 0,0 0 16,-21 0-16,21 0 0,-21-21 15,21 21-15,-21-42 32,21 0-17,0 0-15,0 0 0,0-22 16,0 22-16,0-21 0,21 21 15,-21-22-15,21 1 0,0 21 0,0-21 16,43-22-16,-43 43 0,21 0 16,1 0-16,-1 21 15,0 0-15,22 0 0,-22 0 16,1 0-16,-22 0 0,0 21 0,0 21 0,0-21 16,0 0-16,-21 22 0,0-22 15,0 21-15,0 1 0,0-1 16,0 43-1,0-64-15,0 0 0,-21 0 16,0-21-16,21 21 16,-21-21-16,21-21 31,0 0-31,21 0 16,0 0-16</inkml:trace>
  <inkml:trace contextRef="#ctx0" brushRef="#br0" timeOffset="58631.72">6710 6964 0,'0'0'0,"0"-21"16,-21 21-16,-22 0 15,-20 0 1,42 21-16,-22 0 0,22 21 15,0-20-15,0-1 0,0 21 16,21 0-16,0-20 0,-22 20 0,22 0 0,0 1 16,0 20-1,22-42-15,-1 0 0,0 1 0,0-1 16,0-21-16,22 21 0,-22-21 0,0 0 16,21 0-16,-21 0 0,22 0 15,20 0-15,22-64 16,-64 43-16,21 0 15,-20 0-15,-1-21 0,0 20 0,0-20 16</inkml:trace>
  <inkml:trace contextRef="#ctx0" brushRef="#br0" timeOffset="59059.61">7091 6879 0,'0'-42'0,"0"84"0,21-126 0,-21 41 16,0 22-16,0 0 0,-21 21 31,21 21-31,-21 0 0,21 22 16,0-22-16,0 0 0,0 21 0,0-21 15,0 22-15,0-1 0,0-21 16,0 22-16,0-1 0,0-21 0,0 21 16,0-20-16,0 41 15,0-21-15,0-20 0,-22-1 0,22 0 16,-21 0-16,21 0 0,0-42 47,0 0-47,0 0 0,0 0 0,0-1 15,21 1-15,-21-21 0,22 21 16,-1-22-16,21 1 16,22-43-16,-43 64 15,21 0-15,0 0 0,-20 21 16,-1 0-16,0 0 0,0 0 16,0 21-16,-21 0 0,0 43 15,0-1 1,0-42-16,0 22 0,0-22 0,0 21 15,0-21-15,0 1 0,-21-1 0,21 0 16,-21 0-16,21 0 0,0 22 16,-21-43-1</inkml:trace>
  <inkml:trace contextRef="#ctx0" brushRef="#br0" timeOffset="59911.74">8572 6795 0,'0'0'0,"0"21"16,22-21 15,-1 0-31,21 0 0,-21 0 0,0-21 16,22 21-16,-1-22 0,-21 1 0,22 0 15,62-21 1,-83 21-16,-1-1 0,0 1 16,-21 0-16,0 0 0,0 0 0,0 0 0,-42 21 15,20-22-15,-20 22 0,0 0 16,-1 0-16,1 0 0,0 0 16,-22 0-16,22 0 0,0 0 15,20 22-15,-20-1 0,21 0 0,-21 42 16,20-41-16,22 20 0,0-21 15,0 43-15,0-43 16,0 0-16,0 0 0,22 0 0,-1 0 16,0 1-16,0-1 0,0-21 15,22 0-15,-22 21 0,21-21 0,-21 0 16,22 0-16,20 0 0,-42 0 16,0 0-16,1-21 0,-22 0 15,0-1 1,-22 22-16,1 0 15,0 0-15,-21 0 0,21 0 0,-22 0 16,22 0-16,-21 0 0,21 0 16,-22 22-16,22-1 0,0 0 0,0 0 15,0 21-15,-1 1 16,22-22-16,0 21 0,0-21 16,0 1-16,0-1 0,0 0 0,0 0 15,22 0-15,-1-21 0,0 21 0,21-21 16,-21 0-16,22 0 15,-1 0-15,0 0 0,1 0 0,-1-21 0,0 0 16,1 0-16,-1 0 0,0 0 16,1-1-16,-1 1 0,0 0 15</inkml:trace>
  <inkml:trace contextRef="#ctx0" brushRef="#br0" timeOffset="60559.55">9271 6858 0,'0'0'0,"0"-21"31,0 42-31,0 0 16,-21 0-16,21 1 0,0 20 16,0-21-16,-21 21 15,-1-20-15,22-1 0,0 0 16,0 0-16,-21 0 0,21 0 0,-21 1 16,21-1-1,0-42 16,0-1-31,0 1 16,0 0-16,0-21 16,21-1-16,0 22 0,-21-21 15,22 21-15,20-22 0,-21 1 16,0 21-16,22 0 0,-22 21 0,0-21 16,21 21-16,1 0 15,41 21 1,-63 0-16,1 0 0,-1 0 0,-21 0 0,0 1 15,0-1-15,0 0 0,0 0 16,0 21-16,0-20 0,0 20 16,0 21-1,-21-63-15,21-21 32,0 0-17,0 0-15,0 0 16,0 0-16,21-1 0,-21 1 15,21 0-15,0-21 0,0 21 0,0-1 16,1 1-16,20-42 16,-21 42-16,21-1 0,-20 22 0,20-21 15,21 21-15,-41 0 16,20 21-16,-21-21 0,0 22 0,0-1 16,-21 0-16,0 0 0,22 43 15,-22-22-15,0-21 16,0 0-16,0 22 0,-22-22 15,22 0-15,-21 0 0,0 0 0,21 0 16,-21-21-16,21-21 31,21 0-31,0 21 16,-21-21-16</inkml:trace>
  <inkml:trace contextRef="#ctx0" brushRef="#br0" timeOffset="60921.23">10520 6731 0,'-21'21'32,"21"0"-32,-22 1 15,22-1-15,-42 42 16,42-42-16,0 22 0,-21-1 15,0 22-15,21-22 0,0 21 0,-21 1 16,-1-1-16,22 1 0,-21-1 0,-21 149 16,0-64-1,20-84-15,1-1 0,0 22 16,0-22-16,0 1 0,0-22 0,-1 22 16,1-22-16,21 0 0,0 1 0,-21-22 15,0 42-15,21-84 31,21 0-15,0 0-16,-21 0 0,21-22 0,1 22 16,-22-21-16,21 0 0,0-22 15,0 22-15,0-22 0</inkml:trace>
  <inkml:trace contextRef="#ctx0" brushRef="#br0" timeOffset="61227.93">10329 7070 0,'0'-127'15,"0"254"-15,0-297 16,0 149-16,21-85 16,1 85-16,-1 0 0,21 0 15,0 0-15,1 21 0,-22 0 16,21 0-16,1 0 0,-1 21 16,0-21-16,22 63 0,-43-41 15,0-1-15,-21 21 0,0 0 16,0-20-16,0 20 0,-21-21 0,0 0 15,-22 22-15,1-22 0,0 0 0,-1 0 16,1 0-16,-43 0 16,1 1-16,41-22 0,1 0 15,21 0-15,0 0 0,0 0 0,-1 0 16,22-22 0,22 1-16,-1 0 15,0 21-15,42-42 16,-41 21-16</inkml:trace>
  <inkml:trace contextRef="#ctx0" brushRef="#br0" timeOffset="62061.25">11345 6371 0,'0'0'0,"-21"0"0,0 0 16,0 0-16,0 21 0,21 1 15,-22-1-15,-20 42 0,21 22 16,0-43-16,0 1 16,21-1-16,-22 0 0,1 1 15,21-1-15,0 0 0,0-21 0,-21 22 16,21-22-16,0 21 0,0 1 16,0-22-16,21 0 0,0 0 15,1-21-15,-1 0 0,0 0 0,21 0 16,-21 0-16,22 0 0,-22 0 0,21 0 15,1-21-15,-22 21 0,21-21 16,-21 0-16,22-1 0,-22 1 0,0 0 16,0 0-16,0 0 0,0 0 0,-21-1 15,0 1-15,0 0 16,-21 42 0,21 0-1,-21-21-15,0 43 0,21-1 16,0-21-16,0 0 15,0 1-15,0-1 0,0 0 0,0 0 16,0 0-16,21 0 0,0-21 16,0 0-16,1 0 0,-1 0 15,42 0-15,-42 0 0,22-21 16,-22 21-16,21-21 0,-21 0 0,1 0 16,-1 0-16,0 21 0,0-22 0,0 1 15,0 0-15,-21-21 16,0 21-16,0-1 15,0 1-15,0 42 32,0 1-32,0-1 15,-21 0-15,0 0 0,21 21 0,0-20 16,-21 20-16,0-21 0,21 21 16,-43 43-16,22 63 15,0-105-15,0-1 0,21 21 16,-21-20-16,21 20 0,0 1 0,0-22 15,0 22-15,0-1 0,0 1 16,0-1-16,0 64 16,0 42-16,0-105 0,0-22 15,0 1-15,-21-1 0,-1-21 16,1 0-16,0 0 0,0 1 0,0-22 16,0 0-16,-64 0 15,0-22 1,64 22-16,-21-21 0,21 0 0,-1 0 15,1 21-15,0-21 0,21 0 16,0-1-16,-21 1 0,21 0 0,0-21 16,0-1-16,0-20 15,21 21-15,0-1 0,0-41 16,1 41-16</inkml:trace>
  <inkml:trace contextRef="#ctx0" brushRef="#br0" timeOffset="62315.11">10922 6689 0,'0'-21'16,"21"-1"-16,0 22 0,22 0 15,-1-21-15,0 21 0,22 0 16,-22-21-16,22 21 0,-1-21 0,-21 21 15,22 0-15,42 0 16,-64 0-16,0 0 0,43 0 16,-64 0-16,0 0 0,1 0 15,-1 0-15,-21-21 16</inkml:trace>
  <inkml:trace contextRef="#ctx0" brushRef="#br0" timeOffset="63062.66">12996 6392 0,'0'-21'15,"0"42"-15,0-63 0,0 63 32,0 0-32,0 22 0,0 20 15,0 22-15,0-43 16,0 22-16,-21-22 0,21 0 0,-21 22 16,21-22-16,-21 85 15,0-42-15,21-64 16,0 21-16,-22 1 15,22-22-15,0 0 0,0-42 32,0 0-32,0 0 15,0-22-15,0 22 0,0 0 16,0-43-16,22 43 0,-1-21 16,0 21-16,0-22 0,21 22 15,-20-21-15,20 21 0,0 0 0,1-1 16,-1 1-16,0 0 0,1 21 0,-1 0 15,0 0-15,-21 0 0,22 21 16,-1 0-16,-21 1 0,0-1 0,1 0 16,-1 21-16,-21-21 0,0 1 15,0 20-15,0-21 0,-43 0 16,22 22-16,0-22 0,-21 0 0,21 0 16,-22 0-16,1 0 0,0 1 0,20-22 15,-20 21-15,0-21 0,-1 0 16,22 0-16,0 0 0,-21 0 0,21 0 15,-1 0-15,1 0 0,0 0 16,21-21 0,0-1-1,21 22-15,0-21 0,1 0 0,20 21 16,-21-21-16</inkml:trace>
  <inkml:trace contextRef="#ctx0" brushRef="#br0" timeOffset="63462.68">13610 6773 0,'0'-21'0,"0"42"0,0-63 0,0 21 16,0 0-16,21 0 0,0 21 15,1 0-15,-1 0 0,0 0 16,0 0-16,43 0 15,-43 21-15,21 0 0,0 0 16,-20 21-16,-1-20 0,0 20 0,0-21 16,-21 21-16,0-20 0,0-1 0,0 63 15,-42-41 1,21-22-16,-1 0 16,1-21-16,0 0 0,0 0 15,21-21 1,0 0-16,0 0 0,21-1 15,0 1-15,0-21 0,1 21 16,-1 0-16,-21-1 0,21 1 0,0-21 16,0 21-16,0 0 15,1-1-15,20 1 0,-42 0 16,21 21-16,0 0 0,0 0 16,1 0-16,-1 0 15</inkml:trace>
  <inkml:trace contextRef="#ctx0" brushRef="#br0" timeOffset="63908.26">14584 6604 0,'0'0'0,"0"-21"15,-21 21 1,-1 21-16,22 0 15,-21 0-15,0 22 0,0-22 16,0 0-16,0 21 0,-1-20 0,22-1 16,-21 21-16,0-21 0,0 0 15,21 22-15,-21-22 0,21 0 0,0 0 16,0 0-16,42 22 16,0-43-16,-20 0 0,20 0 15,0 0-15,22 0 16,-22-21-16,0 21 0,22-43 15,-22 22-15,-21 0 0,22-21 16,-22 20-16,-21-41 16,0-1-16,0 22 0,0 21 15,0-21-15,0 20 0,-21 1 16,0 21-16,-1-21 0,1 21 0,0 0 16,-21 0-16,-43 21 15,43 0-15,21 1 16,-1-1-16,1 0 0,0 0 0,0 0 15,0 0-15,21 1 0,0-1 16,0 0-16,21-21 16,0 21-16,0-21 0</inkml:trace>
  <inkml:trace contextRef="#ctx0" brushRef="#br0" timeOffset="64510.91">15176 6646 0,'0'0'0,"0"-21"0,0 0 16,-21 42 15,0 22-31,21-22 16,-21 0-16,21 21 0,0-21 0,-21 22 15,0-22-15,21 21 0,-22-21 0,22 22 16,0-22-16,0 0 0,0 0 15,0 0-15,0 1 0,0-1 0,0 0 16,22-21 0,-1 0-16,0 0 0,0-21 15,0 0-15,0-1 16,1 22-16,-1-21 0,21 0 0,-21 0 16,0 0-16,1-22 0,-1 22 15,21-21-15,-21 21 0,0 0 16,-21 42-1,0 0 1,0 0-16,0 0 16,0 0-16,-21 1 0,21-1 0,0 0 15,0 0-15,0 0 0,0 0 16,21 1-16,1-22 16,-1 0-16,0 0 0,64 0 15,-64 0-15,21 0 0,-21 0 16,43-22-16,-43 22 15,0-21-15,0 0 0,0 0 0,1 0 16,-22-85 0,0 42-16,0 22 15,0 21-15,0 0 0,0-22 0,-22 22 16,1 0-16,0 21 0,0 0 16,0 21-1,21 0-15,0 1 0,0-1 16,0 0-16,0 0 0,21-21 15,0 21-15,0-21 0,0 21 16</inkml:trace>
  <inkml:trace contextRef="#ctx0" brushRef="#br0" timeOffset="64887.7">16383 6731 0,'0'0'0,"0"-21"0,0 0 16,0 0-16,0-1 0,-21 1 15,0 21-15,-1 0 0,-62 0 16,63 0-16,-1 0 16,-20 0-16,21 21 0,21 1 15,-21-1-15,21 0 0,-21 0 0,21 0 16,0 0-16,21 22 16,0-22-16,-21 0 15,21 0-15,0 0 0,22 1 16,-22-1-16,0-21 0,0 21 0,-21 0 15,21-21-15,-21 21 16,0 0 0,-21-21-16,0 0 15,0 0-15,0 0 0,-1 0 0,1 0 16,0 0-16,-21 0 16,21 0-16,-1 0 0,1 0 0,0 0 15,0 0-15,0 0 0,21-21 16,0 0-1,21 21-15,0 0 16,0-21-16</inkml:trace>
  <inkml:trace contextRef="#ctx0" brushRef="#br0" timeOffset="65608">16552 6900 0,'0'0'0,"21"0"0,1 0 16,-1 0-16,0 0 0,21 0 15,22-42 1,-43 21-16,0 21 0,0-42 16,0 20-16,-21 1 0,0 0 0,0 0 15,0 0 1,-21 21-16,0 0 15,0 0-15,0 0 0,0 0 0,-1 0 16,1 21-16,0 0 0,0 0 16,0 0-16,21 22 0,0-22 0,-21 0 15,21 0-15,0 0 0,0 1 16,0-1-16,0 21 0,0-21 16,21-21-16,0 21 0,0 1 0,0-22 15,0 0-15,1 21 0,-1-21 16,21 0-16,-21 0 0,0 0 0,1 0 0,-1 0 15,0 0-15,0 0 0,0-21 16,0-22 0,1 43-16,-22-21 0,0 0 0,21-21 15,-21 20-15,21 1 0,-21 0 16,0-21-16,21 21 0,0-1 0,0 1 16,22-21-16,41 0 15,-62 42-15,-1 0 16,0 0-16,0 0 0,0 0 0,0 21 15,1 0-15,-22 0 0,0 0 0,0 0 16,0 22 0,21 20-16,-21-42 0,0 22 15,0-22-15,21 0 0,-21 0 0,0 0 16,0 1-16,0-1 0,0 0 0,0 0 16,-21-42 15,21 0-16,0 0-15,0-1 0,0 1 16,0 0-16,0 0 0,0-21 16,21-1-16,0 1 15,0 21-15,0 0 0,22-22 16,-22 22-16,0 0 0,0 21 16,0-21-16,22 0 0,-22 21 0,0 0 15,21 0-15,-20 0 16,-1 0-16,0 0 0</inkml:trace>
  <inkml:trace contextRef="#ctx0" brushRef="#br0" timeOffset="66077.73">18394 6816 0,'0'-21'0,"21"-22"15,-21 22 1,0 0-16,0-21 16,-21 42-16,0-22 0,-22 22 15,22 0-15,0 0 0,0 0 16,-43 22-16,1 41 16,42-63-16,-1 21 15,22 0-15,-21 1 0,21-1 16,0 0-16,0 0 0,21 0 15,1-21-15,-1 21 0,21 1 16,-21-22-16,0 21 16,1-21-16,20 21 0,-21-21 0,0 21 15,0-21-15,1 21 0,-22 0 16,21-21-16,-21 22 16,0-1-1,-21-21-15,-1 0 0,1 21 16,0-21-16,-21 0 0,-22 0 15,22 21 1,0-21-16,20 0 0,1 0 0,-21 0 16,21 0-16,0 0 0,-1 0 0,1 0 15,0 0-15,0 0 16,0 0 0,0 0-16</inkml:trace>
  <inkml:trace contextRef="#ctx0" brushRef="#br0" timeOffset="67327.64">698 8721 0,'0'0'0,"0"-21"15,0 42 17,0 0-17,0 0-15,0 0 0,0 22 16,0 41-16,0-41 0,0-1 16,0 0-16,0 1 0,0-1 15,0-21-15,0 21 0,0-20 0,0 20 16,0-21-16,0 21 15,0-20 1,0-44 31,0 1-47,0 0 16,0 0-16</inkml:trace>
  <inkml:trace contextRef="#ctx0" brushRef="#br0" timeOffset="67595.49">1143 8763 0,'0'0'0,"21"0"0,0 0 0,0-21 16,1 21-16,-1 0 0,21 0 0,22-21 16,-1 21-1,-21-21-15,-20 21 0,20 0 0,-21 0 16,0 0-16,0 0 0,-63 0 31,21 0-31</inkml:trace>
  <inkml:trace contextRef="#ctx0" brushRef="#br0" timeOffset="68129.19">1101 8848 0,'0'21'0,"0"-42"0,0 63 0,0-21 0,-22 22 15,22-22-15,-21 0 0,21 0 16,0 0-16,0 0 0,0 1 0,-21-1 16,21-42 31,0-1-32,21 1 1,-21 0-16,21 21 0,1 0 0,-1-21 15,0 21-15,0 0 0,0 0 16,22 0-16,-22 0 0,21 0 0,-21 0 16,22 0-16,-1 0 15,-21 0-15,21 21 0,-20 0 0,-1-21 16,0 21-16,21 22 16,-42-22-16,0 21 15,0-21-15,0 1 0,-21-1 16,0 0-16,-21 0 0,-22 21 0,22-20 15,-1-1-15,1-21 0,-21 21 16,-22-21 0,43 0-16,20 0 0,1 0 0,-21 0 15,21 0-15,0 0 0,-1 0 0,1 0 16,0 0 0,21-21-16,0 0 0,0-1 31,21 22-31,0 0 0,-21-21 15,22 21-15,41-21 0</inkml:trace>
  <inkml:trace contextRef="#ctx0" brushRef="#br0" timeOffset="68351.25">1990 9165 0,'21'0'0,"-21"-21"47,21 21-16</inkml:trace>
  <inkml:trace contextRef="#ctx0" brushRef="#br0" timeOffset="69563.59">3006 8742 0,'0'-21'0,"0"42"0,0-63 16,0 20-16,0 1 16,0 42 15,0 1-31,0 20 16,0-21-16,0 21 0,0 1 15,0-1-15,0 0 0,0 22 16,0-22-16,0 1 0,0-1 0,-22 0 15,22 1-15,0 20 0,0-21 16,0-20-16,0-1 16,0-42 15,22-1-31,-1 22 0,-21-21 0,0 0 16,21 0-16,0-21 0,-21 20 0,21-20 15,0 21-15,-21-21 0,22-1 16,-22 22-16,21-21 0,0-22 15,-21 43 1,21 0-16,0 21 0,-21 21 16,21 0-16,-21 0 0,22 1 15,-22 20-15,21-21 0,-21 21 16,0 1-16,42 41 16,-42-41-16,21-22 15,-21 0-15,21 0 0,1-21 0,-1 21 16,0-21-16,0 0 0,0 0 0,64 0 31,21-63-31,-64 42 0,0-22 16,1 22-16,-22-21 0,21 21 15,-21-22-15,1 1 0,-1 0 16,-21-1-16,0-105 16,0 106-16,0-22 0,0 22 15,0 21-15,-21 0 0,-1 0 16,1 21-16,0 0 0,0 0 15,0 0-15,0 0 16,-1 0-16,1 42 16,21-21-16,-21 0 0,21 0 0,0 1 15,0-1-15,0 0 0,0 0 16,0 0-16</inkml:trace>
  <inkml:trace contextRef="#ctx0" brushRef="#br0" timeOffset="69907.39">4106 9038 0,'64'-42'32,"-43"21"-32,0 21 15,0-21-15,0-1 0,1-20 16,-1 21-16,0 0 15,-21 0-15,0-1 0,-21 22 32,0 0-32,-1 0 15,1 22-15,0-1 0,0 0 0,0 21 16,0-21-16,-1 22 0,1-1 0,21 0 16,0-20-16,0 20 0,0 0 15,0-21-15,0 1 0,0-1 0,43 42 16,-22-63-16,42 0 15,-42 0 1,43 0-16,-22 0 0,-21-21 0,22 0 16,-22 0-16,0 0 0</inkml:trace>
  <inkml:trace contextRef="#ctx0" brushRef="#br0" timeOffset="70430.1">4805 8488 0,'0'21'31,"0"0"-31,0 22 0,0-22 16,0 21-16,0-21 0,0 22 0,0-1 16,0 0-16,0 22 0,-21 20 15,-1-41-15,1-1 0,0 43 16,0-43-1,21-21-15,0 0 0,-21-21 16,21-21 15,0 0-31,0 0 0,21 0 16,-21 0-16,21-22 0,0 22 0,0 0 16,1 0-16,-1 0 0,0-22 15,21 1-15,-21 42 16,22-21-16,-22 21 0,42 0 15,-41 0-15,20 0 0,-21 0 16,0 21-16,22 0 0,-22 0 0,42 43 16,-63-1-1,0-42-15,0 1 0,-21-1 16,0 21-16,0-21 0,-22 0 0,22 1 16,-21-1-16,0 0 0,-1 0 0,1-21 15,-43 42-15,1-42 16,62 0-16,-20 0 0,21 0 15,0 0-15,0 0 0,-1 0 0,1 0 16,21-21 0,0 0-16,21 21 15,1-21-15,-1 21 0,0-21 0,0 0 16</inkml:trace>
  <inkml:trace contextRef="#ctx0" brushRef="#br0" timeOffset="70723.94">5651 8530 0,'0'0'0,"-42"-21"32,21 21-32,0 0 15,0 21-15,21 0 0,0 1 16,0 20-16,0 0 0,0 1 15,0-1-15,0 0 0,0 22 0,0-22 16,-22 43-16,1-43 0,21 0 16,0 1-16,0-1 0,0-21 15,-21 0-15,21 43 16,0-43-16,21-21 31,-21-21-31,0 0 0</inkml:trace>
  <inkml:trace contextRef="#ctx0" brushRef="#br0" timeOffset="71105.24">5292 8636 0,'0'0'16,"0"-21"-16,0 0 0,0 0 15,21-1-15,0 22 16,0 0-16,0-21 0,22 21 0,-1 0 15,0 0-15,1 0 0,-1 0 16,21 0-16,1 0 0,-22 0 0,64 43 16,-64-1-16,22-21 15,-22 21-15,1 1 0,-22-1 0,21 0 16,-21 1-16,-21-1 0,0 0 16,0 1-16,0-1 0,-21 43 15,-64-1-15,43-62 16,0-1-16,-1 0 0,1-21 15,0 21-15,-22 0 0,22-21 0,0 0 16,-1 21-16,1-21 0,-22 0 16,22 0-1,21 0-15,0 0 0,21-21 16,0 0-16,21 21 16,21-21-16,-21 21 0,1-21 15,20 21-15,-21-21 0,64-1 16</inkml:trace>
  <inkml:trace contextRef="#ctx0" brushRef="#br0" timeOffset="71511">6371 8869 0,'0'0'0,"0"-21"16,0 0-16,0-1 0,0-20 15,0 21 1,0 0-16,21 0 0,0 21 0,1 0 16,-1 0-16,0 0 0,21 0 0,-21 0 15,1 0-15,20 21 0,-21 0 16,21 21-16,1 22 16,-43-43-16,21 21 0,-21 1 0,0 20 15,0-42-15,0 22 0,-21-22 16,0 0-16,-1 0 0,1 0 15,-42 22-15,42-43 16,21-22 15,0 1-31,0 0 0,0 0 16,21 0-16,-21 0 0,21-43 16,21 1-16,-42 20 15,21 22-15,1-21 0,-1 21 0,0-22 16,0 22-16,0 0 0,0 21 0,1-21 15,-1 21-15,0 0 0,0 0 0</inkml:trace>
  <inkml:trace contextRef="#ctx0" brushRef="#br0" timeOffset="71752.17">7218 8721 0,'0'63'31,"0"-20"-15,0-22-16,-21 0 0,21 0 0,0 0 16,0 0-16,0 1 0,-22 20 0,22-21 15,0 0-15,-21-21 0,21 21 0,0 1 16,0-1 0,0 0-16,0-42 46,0 0-46,0-1 0</inkml:trace>
  <inkml:trace contextRef="#ctx0" brushRef="#br0" timeOffset="71920.14">7197 8615 0,'0'-21'0,"0"42"0,0-63 15,-22 42-15,22-22 0,-21 22 16,0 0-1,21 22 17,0-1-17,21-21-15</inkml:trace>
  <inkml:trace contextRef="#ctx0" brushRef="#br0" timeOffset="72295.75">7514 8657 0,'21'21'31,"-21"1"-31,21-1 0,-21 0 16,0 0-16,22 43 15,-22-43-15,0 21 0,0 0 16,0 1-16,0-22 0,0 0 15,0 0-15,0 0 0,0 1 0,0-1 16,21-21 0,0 0-16,0 0 15,-21-21-15,21 21 16,-21-22-16,21 1 0,1 0 16,-22 0-16,21 0 0,0-43 15,21 1-15,-42 20 16,21 22-16,1 0 0,-22-21 15,21 21-15,0-1 0,-21 1 16,21 21-16,0 0 16</inkml:trace>
  <inkml:trace contextRef="#ctx0" brushRef="#br0" timeOffset="72647.33">8064 8932 0,'22'0'15,"-44"0"-15,65 0 0,-22 0 16,0-21-16,0 0 0,0 0 16,1 21-16,20-42 15,-21 20-15,0 1 0,0 0 0,-21 0 16,22 0-16,-22 0 0,0-1 15,0 1-15,-22 21 16,1 0-16,0 0 16,0 0-16,0 0 0,0 21 0,-1 1 15,1-1-15,0 0 0,0 0 0,0 21 16,21-20-16,0-1 0,0 42 16,0-42-16,0 22 15,21-22-15,-21 0 0,21-21 16,0 21-16,0-21 0,1 0 0,20 0 15,-21 0-15,0 0 0,0 0 16,64 0-16,-64 0 16</inkml:trace>
  <inkml:trace contextRef="#ctx0" brushRef="#br0" timeOffset="72995.13">8699 8721 0,'0'-21'0,"0"42"0,0-64 16,0 22-16,0 0 15,22 21-15,-1 0 16,0 0-16,0 0 0,0 0 16,0 0-16,1 0 0,-1 21 0,0 0 15,0 1-15,0-1 0,22 63 16,-22-41 0,-21-1-16,21-21 0,-21 0 0,0 43 15,0-43-15,0 0 16,-21 0-16,21 1 0,-21-22 15,-1 0-15,1 0 16,21-22 15,0 1-31,0 0 0,0 0 16,0-43-16,0 43 0,21-21 16,1 21-16,-1-22 0,0 1 15,0 21-15,0-21 0,0 20 16,22-20-16,-22 21 0,0 0 0,0 0 0,0-1 15,1 1-15</inkml:trace>
  <inkml:trace contextRef="#ctx0" brushRef="#br0" timeOffset="73812.66">10710 8234 0,'0'0'16,"0"-21"-16,0 0 0,0-1 0,-21 44 31,21-1-15,-21 0-16,0 85 16,-22-22-16,43-41 0,0-1 15,-21 0-15,21 1 0,-21-1 16,0 0-16,21 1 0,-21-1 0,0 0 15,-1-20-15,22 20 0,-21-21 0,0 0 16,21 0-16,0 1 0,-21-1 16,21-42-1,0-1 1,0 1-16,0 0 0,0-21 0,21 21 16,-21-22-16,21 22 15,0-21-15,1-43 0,62-42 16,-63 64-16,1 20 15,20 1-15,-21 0 0,0-1 16,0 22-16,22-42 0,-1 63 16,-21 0-1,-21 21-15,21 21 0,1-21 16,-22 22-16,0-1 0,0 0 0,0 1 16,0-1-16,0 0 0,0 64 15,0-64-15,0 1 16,0-1-16,0-21 0,0 22 0,0-22 0,0 0 15,0 0-15,0 0 0,0 0 16,21 1-16,-21-44 31,-21 1-15,-1 21-16</inkml:trace>
  <inkml:trace contextRef="#ctx0" brushRef="#br0" timeOffset="73995.56">10435 8805 0,'0'-21'16,"21"21"-16,0 0 15,1 0-15,-1-21 0,21 21 16,43-21-16,-43 21 16,0-21-16,-20 21 0,20-21 15,0 21-15,1 0 0,-22-22 0,21 22 16,0 0-16,1-21 0,41 21 15</inkml:trace>
  <inkml:trace contextRef="#ctx0" brushRef="#br0" timeOffset="74373.85">11239 8594 0,'0'0'0,"0"-21"15,0-1-15,0 1 16,22 21-16,-1-21 15,0 21-15,0 0 16,0 0-16,0 0 0,1 0 0,-1 21 16,21 0-16,0 1 0,-20-1 15,-1 0-15,-21 21 0,21-21 0,-21 1 16,0-1-16,0 21 0,0-21 16,0 0-16,0 1 0,0 20 0,-21-21 15,0 0-15,-1 0 16,1-21-1,0 0-15,21-21 16,0 0-16,0 0 16,0 0-16,0 0 0,0-1 0,21 1 15,0-21-15,1 0 16,-1 20-16,-21-20 0,21 21 0,0 0 16,0 0-16,0 21 0,-21-22 0,22 22 15,-1 0-15,0 0 0,0 0 16,0 0-16,43 0 15</inkml:trace>
  <inkml:trace contextRef="#ctx0" brushRef="#br0" timeOffset="75131.21">12319 8488 0,'0'-21'0,"-64"0"31,43 21-31,0 0 0,-42 21 16,-22 42-1,64-42-15,0 1 0,-1-1 16,1 21-16,-21-21 0,21 22 0,0 20 16,21-42-16,0 0 15,0 22-15,0-22 0,0 0 0,42 21 16,-21-42-16,43 0 15,-22 0-15,0 0 16,43 0-16,-43 0 0,1-21 16,-1 0-16,43-21 0,-64 21 15,42-43-15,-20 43 0,-22-21 16,0-1-16,0 1 0,-21 0 16,21-1-16,-21 1 0,21 0 0,-21-22 15,0 22-15,0-1 0,0 1 16,0-43-16,0 64 15,0-21-15,0 21 0,0 42 16,0 0-16,0 0 16,0 22-16,-21-22 0,0 21 15,21 64-15,-42-21 16,42-43-16,-21 0 0,21 1 0,-22 20 16,22-21-16,0-20 0,0 20 15,0 0-15,0-21 0,0 22 0,0-22 16,0 0-16,0 0 15,0-42 17,0 0-32,0 0 0,0-22 15,0 22-15,22 0 16,-22-21-16,21 21 0,0-1 0,0-20 16,-21 21-16,42-21 0,-20 20 0,-1 1 15,0 0-15,21 21 0,-21-21 16,22 21-16,20 0 15,-20 0-15,-22 0 0,42 21 0,-42 0 16,1 0-16,-22 1 0,0-1 16,0 0-16,0 21 0,0-21 0,0 22 15,-22 41 1,1-84-16,0 22 0,21-1 16,0 0-16,-21-21 0,0 21 15,21-42 16,0 0-31,21 21 0,0-21 0,0-1 16</inkml:trace>
  <inkml:trace contextRef="#ctx0" brushRef="#br0" timeOffset="75355.08">13377 8488 0,'0'21'16,"0"0"-16,-21 0 15,21 43-15,-21-43 16,0 0-16,0 0 0,21 1 16,0-1-16,-22 0 0,1 0 0,21 21 15,0-20-15,0-1 16,0-42 15,21 21-31,-21-22 0,22 1 16,-22 0-16</inkml:trace>
  <inkml:trace contextRef="#ctx0" brushRef="#br0" timeOffset="75518.99">13356 8319 0,'0'-22'0,"0"44"0,0-65 16,0 22-16,0 0 0,-21 0 16,21 42 15,0 0-16,21-21-15,0 0 16,0 0-16,1 21 0</inkml:trace>
  <inkml:trace contextRef="#ctx0" brushRef="#br0" timeOffset="75813.82">13991 8043 0,'0'0'0,"0"-21"0,0 0 16,-21 21-16,0 0 16,21 21-16,-21 0 0,-1 22 15,1-22-15,21 21 0,-21-21 0,0 22 16,0-1-16,0 0 0,-1 1 0,1-1 16,0 43-1,0-64-15,0 64 0,0-64 16,21 21-16,0-21 0,0 0 0,0 1 15,0-1-15,0 0 0,21 0 16,0 0-16,0-21 0,21 0 16,-20 0-16,-1 0 0,0 0 0,21-21 15,-21 21-15,1-21 16,-1 0-16,0 0 0</inkml:trace>
  <inkml:trace contextRef="#ctx0" brushRef="#br0" timeOffset="75991.72">13674 8446 0,'-22'0'0,"44"0"0,-22 0 47,21 0-47,0 0 0,0 0 0,0 0 15,0 0-15,22 0 0,-22 0 16,21-22-16,-21 22 0,22-21 0,-22 21 15</inkml:trace>
  <inkml:trace contextRef="#ctx0" brushRef="#br0" timeOffset="76372.27">14203 8573 0,'0'21'15,"0"-42"-15,21 42 16,0-21-16,21 0 0,-20 0 0,-1 0 16,21-21-16,-21-1 0,64 1 15,-64 0-15,0 0 16,0 21-16,1-21 0,-22 0 0,0-1 16,0 1-16,0 0 15,-22 0 1,1 21-16,0 0 0,-42 0 15,41 0-15,1 21 0,0 0 16,0-21-16,0 21 0,-22 43 16,43-43-16,-21 0 0,0 85 15,21-85 1,0 22-16,0-22 0,0 0 0,42 21 16,-20-42-16,-1 21 0,0-21 15,21 0-15,-21 0 0,22 0 0,20 0 16,-20 0-16</inkml:trace>
  <inkml:trace contextRef="#ctx0" brushRef="#br0" timeOffset="77630.98">15028 8403 0,'0'0'0,"0"-21"0,0 0 0,-21 21 15,0 0 1,0 0-16,0 21 15,-1 0-15,1 0 0,0 1 0,0-1 16,21 21-16,-21-21 0,0 0 0,21 1 16,0 20-16,0-21 0,0 0 15,0 0-15,0 1 0,0 20 0,0-21 16,0 0-16,0 0 16,21-21-16,0 0 0,0 22 15,0-22-15,0 0 0,22 0 0,-22 0 16,21 0-16,-21 0 0,1-22 0,20 1 15,-21 21-15,21-21 0,-20 0 16,-1 0-16,21-22 0,-21 22 0,22-42 16,-22 20-16,0 1 0,0 0 15,0-43-15,0 43 0,-21-1 16,0 1-16,22 0 0,-1 21 16,-21-22-16,0 1 15,0 21 1,-21 42-1,21 0-15,-22 0 0,22 22 16,-21-22-16,21 21 0,-21 0 0,21-20 16,-21 20-16,0 43 15,0-64-15,21 21 0,0 22 16,0-43-16,0 21 0,0-21 0,0 0 16,0 1-16,0-1 0,0 0 15,21-21-15,21 21 16,-21-21-16,0 0 0,1 0 0,20 0 15,-21-21-15,0 0 0,22 0 16,-22 21-16,0-22 0,0 1 0,0 0 16,22-42-16,-22 41 15,21-20-15,-21 21 16,-21-21-16,0 20 0,0 1 16,0 42-1,0 1 1,-21-1-16,21 21 0,-21-21 15,0 0-15,21 1 0,0-1 0,0 0 16,-21 0-16,21 0 0,0 0 16,0 1-16,0-1 0,21 21 15,21-42 1,-21 0-16,0 0 0,22 0 0,-22 0 0,0 0 16,21 0-16,-20 0 0,-1 0 15,0-21-15,0 0 0,0 0 16,0-1-16,1-20 0,-1 0 15,0 21-15,-21-1 16,0 1-16,21 21 0,-21-21 16,0 42-1,0 0 1,0 1-16,0-1 16,0 0-16,0 0 0,0 0 0,0 0 15,0 1-15,0-1 0,0 0 16,21 0-16,-21 0 15,21-21-15,1 21 0,-1-21 0,0 0 16,0 22-16,0-22 0,0 0 16,1 0-16,-22-22 15,0 1-15,21 0 0,-21 0 16,21 0-16,0 0 0,-21-1 0,21 1 16,0 0-16,1 0 0,-1-21 15,0 20-15,0 1 0,21 0 0,43-42 16,-21 41-1,-43 22-15,0 0 0,42 0 16,-41 22 0,-1-1-16,-21 0 0,0 0 15,0 0-15,0 0 0,0 22 16,0-22-16,0 0 0,0 0 16,-21 0-16,21 1 0,-22-22 0,22 21 15,-21-21-15,21 21 16,-21-21-16,21-21 31,0 0-31,0-1 0,21 22 16,0-21-16,-21 0 0,0 0 15,22 0-15,20-43 16,-42 43-16,21 0 0,0 21 0,-21-42 16,21 20-16,1 22 15,-22-21-15,21 21 16,0 0-1</inkml:trace>
  <inkml:trace contextRef="#ctx0" brushRef="#br0" timeOffset="78035.75">17166 8530 0,'64'0'31,"-64"-21"-31,21 0 0,0 0 16,0 0-16,-21-1 0,21 22 15,-21-21-15,21 0 0,-21 0 16,0 0-16,0 0 16,-21 21-1,0 0-15,21 21 16,-21 0-16,0 0 0,0 0 0,-1 0 15,22 1-15,0-1 0,-21 21 0,21-21 16,-21 0-16,21 22 0,0-22 16,0 42-1,0-20-15,21-22 0,0 0 16,1-21-16,20 21 0,-21-21 16,0 0-16,0 0 0,22 0 15,-22 0-15,42-42 16,-20 42-16,-22-21 0,0 0 0,-21-1 15,21 1-15,0 0 16,-21 0-16,0 0 0,0 0 0,0-1 16,0 1-16,0 0 0,0 0 0</inkml:trace>
  <inkml:trace contextRef="#ctx0" brushRef="#br0" timeOffset="78347.09">15642 8128 0,'-63'0'0,"126"0"0,-190 0 15,85-21-15,-1 21 0,1-21 0,21 21 16,0 0-16,21-21 0,0-1 0,21 1 16,21 21-16,-21 0 15,22 0-15,-1-21 0,22 21 0,-22 0 16,21 0-16,-20 0 0,84 0 15,-64 0-15,1 0 16,-1 0-16,-20 0 0,20 0 0,1 0 16,-22 0-16,21 0 0,-20 0 0,-22 0 15,21 0-15,-21 0 0,22 0 16,-43-21 0,-21 21-1,-1 0-15</inkml:trace>
  <inkml:trace contextRef="#ctx0" brushRef="#br0" timeOffset="79307.53">571 10308 0,'0'0'15,"0"-21"-15,22 21 0,-22-21 16,0 42 15,0 0-31,0 0 0,0 1 16,0 20-16,0 0 0,0 1 0,0-1 16,0 0-16,0 22 0,0-22 15,0 0-15,0-20 0,0 20 0,0 0 16,0-21-16,0 43 15,0-43 1,21-21 0,0-21-1,-21 0-15,0 0 16,21-1-16</inkml:trace>
  <inkml:trace contextRef="#ctx0" brushRef="#br0" timeOffset="79771.27">1058 10224 0,'-42'84'31,"42"-41"-31,-21-22 16,21 21-16,-21 22 0,-1 20 15,1 1 1,21-43-16,-21 1 0,21 41 16,0-63-16,0 1 0,0-1 0,0 0 15,21 0-15,0-21 0,43 0 16,-43 0-16,0 0 0,22 0 16,-22 0-16,21 0 0,0-21 15,-20 0-15,20 21 0,-21-21 16,0-1-16,0 1 0,1 0 0,-22 0 15,0 0-15,0 0 0,-43-43 16,22 43-16,0 0 16,-21 0-16,20 21 0,-20 0 15,21 0-15,-43 0 16,22 21-16,21 0 16,21 0-16,-21-21 0,21 21 0,0 0 15,0 1-15,0-1 0,0 0 16,0 0-16,0 0 0,0 0 15,0 1-15,21-22 16,0 0-16,0 0 16</inkml:trace>
  <inkml:trace contextRef="#ctx0" brushRef="#br0" timeOffset="79963.16">1905 10583 0,'0'0'16,"21"0"-16,0 0 78</inkml:trace>
  <inkml:trace contextRef="#ctx0" brushRef="#br0" timeOffset="80791.53">3260 10372 0,'0'-21'0,"0"42"0,0-64 0,0 22 0,0 0 16,0 0-16,0 0 0,0 0 15,-22 21 1,1 21-16,21 0 16,-21 21-16,21 1 0,0-1 15,0 43-15,0 20 16,0-41-16,0-22 0,0 1 15,-21-1-15,21 0 0,0-21 0,0 22 16,0-22-16,0 0 0,-21 0 0,42-42 47,0 0-47,0 0 16,0 0-16,-21-22 0,22 22 15,-1 0-15,0-21 0,0-1 0,0 1 16,0 21-16,22-64 0,-22 43 15,0 21-15,21-22 16,-20 22-16,-1 21 16,0 0-16,-21 21 0,0 0 15,0 1-15,21 20 0,-21-21 0,0 21 16,21-20-16,-21 20 0,0-21 0,21 85 16,1-64-1,-1-21-15,0 1 0,0-1 16,0-21-16,0 0 0,1 0 15,-1 0-15,0 0 0,0 0 16,43-43-16,-1 1 16,-42 21-16,-21-21 15,21 20-15,1-20 0,-22 21 0,0-21 16,0-1-16,0 1 0,0 0 0,0-1 16,0 1-16,-43-43 15,43 64-15,-42-21 0,21 21 16,0 21-16,-1 0 15,22 21-15,0 0 16,0 0-16,0 0 0,0 0 16,0 1-16,0 41 15,0-42-15</inkml:trace>
  <inkml:trace contextRef="#ctx0" brushRef="#br0" timeOffset="81108.34">4191 10689 0,'21'0'0,"-42"0"0,63 0 16,-21 0-16,1-21 16,-22 0-16,21 21 0,0-21 15,0 0-15,-21-1 16,21 1-16,0 0 0,1 0 0,-22-21 16,21 20-16,-21 1 0,21 0 0,-21 0 15,0 0-15,-21 21 16,0 0-16,-1 21 15,1 0-15,-21 21 16,21-20-16,0 20 0,-1-21 16,1 21-16,0 1 0,0-22 0,0 21 15,21-21-15,0 22 0,0-22 0,0 21 16,0-21 0,21 1-16,0-22 0,21 0 15,-20 0-15,-1 0 0,21 0 0,43-22 16,-43 22-16</inkml:trace>
  <inkml:trace contextRef="#ctx0" brushRef="#br0" timeOffset="81615.56">4932 10181 0,'0'0'0,"0"-21"0,0 0 0,0 0 15,0 42 1,0 0-1,0 0-15,0 22 0,0-1 0,0-21 16,0 43-16,0-22 0,-21 0 16,21 1-16,0-1 0,-22 21 15,22-20-15,0-22 0,0 21 0,-42 22 16,42-43-16,0 21 16,-21-21-16,21 1 0,0-44 31,0 1-16,0 0-15,0 0 0,21 0 16,-21 0-16,21-1 0,0-20 16,-21 21-16,22-21 0,-1 20 0,0 1 15,0 0-15,21-21 16,22 21-16,-43 21 0,21 0 16,-20 0-16,-1 0 0,21 21 0,-21 0 15,22 0-15,-22 0 0,0 0 16,21 1-16,-21-1 0,-21 21 0,0-21 15,0 0-15,0 1 0,0-1 0,0 0 16,-21 0-16,0 0 0,0 0 0,-21 1 16,20-1-16,-20-21 0,21 21 15,-21-21-15,20 0 0,-20 21 0,21-21 16,-21 0-16,20 0 0,1 0 0,-21 0 16,21 0-1,0 0-15,21-21 0,0 0 16,0 0-16,21-1 15</inkml:trace>
  <inkml:trace contextRef="#ctx0" brushRef="#br0" timeOffset="81886.92">5884 10139 0,'0'0'0,"0"-21"0,0 0 15,-21 21 1,21 21 0,0 0-16,0 21 0,0-21 15,0 22-15,0-1 0,0 0 16,0 22-16,0-22 0,-21 1 0,21 20 16,0-21-16,0 1 0,-21-1 0,0-21 15,21 22-15,-22-22 0,22 0 0,0 0 16,0 0-16,0 0 0</inkml:trace>
  <inkml:trace contextRef="#ctx0" brushRef="#br0" timeOffset="82239.72">5588 10202 0,'0'-21'0,"0"42"0,0-63 15,0 21-15,0 0 0,0 0 16,0-1-16,21 1 0,0 0 16,0 21-16,22 0 0,-1-21 15,22 21-15,-22 0 0,21 0 0,-20 21 16,20-21-16,-20 21 0,-1 0 0,64 43 16,-43 21-1,-20-43-15,-22 0 0,0 1 16,0-1-16,-21 21 0,0-20 0,0-1 15,0 0-15,-21 1 0,0-22 0,0 21 16,-22-21-16,1 22 0,0-22 0,-1 0 16,1 0-16,-22-21 0,22 21 15,0-21-15,-1 0 0,1 22 0,0-22 16,-1 0-16,22 0 0,0 0 0,0 0 16,21-22-1,21 22-15,0-21 16,0 0-16,1 21 0,20-21 0</inkml:trace>
  <inkml:trace contextRef="#ctx0" brushRef="#br0" timeOffset="82643.49">6498 10435 0,'0'0'15,"0"-21"-15,0 0 0,0 0 16,0-22-16,0 22 0,42 0 16,1 0-16,-22 0 15,21 21-15,-21 0 0,22 0 16,-1 0-16,-21 0 0,22 0 0,-22 0 16,21 21-16,-21 0 0,22 0 0,-22 0 15,0 1-15,0 41 16,-21 22-16,0-64 0,0 0 15,0 21-15,0-20 0,0-1 16,-21 0-16,0 0 0,0-21 0,21 21 16,-22-21-16,1 0 0,21-21 15,-21 0 1,21 0-16,0 0 0,0-1 0,0-20 16,0 21-16,0 0 15,21-22-15,0 22 0,-21-21 0,22 21 16,-1-22-16,0 22 0,-21 0 0,21 0 15,21 0-15,1 0 16,-22-1-16</inkml:trace>
  <inkml:trace contextRef="#ctx0" brushRef="#br0" timeOffset="82863.36">7366 10160 0,'0'42'31,"0"-20"-31,0-1 0,0 21 16,0-21-16,0 0 0,0 43 16,0-43-16,0 0 0,0 22 0,0-22 15,0 0-15,0 0 0,0 0 16,0 0-16,0-42 47,0 0-47</inkml:trace>
  <inkml:trace contextRef="#ctx0" brushRef="#br0" timeOffset="83031.27">7345 10118 0,'0'0'16,"0"-21"-16,0-1 0,-21 1 15,21 42 32,21-21-47,0 0 0,-21 22 16,21-22-16,0 0 0</inkml:trace>
  <inkml:trace contextRef="#ctx0" brushRef="#br0" timeOffset="83399.05">7662 10160 0,'0'0'0,"-21"0"0,21-21 16,0 42-1,21-21 1,-21 21-16,0 0 0,21 1 0,-21-1 16,22 0-16,-22 0 0,21 21 15,-21-20-15,0 20 0,0-21 0,0 0 16,0 0-16,0 22 0,0-22 15,0 0-15,0 0 16,21-21 0,0 0-16,0 0 15,0-21-15,-21 0 0,22 0 16,-1 0-16,-21-1 0,63-83 16,1 20-1,-64 43-15,21 20 0,0 1 16,0 0-16,0 0 15,1 21-15,-1 0 0,0 0 32</inkml:trace>
  <inkml:trace contextRef="#ctx0" brushRef="#br0" timeOffset="83743.86">8403 10287 0,'0'0'0,"21"-21"0,-21 0 16,0 0 0,21 21-16,1-22 0,-22 1 0,21 0 15,-21 0 1,-21 21-1,-1 0-15,1 21 16,0-21-16,0 21 0,0 0 0,0 1 16,-1-1-16,1 0 0,0 0 0,21 21 15,0-20-15,0 20 0,0-21 16,0 0-16,0 43 16,42-22-16,-20-21 0,-1-21 15,21 0-15,-21 0 16,22 0-16,-22 0 0,21 0 15,-21-21-15</inkml:trace>
  <inkml:trace contextRef="#ctx0" brushRef="#br0" timeOffset="84088.66">8805 10224 0,'0'-43'16,"0"86"-16,0-107 0,0 43 0,21 0 15,1 21-15,-1 0 16,0 0-16,0 0 0,0 0 0,22 0 15,-22 0-15,0 0 0,0 21 0,0 0 16,0 0-16,1 0 0,-1 1 16,-21-1-16,0 0 0,0 0 15,0 0-15,0 0 0,0 22 0,0-22 16,0 0-16,0 21 16,0 1-16,0-22 15,0-42 16,0 0-31,0-1 16,0 1-16,0-21 0,21 21 16,0 0-16,0-22 0,0 22 15,-21 0-15,22-21 0,-1 20 0,0 1 16,0 0-16,0 0 0,0-43 16,1 43-16,-22 0 15</inkml:trace>
  <inkml:trace contextRef="#ctx0" brushRef="#br0" timeOffset="85024.13">9948 10033 0,'0'-21'16,"0"42"15,0 0-31,0 0 0,0 1 0,0-1 15,0 0-15,0 21 0,0-21 16,0 1-16,0 20 0,0-21 0,0 0 16,0 22-16,0-22 0,0 0 0,-21 0 15,21 0 1,-21-21 0,0-21-1,21 0-15,0 0 16,0 0-16,0-1 0,0 1 0,0-42 15,21 42-15,0-22 0,-21 22 16,21-21-16,0 21 0,1-1 16,20 1-16,-21 0 0,0 0 0,22 0 15,62 21-15,-83 0 16,-1 0-16,0 21 0,0 0 16,0 0-16,0 0 0,-21 1 15,22 20-15,-22-21 0,0 0 0,0 22 0,0-22 16,0 21-16,0 0 15,0 1-15,0-22 16,-22 0-16,1-21 16,21-21-1,0 0-15,0 0 16,0-1-16,0-20 16,0 0-16,21 21 0,1-43 15,-1 43-15,0-21 0,0 20 16,21-20-16,-20 21 0,20 0 0,85-43 15,0 64 1,-106 21-16,21 1 16,-20-1-16,-1 0 0,0 0 15,-21 21-15,21-20 0,-21 20 0,0-21 16,0 21-16,-42 43 16,42-64-16,-21 22 0,-1-22 15,1 0-15,21 0 0,-21 0 16,0-21-16,21-21 31,0 0-31,0 0 0,21 0 16</inkml:trace>
  <inkml:trace contextRef="#ctx0" brushRef="#br0" timeOffset="85394.91">11112 10202 0,'0'0'0,"64"0"32,-43 0-32,0 0 0,22-21 15,-22 21-15,0-21 0,0 21 16,21-21-16,-20 0 0,-1 0 16,0-1-16,-21 1 15,0 0-15,0 0 0,0 0 16,-42 0-16,20 21 15,1 0-15,0 0 0,-21 0 16,21 21-16,-1-21 0,1 21 16,0 0-16,0 0 0,0 22 0,-22-1 15,22 0-15,21-21 16,0 1-16,0-1 0,0 21 0,0-21 16,0 0-16,0 1 0,21-22 0,22 21 15,-22 0-15,0-21 0,0 0 0,64 0 16,-64 0-1,21 0-15,-20 0 0,20-21 0,0 0 16,-21 21-16,22-22 0,-1 1 0</inkml:trace>
  <inkml:trace contextRef="#ctx0" brushRef="#br0" timeOffset="85653.77">11980 9716 0,'0'-22'0,"0"44"0,0-65 0,0 64 31,0 22-31,-21-22 0,0 42 16,21-20-16,-21-1 15,21 0-15,-21 1 0,-1-1 0,22 0 16,0 1-16,-21-1 0,0-21 0,21 22 16,-21-22-16,21 0 0,0 0 0,0 21 15,0-20-15,0-1 16,21-21-1,-21-21 1,21-1-16,-21 1 16,0 0-16</inkml:trace>
  <inkml:trace contextRef="#ctx0" brushRef="#br0" timeOffset="86279.41">11578 10097 0,'0'0'0,"21"0"15,0 0 1,1 0-16,-1 0 0,21 0 16,-21 0-16,22 0 0,-1 0 0,0 0 15,1 0-15,20 0 0,-21-22 16,22 22-16,-22-21 0,22 21 0,-1-21 0,22 0 16,0-21-1,-64 20-15,0 1 0,0-21 0,0 21 16,0 0-16,-21-22 0,0 22 0,0 0 15,0 0-15,0 0 0,0-1 16,0 44 0,0-1-16,0 0 15,-21 0-15,21 21 16,-21-20-16,0 20 0,21 21 16,-42 1-16,42-43 0,-22 21 15,22-20-15,-21 41 0,21-42 16,0 0-16,0 1 0,-21-1 15,21 0-15,-21 21 16,21-21-16,0-42 31,0 0-15,0 0-16,0 0 0,21 0 16,0-22-16,0 22 0,-21 0 15,22 0-15,-1-22 0,0 22 16,0-21-16,21 21 0,-20 0 0,-1-1 15,63 1-15,-41 21 16,-22 0-16,0 21 16,-21 1-16,21-1 0,-21 21 15,0-21-15,0 0 0,0 1 0,0 20 16,0-21-16,0 21 16,-21 1-16,21-22 15,-21-21-15,0 21 0,21-42 47,0 0-47,21 21 16,-21-21-16</inkml:trace>
  <inkml:trace contextRef="#ctx0" brushRef="#br0" timeOffset="86663.19">13166 9927 0,'-64'0'32,"43"21"-32,0 1 0,0-1 0,-22 0 15,22 0-15,0 21 0,0-20 0,0-1 16,-1 0-16,1 21 0,0-21 0,0 1 16,21 41-1,21-21-15,0-42 16,0 0-16,1 0 0,-1 0 0,21 0 15,-21 0-15,0 0 0,22 0 16,-22-21-16,21 21 0,22-42 16,-43 21-16,42-22 15,-41 22-15,-22-21 0,0 21 16,0-22-16,0 22 0,0 0 0,0-42 16,-22 20-1,1 22-15,0 21 0,0 0 0,0 0 16,0 0-16,-1 0 0,1 0 15,-21 0-15,21 21 0,0 0 0,21 1 16,-22-1-16,22 0 0,0 0 16,0 0-16,22 0 0,-1-21 15</inkml:trace>
  <inkml:trace contextRef="#ctx0" brushRef="#br0" timeOffset="87178.89">13864 9948 0,'0'-21'16,"0"42"-16,0-63 0,0 21 0,-42-21 15,21 42-15,-1 0 16,1 0-16,0 0 0,0 0 0,0 21 16,-22 0-16,22-21 0,0 21 0,0 21 15,0-20-15,0-1 0,21 0 0,-22 42 16,22 1-1,0-43-15,0 0 0,0 0 0,0 1 16,0-1-16,0 0 0,22 0 16,-1 0-16,0-21 15,0 21-15,0-21 0,0 0 0,22 0 16,20-21-16,-42 0 16,22 0-16,-22 0 0,-21 0 15,21-1-15,0-20 0,0 21 16,-21-21-16,22 20 0,-22-20 0,21-21 15,-21 20-15,0-126 16,21 127-16,-21-22 16,0 22-16,0-1 0,21 22 0,-21-21 15,0 21-15,0 42 16,0 0-16,-21 0 16,0 22-16,0 84 15,21-85-15,-22 0 0,22 1 16,-21-1-16,21 0 0,0 1 0,0-1 15,0 0-15,0-21 0,0 22 16,0-22-16,0 0 0,0 0 0,0 0 16,0 1-16,21-22 0,1 0 0,-1 21 15,0-21-15,0 0 0,0 0 0,0 0 16</inkml:trace>
  <inkml:trace contextRef="#ctx0" brushRef="#br0" timeOffset="87592.66">14711 9885 0,'0'-21'0,"0"42"0,0-63 0,0 20 15,0 1-15,0 0 0,-43 21 16,1 0 0,21 0-16,0 0 0,0 0 0,-22 21 15,22 0-15,0 1 0,-21-1 0,20 0 16,1 0-16,21 0 0,0 0 15,0 1-15,0-1 0,0 0 16,21 0-16,1-21 0,-1 0 16,21 21-16,22-21 15,-43 0-15,0 21 16,42-21-16,-41 0 16,-1 0-16,-21 22 0,21-22 0,-21 21 15,0 0 1,0 0-16,-21-21 15,0 0-15,-43 0 16,43 0-16,-21 0 0,-1 21 0,22-21 0,-21 0 16,-1 0-16,1 0 0,21 0 15,0 0-15,-22 0 0,22 0 16,0 0-16,0 0 0,0 0 0,0 0 16,-1 0-16,1 0 15</inkml:trace>
  <inkml:trace contextRef="#ctx0" brushRef="#br0" timeOffset="88382.69">762 11917 0,'0'-21'16,"0"42"-16,0-63 15,0 63 1,0 0-16,0 21 16,0 1-16,0-1 0,0 21 15,0-20-15,0-1 0,0 22 0,0-22 16,0 0-16,0 1 0,0-1 16,0 0-16,0-21 0,0 22 15,0-22-15,21-21 16,0 0-16,0 0 0,1 0 15,-1-21-15,0 0 0,0-1 16</inkml:trace>
  <inkml:trace contextRef="#ctx0" brushRef="#br0" timeOffset="88790.96">1185 12002 0,'-21'42'31,"0"-21"-31,21 0 0,0 0 16,0 1-16,0-1 0,21 0 16,21-21-16,-20 0 0,20 21 0,0-21 15,1 0-15,-1 0 0,64-21 16,0 0 0,-64 0-16,21-1 0,-20 1 15,-22 0-15,21 0 0,-21 0 0,1 0 16,-1-1-16,-21 1 0,0 0 0,0-21 15,-21 42 1,-1 0-16,1 0 0,0 0 16,0 21-16,0 21 0,0-21 15,-1 22-15,1-1 0,0 0 0,0 1 16,-21 41-16,20-41 16,1-1-16,0 0 0,0 1 0,21-22 15,-21 21-15,0-21 16,-1 1-16,22 20 0,-21-42 0,21 21 15,0 0-15,0 0 16,0-42 15,0 0-31</inkml:trace>
  <inkml:trace contextRef="#ctx0" brushRef="#br0" timeOffset="89003.84">1079 12446 0,'0'0'0,"-21"0"0,21 21 16,21-21-1,22 0 1,-22 0-16,21 0 0,-21 0 0,22 0 16,20-21-16,-20 21 0,-1 0 15,21-21-15,-20 21 0,63-21 16,-64 21-16,-21 0 0,21-21 15,-20-1-15,-1 22 0,0 0 0</inkml:trace>
  <inkml:trace contextRef="#ctx0" brushRef="#br0" timeOffset="89203.72">2074 12298 0,'0'-21'78</inkml:trace>
  <inkml:trace contextRef="#ctx0" brushRef="#br0" timeOffset="89659.47">3873 11896 0,'0'0'15,"0"-21"-15,0-1 0,0 44 32,0-1-32,0 21 15,-21-21-15,0 43 0,21-22 0,-21 64 16,-21 0 0,42-64-16,-22 0 0,1 1 15,21 20-15,-21-42 0,21 22 0,0-1 16,-21-21-16,21 0 0,0 1 0,0-1 15,0-42 17,0-1-32</inkml:trace>
  <inkml:trace contextRef="#ctx0" brushRef="#br0" timeOffset="90119.58">3450 12129 0,'-21'-22'0,"42"44"0,-63-86 0,42 43 16,0-21-16,0 20 0,0-20 16,0 0-16,0 21 15,21-1-15,21 22 0,-21-21 16,22 21-16,-22 0 0,21 0 0,1 0 16,20 0-16,-21 21 0,22 1 0,21 41 15,-22-21-15,-21 1 16,1-1-16,-22 22 0,21-22 0,1 64 15,-22-64-15,0 0 0,-21 1 16,21-1-16,-21-21 0,0 22 16,0 20-16,0-42 0,-21 0 15,0 1-15,0-22 16,-1 0-16,1-22 31,21 1-31,0 0 0,0 0 0,0 0 16,0-22-16,0 1 0,0 0 15,0-1-15,21-20 0,-21 21 0,22-22 16,-1 1-16,-21-1 0,21 22 16,21-64-16,-21 64 0,1 20 15,-1-20-15,0 21 0,0 21 16,0 0-16,0 0 0,1 0 16,-1 0-16,-21 21 15,21 0-15,-21 0 0,21 1 16,-21-1-16,21 0 0,-21 21 15,21-21-15</inkml:trace>
  <inkml:trace contextRef="#ctx0" brushRef="#br0" timeOffset="91271.07">4847 12383 0,'0'0'0,"21"0"0,0-22 0,1 1 16,-1 0-16,-21 0 15,0 0-15,0 0 0,0-1 16,0 1-16,0-21 0,0 21 0,0-22 16,-21 22-16,-1 0 15,1 0-15,0 0 0,-21 21 0,21 0 16,-1 0-16,-20 0 0,21 21 0,0 0 16,0 0-16,-22 0 0,22 22 15,-21 41-15,-1-20 16,43-22-16,-21 1 0,21-1 0,-21-21 15,21 21-15,0-20 0,0-1 16,0 0-16,0 0 0,21-21 0,22 21 16,20-21-1,-42 0-15,22-21 16,-22 0-16,0 21 0,21-21 0,-21 0 16,22-1-16,-22 1 0,0-21 0,21 21 15,-20-22-15,-1-20 16,0-43-1,-21 85-15,0-21 0,0 20 0,0 1 16,21 0-16,-21 42 16,0 0-1,0 1-15,0-1 16,0 0-16,0 21 0,0-21 0,0 22 16,0-1-16,0-21 0,0 22 0,0-22 15,0 21-15,0-21 0,0 22 16,0-1-16,64 0 15,-43-42-15,0 0 0,0 0 16,0 0-16,0 0 0,22 0 16,-22-21-16,0 21 0,21-21 0,-20 0 15,62-43-15,-63 43 16,1 0-16,-1-21 0,0 20 16,0-20-16,0 0 0,-21 21 0,0-22 15,0 22-15,21-42 16,-21 41-16,0 1 0,0 42 31,0 22-15,-21-22-16,21 0 0,0 0 0,0 22 15,-21 41 1,0-41-16,21-22 0,0 0 0,0 0 16,0 0-16,0 0 0,0 22 15,21-43-15,0 21 0,0-21 16,1 0-16,-1 0 0,42 0 15,-42 0-15,22 0 0,20-21 16,-42 0-16,22-1 0,-22 1 16,0 0-16,0 0 0,0 0 15,1 0-15,-22-22 0,0-20 16,0 42-16,0-1 16,0 1-16,0 0 0,0 0 15,-22 21-15,1 0 0,0 0 16,21 21 15,21-21-31,0 0 0,1 0 16,-1 0-16,0 0 0,0 0 15,0 0-15,43 0 16,-43 0-16,21-21 0,22 0 16,-43 21-16,0 0 0,0-21 15,0-1-15,-21 44 31,-21-1-15,21 0-16,-21 21 16,21-21-16,0 1 0,-21 20 0,0 0 15,21-21-15,0 22 0,0-22 16,0 0-16,0 0 16,0 0-16,21 1 0,0-22 15,0 0-15,22 0 16,-1 0-16,-21 0 15,0 0-15,0 0 0,1 0 0,-1-22 16,-21 1-16,21 0 0,0 21 0,0-21 16</inkml:trace>
  <inkml:trace contextRef="#ctx0" brushRef="#br0" timeOffset="91462.96">6308 11853 0,'-22'0'0,"44"0"0,-65 0 0,22 0 16,0 0 0,42 0 31,0 0-32</inkml:trace>
  <inkml:trace contextRef="#ctx0" brushRef="#br0" timeOffset="92339.99">7070 12277 0,'0'-21'15,"21"21"-15,0-22 16,-21 1-16,21 21 0,0-21 0,-21 0 16,0 0-16,21 0 0,-21-1 0,0-20 15,0 21-15,0 0 16,-21 0-16,0 21 0,0 0 16,0 0-16,-22 0 0,22 0 0,-21 0 15,21 0-15,-22 21 0,22 0 16,-21 0-16,21 0 0,-22 0 15,22 22-15,0-22 0,0 21 0,0-21 0,21 1 16,0 20-16,0-21 0,0 0 16,0 0-16,0 1 0,21-1 15,21-21-15,-21 0 16,1 0-16,-1 0 0,21 0 16,0-21-16,-20 21 0,20-22 0,-21 1 15,21 0-15,-20 0 0,-1 0 0,0 0 16,0-1-16,21-20 15,-42 21-15,0 0 0,0 0 0,0-1 16,0 1-16,0 42 47,0 1-47,0-1 0,0 21 16,0-21-16,0 22 0,0-1 0,0-21 15,0 21-15,0 1 0,0-1 16,22 64-16,-1 0 15,-21-64-15,0 22 0,21-22 0,-21 21 16,0 1-16,21-22 0,-21 22 16,0-22-16,0 0 0,0 1 0,0-1 15,0 0-15,-21 22 0,-21-1 16,20-41-16,-20-22 16,21 0-16,0 0 0,-22 0 15,22 0-15,-21 0 0,0-22 0,-1 1 16,-168-63-1,126 41 1,43 1-16,20 21 0,-20-22 0,21 1 16,21 0-16,0-1 0,0 22 0,0-21 15,0 0-15,0-1 0,63-20 16,43-43 0,-42 64-16,-1 20 0,64-62 15,-63 63-15</inkml:trace>
  <inkml:trace contextRef="#ctx0" brushRef="#br0" timeOffset="92820.21">7853 11938 0,'0'-21'0,"0"42"0,0-63 0,0 21 16,-21 21-16,-1-22 0,1 22 0,0 0 15,0 0-15,-43 0 16,-20 43-1,63-22-15,-1 0 0,-20 21 0,21 1 0,21-22 16,-21 21-16,0 1 0,21-1 16,-22 0-16,22-21 0,0 43 15,0-43-15,0 21 16,22-42-16,-1 22 0,0-22 16,0 0-16,0 0 0,0 0 15,22 0-15,-22-22 0,0 1 0,0 0 16,22 21-16,-22-42 0,0 21 15,21-22-15,-21 1 0,22-22 16,-43 22-16,0 21 16,0-21-16,0 20 0,0 1 0,0 0 15,0 0-15,0 42 16,-21 0 0,21 0-16,-22 1 0,22 20 15,0-21-15,0 0 0,0 22 16,0-22-16,0 0 0,0 21 0,0-21 0,0 1 15,0-1-15,22 0 16,-1 0-16,0-21 16,0 0-16,0 0 0,0 0 0,1 0 15,-1 0-15,0-21 0,0 21 0,0-21 16,0 0-16,1-1 0</inkml:trace>
  <inkml:trace contextRef="#ctx0" brushRef="#br0" timeOffset="94039.51">8318 11599 0,'0'-21'0,"0"42"0,0-63 0,0 21 0,0-21 16,-21 42 15,21 21-31,0 0 0,0 0 0,-21 21 16,21 1-16,-21-22 0,21 21 0,0 22 15,0-22-15,0 0 0,-21 1 16,0 105-16,21-106 15,0 1-15,0-1 0,0-21 0,0 0 16,0 22-16,0-22 16,21 0-16,0-21 0,0 0 15,0 0-15,22 0 16,-22 0-16,0 0 0,0-21 16,0 0-16,0-1 0,1 1 0,-1-21 15,0 21-15,0 0 0,0-22 0,43-63 16,-43 85-1,0-21-15,-21 21 0,21 0 0,-21-1 16,0 44 0,0-1-1,0 0-15,0 0 0,-21 21 16,21-20-16,0-1 16,0 21-16,0-21 0,0 0 0,0 1 0,0-1 15,0 21-15,0-21 0,0 0 16,0 22-1,42-43 1,-20 0-16,-1 0 0,21 0 16,-21-21-16,0 21 0,22-22 0,-22 1 15,21 0-15,-21 0 0,64-64 16,-43 22 0,-20 42-16,-22-1 0,0 1 0,0 0 15,0 0-15,0 42 31,0 0-31,0 0 0,-22 1 16,22-1-16,-21 0 0,21 0 0,0 21 16,0-20-16,0-1 0,0 0 15,0 0-15,0 0 16,0 0-16,21-21 0,1 0 16,-1 0-16,0 0 0,0 0 15,0 0-15,0-21 16,-21 0-16,22 21 0,-22-21 15,0-43-15,0 43 16,0 0-16,-22 0 16,1 0-16,0 0 0,21-1 0,-21 1 0,0 21 15,0-21-15,21 0 16,0 0 0,0 0-1,21 21-15,21 0 0,-21-22 16,43 22-16,20-42 15,-41 42-15,-1 0 0,0 0 16,1 0-16,-1 0 0,0 0 0,22 0 16,-22 21-16,-21 0 0,1 1 15,-22 20-15,0 0 16,0-21-16,0 1 0,0 20 16,-22-21-16,22 0 0,-21 0 0,21 1 15,-21-1-15,21 0 0,0 0 16,-21 0-16,21 0 15,-21 1-15,0-1 16,-1-21 15,22-21-31,0-1 16,0 1-16,0 0 0,0 0 0,0 0 16,22 0-16,-22-22 0,21 22 15,0-21-15,0-1 0,21 1 0,-20 21 16,20-21-16,0-1 0,1 22 0,-1 0 15,0 0-15,1 0 0,-1 21 16,21 0-16,1 21 16,-43 0-16,0 21 0,-21 1 15,21-22-15,-21 21 0,0 0 0,22 1 16,-22-1-16,0-21 0,0 22 16,0-22-16,0 21 0,-22-21 0,22 0 15,-21 1-15,0-22 0,21 21 16,-21-21-16,0 0 0,0 0 15,-1 0 1,1-21-16,21-1 16,0 1-16,-21 21 0,0-21 15</inkml:trace>
  <inkml:trace contextRef="#ctx0" brushRef="#br0" timeOffset="94235.4">9292 11472 0,'-21'0'0,"42"0"0,-63 0 16,21 0-16,-1 0 15,22-21 32,-21 21-31,0 0-16</inkml:trace>
  <inkml:trace contextRef="#ctx0" brushRef="#br0" timeOffset="94423.29">8022 11726 0,'-21'22'15,"42"-44"-15,-42 65 0,42-43 16,0 0-16,0 0 15,1 0-15,41-21 16,-21 21-16,1-22 0,41 1 16,-41 21-16,20-21 0,-20 0 0,62 0 15,-41 0-15</inkml:trace>
  <inkml:trace contextRef="#ctx0" brushRef="#br0" timeOffset="95188.85">11388 11451 0,'0'-21'0,"0"42"0,0-63 0,0 21 16,0 42 15,0 0-31,-22 21 16,22-20-16,-21 20 0,0-21 15,21 21-15,0 1 0,-21 41 16,0-62-16,0 20 0,21 0 0,-43 64 15,43-42 1,0-43-16,0 0 16,0 0-16,0-42 31,0 0-31,0-22 16,0 22-16,0 0 15,21 0-15,1-21 0,-1-22 16,21-21-16,-21 43 0,22 0 15,-22-1-15,0 1 0,21 0 16,1 21-16,-22-22 0,21 22 0,0 0 16,-20 0-16,20 21 0,21 0 15,-20 0-15,-22 21 0,21 0 16,-21 21-16,1-20 0,-1 20 16,0-21-16,-21 21 0,21 1 0,-21-1 15,0 0-15,0 1 0,0-22 0,0 21 16,-21 1-16,0-22 0,0 63 15,-1-41 1,1-22-16,0-21 16,21-21-1,-21 21 1,0-21-16,21-1 0</inkml:trace>
  <inkml:trace contextRef="#ctx0" brushRef="#br0" timeOffset="95403.73">11218 11790 0,'21'0'0,"1"0"16,20 0-16,-21-21 0,0 21 16,22 0-16,-22-21 0,21 21 0,43-43 15,-43 43-15,64-21 16,-64 21-16,1-21 0,-1 21 15,0 0-15,1-21 0,-22 21 0,85-21 16,-43-22 0</inkml:trace>
  <inkml:trace contextRef="#ctx0" brushRef="#br0" timeOffset="95666.58">12467 11388 0,'0'0'0,"0"-21"31,-21 42-15,21 0-16,-21 0 15,21 0-15,-21 0 0,21 43 16,0-1 0,-22-20-16,22-1 0,-21-21 0,0 22 15,21-22-15,0 21 0,0-21 16,-21 0-16,21 1 0,0-1 0,0 0 15,0 21-15,21-42 32,0 0-32,0-21 15</inkml:trace>
  <inkml:trace contextRef="#ctx0" brushRef="#br0" timeOffset="95977.4">12425 11536 0,'0'-21'0,"0"42"0,0-63 0,0 20 16,0 1-16,0 0 0,0 0 16,21 0-16,0 0 0,21-22 15,1 22 1,-1 0-16,-21 21 0,22 0 0,-22 0 16,21 0-16,-21 0 0,43 42 15,-43-21-15,-21 1 0,0-1 0,0 21 16,0 43-1,-21-64-15,0 0 0,-1 0 16,-20 0-16,21-21 0,0 22 0,-64-1 16,64-21-1,0 0-15,0 21 0,-1-21 16,44-21 15,-1 21-31,0-21 0,0 21 16</inkml:trace>
  <inkml:trace contextRef="#ctx0" brushRef="#br0" timeOffset="96267.23">13398 11345 0,'0'-21'16,"-21"21"-1,0 0 1,21 21-16,-21 1 0,21-1 16,0 0-16,0 21 0,-21-21 15,0 43-15,21-22 0,0 22 16,-22-43-16,22 0 0,0 0 16,-21 0-16,21 1 0,0-1 0,0 0 15,0 0-15,0 0 16</inkml:trace>
  <inkml:trace contextRef="#ctx0" brushRef="#br0" timeOffset="96543.07">12975 11853 0,'-42'64'16,"84"-128"-16,-84 149 0,42-64 0,0 22 16,84-22-1,-62-21-15,20 21 16,-21-21-16,21 0 0,22 0 0,-22 0 16,1 0-16,20 0 0,-21 0 15,1 0-15,-1 0 0,22-21 16,-1 0-16,-42-1 0,0 22 15,-21-21-15,0 0 0,0 0 16,0 0-16,0 0 16,0-1-16,0 1 0,0 0 0</inkml:trace>
  <inkml:trace contextRef="#ctx0" brushRef="#br0" timeOffset="96811.92">13060 11282 0,'127'-21'32,"-85"0"-32,43 21 0,-43 0 15,0-22-15,1 22 0,-1 0 0,0 0 16,1 0-16,-1-21 0,0 21 15,-20 0-15,20 0 0,-21 0 0,0 0 16,0 0-16,1 0 0,-1 0 16,-42 0-1,-1 0 1,-20 0-16,21 21 0</inkml:trace>
  <inkml:trace contextRef="#ctx0" brushRef="#br0" timeOffset="97741.91">1185 13547 0,'0'0'0,"-21"0"16,0 0 0,21 21-16,0 0 15,-21 0-15,21 0 0,-21 22 16,21-22-16,-22 21 0,22 22 15,0-22-15,0 0 0,-21 1 0,21-1 16,-21 0-16,21 1 0,0-22 16,-21 21-16,21-21 0,0 1 0,0-1 15,0 0-15,21-21 32,0-21-17,0 21-15,1-43 16,-1 22-16,0 0 0,0 0 15</inkml:trace>
  <inkml:trace contextRef="#ctx0" brushRef="#br0" timeOffset="98309.09">1651 13801 0,'-21'0'0,"42"0"0,-63-21 15,20 21-15,1-22 0,0 22 0,0-21 16,0-21-16,21 0 16,0-1-16,0 22 15,0 0-15,0 0 0,21-22 16,0 43-16,0-21 0,0 0 0,1 0 16,41 21-1,-42 0-15,22 0 0,-22 0 0,0 21 16,0 0-16,-21 0 0,0 22 15,0-22-15,0 21 0,0 43 16,-21-43-16,-21 1 0,20-1 16,-20 0-16,21 1 0,-21-1 0,20-21 15,-20 21-15,21 1 0,-21-22 16,-1 64 0,43-64-16,0 0 0,0 0 15,21-21-15,1 0 0,-1 0 16,21 0-16,-21 0 0,22 0 15,-1-21-15,-21 21 0,21-21 0,22 0 16,-43-1-16,21 1 16,-20 0-16,-1 0 0,-21 0 0,0 0 15,0-1-15,0 1 0,0 0 16,0-21-16,-21 21 0,-1-1 0,1 22 16,-42-42-16,20 42 15,22 0-15,0 0 16,0 21-16,0 0 0,0 1 0,-1-22 15,22 21-15,0 21 0,-21-21 16,21 0-16,0 1 0,0-1 16,0 0-16,0 0 0,0 0 15,21-21-15,1 0 0,-1 0 0,0 0 16</inkml:trace>
  <inkml:trace contextRef="#ctx0" brushRef="#br0" timeOffset="98655.9">2455 13822 0,'0'0'0,"-21"0"0,21 21 0,-21-21 0,0 21 15,21 0-15,21-21 47,0 0-31,-21-21-16,0 0 15,0 0-15,-21 21 32,0 0-32,0 0 15,-1 0-15,22 21 16,-21-21-16,21 21 0,0 0 15,0 1 1</inkml:trace>
  <inkml:trace contextRef="#ctx0" brushRef="#br0" timeOffset="99475.82">3895 13589 0,'0'0'0,"0"-21"0,0 0 0,0 0 16,0-1-16,0 1 0,21 21 15,-21-21-15,0 0 16,0 42 0,0 0-16,0 22 15,0-1-15,0 0 0,0 1 0,0 20 16,0-21-16,0 64 15,0-63-15,0-1 0,-21 0 0,21 22 16,0-43-16,0 21 16,0-21-16,0 1 15,21-22 1,-21-22 0,21 1-16,-21 0 15,21 21-15,-21-21 0,21-21 0</inkml:trace>
  <inkml:trace contextRef="#ctx0" brushRef="#br0" timeOffset="99715.69">4360 13420 0,'0'148'31,"0"-106"-15,0 22-16,0-22 0,-21 0 15,0 43-15,21 0 16,-21-64-16,21 21 0,-21-21 16,21 1-16,0-1 0,0 0 0,0 0 15,0 0-15,21-21 32,-21-21-32,0 0 0,0 0 15</inkml:trace>
  <inkml:trace contextRef="#ctx0" brushRef="#br0" timeOffset="99919.57">4000 13822 0,'0'0'0,"-21"0"0,42 0 31,1 0-15,-1 0-16,0 0 0,21 0 0,-21 0 15,1 0-15,20 0 0,-21 0 16,21 0-16,-20-21 0,41 0 16,-21-1-16,-20 22 0,-1-21 15,0 21-15</inkml:trace>
  <inkml:trace contextRef="#ctx0" brushRef="#br0" timeOffset="100171.43">4805 13589 0,'42'0'16,"-21"0"-16,22 0 15,-1 0-15,-21 0 0,21 0 16,-20-21-16,20 21 0,0-21 0,22 21 15,-22-21-15,-21 21 16,0 0-16,1 0 0,-1 0 0,0 0 16,-21-22-16</inkml:trace>
  <inkml:trace contextRef="#ctx0" brushRef="#br0" timeOffset="100447.27">5143 13526 0,'0'21'31,"0"0"-15,0 0-16,0 0 0,0 0 0,0 64 16,0-21-1,0-22-15,0 0 0,-21 43 16,21-43-16,-21 1 0,21-22 0,-21 21 15,21-21-15,0 0 0,0 1 0,0 20 16,-21-21 0,42-21-1,-21-21 1,21 21-16,0-21 0,0 0 16,1-1-16</inkml:trace>
  <inkml:trace contextRef="#ctx0" brushRef="#br0" timeOffset="100723.39">5778 13547 0,'0'0'0,"0"21"32,0 0-32,0 0 0,-21 0 0,21 22 15,0-1-15,0 0 16,-21 1-16,21-1 0,-21 0 0,0 85 15,-22-42 1,43-43-16,-21-20 16,21-1-16,0 0 0,0-42 47,0 0-47,21-1 0,-21 1 15,22 0-15,-22 0 0,0 0 16</inkml:trace>
  <inkml:trace contextRef="#ctx0" brushRef="#br0" timeOffset="100947.62">5715 13653 0,'0'-22'15,"0"44"-15,21-65 0,-21 22 0,21 21 0,0 0 16,1 0-16,-1 0 0,-21 21 16,21 0-16,21 43 15,-21-43-15,1 0 0,-1 22 0,0-22 16,0 21-16,0-21 0,0 0 0,1 22 15,-1-22-15,0 0 0,42 21 16,-41-20 0,-1-44 15,-21 1-31,21 0 16,0 21-16</inkml:trace>
  <inkml:trace contextRef="#ctx0" brushRef="#br0" timeOffset="101210.85">6498 13526 0,'-21'42'31,"0"-21"-31,0 0 0,-1 0 16,1 1-16,0-1 0,-21 21 15,21-21-15,-1 22 0,1-22 0,-21 21 16,21-21-16,0 22 0,-1-22 0,1 0 15,0 0-15,0 0 0,21 0 16,21-21 15,0-21-31,0 0 0,1 21 16,-1-21-16,0 0 0,0 0 0,0-22 16,0 22-16,22-42 0</inkml:trace>
  <inkml:trace contextRef="#ctx0" brushRef="#br0" timeOffset="101452.72">6477 13504 0,'0'-42'16,"0"84"-16,0-63 31,0 42-31,0 1 0,0-1 16,0 21-16,0 0 0,0 22 16,0 63-1,0-85-15,-21 1 0,21-1 16,0 0-16,0-21 0,0 22 0,0-22 15,0 0-15,0 0 0,0 0 0,0 22 16,0-22 0,21-21 15,-21-21-31,0 0 0,21 21 0,0-22 16,-21 1-16,21 0 0</inkml:trace>
  <inkml:trace contextRef="#ctx0" brushRef="#br0" timeOffset="102095.59">7324 13441 0,'0'-21'15,"0"42"-15,-22-42 16,22 42 0,-21 0-16,0 0 0,21 0 0,-21 1 15,0 20-15,21-21 0,0 21 0,-21 1 16,-1-22-16,1 21 0,0 64 16,0-64-1,0 1-15,21-22 0,-21 0 0,-1 21 16,22-20-16,-21-1 0,0 0 15,21 0-15,-21 21 16,0-42-16,21-21 31,0 0-31,0 0 16,0 0-16,21 0 0,-21-1 0,42-41 16,-42 42-1,21-22-15,1 22 0,-1 0 0,-21 0 0,0 0 16,21 21-16,0 0 15,-21 21 1,0 0-16,0 0 0,0 0 0,0 1 16,0 20-16,0-21 0,21 0 15,0 0-15,-21 1 0,22-1 0,-1 0 16,0 0-16,21 0 0,-21-21 16,1 21-16,41-21 15,-42 0-15,43 0 0,-22 0 0,-21 0 16,0 0-16,1-21 0,-1 21 15,21-21-15,-42 0 0,21 0 0,0 0 16,1-1-16,-22 1 0,0-21 16,0 21-16,0 0 15,21-1-15,-21 1 0,-21 21 47</inkml:trace>
  <inkml:trace contextRef="#ctx0" brushRef="#br0" timeOffset="102925.39">1101 15261 0,'0'0'16,"-22"-42"-1,1 42-15,21-21 0,0 42 47,0 0-47,0 0 0,0 22 16,0-22-16,0 21 0,0 0 16,0 1-16,0 20 0,0-20 0,0-22 15,0 21-15,0 0 0,0-20 16,0 20-16,0-21 0,0 0 15,0 0-15,0 1 0,21-22 16,1 0 0,-1 0-16,0-22 15,0 1-15,-21 0 0</inkml:trace>
  <inkml:trace contextRef="#ctx0" brushRef="#br0" timeOffset="103555.54">1905 15304 0,'0'0'0,"0"-22"15,21 1-15,-21 0 0,0-21 16,0-1 0,-21 43-16,0 0 15,0 0-15,-1 0 16,1 22-16,0-1 0,0 0 0,0 0 15,0 21-15,-1 22 16,1-43-16,0 21 0,0-20 0,0 20 16,0-21-16,-1 0 0,22 0 15,0 1-15,0-1 0,22-21 16,-1 0-16,0 0 0,0 0 16,0 0-16,43-21 0,-43 21 15,0-22-15,21 1 0,-20 0 16,20-21-16,-21-1 0,-21 22 15,21 0-15,-21 0 0,21 0 16,-21 0-16,0-22 16,0 64 15,0 1-31,0-1 0,0 0 16,0 0-16,0 21 0,0-20 0,0 41 15,0-21-15,0-20 16,0 20-16,0 0 0,0-21 0,-21 22 15,21-22-15,0 0 0,0 21 16,0-20-16,0-1 0,-21 21 0,21 0 16,0 1-1,-21-43 1,0 21-16,0-21 16,-1 0-16,1 0 15,0-21-15,21 0 0,-21 21 16,-21-22-16,20 1 15,1 21-15,21-21 16,-21 21-16,21-21 16,0 0-1,21 0-15,0 21 16</inkml:trace>
  <inkml:trace contextRef="#ctx0" brushRef="#br0" timeOffset="103770.94">2498 15621 0,'0'0'0,"21"0"94,0 0-94,0 0 0,0 0 16</inkml:trace>
  <inkml:trace contextRef="#ctx0" brushRef="#br0" timeOffset="104943.27">4551 15155 0,'0'-21'16,"0"42"-16,0-63 0,0 21 0,-21 21 0,21-21 0,-22 21 16,22-21-16,-21 21 15,21 21-15,0 0 0,-21 0 16,21 21-16,0 1 0,-21-1 16,21 64-16,0-43 0,-21 1 15,21-22-15,0 22 0,-21-1 0,-1-20 16,1 20-16,0-21 15,-64 107-15,43-128 16,21 21-16,-21-21 0,20 0 16,1 1-16,0-22 0,0 0 0,0 0 15,0 0-15,-1 0 0,22-22 16,-42-41 0,42 21-16,0-1 0,0 22 0,0-21 15,0-1-15,0 1 16,0 0-16,0-1 0,0 1 0,0-64 15,0 43 1,0 42-16,21 21 16,0 21-16,-21 0 15,22 0-15,-1 21 0,-21 1 16,21-22-16,21 64 0,-21-1 16,1-41-16,-1-22 15,21 63-15,-42-62 0,21-1 16,0 21-16,1-42 0,-1 21 15,0-21-15,0 0 0,43 0 16,41-21-16,-62 0 16,41-43-1,-62 43-15,20 0 0,0-21 0,-21 21 0,22-22 16,-22 22-16,0-21 0,0 21 16,0-22-16,-21-20 15,22 42-15,-1-1 0,-21 1 16,0 42-1,0 1-15,0 20 16,0 0-16,0-21 16,-21 1-16,21 20 0,-22-21 0,22 21 15,0 1-15,0-22 0,0 21 0,0-21 16,0 22-16,0-22 0,0 21 16,22-42-16,-1 21 0,0-21 15,0 0-15,0 0 16,0 0-16,1-21 0,20 0 0,-21 0 15,0 0-15,22-22 16,-1-20 0,-21 21-16,0 20 0,-21-20 0,0 0 0,0 21 15,0-22-15,0 1 0,-21-22 16,-21 22 0,21 21-16,-1 21 0,1 0 0,-42 0 15,42 0-15,-1 0 0,-20 21 16,0 43-1,42-43-15,-21 0 0,21 21 16,0-21-16,0 1 0,0-1 0,0 0 16,21 0-16,0 0 0,0-21 15,0 0-15,64 21 16,-64-21-16,21 0 16</inkml:trace>
  <inkml:trace contextRef="#ctx0" brushRef="#br0" timeOffset="105258.09">5884 15536 0,'0'-84'16,"0"168"-16,0-189 15,0 83-15,-21 22 16,0 0 0,0 0-16,0 0 0,-1 22 15,1-1-15,-21 0 0,21 21 16,0-21-16,-1 1 0,1 20 0,0 0 15,-21 22-15,21-1 16,21-20-16,0-1 0,0-21 16,0 0-16,21 0 0,0 1 0,21-1 15,1-21-15,-1 21 16,85-21-16,-42 0 16,-22-21-16,-21 0 15,1 21-15,20-22 0,-20 1 0,-1 0 16,0 0-16,22 0 0,-22 0 15,-21-1-15,43-20 0</inkml:trace>
  <inkml:trace contextRef="#ctx0" brushRef="#br0" timeOffset="105719.82">6477 15727 0,'42'-233'31,"-126"127"-15,126 445 0,-106-678-16,43 339 0,0 0 0,-21 0 15,21 21-15,-1 1 0,1-1 0,0 0 16,-21 21-16,21-21 0,-1 22 0,1-1 15,0-21-15,0 22 0,21-22 0,0 42 16,0 22 0,0-64-1,21 0-15,0-21 0,22 0 0,-22 0 16,0 0-16,0 0 0,64-42 16,-64 21-16,0 0 15,21-22-15,-20 22 0,-1 0 16,0 0-16,-21-22 0,0 22 15,0-21-15,0-64 16,0 64-16,0 21 0,0 42 47,0 0-47,0 21 0,0-21 16,0 1-16,0 20 0,0-21 15,0 21-15,0-20 0,0 20 0,0-21 16,0 0-16,0 0 0,0 22 15,21-22-15,21 21 16,1-42-16,-22 0 0,42 0 16,-20 0-16,-1-21 15,0 0-15,-20 0 0,20 21 0,-21-21 16,64-64-16,-43 21 16,-21 22-16,-21 0 15,21-64-15</inkml:trace>
  <inkml:trace contextRef="#ctx0" brushRef="#br0" timeOffset="106369.46">7091 15198 0,'21'-127'16,"0"21"0,-63 339-16,84-445 15,-42 233 1,0 0-16,0 22 0,-21 20 16,21-20-16,0-1 0,0 0 15,-21 22-15,21-22 0,-21 43 16,21-43-16,0-21 0,-22 22 0,22 20 15,0 22 1,0-64-16,0 0 0,0 0 16,0 0-16,22 1 15,-1-22-15,0 0 16,0 0-16,21 0 0,43-43 16,-43 43-16,-20-21 15,-1 0-15,0 0 0,0 0 16,0-1-16,0 1 0,1 0 0,-1 0 15,-21 0-15,21-43 16,-21 22-16,0 21 16,-21 42 15,21 0-31,0 0 16,0 0-16,-21 22 15,21-22-15,0 0 0,0 0 0,0 0 16,0 22-16,0-22 0,0 0 15,0 0-15,21 0 0,42 22 16,1-43 0,-43 0-16,0 0 0,0 0 15,22 0-15,-22 0 0,0-21 0,21 21 16,-21-22-16,1 1 0,-1 0 0,0 0 16,-21-21-1,0-22-15,0 22 0,0-1 16,0 22-16,-21-63 0,0 62 15,21 1-15,-43 0 0,22 0 16,0 0-16,0 21 0,-43 0 16,43 0-16,0 21 0,0 0 15,0 0-15,-22 22 0,22-22 16,0 0-16,21 0 0,0 0 16,0 0-16,0 1 0,0-1 0,0 21 15,63-21 1,-41 0-16,-1-21 0,0 0 0,21 0 15</inkml:trace>
  <inkml:trace contextRef="#ctx0" brushRef="#br0" timeOffset="106801.21">8107 15494 0,'0'0'15,"0"-21"-15,0 0 0,0 0 16,0-1-16,0 1 0,0 0 15,0 0-15,0 0 0,21 0 16,0-1-16,0 22 0,0 0 16,22-21-1,-22 21-15,0 0 0,0 0 0,0 21 16,1 1-16,-1-1 0,0 0 0,-21 0 16,0 0-16,21 22 0,0 41 15,-21 1 1,0-64-16,0 0 15,0 22-15,0-22 0,0 0 16,0 0-16,-21-42 47,21 0-47,0 0 0,0-1 16,0 1-16,0 0 15,0-85-15,21 85 16,0 0-16,1-21 0,-22 20 0,21-20 15,0 21-15,0 0 0,21 0 0,-20 21 16,-1-22-16,63 22 16,-41 0-1,-22 0-15,0 0 0,0 0 0</inkml:trace>
  <inkml:trace contextRef="#ctx0" brushRef="#br0" timeOffset="107294.92">9313 15325 0,'0'0'0,"21"-21"15,1-1-15,-22 1 0,0 0 16,0 0-16,0 0 0,0-22 16,-22 43-1,1 0-15,0 0 16,0 0-16,0 0 0,0 22 0,-1-1 15,-20 0-15,0 21 16,42 1-16,-21-22 16,21 0-16,0 0 0,0 0 0,0 0 15,0 1-15,0-1 0,0 0 0,21-21 16,-21 21-16,21 0 0,21 0 16,1 1-1,-22-22-15,21 21 16,-21-21-16,0 0 0,1 0 0,-1 0 15,-21 21-15,21-21 0,0 0 0,-21 21 16,0 0 0,-21-21-1,0 0 1,-22 21-16,22-21 0,-21 0 16,21 0-16,-64 0 15,22 22-15,20-22 0,22 0 16,-21 0-16,21 21 0,-1-21 15,1 0-15,0 0 0,0 0 0,0 0 16,0 0-16,21-21 16,0-1-16,-22 22 15,22-21-15</inkml:trace>
  <inkml:trace contextRef="#ctx0" brushRef="#br0" timeOffset="107651.72">7387 14986 0,'-21'-21'0,"42"42"0,-63-42 0,21 21 16,21-21-16,21 21 15,0-21 1,21 21-16,-21 0 0,22-22 0,-1 22 16,0 0-16,22 0 0,-22 0 15,149 0 1,-128 0-16,1 0 0,-1 0 0,1 0 16,-22 0-16,0 0 0,1 0 15,-1 0-15,-21 0 0,22 0 0,-22 0 16,0 0-16,0 0 15,-42 0 17,0 0-32</inkml:trace>
  <inkml:trace contextRef="#ctx0" brushRef="#br0" timeOffset="108724.1">1164 16955 0,'-21'0'0,"0"0"31,21-22-15,0 1-1,0 0-15,0 0 16,21 21-16,0-21 0,0 0 16,0 21-16,22 0 15,-22 0-15,0 0 0,0 42 16,0-21-16,-21 21 0,22 1 15,-22-22-15,0 21 0,0 22 0,0-22 16,-22 0-16,1 1 0,0-1 16,0-21-16,-21 22 0,20-1 15,-20-21-15,21 21 0,-21-20 16,20-1-16,-20 0 0,21 0 16,-21-21-16,20 0 0,1 0 0,-21 0 15,21 0-15,0-21 0,-1 0 16,-20-22-1,21 22-15,0-63 0,21 62 16,0-20-16,0 21 0,0-21 16,0-1-16,0 22 0,21-21 15,0 21-15,0-1 0,43-20 16,-43 42-16,21 0 16,-21 0-16,1 21 0,20 22 15,-21-22-15,0 0 0,0 21 16,1-21-16,-22 22 0,0-22 15,42 42-15,-42-20 16,21-1-16,-21-21 0,21-21 16,0 21-16,-21 1 0,22-22 15,-1 0-15,0 0 16,0-22 0,0 22-16,0-21 0,1 0 0,-1 0 15,0 0-15</inkml:trace>
  <inkml:trace contextRef="#ctx0" brushRef="#br0" timeOffset="109117.88">1884 16849 0,'0'0'0,"0"21"32,0 0-32,-21 0 15,-1 22-15,1-22 0,21 21 16,-21 0-16,0 1 0,0-1 15,21-21-15,0 22 0,-21 20 16,21-21-16,0-20 16,0-1-16,0 21 0,21-21 15,0-21-15,0 0 16,0 0-16,0 0 0,22 0 0,-22-21 16,0 0-16,0 0 0,0 0 15,22-22 1,-22 22-16,0-42 0,0 20 0,-21 22 15,0-64-15,0 64 16,-21-21-16,0 21 0,0 0 0,21-1 16,-21 1-16,-22 21 15,22 0-15,-21 21 16,21 1-16,-1 20 16,22-21-16,-21 0 0,21 0 0,0 1 15,0-1-15,0 0 16,21 0-16,1-21 0,-1 0 0</inkml:trace>
  <inkml:trace contextRef="#ctx0" brushRef="#br0" timeOffset="109331.76">2582 17145 0,'0'0'15,"0"-21"1,0 0-1,21 21 64,1 0-79,-1 0 0</inkml:trace>
  <inkml:trace contextRef="#ctx0" brushRef="#br0" timeOffset="109819.48">3852 16637 0,'0'0'16,"64"0"15,-22 0-31,-21 0 0,22 0 0,-22 0 0,21 0 16,0 0-16,1 0 15,-1-21-15,64 21 0,-64 0 16,22 0-16,-22 0 0,0 0 16,1 0-16,-22 0 0,42 0 15</inkml:trace>
  <inkml:trace contextRef="#ctx0" brushRef="#br0" timeOffset="110108.31">4212 16679 0,'0'0'0,"-21"64"32,0-43-32,21 0 0,0 0 15,0 22-15,0 20 0,0 1 16,0-22-16,0 0 15,0 22-15,0-22 0,0-21 16,0 1-16,0-1 0,-21 21 16,21-21-16,0 0 15,0-42 32,21 21-47,0-21 0,-21 0 16,21 0-16</inkml:trace>
  <inkml:trace contextRef="#ctx0" brushRef="#br0" timeOffset="110690.98">4508 16933 0,'22'0'0,"-22"22"16,0-1-1,-22 42 1,1 1-16,21-43 0,-21 0 15,21 21-15,0-20 16,0-1-16,0 0 0,21-21 16,0 0-16,1 0 0,20 0 15,43-21 1,-43 0-16,21-1 16,-41 1-16,20 0 0,-21 0 0,0 0 15,0 0-15,-21-1 0,22-20 16,-22 0-1,0 21-15,0-1 16,-22 22 15,22 22-31,0-1 0,0 0 16,0 21-16,0-21 0,0 22 0,0-22 16,0 21-16,0 1 0,0-1 15,0 0-15,0 64 0,0 0 16,0-64-16,0 22 15,0-22-15,0 0 0,-21 22 0,21-22 16,-21 1-16,21-1 0,-21 0 16,21-21-16,-21 22 0,0-22 15,-64 42 1,43-63-16,20 0 0,-62 0 16,41 0-16,1 0 0,0-21 15,-1 21-15,1-21 0,0 0 0,-43-43 16,22 1-1,41 42-15,1-22 0,0 22 0,21 0 16,0-21-16,0 21 0,0-22 16,21 1-16,0 21 15,1 0-15,20-1 0,-21 1 0,21 0 16</inkml:trace>
  <inkml:trace contextRef="#ctx0" brushRef="#br0" timeOffset="111057.77">5355 16933 0,'0'0'16,"0"-21"-16,-21 21 0,21-21 16,-21 21-16,0 0 0,-1 0 15,1 0-15,21 21 16,-21 0-16,21 64 15,0-43-15,0 43 16,0-21-16,0-22 0,0 21 0,0 1 16,0-1-16,0 1 15,0-1-15,0 43 0,0-42 16,0-1-16,-21 1 0,21-22 16,-21 43-16,21-43 0,-21-21 15,21 22-15,-22-22 0,22 0 16,-21 0-1,21-42 1,0 0-16,0 0 16,0-22-16,0 22 0,21-21 0,1-1 15,-22 1-15,21 0 0,0-1 16</inkml:trace>
  <inkml:trace contextRef="#ctx0" brushRef="#br0" timeOffset="111368.59">5228 17018 0,'0'0'16,"0"-42"-16,0 21 0,0-1 0,0 1 0,21 0 16,-21 0-16,21 0 0,1 0 15,41-1-15,-42 1 0,43 0 16,-22 21 0,22 0-16,-22 0 0,-21 0 15,0 21-15,0 22 0,-21-22 0,0 21 16,-21 43-1,-63 21-15,41-64 16,-41 0-16,62-21 16,-20 1-16,21-1 0,-21 0 0,20-21 15,1 0-15,0 0 0,0 0 16,21-21 15,0 0-31,21 21 0,0-22 0,0 1 16,1 21-16</inkml:trace>
  <inkml:trace contextRef="#ctx0" brushRef="#br0" timeOffset="111723.9">5884 17103 0,'0'0'15,"21"0"-15,43 0 16,-43-21-16,0 21 15,-21-22-15,21 1 0,1 21 0,-1-21 16,-21 0-16,21 0 0,-21 0 16,21-1-16,-21-20 15,0 21-15,0 0 16,0 0-16,-21 21 16,0 0-16,0 0 0,-1 21 15,1 0-15,0-21 0,0 21 16,0 21-16,0 22 15,-1-43-15,22 0 0,0 0 16,0 22-16,0-22 0,0 0 0,0 0 16,22 22-1,-1-22-15,0-21 0,0 0 16,21 0-16,-20 0 0,-1 0 16,0 0-16,21 0 0,-21 0 0,64-21 15</inkml:trace>
  <inkml:trace contextRef="#ctx0" brushRef="#br0" timeOffset="112099.69">6900 16828 0,'0'-22'0,"0"44"0,0-65 16,-21 22-16,0 21 0,0 0 16,0 0-16,-22 0 0,22 0 0,-21 21 15,-43 22 1,64-22-16,0 0 0,0 21 0,21-21 15,0 1-15,0-1 16,0 0-16,0 0 0,21-21 0,0 21 16,0 0-16,43-21 15,-22 22-15,-21-22 0,0 0 16,43 21-16,-43 0 0,0 0 16,-21 0-1,0 0-15,-21-21 16,0 0-16,0 22 0,-1-22 15,1 0-15,-21 0 0,0 0 0,20 0 16,-20 0-16,0 0 0,21 0 16,-22 0-16,-20 0 15,20-22-15,22 22 16,0 0-16,21-21 16,0 0-16,0 0 15,0 0-15,21 21 16</inkml:trace>
  <inkml:trace contextRef="#ctx0" brushRef="#br0" timeOffset="113326.93">8086 16679 0,'0'0'0,"-22"-21"31,1 21-15,0 0-16,0 21 0,0 1 15,0-22-15,-1 42 0,1-21 16,0 0-16,0 0 0,0 1 0,0 20 15,-1-21-15,1 43 16,21-22-16,0-21 0,0 0 16,0 0-16,21 1 0,1-22 15,20 0-15,-21 0 0,0 0 16,0 0-16,64 0 16,-21-22-1,-43 1-15,0 0 0,-21-21 16,21 21-16,-21-22 0,0 22 0,0 0 15,0-21-15,-21 20 0,21-20 16,-42 0-16,-1-1 16,22 22-16,0 21 0,0 0 15,0 0-15,-1 0 0,22 21 16,0 1 0,22-22-16,-1 0 15,21 0-15,-21 0 0,22 0 16,-1 0-16,0 0 0,1 0 0,-1 0 15,0 0-15,1-22 0,-1 22 0,21-21 16,22 0 0,0-42-16,-64 63 15,0-22-15,0 1 0,-21 0 16,0 0-16,0 0 16,-21 21-1,0 0-15,0 0 16,21 21-1,-21 0-15,21 0 0,-22 0 0,22 1 16,0 20-16,0 43 16,0-43-16,-21 0 0,0 85 15,21-84-15,-21 20 16,21 1-16,0-1 0,0 1 0,0-1 16,-21 149-16,21-64 15,-21-85-15,21 22 16,0 63-16,0-84 15,-22 63-15,22-43 0,-21-20 16,21-1-16,0 64 16,-21-21-16,21-63 0,0-1 15,0 0-15,0 1 16,0-22-16,0 0 0,0 0 0,-21-21 31,0-21-31,21 0 16,-21 0-16,-1-1 0,22 1 15,-21-21-15,0 21 0,0-22 0,0 1 16,-22-21-16,-41-107 16,63 128-16,-1-22 0,1 1 15,-21-22-15,21 22 0,21-1 16,0-20-16,0 20 0,0-21 0,0 22 16,0-22-16,0 22 0,84-85 15,-41 84-15,20-21 16,-20 64-1,-22-21-15,21 21 0,0-22 0,1 22 16,-22 0-16,64-21 16,20-1-16,-83 22 15,-1 21-15,21-21 0,-21 21 0,0 0 16,1 0-16,-1-21 0,0 21 16,0 0-16</inkml:trace>
  <inkml:trace contextRef="#ctx0" brushRef="#br0" timeOffset="114435.31">10329 16425 0,'21'-21'0,"-21"42"31,0 1-31,0-1 0,-21 0 16,0 21-16,21 1 0,-63 105 15,41-106 1,1 22-16,-21-22 0,21 21 0,0-20 15,-1-1-15,-20 0 0,21 1 16,-21-1-16,-1 0 16,22-20-16,-42 20 0,63-21 15,-22-21-15,1 0 0,0-21 16,0 0-16,21 0 16,-21-1-16,21 1 0,0-21 0,0-22 15,0 1 1,0 21-16,0-1 0,0 1 0,0-64 15,0 85-15,0-21 0,0 20 16,21 1-16,0 0 0,-21 0 0,42 21 16,-20 42-1,-1-21-15,0 1 16,-21 20-16,21-21 0,-21 21 0,21 1 16,-21-1-16,0-21 0,21 22 15,1-1-15,-1 0 0,21 43 16,-21-85-1,0 21-15,1-21 0,-1 0 0,21 0 16,-21 0-16,22 0 0,-22 0 0,21 0 16,64-42-1,-21-43-15,-64 64 16,0-21-16,0 20 16,0-20-16,0 21 0,22-43 0,-43 43 15,0 0-15,0-21 16,0 63 15,-21 0-31,-1 0 16,22 0-16,-21 22 0,21-22 15,0 21-15,0-21 0,0 22 0,0-22 16,0 21-16,0-21 0,0 1 16,0-1-16,0 0 0,0 0 0,21 0 15,22 0-15,41-21 16,-62 0-16,20 0 0,0 0 15,43-21-15,-43 0 16,-21 21-16,22-21 0,-22 0 16,0 0-16,0-22 0,-21 1 15,0 0-15,0-22 16,-21 22-16,0 21 0,0-1 16,0-20-16,-22 21 0,22 0 0,-21 0 15,21-1-15,-22 22 0,-20 0 16,20 0-1,22 0-15,0 22 0,21-1 16,0 0-16,-21 0 0,21 0 16,0 0-16,0 1 0,21-1 15,0-21-15,22 0 16</inkml:trace>
  <inkml:trace contextRef="#ctx0" brushRef="#br0" timeOffset="114711.15">11451 16722 0,'0'0'16,"21"-21"-16,-21-22 15,0 22-15,-21 0 16,0 21-16,0 0 16,0 0-16,-1 0 0,1 0 15,0 0-15,0 0 0,0 21 0,0 0 16,-1 22-16,-41 62 15,42-62-15,-22 20 16,43-20-16,-21-1 0,21-21 16,0 21-16,0-20 0,0-1 0,43 21 15,41 0 1,-41-42-16,-1 0 0,0 0 16,1 0-16,-1 0 0,0 0 15</inkml:trace>
  <inkml:trace contextRef="#ctx0" brushRef="#br0" timeOffset="115203.38">12171 16828 0,'0'-22'0,"0"44"0,0-65 0,0 22 16,-21 0-16,-1 0 0,1 0 0,0 21 16,-21-22-16,21 22 0,-1 0 15,-20 0-15,21 0 0,-21 0 0,-1 22 16,22-1-16,-21 0 0,-1 0 15,22 21-15,-21-20 0,0 62 16,20-63-16,1 22 0,21-1 16,0-21-16,0 22 0,0-22 15,0 0-15,0 0 0,21 0 0,1 0 16,41 1-16,1-22 16,-43 0-16,21 0 0,0 0 15,22 0-15,-43-22 16,0 1-16,22 0 0,-22 0 0,0 0 15,0 0-15,0-43 16,0 22-16,1-1 0,-22 1 16,21 0-16,-21-1 0,0-20 0,0 42 15,0 0-15,0 42 32,0 0-32,0 21 15,-21-21-15,21 22 0,0-22 16,-22 21-16,22-21 0,0 22 0,0-22 15,0 21-15,0-21 0,0 1 16,0 20-16,22-21 0,-1 0 16,0-21-16,0 21 15,21-21-15,-20 0 0,-1 0 0,21 0 16,0 0-16,-20-21 0,20 0 0,0 0 16,-21 0-16</inkml:trace>
  <inkml:trace contextRef="#ctx0" brushRef="#br0" timeOffset="115523.2">12848 16341 0,'0'0'15,"0"-21"-15,0-1 0,0 1 0,-21 21 16,0 0 0,0 0-16,-1 21 15,1 1-15,21-1 0,-21 0 16,0 0-16,21 0 0,0 22 0,-21-1 15,0-21-15,21 21 0,-22 85 16,-20 22 0,42-107-16,0-21 0,0 21 15,0 1-15,0-22 0,0 21 16,0-21-16,0 1 0,0-1 16,0 0-16,21 0 0,22-21 15,-22 0-15,0 0 16,0 0-16,0 0 0,0-21 15,22 0-15,-22 0 0,0-1 0,21 1 16,-20 0-16,20 0 16</inkml:trace>
  <inkml:trace contextRef="#ctx0" brushRef="#br0" timeOffset="115886.99">13102 16806 0,'0'-63'16,"-21"63"15,0 0-31,63 63 0,-105-105 0,41 42 16,22 21-16,-21 0 0,0 22 0,0-22 15,0 0-15,0 0 0,21 22 16,0-22-16,0 0 0,0 0 0,0 43 16,42-22-1,0-21-15,-21-21 0,64 21 16,-43-21-16,-20 0 0,20 0 16,0 0-16,-21 0 0,22-21 15,-1 0-15,-21 0 0,22-43 16,-43 22-1,0 21-15,0-22 0,0 1 16,0 21-16,-22-85 16,-20 64-1,21 21-15,0 21 0,-43 0 0,22 0 16,0 0-16,20 0 0,-41 21 16,21 21-1,42-21-15,0 0 0,0 22 16,21-22-16,0-21 0,42 21 15,43 21 1</inkml:trace>
  <inkml:trace contextRef="#ctx0" brushRef="#br0" timeOffset="116295.76">13589 16976 0,'21'-21'0,"-21"-1"15,0-20 1,0 21-16,0-43 15,64 1-15,-64 21 0,21 42 16,0-22-16,0 1 0,0 21 16,0 0-16,1 0 0,-1 0 0,0 0 15,0 0-15,21 21 16,-20 64 0,-22-64-16,0 22 0,0-1 15,0 0-15,0-21 0,0 1 16,0 20-16,-22-21 0,-20 64 15,42-64 1,-21-21-16,0 0 16,21-21-1,0 0 1,0-1-16,0 1 0,0 0 16,0 0-16,21-21 0,0 20 15,-21 1-15,21-21 0,0 21 16,1 0-16,-22-22 0,21 22 0,0 0 15,0 0-15,0 0 16,0-1-16,1 22 16,-1 0-1,0 0-15</inkml:trace>
  <inkml:trace contextRef="#ctx0" brushRef="#br0" timeOffset="116742.89">14668 16637 0,'0'-21'0,"0"42"0,0-63 15,0 21-15,0-1 32,-21 22-17,0 0-15,0 0 0,0 22 16,0-1-16,-22 0 0,22-21 15,0 42-15,-21 1 0,20-22 16,22 0-16,0 0 0,0 0 0,0 0 16,0 1-16,0-1 0,22 0 0,-1-21 15,0 21-15,42-21 16,1 21 0,-22-21-16,-21 0 0,22 21 15,-22-21-15,-21 22 16,0-1-16,0 0 15,0 0 1,-21-21-16,0 0 0,-1 0 0,22 21 16,-42-21-16,21 0 0,0 0 0,0 21 15,-1-21-15,-20 0 0,21 0 16,-21 0-16,-43 0 16,64 0-1,0 0-15,-1 0 0,1-21 16,0 21-16,21-21 15,-21 21-15</inkml:trace>
  <inkml:trace contextRef="#ctx0" brushRef="#br0" timeOffset="117140.66">12361 16277 0,'-21'0'0,"42"0"0,-63-21 0,63 0 31,0 21-31,0 0 0,22-21 0,41 21 16,-20-21-16,-22 21 15,22-22-15,-1 22 0,1 0 0,20 0 16,-20 0-16,-1 0 0,1 0 16,21 0-16,-43 0 0,64 0 15,-22 0-15,-41 0 16,-22 0-16,0 0 0,0 0 16,0 0-16,-21 22 15,0-44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54:42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1418 0,'21'0'0,"-21"-21"0,21 21 15,-21-21 1,0 0-16,0 0 16,21 21-16,-21-22 15,22 1-15,-22 0 0,21 0 16,0 21 0,0 0-16,0 0 15,0 0-15,1 21 0,-22 0 16,21 0-16,0 1 0,0-1 15,-21 63-15,0-41 0,0-1 16,0 0-16,0 1 0,-21-1 16,0 22-16,-22 41 15,-41-20-15,41-43 16,22 1-16,-21-22 0,0 21 0,-1-21 16,1 1-16,0-22 0,20 21 15,-20-21-15,21 0 0,-43 0 16,22 0-16,0-21 15,21-1-15,-22-41 16,43 42-16,0-22 0,0 1 0,0 0 16,0-1-16,0 1 0,0-43 15,43 1 1,-22 63-16,21-1 0,-21 22 16,0 0-16,22 0 0,-22 0 15,21 0-15,1 22 0,-22-1 16,42 42-16,-42-20 0,1-1 15,-1-21-15,0 21 16,0 1-16,-21-22 0,21 21 0,0 1 16,-21-22-16,22 21 15,-22-21-15,21 0 0,-21 1 16,0-1-16,21-21 0,0 0 0,0 0 16,0 0-16,1 0 0,-1 0 15,0-21-15,0-1 16,21 1-16</inkml:trace>
  <inkml:trace contextRef="#ctx0" brushRef="#br0" timeOffset="279.83">2265 1334 0,'0'0'16,"0"-22"-16,0 1 0,0 42 31,-21 1-31,21-1 15,0 0-15,0 64 16,0 42-16,0-85 16,-22 21-16,22-20 0,0-1 15,-21 0-15,21 1 0,0-1 16,0 0-16,-21-20 0,0 41 16,21 1-1,21-64 1,0 0-1,0-22-15,1 1 0,-1 0 16,0 0-16</inkml:trace>
  <inkml:trace contextRef="#ctx0" brushRef="#br0" timeOffset="554.67">2646 1778 0,'0'21'0,"21"0"31,0-21-31,0 0 0,0 0 16,1 0-16,-22-21 0,21 21 15,0-42-15,-21 21 16,0 0-16,0-1 16,-21 22-16,0 0 15,-1 0-15,1 0 16,0 0-16,21 22 15,-21-1-15,21 0 16</inkml:trace>
  <inkml:trace contextRef="#ctx0" brushRef="#br0" timeOffset="1331.23">5440 1418 0,'0'-21'15,"0"0"1,21 0-16,0 21 15,0-21-15,0-1 0,1 1 16,62-42-16,-41 42 16,-22-1-16,0 1 0,0 0 15,0-21-15,-21 21 0,0-1 0,0 1 16,0 0-16,-42 0 0,-22 21 16,-20 0-1,20 0-15,1 0 0,20 21 0,-20-21 16,21 21-16,-22 0 0,22 1 15,21-1-15,-22 0 0,22 21 0,0 1 16,21 20 0,21-42-16,0-21 0,0 21 15,22 1-15,-1 20 0,-21-21 16,22 0-16,-1 0 0,0 1 0,1 20 16,20 21-16,1 1 15,-43-22-15,0 1 0,-21-22 16,0 21-16,0 0 0,0 1 15,-21-1-15,-22-21 0,1 22 0,0-22 16,-1 21-16,-20-21 16,-1 0-16,-63 1 0,64-1 15,-1-21-15,1 0 0,-1 0 0,1 0 16,21 0-16,-22-21 0,22-1 16,-1 22-16,22-21 0,-42-63 15,63-1 1,0 43-16,0-1 0,0-41 15,21 41-15,0 22 0,0-21 16,0 21-16,1-1 0,20 1 0,43 0 16,-22 21-1,-42 0-15,22 0 0,-1 0 16,0 0-16</inkml:trace>
  <inkml:trace contextRef="#ctx0" brushRef="#br0" timeOffset="2026.83">5757 1588 0,'0'0'0,"0"21"31,0 0-15,-21 0-16,21 0 0,-21 0 15,21 22-15,0 41 16,0-62-16,0-1 0,0 21 16,0-21-16,0 0 0,21 1 15,0-1-15,0-21 0,22 0 16,-1 0-16,64 0 16,-64 0-16,1-21 15,-22-1-15,21 22 0,-21-21 0,0 0 16,1-21-16,-1 21 0,0-1 15,0-62 1,-21 20-16,0 43 0,0 0 16,0 0-16,0 0 0,0 42 47,0 0-47,0 21 0,0-21 15,0 22-15,0-1 0,-21 0 16,21 1-16,0-1 0,-21 0 0,21 1 15,0-1-15,0 22 0,0 105 16,0 21 0,0-126-16,0 21 0,0-22 15,0 1-15,0 20 0,0-20 16,0-1-16,0 1 0,0-1 0,0 128 16,-64-43-1,43-127-15,-21 21 16,21-20-16,-1-22 0,-20 21 15,21-21-15,-21 0 0,20 0 0,-20-21 16,0-1-16,-22-20 16,-63-43-16,85 43 15,0 0-15,-43-43 0,64 22 16,-22 20-16,22 1 0,0 0 16,0-22-16,0 22 0,21-64 15,0 64-15,0-64 16,21 42-16,0 22 0,64-85 15,-43 85-15,22-1 0,-1-20 0,1 20 16</inkml:trace>
  <inkml:trace contextRef="#ctx0" brushRef="#br0" timeOffset="2534.54">6794 1418 0,'0'21'16,"0"1"-16,-21-1 15,21 21-15,0-21 0,-42 64 16,21-22-16,0-20 16,21-1-16,0 22 15,-22-22-15,22-21 0,0 0 0,0 0 16,-21 1-16,21-1 0,0 0 15,0-42 17,0 0-32,0-1 15,0-20-15,0 21 0,0-21 0,0 20 16,21-20-16,22-64 16,-22 64-16,0 21 0,0-22 15,22 22-15,-22-21 0,21 21 16,0 0-16,1-1 0,-1 22 15,0 0-15,22 0 16,42 43-16,-85-22 16,0 21-16,0 22 0,-21-22 15,0 0-15,0 1 0,0-1 16,0-21-16,-63 85 16,42-85-16,-1 0 15,22 1-15,-21-1 0,21-42 31,21 21-15,1-22-16,-1 1 0</inkml:trace>
  <inkml:trace contextRef="#ctx0" brushRef="#br0" timeOffset="2812.39">7810 1397 0,'-21'0'0,"-63"0"32,62 21-32,1-21 0,-21 21 0,21 22 15,0-22-15,-22 42 0,22-20 16,0-1-16,0 0 0,21-20 0,-21 20 16,21 0-16,0 1 15,42 41 1,-21-84-16,0 21 0,22-21 0,-22 0 15,21 0-15,0 0 0,1 0 16,-1 0-16,0-21 0,22 0 0,21-21 16,20-22-1,-62 22-15</inkml:trace>
  <inkml:trace contextRef="#ctx0" brushRef="#br0" timeOffset="3277.12">8297 1122 0,'0'0'16,"0"-42"-16,0 20 0,0 1 0,0 21 31,-21 21-31,21 1 16,-21 62-16,0-41 0,21-1 15,0 0-15,0 1 0,-21-1 16,21 0-16,0 1 0,-22 20 0,22-21 16,0 22-16,0-22 0,0 43 15,-21 21 1,21-64-16,0-21 0,0 0 0,0 1 15,0-1 1,0-42 0,0-1-16,0 1 15,0 0-15,0 0 0,0 0 16,21-22-16,-21 22 0,22-21 0,-1 0 16,0-1-16,0 1 0,0 21 15,64-85-15,21 64 16,-85 42-16,0 0 15,0 0-15,22 0 0,-43 21 16,42 21-16,-42-21 0,0 22 16,0-22-16,0 42 15,0 1-15,0-43 16,-21 21-16,21-21 0,-21 1 0,21-1 0,-22 0 16,1-21-16,21 21 15,0 0 1,0-42-1,21 21-15,1-21 16</inkml:trace>
  <inkml:trace contextRef="#ctx0" brushRef="#br0" timeOffset="3666.9">8869 1545 0,'0'0'15,"0"-21"-15,0 0 0,0 0 16,21 21-16,0 0 16,0-21-16,0 21 0,22 0 15,-22 0-15,21 0 0,22 0 16,-22 21 0,0-21-16,-42 21 0,22 42 15,-1-41-15,-21-1 0,0 0 0,0 21 16,0-21-16,0 1 0,-64 62 15,43-63 1,0 1-16,0-22 0,21-22 31,0 1-15,0 0-16,0 0 16,0-21-16,0 20 0,21-20 0,0 21 15,-21-21-15,0 20 0,21-20 16,0 21-16,-21 0 0,22 0 0,-1-1 15,0-20 1,0 42-16,-21-21 0,21 21 16</inkml:trace>
  <inkml:trace contextRef="#ctx0" brushRef="#br0" timeOffset="4100.64">9737 1334 0,'-22'0'0,"44"0"0,-65 0 0,22 0 16,0 0-16,0 21 0,0 0 0,-1-21 15,1 21-15,0 21 0,0-20 16,0-1-16,0 21 0,-1-21 15,22 85-15,0-64 16,0 22-16,0-22 16,0-21-16,22 1 0,-1-1 0,0 0 15,21-21-15,-21 0 0,43 0 16,-1 0 0,-20 0-16,-22 0 0,64-42 0,-64 20 15,21 1-15,-21-21 0,22-22 16,-22-20-1,-21 41-15,0 22 0,0-21 0,0 21 16,0-22-16,-21 22 0,-1 0 16,1 21-16,-21 0 0,21-21 0,-22 21 15,-20 0-15,-1 21 16,22-21-16,21 21 0,0-21 16,0 21-16,21 1 0</inkml:trace>
  <inkml:trace contextRef="#ctx0" brushRef="#br0" timeOffset="4823.22">10181 1397 0,'-21'0'16,"21"21"-16,-21 0 15,21 1-15,0 20 16,0 0-16,0-21 0,-21 43 15,21-43-15,-22 0 0,22 64 16,0-43 0,-21-42-16,21 21 0,-21-21 31,21-21-15,0 0-16,0 0 0,0 0 15,0 0-15,21-22 0,0 22 16,-21 0-16,22-21 0,-1 20 0,0-20 15,0 21-15,43-43 16,-1 22-16,-21 21 16,-20 21-16,20 0 0,-21 0 0,21 0 0,-20 0 15,-1 21-15,0 0 0,0 0 16,0 1-16,-21 20 0,0 21 16,0 22-1,0-64-15,0 22 0,-42 20 16,21-42-16,21 0 0,-21 1 0,21-1 15,-22-21-15,22 21 0,-21-21 16,21-21 0,0 0-1,21-1-15,1 1 0,-1 0 16</inkml:trace>
  <inkml:trace contextRef="#ctx0" brushRef="#br0" timeOffset="5055.1">11007 1376 0,'0'21'16,"0"0"-16,0 0 15,0 1-15,-22-1 0,22 0 16,-21 21-16,21 1 16,-21-1-16,21-21 0,-21 43 15,21-43-15,0 0 0,0 0 0,-21 0 16,21-42 15,0 0-15,0 0-16,0 0 0,0-1 0</inkml:trace>
  <inkml:trace contextRef="#ctx0" brushRef="#br0" timeOffset="5245.99">10964 1228 0,'0'0'0,"0"-21"0,-21 21 0,0 0 16,0 0 0,21 21-1,0 0 1,21 0 0,0-21-16,0 0 0,0 0 15,22 21 1</inkml:trace>
  <inkml:trace contextRef="#ctx0" brushRef="#br0" timeOffset="5832.65">11345 1376 0,'0'0'16,"21"0"0,1 0-16,-1 0 0,0 0 15,0 0-15,0 0 16,0 0-16,1 0 15,-1 21-15,-21 0 0,0 0 16,0 1-16,0-1 0,0 0 16,0 0-16,0 0 0,0 22 0,0-22 15,0 21-15,-21-21 0,-22 0 16,-41 64-16,62-64 16,-20 0-16,21 1 0,-21-22 0,20 21 15,1-21-15,21-21 31,21-1-31,1 22 16,-1 0-16,0-21 0,21 21 16,-21 0-16,1 0 0,41 0 15,-42 0-15,22 21 0,20 1 16,-42-1-16,64 42 16,-64-42-16,21 22 15,-20-22-15,-1 0 0,21 21 16,-21-20-16,0 20 0,-21-21 0,0 21 15,0 1-15,-21 20 16,0-20-16,-64 41 0,43-63 16,0 22-16,-22-1 0,1-21 15,20 0-15,-20 1 0,21-1 0,-22 0 0,22-21 16,-1 0-16,-41 0 16,-43 0-1,106-21-15,-22 0 0,1-1 0,21 1 16,0 0-16,-22 0 0,22 0 0,0 0 15,0-1-15,0 1 0,21-21 16,0 21-16,0 0 0,0-1 0,0 1 16,0 0-16,21 0 0,0-21 0,42-1 15,-41 1-15,62-22 16,-20 22-16</inkml:trace>
  <inkml:trace contextRef="#ctx0" brushRef="#br0" timeOffset="6351.36">12255 1482 0,'0'0'0,"22"-21"0,-22-1 0,0 1 16,0 0-16,0 0 0,0-21 15,0-1 1,0 22-16,0 0 0,-43-21 15,22 20-15,0 22 0,-21 0 16,20 0-16,1 0 0,0 22 0,-42 41 16,-22 1-1,64-22-15,-22 0 0,22 1 16,0-1-16,0 0 0,0-21 0,21 22 16,0-1-16,0-21 0,0 22 0,0-22 15,42 0-15,0 0 16,1-21-16,-22 0 0,21 0 15,1 0-15,-22 0 0,21-21 16,22-21-16,-22 20 0,-21 1 16,21 0-16,1-64 15,-1 22-15,-42 21 16,0-1-16,21-20 0,0 42 0,-21-1 16,0 1-16,0 0 15,0 42 1,-21-21-16,21 21 0,-21 1 15,21-1-15,0 21 0,0-21 16,0 0-16,0 1 0,0-1 0,0 21 16,0-21-16,0 0 0,0 1 15,0-1-15,0 0 16,21-21-16,0 0 0,1 0 0,-1 0 16,0 0-16,0 0 0</inkml:trace>
  <inkml:trace contextRef="#ctx0" brushRef="#br0" timeOffset="7594.65">12869 868 0,'0'-42'0,"0"84"0,0-106 0,0 43 16,0 42-1,-21 22 1,21-22-16,-21 21 0,21 1 15,-21-1-15,21 0 0,-21 1 0,21 20 16,0-21-16,0 1 0,-22-1 16,22 0-16,0 1 0,-21-1 0,21 64 15,0-21 1,0-64-16,0 0 16,0 0-16,21-21 15,1 0-15,-1 0 0,0 0 16,0 0-16,21-42 15,43-22-15,-64 43 16,0 0-16,1 0 0,20 0 0,-21-1 16,0 1-16,-21-21 0,21 21 0,1 0 15,-1-1 1,-21 1-16,0 0 0,0 42 31,0 0-31,-21 1 16,-1-1-16,22 0 0,0 0 0,-42 43 15,21-22 1,21-21-16,0 21 0,0-20 0,0-1 16,0 0-16,0 0 0,0 0 15,21-21-15,0 0 0,0 0 16,43 0-16,21 0 16,-43 0-16,0-21 15,-21 0-15,22 0 0,-22 0 0,0-1 16,21 1-16,-20 0 0,-1 0 0,0 0 15,21-43 1,-21 43-16,-21 0 0,0 42 31,-21-21-15,0 21-16,21 0 0,-21 22 16,0-1-16,21-21 15,-21 0-15,21 1 0,0-1 16,0 0-16,0 0 0,0 0 0,0 0 15,21-21-15,0 0 16,0 22-16,21-22 16,-20 0-16,-1-22 15,-21 1-15,21 21 0,-21-42 16,0 21-16,0 0 0,0-1 16,0 1-16,0 0 0,0-21 15,0 21-15,0-22 0,-21 22 16,0 0-16,21 0 0,-22 21 15,22-21-15,0-1 0,0 1 16,22 0 0,-1 21-16,0 0 0,21 0 15,-21-21-15,22 21 0,-1 0 16,-21 0-16,22 0 0,-1 0 16,0 0-16,1 0 0,41 42 15,-63 22 1,-21-43-16,22 42 15,-22-41-15,0-1 0,0 21 16,0-21-16,0 0 0,0 1 0,0-1 16,0 0-16,-22 0 15,22 0-15,-21-21 0,0 0 16,0 0 0,0 0-16,21-21 15,0 0-15,0 0 16,0 0-16,0-1 15,0 1-15,21 0 0,0-21 0,0 21 16,0-22-16,22 22 0,-1-21 0,0 21 16,1-22-16,41-20 15,43 42-15,-84 21 16,-22 0-16,0 0 0,21 0 16,-42 21-16,22 0 0,-22 0 0,0 21 15,0-20-15,0 20 0,0 0 16,-22 22-1,1-22-15,0-21 0,21 0 0,-21 1 16,0-1-16,0 0 0,21 0 16,-22-21-16,22 21 0,-21-21 0,0 0 15,0-21 1,0 21-16,21-21 0,-21-21 16</inkml:trace>
  <inkml:trace contextRef="#ctx0" brushRef="#br0" timeOffset="7798.53">13928 826 0,'-22'0'0,"44"0"0,-65-22 16,22 22-16,0 0 0,0 0 15,0 0 1,21 22-1,-22-1-15,22 0 16,-21-21-16,0 0 16,0 0-16</inkml:trace>
  <inkml:trace contextRef="#ctx0" brushRef="#br0" timeOffset="8026.4">12573 1143 0,'0'0'0,"0"21"0,21-21 16,0 0-16,0 0 0,1 0 15,-1 0-15,21 0 0,-21 0 0,22 0 16,-1 0-16,0 0 0,1 0 16,-1 0-16,64-21 0,-64 21 15,0 0-15,-20-21 0,20 21 0,-21 0 16,0 0-16,0 0 15,-21-21-15</inkml:trace>
  <inkml:trace contextRef="#ctx0" brushRef="#br0" timeOffset="9066.81">1249 3747 0,'0'0'0,"0"-22"0,0 1 16,0 0-16,0 0 16,21 0-16,0 0 0,0 21 15,0-22-15,22 1 16,-22 21-16,42 0 0,-20 0 0,-1 0 16,0 0-16,1 0 15,-22 21-15,21 22 0,-21-22 0,1 21 16,-22-21-16,0 22 0,0 41 15,-64 22-15,22-63 16,-1 20-16,1-21 0,0 1 16,-22-1-16,22 0 0,0 1 15,-1-22-15,1 0 0,0 0 0,-22-21 16,-21 0 0,64 0-16,0 0 0,0-42 15,21 21-15,0 0 16,0-1-16,0-20 0,0 21 0,0-21 15,21-1-15,0 22 16,22-42-16,-22 20 0,21 22 16,-21 0-16,22 21 0,-22 0 15,21 0-15,-21 0 0,22 0 0,-22 21 16,0 0-16,0 43 16,-21-43-16,21 64 0,-21-64 15,0 21-15,0-21 0,0 22 16,0-22-16,0 0 0,0 0 15,0 0-15,0 0 0,21 1 16,1-22 0,-1-22-1,0 22-15,0-21 0</inkml:trace>
  <inkml:trace contextRef="#ctx0" brushRef="#br0" timeOffset="9583.51">2117 3662 0,'0'0'16,"0"-21"-16,0 0 0,0-1 16,0 1-16,21 0 15,0 21-15,0-21 0,64 21 16,-22 0-1,-42 0-15,22 0 0,-22 21 16,0 0-16,0 22 0,0-22 0,-21 21 16,0-21-16,0 22 0,0-1 0,-42 85 15,-21-42 1,20-64-16,22 21 0,-21 0 16,-1-20-16,22 20 0,-21-21 0,21 0 15,-22 0-15,22-21 0,-42 22 16,42-22-1,-1 0-15,1 0 0,21-22 16,0 1-16,0 0 0,-21 0 0,21 0 16,0-22-16,0 22 0,0-21 15,21 21-15,22-64 16,-22 64-16,21 0 0,-21 21 16,0 0-16,43 0 0,-43 0 15,21 0-15,-20 21 0,-1 0 16,0 0-16,0 22 0,-21 41 15,21-41 1,-21-22-16,0 0 0,0 21 0,0 1 16,0-22-16,0 0 0,0 0 15,21-21 1,1 0-16</inkml:trace>
  <inkml:trace contextRef="#ctx0" brushRef="#br0" timeOffset="9779.39">2963 3979 0,'-21'0'47,"0"0"-47,21 22 16</inkml:trace>
  <inkml:trace contextRef="#ctx0" brushRef="#br0" timeOffset="10586.93">4276 3514 0,'0'0'16,"-22"-21"-16,65 21 31,-1 0-31,0 0 0,22 0 0,-1 0 16,22 0-16,-21 0 15,41 0-15,-20 0 0,0 0 0,-22 0 16,22 0-16,-22 0 0,1 0 15,-22 0-15,1 0 0,-1 0 0,0 0 16,-42 21 0,0 0-16,-21-21 15,-21 0-15,21 21 0,-22-21 0,22 21 16,-21-21-16,-1 0 0,22 0 16,-63 0-16,-1 0 15,64 0-15,0 0 0,-1 0 16,1 0-16,21-21 0,0 42 62,0 0-62,0 1 0,0 20 16,0-21-16,0 21 0,0 1 16,0-1-16,0 0 0,-21 22 0,21-22 15,-21 22-15,21-22 0,0 0 16,-21 1-16,21-1 0,-21 0 0,21 1 15,0-22-15,0 0 0,0 0 16,0 0-16,0 1 16,21-22-1,0-22-15,-21 1 0,21 21 16,0-21-16,0 0 0,1 0 16</inkml:trace>
  <inkml:trace contextRef="#ctx0" brushRef="#br0" timeOffset="11228.57">5524 3768 0,'0'0'0,"0"21"0,0 0 16,0 0-16,-21 0 16,0 1-16,0-1 0,21 21 0,-21-21 15,0 0-15,21 22 0,0-22 16,0 21-16,-22-21 0,22 1 0,0 20 15,0-21-15,0 0 16,0 0-16,22-21 16,-1 0-16,0 0 0,21 0 0,-21 0 15,1-21-15,20 0 0,-21 21 0,21-21 16,1 0-16,-22 0 0,21-22 0,22 1 16,-1-43-1,-42 64-15,1 0 16,-22 0-16,0 0 0,21-1 0,-21 1 0,0 0 15,0 0 1,0 42 15,0 0-31,0 0 0,-21 1 16,21-1-16,-22 21 0,22 22 16,-42 20-16,42-41 15,0 20-15,-21 22 16,21-43-16,0 0 0,0 22 0,0-22 0,0 1 15,0-1-15,0 0 0,21 43 16,0 42 0,-21-106-16,0 21 0,0 1 15,0-22-15,0 0 0,-21 0 0,0 0 16,0 1-16,0-1 0,-1-21 16,-105 0-16,43 0 15,20 0-15,1 0 16,20-21-16,-20-1 0,21 1 0,-22 0 15,22 0-15,-1 0 0,1 0 0,21-22 16,-43 1 0,43 21-16,21-64 0,0 64 15,0-21-15,21 42 0,1-22 16,20 1-16,21-21 16,22 0-16,-43 20 15</inkml:trace>
  <inkml:trace contextRef="#ctx0" brushRef="#br0" timeOffset="11592.36">6562 3704 0,'0'0'15,"0"-21"-15,0 0 0,-22 21 31,1 21-31,21 0 0,-21 0 16,21 22-16,0-22 0,0 42 16,-21-20-16,21 20 0,-21 64 15,0 64-15,-1-128 16,1 1-16,0-1 0,21-20 16,-21 20-16,0 1 0,0 41 15,21-62-15,-22 63 16,1-64-16,21 0 0,0-21 15,0 22-15,0-22 0,0 0 0,0 0 16,0-42 15,0 0-31,0 0 0,21 0 16,1-43-16,-22-42 16</inkml:trace>
  <inkml:trace contextRef="#ctx0" brushRef="#br0" timeOffset="11923.17">6392 3979 0,'0'-42'0,"0"84"0,0-126 0,0 63 0,0-22 15,43-41 1,-22 20-16,21 43 0,-21 0 16,22 0-16,-22-1 0,21 22 15,0-21-15,22 21 0,-22 0 16,1 0-16,-1 0 0,0 21 0,22 1 15,-22 41 1,-42-42-16,0 22 0,0 20 16,-21-21-16,0-20 0,0 20 0,-22-21 15,22 21-15,-21-20 0,-1-1 0,-20 21 16,-43 0 0,85-20-16,0-22 0,0 0 15,-1 0-15,1 0 16,21-22 15,21 1-15,1 0-16</inkml:trace>
  <inkml:trace contextRef="#ctx0" brushRef="#br0" timeOffset="12340.17">7197 3852 0,'0'0'0,"21"0"15,0 0-15,0 0 16,0-21-16,0 21 0,1-21 16,-1 21-16,0-21 0,0 0 0,0 21 15,0-21-15,1-1 0,-22 1 16,42-21-16,-42 0 15,0 20 1,-21 1-16,0 21 16,-1 0-16,1 0 0,0 0 0,0 0 15,0 21-15,0 1 16,-22 41-16,22-42 16,0 22-16,21-22 0,-21 0 0,21 21 15,0-21-15,0 1 0,0-1 16,0 21-16,0-21 0,21 43 15,0-43 1,0 0-16,0-21 0,1 0 0,-1 0 16,0 0-16,0 0 0,0 0 0,0 0 15,1-21-15,-1 21 0,0-21 16,42-22-16,-20 22 0</inkml:trace>
  <inkml:trace contextRef="#ctx0" brushRef="#br0" timeOffset="12774.86">8170 3598 0,'0'0'16,"0"-21"-16,0 0 15,-21 21 1,0 0-16,0 0 16,0 0-16,-22 0 0,22 21 0,0 0 15,-21 1-15,-1 20 16,1-21-16,21 21 15,0-20-15,21-1 16,0 0-16,21-21 0,0 0 16,0 0-16,0 0 0,22 0 0,20 0 15,22 21 1,-64-21-16,0 0 16,21 0-16,-20 21 0,-1 0 0,0-21 15,-21 22-15,21-1 0,-21 0 16,0 0-16,-21 0 15,0-21-15,21 21 0,-21 1 16,-22-22-16,22 21 0,0-21 0,-21 0 16,20 21-16,-20-21 15,0 0-15,-22 0 0,43 21 0,0-21 16,-21 0-16,20 0 16,1 0-16,0 0 0,0 0 31</inkml:trace>
  <inkml:trace contextRef="#ctx0" brushRef="#br0" timeOffset="13867.14">1418 6117 0,'0'0'15,"-21"0"-15,21-21 0,0 0 16,-21 0-16,21 0 16,0-1-16,0 1 0,21 0 15,42-21-15,-41 42 16,-1 0-16,0 0 0,21 0 15,-21 0-15,1 0 0,20 21 16,-21 0-16,0 21 0,0 64 16,1-63-16,-22-1 0,0 0 15,0 1-15,-22-1 16,1 21-16,0-20 0,0-22 0,-43 64 16,22-64-16,0 21 15,-1-21-15,22 0 0,-21 1 0,0-22 16,20 0-16,-20 0 0,21 0 15,0 0-15,0 0 0,-22 0 0,22 0 16,0-22-16,21 1 0,-21-21 16,21 21-16,-21-22 0,21 22 15,0-21-15,0 0 0,0-1 16,42-41-16,-21 62 16,0 1-16,0 0 0,1 21 15,-1 0-15,21 0 0,-21 0 0,22 21 16,-22-21-16,21 21 0,0 43 15,1-22-15,-22-21 16,0 22-16,0-22 0,0 21 0,-21 1 16,0-22-16,22 21 0,-22-21 15,21 0-15,-21 1 0,21-1 0,-21 0 16,0 0-16,21-21 16,0 0-16,0 0 15,1 0-15,-1-21 0,0 21 0</inkml:trace>
  <inkml:trace contextRef="#ctx0" brushRef="#br0" timeOffset="14532">2371 6075 0,'0'0'0,"-22"-21"0,22-22 15,0 22 1,0 0-16,0 0 0,22 21 0,20-21 16,0 21-1,-21 0-15,1 0 16,-1 21-16,0-21 0,0 21 0,-21 0 16,0 0-16,21 1 0,-21-1 15,0 21-15,0 0 0,-21 1 16,0-22-16,-21 21 15,20-21-15,1 1 16,0-22-16,-21 21 0,21 0 0,-1-21 16,1 21-16,0-21 15,21-21 1,0 0-16,21 0 16,0 21-16,1-22 15,-1 1-15,0 21 0,21-21 16,-21 21-16,43-21 0,-43 21 15,0 0-15,0 0 0,1 0 16,-1 0-16,0 21 0,0-21 0,0 21 16,-21 0-16,21 1 0,-21-1 0,0 0 15,0 0-15,0 43 16,0-43-16,-21 0 0,0 21 0,-42 1 16,41-1-16,1-21 15,-21 0-15,21 0 0,-22 1 0,22-22 16,-63 21-16,62-21 15,1 0-15,-21 0 0,21 0 16,0 0-16,-22 0 0,22 0 0,0 0 16,0-21-16,0 21 0,-1-22 15,1 1-15,21 0 0,-21-21 16,0 21-16,21-1 16,0 1-16,0 0 0,0 0 15,0 0 1,21 21-1,0-21-15,0 21 16,22 0-16,-22 0 0</inkml:trace>
  <inkml:trace contextRef="#ctx0" brushRef="#br0" timeOffset="14759.87">3260 6287 0,'-22'0'16,"1"0"15,21-22 16</inkml:trace>
  <inkml:trace contextRef="#ctx0" brushRef="#br0" timeOffset="15731.22">4572 5927 0,'0'0'15,"0"-21"-15,0-1 0,0 1 16,0 42 15,0 1-31,0-1 0,0 0 16,0 21-16,0 1 0,0-22 16,0 21-16,-21 64 0,21-64 15,-21 1-15,-1-1 0,1 21 0,0-20 16,0-1-16,0-21 0,21 43 15,-21-43-15,21 21 16,21-63 0,0 0-1,0 21-15,-21-21 0,21-22 0,0 22 16,1 0-16,-1-21 0,0 21 16,0-22-16,0 22 0,0-21 0,1 21 15,-22-1-15,21-20 0,0 21 0,0-21 16,0 42-1,0-22-15,1 22 16,-22 22-16,0-1 0,21 0 16,-21 0-16,0 0 0,0 22 15,0-1-15,0-21 0,0 21 0,0 1 16,0-1-16,0 0 0,0 1 0,0-22 16,21 21-16,0-21 0,-21 1 15,21-1-15,0 0 0,22-21 0,-22 0 16,0 0-16,21 0 0,-20 0 15,20 0-15,21-21 0,-41 0 16,20-1-16,0-20 0,-21 21 16,22 0-16,-1-22 0,-21 1 0,22 0 15,-22 21-15,0-22 0,0-20 16,0-22-16,-21 43 0,0-1 16,0-20-16,0 21 0,0-1 15,0 1-15,-21 0 0,0-1 0,0 22 16,0 0-16,-1 0 0,1 21 0,0 0 15,-21 0-15,-22 42 16,43-21-16,21 22 16,0-22-16,-21 0 0,21 0 15,0 43-15,0-43 0,0 0 16,0 0-16,0 0 16,21-21-16,21 0 15,-20 0-15</inkml:trace>
  <inkml:trace contextRef="#ctx0" brushRef="#br0" timeOffset="16315.4">5694 6350 0,'0'0'0,"0"21"0,21-21 0,-21 21 16,21-21-16,0 0 16,0 0-1,1 0-15,-1 0 0,0 0 0,0-21 16,21 0-16,-20 0 0,20 0 16,-21 21-16,0-21 0,0-1 15,1 1-15,-1 0 0,-21 0 0,0 0 16,21 0-16,-21-1 0,0 1 0,0 0 15,0 0-15,-42 21 16,20 0-16,1 0 0,0 0 16,-21 0-16,21 21 0,-22 0 15,22 0-15,0 1 0,0-1 16,0 0-16,-1 64 16,22-22-16,0-42 15,0 22-15,0-22 0,0 21 16,0-21-16,22 0 0,-1 1 0,-21-1 15,21 0-15,0-21 0,0 21 0,22-21 16,-22 0-16,21 0 16,-21 0-16,0 0 0,1 0 15,-1 0-15,0 0 0,0-21 0</inkml:trace>
  <inkml:trace contextRef="#ctx0" brushRef="#br0" timeOffset="17186.9">6794 5652 0,'0'0'0,"0"-22"0,0 1 0,-21 21 16,0 0-1,21 21-15,-21 1 16,21 20-16,-21 0 0,21 1 16,-21-1-16,21 0 0,-22 22 0,1 42 15,21-43-15,-21-21 16,0 22-16,21-22 0,-21 22 0,0-22 16,21 0-16,-22 1 0,22-1 0,0 0 15,0-20-15,-21 20 0,21-21 16,0 0-16,0 0 15,0-42 1,0 0 0,0 0-16,0 0 0,0 0 15,21-1-15,-21-20 0,22 0 0,-22 21 16,21-22-16,0 22 0,0-21 0,0-1 16,0 22-16,1-21 0,-1 21 15,21-22-15,0 22 0,43-21 16,-43 42-16,43 0 15,-43 0-15,22 21 16,-22 0-16,1 0 0,-22 1 0,0-1 16,0 0-16,0 0 0,-21 0 0,0 43 15,0 20 1,0-62-16,-21-1 0,0 0 16,-21 0-16,20 0 0,-20 0 0,0 1 15,-1-1-15,1-21 0,0 21 16,-85 0-16,63-21 15,43 0-15,-21 0 0,21 0 16,-1 0-16,1 0 0,0-21 16,21 0-1</inkml:trace>
  <inkml:trace contextRef="#ctx0" brushRef="#br0" timeOffset="18091.38">7937 5927 0,'0'0'0,"-21"21"0,0 0 16,21 0 0,21-21-1,0 0-15,1 0 0,41 0 16,-42 0-16,22 0 0,-1-21 15,-21 21-15,21-21 0,1 0 16,-1 0-16,0 21 0,-20-22 0,20 1 16,21-42-1,-63 42-15,0-1 0,0 1 16,0 0-16,-21 21 0,0 0 16,0-21-16,-21 21 0,-1 0 0,22 0 15,-21 0-15,-1 21 0,-41 21 16,41 1-1,1-1-15,21-21 0,21 22 0,0 20 16,0-21-16,0-20 16,0-1-16,0 0 0,0 0 0,63 43 15,-41-43-15,20-21 16,-21 21-16,21-21 0,-20 0 16,-1 0-16,0 0 0,0 0 0,0 0 15,-42 0 16,0 0-31,0 0 0,0 0 16,-22 0-16,22 0 0,-21 0 0,21 0 16,-22 21-16,-20 0 15,-1 64-15,43-64 16,0 0-16,21 22 0,0-22 0,0 21 16,0-21-16,0 0 0,0 1 15,0-1-15,21 0 0,21 21 16,-20-42-16,20 0 15,0 0-15,1 0 0,-1 0 0,-21 0 16,21 0-16,22-21 0,-22 0 0,1 0 16,-1 0-16,0-1 0,106-83 15,-63 20 1,-43 43-16,1-22 0,20-42 16</inkml:trace>
  <inkml:trace contextRef="#ctx0" brushRef="#br0" timeOffset="18343.05">8932 5652 0,'0'-64'15,"0"128"-15,0-170 0,0 63 0,0 22 0,0-21 0,0 21 16,0 0-16,0 42 16,-21 0-1,21 21-15,-21 43 16,0-22-16,0 43 0,-1-42 16,1-1-16,21-20 0,-21 20 15,0 1-15,0-22 0,0 0 0,21 1 16,-22-1-16,1 0 0,0 43 15,21-64-15,0 43 16,0-43-16,0 0 0,0 0 16,21-21-16,0 0 0,1 0 0,-1 0 15,0 0-15,-21-21 0,42 0 16,1 0-16,-1-43 16</inkml:trace>
  <inkml:trace contextRef="#ctx0" brushRef="#br0" timeOffset="18728.68">9059 6202 0,'-21'21'16,"0"-21"-16,21 21 0,-21-21 0,21 21 15,0 1 1,0-1 0,21-21-16,0 0 0,0 0 0,0 0 15,1 0-15,-1 0 0,21-21 16,-21-1-16,22 22 0,-1-21 15,43-42-15,-64 63 16,-21-21-16,0-1 0,0 1 16,21 0-16,-21 0 0,-21 21 15,-22 0 1,22 0 0,0 0-16,-21 0 0,21 21 0,-1 0 15,1 0-15,0 1 0,0-1 0,0 0 16,21 21-16,0-21 0,0 1 15,0 20-15,0-21 0,0 21 16,21-20-16,0-1 16,0-21-16,0 0 0,1 21 0,20-21 15,21 0 1,-20 0-16,-1-21 0,0 21 0,1-21 16,-1-1-16,0 1 0,1 0 0,-1 0 15</inkml:trace>
  <inkml:trace contextRef="#ctx0" brushRef="#br0" timeOffset="20103.9">9906 6033 0,'0'0'0,"0"-22"16,-21 22-1,0 0-15,21 22 0,-22 20 16,22-21-16,-21 0 0,21 0 0,-21 1 16,21-1-16,0 21 0,0-21 15,0 0-15,-21 1 0,21-1 0,0 63 16,0-62-1,0-1-15,0 0 0,0-42 47,0 0-47,0-1 16,0 1-16,0 0 0,0 0 16,0 0-16,0 0 0,42-43 15,22-42 1,-43 85-16,21 0 0,-21 0 0,1 0 15,20 21-15,-21 0 0,0 0 16,0 0-16,1 0 0,-1 0 0,21 21 16,-21 0-16,-21 0 15,0 0-15,0 0 0,0 22 0,0-22 16,0 0-16,0 0 0,0 0 0,0 1 16,0-1-16,0 21 0,0-21 0,0 0 15,0 1-15,0-1 16,0-42 15,0-1-15,0 1-16,21 0 0,-21 0 15,22 0-15,-1 0 0,-21-1 0,21 1 0,0-21 16,0 21-16,0-22 0,22 22 0,-22-21 16,0 21-16,21 0 15,-20-1-15,20 1 0,-21 21 0,21 0 16,1 0-16,-22 0 15,-21 21-15,0 1 16,0-1-16,0 0 0,0 21 0,0 1 16,-21-1-1,0-21-15,-1 0 0,22 0 0,0 1 16,0-1-16,0 0 0,0 0 0,0 0 16,22 0-16,-1-21 0,0 22 0,42-22 15,-41 21 1,20-21-16,-21 0 0,21 0 0,1 0 15,-22-21-15,21 21 0,1-22 16,-1 1-16,0 0 0,-21 0 0,22 0 16,-22 0-16,21-22 15,1-20-15,-22 42 0,-21-22 16,0 22-16,0-21 0,0 21 0,0-1 16,0 1-16,0 0 0,0 0 15,-21 21-15,-1 0 0,1 0 16,0 0-16,0 0 0,0 21 0,0 0 15,-1 0-15,1 1 0,21-1 16,0 21-16,-21-21 0,21 0 0,0 22 16,0-22-16,0 0 0,0 0 0,0 22 15,0-22-15,21 0 16,0 0-16,1 0 0,-1 0 0,21-21 16,-21 22-16,22-22 0,-1 0 0,21 0 15,-20 0-15,-1 0 0,0-22 16,-20 22-16,20-21 0,-21 0 15,21 0-15,-20 21 0,-1-21 0,0 0 16,0-22-16,0 22 0,0 0 0,-21 0 16,0-22-16,0 22 0,22-63 15,-22 62-15,0 1 16,-22 21 0,22 21-1,0 1-15,0-1 0,-21 0 0,21 0 16,-21 0-16,21 0 0,-21 1 0,0-1 15,21 0-15,0 0 0,0 0 16,-21 0-16,21 1 0,0-1 0,-22 21 16,22-21-1,0-42 17,0 0-32,0 0 0,0 0 15,0-1-15,22 1 0,-1 0 16,-21 0-16,21 0 0,0-22 15,0 22-15,-21-21 0,21 21 0,22 0 16,-22-1-16,0 1 0,0 0 0,0 0 16,1 0-16,41 21 15,1 0-15,-43 0 0,0 21 16,21 0-16,-21 0 0,1 0 0,-22 1 16,21-1-16,-21 0 0,21 21 15,-21-21-15,0 1 0,0-1 0,0 0 16,0 0-16,0 0 0,0 22 15,-21-22-15,21 0 16,-21-21-16,21 21 0,-22-21 0,22-21 47,22 21-47,-1-21 16,-21 0-16,21-1 0,0 1 0,0 0 15</inkml:trace>
  <inkml:trace contextRef="#ctx0" brushRef="#br0" timeOffset="20411.24">12679 5355 0,'0'-21'0,"0"42"0,0-63 16,0 21 0,0 42-1,0 0-15,0 0 16,0 85-1,0-64-15,-21 1 0,21-1 16,0 22-16,0-22 0,-22 0 0,1 22 16,0-22-16,21 0 0,0 1 0,-42 41 15,42-41-15,-21 20 16,21-42-16,-22 1 0,22 20 0,0-21 16,-21 0-16,21 0 15,21-21 16,1-21-31,-1 21 0,-21-21 16,21 0-16,0 0 0</inkml:trace>
  <inkml:trace contextRef="#ctx0" brushRef="#br0" timeOffset="20850.99">13314 5821 0,'0'0'0,"0"-21"0,-21 0 15,-1 21 1,1 0-16,-21 0 0,21 0 16,0 0-16,-22 0 0,22 21 0,-21 0 15,21-21-15,-1 21 0,1 0 0,0 0 16,0 1-16,21-1 16,0 0-16,0 0 0,21-21 15,0 21-15,0-21 0,1 21 16,20-21-16,-21 0 0,21 0 15,-20 0-15,20 0 0,-21 22 0,21-22 16,22 21 0,-43-21-16,0 21 0,0-21 15,-21 21-15,0 0 0,0 0 16,-21 1-16,0-22 16,0 0-16,-21 0 15,20 21-15,-41-21 0,21 0 16,20 0-16,-20 0 0,0 0 15,-22 0-15,43 0 0,0 0 16,0 0-16,0 0 0,-1 0 0,1 0 16,21-21 15,0-1-15,0 1-16,21 0 0</inkml:trace>
  <inkml:trace contextRef="#ctx0" brushRef="#br0" timeOffset="21174.8">12319 5482 0,'0'0'0,"0"-21"16,21 21-16,21 0 0,1 0 15,-1 0-15,0-21 0,22 21 16,-1 0-16,1-21 0,-1 21 0,1 0 16,21 0-16,63-21 15,-85 21-15,1 0 0,-1 0 16,1 0-16,-1 0 0,-20 0 0,-1 0 16,-21 0-16,21 0 0,-20 0 0,-1 0 15,0 0 1,-42 0-1,0 0-15,-1 21 16,-20-21-16,21 21 16,-21 0-16</inkml:trace>
  <inkml:trace contextRef="#ctx0" brushRef="#br0" timeOffset="22193.27">1333 8213 0,'0'0'0,"-21"-21"16,21-1-16,-21 1 15,21 0-15,0 0 16,0 0-16,0 0 0,0-1 0,0 1 16,21 0-16,0 0 0,1 0 15,-1 0-15,0 21 0,0 0 0,0 0 16,22 0-16,-22 0 0,21 42 16,0-21-16,1 21 0,-22 1 0,21-1 15,-21 0-15,1 1 0,-1 20 16,-21 22-16,0 21 15,-43-64-15,22 0 0,-21 1 16,21-1-16,-22 0 0,1 1 16,0-22-16,-1 0 0,1 0 15,0 0-15,-1 1 0,-20-1 16,21-21-16,20 0 0,1 0 16,0 0-16,0-21 0,0-1 0,0 1 15,21 0-15,0-42 16,0 41-16,0-41 0,0 21 15,0-1-15,0 22 0,21-21 16,0 21-16,0-1 0,0 1 0,0 0 16,1 21-16,-1 0 15,0 21-15,21 0 0,-21 1 0,1-1 16,20 21-16,-21-21 0,0 22 16,0-22-16,-21 21 0,22-21 0,-22 22 15,21-22-15,-21 21 0,0-21 16,0 0-16,21 1 0,-21-1 0,21-21 15,-21 21-15,21-21 16,0 0-16,1-21 16,-1 0-16,-21-1 15,21 1-15</inkml:trace>
  <inkml:trace contextRef="#ctx0" brushRef="#br0" timeOffset="22718.96">2286 8043 0,'0'22'16,"0"20"-16,0-21 15,0 21-15,-21 1 0,21-1 0,-43 22 16,43-22-16,-42 21 16,21-20-16,0-22 0,21 0 15,-21 21-15,-1-20 0,22-1 16,-21 0-16,0-21 15,21-21 1,0 0-16,0-1 16,21 1-16,0 21 15,-21-21-15,22 21 0,-1 0 0,0-21 16,21 21-16,-21 0 0,1 0 16,20 0-16,-21 0 0,21-21 0,-20 21 15,20-21-15,-21 21 0,0 0 16,22 0-16,-22-22 0,21 1 15,-21 21-15,-21-42 16,21 42-16,-21-21 0,0 0 16,0-1-16,0 1 0,0 0 15,-21 21-15,0-21 16,0 21-16,21 21 16,-21 0-16,21 0 0,-21 1 0,21-1 15,0 21-15,0-21 0,0 22 16,-22-22-16,22 21 0,-21-21 0,21 22 15,0-22-15,0 0 0,0 0 16,-21 0-16,21 0 0,0 1 0,0-1 16,0 0-1,21-42 1,0 0 0</inkml:trace>
  <inkml:trace contextRef="#ctx0" brushRef="#br0" timeOffset="22898.86">3048 8424 0,'0'0'0,"21"0"78</inkml:trace>
  <inkml:trace contextRef="#ctx0" brushRef="#br0" timeOffset="23781.36">4551 8255 0,'0'-21'0,"0"42"0,0-63 0,0 63 32,0 0-17,0 0-15,0 0 0,0 22 0,0-22 16,0 21-16,0-21 0,-21 22 15,21-1-15,-22-21 0,1 64 16,21-64-16,-21 21 0,21-20 16,0-1-16,-21-21 15,21-21 1,0-1 0,0 1-16,0 0 0,0 0 15,21 0-15,0-22 0,-21 22 0,21-21 16,1 0-16,20-1 0,-21 1 15,0 0-15,22-1 0,-22 22 16,21-21-16,-21 21 0,22-1 0,-1 22 16,-21 0-16,21 0 0,1 0 0,-22 22 15,42 20 1,-41 0-16,20 22 0,-42-22 16,0 0-16,0-20 0,0 20 0,0 0 0,0-21 15,0 22-15,0-22 0,0 0 16,0 21-16,0 1 15,-21-43 1,21-21 0,0-1-16,0 1 15,0 0-15,0 0 0,0-21 0,0 20 16,21-62-16,0 41 16,0 1-16,0 0 0,1-22 0,41-20 15,-21 41-15,1 1 0,-1 21 16,0 21-16,22 0 0,-22 0 15,85 42-15,-63 43 16,-43-43-16,0-21 0,-21 22 16,0-1-16,0 0 0,0 1 15,-21-22-15,21 21 0,-21-21 0,0 22 16,-1-22-16,-20 0 16,21 0-16,0 0 0,0-21 15,21-21 16,0 0-31,21 0 0,0 0 0,42-22 16</inkml:trace>
  <inkml:trace contextRef="#ctx0" brushRef="#br0" timeOffset="24153.14">5905 8361 0,'0'0'16,"0"21"-16,0 0 0,0 0 15,22-21 1,-1 0-16,0 0 0,0 0 16,21 0-16,-20-21 0,20 21 15,-21-21-15,21 0 0,1 0 16,20-43-16,-42 43 16,1-21-16,-22 21 15,0-1-15,0 1 0,0 0 0,0 0 16,-22 0-16,-41 21 15,21 0 1,20 21-16,1 0 0,0 0 0,0 22 16,0-1-16,0-21 0,-1 21 0,22 1 0,0-1 15,-21 0-15,21 64 16,0-63 0,21-22-16,1 0 0,-1 0 0,0-21 15,0 0-15,0 21 0,0-21 0,85 0 16,-21-42-1,-43 21-15,22 0 0,-22-1 16</inkml:trace>
  <inkml:trace contextRef="#ctx0" brushRef="#br0" timeOffset="24418.99">7027 7832 0,'0'0'0,"0"-21"0,0-1 0,0 1 16,-21 21-1,0 21 1,21 1-16,0-1 0,0 21 0,0-21 16,-21 127-1,21-105-15,0 20 0,-21 43 16,-1-64-16,22 22 0,-21-22 0,21 1 16,0-1-16,-21-21 0,21 0 15,-21 22-15,21-22 0,0 0 0,0 0 16,21-21-1,0-21 1,0 0-16,1 0 0,-1-1 16,0 1-16</inkml:trace>
  <inkml:trace contextRef="#ctx0" brushRef="#br0" timeOffset="24894.72">7366 7789 0,'0'0'0,"0"-21"0,0 42 15,0 1 1,0 20-16,0-21 0,0 21 0,0 1 16,0-1-16,0 0 0,0 1 0,-21 63 15,0-64 1,21 0-16,-22 1 0,22-1 0,-21 43 16,21-64-16,-21 21 0,21 43 15,0-43 1,0-63 15,0 0-31,0 0 16,0-1-16,0-41 0,21 42 15,0-22-15,-21 1 0,22 0 16,20-43-16,-21 43 16,0-1-16,22 1 0,-22 21 0,0-21 15,0 42-15,21 0 0,-20 0 16,-1 0-16,21 21 0,-21 0 15,-21 0-15,21 43 0,-21-22 16,0-21-16,0 21 0,0 1 16,0-22-16,0 21 0,0 43 15,-21-22 1,21-41-16,-21-22 0,21 21 0,-21-21 16,21 21-1,21-42 1,0 21-1,-21-21-15,21-1 0,22 1 0</inkml:trace>
  <inkml:trace contextRef="#ctx0" brushRef="#br0" timeOffset="25286.49">8170 8086 0,'0'0'15,"0"-21"1,-21 42-16,0 0 0,0 0 15,21 0-15,-43 43 16,-20 20 0,63-41-16,0-1 0,-21-21 0,21 0 15,0 22-15,0-22 0,0 0 16,0 0-16,0 0 0,63-21 16,-42 0-16,43 0 15,-43 0-15,21 0 0,-20 0 16,20-21-16,-21 0 0,21-21 15,1 21-15,-43-1 0,21 1 16,0-85-16,-21 43 16,0 21-1,0 20-15,-21-20 0,0 21 0,0 0 0,-1 21 16,1 0-16,0 0 0,0 0 16,-21 0-16,-43 21 15,43 21-15,20-21 16,22 1-16,0-1 0,0 0 0,0 0 15,0 0-15,0 0 0,22-21 16,-1 0-16,0 22 0</inkml:trace>
  <inkml:trace contextRef="#ctx0" brushRef="#br0" timeOffset="25807.2">8953 8128 0,'0'0'0,"0"-21"0,0 0 0,0 0 0,0-1 16,-21 1-16,0 21 0,-42-21 16,20 21-16,22 0 15,0 21-15,0-21 0,0 21 0,-22 22 16,22-22-16,0 0 0,0 21 16,0 1-16,-43 63 15,64-43-15,0-42 16,0 22-16,0-22 0,0 0 0,21 0 15,0 0-15,1-21 0,-1 21 0,0-21 16,0 0-16,21 0 0,1 0 16,-1 0-16,-21 0 15,0-21-15,22 21 0,-22-21 0,0 0 16,0 0-16,0 0 0,1-1 0,-1-62 16,0 41-16,-21 1 0,21-64 15,-21-84 1,0 147-16,0-20 0,0-22 15,0 64-15,0-21 0,0 21 16,0 42 0,0 0-1,0 0-15,-21 21 0,21 1 0,-21-1 16,21 0-16,0 22 0,-21-22 16,21 22-16,0 84 15,0-42 1,0-85-16,21 21 0,0 1 0,0-22 15,0 0-15,-21 0 0,21 0 0,1-21 16,-1 0-16,0 0 0,64 0 16,-1-21-1</inkml:trace>
  <inkml:trace contextRef="#ctx0" brushRef="#br0" timeOffset="26183.99">9864 8065 0,'0'-43'15,"0"86"-15,0-107 0,0 43 0,-22 21 16,1 0-16,0 0 16,0 0-16,-21 0 0,20 0 15,1 0-15,-21 21 0,21 0 0,0 0 16,-1-21-16,1 22 0,0-1 0,21 0 16,0 42-1,0-20-15,21-22 16,0 0-16,22 0 0,-22-21 0,0 21 15,0-21-15,22 22 0,-22-1 16,0-21-16,0 0 0,0 21 0,0 0 16,1-21-16,-22 21 15,0 0-15,0 1 16,-22-1-16,1-21 16,0 0-16,0 21 0,-43-21 15,43 0-15,-21 0 0,21 0 0,-22 21 16,22-21-16,0 0 0,-21 0 15,21 0-15,-1 0 0,1 0 0,0 0 16,-21-42 0,-1 21-16,22-1 0,0 1 0,0 0 15</inkml:trace>
  <inkml:trace contextRef="#ctx0" brushRef="#br0" timeOffset="26458.82">6710 7874 0,'42'0'15,"-84"0"-15,148-21 0,-64 21 0,21-21 0,1 21 16,-1-21-16,1 21 0,-1-22 15,1 22-15,-22 0 0,22-21 0,63 0 16,-85 21 0,-21 0-16,0 0 15,1 0-15,-22-21 16</inkml:trace>
  <inkml:trace contextRef="#ctx0" brushRef="#br0" timeOffset="27696.11">11642 7874 0,'0'0'16,"0"-21"-16,0 0 0,0 0 0,0-43 16,0 43-1,-22 0-15,1 21 16,0 0-16,0 0 15,0 21-15,0 0 0,21 0 16,0 0-16,-43 43 0,43-43 16,-21 21-16,21 1 0,0-1 0,0-21 15,-21 22-15,21-1 0,0 0 16,0-21-16,0 1 0,0 20 0,0-21 16,21-21-16,0 21 0,0 0 15,64-21 1,-64 0-16,0 0 0,22 0 0,-22-21 0,21 0 15,-21 21-15,43-42 16,-43-1-16,0 22 0,43-63 16,-64-22-1,0 85-15,0-22 0,-21 1 16,-1 21-16,1-22 0,0 22 16,0 0-16,0 0 0,0 0 0,-43-22 15,43 43 1,0 0-1,42 22 1,21-22-16,-21 0 16,22 0-16,-1 0 0,43 0 15,-22 0-15,-20 0 0,20 0 16,1 0-16,-1-22 0,1 1 16,-1 0-16,-21 21 0,22-21 0,-22 0 15,-21 0-15,22-1 0,-22 1 16,0 0-16,0 0 0,-21 0 0,0 0 15,0-1-15,0-20 16,-42 21 0,21 21-16,0 0 0,-1 0 15,22 21-15,0 0 0,0 0 16,-21 1-16,21 20 0,-42 43 16,42-43-16,-21 43 15,0-22-15,-1-21 0,1 22 16,0-1-16,21 1 0,-21-1 15,0 1-15,0-1 0,-1 22 0,1-21 16,0-1-16,21 1 0,0 20 0,-21-20 16,0 105-1,21-105-15,0 105 0,0-106 0,0 22 16,0 63-16,0-84 0,0-1 16,0 1-16,0 84 0,0-85 15,0-20-15,0 20 0,0-20 0,0 20 16,0-21-16,-21 22 15,-1-43-15,1 0 16,0-21-16,0 0 0,0 0 0,0 0 16,-1 0-16,1 0 0,-21-21 0,0 0 0,20 0 15,-20 0-15,0-1 16,-43-62-16,-21-1 16,43 43-16,20-22 0,-20 22 0,-43-64 15,64 43-15,-1 20 0,-20-41 16,42 41-16,21 1 15,0 0-15,0-1 0,0 1 16,0-22-16,21 22 0,0 0 0,0 21 16,0-22-16,22 1 0,-22 0 0,21-1 15,22-41 1</inkml:trace>
  <inkml:trace contextRef="#ctx0" brushRef="#br0" timeOffset="28516.01">13758 7451 0,'0'0'0,"0"21"15,0 0-15,0 0 0,0 0 16,0 1-16,0 20 0,-42 43 15,21 42 1,0-85-16,-1 0 0,22 1 16,-21-1-16,21 0 0,-21 22 15,0-22-15,21-21 0,0 0 0,0 1 16,21-44 15,0 22-31,-21-21 0,21 0 0,1 0 16,-1 0-16,0-22 0,0 22 15,0-21-15,0-22 0,22 1 16,-22 42-16,0 0 0,0-22 16,0 43-16,-21-21 0,0 0 15,22 21-15,-1 0 0,-21 21 16,0 0-16,0 22 0,0-22 16,0 0-16,0 21 15,-21 64-15,21-64 16,0-20-16,0 41 0,0-42 15,0 0-15,21 1 0,0-1 0,0-21 16,0 0-16,0 0 0,64 0 16,-21 0-1,-22-21-15,0 21 0,1-22 0,-1 1 0,0-21 16,-21 21-16,22-22 0,-22 1 16,0 21-16,0-21 0,0-22 0,-21-21 15,0 22-15,0-43 16,0 64-16,0-22 0,-42-20 15,21 41-15,0 1 16,0 21-16,-1 0 0,1-1 0,-21 22 16,21 0-16,0 22 0,-1-1 15,-20 21-15,21-21 0,0 0 16,0 22-16,-1-22 0,22 21 0,0-21 16,0 1-16,0-1 0,0 0 15,0 0-15,0 0 0,43 22 16,41-1-1,-41-42-15,-22 21 0</inkml:trace>
  <inkml:trace contextRef="#ctx0" brushRef="#br0" timeOffset="28851.82">14668 7895 0,'0'0'15,"22"0"-15,-1 0 0,0 0 0,0-21 16,-21 0-16,21 21 0,22-21 0,-22 0 15,0 21-15,0-22 0,0 1 16,0 0-16,1 0 0,-22 0 16,0-22-16,0 22 0,0 0 15,-43 21 1,22 0-16,0 21 16,0-21-16,-22 64 0,1-43 15,21 21-15,-21 22 0,20-43 16,1 21-16,0 1 0,21-1 15,0-21-15,-21 21 0,21-20 0,0 41 16,21-42-16,0 0 16,0-21-16,1 0 0,-1 0 15,0 0-15,0 0 0,21 0 0,22 0 16,-22-21-16,85-63 16,-84 62-16</inkml:trace>
  <inkml:trace contextRef="#ctx0" brushRef="#br0" timeOffset="29350.53">15452 7408 0,'21'-42'16,"-42"84"-16,42-126 0,-21 41 0,0 22 0,0 0 15,0 0-15,-21 21 16,-1 0-16,1 21 0,0 0 16,21 0-16,0 22 0,-21-22 0,0 21 15,21 1-15,0-1 0,-21 21 16,-1-20-16,1-1 0,0 43 15,-21-1-15,42-41 0,0-1 16,-21 0-16,-1-20 16,22 20-16,-21 0 0,21-21 0,0 1 15,0-1-15,0 0 0,0 0 16,0-42 15,0 0-31,21 0 0,1-1 0,-1 1 16,-21 0-16,21-21 0,0 21 0,0-22 15,22 1-15,-22 21 0,0-22 16,21 1-16,22 0 0,20-1 16,-41 43-16,-1 0 0,-21 0 15,22 0-15,-22 0 0,21 22 16,-21-22-16,0 21 0,1 0 16,-1 0-16,0 0 0,0 43 15,-21-43-15,0 42 0,0-41 16,-21 20-16,0-21 0,0 0 15,-22 0-15,22 1 0,-21 20 0,-1-21 16,1-21-16,-21 21 0,-22 22 16,0-43-1,43 21-15,21-21 0,-22 0 0,22 0 16,-21 0-16,21 0 0,0 0 0,21-21 0,0-1 16,0 1-16,0 0 0,0 0 0</inkml:trace>
  <inkml:trace contextRef="#ctx0" brushRef="#br0" timeOffset="30159.07">16341 7493 0,'0'21'16,"-22"-21"-16,22 21 0,22-21 31,-1 0-15,0 0-16,0 0 0,21 0 0,-20 0 16,20-21-16,21 0 15,1 0-15,-43 0 16,21 0-16,-42-1 0,22 1 0,-1 21 15,-21-21-15,0 0 0,0 0 0,0 0 16,0-1-16,-21 22 0,-22-21 16,22 21-16,0 0 15,-21 0-15,20 0 0,-20 0 0,21 21 0,-21-21 16,20 22-16,1-1 16,0 21-16,0-21 0,0 0 0,21 22 0,-21-22 15,21 21-15,0-21 0,0 1 0,0 20 16,21-21-16,21 21 15,-21-20-15,0-22 0,22 21 16,-22-21-16,21 0 0,-21 21 0,22-21 16,-22 0-16,0 0 0,21 0 15,-20 0-15,-22-21 16,-22 21 0,1-21-16,0 21 15,-21 0-15,-1 0 0,-20 0 16,21 0-16,20 0 0,-20 21 0,21-21 15,0 21-15,0 0 0,-1 0 16,1 22-16,21-1 16,0 0-16,0-21 0,0 22 0,0-22 15,0 0-15,0 21 0,0-20 0,21 20 16,64 0 0,-64-42-16,0 0 0,22 0 15,-1 0-15,-21 0 0,22 0 0,-1-21 16,0 0-16,1 0 0,-22 0 15,63-22-15,-41 22 16,-22-21-16</inkml:trace>
  <inkml:trace contextRef="#ctx0" brushRef="#br0" timeOffset="30418.92">17378 7154 0,'0'-21'15,"0"42"-15,0-84 0,0 42 0,0 0 16,-21 42-1,-1 0-15,1 21 0,0-21 16,0 85 0,0-63-16,0 20 0,-1 1 0,1-22 0,21 21 15,-21-20-15,0-1 0,0 22 0,0-22 16,21 0-16,-43 64 16,43-85-16,-21 43 15,21-43-15,0 0 16,0 0-16,21-21 15,0-21-15,-21 0 16,22 21-16,-1-21 0,0 0 16,-21-1-16</inkml:trace>
  <inkml:trace contextRef="#ctx0" brushRef="#br0" timeOffset="30775.72">17251 7789 0,'0'22'16,"0"-1"-16,0 0 15,0 0 1,21-21 0,0 0-16,0 0 15,0 0-15,1 0 0,-1 0 0,0 0 0,42-21 16,-20 0 0,-1 0-16,-42-1 0,21 22 15,-21-21-15,21 0 0,-21 0 16,0 0-16,-21 0 15,0 21-15,0 0 0,0 0 16,0 0-16,-1 0 0,1 21 16,0 0-16,0 0 0,0 0 0,0 0 15,21 1-15,0-1 0,-22 0 16,22 0-16,0 0 0,0 0 16,0 1-16,0-1 0,22 0 15,-1-21-15,0 0 0,0 21 0,0-21 16,0 0-16,22 0 0,20 0 15,22-42-15</inkml:trace>
  <inkml:trace contextRef="#ctx0" brushRef="#br0" timeOffset="31451.33">18034 7641 0,'0'0'0,"-21"0"31,21 21-31,-21-21 15,21 22-15,-22-1 0,22 0 0,-21 0 16,21 0-16,0 0 0,0 1 16,0-1-16,-21 21 0,21-21 0,0 0 15,-21 1-15,21 20 16,-21 0-16,21-21 16,0-42 15,0 0-16,0 0-15,0 0 0,0 0 0,0-1 16,0 1-16,21 0 0,-21 0 0,0 0 16,21-22-16,21 1 15,-20 0-15,-22 21 0,42-1 16,-21 1-16,0 0 0,0 21 0,1 0 16,20 0-16,0 21 15,-21-21-15,1 21 0,-22 22 16,21-22-16,0 0 0,-21 21 15,0-20-15,0-1 0,0 0 0,0 21 16,0 1-16,0-1 16,0-21-16,0 0 0,0 0 15,0 1-15,-21-22 0,0 0 16,-1 0-16,22-22 31,0 1-15,0 0-16,0 0 0,0 0 0,0 0 15,22-1-15,-1 1 0,0-21 16,21 21-16,-21-22 0,22 22 0,20-42 16,22-1-1,-43 64-15,1-21 0,-1 21 0,-21 0 16,0 0-16,0 0 0,22 42 16,-43-20-16,0-1 0,0 0 0,0 42 15,0-41-15,0-1 16,0 21-16,0-21 0,0 0 15,-21 1-15,21-1 0,-22 0 0,22 0 16,0 0-16,0 0 16,0-42 15</inkml:trace>
  <inkml:trace contextRef="#ctx0" brushRef="#br0" timeOffset="31857.1">18986 7789 0,'0'0'0,"0"22"0,22-22 31,-1 0-31,0 0 0,0 0 0,0 0 16,0-22-16,22-20 15,-22 42-15,0-21 0,-21 0 16,0 0-16,21-1 0,-21 1 16,0 0-16,0 0 0,0 0 15,-21 21-15,0 0 16,0 0-16,0 0 0,-1 0 16,1 0-16,0 21 0,0 0 15,0 0-15,0 0 0,-1 1 0,1 20 16,21-21-16,0 0 0,-21 43 15,21-43-15,0 0 16,0 21-16,0-20 0,21 20 0,0-21 16,22-21-16,-22 21 0,21 0 15,-21-21-15,22 0 0,-1 0 0,22 0 16,63-21 0,-106 0-16,21 0 0,22-21 15</inkml:trace>
  <inkml:trace contextRef="#ctx0" brushRef="#br0" timeOffset="32310.84">19727 7662 0,'21'-21'0,"-42"42"0,42-63 0,-21 21 0,0 42 31,-21 0-15,0 0-16,0 1 0,21-1 0,-21 21 16,0-21-16,-1 0 0,22 1 15,0-1-15,-21 0 0,0 21 16,21 1-16,0-22 0,0 0 15,0 0-15,0-42 63,0 0-63,21 0 0,0-1 16,-21 1-16,22 0 0,-1-21 0,-21 21 15,42-43-15,22-21 16,-22 43-16,-21 21 0,21-21 15,1 20-15,-1 1 0,-21 0 0,64 21 16,-64 0-16,21 0 16,-20 21-16,-1 0 0,0 1 0,0 20 15,-21-21-15,0 43 16,0-1-16,0-21 0,0 1 16,-21-22-16,0 21 0,21-21 0,0 1 15,-43 41 1,43-42-16,-21 0 15,21-42 17,21 21-32,-21-21 0,22 0 0,-1 0 15,0 21-15</inkml:trace>
  <inkml:trace contextRef="#ctx0" brushRef="#br0" timeOffset="32613.66">20870 7091 0,'-84'85'32,"62"-64"-32,1 21 0,0 0 0,0 1 0,0-1 15,0 0-15,-1 1 0,1-1 0,0 0 16,21 1-16,-21-1 0,0 0 15,0 1-15,21-22 0,-43 42 16,43 1 0,-21-43-16,21 0 0,0 0 15,21-21 17,0 0-32,1-21 0,20 0 15,-21 21-15</inkml:trace>
  <inkml:trace contextRef="#ctx0" brushRef="#br0" timeOffset="33022.43">21336 7641 0,'0'-21'0,"0"0"0,0-21 16,-21 42-1,0-22-15,-1 22 0,-20 0 16,0 0-1,-1 22-15,22-22 0,0 21 0,0 0 16,21 0-16,-21 0 0,21 0 16,0 1-16,0-1 0,21 21 15,0-42-15,-21 21 16,42 0-16,-20-21 0,-1 0 0,0 22 16,0-22-16,0 21 0,0-21 0,1 21 15,-1-21-15,0 21 0,0-21 16,0 21-16,-21 0 15,0 1-15,0-1 16,-21-21-16,0 0 0,0 21 0,0-21 16,-1 0-16,1 0 0,-63 0 15,62 0-15,-20 0 16,21 0-16,0 0 0,0 0 0,-1 0 16,1 0-16,0 0 0,0 0 15,21-21-15,0 0 16,-21-1-1,21 1-15</inkml:trace>
  <inkml:trace contextRef="#ctx0" brushRef="#br0" timeOffset="33347.24">20362 7260 0,'148'43'15,"-105"-43"-15,20 0 16,43 0 0,85 21-16,-128-21 15,1 0-15,-1 0 0,-21 0 0,22 0 16,-22 0-16,1 0 0,-1 0 15,0 0-15,22-21 16,-43 21-16,21 0 0,-21 0 16,-21 21-1,0 0 1,0 0 0,-21-21-16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2:55:59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360 0,'0'0'0,"0"-21"16,0 0-1,21 21-15,-21-22 0,0 1 16,0 0-1,-21 21 1,0 0 0,0 0-16,-1 0 0,1 0 15,0 0-15,0 0 0,0 0 16,0 0-16,-22 21 0,1 0 0,21 1 16,-22-1-16,1 0 0,0 0 15,21 0-15,-22 22 0,1-22 16,0 21-16,20-21 0,1 22 0,0-1 15,0 0-15,21-21 0,-21 22 16,21-1-16,0 0 0,0 22 16,21-43-16,21 43 15,-21-43-15,1 0 0,-1 0 16,21-21-16,0 0 0,1 0 16,-1 0-16,0 0 0,1 0 0,-1 0 15,22-21-15,20 0 16,-63-22-16,22 22 15,-1 0-15</inkml:trace>
  <inkml:trace contextRef="#ctx0" brushRef="#br0" timeOffset="564.66">3281 212 0,'0'0'16,"0"-21"-16,0-1 0,0 1 15,0 42 17,0 1-32,0-1 15,0 0-15,0 21 0,0 1 16,0-1-16,0-21 0,-21 21 0,21 1 16,0-1-16,-22 0 0,22 1 15,-21-1-15,0 0 0,21 1 0,0-1 16,0-21-16,0 22 0,-21-22 15,21 0-15,0 0 0,0 0 16,0 0-16,0-42 31,0 0-15,0 0-16,0 0 16,0 0-16,0-1 0,0 1 0,0-21 15,0 21-15,0-22 0,0 22 16,21-21-16,21 0 0,1-1 15,-22 22-15,21 0 16,1 0-16,-1 21 0,-21-21 0,21 21 16,1 0-16,-1 0 0,0 0 0,-20 21 15,20 0-15,-21 0 0,0 0 0,-21 0 16,0 22-16,0-22 0,0 0 16,0 21-16,0-20 0,-21-1 15,21 21-15,-21-21 0,0 0 16,0 1-16,-22 20 0,22-21 15,21 0-15,-21-21 16,21 21-16,-21-21 0,21-21 31,0 0-31,0 0 0,21 0 16</inkml:trace>
  <inkml:trace contextRef="#ctx0" brushRef="#br0" timeOffset="1141.57">4276 677 0,'21'-21'0,"-21"-42"16,0 42-16,0-1 15,0 1-15,0 0 0,0 0 0,-21 0 16,-1 0-16,22-1 16,-42-20-16,21 42 0,0 0 15,0 0-15,-1 0 16,-20 0-16,21 21 0,0 0 0,0 1 16,-22-1-16,22 21 0,-21-21 15,21 22-15,-22 20 0,22-42 16,0 22-16,21-22 15,-21 0-15,21 21 0,0-21 0,0 1 0,0-1 16,21 0-16,0-21 0,0 21 16,0-21-16,1 0 0,20 0 15,-21 0-15,0 0 0,43 0 16,-43-21-16,21 0 0,-21 0 0,1-1 16,-1 1-16,21 0 0,0-64 15,-20 64 1,-22 0-16,21 0 0,-21 0 15,0 0-15,0-1 0,0 1 0,0 42 32,0 1-17,-21-1-15,21 0 0,-22 0 16,22 0-16,0 0 0,0 1 0,0-1 16,0 0-16,0 0 0,0 21 15,0-20-15,0-1 0,22 0 16,-1 0-1,0-21-15,0 0 0,0 0 0,22 0 16,-22 0-16</inkml:trace>
  <inkml:trace contextRef="#ctx0" brushRef="#br0" timeOffset="1492.19">4826 487 0,'0'-21'0,"-42"0"31,20 21-31,1 0 0,21 21 16,0 0-16,0 0 15,0 0-15,-21 0 0,21 22 16,0-22-16,-21 21 0,21 1 16,-21-1-16,-22 127 15,22-105-15,0-1 0,0 1 0,0-1 16,21 1-16,-21-22 0,-1 22 15,1-1-15,0 1 0,-21 84 16,42-85-16,-21-20 16,21-1-16,-22 0 0,22-21 0,0 1 15,0-1-15,0 0 0,0 0 16,0-42 0,0 0-16,0-22 15,22 22-15,-22-21 16,21 0-16,0-22 0,0 22 0</inkml:trace>
  <inkml:trace contextRef="#ctx0" brushRef="#br0" timeOffset="1805.01">4657 826 0,'0'-43'0,"0"86"0,0-107 0,0 22 16,0 21-16,21-22 0,-21 22 0,21-21 15,0 21-15,0-1 0,22-20 16,-22 21-16,0 21 15,0-21-15,21 21 0,22 0 16,-43 0-16,0 0 0,22 0 16,-22 21-16,0 0 0,0 0 0,-21 0 15,0 22-15,0-1 16,0 0-16,0-20 0,-21 20 0,0-21 16,0 0-16,-22 0 0,22 1 15,-21-1-15,-1 0 0,22 0 0,-21-21 16,-22 21-1,22-21-15,21 0 0,0 0 16,42-21 15,0 0-31,0 0 0,0 0 0</inkml:trace>
  <inkml:trace contextRef="#ctx0" brushRef="#br0" timeOffset="2104.84">5503 42 0,'0'64'15,"-21"-22"-15,0 1 0,21-1 16,0 0-16,-21 22 0,0-1 0,21-20 15,-22 20-15,22-21 0,0 22 16,-21-22-16,21 1 0,0-1 0,0-21 16,0 21-16,0-20 0,0-1 15,0 0-15,0 0 0,21 0 0,1-21 16,-1 0-16,0 0 0,0 0 16,64-42-16,-64 21 15,0 0-15,21-1 0</inkml:trace>
  <inkml:trace contextRef="#ctx0" brushRef="#br0" timeOffset="2312.71">5419 487 0,'0'0'0,"-64"-21"0,43 21 0,0 0 15,42 0 16,0 0-31,0 0 0,0 0 0,1 0 16,-1 0-16,21 0 0,-21 0 16,22 0-16,-22 0 0,21 0 15,-21-21-15,22 21 0,-22 0 16,0-22-16</inkml:trace>
  <inkml:trace contextRef="#ctx0" brushRef="#br0" timeOffset="2678.51">5927 550 0,'0'0'0,"0"22"0,21-22 32,0 0-32,0 0 15,0 0-15,0-22 0,1 1 16,-1 21-16,-21-21 0,21 21 15,0-21-15,-21 0 0,0 0 16,0-1 0,-21 22-1,0 0-15,0 0 0,-1 0 16,22 22-16,-21-1 0,0 0 0,0 0 16,21 0-16,0 0 0,0 1 15,-21 20-15,21 21 16,0-41-16,0-1 15,0 0-15,0 0 0,21 0 16,-21 0-16,21-21 0,0 0 16,22 0-16,-22 0 0,0 0 0,64 0 15</inkml:trace>
  <inkml:trace contextRef="#ctx0" brushRef="#br0" timeOffset="3063.29">6413 508 0,'0'-21'0,"0"42"0,0-63 16,0 21-16,0-1 0,0 1 16,0 0-16,22 21 15,-1-21-15,0 21 0,0 0 16,0 0-16,22 0 0,-22 0 16,0 21-16,0 0 0,0 0 15,0 1-15,1-1 0,-1 21 0,0-21 16,0 0-16,-21 22 0,21-22 15,-21 21-15,0 22 16,0-43-16,0 0 0,0 0 0,-21 0 16,0 1-16,21-1 0,-21-21 15,0 21-15,-1-21 0,1 0 16,21-21 0,0 0-16,0-1 0,0 1 15,0 0-15,0 0 16,0 0-16,21-43 0,1 1 15,-1 42-15,0-1 16,0 1-16,0 0 0,0 0 0,22 0 16,-22 21-16,0-21 15,21 21-15,1-22 0,-1 22 0,-21-21 16</inkml:trace>
  <inkml:trace contextRef="#ctx0" brushRef="#br0" timeOffset="3216.9">7281 656 0,'0'0'15</inkml:trace>
  <inkml:trace contextRef="#ctx0" brushRef="#br0" timeOffset="3259.87">7281 635 0,'21'0'15</inkml:trace>
  <inkml:trace contextRef="#ctx0" brushRef="#br0" timeOffset="3332.83">7451 656 0,'63'-21'16,"-42"21"0,-21-21-16,21 21 0</inkml:trace>
  <inkml:trace contextRef="#ctx0" brushRef="#br0" timeOffset="3924.51">8086 275 0,'21'-63'31,"0"42"-31,0 21 0,0-22 16,0 22-16,1 0 0,-1 0 0,0 0 15,0 0-15,0 0 16,0 0-16,1 43 0,-1-22 0,-21 0 16,0 0-16,21 22 0,-21-22 0,0 21 15,0-21-15,0 22 0,0-1 16,0 0-16,-21-21 0,-22 64 15,22-64-15,0 22 16,0-1-16,-21-21 0,20 0 0,-20 22 16,0-22-16,-1 0 0,1 0 15,0 0-15,-1-21 0,22 21 0,-21-21 16,0 0-16,-1 0 0,22 0 16,0-21-1,21 0-15,0 0 0,0 0 16,0-22-16,0 22 0,42-21 15,-21 0-15,1 20 16,-1 1-16,0 0 0,21 21 16,-21 0-16,1 0 0,-1 0 15,0-21-15,0 21 0,21 42 16,-20-21-16,-22 1 0,21-1 16,0 0-16,-21 0 0,21 0 0,-21 22 15,21-43-15,0 21 0,-21 0 16,22 0-16,-1-21 0,0 0 0,21 21 15,-21-21-15,1 0 16,-1 0-16,21 0 0,-21 0 0,0-21 16,1 0-16,-1 0 0,0 0 15</inkml:trace>
  <inkml:trace contextRef="#ctx0" brushRef="#br0" timeOffset="4211.97">7281 508 0,'0'0'16,"-21"0"-16,0 0 0</inkml:trace>
  <inkml:trace contextRef="#ctx0" brushRef="#br0" timeOffset="4331.89">7302 529 0,'85'0'15,"-64"0"1,0 0-16,22 0 0,-1 0 0,0 0 0,-20 0 16,62 0-1,-20 0-15,-43 0 0,0 0 16</inkml:trace>
  <inkml:trace contextRef="#ctx0" brushRef="#br0" timeOffset="5311.58">1926 1355 0,'-21'0'0,"42"0"0,-63 0 32,63 0 30,0 0-62,0 0 0,22 0 16,-22 0-16,21 0 0,0 0 15,22 0-15,-22 0 0,22 0 0,20 0 16,-20 0-16,21 0 0,-1 0 16,1 0-16,0 0 0,-1 0 15,22 0-15,-21 0 0,21 0 0,-1 0 16,22 0-16,-21 0 0,0 0 15,21-21-15,0-1 0,-21 22 0,21 0 16,-21 0-16,21 0 0,-43 43 0,22-1 16,0 22-16,0-43 0,0-21 0,21-21 15,0-1-15,0 1 0,21 21 16,-21 0-16,0-21 0,21 21 0,-21 0 16,0 0-16,-21-21 0,42 21 15,106 0-15,-148 0 0,-21-21 16,-1 0-16,22 21 0,-21 0 0,21 0 15,-22 0-15,1 0 0,0 0 16,-1 0-16,1 0 0,0 0 16,-1 0-16,-20 0 0,-1 0 0,22 0 15,-43 0-15,22 0 0,-1 0 16,-20 0-16,-1 0 0,0 0 0,-21 0 16,22 0-16,-22 0 0,0 0 0,0 0 15,22 0-15,-22 0 0,0-22 16,0 22-16,0 0 0,0 0 15,1 0-15,-1 0 16,0 0-16,-42 0 47</inkml:trace>
  <inkml:trace contextRef="#ctx0" brushRef="#br0" timeOffset="5477.68">8382 1376 0,'-21'0'47,"21"-21"-32,-43 42-15,22-21 0</inkml:trace>
  <inkml:trace contextRef="#ctx0" brushRef="#br0" timeOffset="19801.65">12615 0 0</inkml:trace>
  <inkml:trace contextRef="#ctx0" brushRef="#br0" timeOffset="20751.88">10816 296 0,'0'0'0,"21"0"0,-21-21 16,0 42 15,0 1-16,0 20-15,0-21 0,0 21 0,0 43 16,0-43-16,-21 1 16,0 20-16,21-20 0,-21 20 0,0-21 15,21 22-15,-22-22 0,22 1 16,-21-1-16,21 0 0,0 1 0,-21-1 16,21-21-16,0 0 15,0 0-15</inkml:trace>
  <inkml:trace contextRef="#ctx0" brushRef="#br0" timeOffset="21052.71">11303 212 0,'0'0'16,"21"0"-16,-21 21 16,0 0-16,0 0 15,0 22-15,0 41 16,0-41-16,-21-1 0,21 21 16,-21-20-16,21 20 0,-21 1 0,-1-22 15,1 22-15,21-1 0,-21-21 0,0 22 16,0 21-16,21-22 15,0-42-15,0 0 0,-21 1 16,21-1-16,0 0 0,0-42 31</inkml:trace>
  <inkml:trace contextRef="#ctx0" brushRef="#br0" timeOffset="21165.65">10689 931 0</inkml:trace>
  <inkml:trace contextRef="#ctx0" brushRef="#br0" timeOffset="21272.59">10731 931 0,'43'-21'16,"-22"21"-16,-85 21 0,149-42 0,-43 0 15,-20 21-15,20 0 0,0-21 0,1 0 16,-22 21-16,21 0 0,43-21 15,-64 21-15</inkml:trace>
  <inkml:trace contextRef="#ctx0" brushRef="#br0" timeOffset="21868.04">11747 889 0,'0'0'0,"0"-21"0,22 0 15,-22 0-15,0-1 0,0 1 16,0-21-16,0 21 0,-22 0 15,1 21-15,0-22 0,0 22 16,0-21-16,0 21 0,-1 0 0,-20 0 16,21 0-16,0 21 0,0 1 0,-1-1 15,1 21-15,-21-21 16,-22 85-16,64-64 0,-21 1 16,21-1-16,-21-21 0,21 22 15,0-22-15,0 0 0,0 0 16,0 0-16,0 0 0,42 1 15,1-22-15,-22 0 16,0 0-16,0 0 0,0 0 0,22-22 16,-22 22-16,0-21 0,21 0 15,-20 0-15,-1 0 0,21 0 0,0-64 16,-20 64 0,-1-22-16,-21 22 0,0 0 0,0 0 15,0 0-15,0 0 0,0-1 0,0 44 31,0-1-31,0 0 16,-21 0-16,21 21 0,-22-20 16,22-1-16,0 21 0,0-21 15,0 0-15,0 1 0,0 20 16,0 0-16,0-21 16,22-21-1,-1 0-15,0 0 0,0 0 16,21-21-16</inkml:trace>
  <inkml:trace contextRef="#ctx0" brushRef="#br0" timeOffset="22363.76">12234 762 0,'0'42'16,"-21"-20"-16,21-1 0,0 0 15,-21 0-15,21 0 0,-21 0 0,21 1 16,-21 41-16,-1-21 16,22-20-16,-21-1 0,21 0 15,-21 21-15,21-21 0,0 1 16,0-1-16,0-42 62,0-1-62,0 1 0,0 0 16,0 0-16,0 0 0,21-22 16,-21 22-16,21-21 0,1 21 0,-1-22 15,0 1-15,0 21 0,0-21 16,0 20-16,22 1 0,-1 0 0,64 0 16,-21 21-1,-64 0-15,21 21 0,0 0 16,-20 22-16,-1-22 0,0 0 0,0 21 15,-21 1-15,0-22 0,0 21 16,0 0-16,-21 1 0,-21-1 16,20-21-1,1 0-15,0 1 16,21-44 15,0 1-31,21 0 16,0 0-16</inkml:trace>
  <inkml:trace contextRef="#ctx0" brushRef="#br0" timeOffset="22928.43">13356 783 0,'0'0'0,"0"-21"0,0 0 15,0 0-15,0 0 0,-21-1 16,0 1-16,0 0 0,-1 21 16,1-21-16,-21 21 0,-22 0 15,22 0-15,21 21 16,0 0-16,0 0 0,-22 1 16,22-1-16,0 21 0,0 0 0,0-20 15,-1 20-15,1 43 16,21-22-16,0-42 15,0 0-15,0 22 0,0-22 0,21-21 16,1 21-16,-1 0 0,0-21 16,0 0-16,21 0 0,-20 0 0,62 0 15,-63 0 1,22-21-16,-1 0 0,-21 0 0,22 0 0,-22-22 16,0 22-16,0-21 0,21 21 0,-20-22 15,-1 1-15,0-22 0,-21 22 16,21-43-16,0 1 15,-21 41-15,0 1 0,0 0 16,0-1-16,0 22 0,0 0 0,0-21 16,0 63-1,0 21 1,0-21-16,-21 22 0,21-1 0,-21 0 16,0 1-16,21-1 0,0 22 0,-21-22 15,21 21-15,-22-20 0,22-1 16,0 0-16,0 1 0,0 20 15,0-42-15,0 1 16,0-1-16,22-21 0,-1 21 16,0-21-16,0 0 0,0 0 0,0-21 0,22 0 15,-22 21-15</inkml:trace>
  <inkml:trace contextRef="#ctx0" brushRef="#br0" timeOffset="23408.47">14097 296 0,'0'0'0,"0"-21"0,-64 21 0,43 0 15,0 21 1,0 22-16,21-22 0,-21 21 16,0 1-16,-22 84 15,1-43-15,21-20 0,0-22 16,-1 43-1,1-43-15,21 0 0,0-20 0,0 20 16,0-21-16,0 0 0,0 0 16,0 1-16,21-1 0,22-21 15,-22 0-15,0 0 0,0 0 0,22 0 16,-22 0-16,21-21 0,0-1 16,-20 1-16,20 0 0,-21 0 0,21 0 15,-20-22-15,20 22 0,0-42 16,-21 20-16,1 22 0,-22 0 15,63 0-15,-42 0 0,-42 21 16,0 0-16,21 21 16,-21 0-16,0 0 0,21 0 15,-64 64-15,64-64 16,0 22-16,-21-22 0,21 0 16,-21 21-16,21-21 0,0 1 0,0-1 15,0 0-15,21-21 16,0 0-16,0 0 15,0 0-15,1 0 0,-1 0 16,0-21-16,0 0 0,0-1 0,0 1 16</inkml:trace>
  <inkml:trace contextRef="#ctx0" brushRef="#br0" timeOffset="23582.37">14457 572 0,'-43'0'15,"86"0"-15,-128 21 0,85 0 0,0-42 16,-21 21 0,21-21 15</inkml:trace>
  <inkml:trace contextRef="#ctx0" brushRef="#br0" timeOffset="24130.39">14668 995 0,'0'63'31,"0"-41"-31,0-1 16,22-21-16,-22-21 46,0-1-46,0 1 0,0 0 16,0 0-16,0 0 0,0 0 16,21-22-16,0 22 0,-21-21 0,42-22 15,22 1 1,-43 42-16,21-1 0,1 22 16,-1-21-16,0 0 0,1 21 0,-1 0 0,0 0 15,1 0-15,-1 21 0,21 22 16,-20-22-16,-1 42 15,-21-42-15,-21 22 0,0-22 16,0 21-16,0 1 0,0-22 16,-21 0-16,0 21 0,0-21 0,0 1 15,-43-1 1,43-21-16,0 0 0,0 0 16,42-21-1,0-1 1,0 22-16,0-21 0,0 0 15,22 0-15,-22 0 0</inkml:trace>
  <inkml:trace contextRef="#ctx0" brushRef="#br0" timeOffset="24820">16044 720 0,'0'0'0,"0"-21"0,0-1 16,0 1-16,-21 21 15,0-21-15,0 21 16,0-21-16,-1 21 0,1 0 16,-21 0-16,21 0 0,-22 21 15,22 0-15,-21 0 0,0 1 0,20-1 16,-20 0-16,21 21 0,0-21 15,0 1-15,-1 20 0,22 21 16,0-41-16,0-1 0,0 0 0,22 0 16,-1 0-16,0-21 0,0 21 15,21-21-15,1 0 0,-22 0 0,21 0 16,-21 0-16,22 0 0,-22-21 16,21 0-16,-21 21 0,43-42 15,-43 21-15,0-22 0,0 22 16,-21 0-16,22-21 0,-22 20 15,21 1-15,-21 0 0,0 0 0,0 0 16,0 0-16,0-1 16,0 44-1,0-1 1,0 0-16,0 0 0,-21 0 0,-1 22 16,22-1-16,-21-21 15,21 43-15,-42 20 0,42-20 0,-21-22 16,21 64-16,0-64 15,0 22-15,0 105 16,0-127-16,0 85 16,0-84-16,0-1 0,0 22 15,0-22-15,0 0 0,0 22 16,0-43-16,-21 0 0,-1 0 0,1 0 16,0 1-16,-21-22 0,21 0 15,-64 0-15,-42-22 16,85 22-16,-1-21 0,-20 0 15,20 0-15,22 0 0,-21 0 16,0-1-16,20 1 0,1 0 16,0 0-16,0-43 0,21 43 15,0-21-15,21 0 0,0 20 16,-21-20-16</inkml:trace>
  <inkml:trace contextRef="#ctx0" brushRef="#br0" timeOffset="25728.49">17484 318 0,'0'0'0,"21"0"0,-21-22 0,21-41 15,-21 42 1,0 0-16,0 42 16,0 0-16,0 0 15,0 21-15,-21 43 16,21-43-16,-21 1 0,-1-1 0,1 64 15,0-64-15,0 22 16,0-22-16,21 0 0,0-20 0,-21 20 16,21 0-16,0-21 15,0 1-15,21-22 16,-21-22 0,21 1-16,21-21 15,-21 21-15,1 0 0,-1-22 0,0 22 16,21-21-16,-21-1 0,1 22 0,-1-21 15,21-22-15,-21 22 16,0 21-16,-21 0 0,0 0 0,22-1 16,-22 44-1,0-1-15,0 0 16,0 0-16,0 21 0,0-20 16,0 20-16,0 0 0,0-21 15,0 43-15,0-22 0,0 1 16,0-22-16,0 0 15,0 0-15,21-21 0,0 0 0,0 0 16,0 0-16,0 0 0,1 0 16,20-21-16,-21 0 0,0 0 0,22-1 15,20-41-15,-21 42 0,-20-22 16,-1 1-16,21 0 0,-21-1 16,-21 1-16,0 0 0,0-1 15,0-20-15,0 21 0,0-1 0,-21 22 16,0-21-16,0 21 0,0-1 15,-1 1-15,-41 0 0,42 21 16,0 0-16,-1 0 0,1 21 16,0 0-16,0 1 0,21-1 0,-21 21 15,21-21-15,0 0 0,0 22 16,0-22-16,0 0 0,0 21 0,21-20 16,0-1-16,0 0 0,22 0 0,-22 0 15,0 0-15,0-21 0</inkml:trace>
  <inkml:trace contextRef="#ctx0" brushRef="#br0" timeOffset="26073.29">18309 677 0,'0'0'0,"0"22"0,21-22 32,0 0-17,1 0-15,-1 0 0,0 0 16,0 0-16,0 0 0,43-43 15,-1 1-15,-42 42 16,1-21-16,-22 0 0,0-1 16,0 1-16,0 0 0,0 0 15,-22 21-15,1 0 0,-21 0 16,-22 0 0,43 21-16,-21 0 0,21 0 0,0 1 0,-1-1 15,1 21-15,0-21 16,0 0-16,21 22 0,0-22 0,0 0 15,0 43-15,0-22 16,21-42-16,0 21 0,0 0 16,1-21-16,20 0 0,-21 0 0,21 0 15,-20 0-15,20 0 0,0-21 16,22-21-16</inkml:trace>
  <inkml:trace contextRef="#ctx0" brushRef="#br0" timeOffset="26580">18986 360 0,'0'0'0,"0"-42"16,0-1-16,0-41 0,0 41 16,0 22-16,0 0 0,0 0 0,0 63 31,0-21-31,0 22 0,0-1 16,0 0-16,0 1 0,0-1 15,0 21-15,0-20 0,0-1 0,0 0 16,-21 1-16,21-1 0,-21-21 15,0 64-15,0-43 16,0-21-16,21 1 0,0-1 16,0 0-16,-22-21 0,1 0 15,21-21 1,0 0 0,0-1-16,0 1 0,0 0 0,21 0 15,1-21-15,-1 20 0,-21 1 0,21 0 16,0-21-16,0 21 0,0-1 15,1 22-15,62-42 16,-63 42-16,1 0 0,-1 0 16,21 0-16,-21 0 0,0 21 0,22 0 15,-22 1-15,0-22 0,0 21 16,0 0-16,1 21 0,-22 22 16,0-22-16,-22-21 15,-20 0-15,21 1 0,-21-1 0,-1 0 16,1 0-16,0 0 0,-1 0 15,1 1-15,0-22 0,-1 0 0,22 21 16,-21-21-16,21 0 0,-1 0 16,1-21-16,21-1 15,21 1-15,1 0 16,-1 0-16,0 0 0,0 0 16,21-1-16</inkml:trace>
  <inkml:trace contextRef="#ctx0" brushRef="#br0" timeOffset="27163.66">19812 466 0,'0'-21'46,"21"21"-46,0-22 0,0 22 0,1-21 16,-1 0-16,21-21 16,-21 21-16,0-1 15,1 1-15,-1 0 0,-21 0 16,0 0-16,0 0 0,0-1 0,0 1 16,-21 21-16,-1 0 0,-20 0 15,21 0-15,0 21 0,-22-21 16,1 22-16,0 20 0,21-21 15,-22 21-15,22-20 0,0 20 0,0-21 16,0 0-16,21 22 0,0-1 16,0-21-16,0 21 15,21-42-15,21 22 0,0-22 16,-20 0-16,20 0 0,-21 0 16,21 0-16,-20 0 0,-1 0 15,0 0-15,0 0 0,-42 0 31,0 0-15,-22 0-16,22 21 0,0 0 0,-21-21 16,-1 21-16,1 0 15,-21 43-15,41-43 0,-20 0 0,21 21 16,-21 22-16,42-43 0,0 0 16,0 22-16,0-22 0,0 0 15,21-21-15,21 42 16,0-42-16,1 0 0,-1 0 15,0 0-15,85-21 16,-84 0-16,20 0 0,-20 0 0,-1-22 16,0 22-16,22-21 0</inkml:trace>
  <inkml:trace contextRef="#ctx0" brushRef="#br0" timeOffset="27419.56">20489 191 0,'0'-64'0,"0"128"0,0-170 0,0 85 16,0-22-16,0 22 0,-21 21 15,0 0 1,0 64-16,0 20 16,-1-41-16,1-1 0,0 21 15,21 1-15,-21-1 0,0-20 16,0 20-16,-1-20 0,1 20 16,0-21-16,-21 107 15,21-107-15,21 0 0,-22-21 16,22 22-16,-21-22 0,21 0 0,0 0 15,21-21 1,1-21 0,-1 21-16,21-42 0</inkml:trace>
  <inkml:trace contextRef="#ctx0" brushRef="#br0" timeOffset="27792.46">20447 656 0,'0'0'0,"-21"21"0,21 1 16,0-1 0,0 0-1,21-21 1,0 0-16,0 0 0,0 0 16,1 0-16,-1 0 0,0-21 15,0 0-15,43-1 0,-43 1 16,0 21-16,0-21 0,0 21 0,-21-21 15,0 0-15,0 0 16,-21 21-16,0 0 16,0 0-16,-22 0 0,22 21 15,0 0-15,0 0 0,-21 0 0,20 0 16,1 22-16,0-22 0,0 0 16,21 21-16,0-20 0,-21-1 0,21 0 15,0 0-15,0 0 0,0 0 16,0 1-16,21-22 0,64 21 15,-43-21-15,0 0 16,1 0-16,-1 0 0,21 0 0,-20-21 16,63-22-16</inkml:trace>
  <inkml:trace contextRef="#ctx0" brushRef="#br0" timeOffset="28444.38">21061 593 0,'0'0'0,"0"-21"16,-21 21-1,-1 0-15,22 21 0,0 0 16,0 0-16,-21 0 0,21 22 16,0-22-16,-21 0 0,21 21 0,0-21 15,0 1-15,0-1 0,0 0 16,-21 0-16,21 21 16,0-20-16,-21-22 0,21 21 15,0-42 1,0-1-1,0 1-15,0 0 16,0-42-16,0 41 0,0-20 16,21 21-16,0 0 0,-21-22 0,21 22 15,0 0-15,1 0 0,-1 0 16,42-43 0,-20 64-16,-1 0 15,-21 0-15,0 0 0,22 0 0,-22 21 0,0 1 16,21 41-1,-42-21-15,0 1 16,0-22-16,0 0 0,0 21 16,-21-20-16,21-1 0,-21 0 0,0-21 15,0 21-15,-1 0 0,1-21 0,0 0 16,0 0 0,21-21-16,0 0 15,0 0-15,0 0 0,0-1 16,21 1-16,0-21 0,0 21 15,1-22-15,20 1 0,43-21 16,-43 20-16,0 1 0,1 21 0,20 0 16,-21-1-16,1 22 15,20 0-15,-20 0 0,-22 22 0,21-1 16,-21 0-16,22 21 16,-43 1-16,0-22 0,0 21 0,0-21 15,0 22-15,0-1 0,-22-21 0,1 0 16,0 0-16,21 1 0,-21-1 15,0 0-15,0 0 0,-1 0 16,1-21 0,21-21-1,0 0-15,21 21 0,1-21 16,-22 0-16</inkml:trace>
  <inkml:trace contextRef="#ctx0" brushRef="#br0" timeOffset="28801.38">22034 656 0,'22'21'31,"-1"-21"-31,0 0 0,0 0 16,0 0-16,0-21 0,1 21 15,-1-21-15,0 21 0,0-21 0,0 21 16,0-21-16,1 0 15,-22-1-15,0 1 0,0 0 16,0 0-16,-22 21 16,1 0-16,0 0 0,0 0 15,0 21-15,0 0 0,-1 0 0,-20 22 16,0 41 0,21-62-16,21 20 0,0-21 15,0 0-15,0 0 0,0 1 0,0 20 16,21-21-1,0-21-15,21 21 0,-21-21 0,1 0 16,20 0-16,0 0 0,1 0 0,-1-21 16,-21 0-16,21 0 15,1 0-15,-1-1 0</inkml:trace>
  <inkml:trace contextRef="#ctx0" brushRef="#br0" timeOffset="29244.1">22669 572 0,'0'-22'15,"0"44"-15,0-65 0,0 22 0,0 0 0,0 42 31,-21 0-31,0-21 16,21 21-16,-21 1 16,21 20-16,-21-21 0,0 21 0,21 1 15,0-22-15,-22 0 0,22 0 16,-21 0-16,21 22 0,-21-22 0,21 0 16,0 0-1,0 0-15,-21-21 16,21-21-1,0 0 1,0 0-16,0 0 0,0 0 16,0-1-16,21-20 0,0 21 0,0-21 15,1 20-15,-1-20 0,0 21 16,21-21-16,-21 20 0,22-20 0,-1 21 16,0 0-16,43 0 15,0 21-15,-64 0 16,21 0-16,-21 0 0,22 21 0,-22 0 15,0 0-15,-21 0 0,0 22 0,0-1 16,0-21-16,0 21 0,-21 43 16,-64 21-1,64-85-15,0 0 0,0 0 16,0 1-16,-1-1 0,1-21 0,21 21 16,0-42-1,21 0 1,1-1-16,-1 1 0,0 0 0</inkml:trace>
  <inkml:trace contextRef="#ctx0" brushRef="#br0" timeOffset="29532.61">23685 106 0,'-21'-21'31,"0"42"-31,21 0 16,-21 0-16,-21 43 16,42-22-16,-22 0 0,1 1 0,0-1 15,0 0-15,0 1 0,0-1 0,21 0 16,-22 1-16,-20 41 16,42-62-16,-21 20 0,21 0 15,0-21-15,-21 1 0,21-1 0,0 0 16,-21 0-16,21 0 15,42-42 17</inkml:trace>
  <inkml:trace contextRef="#ctx0" brushRef="#br0" timeOffset="29638.55">24066 572 0,'0'-22'31</inkml:trace>
  <inkml:trace contextRef="#ctx0" brushRef="#br0" timeOffset="29917.39">23812 572 0,'-42'21'16,"21"0"-16,0-21 16,21 21-16,0 0 0,0 0 15,0 1-15,21-1 16,0-21-16,21 21 0,-20-21 15,-1 21-15,21-21 0,0 21 16,-20-21-16,-1 21 0,21-21 0,-21 22 16,22-22-16,-22 21 15,-21 0-15,0 0 16,-43-21 0,1 0-16,21 0 0,0 0 15,0 0-15,-22 0 0,22 0 16,-21 0-16,21 0 0,-22 0 0,22 0 15,0 0-15,0 0 0,0 0 16,-1 0-16,22-21 16</inkml:trace>
  <inkml:trace contextRef="#ctx0" brushRef="#br0" timeOffset="30208.33">23495 254 0,'127'0'16,"-85"0"-16,1 0 0,20 0 15,1 0-15,-1 0 0,1 0 16,-1 0-16,-21 0 0,22 0 15,-22 21-15,1-21 0,-1 0 0,0 0 0,-21 0 16,1 0-16,20 0 16,-63 0 31,-22 0-47</inkml:trace>
  <inkml:trace contextRef="#ctx0" brushRef="#br0" timeOffset="30858.62">10075 1439 0,'0'0'0</inkml:trace>
  <inkml:trace contextRef="#ctx0" brushRef="#br0" timeOffset="31192.46">16341 1418 0,'21'0'31,"-21"-21"1,-21 21-17,-1 0-15,1 0 0,0 0 16,0-21-16,0 21 0,0 0 0</inkml:trace>
  <inkml:trace contextRef="#ctx0" brushRef="#br0" timeOffset="32019.61">11684 1439 0,'-21'0'16,"42"0"-16,-85 0 0,22 0 0,21 0 0,-21 0 16,-1 0-16,22 0 0,-64 0 15,43 22 1,21-22-16,0 0 0,42 0 31,0 0-31,21 0 16,1 0-16,-1 0 0,0 0 0,22 0 15,21 0-15,-1 0 0,1 0 0,21 0 16,0 0-16,-1 0 0,22 0 16,127 0-16,170-22 15,-276 22-15,0 0 16,0 0-16,0 0 0,1 0 16,20 0-16,-21 0 0,0 0 0,0 0 15,-21 0-15,22 0 0,-22 0 16,148 0-16,-148 0 0,0 0 15,-21 0-15,-1 0 0,1 0 0,0 0 16,-21 0-16,-22 0 0,22 0 16,-22 0-16,1 0 0,105-21 15,-84 21 1,-64 0-16,21 0 0,-20 0 16,-1-21-16,0 21 15,-21-21 1,-21 21-1,0 0-15,-1-21 0,1 21 16,21-21-16</inkml:trace>
  <inkml:trace contextRef="#ctx0" brushRef="#br0" timeOffset="32932.25">18246 1355 0,'-22'0'0,"44"0"0,-86 0 0,22 0 0,-1 0 16,1 0-16,21 0 0,-21 0 15,-22 0-15,43 0 0,0 0 16,0 0-16,-1 0 0,1 0 0,0 0 16,21 21-1,21-21 1,0 0-16,1 0 16,20 0-16,-21 0 0,21 0 15,1 0-15,84 0 16,-64 0-16,22 0 0,0 0 15,-1 0-15,1 0 0,0 0 0,20 0 16,1 0-16,0 0 0,0 0 0,0 21 16,21-21-16,233 0 15,-233 21-15,127-21 16,-106 0-16,-21 0 0,21 21 16,-21-21-16,0 0 0,-21 0 0,21 0 15,0 0-15,0 0 0,0 22 0,0-22 16,-21 0-16,148 0 15,-127 21-15,0-21 0,-22 0 0,149 0 16,-127 0-16,-21 0 16,106 0-16,-106 0 15,-22 0-15,1 0 0,0 0 0,-1 0 16,-20 0-16,21 0 0,-22 0 16,-21 0-16,22 0 0,-22 0 0,1 0 15,-22 0-15,42 0 16,-20 0-16,-22 0 0,-21-21 31,-21 21-15,-1 0-16,1 0 15,0 0-15,0 0 0</inkml:trace>
  <inkml:trace contextRef="#ctx0" brushRef="#br0" timeOffset="39248.26">593 2223 0,'0'0'0,"0"-22"0,0 1 0,0 0 16,0-21-16,0-1 16,0 22-16,0 0 15,0 0-15,0 42 32,0 0-32,0 0 15,0 43-15,0-22 16,0 1-16,-22-1 0,22 21 15,-21-20-15,21 20 0,-21 1 0,21-22 16,0 0-16,-21 1 0,0 20 16,21-42-16,0 22 0,0-22 15,0 21-15,-21-21 0,21 22 16,0-22-16,0-42 47,0 0-47</inkml:trace>
  <inkml:trace contextRef="#ctx0" brushRef="#br0" timeOffset="39609.06">825 2498 0,'0'21'31,"0"0"-31,22-21 31,-1 0-31,0 0 16,0 0-16,0 0 16,-21-21-16,21 21 15,-21-21-15,0 0 0,0-1 16,-21 22-1,0 0-15,0 0 16,0 0-16,0 0 16,21 22-16,-22-22 0,22 21 0,-21 21 15,21-21 1,-21 0-16,21 1 0,0-1 16,21-21-1,0 0-15,1 0 16</inkml:trace>
  <inkml:trace contextRef="#ctx0" brushRef="#br0" timeOffset="40208.71">2476 2096 0,'0'0'0,"0"-22"0,0 1 0,0 0 16,0-21-16,0 21 0,0-1 15,0 1-15,-21 21 32,0 21-32,0 1 15,21-1-15,-21 21 0,0 0 0,21 1 16,-22-1-16,1 22 0,0-22 16,0 21-16,0-20 0,0 20 0,-1 1 15,1-22-15,0 0 0,0 1 16,-21 63-1,42-43 1,0-42-16,0-42 31,0 0-31,0 0 16,0 0-16,21-22 0,0 22 16,-21-21-16,21-1 0</inkml:trace>
  <inkml:trace contextRef="#ctx0" brushRef="#br0" timeOffset="40496.37">2392 2011 0,'0'0'0,"21"-21"0,-21 0 16,0-1-16,0 1 15,21 21-15,0 0 16,0 21 0,1 1-16,-22-1 0,21 0 15,-21 21-15,21 1 0,0-1 16,-21 0-16,0 1 0,0 20 0,21-21 15,-21 22-15,0 42 16,0-64-16,0 22 0,0-22 0,0 0 16,0-21-16,0 22 0,0-22 15,0 0-15,-21 0 0,21 0 0,0 1 16,0-44 31,0 1-47,0 0 0,0 0 0,0 0 15</inkml:trace>
  <inkml:trace contextRef="#ctx0" brushRef="#br0" timeOffset="40592.31">2032 2561 0,'0'0'0,"-21"0"15</inkml:trace>
  <inkml:trace contextRef="#ctx0" brushRef="#br0" timeOffset="41139">2328 2561 0,'21'0'0,"1"0"0,20-21 16,21 21-16,-20-21 0,105-21 15,-85 20-15,-20 1 16,-1 0-16,0 21 0,22-42 16,-22 21-16,-21 21 0,1-43 15,-1 22 1,0 0-16,-21 42 31,-21 0-31,21 0 16,-21 1-16,21-1 0,0 21 0,0-21 15,-22 22-15,22-1 0,-21-21 0,21 21 16,-21-20-16,21-1 16,0 42-16,0-42 0,0 1 15,0-1-15,21-21 0,0 0 16,22 0-1,-22 0-15,0 0 0,0 0 0,0 0 0,1 0 16,20-21-16,-21-1 16,0 1-16,0 0 0,22 0 0,-22-21 0,0 20 15,-21-20-15,42-43 16,-42 22 0,0 42-16,0 0 0,0-1 15,-21 44 16,21-1-31,-21 0 16,21 21-16,-21-21 0,21 1 0,0 41 16,0-21-16,0-20 15,0-1-15,0 0 0,0 0 0,0 0 16,0 22-16,0-22 16,21-21-16,0 0 0,0 0 0,1 0 15,-1 0-15,0 0 0,0 0 0,0 0 16,0-21-16,1 21 15,-1-22-15,0 1 0,21-42 16</inkml:trace>
  <inkml:trace contextRef="#ctx0" brushRef="#br0" timeOffset="41440.83">3831 1820 0,'0'0'16,"0"-21"-16,0 0 0,0 42 47,-21 0-47,21 1 0,-21 20 15,21-21-15,0 21 0,0 1 16,-21-1-16,21 22 0,-22-22 0,22 0 16,-21 64-16,0-64 0,0 1 15,0 84 1,21-64-16,-21-20 0,21-22 15,0 0-15,0 0 0,0 0 16,0 0-16,21-21 16,0-21-1,0 21-15,0-21 0,0 0 16,1 0-16</inkml:trace>
  <inkml:trace contextRef="#ctx0" brushRef="#br0" timeOffset="41848.32">4064 2223 0,'0'0'16,"0"21"15,-21 0-31,0 21 16,21-21-16,-22 1 0,22 20 15,0-21-15,-21 21 0,21 1 0,-21-22 16,21 21-16,0-21 0,0 1 15,0-1-15,0 0 0,0 0 16,21 21-16,0-42 16,1 0-16,-1 0 0,0 0 15,0 0-15,0 0 0,0 0 0,1-21 16,-1 0-16,0 0 0,21-21 16,1-22-16,-43 43 15,21-21-15,-21 20 0,0-20 0,0 21 16,0-21-16,0 20 0,-21 1 15,-1-21-15,1 21 0,0 0 0,0 21 16,-21-22-16,20 22 16,1 0-16,0 0 0,0 0 0,0 0 15,0 0-15,-1 22 0,22-1 16,0 0 0</inkml:trace>
  <inkml:trace contextRef="#ctx0" brushRef="#br0" timeOffset="42148.15">3408 2053 0,'21'0'0,"127"0"15,-106-21 1,22 21-16,-22 0 0,22-21 16,-1 0-16,1 21 0,-1 0 0,-20-21 15,20 21-15,1 0 0,-22-22 16,0 22-16,1 0 0,-22 0 0,21-21 16,0 21-16,-42-21 31</inkml:trace>
  <inkml:trace contextRef="#ctx0" brushRef="#br0" timeOffset="43082.62">5842 2201 0,'0'0'0,"-21"0"15,42 0 32,0-21-47,0 0 0,22 21 0,-22-21 16,21 21-16,-21-21 0,43-22 15,-22 22-15,-21 0 0,0 0 16,1 0-16,-22 0 0,0-1 0,0 1 16,0-21-16,-22 42 15,1-21-15,0 0 0,-21 21 0,21 0 16,-22 0-16,1 0 0,0 0 0,-1 0 16,22 0-16,-21 0 0,-1 21 15,-41 21 1,41 0-16,43-20 15,0-1-15,0 0 0,0 0 0,0 0 16,0 0-16,22 1 0,-1-1 0,21 0 16,-21 21-16,0-21 0,22 1 15,-22-1-15,42 21 0,-41-21 16,-1 0-16,0 1 0,0-1 16,0 0-16,0 0 0,-21 0 0,0 0 15,0 22-15,0-22 0,-21 21 16,0-21-16,-42 22 15,20-22-15,1-21 0,-22 21 16,22 0-16,0-21 0,-22 0 0,22 0 0,-22 0 16,22 0-16,0 0 15,-1 0-15,-20-21 0,-1-21 16,43 21-16,0-1 16,21-41-16,-21 21 0,21 20 15,0-20-15,0 0 0,0 21 0,0-22 16,21 1-1,-21 0-15,21 20 0,0 1 0,1 21 16,-1 0 0,0 0-16,-21 21 0,0 1 15,0-1-15,21 0 0,0 21 16,0 64 0,-21-64-16,0-20 0,22 20 15,-1-21-15,-21 0 0,21 0 16,0 22-16,0-43 0,0 21 0,64 0 15,-43-21 1,-20 0-16,20 0 0,0 0 0,1 0 16,-1 0-16,0-21 0,1 0 0,-1 0 15,0-1-15,1 1 0,-22 0 16,0 0-16,42-43 16,-41 22-16</inkml:trace>
  <inkml:trace contextRef="#ctx0" brushRef="#br0" timeOffset="43472.42">6244 2265 0,'0'-21'0,"-21"105"16,42-147-16,-21 21 0,0 63 31,0 0-15,0 0-16,0 0 0,-21 0 0,21 1 15,-21 20-15,0-21 0,21 43 16,0-43-16,0 21 16,0-21-16,0 0 0,0 1 15,0-1-15,21-21 0,-21 21 16,21-21-16,0 0 0,21 0 0,-20 0 15,-1 0-15,21-42 16,0 42-16,-20-22 0,-1 1 0,0 0 16,21 0-16,-42 0 0,21 0 15,1-1-15,-1-20 0,-21 21 16,0-43-16,0 43 16,0 0-16,0 42 31,-21 0-16,21 1-15,-22-1 0,22 0 16,0 21-16,0-21 0,0 1 16,0-1-16,0 0 0,0 0 0,0 0 15,0 0-15,0 1 16,22-22 0,-1 0-16,0 0 0,0 0 0,0 0 15</inkml:trace>
  <inkml:trace contextRef="#ctx0" brushRef="#br0" timeOffset="44144.51">7197 2265 0,'0'-21'16,"0"42"-16,0-63 0,0 20 16,0 1-16,0 0 0,-22 21 15,22-21-15,-21 21 16,0 0-16,0 0 0,-21 0 0,20 0 15,1 0-15,0 21 0,-21 0 0,21 0 16,-1 1-16,-20-1 16,21 0-16,-21 21 0,20-21 15,1 1-15,0 41 16,0-42-16,21 0 0,0 1 16,0-1-16,21-21 0,0 0 0,43 21 15,-43-21 1,21 0-16,-21 0 0,22-21 0,-1 21 0,-21-21 15,0-1-15,22 22 0,-22-21 0,0 0 16,0 0-16,0 0 0,-21-43 16,22 22-1,-22 21-15,0 0 16,-22 21 15,1 21-31,21 0 16,-21 0-16,21 0 0,0 0 15,0 22-15,-21-22 0,0 21 0,21 1 16,-21-1-16,21 0 0,0 1 16,0-1-16,-22 21 0,22 22 15,0 21-15,0-64 0,0 1 16,0-1-16,0 0 0,0 1 16,0-1-16,0 0 0,0 43 15,0-22 1,0-41-16,0-1 0,-42-21 0,21 21 15,0-21-15,-22 0 0,22 0 16,-21 0-16,0 0 0,-1 0 0,-126-42 16,63-22-1,64 43-15,-1 0 0,1-22 16,0 22-16,-1-21 0,22 21 0,0 0 16,0-22-16,0 22 0,21 0 15,0 0-15,0 0 16,21-1-16,0 1 0,0 0 15,22 0-15,-1 0 0,0 0 16,1-1-16,20 1 0</inkml:trace>
  <inkml:trace contextRef="#ctx0" brushRef="#br0" timeOffset="44806.1">7832 2350 0,'0'0'0,"0"-22"0,0 1 16,0 0-16,0 0 0,0 0 16,0 0-16,0-1 0,-43 22 15,22-21-15,0 0 0,0 21 16,-22 0-16,-20 0 0,-1 0 16,43 0-16,-21 0 15,21 21-15,-22 0 0,22 1 0,0-1 16,0 0-16,0 0 0,21 0 0,-21 22 15,21 20 1,21 1 0,21-43-16,-21-21 0,0 0 0,22 0 15,-1 0-15,0 0 0,1 0 0,-1 0 16,0 0-16,-20 0 0,62-21 16,-41-22-1,-22 43-15,0-21 0,-21 0 0,0 0 16,0 0-16,0-1 0,0 1 15,-21 21 17,21 21-32,-21 1 0,21-1 15,0 0-15,0 21 0,0-21 16,-22 22-16,22-1 0,-21 0 0,21 1 16,-21 63-16,0-22 15,0-41-15,21-1 16,-21 0-16,-1 43 0,22-43 0,0 1 15,0-1-15,-21 0 0,21 1 16,-21-22-16,21 21 0,0 0 16,0-20-16,-42 20 15,21-21-15,21 0 0,-22-21 0,1 0 16,0 0-16,0 0 0,0 0 0,0 0 16,-1 0-16,-20-21 0,-43-21 15,-20-43 1,83 64-16,-20 0 0,21-22 15,0 22-15,21 0 0,0 0 0,0 0 16,0 0-16,0-1 0,0 1 0,21-21 16,64-22-1,-64 43-15</inkml:trace>
  <inkml:trace contextRef="#ctx0" brushRef="#br0" timeOffset="45216.86">8213 2328 0,'0'0'16,"-22"0"-16,1 0 16,21-21-1,0 0 1,21 21-16,1 0 0,-1-21 15,0 21-15,0 0 0,-21-21 16,21 21-16,0 0 0,-21-21 16,-21 21 15,0 0-31,0 0 0,0 21 16,0 0-16,-1 0 0,1 0 15,0 0-15,0 1 0,21-1 0,0 21 16,-21-21-16,21 22 15,0-22-15,0 0 0,0 0 16,0 0-16,0 0 0,21-21 16,0 0-16,0 0 0,0 0 0,1 0 15,20 0-15,-21 0 0,43-21 16,-22 0-16,-21 21 16,21-21-16,-20 0 0,20 0 0,0-1 0</inkml:trace>
  <inkml:trace contextRef="#ctx0" brushRef="#br0" timeOffset="45572.66">8742 2265 0,'0'0'15,"21"-21"-15,0 0 0,-21-1 0,0 1 16,0 0-16,-21 21 31,0 0-31,0 0 16,-1 21-16,1-21 0,0 21 0,-21 22 16,21-43-16,21 21 0,0 0 15,-22 0-15,22 0 16,0 1-16,0-1 0,22 0 15,-1-21-15,0 21 0,0-21 16,0 21-16,22-21 0,-22 21 16,42 1-16,-42-22 15,1 21-15,-1-21 0,0 0 0,0 21 0,-21 0 16,-21 0 0,0-21-1,-22 0-15,22 0 0,-63 21 16,62-21-16,-20 0 0,0 0 15,-1 0-15,22 0 0,-21 0 0,21 0 16,0 0-16,-1 0 0,22-21 16,0 0-1,22 0 1,-1 0-16,0 21 0,21-21 0</inkml:trace>
  <inkml:trace contextRef="#ctx0" brushRef="#br0" timeOffset="46832.68">9377 1778 0,'0'0'0,"0"-21"0,0 0 0,0 0 16,-21 21-1,-1 0-15,1 21 16,21 0-16,-21 21 0,0-21 15,0 22-15,21-1 0,-21 0 0,-22 85 16,1-42 0,42-43-16,0 1 0,0-1 15,-21 0-15,21 1 0,0-22 16,0 21-16,0-21 0,0 1 0,0-1 16,21 21-16,42-21 15,-41-21-15,-1 0 16,0 0-16,0 0 0,0-21 0,0 21 15,1-21-15,-1 0 0,0 0 16,0-1-16,21-41 16,-20-1-16,-22 43 15,21 0-15,-21 0 0,21 0 16,-21 0 0,0 42-1,-21 0 1,21 0-16,-21 0 0,21 0 0,-22 1 15,22-1-15,0 0 0,0 0 0,0 0 16,0 22-16,-21-22 0,21 0 16,0 0-16,0 0 15,0 0-15,21-21 0,1 0 16,-1 0-16,0 0 0,0 0 16,0 0-16,0-21 0,1 0 0,20 21 15,43-63 1,-22 20-16,-42 22 15,22-21-15,-22 21 0,0-1 0,21 1 16,-21 0-16,-21 0 0,0 0 0,22 21 16,-44 0 15,1 21-31,0 0 0,21 0 16,-21 0-16,0 1 0,21 20 15,0 0 1,0-21-16,0 1 0,0-1 0,0 0 15,0 0-15,0 0 16,21-21-16,0 0 0,0 0 16,0 0-16,1 0 0,-1-21 15,0 0-15,-21 0 16,0 0-16,0-1 0,0 1 16,0 0-16,0-21 0,0 21 15,0-1-15,0 1 0,-21 0 0,0 21 16,-22-42-16,22 42 15,21-21-15,-21 21 0,21-22 16,21 22 0,0 0-16,0-21 0,1 21 15,-1 0-15,0 0 16,21-21-16,-21 21 0,1 0 0,20 0 16,-21 0-16,0 0 0,0 0 0,1 0 15,-1 21-15,0-21 0,0 64 16,0-22-1,-21-21-15,0 0 0,0 1 0,0 20 16,0-21-16,0 0 0,0 0 16,0 1-16,0-1 0,0 0 0,0 0 15,-21 0 1,0-21 15,21-21-31,0 0 16,0 0-16,0 0 15,0-1-15,21-41 0,0 42 16,0 0-16,22-22 0,-22 22 0,0-21 16,21 21-16,-20-22 0,20 22 15,0 0-15,1 21 0,-1-21 16,0 21-16,-21 0 0,22 0 0,-22 0 0,0 21 16,0 0-16,0 0 0,-21 22 15,0 20 1,0-21-16,0-20 0,0-1 0,0 42 15,-21-42-15,21 1 0,-21-1 16,21 0-16,0 0 0,-21-21 16,0 0-1,21-21 17</inkml:trace>
  <inkml:trace contextRef="#ctx0" brushRef="#br0" timeOffset="47276.78">11451 2074 0,'-42'0'31,"21"0"-31,-1 0 0,1 0 0,0 0 15,0 0-15,-21 22 0,20-1 0,-41 0 16,42 0-16,0 0 16,21 0-16,0 1 15,0-1-15,21 0 16,0-21-16,0 0 16,0 21-16,0-21 0,1 21 0,41-21 15,-42 21-15,0-21 0,1 22 16,-1-22-16,0 21 15,-21 0-15,21 0 16,-21 21-16,0-20 16,-21-1-16,0-21 15,0 0-15,-1 0 0,1 21 0,-21-21 16,21 0-16,0 0 0,-64 0 16,64 0-1,0 0-15,-1 0 0,1 0 0,0 0 0,0 0 16,0 0-16,0-21 15,21 0-15,-22-1 16,22 1-16</inkml:trace>
  <inkml:trace contextRef="#ctx0" brushRef="#br0" timeOffset="47532.63">10202 1672 0,'0'0'0,"-21"0"16</inkml:trace>
  <inkml:trace contextRef="#ctx0" brushRef="#br0" timeOffset="47827.47">8975 1926 0,'-22'21'0,"44"-42"0,-65 42 15,22-21-15,42 0 16,0 0-16,1 0 16,20 0-16,0 0 0,1 0 0,20 0 15,22 0 1,-22 0-16,-20 0 0,20 0 0,-21 0 0,1 0 15,20 0-15,-20 0 0,-22 0 16,21 0-16,-21 0 0,22 0 16,-22 0-16,-42 0 31,-1 0-31,1 0 0,0 0 16,-21 22-16</inkml:trace>
  <inkml:trace contextRef="#ctx0" brushRef="#br0" timeOffset="48970.98">550 3641 0,'0'0'0,"-21"0"16,0-21-16,0 21 16,21-22-16,0 1 15,0 0-15,0 0 16,0 0-16,0 0 16,21-1-16,0 22 0,0-21 15,0 21-15,1 0 0,20 0 16,-21 0-16,21 0 0,-20 21 0,-1 1 15,21-1-15,-21 42 16,-21 22-16,0-43 16,0 1-16,0-1 0,0 0 0,-42 1 15,21-1-15,-22 0 0,22 1 16,-21-1-16,-22-21 0,22 21 0,-43 1 16,22-22-1,21 0-15,-1-21 0,1 0 0,0 0 16,20 0-16,-20 0 0,21-21 0,0 0 15,0 0-15,-1-1 0,22 1 0,-21-21 16,21 21-16,0-43 16,0 22-16,0 21 0,0 0 15,21-1-15,1 1 0,-1 0 16,0 0-16,0 21 0,0 0 16,22 0-16,-1 0 0,21 42 15,-20-21-15,-22 1 16,21 41-16,-21-42 0,1 22 15,-1-22-15,0 21 0,-21-21 16,0 0-16,21 1 0,0 20 16,-21-21-16,0 0 0,21-21 15,-21 21-15,22-21 0,-1 0 32,0 0-32,0-21 0,-21 0 0,21 21 15</inkml:trace>
  <inkml:trace contextRef="#ctx0" brushRef="#br0" timeOffset="49253.33">1079 3874 0,'22'0'16,"-44"0"-16,44 21 16,-22 0-16,0 0 15,21-21-15,0 0 16,0 0-1,0 0-15,0 0 16,1-21-16,-1 0 0,0 21 16,-21-21-16,0-1 15,0 1-15,-21 21 16,0 0-16,-1 0 16,1 0-16,0 0 0,0 0 15,21 21-15,-21-21 16,21 22-1</inkml:trace>
  <inkml:trace contextRef="#ctx0" brushRef="#br0" timeOffset="49716.43">2582 3598 0,'0'-63'16,"0"126"-16,0-168 0,0 62 0,0 22 0,0 0 16,0 0-16,0 0 0,0 42 31,0 0-31,-21 0 0,21 21 0,0 1 16,0-1-16,-21 0 0,21 1 15,0-1-15,0 0 0,-21 1 0,0 20 16,-22 22-1,43-43-15,-21 1 0,0-1 0,0-21 16,21 21-16,-21-20 0,21-1 0,0 0 16,0 0-1,21-42 1,-21 0 0,21 0-16,-21-1 0,0 1 0,0 0 15</inkml:trace>
  <inkml:trace contextRef="#ctx0" brushRef="#br0" timeOffset="50336.07">2244 3450 0,'0'-21'15,"0"42"-15,0-63 0,0 21 16,0 0-16,21-1 16,0 1-16,0 21 0,0-21 15,43 21-15,-22-21 0,-21 21 16,22 0-16,20 0 0,-21 0 15,1 0-15,-1 21 0,22 0 0,-22 0 16,0 22-16,43 41 16,-22 1-16,-41-21 15,-22-22-15,0 0 0,0 1 0,0-1 16,-43 0-16,22-21 0,-21 22 16,-1-1-16,1-21 0,-106 64 15,84-64-15,22 0 16,0-21-16,-22 21 0,22-21 0,0 0 15,-1 0-15,22 0 0,-21 0 16,21 0-16,-1 0 0,1 0 0,21-42 16,0 21-1,0 0-15,0 0 16,0-1-16,21 1 0,1 21 16,20-21-16,-21 21 0</inkml:trace>
  <inkml:trace contextRef="#ctx0" brushRef="#br0" timeOffset="50781.82">3133 3704 0,'0'0'0,"0"-21"16,0 0-16,0 0 15,0 0-15,0-1 16,21 1 0,0 21-16,0 0 0,0 0 0,0 0 15,22 0-15,20 21 16,-42 1-16,1-1 0,20 0 16,-21 0-16,0 0 0,-21 0 0,0 22 15,0-1 1,0 22-16,-21-43 0,21 0 15,-21 21-15,0-42 0,0 21 0,-1 1 16,1-1-16,0-21 0,0 0 16,21-21-1,0-1 1,0 1-16,0 0 0,0 0 0,0 0 16,0 0-16,21-22 0,0 22 15,0-21-15,-21 21 0,22-1 0,20-41 16,0 21-1,-21 20-15,1 1 0,-1 21 16,0-21-16,0 21 16</inkml:trace>
  <inkml:trace contextRef="#ctx0" brushRef="#br0" timeOffset="51224.56">3979 3556 0,'-63'0'15,"42"0"-15,-1 21 16,1 0-16,-21 1 16,21-1-16,-43 63 15,43-62-15,21 20 16,-21-21-16,21 0 0,0 0 0,0 64 15,0-64 1,21 0-16,0-21 0,0 22 0,22-22 16,-22 0-16,21 0 0,-21 0 15,1 0-15,20 0 0,-21-22 16,43 1-16,-43 0 0,42-42 16,-63 41-16,21 1 15,-21 0-15,0-21 0,0 21 0,0-1 16,0-20-16,0 21 0,-21 0 0,0 0 15,-42-43 1,41 64-16,-20 0 0,21 0 16,0 0-16,-22 0 0,22 0 0,0 0 15,0 21-15,0 0 0,0 1 16,-1-22-16,22 21 0,-21 42 16,21-42-1,21-21-15</inkml:trace>
  <inkml:trace contextRef="#ctx0" brushRef="#br0" timeOffset="51557.37">4508 3577 0,'0'-21'0,"-21"21"31,0 21-16,21 22-15,0-22 0,0 21 16,0-21-16,-21 64 0,0-43 16,0 1-16,21 20 0,-22-21 15,1 22-15,-21 126 16,42-63-16,-21-84 16,0 20-16,-1 43 15,22-42-15,0-22 0,0 0 0,0 1 16,-21-1-16,21-21 0,0 21 15,0 1-15,-21-22 16,21-42 15,0 0-31,0-22 0,21 22 0</inkml:trace>
  <inkml:trace contextRef="#ctx0" brushRef="#br0" timeOffset="51856.2">4381 3895 0,'-21'-43'0,"42"86"0,-42-128 0,0 64 0,21-21 16,0 20-16,0 1 0,0-21 15,0 21-15,0 0 16,21 21-16,0-22 0,22 22 0,-1 0 16,0 0-16,1 0 0,-1 0 15,0 0-15,1 0 0,84 43 16,-64-1-1,-63-21-15,0 0 0,0 1 16,-21-1-16,0 0 0,-21 0 0,20 0 16,-20 0-16,0 1 0,-22-22 15,-20 21-15,-1 0 16,43-21-16,20 0 0,1 0 16,0 0-16,0 0 0,21-21 31</inkml:trace>
  <inkml:trace contextRef="#ctx0" brushRef="#br0" timeOffset="52832.62">5376 3387 0,'0'21'31,"0"0"-16,0 0-15,0 22 0,0-22 16,0 21-16,0 0 0,-21 1 0,0-1 16,21-21-16,-42 64 15,20-43-15,1-21 0,0 22 16,21-1-16,-21-21 0,0 0 0,0 22 16,21-22-16,0 0 15,0-42 1,0 0-1,0 0-15,0-22 16,0 22-16,0 0 0,0-43 16,42 1-16,-42 42 0,21 0 15,-21-22-15,0 22 16,0 0-16,21 21 0,-21 21 31,0 0-31,0 0 0,0 1 16,0-1-16,0 0 0,0 0 0,21 21 15,-21-20-15,0-1 0,0 21 16,22-21-16,-1 0 0,0 1 0,-21 20 16,21-21-16,0 0 0,0-21 0,1 21 15,-1-21-15,0 0 0,0 0 16,21 0-16,-20 0 0,20 0 0,0 0 16,1-21-16,-22 0 0,21 0 0,0 0 15,-20 0-15,20-1 16,0-41-16,-21 21 0,1-1 15,-1 22-15,-21-21 0,0-22 0,0 22 16,0 0-16,0-22 0,0 22 16,0-1-16,0 1 0,-43-43 15,22 43-15,-42-21 16,42 41-16,-22 22 0,22 0 0,-21 0 16,-1 0-16,22 22 0,-21-1 15,21 0-15,-22 21 0,22 1 0,0 62 16,21 22-1,0-84-15,0-1 0,0 0 16,0 1-16,21-22 0,0 21 0,1-21 16,-1 1-16,0-1 0,0 0 0,21 0 15,-20-21-15,20 0 16,-21 0-16,0 0 0,43 0 16</inkml:trace>
  <inkml:trace contextRef="#ctx0" brushRef="#br0" timeOffset="53264.37">6392 3620 0,'0'-22'0,"-21"22"32,0 0-17,0 22-15,21-1 0,-21 0 0,-1 0 16,1 0-16,21 22 0,-21-22 0,21 0 15,-21 21-15,0-21 0,21 1 16,0 41-16,0-21 16,0-20-16,0-1 0,0 0 0,21-21 15,0 21-15,21-21 16,-20 0-16,-1 0 0,0 0 0,127-42 16,-127 21-1,22-1-15,-22 1 16,0 0-16,0 0 0,0-21 0,-21 20 15,0-20-15,0 21 0,0-21 0,0 20 16,0-20-16,-42 0 16,-22-22-16,43 64 15,0 0-15,-21 0 0,21 0 16,-1 0-16,1 0 0,-21 21 0,21 1 16,0-22-16,-1 21 0,-41 42 15,63-42 1,0 1-16,0-1 0,0 0 0,21-21 15,0 21-15,0-21 0,22 0 16</inkml:trace>
  <inkml:trace contextRef="#ctx0" brushRef="#br0" timeOffset="54315.96">7112 3620 0,'0'0'0,"-21"21"16,21 0-16,-21 0 15,-1 0-15,1 0 0,0 22 16,-21-1 0,42-21-16,0 22 0,-21-1 15,21-21-15,0 0 0,0 0 0,0 1 16,21-22-16,0 0 0,0 21 15,0-21-15,43 0 16,-43 0-16,0 0 0,21-21 16,-20 21-16,-1-22 0,21 1 0,-21 0 15,0 0-15,1 0 0,-1 0 16,0-1-16,0 1 0,0 0 0,0 0 16,-21 0-16,22 0 15,-22 42 16,-22 0-15,22 0-16,0 0 0,0 0 16,-21 1-16,21-1 0,0 0 0,0 0 15,0 0-15,0 0 0,0 1 16,21-22-16,1 0 16,-1 21-16,42-21 15,-42 0-15,22 0 0,-22 0 0,0-21 16,21 21-16,-20-22 0,-1 1 15,0 21-15,0-21 0,-21 0 0,21-21 16,-21 20-16,0 1 0,0 0 16,0 0-16,0-21 0,-21-1 15,0 22-15,0 0 0,0 0 16,-1 0-16,22-1 31,22 22-15,-1 0-1,0 0-15,21 0 0,-21 0 0,1 0 16,20 0-16,-21 0 0,43 0 16,-22 0-16,-21 0 0,21 0 15,-20 0-15,41 43 0,-63-22 16,21 0-16,-21 0 0,0 0 16,0 22-16,0-22 15,0 0-15,0 21 16,0-20-16,0-1 0,-21 0 15,21 0-15,0 0 16,-21-21-16,0 0 16,0 0 15,21-21-31,0 0 0,0 0 16,21-22-1,0 1-15,0 0 0,0 21 16,0-22-16,1 22 0,20-21 15,-21 21-15,21-1 0,-20 1 0,20 0 16,0 0-16,43 21 16,-64 0-16,21 0 0,1 0 15,-22 21-15,0 0 0,43 43 0,-43-43 16,-21 0-16,0 21 0,0-20 16,0 20-16,0-21 0,-21 43 15,21-22-15,-43 0 16,43-21-16,0 22 0,-21-43 0,0 21 15,21 0-15,-21-21 0,21 21 16,0-42 15,0 0-15</inkml:trace>
  <inkml:trace contextRef="#ctx0" brushRef="#br0" timeOffset="58454.35">42 5207 0,'0'0'0,"-21"0"31,21-21 1,0 0-17,0 0-15,0-1 16,0 1-16,21 21 0,0-21 15,1 21-15,41 0 16,-42 0-16,0 0 0,22 0 16,-22 0-16,0 0 0,0 21 0,0 0 15,1 1-15,-22 20 0,0-21 16,-22 64-16,1-64 0,-21 21 16,0 1-16,20-22 0,-20 0 15,0 21-15,-1-21 0,1 1 0,21-1 16,21 0-16,0-42 47,0 0-47,0-1 0,0 1 15,0 0-15,21 0 16,21 0-16,-20 21 16,20-21-16,0 21 0,1 0 0,-1 0 15,0 0-15,1 0 0,-1 0 16,-21 0-16,21 21 0,1 0 0,-22 0 15,0 0-15,0 0 0,-21 22 16,0-22-16,-21 85 16,-21-85-16,21 21 0,-22-21 15,22 1-15,-21-1 0,-1 0 16,1 0-16,0-21 0,-1 0 16,1 21-16,-64-21 0,64 0 15,42-21 1,0 0-16,0 0 0,0 0 15,0-1-15,0 1 16,0 0-16,0 0 0,0 0 16,0 0 15</inkml:trace>
  <inkml:trace contextRef="#ctx0" brushRef="#br0" timeOffset="58580.27">868 5482 0,'0'0'0</inkml:trace>
  <inkml:trace contextRef="#ctx0" brushRef="#br0" timeOffset="58690.21">910 5398 0,'21'0'47,"0"0"-32,1 0-15,-1 0 0,0 0 16,0 0-16</inkml:trace>
  <inkml:trace contextRef="#ctx0" brushRef="#br0" timeOffset="59232.52">2371 5017 0,'0'0'15,"0"-43"-15,0 22 0,0 0 0,0 0 0,0 0 16,-22 21-16,22 21 16,0 0-16,0 42 15,0 1-15,0-22 16,-21 1-16,21 20 0,0-21 0,-21 1 15,21 20-15,-21-20 0,21-1 16,0 0-16,-42 43 16,42-43-16,-22 22 15,22-43-15,0 0 0,0 0 16,0-42 15,0 0-31,0 0 0,0 0 16</inkml:trace>
  <inkml:trace contextRef="#ctx0" brushRef="#br0" timeOffset="59748.98">2032 5186 0,'-42'-42'16,"84"84"-16,-106-106 0,64 22 0,0 21 0,0 0 16,0-22-16,22-20 15,-1 42-15,0-22 0,0 22 16,21 0-16,1 0 0,-1 0 15,0 21-15,22 0 0,-1 0 0,-20 0 16,63 63 0,-64-20-16,0-1 0,-21 21 0,22-20 0,-22 20 15,-21 1-15,0-22 0,0 22 16,0-22-16,0 0 0,0 1 0,-21-22 16,21 21-16,-21 0 15,-1-20-15,22-1 16,-21-21-16,21-21 15,0-1 1,0 1-16,0-21 0,0 21 0,0-22 16,21-41-16,1 41 15,-22-20-15,21 21 0,0-22 0,0 1 16,0-1-16,0 22 0,22-22 16,-22 22-16,21 21 0,-21-22 0,22 43 15,20-21-15,-20 21 16,-22 21-16,21 1 0,-21 20 15,22 43-15,-22-22 0,-21-21 16,0 22-16,0-22 0,0 22 16,0-22-16,0 22 0,-43 20 15,22-41-15,0 20 0,0-42 16,21 22-16,0-22 0,-21 0 16,0 0-16,21-42 31</inkml:trace>
  <inkml:trace contextRef="#ctx0" brushRef="#br0" timeOffset="60184.73">3619 5122 0,'0'-21'16,"0"42"-16,-21-21 15,21 22-15,-21-22 16,0 21-16,0 21 0,0-21 0,-1 22 16,1-22-16,0 21 0,0-21 15,0 22-15,21-1 0,-21 0 0,-1-21 16,22 22-16,0-22 0,0 21 16,0 1-16,0-22 15,22 0-15,-1-21 0,0 0 0,21 0 16,1 0-16,-1 0 0,0 0 15,1 0-15,-1-21 0,64-43 16,-85 43-16,42-42 16,-41 20-16,-22 22 0,0-64 15,0 64-15,0-21 0,-43-85 16,-20 63 0,42 43-16,-22 0 0,22 0 15,-21 21-15,-1 0 0,1 0 0,21 0 16,-21 21-16,20-21 0,1 21 15,0 22-15,0-1 16,21 21-16,0-41 0,0-1 16,21 21-16,0-42 0,0 21 15,1 0-15,20-21 0,0 0 0,1 0 16</inkml:trace>
  <inkml:trace contextRef="#ctx0" brushRef="#br0" timeOffset="60296.66">4254 5059 0,'0'0'0,"-21"-21"15</inkml:trace>
  <inkml:trace contextRef="#ctx0" brushRef="#br0" timeOffset="60576.38">4635 5355 0,'0'-21'16,"0"0"-16,0 0 0,22-22 15,-22-62 1,0 62-16,0 22 0,0 0 15,0 0-15,0 0 0,-22 21 0,1 0 16,21 21 15,0 0-31,0 0 16,0 0-16,0 0 0,21 1 16</inkml:trace>
  <inkml:trace contextRef="#ctx0" brushRef="#br0" timeOffset="60748.28">5207 5228 0,'0'0'15,"0"-21"-15,0 0 0,0 0 16,0 0 0,-21 21-16,0 0 15,-1 0-15,1 0 16,0 0-16,0 0 0,0 0 0,0 0 15</inkml:trace>
  <inkml:trace contextRef="#ctx0" brushRef="#br0" timeOffset="61276.79">4149 5059 0,'0'0'16,"0"-21"-16,-22 0 0,22-1 16,0 44 15,0-1-16,0 21-15,0-21 0,0 22 16,0-22-16,0 21 0,0 0 0,0 1 16,0-22-16,0 21 0,0 1 0,0-22 15,0 21-15,0 43 16,0-64-16,22-21 0,-1 21 16,0-21-16,0 0 0,0 0 15,22 0-15,20-21 16,-21 0-16,1 0 15,-22-1-15,21 1 0,1-21 0,-22 21 16,21-22-16,0 22 0,-20-21 16,-1 0-16,42-85 15,-63 63-15,0 43 16,0 0-16,0-22 0,0 22 16,-21 21-16,0 0 0,0 0 31,21 21-31,0 1 0,0-1 15,0 0-15,0 0 16,21-21-16,0 21 0,-21 0 0</inkml:trace>
  <inkml:trace contextRef="#ctx0" brushRef="#br0" timeOffset="61703.55">5186 5165 0,'0'-43'32,"-21"43"-32,-1 0 0,1 0 15,0 0-15,-21 0 0,21 0 0,-1 0 16,-20 22-16,21-1 0,0-21 0,0 21 16,-1 0-16,1 0 15,21 0-15,0 1 0,0-1 16,0 0-16,21 0 15,1 0-15,-1-21 0,0 21 16,0 1-16,21-22 0,-20 21 0,-1-21 16,0 21-16,0 0 0,0-21 0,22 42 15,-22-20 1,-21-1-16,0 0 0,-21-21 16,-1 21-16,-20-21 0,21 0 15,-21 0-15,-1 21 0,1-21 16,-22 0-16,22 0 0,0 0 0,-1 0 15,-84 0 1,85-21-16,21 21 16,0 0-16,21-21 0,0 0 15,21 0-15,0-1 0,0 22 16,22-21-16,-22 0 0</inkml:trace>
  <inkml:trace contextRef="#ctx0" brushRef="#br0" timeOffset="62092.85">5461 5355 0,'0'0'0,"21"0"15,0 0-15,0-21 16,1 0-16,-1 21 0,0-21 15,0 0-15,0 21 0,0-22 0,1 1 16,-1 0-16,0 0 0,-21 0 16,0 0-16,0-22 15,-21 1-15,0 42 0,-1 0 16,1 0-16,-21 0 16,21 0-16,0 21 0,-22-21 0,22 21 15,-21 22-15,21-22 0,-1 0 0,1 21 16,0-21-16,0 43 15,0-22-15,21-21 0,0 1 0,0 20 16,0-21-16,21 0 0,0 0 16,0-21-16,0 22 0,22-22 0,63 0 15,-64 0-15,64 0 16,-64 0-16,0-22 16,1 22-16,-1-21 0,0 0 0,1 0 15</inkml:trace>
  <inkml:trace contextRef="#ctx0" brushRef="#br0" timeOffset="62436.53">6371 4678 0,'0'0'0,"21"-21"0</inkml:trace>
  <inkml:trace contextRef="#ctx0" brushRef="#br0" timeOffset="62615.43">6413 5292 0,'22'0'0,"-1"-43"16</inkml:trace>
  <inkml:trace contextRef="#ctx0" brushRef="#br0" timeOffset="62855.95">6837 4678 0,'0'-21'0,"0"42"0,0-63 16,42 42 0,-63 21-16,0 0 15,21 21-15,-21 1 0,21-1 16,0 0-16,-22 22 0,1-22 0,21 22 15,0-22-15,-21 21 0,21-20 0,-21-1 16,0 43 0,21-64-16,0 0 0,0 21 0,0-20 15,0-1-15,0-42 47,-21-1-47,-1 1 16</inkml:trace>
  <inkml:trace contextRef="#ctx0" brushRef="#br0" timeOffset="63239.73">6350 4678 0,'0'-21'0,"0"42"0,0-63 0,0 20 16,0 44 15,0-1-31,0 21 0,0-21 0,0 22 16,0-1-16,0 0 0,0 22 15,-21-22-15,21 22 0,0-22 16,-21 21-16,21-20 0,-22 63 16,22-64-16,0 0 0,0-21 0,0 22 15,-21-22-15,21 0 0,0 0 16,0 0-16,0 1 16,0-44-1,0 1 1,0 0-16</inkml:trace>
  <inkml:trace contextRef="#ctx0" brushRef="#br0" timeOffset="63832.39">6244 5101 0,'0'0'15,"-21"0"-15,42 0 16,0 0-1,0 0-15,1 0 0,-1 0 0,21 0 16,0 0-16,1 0 0,-1 0 16,0 0-16,107-21 15,-44 21-15,-62-21 0,-1 0 16,0 21-16,-20-21 0,20 21 16,-21-22-16,21 22 0,-20-21 15,-1 21-15,0-21 0,21-21 16,-21 42-1,-21 21 17,0 0-32,-21 0 0,0 0 15,0 1-15,21 20 0,-21 0 0,0-21 16,-1 22-16,1-22 0,21 21 0,-21-21 16,21 22-16,-21-22 0,21 0 15,-21 21-15,21-20 16,0 20-16,21-42 0,0 0 15,0 0-15,0 0 16,1 0-16,20 0 0,-21 0 0,0 0 16,22-21-16,20-22 15,1 1-15,-43 21 16,0-21-16,-21 20 0,0 1 16,0-21-16,0 21 0,0-22 0,0 22 0,0-21 15,-21 21-15,21 0 0,-21-1 16,-43-20-16,43 42 0,-21 0 15,20 0-15,-20 0 0,21 0 0,-21 0 16,20 21-16,1 0 0,0 1 16,0-22-16,21 21 0,0 42 15,21-42 1,0-21-16,22 0 16,-22 0-16,0 0 0</inkml:trace>
  <inkml:trace contextRef="#ctx0" brushRef="#br0" timeOffset="64208.18">7578 4932 0,'0'-21'0,"0"42"0,-22-63 0,44 42 16,-1 0-16,0 0 16,0 0-16,0 21 15,-21 0-15,21 0 0,-21 21 16,0-20-16,0 20 0,0-21 15,0 21-15,0 1 0,0-22 0,0 42 16,0-41-16,0 20 16,0-21-16,0 0 0,0 0 0,22-21 31,-1 0-31,0 0 16,-21-21-16,21 0 0,0-21 15,0 21-15,1-1 16,-22 1-16,21-21 0,0 0 0,0 20 15,21-62-15,-20 41 0,-22 22 0,21 0 16,0-42 0,0 41-16,0 22 0,0 0 15,-21 22 1,0-1 0,0 0-16</inkml:trace>
  <inkml:trace contextRef="#ctx0" brushRef="#br0" timeOffset="64547.98">8064 5144 0,'0'0'16,"0"21"-16,22-21 0,-1 21 0,0-21 0,0 0 16,0 0-1,0 0-15,1 0 0,-1 0 16,0 0-16,0-21 0,0 21 0,0-21 16,1-1-16,-1 1 0,0 0 15,-21 0-15,21 0 0,-21 0 16,0-1-16,0 1 15,0 0-15,-21 0 0,0 21 16,0 0-16,-1 0 0,1 21 0,0 0 16,21 0-16,-42 22 15,21-22-15,21 0 0,-22 21 16,22-20-16,0-1 0,0 21 0,0-21 16,0 0-16,0 1 0,0-1 15,0 0-15,22-21 16,-1 21-16,0-21 0,0 0 0,21 0 15,43 0 1,-43-21-16,-20 21 0,-1-21 0,0 0 16,0 21-16,0-22 0,0 1 15,1 0-15</inkml:trace>
  <inkml:trace contextRef="#ctx0" brushRef="#br0" timeOffset="64908.09">8615 4995 0,'0'-42'15,"0"84"-15,0-126 0,0 63 0,0-1 0,0 1 0,21 0 16,0 21-1,0-21-15,0 21 16,1 0-16,-1 0 0,0 0 0,0 21 16,0 0-16,0-21 0,22 64 15,-22-43-15,0 0 0,0 21 16,0-20-16,1 20 0,-22-21 0,0 21 16,21-20-16,-21-1 0,0 21 0,0-21 15,0 0-15,0 1 0,0-1 16,-21-21-16,-1 0 15,1 0-15,0 0 16,21-21 0,0-1-16,0 1 15,0 0-15,0 0 0,0-21 0,0 20 16,21-20-16,0 0 0,1-1 0,-1 1 16,0 0-16,0-1 0,21 1 15,-20 0-15,-1-1 0,0 22 0,21 0 16,43-42-16,-43 63 15,-21 0-15,1 0 16,-1 0-16</inkml:trace>
  <inkml:trace contextRef="#ctx0" brushRef="#br0" timeOffset="66040.24">275 6498 0,'0'-21'0,"0"42"0,0-63 16,0 21-16,0 42 31,-21 21-31,0-21 15,21 22-15,-21-1 0,21 0 0,-22 1 16,1-1-16,0 0 0,0 1 16,0-1-16,0 0 0,21-20 15,-22 20-15,1-21 16,21 0-16,21-21 31,-21-21-31,22 21 16,-1-21-16,0 0 0,0 21 15,0-21-15,0 21 0,1-22 0,-1 22 16,21-21-16,-21 21 0,22 0 16,-22-21-16,21 21 0,-21 0 0,22-21 15,20 21 1,-42-21-16,22 0 0,-22 21 0,0-22 16,0 22-16,0-21 0,0 0 15,1 21-15,-1-21 0,-21 0 0,0 0 16,0-1-16,0 1 15,0 0-15,0 0 0,-21 0 16,-1 21-16,1 0 16,0 0-16,0 0 0,21 21 0,-21 0 15,0 0-15,21 22 16,-22-1-16,1 21 0,0-20 0,0-22 16,21 21-16,-21 1 0,21-22 15,-21 21-15,21-21 0,0 0 16,0 1-16,0-1 0,0 0 15,0 0-15,21-21 16,0 0-16,0 0 16,0-21-16,-21 0 0</inkml:trace>
  <inkml:trace contextRef="#ctx0" brushRef="#br0" timeOffset="66224.27">1101 6689 0,'42'-21'0,"-84"42"0,105-42 0,-84 42 63,42-21-48</inkml:trace>
  <inkml:trace contextRef="#ctx0" brushRef="#br0" timeOffset="66684.03">2434 6414 0,'0'-22'15,"0"44"-15,0-65 0,0 1 0,0 21 16,0 0-16,0-22 0,0 22 0,0 0 15,0 0-15,0 0 0,0-1 16,0 44 15,0-1-31,-21 21 0,21 85 16,-21-21 0,21-43-16,-21 1 0,21-22 15,-22 1-15,1 20 0,21-21 0,0-20 16,-21 20-16,21-21 15,-21 0-15,21 0 0,0 1 16,21-44 15,-21 1-31,0 0 16</inkml:trace>
  <inkml:trace contextRef="#ctx0" brushRef="#br0" timeOffset="67309.67">2244 6435 0,'0'-43'0,"0"86"0,0-107 0,0 22 0,0 21 16,0 0-16,0-1 0,21-41 16,42-1-1,-42 64-15,22-21 16,-1 0-16,0 21 0,1 0 0,20 0 16,-20 0-16,20 21 0,-21 0 15,85 64-15,-84-21 16,-43-22-16,0 0 0,0-21 15,-21 22-15,-1-1 0,-20-21 16,-64 64 0,22-43-16,20-21 0,43 1 15,-64-22-15,43 0 16,21 0-16,-22 0 0,22 0 0,0 0 16,0 0-16,0-22 15,21 1-15,0 0 16,21 21-1,0 0-15,0 21 16,0 0-16,1 1 0,-1-1 16,0 0-16,0 0 0,0 21 15,0 1-15,1-22 0,-1 0 0,0 0 16,0 0-16,0-21 0,0 22 16,1-22-16,20 0 0,-21 0 0,43 0 15,20 0 1,-41 0-16,-22-22 15,0 1-15,21 0 0,-21 0 0,22 0 16,-22 0-16,0-1 0,0-20 16,0 21-16,1 0 0,-22-43 15,21 22-15,-21 21 16,0 0-16,0 42 16,0 0-16,-21 0 15,21 0-15,0 0 0,0 1 16,-22-1-16,1 21 15,21-21-15,-21 0 0,21 1 0,0-1 16,0 0-16</inkml:trace>
  <inkml:trace contextRef="#ctx0" brushRef="#br0" timeOffset="67484">3281 6329 0,'0'0'0,"0"-21"31,-21 21-15,-1 0-16,22 21 16,0 0-1,22 0 1,-1 0-16</inkml:trace>
  <inkml:trace contextRef="#ctx0" brushRef="#br0" timeOffset="68221.58">3873 6646 0,'0'0'0,"22"0"16,-1 0-16,-21-21 15,21 21-15,-21-21 0,0 0 16,0-21-16,0 20 16,0 1-16,0 0 0,0 0 15,-21 21-15,0-21 0,-1 21 16,1 0-16,-21 0 0,0 21 16,-1-21-16,22 21 0,-21 21 0,-1-20 15,1-1-15,0 0 0,-1 42 16,-20 1-1,63-43-15,0 0 0,0 0 0,0 22 16,0-22-16,21-21 16,0 21-16,0-21 0,22 0 15,41 0-15,43-42 16,-84 42-16,-1-21 16,0-1-16,1 1 0,-22 0 0,21 0 15,-21 0-15,1 0 0,-1-22 0,0 22 16,0-21-1,-21 21-15,0-1 0,0 1 0,-21 21 16,0 0-16,0 21 16,21 1-16,0-1 0,-22 0 15,1 0-15,21 0 0,0 22 16,0-1-16,-21 21 0,0-20 16,21-1-16,-21 0 0,21 1 15,-21 20-15,21-20 0,0-1 0,0 21 16,0-20-16,0 20 0,0 43 15,0-64-15,0 85 16,0-84-16,0 20 0,0 22 16,0-22-16,-22-20 0,22-1 0,-21 0 15,0 1-15,21-1 0,-21 0 16,-43 22-16,1-22 16,42-42-16,-22 0 0,1 0 0,-43 0 15,43 0-15,0-21 16,-1 0-16,-20 0 0,21-22 0,-1 22 15,-105-106 1,127 85-16,-21 0 0,20-1 16,22 1-16,0 0 0,0-1 0,0 1 15,0 0-15,22-1 0,-1 1 0,21 0 16,0 20-16,43-62 16,-43 41-16,22 1 0,-1 0 0,22-1 15,-21 1-15</inkml:trace>
  <inkml:trace contextRef="#ctx0" brushRef="#br0" timeOffset="68924.05">4593 6308 0,'0'0'0,"0"-21"0,-21 21 15,0 0-15,0 0 0,21 21 16,-22 0-16,1 42 0,0-41 15,21 20-15,-21 0 0,21 1 16,-21-1-16,0 0 0,21 1 0,0-22 16,-22 21-16,1-21 0,21 22 15,-21-22-15,21 0 0,0 0 16,0 0-16,0 0 0,0-42 31,21 0-15,0 21-16,1-21 0,-1 0 0,0-22 15,0 22-15,0 0 0,0-21 16,22-22-16,-22 22 16,0 21-16,-21 0 0,0-1 0,21 22 15,-21 22 1,0-1-16,0 0 0,0 0 16,0 0-16,21 22 0,-21-22 0,0 0 15,0 21-15,0 22 16,22-43-16,-1 0 15,0 0-15,0 0 0,0-21 16,0 0-16,1 0 0,-1 0 16,0 0-16,64 0 15,-1-42-15,-63 21 16,1 0-16,-1-22 0,0 22 16,0-21-16,0 21 0,0-22 0,-21 1 15,0 0-15,0-1 0,22-84 16,-1 85-1,-21 21-15,0-21 0,0 20 0,0 1 16,0 42 0,0 1-1,0-1-15,0 0 0,-21 64 16,21-43-16,-22 0 0,22 43 16,0-43-16,0 1 15,0-1-15,0-21 0,0 0 0,0 22 16,0-22-16,0 0 0,0 21 15,22-42-15,-1 0 16,0 0-16,0 0 16,0-21-16,-21 0 0,21 0 0,1 0 15</inkml:trace>
  <inkml:trace contextRef="#ctx0" brushRef="#br0" timeOffset="69096.96">5038 6498 0,'-22'0'0,"44"0"0,-22 0 32,21 0-17,0 0-15,0 0 0,0 0 16,0 0-16,22 0 0,-22 0 0,21 0 16,43-21-16,63-21 15</inkml:trace>
  <inkml:trace contextRef="#ctx0" brushRef="#br0" timeOffset="70039.72">6075 6371 0,'0'0'0,"21"-63"32,-21 42-32,0-1 0,-21 22 15,0 0 1,-22 0-16,22 22 0,0-1 16,-21 0-16,20 0 0,1 21 15,0 1-15,0-22 0,0 21 0,0 1 16,-1-1-16,22 0 0,0-21 15,0 22-15,0-22 0,0 21 0,0-21 16,0 1-16,0-1 0,0 0 0,0 0 16,22 0-16,20-21 15,-21 21-15,21-21 0,-20 0 0,-1 0 16,21 0-16,-21 0 0,22 0 0,-22-21 16,21 0-16,0 0 0,1 0 15,-1 0-15,-21-1 0,22 1 0,41-85 16,-63 64-1,1 0-15,-1-1 0,0 1 16,-21 0-16,0-1 0,0 1 0,21 0 16,-21-22-16,0 22 0,0 21 15,0 0-15,0-1 16,0 44 0,0-1-1,0 0-15,0 0 0,0 21 16,0 1-16,-21-1 0,21 0 0,-21 1 15,21-1-15,0 0 0,-21 1 16,21-1-16,0 0 0,0-20 16,0 20-16,0-21 0,0 0 0,0 22 15,0-22-15,21 0 0,0-21 16,0 0-16,0 0 0,0 0 16,1 0-16,20 0 0,-21-21 15,0 0-15,0-1 0,1 22 0,41-84 16,-42 63-1,22-43-15,-22 22 16,-21 21-16,0-1 0,0 1 0,21 21 16,-21 21-1,-21 1 1,21-1-16,-21 21 0,21-21 0,0 0 16,0 1-16,0-1 0,-22 0 15,22 0-15,0 0 0,0 0 16,0 1-1,22-22-15,-1 0 16,0 0-16,0 0 16,-21-22-16,0 1 0</inkml:trace>
  <inkml:trace contextRef="#ctx0" brushRef="#br0" timeOffset="70228.09">6985 6265 0,'-21'-21'0,"0"21"32,-1 0-32,22 21 31,22-21-15,-1 0-16,0 22 15,0-22-15,-21 21 0,21-21 0</inkml:trace>
  <inkml:trace contextRef="#ctx0" brushRef="#br0" timeOffset="70570.07">7345 6308 0,'0'0'0,"21"0"16,-42 0 0,0 0-1,-43 42-15,22 0 16,21 1-16,-1-22 0,1 21 15,0 1-15,21-1 0,0-21 16,-21 43-16,21-22 0,0-21 16,21 64-1,21-64-15,-20-21 16,-1 0-16,0 0 0,21 0 16,-21 0-16,22 0 0,-1 0 0,0 0 15,1-21-15,-1 0 0,22-22 16,20-41-1,-63 41-15,1 1 0,-1 0 0,0-22 16,0 22-16,0-1 0,0-105 16,22 64-1,-43 41-15,0 22 0,0 0 0,0 0 16,0 0-16</inkml:trace>
  <inkml:trace contextRef="#ctx0" brushRef="#br0" timeOffset="71164.92">7832 6054 0,'0'21'15,"0"-42"-15,0 84 0,0-42 16,-22 1-16,22 20 0,-21 0 0,21 1 15,0-1-15,-21 0 0,21 1 0,-21-1 16,0 0-16,21 1 0,-21-1 16,21-21-16,-22 64 15,1-22-15,21-42 16,0-42 15,0 0-31,0 0 0,21 0 16,1 0-16,-1-22 0,0 22 15,0-21-15,21-1 0,-20 22 0,20-21 16,-21 0-16,21 20 0,1 1 0,-22 0 16,21 0-16,-21 0 0,1 21 15,-1 0-15,0 0 16,-21 21-16,0 0 16,0 0-16,0 0 0,-21-21 0,21 22 15,-21-1-15,-1 0 0,-20-21 16,21 21-16,-21 0 0,-22 0 15,43-21-15,0 0 0,0 0 16,-1 0-16,1 0 0,0 0 16,0 0-16,21-21 0,0 0 15,0 0-15,0 0 0,0 0 16,0-1 0,0 44-1,0-1-15,0 0 0,0 0 16,0 0-16,0 0 0,0 1 15,0 20-15,21-21 0,-21 21 0,21 1 16,43 20 0,-43-42-16,0 1 0,21-22 15,-20 0-15,20 0 0,0 0 0,1 0 16,-1 0-16,0 0 0,1 0 0,84-64 16,-64 22-1,-42 21-15,0-1 0,1-20 16,-1 21-16,0-21 0,-21 20 15,0-20-15,0 21 0,21 0 0,-21 0 16,-21 21 0,-21 0-16,20 0 0</inkml:trace>
  <inkml:trace contextRef="#ctx0" brushRef="#br0" timeOffset="71856.82">508 8001 0,'0'0'0,"-21"0"15,0 0-15,42 0 31,0 0-31,0 0 0,0 0 16,22 0-16,-22 0 0,21 0 16,0-21-16,1 21 0,-22 0 15,64-21-15,-22 21 16,-42 0-16,0 0 0,1 0 16,-44 0 15</inkml:trace>
  <inkml:trace contextRef="#ctx0" brushRef="#br0" timeOffset="72324.71">593 8043 0,'0'0'0,"-22"22"0,1-1 0,21 0 16,-21 0-16,0 21 0,0-20 15,0-1-15,-1 0 0,-20 21 16,0 1-1,42-22-15,-21-21 0,21-21 47,21-1-47,0 1 16,0 0-16,0 0 16,22 21-16,-22-21 0,0 21 0,21 0 15,1-21-15,-1 21 0,-21 0 16,64 0-16,-43 0 15,0 21-15,1 0 0,-1 0 16,-21-21-16,0 21 0,1 0 0,-22 22 16,0-22-16,0 0 0,-22 0 15,1 0-15,0 1 0,-42 20 16,20-21-16,22 0 0,-21 0 16,-1-21-16,22 0 0,-21 22 0,0-22 15,-1 0-15,22 0 0,-21 0 16,-1 0-16,22 0 0,-63 0 15,41-22 1,22 22-16,21-21 16,42 21-1,-20-21-15,-1 21 16,0-21-16,21 21 0,1-21 16</inkml:trace>
  <inkml:trace contextRef="#ctx0" brushRef="#br0" timeOffset="72496.17">1291 8403 0,'21'0'0,"-42"0"0,63 0 15,-42-21 32,0 0-16</inkml:trace>
  <inkml:trace contextRef="#ctx0" brushRef="#br0" timeOffset="74670.1">2540 7853 0,'0'-21'15,"0"42"-15,0-63 0,0 20 0,0 1 0,0 0 16,0 0-16,0 0 0,0 42 31,0 0-31,-21 0 16,21 22-16,-21-1 0,-1 0 0,1 1 16,0 20-16,-21 1 0,21-1 15,-22 1-15,-20 41 0,-22-20 16,64-43-16,0 1 0,0-22 15,-1 0-15,22 0 0,-21 0 16,21-42 15,0 0-31,0 0 0,21 0 0,1 0 16,-22-22-16,21 22 16,-21-21-16,21 21 0,-21-22 0,21-41 15,0 20-15,-21 43 16,21 0-16,-21 42 15,22 21 1,-22-21-16,21 1 16,-21 20-16,21-21 0,-21 21 0,0-20 15,0-1-15,21 21 0,0-21 0,0 0 16,-21 1-16,22-1 0,-1-21 16,42 21-16,-20-21 15,-1 0-15,0 0 0,-21 0 16,22 0-16,-1 0 0,-21-21 15,22 0-15,-22-1 0,21 1 0,-21 0 16,0 0-16,22-64 16,-22-42-16,-21 85 15,0 0-15,0-22 0,0 22 0,-21-1 16,21 1-16,-43 0 0,22-1 16,0 1-16,0 0 0,-43-1 15,-20 1-15,63 42 16,-22 0-16,1 0 0,21 21 0,-22 0 15,1 1-15,21 20 0,0 0 16,-22 1-16,43-1 0,-21 21 0,21 1 16,0-1-16,0-20 0,0 20 15,21-20-15,-21-1 0,22 0 16,41 43-16,1-43 16,-22-21-16,0-21 0,1 0 15,-1 0-15,0 0 0,1 0 0,20 0 16,-21 0-16,1-21 0,-1 0 0,0 0 15,22-21 1,-1-1-16,-41 1 0,-1 21 16,-21 0-16,0-1 0,21-20 0,-21 21 15,0 0-15,0 0 16,-21 21-16,0 21 16,-1 0-1,22 0-15,-21 21 0,21-20 16,0-1-16,-21 21 0,21-21 0,0 22 15,0-1-15,0-21 16,0 0-16,0 0 0,21 1 16,0-22-16,1 0 0,-1 0 0,0 0 15,0 0-15,21 0 0,-20 0 16,41 0-16,1-43 16,-43 22-16,0 0 0,0 21 15,0-21-15,0-22 0,-21 22 0,0 0 16,0 0-16,0-21 0,0 20 0,0-62 15,-21 63 1,0-1-16,0 1 0,21 0 16,-21 21-16,0 0 0,-22 0 0,22 0 15,0 0-15,0 21 0,0 0 0,-1 1 16,1-1-16,-21 42 16,21 22-16,21-43 15,0-21-15,0 22 16,0-22-16,0 0 0,0 0 0,0 0 0,0 1 15,21-1-15,0-21 0,43 0 16,-1 0 0,-42 0-16,22 0 0,-1 0 0,-21-21 15,21 21-15,1-22 0,-22 1 0,21 21 16,1-21-16,-22 0 0,0 0 16,21-22-16,-21-20 15,1 42-15,-22 0 16,0 42 15,-22 0-31,22 0 0,0 0 16,0 0-16,0 1 0,0-1 15,0 0-15,0 0 0,0 21 0,0-20 16,0-1-16,0 0 16,0 0-16,22-21 0,-1 0 0,0 0 15,0 0-15,43 0 16,-43 0-16,0 0 0,0-21 0,21 21 15,-20-21-15,-1 0 0,0-1 16,0 1-16,21-21 16,-20 21-16,-1-22 0,-21 22 0,0 0 0,0-21 15,0 21-15,0-1 0,0-20 16,0 21-16,0 0 0,0 42 31,0 0-31,0 0 0,0 0 16,0 1-16,0 20 0,0-21 15,0 0-15,0 0 0,0 22 16,0-22-16,0 21 16,0-21-16,0 1 0,21-22 15,0 0-15,0 0 0,0 0 16,1 0-16,20 0 0,-21 0 0,0 0 16,0-22-16,1 1 0,-1 21 15,63-84-15,-84 62 16,22-20-16,-1-21 15,0 20-15,-21 1 0,0 0 0,0-1 16,0-20-16,0 20 0,0 22 0,0-42 16,0 20-1,0 65 1,0-1 0,0 0-16,0 21 0,0 1 0,0-1 15,0 85-15,-21-85 16,21 1-16,-21-1 0,21-21 15,0 21-15,0-20 0,0-1 0,0 0 16,0 0-16,0 0 0,0 0 0,0-42 47,21 0-47,-21 0 16,21 0-16,-21 0 0,21-1 15,0 1-15,-21 0 0,21-21 0,1 21 16,-1-1-16,0 22 0,0-21 0,21 0 15,-20 21-15,-1 0 16,0 0-16,0 0 0,0 0 0,0 0 16,1 21-16,-1 0 0,0 1 0,-21-1 15,0 0-15,0 0 0,0 0 0,0 22 16,-21-1 0,0-21-16,-1 0 0,-20-21 15,-21 43-15,20-22 0,22-21 0,-21 0 16,-1 0-16,22 0 0,-21 0 0,0 0 15,-1-21 1,43-1 0,0 1-16,0 0 0,0 0 0,0 0 15</inkml:trace>
  <inkml:trace contextRef="#ctx0" brushRef="#br0" timeOffset="74940.1">5207 7641 0,'0'0'0,"0"21"15,0 1 1,0-1-16,0 0 0,0 0 16,0 21-16,0 1 0,0-1 0,0 0 15,0 1-15,0-1 0,0 0 0,0 22 16,0 21-16,-21-1 15,21-41-15,0-22 16,0 0-16,0 0 0,0 0 16,21-21-1,0-21-15,0 0 16,0 21-16</inkml:trace>
  <inkml:trace contextRef="#ctx0" brushRef="#br0" timeOffset="75279.99">5461 8128 0,'42'0'15,"-21"0"1,1 0-16,-1 0 0,0-21 0,0 0 16,0 21-16,0-21 0,1 21 0,-1-22 15,0 1-15,0 0 0,0 21 16,-21-42-16,0-1 15,-21 43 1,0 0-16,0 0 0,0 0 16,-22 0-16,22 22 0,0-1 15,0 21-15,-22-21 0,1 43 16,42-43-16,-21 42 16,21-41-16,0 20 0,0-21 0,0 0 15,0 0-15,0 1 0,21-22 16,0 0-16,0 21 0,22-21 0,-22 0 15,21 0-15,22 0 16,-22 0-16,-21-21 0,43-1 16</inkml:trace>
  <inkml:trace contextRef="#ctx0" brushRef="#br0" timeOffset="76216.84">6519 7705 0,'0'0'0,"21"-21"0,-21-1 15,0 1-15,-21 21 16,0 0-16,0 0 16,0 0-16,0 21 0,-1 1 15,1-1-15,0 0 0,0 0 0,0 21 16,0-20-16,-1 20 0,22 0 0,-21 1 16,0 20-16,-21 22 15,42-43-15,0 43 0,0-64 16,0 21-16,21 1 0,0-22 15,0 0-15,0-21 0,1 0 0,20 0 16,-21 0-16,21 0 0,43 0 16,21-21-1,-64 0-15,1-1 0,-1-20 0,21 21 16,-20 0-16,-1-22 0,0 1 16,1 0-16,-1-1 0,0 1 0,43-127 15,-43 63 1,-20 64-16,-22-1 15,0 1-15,0 21 0,0 0 0,0-1 16,0 1-16,0 0 16,-22 42-16,1 0 0,21 1 15,-21-1-15,0 21 0,21 0 0,-21 1 16,21-1-16,-21 0 0,-1 1 16,22 20-16,-21-20 0,0 62 15,21-62-15,0-1 0,0-21 16,0 22-16,0-22 0,21 0 15,0 0-15,1 0 0,-1-21 0,0 0 0,21 0 16,-21 0-16,1 0 0,41-21 16,-42 21-16,43-42 15,-43 21-15,0-1 0,21-41 16,-20 42-16,-1 0 0,-21-22 16,0 22-16,0 0 0,0 0 15,0 42 1,0 0-16,0 0 15,-21 0-15,-1 22 0,22-22 16,-21 0-16,21 21 0,0-20 16,0-1-16,0 0 0,21-21 47,1 0-47,-22-21 0,21 0 15</inkml:trace>
  <inkml:trace contextRef="#ctx0" brushRef="#br0" timeOffset="76397.74">7641 7747 0,'0'0'0,"0"-21"16,-21 21 0,42 0 30,0 21-46,0-21 16,1 0-16</inkml:trace>
  <inkml:trace contextRef="#ctx0" brushRef="#br0" timeOffset="77288.45">8213 7747 0,'0'0'0,"0"-21"0,42 21 0,-63 0 15,0 0-15,-22 0 16,22 0-16,-21 21 0,-1 0 0,1 22 16,-43 41-1,85-63-15,-21 22 0,21-1 16,-21-21-16,21 22 0,0-22 0,0 21 16,0-21-16,0 0 0,21 22 0,0-43 15,1 21-15,-1 0 0,0 0 16,21-21-16,-21 0 0,22 0 0,-1 0 15,22 0-15,63-21 16,-106 0-16,21 0 16,-21-22-16,22 22 0,-22-21 15,0 21-15,0-22 0,0 1 0,0-21 16,1 20-16,-1 1 0,0 0 0,-21-22 16,21 22-16,0-22 0,0 22 15,-21 0-15,0-1 0,22-20 16,-22 42-16,0-1 15,0 44 1,0-1-16,0 21 0,0-21 0,0 22 16,0-22-16,-22 21 0,1 0 0,0 43 15,21-64 1,0 22-16,-21-1 0,0-21 0,21 0 16,-21 22-16,21-22 0,0 0 0,-22 0 15,22 0-15,-21-21 0,21-21 31,21 0-15,1 21-16,-22-21 0,21 0 0,0-1 16,0 1-16,0 0 15,64-21-15,-64 42 16,0 0-16,43 0 0,-43 0 16,0 0-16,0 0 0,0 0 15,-42 21 1,0-21-1,0 0-15,0 0 0,0 0 0,-1 21 16,-20-21-16,21 0 0,-21 0 0,20 0 16,1 0-16,-21 0 0,0 0 15,-1 0-15,22 0 16,0 0-16,21 21 16,0 0-1,0 1-15,21 20 16,-21-21-16,21 0 0,0 0 15,1 1-15,-1-1 0,0 0 16,0 0-16,0-21 0,0 21 0,1 0 16,-1-21-16,42 22 15,-42-22-15,43 0 0,-43 0 0,21 0 16,-20 0-16,20 0 0,-21-22 16,21 1-16,-20 21 0,-1-21 0,0 0 15,0 0-15,0 0 0,0-22 16,1-41-1,-22 62-15,0 1 0,0 0 16,-22 21-16,1 0 16,0 0-16,-21 21 0</inkml:trace>
  <inkml:trace contextRef="#ctx0" brushRef="#br0" timeOffset="78376.47">995 9462 0,'0'-43'31,"-21"43"-15,-1 0-16,1 0 16,0 0-16,0 0 0,0 21 15,0 1-15,-43 20 16,43-21-16,-21 21 0,20 1 0,-20-1 16,21 0-16,-21 22 0,20-22 0,1 1 15,0-1-15,21 0 0,0 1 16,0 20-16,42 1 15,1-43 1,-22-21-16,21 0 0,1 21 0,-22-21 16,21 0-16,0 0 0,1 0 15,-1 0-15,-21-21 0,43 0 16,-1-22-16,-42 22 0,1 0 16,-22 0-16,0-22 15,0 22-15,0 0 0,0 0 0,-22 0 16,-20 0-16,21-1 0,0 22 15,-22 0-15,-20 0 16,21 0-16,20 0 0,-20 0 16,21 22-16,-21-1 0,20 0 0,1 21 15,0-21-15,0 1 0,21-1 16,0 42-16,0-20 16,0-22-16,0 0 15,21-21-15,0 0 0,0 0 16,1 0-16,-1 0 0,0 0 0,21 0 15</inkml:trace>
  <inkml:trace contextRef="#ctx0" brushRef="#br0" timeOffset="78652.31">1630 9800 0,'0'21'31,"0"1"-31,21-22 47,-21-22-31,21 1-16,-21 0 16,-21 21-1,0 0-15,0-21 0,-1 21 16,1 0-16,0 0 0,0 0 15,21 21 1</inkml:trace>
  <inkml:trace contextRef="#ctx0" brushRef="#br0" timeOffset="79092.14">2730 9462 0,'0'0'0,"22"-22"0,-22-20 0,0 21 15,0 0-15,21 0 0,-21-1 16,0 44 0,0-1-1,0 0-15,0 0 0,-21 21 16,21 1-16,0-1 0,0 0 0,0 1 15,-22 20-15,1-20 0,0-1 0,21 21 16,-21-20-16,0-1 0,21 22 16,-21-43-16,21 21 15,0-21-15,0-42 47</inkml:trace>
  <inkml:trace contextRef="#ctx0" brushRef="#br0" timeOffset="79452.85">2307 9610 0,'0'0'0,"-21"-21"0,0-22 0,21 22 0,0 0 16,0 0-16,0-22 16,0 22-16,0 0 0,21 0 0,21 0 15,-21 0-15,64-1 0,-21 1 16,-1 21-16,-21 0 0,22 0 15,-1 0-15,1 21 0,-1 1 0,64 20 16,-63-21 0,-1 21-16,-20 1 0,-1-1 0,0 43 15,-42-22-15,0-20 0,0-1 16,-42 43-16,21-43 16,-21-21-16,-1 21 0,1-20 0,-43 20 15,22-21-15,20 0 0,-20 0 16,21-21-16,-1 0 0,1 22 15,0-22-15,-1 0 0,22 0 0,0 0 16,0 0-16,0 0 0,21-22 0,0 1 16,0 0-1,21 21-15,0-21 0,0 0 0,21 21 16,-20-21-16,20 21 16,-21-22-16</inkml:trace>
  <inkml:trace contextRef="#ctx0" brushRef="#br0" timeOffset="79877.58">3302 9758 0,'0'-85'32,"0"64"-32,0 0 15,21 21-15,0-21 0,0 0 0,22-22 16,20 22-1,1 21-15,-43 0 16,42 0-16,-20 21 0,-1 0 16,-21 1-16,22-1 0,-22 21 15,0-21-15,0 22 0,0 20 16,-21-42-16,0 22 0,0-22 0,0 0 16,0 0-16,-21 0 0,0 0 15,0 1-15,21-1 0,-21-21 0,-1 0 16,1 0-1,21-21 1,0-1-16,0 1 0,0 0 0,0 0 16,0 0-16,0-22 0,21 22 0,1-42 15,-1 20 1,-21 22-16,21 0 0,0 0 0,21-21 16,-20 20-16,-1 22 0,0 0 15,21-21-15,-21 21 0,1 0 16,20 0-16,-21 0 15</inkml:trace>
  <inkml:trace contextRef="#ctx0" brushRef="#br0" timeOffset="80967.82">4551 9694 0,'0'0'0,"0"-21"0,0 0 15,0 0-15,0 0 0,0 0 16,0-1-16,0 1 0,-21 0 0,-22-21 16,-20 21-1,42-1-15,-22 22 0,22 0 16,0 0-16,0 22 0,-22-1 0,22 0 16,0 0-16,0 0 0,0 22 0,0-22 15,21 21-15,-22 0 0,22-20 0,-21 83 16,21-83-1,0 20-15,0-21 0,0 0 16,21 0-16,1 1 0,-1-22 16,0 0-16,0 0 0,0 0 0,0 0 15,1 0-15,20 0 0,-21-22 16,0 1-16,0 0 0,1 0 0,-1 21 16,0-42-16,0 20 0,-21-20 15,21-21 1,0 20-16,-21 22 0,0 0 0,0-21 0,0 20 15,0 1-15,0 42 32,0 1-32,0 20 15,0-21-15,0 0 0,0 0 16,0 22-16,0-22 0,0 0 0,0 21 16,0-20-16,0 41 15,22-42-15,-1 0 0,0 1 16,0-22-16,21 21 0,1-21 0,-1 0 15,0 0-15,1 0 0,-1 0 16,85 0-16,-21-64 16,-64 43-16,1 0 15,-22 0-15,0 0 0,0-1 16,0-20-16,-21 21 0,0-21 0,0-1 16,0 22-16,0-42 15,-21 20-15,-21 1 0,21 42 16,-1 0-16,1 0 0,-21 0 15,21 0-15,-22 0 0,1 0 0,21 21 16,-21 0-16,-1 22 0,-20-1 16,20 43-1,43-43-15,0-21 0,0 0 0,0 0 16,0 1-16,22-22 0,-1 21 0,0-21 16,0 0-16,21 0 0,64 0 15,-42 0 1,-43 0-16,21-21 0,-21-1 15,22 1-15,-22 21 0,-21-21 16,0 0-16,21 21 16,-21-21-16,-21 42 31,21 0-15,0 0-16,-21 0 0,0 43 15,-1-22-15,22 1 0,0-1 16,0-21-16,0 64 0,0-43 15,0 0-15,0 1 0,0-1 16,0 22-16,0-22 0,0 21 0,0 22 16,0 21-1,0-43-15,0-20 0,-21 20 0,0-20 16,0-1-16,0 0 0,0 1 16,-1-22-16,-20 21 0,0-21 0,-1 22 15,-41-22-15,-64 0 16,105-21-16,-20 0 0,20-21 15,-20 0-15,21-1 0,-1 1 16,-84-85-16,64-21 16,63 85-16,0-21 15,0 20-15,0-20 0,0 20 16,0-20-16,0 21 0,21-1 0,0 1 16,0 0-16,0-1 0</inkml:trace>
  <inkml:trace contextRef="#ctx0" brushRef="#br0" timeOffset="82068.46">5969 9589 0,'21'0'0,"-42"0"0,63 0 0,-21-22 15,-21 1-15,22 21 16,-22-21-16,0 0 0,0 0 15,0 0-15,-22-1 0,1 1 16,0 21-16,0-21 0,0 21 16,-22 0-16,-41 0 15,41 0-15,1 0 0,21 0 16,-21 21-16,-1 0 0,22 1 0,-21-1 16,-1 21-16,22-21 0,0 22 15,0-1-15,0-21 0,21 21 0,0 1 16,0 20-16,0-42 0,21 22 15,0-22-15,0 0 16,0-21-16,1 0 0,20 21 0,-21-21 16,21 0-16,1 0 0,-22 0 0,21-21 15,43 0 1,-64 0-16,64-22 0,-64 22 0,21 0 16,-21-21-16,1 21 0,-1-22 15,0 22-15,-21-21 0,0-1 0,21 22 16,-21-21-16,0 21 0,0-22 15,0 22 1,-21 21-16,21 21 16,0 22-16,-21-22 15,21 0-15,0 21 0,0-20 0,-21 41 16,21-21-16,0 43 16,0-64-16,0 22 15,21-43-15,0 21 0,0-21 16,0 0-16,0 0 0,1 0 0,-1 0 15,42 0-15,-42 0 16,1-21-16,20-1 0,-21 22 0,21-21 16,-20 0-16,-1-21 0,0 21 15,0-1-15,0 1 0,0-21 0,-21 21 16,0 0-16,0-43 16,-21 85 15,0-21-31,21 21 0,-21 1 0,21 20 15,0-21-15,-21 0 0,21 0 16,-43 64 0,43-64-16,0 0 0,0 1 0,-21-1 15,21 0-15,0 0 0,-21-21 0,21 21 16,0-42 15,0 0-31,21 0 16,0 0-16,1-22 0,-1 22 15,0 0-15,21-64 0,22 22 16,-22 20-16,0 22 16,-20 0-16,20-21 0,0 21 0,1 21 15,-1-22-15,0 22 0,1 0 0,-1 0 16,-21 22-16,43-1 16,-43 0-16,0 42 0,-21-41 15,0 20-15,0 21 0,0-41 16,0-1-16,-21 0 0,0 21 15,21-21-15,-22-21 0,-20 43 16,21-22 0,21-42 15,21 0-31,0 21 0</inkml:trace>
  <inkml:trace contextRef="#ctx0" brushRef="#br0" timeOffset="82613.82">7832 9483 0,'-22'-21'0,"44"42"0,-65-42 0,22-1 16,0 1-16,0 21 0,-22-21 0,22 0 15,0 21-15,-64 0 16,43 0-16,0 0 15,-1 21-15,22-21 0,0 21 0,0 0 16,0 1-16,0 20 0,-1-21 16,22 21-16,0-20 0,-21 20 0,21 43 15,0-43 1,0-21-16,0 0 0,0 0 0,0 1 16,21-22-16,1 21 0,-1-21 0,0 0 15,21 0-15,-21 0 0,22 0 0,20-21 16,-42 21-16,43-43 15,-22 22-15,-21 0 0,43-43 16,-22 43-16,-21-21 0,1 0 16,-1-1-16,0 1 0,0 0 15,0-1-15,0 1 0,-21 0 0,0-1 16,22 1-16,-22 0 0,0-1 16,21 1-16,-21 21 0,0-22 15,-21 65 1,-1-1-16,1 0 0,0 0 15,21 21-15,0 1 0,-21-1 0,0 43 16,0-43-16,21 22 16,0-22-16,-22 0 0,22 1 0,0-22 15,-21 21-15,21 0 0,0-20 0,0-1 16,0 0-16,0 0 0,21 0 16,1-21-16,-1 0 0,0 0 15,42 0-15,-41-21 0,62 0 16</inkml:trace>
  <inkml:trace contextRef="#ctx0" brushRef="#br0" timeOffset="84280.32">8805 9250 0,'0'-21'16,"0"42"-16,0-63 0,0 20 0,-21 22 31,0 22-31,21-1 15,-21 0-15,0 21 0,-1-21 16,1 22-16,0-22 0,-21 21 0,21 1 16,-1-1-16,1 0 0,-42 85 15,20-63 1,22-43-16,0 0 0,21 0 0,-21 22 16,21-65 15,21 1-31,-21 0 15,21 0-15,0-21 0,1 20 0,-1-20 16,0 21-16,0-21 0,-21-1 16,21 22-16,0 0 0,1 0 0,-22 0 15,0 42 17,0 0-32,0 0 0,0 0 15,0 22-15,0-22 0,0 21 16,0 0-16,0-20 15,21-1-15,0 0 0,-21 0 16,21-21-16,0 21 0,0-21 16,1 0-16,-1 0 0,0 0 0,21 0 0,43 0 15,-22-21 1,-20 0-16,-22 0 0,0-22 16,21 22-16,-20-21 0,-1 21 15,0-22-15,0 1 0,0 0 0,-21-1 0,43-105 16,-43 85-1,0 20-15,0 1 0,0 0 16,0-1-16,-22 1 0,1 21 0,0 0 16,0 0-16,0-1 0,-22 1 0,1 21 15,0 0-15,-22 0 16,-20 43-16,41-22 0,1 0 16,0 21-16,20-21 0,1 22 0,0-1 15,0 0-15,0-20 0,21 20 16,0 0-16,0 64 15,21 0 1,0-64-16,0-21 0,0 22 16,1-22-16,-1 0 0,0 0 0,0-21 15,21 21-15,-20-21 0,20 22 0,85-22 16,0-43 0,-85 43-16,22-21 15,-22 0-15,0 0 0,1-22 0,41 1 16,-62 0-16,-1 21 0,0-1 15,0-20-15,-21 0 16,0 21-16,-21 21 16,-21 0-16,20 0 0,1 0 15,0 0-15,0 0 0,0 0 0,21 21 16,0 0 0,0 0-16,0 0 0,0 0 15,21 1-15,0 20 0,-21-21 16,21 0-16,-21 22 0,0-22 15,21 0-15,-21 0 0,0 21 16,0 1 0,0-22-16,0 0 0,22-21 0,-22 21 15,0 0-15,21-21 16,0 0-16,0 0 0,0 0 0,0 0 16,22 0-16,20-21 15,-20 0-15,-22 0 0,21 0 0,0 0 16,-20-1-16,20 1 15,-21-21-15,21 21 0,-20-22 0,-1 22 16,0 0-16,-21 0 0,21-21 0,0 20 16,-21 1-1,0 42 1,-21-21-16,0 22 16,0-1-16,21 0 0,-21 21 0,21-21 15,-22 1-15,1-1 0,21 0 16,0 21-16,0-21 0,0 1 0,0-1 15,0 0-15,0 0 0,0 0 16,21-21-16,22 0 16,-22 0-16,0 0 0,0 0 15,22 0-15,-22 0 0,21 0 0,-21-21 16,0 0-16,1 0 0,-1 0 0,21-43 16,-42 22-1,0 21-15,0-22 0,0 22 0,-21-42 16,0 41-16,0 1 0,-1 0 15,-20 21-15,21-21 0,0 21 0,-22 0 16,1 0-16,0 0 16,42 21-16,0 0 15,21-21-15,0 0 16,0 21-16,0-21 0,22 0 0,-1 0 16,-21 0-16,22 0 15,-1 0-15,43 0 0,-43 0 16,0-21-16,1 21 0,-22 0 0,21-21 15,-21 21-15,0-21 0,1 21 16,-1 0-16,-21-21 0,-21 42 31,21 0-15,-22 0-16,1 0 0,-21 85 16,21-21-1,0-43-15,-1 1 0,1-1 0,0 0 16,0 1-16,21-1 0,-21 0 15,21-21-15,0 22 0,0-1 16,-21 0-16,-1 85 16,1-105-16,21 20 0,-21 0 0,21 1 15,0 20-15,0-42 0,0 22 16,0-22-16,0 0 0,0 0 16,0 0-16,21-21 15,-21-21 1,0 0-16,21 0 0,-21 0 15,22-22-15,-22 22 0,21-21 16,-21-1-16,21 1 0,0 0 16,-21-1-16</inkml:trace>
  <inkml:trace contextRef="#ctx0" brushRef="#br0" timeOffset="84544.72">10477 9673 0,'0'-42'0,"0"84"0,0-105 0,0 20 0,0 22 15,0-21-15,0 21 0,0 0 0,0-1 16,0-20-16,22 21 0,-1-21 15,21 20-15,22 1 16,-43 21-16,21 0 0,0 0 16,-20 0-16,20 21 0,-21 1 0,0-1 15,22 21 1,-43 0-16,0 22 0,0-43 0,-22 21 16,1-20-16,0-1 0,0 21 15,0-21-15,-22 0 0,1-21 0,21 22 16,-21-1-16,20-21 0,-41 0 15,21 0-15,20 0 16,1 0-16,0 0 0,-21 0 16,21 0-16,-1 0 0,-20 0 15</inkml:trace>
  <inkml:trace contextRef="#ctx0" brushRef="#br0" timeOffset="85576.18">868 11091 0,'-21'0'16,"42"0"-16,-64 0 0,22 0 0,0 0 15,0 0-15,0 0 0,21 22 16,0-1-16,0 0 16,0 0-16,0 0 0,0 0 15,21-21-15,0 22 0,0-1 16,22-21-16,-22 21 0,21-21 0,22 0 16,-22 0-16,0 0 15,1 0-15,20 0 0,-21 0 0,1-21 16,63 0-16,-85-1 0,21 22 15,-21-21-15,0 0 0,1 0 16,-22 0-16,0 0 0,-22 21 31,1 0-31,0 0 0,21 21 16,-21 0-16,0 21 0,0 1 16,21-1-16,-22 21 0,1-20 0,21 20 15,-21-20-15,0 20 0,0-21 16,0 1-16,-1-1 0,22 0 0,-21 1 15,21-22-15,-21 21 0,21-21 16,0 1-16,0-1 0,0-42 47,0-1-47,0 1 16</inkml:trace>
  <inkml:trace contextRef="#ctx0" brushRef="#br0" timeOffset="85804.05">783 11599 0,'21'0'31,"0"0"-31,1 0 0,20 0 0,-21 0 16,21 0-16,22 0 0,-22 0 15,1 0-15,-1 0 0,0-21 16,1 21-16,-22 0 0,63-21 15,-62 21-15,41 0 16,-42-21-16,-21 0 16,21 21-16,-21-21 15</inkml:trace>
  <inkml:trace contextRef="#ctx0" brushRef="#br0" timeOffset="86003.94">1884 11472 0,'0'22'0,"0"-44"63,0 1-48</inkml:trace>
  <inkml:trace contextRef="#ctx0" brushRef="#br0" timeOffset="87153.08">3260 11345 0,'0'-21'16,"0"0"-16,0 0 15,21 0-15,-21 0 16,21-1-16,0 1 0,0 0 16,0 0-16,22 0 0,-22-22 15,0 22-15,-21 0 0,0 0 16,-21 0-16,0 21 0,0 0 16,-64 0-16,-42 0 15,106 0-15,-64 21 16,64-21-16,-21 21 0,20 21 15,22-20-15,0-1 0,0 0 16,0 0-16,0 0 0,0 0 16,43 22-16,-22-22 0,21 0 15,-21 21-15,1-20 0,20 20 16,-21-21-16,21 21 0,-20 1 16,-1-22-16,21 85 15,-42-22-15,0-62 16,-21 20-16,0-42 0,-22 21 15,1 0-15,0 0 0,-1-21 0,1 0 16,0 0-16,-1 0 0,-62 0 16,62 0-16,22-21 0,-21 21 15,21-21-15,-1-21 0,-20-1 16,42 1-16,0 0 0,0 21 16,0-43-16,0 22 0,0-1 0,0 1 15,0 0-15,21-1 0,-21 1 0,21 21 16,1-21-16,-1 42 15,0 0-15,0 21 16,-21 0-16,0 21 0,21 1 16,-21-22-16,21 21 0,-21 0 0,0 1 15,0-1-15,43 43 16,-43-64-16,21 21 0,0-21 0,0 1 16,22 41-16,-22-42 15,21-21-15,-21 0 0,0 0 0,22 0 16,-1 0-16,22 0 15,-22-21-15,43-21 16,-43 21-16,0-1 0,64-41 16,-85 42-16,22-22 0,-1 1 15,-21 0-15,0-1 0,0-20 0,22-64 16,-43 42 0,0 43-16,0 21 0,0 0 15,0 42-15,0 0 16,0 0-16,-21 0 0,21 22 15,0-22-15,0 21 0,-64 106 16,64-105-16,0-1 16,-21 0-16,21 1 0,0-1 15,0-21-15,0 0 0,0 0 0,0 1 16,21-1-16,21 0 16,22-21-16,-43 0 15,0 0-15,0-21 0,22 0 0,-22 21 16,0-22-16,0 1 0,0 0 15,1 0-15,-1-43 16,-21 43 0,0 42-1,-21 1-15,-1-1 16,22 0-16,0 0 0,-21 0 16,0 0-16,21 1 15,0-1-15,0 0 16,0-42 15,21 0-31</inkml:trace>
  <inkml:trace contextRef="#ctx0" brushRef="#br0" timeOffset="87328.5">4022 11282 0,'0'-21'0,"0"42"0,0-21 62,21 21-46,0-21-16,0 21 16,0-21-16</inkml:trace>
  <inkml:trace contextRef="#ctx0" brushRef="#br0" timeOffset="87900.68">4911 11578 0,'21'0'0,"-21"-63"16,0 42-1,0-1-15,-21 1 0,-1 0 16,1 0-16,21 0 0,-63-43 15,20 43-15,1 21 16,21 0-16,0 0 0,-22 0 16,22 0-16,-21 21 0,21 0 0,-22 1 15,22 20-15,-21-21 0,21 21 0,0 1 16,-1-22-16,1 21 0,21 22 16,0 20-1,0-62-15,21-22 0,1 21 0,-1 0 16,0-21-16,21 0 15,-21 0-15,43 0 0,63-42 16,-106 42-16,21-22 16,-20 1-16,20 0 0,-21 0 0,21 0 15,22-85 1,-22 21-16,-42 43 0,21 0 16,-21-22-16,22-42 0,-1 64 15,-21 0-15,0-1 0,0 1 16,0 21-16,0-22 0,0 22 15,0 42 1,-21 1 0,21 20-16,0 0 0,-22 1 15,1 41-15,21 64 16,0-84-16,0-22 0,0 1 16,0-22-16,0 21 0,0-21 15,0 43-15,21-43 0,1 0 16,-1 0-16,0-21 15,0 0-15,0 0 16,0 0-16,1 0 0,-1 0 0</inkml:trace>
  <inkml:trace contextRef="#ctx0" brushRef="#br0" timeOffset="88465.36">5969 11367 0,'0'0'0,"0"-22"0,0 1 0,0 0 0,0 0 16,-21 0-16,0 21 16,-1 0-16,-83-21 15,83 21-15,-20 0 0,0 21 0,-1-21 16,1 21-16,0 0 0,21 0 0,-22 22 16,1-22-16,21 0 0,0 21 15,-22 22-15,22-1 16,21-42-16,0 1 0,0-1 0,0 0 15,21 0-15,-21 0 16,21-21-16,22 21 0,-22-21 0,0 0 16,85 0-16,0 0 15,-85-21 1,21 0-16,-21 21 0,22-42 0,-22 21 16,0-1-16,0-20 0,0 0 0,1-1 15,-1 1-15,0 0 0,0-22 0,0 1 16,-21 20-16,0-20 0,21-1 15,-21 22-15,22-43 0,-22 43 16,0 0-16,0 21 0,0-1 0,0 1 16,0 42 15,0 1-31,-22-1 0,22 21 0,0 0 16,0 1-16,-21-1 0,21 0 0,0 22 15,0-22-15,0 106 16,0-105-16,0-1 0,0 0 15,0 1-15,0-22 0,0 21 0,0-21 16,0 1-16,0-1 0,0 0 16,21-21-1,1 0-15,-1 0 16,0-21-16,0 21 0,0-21 16,0-1-1</inkml:trace>
  <inkml:trace contextRef="#ctx0" brushRef="#br0" timeOffset="88809.16">6286 11515 0,'22'0'31,"-1"0"-31,0-21 16,0-1 0,0 22-16,0-21 0,1 21 0,-1-21 15,0 0-15,0 21 0,0-21 0,0 0 16,1-1-16,-22 1 0,0 0 15,0 0-15,0 0 16,-22 21 0,1 0-16,0 0 0,0 0 0,-21 21 15,20 0-15,1 0 0,0 0 16,0 1-16,-21 41 16,42-42-16,-22 43 0,22-43 0,0 0 15,0 0-15,0 0 0,0 1 16,0-1-16,22 0 0,-1 0 15,0 0-15,0-21 0,43 0 16,20 0 0,-41 0-16,-22 0 0,21-21 15,-21 21-15,0-21 0,1 21 0,-1-21 16</inkml:trace>
  <inkml:trace contextRef="#ctx0" brushRef="#br0" timeOffset="89167.96">6794 11430 0,'0'-21'0,"0"42"0,0-63 0,22 21 15,-22-1-15,21 1 0,0 0 16,0 0-16,0 21 16,0 0-16,1-21 0,-1 21 15,0 0-15,0 0 0,0 0 0,0 0 0,22 0 16,20 42 0,-42-21-16,1 0 0,-22 22 15,21-22-15,-21 42 0,0-41 16,0-1-16,0 0 0,0 21 0,-21-42 15,-1 21-15,1 1 0,0-1 16,-21-21 0,42-21-1,0-1 1,0 1-16,0 0 0,21 0 16,0-21-16,0 20 0,0-20 0,-21 21 15,22-21-15,-1 20 0,0-20 0,0 0 16,0 21-16,-21-1 0,21 1 15,22 0-15,-1 0 16,-21 21-16,0 0 16,1 0-16,-1 0 0,0 0 0,0 21 15</inkml:trace>
  <inkml:trace contextRef="#ctx0" brushRef="#br0" timeOffset="89592.83">8001 11261 0,'42'-43'32,"-84"86"-32,84-107 0,-42 43 0,0-21 15,-21 42-15,-21-21 16,-1 21-16,22 0 0,0 0 16,0 0-16,-21 0 0,20 0 0,-20 21 15,21 0-15,0 0 0,0 0 0,-1 0 16,1 1-16,21-1 0,-21 0 0,21 21 15,0-21 1,0 1-16,21-1 0,0 0 0,1 0 16,20-21-16,-21 21 0,0 0 0,22-21 15,-22 22-15,21-22 0,-21 21 16,43 21 0,-43 0-16,-21-20 15,-21-22 1,0 0-16,-1 0 0,1 21 15,-21-21-15,0 0 0,20 0 0,-41 0 16,-1 0-16,22 0 16,21 0-16,0 0 0,-22 0 15,22 0-15,42 0 32,1 0-32,-1 0 15</inkml:trace>
  <inkml:trace contextRef="#ctx0" brushRef="#br0" timeOffset="89777.72">8064 11642 0,'0'21'0,"-21"-21"62,21-21-46</inkml:trace>
  <inkml:trace contextRef="#ctx0" brushRef="#br0" timeOffset="136792.4">1333 13250 0,'-21'0'93,"0"0"-77,0 0-16,0 0 0,0 0 16,-1 0-1,1-21-15,0 21 0,0-21 16,-21-21-16,20 21 16,22-1-16,0 1 0,-21-21 15,21 21-15,-21 0 0,21-1 16,0-20-16,0 21 0,0 0 0,0 0 15,0-22-15,21 22 0,0 0 16,1 0-16,-1 0 0,21-1 16,-21 22-16,22-21 0,-1 21 0,21 0 15,-20 0-15,-22 0 16,0 21-16,0-21 0,0 22 16,-21 20-16,0-21 0,0 21 15,-21 1-15,0-22 0,-21 21 0,21 1 16,-22-1-16,1 0 0,-106 64 15,105-64-15,1-20 16,0 20-16,21-21 0,-22 0 16,22 22-16,0-22 0,0 0 0,21 0 15,0 43 1,0-43-16,21-21 16,21 0-16,-21 0 0,22 0 0,-1 0 15,0 0-15,1 0 0,20 0 16,-20-21-16,-1 21 0,43-43 15,-43 22-15,21 0 16,-41 0-16,-22 0 0,0-1 16,0 1-16,0 0 0,-64-64 15,1 64 1,41 0-16,-20 0 0,0 21 16,-1 0-16,22 0 0,0 0 15,-21 0-15,21 21 0,-1-21 16,-20 64-16,0-43 15,42 0 1,0 0-16,0 0 0,0 0 16</inkml:trace>
  <inkml:trace contextRef="#ctx0" brushRef="#br0" timeOffset="137220.53">1968 13166 0,'-84'21'31,"-742"191"-31,1736-445 0,-994 275 16,105-42 15,0 0-31,0 0 0,0 0 16,1 0-16,-22-21 16,0 0-16,21 21 0,-21-21 15,0-1-15,0 1 16,-21 21-1,-1 0-15,1 0 16,0 0-16,0 0 16,0 0-1,21 21-15,-21-21 16,21 22 0,0-1-1</inkml:trace>
  <inkml:trace contextRef="#ctx0" brushRef="#br0" timeOffset="144093.26">3450 12552 0,'0'-21'16,"0"0"0,-21 21-16,0 0 15,0 0-15,-1 0 0,-20 0 0,21 0 16,-21 21-16,-1-21 0,1 21 16,21 0-16,-22 0 0,1 0 0,21 1 15,0-1-15,-22-21 0,22 21 16,21 0-16,-21 0 0,21 0 0,-21 1 15,21-1-15,0 0 16,0 0-16,0 0 16,42 0-16,-21-21 0,1 22 15,-1-22-15,0 0 16,0 21-16,43 0 16,-43 0-16,21-21 0,-21 0 15,0 21-15,22-21 0,-22 21 0,0-21 16,0 22-16,0-22 0,1 21 0,-1-21 15,-21 21-15,21 0 0,-21 0 16,0 0-16,0 1 0,-21-1 16,0 0-16,-22 0 15,22-21-15,-64 42 16,43-20-16,0-22 0,21 21 0,-22-21 16,1 0-16,21 0 0,-22 0 15,22 0-15,0 0 0,-21 0 16,-1-21-16,-41-22 15,84 22-15,-21 0 16,-1 0-16,1 0 0,21-1 16,0 1-1,21 21 1,1 0 0,-22-21-16,21 21 0,21 0 15</inkml:trace>
  <inkml:trace contextRef="#ctx0" brushRef="#br0" timeOffset="145793.56">3768 12827 0,'0'0'15,"0"-21"-15,0 0 16,-22 21 15,22 21-31,0 0 16,-21-21-16,0 21 0,21 22 0,-21-22 15,21 0-15,-21 21 0,0-21 16,-1 22-16,22-22 0,-21 21 0,0 1 16,21 20-1,0-42-15,0 0 0,0 1 16,0-1-16,21-21 16,0 0-16,1 0 0,-1 0 15,0 0-15,0 0 0,21 0 16,22-21-16,-22 21 0,-21-22 15,43-20-15,42-21 16,-85 41-16,21-20 16,-42 21-16,21 0 0,-21 0 0,22-22 15,-22 22-15,0 0 16,0 0-16,-22 21 16,1 0-1,21 21 1,0 0-1,0 0 1,0 0-16,0 1 0,0-1 16,0 0-16,0 0 15,0 0-15,0 0 0,0 1 16,21-22-16,-21 21 0,0 0 0,22 0 16,-22 0-16,0 0 15,21-21-15,0 0 0,0 0 16,0 0-16,0 0 0,1 0 15,20 0-15,-21 0 0,0 0 16,0 0-16,1 0 0,20-21 0,-21 0 16,0 21-16,0-21 0,1 0 15,-1 0-15,0-22 16,-21 22-16,21-21 16,0-1-16,-21 22 0,0 0 0,0 0 0,0 0 15,21 21-15,-21-21 16,0 42 15,0 0-31,0 0 0,-21 21 16,21-20-16,-21-1 0,21 0 0,0 21 15,0 22 1,0-43-16,0 0 0,0 0 0,0 0 16,0 1-16,0-1 15,21-21-15,0 0 0,1 0 16,-1 0-16,0 0 0,0 0 0,0 0 15,43 0-15,20-43 16,-62 22-16,-1 0 16,21-21-16,-21-1 0,-21 22 15,0 0-15,0-21 0,21-1 16,-21 22-16,0-21 0,0 0 0,0 20 16,0-20-16,-21 21 0,0-43 15,-21 22-15,21 42 16,-1 0-16,1 0 15,-21 0-15,21 0 0,0 0 0,-1 21 16,1 0-16,0 1 0,-21 41 16,-1 64-1,43-106-15,0 22 0,0-22 16,0 21-16,0-21 0,0 0 0,22 22 16,-22-22-16,21-21 0,0 21 0,42 0 15,64-21 1,-105 0-16,41 0 15,-21 0-15,-20 0 0,20-21 16,-21 0-16,0 0 0,22 0 16,20-64-1,-21 21-15,-20 22 0,-1 0 16,0-1-16,0 1 0,-21 0 16,0-1-16,21 22 0,-21 0 0,21-21 15,-21 21-15,0-1 0,0 1 16,-21 21-1,0 0-15,21 21 16,-21 1-16,0-1 0,21 21 16,-21-21-16,21 43 15,-22-22-15,22 0 0,-21 1 0,0 41 16,21-62-16,0 20 0,0-21 16,0 21-16,0-20 0,0-1 15,0 0-15,0 0 0,21 0 16,0 0-16,1-21 0,-1 0 15,0 0-15,0 0 0,0 0 0,0 0 16,1 0-16,-1 0 0,21-21 0,-21 0 16,64-42-1,-43 20-15,1 1 16,-22 21-16,0-64 0,0 43 16,0-1-16,0 1 0,-21 0 0,22-1 15,-22 22-15,0-63 16,0 62-1,-22 22 1,1 22-16,0-1 0,21 21 16,-21-21-16,0 22 0,21-22 15,-21 63-15,-22 43 16,43-105-16,0 20 0,0-21 16,0 0-16,0 22 0,0-22 15,0 0-15,0 0 0,21 0 16,1-21-1,-1 0-15,0 0 0,0 0 16,0 0-16,43-21 0,20-42 16,-62 41-16</inkml:trace>
  <inkml:trace contextRef="#ctx0" brushRef="#br0" timeOffset="146393.22">6498 12510 0,'-21'0'16,"0"0"-16,0 21 16,21 0-16,0 0 15,0 0-15,-22 0 0,22 22 16,-21-22-16,21 64 0,0-22 15,0-21-15,-21 1 16,21 20-16,-21-42 0,21 22 16,0-22-16,0 0 0,0 0 0,0 0 15,-21 1-15,21-1 16,0-42 15,0-1-31,0 1 16,0 0-16,0 0 0,0-43 15,0 43-15,0-42 16,21 20-16,0 1 16,0 0-16,0 21 0,22-1 0,-22 1 15,0 21-15,21-21 0,1 0 0,20 21 16,-20 0-16,20 0 16,-21 21-16,-20 0 0,41 22 15,-42-22-15,-21 21 0,0-21 16,0 0-16,0 22 0,0-22 15,-21 21-15,-21-21 0,21 1 0,-22-1 16,-63 42-16,64-42 16,0-21-16,21 22 15,-22-22-15,22 21 0,-21-21 0,21 0 16,-22 0-16,22 0 0,0 0 0,0 0 16,0 0-1,21-21 1,0-1-1,21 22-15,0-21 16,0 0-16</inkml:trace>
  <inkml:trace contextRef="#ctx0" brushRef="#br0" timeOffset="146792.01">7408 12827 0,'0'0'0,"21"-21"0,-21 0 16,43 0-1,-43-1-15,0-20 0,0 0 16,-21 21-16,-1-1 16,1 1-16,21 0 0,-21 21 0,0 0 0,0 0 15,0 0-15,-43 21 16,22 22-1,21-22-15,-22 0 0,22 21 0,0 1 16,0-22-16,0 21 0,-1 0 0,1-20 16,0 20-16,21-21 0,0 21 15,0 1-15,0-1 16,21-21-16,0-21 0,22 0 16,-22 0-16,0 0 0,0 0 15,22 0-15,-22 0 0,0-21 0,64-42 16,-43 20-1,-21 1-15,0 21 0,0-64 16,-21 43-16,0-1 16,22 1-16</inkml:trace>
  <inkml:trace contextRef="#ctx0" brushRef="#br0" timeOffset="146967.92">7451 13123 0,'84'-42'32,"-63"21"-32,1 0 15,-1 0-15</inkml:trace>
  <inkml:trace contextRef="#ctx0" brushRef="#br0" timeOffset="147419.66">7768 12700 0,'0'0'0,"0"-63"32,0 41-32,21 1 0,0 21 0,1 0 15,-1-21-15,42 21 16,-42-21-16,1 21 0,20 0 15,-21 0-15,0 0 0,22 0 0,-1 0 16,0 42 0,-42-21-16,21 1 0,-21 20 15,0-21-15,0 0 0,0 22 0,0-22 16,0 21-16,0-21 0,-21 0 0,21 22 16,-21-1-16,0 0 15,21-20-15,0-1 0,0 0 16,-21-21-16,0 0 31,21-21-31,0 0 16,0-1-16,0 1 0,0 0 15,42-42-15,-21 20 16,0 22-16,-21-21 0,21-1 0,1 1 16,-1 21-16,0 0 0,0-22 0,-21 22 15,21 0-15,0 0 16,1 0-16,-1 21 0,0 0 15,0 0 1</inkml:trace>
  <inkml:trace contextRef="#ctx0" brushRef="#br0" timeOffset="147590.57">8551 12721 0</inkml:trace>
  <inkml:trace contextRef="#ctx0" brushRef="#br0" timeOffset="147642.54">8403 12785 0,'-21'0'16</inkml:trace>
  <inkml:trace contextRef="#ctx0" brushRef="#br0" timeOffset="153395.57">931 14542 0,'0'0'0,"21"0"16,1 0-16,-22-22 15,21 22-15,0 0 16,-21-21-16,21 21 15,0-21-15,0 0 0,1 0 16,-1 0-16,0-1 0,0 1 16,-21 0-16,0 0 0,0 0 15,0 0-15,0-1 0,0 1 16,-21 0-16,-21 0 16,20 21-16,-20 0 0,21 0 0,-21 0 15,20 0-15,-20 0 0,0 0 16,-1 0-16,1 21 0,0 0 15,-1 0-15,22 1 0,-21-1 16,-22 21-16,43-21 0,0 0 16,21 1-16,0-1 0,0 0 0,0 0 15,21 0-15,0-21 16,22 21-16,-1-21 0,-21 0 16,22 0-16,-1 0 0,0 0 15,1-21-15,-22 0 0,21 0 0,-21 0 16,22 21-16,-22-21 0,21-22 15,-21 22-15,0 0 16,-21-21-16</inkml:trace>
  <inkml:trace contextRef="#ctx0" brushRef="#br0" timeOffset="153712.1">1101 14203 0,'0'0'31,"0"21"-31,0 0 16,0 0-16,0 1 0,0-1 0,0 0 15,0 0-15,0 21 16,0-20-16,0 20 0,0 0 0,-22 1 15,22-1-15,0 0 0,0-21 16,0 22-16,0-1 0,-21 0 0,21-20 16,-21 20-16,21-21 0,0 0 15,-42 22 1,21-22-16,-1 0 0,1 0 16,0-21-16,0 0 0,0 0 0,0 0 15,-1 0-15,1 0 0,0 0 0,0-21 16,0 21-16,-22-21 0,22 0 15,-21-22-15,21 22 16,0 0-16,21 0 0,-22 0 16,22-1-16,0 1 15,22 21 1,-1-21-16,0 21 0,0-21 0,21 21 16,-20 0-16,-1 0 0</inkml:trace>
  <inkml:trace contextRef="#ctx0" brushRef="#br0" timeOffset="153999.93">1587 14690 0,'0'-21'31,"22"21"-15,-22-22-16,0 1 16,-22 21 31,22 21-32</inkml:trace>
  <inkml:trace contextRef="#ctx0" brushRef="#br0" timeOffset="154888.42">2857 14288 0,'0'0'0,"-21"0"16,21 21-1,21-21 1,1 0 0,-1-21-16,21-1 15,-21 1-15,0 21 0,1-21 16,-1 21-16,0-21 0,0 0 0,0 21 16,0-21-16,-21-1 15,0 1-15,0 0 0,0 0 16,-21 0-16,-42 0 15,20 21-15,22 0 0,-21 0 16,0 0-16,20 0 0,-20 0 16,-64 42-16,64-21 15,21 0-15,0 0 0,-22 1 16,43-1-16,-21 0 0,21 0 16,0 0-16,0 0 0,0 1 0,0-1 15,0 0-15,42 42 16,1-20-16,-1-22 15,-21 0-15,0 0 16,22 0-16,-1 1 0,-21-1 0,22 0 0,-22 0 16,0 0-16,21 0 0,22 22 15,-43-1 1,-21-21-16,0 0 0,0 1 16,0-1-16,-21 0 0,0-21 15,-1 21-15,-20-21 0,0 0 16,-1 21-16,1-21 0,-148 0 15,126 0 1,22 0-16,-1-21 0,22 0 16,-21 0-16,21 21 0,0-43 0,-1 22 15,1-42 1,21-1-16,0 43 16,21 0-16,1 21 15,-1 0-15,0 0 0,0 0 0,0 0 16,22-21-16,-22 21 0,0 0 15,21 0-15,1 0 0</inkml:trace>
  <inkml:trace contextRef="#ctx0" brushRef="#br0" timeOffset="157858.23">3556 14351 0,'0'0'15,"0"-21"-15,0 0 16,-21 21 0,0 0-16,-1 0 15,1 0-15,21 21 0,-21 0 16,0 0-16,0 0 15,21 1-15,0 20 0,-21-21 0,21 0 0,-22 0 16,22 1-16,0-1 16,0 21-16,0-21 0,0 22 15,0-22-15,0 0 16,0 0-16,22-21 0,-1 0 16,0 0-16,-21 21 0,21-21 0,21 0 15,22 0 1,-43 0-16,0-21 0,22 21 0,-22-21 15,21 21-15,-21-21 0,22 0 16,-22-1-16,0 1 0,21 0 0,-21 0 16,1-43-1,-1 43-15,-21 0 0,0 0 16,0 0-16,0 0 16,-21 21-16,-1 0 15,22 21 1,0 0-16,0 0 15,0 0-15,0 0 16,0 1-16,22-1 0,-22 0 16,0 0-16,0 0 15,0 0-15,0 1 0,0 20 16,0-21-16,21 0 0,-21 0 16,42 22-1,-21-43-15,0 21 0,43-21 16,-22 0-16,-21 0 15,22 0-15,-1 0 0,-21 0 16,22-21-16,41-22 0,-41 22 16,-22 0-16,21 0 0,-21 0 15,0 0-15,1-1 0,-1-20 0,0 21 16,-21 0-16,0 0 0,0-1 0,0-20 16,0 21-16,0 0 15,-21 21-15,-22 0 0,22 0 16,0 0-1,0 0-15,0 0 0,0 0 0,-22 42 16,22 0-16,21-20 16,-21-1-16,21 21 15,-21-21-15,21 0 0,0 1 0,0 41 16,0-42-16,0 0 0,21-21 16,0 43-16,43-22 15,-22 0-15,-21-21 0,21 0 16,-20 0-16,20 0 0,0 0 15,1 0-15,-1 0 0,0-21 0,1 21 16,20-42-16,-21 20 0,-20 1 16,20 0-16,-21 0 15,21-21-15,-20-1 0,-1 22 16,-21 0-16,0 0 0,0-22 0,0 22 16,0 0-16,0 0 15,0 0-15,-21 21 16,-1 0-16,1 0 15,0 0-15,0 21 0,21 0 16,-21 0-16,0 22 0,-1-22 16,22 0-16,0 21 0,-21-21 15,21 1-15,0 20 0,0-21 0,0 0 0,0 0 16,0 1-16,0-1 0,43 0 16,20 0-1,-42-21-15,22 0 0,-22 0 16,21 0-16,-21 0 0,22 0 15,41-63-15,-20-1 16,-43 43-16,0 0 16,0-22-16,0 22 0,-21 0 15,22-21-15,-22-1 16,0 1-16,0 21 0,-22 21 31,1 0-31,21 21 0,-21 0 16,0 0-16,21 1 0,0-1 15,-21 21-15,21 0 16,-21-20-16,21-1 0,0 0 0,0 0 16,0 0-16,0 0 0,-22-21 0,22 22 15,0-1 1,-21-21-16,21-21 31,0-1-31,0 1 16,21 0-16,1 0 0,-1 0 0,-21 0 15,21-22-15,0 22 0,0-21 16,43-1-16,42-41 16,-85 84-16,21-21 15,0 21-15,-20 0 0,20 0 16,-21 0-16,0 0 0,0 0 0,1 21 16,-22 0-16,0 42 15,0-41-15,0 20 0,0-21 16,0 0-16,0 0 0,-22 1 0,22-1 15,-21 0-15,21 0 0,0 0 0,0 0 16,0 1-16,21-22 16,1 0-16,-1 0 15,0 0-15,0 0 0,21 0 0,-20 0 16,-1-22-16,21 22 0,0-42 16,1 21-16,20-43 15,-42 43-15,1-21 0,-1 21 16,0-22-16,0 1 0,0 21 15,-21 0-15,0-22 0,0 22 0,0 0 16,-21 21 0,0 0-16,0 0 0,0 21 15,-1 0-15,1 1 0,0-1 16,21 0-16,0 0 0,0 0 16,0 0-16,0 1 0,0-1 15,0 0-15,0 21 0,21-21 16,-21 1-16,21-1 0,1 0 15,-1-21-15,-21 21 0,21 0 16,-42-21 31,0 0-47,-1 0 16,1-21-16,0 0 15,0 21-15,0-21 0,0 21 16,-1 0-16,1 0 15,21 21 1,0 0-16,0 0 16,0 0-16,21-21 0,1 0 15,-1 0-15,0 22 16,0-22-16,21 21 0,-20-21 16,-1 0-16,0 0 0,0 0 0,0 0 15,22 0-15,-22-21 0,21 21 0,-21-22 16,0 1-16,22 0 0,-1-21 15,0-43-15,-20 43 16,-1-1-16,0 1 0,0 0 16,-21-22-16,0 22 0,21 0 15,-21-1-15,0 1 0,0 0 0,0-22 16,0 22 0,0 63 15,0 0-31,0 0 0,0 0 0,0 43 15,0-43-15,-21 21 16,21-20-16,0 20 0,-21 0 0,21 1 16,-21-1-16,21-21 0,0 21 0,0 1 15,-21 20 1,-1 1-16,22-43 16,0 0-16,-21 0 0,21 0 15,0-42 16,0 0-31,21 0 16,-21-21-16,22 20 0,-1 1 16,0-21-16,21-22 0,1 22 15,-22 21-15,21 0 0,22-22 16,-43 22-16,0 0 0,21 21 16,-21 0-16,1 0 0,-1 42 15,-21 1 1,0-22-16,0 0 0,0 0 15,0 0-15,0 22 0,0-22 0,0 0 16,21 0-16,-21 0 0,21 1 0,-21-1 16,21-21-16,0 21 0,1 0 15,-1-21-15,0 0 16,21 0-16,-21 0 0,1 0 0,-1 0 16,21 0-16,-21 0 0,0-21 15,43-21-15,-43 20 0,0 1 16,0 0-16,1 0 0,-1-21 15,0 20-15,0-20 0,-21 0 0,0 21 16,21-22-16,-21 22 0,21-21 16,-21 21-1,0 42 1,-21 0-16,0 0 0,21 21 16,-21-20-16,0 62 15,21-63-15,0 1 16,0-1-16,0 21 0,0-21 15,0 0-15,0 1 0,0-1 16,21-21 0,0 0-16,0 0 0,0 0 15,1 0-15,-1 0 0,0-21 16,0-1-16,0 1 0,0 0 0,1 0 16,-1 0-16,21-43 15,-21-20-15,-21 41 16,0 22-16,0-21 0,0 21 15,0-1-15,0 1 0,-21 0 0,0 0 16,0 21-16,-64-21 16,64 21-16,-43 0 15,43 0-15,0 0 0,0 21 16,0-21-16,0 21 0,-1 0 0,22 22 16,0-22-16,0 0 0,0 21 0,0 43 15,0-43 1,0-21-16,0 22 0,0-22 0,43 21 15,-22-21-15,21-21 0,-21 22 16,1-22-16,20 0 0,0 0 16,43 21-16,-43-21 15,1 0-15,20 0 0,-21-21 0,1-1 16,-1 1-16,22 0 0,-22 0 0,-21-21 16,21 20-16,1-20 0,-22 0 15,0-1-15,0 1 0</inkml:trace>
  <inkml:trace contextRef="#ctx0" brushRef="#br0" timeOffset="158192.03">8424 13970 0,'0'-42'16,"0"84"-16,0-105 16,0 41-16,0 1 0,0 0 15,0 42 17,0 0-32,-21-21 0,21 43 15,0-22-15,-21 0 0,21 21 16,0-20-16,-21 20 0,21-21 0,0 21 15,0 1-15,0-1 0,-21 0 0,21 1 16,-22-22-16,22 21 0,0 43 16,0-64-16,0 21 0,0-20 15,0-1-15,0 21 0,0-21 0,0 0 16,0 1 0,22-1-16,-1-21 0,0 0 15,0 0-15,0 0 16,22 0-16,-22-21 0,0 21 0,0-22 15,0 1-15,43-21 16,-43 21-16,21-22 16,-21 43-16,-21-21 0,22 0 15,-22 0-15,21 0 0,-21 0 0,0-1 16,0 1-16</inkml:trace>
  <inkml:trace contextRef="#ctx0" brushRef="#br0" timeOffset="158508.57">8107 14182 0,'-21'21'0,"42"-42"0,-21 42 31,42-21-31,-21-21 0,22 21 0,-1 0 15,0 0-15,22-21 0,-22 21 16,22 0-16,-22 0 0,21-22 0,-20 22 16,-1-21-16,0 21 0,1 0 0,-22 0 15,0 0-15,21 0 0,1-21 16,-22 21 0,-21-21-1,-21 21 1,0 0-1,-1 0-15</inkml:trace>
  <inkml:trace contextRef="#ctx0" brushRef="#br0" timeOffset="158784.43">8467 13970 0,'0'21'47,"0"0"-47,0 1 15,0-1-15,0 0 0,-22 0 16,1 0 0</inkml:trace>
  <inkml:trace contextRef="#ctx0" brushRef="#br0" timeOffset="159525.5">677 15854 0,'0'-21'0,"0"42"0</inkml:trace>
  <inkml:trace contextRef="#ctx0" brushRef="#br0" timeOffset="159744.38">593 15685 0,'0'0'16,"0"21"0,0 0-1,0 0-15,0 0 0,0 22 16,0-22-16,0 21 0,0 0 15,0 22-15,0-22 0,0 43 16,0 0 0,0-43-16,0 0 0,0 1 15,0-22-15,0 0 0,0 0 16,0 0-16,0-42 31,21 21-31,-21-21 0,21 0 16,-21-22-16,21 22 0</inkml:trace>
  <inkml:trace contextRef="#ctx0" brushRef="#br0" timeOffset="159874.29">1249 15769 0,'0'0'0,"0"-21"15</inkml:trace>
  <inkml:trace contextRef="#ctx0" brushRef="#br0" timeOffset="160205.46">1122 15875 0,'0'21'16,"0"22"-16,-21-22 15,42-106-15,-64 191 0,43-64 0,-21-21 0,21 64 16,-21-64-16,21 0 16,0 22-16,0-22 0,0 0 0,0 0 15,0 0-15,0 1 16,21-22-16,0 0 0,1 0 0,-1 0 15,21 0-15,-21 0 0,64-43 16,-64 22-16,21 0 16,-20 0-16,-1 0 0,0-22 15,-21-20 1,0 42-16,0-64 0,0 64 0,0-22 16,-21 22-16,0-21 0,-1 21 15,1 21-15,0-21 0,0 21 0,0 0 16,0 0-16,-43 0 15,22 42 1,21-42-16,-1 42 0,22-21 16,0 1-16,0-1 0,0 21 15,0-21-15,0 0 0,43 43 16,-22-43-16,64-21 16</inkml:trace>
  <inkml:trace contextRef="#ctx0" brushRef="#br0" timeOffset="160495.76">1820 16150 0,'0'21'0,"0"-42"0,0 64 16,21-43 0,1 0-16,-1 0 15,0-22-15,-21 1 16,21 21-16,-21-21 0,0 0 15,0 0-15,0 0 0,0-1 16,-21 22 0,0 0-1,0 0 1,-1 0-16,1 22 0,21-1 0,0 0 16,0 0-1,0 0 1</inkml:trace>
  <inkml:trace contextRef="#ctx0" brushRef="#br0" timeOffset="162908.79">2921 16214 0,'-21'0'0,"42"0"0,-63 0 0,20 0 0,22 21 15,-21-21-15,0 0 16,42 0 15,0 0-31,1-21 0,-1 21 0,21-21 16,-21-1-16,22 1 16,20-21-16,22-22 15,-43 43-15,0-21 0,1 0 0,-1 20 16,-21-20-16,22 0 0,-22-1 15,0 22-15,0-21 0,-21 0 0,0 20 16,0-20-16,0 21 0,0-43 16,0 43-16,0 0 0,-21 0 15,0 21-15,21-21 16,-21 21-16,-1 0 16,22 21-16,-21 0 0,21 0 15,0 0-15,0 22 0,-21-22 0,21 21 16,-21-21-16,21 22 15,-21 20-15,0-20 0,21-1 0,-22 85 16,22-64-16,-21 1 16,0-1-16,21 1 0,0 63 15,0-64-15,-21 1 0,21-1 16,0 1-16,-21-1 0,21 1 0,-21-1 16,-1 64-16,1-63 15,0-1-15,21-20 0,-21 20 0,0-20 16,21 20-16,-21-21 0,21 1 0,0-1 15,0 0-15,0 1 0,0 20 16,0-20 0,21-43-16,0 0 15,0 0-15,0 0 0,0 0 0,1-22 16,-1 1-16,0 0 0,21 0 16,1-21-16,41-22 15,43-84-15,-84 84 16,-1 1-16,0-1 0,-21 1 0,22-1 15,-43 1-15,0-22 0,0 22 16,0-1-16,0 22 0,-43-64 16,22 64-16,-63-43 15,41 64-15,1 0 0,-22 0 16,22-1-16,0 22 0,-1 0 0,22 0 16,-21 0-16,21 0 0,-43 0 15,64 22 1,21-22-1,1 0 1,-1 0-16,21 0 0,-21 0 0,22 0 16,-1-22-16,43-20 0,-43 21 15,0 0-15,1 0 16,20-1-16,-21-20 0,1 21 0,-22-21 16,21 20-16,-21 1 0,1 0 0,-22-21 15,0 21-15,0-1 16,-22 22-16,1 0 15,0 0-15,0 0 0,0 0 0,0 22 16,21-1-16,0 0 0,-22 0 16,22 0-16,0 0 0,0 22 0,22-1 15,-1 0-15,0-20 16,0-1-16,0 0 0,0 0 0,1 0 16,-1-21-16,0 21 0,0-21 0,0 0 15,0 0-15,1 0 0,20 0 16,0 0-1,-21 0-15,-21-21 0,43-21 16,-22 21-16,0 0 0,21-64 16,-20 64-1,-1-22-15,0 1 0,21 21 0,-21-21 16,22 20-16,-22 1 0,21 0 0,-21 0 16,64 21-1,-43 0-15,-20 0 0,-1 21 16,-21 0-16,21 0 0,-21 22 15,0-22-15,0 0 0,0 21 0,0-20 16,0-1-16,0 21 0,0 0 16,21-20-1,-21-1-15,21-21 0,0 0 16,1 0 0,-22-21-16,0-1 15,0-20-15,0 0 16,0 21-16,0-22 0,0 22 15,-22-21-15,1 21 0,0-1 0,21 1 16,-21 0-16,0 0 0,0 21 16,-43 0-1,22 0-15,21 0 0,-1 0 16,1 21-16,-21 0 0,21 22 0,0-22 16,-1 21-16,1-21 0,21 22 15,-21-1-15,0 43 16,21-22-16,0-42 15,0 0-15,0 1 0,0-1 16,0 0-16,21-21 0,21 0 16,-20 0-16,20 0 0,21 0 15,22-42 1,-43 42-16,1-43 0,-22 22 16,21 0-16,-21 0 0,1-22 0,-1 1 15,0 21-15,0-21 0,0 20 0,-21-41 16,0 42-1,0 0-15,0 42 16,-21 0 0,21 0-16,0 0 0,-21 0 0,0 22 15,21 41 1,0-62-16,0 20 0,0-21 16,0 0-16,42 22 0,-21-22 15,0-21-15,1 21 0,-1-21 16,21 0-16,-21 0 0,64 0 15,0-42-15,-43 20 16,-21 1-16,0 0 0,0 0 16,1 0-16,-1-22 0,0 22 15,-21-21-15,0 21 0,0-22 0,0-20 16,0-1 0,0 43-16,0 42 31,0 1-31,0-1 0,0 0 15,0 0-15,0 21 0,0-20 16,0-1-16,0 21 0,-21-21 0,21 0 16,0 22-16,0-22 0,0 0 0,0 0 15,0 0-15,-21 1 0,21-1 16,0-42 31,0-1-47,0 1 0,0-21 15,0 21-15,21 0 0,-21-22 16,21 22-16,0-21 0,-21-1 0,0 22 16,21-21-16,0 21 0,1 0 15,-1-1-15,0 1 0,21 21 0,1 0 16,-22 0-16,42 0 16,-42 21-16,1 1 0,-1-1 15,0 0-15,0 0 0,0 21 0,-21-20 16,0-1-16,21 21 0,-21-21 0,22 22 15,-22 41 1,0-63-16,0 1 16,21-44 31,-21 1-47,0 0 0,21 0 15,-21 0-15,0 0 0,21-22 0,0 22 16,0-21-16,1-1 0,-1 22 15,21-42-15,0 20 0,-20 22 16,20 0-16,-21 0 0,0 21 16,0 0-16</inkml:trace>
  <inkml:trace contextRef="#ctx0" brushRef="#br0" timeOffset="163592.16">6117 16087 0,'0'127'31,"0"-106"-31,21 0 15,0-21-15,1 21 0,-1 0 0,0-21 16,0 0-16,0 0 0,22 0 0,-22 0 16,21 0-16,0 0 0,-20 0 15,20 0-15,43-42 0,20-21 16,-62 41-16,-22-20 16,0 21-16,0-21 0,0-1 15,1 22-15,-1-21 0,-21 21 0,21-22 16,-21 22-16,0-21 15,0 21-15,-21 21 16,0 0-16,-1 0 0,1 0 16,0 21-16,0-21 0,21 21 15,-21 0-15,0 0 0,21 22 0,-22-1 16,22-21-16,0 43 16,0-43-16,0 21 0,0-21 15,0 0-15,0 1 0,0-1 0,22 42 16,-1-42-1,0-21-15,21 0 0,-21 22 0,43-22 16,-43 0-16,21 0 16,1 0-16,-1-22 0,-21 1 15,22 21-15,-1-21 0,0 0 0,-21 0 16,85-85-16,-63 64 16,-22 20-16,21-20 0,-21 0 15,0-1-15,1-41 16,-22 41-16,-22 43 15,1 0 1,0 0-16,0 0 0,0 0 0,21 22 16,-21-1-16,21 0 0,-22 0 15,22 21-15,0 1 16,0-1-16,0-21 0,0 0 0,0 22 16,0-22-16,0 0 0,22 0 15,-1 0-15,0 1 0,-21-1 0,21 0 16,0 0-16,-21 0 15,0 0 1,-21-21 0,0 0-1,0 0-15,0 0 0,-1 0 16,1 0-16,0 0 0,0 0 16,-21-21-16</inkml:trace>
  <inkml:trace contextRef="#ctx0" brushRef="#br0" timeOffset="163644.13">7006 16150 0,'-21'0'16</inkml:trace>
  <inkml:trace contextRef="#ctx0" brushRef="#br0" timeOffset="164123.92">5948 15854 0,'0'0'15,"21"0"-15,0 0 0,0 0 0,0 0 16,1 0-16,-1 21 16,0 0-16,0 0 15,-21 1-15,0-1 0,0 0 16,0 0-16,0 0 0,0 0 16,0 1-16,0-1 0,0 0 0,0 0 15,-21 0-15,21 0 0,0 1 16,-21-1-16</inkml:trace>
  <inkml:trace contextRef="#ctx0" brushRef="#br0" timeOffset="168936.91">14647 2244 0,'-21'0'63,"21"-21"-32,0-1-15,0 1 15,0 0 0,-21 21-31</inkml:trace>
  <inkml:trace contextRef="#ctx0" brushRef="#br0" timeOffset="169044.84">14626 2159 0</inkml:trace>
  <inkml:trace contextRef="#ctx0" brushRef="#br0" timeOffset="169260.72">14647 2117 0,'0'0'31,"0"21"-15,0 0-1,-21 0-15,21 0 0,-21 1 0,21 20 16,0-21-16,-21 21 0,0 43 16,-22 42-1,22-85-15,0-20 0,21 20 16,-21 0-16,21-21 0,-21 1 0,-1 20 16,22-21-16,0 0 15,0-42 16,22 21-31,-1-21 0</inkml:trace>
  <inkml:trace contextRef="#ctx0" brushRef="#br0" timeOffset="169592.09">14901 2180 0,'0'0'16,"0"-21"-16,0 0 0,0 0 16,21 21-16,-21-21 0,0 42 31,0 0-15,0 0-16,0 0 0,-21 22 15,0-22-15,21 21 0,-21 0 16,0-20-16,21 20 0,-21 0 0,21 1 15,-22-1-15,22 0 0,-21-21 0,21 22 16,0-22-16,0 0 0,0 21 16,-21-20-16,21-1 0,0 0 15,21-42 17</inkml:trace>
  <inkml:trace contextRef="#ctx0" brushRef="#br0" timeOffset="169911.9">15198 2582 0,'0'0'0,"0"22"16,21-22-1,0 0 1,0 0-16,0 0 16,-21-22-16,0 1 15,0 0-15,0 0 16,-21 21 0,0 0-16,0 0 0,0 0 15,-1 0-15,1 0 16,0 0-16,21 21 0,-21 0 15,21 0 1,21-21 0,0 0-16</inkml:trace>
  <inkml:trace contextRef="#ctx0" brushRef="#br0" timeOffset="170701.26">16997 2159 0,'0'0'0,"21"-21"0,0 0 0,-21 0 15,0-22 1,21 43-16,-21-21 0,-21 42 31,0 0-15,0 22-16,0-22 0,21 21 0,-22 1 16,1-1-16,0 0 0,0 1 15,0 20-15,0-21 0,-1 22 0,1-22 16,0 22-16,0-22 0,0 0 0,0 1 15,-1-22-15,22 42 16,-21-41-16,21-1 0,0 0 16,21-42 15,-21 0-31,22-1 0,-22 1 0,21 0 16,0 0-16,0-21 0,-21-1 15,21 1-15,0 0 0,1-1 16,-22-20-16,21 20 0,0 1 0,0 0 15,0-22-15,0 22 0,1 0 16,41-22-16,-42 43 0,0 0 16,43-22-16,-43 22 15,0 21-15,0 0 0,1 0 0,20 21 16,-21 1-16,0-1 0,-21 21 0,21 0 16,1 22-1,-22 84-15,0-84 0,0-22 16,0 43-16,0-43 15,0 0-15,-22-21 0,1 22 16,21-22-16,0 0 0,0 0 0,-21 0 16,21 1-16,-21-22 15,0-22 1,0 22 0</inkml:trace>
  <inkml:trace contextRef="#ctx0" brushRef="#br0" timeOffset="170900.14">16743 2646 0,'-21'0'0,"42"0"0,-42 21 0,42-21 31,0 0-31,0 0 16,21 0-16,-20 0 0,20 0 0,0 0 15,22 0-15,-22 0 0,22-21 0,-1 0 16,1 21-16,-1-21 0,1-1 15,-1 1-15,1 21 0,-1-42 0,-21 21 16,1 0-16,-1-1 0</inkml:trace>
  <inkml:trace contextRef="#ctx0" brushRef="#br0" timeOffset="171152.99">17992 2138 0,'0'-21'0,"0"42"0,0-63 15,-22 42 16,1 0-31,21 21 0,-21 0 16,21 0-16,-21 0 0,0 22 0,0-22 16,21 21-16,-22 0 0,1 1 0,0 20 15,21-20-15,-21-1 0,0 0 16,21 1-16,-21 20 0,-1 43 16,22-85-1,0 0-15,0 0 0,0 1 16,22-22-16,-1 0 0,0 0 15,0 0-15,0 0 16,0 0-16,1-22 0,-1 1 0,21 21 16</inkml:trace>
  <inkml:trace contextRef="#ctx0" brushRef="#br0" timeOffset="171527.78">18097 2582 0,'0'0'0,"-21"0"0,0 0 16,0 0-16,21 22 15,-21-22-15,21 21 16,21-21 0,0 0-16,0 0 15,0 0-15,1 0 0,20 0 16,-21-21-16,0 21 0,22-22 0,-22 22 16,0-21-16,0 0 0,0 21 0,0-21 15,-21-21 1,0 20-16,0 1 0,-21 21 15,0 0-15,0 0 16,0 0-16,-22 0 0,1 43 16,-21-1-1,41 0-15,1-21 0,0 22 0,0-22 0,0 21 16,21-21-16,0 22 0,0-22 16,0 0-16,0 0 0,0 0 15,0 1-15,21-22 16,0 0-16,0 0 0,22 0 0,-22 0 15,21 0-15,0 0 0,1 0 16,-22 0-16,21 0 0,1-22 0,-1 1 16</inkml:trace>
  <inkml:trace contextRef="#ctx0" brushRef="#br0" timeOffset="171898.57">18584 2582 0,'0'22'0,"0"-44"0,0 1 16,0 0-16,0 0 15,0 0-15,21 0 16,1 21-16,41-22 16,-42 22-16,22 0 0,-22 0 15,0 0-15,0 0 0,0 0 0,0 22 16,1-1-16,-1 0 0,0 42 16,-21-41-16,0 20 0,0-21 15,0 21-15,0-20 0,0 20 0,-21-21 16,0 0-16,21 0 0,-22 1 15,1-1-15,0 0 0,21-42 47,0 0-47,0-1 16,0 1-16,42-21 0,-42 0 16,22 20-16,-22-20 0,21 21 15,0-21-15,-21 20 0,21 1 0,-21 0 16,21 0-16,-21 0 0,21 0 15,-21-1-15,22 22 0,-1-21 16,21 0-16</inkml:trace>
  <inkml:trace contextRef="#ctx0" brushRef="#br0" timeOffset="172196.4">19621 2180 0,'0'0'0,"0"-21"16,-21 42 0,0 0-1,0 1-15,0-1 0,0 0 16,-1 0-16,1 21 0,0 1 0,0-1 16,-43 43-16,1 42 15,42-106 1,21 21-16,0 1 0,0-22 0,0 0 15,0 0-15,0 0 0,0 0 16,21 1-16,0-22 16,0 0-16,0 0 0,1 0 15,20 0-15,-21 0 0,0-22 0,0 1 16,22 21-16,-22-21 0,0 0 0</inkml:trace>
  <inkml:trace contextRef="#ctx0" brushRef="#br0" timeOffset="172384.29">19346 2498 0,'-21'-21'0,"42"42"0,-63-42 0,21 21 15,42 0 1,0 0 0,0 0-16,0 0 0,22 0 15,-22 0-15,21 0 0,1 0 0,-22 0 16,21 0-16,0 0 0,1 0 0,-1 0 15,0 0-15,1 0 0</inkml:trace>
  <inkml:trace contextRef="#ctx0" brushRef="#br0" timeOffset="172751.84">20637 2455 0,'0'-63'31,"0"126"-31,0-105 16,0 84-1,0-20-15,0 20 16,-21 0-16,21 1 0,-21 20 0,0-21 0,0 1 15,0 20-15,-22-20 16,22-1-16,-21 21 0,21-20 0,-22-1 16,22 0-16,0 1 0,-21 41 15,20-20 1,22-22-16,-21-21 0,21 1 0,0-1 16,0 0-16,0 0 0,21-42 31,1 0-31,-1 0 15</inkml:trace>
  <inkml:trace contextRef="#ctx0" brushRef="#br0" timeOffset="173036.68">20447 2752 0,'0'0'0,"0"-43"0,0-41 15,0 41-15,21 1 0,0 21 0,0-21 16,-21 20-16,22 1 0,-1 0 0,21 0 15,0 21-15,-20-21 0,20 21 0,0 0 16,1 0-16,20 21 16,22 42-16,-85-20 15,0-22-15,0 21 16,0-21-16,0 22 0,-21-22 0,-22 0 16,22 21-16,-21-42 0,21 22 0,-64 20 15,64-42-15,-22 0 16,22 0-16,0 21 0,0-21 0,42 0 31,0 0-15,22 0-16,-22 0 0</inkml:trace>
  <inkml:trace contextRef="#ctx0" brushRef="#br0" timeOffset="173413.35">21294 2498 0,'0'-21'15,"0"42"-15,0-64 0,0 22 16,-22 21 0,1 0-16,-21 21 15,21 1-15,0 20 0,-1-21 0,1 21 16,-21 22-16,21-22 16,21-21-16,0 22 0,0-1 15,0-21-15,0 0 0,0 1 16,21-1-16,0 0 0,0-21 0,43 0 15,-43 0-15,42 0 16,-20 0-16,-22 0 16,42-42-16,-41 20 0,20 1 15,-21-21-15,0 21 0,0-22 0,-21 1 16,0-43-16,0 64 16,0-21-16,0 21 0,0 0 0,-21-1 15,-21 22-15,21 0 0,0 0 16,-22 0-16,22 0 0,-21 0 0,21 0 15,-1 22-15,-41 20 16,42 0-16,21-21 16,0 1-16</inkml:trace>
  <inkml:trace contextRef="#ctx0" brushRef="#br0" timeOffset="173739.73">21717 2540 0,'21'0'16,"-42"0"-16,42-21 0,0 21 0,-21 21 31,0 0-15,0 22-16,-21-22 0,0 21 16,21 0-16,-21 1 0,21-1 0,-21 0 15,-1 1-15,22-1 0,-21 22 0,0-22 16,0 0-16,0 1 15,21-1-15,-21 0 0,-1 1 0,1-1 16,0-21-16,0 21 0,21-20 0,0 20 16,-21-21-16,21 0 0,-21 0 15,21 1-15,21-44 32,0 1-32,-21 0 15,21 0-15,-21 0 0,21 0 0,0-22 16</inkml:trace>
  <inkml:trace contextRef="#ctx0" brushRef="#br0" timeOffset="174016.57">21717 2731 0,'0'-43'0,"0"86"0,21-107 0,-21 43 16,0-21-16,0 20 0,21 1 16,0 0-16,1 0 0,-1 0 15,0 21-15,0 0 0,0 0 16,22 0-16,-22 0 0,0 0 0,0 0 15,0 21-15,0-21 0,-21 21 16,0 0-16,0 22 0,0-22 0,0 0 16,0 0-16,-42 43 15,-21-22-15,41-21 16,1 0-16,0-21 0,-42 21 16,41-21-16,1 22 0,0-22 15,42 0 16,0 0-31,1-22 16,-1 22-16</inkml:trace>
  <inkml:trace contextRef="#ctx0" brushRef="#br0" timeOffset="174360.08">22267 2498 0,'0'-21'0,"0"42"0,-21-21 31,0 21-15,0 0-16,21 0 0,-21 0 0,-1 43 16,1-43-16,21 0 15,0 22-15,0-22 0,0 0 16,0 21-16,0-21 0,21 1 16,1-22-16,-1 0 15,0 0-15,21 0 0,-21 0 0,64-22 16,-64 1-1,22 0-15,-22 0 0,0 0 16,0-22-16,21-20 0,-20 21 0,-1 20 16,-21-20-16,0 21 15,0 0-15,0 0 0,-21 21 32,-1 0-32,22 21 0,0 0 15,-21 0-15,21 0 0,0 0 0,0 1 16,0-1-16</inkml:trace>
  <inkml:trace contextRef="#ctx0" brushRef="#br0" timeOffset="174717.87">22818 2625 0,'0'0'16,"0"-21"-16,21-1 0,-21 1 0,0 0 15,0 0-15,0 0 16,0 42-1,0 0-15,0 0 0,-21 0 16,-1 22-16,22-1 0,-21 0 0,0 1 16,0-1-16,21 0 0,0 1 15,-21-1-15,21 22 0,-21-22 0,21 21 16,-22-20-16,-20 63 0,21-22 16,0-41-16,0-1 15,-1 0-15,1 1 0,21-22 0,0 21 16,-21-21-16,21 0 0,-21 1 15,21-1-15,0 0 16,0-42 0,0 0-1,0-1-15,21-20 16,0 21-16,22-43 16,-22 22-16,0 0 0,21-1 0,-21-20 15</inkml:trace>
  <inkml:trace contextRef="#ctx0" brushRef="#br0" timeOffset="174969.73">22839 2752 0,'0'-21'0,"0"-22"0,0 297 0,0-529 16,0 360-16,0-212 0,0 106 0,0-1 15,0 1-15,0 0 0,21 0 16,0 21-16,21 0 0,1 0 16,-1 0-16,0 0 0,-20 0 15,20 0-15,0 21 0,-21 0 0,1 0 16,-1 1-16,-21-1 0,0 21 15,0-21-15,0 22 0,-21-1 16,-22 21-16,22-41 0,0-1 16,-21 0-16,20 0 0,-20-21 15,21 21-15,-21-21 0,20 0 0,-20 21 16,21-21-16,0 0 0,-43 0 16,-20 0-1,62 0-15</inkml:trace>
  <inkml:trace contextRef="#ctx0" brushRef="#br0" timeOffset="175674.32">14139 4001 0,'0'0'15,"21"-22"-15,-21 1 0,0 0 0,0 0 0,0 42 32,0 0-17,0 0-15,0 22 0,0-22 0,0 21 16,0 1-16,0-1 0,-21 0 16,0 1-16,21-1 0,-21 0 0,0-21 15,21 22-15,-21-22 16,-1 21-16,1-21 0,21 1 15,0-1-15,21-21 32,1 0-32,-22-21 15,21-1-15</inkml:trace>
  <inkml:trace contextRef="#ctx0" brushRef="#br0" timeOffset="176156.75">14414 4085 0,'0'0'16,"0"-21"-16,0 0 0,22 21 16,-22-21-16,0 0 0,0-1 0,21 1 15,0 21-15,-21-21 0,21 0 0,0 21 16,0-21-16,22 21 16,-22 0-16,0 0 0,0 0 15,0 0-15,1 21 0,-1 0 16,0 21-16,-21-20 0,0 20 0,0 0 15,0 1-15,-21 84 16,0-85-16,-1 0 0,-20-21 16,21 22-16,-64 20 15,64-42-15,-21 1 0,21-1 0,-22 0 0,22-21 16,0 0-16,0 21 0,0-21 16,-1 0-1,22-21-15,0 0 0,0 0 16,0-1-16,0 1 15,0 0-15,0 0 0,22 0 0,-22 0 16,21-22-16,0 22 0,21 21 16,-21 0-1,1 0-15,-1 21 16,0 0-16,-21 1 0,0-1 0,21 0 16,-21 0-16,21 0 15,0 22-15,1-22 0,-22 0 16,21 0-16,-21 0 15,21-21-15,0 0 0,0 0 16,0 0 0,1 0-16</inkml:trace>
  <inkml:trace contextRef="#ctx0" brushRef="#br0" timeOffset="176335.65">15028 4360 0,'21'0'0,"-42"0"0,42-21 16,-42 21-16,42 0 47,1 0-31,-1 0-16,0 0 0,21 0 0</inkml:trace>
  <inkml:trace contextRef="#ctx0" brushRef="#br0" timeOffset="176664.01">16446 3937 0,'-21'0'0,"42"0"0,-63-21 16,21 21-16,0 0 0,0 0 15,-22 0-15,22 0 0,0 0 16,-21 0-16,20 21 0,1 21 0,-21-20 16,21 20-16,0 0 0,-22-21 0,22 22 15,0-1-15,0 22 0,0-43 16,-1 21-16,22 0 0,0 1 16,0-1-16,0-21 0,0 22 0,0-22 0,22 0 15,20 0-15,-21 0 0,0 0 16,106 22-1,0-43-15,-84 0 16,20 0-16,-21 0 0,1-21 16,-1-1-16,0 22 0,1-21 0</inkml:trace>
  <inkml:trace contextRef="#ctx0" brushRef="#br0" timeOffset="177127.86">16933 3916 0,'0'0'0,"0"-21"0,0 0 0,0-1 15,-21 22 1,21 22-16,-21-22 0,21 42 16,-21-21-16,21 43 15,0-1-15,0-21 0,-21 1 16,-1 41-16,22-41 0,0 20 16,0-42-16,-21 22 0,21-1 15,-21 0-15,0 22 16,21-22-16,0-21 15,-21-21 1,21-21 0,0 0-16,0 0 15,0 0-15,21-43 16,0 43-16,-21-21 0,21-1 0,22 1 16,-22 21-16,0-21 0,21-1 15,1 22-15,-22-21 0,21 21 0,0 21 16,43 0-16,-21 0 15,-43 21-15,0 0 0,21 21 16,-42 1-16,0-22 0,0 21 16,0 22-16,0-1 15,-21-42-15,0 0 0,21 1 16,-21-1-16,21 0 0,-21 0 0,-1-21 16,22 21-16,0-42 31,22 0-16,-1 21-15,0-21 0</inkml:trace>
  <inkml:trace contextRef="#ctx0" brushRef="#br0" timeOffset="177356.73">17716 4191 0,'0'21'31,"-21"0"-31,21 1 0,0-1 15,-21 21-15,0 0 16,21 1-16,-21-22 0,0 0 0,21 0 16,-22 0-16,22 1 0,0-1 15,0 0-15,0 0 0,0 0 16,0 0-16,22-21 16,-1 0-1,-21-21-15,21 0 0,0 0 16</inkml:trace>
  <inkml:trace contextRef="#ctx0" brushRef="#br0" timeOffset="177685.54">17822 3937 0,'0'0'0,"0"-21"0,-21 21 0,0 0 16,0 0-1,0 0-15,-1 21 0,22 0 0,0 0 16,0 1-16,0-1 0,0 0 15,0 21-15,0-21 0,22 1 16,-1-1-16,0-21 0,0 0 0,0 0 16,0 0-16,1 0 15,-1-21-15,-21-1 0,21 22 16,-21-21-16,0 0 0,0 0 16,0 0-16,0 0 0,0-22 15,0 1-15,-21 42 0,21-21 16,-21 0-16,-1 21 0,1 0 15,0 0-15,0 0 0,0 0 16,21 21-16,0 0 0,-21 21 16,21-21-16,0 1 15,0-1-15,0 0 0,0 0 16,21-21-16</inkml:trace>
  <inkml:trace contextRef="#ctx0" brushRef="#br0" timeOffset="177948.39">18267 3852 0,'0'22'16,"-21"20"0,-1-21-16,22 21 0,-21 22 0,0-22 15,0 22-15,0-22 0,0 22 0,-1-22 16,-20 64-1,21-64-15,21 0 0,0-20 0,-21 20 0,21-21 16,0 0-16,0 43 0,0-43 16,21-21-1,0 0-15,0 0 0,22 0 16,-22 0-16,0-21 16</inkml:trace>
  <inkml:trace contextRef="#ctx0" brushRef="#br0" timeOffset="178449.11">18859 4339 0,'0'-42'15,"0"84"-15,0-105 0,0 42 0,0-1 0,0 1 16,0 0-16,0 0 0,-21 0 16,0 21-16,0 0 0,0 0 0,-22 0 15,-20 21 1,-22 21-16,43 1 0,0-22 15,-1 21-15,22-21 0,-21 22 0,21-22 0,-1 21 16,22-21-16,0 0 16,0 22-16,0-22 0,0 0 0,43 0 15,-22 0-15,21-21 0,-21 0 16,22 0-16,-22 0 0,21 0 16,1 0-16,-22-21 0,21 0 0,22 0 15,-22-43 1,0 43-16,-21-21 0,1 0 0,-1-1 15,0-20-15,0 20 0,0-20 0,0-1 16,1 1-16,-1-1 0,0 22 0,0-43 16,-21 43-16,21 21 15,-21 0-15,0 0 0,-21 42 32,0 0-32,0 0 0,0 21 0,-1 1 15,1-1-15,0 64 16,0-43-16,21 1 0,0-22 0,0 22 15,0-1-15,0-20 0,0-1 0,0 0 16,0 1-16,21-1 0,0-21 0,0 0 16,22 22-16,20-22 15,43 0 1,-64-21-16,1 0 0,-1 0 16,0-21-16</inkml:trace>
  <inkml:trace contextRef="#ctx0" brushRef="#br0" timeOffset="179250.65">20383 3895 0,'0'0'0,"22"-21"0,-22-1 0,21 1 16,-21-21-16,0 21 0,0 0 16,0-1-16,0 1 15,-21 21 1,21 21-16,-22 22 0,1-22 16,0 21-16,21 1 0,-21-1 0,0 0 15,0 22-15,-1-1 0,1 1 0,21-22 16,-21 22-16,0-22 0,0 21 15,21 22-15,-21-64 16,21 22-16,0-22 0,-22 0 0,22 0 0,0 0 16,0 0-16,0 1 0,0-44 31,0 1-15,0 0-16,0 0 15,0 0-15,0 0 0,0-22 0,22 22 16,-1-64-16,0 43 15,0 21-15,0-21 0,0 20 0,1-20 16,20 21-16,-21 0 0,21 0 0,43 21 16,-64 0-16,22 0 15,-1 0-15,0 0 0,-21 21 16,43 21-16,-43 0 0,-21-20 0,0 20 16,0-21-16,0 21 0,0-20 15,-21 20-15,-21-21 0,20 0 0,-20 0 16,-127 43-1,126-64-15,1 0 0,0 21 16,-1-21-16,1 0 0,0 0 0,21 0 16,-1 0-16,1 0 0,0 0 0,21-21 47,21 21-47,0 0 0,1-21 15,20 21-15,-21 0 0,43-21 16,-43 21-16</inkml:trace>
  <inkml:trace contextRef="#ctx0" brushRef="#br0" timeOffset="179640.57">20849 4212 0,'0'0'0,"0"-21"0,0 0 15,0 0-15,0 0 16,21 21-16,0-22 0,1 1 15,20 21-15,-21 0 0,0 0 16,0 0-16,1 0 0,-1 0 16,0 21-16,42 43 15,-41-1 1,-22-20-16,0-22 0,0 42 16,0-20-16,0-22 0,-22 0 0,22 21 15,-21-20-15,0-22 0,0 21 16,21 0-16,-21-21 15,0 0-15,21-21 32,0 0-32,0-1 0,0 1 0,0 0 15,42-85-15,0 43 16,-21 20-16,-21 22 16,22 0-16,-1 0 0,0-21 0,0 42 15,-21-22-15,21 1 0,0 21 0,1 0 16,-1 0-1,42 0-15,-42 0 16,1 0-16</inkml:trace>
  <inkml:trace contextRef="#ctx0" brushRef="#br0" timeOffset="180031.36">21717 4085 0,'-21'21'15,"0"1"1,-1-1-16,1 0 15,0 0-15,0 21 0,0-20 0,0-1 16,-1 0-16,1 21 0,21-21 0,0 1 16,0-1-16,0 0 0,0 0 15,21 21-15,22-20 16,-22-22-16,21 0 16,-21 21-16,22-21 0,-22 0 0,21 0 15,1 0-15,-1 0 0,0 0 0,-21 0 16,22-21-16,-1-1 0,-21 22 15,0-21-15,1 0 0,-22 0 0,0-21 16,0 20-16,0-20 0,0-21 16,0 20-16,0 22 15,-22 0-15,1 0 0,0 0 0,0-1 0,-21 22 16,20 0-16,-20 0 16,21 22-16,0-22 0,-22 21 0,-41 63 15,41-20 1,22-43-16,21 0 0,0 0 15,0 1-15,0-1 0,0 0 0,64 21 16,-1-21 0</inkml:trace>
  <inkml:trace contextRef="#ctx0" brushRef="#br0" timeOffset="180592.39">22458 4128 0,'0'0'0,"0"-22"0,0 1 16,-21 42 0,-1 1-16,1-1 15,0 21-15,0-21 0,21 22 0,-21-22 16,0 21-16,21-21 0,0 22 16,0-22-16,0 21 15,0-21-15,0 0 0,0 1 0,21-1 16,0-21-16,0 0 15,0 0-15,0 0 0,1-21 16,20-1-16,0-20 16,-21 0-16,1 21 15,-1-1-15,0 1 0,0-21 16,-21 21-16,21 0 0,0-1 16,-21 44-1,0-1-15,0 0 16,0 0-16,-21 0 0,21 0 0,0 1 15,0-1-15,0 0 16,0 0-16,0 0 0,21 0 16,43-21-16,-43 0 15,21 0-15,-20 0 0,20 0 16,0 0-16,-21 0 0,22 0 0,-1-21 0,-21 21 16,0-21-16,22 0 0,-22 0 15,0-22-15,0-20 16,-21 42-16,21-22 0,-21 22 0,0 0 15,0 0-15,0 0 0,0 0 16,0-1-16,-21 22 16,0 0-16,0 0 0,0 0 0,0 0 15,21 22-15,-22-1 16,22 0-16,0 0 16,22-21-16,-1 0 15</inkml:trace>
  <inkml:trace contextRef="#ctx0" brushRef="#br0" timeOffset="180664.35">23707 4212 0,'42'-21'0,"-84"42"0</inkml:trace>
  <inkml:trace contextRef="#ctx0" brushRef="#br0" timeOffset="180973.18">23431 4149 0,'0'63'31,"0"-42"-31,0 1 0,0-1 16,22 0-16,-1 0 0,21 0 0,-21-21 15,22 21-15,-22 1 16,21-1-16,-21-21 0,22 21 0,-22 0 16,42 21-1,-42-20-15,-42-1 16,0-21-16,0 0 15,0 0-15,-22 0 0,22 0 0,-21 0 16,21 0-16,0 0 0,-22 0 16,1 0-16,0 0 0,20-21 15,1 21-15,21-22 16,21 22 0,1-21-1,-1 21-15</inkml:trace>
  <inkml:trace contextRef="#ctx0" brushRef="#br0" timeOffset="181322.5">23961 4382 0,'21'0'0,"-42"0"0,63-22 16,-21 22-16,0 0 0,0-21 16,22 0-16,-22 21 0,21-42 15,-21 21-15,1-1 16,-1 1-16,0 0 0,0 0 15,-21-21-15,21 20 0,-21 1 0,0 0 16,0 0-16,-21 21 16,0 0-16,-21 0 0,20 0 15,-20 21-15,21 0 0,-43 22 16,43-22-16,0 0 0,0 21 16,0-21-16,0 22 0,21 41 15,0-41 1,0-22-16,21 0 0,0-21 0,0 21 15,0 0-15,0-21 0,22 0 0,-22 0 16,21 0-16,1 0 0,-22 0 16,42 0-16,1 0 15,-22 0-15,-21-21 0,0 0 16,1 21-16,-1-21 0,0 0 0</inkml:trace>
  <inkml:trace contextRef="#ctx0" brushRef="#br0" timeOffset="181696.29">24553 4255 0,'0'-85'16,"0"21"-1,0 213-15,21-298 16,1 149-16,-1 0 16,0 0-16,0 0 0,0 0 15,0 0-15,1 0 16,20 22-16,-21-22 0,0 21 0,22 0 16,-22 0-16,0 0 0,0 0 0,-21 1 0,0-1 15,0 21-15,0-21 16,0 22-16,0-1 15,0-21-15,0 0 0,0 0 0,-21-21 16,0 0-16,0 22 0,-1-22 16,1 0-16,0 0 0,0 0 15,0-22-15,21 1 16,0 0-16,0 0 16,0-21-16,21 20 0,0 1 15,0 0-15,0-21 16,64-22-16,-64 22 0,22 0 15,-1 20-15,0-20 0,1 21 0,-22 0 16,0 21 0,-21 21-16,0 0 15,-21-21-15,-22 42 0,22-20 16,-21-1-16,21 0 0</inkml:trace>
  <inkml:trace contextRef="#ctx0" brushRef="#br0" timeOffset="181963.84">23685 4149 0,'0'0'0,"-21"0"16,21-21-16,21-1 15,1 22-15,-1 0 0,21 0 16,-21-21-16,0 21 0,22 0 16,-22-21-16,21 21 0,-21 0 0,1 0 15,-1 0-15,21 0 0,-21 0 16,-21 21-16,21-21 0,-21 21 16</inkml:trace>
  <inkml:trace contextRef="#ctx0" brushRef="#br0" timeOffset="182724.41">14203 5673 0,'0'0'0,"0"-21"0,21-1 0,-21 1 16,0 0-16,0 42 47,0 0-47,0 22 15,0-1-15,0-21 0,0 22 0,-21-1 16,0 0-16,-1 1 0,22-1 15,-21 0-15,21-21 0,-21 22 16,0 20 0,21-42-16,0 1 0,21-22 31,0 0-31,0 0 16,1-22-16,-1 1 0,0 0 15,0 21-15</inkml:trace>
  <inkml:trace contextRef="#ctx0" brushRef="#br0" timeOffset="183256.8">14541 5757 0,'0'0'0,"0"-21"0,0 0 16,22 21-16,-22-21 0,21 0 15,-21 0-15,21 21 16,21-43-16,-21 43 0,22 0 15,-22-21-15,0 21 0,0 0 16,0 0-16,1 0 0,-1 0 0,0 21 16,0-21-16,0 64 15,-21-1 1,0-42-16,-21 1 0,0-1 0,-21 0 16,20 0-16,-20 0 0,0 0 0,-22 1 15,22-1 1,21-21-16,0 0 0,-1 0 0,1 0 15,42 0 17,1-21-32,-1 21 0,0 0 0,21-22 15,-21 22-15,1 0 0,-1 0 16,21 0-16,-21 0 0,0 0 16,22 22-16,-22-22 0,0 21 0,0 0 15,-21 0-15,21 0 0,-21 0 16,0 1-16,0-1 15,0 0-15,-21 0 0,-21-21 0,21 21 16,-22 0-16,-84 22 16,85-43-16,-43 0 0,43 0 15,0 0-15,21 0 0,-22 0 16,22 0-16,0 0 0,0 0 0,0-21 16,21-1-16,0 1 15,21 21 1,0 0-16,0-21 0,0 21 0,0 0 15,1-21-15,20 0 0</inkml:trace>
  <inkml:trace contextRef="#ctx0" brushRef="#br0" timeOffset="183364.74">15430 5990 0,'0'0'0</inkml:trace>
  <inkml:trace contextRef="#ctx0" brushRef="#br0" timeOffset="183436.7">15473 5948 0,'0'0'47,"0"-21"-47,21 21 16</inkml:trace>
  <inkml:trace contextRef="#ctx0" brushRef="#br0" timeOffset="183881.13">16764 5525 0,'0'0'0,"0"-22"16,0 1-16,0 0 0,0 0 15,-21 21 1,0 0-16,-1 0 15,22 21-15,-21 0 0,0 0 0,0 22 16,0-1-16,0 0 0,-1 22 16,22-22-16,-42 1 0,21 20 0,0-21 15,0 1-15,-22-1 0,22 0 0,-42 64 16,41-63 0,1-22-16,21 0 15,0 0-15,21-21 16,1 0-1,-22-21-15</inkml:trace>
  <inkml:trace contextRef="#ctx0" brushRef="#br0" timeOffset="184147.97">16404 5863 0,'21'-63'16,"0"-1"-16,-84 361 0,84-467 0,21 1 0,-20 127 16,-1-1-16,0 1 0,-21 0 0,42-1 15,22 43 1,-43 0-16,0 21 15,0 22-15,0-1 0,1 0 0,-1 1 16,-21-1-16,21 22 0,21 63 16,-21 0-1,1-85-15,-22 0 0,0 1 16,21-22-16,-21 0 16,21 0-16,-21 0 0,21-21 31,0-21-31,-21 0 15,0 0-15,21 0 16,-21-1-16,22 1 0,-1-21 0</inkml:trace>
  <inkml:trace contextRef="#ctx0" brushRef="#br0" timeOffset="184379.84">17272 5630 0,'21'-105'16,"-127"359"-16,191-403 0,-43 22 0,-21 85 0,-21 21 15,0 0-15,0 0 0,-21 21 16,0 42-1,0-21-15,21 21 0,-21 1 16,0-1-16,-1 0 0,1 22 0,0-22 16,0 22-16,-21-22 0,20 0 15,1 1-15,0-1 0,0 0 16,0 1-16,0-22 0,-1 0 0,22 21 16,-21-20-16,21-1 0,0 0 15,21-21 1,1 0-16,-1 0 0,0-21 15,21 0-15,-21-1 0</inkml:trace>
  <inkml:trace contextRef="#ctx0" brushRef="#br0" timeOffset="184753.14">17547 5821 0,'21'-21'0,"-42"42"0,42-63 0,-21 20 16,-21 44 15,0-1-31,0 0 0,0 0 0,-1 0 15,1 0-15,0 22 0,0-22 16,0 0-16,21 21 0,-21-20 0,-1-1 16,22 0-16,-21 0 0,21 0 0,0 0 15,0 1-15,0-1 0,21 0 16,1-21-16,-1 0 0,0 21 0,21-21 16,-21 0-16,22 0 0,-1 0 0,-21 0 15,22-21-15,-22 0 0,21 0 16,-21-1-16,0 1 0,1 0 15,-1-21-15,-21 21 0,0-22 0,0 22 0,0-21 16,0-1-16,0 22 0,0-21 16,0 21-16,-21 0 0,-1 21 15,1 0-15,0 0 0,0 0 0,0 0 16,-22 0-16,22 0 0,0 0 16,-21 21-16,21 0 0,-1 0 0,22 0 15,0 0 1,0 1-16,22-22 0,-1 0 15,0 0-15</inkml:trace>
  <inkml:trace contextRef="#ctx0" brushRef="#br0" timeOffset="185196.4">18097 5652 0,'22'-22'0,"-44"44"0,65-86 0,-22 43 0,-21 0 15,21 0-15,-21-1 0,21 1 16,-21 42-1,0 1-15,-21-1 0,0 21 16,0-21-16,0 22 0,-1 20 16,1-21-16,0 1 0,-21 41 15,-1 43 1,22-84-16,21-22 0,0 21 0,0-21 16,0 1-16,0-1 0,21 0 15,1 0-15,-1-21 0,21 0 0,-21 0 16,22 0-16,-22 0 0,21 0 15,0 0-15,1 0 0,-22-21 0,21 21 16,1-21-16,-1 0 0,-21-1 0,0 1 16,22 0-16,-22 0 0,0-21 15,-21 20-15,21 1 0,-21 0 16,-21 21 0,21 21-1,-21 0-15,0 1 0,-1-1 0,22 0 16,-21 0-16,21 0 0,-21-21 0,21 21 15,0 1-15,0-1 0,0 0 16,21-21 15,0 0-31,1-21 16,-22 0-16,21 21 0</inkml:trace>
  <inkml:trace contextRef="#ctx0" brushRef="#br0" timeOffset="185352.36">18648 5779 0,'21'-85'16,"-21"64"-16,-42 338 0,63-528 0,0 84 16,-42 127-1,0 0 1,21 21 0,-22-21-1</inkml:trace>
  <inkml:trace contextRef="#ctx0" brushRef="#br0" timeOffset="185532.25">17949 5779 0,'0'0'0,"-21"0"0,0 0 0,42 0 31,0 0-31,0 0 16,1 0-16,-1 0 0,21 21 0,-21-21 15,64 0-15,0 0 16,-43 0-16,0 0 0,1 0 16,20 0-16</inkml:trace>
  <inkml:trace contextRef="#ctx0" brushRef="#br0" timeOffset="186424.26">18881 5948 0,'0'0'0,"0"21"0,21-21 16,0 0-1,0 0-15,21-21 0,-20 21 16,20-21-16,0 21 0,1-21 0,-22-1 16,21 1-16,0 0 0,1 0 0,-1 0 15,-21 0-15,0-1 0,1-20 16,-1 21-16,0-64 15,-21 43-15,0 0 0,0-1 0,0 22 0,0-21 16,0-1-16,0 22 16,-21 0-16,0 0 0,21 0 0,-22 21 0,1 0 15,0 0-15,0 21 0,0 0 0,21 0 16,-21 22-16,-1-1 16,1 0-16,0 1 0,0 20 0,0 1 15,0-22-15,21 21 0,-22 1 0,1-1 16,0 1-16,0-1 0,0 1 15,0-1-15,-1 1 0,1-1 0,0 1 16,0-1-16,0 22 0,0-21 16,-1-1-16,-20 1 0,21-1 0,0 1 15,0-1-15,-43 106 16,22 1 0,42-107-16,0-20 0,0-1 15,0 0-15,0 1 0,0-1 0,21-21 16,0 0-16,0 0 0,0 1 0,22-22 15,-22 0-15,21 0 0,1 0 0,84-43 16,-85 22 0,0 0-16,22-21 0,-22-1 0,22-41 15,-22 41-15,-21-20 0,0 20 16,0-20-16,-21-1 0,0 1 0,0-1 16,0 1-16,0-22 0,-21 22 15,-21-1-15,21 1 0,-22 20 0,1-20 16,0 21-16,-1 20 0,1-20 0,21 21 15,-21 0-15,20 21 16,-20-21-16,21 21 0,0-22 0,21 1 31,21 21-15,21 0-16,-21 0 0,1-21 16,20 21-16,0-21 0,-21 21 0,22-21 15,-1 0-15,22 21 0,-22-22 16,0 1-16,1 0 0,-1 0 0,0 0 15,1-22-15,-22 22 0,21 0 0,-42 0 16,21 0-16,-21 0 0,0-1 16,-21 22 15,0 0-31,0 22 16,21-1-16,-43 21 0,22 0 15,21-20-15,-21-22 0,0 21 16,21 0-16,0 0 0,0 0 15,21-21 1,0-21 0,0 21-16,1-21 15,-1 0-15</inkml:trace>
  <inkml:trace contextRef="#ctx0" brushRef="#br0" timeOffset="186592.17">19621 5800 0,'0'-21'0,"-21"21"32,42 21 15,1-21-47,-1 0 15</inkml:trace>
  <inkml:trace contextRef="#ctx0" brushRef="#br0" timeOffset="186830.03">20087 5821 0,'0'-21'15,"21"0"1,-42 21-16,0 0 16,0 0-16,0 0 15,-1 0-15,-20 21 16,21 0-16,-21 0 0,20 0 0,1 0 15,0 1-15,0-1 0,0 0 16,-22 42-16,43-41 0,0-1 0,0 21 16,22 0-1,-1-20-15,21-1 0,-21-21 16,0 21-16,1-21 0,20 0 0,-21 0 16,21 0-16</inkml:trace>
  <inkml:trace contextRef="#ctx0" brushRef="#br0" timeOffset="187287.77">20680 5884 0,'0'-21'0,"0"42"0,0-63 0,-43 21 16,22 21 0,0 0-16,0 0 0,-21 0 0,-1 0 15,22 0-15,-21 21 0,-1 0 0,22 0 16,-21 1-16,21-1 0,-64 42 15,43 1 1,42-43-16,0 0 0,0 0 0,0 0 16,0 1-16,21-22 15,0 21-15,0-21 0,0 0 0,1 0 16,-1 0-16,0 0 0,21 0 0,-21 0 16,1 0-16,20 0 0,-21-21 15,0 21-15,0-22 0,1 1 0,-1 0 16,0 0-16,21-43 15,1 1-15,-43 42 16,21 0-16,-21-1 0,0 1 0,0 0 16,-21 42-1,-1 0-15,1 22 16,0-1 0,21-21-16,-21 22 0,21-22 0,0 0 0,0 0 15,0 0-15,0 0 16,0 1-16,21-22 0,0 21 0,0-21 15,1 0-15,-1 0 0,0 0 0,21 0 16,22 0 0,-43-21-16,0 21 0</inkml:trace>
  <inkml:trace contextRef="#ctx0" brushRef="#br0" timeOffset="187581.6">21251 5440 0,'0'-21'15,"0"42"-15,0-85 0,0 43 0,0 0 16,0 0-16,-21 21 16,0 0-16,0 21 15,0 0-15,21 0 0,-22 22 16,1-22-16,21 21 0,-21 1 0,0-1 16,21 0-16,0 22 15,-21-22-15,-22 85 16,43-85-16,0 1 0,0-22 0,0 21 15,0-21-15,0 1 0,0-1 16,0 0-16,22 0 16,-1-21-16,0 0 0,0 0 15,0 0-15,0-21 16,1 0-16,-1 0 0,0-1 0,0 1 16,0 0-16</inkml:trace>
  <inkml:trace contextRef="#ctx0" brushRef="#br0" timeOffset="188428.12">21442 5779 0,'-21'42'0,"42"-84"16,-42 63 0,-1 0-16,1 0 15,21 0-15,0 22 0,-21-22 16,21 0-16,0 0 16,0 0-16,0 0 0,0 1 0,0-1 15,21 0 1,0-21-16,1 0 0,-1 0 15,0 0-15,0 0 0,0 0 16,22 0-16,-22-21 0,0 21 0,0-21 16,43-22-16,-43 22 15,21 0-15,-21 0 0,0 0 16,1-1-16,-22 1 0,21 0 16,-42 21-1,-1 0-15,1 21 16,21 0-16,-42 22 15,21 20-15,21-42 16,0 1-16,0-1 0,0 0 16,0 0-16,21 0 0,0-21 15,0 0-15,0 0 16,1 0-16,-1 0 0,0 0 16,0 0-16,-21-21 15,0 0-15,0 0 16,0 0-16,0-1 0,0-20 15,0 21-15,0-21 0,0-1 16,0 1-16,0 21 0,0 0 0,0-1 16,0 1-16,0 0 0,21 21 15,22-21-15,-22 21 0,0 0 16,0 0-16,0 0 0,0 0 16,1 21-16,-1-21 0,0 21 0,0 0 15,0 1-15,-21-1 0,0 0 0,21 0 16,-21 21-1,0 22-15,0-43 16,0 0-16,0 0 0,0 1 0,0-1 16,-21 0-16,21 0 15,-21-21 1,21-21 15,0 0-31,0 0 16,21-1-16,-21 1 0,43-21 15,-1 21 1,-21 0-16,21-22 0,1 22 0,-1 0 16,0 0-16,1 0 0,-1-1 0,0 22 15,-20 0-15,20 0 0,-21 0 0,43 22 16,-64 20 0,0 0-16,0-21 0,-22 1 15,1-1-15,0 21 0,0-21 16,0 0-16,0 1 0,-1-1 0,1 0 15,-42 21 1,84-42 15,0 0-31</inkml:trace>
  <inkml:trace contextRef="#ctx0" brushRef="#br0" timeOffset="188821.89">23072 5800 0,'0'0'0,"21"-21"0,-21-1 0,0 1 16,-21 21-1,-1 0-15,1 0 16,-42 0-16,-22 21 16,64 1-16,-21-22 15,42 21-15,0 0 0,0 0 0,0 0 16,0 0-16,21 1 15,0-1-15,0-21 0,21 21 16,22 0-16,-43-21 16,21 21-16,-20-21 0,-1 0 0,21 21 15,-21-21-15,0 0 0,-21 22 16,0-1-16,0 0 16,0 0-16,-21-21 15,0 0-15,0 21 0,0-21 16,-22 0-16,22 0 0,-21 0 0,21 0 15,0 0-15,-22 0 0,22 0 0,-21 0 16,21 0-16,-1 0 16,1 0-16,0 0 0,-21-21 15,42 0-15,-21 21 0,-1-21 16,-20-22-16</inkml:trace>
  <inkml:trace contextRef="#ctx0" brushRef="#br0" timeOffset="189051.76">22161 5334 0,'0'0'0,"-21"-21"16,0 21-1,21-21-15,0 0 16,-21 21 46,0 0-62,0 0 0</inkml:trace>
  <inkml:trace contextRef="#ctx0" brushRef="#br0" timeOffset="189300.62">20934 5546 0,'0'21'15,"106"0"1,-85-21-16,21 0 16,0 0-16,1 0 0,63 0 15,-64 0-15,0 0 0,1 0 0,-1 0 16,0 0-16,1 0 0,-22-21 15,0 21-15,0 0 0,-42 0 32,0 0-32,0 0 0,-22 0 15,1 0-15</inkml:trace>
  <inkml:trace contextRef="#ctx0" brushRef="#br0" timeOffset="190077.17">14224 7239 0,'0'0'15,"0"-21"-15,0 0 0,0 0 16,-21 42 15,21 0-31,0 0 0,-21 21 0,-1 1 16,1-1-16,21 0 0,-21 22 16,0-22-16,21 1 0,-21 20 0,0-21 15,21-20-15,-22 20 0,1 0 16,0 22-16,21-22 15,0-21-15,-21-21 16,21-21 15,21 21-31,-21-21 0,21 0 0,0 0 16,1-1-16,-1 1 0,0 0 16</inkml:trace>
  <inkml:trace contextRef="#ctx0" brushRef="#br0" timeOffset="190639.85">14499 7281 0,'21'0'0,"-42"0"0,63 0 0,-42 22 31,0-1-31,0 0 0,0 21 0,0-21 16,0 1-16,-21 20 0,0-21 0,-21 43 15,21-43-15,-1 21 16,1-21-16,0 0 0,-21 22 15,21-22-15,-1-21 0,1 21 0,21-42 47,21 21-47,1-21 16,-1 0-16,0 21 0,0-22 0,21 22 16,-20-21-16,-1 21 15,0 0-15,0 0 0,0 0 0,0 0 16,1 0-16,-1-21 0,21 21 0,-21 0 15,0 0-15,1 0 0,-1 0 16,0-21-16,0 21 0,0 0 16,-21-21-16,21 0 0,-21-1 15,0 1-15,0 0 0,0 0 16,0 0 0,0 0-16,0-1 0,0 1 15,0 0-15,-21 42 31,0 0-31,21 1 0,-21-1 16,0 42-16,0 1 16,-1-43-16,22 21 0,0-21 0,-21 1 15,21-1-15,-21 21 0,21-21 16,-21 0-16,21 1 0,0-1 0,0 0 16,0 0-16,0 0 15,21-21 16,0 0-15</inkml:trace>
  <inkml:trace contextRef="#ctx0" brushRef="#br0" timeOffset="190936.68">15219 7705 0,'-21'0'16,"21"21"-16,21-21 47,-21-21-31,0 0-1,0-1-15,-21 22 16,-1 0-16,1 0 15,0 0 1,0 0-16,0 0 0,21 22 16</inkml:trace>
  <inkml:trace contextRef="#ctx0" brushRef="#br0" timeOffset="191486.36">16573 7218 0,'0'0'0,"0"-21"0,22-22 15,-22 22-15,0 0 0,0 0 16,0 0-16,-22 42 31,22 0-31,-21 21 16,0 1-16,0-1 0,0 0 15,21 22-15,-21-1 0,-1-20 16,1 20-16,0 1 0,0-22 0,0 0 0,0 1 16,-1-1-16,22 0 15,-21 22-15,21-43 0,0 0 16,0 0-16,0 1 0,21-22 16,1 0-16,-1 0 15,0-22-15,0 1 0,21-21 16</inkml:trace>
  <inkml:trace contextRef="#ctx0" brushRef="#br0" timeOffset="191738.22">16827 7303 0,'22'-43'15,"-149"318"-15,275-592 0,-191 402 0,86-212 0,-43 105 0,21-20 16,-21 21-16,0 0 16,0 42-16,0 0 15,0 21-15,0-20 0,0 41 0,0-21 16,0 1-16,-21 20 15,21-20-15,-21 20 0,-1-21 0,22 1 0,-21-1 16,0 0-16,21 1 0,-21-22 16,21 0-16,-21 21 0,21-20 15,0-1-15,0 0 0,0 0 16,-21-42 15,-1 21-31,1-21 16,0 0-16</inkml:trace>
  <inkml:trace contextRef="#ctx0" brushRef="#br0" timeOffset="192054.04">16425 7726 0,'-84'0'15,"168"0"-15,-147 0 32,84 0-32,21 0 0,-21 0 0,22 0 15,41 0-15,-41 0 0,-1-21 16,0 21-16,22 0 0,-22-21 0,22-1 15,-22 22-15,0-21 0,22 0 16,-22 21-16,64-42 16,-64 21-16,-63 42 47,0 0-47,0 0 0,0 0 15,21 0-15,-21-21 0,-1 22 16,1-1-16,21 0 0,0 0 15,-21-21-15,21 21 0,0 0 16</inkml:trace>
  <inkml:trace contextRef="#ctx0" brushRef="#br0" timeOffset="192221.94">17187 7408 0,'0'-21'0,"0"42"0,0-63 16,0 21-16,0 42 47,0 0-31,21 0-16,1 1 15,-1-1-15</inkml:trace>
  <inkml:trace contextRef="#ctx0" brushRef="#br0" timeOffset="193844.02">17886 7557 0,'0'-22'16,"0"44"-16,0-65 0,-21 22 0,-1 0 0,22 0 15,-21 0-15,0 21 16,0-22-16,-21 22 0,20 0 0,-20 0 16,21 22-16,0-1 0,0 0 0,-1 0 15,-20 0-15,21 22 0,0-22 16,0 21-16,-1-21 0,-20 43 16,21-22-16,21-21 15,0 0-15,0 1 0,0-1 0,21 0 16,0-21-16,64 0 15,-22 0 1,-20-21-16,-22 21 0,21-21 0,1-1 16,-22 1-16,21 0 0,-21 0 15,22-21-15,-22 20 0,0-20 0,0 0 16,43-43-16,-43-21 16,0 43-16,0 20 0,0-62 15,0 62-15,-21 22 16,0 0-16,0 0 0,0 0 0,-21 42 31,0 0-31,0 21 0,0 1 0,0-1 16,21 0-16,-43 64 0,22-64 15,0 22-15,21-22 0,0 1 16,0 20-16,0 43 16,0-64-16,21 22 0,21-43 15,-20 0-15,20-21 0,0 21 16,1 0-16,-1-21 0,0 0 0,22 0 15,-1 0-15,-20 0 0,20 0 0,22-42 16,-22 42-16,1-42 16,-22 21-16,-21-1 0,0 1 15,1 0-15,-1-21 0,-21 21 16,0-22-16,0 1 0,0 21 0,0 0 16,0-22-16,0 22 0,-21 0 15,-1 21-15,1 0 0,0 0 0,0 0 16,-21 0-16,-1 42 15,1-21-15,-22 43 0,43-43 16,-21 0-16,21 22 0,0-22 0,-1 21 16,1 0-16,0-20 0,21 20 15,0-21-15,0 0 16,42-21-16,-20 21 16,20-21-16,-21 0 0,0 0 0,22 0 15,-22 0-15,21-21 0,-21 21 0,0-21 16,22 0-16,-22 0 0,64-64 15,-22 22 1,-42 20-16,0 1 0,1-22 0,-1 22 16,0-21-16,-21 20 0,0 1 15,21-22-15,-21 22 0,0 21 0,0-85 16,-21 106 15,21 21-31,-21 0 0,21 1 0,-21 20 16,21-21-16,-22 21 0,22 1 0,0-1 15,0 0-15,-21 1 16,21 84-16,0-85 16,0 0-16,0-20 0,0 20 0,0-21 15,0 0-15,43 22 16,41-1 0,-63-42-16,22 0 0,-1 0 0,43 0 15,-43 0-15,0 0 0,1 0 0,20-21 16,-20 21-16,-22-21 0,42-22 15,22-41 1,-64 62-16,-21 1 0,0-21 16,0 21-16,0 0 0,0-1 15,-21 22-15,0 0 16,0 0-16,-22 43 0,22-22 16,0 0-16,0 0 0,21 0 0,-21 1 15,21 20-15,-22-21 0,22 0 16,0 0-16,0 1 0,0-1 0,0 0 15,22 0-15,20 0 16,0-21-16,-21 0 0,22 0 16,-1 0-16,-21 0 0,22 0 0,-1 0 15,-21 0-15,21-21 0,-20 0 0,20 0 16,-21 0-16,21-22 16,1-41-1,-22 62-15,-21 1 0,21 0 0,-21 0 16,0 0-16,0 0 0,0 42 31,0 0-31,-21 0 0,0 0 0,0 0 16,-1 22-16,22-22 0,-21 0 0,0 0 15,0 0-15,21 1 0,0 20 16,0-21-16,-21 0 0,21 0 16,0-42 15,0 0-31,0 0 15,0 0-15,0 0 0,21-1 16,0-20-16,21-21 16,1-1-16,-22 22 15,21 21-15,22-43 0,-43 43 16,21 0-16,1 0 0,-1 21 0,0 0 16,1 0-16,-1 21 0,21 21 15,1 22-15,-43-43 16,0 21-16,0 22 0,-21-43 15,0 21-15,0-21 0,0 0 16,-21 1-16,0-1 0,0 0 0,-21 0 16,42 0-16,-43-21 15,22 0-15,0 0 16,21-21 0,0 0-1,0 0-15</inkml:trace>
  <inkml:trace contextRef="#ctx0" brushRef="#br0" timeOffset="196863.29">21632 7768 0,'0'-21'16,"21"0"-1,-21 0-15,0 0 16,0-1-16,0 1 16,0 0-16,0 0 0,0 0 0,-21-22 15,0 22-15,0-21 0,0 21 16,0 0-16,-1 21 0,1-22 15,-21 22-15,21 0 0,0 0 16,-1 0-16,-20 0 0,21 22 0,-64 41 16,64-42-16,-21 22 15,21-1-15,-1-21 0,1 21 16,0 1-16,0-1 0,0-21 0,21 22 16,0-22-16,0 0 0,0 0 0,0 0 15,42 22-15,22-43 16,-43 0-16,21 0 0,22 0 15,-22 0-15,0 0 0,22-22 0,-22 1 16,0 0-16,1 0 0,-1 0 16,0-22-16,43-41 15,-21-1-15,-43 22 16,0 20-16,0-20 0,-21 20 0,21-20 16,0-1-16,-21 22 0,0 0 15,0-1-15,0 1 0,0-21 16,0 41-16,0 44 15,-21-22 1,0 21-16,0 21 0,0 0 0,-22 1 16,22-1-16,0 0 0,0 22 15,0-22-15,0 22 0,-43 84 16,64-106-16,0 1 0,0 20 16,0-42-16,0 22 15,21-22-15,-21 0 0,21 0 0,22-21 16,-1 21-16,-21-21 15,43 0-15,-22 0 0,-21 0 16,22-21-16,-1 0 0,-21 21 16,21-21-16,-20 0 0,-1-1 0,0 1 15,21 0-15,-21-21 0,1-1 16,-1 1-16,0 21 16,-21 0-16,0 42 31,-21 0-31,0 0 15,21 0-15,0 1 0,-22-1 16,22 0-16,0 0 0,-21 0 0,21 22 16,0-22-1,0 0-15,21 0 16,1-21-16,-1 0 16,0 0-16,0 0 0,0 0 0,0 0 15,1-21-15,20 21 0,21-64 16,-41 43-16,-1 0 15,0 0-15,0 0 0,0 0 16,-21-1-16,21 1 0,1 0 0,-22 0 16,21 0-16,-21 42 31,0 0-31,0 0 16,0 0-16,-21 1 0,-1 41 15,1-42-15,21 22 16,0-22-16,0 0 0,0 0 15,21 0 1,1-21-16,-1 0 0,0 0 0,0 0 16,0 0-16,0 0 0,22-21 0,-22 21 15,0-21-15,21-21 16,-20 42-16,-1-43 0,0 22 0,0 0 16,0 0-16,0 0 0,-21-22 15,22 22-15,-1 0 0,-21 0 16,21 0-16,-21-1 0,0 44 15,0-1 1,-21-21-16,21 21 16,-43 42-16,43-41 15,0-1-15,0 0 0,0 0 0,0 0 16,0 0-16,0 1 0,0-1 16,0 0-16,22-21 15,-1 0-15,0 0 16,0 0-16,0 0 0,0 0 0,1 0 15,-1-21-15,0 21 0,0-21 16,0-1-16,0 1 0,1 0 16,-1-21-16,0-1 0,0 22 15,0 0-15,-21 0 16,0 0-16,0 0 0,21-1 0,-21 44 31,-21-22-15,21 21-16,0 0 0,-21 0 0,0 0 15,21 0-15,-21 1 0,21-1 0,-21 0 16,21 0-16,0 0 16,0 43-16,0-43 15,21-21-15,0 0 0,0 0 16,0 0-16,0 0 0,1 0 16,20 0-16,-21 0 0,43 0 15,-43-21-15,42-22 16,-42 43-16,22-21 0,-22 0 0,0-21 15,0 21-15,0-1 0,1-20 16,-1 21-16,0 0 0,-21-22 0,0-20 16,-21 63-1,0 0 1,-1 0-16,1 21 0,21 0 0,0 0 16,-21 1-16,21-1 0,0 21 0,-21-21 15,21 22-15,0-22 16,0 21-16,0-21 0,0 0 15,0 1-15,0-1 0,0 0 16,0 0-16,0-42 47,-21 21-47,21-21 0,-21 0 0,21-1 16,0 1-16,-22 21 15,22-21-15,22 21 47,-1 21-47,0-21 16,0 0-16,0 21 15,0-21-15,1 0 0,20 0 0,-21 0 16,21 0-16,1 0 0,20 0 16,-20 0-16,-22 0 0,0 0 15,21-21-15,-21 21 0,1-21 0,-1 0 16,0 21-16,-21-21 0,21 0 0,0-22 15,0 1 1,22-43-16,-22 64 16,-21 0-16,21 0 0,-21 42 31,0 0-31,0 0 0,-42 43 16,21 20-1,-1-62-15,22-1 0,-21 0 16,21 0-16,0 0 0,0 0 0,0 1 15,0-1-15,21 0 0,1-21 16,-1 0-16,0 0 0,0 0 16,0 0-16,0 0 0,22 0 0,-22 0 15,0 0-15,0 0 0,22 0 0,-22-21 16,0 0-16,0 21 0,0-22 0,0 1 16,1 0-16,-1 0 0,21-43 15,-21 43-15,-21 0 16,0 0-16,0 42 31,0 0-31,-21-21 16,0 21-16,0 22 0,21-22 15,0 0-15,-21 0 0,21 0 16,0 1-16,0-1 16,21-21-1,0 0-15,0 0 0,0 0 16,0 0-16,1 0 0,-1 0 15,0-21-15,-21-1 16,21 1-16,-21 0 0,0 0 0,21-21 16,-21 20-16,0-20 0,0 21 15,0 0-15,0 0 0,-21-1 16,21 1-16,-21 0 0,0 21 0,0 0 16,-1 0-16,1 0 0,0 0 15,-21 0-15,63 0 47,0 0-47,0 0 0,0 0 16,22 0-16,-22 0 0,21 0 0,-21 0 15,22 0-15,-22 0 0,21 0 16,1 0-16,-22 0 0,42 0 16,1 0-16,-43 21 15,0 0-15,-21 1 16,0-1-16,0 0 0,0 0 0,0 0 15,0 0-15,0 1 0,0 20 16,0-21-16,0 0 16,-21 0-16,0-21 0,21 22 15,-21-22-15,21 21 16,-22-21-16,1 0 16,0 0-1,21-21-15,0-1 0,0 1 16,0 0-16,0 0 0,0 0 15,0 0-15,21-1 16,0 1-16,1-21 0,41-22 16,-21 43-16,43-42 0,-64 42 15,22-1-15,-1 22 16,0-21-16,-21 21 0,1 0 0,-1 0 0,0 0 16,0 21-16,-21 1 0,0 41 15,0-42 1,0 0-16,-21 22 0,0-22 0,0 0 15,-1 0-15,1 22 0,21-22 0,-21 0 0,0 0 16,0 0-16,21 0 0,-21 1 16,21-1-16,-22-21 15,1 21-15,0-21 16,0 0 0,0 0-16,21-21 15,-21 0-15,-1 21 0,1-22 16</inkml:trace>
  <inkml:trace contextRef="#ctx0" brushRef="#br0" timeOffset="197072.17">24511 7070 0,'-21'0'0,"0"0"15,-22-21 1,22 21-16,0 0 31,0 0 0,0-22-31,-1 22 16,1 0-16</inkml:trace>
  <inkml:trace contextRef="#ctx0" brushRef="#br0" timeOffset="197254.06">23368 7049 0,'0'0'15,"-21"0"-15,0 0 16,-1 21-16,1-21 31,0 0-15,0 0-16,0 0 0,0 0 15,-1 0-15</inkml:trace>
  <inkml:trace contextRef="#ctx0" brushRef="#br0" timeOffset="198003.63">14224 8932 0,'0'0'0,"21"0"0,-21-21 0,0 42 31,0 1-31,0-1 0,-21 21 15,21-21-15,-42 64 16,20 0-16,22-22 0,-21-21 16,0 1-16,21-1 0,-21 0 0,0-20 15,21 20-15,-21 0 0,21-21 0,0 1 16,0-1-16,0 21 16,21-42 15,0 0-31,0-21 0,0 0 0,-21 0 15,43-1-15,-22 1 0</inkml:trace>
  <inkml:trace contextRef="#ctx0" brushRef="#br0" timeOffset="198248.49">14584 9102 0,'0'-21'31,"21"21"-15,0 0-16,0 0 0,0-22 16,1 22-16,-1 0 0,0 0 15,42 0-15,-41 0 0,-1 0 16,0 0-16,0-21 0,0 21 0,-42-21 47,0 21-47,0 0 15</inkml:trace>
  <inkml:trace contextRef="#ctx0" brushRef="#br0" timeOffset="198624.28">14457 9186 0,'0'0'0,"0"22"0,-21-1 0,21 0 15,0 0 1,21-21-16,0 0 15,0 0-15,0 0 16,0-21-16,1 21 0,-1 0 0,0 0 16,0-21-16,0 21 0,0 0 0,1 0 15,-1 0-15,0 0 0,0 0 16,0 21-16,0 0 16,22 43-1,-43-43-15,0 0 0,0 0 0,0 0 16,0 0-16,0 1 0,-21-1 15,-22 0-15,22 0 0,0-21 0,0 21 16,0 0-16,-22-21 0,22 0 0,0 22 16,0-22-16,-22 0 0,22 0 15,0 0-15,0 0 0,0 0 0,0 0 16,-1-43-16,1 22 16,21 0-16,0 0 15,21 0 1,1 21-16,-1 0 0,0-22 0,0 22 15</inkml:trace>
  <inkml:trace contextRef="#ctx0" brushRef="#br0" timeOffset="198800.18">15092 9398 0,'-21'0'31,"21"-21"-31,0 0 32,21 0-17</inkml:trace>
  <inkml:trace contextRef="#ctx0" brushRef="#br0" timeOffset="199231.93">16362 8996 0,'0'-21'16,"0"42"-16,21-63 0,-21 20 0,0 1 0,0 0 16,0 0-16,0 42 31,-21 0-31,0 22 15,21-1-15,-22 0 0,1 1 0,0 20 16,21-21-16,-21 22 0,0-22 16,0 22-16,-22-22 0,22 22 0,0-22 15,0 0-15,0 85 16,-1-106-16,22 22 0,0-22 0,0 0 16,0 0-16,22-21 15,-1 0 1</inkml:trace>
  <inkml:trace contextRef="#ctx0" brushRef="#br0" timeOffset="199469.79">16362 9038 0,'0'0'0,"0"-21"0,0 0 0,0 0 15,0-22-15,42 1 16,-21 21-16,22 21 15,20-21-15,-21 21 0,-20 0 16,20-21-16,0 21 0,1 0 16,-1 0-16,21 0 15,-20 0-15,-1 21 0,-21 0 16,-21 0-16,0 0 0,0 0 16,-21 1-16,0-22 0,-43 42 15</inkml:trace>
  <inkml:trace contextRef="#ctx0" brushRef="#br0" timeOffset="199655.69">16214 9377 0,'0'21'16,"21"0"0,0-21-1,0 0-15,0 0 0,0 0 0,22 0 16,-22 0-16,21 0 0,-21 0 0,22-21 15,-1 21-15,-21-21 0,0 21 16,22 0-16,-22 0 0,0 0 16,0 0-16</inkml:trace>
  <inkml:trace contextRef="#ctx0" brushRef="#br0" timeOffset="199872.56">16933 9419 0,'0'0'0,"-21"21"0,0 1 16,21-1-16,-21 0 0,0 0 0,-1 0 16,22 0-16,-21 1 0,0-1 15,21 0-15,-21 42 16,21-41-16,-21-22 0,21 21 16,0 0-16,21-21 31,0 0-31,0-21 0,0 21 15</inkml:trace>
  <inkml:trace contextRef="#ctx0" brushRef="#br0" timeOffset="200172.39">17060 9271 0,'0'0'0,"-21"-21"0,0 21 0,0 0 15,0 0-15,-1 0 16,1 21-16,21 0 15,0 0-15,0 1 16,21-22 0,1 0-16,-1 0 15,0 0-15,0 0 0,0 0 0,-21-22 16,21 22-16,1-21 16,-22 0-16,0 0 0,0 0 15,-22 0-15,1 21 16,0 0-16,0 0 0,0-22 15,0 22 1,-1 0-16,22 22 16</inkml:trace>
  <inkml:trace contextRef="#ctx0" brushRef="#br0" timeOffset="200478.22">17632 8848 0,'0'0'15,"-21"0"1,-1 21-16,1 21 16,21-21-16,-21 1 0,0 20 0,21 0 15,-21 1-15,21-1 0,-43 43 16,43-43-16,-21 0 15,0 1-15,0-1 0,0 0 0,0 1 0,-1-1 16,-20 43 0,0 20-16,42-83 15,0-1-15,0 0 0,0 0 16,21-21-16,0 0 16,0-21-16,0 0 15,1 0-15,-1-1 0,0 1 0</inkml:trace>
  <inkml:trace contextRef="#ctx0" brushRef="#br0" timeOffset="200829.01">17589 9440 0,'0'22'16,"22"-22"0,-1 0-1,0 0-15,0 0 0,0 0 16,0 0-16,1-22 0,-1 22 15,-21-21-15,21 0 0,21 0 16,-42 0 0,0 0-16,0-1 0,0 1 15,-21 0-15,0 21 16,0 0-16,0 0 0,-1 0 16,-41 64-1,21-43-15,20 0 0,1 0 0,0 0 16,0 0-16,21 22 0,0-22 0,-21 42 15,21 1-15,0-43 16,0 0-16,21-21 0,0 21 16,0 1-16,0-22 0,1 0 0,-1 0 0,21 0 15,-21 0-15,0 0 0,22 0 16,-1 0-16,-21-22 0,0 22 16,22-21-16</inkml:trace>
  <inkml:trace contextRef="#ctx0" brushRef="#br0" timeOffset="201888.41">18605 9525 0,'0'-21'47,"22"0"-47,20-22 16,-21 22-16,0 0 0,0 0 0,1 0 15,-1-22-15,0 22 0,0-21 16,0 0-16,0-1 0,1 1 0,-1 0 16,-21-1-16,21 1 0,0-43 15,-21 43-15,0 21 16,0 0-16,0-1 0,0 44 15,-21 20-15,0-21 16,0 21-16,-1 1 0,1-1 16,-21 22-16,21-22 0,0 0 15,-1 22-15,22-22 0,0 0 0,-21 43 16,21-43-16,0 1 0,0-22 16,21 21-16,1-21 0,-1 1 15,21 20-15,0-42 0,-20 0 16,-1 0-16,21 0 0,0 0 0,-20 0 15,20-21-15,0 0 0,-21-1 16,22 1-16,-22 0 0,21 0 0,-21-21 16,1 20-16,41-105 15,-42 85-15,0-21 16,1 20-16,-22 1 0,21-22 0,-21 22 16,21 0-16,-21-1 0,0 22 0,0 0 15,0 0-15,0 42 16,-21 0-1,21 0-15,-21 22 0,-1-1 0,1 0 16,21 1-16,-21-1 0,0 0 0,0 43 16,0 0-1,-1-43-15,22 0 0,0 1 0,0-22 16,0 21-16,0-21 0,22 1 0,-1 20 16,0-42-16,0 21 0,0 0 15,22-21-15,-1 0 0,0 0 0,1 0 16,20-21-16,-21 0 15,64-43-15,-85 43 16,22-21-16,-22 21 0,0 0 16,-21-22-16,0 22 0,21 0 0,-21 0 15,0 0-15,0-1 16,-21 22 0,21 22-16,-21-1 15,0 0-15,21 21 0,-21-21 0,-1 22 16,1-22-16,0 21 0,-21 43 15,-22 21 1,43-64-16,21 0 0,-21 1 0,0 20 16,0-20-16,-1-1 0,1 0 0,0 1 15,21-1-15,0 0 0,-21 1 0,21-1 16,-21 0-16,21 43 16,0-43-16,0-21 0,21-42 31,0 0-16,0 0-15,-21 0 0,21 0 16</inkml:trace>
  <inkml:trace contextRef="#ctx0" brushRef="#br0" timeOffset="202178.24">19664 9631 0,'0'-106'15,"-21"572"-15,42-953 0,-21 614 0,0-296 0,0 147 16,21 1-16,0-21 0,0 21 0,22 0 15,-22-1-15,21 1 0,22-21 16,-22 42-16,43 0 16,-64 0-16,21 0 0,-21 0 0,0 21 15,1 21-15,-22-20 0,0 20 16,0-21-16,0 0 0,-22 0 16,1 22-16,-21-22 0,21 0 0,-85 21 15,85-20 1,-22-22-16,1 0 0,21 21 15,0-21-15,0 0 0,-1 0 0,1 0 16,21-21 0,0-1-16,21 22 15,1-21-15,-1 21 0</inkml:trace>
  <inkml:trace contextRef="#ctx0" brushRef="#br0" timeOffset="203924.76">20066 9610 0,'21'0'16,"0"0"-16,22-21 16,-22-1-16,0 22 0,21-42 15,-21 21-15,1 0 0,-1 0 16,0-22-16,0 22 0,0-21 16,64-64-16,-22-42 15,-41 105 1,-22 1-16,0 21 0,0-21 0,0 20 15,0 1-15,0 0 0,-22 42 16,1 0 0,0 1-16,0-1 0,0 21 15,0-21-15,-1 22 0,1-1 0,0 0 16,0 1-16,21-1 0,0 0 0,-21-21 16,21 22-16,0-1 0,0 22 15,0-43-15,0 21 0,0-21 16,21 0-16,0 1 0,0-1 0,0 0 15,1-21-15,20 0 0,-21 0 16,21 0-16,-20 0 0,20 0 0,0 0 16,-21-21-16,22 0 0,20-1 15,-42 1-15,22-21 0,-22 21 0,0 0 16,0-22-16,0 22 0,1 0 16,-22 0-16,0 0 0,0-1 0,0 1 15,-22 42 16,1-21-31,21 22 0,-21-1 16,0 0-16,21 0 0,0 21 16,-21-20-16,21 20 0,0-21 0,0 0 15,0 0-15,0 1 0,21-1 16,0 0-16,0-21 16,0 0-16,22 0 0,-1 0 15,-21 0-15,0 0 0,22 0 16,-22-21-16,0 0 0,43-22 15,-43 22-15,0 0 0,-21 0 0,21-22 16,0 22-16,-21 0 0,0-42 16,0 20-16,0 1 15,0 0-15,-42 42 0,21-22 16,0 1-16,-1 21 0,-20 0 0,21 0 16,-21 0-16,20 0 0,-20 0 15,-64 64-15,43-1 16,63-42-16,0 1 15,0 20-15,0-21 0,0 0 0,0 22 16,21-22-16,0 0 0,-21 21 16,42-21-16,1 1 15,-1-1-15,64 0 0,-64 0 16,22-21-16,-22 0 0,22 0 16,-22 0-16,21 0 0,1-21 15,-22 0-15,22 21 0,63-85 16,-85 64-16,-21-21 0,0 20 15,1-20-15,-1 21 0,-21-21 16,21 20-16,-21 1 0,0-21 0,-21 21 16,0 0-16,-1 21 0,1 0 15,0 0-15,0 0 0,-21 0 16,20 0-16,1 21 0,-21 0 0,0 21 16,-1-21-16,22 1 0,0-1 15,0 0-15,21 0 0,0 21 0,-21-20 16,21-1-16,0 0 0,0 0 15,0 0-15,0 0 0,0 1 16,21-22-16,42 21 16,-42-21-16,1 0 0,-1 0 15,0 0-15,21 0 0,-21-21 0,1-1 16,-1 22-16,0-21 0,0 0 0,0 0 16,0 0-16,1-22 0,-22 22 0,21 0 15,-21 0-15,21 0 0,-21-22 16,0 22-16,-21 21 31,0 0-31,-1 21 16,1 1-16,21-1 0,0 0 0,-21 21 15,21 1 1,0-22-16,0 0 0,0 0 16,0 0-16,0 0 0,21 1 0,0-1 15,1-21-15,-1 21 0,21-21 0,0 0 16,64 0-16,-63 0 15,-1 0-15,0-21 0,1 21 16,-1-21-16,-21-1 0,21 1 0,1 0 16,-22-21-16,0 21 0,21-22 0,-20 22 15,-1-21-15,0 21 16,-21-1-16,0 1 0,0-21 0,0 21 16,0 0-16,-21 21 0,0 0 15,-22 0-15,22 0 0,0 0 0,-21 0 16,20 0-16,-20 21 0,-21 21 15,-1 22 1,43-43-16,21 0 0,0 0 0,0 0 16,0 0-16,0 1 0,0-1 15,0 0-15,0 0 0,0 0 0,42 0 16,22 1 0,-43-22-16,0 0 0,21 0 15,-20 0-15,-1 0 0,21-22 16,-21 1-16,0 21 0,22-21 15,-22 0-15,21-21 0,-21 20 16,22-41-16,-43 21 0,21-1 16,21-41-16,-42 41 15,21 1-15,1-106 16,-1 42-16,-21 64 16,21 20-16,-42 44 31,0-1-31,21 21 15,-22-21-15,-20 106 16,42-84-16,0-1 0,-21 0 16,21 1-16,-21-1 0,21 0 0,0 1 15,0-1-15,0 0 0,0 1 16,0 20-16,21-42 0,0 0 16,0 1-16,22-1 0,-22 0 0,21-21 15,0 0-15,1 21 0,-1-21 16,0 0-16,1 0 0,20 0 0,-20 0 15,105-42 1,-64-1-16,-41 22 0,-22 0 0,21 0 16,-21 0-16,22-22 0,-22 22 15,-21 0-15</inkml:trace>
  <inkml:trace contextRef="#ctx0" brushRef="#br0" timeOffset="204635.81">13991 11240 0,'0'0'0,"0"-22"0,0 1 16,21 21-16,0-21 16,-21-42-1,22 41-15,-22 1 0,21 0 0,-21 42 47,0 0-47,0 22 0,0-1 0,-21 43 16,21-43-16,0 0 0,-22 1 15,22-1-15,0 0 0,0 1 16,-21-1-16,21 0 0,-21-20 0,21 62 16,0-41-1,21-43 1,0 0-1,1 0-15,-1-22 0,0 22 16</inkml:trace>
  <inkml:trace contextRef="#ctx0" brushRef="#br0" timeOffset="205016.59">14774 11155 0,'0'-21'15,"0"42"-15,0-63 0,0 20 0,0 1 0,-21 21 16,0 0-16,0 0 15,0 21-15,-1 1 0,22 20 16,-21-21-16,0 21 0,0 1 0,0-1 16,0 0-16,-1 1 0,1-1 15,0 0-15,21 1 0,0-1 16,0 22-16,0-43 0,0 21 16,21-21-16,0-21 0,22 21 15,-22-21-15,0 0 0,21 0 16,-20 0-16,-1-21 0,21 21 15,22-42 1,-64-22-16,0 43 0,0 0 16,0 0-16,0 0 0,-22 0 15,1-1-15,0 22 0,0-21 0,0 21 16,0 0-16,-43 0 16,43 0-16,0 21 15,21 1-15,-21-1 0,21 0 16,0 0-16,0 0 0,0 0 15,21-21 1</inkml:trace>
  <inkml:trace contextRef="#ctx0" brushRef="#br0" timeOffset="205176.02">15240 11472 0,'0'0'0,"0"-21"31,0 0-15,0 0 0,0 0-16</inkml:trace>
  <inkml:trace contextRef="#ctx0" brushRef="#br0" timeOffset="205636.24">16214 10901 0,'63'-85'31,"-63"64"-31,21 0 0,-21 42 31,0 0-31,-21 0 0,0 22 16,21-1-16,-21 0 0,0 1 16,-1 20-16,22 1 0,-42 42 15,21-43-15,0 1 0,21-22 0,-21 21 16,21-20-16,-22-1 0,22 0 16,0-20-16,0 20 0,0-21 0,0 0 15,0 0-15,22-21 16,-1 0-16,0 0 15,0-21-15</inkml:trace>
  <inkml:trace contextRef="#ctx0" brushRef="#br0" timeOffset="205849.12">16383 11007 0,'0'-21'0,"-21"423"0,21-826 16,0 403-16,21 85 0,-42-149 0,21 64 0,0 0 15,21 0-15,0 21 16,0-22-16,22 22 0,-22-21 16,21 0-16,0 21 0,1-21 0,41 21 15,-41 0-15,-1 0 0,-21 0 16,0 0-16,1 0 0,-1 0 16,-21 21-16,-21 21 15</inkml:trace>
  <inkml:trace contextRef="#ctx0" brushRef="#br0" timeOffset="206033.01">16256 11303 0,'-21'21'16,"42"-42"-16,-63 63 0,42-20 16,21-22-1,0 0 1,21 0-16,-21 0 0,22 0 15,-1 0-15,0 0 0,1-22 16,-1 22-16,-21-21 0,22 21 0,-22 0 0,21-21 16,-21 21-16</inkml:trace>
  <inkml:trace contextRef="#ctx0" brushRef="#br0" timeOffset="206249.14">16891 11261 0,'-42'42'31,"20"-21"-15,22 0-16,0 1 0,-21-1 0,21 0 16,-21 0-16,0 64 15,21-64-15,-21 0 0,21 0 16,0 0-16,0 1 0,0-1 16,0 0-16,21-21 15,0 0 1,0-21-16,-21 0 0,21 21 15</inkml:trace>
  <inkml:trace contextRef="#ctx0" brushRef="#br0" timeOffset="206553.97">17039 11113 0,'0'0'16,"0"-22"-16,0 1 0,-21 21 0,-21 0 15,20 21 1,22 1-1,0-1-15,22-21 16,-1 0 0,0 0-16,0 0 15,0 0-15,0-21 0,-21-1 16,22 1-16,-22 0 16,0 0-1,-22 21-15,1-21 0,0 21 0,0 0 16,0 0-16,0 0 0,-1 0 15,1 0-15,21 21 16,0 0 0,21-21-1</inkml:trace>
  <inkml:trace contextRef="#ctx0" brushRef="#br0" timeOffset="206844.81">17484 10795 0,'21'-21'16,"-42"42"-16,42-63 0,-21 63 31,0 21-31,-21-21 16,21 1-16,-22 20 0,1 0 15,21 1-15,-42 41 0,21-41 16,0 20-16,-1-21 0,1 1 15,0-1-15,0 0 0,0 1 0,21-1 16,0-21-16,0 22 0,0-22 0,0 21 16,0-21-1,0 0-15,21-21 16,0 0-16,0 0 16,-21-21-16,21 0 0,1 21 0,-1-21 15</inkml:trace>
  <inkml:trace contextRef="#ctx0" brushRef="#br0" timeOffset="207171.95">17547 11409 0,'0'21'31,"21"0"-31,0-21 0,1 0 16,-1 0-16,0 0 15,0 0-15,0 0 0,0 0 0,1-21 16,-1 21-16,0-21 0,0 0 15,-21 0-15,21-1 16,-21 1-16,0 0 0,0 0 16,0 0-16,0 0 0,-21 21 15,0 0-15,0 0 0,0 0 0,-22 0 16,1 42-16,-43 21 16,64-20-16,0-22 15,0 21-15,0-21 0,21 1 0,0 20 16,0-21-16,0 0 0,0 0 15,21 1-15,0-1 0,0-21 16,21 0-16,-20 0 16,20 0-16,-21 0 0,0 0 0,22 0 15,-1-21-15</inkml:trace>
  <inkml:trace contextRef="#ctx0" brushRef="#br0" timeOffset="207952.56">18690 11324 0,'42'-21'16,"-42"0"-16,0 0 15,0 0-15,0-1 16,0 1-16,0 0 0,0 0 0,0 0 16,-21-22-16,21 22 0,-21 0 15,-21 0-15,21 21 0,-1-21 0,1 21 16,0 0-16,-21 0 0,21 0 0,-22 0 16,22 21-16,0 0 0,-21 0 0,-43 85 15,64-64-15,0 1 16,-1-1-16,1 0 0,0 22 15,21-22-15,0-21 16,0 22-16,0-22 0,0 0 0,0 0 16,42 0-16,-20-21 0,-1 0 0,21 0 15,-21 0-15,22 0 0,-1 0 16,0 0-16,1-21 0,-1 0 0,0 0 16,1 0-16,-1-22 0,0 22 0,1-21 15,-22 0-15,0-1 0,0-20 16,0 20-16,22-62 15,-22 41-15,-21 22 0,0-1 0,0-20 16,0 21-16,0-1 0,0 1 16,0 21-16,0-22 0,0 22 0,0 42 15,-21 1 1,21 20-16,-22 0 0,22-21 16,-21 22-16,0 20 0,21-20 15,-21 126-15,21-84 16,0-22-16,0-21 0,0 1 15,0-1-15,0 0 0,21-20 16,-21-1-16,21 0 0,0 0 0,1 0 16,41 0-1,-42-21-15,22 0 0,-22 0 16,0-21-16,21 0 0,-21 21 16,22-21-16</inkml:trace>
  <inkml:trace contextRef="#ctx0" brushRef="#br0" timeOffset="209223.87">19410 11218 0,'0'-84'16,"-21"211"-16,42-170 16,-42-41-16,-1 105 15,1 0-15,0 0 16,21 22-16,-21-22 0,21 0 0,-42 85 16,42-43-1,0-42-15,0 1 0,0-1 16,0 0-16,21-21 15,0 0-15,0 0 0,0 0 16,0 0-16,43 0 16,-22-42-16,-21 20 15,1 1-15,-22-21 0,21 21 16,-21 0-16,0-22 0,0 22 0,0 0 16,0-21-16,-43-43 15,22 64-15,0 21 0,-21 0 16,21-21-16,-1 21 0,1 0 15,0 0-15,0 0 0,0 21 0,0 0 16,-1-21-16,22 21 0,0 0 16,0 0-16,22-21 15,-1 0-15,21 0 0,-21 0 16,22 0-16,-1 0 0,0 0 0,1-21 16,-1 21-16,0-21 0,1 21 15,-1-21-15,0 21 0,1 0 0,20-21 16,-21 21-16,-20 0 0,-1 0 15,-21 21 1,0 0-16,0 0 0,0 0 0,0 1 16,0-1-16,-21 42 15,-22 1-15,43-22 16,-21-21-16,21 0 0,0 1 0,0-1 16,0 0-16,0 0 15,0 0-15,21-21 16,0 0-16,22 0 15,-22-21-15,0 0 0,0 21 16,0-21-16,1 0 0,-1-1 0,0 1 0,21 0 16,-21 0-16,1-21 0,-1 20 0,21-20 15,0 0 1,-42 63 15,-21 0-31,21 0 0,-21 0 16,0 1-16,21-1 0,0 0 15,-21 0-15,21 0 0,0 0 16,0 1-16,0-1 0,0 0 0,21 0 16,-21 0-16,42-21 0,-21 0 15,22 0-15,-1 0 16,-21 0-16,0 0 0,22 0 0,-22 0 16,0 0-16,0-21 0,22 0 15,-43 0-15,0 0 0,0-1 16,0 1-16,0 0 0,0-21 0,0 21 15,-22-22-15,1 22 0,0 0 16,0 0-16,0-22 0,0 43 0,21-21 16,-22 0-16,22 0 0,-21 21 15,21-21 1,21 21-16,1 0 0,-1 0 16,21-21-16,-21 21 15,22 0-15,-22 0 0,21 0 0,-21 0 16,22 0-16,-22 0 0,0 0 0,0 0 15,0 21-15,0 0 0,1 0 0,-22 0 16,21 0-16,-21 1 0,0 20 16,0-21-16,0 21 15,0 43-15,0-64 0,0 0 16,0 1-16,0-1 0,0 0 16,0 0-1,0-42 16,0 0-15,-21 0-16,21-1 0,0 1 16,0-85-1,21 85-15,0-21 0,0 0 16,0 20-16,22-20 0,-22 21 0,21-21 16,-21 20-16,22 22 0,-1-21 0,43 21 15,-43 21 1,-21 1-16,0-1 15,-21 21-15,0-21 0,0 22 0,0-22 16,0 21-16,0-21 0,0 22 0,0-22 16,0 0-16,-42 21 15,42-21-15,-21 1 0,21-1 16,21-21 15,0 0-31</inkml:trace>
  <inkml:trace contextRef="#ctx0" brushRef="#br0" timeOffset="210902.42">21378 11451 0,'0'0'15,"21"0"17,1-21-32,-1 21 0,-21-21 15,21 0-15,0 0 0,0-1 16,0-20-16,1 21 0,-1 0 15,-21-22-15,21 22 0,-21-21 0,21 0 16,-21-64-16,21 63 16,-21 1-16,0 21 0,0-21 15,0 20-15,21 1 0,-21 42 32,-21 1-32,0-1 15,21 0-15,-42 42 0,42-20 16,-21-1-16,-1 0 0,22 43 15,-21-21-15,21-22 0,-21 0 16,21-21-16,0 22 0,0-22 0,21 42 16,0-41-16,43 20 15,-43-42-15,0 0 0,43 0 16,-43 0-16,21 0 0,-21 0 16,1-21-16,20 21 0,-21-21 0,0-1 15,22-20-15,-1 0 16,-42-1-16,21 22 0,-21 0 15,21 0-15,-21 0 0,-21 21 32,0 21-32,21 0 0,-21 0 15,21 0-15,-21 1 0,21-1 16,-22 21-16,22-21 0,0 0 16,0 1-16,0-1 0,0 0 15,22-21-15,-1 0 16,0 0-16,42 0 15,-41 0-15,-1 0 0,0 0 0,21 0 16,-21-21-16,1 21 0,-1-21 0,42-64 16,-42 64-1,-21-22-15,22 22 0,-22-21 0,21-64 16,-21 85-16,0-21 0,0-1 16,-21 22-16,-1-21 0,1 21 0,0 21 15,0 0-15,0 0 0,-43 0 16,43 0-16,0 21 0,-21 0 15,20 21-15,1-21 0,0 22 0,0-1 16,0 0-16,21-20 0,0 20 16,0 0-16,0-21 0,0 22 0,21-22 15,0 0-15,0 0 0,0 0 16,1 1-16,20-1 0,43-21 16,20 21-16,-62-21 0,20 0 15,43 0-15,-42-21 16,-22 21-16,0-21 0,22-1 0,-22 1 15,0 0-15,-20-21 0,20 21 16,-21-22-16,0 22 0,0-21 0,-21-22 16,0 43-16,0-21 15,-21 21-15,0-1 0,0 22 16,0 0-16,-22 0 0,1 0 0,21 0 16,-21 22-16,-1-1 0,22 0 0,-85 42 15,64 1 1,21-43-16,0 0 15,21 22-15,0-22 0,0 0 0,0 0 16,0 0-16,0 0 0,21 1 0,0-22 16,0 0-16,64 21 15,-43-21-15,0 0 16,-20 0-16,-1-21 0,0-1 0,0 1 16,0 21-16,0-21 0,1-21 0,-1 21 15,-21-1-15,21-20 0,-21 21 16,21 0-16,-21 0 0,0-1 0,0 1 15,0 0-15,0 42 16,-21-21 0,0 21-16,0 1 0,21-1 15,0 42-15,-22-42 0,22 1 16,0-1-16,0 0 0,0 21 0,0-21 16,22 1-16,-1-22 0,0 21 15,21 0-15,1 0 0,-22-21 0,21 0 16,43 0-16,-22 0 0,-20 0 15,-1 0-15,0 0 0,1 0 16,41-42-16,-63 21 0,22-1 16,-22 1-16,21-21 0,-21 0 0,1-1 15,-1 22-15,21-64 16,-42 22-16,0 42 16,0 0-16,-21-1 0,-21 22 15,20 0-15,-20 0 0,0 0 16,-1 22-16,22-1 0,-42 21 15,-22 64 1,64-85-16,21 21 0,0 22 16,0-43-16,0 21 0,0-20 0,21-1 15,0 0-15,0-21 0,64 21 16,-43-21 0,1 0-16,-22 0 0,21 0 15,-21-21-15,1 0 0,-1 0 0,0-1 16,0-20-16,0 21 0,0-21 15,1-43-15,-1 43 16,21-64-16,-42 42 0,21 22 16,0-22-16,1 22 0,-22 0 0,21-22 15,0 22-15,0 0 0,-21 20 16,0 1-16,0-21 16,-21 42-16,0 21 15,-43 21 1,43 1-16,-21-22 0,21 21 0,21 1 15,-22-1-15,22 0 0,0 22 0,0 42 16,0-1 0,22-41-16,-22-22 0,42 22 0,21 20 15,-41-62-15,20 20 0,0-21 16,1 0-16,-1 0 0,0-21 0,1 0 16,-1 0-16,64 0 15,-64 0-15,0 0 0,1 0 16,-22-21-16,21 0 0,1 0 0,-1 0 15,0 0-15,1-1 0,-22 1 16,21-42-16</inkml:trace>
  <inkml:trace contextRef="#ctx0" brushRef="#br0" timeOffset="211634.5">13885 12806 0,'0'0'0,"0"21"31,0 0-31,-21 0 0,21 43 16,-21 84 0,0-106-16,21 1 0,0-1 15,0 0-15,-21 1 0,21-1 0,-22-21 16,22 22-16,0-22 0,0 0 0,0 0 16,0 0-1,22-21-15,-1 0 0,0 0 16,0-21-16,0 0 0,22 21 0,-22-21 15,42-43-15</inkml:trace>
  <inkml:trace contextRef="#ctx0" brushRef="#br0" timeOffset="212028.28">14351 12785 0,'0'0'0,"-21"0"15,21 21 1,0 0-16,0 0 0,0 0 0,0 22 15,0-22-15,0 0 16,0 0-16,21 0 0,0-21 16,0 0-16,0 0 0,22 0 0,-22 0 15,21 0-15,1 0 0,-22-21 16,42-21-16,-20 21 0,-1-22 16,-21 22-16,0 0 0,0 0 15,-21 0-15,0 0 0,0-1 16,0 1-16,0 0 0,-21 21 15,0 21-15,0-21 16,21 43-16,-21-22 0,0 21 16,-1-21-16,1 22 0,21-1 0,-21 21 15,0-20-15,0-1 0,0 0 0,-1 1 16,1-1-16,0 0 16,0 43-16,21-64 0,-21 0 15,21 1-15,0-1 0,0 0 16,0-42 15</inkml:trace>
  <inkml:trace contextRef="#ctx0" brushRef="#br0" timeOffset="212220.16">14182 13293 0,'21'0'0,"0"0"0,0 0 16,0 0-16,22 0 0,-22 0 16,21 0-16,0-21 0,1 21 15,63-22-15,-64 1 16,0 21-16,-21 0 0,1-21 0,-1 0 16,0 21-16,21 0 0</inkml:trace>
  <inkml:trace contextRef="#ctx0" brushRef="#br0" timeOffset="212402.06">15049 13187 0,'0'0'0,"22"0"16,-1 0-1,0 0 1,-21-21-1,21 21-15,-21-21 16,21-1-16</inkml:trace>
  <inkml:trace contextRef="#ctx0" brushRef="#br0" timeOffset="213993.68">16468 12912 0,'0'0'15,"21"0"-15,0 0 0,42-43 16,-20 1-16,-1 21 16,-21 0-16,0 0 0,1-1 0,-1 1 15,0 0-15,0-42 16,-21 20-16,-21 43 15,-21 0-15,20 0 0,-20 0 16,0 0-16,-1 0 0,1 0 0,0 0 16,-1 21-16,1 1 0,-21-1 15,41 0-15,-20 21 0,21-21 16,0 22-16,21-22 0,0 21 0,21 1 16,0-1-16,0-21 0,22 0 15,-1 0-15,-21 22 0,106 20 16,-85-42-16,-20 1 15,20-1-15,-21 0 0,0 0 0,0 0 16,1 0-16,-22 1 0,0-1 16,0 0-16,0 21 15,-22-42-15,-41 43 0,21-43 0,-1 21 16,1-21-16,0 0 0,-1 0 16,1 0-16,0 0 0,-1 0 15,1 0-15,0 0 0,-43-21 16,43-22-16,20 22 15,22-21-15,-21 21 0,21-1 16,0 1-16,0-21 0,0 21 0,0 0 16,0-22-16,0 22 0,0 0 0,21 0 15,1 21-15,-22 21 16,0 0 0,21 0-16,-21 0 0,0 1 0,21-1 15,-21 0-15,0 0 0,0 21 16,21-20-16,0-1 0,22 42 15,-22-42-15,21 1 16,-21-22-16,0 21 0,22-21 0,-1 0 16,0 0-16,-20 0 0,20 0 15,0 0-15,85 0 16,-106 0-16,64-43 0,-64 43 16,0-21-16,22 0 0,-22 0 15,0 0-15,0-22 0,0 22 0,-21 0 16,0 0-16,22-64 15,-22 64 1,0 42 0,0 0-16,0 1 0,-22-1 15,1 21-15,21-21 16,0 0-16,0 1 0,0-1 16,0 0-16,0 0 0,0 0 0,0 22 15,0-22-15,21 0 16,1-21-16,-1 0 15,0 0-15,0 0 0,0 0 0,0 0 16,1 0-16,-1-21 0,0 21 0,21-21 16,-21-1-16,1 1 0,-1 0 15,0 0-15,0 0 0,0 0 16,0-22-16,22 1 0,-22 0 16,-21 20-16,0 1 0,21 0 0,-21 42 46,-21 0-46,21 1 0,0-1 0,-21 0 16,0 0-16,-1 21 16,22-20-16,0-1 0,0 0 0,0 0 15,0 0-15,0 0 0,22-21 16,-1 0-16,0 0 16,0 0-16,0 0 0,22 0 15,-22 0-15,0-21 0,0 0 16,0 21-16,0-21 0,1 0 15,20-22-15,0-20 16,-42 42-16,21-22 16,1 22-16,-22 0 0,0 0 0,0 0 15,21 0-15,-21-1 0,0 44 32,0-1-32,0 0 0,0 0 0,0 0 15,0 0-15,-21 22 0,21-22 16,0 0-16,0 0 0,0 22 0,0-22 15,0 0-15,0 0 0,0 0 0,0 0 16,42-21 0,-21 0-16,0 0 0,22 0 15,-22 0-15,0 0 0,0-21 16,21 0-16,-20 21 0,-1-21 0,0 0 16,21-22-16,1-20 15,-43 42-15,0 0 0,21-1 16,-21-20-16,21 21 0,-21 0 0,0 42 31,-21 0-15,21 0-16,-21 0 0,21 1 0,0-1 15,-22 0-15,1 21 0,21-21 0,-21 1 16,21-1-16,0 0 16,21-21 15,0-21-31</inkml:trace>
  <inkml:trace contextRef="#ctx0" brushRef="#br0" timeOffset="214320.9">18267 12764 0,'-21'0'0,"-64"84"16,64-63-1,21 1-15,0-1 0,0 0 16,21-21 0,0 0-16,0 0 15,0 0-15,1-21 0,-22 0 16,21-1-16,-21 1 16,0 0-16,0 0 0,0 0 15,0 0-15,-21-1 0,-1 1 16,1 0-16,0 21 15,0 0-15,0 0 0,21 21 16,-21 0-16,21 1 0,0-1 0,-22 21 16,22 0-1,0-20-15,0-1 0,22-21 16,-1 21-16,0-21 0,0 0 0</inkml:trace>
  <inkml:trace contextRef="#ctx0" brushRef="#br0" timeOffset="214588.75">18669 12764 0,'0'-22'0,"0"44"0,0-65 16,0 22-16,0 0 15,-21 21 1,0 21-16,-1 0 16,22 0-16,-21 1 15,0 20-15,21 0 0,-21 1 0,0-1 16,0 0-16,21 1 0,-22-1 15,1-21-15,21 21 0,-21 1 0,21-22 16,-21 21-16,21-21 0,-21 43 16,21-43-1,21-21 1,0 0-16,0-21 0,-21 0 16,21 21-16,1-21 0,-1-1 0</inkml:trace>
  <inkml:trace contextRef="#ctx0" brushRef="#br0" timeOffset="-214744.07">18394 13039 0,'21'0'0,"-63"0"0,63 0 0,-64 0 15,22 0-15,21 21 16,21-21 0,1 0-1,20 0-15,-21 0 0,0 0 16,85 0-16,-85 0 15,22-21-15</inkml:trace>
  <inkml:trace contextRef="#ctx0" brushRef="#br0" timeOffset="-213287.16">19092 12933 0,'-63'21'31,"42"-21"-31,-1 21 0,1-21 0,0 21 15,0 1-15,0-1 0,0 0 0,21 0 16,-22 0-16,1 0 0,0 1 0,21-1 16,0 21-1,0 22-15,0-43 0,0 0 16,21-21 0,0 0-16,1 0 0,20 0 0,-21 0 15,21 0-15,-20 0 0,41 0 16,1-42-16,-22 20 15,0 1-15,-21 0 0,22-21 16,-1-1-16,-21 1 0,0 0 16,1-1-16,-22 1 0,42-127 15,-21 42 1,0 84-16,-21 22 0,0 0 16,0 0-16,0 42 15,-21 0-15,0 0 0,21 22 16,-21 20-16,0-20 15,21 20-15,0-21 0,-22 1 16,1 41-16,21-41 0,-21-1 16,21-21-16,0 22 0,0-1 0,0-21 15,0 0-15,0 0 16,0 1-16,0-1 0,21-21 16,0 0-16,1 0 15,-1 0-15,0-21 16,0-1-16,-21 1 0,42-21 15,-20 21-15,20-43 16,-21 43-16,0-21 0,-21 21 16,21 21-1,-21 21 1,0 0-16,0 0 0,0 21 16,0-20-16,0-1 15,0 0-15,0 0 0,0 0 0,0 0 16,0 1-16,22-1 0,-1-21 15,0 0-15,42 21 0,-41-21 16,-1 0-16,21 0 0,-21 0 16,0 0-16,22-21 0,-22 21 0,0-21 15,0-1-15,0 22 0,1-21 0,-1 0 16,21-21 0,-21 21-16,0-22 0,-21 22 15,0 0-15,0 0 0,0 42 31,0 0-31,0 0 16,0 0-16,0 1 0,-21-22 0,21 21 16,0 0-16,-21 0 0,21 0 0,0 0 15,0 1 1,21-22-16,0 0 0,1 0 16,-1 0-16,0 0 0,0 0 15,0 0-15,-21-22 0,21 22 16,1-21-16,-1 21 0,0-42 15,0 21-15,0 0 0,-21-1 16,21 1-16,1 0 0,-22 0 16,21 0-16,-21 42 47,0 0-47,0 0 0,0 0 15,0 1-15,0-1 0,0 0 16,0 0-16,0 21 15,21-42-15,0 22 0,0-1 0,0-21 0,1 0 16,20 21-16,64-21 16,-22 0-1,-41 0-15,-1 0 0,0 0 0,1 0 16,-1-21-16,-21 0 0,22-1 16,-22 1-16,0 0 0,0 0 0,43-85 15,-43 85-15,-21-64 16,0 43-16,0 21 15,0 0-15,-21 21 0,-1 0 16,1 0-16,-21 0 0,0 0 0,-1 21 16,1 0-16,-43 21 15,64 1-15,-21-22 0,21 21 16,-1-21-16,1 0 0,21 1 0,-21-1 16,21 0-16,0 0 0,0 0 0,21 0 15,-21 1-15,21-22 0,22 21 16,-1 0-16,0-21 15,-42 21-15,22-21 0,-1 21 16,0 0-16,0 1 0,0-1 0,-21 0 16,0 0-16,0 21 0,21-20 15,-21 20-15,0 0 0,0 1 0,0-1 0,0 85 16,-21-42 0,0-43-16,-21-21 0,21 21 15,-1-20-15,-20 20 0,21-21 16,-21 0-16,-1 0 0,22-21 0,-21 22 0,-64-22 15,42 0 1,22 0-16,21-22 16,-21 1-16,20 21 0,22-21 15,-21 0-15,21 0 0,0 0 16,0-1-16,0 1 0,0 0 16,21 0-16,1-21 0</inkml:trace>
  <inkml:trace contextRef="#ctx0" brushRef="#br0" timeOffset="-213076.28">20087 12806 0,'0'0'0,"-42"0"0,42-21 31,0 0 0,21 21-15,-21-43-16</inkml:trace>
  <inkml:trace contextRef="#ctx0" brushRef="#br0" timeOffset="-212578.56">22225 12594 0,'0'0'15,"0"-21"-15,21 0 0,-21 0 16,0 0-16,0-1 15,-21 22 1,0 22-16,21-1 0,-21 0 16,-1 0-16,22 21 0,-21 1 0,0-1 15,0 0-15,0 1 16,0-1-16,-1 22 0,1-22 0,0 0 16,0 43-16,21-22 15,0-20-15,0-22 0,0 0 16,21 0-16,-21 0 0,21 1 0,0-22 15,1 0-15,-1 0 0,21 0 0,-21 0 16,22 0-16,-22 0 16,21-22-16,-21 22 0,0-21 0</inkml:trace>
  <inkml:trace contextRef="#ctx0" brushRef="#br0" timeOffset="-212399.67">22034 12891 0,'-21'0'0,"42"0"0,-21 0 31,22 0-31,-1 0 16,21 0-16,-21 0 0,22-22 0,-1 22 16,-21 0-16,21-21 0,1 21 0,20 0 15,-20 0-15</inkml:trace>
  <inkml:trace contextRef="#ctx0" brushRef="#br0" timeOffset="-211883.96">23008 12954 0,'0'-21'31,"21"0"-15,-21 0-16,0-1 0,0 1 15,0 0-15,0 0 0,0 0 0,0 0 0,0-1 16,-21 1-16,0 21 0,-21-21 16,-1 21-1,22 0-15,-21 0 0,21 0 0,-1 21 16,-20 0-16,21 22 0,-21-22 0,20 21 16,1-21-16,0 22 0,-21-1 15,42 22-15,-21-43 0,21 42 16,0-42-16,21 1 0,-21-1 15,21-21-15,0 21 0,21-21 16,-20 0-16,-1 0 0,21 0 0,-21 0 16,64-42-1,-22 20-15,-41 1 0,-1 0 16,0-42-16,0 41 16,0 1-16,0-85 15,1 64-15,-22 0 0,21 21 16,-21 42-1,0 0 1,0 0-16,-21 21 0,21-20 0,0 20 16,-43 43-1,43-64-15,0 21 0,0-21 0,0 0 16,0 1-16,0-1 0,21-21 0,-21 21 16,22-21-16,20 0 0,-21 0 15,43 0-15,-22 0 0,-21 0 16,21-21-16</inkml:trace>
  <inkml:trace contextRef="#ctx0" brushRef="#br0" timeOffset="-211388.24">23558 12721 0,'0'-42'0,"-63"317"16,126-592-16,-63 401 0,0-211 0,0 106 0,0 0 16,0 0-16,0 0 0,0-1 0,0 44 15,0-1 1,0 0-16,0 0 0,0 0 15,-21 22-15,21-1 0,-21 0 16,21 1-16,-21-1 0,21 0 0,0 1 0,0-22 16,-21 21-16,21 0 0,-43 22 15,43-22-15,0-21 16,0 1-16,-21-1 0,21 0 0,0 0 16,-21 0-16,21-42 46,0 0-46,0 0 0,0 0 16,0-1-16,0-20 0,21 21 0,0 0 16,1-22-16,-1 22 0,21-21 15,0 21-15,22-43 16,21 43-16,-43 21 0,-21 0 0,21 0 16,-20 0-16,-1 21 15,0 0-15,-21 1 0,21-1 0,-21 0 16,0 0-16,0 0 0,0 0 0,0 1 15,0-1-15,-21 0 0,0 0 16,0 0-16,-1 0 0,-20-21 0,0 43 16,-22-43-1,22 0-15,0 21 0,20-21 0,-20 0 0,21 0 16,0 0-16,0 0 0,-1 0 16,1 0-16,21-21 15,0 0-15,21 21 0,1-22 16</inkml:trace>
  <inkml:trace contextRef="#ctx0" brushRef="#br0" timeOffset="-210888.09">24532 12827 0,'0'-21'0,"0"42"0,0-63 0,0 21 15,0-1-15,-21 1 16,0 21-16,0 0 0,-1 0 16,1 0-16,0 0 0,0 0 0,-21 0 15,20 0-15,1 21 16,0 1-16,0-22 0,-64 84 16,64-63-16,21 1 0,0-1 15,-21 0-15,21 0 0,0 0 16,0 0-16,0 1 0,0-1 0,21 0 15,0 0-15,0-21 0,43 21 16,-43-21-16,0 0 16,0 0-16,1 0 0,-1 0 0,0 21 15,0-21-15,0 22 16,-21-1-16,0 0 16,-21 0-1,0-21-15,0 0 16,0 0-16,-1 0 0,-20 0 0,0 0 15,21 21 1,-1-21-16,1 0 0,0 0 0,0 0 0,0 0 16,0 0-16,-1 0 15,1 0-15,0 0 47</inkml:trace>
  <inkml:trace contextRef="#ctx0" brushRef="#br0" timeOffset="-210019.35">13885 14457 0,'0'0'15,"-21"0"1,21 21 0,-21 0-16,0 22 0,21-1 0,0-21 15,-21 21-15,21 22 0,-22-22 16,1 1-16,21-1 0,-21 0 0,0 1 15,21-1-15,0-21 0,-21 21 0,21-20 16,-21-1-16,21 0 0,-22 0 16,22 0-16,0 0 0,22-21 31,-1 0-31,0-21 16,0 21-16,0-21 0,0 0 15,1 0-15,20 21 0,-21-21 0</inkml:trace>
  <inkml:trace contextRef="#ctx0" brushRef="#br0" timeOffset="-209545.04">14224 14774 0,'0'0'0,"-42"-21"0,20 21 16,1-21-16,0 21 0,0-21 16,0 21-16,0-21 0,21 0 0,0-22 15,0 22-15,0 0 16,21-21-16,0-1 0,21 22 15,-21 0-15,22 0 0,-22 0 16,106-1-16,-106 22 16,21 0-16,-20 0 0,-1 22 15,0-1-15,0 0 0,-21 21 0,0-21 16,0 22-16,0-1 0,-42 0 0,21-20 16,-22 20-16,22 0 0,-21-21 15,-64 43-15,64-22 16,-1-21-16,1 22 0,-22-1 0,43 0 15,21-20-15,0-1 0,0 0 16,0 0-16,0 0 0,43 0 16,-22-21-16,0 0 0,64 0 15,-64 0-15,21 0 0,0-21 16,1 0-16,-22 21 0,21-21 16,-21 0-16,1 0 0,-1-1 0,0-41 15,-21 42-15,0-22 16,0 22-16,0 0 0,-21-21 0,0 21 15,-22-1-15,22 22 0,0-21 16,-21 21-16,20 0 0,1 0 0,-21 0 16,-22 43-16,43-43 15,0 21-15,0 0 0,21 0 16,0 0-16,0 22 0</inkml:trace>
  <inkml:trace contextRef="#ctx0" brushRef="#br0" timeOffset="-209462.09">14795 15028 0,'85'-21'0</inkml:trace>
  <inkml:trace contextRef="#ctx0" brushRef="#br0" timeOffset="-209220.23">15113 14880 0,'-106'21'31,"85"-21"-31,190-21 0,-211 21 0,-64 21 47,127-21-47,0 0 15,1-21-15,-22 0 16,-22 0 15,1 21-31,0 0 16,0 0-16,21 21 15,-21-21-15,42 0 16,0 0-16</inkml:trace>
  <inkml:trace contextRef="#ctx0" brushRef="#br0" timeOffset="-206686.15">16743 14351 0,'0'0'16,"0"-21"-16,0 0 0,-21 0 16,-1 21-16,1 0 15,0 0-15,0 0 0,0 0 16,-22 21-16,22 0 0,-21 0 16,21 0-16,-22 22 0,22-1 0,-21 0 15,0 1-15,20 20 0,1-21 0,0 1 16,-21 20-16,21-20 0,21 20 0,0-21 15,-22 1-15,22 20 16,0-20-16,0-1 0,22-21 16,-1 0-16,0 0 0,21-21 0,-21 0 15,22 0-15,-1 0 0,0 0 16,1 0-16,-1-21 0,0 21 0,22-21 16,21-21-16,-43-1 0,21 22 15,-41 0-15,20 0 0,-21-21 16,21 20-16,-42-20 0,22 21 0,-22-21 15,21 20-15,-21 1 0,0 0 0,0 0 16,-21 21 0,-1 21-1,22 0-15,0 0 0,0 1 0,-21 20 16,21-21-16,0 21 16,-21 22-16,21-43 0,0 0 0,0 22 15,0-22-15,0 0 0,0 0 16,21 0-16,0 0 0,1 1 0,-1-22 15,0 0-15,85 0 16,-22-43 0,-41 43-16,-22-21 0,21 0 15,-21 0-15,1 0 0,-1-22 0,0 22 16,-21 0-16,0-21 0,0 20 0,0-20 16,0-21-16,-64-43 15,43 85-15,0-1 16,-21 1-16,21 21 0,-22 0 0,22 0 15,-21 0-15,21 0 0,-22 21 0,22 1 16,-21-1-16,-22 63 16,43-41-16,0-22 15,21 64-15,0-64 0,0 21 16,0-21-16,21 22 0,0-22 16,0 0-16,22 0 0,20 0 15,43-21-15,-64 0 0,22 0 16,-22 0-16,22 0 0,-1-21 0,-20 0 15,-1 0-15,21 0 16,-41-1-16,20 1 0,0 0 0,22-64 16,-43 22-1,-21 42-15,0 0 0,0-1 16,0 44 0,0-1-1,0 0-15,0 21 0,0-21 16,-21 1-16,21-1 0,-21 21 0,-1 0 15,22-20-15,0-1 0,0 21 16,0-21-16,0 0 0,0-42 47,22 21-47,-1-21 0,-21 0 16,21 0-16,0 0 0,-21-1 0,21 1 15,0-21-15,22-43 16,-1 22-1,-42 42-15,21-1 0,-21 1 0,0 0 16,21 21-16,1 0 0,-22 21 16,0 0-16,0 1 0,0 20 15,0 21 1,0-41-16,0-1 0,0 0 0,0 0 16,0 0-16,0 0 0,0 1 0,21-1 15,0 0-15,-21 0 0,21-21 0,21 0 16,43 0-1,-64 0-15,22 0 16,-1-21-16,0 0 0,-21 0 16,1-1-16,-1 1 0,0 0 0,0-21 15,0-22 1,0 22-16,22-64 0,-43 64 0,21-22 16,0 22-16,-21-22 0,21 22 15,-21-21-15,0 20 0,0 1 0,0 21 16,0 0-16,0-1 0,0 44 15,-21 20-15,0-21 16,0 21-16,0 1 16,-1-1-16,1 0 0,21 1 0,-21-1 15,21 0-15,-21 1 0,21-1 0,0 43 16,0-22 0,0-42-16,0 22 0,0-22 0,0 0 15,21 21-15,0-20 0,0-1 0,22 0 16,-22 0-16,0-21 15,0 0-15,43 0 0,-1 0 16,-20-21-16,-22 0 0,0 0 16,21 21-16,-21-22 0,1 1 15,-1-21-15,-21 0 0,21 20 16,-21 1-16,0-42 16,0 42-16,0-1 0,-21 22 15,0 0-15,21 22 16,-22-1-16,22 0 15,-21 0-15,21 0 0,0 0 0,-21 43 16,21-43 0,0 0-16,0 0 0,0 1 0,21 20 15,0-21-15,1-21 0,-1 0 0,0 0 16,0 0-16,0 0 0,0 0 16,1 0-16,20-42 15,-42 21-15,21-1 0,0-20 16,0 21-16,1 0 0,-1 0 15,0-22-15,0 22 0,21 0 16,43-43-16,0 43 16,-43 21-16,-21 0 15,0 0-15,1 0 0,-1 21 16,0 1-16,-21-1 0,0 0 0,0 0 16,0 21-16,0-20 0,-42 20 15,20-21-15,1 0 0,0 0 0,0 1 16,0-1-16,0 0 15,-1-21-15,22 21 0,0-42 32,22 0-17,-1 21-15,0-21 0,0-1 16,-21 1-16,21 0 0,0 0 0,1 0 16,20-43-16,0 1 15,-21 42-15,1-1 0,-1 1 16,-21 0-16,0 0 0,0 42 31,-21 0-31,-1 0 16,1 1-16,21-1 0,-21 21 0,21-21 15,-21 0-15,21 1 0,0 20 0,0-21 16,0 0-16,0 0 0,0 22 16,0-22-16,21 21 15,0-21-15,22 1 0,-22-22 16,0 0-16,21 0 0,-21 0 15,1 0-15,-1 0 0,0 0 0,0-22 16,0 1-16,0 0 0,1 0 0,-1 0 16,21-43-16,-42 43 15,21-21-15,0-1 0,1 1 0,-1-64 16,-21 64-16,21-64 16,0 43-16,-21 20 0,21-20 15,-21 42-15,0-22 0,0 22 0,0 0 16,0 0-16,-21 42 15,0 0 1,0 0-16,21 22 0,-21-22 16,-1 21-16,1 0 0,21 1 0,0-1 15,0 0-15,0 1 0,-21-1 0,21-21 16,0 22-16,0-1 16,0 0-16,0 43 0,0-43 15,0-21-15,21 1 0,0-1 0,-21 0 16,22-21-16,-1 21 0,0-21 15,0 0-15,0 0 0,0 0 16,1 0-16,-1-21 16,0 0-16,0 0 0,43-1 15,-43 1-15,0 0 0,-21-21 16</inkml:trace>
  <inkml:trace contextRef="#ctx0" brushRef="#br0" timeOffset="-206452.98">20002 14647 0,'0'0'16,"-21"0"-16,42 0 31,1 0-31,-1 0 0,0 0 16,21 0-16,-21 0 0,1 0 15,20 0-15,-21-21 0,43 21 16,-22-21-1,-21 21-15,0-21 0,22 21 0,-43-21 16,0 0 0</inkml:trace>
  <inkml:trace contextRef="#ctx0" brushRef="#br0" timeOffset="-206208.12">18394 14542 0,'-21'0'0,"42"0"0,-64 21 16,65-21 0,20 0-16,-21-21 15,0 21-15,22-22 0,-1 22 16,0-21-16,1 0 0,-1 21 0,0-21 15,1 21-15,62-21 16,-62 0-16,-22 21 0,0 0 16,21 0-16</inkml:trace>
  <inkml:trace contextRef="#ctx0" brushRef="#br0" timeOffset="-204895.37">21421 14626 0,'-22'-21'0,"44"42"0,-44-63 15,22 21-15,0 0 16,0-1-16,0 1 16,22 21-16,-1 0 15,0 0-15,0 0 0,0 0 16,0 21-16,-21 1 0,22-1 15,-1 63 1,-21-62-16,0 20 0,0 0 0,0-21 16,0 1-16,0 20 0,0 0 15,-21-21-15,21 1 0,0-1 16,-22 0-16,1 0 0,21 0 0,0 0 16,-21-21-16,21-21 31,0 0-16,0 0-15,0 0 0,0 0 0,42-22 16,-42 1-16,43 21 0,-22-22 16,0 1-16,21 0 0,1-1 15,-22 1-15,21 0 0,1-1 0,-1 1 16,43 0 0,-1 42-16,-63 0 15,1 21-15,-22 0 0,0 0 0,0 22 16,0-1-16,0-21 0,0 21 0,0 1 15,0-1-15,-64 43 16,43-22 0,0-42-16,0 1 0,21-1 0,-22 0 0,22 0 15,0-42 32,0 0-47,0 0 16,0-1-16,0 1 0,0 0 0,0 0 15,43-43-15,20-41 16,-42 62 0,1 22-16,-1-21 0,0 21 0,0-1 15,0 1-15,0 0 0,22 0 0,-22 21 16,0 0 0,0 0-16,22 21 0,-43 0 0,0 0 15,0 1-15,0-1 0,21 0 0,-21 21 16,0-21-16,0 22 0,0-22 15,0 21-15,0-21 0,0 43 16,0-43-16,-21 0 0,21 0 0,0 1 16,0-1-16,0 0 15,21-42 32,0 21-47,0 0 16,0-21-16,0 21 0,1 0 15,20-22-15,0 1 16,-42 0-16,21 21 16,-21-21-16,22 21 15,-22-21-15,21 0 16,0 21 0,-21-22-16,-21 22 46,0 0-30,21 22-16</inkml:trace>
  <inkml:trace contextRef="#ctx0" brushRef="#br0" timeOffset="-203605.11">22542 14838 0,'0'0'0,"-21"21"15,42-21 16,1 0-15,-1 0-16,0 0 0,0-21 16,0 0-16,0 21 0,1-21 0,-1-1 15,0 1-15,0 0 0,0 21 16,0-42-16,-21 21 0,0-1 16,22 1-16,-22 0 0,0-21 0,0 21 15,0-1-15,0 1 0,0 0 16,-22 21-1,1 0-15,0 21 0,0-21 0,0 21 16,0 1-16,-1 20 0,1-21 16,-21 21-16,42-20 0,-21 20 15,0-21-15,21 0 0,0 22 0,0-22 0,0 21 16,0 0 0,21-20-16,21-1 0,-21 0 15,22-21-15,-22 0 0,21 0 0,-21 0 16,22 0-16,-1 0 0,-21 0 0,21 0 15,-20 0-15,20-21 0,21 0 16,1-22-16,-43 22 16,0 0-16,0 0 0,22-43 15,-22 22-15,0 21 0,-21-22 16,21 22-16,-21 0 0,0 0 0,0-21 16,0 63 15,0 0-31,-21 21 0,0-21 15,0 1-15,21-1 0,-21 42 16,-1-42-16,22 1 16,-21 20-16,21-21 0,-21 0 15,21 0-15,-21 1 0,21-1 0,-21-21 16,21 21 0,0-42 15,0 0-31,0-1 0,21 22 0,0-21 15,0 0-15,-21 0 0,21-21 16,1 20-16,-1 1 0,21-21 0,-21 21 16,0 0-16,64-43 15,-43 43 1,-20 21-16,-1 21 16,-21 0-16,0 0 0,0 1 15,0-1-15,0 0 0,0 0 16,-21 43-16,21-1 15,0-42-15,0 0 0,0 1 16,0-1-16,21-21 0,0 21 0,0 0 16,0-21-16,22 0 0,-22 0 15,0 0-15,21 0 0,1 0 16,-1 0-16,-21-21 0,-21 0 16,21 0-16,0-1 15,1 1-15,-1 0 0,0-21 16,0 21-16,0-22 0,22-41 15,-43 41-15,0 22 16,0 0-16,21 21 0,-42 21 31,-1 0-31,22 0 0,-21 22 16,-21 41 0,42-62-16,0-1 0,0 0 0,0 0 15,0 0-15,0 0 0,0 1 0,0-1 16,0 0-16,21 0 15,21-21-15,1 0 16,-22 0-16,0 0 0,0 0 16,0 0-16,1-21 0,-1 0 0,0 21 15,0-43-15,0 22 0,22-42 16,-22 42-16,0-1 16,-21-20-16,0 21 0,21-21 0,-21 20 15,21-20-15,-21 21 0,0 0 16,-21 42-1,0 21 1,0-21-16,0 22 0,-1-22 16,22 21-16,-21-21 0,0 64 15,21-21 1,0-43-16,21 0 0,0 0 16,1 0-16,-1-21 0,0 0 15,21 0-15,-21 0 0,22 0 0,-22 0 16,21 0-16,1 0 0,-22 0 0,21 0 15,0 0-15,1 0 0,-22-21 0</inkml:trace>
  <inkml:trace contextRef="#ctx0" brushRef="#br0" timeOffset="-203557.09">24828 14838 0</inkml:trace>
  <inkml:trace contextRef="#ctx0" brushRef="#br0" timeOffset="-202655">13737 16129 0,'-21'0'0,"42"0"0,-42-21 0,0 0 15,21 0-15,0-1 16,0 1-16,0 0 0,0 0 16,0 0-16,0 0 0,0 42 47,0 0-47,0 21 0,0-21 15,0 22-15,0-1 0,0 0 16,0 1-16,-21-1 0,21 43 15,-22-22-15,22-20 16,0-1-16,0-21 0,0 0 0,0 22 16,0-22-16,0 0 15,0 0-15,22-21 16,-1 0 0,0-21-16,0 0 0,0 0 0,22-1 15</inkml:trace>
  <inkml:trace contextRef="#ctx0" brushRef="#br0" timeOffset="-202014.69">14541 16129 0,'0'0'0,"0"-21"0,0 0 16,-21 21-16,0-21 15,0-1-15,0 1 16,0 0-16,-1 0 0,1 0 15,0 0-15,0 21 16,0 0-16,0 0 16,-1 0-16,1 21 0,0 0 0,0 0 15,0 0-15,0 0 0,-1 22 16,1-22-16,0 21 0,0-21 0,0 43 16,21-43-16,0 0 0,0 0 15,0 1-15,0-1 16,21-21-16,0 0 0,0 0 15,22 0-15,-22 0 0,21-21 16,0 21-16,1-22 0,20-20 16,-20 21-16,-1 0 0,-21 0 15,21-1-15,-20 1 0,-1 0 0,-21 0 16,21 21-16,-21-21 16,0 42-1,-21 0-15,21 0 0,-21 0 16,-1 1-16,22 20 0,-21-21 15,0 0-15,21 22 0,-21 20 16,0 43-16,21-85 16,0 21-16,0 1 0,0-22 15,0 21-15,0-21 0,0 22 16,0-22-16,0 0 0,0 0 16,0 0-16,0 1 0,0 20 15,-21-21-15,-1-21 16,-20 0-16,21 0 0,-21 0 15,20 0-15,-20-21 0,0 21 0,21-21 16,-22 0-16,-20-1 0,42 1 16,-1 0-16,1 0 0,0 0 15,0 0-15,21-1 0,-21 1 0,21 0 16,0 0-16,0 0 16,21 0-16,0-1 15,0 22-15,0-21 0,22 0 0,-22 21 16</inkml:trace>
  <inkml:trace contextRef="#ctx0" brushRef="#br0" timeOffset="-201795.68">14965 16425 0,'0'0'0,"21"-21"31,-21 0-31,21 21 15,-21-21-15,0 0 16,0 0 0,0-1 15</inkml:trace>
  <inkml:trace contextRef="#ctx0" brushRef="#br0" timeOffset="-200684.87">16573 15896 0,'0'-21'0,"0"42"0,0-63 15,0 63 17,0 21-32,0-20 0,0 20 0,0 21 15,-21 43 1,0-63-16,0 20 0,21-21 0,0 22 16,-21-22-16,0 1 0,21-1 0,-22-21 15,22 21-15,0-20 0,0 20 16,-21-21-16,21 0 15,0-42 17,0 0-32,0 0 0,0-22 15,0 22-15,0 0 0,21-42 16,1 20-16,-1 1 16,21 0-16,-21-1 0,22 1 0,-1 0 15,0-1-15,1 1 0,-1 21 0,0 0 16,1-1-16,41 1 15,-41 21-15,20 21 0,-42 1 16,0-1-16,1 0 0,-22 0 16,0 21-16,0-20 0,0-1 0,-22 21 15,1-21-15,0 0 0,-42 22 16,-22-1 0,43-42-16,20 0 0,1 21 0,0-21 15,-21 0-15,21 0 0,-1 0 16,1 0-16,0 0 0,21-21 15,-21 21-15,-21-21 0,42 0 16,-22 0 0,1 21-16,21 21 15,0 0-15,0 0 16,0 21-16,0-20 16,0-1-16,0 21 0,0 0 15,0-20-15,43 20 0,-22-21 0,0 0 16,0 0-16,0 1 15,0-22-15,22 21 0,41-21 16,-41 0-16,-1 0 0,0 0 16,1 0-16,-1-21 0,0-1 15,22 1-15,-22 0 0,1 0 0,20 0 16,-21 0-16</inkml:trace>
  <inkml:trace contextRef="#ctx0" brushRef="#br0" timeOffset="-199683.56">17462 16468 0,'-84'0'15,"63"21"-15,148-42 16,-149 21-16,-105 21 0,106-21 0,21 21 0,-21-21 0,21 21 16,-21-21-16,42 0 31,0 0-31,0 0 0,22 0 16,-22-21-16,21 0 15,-21 21-15,22-21 0,20-22 16,1-20-16,-43 42 15,-21 0-15,0-1 0,0 1 16,0 0-16,-21 0 0,0 21 16,-1 0-16,1 0 0,-85 21 15,64 0 1,21 0-16,-21 1 0,20-1 0,-20 0 0,21 21 16,0-21-16,21 1 0,0 20 0,0-21 15,0 0-15,0 0 0,0 22 16,42-1-16,22-21 15,-22 0-15,0-21 0,1 0 16,20 0-16,-21 0 0,22 0 16,-22 0-16,1 0 0,20 0 0,-21-21 15,64-21 1,-42 0-16,-43 20 0,0 1 16,0 0-16,-21-21 0,0 21 0,21-1 15,-21 1-15,0 0 0,0 0 0,-21 21 31,21 21-15,0 0-16,-21 0 16,21 1-16,0-1 0,0 0 0,0 0 15,0 0-15,0 0 16,0 1-16,21-22 0,0 21 16,1-21-16,-1 0 0,0 0 15,0 0-15,21 0 0,-20 0 0,20 0 16,-21-21-16,0 21 0,22-22 0,-1-20 15,21-21 1,-63 41-16,0 1 0,22 0 16,-22 0-16,0 0 0,0 0 15,0-1-15,0 44 32,-22-1-32,1 0 15,21 0-15,-21 0 0,21 22 16,-21-22-16,21 21 0,-21 22 15,21-22-15,-21 0 0,21 1 0,-22-1 16,22 21-16,0-20 16,0-1-16,0 22 0,0-1 0,0-21 0,0 22 15,0-22-15,0 22 0,0 63 16,-21 42 0,0-105-16,0-22 0,21 21 15,-21-20-15,0-1 0,-1 22 0,1-43 16,21 21-16,-21 0 0,0-20 0,-21-1 15,20 0 1,1-21-16,0-21 16,0 0-16,0-22 15,0 22-15,21-21 0,-64-85 16,43 63-16,0 1 16,0 20-16,-1-20 0,1-1 15,21 1-15,0-1 0,0 1 0,0 21 16,0-22-16,43-42 15,20 22-15,-42 41 0,-21 1 16,21 0-16,85-22 16,-63 22-16,-1-1 0,21 22 0,1-21 15,-22 21-15,128-64 16</inkml:trace>
  <inkml:trace contextRef="#ctx0" brushRef="#br0" timeOffset="-199000.17">19008 15896 0,'-22'0'0,"-20"-21"32,21 21-32,0 0 0,-22 42 15,22-20-15,-21 62 16,21-41-16,0-1 0,-1 64 15,1-64-15,21 22 16,-21-22-16,21 0 0,0-21 0,-21 22 16,21 41-16,0-62 15,0-1-15,21-42 47,-21-1-47,21 1 16,-21 0-16,21 0 0,-21 0 0,22-22 15,-1 22-15,-21 0 0,21-21 16,0 21-16,0-1 0,43-20 16,-22 21-16,-21 0 0,22 21 15,-22 0-15,0 0 0,21 0 16,-21 21-16,22 0 0,-22 0 0,0 0 16,-21 22-16,0-22 0,0 0 0,0 64 15,0-43 1,-21-21-16,0 0 0,-22 1 0,1 20 15,0-42-15,21 21 0,-22-21 16,22 0-16,-21 0 0,21 0 16,-1 0-16,1 0 0,0 0 0,0 0 15,0 0-15,21-21 0,0 0 16,0 0 0,0-1-1,21 1-15,0 21 0,0-21 16,0 21-16,22-21 0,-22 21 15</inkml:trace>
  <inkml:trace contextRef="#ctx0" brushRef="#br0" timeOffset="-198563.77">19579 16298 0,'0'-21'16,"0"0"-1,-21 21 1,0 0-16,0 0 0,-1 21 15,1 0-15,0 1 0,-21 20 16,21-21-16,-1 0 0,1 0 16,0 1-16,21 20 0,0-21 15,0 0-15,0 22 16,0-22-16,21 0 0,0 0 0,1 0 16,20-21-16,-21 0 0,21 0 15,-20 0-15,20 0 0,0 0 0,-21 0 16,22-21-16,20 0 15,-20-21-15,-22 20 16,-21 1-16,0 0 0,0-42 16,0 20-16,0 22 0,0-21 0,0-1 15,-21 22-15,-1 0 0,1 0 0,-21-21 16,0 42 0,20 0-16,1 0 0,-21 21 15,21 0-15,0 0 0,-22 0 0,-20 43 16,42-22-16,-22 0 15,43-20-15,0-1 16,0 0-16,0 0 0,0 0 0,21-21 16,1 21-16,20-21 0,0 0 0,1 0 15,41 22-15</inkml:trace>
  <inkml:trace contextRef="#ctx0" brushRef="#br0" timeOffset="-197387.75">20278 16404 0,'0'-42'0,"0"84"0,0-105 0,0 42 16,0-1-16,0-20 0,0 21 15,0 0-15,-22 0 16,22-1-16,-21 22 0,0 0 0,0 0 16,0 0-16,0 22 0,-22-1 15,22 0-15,0 0 0,0 21 16,0-20-16,21-1 0,-22 21 15,22-21-15,-21 0 0,21 1 16,0-1-16,0 0 0,0 0 0,0 0 16,0 22-16,43-22 15,-22-21-15,0 0 16,0 0-16,0 0 0,0 0 0,1-21 16,20-1-16,-21 22 0,0-21 15,0 0-15,43-42 16,-43-1-16,0 43 15,-21 0-15,21 0 0,-21-1 16,0 1-16,0 42 31,-21 1-31,0-1 0,21 0 16,-21 0-16,21 0 0,0 0 0,0 1 16,0-1-16,0 0 0,0 0 0,0 21 15,21-20 1,0-22-16,0 21 0,1-21 15,-1 0-15,0 0 0,21 0 16,-21 0-16,1-21 0,-1 21 16,0-22-16,21 1 0,-21 0 0,64-64 15,-64 64-15,0 0 16,-21-21-16,0 21 0,0-1 16,0-20-16,0 21 15,-21 21 1,0 21-16,0-21 0,21 21 15,-21 0-15,21 1 0,0-1 0,0 21 16,0-21-16,0 0 0,0 1 0,0-1 16,0 0-16,0 0 0,0 0 15,21 0-15,0-21 0,-21 22 0,42-1 16,1 0 0,-1-21-16,-21 0 0,43 0 15,-22 0-15,-21 0 0,22 0 0,-1 0 16,0 0-16,-21 0 0,22-21 15,41 0-15,-41-22 16,-22 22-16,0 0 0,0-21 16,-21 20-16,0 1 0,0-21 0,0 21 15,0 0-15,0-1 0,0 1 16,0-21 0,-21 42-16,-42 0 0,41 0 15,1 0-15,0 0 0,0 21 0,0 0 16,0 0-16,-1 1 0,1-1 0,0 0 15,0 0-15,21 21 16,0 22-16,0-43 16,0 0-16,0 0 0,21-21 15,0 22-15,0-22 0,1 0 16,-1 0-16,0 0 0,0 0 16,21-22-16,-20 1 15,-1 0-15,0 0 0,0-21 16,0 20-16,0 1 0,-21-21 0,22 0 15,-22-1-15,21 1 0,-21 0 0,0-1 16,0 1-16,0-106 16,0 105-16,0 22 0,0-21 15,0 21-15,0 0 0,-21 42 32,-1 0-32,22 21 15,-21-21-15,21 22 0,0-1 0,0 22 16,0-22-16,-21 0 0,21 22 15,0-22-15,0 0 0,0 1 0,0-1 16,0 0-16,0 1 0,0 20 16,21-42-16,0 1 0,1-1 15,20 0-15,-21-21 0,21 0 16,1 0-16,-22 0 0,21 0 0,1 0 16,-22 0-16,21-21 0,-21 21 0,43-43 15,-43 1-15</inkml:trace>
  <inkml:trace contextRef="#ctx0" brushRef="#br0" timeOffset="-196660.37">22288 15812 0,'0'0'0,"0"-22"0,0 1 15,-21 21 17,0 0-32,21 21 0,-21-21 15,0 43-15,0-22 0,-22 64 16,22-43-16,0 0 0,0 22 15,0-22-15,-1 0 0,1 1 0,0-1 16,21 0-16,-21 1 0,0-22 0,21 21 16,-21-21-16,21 1 0,0-1 15,21-21 17,0-21-32,-21-1 0,21 1 15,-21-21-15,21 21 0,-21-22 16,0 22-16,21-21 0,1 0 0,-1-1 15,0-20-15,0 20 16,0 1-16,0-21 0,1 20 0,-1 1 16,63-43-16,-41 43 15,-22 42 1,0 42-16,-21-21 16,0 22-16,0-1 0,0 0 15,0 1-15,0-1 0,0 22 16,0-22-16,0 85 0,0-85 15,21 1-15,-21-22 0,21 21 16,-21-21-16,0 0 0,0 1 16,0-1-16,0 0 0,0 0 0,22-21 0,-22 21 15,0-42 17,-22 21-32,1-21 0,21 0 0</inkml:trace>
  <inkml:trace contextRef="#ctx0" brushRef="#br0" timeOffset="-196460.49">22056 16298 0,'-64'0'16,"170"0"-16,-148 0 0,-1 0 31,64 0-31,1 0 16,-1 0-16,21 0 0,0 0 0,-20 0 15,126-21 1,-42 0-16,-43 0 15,1 0-15,-1 21 0,-21-21 0,22 21 16,-1-22-16,-20 22 0,-1-21 0,0 21 16,-20 0-16</inkml:trace>
  <inkml:trace contextRef="#ctx0" brushRef="#br0" timeOffset="-195010.32">23029 16129 0,'-63'21'63,"126"-42"-63,-126 63 0,42-20 15,-1-1-15,22 0 0,0 0 0,-21 21 0,-21 22 16,42-1 0,0-41-16,0-1 15,0 21-15,21-21 16,0-21-16,0 0 0,22 21 0,-22-21 16,21 0-16,-21 0 0,22 0 15,63-42-15,-85 42 16,21-21-16,0-43 0,-20 43 15,20-21-15,-42 0 0,21-1 16,0 1-16,22-127 16,-1-1-1,-42 128-15,0-22 16,0 22-16,21 21 0,-42 21 16,21 21-1,-21 0-15,0 22 0,-22 41 16,22-41-16,0-1 0,-21 43 15,20-43-15,22 0 0,0 1 16,0-1-16,0 0 0,0 1 16,0-22-16,0 21 0,0-21 15,22 22-15,-1-22 0,0-21 16,0 0 0,0 0-16,0 0 0,43-21 15,21-22-15,-64 22 16,0 0-16,0 0 0,0 0 15,0-22-15,1 22 0,-1 0 0,0-21 16,-21 20-16,0 1 0,0 0 16,0 42-1,0 0-15,0 1 16,0-1-16,-21 0 0,21 0 0,-21 0 16,21 0-16,-22 1 0,22 20 15,0-21-15,0 21 16,0-20-16,0-1 0,22-21 15,-1 21-15,0-21 0,0 0 16,0 21-16,22-21 0,-22 0 0,21 0 16,43 0-16,-64-21 15,0 0-15,0 0 0,0-1 16,1 1-16,-1 0 0,0 0 0,0 0 16,0 0-16,0-1 15,-21 1-15,0 0 0,0 0 16,0 42-1,-21 0-15,0-21 16,21 21-16,-21 1 0,21 20 16,0-21-16,-21 0 0,21 0 15,0 1-15,0-1 16,0 0-16,21-21 16,0 0-16,0 0 15,0 0-15,1 0 16,-1 0-16,0-21 0,-21 0 15,21-1-15,-21 1 16,21 0-16,-21 0 0,0-64 16,0 64-16,0-21 0,0 21 15,-21 21-15,0-22 0,21 1 16,-21 21-16,0 0 0,-1 0 16,44 0 30,-1 0-46,0 0 0,0 0 16,0 0-16,0 0 0,43 0 16,-22 0-16,-21 0 15,1 0-15,-1 0 16,0 21-16,-21 1 0,0-1 16,0 0-16,0 0 0,0 43 15,0-43-15,0 0 16,0 0-16,0 0 0,0 22 15,0-22-15,0 0 16,-21 0-16,0-21 31,21-21 1,0 0-32,0 0 0,0-1 15,21 1-15,0 0 0,21 0 0,-21-21 16,22 20-16,-22-20 0,21 0 15,1-1-15,-1 1 0,0 21 16,1-21-16,-1 20 0,21-20 16,-20 42-16,-22 0 0,0 0 15,0 0-15,-21 21 0,0 0 0,0 1 16,0 20-16,0-21 0,-21 21 0,0-20 16,0 20-16,0-21 0,-22 64 15,22-43 1,21-21-16,0 0 0,0 1 15,0-1-15,0 0 16,0-42 31,21 0-31,0-1-16,1 1 15,-1 0-15,0 0 0,0 0 16,21 21-16</inkml:trace>
  <inkml:trace contextRef="#ctx0" brushRef="#br0" timeOffset="-194576.57">25569 16023 0,'-63'85'16,"126"-170"-16,-63 64 0,-21 21 16,0 0-1,0 0-15,0 0 0,-1 0 16,1 0-16,0 21 0,0 0 15,0-21-15,0 22 0,-1-1 0,1 0 16,21 0-16,-21 0 0,21 0 16,0 1-16,0-1 15,0 0-15,21 0 16,0-21-16,1 0 16,-1 0-16,0 21 0,0-21 15,0 0-15,0 0 0,1 0 16,-22 21-16,21-21 15,-21 22-15,0-1 16,0 0-16,-21-21 16,21 21-16,-22-21 15,1 0-15,0 0 0,0 0 16,21 21-16,-21-21 0,0 0 0,-1 0 16,1 0-16,0 21 0,0-21 15,0 0-15,21 22 0,-21-22 16,-1 0-16,1 0 0,21 21 15,-21-21 1,0 0-16,21-21 16,-21-1-16,0 1 15</inkml:trace>
  <inkml:trace contextRef="#ctx0" brushRef="#br0" timeOffset="-194256.24">24215 15642 0,'0'0'0,"-22"0"16,22-21 15,0 42 63</inkml:trace>
  <inkml:trace contextRef="#ctx0" brushRef="#br0" timeOffset="-193947.59">23135 16002 0,'0'0'0,"21"0"32,22 0-32,-22 0 15,0 0-15,21 0 0,-21 0 16,22 0-16,-1 0 0,-21 0 16,22 0-16,-22 0 0,0 0 0,0 0 0,0 0 15,0 0 1,1 0 15,-22 21 0</inkml:trace>
  <inkml:trace contextRef="#ctx0" brushRef="#br0" timeOffset="-186757.26">13525 17399 0,'0'42'31,"0"-20"-16,0-1 1,22-21 15,-22-21-31,21-1 0,0 1 16,0 21 0,-21-21-16,21 0 0,0 21 0,-21-21 15,22 21-15,-1-21 0,0 21 16,0 0-16,0-22 0,0 22 15,1 0-15,-1 22 16,0-22-16,-21 21 0,0 0 16,21 42-16,-21-41 15,0 20-15,0-21 0,0 21 0,-21-20 16,0 20-16,-22-21 0,22 21 0,-21-20 16,0 20-16,-1-21 15,1 0-15,-85 22 16,85-22-16,-1 0 0,22-21 15,-21 0-15,21 0 0,-1 0 0,1 0 16,0 0-16,0-21 0,21 0 16,0-1-16,0 1 0,0-21 15,0 21-15,0-22 0,0 22 16,0 0-16,0 0 0,0 0 0,21 0 16,0-1-16,0 22 0,1 0 15,-1 0-15,0 0 0,0 0 16,0 22-1,0 20-15,1-21 0,-1 0 0,0 22 16,0-1-16,0-21 0,0 21 0,1 1 16,-1-22-16,0 21 0,0-21 15,0 1-15,22 20 0,-22-21 16,0-21-16,0 0 0,0 21 16,0-21-16,1 0 0,-1 0 15,0 0-15,21-42 16,1 21-16</inkml:trace>
  <inkml:trace contextRef="#ctx0" brushRef="#br0" timeOffset="-186352.75">14541 17505 0,'0'21'16,"0"0"-16,-21 0 15,0 1-15,21 20 0,-21-21 0,21 0 16,0 22-16,-21-22 0,21 0 16,-21 0-16,21 21 0,0-20 0,0 20 15,0-21 1,0 0-16,21-21 0,0 0 0,0 0 16,0 0-16,0 0 15,22 0-15,-22 0 0,0 0 0,21-21 16,-20 0-16,41-21 15,-63 20-15,21-20 0,-21 21 0,0 0 16,0-22-16,0 22 0,0 0 16,0 0-16,0 0 0,-42-22 15,21 22-15,-22 21 0,22 0 16,0 0-16,-21 0 0,21 0 16,-1 0-16,-20 21 0,21 1 0,-21-1 15,42 21 1,0-21-16,0 0 0,0 1 0,0-1 15,21 0-15,0-21 16,0 0-16,0 21 0</inkml:trace>
  <inkml:trace contextRef="#ctx0" brushRef="#br0" timeOffset="-186188.84">15113 17738 0,'0'0'16,"0"-21"-16,0-1 15,21 22-15,-21-21 16,21 21-16,-21-21 16,21 21-1,-42-42-15</inkml:trace>
  <inkml:trace contextRef="#ctx0" brushRef="#br0" timeOffset="-186116.88">15748 17568 0,'106'0'0</inkml:trace>
  <inkml:trace contextRef="#ctx0" brushRef="#br0" timeOffset="-183287.42">16637 17484 0,'0'0'0,"0"-21"0,0-1 0,0 1 16,-21 0-1,0 21 1,-1 21 0,22 0-16,-21 1 0,21 20 0,-21-21 15,21 21-15,0 1 0,0-1 16,-21 0-16,21 22 0,-21-22 0,21 1 16,-21-22-16,21 21 0,0 0 15,0-20-15,0-1 0,0 0 0,0 0 16,0 0-1,21-21-15,0 0 0,0 0 16,0-21-16,0 21 0,1-21 16,-1 0-16,0 0 0,0-1 15,43-83 1,-43 62-16,-21 22 0,21-21 0,0 21 16,0-1-16,0 1 0,-21 0 15,22 21-15,-1 0 16,-21 21-16,0 0 0,0 1 15,0-1-15,0 0 0,0 21 0,0-21 16,0 1-16,0 20 0,0-21 16,0 0-16,0 22 0,0-22 0,21-21 15,0 21-15,-21 0 0,21-21 16,0 0-16,22 0 0,-22 0 0,21 0 16,22 0-1,-1-42-15,-20 21 0,-1-1 16,-21 1-16,0 0 0,22 0 15,-22-21-15,0-1 0,0 1 16,0 0-16,-21-1 0,21 1 0,-21 0 16,22-1-16,-22 1 0,0-22 15,0 43-15,0 0 0,0 42 32,-22 22-32,1-22 0,0 21 15,0 0-15,21 1 0,-21-1 16,21 0-16,-21 1 0,21-1 0,0 0 15,0 1-15,0-1 0,0-21 16,21 0-16,0 22 0,21-43 16,-21 21-16,22 0 0,-22-21 15,21 0-15,1 0 0,-1 0 0,0 0 16,1 0-16,-1 0 0,0-21 16,22-21-16,-22 20 0,-21 1 15,0 0-15,1 0 16,-1-21-16,0 20 0,-21 1 0,21 0 0,-21 0 15,-21 21 17,0 21-32,21 0 0,0 0 15,-21 1-15,21-1 0,-22 21 16,22-21-16,0 0 16,0 1-16,0-1 0,22 0 15,-1-21-15,0 21 16,0-21-16,21 0 0,-20 0 0,20 0 15,-21 0-15,21 0 0,-20 0 16,20-21-16,-21 21 0,21-21 0,-20 0 16,-1 21-16,21-43 15,-42 22-15,0 0 0,21 21 0,-21-21 16,0 0-16,0 42 31,-21 0-31,0 0 16,0 0-16,21 0 0,-21 1 15,21-1-15,-22 0 0,22 0 16,22-21 31,-1-21-47,0 0 0,-21 0 16,21 21-16,0-22 0,-21 1 15,21 21-15,1-21 0,-1 21 16,0 0-1,-21 21 1,0 0-16,0 1 16,0-1-16,21-21 0,-21 21 15,21 0-15,0-21 16,1 21-16,-1-21 0,21 0 0,-21 21 16,22-21-16,-1 0 0,0 0 15,1 0-15,-1 0 0,0 0 0,1 0 16,-1-21-16,0 21 0,1-21 15,-1 0-15,0 21 0,-21-21 0,1 0 16,-1-22-16,0 22 16,0-21-16,0 21 0,-21-22 0,21 1 15,-21 21-15,0-22 0,0 22 16,0 0-16,0-21 0,-21 42 0,0-21 16,0 21-16,0 0 0,0 0 15,-22 0-15,22 21 0,-21 0 0,21 0 16,-22 0-16,22 22 0,-21-22 0,21 0 15,-1 21-15,22-21 0,0 22 16,0-22-16,0 0 0,0 0 16,0 0-16,0 1 0,0-1 0,22 0 15,20-21-15,-21 21 16,0-21-16,0 0 0,1 0 0,20 0 16,-21-21-16,0 0 15,0 21-15,1-21 0,-1-1 16,0 1-16,0-21 0,0 21 0,0-22 15,1 1-15,-22 0 0,21-22 16,0 22-16,-21-127 16,0 126-16,0 1 0,0 0 15,0 20-15,0-20 16,0 21-16,-21 42 16,0-21-16,21 21 0,-22 22 15,22-22-15,0 21 0,0 0 0,0 1 16,0 105-1,0-106-15,0 1 0,0-1 16,0 0-16,0 1 0,0-22 16,0 21-16,22-21 0,-1 22 0,0-22 15,0 0-15,0-21 0,0 21 16,22-21-16,-22 0 0,21 0 0,-21 0 16,22 0-16,-22 0 0,0-21 15,21 21-15,-20-21 0,-1 0 0,0-1 16,-21 1-16,21 0 0,0 0 15,-21 0-15,0 0 0,0-1 0,0 1 16,0 42 15,0 1-31,-21-1 16,21 0-16,0 0 0,0 0 16,0 0-16,0 1 0,0-1 0,0 0 15,0 0-15,0 0 16,21-21-16,0 0 0,1 21 0,-1-21 15,0 0-15,0 0 0,21 0 16,-20 0-16,-1 0 0,0-21 0,21 0 16,-21-64-1,1 64-15,-22-21 0,21 21 16,-21-22-16,0 1 0,0 0 16,0-1-16,0 1 0,0 0 0,0 21 15,-21-1-15,-1 1 16,1 0-16,-42 21 15,42 21-15,-1 0 0,1 1 16,0 20-16,0-21 0,0 21 0,0 1 16,-1-22-16,22 21 0,0 1 15,0-22-15,0 21 0,0-21 0,0 0 16,22 1-16,-1-1 0,0 0 16,0 0-16,0-21 0,0 0 0,1 0 15,-1 0-15,0 0 0,0 0 16,21 0-16,-20-21 0,-1 21 15,0-21-15,0 0 0,0-1 0,0 1 0,1 0 16,-22 0-16,21 0 16,42-43-16,-42 22 15,-21 21-15,22 21 16,-22 21 0,0 0-1,-22 0-15,22 0 0,-21 1 0,21-1 16,0 0-16,0 0 0,-21 0 15,21 0-15,0 1 0,0-1 0,0 0 16,0 0-16,21-21 0,0 21 16,1-21-16,-1 0 0,0 0 15,0 0-15,0 0 0,22 0 0,-22 0 16,0 0-16,21-21 0,-21 0 16,1 21-16,20-21 0,-21 0 0,0-1 15,0-20-15,1 21 0,-1 0 16,0 0-16,-21-1 0,0 44 31,-21-1-15,21 0-16,0 0 0,-21 0 15,-1 0-15,22 1 0,0-1 16,0 21-16,0-21 16,22 0-1,-1-21-15,0 0 0,0 0 0,0 0 16,0 0-16,22 0 15,-22 0-15,0-21 0,0 21 0,0-21 16,1 0-16,-22 0 0,21 0 16,-21-1-16,21 1 0,-21-21 15,21 21-15,-21-22 0,0 22 0,0-21 16,0 21-16,0 0 0,0-1 0,-21 1 16,0 21-16,0 0 0,-1 0 15,22 21 1,0 1-16,22-1 15,-1-21-15,0 0 0,21 0 16,-21 0-16,22 0 16,-22 0-16,21 0 0,1 0 0,-22 0 15,21-21-15,43-1 0,-64 1 16,21 0-16,-21 21 16,1-21-16,-22 0 0</inkml:trace>
  <inkml:trace contextRef="#ctx0" brushRef="#br0" timeOffset="-182988.03">18415 17336 0,'0'0'0,"-21"0"62</inkml:trace>
  <inkml:trace contextRef="#ctx0" brushRef="#br0" timeOffset="-182946.06">18542 17314 0,'63'0'16</inkml:trace>
  <inkml:trace contextRef="#ctx0" brushRef="#br0" timeOffset="-182387.05">21865 17611 0,'0'0'0,"0"-21"0,21-1 16,0 1-16,-21 64 31,0-22-15,0 21-16,0 22 0,0-22 15,0 21-15,0 1 0,0-1 0,0 22 16,0-21-16,-21 20 0,21-20 15,-21 20-15,21-20 0,0 21 16,-42 63-16,42-85 0,0-20 16,0 20-16,0-21 0,-21 1 15,21-1-15,0-21 0,0 22 0,0-22 16,0-42 0,0-1-1,21 1-15,0-42 16</inkml:trace>
  <inkml:trace contextRef="#ctx0" brushRef="#br0" timeOffset="-182056.01">22034 17971 0,'0'0'0,"0"-43"0,0 1 16,-21 21-16,21-22 0,0 1 15,0 21-15,0-43 16,0 22-16,0 21 0,21 0 0,-21 0 15,22-1-15,-1 1 0,21 0 16,-21 0-16,22 21 0,-1-21 0,0 21 16,1 0-16,-1 0 0,0 21 15,1 0-15,-1 0 0,-21 22 16,0-22-16,-21 21 0,0 0 0,0 1 16,0-22-16,-21 21 0,-21-21 15,21 22-15,-22-22 0,1 0 0,0 0 16,20-21-16,-20 21 0,0-21 15,21 0-15,-1 0 16,22-21 0,0 0-1,22 0-15,-1 21 0,0-21 0,0 0 16</inkml:trace>
  <inkml:trace contextRef="#ctx0" brushRef="#br0" timeOffset="-181368.27">22839 17526 0,'0'0'0,"0"-21"16,-64 63-1,43-21 1,0 1-16,0 20 0,0-21 0,-1 21 16,1 1-16,21-22 0,0 21 15,0-21-15,0 1 0,0 20 0,0-21 16,0 21-1,21-20-15,22-22 0,-22 0 0,21 21 16,-21-21-16,22 0 0,-1 0 16,0 0-16,-20 0 0,20-21 15,0 21-15,-21-22 0,22 1 0,-22 0 16,0 0-16,0 0 0,-21 0 16,0-22-16,0 22 0,0-21 0,0 21 15,-21-22-15,0 22 16,-43-21-16,43 21 0,0-1 0,0 22 15,-21 0-15,20 0 0,1 0 16,0 22-16,0-1 0,0-21 0,0 21 16,21 0-16,0 21 15,0-20 1,0-1-16,21-21 0,21 0 0,-21 0 16,22 0-16,-1 0 0,0 0 0,1 0 15,-1 0-15,0 0 0,1 0 16,-1-21-16,0-1 0,22 1 15,-43 0-15,21 0 0,-21 0 16,1 21-16,-22-21 0,0-1 0,21 22 16,-21-21-16,0 42 15,0 1 1,0-1-16,-21 21 0,-1 0 16,1 1-16,0-1 0,21 0 15,-21 1-15,0 20 0,0-20 16,-1 20-16,1 1 0,0 63 15,21-64-15,-21 1 0,21-1 16,0 1-16,-21 84 0,0-85 16,21-20-16,-22 20 0,22 1 15,0-22-15,0 0 0,-21 43 16,0-85 0,42-21 30,0-22-46,1 1 0</inkml:trace>
  <inkml:trace contextRef="#ctx0" brushRef="#br0" timeOffset="-181039.16">23431 17759 0,'0'-21'0,"0"42"0,0-85 0,0 43 0,0 0 16,0 0-16,0 0 0,22 0 15,-1-1-15,0 22 0,21-21 16,-21 21 0,1 0-16,20 0 0,-21 0 0,21 0 15,1 21-15,-22 1 0,0-1 16,21 0-16,-42 0 0,22 21 0,-22-20 16,0 20-16,0-21 0,0 0 15,-22 22-15,-62 20 16,63-63-16,-22 21 0,22-21 15,-21 0-15,21 21 0,-1-21 0,-41 0 16,42 0 0,42-21 15,0 21-31,0-21 0,0 21 16,22-21-16</inkml:trace>
  <inkml:trace contextRef="#ctx0" brushRef="#br0" timeOffset="-180668.38">24109 17674 0,'0'-21'15,"0"42"-15,-21-42 32,-1 21-32,22 21 0,-21 0 15,0 1-15,21-1 0,0 21 16,0-21-1,0 0-15,0 1 0,0 20 16,21-21-16,0-21 16,1 0-16,-1 0 0,21 0 15,-21 0-15,22 0 0,20 0 16,-21 0-16,1-21 0,-22 0 16,0 0-16,21-1 0,-20 1 15,-22-21-15,0 21 0,21-22 0,-21 22 16,0 0-16,0 0 0,0 0 15,0 0-15,-21 21 16,-1 21 0,22 0-16,-21-21 15,21 21-15,0 0 16,21-21 0</inkml:trace>
  <inkml:trace contextRef="#ctx0" brushRef="#br0" timeOffset="-180314.63">24786 17590 0,'-21'21'31,"21"0"-15,-21 0-16,0 0 0,21 0 15,-22 22-15,1-1 0,0-21 16,21 22-16,-21-1 0,0 0 15,0 1-15,21 20 0,-43 22 16,22-22-16,0 1 0,0-1 16,0-20-16,-22 84 0,1-64 15,21 1-15,0-22 0,21 0 16,0 22-16,0-22 0,0 0 0,-22 22 16,1-43-1,21 0-15,0 0 0,0 1 0,0-1 16,21-42 15,1-1-31,-1 1 0,0 0 16,-21 0-16,42 0 0,-21-22 15,1 22-15,-1-21 0,0 0 0</inkml:trace>
  <inkml:trace contextRef="#ctx0" brushRef="#br0" timeOffset="-179996.81">24744 17907 0,'0'-42'0,"0"84"0,0-105 16,0 20-16,0 22 0,21 0 0,-21-21 15,21 20-15,0 1 0,0 0 16,64-21 0,-64 42-16,22 0 0,-22-21 15,0 21-15,21 0 0,-21 0 0,1 0 16,-1 21-16,0 0 0,0 21 15,-21 1 1,0-22-16,-42 0 0,21-21 16,-1 21-16,1 0 0,-21 0 0,21-21 15,-22 22-15,1-22 0,0 21 16,-43 0 0,22 0-16,41-21 15,44 0 1,-1 0-16,0 0 15</inkml:trace>
  <inkml:trace contextRef="#ctx0" brushRef="#br0" timeOffset="-179572.05">25569 17674 0,'21'-21'0,"-42"42"0,64-42 15,-43 0-15,0 0 0,0 0 16,-22 21 0,1-22-16,0 22 0,0 0 0,0 0 15,0 0-15,-1 0 0,-20 0 16,42 22-16,0-1 0,-21-21 16,21 21-16,0 0 15,0 0-15,0 0 0,21 1 16,-21-1-16,21 0 15,0-21-15,22 42 0,-22-21 16,0-21-16,0 22 0,0-1 0,1 0 16,-22 0-16,0 21 15,0-20 1,0-1-16,-22-21 0,1 21 16,0-21-16,-21 0 0,21 0 15,-1 0-15,1 0 0,0 0 0,-42 0 16,41 0-1,22-21-15,0 0 0,-21 21 16,0 0 0,21-22-16,-21 22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00:3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593 0,'0'0'16,"0"-21"-16,0-1 16,0 1-16,0 0 15,0 0 1,0 0-16,-21 21 16,0-21-16,0 21 15,-1 0-15,-20 0 0,0 0 16,21 0-16,-22 21 15,22-21-15,0 21 0,-21 0 0,20 0 16,-20 0-16,21 22 0,-21-22 16,20 0-16,1 21 15,-21 1-15,21-1 0,0 0 0,-1 1 0,22-1 16,0 22-16,-21-22 0,21 0 16,0-21-16,0 22 0,0-1 0,21-21 15,1 0-15,41 22 16,43-22-1,-64-21-15,-21 0 0,22 0 16,-22 0-16,21 0 0,-21-21 0,22 21 16,-22-21-16,0-1 0,21 22 15</inkml:trace>
  <inkml:trace contextRef="#ctx0" brushRef="#br0" timeOffset="600.03">1566 233 0,'0'-21'16,"0"42"-16,-21-42 0,0 21 16,0 0-16,0 0 15,21 21-15,0 21 16,-22-21-16,22 22 0,0-1 0,0 0 15,0 1-15,0-1 0,0 0 16,0 1-16,0 20 0,0-20 16,0-1-16,0 0 0,0 1 15,0-1-15,0 0 0,0 1 0,0-1 16,-21-21-16,21 0 0,0 0 0,0 22 16,0-22-1,-21-21 1,21-21-1,0 0-15,-21-1 16,21 1-16,0-21 16,0 21-16,0-43 0,0 43 15,0-21-15,21 21 0,0-22 0,0 22 16,22 0-16,-22 0 0,21 0 16,1-1-16,-22 1 0,63 21 15,-62-21-15,20 21 16,-21 0-16,21 0 0,-20 21 0,-1 0 15,0 1-15,-21-1 0,0 0 16,0 21-16,0-21 0,0 22 0,0-22 16,0 21-16,-21 22 15,21-43-15,-21 0 0,-1 0 0,22 0 16,-21 1-16,21-1 0,-21 0 16,0-21-1,21-21 16,21 0-15,0 21-16</inkml:trace>
  <inkml:trace contextRef="#ctx0" brushRef="#br0" timeOffset="1152.83">2519 826 0,'0'-22'0,"0"44"0,0-65 15,0 22-15,0 0 0,0 0 0,-21 0 16,-1-1-16,22 1 0,-21 21 16,0-21-16,0 0 0,0 21 15,0 0-15,-1 0 0,-20 0 16,21 0-16,0 0 0,-22 0 0,22 0 15,0 21-15,-21 0 0,21 0 16,-1 1-16,-20 20 0,21-21 16,0 43-16,0-22 0,21 0 15,-22 1-15,22-22 0,0 21 16,0-21-16,0 0 0,0 1 0,0-1 16,22 0-16,-1 21 15,21-42-15,-21 0 16,0 0-16,22 0 0,-22 0 15,0 0-15,21-21 0,-20 0 0,-1 0 16,21 0-16,-21-1 0,22-41 16,-22 21-16,0-22 15,-21 43-15,21-21 0,-21 20 16,0 1-16,0 0 0,0 0 16,0 42-1,0 0-15,0 0 16,0 1-16,0-1 0,-21 0 15,21 0-15,0 0 0,0 0 0,0 1 16,0-1-16,0 0 0,0 0 16,21 21-1,0-42-15,0 0 0,1 0 16,-1 0-16,0 0 0,0 0 0</inkml:trace>
  <inkml:trace contextRef="#ctx0" brushRef="#br0" timeOffset="1525.62">2921 783 0,'0'0'0,"-42"-42"31,42 21-31,-22 21 0,22-21 0,-21 21 32,21 21-32,0 0 15,0 0-15,-21 0 0,21 22 16,0-22-16,0 63 0,0-41 15,0-1-15,0 0 0,0 22 16,0-22-16,0 1 0,-21 20 0,21-21 16,-21 22-16,21-1 0,0-20 15,-21 20-15,-1 1 0,22-22 16,-21 22-16,21-22 0,0 21 0,-21-20 16,21-1-16,-21 0 0,21-20 0,-21 20 15,21-21-15,0 0 0,0 0 0,-21 1 16,21-44 15,0 1-15,0-21-16,21 21 0,0 0 15,0-22-15,-21 1 0,21-22 16,0 22-16,1-21 0</inkml:trace>
  <inkml:trace contextRef="#ctx0" brushRef="#br0" timeOffset="1835.45">2857 1016 0,'-21'-42'0,"42"84"16,-42-127-16,0 43 0,21 21 0,-21-21 0,21 20 16,0-41-1,0 42-15,0-22 0,0 22 0,21 0 16,0 0-16,22 21 0,-22-21 16,21 0-16,-21 21 0,22 0 0,-1 0 15,-21 0-15,21 21 0,-20 0 16,-1 0-16,0 0 0,0 0 0,-21 22 15,0-22-15,0 42 16,-21-20-16,0-22 0,0 21 0,-1-21 16,1 1-16,0-1 0,-21 0 15,-22 0 1,43-21-16,0 21 0,0-21 16,42-21 15,0 21-31,-21-21 0,21 0 15</inkml:trace>
  <inkml:trace contextRef="#ctx0" brushRef="#br0" timeOffset="2140.27">3683 212 0,'0'0'0,"0"-21"16,-21 42 15,21 0-31,0 0 0,-21 21 16,-1-20-16,22 20 0,0 0 0,-21 22 16,0-22-16,-21 85 15,42-63-15,0-22 0,0-21 16,0 21-16,0 1 0,0-22 15,0 0-15,0 0 0,0 0 0,21 1 16,0-22 0,0 0-16,0 0 0,1 0 0,-1 0 0,21-22 15,-21 1-15,0 0 16</inkml:trace>
  <inkml:trace contextRef="#ctx0" brushRef="#br0" timeOffset="2344.15">3535 572 0,'0'0'0,"-21"0"15,21 21 1,21-21 0,0 0-1,0 0-15,21 0 16,-20 0-16,-1 0 0,21 0 0,-21 0 15,0 0-15,22 0 0,-22 0 16</inkml:trace>
  <inkml:trace contextRef="#ctx0" brushRef="#br0" timeOffset="2721.94">4043 720 0,'0'21'16,"21"-21"15,0 0-31,0-21 0,-21 0 16,21 21-16,1-22 0,-1 1 16,0 21-16,-21-21 0,0 0 0,21 0 15,-21 0-15,0-1 16,-21 22-1,0 0 1,0 22-16,-1-22 0,1 21 0,0 0 16,0 0-16,0 0 0,0 22 15,-1-22-15,22 21 0,0-21 16,0 0-16,-21 22 0,21-22 0,0 0 16,0 0-16,0 0 0,0 1 15,21-22-15,1 21 0,-1-21 0,0 0 16,0 0-16,43 0 15,-43 0-15,0 0 0,21-21 0,1-1 16</inkml:trace>
  <inkml:trace contextRef="#ctx0" brushRef="#br0" timeOffset="3108.72">4508 529 0,'0'0'15,"0"-21"-15,22 21 16,-1 0-16,0 0 16,0 0-16,0 21 15,0 0-15,1 1 0,-1-22 0,0 42 16,-21-21-16,21 0 0,0 0 16,-21 1-16,0 41 0,0-21 15,0-20-15,0-1 0,0 21 16,0-21-16,0 0 0,0 1 15,-21-1-15,0-21 16,0 0 0,21-21-1,0-1-15,0 1 0,0 0 16,0 0-16,21 0 0,0 0 0,0-22 16,-21 22-16,21-21 0,1-1 15,-1 22-15,0 0 0,0-21 0,64-1 16,-64 22-1,0 21-15,0 0 16,0 0-16</inkml:trace>
  <inkml:trace contextRef="#ctx0" brushRef="#br0" timeOffset="3795.56">6011 423 0,'0'0'0,"0"-21"0,0 0 0,0 0 16,21 0-16,1 0 15,-1-1-15,0 22 16,0-21-16,0 21 0,0 0 16,1 0-16,-1 0 15,0 0-15,-21 21 16,0 1-16,0-1 0,0 21 16,0-21-16,0 22 0,0-22 0,0 0 15,-21 21-15,21-21 0,-43 1 16,22-1-16,0 0 0,0 0 0,0 0 15,0-21-15,-22 21 0,22-21 16,0 22-16,0-22 0,21-22 47,0 1-47,0 0 16,21 21-16</inkml:trace>
  <inkml:trace contextRef="#ctx0" brushRef="#br0" timeOffset="4243.99">5292 677 0,'0'0'0,"-22"0"0,1 0 15,21 22-15,21-22 47,1 0-47,-1 0 16,0 0-16,0 0 0,0 0 15,0 0-15,1-22 0,-1 22 16,0 0-16,0-21 16,0 21-16</inkml:trace>
  <inkml:trace contextRef="#ctx0" brushRef="#br0" timeOffset="5092.5">6011 402 0,'0'0'0,"0"-21"0,0 0 31,21 0-15,1 21-1,-1 0-15,0 0 16,0-21-16,0 21 0,0 0 16,1 0-1,-1 0-15,-21 21 0,0 0 0,0 0 16,0 0-16,0 0 0,0 1 15,-21-1-15,-1 0 0,1 0 16,0-21-16,-21 42 16,-1-20-16,22-22 0,0 21 15,-21-21-15,21 0 0,-1 21 0,1-21 16,0 0-16,0 21 16,42-21 15,0 0-31,0-21 15,1 21-15,-1 0 16,21-21-16,-21 21 0,0 0 0,1 0 16,-1 0-16,0-21 0,0 21 15,0 0-15,0 0 0,1 0 16,-1 0-16,0 0 0,-21 21 16,21-21-16,-21 21 0,21 0 0,-21 0 15,21 0-15,-21 1 16,0-1-16,0 0 0,0 0 15,0 0-15,0 0 0,-42 22 16,21-43 0,0 21-16,-22-21 0,22 21 0,0-21 15,-21 0-15,21 21 0,-1-21 0,-20 0 16,21 0-16,0 0 0,-22 21 16,22-21-1,0 0-15</inkml:trace>
  <inkml:trace contextRef="#ctx0" brushRef="#br0" timeOffset="5944.14">1418 1334 0,'-21'0'0,"42"0"0,-63 0 0,21 0 16,-1 0-16,1 0 0,0 0 15,0 0-15,21 21 16,21-21 15,0 0-31,0 0 0,22 0 16,-22 0-16,42 0 0,-20 0 15,20 0-15,1 0 0,-1 0 16,1 0-16,84 0 0,-42 0 16,-22-21-16,22 21 0,0 0 15,0 0-15,21 0 0,106 0 16,0 0-1,-106 0-15,-22 0 0,22 0 0,0 0 16,0 0-16,0 0 0,-21 0 0,21 0 16,0 0-16,21 0 0,-21 0 0,0 0 15,0 0-15,22 0 0,-44 0 0,22 0 16,-21 0-16,21 0 0,-21 0 16,-21 0-16,21 0 0,-22-22 15,22 22-15,-42 0 0,20 0 16,-20 0-16,-1 0 0,1 0 0,-1 0 15,-20 0-15,41 0 0,-63 0 16,22-21-16,-22 21 0,0 0 16,0 0-1</inkml:trace>
  <inkml:trace contextRef="#ctx0" brushRef="#br0" timeOffset="6708.71">1164 2688 0,'0'0'0,"0"-21"0,0 0 0,0 0 15,0 0 1,0 42 15,0 0-15,0 0-16,0 0 0,0 0 0,-21 22 15,21-1-15,-21 0 0,0 1 16,21-1-16,0 0 0,-22 1 0,1-1 16,21 0-16,-21 1 0,21-1 15,0-21-15,0 43 16,0-43-16,0 0 0,0 0 16,0 0-16,0-42 31,0 0-16</inkml:trace>
  <inkml:trace contextRef="#ctx0" brushRef="#br0" timeOffset="7053.12">1545 3090 0,'0'22'16,"21"-22"-1,0 0-15,1 0 0,-1 0 16,0-22-16,0 1 16,-21 0-16,21 21 0,-21-21 15,0 0-15,0 0 16,0-1-1,-21 22-15,0 0 16,0 0-16,0 0 0,-1 22 16,1-22-16,21 21 0,0 0 15,-21-21-15,21 21 0,0 0 16,0 0 0,21-21-16,0 0 15</inkml:trace>
  <inkml:trace contextRef="#ctx0" brushRef="#br0" timeOffset="8073.48">3111 2307 0,'0'-21'0,"0"42"0,0-63 16,0 21-16,0 42 47,0 21-47,-21-21 15,21 22-15,-21-1 0,21 22 16,-21-22-16,0 21 0,0 43 15,-1-63-15,1 20 0,0-21 16,0 22-16,0-22 0,0 1 16,-1-1-16,1-21 0,0 21 0,21-20 15,0 20-15,0-21 0,-21 0 16,21 0-16,0-42 31,-21 0-31,21 0 0,0 0 16,0-22-16,0 1 0,0 21 15,0-21-15,0 20 0,0-20 16,0 0-16,0-1 0,0 22 0,0-21 16,0 21-16,0 0 0,21-1 15,0-20 1,0 42-16,0 0 16,-21 21-16,22 0 0,-22 1 15,0-1-15,21 0 0,0 0 16,-21 21-16,21-20 0,-21-1 0,21 21 15,0-21-15,-21 0 0,22 1 16,-1-1-16,-21 0 0,21 0 0,0 0 16,0-21-16,0 21 0,1-21 15,20 0-15,-21 0 0,0 0 0,43 0 16,-22 0-16,0-21 0,-20 21 16,20-21-16,0 0 0,-21 0 15,1 0-15,20-22 0,-21 22 16,-21-21-16,21-1 0,-21 1 0,21 0 15,-21-1-15,0-20 0,0 21 16,0-1-16,0-20 0,-21 20 0,0 1 16,0 0-16,0-1 0,0 1 15,-22 0-15,22 21 0,-21-1 0,21 1 16,-22 0-16,1 21 0,21 0 0,-22 0 16,1 0-16,21 0 0,-21 21 15,-1 0-15,22 22 0,-21-22 0,21 21 16,-1 22-16,22 20 15,-21-20-15,21-22 0,0 1 16,0-1-16,0 0 0,21 1 16,1-22-16,-1 21 0,0-21 0,21 0 15,-21 1-15,22-22 0,-22 21 0,21-21 16,1 0-16,-1 0 0,0 0 16,43 0-16,-22 0 15,-20 0-15,-22-21 0,21-1 16,-21 22-16,1 0 0</inkml:trace>
  <inkml:trace contextRef="#ctx0" brushRef="#br0" timeOffset="8588.18">4085 2582 0,'0'-21'15,"0"42"-15,0-63 0,42 42 0,-42-21 0,0 0 16,0 0-16,-21-1 0,0 22 15,0 0-15,-21-21 16,20 21-16,1 0 16,0 21-16,0 1 0,0 20 0,-22-21 15,22 21-15,0-20 0,0 20 0,0 21 16,-22 43 0,43-63-16,0-22 0,0 0 0,0 0 15,0 0-15,22 0 16,-1 1-16,0-22 15,0 0-15,0 0 0,0 0 0,1 0 16,-1 0-16,0-22 0,0 1 16,0 21-16,0-21 0,-21 0 15,22 0-15,-22-22 0,21 22 0,0-21 16,-21 21-16,0-22 0,0 22 16,0-21-16,21 21 0,-21 0 0,0-1 0,0 1 15,0 0-15,0 42 31,0 0-15,-21 22-16,21-22 0,0 0 0,0 21 16,0-20-16,0 20 0,0-21 0,0 0 15,0 22-15,0-1 16,0-21-16,0 0 0,0 0 0,21 1 16,0-22-16,0 21 0,1-21 15,-1 0-15,0 0 16,0-21-16,0 21 0,0-22 15,1 1-15,-1 0 0</inkml:trace>
  <inkml:trace contextRef="#ctx0" brushRef="#br0" timeOffset="8858.03">4593 2201 0,'0'-21'15,"0"42"-15,0-63 0,0 21 0,0 0 16,0 42-1,-21 0 1,21 0-16,-42 43 16,42-22-16,0 0 0,-22 1 15,1-1-15,21 0 0,0 1 0,0 20 16,-21-20-16,21-1 0,-42 64 16,42-64-16,0-21 15,0 0-15,0 1 0,0-1 16,0 0-16,0 0 0,0 0 15,21-21 1,0 0-16,0 0 0</inkml:trace>
  <inkml:trace contextRef="#ctx0" brushRef="#br0" timeOffset="9420.7">5143 2561 0,'0'0'0,"0"-21"0,0 0 0,0 0 16,0 0-16,0-22 0,0 22 0,0 0 15,-21 21-15,0-21 0,0 21 16,0 0-16,0 0 0,-1 0 16,1 0-16,0 0 0,0 21 0,0 0 15,-22 21-15,22-20 0,0 20 16,-21 0-16,21 1 0,-1-1 0,1-21 15,0 21-15,0 1 0,0-22 0,21 21 16,0-21-16,0 1 0,0-1 16,0 0-16,0 0 0,21 0 15,0-21-15,0 0 0,-21 21 0,21-21 16,22 0-16,-1 0 16,22-21-16,-43 0 15,0 0-15,0 0 0,0 0 16,0-1-16,1-20 0,-1 0 0,-21 21 15,21-22-15,0 1 0,-21 0 0,21 20 16,0-41 0,-21 42-16,0 0 0,0-1 0,22 22 15,-22 22 1,0-1-16,0 0 16,0 0-16,-22 21 0,22-20 15,0 20-15,0-21 0,0 21 16,0-20-16,0 20 0,0-21 0,0 21 15,0-20-15,22 20 0,-22-21 16,21-21-16,0 21 0,0-21 16,0 0-16,22 0 0,-22 0 0,0 0 15,0 0-15,0 0 0,22 0 0,-22-21 16,21 0 0,-21 0-16,22-22 0,-43 1 0</inkml:trace>
  <inkml:trace contextRef="#ctx0" brushRef="#br0" timeOffset="9741.78">4424 2328 0,'0'0'0,"-21"22"0,-1-22 0,1 0 15,42 0 1,1 0 0,20 0-16,0 0 0,1 0 15,20 0-15,-21 0 0,22-22 0,-1 22 16,1 0-16,-22 0 0,22-21 16,20 0-16,-41 21 0,-1 0 15,-21 0-15,0 0 0,1 0 16,-1 0-16,0 0 31</inkml:trace>
  <inkml:trace contextRef="#ctx0" brushRef="#br0" timeOffset="11315.88">6562 2159 0,'0'0'0,"0"-21"0,0 0 0,0 0 0,0-1 16,0 44 15,0-1-31,-22 21 16,22 0-16,-21 1 0,21-1 15,0 0-15,0 22 0,-42 42 16,21-43-16,0 1 0,21-22 15,-22 22-15,1-22 0,0 0 0,0-21 16,0 22-16,0-22 0,21 0 0,0 0 16,0 0-16,-22-21 0,1 0 31,21-21-15,0 0-16,0 0 0,0-21 15,0 20-15,0-20 0,0 21 16,0-21-16,0-1 0,0 1 0,21 0 15,-21-1-15,22 22 0,-22-42 16,21 41-16,0 22 16,-21 22-1,0-1-15,21 21 16,-21-21-16,21 43 16,-21-43-16,0 21 0,0-21 0,0 22 15,21-22-15,1 0 0,-22 21 16,21-20-16,0-1 0,0 0 0,0 0 15,22-21-15,-22 21 0,42-21 16,-20 0-16,-1 0 0,0 0 16,1 0-16,-22 0 0,21-21 15,0 0-15,1 0 0,-22 0 0,21-1 16,-21 1-16,1-21 0,-1 0 0,0-43 16,0-63-1,-21 84-15,0 22 0,0-22 16,0 22-16,0 0 0,0-22 0,0 22 15,-21 0-15,0 20 0,0-20 16,-22 0-16,22 21 16,-21-1-16,-1 22 15,22 0-15,-21 0 0,0 0 0,20 22 0,-20-1 16,21 0-16,0 0 0,-22 21 16,22 1-16,0 20 15,0-20-15,21 20 0,-21-21 0,21 1 16,0 20-16,0-20 0,0-1 15,0 21-15,0-20 0,0-1 0,0-21 16,21 22-16,0-22 0,43 63 16,-22-62-1,-21-22-15,21 21 0,-20-21 0,20 0 16,0 0-16,1 0 0,-1 0 0,0 0 16,1 0-16,-1 0 0,0 0 0,1-21 15,-1-1-15,0 1 0,22-21 16,-43 0-16,0 20 0,21-41 15,-20 21-15,-22 20 16,0-20-16,0 0 0,0 21 0,0-1 16,0-20-16,-43 21 15,22 21-15,0 0 16,0 0-16,0 21 0,-1-21 0,1 21 16,21 0-16,-21 1 0,21-1 15,0 0-15,0 0 0,0 0 16,21 0-16,0 1 15,1-1-15,-1 0 0,0 0 16,0 0-16,0 0 0,-21 1 16,21-1-16,-21 0 0,0 0 15,0 21 1,0-20-16,0-1 0,22-21 16,-22 21-16,21-21 15,0 0-15,0 0 16,0 0-16,0 0 0,22-42 15,-22 20-15,21 22 16,-21-21-16,1-21 0,-1 21 0,-21 0 16,21-22-16,0 22 0,0-21 15,0 21-15,-21-43 16,22 22-16,-1 21 0,-21 42 31,0 0-15,0 0-16,-21 21 0,-1 1 15,22-22-15,-21 42 0,21-41 16,0-1-16,0 21 16,0-21-16,0 0 0,0 1 15,21-22-15,1 21 0,-1-21 16,0 0 0,0 0-16,0 0 0,0 0 15,1-21-15,-1 21 0,-21-22 0,21 1 16</inkml:trace>
  <inkml:trace contextRef="#ctx0" brushRef="#br0" timeOffset="11653.69">8001 2180 0,'0'0'0,"-42"0"0,20 21 0,1 1 16,21-1-16,-21 0 0,21 0 15,0 0 1,21-21-16,0 21 0,1-21 16,-1 0-16,0 0 15,21 0-15,-21-21 16,1 0-16,-22 0 16,0 0-16,0 0 15,0-1-15,-22 1 0,1 21 16,0 0-16,0 0 0,0 0 15,0 0-15,-1 0 0,1 21 16,0 1-16,0-1 0,21 0 16,0 0-16,0 0 0,0 0 15,0 1-15,0-1 16,0 0-16,21 0 0,21 0 0</inkml:trace>
  <inkml:trace contextRef="#ctx0" brushRef="#br0" timeOffset="12075.96">8191 2519 0,'0'0'0,"0"21"47,0 0-32,0 0-15,0 22 16,0-22-16,0 0 0,0 21 0,0-20 16,0-1-16,0 0 0,0 21 0,0-21 15,0 1-15,0-1 0,0 0 16,0 0 0,22-21-16,-1 0 0,0-21 15,0 21 1,0-21-16,-21 0 0,21-1 15,1 1-15,-1 0 0,0 0 0,0-21 16,-21 20-16,21-20 0,0 21 16,1-21-16,-1 20 0,21-41 15,-21 42-15,-21 0 0,21 21 0,-21-22 16,0 44 15,0-1-31,0 0 16,0 0-16</inkml:trace>
  <inkml:trace contextRef="#ctx0" brushRef="#br0" timeOffset="12467.63">8678 2794 0,'0'0'16,"43"0"-1,-22 0-15,0 0 0,0-21 16,0 21-16,-21-21 0,21 0 0,22-22 16,-1 22-16,-21 0 15,-21 0-15,0-22 0,21 43 16,-21-21-16,0 0 0,0 0 0,0 0 16,-21 21-1,0 0-15,0 0 16,0 0-16,0 0 0,-1 21 0,1-21 15,0 21-15,0 0 0,0 22 0,0-22 16,-1 0-16,1 21 0,21-21 16,0 1-16,0 41 0,0-21 15,0-20-15,0-1 16,21 0-16,1-21 0,20 21 0,-21-21 16,0 0-16,22 21 0,-1-21 0,-21 0 15,21 0-15,64 0 16,-85-21-16,1 21 0,20-21 15,-21 0-15,0 0 0</inkml:trace>
  <inkml:trace contextRef="#ctx0" brushRef="#br0" timeOffset="12950.49">9356 2434 0,'0'0'0,"0"-21"0,0 0 16,0 42-1,0 0 1,0 0-16,0 1 0,0-1 15,0 0-15,0 0 0,0 21 0,0-20 16,0-1-16,-22 21 0,22-21 0,0 0 16,-21 22-16,21-22 0,0 21 15,0-21-15,0 1 16,0 20-16,0-21 16,0-42 15,0 0-16,0 0-15,0-1 0,0 1 16,0-21-16,0 21 0,0-22 0,21-20 16,43-64-1,-43 85-15,0 20 0,0-20 16,22 21-16,-22 0 0,21 0 0,22-1 16,20 22-1,-62 0-15,20 22 0,-21-1 16,21 0-16,-20 0 0,20 0 0,-21 22 15,0-1-15,-21 0 0,21-21 0,1 22 16,-1 41-16,-21 1 16,0-64-16,0 0 15,0 1-15,-21-1 0,-1 0 0,1 0 16,21 0-16,-21-21 0,0 0 16,0 0-16,21 21 0,-21-21 15,-22 0-15,22 0 16,0 0-16,0 0 0</inkml:trace>
  <inkml:trace contextRef="#ctx0" brushRef="#br0" timeOffset="13768.58">3873 3281 0,'-21'0'15,"42"0"-15,-63 21 0,21-21 16,0 0-16,21 21 16,21-21 15,0 0-31,0 0 16,22 0-16,-22 0 0,21 0 15,43 0-15,-22 0 0,1 0 16,-1 0-16,1 0 0,20 0 0,22 0 15,-21 0-15,42 0 16,-21 0-16,21 0 0,233 0 16,-212 0-16,-21 0 0,21 0 15,-21 0-15,21 0 0,-21 0 16,21 0-16,0 0 0,1 0 0,-1 0 16,-21 0-16,21 0 0,-21 0 0,148 0 15,0 21 1,-127-21-16,-21 0 0,0 0 0,0 0 15,-21 0-15,0 0 0,21 22 0,85-22 16,-128 0 0,107 0-16,-106 0 0,-1 0 15,1 0-15,-22 0 0,1 0 0,-1 0 16,1 0-16,-1 0 0,1 0 16,-22 0-16,85 0 15,-84 0-15,-22 0 0,0 0 0,0 0 16,0 0-16,0 0 0,-42 0 62,0 0-46</inkml:trace>
  <inkml:trace contextRef="#ctx0" brushRef="#br0" timeOffset="14559.83">4551 4382 0,'0'-22'0,"0"44"0,21-65 0,-21 22 15,0 0 1,0 42 15,0 0-15,0 0-16,-21 43 0,21-43 16,-21 21-16,-1 1 0,22-1 15,0 0-15,0 22 0,-21-22 0,21 1 16,-21-1-16,21 0 0,0 1 15,-21-1-15,21-21 0,0 21 16,0 1-16,0-22 16,0-42 31,21 0-32,-21-1-15,21 1 0,0 21 0</inkml:trace>
  <inkml:trace contextRef="#ctx0" brushRef="#br0" timeOffset="14959.61">5059 4657 0,'0'21'31,"0"0"-31,-21-21 16,21 21-16,0 0 0,0 1 15,21-22 17,0 0-32,0 0 15,-21-22-15,21 1 0,-21 0 16,21 21-16,-21-21 15,0 0-15,-21 21 16,0 0 0,0 0-16,0 0 15,0 0-15,-1 21 0,22 0 16,-21-21-16,21 21 16,0 0-1,21-21 1,1 0-16,-1 0 15</inkml:trace>
  <inkml:trace contextRef="#ctx0" brushRef="#br0" timeOffset="19296.7">6794 3958 0,'0'-21'15,"0"42"-15,0-63 0,0 21 0,0 42 47,0 0-31,-21 21-16,21 1 0,-21-1 16,0 22-16,21-22 0,-42 85 15,20 0-15,1-85 16,0 22-16,21-1 0,-21-20 0,21 20 15,-21-21-15,21 1 0,-21-1 0,21 0 16,0-20-16,0 20 16,0-21-16,0-42 31,21 0-31,-21 0 0,21-1 16,-21-20-16,21 21 0,-21-21 15</inkml:trace>
  <inkml:trace contextRef="#ctx0" brushRef="#br0" timeOffset="19684.47">6540 4001 0,'0'0'0,"0"-22"0,-21 1 0,0-21 15,21 21 1,0 0-16,21 21 0,0-22 15,22 22-15,-22-21 0,64 21 16,-64-21-16,21 21 0,0 0 16,1 0-16,-1 0 0,-21 0 15,22 21-15,-22 0 0,21 1 16,-21 20-16,0-21 0,1 21 0,-22 1 16,0-22-16,0 21 0,0-21 0,0 22 15,-43 20-15,-63 22 16,64-64-16,21 0 15,-21 0-15,-1-21 0,22 22 0,0-22 16,-21 21-16,20 0 0,1 0 31,42-21 16,1 0-47,-1 0 0</inkml:trace>
  <inkml:trace contextRef="#ctx0" brushRef="#br0" timeOffset="20157.16">7006 4445 0,'0'-21'0,"0"42"0,0-63 15,21 21-15,0-1 16,1 1-16,-22 0 0,21 21 0,0-21 16,0 0-16,0 21 0,0-21 15,1 21-15,-1 0 0,21 0 0,-21 0 16,0 0-16,1 0 0,-1 21 0,0 0 16,21 21-1,-21-21-15,1 1 0,-22 20 0,0-21 16,0 21-16,0-20 0,0 20 0,-22-21 15,1 0-15,21 22 0,-21-22 0,0 0 16,0 0-16,0-21 0,21 21 16,-22-21-1,1 0-15,21-21 16,0 0-16,0-43 16,43 1-1,-22 42-15,0-22 0,-21 1 16,21 21-16,0-21 0,0-1 0,1 22 15,20 0-15,-21-21 0,0 20 16,22 1-16,-1 0 16,-21 21-16,0 0 15,0 0-15,1 0 16,-22 21-16,21 0 16</inkml:trace>
  <inkml:trace contextRef="#ctx0" brushRef="#br0" timeOffset="20680.84">8086 4276 0,'0'0'0,"0"-21"16,21-1-16,-21 1 15,-21 21 1,21-21-16,-22 21 0,1 0 15,0 0-15,-21 21 16,21 0-16,-1 1 0,1-1 16,0 0-16,0 0 15,0 0-15,21 43 0,-21-43 16,21 0-16,0 0 0,0 22 0,0-22 16,0 0-16,0 0 0,0 0 15,0 0-15,21 1 0,-21-1 16,21-21-16,0 0 0,-21 21 0,21-21 15,0 0-15,1 0 0,-1 0 16,0 0-16,0 0 0,21-21 16,22-22-16,-43 43 15,0-21-15,0 0 0,1-21 16,-1 21-16,-21-1 0,0-20 0,21 21 16,-21-21-16,0-1 0,0 22 0,0-21 15,0-1-15,0 22 0,-21 0 16,-22-21-16,-41 42 15,63 0-15,-1 0 0,-20 0 16,21 0-16,0 0 0,0 21 16,-1 0-16,1 0 0,21 0 15,-21 1-15,21 20 0,0-21 16,0 0-16,0 22 0,0-22 16,42 0-16,-20 0 0,-1-21 15,21 21-15,-21-21 0</inkml:trace>
  <inkml:trace contextRef="#ctx0" brushRef="#br0" timeOffset="21044.64">8763 4255 0,'0'-22'0,"0"44"0,-21-65 0,21 22 0,-21-21 16,-1 42-1,22 21 1,0 0-16,-21 0 16,21 0-16,0 1 0,-21 41 15,21-21-15,0 1 0,0-1 0,0-21 16,-21 22-16,21-1 0,-21 0 0,0 22 16,21-22-16,-22 22 15,1-1-15,0 85 0,0-84 16,0 20-16,0-20 0,21 21 0,-22-22 15,1 22-15,0-22 0,0 1 0,0 20 16,0-20-16,-1-22 0,-20 64 16,0 0-1,42-85-15,0 0 0,0 0 0,0-42 32,0 0-32,0 0 0</inkml:trace>
  <inkml:trace contextRef="#ctx0" brushRef="#br0" timeOffset="21074.34">8361 5694 0,'0'0'16,"0"-21"-16,0 0 0,21-22 0</inkml:trace>
  <inkml:trace contextRef="#ctx0" brushRef="#br0" timeOffset="21452.13">8488 4360 0,'0'-21'0,"0"42"0,-21-63 0,21 21 15,0 0-15,21 21 0,0-21 16,0 21-16,21-22 0,-20 22 0,20-21 16,0 21-16,1 0 0,-1 0 15,21 0-15,-20 21 0,-1 1 0,0-1 16,1 0-16,-22 0 0,0 0 16,0 0-16,-21 22 0,0-22 0,-21 21 15,0-21-15,-43 22 16,43-22-16,-21-21 0,0 21 15,20-21-15,-20 0 0,0 21 16,21-21-16,-22 0 0,22 0 0,0 0 16,-21 0-16,20 0 0,44 0 47,-1 0-47,0 0 0,21 0 15,-42-21-15,21 0 0,1 21 16,20 0-16,0 0 0,-21-21 15</inkml:trace>
  <inkml:trace contextRef="#ctx0" brushRef="#br0" timeOffset="21828.91">9271 4466 0,'42'-42'15,"-21"21"1,1 0-16,-22-1 0,21 1 0,0 0 16,-21 0-16,0 0 15,21 0-15,-21-1 0,21 1 0,-21 0 16,-21 21 15,0 0-31,21 21 16,-21 0-16,21 1 0,0 20 15,-21-21-15,-1 0 0,22 0 0,0 22 16,0-22-16,0 0 0,0 43 16,0-43-16,0 0 0,0 0 15,0 0-15,0 0 0,22 1 16,-1-22-16,0 0 16,0 0-16,0 0 15,0 0-15,1 0 0,20-22 16,0 1-16,-21 0 0,1 21 15</inkml:trace>
  <inkml:trace contextRef="#ctx0" brushRef="#br0" timeOffset="22208.69">9779 4339 0,'0'-21'0,"21"-42"16,0 63-1,-21-22-15,43 1 0,-22 0 0,0 21 16,21 0-16,-21 0 0,1-21 15,20 21-15,-21 0 0,21 0 16,-20 0-16,-1 21 0,0 0 0,21 22 16,-21-1-16,-21-21 15,0 0-15,0 22 16,0-22-16,0 0 0,-21 21 0,0-21 0,0 1 16,0-1-16,0 0 0,-1-21 0,1 21 15,0-21 1,0 0-16,21-21 31,0 0-31,0 0 0,0-1 16,21 1-16,-21 0 0,21-21 0,0 21 15,1-64 1,-1 64-16,0-22 0,0 22 0,0 0 16,0 0-16,1 0 0,-1 0 0,0-1 15,-21 1-15,21 21 0,0 0 0,0-21 16,1 21-1,-1 0-15</inkml:trace>
  <inkml:trace contextRef="#ctx0" brushRef="#br0" timeOffset="22991.8">10816 3768 0,'-21'-21'32,"0"42"-17,0 0-15,-1 0 0,22 0 16,-21 0-16,0 22 0,21-22 15,-21 21-15,0 1 0,0-1 16,21 0-16,-22 1 0,1-1 0,21 43 16,-21-1-16,21-63 15,0 22-15,0 20 16,0-42-16,0 1 0,0-1 0,21 0 16,0 0-16,1-21 0,-1 0 15,0 0-15,21 0 16,-21 0-16,1-21 0,-1 21 15,-21-21-15,21 0 0,0-1 0,0 1 16,-21 0-16,21-21 0,1 21 16,-1-22-16,0 1 15,-21 21-15,0 0 16,21 21-16,-21 21 31,0 0-31,0 0 16,0 0-16,-21-21 0,21 21 15,0 22-15,0-22 0,0 0 16,0 0-16,0 0 0,0 1 16,0-1-1,21-21-15,0 0 16,0 0-16,1 0 0,-1 0 0,0 0 0,21 0 16,-21 0-16,1-21 0,20-1 15,-21 1-15,0 0 0,0 0 16,22-21-16,-22 20 0,0 1 15,0 0-15,-21 0 0,0 0 0,0 0 16,0-1-16,0 1 0,0 0 16,0 0-16,0 0 15,0 42 17,0 0-32,-21 0 15,21 0-15,-21 22 16,0-22-16,0 21 0,21-21 0,-22 22 15,1-1-15,0-21 0,0 22 16,0-1-16,21 0 0,-21 1 0,21 20 16,-43-21-16</inkml:trace>
  <inkml:trace contextRef="#ctx0" brushRef="#br0" timeOffset="23191.68">11049 5186 0,'0'63'16,"0"-41"-16,0 20 0,0 0 16,-21 1-16,21-1 0,0 0 0,0 1 15,0-1-15,0 0 0,0 1 0,-43 62 16,43-62-1,-21-43-15,21 21 0,-21-21 16,0 21-16,0-21 16,0 0-16,-1-21 15,22 0-15,0 0 16,-21-1-16,21 1 0,-21 0 16,21 0-16,-21 0 0,21 0 0,0-1 15,0-20-15,-21 21 0,21-21 0,0 20 16,0-20-16</inkml:trace>
  <inkml:trace contextRef="#ctx0" brushRef="#br0" timeOffset="23523.72">10223 4106 0,'-21'-21'0,"42"42"0,1-63 15,-1 42 1,0 0-16,21 0 0,1-21 16,20 21-16,22-21 15,-22 21-15,1 0 0,-1-21 0,1 21 16,-1 0-16,1 0 0,-22-22 0,22 22 15,-22 0-15,0-21 0,1 21 16,-22 0-16,0 0 0,0 0 0,0 0 16</inkml:trace>
  <inkml:trace contextRef="#ctx0" brushRef="#br0" timeOffset="24466.96">11091 4614 0,'0'-21'32,"21"21"15,-21 21-16,0 1-16,0-1-15,0 0 0,0 0 16,0 0-16,0 0 0,-21 1 0,21-1 16,0 21-16,0-21 0,-21 22 15,21-22-15,-21 42 0,21-20 16,0-22-16,-21 21 0,21-21 0,-21 22 16,-1-22-16,22 0 0,-21 0 15,0 0-15,21 0 0,-21 1 0,0-1 16,0-21-1</inkml:trace>
  <inkml:trace contextRef="#ctx0" brushRef="#br0" timeOffset="25712.43">12382 4360 0,'-21'0'47,"21"-21"-16,21 21-15,1 0-1,-1 0-15,0 0 0,42-21 16,-41 0-16,20 21 0,-21-21 16,21 21-16,1-21 0,-1-1 0,0 1 15,1 21-15,-22-21 0,21 0 16,-21 0-16,1-22 0,-1 22 0,0 0 16,-21 0-16,0-21 0,0 20 0,0 1 15,0 0-15,0-21 0,0 21 16,0-1-16,0 1 0,0 0 15,-21 21-15,0-21 0,-1 21 16,22-21-16,-21 21 0,0 0 16,0 0-16,0 0 15,0 0-15,-1 21 0,22 0 16,-21 0-16,21 0 0,-21 1 16,21 20-16,-21 0 0,21 1 0,-21-1 0,0 0 15,21 22-15,0-22 0,-22 22 16,22-22-16,-21 0 0,21 22 0,-21-22 15,21 64-15,-21 0 16,0-43-16,21 1 0,-21-1 16,-1 1-16,22-1 0,-21 1 0,0-1 15,0 1-15,0-1 0,21 1 16,-21-1-16,-22 43 16,43-42-16,0-22 0,-21 21 0,21-20 15,0 20-15,0-42 0,0 22 16,0-22-16,21-21 0,0 21 0,1 0 15,-1-21-15,42 0 16,-20-21-16,-1 0 16,-21 21-16,21-21 0,1 0 0,-22-1 15,21 1-15,1-21 0,-1 21 16,0-22-16,1 1 0,-1 0 0,21-43 16,-20-21-1,-22 64-15,-21-22 0,0 1 0,0-1 16,-21 1-16,0-1 0,-1 1 0,-20-1 15,21 22-15,-21-21 0,-128-64 16,86 84 0,62 22-16,-20 21 0,21-21 15,0 21-15,21-21 16,21 21 0,0 0-1,0 0-15,0 0 0,22 0 0,-22-21 16,21 21-16,1 0 0,-1-22 0,0 1 15,22 21-15,-22-21 0,22 0 16,-22 0-16,85-43 16,-85 22-16,1 21 0,-22 0 15,0-1-15,0 1 0,0 0 0,0 0 16,-21 0-16,0 0 0,0-1 16,0 1-16,-21 21 31,0 21-16,21 1-15,-21-1 0,21 0 0,-21 0 16,0 0-16,21 0 0,0 1 16,0-1-16,-22 0 0,22 21 0,0-21 15,0 1-15,0-1 16,0 0-16,0 0 16,22-21-1,-1 0 1,0-21-16,-21 0 15,21 21-15</inkml:trace>
  <inkml:trace contextRef="#ctx0" brushRef="#br0" timeOffset="26100.2">13525 3874 0,'0'0'0,"-21"0"0,0 0 16,0 0-16,0 0 16,42 0 15,0 0-15,0 0-16,0 0 0,1 0 15,-1 0-15,0 0 16,0 0-16,-21-22 15,0 1-15,0 0 16,-21 21-16,0 0 16,0 0-16,21-21 0,-22 21 0,1 0 15,0 0-15,0 0 0,0 0 16,0 0-16,-1 21 0,22 0 16,0 0-16,0 1 15,0-1-15,0 0 16,22-21-1,-1 0-15,0 0 0,0 0 0,0 0 16</inkml:trace>
  <inkml:trace contextRef="#ctx0" brushRef="#br0" timeOffset="26464.2">14055 3514 0,'-22'-21'32,"22"-1"-32,-21 22 0,0 0 31,21 22-31,0-1 16,0 0-16,-21 0 0,21 0 15,-21 22-15,0-22 0,21 21 16,0 0-16,-22 1 0,1-1 0,0 22 15,0-22-15,21 0 0,-21 22 0,-22 20 16,22-20-16,21-1 16,-21-20-16,21-22 0,0 21 15,-21-21-15,21 1 0,0-1 16,21-21 0,0 0-1,0 0-15,1 0 0,-22-21 16,21 21-16,0-22 15,-21 1-15,21 21 0,0-21 0</inkml:trace>
  <inkml:trace contextRef="#ctx0" brushRef="#br0" timeOffset="26934.37">14012 4191 0,'0'21'0,"0"0"16,21-21 15,1 0-15,-1 0-16,0 0 0,0 0 0,0 0 0,22-21 15,-22 21-15,0-21 0,0 21 16,0-21-16,0 0 0,1 21 16,-1-21-16,0-22 15,0 43-15,-21-21 0,0 0 0,0 0 16,0 0-1,-21 21-15,0 0 0,0 0 0,-1 0 16,1 0-16,0 0 0,0 21 16,-21 0-16,20 0 0,1 0 0,0 0 15,0 22-15,0-22 0,0 21 16,-1-21-16,22 22 0,0-22 0,0 21 16,0-21-16,0 1 0,0-1 15,0 0-15,22 0 0,-1 0 0,0-21 16,21 0-16,-21 21 0,1-21 15,41 0-15,1 0 16,-43 0-16,0-21 0,0 21 0,21-21 16,-20 0-16,-1 21 0,-21-21 15,21 0-15,0-1 0,-21 1 16,21 21-16,-21-21 0,0 0 16</inkml:trace>
  <inkml:trace contextRef="#ctx0" brushRef="#br0" timeOffset="28242.08">4635 6160 0,'0'-22'16,"-21"22"-16,21-21 15,0 0-15,0 0 16,0 0-16,0 0 0,0-1 16,21 22-1,-21-21-15,22 0 0,-1 21 16,0 0-16,0 0 15,0 0-15,0 0 16,1 0-16,-1 0 0,0 0 16,0 21-16,0 0 0,0 1 0,-21 20 15,22-21-15,-22 0 0,21 22 16,-21-1-16,0 21 0,0 22 16,-21-43-16,-1 1 0,1-1 15,0 0-15,-21 1 0,21-22 16,-1 21-16,-41 1 15,21-22-15,20 0 0,1 0 0,-21-21 16,21 0-16,0 0 0,-1 0 16,1 0-16,0 0 0,0-21 0,-21 21 15,20-21-15,1 0 0,-21-43 16,42 43-16,0-21 0,-21-1 16,21 22-16,0-21 0,0-22 15,0 22-15,0 21 0,21-22 16,0 22-16,0 0 0,0 0 0,1 21 15,41-21-15,-21 21 16,1 0-16,-22 21 0,0 0 16,0 0-16,0 0 0,1 22 15,-1-22-15,0 21 0,0-21 0,-21 22 16,0 20-16,21-20 16,-21-22-16,21 21 0,1-21 0,-22 0 15,0 1-15,21 20 0,0-42 16,-21 21-16,21-21 15,0 0-15,0 0 0,1 0 16,-22-21-16,21 21 0,0-21 16,-21 0-16</inkml:trace>
  <inkml:trace contextRef="#ctx0" brushRef="#br0" timeOffset="28572.89">5461 6350 0,'0'0'0,"0"21"0,0 0 15,0 1-15,21-22 16,0 0-16,0 0 16,1 0-16,-1 0 15,0 0-15,-21-22 16,21 22-16,-21-21 0,0 0 0,0 0 15,0 0 1,-21 0-16,0 21 0,0 0 0,-1 0 16,1 0-16,0 0 0,0 0 15,0 0 1,21 21-16,-21-21 0,21 21 16,0 0-16,21-21 31,0 0-31</inkml:trace>
  <inkml:trace contextRef="#ctx0" brushRef="#br0" timeOffset="29518">6562 5821 0,'0'0'0,"-22"0"16,1 0-16,21 21 31,0 0-15,0 0-16,21 1 15,1-22-15,-1 0 16,0 0-16,0 0 0,0 0 16,0 0-16,22 0 0,-22 0 0,42-22 15,1 1 1,-43 0-16,21 0 0,-20 0 0,-1 0 15,-21-1-15,21 1 0,-21 0 0,21 0 16,-21 0-16,0 0 0,0-1 16,0-20-16,-21-21 15,0 63-15,0 0 16,-1 0-16,-20 0 0,21 0 16,0 0-16,-22 21 0,22-21 0,-21 21 15,21 21-15,-22-21 0,22 22 16,-21-22-16,21 21 0,0 1 15,-1-1-15,22 0 0,0 1 0,0-1 0,0-21 16,0 21-16,0-20 0,0 20 16,0-21-16,22 0 0,41 22 15,-21-22 1,1-21-16,-22 0 0,21 0 0,-21 0 16,1 0-16,20 0 0,-21 0 15,0 0-15,0-21 0,-21-1 16,0 1-1,-21 21-15,0 0 0,0 0 0,-21 0 16,20 0-16,-20 0 0,0 0 0,-1 0 16,-20 43-16,-1-22 15,22 0-15,21 21 16,-21 22-16,42-43 0,0 21 0,0-21 16,0 22-16,0-22 0,0 21 15,21-21-15,21 22 16,64-1-16,-85-42 15,21 0-15,1 0 0,-1 0 16,0 0-16,22 0 0,-22 0 0,1-21 16,-1 0-16,0 21 0,64-64 15,-85 43-15,22 0 16</inkml:trace>
  <inkml:trace contextRef="#ctx0" brushRef="#br0" timeOffset="29785.85">7429 5990 0,'0'0'16,"22"0"-1,-1 0-15,-21 21 16,21 1-16,-21-1 0,21 0 0,0 0 16,0 43-16,-21-22 15,22-21-15,-22 0 0,0 22 0,21-22 16,-21 21-16,42 22 15,-42-22-15,0-21 16,21 0-16,0-21 0,-21 21 16,22-21-1,-22-21 1,0 0-16,21-21 16,-21 21-16</inkml:trace>
  <inkml:trace contextRef="#ctx0" brushRef="#br0" timeOffset="30030.71">7874 6096 0,'0'-21'0,"0"0"31,-21 21-31,-22 0 0,1 21 16,21-21-16,0 21 0,0 0 16,-1 0-16,-20 1 0,21-1 15,0 21-15,-22-21 0,22 0 0,-21 22 16,-22 41-1,43-62-15,0-1 0,0 0 16,21 0-16,0 0 0,0 0 0,0 1 16,21-22-1,0 0 1,0 0-16,1 0 0,20 0 0</inkml:trace>
  <inkml:trace contextRef="#ctx0" brushRef="#br0" timeOffset="30374.03">8340 6138 0,'0'0'0,"0"-42"31,-22 21-31,1 21 15,0 21 1,0 0-16,0 0 0,-22 22 16,22-22-16,-21 42 15,21-41-15,0 20 0,-1 0 0,22-21 16,0 22-16,-21-22 0,21 21 16,0-21-16,0 1 0,0-1 0,0 0 15,21 0-15,1 0 16,-1-21-16,0 0 0,0 0 0,21 0 15,-20 0-15,-1 0 0,21 0 0,0-21 16,-20 21-16,20-21 0,-21 0 16,21 21-16,-20-21 0,20-1 0</inkml:trace>
  <inkml:trace contextRef="#ctx0" brushRef="#br0" timeOffset="31140.3">8721 6371 0,'0'0'0,"21"0"31,0 0-15,0-21-16,0 21 0,0-21 15,1 21-15,-1-21 0,21-22 16,-42 22-16,21 21 15,-21-21-15,0 0 0,0 0 16,0 0-16,0-1 0,0 1 16,-21 21-16,0-21 15,0 21-15,0 0 0,-22 0 16,22 0 0,0 21-16,0-21 0,21 21 0,-21 1 15,-1-1-15,1 0 0,21 0 0,0 21 16,-21-20-16,21-1 0,0 42 15,0-20-15,0-22 0,0 0 16,0 0-16,0 0 0,21 0 0,0 1 16,1-1-16,-1 0 0,0-21 0,0 21 15,0-21-15,22 0 0,-22 0 16,21 0-16,22 0 16,-22 0-16,-21 0 0,21-21 0,-20 0 15,-1 0-15,21-1 0,-21 1 0,0 0 16,1 0-16,-1-21 0,21-1 15,-21 1-15,0 0 0,1-1 0,-1 1 16,0 0-16,0-22 0,0 22 0,0-22 16,1 22-16,-1-22 0,21-20 15,-21 20-15,0 43 16,-21-21-16,0 21 0,0-22 0,0 22 0,0 0 16,-21 21-1,0 21-15,21 0 16,-21 0-16,-21 43 15,20 21-15,1-43 16,21 0-16,-21 22 0,21-22 0,0 0 16,-21 1-16,21 20 0,-21-20 0,21-1 15,0 0-15,0 1 0,0 41 16,0 1 0,0-43-16,21-21 0,0-21 15,0 22-15,0-1 0,1-21 0,41 0 16,-21 0-16,-20 0 0,20 0 15,21 0-15,22-64 16,-64 43-16,0 21 0,1-21 16,-22 0-16,21 0 0,0-1 15,-21 1-15,0 0 0</inkml:trace>
  <inkml:trace contextRef="#ctx0" brushRef="#br0" timeOffset="49300.38">1397 8678 0,'-21'0'78,"0"0"-78,21-21 16,0 0-16,0 0 15,0 0-15,0 0 16,21 21-16,0-22 0,0 1 16,0 0-16,0 0 15,1 21-15,-22-21 16,21 0-16,0 21 0,0 0 0,0-22 16,0 22-1,1 0-15,-1 0 0,0 0 16,0 22-16,0-1 15,0 0-15,1 0 0,-1 21 16,-21-20-16,0-1 0,21 0 16,0 64-16,-21-22 15,0-42-15,0 22 0,0-1 16,0 21-16,-21-41 0,0 20 16,0-21-16,-1 21 0,1-20 15,0-1-15,-42 42 0,41-42 16,-20 1-16,0-1 0,21 0 15,-22 0-15,22 0 0,-21-21 16,21 21-16,-22-21 0,22 0 16,0 0-16,-21 22 0,-1-22 15,1 0 1,21 0-16,0 0 0,-1-22 0,1 22 0,0-21 16,0 0-16,0 0 0,21 0 15,0 0-15,0-1 0,-21-41 16,21 21-1,0 20-15,0 1 0,0-21 0,0 0 16,21 20-16,0 1 0,0 0 16,-21 0-16,21 0 0,0 0 0,22-1 15,-22 22-15,0 0 16,43 0-16,-1 64 16,-42-22-1,0-21-15,1 22 0,-22-22 0,21 21 16,0-21-16,0 22 0,-21-22 15,21 0-15,0 21 16,1-20-16,-1 20 0,0-42 16,0 0-16,-21 21 0,21-21 0,0 0 15,1 0-15,-1 0 16,0 0 0,0-21-16,-21 0 15</inkml:trace>
  <inkml:trace contextRef="#ctx0" brushRef="#br0" timeOffset="49648.31">2074 8932 0,'0'-21'31,"21"0"-15,1 21-1,-22-21-15,0 0 16,21 21-16,-42 0 47,21 21-47,0 0 15,-22-21-15,22 21 0,0 0 16,22-21 31</inkml:trace>
  <inkml:trace contextRef="#ctx0" brushRef="#br0" timeOffset="50376.28">4233 8488 0,'0'-21'0,"0"0"31,-21 21-31,21 21 31,0 0-15,0 0-16,0 21 0,0 1 15,0-22-15,0 64 16,0-22-16,-21 22 0,21-22 0,0-20 16,0-1-16,0 0 0,-21 1 15,21-22-15,0 21 0,-21-21 0,21 0 16,0 22-16,0-22 0,0 0 16,0 0-16,0 0 15,-22-21-15,22 22 0,0-44 47,0 1-31,0 0-16,0 0 0,0 0 15</inkml:trace>
  <inkml:trace contextRef="#ctx0" brushRef="#br0" timeOffset="50817.03">4022 8636 0,'0'0'0,"0"-21"0,-43-43 32,43 43-32,0-21 15,0 21 1,21 0-16,1 21 0,-1-22 0,0 22 15,0-21-15,0 0 0,0 21 0,1 0 16,20 0-16,-21-21 0,21 21 16,1 0-16,-1 0 0,43 0 15,-43 21-15,0-21 0,22 64 16,-43-43-16,0 0 16,-21 21-16,0-21 0,0 22 0,0-1 15,-21 0-15,-42 22 0,-22-1 16,43-20-16,-1-22 15,1 0-15,21 0 0,-22 0 0,22 1 16,-21-22-16,21 21 0,0-21 0,-1 0 16,1 0-1,21-21 17,21-1-32,1 22 15,-22-21-15,21 21 0,0-21 0,0 0 16,21 21-16</inkml:trace>
  <inkml:trace contextRef="#ctx0" brushRef="#br0" timeOffset="51464.66">5249 8551 0,'0'0'0,"0"-42"31,0 21-15,-21 21-1,0 0-15,21 21 16,-21 0-16,21 0 0,-21 1 15,-1 20-15,1-21 0,21 0 16,-21 22-16,21-22 0,-21 21 0,0 22 16,21-22-16,-21 0 15,21 1-15,-22-22 0,22 21 16,-21-21-16,21 22 0,0-22 0,0 0 16,0 0-16,0 0 0,21 0 0,1-21 15,20 43-15,-21-43 16,0 0-16,0 0 0,1 0 0,-1 0 15,21 0-15,-21 0 0,22 0 16,-22 0-16,21 0 0,-21 0 0,22-21 0,-22 21 16,0-22-16,21 1 15,-21 0-15,1 0 0,-1 0 0,0 0 16,0-1-16,0-20 0,0 21 0,-21-21 0,0-1 16,0 1-16,0 0 15,0-1-15,0 1 0,0-64 16,-21 64-16,0 21 0,0-22 15,0 22-15,-22 0 16,22 0-16,0 21 0,0-21 0,-21 21 16,20 0-16,1 0 0,0 0 0,0 0 15,0 21-15,0 0 0,-1-21 16,22 21-16,0 0 0,-21 0 0,0 22 16,21-22-16,0 0 0,0 0 15,0 0-15,0 1 0,0-1 16,0 0-16,21 0 0,0 0 15,1-21-15,20 21 0</inkml:trace>
  <inkml:trace contextRef="#ctx0" brushRef="#br0" timeOffset="51868.07">6286 8509 0,'0'0'0,"0"-21"0,0 0 16,0 0-16,0-1 16,-21 22-1,21 22 1,0-1-16,0 0 0,0 0 15,-21 0-15,21 22 0,0-22 0,0 21 16,0 0-16,-21-20 0,21 41 16,-21-21-16,0 1 0,21-1 0,-22 0 15,22 1-15,-21-1 0,21-21 0,-21 22 16,21-22-16,0 21 0,-21-21 16,21 0-16,-21 1 0,21-1 15,0 0 1,0-42 15,0 0-31,0-1 16,0 1-16,21 0 0</inkml:trace>
  <inkml:trace contextRef="#ctx0" brushRef="#br0" timeOffset="52195.88">6223 8488 0,'0'-21'0,"0"42"0,21-42 31,0 42-15,-21 0-16,21 0 0,1 0 16,-22 1-16,42 20 0,-21-21 15,0 21-15,0-20 0,22 62 16,-22-63-16,-21 22 0,21-1 15,0-21-15,0 0 0,-21 22 0,22-1 16,-1-21 0,-21 0-16,0 1 15,0-44 17,0 1-32,21 0 15,-21 0-15,0 0 16,21 0-16,0-22 0</inkml:trace>
  <inkml:trace contextRef="#ctx0" brushRef="#br0" timeOffset="52785.69">7091 8446 0,'0'0'16,"0"-22"-16,-21 22 31,-1 0-31,1 0 15,0 0-15,0 22 0,0-1 0,0 0 16,-22 0-16,22 0 0,0 0 16,-64 43-16,22-22 15,42-21-15,-22 22 0,22-22 0,0 0 16,0 0-16,0-21 0,21 21 16,0 1-16,21-22 31,0-22-31,0 1 15,0 0-15,22 0 0,-22 0 16,0 0-16,21-1 0,22-41 16,-22 42-16,-21-22 0,22 22 15,-22-21-15,0 21 0,0 0 0,0-1 16,0 1-16,-21 0 0,0 0 0,22 21 16,-22-21-16,21 21 15,-21 21 16,0 0-31,0 0 0,0 0 16,0 1-16,0-1 0,0 21 0,0-21 16,0 22-16,0-22 0,0 21 0,0 0 15,0 1-15,-21-1 16,-1 0-16,22 1 0,-21-1 0,21 0 16,0 1-16,-42 41 0,42-62 15,-21 20-15,21-21 0,0 0 16,0 0-16,0 1 0,0-1 0,0 0 15,0 0-15,0 0 16,21-42 15,-21 0-31,0 0 16,21 0-16,0 21 0,0-64 16</inkml:trace>
  <inkml:trace contextRef="#ctx0" brushRef="#br0" timeOffset="53445.96">8721 8170 0,'0'-21'31,"0"0"-31,21 21 0,0 0 16,21-21-16,-21 0 0,22 21 15,-1 0-15,0-21 0,22 21 0,-22 0 16,22 0-16,-22-22 0,0 22 0,22 0 16,-22 0-16,-21 0 0,64-21 15,-64 21-15,0 0 0,-21-21 32,-21 21-32,0 0 15,-21 0-15,21 0 0,-22 0 0,-20 0 16</inkml:trace>
  <inkml:trace contextRef="#ctx0" brushRef="#br0" timeOffset="53871.72">9038 8001 0,'0'0'0,"-21"0"0,0 0 0,-22 0 16,22 0-16,0 0 15,0 0-15,0 0 0,0 21 16,-1-21 0,22 21-16,-21-21 15,21 22-15,-21-22 16,21 21-16,-21-21 0,21 21 15,0 0-15,0 0 0,-21-21 16,21 21-16,-21 1 0,21-1 0,0 0 16,0 0-16,-22 21 15,22-20-15,0-1 0,-21 21 0,21 0 16,-21-20-16,21 20 0,0-21 0,0 21 16,-21 22-16,0 63 15,0-85-15,21 1 16,-22-1-16,22 0 0,0 1 0,0-1 15,0 0-15,0 1 16,0-22-16,0 21 0,0-21 0,0 22 0,0-22 16,0 0-16,0 21 0,0-21 0,0 1 15,22-1-15,-1 0 0,0 0 16,0 0-16,0-21 16,0 0-16,22 21 0,-22-21 0,0 0 15,21 0-15,-20 0 0,20 0 0,-21 0 16,21 0-16,-20 0 0,20 0 15,-21 0-15,0 0 0,0 0 0,22-21 16,-22 0-16,0 0 0,0 21 16,0-21-16,1 0 0,-1-1 0</inkml:trace>
  <inkml:trace contextRef="#ctx0" brushRef="#br0" timeOffset="54213.52">9694 8382 0,'0'-21'16,"0"42"-16,0-63 0,-21 42 16,0 0-1,21 21-15,0 0 0,0 43 16,-21 20-1,0-41-15,21-1 0,0 0 16,0 22-16,0-22 0,-22 0 16,22 1-16,0-1 0,-21 0 0,21-20 0,0 41 15,0-42-15,0 0 16,0 1-16,-21-1 0,21 0 16,0-42 15,0 0-31,0-1 15,21 1-15,-21 0 0</inkml:trace>
  <inkml:trace contextRef="#ctx0" brushRef="#br0" timeOffset="54580.32">9588 8488 0,'0'0'0,"0"-21"0,0 0 0,-21-1 16,21-41-1,0 42-15,0 0 16,0-1-16,21 1 0,1 0 0,-1 21 16,21-42-16,22 42 15,-43-21-15,21 21 0,-21 0 16,22 0-16,-1 0 0,-21 0 0,21 0 16,-20 0-16,20 21 0,-21 0 0,0 0 15,0 0-15,1 0 16,-22 1-16,0 20 0,0-21 0,0 0 15,-22 22-15,-20-1 0,0-21 0,21 0 16,-22 0-16,1 1 0,0-1 16,-1 0-16,-20 0 15,20-21-15,22 0 0,-21 21 0,21-21 16,0 0-16,-1 0 0,22 21 31,22-21-15,-1 0-16,0 0 0,0 0 0,0 0 15</inkml:trace>
  <inkml:trace contextRef="#ctx0" brushRef="#br0" timeOffset="55934.92">10562 8784 0,'0'0'0,"0"-21"0,0 0 0,0 0 15,0 0-15,0-1 0,0-20 0,0 21 16,0 0-16,0-43 16,0 43-16,-21 21 0,0-21 15,0 0-15,-1 21 0,1 0 16,0 0-16,0 0 0,-21 0 15,20 21-15,1 0 0,-21 0 0,-43 43 16,22 20 0,42-62-16,-1 20 0,1 0 15,0 1-15,0-22 0,21 21 0,0 0 16,0-20-16,0-1 0,0 0 0,0 0 16,42 21-16,-21-42 0,1 0 15,-1 0-15,0 0 0,21 0 16,-21 0-16,22 0 0,-22 0 15,21 0-15,-21-21 0,22 0 0,-22 0 16,21-21-16,1-1 16,-1-41-16,-21 62 0,-21-20 15,0 21-15,21-43 0,-21 43 16,21 0-16,-21 0 0,0 0 16,0 0-16,-21 21 31,21 21-31,-21 0 0,21 0 15,-21-21-15,21 21 0,-21 64 16,0-22 0,21-41-16,0-1 0,0 21 0,0-21 15,0 0-15,0 1 0,0-1 16,0 21-16,21-21 0,0 0 16,0-21-16,0 22 0,0-22 0,22 0 15,-1 21-15,0-21 0,1 0 16,-1 0-16,22 0 0,-1 0 0,1 0 15,-1-21-15,43-1 16,-43 1-16,22-21 0,-43 0 16,-20 20-16,-1 1 0,21-21 0,-42 0 15,21 20-15,0-20 0,-21 21 0,0-21 16,0 20-16,0 1 0,0 0 0,0 0 16,-21 0-16,-21 0 15,21 21-15,-43 0 16,43 0-16,-21 0 0,-22 0 15,22 21-15,0-21 0,20 21 16,-20 0-16,21 0 0,-21 0 0,20 1 16,1 20-16,21-21 0,0 0 0,0 0 15,0 22-15,0-22 0,0 0 16,21 21-16,1-20 0,41-1 16,-21 0-16,1-21 15,-1 0-15,-21 0 0,22 0 0,-1 0 16,-21 0-16,21 0 0,-20 0 0,20 0 15,-21-21-15,21 0 16,-20-22-16,-1 22 0,-21 0 16,21 0-16,-21 0 0,0-1 15,0 1-15,0 0 0,0 0 16,0 42 31,-21 0-47,21 0 0,-21 1 15,21-1-15,-22 0 0,22 0 16,0 21-16,-21-20 0,0 41 16,21-21-16,-21 1 0,0-1 15,21 0-15,-21 1 0,21-1 0,0 0 16,0 22-16,-22-22 0,-20 149 16,42-128-16,0 1 15,-21-1-15,21 1 0,-21-1 0,21 1 16,-43 105-16,22-105 15,0-1-15,21-21 0,-21 22 16,0-22-16,0 1 0,-1-22 0,22 0 16,-21 21-16,-21-21 15,21-21-15,0 0 16,21-21-16,-22 0 0,22 0 16,0-21-16,0-1 0,-21-41 15,0-86 1,21 107-16,0-22 0,0 22 15,0-22-15,21 0 0,0 1 0,1 20 16,-22-21-16,42 22 0,-21 21 0,21-64 16,-20 63-16,20 1 0,-21 0 15,21-1-15,-20 22 0,20-21 16,0 21-16,-21 0 0,22-1 0,-1-20 16,-21 21-16,22 0 0,-22 21 15,42-43-15</inkml:trace>
  <inkml:trace contextRef="#ctx0" brushRef="#br0" timeOffset="56280.73">11747 8911 0,'22'0'16,"-1"0"0,-21-21-1,21 0-15,0 0 16,0 21-16,-21-21 0,21-1 0,1 1 15,-1 0-15,-21 0 16,21 0-16,-21 0 0,0-1 16,0 1-1,-21 21-15,0 0 0,-1 0 16,1 0-16,0 0 0,0 21 16,21 1-16,-21-1 0,0 0 0,21 0 15,-22 0-15,22 0 0,0 1 0,0-1 16,0 0-16,0 0 0,0 21 15,0-20-15,0-1 0,0 0 16,0 0-16,22 0 0,-1-21 16,0 0-16,0 21 0,0-21 0,0 0 15,1 0-15,-1 0 0,0 0 0,0-21 16,0 0-16,22 21 0,-22-21 0</inkml:trace>
  <inkml:trace contextRef="#ctx0" brushRef="#br0" timeOffset="57028.77">13970 8086 0,'0'-21'0,"0"42"0,0-64 0,0 1 0,-21 0 16,0 42-16,21-21 16,-22-1-16,1 22 0,0 0 0,0 0 15,0 0-15,0 22 0,-22 20 16,22-21-16,0 21 15,0 1-15,-22-1 0,22 0 0,0 1 16,0-1-16,0 0 0,21 1 0,0 20 16,-21-42-16,21 22 15,0-1-15,0 22 0,0-43 0,21 0 16,0 0-16,-21 0 0,21 0 0,0-21 16,22 0-16,-22 0 0,0 0 15,0 0-15,21 0 0,1-21 16,63-21-1,-64 21-15,-21 0 0,0-22 0,22 22 16,-22 0-16,0-21 0,-21-1 16,0 1-16,0 0 0,0-1 0,0-20 15,0-43-15,0 64 16,-21-1-16,0 1 0,-1 0 0,1 20 16,0 1-16,0 0 0,-21 21 0,20 0 15,1 0-15,0 0 0,-21 0 0,21 21 16,-1 0-16,1 1 15,-21 41-15,21-21 0,21 1 16,0-22-16,0 21 0,0 1 0,0-22 16,0 21-16,0-21 0,0 0 15,0 1-15,21-1 0,42 0 16,-41-21-16,41 0 0</inkml:trace>
  <inkml:trace contextRef="#ctx0" brushRef="#br0" timeOffset="57652.26">14690 7620 0,'0'-42'16,"0"84"-16,0-105 0,0 41 0,0-20 0,0 21 16,-22 21-1,1 21 1,0 0-16,0 22 0,0-22 0,21 21 15,-21 0-15,-1 1 0,22 20 16,0-20-16,-21 20 0,0 1 16,21-1-16,-21 64 0,0-63 0,0-22 15,21 21-15,0-20 0,-22-1 16,1 0-16,21 1 0,-21-22 0,21 21 16,0-21-16,-21 22 15,21-64 16,0-1-31,0 1 16,0 0-16,0 0 0,0-21 16,21 20-16,-21-20 0,21 21 0,0-21 15,-21 20-15,22 1 0,-1-21 0,0 21 16,0 0-16,0-1 0,0 1 0,22 0 16,-22 0-16,0 21 0,21 0 15,-20 0-15,20 0 0,-21 0 0,21 0 16,-20 21-16,20 0 0,-21 0 15,0 1-15,0 20 0,1-21 16,-22 21-16,0 43 16,-64 0-16,43-43 15,-21-21-15,20 0 0,-20-21 16,0 22-16,-43-1 0,64 0 16,-21-21-16,20 0 0,-20 0 0,21 0 15,0 0-15,0 0 0,-1 0 16,1 0-16,21-21 15,0 0 17,21 21-32,-21-22 0,22 22 15,-1-21-15,21 0 16,-21 21-16</inkml:trace>
  <inkml:trace contextRef="#ctx0" brushRef="#br0" timeOffset="58195.21">15007 8615 0,'21'0'0,"-42"0"0,63 0 16,-20 0-16,-1 0 0,21-21 15,-21 0-15,0-1 0,1 22 16,20-21-16,-21 0 0,0 0 0,0 0 15,1-22-15,-1 22 0,0 0 0,-21-21 16,0 21-16,21-1 0,-21 1 16,0 0-16,0 0 0,0 0 0,0 0 15,-21 42 17,0 0-32,21 0 0,-21 0 15,-1 22-15,22-22 0,-21 21 16,0 0-16,21-20 0,-21 20 15,0 0-15,21 1 0,-21-1 0,21 21 16,0-20-16,-22 20 0,1 43 16,21 21-16,-21-63 15,21-1-15,-21 43 0,21-43 16,-21 1-16,21-1 0,-21 1 0,-1-1 16,22 1-16,-21-1 0,-21 43 15,0-21-15,20-43 16,-20-21-16,21 22 0,0-22 15,21 0-15,-21-21 0,-1 21 0,1-21 16,0 0-16,0-21 16,21 0-1,0 0-15,-21 0 0,21-1 0,0 1 16,0 0-16,0 0 0,0 0 0,0-22 16,0 22-16,0-21 0,0 0 15,0-85-15,21 21 16</inkml:trace>
  <inkml:trace contextRef="#ctx0" brushRef="#br0" timeOffset="58444.07">15325 8107 0,'0'0'15,"0"-21"-15,-22 0 16,1 21-16,21-22 16,-21 22-1,0 0-15,21 22 32,0-1-32,0 0 15,21 0 1</inkml:trace>
  <inkml:trace contextRef="#ctx0" brushRef="#br0" timeOffset="58781.88">15621 8361 0,'0'0'15,"21"0"-15,0 0 0,0 0 0,1 0 16,-1 0-16,0 0 0,0-21 15,0 21-15,0-21 0,-21-1 16,22 1-16,-22 0 16,0 0-16,0 0 15,0 0 1,-22 21-16,1 0 0,0 0 0,0 0 16,0 21-16,-22 0 0,43 0 15,-21 0-15,-21 22 0,21-22 16,21 21-16,0-21 0,0 22 0,0-22 15,0 0-15,0 0 0,0 0 16,0 0-16,21 1 0,-21-1 0,21 0 16,0-21-16,0 21 0,1-21 0,-1 0 15,21 21-15,0-21 16,64 0-16</inkml:trace>
  <inkml:trace contextRef="#ctx0" brushRef="#br0" timeOffset="59369.01">16468 8234 0,'0'0'0,"0"-21"15,0 0-15,0-1 0,-22 22 32,1 0-32,0 0 0,-21 43 15,21-22-15,-1 0 0,-20 43 16,21-43-16,0 21 0,0-21 15,21 0-15,0 1 16,-22 20-16,22 21 16,0-20-16,22-22 15,-22 0-15,21-21 0,0 0 16,0 21-16,21-21 0,-20 0 0,-1 0 16,21 0-16,-21 0 0,64-21 15,-64 0-15,21 0 0,1 0 16,-22-1-16,0-20 0,43-21 15,-22 20-15,-21-20 0,21 20 16,-20 1-16,-1-21 0,21 20 0,22-63 16,-22 22-1,-21 41-15,0 1 0,-21 21 0,0-21 16,0 20-16,0 1 16,-21 21-1,0 21-15,0 1 16,21-1-16,-21 0 0,-1 21 15,22-21-15,-21 22 0,0-1 0,0 0 16,21 1-16,0-1 0,-21 0 0,0 1 16,21-1-16,0 43 15,0-22-15,0-20 16,0-22-16,0 0 0,0 0 0,0 0 16,0 0-16,0 1 0,0-1 15,21-21-15,0 0 0,0 0 16,0 0-16,0 0 15,1 0-15,-1 0 0,0-21 16,0-1-16,0 22 0,0-21 0,1 0 16,-22 0-16,21 0 0</inkml:trace>
  <inkml:trace contextRef="#ctx0" brushRef="#br0" timeOffset="59565.8">16743 8149 0,'21'0'16,"0"0"-1,0 0-15,0 0 0,1 0 16,20 0-16,-21 0 0,0 0 16,22 0-16,-22 0 0,21 0 0,-21 0 15,22 0-15,-1-21 0,0 21 16,1-21-16</inkml:trace>
  <inkml:trace contextRef="#ctx0" brushRef="#br0" timeOffset="60102.6">18669 7789 0,'0'0'0,"21"-21"0,0-21 0,-21 21 0,43-22 15,-22 22 1,-21 0-16,21 21 15,-21 21 1,0 0-16,0 1 0,0-1 0,0 0 16,0 21-16,-21 1 0,0-1 15,-1 0-15,22 1 0,-42-1 0,21 21 16,0-20-16,0 20 0,-1-20 16,1-1-16,0 0 0,-21 64 15,21-42-15,-1-43 16,22 0-16,0 0 0,0 0 15</inkml:trace>
  <inkml:trace contextRef="#ctx0" brushRef="#br0" timeOffset="60724.51">18373 7916 0,'0'0'0,"0"-21"0,-22 0 0,22 0 16,-21 0-16,21 0 0,0-1 0,0 1 16,0 0-16,21 0 0,1 0 0,-1-22 15,0 22-15,0 0 0,0 0 16,22-21-16,84-22 16,-106 64-16,21-21 15,0 21-15,1 0 0,-1 0 0,0 0 16,1 0-16,-1 21 0,-21 0 0,22 0 15,-22 22-15,0-1 0,21 43 16,-42-43-16,0 64 16,0-64-16,0 22 0,-21 42 15,21-64-15,-21 0 0,0 1 16,21-1-16,0-21 0,0 0 0,-21 0 16,-1 22-16,1-43 15,21-21 1,0-22-1,0 22-15,0 0 16,0-21-16,0 20 0,21-41 16,1 21-16,-1-1 0,0 1 0,0-22 15,21 22-15,1-21 0,-1 20 16,0 1-16,1 0 0,63-43 16,-64 64-16,85-22 15,-64 43-15,-20 0 0,20 0 0,-20 22 16,-1-1-16,-21 21 0,21-21 15,-42 22-15,0-1 0,0 0 0,0 64 16,-84 63 0,41-105-16,1-1 0,-64 22 15,64-21-15,0-43 0,20 21 16,-20 0-16,21-20 0,0-1 16,-22 21-16,22-21 15,42-42 16,1 21-31,-1-21 16,21 0-16</inkml:trace>
  <inkml:trace contextRef="#ctx0" brushRef="#br0" timeOffset="61144.84">20066 8128 0,'-21'0'16,"0"0"-16,21 21 16,-22 0-16,-20 22 15,21-22-15,0 0 0,0 0 0,-1 22 16,1-22-16,0 0 0,21 0 0,0 0 16,0 22-16,0-22 0,0 0 15,0 0-15,0 0 0,21-21 16,0 0-16,1 21 0,-1-21 15,21 0-15,-21 0 0,0 0 16,1 0-16,20 0 0,-21-21 0,0 0 16,22 21-16,-22-21 0,0 0 0,0 0 15,0-1-15,0-20 0,1 21 16,-22-21-16,0-22 0,0 22 16,0 21-16,0-1 0,0 1 0,-22 0 15,1 21-15,0 0 0,0 0 16,0 0-16,0 0 0,-43 21 15,1 22 1,41-43-16,22 21 0,0 0 16,0 0-16,0 0 15,0 0-15,22 1 0,41-1 16</inkml:trace>
  <inkml:trace contextRef="#ctx0" brushRef="#br0" timeOffset="61713.28">21082 8297 0,'0'-21'0,"0"42"0,0-63 0,21 21 15,-21-21-15,0 20 0,0 1 16,-21 0-16,21 0 0,-21 21 16,-22 0-16,1 0 15,-43 21-15,43 0 16,0 0-16,-1 1 0,1-1 0,0 21 15,21-21-15,-22 0 0,22 22 16,0-22-16,0 0 0,21 21 0,0 22 16,21-22-1,0-21-15,21 1 0,-20-1 16,20-21-16,-21 0 0,21 0 0,-20 0 16,20 0-16,-21 0 0,21 0 0,43-21 15,-43-22 1,-20 22-16,-1-21 15,0-1-15,0 1 0,0 0 0,22-1 16,-1-84-16,-21 64 0,0-1 16,22-84-1,-22 42-15,-21 85 16,0 0-16,0 0 0,-21 21 16,-1 0-16,1 21 15,0 0-15,0 22 0,0-22 16,0 21-16,-1 0 15,22 1-15,-21-1 0,21 0 0,-21 1 16,21 20-16,-21-20 0,21-1 0,0 0 16,0 1-16,0-1 0,0 0 0,-21 22 15,21-43-15,0 0 16,0 0-16,0 0 0,0 1 0,21-22 16,-21 21-16,21-21 0,0 0 15,0 0-15,1 0 0,-1 0 16,0 0-16,21-43 0,1 22 15</inkml:trace>
  <inkml:trace contextRef="#ctx0" brushRef="#br0" timeOffset="62393.9">21526 8361 0,'-21'0'16,"42"0"-16,-42 21 0,42-21 15,1 0-15,-1 0 16,0 0-16,21 0 0,-21 0 16,1 0-16,20-21 0,-21 0 0,21 21 15,-20-21-15,20-1 0,-21 1 16,0 0-16,0 0 0,1 0 0,-1-22 16,-21 22-16,0 0 15,0 0-15,-21 21 16,-1 0-16,1 0 0,-21 0 15,0 21-15,-1 0 0,22-21 16,0 21-16,-21 1 0,20-1 16,1 21-16,21-21 0,-21 0 0,21 22 15,0-22-15,0 64 16,0-64-16,0 0 0,0 0 16,21 0-16,22 0 0,-22-21 15,21 0-15,-21 22 0,22-22 0,-1 0 16,-21 0-16,21 0 0,1 0 15,-22 0-15,21-22 0,-21 1 16,22 0-16,-22 0 0,0 0 0,0-22 0,43-41 16,-43 41-1,21-20-15,-21-1 0,1 1 0,-1-1 16,0 1-16,0 21 0,0-1 0,0 1 16,-21 0-16,22 20 0,-22-20 15,0 21-15,0 0 0,-22 21 16,1 0-16,0 21 15,0 0-15,0 0 16,21 0-16,-21 22 0,-1-22 0,1 21 16,21 1-16,-21-1 0,21 0 0,-21 1 15,0 105 1,0-64-16,21-41 16,0-1-16,0-21 0,0 22 0,0-22 15,0 0-15,0 0 0,42 21 16,0-20-16,-21-1 15,1-21-15,20 0 0,0 0 0,-21 0 16,22 0-16,-22 0 0,21 0 16,-21 0-16,22 0 0,-22-21 0,85-43 15,-85 43-15</inkml:trace>
  <inkml:trace contextRef="#ctx0" brushRef="#br0" timeOffset="63116.49">23050 7366 0,'43'0'31,"-22"0"-31,0 0 0,21 0 0,1 0 16,-22 0-16,21 0 0,1-21 16,62 21-16,-62 0 0,-1 0 15,0 0-15,22-21 0,-43 21 16,21 0-16,1 0 0,-1 0 0,-21 0 15,0 0-15,1 0 0,-1 0 16,-21 21 15,0 0-31,0 0 16,0 0-16,0 1 0,0 41 16,0-42-16,0 22 0,0-22 15,0 21-15,-43 22 16,22-22-16,0-21 0,21 21 0,-21 1 15,0-1-15,0 22 0,-22 20 16,22-41-16,0 20 0,0-21 16,0 22-16,-1-22 0,1 1 0,21-1 15,0 0-15,-21 22 0,21-22 16,-21 0-16,21 1 0,0-1 0,-21 85 16,21-85-1,0 1-15,0-1 0,0-21 16,-21 43-16,21-43 0,-22 0 0,1 0 15,21 0-15,-21 1 0,0-22 16,-21 21-16,20-21 16,-20 0-16,-21 21 0,20-21 0,1 0 15,0 0-15,-1 0 0,1 0 0,0 0 16,-1 0-16,22 0 0,-21 0 16,21 0-16,-22 0 0,1 0 15,21 0 1,0 0-16,-1 0 15,1 0 1,0 0-16,0 0 16,0 0-16</inkml:trace>
  <inkml:trace contextRef="#ctx0" brushRef="#br0" timeOffset="77671.94">1397 11367 0,'-21'21'0,"42"-42"0,-63 42 0,20-21 15,22 21-15,-21-21 0,0 0 16,0 0-1,0 0-15,21-21 32,0 0-17,0-1-15,0 1 0,21 0 16,0 0-16,43 0 16,-43 0-16,21-1 0,-21 1 0,22 21 15,-22-21-15,21 0 0,-21 21 16,22 0-16,-22 0 0,21 0 0,-21 0 15,0 0-15,1 21 0,-1 0 16,-21 0-16,0 1 0,0-1 0,0 0 16,0 21-16,0-21 0,-21 22 15,-1-22-15,1 21 0,0-21 0,-21 1 16,21-1-16,-22 21 16,22-21-16,-21-21 0,21 21 0,-1 1 15,1-22-15,0 0 0,0 0 16,0 0-16,21-22 15,0 1 1,0 0-16,21 21 16,-21-21-16,21 21 0,0-21 0,0 0 15,22 21-15,-22 0 0,0-22 16,21 22-16,-20 0 0,-1 0 0,21 0 16,-21 0-16,22 22 0,-22-22 15,0 21-15,0 0 0,0 0 0,0 0 16,1 0-16,-1 1 0,0-1 15,-21 0-15,0 0 0,0 0 16,0 0-16,0 22 0,0 20 16,0-42-16,-21 1 15,0-1-15,-1 0 0,-20 0 0,21-21 16,-21 21-16,-1 0 0,1-21 16,-22 0-16,-84 22 15,106-22-15,0 0 0,-1 0 16,22-22-16,-42 1 0,20 0 15,22 21-15,0-21 0,0 0 16,0 21-16,-1-21 0,22-1 16,-21 22-16,21-21 15,21 21 1,1 0 0,-1-21-16,0 21 0,0 0 0,21 0 15</inkml:trace>
  <inkml:trace contextRef="#ctx0" brushRef="#br0" timeOffset="78018.75">2286 11705 0,'0'0'0,"-21"0"0,42 0 47,0 0-32,0 0 1,-21-21-16,21 21 0,-21-21 16,-21 21 15,0 0-31,0 0 15,0 21 1,21 0-16,-21-21 16,21 21-16</inkml:trace>
  <inkml:trace contextRef="#ctx0" brushRef="#br0" timeOffset="78715.92">3873 10859 0,'-21'0'0,"42"0"0,-84 0 16,42 0-16,0 0 0,-1 0 0,1 0 15,0 0-15,42 0 47,22 0-47,-22 0 16,21 0-16,0 0 0,1 0 0,20 0 15,-20 0-15,-1 0 0,21 0 16,1 0-16,-1 0 0,-20 0 16,20 0-16,1 0 0,-22 0 0,22 0 15,-22 0-15,0 0 0,1 0 16,-22 0-16,0 0 0,0 0 16,-42 0-1,0 0-15,-22 0 16,22 0-16,0 0 0,-21 0 0,-1 0 15,22 0-15,-21 0 0</inkml:trace>
  <inkml:trace contextRef="#ctx0" brushRef="#br0" timeOffset="79065.72">4127 10859 0,'-21'0'15,"21"21"-15,-21 0 32,21 0-32,0 0 0,0 0 15,-21 1-15,21 20 0,0 0 16,-21 1-16,21-1 0,0 21 16,0-20-16,-21 20 0,21 1 0,0-1 15,0-20-15,0 20 0,0 1 0,-22-22 16,22 0-16,-21 85 15,21-84-15,0-1 16,0 0-16,0-21 0,0 1 16,0-1-16,0 0 0,0 0 15,0-42 17,0 0-17,-21 0-15,21-1 0,0-20 16</inkml:trace>
  <inkml:trace contextRef="#ctx0" brushRef="#br0" timeOffset="82765.72">4551 11621 0,'21'21'0,"0"21"31,0-42-31,0 0 16,1 0-16,-1 0 15,0 0-15,0 0 0,0 0 16,0 0-16,1 0 0,-1-21 16,0 0-16,21 0 0,-21-1 15,1 1-15,-1 0 0,0 0 16,-21 0-16,0 0 0,0-1 16,0 1-16,0 0 0,0 0 0,0 0 15,0 0-15,0-1 0,-21 1 16,0 21-16,-1 0 0,1 0 15,0 0-15,-21 0 0,21 0 0,-1 21 16,1 1-16,-21-1 0,0 21 16,20 0-16,1-20 0,0 20 15,0-21-15,21 0 0,0 22 16,0-22-16,0 21 0,0-21 0,0 43 16,21-1-1,0-42-15,0-21 0,-21 22 16,22-1-16,-1-21 0,0 21 0,21-21 15,-21 0-15,22 0 16,-22 0-16,0 0 0,21 0 16,-20-21-16,-1 0 0,0 21 0,21-22 15,-21 1-15,22 0 0</inkml:trace>
  <inkml:trace contextRef="#ctx0" brushRef="#br0" timeOffset="83256.44">5609 11451 0,'0'0'0,"21"-21"0,-21 0 0,21 21 0,-21-21 16,0 0-16,0-1 15,-21 22-15,0 0 0,0 0 16,0 0-16,0 0 0,-22 0 0,22 22 16,0-22-16,0 21 0,-22 0 0,22-21 15,0 21-15,0 0 0,0 0 16,0 1-16,21-1 0,0 0 15,0 0-15,0 0 16,0 0 0,21-21-16,0 0 0,0 22 15,0-22-15,0 0 0,1 0 0,-1 0 16,21 21-16,-21-21 0,0 0 16,1 0-16,20 21 0,-21-21 0,0 0 15,0 0-15,1 21 16,-1 0-16,-21 0 15,0 1-15,0-1 16,-21-21-16,-1 0 0,1 21 16,0-21-16,0 21 0,-21-21 0,20 0 15,-41 0 1,21 0-16,-1 0 0,22 0 0,-21 0 16,21 0-16,-1 0 0,1 0 0,0 0 15,0 0-15,0 0 0,0 0 31,21-21-15,21 21 0,0-21-16,0 0 0,0 21 15,0-22-15</inkml:trace>
  <inkml:trace contextRef="#ctx0" brushRef="#br0" timeOffset="83664.19">6223 10922 0,'0'0'0,"-21"-42"31,21 21-31,-21 21 0,21 21 15,-22 0-15,22 0 0,-21 0 16,21 22-16,-21-22 0,21 21 16,-21 0-16,0 1 0,21-1 15,-21 22-15,-1-22 0,22 0 0,-21 22 16,21-22-16,-21 0 0,21 1 16,-21-1-16,21 0 0,0 1 0,0-22 15,0 21-15,0-21 0,0 1 0,0-1 16,0 0-16,0 0 0,0 0 0,21 0 15,0-21-15,0 22 16,1-22-16,-1 0 0,0 0 16,0 0-16,0 0 0,0 0 0,1-22 15,-1 22-15,0-21 0,0 0 0,0 21 16,0-21-16,1 0 0,20-22 16</inkml:trace>
  <inkml:trace contextRef="#ctx0" brushRef="#br0" timeOffset="83873.85">6075 11430 0,'-21'0'0,"42"0"0,-85 0 0,43-21 0,-21 21 16,21 0-16,42 0 47,0 0-47,0 0 0,21 0 0,-20 0 15,-1 0-15,21 0 0,0 0 16,-20-21-16,20 21 0,0 0 0,22 0 16,20-21-16</inkml:trace>
  <inkml:trace contextRef="#ctx0" brushRef="#br0" timeOffset="84236.64">7260 10922 0,'0'0'0,"0"-21"0,-21 21 16,0 0-1,0 0 1,21 21-16,-22 0 0,1 0 15,0 43-15,21-22 0,-21 1 16,0-1-16,0 21 16,21-20-16,-22 20 0,1 22 15,0-22-15,21-20 0,-21-1 0,0 22 16,0-22-16,21 0 0,0-21 16,-22 1-16,22-1 0,-21 0 15,21 0-15,0 0 0,0 0 0,21-21 31,1-21-31,-1 0 16,0 0-16,0-21 16</inkml:trace>
  <inkml:trace contextRef="#ctx0" brushRef="#br0" timeOffset="84550.46">7218 10986 0,'0'0'0,"0"-22"15,-21 22-15,21-21 16,0 42 0,0 1-16,21 20 15,0-21-15,-21 21 0,42 43 16,-21 0 0,1-43-16,-1 22 0,-21-22 0,21 0 15,-21 1-15,21-1 0,0 0 0,0-21 16,-21 22-16,22-22 0,-1 21 0,21 1 15,-42-22-15,21 0 16,0-21 0,1 0-16,-1 0 15,0 0-15,-21-21 0,21 0 16,0 21-16,-21-22 0,21 1 16,1 0-16,-22 0 0,21-21 0,0 20 15</inkml:trace>
  <inkml:trace contextRef="#ctx0" brushRef="#br0" timeOffset="84860.29">8043 10795 0,'0'0'0,"0"-21"0,-21 21 16,0 0-16,0 0 15,0 0-15,-1 21 0,1 0 0,21 0 16,-42 22-16,21-1 0,0-21 15,-1 22-15,1-1 0,0 21 0,0-20 16,0 20-16,0-20 0,21 20 16,-22-21-16,1 1 0,0 20 0,21-20 15,-42 20-15,42-21 0,0-20 16,-21 20-16,21-21 16,-22 0-16,22 0 0,-21-21 0,21 22 15,21-22 1,1 0-1,-1 0-15,0-22 16,0 1-16,21 21 0,-20-21 0,20 0 16</inkml:trace>
  <inkml:trace contextRef="#ctx0" brushRef="#br0" timeOffset="85800.75">9017 10943 0,'0'0'16,"0"-21"-16,-21 0 0,0 0 0,-1 21 16,22-21-16,-21 21 0,0 0 0,0-22 15,0 22-15,0 0 0,-1 0 16,1 0-16,-42 0 15,42 0-15,-1 0 0,1 0 16,0 0-16,0 0 0,0 22 16,-22-1-16,22 0 0,0 0 0,-21 0 15,21 22-15,-1-22 0,1 21 0,-63 85 16,62-85 0,1 1-16,21-1 0,0 0 0,0 1 15,0-1-15,0-21 0,0 22 0,0-22 16,0 21-16,0-21 0,0 0 0,43 22 15,-22-22-15,21 0 16,-21 0-16,0-21 0,22 21 0,-22-21 16,21 0-16,-21 0 0,22 0 0,-1 0 15,-21 0-15,22 0 0,-22 0 0,21 0 16,0 0 0,-20-21-16,-1 0 0,0 0 0,0 0 15,-21 0-15,0-22 0,0 22 0,0 0 16,0 0-16,0 0 0,-21-1 15,21 1-15,-64 0 0,43 0 16,-21 21-16,-22 0 0,43-21 16,-21 21-16,21 0 0,0 0 0,-1 0 15,44 0 17,-1 0-17,0 0-15,0 0 0,0 0 16,0 0-16,22 0 0,-22 0 15,0 0-15,0 0 0,22 0 0,-22 0 16,0 0-16,0 0 0,-21 21 47,0 0-47,0 0 0,0 0 16,0 1-16,0-1 0,0 0 15,-21 0-15,0 0 0,0 22 0,21-22 16,-22 21-16,1-21 0,0 22 0,0-1 15,21 0-15,-21 1 0,21-1 0,-21 0 16,-1 22-16,22-22 0,-21 22 16,21-22-16,0 21 0,-21 22 15,0-43-15,21 22 0,0-22 16,0 1-16,0-1 0,0-21 0,0 21 16,0 1-16,-21-1 0,21 0 15,-21-20-15,21 20 0,-22-21 0,22 21 16,0-20-16,-21-1 0,21 0 0,-21 0 15,21 0-15,0 0 0,0 1 16,-21-22-16,21-22 47,0 1-47,0 0 0,21 0 16,0 0-16,-21-22 15,21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03:05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487 0,'21'0'15,"0"0"1,0 0 0,-21-21-16,0 0 0,0-1 15,0 1-15,0 0 16,0 0-1,-21 0 1,0 21 0,0 0-16,-1 0 0,1 0 0,0 0 15,0 0-15,-21 21 0,20 0 0,-20-21 16,0 21-16,21 0 16,-22 1-16,22-1 0,-21 21 15,21-21-15,-1 0 0,1 1 0,0 20 16,0-21-16,0 21 0,21 1 15,0-1-15,0 43 0,0-43 16,0 0-16,0 22 0,0-22 16,0 1-16,21-22 0,-21 21 15,21-21-15,0 22 0,0-22 0,1-21 16,-1 21-16,0 0 0,0-21 16,21 0-16,-20 0 0,20 0 0,0 0 15,-21 0-15,22-21 16,-1 0-16,-21 21 0,22-21 0,-22-1 15,21 22-15,-21-21 0,22 0 16,-22 0-16</inkml:trace>
  <inkml:trace contextRef="#ctx0" brushRef="#br0" timeOffset="626.64">2095 169 0,'-42'0'31,"42"22"-31,-21-1 0,21 21 16,0-21-16,0 22 0,-21-1 15,21 0-15,0 1 0,-21-1 16,21 0-16,-22 1 0,22 20 0,0-21 15,0 1-15,-21 41 16,21-41-16,0-1 0,-21 0 0,21-20 16,0 20-16,0-21 15,0 0-15,0 0 0,0 1 0,-21-1 16,21 0-16,0-42 62,0 0-62,0-1 0,0 1 0,0-21 16,0 21-16,21-22 0,-21 1 16,21 21-16,0-21 0,1-1 15,-22 22-15,42-42 16,-21 20-16,0 22 0,0 0 0,22 0 16,-22 21-16,0-21 0,21 21 15,-20 0-15,20 0 0,-21 0 16,0 0-16,0 21 0,1 0 0,-1 0 15,0 0-15,-21 22 0,0-22 16,0 21-16,0 0 0,0-20 16,0 20-16,0 0 0,0-21 0,-21 22 15,0-22-15,21 0 0,-22 0 16,1 0-16,21 1 0,0-1 0,-21 0 16,0-21-16,21 21 15,0-42 16,0 0-31,0 0 16</inkml:trace>
  <inkml:trace contextRef="#ctx0" brushRef="#br0" timeOffset="1319.24">3175 804 0,'0'-63'31,"0"42"-31,0 0 16,0-1-16,0 1 0,0 0 15,-42 0-15,20 21 16,1-21-16,0 21 0,0 0 16,21-21-16,-21 21 0,-22 0 15,22 0-15,0 0 0,0 0 16,-21 21-16,20 0 0,1 0 0,-21 0 16,21 0-16,-22 1 0,22 20 15,0-21-15,0 21 0,0-20 16,21 20-16,0-21 0,0 43 15,0-43-15,0 0 0,0 21 16,0-21-16,21-21 0,0 22 16,43 20-16,-43-42 15,0 21-15,0-21 0,21 0 16,-20 0-16,-1 0 0,0 0 0,0 0 16,0-21-16,22 0 0,-22 0 15,0 21-15,0-43 0,0 22 16,0 0-16,1-21 0,-1-22 15,0 43-15,0-21 16,-21 20-16,0 1 0,0-21 16,21 21-16,-21 0 15,-21 42 17,0 0-32,21 0 15,-21 0-15,21 0 0,0 1 16,0 20-16,0-21 15,0 0-15,0 0 0,0 1 16,0-1-16,0 0 16,0 0-16,21 0 0,0-21 15,0 0 1,0 21-16,1-21 0,-1 0 16,0 0-16,0 0 0</inkml:trace>
  <inkml:trace contextRef="#ctx0" brushRef="#br0" timeOffset="1773.78">3598 677 0,'0'-21'0,"0"42"0,0-63 16,0 63 15,0 0-15,0 1-16,0 20 0,0-21 15,0 21-15,-21 1 0,21-1 16,-21 0-16,0 1 0,21 20 0,-21-20 16,-1-1-16,1 21 0,21-20 15,-21-1-15,0 22 0,0-22 0,0 0 16,-22 149-1,22-64-15,21-64 16,-21 1-16,0-22 0,21 22 16,-21-1-16,21-21 0,0 22 0,0 21 15,0-43-15,-22 21 16,22-20-16,0-1 16,0-21-16,0-42 31,0 0-31,0 0 0,22 0 15,-1-22-15,-21 22 0,21-21 16,0-1-16,0 1 0,0 0 0,1-1 16,-1-20-16</inkml:trace>
  <inkml:trace contextRef="#ctx0" brushRef="#br0" timeOffset="2209.53">3704 910 0,'0'0'0,"0"-21"0,0-21 16,0 21-16,0-1 0,0 1 16,21 0-16,0 21 0,1-21 15,-22 0-15,21 21 0,0-21 16,0 21-16,0-22 0,0 22 15,22-21-15,-22 21 0,0 0 16,21 0-16,-20 0 0,-1 0 16,0 0-16,0 21 15,-21 1-15,21 20 0,-21-21 16,0 0-16,0 22 0,0-22 16,-42 42-16,21-42 0,0 22 15,-1-22-15,1 0 0,0 0 16,0 0-16,0 1 0,0-1 0,-1 0 15,1-21-15,-21 21 16,21 0-16,0-21 16,21 21-16,-22-21 15,1 0-15,21-21 32,0 0-17,21 0-15</inkml:trace>
  <inkml:trace contextRef="#ctx0" brushRef="#br0" timeOffset="2551.33">4487 339 0,'-21'21'0,"21"0"16,-21 0-16,21 0 0,0 1 15,-21 20-15,21-21 0,-21 21 16,-1 1-16,22-1 0,0 0 0,0 1 16,-21 20-16,0-20 0,21-1 0,-21 0 15,21 22-15,0-43 16,0 64-16,0-64 0,0 0 15,0 0-15,0 0 0,0 0 16,21-21 0,0 0-16,0 0 0,22 0 15,-22-21-15,0 21 0,0-21 16,0 0-16,1 0 0</inkml:trace>
  <inkml:trace contextRef="#ctx0" brushRef="#br0" timeOffset="2808.18">4254 804 0,'64'22'31,"-43"-22"-31,0 0 0,22 0 0,-22 0 16,0 0-16,0 0 0,0 0 16,22-22-16,-22 22 0,0 0 15,0-21-15,-21 0 16,21 21 0</inkml:trace>
  <inkml:trace contextRef="#ctx0" brushRef="#br0" timeOffset="3320.59">4805 974 0,'21'0'31,"0"0"-31,0 0 0,0-21 16,1 21-16,-1-22 15,0 1-15,0 21 0,0-21 0,0 0 16,1 0-16,-22 0 0,21-1 16,0 1-16,-21 0 15,0 0-15,0 0 0,0 0 16,-21 21-1,0 0-15,-1 0 16,-20 0 0,21 0-16,21 21 0,-21 0 15,0 0-15,21 0 0,-22 0 16,22 1-16,0 20 0,0-21 16,0 0-16,0 22 0,0-22 0,0 0 15,0 0-15,0 0 0,0 0 0,0 22 16,0-22-16,0 0 15,0 0-15,0 0 0,22-21 0,-1 22 16,0-22-16,0 0 16,0 0-16,0 0 15,1 0-15,-1 0 0,0 0 16,0 0-16,0 0 0,0-22 0,22 1 16,-22 21-16,0-21 0</inkml:trace>
  <inkml:trace contextRef="#ctx0" brushRef="#br0" timeOffset="3899.16">5461 804 0,'0'0'0,"-21"-21"31,21 0-31,0 0 16,21 21-1,0 0-15,-21-21 0,21 21 16,0 0-16,1 0 0,-1 0 16,21 0-16,0 0 15,-20 0-15,-1 0 16,0 21-16,-21 0 16,21 0-16,-21 0 15,21 1-15,-21 20 0,0 0 16,0-21-16,0 1 15,0-1-15,0 0 0,0 0 0,0 21 16,0-20-16,0-1 0,0 0 16,0 0-16,0 0 0,0 0 15,-21 1-15,21-1 0,-21-21 16,21 21-16,0-42 47,0 0-32,0-1-15,0 1 16,21 0-16,0-21 0,-21 21 0,21-22 16,1 22-16,-1 0 0,0-21 15,-21 20-15,21 1 16,0-21-16,0 21 0,1 0 0,-22-1 16,42 1-16,-42 0 15,0 42 48</inkml:trace>
  <inkml:trace contextRef="#ctx0" brushRef="#br0" timeOffset="4224.71">6223 910 0,'21'0'46,"0"0"-46,0 0 16,1-21-16,-1 21 0,0 0 16,0 0-16,0 0 0,0 0 15,-21-21-15,22 21 16,-1 0-16,0 0 31</inkml:trace>
  <inkml:trace contextRef="#ctx0" brushRef="#br0" timeOffset="5079">7175 572 0,'0'-22'16,"0"44"0,0-1-1,0 21-15,-21-21 16,21 0-16,-21 1 0,21 20 15,-21-21-15,0 21 0,21 1 0,-21-22 16,-1 21-16,1 1 0,0-22 16,0 0-16,0 21 0,0-21 0,21 1 15,-22-1 1,1 0-16,42-21 31,1-21-15,-1 21-16,0-21 15,0 21-15,0-22 0,0 22 16,1 0 0,-1-21-16,0 21 0,21 0 15,-21-21-15,1 21 0,-1-21 16,0 21-16,0 0 0,0-21 0,0 21 16,1 0-16,-1-21 0,0 21 15,0-22-15,-21 1 16,21 21-16,0-21 0,1 0 15,-22 0-15,0 0 0,0-1 16,0 1-16,0 0 16,0 0-16,0 0 15,-22 21 63,22 21-62,-21 0-16,21 0 16,0 0-16,0 1 0,0-1 15,-21 0-15,21 0 0,-21 0 0,21 0 16,0 22-16,-21-22 0,21 0 16,0 0-16,0 0 0,0 22 0,-21-22 15,21 0-15,0 0 0,-22 0 16,22 1-16,0-1 0,0 0 15,0 0-15,0 0 0,0 0 0,-21-21 16,21 22-16,0-1 0,-21-21 16,21 21-16,-21-21 15,21-21 17,0 0-17</inkml:trace>
  <inkml:trace contextRef="#ctx0" brushRef="#br0" timeOffset="6183.2">1524 1672 0,'0'0'0,"-21"0"0,0 21 15,-1-21-15,1 0 0,0 0 16,0 0-16,0 0 0,0 0 16,42 0 15,0 0-31,21 0 16,-21 0-16,22 0 0,-22 0 0,21 0 15,1 0-15,-1 0 0,0 0 16,22 0-16,-22 0 0,22-21 0,-22 21 15,21 0-15,-20 0 0,20 0 16,85-21-16,-84 21 16,21 0-16,-1 0 0,1 0 0,0 0 15,-1 0-15,22 0 0,-21 0 16,-1 0-16,22 0 0,0 0 16,-21 0-16,21 0 0,-1 0 15,213 0-15,-212 0 16,-22 0-16,22 0 0,0 0 0,0 0 15,0 0-15,105 0 16,-126 0-16,127 0 0,-128 0 16,22 0-16,-21 0 15,0 0-15,-1 0 0,1 0 0,21 0 16,-22 0-16,-20 0 0,21 0 0,63 0 16,42 0-1,-126 0-15,-1 0 16,-20 0-16,20 0 0,-21 0 0,1 0 15,-1 0-15,0-21 0,1 21 0,-1 0 16,0 0-16,1 0 0,41-21 16,-41 21-16,-1 0 0,-21 0 15,22 0-15,-1 0 0,-21 0 16,43 0-16,-43 0 0,0 0 16,0 0-16,0 0 0,-21-21 93,-21 21-77,21-22 0</inkml:trace>
  <inkml:trace contextRef="#ctx0" brushRef="#br0" timeOffset="16647.36">9250 212 0,'0'0'0,"-21"0"0,-1 0 15,44 0 32,-1 0-47,0 0 0,21 0 16,-21 0-16,22 0 0,-1 0 0,-21 0 15,43 0-15,-22 0 0,0 0 16,1 0-16,-1 0 0,-21 0 0,22 0 16,-22 0-16,0 0 15,0 0-15,-42 0 16,0 0-1,-22 21-15,22-21 0,-21 0 16,21 0-16,-22 0 0,1 0 16,21 0-16,0 0 0,-22 0 0</inkml:trace>
  <inkml:trace contextRef="#ctx0" brushRef="#br0" timeOffset="17195.4">9123 254 0,'-21'0'16,"-1"0"31,22 21-47,0 0 15,0 1-15,0-1 16,0 0-16,0 21 0,0-21 15,0 1-15,0-1 0,0 21 0,-21 0 16,21-20-16,0 20 0,-21 0 16,21 1-16,-21-1 0,21 21 0,0-20 15,-21-1-15,0 64 16,21-43-16,-22 22 16,22-43-16,0 1 0,0-1 15,0 0-15,-21 1 0,21-1 0,-21 43 16,21-64-16,0 21 0,0 22 15,0-22-15,0 0 16,21-20-16,0-1 0,1 21 16,-1-21-16,0-21 15,0 21-15,0-21 0,0 0 0,1 0 16,20 0-16,0 0 0,22 0 16,-22 0-16,-21 0 15,22 0-15,-22 0 0,21 0 0,-21 0 16,22-21-16,-22 21 0,0 0 0,0-21 15,64 0 1,-64 0-16,0 21 16,0-21-16,0 21 15,-21-22-15,22 22 0,-22-21 16,0 0-16,0 0 16</inkml:trace>
  <inkml:trace contextRef="#ctx0" brushRef="#br0" timeOffset="17806.7">10287 783 0,'0'0'0,"0"-21"0,0 0 31,0 0-31,-21 21 32,21 21-17,-21 0-15,21 0 0,0 0 0,0 22 16,-22-1-16,22 0 0,-21 1 16,21-1-16,-21 22 0,21-22 0,0 0 15,0 1-15,-21-1 0,21 0 0,-21 1 16,21-1-16,0-21 0,0 0 15,0 0-15,0 1 0,0-1 0,0 0 16,0-42 15,0 0-15,0-1-16,0 1 16</inkml:trace>
  <inkml:trace contextRef="#ctx0" brushRef="#br0" timeOffset="18187.48">10054 783 0,'0'0'15,"-21"-21"-15,0 0 0,0 0 0,-1-22 16,1 22-16,21 0 16,0 0-16,0 0 0,0 0 0,21 21 15,1-22-15,-1 1 0,0 0 16,21 21-16,-21-21 0,22 21 0,84-21 15,-85 21 1,0 0-16,-20 0 0,20 0 0,0 21 16,-21 0-16,22 0 0,-22 0 0,-21 22 15,0-1-15,0-21 0,0 22 16,0 84-16,-21-85 16,-22 0-16,22 1 0,0-1 15,-21-21-15,21 21 0,-1-20 0,1-1 16,0 0-16,0-21 0,0 21 15,0 0-15,-1-21 16,22 21-16,22-21 31,-1 0-15,0-21-16,0 21 0,-21-21 16,21 21-16</inkml:trace>
  <inkml:trace contextRef="#ctx0" brushRef="#br0" timeOffset="18642.84">10520 1122 0,'-21'0'0,"-1"0"16,22-21 15,0 0-15,22 21-16,-1 0 0,0-22 0,0 22 15,0 0-15,0 0 0,1 0 16,62 0-16,-63 0 16,1 22-16,-1-1 0,21 0 0,-21 0 15,22 21-15,-43-20 16,0 20-16,21-21 0,-21 64 16,0-64-1,0 0-15,-21 0 0,21 0 0,-22 1 16,1-22-16,0 21 0,0-21 15,0 0 1,21-21 0,0-1-1,0 1-15,0 0 0,0 0 0,21 0 16,0-22-16,0 1 16,22-43-16,-22 64 0,0-21 15,0 21-15,0-22 0,0 22 0,1 0 16,-1 0-16,0 0 15,0 0-15,0 21 0,0 0 0,-21-22 16,22 22-16,-1 0 0</inkml:trace>
  <inkml:trace contextRef="#ctx0" brushRef="#br0" timeOffset="19151.55">11472 953 0,'-21'0'0,"-21"0"16,21 0-16,-1 21 15,1-21-15,0 21 0,21 21 16,-21 1-16,0-22 15,21 0-15,0 0 0,0 0 0,0 22 16,0-22-16,0 0 0,0 0 0,0 0 16,0 0-16,21 1 15,0-1-15,0-21 0,0 21 16,1-21-16,-1 0 0,0 0 0,0 0 16,21 0-16,-20 0 0,-1 0 15,0 0-15,0 0 0,0 0 0,22-42 16,-22 42-16,0-22 15,-21 1-15,0 0 0,21 0 0,-21-21 16,0 20-16,0-20 0,0 21 16,0-43-16,0 22 0,-42-21 15,21 41-15,21 1 16,-22 0-16,1 0 0,0 0 0,0 21 16,0 0-16,0 0 0,-1 0 15,1 0-15,0 0 0,0 0 0,0 21 16,21 0-16,-21 0 15,21 0-15,0 1 16,0-1-16,0 0 0,21-21 16,-21 21-16,21-21 0,0 21 15</inkml:trace>
  <inkml:trace contextRef="#ctx0" brushRef="#br0" timeOffset="19716.23">11853 1249 0,'43'-42'32,"-43"20"-32,21 1 0,0 0 15,0 0-15,-21 0 0,21 0 0,0-1 16,1 1-16,-1-21 15,0 21-15,-21 0 0,0-1 0,21 1 16,-21 0-16,0 0 16,0 42 15,0 0-31,0 0 16,0 1-16,0-1 0,-21 21 0,21-21 15,0 22-15,-21-1 16,0 43-16,-1-43 0,22-21 15,0 21-15,-21 1 0,21-1 0,0 0 16,0 1-16,0-1 0,0 22 16,0-22-16,0 0 0,0 1 0,0-1 15,21 21-15,-21-20 0,0-1 16,22 85-16,-22-85 16,0-20-16,0 20 0,0 0 0,0-21 15,0 22-15,-22-22 0,22 21 16,-21-21-16,21 1 0,0-1 15,-21-21-15,21 21 0,-21-21 0,0 0 32,21-21-32,-21 21 15,21-21-15,0-1 0,0 1 0,-22 0 16,22 0-16,0 0 0,-21-22 0,21 22 16,0 0-16,0-21 0,0-43 15,0-42 1</inkml:trace>
  <inkml:trace contextRef="#ctx0" brushRef="#br0" timeOffset="19951.09">12150 677 0,'0'0'0,"0"-21"15,-22 0 1,22 42 31,22 0-31,-1-21-16,-21 22 0,21-22 15</inkml:trace>
  <inkml:trace contextRef="#ctx0" brushRef="#br0" timeOffset="20350.87">12382 995 0,'0'0'0,"22"0"0,-1 0 15,0 0 1,0 0-16,0 0 0,0-21 15,1 0-15,-1-1 16,-21 1-16,0 0 0,0 0 16,0 0-16,0 0 0,0-1 15,0 1 1,-21 21-16,-1 0 0,1 21 16,-21 1-1,21 20-15,0-21 0,-1 0 0,22 22 16,-21-22-16,0 21 0,21 0 15,-21-20-15,21-1 0,0 21 0,0 0 16,0-20-16,0-1 16,0 0-16,21 0 0,0 0 15,0-21-15,1 0 0,-1 0 16,0 0-16,0 0 0,0 0 16,0 0-16,43 0 0,-43-21 15,21 21-15,-20-21 0,20 0 0,-21 21 16,21-21-16</inkml:trace>
  <inkml:trace contextRef="#ctx0" brushRef="#br0" timeOffset="20602.72">12954 889 0,'0'-21'0,"0"42"0,0-63 16,0 21-16,0-1 16,-21 22-1,0 22 1,21-1-16,-22 0 0,1 0 0,21 21 15,-21-20-15,21 20 0,-21-21 16,21 21-16,-21-20 0,21-1 0,0 42 16,0-42-16,0 1 15,0-1-15,0 0 0,21 0 16,-21 0-16,21-21 0,0 0 0,0 0 16,1 0-16,-1 0 0,0 0 15,21 0-15,-21 0 0,22 0 0,-22-21 16,21 0-16,1 0 15</inkml:trace>
  <inkml:trace contextRef="#ctx0" brushRef="#br0" timeOffset="20911.55">13547 508 0,'0'0'0,"0"-21"0,0 0 15,0 0-15,0-1 0,0 1 0,-22 21 31,1 21-15,0 1-16,21-1 0,0 21 16,-21 22-16,0-43 15,21 21-15,-21 0 0,21 22 16,0 21-16,-22-43 0,22 21 16,-21-20-16,21-1 0,0 0 0,-21-20 15,21 20-15,0-21 0,0 21 16,0-20-16,0-1 15,0 0-15,21 0 0,0-21 0,1 0 16,-1 0-16,0 0 0,0 0 16,0-21-16,22-21 0,-22 20 15,0 1-15</inkml:trace>
  <inkml:trace contextRef="#ctx0" brushRef="#br0" timeOffset="21115.21">13335 783 0,'0'0'0,"-21"-21"31,42 21-31,0 0 0,0 0 16,0 0-16,1-21 0,20 21 0,-21 0 15,0 0-15,22 0 0,-22-21 16,0 21-16,42-43 15,-41 43-15,-1-21 0</inkml:trace>
  <inkml:trace contextRef="#ctx0" brushRef="#br0" timeOffset="21722.61">14753 148 0,'0'0'0,"21"0"16,-21-21-16,0 42 47,0 0-47,0 22 0,-21-22 0,0 21 16,21 1-16,-21-1 0,-22 0 15,22 22-15,-42 42 16,42-43-16,-22 1 0,1-1 0,0 1 15,20-1-15,-20 1 0,0-1 16,-1 1-16,1-1 0,21-21 0,-21 1 16,20-1-16,1 0 0,21-20 15,0 20-15,-21-21 0,21 0 16,0 0-16,21-21 16,0 0-1,1-21-15,-1 0 0,21 0 0,-21-21 16</inkml:trace>
  <inkml:trace contextRef="#ctx0" brushRef="#br0" timeOffset="22006.45">15303 466 0,'-42'42'31,"21"-21"-31,0 0 0,0 43 0,-1-22 16,1-21-16,-21 64 15,42-21-15,-21-22 0,0 0 16,-1 1-16,22-1 0,0 0 0,-21 22 16,0-22-16,21-21 15,0 0-15,0 1 0,0-1 0,0 0 16,0 0-16,21-21 15,0 0 1,-21-21-16,22 0 0</inkml:trace>
  <inkml:trace contextRef="#ctx0" brushRef="#br0" timeOffset="22256.3">15261 508 0,'0'-21'15,"-21"-43"1,21 43 0,21 21-1,0 0-15,0 0 0,1 0 0,20 0 16,-21 0-16,21 0 0,-20 0 0,-1 0 16,21 0-16,-21 0 0,22 0 15,-22 0-15,21 0 16,-42 21-16,0 1 15,0-1 1,-21 0-16</inkml:trace>
  <inkml:trace contextRef="#ctx0" brushRef="#br0" timeOffset="22473.18">15113 804 0,'0'0'0,"-21"22"0,21-1 15,0 0 1,21-21 0,0 0-16,0 0 15,22 0-15,-22 0 0,0 0 16,21 0-16,22 0 16,-43 0-16,21 0 0,-21 0 0,1 0 15,-1 0-15,0 0 0,0 0 16,0 0-16,0 0 0</inkml:trace>
  <inkml:trace contextRef="#ctx0" brushRef="#br0" timeOffset="22979.61">15684 953 0,'0'0'0,"0"-22"15,0 1 1,0 0-16,0 0 0,0 0 16,0 0-16,22 21 15,-22-22-15,21 1 0,0 21 0,0-21 16,0 21-16,0 0 0,1 0 16,-1 0-16,0 0 0,21 0 15,-21 21-15,-21 0 0,22 1 16,-1-1-16,-21 0 0,21 21 15,-21-21-15,0 22 0,0-1 0,0-21 16,0 22-16,0-22 0,0 21 16,0-21-16,0 0 0,-21 22 15,-22-22-15,22 0 0,21 0 16,-21-21-16,21 21 16,-21-21-16,21-21 15,0 0 1,0 0-16,0 0 0,0 0 15,21-1-15,0-20 0,-21 21 0,21-21 16,1 20-16,-22-20 0,21 0 16,21-22-16,-42 43 15,21 0-15,0-21 0,-21 20 0,22 22 16,-22-21-16,0 0 0,21 21 0,0-21 16,0 21-1,0 0 1,0 0-1</inkml:trace>
  <inkml:trace contextRef="#ctx0" brushRef="#br0" timeOffset="23605.26">16764 931 0,'0'-21'0,"0"42"0,0-63 0,0 21 15,0 0-15,0 0 0,0-1 0,0 1 16,0 0-16,0 0 0,0 0 16,0 0-16,0-1 0,-21 1 0,0 0 15,-1 21-15,1-21 16,0 21-16,0 0 0,0 0 0,-22 0 15,22 0-15,0 21 0,0 0 16,-21-21-16,20 21 0,1 1 0,0 20 16,0-21-16,0 21 0,0-20 0,-1 20 15,1 0-15,21 1 16,-21-22-16,0 63 16,21-62-16,0 41 0,0-42 0,0 0 15,0 1-15,21-1 16,0 0-16,0-21 0,1 0 0,-1 0 15,0 0-15,42 0 16,1-21-16,-43 0 0,21 21 16,-20-22-16,-1 1 0,21-21 15,-21 21-15,0-22 0,22-20 16,-1-22-16,-42 64 16,0-21-16,21-22 15,0 43-15,-21 0 0,0 42 31,0 0-31,-21 0 0,21 1 16,-21 20-16,21-21 0,-21 21 16,21-20-16,0 20 0,0 0 0,0-21 15,0 43-15,0-43 16,0 0-16,0 0 0,0 1 0,21-1 16,0 0-16,0-21 0,1 0 15,-1 0-15,0 0 16,0 0-16,64-21 15</inkml:trace>
  <inkml:trace contextRef="#ctx0" brushRef="#br0" timeOffset="24383.6">17166 826 0,'0'0'16,"0"-22"-16,0 44 31,-21-1-31,21 0 15,0 0-15,-21 21 0,21-20 0,0-1 16,-21 21-16,21-21 0,0 0 16,0 43-16,0-22 15,0-21 1,0 1-16,0-1 0,0-42 62,0-1-62,0 1 0,0 0 16,0 0-16,0 0 0,0-43 16,0 22-16,0 21 0,0-22 15,21 22-15,-21-21 0,21 21 0,0 0 16,-21-1-16,21 1 16,0 0-16,1 0 0,-1 21 0,0-21 15,21 21-15,-21 0 0,1 0 0,20 0 16,-21 0-16,21 0 0,1 21 15,-1 0-15,-21 21 0,0-20 16,-21 20-16,0-21 0,0 64 16,0-64-16,0 21 0,0 1 15,0-22-15,0 21 0,-21-21 16,0 0-16,0 1 0,21-1 0,-21 0 16,0 0-16,21 0 15,-22-21 1,22-21 15,0 0-31,0 0 0,0 0 16,0-1-16,22-20 0,-22 21 15,21-21-15,0 20 0,0-20 0,43-43 16,-22 22 0,0 21-16,-21 20 0,1 1 15,20 0-15,-21 21 0,21-21 0,-20 21 0,-1 0 16,0 0-16,0 0 0,0 21 15,0-21-15,1 21 0,-1 22 0,-21-22 16,0 0-16,0 21 0,0-21 16,0 22-16,0-1 0,0-21 15,0 0-15,0 22 0,-21-22 0,21 0 16,-22 0-16,1 0 16,21 1-16,-21-1 15,0-21-15,21-21 47,0-1-47,0 1 0</inkml:trace>
  <inkml:trace contextRef="#ctx0" brushRef="#br0" timeOffset="24784.36">18203 1058 0,'21'0'31,"1"0"-31,-1-21 0,0 21 16,0-21-16,0 21 0,0-21 16,1 0-16,-1 21 0,0-21 0,0-1 15,0 22-15,0-21 16,1 0-16,-22 0 0,0 0 0,0 0 15,-43 21 1,22 0-16,0 0 16,0 0-16,0 0 0,-1 0 15,-20 21-15,21 0 0,0 0 0,0 0 16,-1 22-16,1-22 0,21 0 16,-21 21-16,21-21 0,-21 1 0,21 20 15,-21-21-15,21 0 0,0 0 16,0 1-16,0-1 0,0 0 15,21-21-15,0 0 0,0 21 0,0-21 16,1 0-16,-1 0 0,0 0 16,21 0-16,-21-21 0,22 21 0,20-42 15</inkml:trace>
  <inkml:trace contextRef="#ctx0" brushRef="#br0" timeOffset="25800.87">19135 529 0,'0'-21'0,"0"42"0,0-63 15,0 21 1,-22 21-1,1 0-15,0 0 16,21 21-16,0 0 0,-42 43 16,21-43-16,21 21 0,0 0 15,-22 1-15,1 20 0,0-20 0,21 41 16,-42 22 0,42-85-16,0 22 0,0-22 15,0 21-15,0-21 0,0 0 16,0 1-16,21-22 15,0 0-15,0 0 16,0 0-16,1-22 0,-1 1 16,0 0-16,0 0 0,0 0 15,0 0-15,1-22 0,20 22 0,-21-21 16,0 21-16,22-22 0,-22 1 16,0 0-16,21 20 0,-21-20 15,-21 21-15,0 0 0,22 21 0,-22-21 16,0 42-1,0 0 1,0 0-16,0 0 0,0 0 16,0 22-16,-22 20 0,22 1 15,0-43-15,0 0 0,0 0 16,0 0-16,0 1 0,0-1 16,22 0-16,-1-21 0,0 0 0,0 21 15,21-21 1,22 0-16,-43 0 0,0 0 15,22-21-15,-22 21 0,21-21 16,-21 0-16,22-1 0,-22 1 0,0-21 16,0 0-16,0-1 0,0 1 15,1 0-15,20-43 16,-42 43-16,0-1 0,0 1 0,0 0 16,0-1-16,0 1 0,0 21 15,0-22-15,0 22 0,-21 0 0,21 0 16,-21 21-16,-22 0 15,22 0-15,21 21 16,0 0-16,-21-21 0,21 21 0,0 1 16,0-1-16,0 0 0,0 0 0,0 0 15,0 0-15,0 1 16,21-1-16</inkml:trace>
  <inkml:trace contextRef="#ctx0" brushRef="#br0" timeOffset="26272.66">20341 677 0,'-42'0'16,"21"0"-16,-1 22 15,1-22-15,21 21 16,-21 0-16,0 0 0,0 21 0,21-20 15,-21-1-15,21 21 0,-22-21 16,22 0-16,0 22 0,0-22 0,0 0 16,0 0-16,0 0 0,0 1 15,0-1-15,22 0 0,-1-21 0,21 21 16,-21-21-16,0 0 16,1 0-16,20 0 0,-21 0 0,0 0 15,22 0-15,-22 0 0,21-21 16,-21 0-16,22-22 15,20-62 1,-42 62-16,-21 22 0,21-21 0,-21-1 16,0 1-16,0 0 0,0 21 0,0-1 15,-21 1-15,0 0 0,-21 0 16,-22 21-16,43 0 16,0 0-16,-21 21 15,-1 0-15,22 0 0,0 1 16,21-1-16,-21 0 0,21 0 15,0 0-15,21 0 16,0 1-16,0-22 0,0 21 16,1-21-16,20 0 0</inkml:trace>
  <inkml:trace contextRef="#ctx0" brushRef="#br0" timeOffset="26703.21">20955 762 0,'0'0'0,"-21"0"0,0 0 0,21-21 16,0 0-16,0 0 0,0-1 15,0 1 1,21 21-16,0 0 0,0-21 16,0 21-16,22 0 0,-22-21 0,0 21 15,21 0-15,-21 0 0,22 21 16,-1 0-16,0 22 15,-20-1-15,-22-21 0,0 64 16,0-43-16,0 0 0,-22-20 16,1 20-16,0 0 0,21-21 15,-42 43-15,42-43 0,-21 0 16,21-42 15,0 0-15,0 0-16,0 0 0,0-1 15,63-62-15,-63 41 16,21 1-16,-21 21 0,21-21 16,1 20-16,-22 1 0,0-21 0,21 21 15,0 21-15,-21-21 0,21-1 16,0 22-16,0-21 0,1 21 16,-22-21-16,21 21 15,0-21-15</inkml:trace>
  <inkml:trace contextRef="#ctx0" brushRef="#br0" timeOffset="27599.71">21886 296 0,'0'0'15,"0"-21"-15,0 42 31,-21 1-15,21-1-16,0 21 0,-21-21 16,0 0-16,0 22 0,21-22 15,-64 106 1,64-85-16,-21 1 0,0 20 0,0-21 0,21 1 16,0-1-16,-22 22 15,22-22-15,-21 0 0,21-21 0,0 22 16,0-1-16,-21-21 0,21 0 15,0 22-15,0-22 16,0-42 15,0 0-15,0-1-16,0 1 0,21 0 0,22-42 16,-43 20-16,21 22 15,0-21-15,0-1 0,0 1 0,0 21 16,1-21-16,20 20 0,-21 1 0,0 0 15,43 0 1,-1 0-16,-20 21 16,-22 0-16,0 0 0,0 0 15,0 0-15,0 0 16,-21 21-16,0 0 16,-21 0-16,0-21 15,0 0-15,0 21 0,0-21 16,-1 0-16,1 0 0,0 22 0,0-22 15,0 0-15,-22 0 0,22 0 16,0 0-16,0 0 16,21-22-1,-21 22 17,21 22-32,0-1 15,-21-21-15,21 21 0,0 0 16,0 0-16,-22-21 0,22 21 15,0 1-15,-21 20 0,21-21 0,0 0 16,0 0-16,0 1 0,0-1 16,21 0-16,1 0 0,-1 0 15,0-21-15,0 0 16,0 0-16,43 21 0,-43-21 16,0 0-16,21 0 15,-20 0-15,20 0 0,-21 0 0,0-21 16,22 21-16,-22-21 0,0 0 15,0-21-15,0-1 16,-21 22-16,0 0 0,0 0 16,0 0-16,0-1 15,0 1 1,0 0 31</inkml:trace>
  <inkml:trace contextRef="#ctx0" brushRef="#br0" timeOffset="28315.16">22437 148 0,'42'0'15,"-21"0"1,0 0-16,0 0 0,22 0 0,-22 0 15,42 0 1,-20 0-16,-1-21 0,-21 21 0,22-21 0,-1 21 16,0 0-16,1 0 0,-22 0 15,21-21-15,0 21 16,22 0 0,-43 0-1,-21 21-15,0 0 16,0 0-16,0 0 0,0 1 15,0 20-15,0-21 0,-21 0 16,21 0-16,-21 22 0,21-22 0,0 21 16,0-21-16,-21 22 0,21-22 15,0 21-15,-22-21 0,22 22 0,0-22 16,0 64-16,-21-22 16,21-21-16,0 1 0,0-1 15,0-21-15,0 22 0,0-1 16,0 0-16,0-21 0,0 22 0,0-22 15,0 42 1,0-41-16,0 20 0,-21-21 0,21 0 16,-21-21-16,0 21 0,21 1 15,-21-22-15,-1 21 0,1-21 0,0 21 16,-21-21-16,21 0 16,-22 0-16,22 0 0,0 0 15,-21 0-15,20 0 0,-20 0 16,21 0-16,0 0 0,-22 21 0,1-21 15,21 0-15,0 0 16,0 0-16,-1 0 16,1 0-16,0 0 47,21 21-47</inkml:trace>
  <inkml:trace contextRef="#ctx0" brushRef="#br0" timeOffset="30918.9">889 2879 0,'0'0'0,"0"-21"0,0-1 15,0 1-15,0-21 16,0 21-16,0 0 16,0 42 15,0 0-16,0 0-15,0 21 0,0-20 0,0 20 16,0 0-16,0 43 16,0-22-16,0-20 0,0 20 15,0-20-15,0 20 0,-21-21 0,21 1 16,-21-1-16,21 0 0,0 1 16,0-22-16,0 0 0,0 0 15,0 0-15,0 1 0,0-44 47,0 1-31,21 0-16,-21 0 15,21 0-15,-21 0 0,0-1 0,21 1 16</inkml:trace>
  <inkml:trace contextRef="#ctx0" brushRef="#br0" timeOffset="31306.68">1270 3239 0,'0'0'0,"0"21"0,0 0 16,0 0-16,0 0 15,0 0-15,0 1 16,21-22-1,0 0-15,0 0 16,1-22-16,-22 1 0,21 21 16,0-21-16,0 0 0,-21 0 15,0-22 1,0 22-16,0 0 0,-21 21 16,21-21-16,-21 21 15,0 0-15,-1 0 16,1 0-16,21 21 0,-21 0 0,21 0 15,-21-21-15,21 22 16,0-1-16,0 0 31,21-21-31,0 0 16,0 0 0</inkml:trace>
  <inkml:trace contextRef="#ctx0" brushRef="#br0" timeOffset="32412.04">2349 2794 0,'0'0'0,"0"-21"16,-21 21 15,42 0 344,1-21-359,-22 0 46,-22 21 1,22 21-63,-21 0 15,21 0-15,0 0 0,0 22 0,0-22 16,0 21-16,0 0 0,0 1 16,0-1-16,0 0 0,-21 22 15,21-22-15,0 22 0,-21-22 0,21 0 16,0 1-16,0-1 0,0 0 16,-21 1-16,21-22 0,0 0 15,0 0-15,0 22 16,21-43-1,-21-22 1,0 1-16,0 0 16,0 0-16,0 0 0,0 0 0,0-22 15,0 22-15</inkml:trace>
  <inkml:trace contextRef="#ctx0" brushRef="#br0" timeOffset="33100.04">2138 2921 0,'0'0'0,"-21"-21"0,21 0 0,-22 21 16,22-21-16,-21-1 15,21 1-15,0 0 0,0 0 16,0 0-16,21 0 16,1 21-16,-1-22 0,0 1 15,0 21-15,0-21 0,0 21 0,22 0 16,-22-21-16,21 21 15,1 0-15,-22 0 0,21 0 0,0 21 0,-20 0 16,20 0-16,0 1 16,-21-1-16,1 21 0,20-21 0,-21 22 15,0-1-15,0-21 0,-21 21 16,0 1-16,22-22 0,-22 21 0,0 1 16,0-22-16,0 21 0,0 22 15,0-43-15,0 21 0,0-21 16,0 0-16,0 1 0,0-1 15,0 0-15,-22-21 47,22-21-47,0 0 16,0-1-16,0-20 0,0 21 16,0 0-16,0-64 0,0 43 15,0-1-15,22 1 0,-1 0 16,0-1-16,0 1 0,0 0 0,0 21 15,1-22-15,-1 1 0,0 0 16,21 20-16,43-62 16,-43 63-16,1 21 15,-22 0-15,0 0 0,0 21 0,0 0 16,0 0-16,1 21 0,-1 1 16,-21-1-16,0-21 0,0 85 15,0-64-15,0 1 16,0-1-16,0 22 0,-21-22 0,-1 0 15,1 1-15,21-1 0,0 0 16,-21 1-16,0-1 0,21 0 0,-21 43 16,21-64-1,-21 0-15,21 0 0,-22 1 16,22-1-16,0-42 31,0-1-15,22 1-16</inkml:trace>
  <inkml:trace contextRef="#ctx0" brushRef="#br0" timeOffset="33763.15">3979 3260 0,'0'-21'16,"0"42"-16,0-64 0,0 22 0,0 0 0,0 0 16,0 0-16,0 0 0,0-1 0,-21 1 15,0 0-15,-21-21 16,20 42-16,1 0 15,0 0-15,0 0 0,0 0 16,0 0-16,-22 21 0,22 0 0,0 0 16,-21 0-16,-22 43 15,-21 42-15,64-64 16,0 0-16,21 1 0,0-1 16,0-21-16,0 22 0,0-22 15,0 0-15,0 0 0,0 0 0,21 0 0,0-21 16,1 22-16,-1-22 15,0 0-15,0 0 0,21 0 0,-20 0 16,-1 0-16,21-22 0,-21 22 16,0-21-16,1 0 0,20 21 0,21-85 15,-41 64 1,-22-21-16,21 21 0,0-22 0,-21 1 16,0 21-16,0-21 0,0 20 0,21 1 15,-21 0-15,0 0 0,0 0 16,-21 42 15,21 0-31,0 0 16,0 0-16,0 1 0,0 41 15,0-42-15,0 0 0,0 22 16,0-22-16,0 0 0,0 0 0,0 0 16,0 1-16,21-1 15,0 0-15,0-21 0,-21 21 16,22-21-16,-1 0 0,0 0 15,0 0-15,0-21 16,0 21-16,-21-21 0,22 21 16</inkml:trace>
  <inkml:trace contextRef="#ctx0" brushRef="#br0" timeOffset="34194.55">4276 3069 0,'0'0'0,"0"-21"15,0 42 1,0 0 0,0 1-16,0-1 15,0 0-15,0 0 0,0 43 16,21-1 0,-21-42-16,0 22 0,21-1 15,-21 0-15,0-21 0,0 1 0,21-1 16,-21 0-16,21-21 0,-21 21 15,0 0-15,21-21 16,1 0-16,-1 0 16,0-21-16,-21 0 15,42-21-15,-21 20 0,-21 1 16,22-21-16,-1 21 16,0-22-16,0 1 0,-21 0 0,21 21 15,0-22-15,-21 22 0,22 0 0,-22 0 16,21-22-1,-21 1-15,0 63 63,21-21-63,-21 21 16,0 1-16</inkml:trace>
  <inkml:trace contextRef="#ctx0" brushRef="#br0" timeOffset="34590.33">4805 3344 0,'21'0'16,"-42"0"-16,63 0 0,-21 0 15,0 0-15,1 0 0,-1 0 16,0-21-16,0 0 0,0 21 0,0-21 15,1 0-15,-1 21 0,0-21 0,0-1 16,-21 1-16,0 0 0,21 0 16,-21 0-16,0-22 15,0 22 1,-21 21-16,0 0 16,0 0-16,0 0 0,-1 0 15,1 21-15,-21 22 16,21-22-16,0 21 0,-1-21 0,22 1 15,0 20-15,0-21 0,0 21 16,0-20-16,0 20 0,0-21 0,64 43 16,-1-22-1,-41-42-15,20 0 0,-21 21 16,21-21-16,-20 0 0,20 0 0,-21 0 16,0 0-16,22-21 0,-22 21 15,0-21-15,0 0 0,0-1 0,-21 1 16</inkml:trace>
  <inkml:trace contextRef="#ctx0" brushRef="#br0" timeOffset="35067.53">5461 3217 0,'0'-42'0,"0"84"0,21-105 0,-21 21 16,0 20-16,0 1 0,0 0 15,0 42 17,0 0-32,0 1 15,-21 20-15,21-21 0,0 0 16,0 22-16,0-22 0,0 21 0,0-21 15,-21 43 1,21-43-16,0 0 0,0 0 0,0 0 0,0 1 16,0-1-16,0 0 15,0-42 17,0 0-17,0-1-15,0 1 0,0 0 16,0-21-16,0-22 15,21 22-15,0 21 0,-21-22 0,42 1 16,-20 0-16,-1 21 0,21-22 0,0 22 16,1-21-16,-1 21 0,0 21 15,1-22-15,20 22 0,22 0 16,0 0-16,-64 22 16,0-1-16,21 0 0,-42 0 15,21 21-15,-21-20 0,0 20 0,0 0 16,0 1-16,0-1 0,0 0 0,-21 43 15,0-22 1,21-20-16,-21-22 0,0 0 0,21 0 16,0 0-16,0 1 15,-21-22-15,21-22 32,0 1-32</inkml:trace>
  <inkml:trace contextRef="#ctx0" brushRef="#br0" timeOffset="35599.08">7091 2667 0,'0'-21'0,"0"42"0,0-63 15,0 21-15,0-1 16,0 44 0,0-1-16,0 0 15,0 21-15,0-21 16,0 22-16,0 20 0,0-20 15,0 20-15,0-21 0,0 22 0,0-22 0,0 22 16,0-1-16,0-20 0,-21 84 16,21-22-1,0-83-15,0-1 16,0 0-16,0-42 31,0 0-31,0-1 16,0 1-16,0 0 0</inkml:trace>
  <inkml:trace contextRef="#ctx0" brushRef="#br0" timeOffset="35962.87">6900 2773 0,'0'0'0,"0"-21"0,-21 0 0,21-22 0,-21 22 15,21-21-15,0 21 0,0-22 16,0 1-16,21 0 0,0 20 15,22-20-15,-22 0 0,21 21 0,22-22 16,-22 22-16,0 0 0,1 21 16,-1 0-16,0 0 0,1 0 0,-1 21 15,21 0-15,-20 0 0,-1 22 16,43 63-16,-22-1 16,-63-41-16,0-22 15,0 22-15,-21-22 0,-21 0 0,21 22 16,-22-43-16,1 21 0,0 1 0,-1-22 15,1 0-15,-43 21 16,22-20-16,42-22 0,-1 0 16,1 0-16,42-22 31,1 22-15,-1-21-16,0 21 0,0-21 15,0 21-15,22-21 0,-22 21 0,0 0 16</inkml:trace>
  <inkml:trace contextRef="#ctx0" brushRef="#br0" timeOffset="36400.62">7620 3069 0,'0'-21'31,"21"0"-16,0 0 1,0 0-16,1 21 0,20-22 0,-21 22 16,0 0-16,22-21 0,20 21 15,1 0-15,-43 21 16,0 1-16,21-22 0,-21 21 0,-21 0 16,22 0-16,-22 0 0,0 22 0,0-22 15,0 0-15,0 21 0,0 1 16,-43 41-1,22-63-15,0 1 0,21-1 16,-21-21-16,21-21 31,0-1-31,0 1 0,0-21 16,21 21-16,-21-22 0,21 22 16,0-21-16,0 0 0,-21 20 15,22 1-15,-1-21 0,0 21 0,0 0 16,43-43-1,-43 43-15,0 21 16,0 0-16,0 0 16,0 0-16,1 0 15</inkml:trace>
  <inkml:trace contextRef="#ctx0" brushRef="#br0" timeOffset="36847.36">8699 2921 0,'-21'0'0,"-21"0"15,21 21-15,0 0 16,-1-21-16,-20 64 16,21-43-16,0 0 15,21 0-15,0 22 0,-21-22 0,21 0 16,-22 21-16,22-20 0,0-1 0,0 0 15,0 0-15,43 21 16,-22-20-16,0-22 0,21 0 16,-20 0-16,62 0 0,-41 0 15,-1 0-15,0 0 0,1-22 0,-22 1 16,21 0-16,0 0 0,1-43 16,-1 1-16,-42 21 15,0-1-15,0 1 0,0 21 16,0-22-16,0 1 0,-21 21 0,0-21 15,0 20-15,-1 1 0,1 0 0,0 21 16,-21 0-16,-22 0 16,43 0-16,-21 0 0,21 0 15,-22 21-15,22 0 0,0 1 16,0-22-16,21 21 0,-21 21 0,21-21 16,0 22-16,42-1 15,-21-21-15,0-21 16,0 21-16,1 0 0</inkml:trace>
  <inkml:trace contextRef="#ctx0" brushRef="#br0" timeOffset="37354.92">9271 3239 0,'0'0'16,"21"0"-16,0 0 15,-21-22-15,21 1 0,-21 0 16,22 0-16,-1 21 15,0-21-15,-21 0 0,21-1 0,0 1 16,-21 0-16,0 0 0,21 0 0,1 0 16,-22-22-16,0 22 15,21-21-15,-21 63 32,0 0-17,0 0-15,0 0 0,0 1 0,0-1 16,-21 21-16,-1-21 15,22 64-15,-21-43 0,0 1 16,0-1-16,21 21 0,0-20 0,-21-1 16,21 22-16,-21-22 0,21 0 15,0 22-15,0 84 16,0-106-16,0 64 0,21-64 16,-21 1-16,0 20 15,0-20-15,21-1 0,-21 0 0,0-21 0,0 22 16,0-22-16,0 0 0,0 21 15,-21-20 1,0-22-16,-1 0 16,1 0-16,0-22 0,0 22 0,0-21 15,0 0-15,-1 0 0,1 21 16,0-21-16,21 0 0,0-1 16,0-20-16,0 21 0,0-21 15,0 20-15,0-20 0,0 21 16,21-21-16,0-1 0,1 1 0,-1-22 15</inkml:trace>
  <inkml:trace contextRef="#ctx0" brushRef="#br0" timeOffset="37603.76">9461 2709 0,'-42'0'31,"42"-21"-31,-21 21 16,42 0 15,0 0-15,0 0-16,-21 21 15,22-21-15,-1 0 0,-21 22 0,21-22 16,0 21-16</inkml:trace>
  <inkml:trace contextRef="#ctx0" brushRef="#br0" timeOffset="37949.58">9906 2921 0,'0'0'0,"63"0"31,-41-21-31,-1 0 0,0 0 16,0 21-16,0-22 0,-21 1 0,0 0 16,0 0-1,-21 21 1,0 0-16,0 0 16,-22 0-16,22 0 0,0 21 15,0 0-15,0 0 0,0 1 0,-1-1 16,1 0-16,-21 42 0,42-41 15,0-1-15,0 0 0,0 0 16,0 0-16,0 0 0,0 1 0,0-1 16,21 0-16,0-21 0,0 0 15,1 0-15,41 0 16,1 0-16,-22 0 16,-21 0-16,21 0 0,1-21 0</inkml:trace>
  <inkml:trace contextRef="#ctx0" brushRef="#br0" timeOffset="38524.26">10541 2688 0,'-21'0'16,"21"21"-1,0 1-15,-21-1 0,-1 0 16,1 0-16,0 0 0,21 22 15,0-22-15,-21 0 0,21 21 0,0-21 16,0 1-16,0-1 0,0 0 16,0 42-16,21-41 15,0-22-15,0 21 0,-21 0 0,43-21 16,-22 0-16,0 0 0,21 21 16,-20-21-16,20 0 0,-21 0 0,43-21 15,-22-21 1,0 42-16,-21-22 0,22-41 15,-22 21-15,0-1 0,0 1 0,0 0 16,1-22-16,-1 22 0,21-149 16,-42 85-1,0 64-15,21 21 0,-21-21 16,0 20-16,0 1 0,0 0 16,0 0-16,0 0 15,0 42 1,-21 0-16,21 0 15,-21 22-15,21-22 0,0 21 0,-21 0 16,0 1-16,21-1 16,-22 106-16,1-105 15,21-1-15,0 0 0,0 1 0,0-22 16,0 21-16,0-21 0,0 0 0,0 1 16,21-1-16,43 42 15,-43-63-15,21 0 16,-20 0-16,20 0 0,-21 0 0,21 0 15,-20 0-15,20 0 0,-21 0 0,0 0 16,0-21-16,1 0 0,-1 21 0,0-42 16</inkml:trace>
  <inkml:trace contextRef="#ctx0" brushRef="#br0" timeOffset="38794.61">10795 2625 0,'106'0'31,"-64"0"-31,0 0 0,1 0 16,-1 0-16,0 0 15,1 0-15,-1 0 0,0 0 0,43 0 16,-64 0-16,0 0 0,22 0 15,-22 0-15,-21-21 0,21 21 0,0 0 16,0 0-16,-21 21 31,-21-21-15,0 21-16</inkml:trace>
  <inkml:trace contextRef="#ctx0" brushRef="#br0" timeOffset="39843.58">868 4763 0,'0'0'0,"0"-22"0,-21 22 0,-1 0 16,22-21-16,-21 0 15,0 0-15,21 0 0,0 0 16,0-1-16,0 1 16,0 0-16,0 0 15,21 21-15,0-21 0,1 21 16,-1 0-16,0 0 0,0 0 0,0 0 15,0 0-15,22 0 0,-22 21 16,0 0-16,0 0 0,22 64 16,-43-43-16,0 1 0,0 20 15,0-21-15,0 22 0,0-22 16,-64 64-16,43-64 0,0 1 16,-22-1-16,22 0 0,-21-20 15,0-1-15,20 21 0,-20-42 0,0 21 16,21 0-16,-22-21 15,22 0-15,-21 0 0,21 0 16,-22-21-16,22 0 0,0 0 16,0 0-16,21 0 0,-21-22 15,21 22-15,0-21 0,0-1 0,0 1 16,0 0-16,21-43 16,0 64-16,21-21 0,1 20 15,-22 22-15,0 0 0,21 0 16,-21 0-16,1 22 0,20 41 15,0 1 1,-21-22-16,-21 0 0,22-21 0,-22 22 16,21-22-16,0 21 0,-21-21 15,0 1-15,21-1 0,-21 0 16,21 21-16,0-21 16,1-21-16,-1 0 15,0 0 1</inkml:trace>
  <inkml:trace contextRef="#ctx0" brushRef="#br0" timeOffset="40047.47">1503 5017 0,'0'0'0,"21"0"16,0 0 62</inkml:trace>
  <inkml:trace contextRef="#ctx0" brushRef="#br0" timeOffset="41761.69">2879 4382 0,'0'-22'0,"0"44"0,0-65 0,0 22 15,0 42 48,0 0-63,0 1 0,-22-1 0,22 21 16,-21 0-16,21 1 0,0-1 15,-21 0-15,0 22 0,0-1 0,21 1 16,-21-22-16,-1 22 15,-20 42-15,21-43 0,0-21 16,0 1-16,-1-22 0,22 0 0,-21 21 16,21-20-16,0-1 15,0-42 17,0-1-32,0 1 0,0 0 15,0 0-15,0-21 0,0-1 0,21-41 16,-21 41-16,0 1 0,22 0 15,-1-1-15,-21 1 0,21 0 16,0 20-16,-21 1 0,21 0 0,0 0 16,-21 0-16,22 21 15,-1 0-15,0 0 0,-21 21 16,21 0-16,0 0 0,-21 22 16,0-22-16,21 21 0,-21 0 0,22 1 15,-22-1-15,21-21 0,-21 22 16,0-1-16,42 0 0,-21-21 15,-21 1-15,21-1 0,1 0 0,20-21 16,-21 0-16,0 0 0,22 0 16,-1 0-16,-21 0 0,21 0 0,1 0 15,-1-21-15,22-22 16,-1 1-16,-21 21 0,-20-21 16,-1-1-16,0 22 15,-21-21-15,0-22 0,21 22 0,-21 0 16,0-22-16,0 22 0,0-22 0,0 22 15,0-22-15,-42-84 16,-1 106-16,22 0 0,0 20 16,-21-20-16,-1 21 0,22 0 15,-63 21-15,20 0 16,43 0-16,-21 21 0,20 0 16,1 0-16,-21 22 0,21-1 0,0 0 15,-1 1-15,22-1 0,-21 21 16,21-20-16,-21 63 15,21 21-15,0-85 16,0 21-16,21-20 0,0-1 0,1 0 16,-1 1-16,0-22 0,21 0 0,1 0 15,-22 0-15,85 1 16,-43-22-16,43 0 0,-43 0 16,1 0-16,-1 0 0,1-22 15,-1 1-15,-20 0 0,-1 0 0,22 0 16,-43-22-16,21 22 0,22-42 15,-22-22 1,-42 43-16,0 21 0,0-22 0,0-20 16,0 42-16,0-1 0,0 1 15,-21 21-15,0 0 16,-1 0-16,1 0 0,0 21 16,0 1-16,21-1 0,-21 0 15,0 21-15,-1 1 0,22-1 0,0 0 16,-21 1-16,21-22 0,0 21 15,0 0-15,0 1 0,0-22 0,0 21 16,21-21-16,22 1 16,-1-1-16,-21-21 15,22 0-15,-22 0 0,21 0 0,0 0 0,1-21 16,-1-1-16,0 1 0,1 0 16,-1 0-16,64-64 15,-64 43-15,-21 0 0,1 20 16,-1-20-16,0 0 0,-21 21 15,0-22-15,0 22 0,0 0 0,0 0 16,0 0-16,0-1 0,-21 22 31,0 22-31,-1-1 16,22 0-16,0 0 0,-21 21 16,0-20-16,21 20 0,0 0 15,-42 64-15,21-42 0,21-22 0,-22 21 16,22 1-16,-21-1 15,21-20-15,0 20 0,0 1 0,0-1 16,0 1-16,0 63 16,0-85-16,0 22 0,0-1 0,0-21 15,0 1-15,0 41 0,0-41 16,0-22-16,0 21 0,0-21 16,0 22-16,0-64 31,21-1-31,-21 1 15,0 0-15,22-21 16,-22-1-16,0 1 0,21 0 16</inkml:trace>
  <inkml:trace contextRef="#ctx0" brushRef="#br0" timeOffset="45179.4">4530 4890 0,'0'0'0,"0"-106"31,0 85-31,0-1 0,0 1 0,0 0 0,21 0 16,0 21-16,42-21 15,1 0-15,-22 21 0,1 0 16,-1 0-16,0 0 0,1 21 16,-1 0-16,-21 0 0,0 0 15,0 0-15,1 1 0,-22 20 0,0 0 16,-43 43-1,1-64-15,0 0 0,-1 0 16,1 1-16,0-1 0,-1-21 0,1 0 16,0 21-16,-1-21 0,22 0 15,-42 0-15,-1 0 16,43 0 0,21 21-1,21-21 1,0 0-16,0 21 15,43-21-15,-43 0 0,21 0 16,1 0-16,-1 0 0,0 0 16,22 0-16,-22 0 0,22 0 0,-22 0 15,0 0-15,1-21 0,41-21 16,-41 42-16,-1-21 0,0-22 16,-20 22-16,41-42 0,-42 20 15,-21 22-15,21-21 0,-21 21 16,22-22-16,-22 22 0,0 0 0,0 0 15,0 0-15,0-1 0,-22 22 16,1 0 0,0 0-16,0 0 0,0 0 0,0 22 0,21-1 15,-22 0-15,1 0 0,0 0 16,21 22-16,0-22 0,0 21 16,0 43-16,0-43 15,21 0-15,0-20 16,1-22-16,-1 21 0,0 0 0,21-21 15,-21 0-15,22 0 0,-1 0 0,0 0 16,22 0-16,-22 0 16,22 0-16,20-42 0,-41 20 0,-1 1 15,-21 0-15,0 0 0,22 0 16,-43-22-16,21 22 0,-21 0 16,21-21-16,-21 21 0,0-43 15,0 43 1,-21 21-16,0 0 0,21 21 15,-21-21-15,-1 21 0,22 0 16,-21 1-16,21 20 0,0-21 16,0 0-16,0 0 0,0 43 15,-21-43-15,21 0 0,0 0 0,0 1 16,0-1-16,21-21 47,-21-21-47,0-1 0,21 1 15,1 0-15,-1 0 0,-21 0 16,21-22-16,0 22 0,0-21 16,0 21-16,-21 0 15,22-1-15,-1 22 0,0 0 16,-21 22 0,0-1-16,0 0 0,0 21 15,21 1-15,-21-22 16,0 0-16,0 0 0,21-21 15,0 21-15,1 0 0,-1-21 16,0 22-16,0-22 0,0 0 0,85 0 16,-64 0-16,1 0 15,-1 0-15,0 0 0,43-43 16,-64 43-16,22-21 0,-1 0 16,-21 0-16,0-22 0,0 22 15,1 0-15,-1-42 0,-21-1 16,0 43-16,0 0 0,0 0 15,-21-1-15,-1 22 0,1-21 16,0 21-16,-21 0 0,21 0 0,-22 0 16,1 0-16,-22 0 15,22 21-15,21 1 0,0-1 16,0 0-16,-1 0 0,22 0 0,-21 22 16,21-22-16,0 0 0,0 21 0,0-21 15,0 22-15,21-22 0,1 21 16,-1-21-16,21 1 15,-21-22-15,22 0 0,-22 0 0,0 0 16,0 0-16,0 0 0,0 0 16,1-22-16,-1 1 0,0 0 0,0 0 15,21-43-15,-20 43 0,-1-21 16,-21 0-16,21-1 0,0 1 16,-21 0-16,21-1 0,0 1 0,-21-22 15,0-20-15,22-43 16,-22 106-1,0-22-15,0 22 0,0 0 0,-22 21 32,22 21-32,0 0 15,-21 0-15,0 43 0,21-22 16,0-21-16,0 22 0,-21-1 16,21 0-16,0-20 0,0 20 0,0 0 15,0-21-15,0 22 0,0 20 16,21 1-1,0-22-15,0-21 0,1 0 0,20 1 16,0-1-16,-21-21 0,22 0 16,-1 0-16,0 0 0,1 0 0,41 0 15,-41 0-15,41-43 16,-41 22-16,-22 0 16,21 0-16,-21 0 0,1 0 0,-1-22 15,0 22-15,0 0 0,-21 0 0,0 0 16,0-1-16,0 1 15,-21 0-15,0 21 0,0 0 16,-22 0-16,22 0 0,0 0 16,0 21-16,21 0 0,-21 1 15,21-1-15,-22-21 0,22 63 16,0 1-16,0-22 16,0-21-16,0 0 15,22 1-15,-1-1 0,0 0 0,0 0 16,0-21-16,22 0 0,-22 0 15,0 0-15,21 0 0,43 0 16,0-42 0,-43 42-16,-21-21 0,21-22 0,-20 22 15,20 0-15,-21 0 0,0-22 16,0 1-16,1-21 16,-22 41-16,0 1 0,-22 21 31,1 0-31,21 21 15,-21-21-15,21 22 16,0 20-16,-21-21 0,21 21 16,-21-20-16,21-1 0,-21 0 0,21 0 15,0 0-15,0 22 0,0-22 16,0 0-16,0 0 16,0-42 15,0 0-31,21 0 15,0-1-15,21-62 16,-21 63-16,-21-22 16,22 22-16,-1 0 0,0 0 0,0 0 15,0-1-15,0 22 0,1-21 0,20 21 16,-21 21 0,0-21-16,-21 22 15,0-1-15,21 0 0,-21 0 16,0 0-16,0 0 0,22 1 15,-22-1-15,21 21 16,21 0-16,-21-42 0,0 22 16,1-22-16,-1 0 15,0 0-15,0 0 0,-21-22 16,21 1-16,0 0 0,-21 0 16,0 0-16,22 0 15,-1-1-15,0 1 0,0-21 0,0 21 16,0 0-16,1-22 0,-1 22 0,0 0 15,0 21-15,0-21 0,43 21 16,-64 21 15,0 0-31,0 0 16,0 0-16,0 1 16,0-1-1,0-42 16,0-1-15,0 1 0,0 0-16,0 0 15,0 0 1,-21 21-16,-1 0 16,1 0-16,0 0 15,0 0-15,21 21 0,-21-21 0,0 21 16,21 0-16,-22 0 0,1 22 15,0-1 1,21-21-16,0 0 0,0 1 0,0-1 16,0 21-16,0-21 0,0 0 0,0 1 15,21-1-15,0 0 0,43-21 16,-43 0 0,0 0-16,22 0 0,-22 0 15,21 0-15,-21 0 0,22-21 0,-1 21 16,-21-21-16,21-1 0,-20 1 0,-1 0 15,21 0-15,-21 0 16,0-22-16,22 1 0,-22 21 16,0 0-16,-21 0 0,0-1 0,0 1 15,0 0-15,0 0 0,0 0 16,0 42 15,0 0-31,0 0 0,-21 0 16,21 1-16,-21-1 0,21 42 15,0-20 1,0-22-16,0 0 0,0 0 0,0 0 16,0 0-16,0 1 0,21-22 0,0 21 15,0-21-15,0 0 0,1 0 16,-1 0-16,63 0 16,-41 0-16,-22-21 0,0-1 15,21 22-15,-20-21 0,20 0 16,-21 0-16,21-21 0,-20 20 15,-1 1-15,0 0 0,0 0 0,0 0 16,0 0-16,1-22 16,-22 22-16,0 0 0,0 0 15,-22 21 1,1 0-16,0 0 16,0 0-16,21 21 0,0 0 15,-21 21 1,0-20-16,21-1 0,0 0 0,0 0 15,0 0-15,0 0 0,0 1 0,0-1 16,0 0-16,0 0 0,0 21 16,21-42-1,0 0-15,0 22 0,0-22 0,22 0 16,-22 0-16,0 0 0,0 0 16,0 0-16,22-22 0,-22 22 0,21-21 15,22-21-15,20 0 16,-41 20-16,-22-20 0,21 21 15,43-43-15,-43 22 16,22-21-16,-43 41 0,0-20 16,0 21-16,-21-21 15,0 20-15,-21 22 16,0 0-16,0 0 0,-1 0 0,1 22 16,0-22-16,0 21 0,0 0 15,0 0-15,21 0 0,0 22 16,0-22-16,0 21 15,0-21-15,21 0 0,0 1 0,0-1 16,-21 0-16,42 0 0,-20 0 16,-1 0-16,0 1 0,0-1 0,64 21 15,-64-21 1,0 0-16,-21 1 16,-21-22-1,0 0-15,0 0 16,-1 0-16,-41 0 15,42 0-15,-22 0 16,22 0-16,-42 0 0,42 0 16,-1 0-16,1 0 0,0 0 15,0-22-15,0 22 0,-22-21 16,43 0-16</inkml:trace>
  <inkml:trace contextRef="#ctx0" brushRef="#br0" timeOffset="45611.15">9292 4064 0,'-21'0'0,"42"0"0,-63 0 0,21 0 16,21 21-1,21-21 1,21 21-16,-21-21 0,0 0 16,1 0-16,-1 0 0,0 0 15,0 0-15,0 0 0,0 0 16,-21-21-1,0 0-15,0 0 16,-21 21-16,0-21 16,0 21-16,0 0 15,0 0-15,-1 0 16,1 0 0,0 0-1,21 21-15,-21 0 16,0 0-16,0 0 15,21 1-15</inkml:trace>
  <inkml:trace contextRef="#ctx0" brushRef="#br0" timeOffset="47182.81">720 6456 0,'-22'0'16,"22"-21"-16,0 0 15,0-1 17,0 1-17,0 0 1,22 21-16,-1-21 0,0 21 16,21 0-16,-21 0 0,1 0 15,20 0-15,-21 0 0,0 0 16,22 0-16,-22 0 0,0 21 0,0-21 15,-21 21-15,0 0 0,0 22 16,0-22-16,0 0 16,-21 0-16,0 0 0,0 1 0,-22-1 15,22 0-15,-21 0 16,21 0-16,-22 0 0,22 1 0,0-22 16,-21 21-16,-1-21 15,22 0-15,42-21 47,0 21-31,1 0-16,-1-22 0,0 22 0,0-21 15,0 21-15,0 0 0,1 0 16,41 0-16,-21 0 16,-20 0-16,-1 0 0,21 21 15,-21 1-15,0-1 0,1-21 0,-1 21 16,-21 0-16,0 21 0,0 1 15,0-22-15,-21 0 0,-1 0 16,1 0-16,0 1 0,-21-1 16,21 0-16,-22 0 0,22-21 15,0 21-15,-21-21 0,20 0 0,-62 0 16,63 0 0,-22 0-16,22 0 0,0 0 0,0 0 15,0-21-15,-1 21 0,1-21 16,0 0-16,0 0 15,21-1-15,-21 22 0,21-21 16,0 0 0,21 21-1,0 0-15,0 0 16,22-21-16,-22 21 16</inkml:trace>
  <inkml:trace contextRef="#ctx0" brushRef="#br0" timeOffset="47547.6">1630 6731 0,'0'21'16,"0"-42"31,0 0-32,-21 21 32,-1 0-47,1 0 16</inkml:trace>
  <inkml:trace contextRef="#ctx0" brushRef="#br0" timeOffset="50527.54">3090 6329 0,'0'-21'0,"0"42"0,0-63 0,21 20 0,-21 1 15,0 0-15,0 0 0,0 0 16,0 0-16,0-1 0,0 65 31,0-22-15,0 21-16,0 1 0,0-1 15,0 21-15,0 1 0,0-1 0,0 1 16,0-1-16,0 1 0,0-1 0,0 1 16,0-22-16,0 22 15,0-22-15,0-21 0,0 22 0,0-22 16,0 0-16,0 0 0,0 0 15,0-42 17,0 0-32,0 0 0,0 0 15</inkml:trace>
  <inkml:trace contextRef="#ctx0" brushRef="#br0" timeOffset="50915.32">3006 6308 0,'-22'-21'0,"44"42"0,-44-64 16,22 22-16,0 0 0,0 0 15,0 0-15,0 0 16,22-1-16,-22 1 0,21 21 16,0-21-16,21 21 0,-21 0 0,22-21 15,-22 21-15,21 0 0,1 0 16,20 0-16,22 0 15,-43 0-15,0 21 0,1 0 0,-22 0 16,21 22-16,-42-22 0,0 21 0,0-21 16,0 22-16,-21-1 0,0 0 0,0 1 15,-22-22-15,1 21 16,0 1-16,-22-22 0,22 0 0,-22 21 16,22-21-16,0 1 15,21-22-15,-1 0 0,1 21 0,0-21 16,42 0 15,0 0-15,1 0-16,-1 0 15,-21-21-15,21 21 0,0 0 0</inkml:trace>
  <inkml:trace contextRef="#ctx0" brushRef="#br0" timeOffset="53602.17">3492 6964 0,'0'0'0,"22"0"16,-1 0-16,0 0 16,0-21-16,0 0 0,0 21 0,1-22 15,-1-20-15,42 0 16,-42-1-16,22 1 0,-22 0 15,21-1-15,-21-20 0,1 21 0,-1-22 16,0 1-16,0 20 0,-21-20 16,21 20-16,-21-84 15,0 85-15,0 21 0,0 0 16,0 0-16,-21 21 0,0 0 16,0 0-16,0 0 15,21 21-15,0 0 0,-22 21 0,-20 22 16,42-1-1,0-20-15,-21 20 0,21-21 0,-21 22 16,21-1-16,0 1 0,0-22 0,0 64 16,0-64-16,0 1 0,42 20 15,22 22 1,-43-85-16,0 21 0,21-21 16,-21 0-16,1 0 0,20 0 15,-21 0-15,0-21 0,22 0 0,-22 21 16,42-43-16,1-20 15,-43 21-15,0 20 0,0-20 16,22-21-16,-22 20 0,0 1 16,-21 21-16,0-22 0,21 22 15,-21 0-15,21 0 0,-21 0 16,0 42 0,0 0-1,0 0-15,0 0 0,0 1 0,0 20 16,0-21-16,0 21 15,0-20-15,0 20 0,0 21 16,0-20-16,0-22 0,0 0 0,0 0 16,21 0-16,1 1 0,-1-1 15,0-21-15,0 0 0,21 0 0,43 0 16,-64 0 0,22 0-16,-22-21 0,21 21 0,-21-22 15,0 1-15,22-21 0,-22 21 16,0 0-16,0-22 0,0 22 0,-21-21 15,43-22-15,-43 43 16,21-42-16,-21 41 0,0 1 16,21 0-16,-21 0 15,0 42 17,0 0-32,-21 0 0,21 1 15,0 20-15,-21-21 0,21 21 0,0-20 16,0 20-16,0-21 0,0 0 0,0 22 15,0-22-15,0 0 0,0 42 16,42-41 0,0-1-16,-20 0 0,-1 0 0,21-21 15,0 0-15,1 21 0,-1-21 16,0 0-16,1 0 0,-1 0 0,22 0 16,41-21-16,-62 0 0,20 21 15,-20-21-15,-1 0 0,-21-1 16,43-41-16,-43 42 0,0-22 15,0 22-15,-21-21 0,0 0 0,0 20 16,0-41-16,0 21 16,-21 20-16,0 1 0,0 0 15,-22 21-15,22-21 0,-21 21 0,-1 0 16,22 0-16,-21 0 0,0 0 0,20 0 16,-20 21-16,0-21 0,-1 42 15,1-20 1,21-1-16,21 21 0,-21-21 0,21 0 0,0 1 15,0 20-15,0-21 0,0 0 0,0 0 16,0 1-16,21-1 0,21 0 16,-21 0-16,22-21 15,-1 21-15,-21-21 0,22 0 16,-22 0-16,21 0 0,-21 0 0,22 0 16,-22 0-16,0 0 0,0-21 0,21-21 15,-20-1 1,-1 22-16,-21 0 15,0 0-15,0 0 0,0 0 16,0-1-16,0 1 0,0 0 16,0 0-1,0 42 17,21 0-32,-21 0 15,0 1-15,0-1 0,0 21 16,0-21-16,0 22 0,0-22 0,0 21 0,0 0 15,0 1-15,0-1 0,0 43 16,0 21 0,0-43-16,0 1 0,0-1 0,0-21 0,0 22 15,0-1-15,0 1 16,0-1-16,0 1 0,0-1 0,0-20 16,0 126-16,-21-84 15,0-43-15,21 0 0,-22-20 16,1-1-16,0 0 0,0 0 15,21 0-15,-21-21 0,0 0 0,-1 0 16,1 0-16,-21 0 16,-43-21-16,64 21 0,-21-21 15,21 0-15,-22-22 0,22 22 16,-21-21-16,21 21 0,-1-22 16,1 22-16,21-21 0,0-85 15,21 42 1,1 43-16,20-22 0,21-41 15,-20 41-15,-1 1 0,0-1 0,1 1 16,20-1-16,-20 1 0,20 20 0,43-84 16,0 21-1,-64 64-15,0 0 0,1-1 16,-1-20-16,-21 21 0,0 20 16,-21 1-16,22 0 0,-22 0 0,0 0 15,0 0-15,-22 21 31,1 21-15,21 0 0,0 0-16,0 0 0,0 0 15,0 43-15,0-43 0,0 0 16,0 0-16,21 1 0,1-1 0,-22 0 16,21 0-16,0 0 0,0-21 15,0 21-15,64-21 16,-43 0-16,43 0 0,-43 0 15,1-21-15,-1 0 16,0 0-16,1 0 0,-1 0 0,0-1 16,1 1-16,-22 0 0,0-21 0,21-22 15,-42 1 1,0 42-16,0-22 0,0 22 0,0 0 16,0 0-16,-21 42 31,0 0-31,21 0 15,0 0-15,0 1 0,-21-1 16,21 0-16,0 21 0,0-21 0,0 1 16,0-1-16,-21 21 15,21-21-15,0 0 0,0 1 16,0-1-16,0 0 0,0 0 16,0-42 15,0 0-16,0 0-15,0-1 0,0 1 16,0 0-16,0-21 16,21-1-16,0 22 0,0-21 0,0 21 15,-21 0-15,21-22 0,22 22 0,-22-21 16,21 21-16,-21-1 0,22 22 16,-1-42-16,43 42 15,-64 0-15,0 21 16,0 0-16,0 1 0,1-1 0,-22 0 15,0 21-15,0-21 0,0 1 16,0 20-16,0-21 16,0 0-16,0 43 0,0-43 0,0 0 15,0 0-15,0 0 0,0 1 16,21-22 0,0 0-16,0 0 0,21 0 15,22 0-15,-43 0 16,21 0-16,-20-22 0,41-20 15,-21 21-15,1 0 0,-1 0 0,-21-22 16,22 1-16,-22 21 0,0-22 16,21 1-16,-21 0 0,1-1 15,-22 22-15,0-21 0,21 21 0,-21 0 16,0-1-16,0 1 0,-21 21 16,-1 0-16,1 0 15,0 0-15,0 0 0,0 21 0,-22 1 16,43-1-16,0 0 15,0 0-15,0 21 0,0-20 0,0-1 16,0 0-16,0 0 0,22 0 0,-1-21 16,-21 21-16,21 1 15,0-1-15,0 0 0,0 0 0,22 0 16,-43 0-16,21 1 0,0-22 16,-21 21-16,0 0 0,0 0 15,0 0-15,0 0 16,0 1-16,-21-22 15,0 21-15,0-21 16,-1 0-16,1 0 0,0 0 0,0 0 16,0 0-16,0 0 0,-1 0 0,-20 0 15,21 0 1,21-21-16,0-1 16,-21 1-16,21 0 15,-21 21-15,21-21 0,-22 0 16,22 0-16,-21 21 0</inkml:trace>
  <inkml:trace contextRef="#ctx0" brushRef="#br0" timeOffset="54078.66">6371 5969 0,'0'21'0,"0"-42"0,0 63 15,21-42-15,0 0 0,1 0 16,-1 0-16,0 0 0,0 0 16,0 0-16,0 0 15,-21-21-15,0 0 16,0 0-1,-21 21-15,0 0 0,0 0 16,0 0-16,0 0 16,-1 0 15,22 21-31,0 0 16</inkml:trace>
  <inkml:trace contextRef="#ctx0" brushRef="#br0" timeOffset="55430.61">741 8192 0,'0'-64'16,"0"128"-16,0-149 0,21 85 0,-21-21 16,0 0-16,0-1 15,0 44 1,0 20-16,0 0 16,0 1-16,0 20 0,0 1 0,-21-22 15,0 21-15,-1 1 0,1-1 16,-21 64-1,21-84-15,0-1 0,-1 0 0,1 1 16,0-22-16,21 0 0,-21 0 16,21 0-16,0-42 15,0 0 1,0 0-16,21 0 0,0 0 0,0-1 16,1 1-16,-1-21 0,0 21 15,0 0-15,0 21 0,22-43 16,-1 22-16,-21 21 15,0 0-15,22 0 0,-22-21 0,21 21 16,-21 0-16,0 0 0,22 0 16,-22 0-16,0 0 0,43 0 15,-43 0-15,0 0 0,-21-21 16,21 21-16,0 0 0,-21-21 16,0-1-16,0 1 15,21 0-15,-21 0 0,0 0 16,0-22-1,0 22-15,0 0 0,0 0 0,0 0 16,0 0-16,0-1 0,0 44 31,0 20-15,-21-21-16,21 0 0,-21 22 16,21-1-16,0-21 0,-21 21 0,21 1 15,-21-1-15,0 0 0,21 1 16,0-22-16,-22 21 0,1-21 0,21 22 15,0-22-15,-21 0 0,21 0 16,0 0-16,0 1 16,0-44-1,21 1 1,0 0-16,1 0 0</inkml:trace>
  <inkml:trace contextRef="#ctx0" brushRef="#br0" timeOffset="55734.44">1693 8509 0,'0'0'0,"0"42"31,0-20-31,21-22 16,1 0-1,-1 0-15,0 0 0,0 0 16,0-22-16,0 1 0,1 21 15,-22-21-15,0 0 16,0 0-16,0 0 16,-22 21-1,1 0-15,0 0 16,0 0-16,0 0 0,21 21 16,-21-21-16,21 21 0,-22-21 0,22 21 15,0 0-15,0 0 16</inkml:trace>
  <inkml:trace contextRef="#ctx0" brushRef="#br0" timeOffset="56252.84">3111 8149 0,'0'0'0,"0"-21"0,0 0 16,0 0-16,-21 21 0,21 21 31,0 0-31,0 21 15,0 1-15,0-1 0,0 0 0,0 1 16,0-1-16,0 22 0,-21-22 16,21 21-16,-21-20 0,21 20 0,-21-20 15,21 20-15,0-21 0,0 1 16,-21 63-16,21-85 16,0 0-16,0 0 0,0 0 15,21-21 1,-21-21-16,0 0 15,0 0-15,0 0 16,21-1-16</inkml:trace>
  <inkml:trace contextRef="#ctx0" brushRef="#br0" timeOffset="56600.16">3006 8361 0,'0'0'0,"0"-21"0,-22 0 0,22-1 0,0 1 15,0 0-15,0 0 0,0-21 16,22-1 0,-1 22-16,42-21 0,-42 21 15,1-1-15,20 1 0,0 21 16,-21 0-16,22 0 0,-1 0 0,0 0 0,1 0 16,-1 21-16,0 43 15,-20-22-15,-1-21 0,-21 22 16,0-1-16,0-21 0,-21 22 0,-1-22 15,1 21-15,-21-21 0,0 0 16,20 1-16,-20-1 0,0 0 0,-22 21 16,22-42-1,21 0-15,0 0 0,-1 0 16,44 0 15,-1-21-31,0 21 16,-21-21-16,42 21 0</inkml:trace>
  <inkml:trace contextRef="#ctx0" brushRef="#br0" timeOffset="57103.87">4043 8149 0,'0'0'0,"0"-21"0,0 0 31,0 42-15,-21-21-1,-1 21-15,22 0 0,0 1 0,-21-1 0,-21 42 16,21-20-16,21-1 16,-21 0-16,-1-21 0,22 64 15,-21-64-15,21 22 0,0-22 16,0 0-16,0 21 0,0-21 15,0 1-15,21-1 0,1 0 16,-1-21-16,42 0 0,-20 0 16,-1 0-16,-21 0 15,0 0-15,22-21 0,-22 0 0,21 21 16,-21-22-16,22 1 0,-22 0 16,0-21-16,0 21 0,0-1 15,0-20-15,-21 0 0,0-1 0,0 1 16,0 0-16,0-1 0,-42-41 15,0 20-15,21 43 16,-1 0-16,1 0 0,-42 21 16,42 0-16,-1 0 0,-20 21 15,21 0-15,0 0 0,0 0 0,-1 1 16,1 20-16,0-21 0,21 0 0,0 22 16,0-22-16,0 0 0,0 0 15,21 21-15,22-20 16,-1-22-16,-21 21 0,21-21 15</inkml:trace>
  <inkml:trace contextRef="#ctx0" brushRef="#br0" timeOffset="57452.47">5143 8213 0,'-84'-21'16,"63"21"0,-1 21-1,1 0-15,21 0 0,0 21 0,-21 1 16,21-1-16,-21-21 0,21 22 16,-21-1-16,21-21 0,-21 64 15,21-64-15,-22 42 16,22-41-16,0-1 15,0 0-15,0 0 0,0-42 47,0 0-47,0 0 16,0-1-16,0 1 0,0 0 0,0 0 16,0-21-16,22 20 15,-22-20-15</inkml:trace>
  <inkml:trace contextRef="#ctx0" brushRef="#br0" timeOffset="57962.74">4953 8192 0,'21'0'16,"-42"0"-16,42-22 0,-21 44 31,21-1-15,-21 0-16,21 21 0,-21-21 0,0 1 16,0-1-16,22 0 0,-1 0 15,-21 0-15,21 0 0,-21 22 16,21-22-16,0 0 0,-21 0 15,21 0-15,1-21 16,-1 0-16,0 0 16,0 0-16,0 0 15,0-21-15,1 0 16,-1 21-16,0-21 0,0-21 0,0 20 16,0 1-16,1-21 0,-1 21 0,0-22 15,0 22-15,21-42 16,-20 20-16,20 1 15,-21 21-15,-21 0 0,0 0 16,21 21-16,-21 21 16,0 0-16,0 0 0,0 0 15,0 22-15,0-22 0,0 21 16,-21-21-16,0 22 0,21-1 16,-42 43-16,20-64 0,1 63 15,21-41-15,-21-22 0,21 21 16,-21-21-16,21 22 0,0-22 15,0 21-15,0-21 0,0 1 0,0-1 16,0 0-16,0 0 16,21-42 15,0 0-31,0 21 0,1-21 16,-1-1-16,0 1 15,0 0-15,0 0 0,0-21 0,1 20 16</inkml:trace>
  <inkml:trace contextRef="#ctx0" brushRef="#br0" timeOffset="58255.57">5927 8488 0,'0'21'16,"0"0"-16,0 0 16,0 1-16,0-1 15,21-21-15,0 0 16,0 0-16,0 0 15,0 0-15,1 0 16,-1 0-16,-21-21 0,0-1 16,0 1-16,21 21 0,-21-21 15,0 0-15,-21 0 16,0 21-16,-1 0 16,1 0-16,0 0 15,0 21-15,0 0 16,21 0-1</inkml:trace>
  <inkml:trace contextRef="#ctx0" brushRef="#br0" timeOffset="58763.28">6710 8086 0,'0'-21'16,"0"42"-16,21-42 31,0 21-31,0 21 0,-21 0 0,21 0 15,1 0-15,-1 22 0,0-22 16,-21 0-16,21 21 0,0 1 16,0-22-16,-21 21 0,22-21 0,-22 22 15,21-22-15,-21 0 0,0 21 0,0-21 16,21 1-16,-21-1 0,0 0 16,0 0-16,21-21 15,-21 21-15,0-42 31,0 0-15,0 0-16,0 0 0,21-22 16</inkml:trace>
  <inkml:trace contextRef="#ctx0" brushRef="#br0" timeOffset="59039.19">7260 8043 0,'0'0'0,"-21"0"15,0 22 1,0-22-16,-1 21 16,-83 63-16,83-62 0,-20 20 15,0 0-15,21-21 0,-22 22 16,1-1-16,0-21 0,20 0 16,1 22-16,-21-22 0,21 0 0,0 0 0,-1 0 15,22 1-15,-21-1 16,0-21-1,21 21-15,21-21 16,0 0 0,-21-21-16,22 0 0,-1 21 15,0-22-15,0 1 0,0 0 0</inkml:trace>
  <inkml:trace contextRef="#ctx0" brushRef="#br0" timeOffset="59791.56">7514 8086 0,'0'0'0,"21"0"0,-21 21 32,0 0-32,0 0 15,0 0-15,0 1 0,0 20 0,0-21 16,0 0-16,0 22 0,0-22 15,-21 21-15,21-21 0,0 0 0,0 1 16,0-1-16,0 0 0,0 0 0,0 0 16,0 0-16,0 1 0,0-44 62,0 1-62,0 0 0,0 0 16,0-21-16,0 20 0,0-20 0,0 0 15,21-1-15,0 22 0,-21-21 0,22 0 16,-1-1-16,-21 22 0,21-21 16,0 21-16,0-1 0,-21 1 0,21 21 15,1 0-15,-1-21 0,0 21 16,-21 21-16,21 0 16,0 1-16,-21 20 0,21-21 0,-21 0 15,0 22-15,0-22 16,0 21-16,22 0 0,-22-20 0,21-1 15,-21 21-15,0-21 0,0 0 0,21 1 16,0-1-16,0 0 16,0-21-16,1 0 0,-1 0 15,0 0-15,0 0 0,0-21 16,0 0-16,1 21 16,-1-22-16,0-20 0,0 21 0,0 0 15,0-22-15,1 1 0,-22 21 0,21-21 16,0-1-16,21-20 15,-21 20-15,1 22 0,-22 0 16,21 0-16,0 21 0,-21 21 31,0 0-31,0 43 16,0-1-16,0-20 0,0-22 16,0 21-16,-21 0 0,21 1 15,-21-22-15,21 21 0,-22-21 0,22 22 16,0-22-16,0 0 0,0 0 0,-21 0 15,21 1-15,0-1 16,0 0-16,21-21 16,-21-21-1,22 0-15,-1-1 16</inkml:trace>
  <inkml:trace contextRef="#ctx0" brushRef="#br0" timeOffset="60347.73">8869 8022 0,'0'-21'0,"0"42"0,0-63 16,0 63 15,-21 0-31,21 22 16,0-22-16,-22 0 0,22 21 15,-21-21-15,0 22 0,0-1 0,21 0 16,-21-20-16,0 20 0,21 0 16,-22-21-16,1 22 0,21-22 0,-21 0 15,21 0-15,-21 0 0,0 1 0,21-1 16,0 0-16,0-42 47,0 0-47,21-1 0,0 1 15,-21 0-15,21 0 16,-21 0-16,43-22 0,-43 22 16,0 0-16,21 21 0,0 0 31,-21 21-31,0 0 16,0 1-16,0-1 0,21 0 15,0 0-15,0-21 16,-21 21-16,22-21 0,20 21 15,-21-21-15,43 0 16,-22 0-16,-21 0 0,21 0 0,-20 0 16,20 0-16,-21-21 0,0 0 0,0 21 15,-21-21-15,22 0 16,-22 0-16,0-1 16,0 1-1,0 0 1</inkml:trace>
  <inkml:trace contextRef="#ctx0" brushRef="#br0" timeOffset="61961.33">9864 8424 0,'0'0'0,"-22"0"0,44 0 31,-1 0-31,0 0 0,0 0 16,0 0-16,0 0 0,22 0 15,-1-21-15,-21 21 0,22-21 16,-1 0-16,43 0 0,-64 0 0,21-1 16,-21 1-16,0-21 0,22 21 15,-22-22-15,0 22 0,0-21 0,-21 0 16,0 20-16,21-20 0,-21 21 0,0 0 15,0-22-15,0 22 0,0 0 16,0-21 0,-21 42-16,0 0 0,0 0 0,0 0 15,0 0 1,-1 21-16,22 0 16,0 21-16,-21-20 0,21 20 0,-21 0 15,0 1-15,21-1 0,-21 21 16,0-20-16,21 20 0,-22-20 0,1 20 15,0 1-15,0-22 0,21 21 0,-21 1 16,0 63 0,-1 0-16,22-64 0,0 1 0,-21 42 15,21-43-15,-21-20 0,21 20 16,0-21-16,0 1 0,0-1 16,0 0-16,0 1 0,0 20 15,0-20-15,21-43 16,0 0-16,22 0 15,-22 0-15,0-22 0,21 22 16,-20-21-16,-1 0 0,21 0 0,-21 0 16,22-22-16,-22 22 0,21-21 0,0-22 15,-20 22-15,-1 0 16,0-1-16,-21 1 0,0 0 16,0-22-16,0 1 0,0 20 0,-42-62 15,20 62-15,1 1 0,0 0 16,-21-1-16,21 22 0,-22 0 0,-41-43 15,20 43 1,43 21-16,42 0 31,0-21-31,0 21 16,1 0-16,-1 0 0,42-21 16,22 0-16,-64 0 0,21-1 15,22 22-15,-22-21 0,1 0 16,-1-21-16,0 21 0,1-1 15,-1-20-15,-21 0 0,21 21 0,-20-22 0,-1 22 16,0-21-16,-21 21 0,0-22 16,21 1-1,-42 42 1,0 0 0,21 21-16,0 0 0,-21 43 15,-1-43-15,22 0 0,0 21 0,0-20 16,0 20-16,0-21 0,0 0 15,0 0-15,22 1 0,-1-1 0,-21 0 16,21 0-16,42 0 0,-20-21 16,-1 0-1,-21 0-15,22 0 0,-22 0 0,21 0 0,-21 0 16,22-21-16,20-21 16,1-22-16,-43 43 15,0-21-15,0-1 0,0-20 0,0 21 16,1-22-16,-1 22 0,0-1 0,0-20 15,-21 21-15,21-85 16,-21 63 0,0 43-16,0 0 0,0 0 0,0-1 0,0 1 15,-21 21 1,21 21-16,-21 1 16,0 20-16,0 21 15,21-20-15,0-1 0,-22-21 16,1 22-16,21-1 0,-21 0 15,21 1-15,0-1 0,0 0 0,0 1 0,0-1 16,0 0-16,0 1 16,0-1-16,0-21 0,0 21 0,21-20 15,0-1-15,1 0 0,-1 0 0,0 0 16,0-21-16,0 0 0,0 21 16,1-21-16,-1 0 0,0 0 0,0 0 15,21 0-15,-20-21 0,-1 21 0,0-21 16,0 0-16,0 0 0,0 0 15,1-1-15,-1-20 0,0-21 16,-21 41-16,21-83 16,0 83-16,-21 1 15,0 0-15,0 0 0,-21 21 16,0 0-16,-21 21 16,42 0-16,-22 0 0,22 1 15,-21-1-15,21 21 0,0-21 0,-21 22 16,21-22-16,0 21 0,0-21 0,0 22 15,0-1-15,0-21 0,0 0 16,21 0-16,0 1 0,1-1 16,-1-21-16,0 0 0,21 0 15,-21 0-15,1 0 0,20 0 0,-21-21 16,0-1-16,43-20 16,-1-21-16,-42 20 15,1 22-15,-22 0 0</inkml:trace>
  <inkml:trace contextRef="#ctx0" brushRef="#br0" timeOffset="62284.42">10837 7620 0,'0'21'125</inkml:trace>
  <inkml:trace contextRef="#ctx0" brushRef="#br0" timeOffset="63123.38">1101 10075 0,'-22'0'0,"44"0"0,-65 0 0,22 0 0,0 0 16,21 22 0,21-22-1,0 0-15,22 0 0,-22 0 16,21 0-16,0 0 0,1 0 0,-1 0 16,0 0-16,-20 0 0,20 0 15,0 0-15,-21 0 0,1 0 0,20 0 16,-63 0 15</inkml:trace>
  <inkml:trace contextRef="#ctx0" brushRef="#br0" timeOffset="63663.07">1143 10075 0,'0'0'0,"0"22"15,-42 62 1,20-63-16,1 22 16,0-1-1,0-21-15,21 0 0,-21 22 16,21-22-16,-21 0 16,21-42 15,0 0-31,0 0 15,0-1-15,0 1 16,0 0-16,21 0 16,0 21-16,0 0 0,0-21 15,0 21-15,1 0 0,-1 0 16,0 0-16,21 0 0,-21 0 16,1 0-16,41 42 15,-42-21-15,0 0 0,22 1 16,-43-1-16,21 0 0,-21 21 0,0-21 15,0 22-15,0-22 0,-21 21 16,0-21-16,-22 22 0,-63 20 16,64-42-16,0 1 15,-1-1-15,1-21 0,0 0 0,-1 21 16,1-21-16,21 0 0,-21 0 16,20 0-16,1-21 0,0 21 15,21-21-15,-21-1 0,21 1 16,0 0-16,0 0 15,0 0 1,21 0 0,0 21-1,0 0-15</inkml:trace>
  <inkml:trace contextRef="#ctx0" brushRef="#br0" timeOffset="63935.4">1884 10562 0,'0'-21'31</inkml:trace>
  <inkml:trace contextRef="#ctx0" brushRef="#br0" timeOffset="65460.41">3260 9779 0,'0'0'0,"0"-42"32,-22 42-17,22 21 1,0 0-16,0 0 0,0 22 16,-21-22-16,21 21 0,0 22 0,0-22 15,-21 0-15,21 22 0,0-1 16,0 1-16,0-1 0,0 1 0,-21 63 15,0-64-15,0-20 0,21-1 16,0 21-16,0-41 0,-22 20 16,22-21-16,0 0 0,0 0 0,0-42 47,0 0-47,0 0 0,0 0 0,0 0 15,0-22-15,22 22 0</inkml:trace>
  <inkml:trace contextRef="#ctx0" brushRef="#br0" timeOffset="65833.2">3048 10033 0,'0'-21'0,"-21"-64"16,21 64-1,0 0-15,0 0 0,0 0 0,0-1 16,21 1-16,0 0 0,0 0 15,0 0-15,1 0 0,20-1 0,21 1 16,-20 21-16,-1 0 16,0 0-16,22 0 0,-22 21 15,-21 1-15,22-1 0,-22 21 16,0-21-16,0 22 0,-21-1 16,0 0-16,0 1 0,-21-22 0,-21 21 0,21 0 15,-22-20-15,1-1 0,0 21 16,-1-21-16,22 0 0,-42 1 15,-22-1 1,64-21-16,42 0 47,0 0-31,0 0-16,0 0 0,-21-21 15,22 21-15</inkml:trace>
  <inkml:trace contextRef="#ctx0" brushRef="#br0" timeOffset="66284.45">3492 10351 0,'0'0'0,"0"-22"15,0 1 1,0 0-16,0 0 0,22 0 15,-1 21-15,0-21 0,0-1 0,0 22 16,22-42-16,-1 42 16,-21 0-16,0 0 0,22 0 0,-22 0 15,21 0-15,-21 0 0,0 0 16,1 21-16,-1 0 0,0 1 0,0-1 16,-21 42-16,0 1 15,0-43-15,0 21 0,0 1 16,-21-22-16,0 21 0,21-21 15,-43 22-15,22-22 0,21 0 0,0 0 16,-21-21 0,21-21-1,0 0-15,0 0 0,0-22 16,21 22-16,0-21 0,-21 21 16,22-22-16,-1 1 0,0 0 0,-21-1 15,21 1-15,21-22 16,1 22-16,-22 21 0,0 0 15,0 0-15,0 21 16,1 0-16,-1 0 16,-21 21-1,0 0-15</inkml:trace>
  <inkml:trace contextRef="#ctx0" brushRef="#br0" timeOffset="66743.19">4572 10097 0,'0'0'0,"0"-22"31,-21 22-31,-22 0 0,22 0 0,0 0 16,0 0-16,0 22 15,0-1-15,-1 0 0,22 0 16,-21 0-16,0 22 0,0-22 0,21 0 15,0 21-15,0-21 0,-21 43 16,21-1-16,0-20 16,0-22-16,21 0 0,0 0 0,0-21 15,0 21-15,22-21 0,-22 0 16,21 0-16,1 0 0,-1-21 0,0 0 16,43-21-16,-22-1 15,-41 22-15,20-21 0,-21 21 16,-21-22-16,21 22 0,-21-21 0,0 21 15,0-22-15,0 22 0,0 0 0,-63-64 16,-1 64 0,43 21-16,-21 0 15,-1 0-15,22 0 0,-21 0 0,21 0 16,-22 0-16,22 21 0,0 1 16,0-22-16,0 21 0,0 21 15,21 22 1,0-43-16,21 0 0,0-21 15,0 21-15,0-21 0</inkml:trace>
  <inkml:trace contextRef="#ctx0" brushRef="#br0" timeOffset="67259.39">5080 10478 0,'0'0'15,"21"-22"-15,-21 1 0,21 0 16,-21 0-16,21-21 0,-21 20 0,22 1 16,-22 0-16,21-21 0,0 21 0,-21-1 15,21-20 1,-21 21-16,0 0 0,0 0 0,0 42 47,0 0-47,0 0 0,0 0 15,-21 0-15,21 1 0,0 20 0,0-21 16,0 21-16,0 1 0,-21 63 16,21-1-1,0-62-15,0 20 0,0-20 0,0 20 0,0-21 16,0 22-16,0-22 0,0 22 16,0-1-16,21 1 0,-21-1 0,0 107 15,0-22 1,0-85-16,0-20 0,0-1 15,0 0-15,0-21 0,-21 22 16,0-22-16,-1 0 0,1 0 0,0 0 16,-21-21-16,-1 0 15,1 0 1,21-21-16,0 0 0,0 0 0,-22 0 16,22 0-16,0-1 0,0-20 0,0 21 15,21 0-15,-22-43 16,22 1-16,0 20 0,0 1 15,0 21-15,22-21 0,-1-1 16,-21 1-16,21-22 0,0 22 0</inkml:trace>
  <inkml:trace contextRef="#ctx0" brushRef="#br0" timeOffset="67519.25">5228 9970 0,'0'0'0,"-21"0"16,0 0 0,21 21 46,21-21-62,0 0 0,-21 21 16,21-21-16</inkml:trace>
  <inkml:trace contextRef="#ctx0" brushRef="#br0" timeOffset="67877.05">5609 10245 0,'0'0'15,"0"21"-15,21-21 16,0 0 0,1 0-16,-1-21 15,0 21-15,-21-21 0,21 21 16,0-22-16,-21 1 0,21 21 0,-21-21 16,22 0-16,-22 0 15,0 0-15,-22 21 16,1 0-16,0 0 15,0 0-15,-21 0 0,20 21 16,1-21-16,0 21 0,0 0 16,-21 0-16,20 0 0,22 22 0,-21-22 15,21 21-15,-21-21 0,21 1 0,0 41 16,0 22 0,21-64-16,0 0 0,1-21 15,-1 21-15,0-21 0,0 0 16,0 0-16,22 0 0,-22 0 0,21 0 15,22-21-15,-43 0 0,21 0 16</inkml:trace>
  <inkml:trace contextRef="#ctx0" brushRef="#br0" timeOffset="68397.75">6223 10118 0,'0'0'0,"-21"-21"31,0 21-31,-1 0 16,1 21-16,21 0 0,-21 0 0,0 0 16,21 22-16,0-22 0,-21 0 15,21 0-15,0 21 0,0-20 16,0 20-16,0 21 16,0-41-16,21-1 0,0 0 0,0 0 15,0-21-15,1 0 0,-1 21 16,0-21-16,0 0 0,0 0 0,64-21 15,0-21 1,-64-1 0,0 22-16,0-21 0,0 21 0,0-22 15,-21 1-15,22 0 0,-1-22 0,-21 22 16,21-22-16,0-41 16,0-22-16,0 84 15,-21 22-15,22 0 0,-22 0 0,0 0 16,0 42-1,0 0 1,-22 21-16,22-21 0,-21 22 16,21-22-16,-21 21 0,21 1 15,0-1-15,-21 0 0,21 1 0,0-1 16,-21-21-16,21 21 0,0 1 0,0 63 16,0-43-1,21-42-15,0 0 0,-21 1 16,21-1-16,-21 0 0,21-21 0,1 0 15,-1 0-15,0 0 0,0 0 16,21-21-16,1-22 16,-43 22-16</inkml:trace>
  <inkml:trace contextRef="#ctx0" brushRef="#br0" timeOffset="68600.73">6540 10012 0,'0'0'0,"-21"0"16,21-21-1,21 21-15,22 0 0,-1 0 16,64-21 0,-64 21-16,1 0 0,-22 0 0,21-22 15,0 22-15,-20 0 0,-1 0 16,0 0-16,0 0 0</inkml:trace>
  <inkml:trace contextRef="#ctx0" brushRef="#br0" timeOffset="69770.57">8467 9927 0,'0'-21'15,"0"0"1,21 0 0,0 21-16,-21-21 0,21-1 0,0 1 15,-21 0-15,0 0 0,0 0 16,0 0-16,0-1 16,0 1-16,-21 21 0,0 0 0,0-21 15,0 21-15,-1 0 0,-20 0 0,21 0 16,-21 0-16,20 21 0,-20-21 15,21 21-15,0 1 0,0-1 16,-1 0-16,22 0 0,-21 0 0,21 0 16,0 1-16,0-1 0,0 0 15,43 42-15,-22-20 16,0-22-16,0 0 0,0 0 0,0 0 16,1 1-16,20-1 0,-21 0 15,0 0-15,0 0 0,1 0 0,-1 1 16,-21-1-16,0 0 0,0 21 15,0-21-15,0 1 16,-21-1-16,-1-21 0,1 21 0,0 0 16,-21-21-16,-1 0 0,-20 0 15,21 0-15,-1 0 0,-63-21 16,85 0-16,-21 0 16,21-1-16,0 1 0,21 0 0,0-21 15,0 21-15,0-22 0,0 1 16,0 0-16,0-1 0,0 1 0,0 21 15,21-64-15,0 64 0,-21 0 16,0 0-16,0-1 0,21 22 16,0 22-16,-21-1 15,0 0-15,0 42 16,21 1-16,-21-22 16,0 1-16,22-22 0,-22 21 0,0 0 15,0-20-15,21 41 0,0-21 16,0-20-16,0-1 0,22 21 15,-22-42-15,0 0 16,21 0-16,-21 0 0,22 0 0,-1 0 0,-21-21 16,22 21-16,-1-21 0,0 0 15,1-1-15,-1-20 0,0 21 0,22-43 16,-43 22-16,42-43 16,-41 22-16,-1 21 0,-21-22 15,21 22-15,-21-1 0,21-41 16,-21 63-16,0-22 0,0 22 0,0 0 15,0 42 17,0 0-32,0 22 15,0-1-15,-21 0 0,0-21 0,21 22 16,-21-1-16,21 0 0,-22 1 0,1-1 16,21-21-16,0 22 0,-21-1 0,21-21 15,0 21-15,0 1 16,0-22-16,0 0 0,0 0 0,21 0 15,0-21-15,1 0 16,-1 0-16,0 0 0,0-21 16,0 21-16</inkml:trace>
  <inkml:trace contextRef="#ctx0" brushRef="#br0" timeOffset="69984.45">8699 9948 0,'0'0'0,"0"-21"0,0 0 15,22 21 1,-1 0-16,0 0 0,0 0 0,0 0 16,85-21-1,-42 21-15,-22 0 16,-21 0-16,21 0 0,-20 0 0,20 0 15,-21 0-15</inkml:trace>
  <inkml:trace contextRef="#ctx0" brushRef="#br0" timeOffset="70395.21">9186 10054 0,'0'-21'0,"0"-42"16,21 41 0,1 1-16,-1 0 15,0 0-15,0 21 0,0 0 16,22 0-16,-22 0 0,0 0 16,0 21-16,0 0 0,0 0 15,-21 22-15,22-22 0,-22 0 16,0 0-16,0 22 0,0-1 15,0 0-15,0-21 0,0 1 0,-22-1 16,22 0-16,-21 21 16,21-21-16,-21-21 0,21 22 0,0-44 31,0 1-15,0 0-16,0 0 0,0 0 15,0 0-15,0-1 0,0 1 0,21 0 16,0-42-16,22 20 15,-22 22-15,0 0 16,0 0-16,0 21 0,-21-21 16,22-1-16,-1 22 0</inkml:trace>
  <inkml:trace contextRef="#ctx0" brushRef="#br0" timeOffset="70886.92">9991 9927 0,'-43'64'31,"22"-43"-31,21 0 0,-21 0 0,0 22 16,0-22-16,21 0 15,-22 0-15,22 0 0,0 0 16,0 1-16,0-1 0,0 0 15,22 0-15,-1-21 16,0 0-16,0 0 0,21 0 16,-20 0-16,20 0 15,-21-21-15,0 21 0,0-21 0,1 0 16,-1 21-16,0-22 0,0 1 0,0 0 16,0 0-16,-21 0 0,0 0 15,22-64-15,-22 64 16,0 0-16,21 21 0,-21-22 15,0 44 1,0-1 0,0 0-16,0 0 0,0 0 15,0 0-15,0 22 0,0-22 16,0 0-16,0 0 16,0 0-16,0 1 0,0-1 0,21-21 15,0 21-15,43-21 16,-43 0-16,0 0 15,0 0-15,0 0 0,0 0 0,1-21 16,-1 0-16,21 21 0,-21-22 0,0 1 16</inkml:trace>
  <inkml:trace contextRef="#ctx0" brushRef="#br0" timeOffset="72122.71">10837 9843 0,'0'0'0,"-21"0"31,0 0-31,0 0 0,21 21 0,-21-21 16,-1 21-16,1 0 0,0 0 16,21 0-16,-21 22 0,0-22 0,21 0 15,0 21-15,0-20 0,0-1 0,0 0 16,0 21-16,0-21 0,0 22 16,0-22-16,21 0 15,0 0-15,21-21 0,22 0 16,-43 0-16,21 0 15,1 0-15,-22 0 0,21-21 0,1 21 16,-22-21-16,42-21 0,1-1 16,-43 1-16,0 21 0,0-22 15,0 1-15,1 0 0,-22-22 16,21 22-16,0-22 0,-21 1 0,0-1 16,21 1-16,0-22 15,-21 22-15,0 42 0,0-1 16,0 1-16,0 42 15,-21 1 1,0 20-16,21-21 16,-21 21-16,21 22 15,0-22-15,-21 1 0,21-1 0,0 21 16,0-20-16,0-1 0,0 0 16,0-20-16,0 20 0,0 0 0,21 22 15,42-1 1,-42-63-16,1 0 15,-1 0-15,0 0 0,0 0 0,21 0 16,-20 0-16,-1 0 0,0-21 0,0 21 16,0-21-16,0 0 0,1 0 0,-1-1 15,0-41 1,0-22-16,-21 64 0,0 0 0,0-21 16,0-1-16,-21 43 31,21 21-31,-21-21 15,21 43-15,0-1 16,-21-21-16,21 22 0,-22-22 0,22 0 16,0 21-16,0-21 0,0 1 0,0-1 15,0 0-15,0 0 0,43 21 16,-22-20-16,0-22 16,0 0-16,0 0 0,22 0 15,-22 0-15,21 0 0,-21 0 0,1-22 16,-1 22-16,-21-21 0,21 0 0,21-21 15,-42-22 1,0 43-16,0-21 0,21 21 16,-21-22-16,0 22 0,0 0 15,0 0-15,0 42 32,0 0-32,-21 0 0,21 0 15,0 1-15,0-1 0,0 0 0,0 0 16,0 0-16,0 0 0,0 1 15,0-1-15,0 0 0,0 21 16,21 1-16,1-43 16,-1 0-16,0 0 15,0 0-15,0-22 16,-21 1 0,21 21-16,-21-21 0,22-64 15,-1 64-15,0 0 16,0-21-16,0 21 0,-21-1 0,43 1 15,-22 0-15,0 0 0,0 0 0,21 0 16,1 21-16,20 0 16,-42 0-16,1 0 0,-1 21 15,0-21-15,0 21 0,0 0 0,0 0 16,1 43-16,-22-43 0,0 0 16,0 21-1,-22 22-15,22-43 16,-21 0-16,0 0 0,0-21 15,0 0-15,0 0 16,21-21 0,0 0-16,0 0 15,0 0-15,0 0 0,0-1 0,0 1 16,0 0-16,21 0 0,0-21 16,0 20-16,0-20 0,-21 21 0,43-43 15,-22 43-15,21-21 16,-42 21-16,21 21 0,0-21 15,1 21-15,-1 0 0,0 0 16</inkml:trace>
  <inkml:trace contextRef="#ctx0" brushRef="#br0" timeOffset="72532.48">12954 9927 0,'21'21'0,"-42"-42"0,42 64 0,0-22 0,0-21 16,1 21-16,-1-21 15,0 0-15,0 0 0,0 0 16,0 0-16,1-21 0,20 0 16,-21-1-16,21 1 0,-20-21 15,-1 21-15,0 0 16,-21-22-16,0 22 0,0 0 0,0-21 16,0 20-16,0 1 0,0 0 0,-21 0 15,-22 21 1,22 0-16,-21 0 0,21 0 0,-22 21 15,22 0-15,0 0 0,-21 22 0,21-22 16,-1 21-16,1 1 0,0-1 16,21-21-16,-21 64 0,21-22 15,0-42-15,21 1 0,0-1 16,0 0-16,1 0 0,-1 0 16,21-21-16,-21 0 0,0 0 15,22 0-15,105 0 16,-63-21-1,-43 0-15,-21 0 0,0 0 16,0-1-16,1 1 0,-1 0 0,0-21 16,0 21-16,0-22 0,-21 1 15</inkml:trace>
  <inkml:trace contextRef="#ctx0" brushRef="#br0" timeOffset="72868.99">11282 9377 0,'-43'0'15,"86"0"-15,-64 0 16,42 0-16,21 0 0,0 0 15,1 0-15,20 0 0,-20 0 16,147-21 0,-126 21-16,20 0 0,64 0 0,-84 0 15,-1 0-15,1 0 16,-1 0-16,-20 0 0,-1 0 0,64 0 16,-85 0-1,-42 0 1,0 0-1,0 0-15,-22 21 0,1-21 0</inkml:trace>
  <inkml:trace contextRef="#ctx0" brushRef="#br0" timeOffset="73818.45">1122 11853 0,'0'0'0,"21"-84"31,-42 84-16,0 0-15,-1 0 0,1 0 16,0 0-16,-21 21 0,21 0 16,-1 0-16,1 22 0,-21-22 0,21 42 15,0-20-15,-1 62 16,22-41-16,0-22 0,0 22 0,0-22 16,0 0-16,0 1 0,22-1 15,-1-21-15,-21 0 0,63 22 16,-42-22-16,1-21 0,20 0 15,-21 0-15,21 0 0,-20 0 16,41-21-16,-21 0 16,-20 21-16,-1-22 0,0 1 0,0 0 15,-21 0-15,0 0 0,0 0 16,0-1-16,0 1 0,-42 0 0,21-21 16,-85-1-1,42 22-15,43 21 0,-21 0 16,21 0-16,-1 21 0,1 1 15,0-1-15,21 0 0,0 0 0,0 0 16,0 0-16,0 22 0,0-22 16,0 21-16,0-21 15,21 1-15,0-22 16,1 0-16,-1 0 0,0 0 0,0 0 16,21 0-16,-20 0 0</inkml:trace>
  <inkml:trace contextRef="#ctx0" brushRef="#br0" timeOffset="74023.33">1693 12213 0,'0'0'0,"0"-42"16,0 21 0,21 21 62,1 0-78</inkml:trace>
  <inkml:trace contextRef="#ctx0" brushRef="#br0" timeOffset="75847.39">3387 11769 0,'0'0'16,"0"-21"-16,0-1 0,0 1 0,0 0 15,-22 21-15,1 0 16,0 21-16,0 0 16,0 1-16,21 20 0,-21 0 15,-1 1-15,1 84 16,-21-22-16,21-62 0,0 20 16,-1-20-16,1-1 0,21 0 15,-21 1-15,-21 20 0,21-42 16,21 0-16,0 1 0,-22-22 15,1 0-15,21-22 32,0 1-32,0 0 0,0 0 0,0 0 15,0 0-15,0-22 0,0 22 0,0-21 16,0-43 0,0 43-16,0 21 0,-21-22 0,21 22 0,0 0 15,0 0-15,0 0 0,0 42 16,0 0-1,0 0-15,21 0 0,-21 22 16,21-1-16,1-21 0,-22 21 16,21 1-16,0-22 0,0 21 0,0-21 15,0 22-15,1-22 0,-1 0 16,21 0-16,-21 0 0,64 1 16,-22-22-16,-20 0 0,-1 0 15,0 0-15,1 0 0,-22-22 16,21 1-16,1 21 0,-1-21 0,0 0 15,-21 0-15,43-43 16,-43-63 0,-21 85-16,0 0 0,0-64 0,0 42 15,0 22-15,-21-22 16,0 22-16,0 0 0,-1-1 0,1 1 16,0 0-16,-21-1 0,21 22 0,-1 0 15,-20 0-15,21 21 0,-21 0 16,20 0-16,1 0 0,-21 21 0,-22 85 15,64-64 1,0 1-16,-21 20 0,21-21 0,0 22 16,0-1-16,0-20 0,0 20 0,0-20 15,0-1-15,21 0 0,-21 1 16,22-22-16,20 42 16,0-42-16,-21 1 0,22-1 0,-22-21 15,21 0-15,1 21 0,-1-21 16,0 0-16,1 0 0,-1 0 0,-21 0 15,21-21-15,1 0 0,-1 21 16,0-22-16,1 1 0,-22 0 0,21 0 16,-21 0-16,22 0 0,-22-1 15,0-20-15,-21 21 0,0 0 0,0-22 16,0 22-16,0-21 0,0-22 16,0 43-16,-21 21 15,0 0 1,0 21-16,21 1 0,0-1 15,0 0-15,-22 0 0,22 21 16,0-20-16,-21 20 0,21 43 16,0-43-16,0-21 15,0 0-15,0 0 0,0 1 0,21-1 16,1 0-16,-1-21 0,0 21 16,0-21-16,21 0 15,-20 0-15,41 0 0,-42 0 16,22-21-16,-1 21 0,-21-21 0,21 0 15,-20-1-15,20 1 0,0-21 0,-21 21 16,22-22-16,-1-20 16,22-22-1,-64 43-15,0 21 0,0 0 16,-22 21 0,1 21-16,0-21 0,21 21 15,-42 21-15,42 1 16,0-22-16,0 0 0,0 0 15,0 0-15,0 0 0,21 1 0,0-1 16,0 21-16,0-21 0,1 0 16,-1 1-16,-21-1 15,0 0-15,-21-21 47,-1-21-47,1 0 16,21-1-16,-21 1 0,0 21 0,21-21 15,0 0-15,0 0 0,-21 21 16,0 0 0,21 21-1,0 0-15,0 0 0,21 0 16,0 1-16,0-1 0,21 21 16,-20-42-16,20 21 15,0-21-15,-21 21 0,22-21 16,-1 0-16,0 0 0,-20 0 0,20 0 15,0 0-15,-21-21 0,1 21 16,41-42-16,1 0 16,-43 20-16,0-20 15,-21 21-15,21-21 0,0-1 0,-21 22 16,21-21-16,-21-1 0,0 22 0,0 0 16,0 0-16,0 0 15,0 42 1,0 0-16,-21 0 0,21 22 15,-21-22-15,21 0 0,0 0 16,0 21-16,0-20 0,0 20 16,42 21-1,-20-41-15,-1-22 16,0 0-16,0 0 0,0 0 0,0 0 16,1 0-16,-1 0 0,0 0 0,21-22 15,-21-20 1,1 0-16</inkml:trace>
  <inkml:trace contextRef="#ctx0" brushRef="#br0" timeOffset="76140.38">5461 11790 0,'-21'0'16,"42"0"-16,-42 21 0,21-42 47,0 0-47,0 0 15,0-1 1,-21 1-16,-1 21 16,1 0-16,0 0 0,0 0 15,21 21-15,-21 1 0,21-1 16,0 0-16,0 0 15,0 21-15,0-20 16,0 20-16,21-21 0,0 0 0,0 0 16,0 1-16</inkml:trace>
  <inkml:trace contextRef="#ctx0" brushRef="#br0" timeOffset="77275.73">6096 12213 0,'0'-21'0,"0"0"0,0-106 31,0 106-31,0 0 0,0-1 16,-21-20-16,0 21 0,-1 0 16,1 21-16,0 0 0,0 0 0,0 0 15,0 0-15,-1 0 0,-20 21 16,0 42-16,-43 22 15,64-43-15,0-20 0,21 20 16,0-21-16,0 0 0,0 22 16,0-22-16,0 0 0,21 0 0,0-21 15,64 21 1,-64-21-16,21 0 0,-21 0 16,1 0-16,20 0 0,-21 0 0,0-21 15,0 21-15,1-21 0,-1 0 0,0 0 16,-21-1-16,0-20 15,0 21-15,0 0 0,0 0 16,0-1-16,0 1 0,0 0 16,0 42 15,0 0-15,0 1-16,0-1 0,0 0 0,0 0 15,0 21-15,0-20 0,0 20 16,0 0-16,0-21 0,0 22 0,0-1 15,0 43-15,0 21 16,0-64-16,0 21 16,0-20-16,21 20 0,-21-20 0,21-1 15,-21 21-15,0-20 0,21 20 0,1-20 16,-22-1-16,21 0 0,-21 1 0,0-1 16,0 85-1,0-64-15,-21-20 0,21-22 16,-22 0-16,1 21 0,0-20 0,-21-22 15,21 21-15,-1 0 0,1-21 16,0 0-16,0 0 0,-21 0 16,20-21-16,-20-22 15,42 1-15,0 21 0,-21-21 0,21-1 16,-21 1-16,21 0 0,0-22 16,0-63-16,21-21 15,0 63-15,0-21 0,0 22 0,1-1 16,20 0-16,0 1 0,-21-1 15,22 0-15,-1 22 0,0-1 0,-20 1 16,62-43-16,-41 64 0,20-22 16,-21 43-16,-20 0 15,20 0-15,-21 21 0,0 0 16,0 0-16,1 0 0,-22 21 0,21 0 16,-21 0-16,0 22 15,0-22-15,0 42 0,0-42 16,0 1-16,0-1 0,0 0 0,0 0 15,0 0-15,0 0 0,0 1 0,0-1 16,0-42 15,0-1-31,0 1 16,0 0-16,0 0 16,0 0-16,0-64 15,21 43-15,0-1 0,-21 22 0,21-21 16,0 21-16,1 0 15,-1-22-15,0 22 0,21 0 0,-21 21 16,85-21-16,-42 21 16,-43 0-16,21 0 15,1 42-15,-22 0 0,0-20 16,0 20-16,-21-21 0,0 21 0,0 1 16,0-1-16,0 22 15,0-22-15,0 0 0,0-21 16,-21-21-16,0 43 0,0-43 15,21-21 17,0-1-17</inkml:trace>
  <inkml:trace contextRef="#ctx0" brushRef="#br0" timeOffset="77778.89">8276 11345 0,'0'-21'0,"0"42"0,0-63 0,0 21 15,0 42 1,0 0 0,0 0-16,0 43 0,0-1 15,0-20-15,-21-1 0,21 22 16,0-1-16,-21-21 0,21 22 0,-21-1 16,21-20-16,0 20 0,-22-20 0,1-1 15,21 0-15,-21 43 16,21-43-16,0-21 0,0 1 15,0-44 17,0 1-32,21 0 15,-21 0-15</inkml:trace>
  <inkml:trace contextRef="#ctx0" brushRef="#br0" timeOffset="78155.45">8128 11494 0,'0'0'0,"-21"-85"31,21 64-31,0 0 0,21-1 0,0 1 16,0 0-16,0 0 0,1 0 15,-1 0-15,42-22 0,-42 43 16,22 0-16,-1 0 0,-21 0 15,22 21-15,-22-21 0,21 43 0,-21-22 16,0 21-16,1 43 0,-22-43 16,0 1-16,-22 20 15,1-21-15,0 1 0,0-22 0,-21 0 16,20 21-16,-20-20 0,-43 20 16,43-21-16,21-21 15,0 0-15,0 21 0,-1-21 16,44 0 15,-1 0-15,-21-21-16,21 21 0,0 0 0,0-21 15,0 21-15</inkml:trace>
  <inkml:trace contextRef="#ctx0" brushRef="#br0" timeOffset="78574.21">8594 11811 0,'0'-21'31,"0"0"-31,21 21 16,-21-21-16,21-1 0,21 22 16,-21-21-16,1 21 0,20 0 15,-21 0-15,0 0 0,0 0 16,1 0-16,-1 21 0,0 1 0,0-1 15,0 0-15,22 42 16,-43-20-16,0-22 0,0 0 16,0 21-16,0-20 0,-22-1 0,1 0 15,0 0-15,21 0 0,-21 0 16,0-21-16,0 0 16,21-21-1,0 0 1,0 0-16,0 0 0,21 0 15,0-1-15,21-62 16,-21 41-16,-21 22 0,22 0 16,-1 0-16,0 0 0,0 0 0,0-1 15,0 1-15,1 21 0,20 0 16,-21-21 0,0 21-16</inkml:trace>
  <inkml:trace contextRef="#ctx0" brushRef="#br0" timeOffset="79027.35">9567 11705 0,'-21'0'0,"-64"21"31,64 1-31,0-1 16,0 0-16,0 0 0,0 43 16,21-43-16,-22 21 0,22-21 15,0 0-15,0 22 0,0-22 16,0 0-16,0 0 0,22 0 0,-1-21 16,0 22-16,0-22 0,0 0 0,0 0 15,1 0-15,20 0 0,-21 0 16,0 0-16,22-22 0,-22 22 0,0-21 15,0 0-15,0 0 0,0 0 0,1 0 16,-1-1-16,-21-20 0,0 21 16,0 0-16,0 0 0,0-22 0,0 22 15,-21-42-15,-1 41 0,-20-20 16,21 21-16,0 0 0,0 21 16,-1 0-16,1 0 0,0 0 0,0 0 15,0 0-15,-22 21 16,22 0-16,21 21 0,0-20 15,0-1-15,0 0 0,0 21 16,0-21-16,0 1 0,0-1 0,0 0 16,21 0-16,1 0 0,-1 0 15</inkml:trace>
  <inkml:trace contextRef="#ctx0" brushRef="#br0" timeOffset="79581.25">9948 12129 0,'21'0'0,"-42"0"0,64 0 0,-22-22 15,0 1-15,0 0 0,21 0 16,-20 0-16,-1 0 0,0-1 0,0 1 16,0 0-16,43-64 15,-43 22-15,-21 42 16,0 0-16,0-1 0,0 1 15,0 0 1,0 42 0,0 0-1,0 1-15,-21-1 16,21 0-16,0 21 0,-21-21 0,21 22 16,-22-1-16,22-21 0,0 22 15,0-1-15,-21 21 0,21-20 0,-21-1 16,21 22-16,0-22 0,0 0 0,0 22 15,0-22-15,0 22 0,0-22 16,0 85-16,0 42 16,0-105-16,0-1 0,0-20 15,0 20-15,0-21 0,-21 1 0,21-1 16,0-21-16,0 22 0,-21-22 16,0 0-16,-1 0 15,1-21-15,0 0 0,0 0 16,0 0-16,0 0 0,-1-21 15,1 21-15,21-21 0,-21 0 16,0 21-16,0-22 0,21 1 0,-21-21 16,-1 0-1,1 20-15,21 1 0,0 0 0,0 0 16,-21 0-16,21 0 0,0-22 16,-21 22-16,21-21 0,0-1 0,0 1 0,0 0 15</inkml:trace>
  <inkml:trace contextRef="#ctx0" brushRef="#br0" timeOffset="79843.1">10202 11536 0,'-21'-21'15,"21"0"1,0 42 47,21-21-63,0 0 15,1 0-15,-1 0 16,0 21-16</inkml:trace>
  <inkml:trace contextRef="#ctx0" brushRef="#br0" timeOffset="80203.03">10562 11748 0,'0'0'0,"21"0"15,0 0 1,1 0-16,-1 0 0,0 0 15,0 0-15,0 0 0,0-22 16,1 22-16,-1-21 0,0 0 0,0 0 16,21-21-1,-42 20-15,0 1 0,0 0 16,-21 21-16,0 0 16,0 0-16,0 0 0,0 0 0,-22 21 15,-20 22 1,42-22-16,-1 21 0,1-21 0,0 0 15,21 1-15,0 20 0,0-21 0,0 21 16,0-20-16,0-1 0,0 21 16,0-21-16,21 0 0,0-21 15,-21 22-15,43-1 0,41-21 16,-62 0-16,20 0 16,0 0-16,-21-21 0,22-1 15,-1 1-15</inkml:trace>
  <inkml:trace contextRef="#ctx0" brushRef="#br0" timeOffset="80808.67">11409 11557 0,'-43'-21'31,"22"21"-31,0 0 16,0 21-16,21 0 0,-21 0 0,21 1 15,-21-1-15,21 0 0,-22 0 0,22 0 16,0 22-16,0-22 0,0 0 16,0 42-16,0-41 0,0 20 15,22-21-15,-1 0 0,0-21 16,0 21-16,0-21 16,0 0-16,1 0 0,-1 0 0,21 0 15,-21 0-15,64 0 16,-22-42-16,-41 21 15,-1 0-15,0 0 0,0-22 0,0 22 16,0-21-16,-21 21 0,22-22 0,-22 1 16,21-22-16,-21 22 0,21-64 15,-21 64-15,21 0 0,-21-1 16,0 1-16,21 0 0,-21 20 0,0 1 16,0 0-16,0 42 31,0 0-31,-21 1 0,21-1 15,0 0-15,-21 0 0,21 21 0,0 1 16,0-22-16,-21 21 0,21-21 16,-21 22-16,21-1 0,-22 0 0,22-20 15,0 83-15,0-41 16,0-43-16,0 21 16,0-20-16,0-1 0,0 0 0,22 0 15,-1-21-15,-21 21 0,21 0 0,0-21 16,0 0-16,22 0 15,-22 0-15,0 0 0,0 0 16,0-21-16,0 0 0,1 21 16,-22-21-16,21 0 0,0 21 0,0-21 15,-21-1-15,21 1 0,-21-21 16,21 21-16,-21 0 16</inkml:trace>
  <inkml:trace contextRef="#ctx0" brushRef="#br0" timeOffset="81082.62">11726 11472 0,'0'0'0,"0"-21"16,21 21-1,1-21-15,-1 21 0,21 0 16,-21-21-16,22 21 0,20 0 15,1-21-15,-43 21 0,0 0 16,21 0-16,-21 0 0,1 0 16,-1 0-16,-42 0 62,-1 0-62,1 0 0</inkml:trace>
  <inkml:trace contextRef="#ctx0" brushRef="#br0" timeOffset="82353.05">720 13504 0,'0'0'0,"-22"-21"0,22 0 0,-21 21 16,0 0-16,21 21 31,0 0-31,0 1 0,0-1 16,0 0-16,0 0 0,0 0 0,21 0 16,0 1-16,1-1 0,-1-21 15,21 0-15,-21 0 0,22 0 16,-22 0-16,21 0 0,0 0 0,1 0 15,-22 0-15,21-21 0,1-1 16,-22 1-16,0 21 0,0-21 16,0 0-16,0 0 0,-21 0 15,0-1-15,0 1 0,-21 21 32,0 0-32,0 21 15,0 22-15,21-22 0,-21 21 16,21 22-16,0-22 0,0 22 15,0-1-15,-22-21 0,22 22 0,-21-1 16,21-20-16,0-1 16,-21 0-16,0 1 0,21-1 0,-21 0 0,21-20 15,0-1-15,0 0 16,0 0-16,0-42 31,0 0-31,0 0 16,0-1-16,0 1 0</inkml:trace>
  <inkml:trace contextRef="#ctx0" brushRef="#br0" timeOffset="82575.59">656 14012 0,'0'0'0,"21"0"16,0 0-1,1 0-15,-1 0 0,42 0 16,22 0 0,-43 0-16,1 0 0,-1-21 0,0 21 15,1 0-15,-1-21 0,0 21 0,-21 0 16,1 0-16,-1-21 0,0 0 16,-21 0-16</inkml:trace>
  <inkml:trace contextRef="#ctx0" brushRef="#br0" timeOffset="82859.42">1630 13928 0,'21'0'0,"-42"0"0,63 0 16,-21 0-16,0-21 15,1 21 1,-22-22-16,0 1 16,-22 21-1,1 0-15,0 0 0,0 0 16,0 0-16,0 0 16,42 0 15,0 0-16,0-21-15</inkml:trace>
  <inkml:trace contextRef="#ctx0" brushRef="#br0" timeOffset="84642.81">2900 13631 0,'0'0'0,"0"-21"0,0 0 15,0 0-15,0 0 16,0 42 31,0 0-31,21-21-16,0 0 15,0 0-15,0 0 0,1 0 16,-1 0-16,21 0 0,-21 0 15,0-21-15,22 0 0,-1 0 0,0-1 16,1 1-16,-1 0 0,-21 0 16,22-21-16,-22 20 0,0 1 0,-21 0 15,0-21-15,0 21 0,0-22 16,0 22-16,0 0 0,-21 21 16,0 0-1,-1 0-15,1 0 0,21 21 0,0 0 16,-21 0-16,0 22 0,21-22 0,0 42 15,0-20-15,-21 126 16,21-105-16,0-1 0,-21-21 16,21 22-16,0-1 0,0-20 15,0 20-15,0 22 16,0-22-16,-22-20 0,22-22 16,-21 21-16,21-21 0,0 1 15,-21-22-15,0 0 0,0 0 16,0 0-16,-1 0 15,1-22-15,0 22 0,-42-42 16,20 21-16,22 0 0,-21-22 16,21 22-16,-22 0 0,22-21 15,0 21-15,0-1 0,0 1 0,-1 21 16,1-21-16,0 21 0,21 21 16,0 0-1,0 1-15,21-1 0,0-21 16,1 21-16,-1 0 0,0 0 0,0 0 15,0 1-15,22-1 16,-22-21-16,42 42 0,-20-42 16,-1 0-16,0 0 0,1 0 15,20 0-15,-21 0 0,1-21 0,20 21 16,-20-21-16,-1 0 0,0-1 0,1 1 16,-22 0-16,21 0 15,-21 0-15,0 0 0,1-22 0,-22 22 0,0 0 16,0 0-16,0 0 0,0-1 15,-22 22 1,1 0 0,21 22-16,-21-1 0,21 0 15,0 21-15,0-21 0,0 1 0,0-1 16,0 0-16,-21 0 0,21 0 16,0 0-16,0 1 0,0-1 0,0 0 15,21-21 16,0-21-31,0 0 16,1-1-16,-22 1 0,42-21 16,-42 21-16,0-22 0,21 22 15,0 0-15,-21 0 0,21 0 16,-21 0-16,0-1 0,22 22 16,-1 0-16,0 0 15,-21 22-15,0-1 16,21-21-16,0 42 0,-21-21 15,0 0-15,0 22 0,0-22 0,21 0 16,-21 0-16,22 0 16,-22 1-16,0-1 0,21-21 15,0 0-15,0 0 16,0 0-16,0 0 0,1 0 16,-1-21-16,-21-1 0,21 1 0,0 21 15,43-84 1,-64 62-16,21 1 0,0 0 15,-21 0-15,0 0 0,21 0 0,-21-1 16,21 1-16,-21 42 47,0 1-47,0-1 0,0 0 0,0 0 16,0 0-16,0 22 0,0-22 15,0 0-15,0 0 0,0 0 16,0 0-16,0 1 0,21-1 15,1-21-15,-1 0 0,0 0 16,0 0-16,21 0 0,22 0 16,-22 0-16,1 0 0,-1-21 0,-21-1 15,0 22-15,22-21 16,-22 0-16,0 0 0,-21 0 0,0-22 16,21 22-16,-21 0 0,0 0 0,21-21 15,-21 20-15,0 1 0,0 0 16,0-21-16,-21 42 31,0 21-31,21 0 16,0 0-16,0 0 0,0 1 0,0 20 15,0 0-15,0 1 0,-21 41 16,21-20-16,0-22 16,0 22-16,0 20 0,0-20 0,0-1 0,0 22 15,0 42 1,0 106-16,0-170 15,0 22-15,-21-22 0,21 1 0,-22-1 16,22 1-16,0-1 0,0-20 16,0-1-16,0 0 0,0 22 15,0-43 1,0-42 0,0 0-16,0 0 15,0-1-15,0-20 0,0 21 0,0-43 16,0-20-1,0 41-15,0 1 0,0-21 16,22 20-16,-1-20 0,0-1 0,-21 1 16,21-1-16</inkml:trace>
  <inkml:trace contextRef="#ctx0" brushRef="#br0" timeOffset="84926.65">4826 14034 0,'0'-22'0,"0"44"0,0-65 0,-21 22 16,21 0-16,0 0 0,0 0 15,21-1 1,0 22-16,21 0 16,-20 0-16,-1 0 0,0 0 15,42 0 1,-41 22-16,-1-1 0,-21 0 16,0 0-16,0 0 0,0 0 15,-21 1-15,-1-1 0,1 0 0,-85 21 16,43 1-1,21-43-15,20 21 0,-20-21 16,21 21-16,42-21 31,0-21-31,0 21 16,1-21-16,-1-1 0</inkml:trace>
  <inkml:trace contextRef="#ctx0" brushRef="#br0" timeOffset="88750.69">5313 14161 0,'0'-22'32,"0"1"-32,0 0 0,0 0 0,0 0 15,21 0-15,-21-1 0,0 1 16,42-42-16,-21 20 0,1 1 15,-22 0-15,42-43 0,-42 43 16,21-22-16,-21 22 0,0 0 16,0-1-16,21 1 0,-21-22 15,0 43-15,0-21 16,0 21-16,-21 21 16,0 0-16,0 0 15,0 0-15,-1 21 0,1 0 16,21 0-16,-21 0 0,-21 64 15,42-21-15,0-22 0,0 21 0,-21-20 16,21 20-16,0-20 0,-22 20 16,22-21-16,0 22 0,0-22 0,0 1 15,0 20-15,22-42 0,-1 0 16,21 1-16,-21-1 16,22-21-16,-22 0 0,21 0 0,0 0 15,1 0-15,-1 0 0,22 0 0,-22-21 16,0-1-16,43-20 15,21-21-15,-64 20 16,-42 22-16,21 0 0,-21-21 16,0 20-16,0 1 0,0-21 0,0 21 15,-21 0-15,-21-1 16,-1 22 0,22 0-16,0 22 0,0-1 0,21 0 15,-21 0-15,21 0 0,-21 43 16,21-43-16,0 42 15,0-41-15,0-1 0,21 21 16,0-21-16,0 0 0,0 1 16,0-22-16,22 0 0,-22 0 15,21 0-15,22 0 0,-1-22 16,-20 22-16,-1-21 0,-21 0 16,0 21-16,22-21 0,-22 0 15,0 0-15,0-1 0,-21-20 0,0 21 16,0 0-16,21-22 15,-21 1-15,0 21 0,-21 21 32,21 21-32,0 0 15,-21 0-15,21 22 16,0-22-16,0 0 0,0 0 0,0 0 16,0 22-16,0-22 0,0 0 15,0 0-15,0 0 0,0 1 16,0-44 15,0 1-15,0 0-16,0 0 0,0 0 0,21-22 15,0 22-15,0-21 16,-21 21-16,22 0 0,-1-22 16,-21 22-16,21 0 0,0 21 0,0-21 15,0 21-15,1 0 16,-1 21-16,0 0 15,-21 0-15,21 0 0,-21 1 0,0-1 16,0 0-16,21 21 0,-21-21 16,21 1-16,-21-1 0,22 21 15,-1-21 1,0-21 0,0 0-16,0 0 0,0-21 15,1 0-15,-1 0 16,0 0-1,-21-22-15,21 22 0,0 0 0,0 0 16,-21-22-16,22 22 0,-1 0 0,0 0 16,21-21-16,-42 20 15,21 22-15,1 0 16,-22 22 0,0-1-16,0 0 15,0 0-15,0 0 0,0 0 0,0 1 16,0-1-16,0 0 0,0 0 0,0 0 15,21 0-15,0 1 0,-21-1 16,21 0-16,64 0 16,-1 0-1,-62-21-15,-1 0 0,21 0 0,-21 0 16,22 0-16,-22-21 0,0 21 16,0-21-16,0 0 0,0 21 0,1-21 15,-1-1-15,-21 1 0,21-21 0,-21 0 16,0-22-1,0 43-15,0 0 0,0 0 0,-21-1 16,0 22-16,-1 0 0,1 0 16,0 0-16,0 22 15,0-1-15,0 21 0,21 0 16,0 1-16,0-22 0,0 0 16,0 0-16,0 0 15,0 1-15,0-1 0,21 0 0,0-21 16,0 21-16,43-21 15,-43 0-15,0 0 0,21 0 16,-21 0-16,22 0 0,-22 0 0,21-21 16,-21 0-16,1 0 0,-1 21 0,0-22 15,-21-20-15,0 21 0,21 0 16,-21 0-16,0-1 0,0-41 16,0 21-1,-21 42 1,21 21-16,0 0 0,0 0 0,-21 0 15,21 0-15,-21 1 0,21 20 16,-22-21-16,22 0 0,0 22 16,0-22-16,0 0 15,22-21 17,-1-21-17,0 0-15,-21-1 0,21 1 16,0 0-16,-21 0 0,0 0 15,43-64-15,-43 64 16,21 0-16,-21 42 31,0 0-15,0 0-16,0 0 0,0 1 16,0-1-16,0 0 0,0 0 15,0 0-15,21 0 0,0 1 16,0-22-16,0 0 0,22 21 15,-22-21-15,0 0 0,21 0 16,-20 0-16,-1 0 0,0 0 0,21-21 16,-21-1-16,-21 1 0,22 0 0,-1 0 15,-21 0-15,21 0 0,-21-22 16,21-84-16,0 21 16,-21 43-16,0 21 15,0-1-15,0 1 0,21 0 16,-21-1-16,0 22 0,0-21 0,0 21 15,0 42 17,0 0-32,-21 21 0,21-21 15,0 1-15,0 20 0,0 0 0,0 1 16,0-1-16,0 0 0,0 1 16,0-1-16,0 85 15,0-85-15,21-21 0,1 22 0,-1-22 16,0 0-16,0 0 0,21 0 15,-20-21-15,20 22 0,-21-22 0,21 0 16,-20 0-16,20 0 0,85-22 16,-106 1-1,21 21-15,-20-21 0,20 0 0,-21-21 16,0 20-16,-21 1 0,0-21 0,0 0 16,0-22-1,-21-42-15,0 85 16,0 21-16,-22 0 0,22 0 0,-21 0 15,21 0-15,0 0 0,-22 21 16,22 0-16,0 1 0,-43 41 16,43 1-16,21-43 15,-21 0-15,21 21 0,0-21 16,0 1-16,0-1 0,21 0 0,-21 0 16,21 0-16,1 0 0,-1-21 0,42 0 15,-42 0 1,1 0-16,-1 0 0,0 0 0,0 0 15,0-21-15,0 0 0,1 21 0,-22-21 16,0 0-16,21-22 0,-21 22 16,21-42-16,-21-1 15,0 43-15,0 0 0,0 0 16,-21 42 0,21 0-16,-21 0 15,21 0-15,-22 22 16,22-1-16,0-21 15,0 0-15,0 1 0,0-1 0,0 0 16,0 0-16,0 0 0,22 0 16,-1-21-16,0 0 0,0 0 15,43 0 1,-43 0-16,0 0 0,0-21 0,0 0 16,0 21-16,1-21 0,-22-21 15,21 20-15,0-20 0,21-64 16,22-42-1,-64 85-15,0 20 16,21 1-16,-21 0 0,0-1 0,0 22 16,0 0-16,0 0 0,0 0 0,-21 21 31,21 21-31,-21 0 0,21 21 16,0 22-16,-22-43 0,22 21 15,0 22-15,-21-22 0,21 0 16,0 1-16,0 84 15,0-64-15,0-20 16,21-22-16,1 0 0,-1 0 0,0 0 16,0-21-16,0 0 15,0 0-15,1 0 0,-1 0 0,0 0 16,0 0-16,21-42 16,-20 42-16,-22-21 0,21 0 0,0-22 15,0 22-15,0 0 0,-21-21 0,21 20 16,-21-20-16,22 21 0,-1-43 15,-21 86 17,0-1-32,0 0 15,-21 0-15,21 0 0,0 22 0,0-22 16,0 42-16,0-20 16,0-22-1,0 0-15,21-21 16,0 21-16,0-21 0,0 0 15,0 0-15,1 0 0,-1 0 16,21 0-16,0-21 0,-20 0 16,-1 0-16,21-22 0,-21 22 15,-21 0-15,21 0 0,-21 0 16,22-1-16,-22 1 0,0 0 16,-22 21-1,22 21 1,-21 0-16,21 1 0,0-1 0,0 0 15,0 0-15,-21 0 0,21 0 16,0 1-16,21 20 16,-21-21-16,21-21 15,1 0-15,-1 0 0,0 0 0,0 0 16,0 0 0,0 0-16,-21-21 0,0 0 15,0 0-15,0-1 16,0 1-16,0-42 15,0 20-15,0 22 0,0 0 16,0 0-16,-42 0 16,21 0-16,42 21 47,0 0-47,0 0 15,1 0-15,-1 0 0,0 0 0,0-22 16,43 22-16,-22 0 15,-21 0-15,0 0 16,-21 22-16,21-22 0,-21 21 0,0 0 16,0 0-16,0 0 0,0 0 0,0 1 15,0 41 1,22-21-16,-22-20 0,0-1 16,21 0-16,-21 0 0,0-42 62,0 0-62,0 0 16,0-1-16,0 1 0,0-21 15,42-22-15,-21 43 16,0-21-16,1 21 0,-1-22 16,0 22-16,21-21 0,-21 21 0,22 0 15,-1-1-15,0 22 0,1 0 0,20 0 16,-42 0-1,22 22-15,-22-1 0,-21 0 0,0 42 16,0-20-16,0-22 0,0 21 16,0-21-16,-21 22 0,0-22 15,-22 42-15,1-41 16,42-1-16,-21-21 16,0 0-16,21-21 46,0-1-46,0 1 0,0 0 16,21 21-16</inkml:trace>
  <inkml:trace contextRef="#ctx0" brushRef="#br0" timeOffset="88958.57">10499 13314 0,'-22'0'0,"44"0"0,-65 0 0,22 0 0,21-21 94,-21 21-94,0 0 0</inkml:trace>
  <inkml:trace contextRef="#ctx0" brushRef="#br0" timeOffset="89160.45">9461 13377 0,'0'22'16,"0"-44"-16,0 65 0,0-22 15,22-21-15,-1 0 0,21 0 16,-21 0-16,0 0 0,22 0 15,-1 0-15,-21 0 0,22 0 16,-1-21-16,0 21 0,-21 0 0,22 0 16,-1-21-16,-42-1 15</inkml:trace>
  <inkml:trace contextRef="#ctx0" brushRef="#br0" timeOffset="89379.33">8340 13483 0,'0'0'0,"21"0"0,0 0 16,0 0-16,0 0 0,22 0 15,-1 0-15,-21 0 0,21 0 0,1-21 16,-1 21-16,0 0 0,1 0 0,20-21 15,-20 0-15,-22 21 16,0 0-16,0-21 0</inkml:trace>
  <inkml:trace contextRef="#ctx0" brushRef="#br0" timeOffset="89954.61">12171 13039 0,'0'0'0,"0"-21"16,-21 21-1,-1 0 1,1 21-16,0 21 0,21-21 16,0 22-16,-21-1 0,21 0 0,-21 22 15,0-1-15,21-20 0,-43 84 16,22-64-16,0 64 15,0-85-15,0 22 0,-1-22 0,1 1 16,21-22-16,0 21 0,0-21 0,-21 0 16,21 1-1,0-44 1,0 1-16,21 21 16,-21-42-16,0 21 15,0 0-15,0-22 0</inkml:trace>
  <inkml:trace contextRef="#ctx0" brushRef="#br0" timeOffset="90280.43">11705 13102 0,'0'-21'0,"0"42"0,0-63 16,0 21-16,0 0 16,0-22-16,21 22 0,0 0 0,85-43 15,0 22 1,-42 42-16,-1 0 0,1 0 15,-1 0-15,1 0 0,-1 0 0,1 21 16,-22 0-16,0 22 0,-21-22 16,1 21-16,-1 1 0,-21-1 0,0 43 15,-21-43-15,-1-21 0,-20 21 16,21 1-16,-21-22 0,-1 0 16,1 21-16,-22-20 0,22-1 0,21 0 15,-21 0-15,-22 0 16,22-21-16,42 21 15,21-21 1,0 0-16,0 0 16,22 0-16,-22 0 15</inkml:trace>
  <inkml:trace contextRef="#ctx0" brushRef="#br0" timeOffset="90711.18">12488 13547 0,'0'0'0,"0"-21"0,0-1 15,0 1 1,0 0-16,21 0 0,1 21 0,20-21 16,-21 21-16,0-21 15,0 21-15,1 0 0,-1 0 0,0 0 16,0 0-16,21 21 15,-20 0-15,-1 42 0,-21-41 16,0-1-16,0 42 0,0-20 16,0-1-16,-21 0 15,-1-21-15,1 1 0,-21 20 16,21-21-16,0-21 0,21 21 16,-22-21-16,22-21 31,0 0-31,0 0 15,22-22-15,-1 22 0,0 0 0,0-21 16,0 21-16,0-22 0,1 1 16,-22 21-16,21 0 0,0-22 15,42-20-15,-20 42 16,-22 21-16,0 0 16,0 0-16,22 0 15,-22 0-15</inkml:trace>
  <inkml:trace contextRef="#ctx0" brushRef="#br0" timeOffset="91135.7">13377 13420 0,'0'0'15,"-21"0"1,0 0-16,0 0 0,0 0 15,-1 0-15,1 21 0,0 0 16,0 0-16,21 0 0,-21 1 0,0-1 16,-1 42-16,22-42 0,0 1 15,-21 20-15,21-21 0,0 0 16,0 0-16,0 1 0,21-22 0,1 21 16,-1-21-16,21 0 0,-21 0 15,106-21 1,-63-1-16,-22 1 0,-21 0 15,22 0-15,-22 0 0,0 0 0,-21-22 16,0 22-16,0-21 0,0 21 16,0-22-16,0 22 0,0-42 15,-21 41-15,0 22 0,-1-21 16,1 21-16,-21 0 0,21 0 16,-22 0-16,22 0 0,0 21 15,0-21-15,0 22 0,0-1 0,-1 0 16,1 0-16,21 0 0,0 0 15,0 1-15,64 41 16,-43-63-16,0 21 16</inkml:trace>
  <inkml:trace contextRef="#ctx0" brushRef="#br0" timeOffset="91640.4">13758 13780 0,'21'0'0,"1"0"16,-22-22-16,21 1 16,0 0-16,-21 0 15,21 0-15,21-64 16,-20 64-16,-22 0 0,0-22 16,21 22-16,-21 0 0,21 0 0,-21 0 15,0 0-15,0-1 0,0 1 0,0 42 47,0 1-47,0-1 0,0 21 16,0 22-16,0 20 15,0-20-15,0-22 0,0 0 16,0 22-16,0-22 0,0 22 0,0-22 16,0 0-16,-21 22 0,21-22 15,0 22-15,0-22 0,0 22 16,0-22-16,0 127 15,0-84-15,-21-43 0,21 1 16,0-1-16,-22-21 0,1 21 16,0-20-16,0-1 0,0 0 0,0 0 15,-1-21-15,1 21 0,-21-21 16,21 0-16,0-21 16,-1 21-16,1-21 0,0 0 15,21 0-15,0-1 0,0-20 16,0 21-16,0 0 0,0 0 0,0-1 15,0-20-15,0-21 16,21 20-16,-21 1 0,21 0 16</inkml:trace>
  <inkml:trace contextRef="#ctx0" brushRef="#br0" timeOffset="91880.27">13928 13187 0,'0'0'0,"-22"0"0,1-21 16,0 21 15,42 0 31,0 21-46</inkml:trace>
  <inkml:trace contextRef="#ctx0" brushRef="#br0" timeOffset="92228.73">14330 13399 0,'21'0'15,"-42"0"-15,63 0 0,-21 0 0,0 0 16,1 0-16,-1 0 0,0 0 0,0 0 16,-21-22-16,21 1 0,0 21 15,1-21-15,-1 21 0,-21-21 0,0 0 16,0 0-16,0-1 0,-21 22 31,-1 0-31,1 0 0,0 0 0,0 0 16,-21 22-16,20-1 0,1 0 15,0 0-15,0 0 0,-21 22 16,42-22-16,0 21 0,0 0 16,0-20-16,0 20 15,0-21-15,0 0 0,21-21 0,0 21 16,42 1-16,-41-1 16,-1-21-16,0 0 0,0 0 15,21 0-15,1 0 0,-22 0 16,21-21-16,1 21 0</inkml:trace>
  <inkml:trace contextRef="#ctx0" brushRef="#br0" timeOffset="92796.31">15028 13314 0,'0'0'0,"0"-21"0,0-22 16,-63 65 15,42-1-31,-1-21 15,22 21-15,0 0 0,-21 0 0,0 43 16,21-1 0,0-42-16,0 1 0,0-1 15,0 0-15,0 0 0,0 0 0,21 0 16,0-21-16,1 22 0,-1-22 0,63 0 31,-20 0-31,-43-22 0,0 22 16,22-21-16,-22 0 0,21-21 0,-21 21 15,0-22-15,1 22 0,20-21 16,-21-1-16,43-105 16,-1 0-16,-42 85 15,-21 20-15,0 1 16,0 0-16,0 20 0,0 1 0,0 0 0,0 0 16,0 0-16,-21 21 15,0 0-15,0 21 16,21 0-16,-21 0 0,21 0 0,-22 1 15,22 20-15,0 0 0,0-21 16,-21 22-16,21-1 0,0 0 0,0 1 16,0 41-16,0-62 0,0 20 15,0 0-15,0 1 0,0-22 16,0 21-16,0-21 0,0 22 0,0-22 16,0 0-16,21 0 0,-21 0 0,22 0 15,20 1 1,-21-22-16,0 0 0,0 0 0,22 0 0,-22 0 15,0 0-15,0-22 0,0 22 16,22-21-16,-22 0 0,0 0 0,0 0 16,-21 0-16,64-43 15,-64 22 1,0 21-16</inkml:trace>
  <inkml:trace contextRef="#ctx0" brushRef="#br0" timeOffset="93107.3">15388 13060 0,'-21'0'0,"42"0"0,-21 0 32,21 0-32,22 0 0,-22 0 0,21 0 15,22 0-15,-22 0 16,0 0-16,1 0 0,-1-21 0,0 21 15,1-21-15,-1 21 0,0 0 0,-21 0 16,1-22-16,41 22 16,-42 0-16,-42 0 62,0 0-62,0 0 16,21 22-16,-21-1 0,-1-21 0,1 21 15</inkml:trace>
  <inkml:trace contextRef="#ctx0" brushRef="#br0" timeOffset="94457.38">974 15346 0,'-22'0'16,"44"0"-16,-65 0 0,43-21 15,-21 0-15,21-1 0,0 1 16,0 0-16,0 0 0,0-21 16,0 20-1,21-20-15,0 21 0,1 0 0,20-43 16,-21 43-16,21 0 0,1 0 15,-22 21-15,21 0 0,-21 0 16,22 0-16,-22 0 0,-21 21 16,0 0-16,0 0 0,-21 22 15,0-1-15,-1 0 0,-20 1 16,0 20-16,21-21 0,-22 22 16,1-22-16,-22 64 0,43-64 15,0 1-15,0-22 0,-21-21 16,42 63-16,0-41 0,0-1 15,21 0-15,0-21 0,0 0 16,21 0-16,-20 0 0,62 0 16,1-21-1,-22 21-15,-20-21 0,-1-1 0,22 1 16,-22-21-16,-21 21 0,0 0 16,0-1-16,-21 1 0,0-21 0,0 21 15,-21 0-15,-63-1 16,41 1-16,1 21 0,0 0 0,-1 0 15,1 0-15,0 0 0,-1 21 16,1-21-16,21 22 0,0-22 16,-22 42-16,43-21 15,0 0-15,0 0 16,21 1-16,1-22 16,-1 0-16,0 0 15,21 0-15</inkml:trace>
  <inkml:trace contextRef="#ctx0" brushRef="#br0" timeOffset="94646.63">1757 15367 0,'0'0'0,"0"-21"31,21 21 32</inkml:trace>
  <inkml:trace contextRef="#ctx0" brushRef="#br0" timeOffset="95165.08">2730 15113 0,'64'42'31,"-64"-20"-15,0-1-16,21-21 15,0 0-15,0 0 0,1 0 0,-1 0 16,21 0-16,0-43 16,64 1-16,-63 42 15,-22-21-15,21 0 0,-21 21 0,22-21 16,-22-1-16,0 22 0,0-21 16,-21 0-16,0 0 0,0 0 15,-42-22 1,21 43-16,-1 0 0,1-21 15,-21 21-15,21 0 0,-22 0 0,1 43 16,-21-43-16,20 0 0,-41 84 16,62-63-1,1 22-15</inkml:trace>
  <inkml:trace contextRef="#ctx0" brushRef="#br0" timeOffset="95361.96">3111 15494 0,'85'-21'15,"-64"21"-15,22 0 16,-22-21-16,0 21 16,0-21-16,-21-1 0,0 1 15,-21 21-15,-21-21 16,20 21-16,1 0 0,-63 0 16,62 0-16,-20 21 0,0 0 15,21 1-15,-22-22 0,22 42 16,0-21-16,0 0 0,0 0 0,-1 1 15</inkml:trace>
  <inkml:trace contextRef="#ctx0" brushRef="#br0" timeOffset="96138.52">3196 15727 0,'127'-85'31,"-106"43"-31,0 21 15,1 0-15,-1-22 0,0 22 0,0-21 16,0 21-16,43-43 16,-22 22-16,-21 42 15,0 0-15,1 0 0,-1 0 16,0 0-16,0 21 0,0 0 0,-21 0 16,0 0-16,21 22 0,-21 20 15,0-20 1,0-1-16,0-21 0,0 0 0,0 22 15,0-22-15,-21 0 0,0 0 16,21 0-16,-21-21 0,0 21 0,0 1 16,21-1-1,-22-21-15,22-21 32,0-1-17,22 1-15,-1 0 0,0 0 0,21 0 16,-21 0-16,1-22 0,20 22 15,-21-21-15,64-43 16,-22 22-16,-42 20 0,1 22 16,-1 21-16,-21-21 15,0 42 17,-21 0-32,-1 0 0,22 1 0,0-1 15,-21 0-15,0 0 0,21 21 16,-21-20-16,21-1 0,-21 21 15,21-21-15,0 0 0,0 1 0,0 41 16,21-42-16,-21 0 16,21 1-16,0-22 0,22 0 15,-22 21-15,21-21 0,-21 0 0,22 0 16,20 0-16,-21-21 0,1 21 0,-1-22 16,0 22-16,22 0 15,-22-21-15,1 0 0,41 0 16,22-43-16,-106 43 15,21 0-15,0 0 0,1-21 16,-22 20-16,0-20 0,0 21 0,0-21 16,0 20-16,0 1 15,0 0-15,-43 21 0,22 21 16,0-21-16,0 0 0,0 21 0,-1 1 16,1-1-16,21 0 0,0 0 15,0 21-15,0-20 0,0-1 16,0 0-16,0 21 15,0 1-15,0-22 0,21-21 0,1 21 16,-1 0-16,-21 0 0,21-21 16</inkml:trace>
  <inkml:trace contextRef="#ctx0" brushRef="#br0" timeOffset="96197.48">5122 6646 0</inkml:trace>
  <inkml:trace contextRef="#ctx0" brushRef="#br0" timeOffset="107029.29">2942 15028 0,'-21'22'31,"0"-22"-31,21 21 0,0 0 0,-21-21 15,21 21-15,-22-21 16,22 21-16,0 0 0,-21-21 16,21 22-16,-21-1 0,21 0 15,0 0-15,0 0 16,0 0-16,0 1 0,0-1 16,0 0-16,0 0 0,0 0 15,21 0-15,0-21 0,1 22 16,-1-22-16,0 21 0,0-21 15,0 0-15,0 0 16,1 0-16,-1 0 0,0 0 16,0 0-16,-21-21 0,21-1 31,-21 1-15,-21 21-1,0 0 1,0 0-16,0 0 0,-1 0 15,1 0-15,0 0 16,0 21-16,0 1 0,0-22 0,21 21 16,-22 0-16,1 0 0,0 0 15,-21 0-15,21 1 0,-1-1 16,1 21-16,0-21 0,-21 0 16,21 22-16,-1-22 0,1 21 0,21-21 15,-21 22-15,21-22 0,0 21 16,0-21-16,0 1 0,0 20 15,21-21-15,22 0 0,-1-21 16,43 0-16,-43 0 16,21-21-16,-20 0 0,20 0 0,22 0 15</inkml:trace>
  <inkml:trace contextRef="#ctx0" brushRef="#br0" timeOffset="109543.63">4635 15663 0,'22'0'16,"-22"22"-16,0-1 15,0 0-15,0 0 16,21 0-16,-21 0 0,0 1 0,0-1 16,0 0-16,21 0 0,-21 0 15,21-21-15,0 0 16,0 0-16,1 0 0,-1 0 0,21 0 15,-21 0-15,0-21 0,1 0 16,20 0-16,0 0 16,1-1-16,-22 1 0,0-21 0,0 21 15,0 0-15,0-1 0,-21 1 16,0-21-16,22 21 0,-22 0 16,21-1-16,-21 1 0,0 0 15,0 42 16,0 0-15,-21-21-16,21 22 0,-22-1 16,22 0-16,0 0 0,0 0 0,0 0 15,0 1-15,0-1 0,0 0 16,0 0-16,0 0 0,0 0 0,0 1 16,22-1-16,-1-21 15,0 0-15,0 0 16,0 0-16,0 0 0,1 0 15,-1-21-15,0-1 0,0 22 16,0-21-16,0 0 0,22-21 16,-22 21-16,0-22 0,-21 22 15,21 0-15,-21 0 0,21 0 0,-21-1 16,0 1-16,0 0 0,-21 21 31,0 21-15,21 0-16,0 1 15,-21-1-15,21 0 0,0 0 0,-21 21 0,21-20 16,0 41 0,0-42-16,0 0 0,0 1 15,21-1-15,0 0 0,0-21 16,0 0-16,1 0 0,-1 0 0,0 0 16,42 0-16,-20-21 15,-1 21-15,-21-21 0,22-1 0,-1 1 16,-21-21-16,21 21 0,-20 0 15,-1-22-15,0 1 0,0 0 0,0-1 16,0-105 0,-21 106-16,0-22 0,0 22 15,0 0-15,0-43 0,0 64 16,0-22-16,0 22 0,0 0 16,0 42-1,0 0-15,-21 1 0,21-1 16,-21 21-16,21 0 0,-21 1 15,21 20-15,0-20 0,0-1 0,-21 64 16,0-22 0,21-41-16,0-1 0,0 0 0,0 1 15,0-22-15,0 0 0,0 21 0,42 1 16,0-22 0,-21-21-16,1 0 0,-1 0 15,0 0-15,21 0 0,-21 0 16,1-21-16,-1 0 0,0-1 0,0 22 15,21-42-15,-20 21 16,-1 0-16,42-64 0,-42 64 16,-21-21-16,0 20 0,22 1 0,-22 0 15,0 0-15,0 0 0,21 21 16,-21 21 0,0 0-1,0 0-15,0 0 0,0 1 0,-21-1 16,21 0-16,0 21 0,0-21 15,0 1-15,0-1 0,0 0 16,0 42-16,0-41 16,21-1-16,0 0 0,0-21 15,0 0-15,0 0 0,22 0 0,-22 0 16,21 0-16,-21-21 0,22 21 16,-22-21-16,64-22 0,-22 1 15,1 0-15,-22-1 16,-21 22-16,0-21 0,0 21 15,1-1-15,-1 1 0,0 0 0,-21 0 16,0 42 0,0 0-1,-21 0-15,0 1 0,-1-1 16,22 0-16,-21 0 0,0 43 16,21-22-16,0-21 15,0 0-15,0 0 0,0 1 16,21-22-16,0 0 15,1 0-15,20 0 16,-21 0-16,21 0 0,1 0 16,-22-22-16,0 1 0,21 21 0,-42-21 15,22 0-15,-1 0 0,-21 0 16,21-22-16,-21-41 16,0 62-16,-21 1 15,0 0-15,-1 0 0,1 0 16,-21 21-16,21 0 0,0 0 0,-1 0 15,1 0-15,-21 0 16,21 0-16,0 0 0,21 21 16,21-21-1,0 0-15,0 0 0,0 0 0,0 0 16,22 0-16,-1 0 0,-21-21 0,22 21 16,-1-21-16,0 21 0,1-22 15,-1 22-15,43 0 16,-43 0-16,0 0 0,-21 0 15,22 0-15,-22 0 0,0 22 0,-21-1 16,0 0-16,0 0 0,0 0 0,0 22 16,0 20-1,0-42-15,0 0 0,0 1 16,-21-22-16,21 21 0,0 0 16,-21 0-16,21 0 0,-21-21 46,21-21-30,0 0-16,0 0 16,0 0-16,0-1 0,21-20 15,0 21-15,21-64 0,-21 64 16,22-21-16,-1-1 0,-21 1 16,22 21-16,-1 0 0,0 0 0,43-1 15,-43 22-15,-21 0 16,1 22-16,-1-1 0,0 0 0,-21 21 15,21-21-15,-21 22 0,0-22 16,0 21-16,0 1 0,0-22 0,0 21 16,0-21-16,0 0 0,0 22 15,0-22-15,0 0 16,21-21-16,0 0 0,1 0 16,20 0-16,-21 0 15,0-21-15,0 21 0,1-21 16,-1 0-16,21 21 0,-21-22 0,0 1 15,1 0-15,-1 0 0,0 0 16,-21 0-16,0-1 0,0-20 16,0 21-16,0 0 0,0 0 15,-21-1-15,0 1 0,-1 0 16</inkml:trace>
  <inkml:trace contextRef="#ctx0" brushRef="#br0" timeOffset="109775.5">7472 14880 0,'-21'0'16,"-1"0"-16,1 0 15,0 0-15,0 0 31,0 0 1,0 0-32</inkml:trace>
  <inkml:trace contextRef="#ctx0" brushRef="#br0" timeOffset="110011.37">6117 15282 0,'-21'22'0,"42"-44"0,-42 65 0,0-43 15,42 0 1,0 0 0,0 0-16,0 0 0,22-21 0,-22 21 15,21-22-15,1 22 0,-1-21 16,0 21-16,22-21 0,-22 21 15,0 0-15,1-21 0,20 21 0,-20-21 16,-1 21-16,0-21 0,22 21 0</inkml:trace>
  <inkml:trace contextRef="#ctx0" brushRef="#br0" timeOffset="110531.21">9864 14859 0,'21'-21'15,"-42"42"-15,63-63 0,-42 21 0,0 42 31,0 0-15,0 21-16,0-21 0,0 22 16,0-1-16,0 22 0,0-22 0,0 21 15,-21 1-15,-22 84 16,22-106-16,21 1 0,-21-1 16,0 0-16,21-20 0,0-1 15,0 0-15,0 0 0,0 0 16,-21-21-16,21-21 31,0 0-15,0 0-16,0 0 0,0-1 15,0 1-15</inkml:trace>
  <inkml:trace contextRef="#ctx0" brushRef="#br0" timeOffset="111344.55">9737 15092 0,'0'0'0,"0"-42"0,21-1 0,21-41 16,-21 41-16,22-41 15,-1 62-15,43-41 16,-43 42-16,0 0 0,1 21 0,62 0 16,-62 0-16,-1 0 15,0 21-15,1 0 0,-22 0 0,0 0 16,0 22-16,-21-1 0,0-21 16,0 21-16,-21 1 0,0-1 0,-21 0 15,-43 43-15,-42 0 16,63-43-16,1-21 0,-1 0 15,22 1-15,0-1 0,-1-21 0,1 0 16,21 0-16,0 0 0,0 0 16,21-21-1,0-1-15,0 1 0,21 0 16,0 21-16,-21-21 0,21 21 16,0 0-16,0 0 0,1 0 0,-1 21 15,0 0-15,0 0 16,-21 22-16,21-22 0,-21 0 0,0 21 15,21-20-15,-21 20 0,22-21 16,-22 0-16,21 0 0,0 1 0,-21-1 16,21 0-16,0 0 0,0 0 15,22-21-15,41 21 16,-62-21-16,20 0 0,-21 0 16,21 0-16,-20-21 15,20 0-15,21 0 0,-41 0 16,-1 0-16,0-1 0,0-20 15,0 21-15,0 0 0,-21 0 0,0-22 16,0 22-16,0 0 0,0 0 16,-21 21 15,0 0-31,21 21 16,0 0-16,0 0 15,21-21 1,0 0-16,1 0 15,-1 0-15,21 0 0,-21-21 16,0 21-16,1-21 0,-1 0 16,21 21-16,-21-21 0,-21-1 0,21-20 15,-21 21-15,0 0 0,0 0 16,-21-1-16,0 22 16,0 0-16,0 0 0,0 0 0,-1 0 15,-20 0-15,21 22 0,-21 20 16,20 0-16,1-21 15,0 1-15,21 20 0,0 0 0,-21-21 16,21 22-16,0-22 0,0 0 0,0 0 16,0 22-16,21-22 15,21 21-15,-20-42 16,20 0-16,-21 0 0,21 0 0,1 0 16,-1 0-16,0 0 0,22 0 15,-22-21-15,1 0 0,-1 0 0,0-1 16</inkml:trace>
  <inkml:trace contextRef="#ctx0" brushRef="#br0" timeOffset="111654.42">11366 15134 0,'0'-21'0,"0"42"0,0-21 16,-21 21-16,21 1 16,-21-1-16,0 42 15,0-20-15,21-1 0,0 0 16,-21 1-16,21-1 0,-22 0 15,22 1-15,0-1 0,0 21 0,-21-20 16,21-1-16,-21 85 16,0-21-16,21-43 0,-21 1 15,0-1-15,-1-20 0,22 20 16,-21-20-16,0-1 0,0 0 0,21 1 16,0-22-16,0 21 0,0-21 15,21-21 1,0 0-16,0-21 0,1 0 15,-1 0-15,0 0 0,0-1 16,0-20-16,-21 0 0,21-1 0,1 1 16,-1-21-16,0-1 0</inkml:trace>
  <inkml:trace contextRef="#ctx0" brushRef="#br0" timeOffset="111945.26">11345 15409 0,'0'-42'0,"0"84"0,0-126 16,0 41-16,0 22 0,0-21 15,0 21-15,0-22 0,21 22 0,-21 0 16,43 21-16,-22-21 16,21 21-16,-21 0 0,22 0 15,-22 0-15,21 42 0,-21-21 16,-21 1-16,0 20 0,0 21 16,-21 1-16,0-43 15,-21 21-15,21-20 0,-1-1 16,-20 21-16,21-21 0,-21-21 0,20 21 15,1 1-15,0-22 0,0 0 16,42 0 15,0 0-31,0 0 16,1 0-16,-1-22 0,0 22 0,0-21 16,21 0-16,-20 21 0</inkml:trace>
  <inkml:trace contextRef="#ctx0" brushRef="#br0" timeOffset="112325.04">11832 15113 0,'0'-21'0,"0"42"0,-21-42 15,0 21-15,0 21 16,-1-21-16,1 21 0,21 0 0,-21 22 16,0-22-16,21 21 0,-21-21 15,21 22-15,0 63 16,0-85-1,21 0-15,0 0 0,0 0 0,0-21 16,22 21-16,-22-21 0,0 0 0,21 0 16,-20 0-16,20 0 0,-21 0 15,43 0-15,-43-21 0,21-21 16,-21 21-16,-21 0 16,0-1-16,0-20 0,0 0 0,0 21 15,0-22-15,0 1 0,-21 21 0,0 0 16,-21-22-16,-1 22 15,22 21-15,0 0 0,-21 0 16,20 0-16,1 21 0,0-21 16,0 21-16,21 1 0,0-1 15,0 0-15,0 0 16,42-21-16,-21 0 16,22 0-16,-22 0 0,21 0 0,1 0 15</inkml:trace>
  <inkml:trace contextRef="#ctx0" brushRef="#br0" timeOffset="112670.84">12361 15155 0,'0'-21'15,"0"0"-15,0 0 16,21 21-16,1-21 16,-1 21-16,0 0 0,0 0 15,0 0-15,0 21 16,1 0-16,-22 0 0,21 64 15,-21-43-15,0-21 16,0 22-16,0-22 0,0 21 16,0-21-16,0 1 0,0-1 0,-21 0 15,21 0-15,-22 0 16,1-21 0,21-21-1,0 0-15,0 0 16,0 0-16,0-22 15,0 22-15,21-21 0,1 21 0,-22-22 16,21 22-16,-21-21 0,21 21 16,0-22-16,-21 22 0,21 0 0,22-43 15,-22 43 1</inkml:trace>
  <inkml:trace contextRef="#ctx0" brushRef="#br0" timeOffset="112969.67">13314 14669 0,'-64'84'16,"43"-63"-16,0 1 16,0 20-16,-43 64 15,1 21 1,63-85-16,-21 0 0,21 1 15,0-1-15,0 0 0,0 1 0,0-1 16,0-21-16,0 22 0,0-22 0,0 0 16,21 0-16,21 21 15,-21-42-15,0 0 0,22 22 16,-22-22-16,0 0 0,0 0 16,0 0-16,1-22 15,-1 1-15,0-21 0,-21 21 16,21 0-16</inkml:trace>
  <inkml:trace contextRef="#ctx0" brushRef="#br0" timeOffset="113230.52">12954 15007 0,'85'-42'31,"-43"42"-31,0 0 0,85-21 16,-84 21-16,-1 0 16,0-21-16,-21 21 0,22 0 15,-1 0-15,-21 0 0,0-22 0,1 22 16,-1 0-16,0 0 0,-42 0 47,0 0-32</inkml:trace>
  <inkml:trace contextRef="#ctx0" brushRef="#br0" timeOffset="116911.39">1397 16743 0,'21'0'0,"0"21"32,0-21-17,1 0 1,-22-21-16,0 0 0,21 0 16,-21-1-16,21 1 0,-21-21 15,0 21-15,0 0 16,0-1-16,0 1 0,0 0 0,-21 0 15,0 0-15,-22 0 0,22 21 16,0 0-16,-21 0 0,20 0 0,-20 0 16,0 0-16,21 0 0,-22 0 15,22 21-15,-21 0 0,21 0 16,-1 0-16,1 0 0,0 1 0,0-1 16,21 0-16,-21 0 15,21 0-15,0 22 0,0-22 16,21-21-16,0 0 15,0 0-15,22 0 0,-22 0 16,21 0-16,0 0 0,1-21 0,-1-1 16,0 22-16,1-21 0,-1 0 15,-21 0-15,22 0 0,-22 0 0,0-1 16,0 1-16,0 0 0,0 0 16,-21 0-16,0 0 0,0-1 15,0 44 32,0-1-31,0 0-16,0 0 0,0 0 0,0 0 15,0 1-15,0-1 0,-21 0 16,21 21-16,0-21 0,0 22 0,0-1 16,0-21-16,0 22 0,0-1 15,0 0-15,0 1 0,0 41 16,0-63-16,0 22 0,0-22 15,0 21-15,0-21 0,0 1 16,0-1-16,0 0 16,-21 0-16,0-21 0,0 0 0,0 0 15,-43 0-15,43 0 16,-21 0-16,-1-21 0,1 21 16,0-21-16,20 0 0,-20-1 15,21 1-15,-21 0 0,20 0 0,1 0 16,0 0-16,21-1 0,0-20 15,0 21 1,0 0-16,21 21 0,0-21 16,1 21-16,-1 0 0,0 0 15,0-22-15,21 22 0</inkml:trace>
  <inkml:trace contextRef="#ctx0" brushRef="#br0" timeOffset="117231.2">2222 16870 0,'22'0'15,"-44"0"-15,65-21 0,-43 0 0,21-1 16,-21 1-16,0 0 15,0 0-15,0 0 16,-21 21-16,0 0 16,-1 0-16,1 0 15,0 0-15,0 0 0,21 21 0,-21 0 16,0 0-16,21 43 16,0-43-1,0 0-15,21-21 16,0 0-1</inkml:trace>
  <inkml:trace contextRef="#ctx0" brushRef="#br0" timeOffset="118042.58">4022 16362 0,'0'0'0,"-43"-64"32,22 64-32,0 0 15,0 0-15,0 0 0,-1 0 16,-20 22-16,21-1 0,0 21 16,-64 64-16,43-64 15,21 1-15,-22-1 0,22 21 16,0-20-16,0-1 0,0 0 15,21 1-15,0-1 0,0 0 0,0 1 16,21-22-16,0 0 0,0 0 0,0 0 16,22-21-16,-1 0 15,0 0-15,1 0 0,-1 0 0,0 0 16,1 0-16,-1 0 0,-21-21 16,21 0-16,-20 0 0,20 0 0,-21 0 15,-21-1-15,0-20 16,0 21-16,0 0 15,0 0-15,-21-1 0,0 22 0,0-21 16,-1 21-16,-41-21 16,21 21-16,20 0 15,44-21 17,-1 21-17,0 0-15,0 0 0,0 0 0,0 0 16,1 0-16,-1 0 0,0 42 15,0-21-15,0 1 0,-21-1 16,0 0-16,21 21 0,-21 1 16,0-1-16,0 0 0,0 1 0,0-1 15,0 21-15,0-20 0,0 20 16,0-20-16,-21 20 0,21 1 16,-21-1-16,0 1 0,21-22 15,-21 21-15,0 22 0,-1-64 16,22 22-16,0-22 0,0 0 15,0-42 1,0 0 0,0-1-16,22 1 0,-1-21 15,-21 21-15,21-22 0,0-20 0,-21 21 16</inkml:trace>
  <inkml:trace contextRef="#ctx0" brushRef="#br0" timeOffset="118291.58">4530 16764 0,'0'0'16,"0"21"15,0 0-31,0 1 0,0 20 16,0-21-16,0 21 0,-22-20 0,22 20 15,0-21-15,0 0 0,0 22 16,0-22-16,-21 0 0,21 0 15,21-21 1,1 0 0,-1-21-16,0 0 15,-21 0-15,21-1 0,0-20 16</inkml:trace>
  <inkml:trace contextRef="#ctx0" brushRef="#br0" timeOffset="118646.73">4551 16510 0,'0'0'16,"-21"0"-16,-1 0 0,1 0 16,0 21-16,21 0 0,0 1 15,0 20-15,0-21 16,0 0-16,0 0 0,21 1 16,0-22-16,1 0 15,-1 0-15,0 0 0,21 0 0,-21 0 16,1 0-16,20 0 0,-21-22 15,0 1-15,0 0 0,1 21 0,-22-21 16,0-21-16,0 20 16,0 1-16,0 0 0,0 0 0,-22 0 15,1 0-15,0-1 0,0 22 0,0 0 16,0 0-16,-1 0 0,1 0 16,-21 0-16,21 22 0,0-1 15,-1 0-15,22 0 0,-21 0 16,21 0-16,0 1 0,0-1 15,0 0-15,0 0 0,21 0 16,1 0-16,20 1 0,-21-22 0,0 0 16,22 0-16,-1 0 0</inkml:trace>
  <inkml:trace contextRef="#ctx0" brushRef="#br0" timeOffset="118944.71">5228 16404 0,'0'21'16,"0"1"-16,-21-1 15,21 0-15,0 0 0,0 21 0,-21 1 16,21-22-16,-21 21 0,21 1 16,-22 20-16,22-21 0,0-20 0,0 20 15,0 0-15,0 1 0,0-1 16,0-21-16,0 0 0,0 0 0,0 1 15,0-1-15,0 0 0,0 0 16,22-21 0,-1 0-16,0 0 0,0-21 15,-21 0-15,21 21 16,-21-21-16,0-1 0,0-20 16,0 21-16</inkml:trace>
  <inkml:trace contextRef="#ctx0" brushRef="#br0" timeOffset="119139.11">4911 16870 0,'0'0'0,"21"0"32,0-21-32,0 21 15,0-21-15,22 21 0,-22-22 0,0 22 16,21-21-16,-21 21 0,22 0 15,-1-21-15,-21 21 0,22-21 0,-22 21 16,0 0-16,21-21 16,-21 21-16</inkml:trace>
  <inkml:trace contextRef="#ctx0" brushRef="#br0" timeOffset="120710.9">5482 17039 0,'0'21'0,"0"1"0,21-22 16,0 0-1,1 0-15,-1 0 16,0 0-16,21-22 0,-21 22 16,22-21-16,-1 0 0,0 0 15,-20 0-15,62-43 0,-63 43 16,1-21-16,-1 21 0,0-22 15,0 1-15,0 0 0,-21-1 0,21 1 16,-21 0-16,0-1 0,0 1 16,0 21-16,0-22 0,-63-20 15,42 63 1,0 0-16,-1 21 0,22 0 16,-21 0-16,0 22 0,0-22 15,21 0-15,0 21 0,-21 1 0,0-1 16,21 43-16,0 42 15,0-106 1,0 21-16,0 1 0,0-22 0,0 21 16,0-21-16,0 0 0,0 1 15,0-1-15,-22 0 0,22 0 16,22-42 15,-22 0-31,21 21 0,0-21 0,0-1 16,0 1-16,0 0 0,22-42 15,-22 41-15,0 1 16,0 0-16,0 0 0,1 21 16,-1-21-16,0 21 0,0 21 31,-21 0-31,0 0 0,0 0 0,21 1 16,-21-1-16,21 0 0,-21 0 15,0 0-15,22 0 0,-1 1 0,0-1 16,0 0-16,0 0 15,0-21-15,22 0 0,-22 0 0,0 0 16,0 0-16,43 0 16,-43-21-16,21 21 0,-21-21 15,1 0-15,20-22 0,-21 1 0,-21 21 16,0-22-16,21 22 16,-21-21-16,21 21 0,-21-22 0,0 22 15,0 0-15,0 0 0,0 0 16,0 42 15,-21 0-31,21 0 0,-21 0 0,21 1 16,0 20-16,0-21 0,0 0 15,0 22-15,0-22 0,0 42 16,0-42-16,0 1 16,0-1-16,21-21 0,43 21 15,-43-21-15,0 0 16,0 0-16,0-21 15,1 0-15,-1 21 0,0-22 0,0 1 16,0 0-16,0-21 0,1 21 16,-1-1-16,-21-20 0,21 0 0,0 21 15,-21-22-15,21 1 16,-21 21-16,0 42 31,0 0-31,0 0 0,-21 0 16,21 1-16,0 20 0,0-21 15,0 21-15,0-20 0,0-1 0,0 0 16,0 0-16,0 0 0,21 0 16,0 1-16,1-1 0,41 0 15,-42-21-15,0 0 16,22 0-16,-22 0 0,21-21 16,-21 0-16,1-1 0,-1 1 15,0 0-15,0 0 0,0-21 16,0 20-16,1-20 0,-22-21 0,21 20 15,21-126-15,-42 127 16,21-22-16,-21 22 16,21-1-16,-21 22 0,0 0 0,0 0 0,0 0 15,0 42 1,0 0 0,-21 0-16,0 0 0,21 1 15,0-1-15,0 21 0,-21 0 0,21-20 16,0 20-16,0 0 0,0 1 15,-21-1-15,21 0 0,0 1 0,0 41 16,0-20 0,0-43-16,0 0 0,0 21 15,0-20-15,-21-22 0,21 21 16,0-42 15,0-1-31,0 1 16,21 0-16,-21 0 0,0 0 15,21-22-15,0 22 0,43-42 16,-43 42-16,0-1 16,0 1-16,21 0 0,-20 0 15,20 21-15,0 0 0,1 0 0,-1 0 16,0 0-16,22 0 16,-1 42-16,-42-21 0,1 1 15,-22-1-15,0 42 16,0-42-16,-22 1 0,1-1 0,0 21 15,-21-21-15,-1 0 0,-62 22 16,62-43-16,-20 21 16,20 0-16,-20-21 0,21 0 0,-1 21 15,1-21-15,21 0 0,0 0 0,-22 0 16,22 0-16,0 0 16,-21 0-16,20 0 15,1 0-15,-21 0 0</inkml:trace>
  <inkml:trace contextRef="#ctx0" brushRef="#br0" timeOffset="121466.39">1820 17695 0,'21'0'0,"-42"0"0,42-21 0,-21 0 0,0 0 15,0 0-15,0 0 32,0 42-17,0 0-15,0 0 0,0 21 16,0-20-16,-21 20 0,21 0 15,0 1-15,-21-22 0,21 21 16,0 0-16,0 43 16,0-43-16,0-20 0,0-1 15,0 0-15,0 0 16,21-42 15,0 0-31,1 21 16,-22-21-16</inkml:trace>
  <inkml:trace contextRef="#ctx0" brushRef="#br0" timeOffset="121940.12">2328 17653 0,'0'0'0,"0"21"31,0 0-31,0 1 0,0-1 15,-21 0-15,0 0 0,21 0 16,-21 22-16,0-1 16,21 0-16,0-21 0,-22 1 15,22 20-15,0-21 0,0 0 0,0 22 16,22-22 0,-1 0-16,0-21 0,0 0 15,0 0-15,0 0 0,22 0 0,-22 0 16,21 0-16,1 0 0,-22-21 15,21 0-15,22-1 0,-43 1 16,0 0-16,0 0 16,0-21-16,-21-22 0,0 43 15,0-21-15,0-1 0,-21 1 0,0 0 16,0 20-16,-22 1 16,22 0-16,-42 0 0,20 21 15,1 0-15,0 0 16,21 21-16,-22 0 0,22 0 0,-42 22 15,41-1-15,1-21 0,21 0 16,0 1-16,0-1 0,0 0 16,0 0-16,0 0 0,21 0 0,1-21 15,20 0-15,-21 22 0,21-22 16,22 0-16,-22 0 16,1 0-16</inkml:trace>
  <inkml:trace contextRef="#ctx0" brushRef="#br0" timeOffset="122236.92">3048 17949 0,'0'0'0,"0"22"15,0-1 1,21-21 15,0 0-31,0 0 16,1-21-16,-22-1 15,21 22-15,-21-21 0,0 0 16,0 0-16,0 0 16,0 0-16,-21 21 15,-1 0-15,1 0 16,0 21-16,0 0 16,0 0-16,0-21 0,-1 21 0,22 0 15,0 1-15</inkml:trace>
  <inkml:trace contextRef="#ctx0" brushRef="#br0" timeOffset="122708.04">4784 17632 0,'21'0'47,"21"0"-47,-21 0 0,22 0 0,-1 0 15,0 0-15,1 21 0,-1-21 16,21 0-16,-20 0 0,63 0 15,-1 21 1,-62-21-16,-1 0 0,-21 21 0,0-21 16,1 0-16,-22 22 15,-22-22-15,1 0 16,0 0-16,0 0 0,-21 0 16,20 0-16,1 0 0,-21 0 0,21 0 15,0 0-15</inkml:trace>
  <inkml:trace contextRef="#ctx0" brushRef="#br0" timeOffset="125399.94">5249 17717 0,'-21'0'15,"-21"0"1,105 0-16,-126 21 16,63 0-16,0 0 15,0 0 1,0 0-16,21 1 0,0-1 0,-21 21 16,0-21-16,0 0 0,0 22 15,21-22-15,-21 21 0,0 1 16,0 20-1,0-21-15,0-20 0,0 20 16,-21-21-16,21 0 0,-21 0 0,0 1 0,0-1 16,-1 0-16,1-21 15,0 21-15,0-21 16,0 0-16,0 0 0,-1 0 0,22-21 0,-21 0 16,0 0-16,0-1 15,0 1-15,21-21 0,-21 0 0,21 20 0,-22-20 16,22 21-16,0-43 15,0 43-15,0 0 0,0 0 16,0 0-16,0 42 31,0 0-31,0 0 0,0 0 16,0 22-16,0-22 16,22 0-16,-1 0 0,0 0 15,0 22-15,0-22 0,22 0 0,-22 0 16,21 0-16,22 22 15,-22-43-15,43 21 16,-43-21-16,0 0 0,22 0 16,-22 0-16,22-21 0,-22 21 0,21-21 15,-20-1-15,-1 1 0,0-21 16,1 21-16,-1 0 0,-21-1 0,0-20 16,1 21-16,-22-85 15,0 85-15,0 0 0,0 0 16,0-1-16,0 1 0,-22 21 15,1 0-15,0 0 0,0 0 16,0 21-16,0 22 0,-1-22 16,1 0-16,21 0 15,-21 0-15,21 22 0,0-22 0,0 0 0,0 21 16,0-20-16,21-1 16,0 21-16,1-21 0,41 0 15,1 1-15,-43-22 16,21 0-16,0 0 0,1 0 15,-22 0-15,21-22 0,-21 1 0,22 0 16,-22 0-16,0 0 0,21-22 16,1-41-1,-43 41-15,0 22 0,0-21 16,21 21-16,-21 0 0,0 42 31,0 0-15,0 0-16,0 0 0,-21 22 15,21-22-15,0 0 0,0 0 16,0 0-16,-21 22 0,21-22 0,0 0 16,0 0-16,0 0 15,0-42 17,0 0-32,0 0 15,0 0-15,21-1 0,0 1 16,-21 0-16,21 0 0,0-21 15,0 20-15,-21 1 0,22 0 0,-1 0 0,0 21 16,0 0-16,0 0 16,0 21-1,-21 0-15,0 0 0,0 22 16,0-22-16,0 0 0,0 0 16,0 22-16,22-22 0,-1 0 15,0 21-15,0-21 16,0 1-16,22-22 0,-22 0 15,0 0-15,42 0 0,-41 0 16,20 0-16,-21-22 0,21 22 0,-20-21 16,-1-21-16,0 21 15,0-85-15,0 64 16,-21-1-16,21 1 0,-21-22 16,0 1-16,0-1 0,0 1 0,22-1 15,-22 22-15,0 0 0,21-1 16,-21 22-16,0 0 15,0 42-15,0 0 16,0 1-16,0 20 0,0 0 0,0 1 16,-21-1-16,21 0 0,-22 1 15,22-1-15,-21 0 0,21 1 16,0-1-16,0-21 0,0 21 0,0-20 16,0 20-16,0-21 0,0 0 15,0 0-15,0-42 47,0 0-47,0 0 16,0 0-16,0 0 0,21-1 0,1-20 15,-1 21-15,0 0 0,0-22 16,43 1-16,-43 21 16,0 21-16,0 0 0,0 0 15,0 0-15,-21 21 31,0 0-15,-21-21-16,0 21 0,0 1 16,0-22-16,0 0 0,-1 0 15,1 0-15,0 0 0,0 0 16,0 0-16,0 0 16,-1 0-16,22 21 15,-21-21-15,21 21 0,0 0 16,0 0-16,0 0 15,0 1-15,0-1 0,0 0 16,0 0-16,21 0 0,1 0 16,-1 22-16,0-22 0,0-21 15,0 21-15,0 0 0,1 0 16,20 1-16,43-1 16,-1-21-16,-41 0 15,-1 0-15,0-21 0,1 21 16,-1-22-16,0 1 0,1 0 0,-22 0 15,21-21-15,-21 20 0,43-41 16,-43 21-16,0-22 16,-21 22-16,21-1 0,-21 22 15,0 0-15,0 42 32,-21 0-32,21 1 15,-21-1-15,21 0 16,0 0-16,0 0 0,0 0 0,0 1 15,0 20-15,0-21 0,0 0 16,0 0-16,0 1 0,21-1 0,0-21 16,0 21-16,1-21 0,20 0 15,-21 0-15,43 0 16,-22 0-16,-21 0 0,21 0 0,-20-21 16,20 0-16,-21-1 0,0 1 0,0 0 15,22 0-15,-22-21 16,0 20-16,-21-20 0,21 21 0,0 0 15,-21-22-15,0 22 0,0 0 16,0 0-16,0 42 31,0 0-15,-21 0-16,0 1 0,21 20 16,0-21-16,0 0 0,-21 0 15,21 1-15,-21-1 0,21 0 0,-21 0 16,21 0-16,0 0 0,-22 1 15,22-1-15,-21-21 16,21-21 15,0-1-31,21 1 0,1 0 16,-22 0-16,21 0 16,0-22-16,0 22 0,0 0 0,0-21 15,22 21-15,-22-1 0,21-20 16,-21 21-16,43 0 0,-43 21 15,0 0-15,0 0 0,1 0 16,-1 0-16,0 21 0,-21 21 16,0-21-16,0 22 15,0-22-15,0 0 0,0 0 16,0 0-16,0 1 0,0-1 0,0 21 16,0-21-1,21 0 1,0-21-16,0 0 0,1 0 0,-1 0 15,0 0-15,21 0 16,-21 0-16,43-21 0,-1 0 16,-41 0-16,20 0 15,0 0-15,-21-1 0,22 1 16,-22-21-16,21 21 0,-21-22 16,1 1-16,-1 21 0,0-43 15,-21-20-15,0 63 16,0-1-16,0 1 0,-21 21 15,0 0 1,-1 0-16,-20 0 0,0 43 16,-1-22-1,43 0-15,0 0 0,0 0 16,0 0-16,0 1 0,0-1 0,0 0 16,0 0-16,22-21 0,-1 21 15,-21 0-15,21 1 0,0-22 0,-21 21 16,21-21-16,0 21 0,-21 21 15,22-42-15,-22 21 0,21 1 16,-21-1-16,0 0 16,0 0-16,-21-21 15,-1 0-15,1 21 0,0-21 16,-21 0-16,21 21 16,-1-21-16,1 0 15,0 0-15,0 0 16,21-21-1,-21 21-15,0 0 0,21-21 16,-22 21-16,1-21 0,0 0 0,0 21 16,0-21-16,0-1 0</inkml:trace>
  <inkml:trace contextRef="#ctx0" brushRef="#br0" timeOffset="125698.62">7832 17505 0,'-22'42'31,"22"-21"31,22-21-46,-22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7T03:05:27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2413 0,'21'-21'0,"-42"42"0,42-63 0,-21 21 16,21-1-16,-21 1 16,0 0-16,0 0 15,0 0-15,0 0 16,0-1 0,-21 22 15,0 0-16,-1 22-15,22-1 16,0 0-16,0 0 0,-21 0 16,21 0-16,0 1 0,-21-1 15,21 21-15,0-21 0,0 22 0,0-1 16,0 0-16,0-21 0,0 22 16,0-1-16,0 43 15,0-43-15,0 0 0,0 1 0,0 20 16,0-20-16,0-1 0,0 0 15,0 22-15,-21-22 0,21 22 16,0-1-16,0-21 0,-21 85 16,21-21-16,0-42 15,0-1-15,0-20 0,0 20 0,0 1 16,0-1-16,-21 1 0,21 20 16,0-20-16,0-1 0,0 1 15,0 20-15,0-20 0,0-1 0,-22 1 16,22 21-16,0-22 0,0 22 15,0-22-15,-21 22 0,21 0 0,-21-22 16,0 22-16,21-22 0,0 22 16,0-22-16,-21 1 0,0 21 15,21-22-15,-22 1 0,22-1 0,-21 22 16,21-22-16,0 1 0,-21-1 16,0 1-16,21-1 0,-21 1 15,21-1-15,-21 22 0,-1 42 16,1-42-16,0-22 15,21 1-15,-21 20 0,0-20 0,0-1 0,21 1 16,-22-1-16,1 1 0,21-1 16,0 1-16,0-1 0,-21 1 0,0 42 15,21-43 1,-21-21-16,21 1 0,0-1 0,0-21 16,0 22-16,-21-22 0,21 0 15,0 0-15,0 0 0,-22-21 0,22-21 31,0 0-31,0 0 0,0-22 0</inkml:trace>
  <inkml:trace contextRef="#ctx0" brushRef="#br0" timeOffset="2391.19">1799 2350 0,'0'0'0,"-21"0"15,0-22-15,21 1 32,0 0 15,21 21-47,-21-21 0,21 21 15,0 0-15,0 0 0,1 0 16,-1 0-16,21 0 0,-21 0 0,22-21 15,-22 21-15,21 0 0,0 0 16,22 0-16,-22 0 0,22 0 0,20 0 16,-20-21-16,21 21 0,-22 0 15,22 0-15,-1 0 0,-20 0 16,21 0-16,-22 0 0,22-22 16,63 22-16,-85 0 0,22 0 15,0 0-15,-22 0 0,22 0 16,0 0-16,-1 0 0,-20 0 0,20-21 15,1 21-15,-21 0 0,20 0 16,1 0-16,0-21 0,-22 21 0,22 0 16,-1 0-16,1 0 0,-21 0 15,20-21-15,-20 21 0,126 0 16,-126 0-16,-22 0 16,22-21-16,-1 21 0,1 0 0,-1 0 15,-21 0-15,22 0 0,-1-21 16,1 21-16,-1 0 0,1 0 15,63 0-15,-64 0 0,1 0 16,-22 0-16,22 0 0,-22 0 16,22 0-16,-22-22 0,0 22 0,1 0 15,-1 0-15,0 0 0,-21 0 16,22 0-16,-1-21 0,0 21 16,85 0-16,-84-21 15,-1 21-15,-21 0 0,22 0 0,-22 0 16,21 0-16,-21 0 0,0-21 0,1 21 15,-1 0-15,0 0 16,0 0-16,0 0 16,0 0-16,1 0 15,-22 21 17,0 0-32,0 0 15,0 1-15,0-1 0,0 0 16,0 0-16,-22 0 0,22 0 15,0 1-15,0 20 0,0-21 0,0 21 16,0-20-16,0 20 0,0 0 16,0 22-16,0-22 15,0 64-15,0-64 0,0 1 16,0-1-16,0 0 0,0 1 16,0-1-16,0 106 15,0-84-15,0-1 0,0 1 16,0-1-16,0-21 0,0 22 0,0-1 15,0 1-15,0-1 0,0 1 0,0-1 16,0 1-16,0-1 0,0 22 16,0-21-16,0 84 0,0-64 15,0-20-15,0 21 0,0-22 16,0 22-16,0-22 0,0 22 0,0 63 16,0 21-1,0-105-15,0 21 0,0-22 16,0 22-16,0-22 0,0 1 0,0-1 15,0 22-15,0-22 0,0 1 0,0-1 16,0 64-16,0-21 16,0-42-16,0-22 0,0 22 15,0 20-15,22-41 0,-22 20 16,0 22 0,0-43-16,0 0 0,0 1 0,0-22 0,0 21 15,0 1-15,0-22 0,0 21 0,0-21 16,-22 22-16,22-22 0,0 21 15,-21-21-15,21 0 0,-21 22 16,0-1-16,21-21 16,-21 0-16,21 1 0,-21-1 0,21 0 15,0 0-15,0 21 0,-22-20 16,1-1-16,21 0 0,0 0 16,-21 0-16,0 0 0,0-21 15,21 22-15,-21-22 16,-1 21-16,1-21 0,0 0 0,21 21 15,-21-21-15,0 0 0,0 0 0,-1 21 16,1-21-16,0 0 0,0 0 0,0 21 16,0-21-16,-22 0 0,22 0 15,-64 43 1,22-43-16,21 0 0,-1 21 16,22-21-16,-21 0 0,-1 0 15,22 21-15,-21-21 0,-43 0 16,1 21-16,41-21 0,22 0 15,-21 0-15,-1 0 0,-20 0 0,21 0 16,-1 21-16,-41-21 16,41 0-16,-20 0 0,20 0 15,1 0-15,-21 0 0,20 0 0,1 0 16,0 0-16,-1 0 0,-20 0 16,20 0-16,1 0 0,0 0 0,-22 0 0,-20 0 15,-86 0 1,107 0-16,20 0 15,-20 0-15,21 0 0,-22 0 0,22 0 16,-22 0-16,22 0 0,-22 0 0,22-21 16,-21 21-16,-1 0 0,-42 0 15,43 0-15,20 0 0,-20 0 16,21 0-16,-22 0 0,22 0 0,-22 0 16,22 0-16,-22 0 0,22 0 15,0 0-15,-22 0 0,22 0 16,-22 0-16,-20 0 0,20 0 15,22 0-15,0 0 0,-1 0 16,1 0-16,0 0 0,-1 0 0,1 0 16,-22-21-16,22 21 0,-64 0 15,64 0-15,-22 0 0,22 0 16,0 0-16,-1 0 0,-20 0 0,21 0 16,-1 0-16,1 0 0,0 0 15,20 0-15,-20 0 0,0 0 0,-1 0 16,1 0-16,0 0 0,-1 0 15,-41 0-15,41-21 0,1 21 16,0 0-16,-22 0 0,22 0 16,0 0-16,-1 0 0,1 0 15,0 0-15,20 0 0,-20 0 0,21 0 16,-21 0-16,20 0 16,1 0-16,0 0 0,0 0 15,0 0-15,21-21 47,0-1-47,0 1 0</inkml:trace>
  <inkml:trace contextRef="#ctx0" brushRef="#br0" timeOffset="3332.74">1863 635 0,'0'0'16,"0"-21"-16,0 0 0,0 0 16,0-1-1,0 44 1,0-1 0,0 0-16,0 21 0,0-21 0,0 22 15,0-1-15,0 43 16,0-43-16,0 22 0,0-22 15,0 0-15,0 1 0,-22-1 0,22 0 16,-21-21-16,21 22 0,0-22 16,0 21-16,0-21 15,0-42 17,0 0-17</inkml:trace>
  <inkml:trace contextRef="#ctx0" brushRef="#br0" timeOffset="3942.77">1545 826 0,'0'0'0,"-42"-22"0,21 22 0,-1-21 0,1 0 16,21 0-16,-21 0 15,21 0-15,0-1 0,0 1 0,0 0 16,0 0-16,0-43 15,21 43-15,0 0 0,1 0 0,-1 0 16,21 0-16,-21-1 0,22 1 16,-1 21-16,0 0 0,1 0 15,-1 0-15,21 0 0,-20 0 0,-1 21 16,0 1-16,1 20 0,-22-21 16,21 21-16,-21-20 0,1 20 0,-1 0 15,0 22-15,-21-22 16,0 0-16,0 64 0,0-63 0,0-1 15,0 0-15,0-21 16,0 1-16,0 20 0,0-21 0,0 0 16,-21-21-1,0 0 1,21-21-16,0 0 16,0 0-16,0-22 0,0-20 15,0 21-15,0-1 0,0-20 16,0 20-16,0-20 0,0 21 15,42-64-15,-21 63 0,0 1 16,22 0-16,-22-1 0,21 22 16,0-21-16,22 21 0,-22 21 15,64 0-15,21 21 16,-85 21 0,1-21-16,-22 22 0,0-1 0,-21 0 15,0 1-15,0 63 16,0-43-16,-42-21 0,21 22 0,-1-22 15,1 1-15,0-1 0,0 0 16,0 1-16,0-1 0,21-21 0,-22 0 16,22 0-16,0 1 0,0-1 15</inkml:trace>
  <inkml:trace contextRef="#ctx0" brushRef="#br0" timeOffset="4511.64">3281 868 0,'0'-21'0,"0"42"15,21-63-15,-21 20 0,0 1 0,0 0 16,0 0-16,0 0 0,0 0 15,0-43-15,0 43 16,-21 0-16,0 21 0,-1 0 16,1 0-16,0 0 0,-21 0 15,21 21-15,-22-21 0,22 21 16,-21 21-16,21-20 0,-43 41 16,43-21-16,-21 1 0,20-1 15,1 0-15,0 1 0,21-1 0,0 22 16,0-1-1,21-63-15,0 21 0,22 0 16,-22-21-16,0 0 16,0 0-16,0 0 0,22-21 0,20-21 15,-42 21 1,1 0-16,-1-1 0,21-20 0,-21 21 16,0-21-16,-21-1 15,22 22-15,-22-21 0,21 21 0,-21-22 0,21 22 16,-21 0-16,0 42 31,0 0-31,0 0 16,0 22-16,0-22 0,0 0 0,0 0 15,0 43 1,0-43-16,21 0 0,-21 0 0,0 0 16,21 1-16,0-22 15,1 21-15,-1-21 16,0 0-16,0 0 15,0 0-15,-21-21 0,21-1 0,1 22 16,-22-21-16</inkml:trace>
  <inkml:trace contextRef="#ctx0" brushRef="#br0" timeOffset="4891.93">3704 656 0,'0'0'0,"0"21"31,0 1-31,0-1 16,0 0-16,0 21 16,0 1-16,0-22 0,0 0 0,0 21 15,0-21-15,0 1 0,0-1 16,0 0-16,0 0 0,0 0 0,0 22 16,21-43 15,-21-22-31,21 1 15,1 0-15,-1 0 0,-21 0 16,21-22-16,0 1 0,0 21 0,-21-21 16,21 20-16,1-20 0,-1 21 15,0-21-15,-21 20 16,21 22-16,-21-21 0,21 21 47,-21 21-16</inkml:trace>
  <inkml:trace contextRef="#ctx0" brushRef="#br0" timeOffset="5255.24">4043 953 0,'0'0'0,"21"0"0,0 0 16,0 0-16,0-22 16,1 1-16,-1 21 0,0-21 15,0 0-15,0 0 0,0 0 16,1-1-16,-22 1 0,21 0 16,-21 0-16,0 0 0,0 0 15,-21 21 1,-1 0-16,1 0 15,0 0-15,0 21 0,0 0 16,21 0-16,-21 0 16,-1 0-16,22 1 0,0 41 15,0-42-15,0 0 0,0 1 16,0-1-16,0 0 0,0 0 0,0 21 16,22-42-1,-1 22-15,21-22 0,-21 0 16,0 0-16,1 0 0,20 0 0,0-43 15,1 43-15,-1-21 16</inkml:trace>
  <inkml:trace contextRef="#ctx0" brushRef="#br0" timeOffset="5746.83">4741 635 0,'0'0'0,"0"21"31,0 0-15,-21 1-16,21-1 0,0 0 16,0 0-16,0 21 15,0-20-15,0-1 0,-21 42 16,21-42-16,-21 1 0,21-1 0,0 0 16,0 0-16,0 0 0,0 0 15,-21-21 16,-1-21-15,22 0 0,0 0-16,0 0 0,0 0 15,0-22-15,0 22 0,0-21 0,0 21 16,0-22-16,22 22 16,20-42-16,-21 41 0,0 1 15,0 0-15,1 0 0,20 21 16,-21-21-16,21 21 0,43 0 15,-64 0-15,22 21 16,-22 0-16,0 0 0,-21 0 0,0 1 16,21-1-16,-21 0 0,0 21 15,0-21-15,0 1 0,-42 83 16,21-83 0,-1-1-16,1 0 0,21 0 15,-21-21-15,21-21 31</inkml:trace>
  <inkml:trace contextRef="#ctx0" brushRef="#br0" timeOffset="6828.73">3027 1842 0,'0'-22'0,"0"-41"31,0 42-31,0 0 0,0-1 16,0 1-1,0 42 1,0 1 0,0 20-16,-21-21 0,21 21 0,0-20 15,0 20-15,-22 21 16,1-20-16,21-1 0,-21-21 0,21 22 15,0-22-15,0 0 0,0 0 16,-21 0-16,21 0 0,0 1 16,21-22 15,-21-22-15,21 22-16,-21-21 0</inkml:trace>
  <inkml:trace contextRef="#ctx0" brushRef="#br0" timeOffset="7190.99">2963 1757 0,'0'0'0,"-21"-21"0,21 0 15,-21-1-15,21 1 16,0 0-16,0 0 0,0 0 0,0 0 16,0-43-1,0 43-15,21 0 0,0 0 16,0 21-16,22-22 0,-22 1 15,85 21-15,-85 0 16,21 0-16,-21 0 0,1 0 16,20 0-16,-21 21 0,0 22 0,0-22 15,-21 21-15,0 1 0,0-1 16,-84 127 0,41-148-16,22 22 0,-21-1 15,0-21-15,20 0 0,1 1 0,-21-1 16,21 0-16,0-21 15,-1 0 1,44 0 15,-1-21-31,0 0 16,0-1-16,0 22 0,0-21 0</inkml:trace>
  <inkml:trace contextRef="#ctx0" brushRef="#br0" timeOffset="7628.75">3408 1926 0,'0'-21'16,"0"0"-1,0 0-15,21 0 16,0 21-16,-21-22 0,42 1 0,-20 21 15,-1 0-15,0 0 0,0 0 16,64 0 0,-64 0-16,21 21 0,-21 1 0,1-1 15,-22 0-15,0 0 0,21 0 16,-21 22-16,0-22 0,0 0 0,0 21 16,-21-21-16,-1 22 15,1-22-15,0-21 16,21 21-16,-21-21 15,21-21 1,0 0 0,0 0-16,0-1 0,0 1 15,0 0-15,21 0 0,-21 0 16,0 0-16,21-43 0,0 43 16,1 0-16,-1 0 15,0-1-15,0 22 0,0-21 16,0 21-16,1 0 0,-1 0 15,0 0 1</inkml:trace>
  <inkml:trace contextRef="#ctx0" brushRef="#br0" timeOffset="8067.11">4318 1736 0,'-42'0'16,"20"0"-16,-41 42 16,42-21-1,0 22-15,-1-22 16,-20 42-16,42-42 0,0 1 16,-21-1-16,21 21 0,0-21 15,0 0-15,0 1 0,0-1 16,0 0-16,21 0 15,0-21-15,0 0 0,1 0 16,-1 0-16,0 0 0,21-21 0,-21 21 16,1-21-16,-1 0 0,21 21 15,-21-22-15,0-20 16,1 21-16,-22-21 0,21 20 0,-21 1 16,0-21-16,0 21 0,0-22 15,0 22-15,-21 0 0,-1-21 0,1 21 16,0 21-16,0-22 0,0 1 15,0 21-15,-43 0 16,43 21-16,0 1 16,21-1-16,0 0 0,0 0 15,-21 0-15,21 22 0,0-1 16,0-21-16,21 0 16</inkml:trace>
  <inkml:trace contextRef="#ctx0" brushRef="#br0" timeOffset="8631.79">4784 1969 0,'0'-22'15,"0"44"-15,21-65 0,0 22 16,-21 0-16,21 0 0,-21 0 0,21-1 15,0 1-15,-21 0 0,0 0 16,22 0-16,-22 42 63,0 0-63,0 0 0,0 0 15,-22 1-15,22 20 0,0-21 0,0 21 16,-21-20-16,21 20 0,-21 43 15,0-1-15,21-41 16,-21-1-16,21 0 0,-21 1 0,21-1 16,0 21-16,0-20 0,0 41 15,0 1 1,0-43-16,0 1 0,0-1 0,0 0 16,0-20-16,0 20 0,0-21 15,0 21-15,0-20 0,0-1 0,0 21 16,-22-21 15,1-21-15,0 0-16,0 0 0,0 0 0,0-21 15,-22 21-15,22-21 0,0 21 16,-21-21-16,20 0 0,1 21 0,-21-22 16,21 22-16,0-21 15,-1 0-15,22 0 0,0 0 16,0 0-16,0-1 0,0-20 15,0 21-15,0 0 16,22-22-16</inkml:trace>
  <inkml:trace contextRef="#ctx0" brushRef="#br0" timeOffset="8893.16">4974 1588 0,'0'-22'0,"-21"22"31,0 0-31,21-21 16,0 42 30,0 1-30,21-22-16,0 0 0</inkml:trace>
  <inkml:trace contextRef="#ctx0" brushRef="#br0" timeOffset="9281.94">5228 1778 0,'0'0'16,"21"0"0,0 0-16,1 0 15,-1 0-15,0-21 0,-21 0 16,21 21-16,0-21 0,0 21 16,-21-22-16,22 1 0,-22 0 15,0 0-15,0 0 16,-22 21-1,1 0-15,0 0 0,0 0 16,0 0-16,0 21 0,-22 0 16,22 0-1,0 0-15,0 1 0,0 20 0,21-21 16,0 21-16,-22-20 0,22 20 0,0-21 16,-21 0-16,21 22 0,0-22 0,0 21 15,43 0 1,-22-42-16,0 0 0,0 0 15,0 0-15,22 0 0,-22 0 0,0 0 16,21 0-16,-21-21 0,22 21 16,-1-21-16</inkml:trace>
  <inkml:trace contextRef="#ctx0" brushRef="#br0" timeOffset="9868.45">5863 1651 0,'0'0'0,"0"-21"0,0 0 15,-21 21 1,0 0-16,0 0 16,-1 0-16,1 21 0,21 0 15,-21 0-15,0 0 0,0 1 0,21 41 16,-21 1 0,21-22-16,0-21 0,0 0 0,0 22 15,0-22-15,0 0 0,0 0 16,0 0-16,21 0 0,0-21 0,0 22 15,0-1-15,64-21 16,-64 0-16,21 0 0,-20 0 16,20 0-16,-21-21 0,21-1 15,-20 1-15,20 0 0,-21 0 0,0 0 16,43-85 0,-43 42-16,0 22 0,-21-21 15,0-1-15,21-42 0,0 43 0,-21 20 16,0 1-16,22 0 0,-22-1 15,0 1-15,0 21 0,0-43 16,0 43 0,0 42-1,-22 1 1,22-1-16,-21 0 0,21 21 0,0-21 16,-21 22-16,21-22 0,0 21 0,0 1 15,0-1-15,0 0 0,-21 85 16,21-42-1,0-43-15,0-21 0,0 22 16,0-22-16,0 0 0,21 21 0,-21-20 16,21-22-16,-21 21 15,21 0-15,1-21 0,-1 0 16,21 0-16,-21 0 0,0 0 16,1 0-16,-1 0 0,-21-21 15,21 0-15,0 21 0,0-22 0,0 1 16,-21 0-16,22-21 15,-1-1-15</inkml:trace>
  <inkml:trace contextRef="#ctx0" brushRef="#br0" timeOffset="10212.25">6244 1461 0,'0'0'0,"-21"0"16,42 0 0,0 0-16,0 0 15,1 0-15,-1 0 0,21 0 16,0 0-16,-20 0 0,20-22 0,0 22 16,-21 0-16,22 0 0,-1 0 15,-21 0-15,22 0 16,-22 0-16,0 0 0,0 0 15,-42 0 48,0 0-47,0 0-16,21 22 0,-22-22 15</inkml:trace>
  <inkml:trace contextRef="#ctx0" brushRef="#br0" timeOffset="15048.51">2815 3662 0,'-21'0'0,"0"0"0,0 0 16,-1 0-16,-20 0 15,21 0-15,0 0 16,0 0-16,42 0 94,21 0-94,-21 0 0,0 0 0,1 0 15,20 0-15,0 0 0,1 0 16,-1 0-16,21 0 0,-20 0 16,20 0-16,85 0 0,-63 0 15,0 0-15,21 0 0,-22 0 16,22 0-16,-21 0 0,21 0 0,-22 0 15,22 0-15,-21 0 0,21 0 16,-1 0-16,1 0 0,64 0 16,-65 0-16,-41 0 0,21 0 15,-22 0-15,1 0 0,-22 0 16,21 0-16,-20 0 0,-22 0 0,21 0 0,-21 0 16,1 0-16,20 0 15,-63 0 32,0 0-31,-1 0-16,1 0 0,0 0 15,-21 21-15,-1-21 0,1 21 0</inkml:trace>
  <inkml:trace contextRef="#ctx0" brushRef="#br0" timeOffset="15600.19">2392 4191 0,'0'0'0,"21"0"31,21 0-15,-21 0-16,1 0 0,20 0 15,0 0-15,1 0 0,20 0 0,1 0 16,-1 0-16,1 0 0,20 0 16,1 0-16,0 0 0,105 0 15,-63 0-15,-21 0 0,0 0 16,0 0-16,-1 0 0,-20 0 16,21-21-16,-21 21 0,20 0 0,-20 0 15,0 0-15,-1 0 0,1 0 16,42-21-16,0 21 15,-85 0-15,1 0 0,-1 0 16,-21 0-16,22 0 0,-22 0 16,0 0-16,-42 0 31,0 0-15,-1 0-16,-20 0 0,21 21 15,-21-21-15,-43 21 0,43 0 16</inkml:trace>
  <inkml:trace contextRef="#ctx0" brushRef="#br0" timeOffset="16122.87">2328 4784 0,'0'0'0,"-21"21"31,21 0-31,21-21 15,22 0 1,-1 0-16,0 0 0,1 0 0,20 0 16,1 0-16,20-21 0,1 21 15,0 0-15,-1 0 0,107-21 16,-85 21-16,-1-21 0,1 21 16,0-22-16,0 22 0,0 0 15,0 0-15,-1-21 0,1 21 0,0 0 16,0 0-16,0 0 0,0 0 15,-1 0-15,-20 0 0,106 0 16,-107 0-16,-20 0 0,-1 0 0,1 0 16,-1 0-16,-20 0 0,-1 0 15,-21 0-15,21 0 0,-20 0 0,-44 0 47,1 0-47,0 0 16,-21 0-16,21 0 15,-22 0-15,1 21 0</inkml:trace>
  <inkml:trace contextRef="#ctx0" brushRef="#br0" timeOffset="16739.52">2730 5652 0,'0'0'0,"-21"0"0,0 0 15,0-22-15,0 22 0,0 0 16,-1 0-16,22 22 31,43-22-31,-22 0 16,21 0-16,22 21 0,-22-21 15,22 0-15,-1 0 0,22 0 0,-22 0 16,22 21-16,21-21 0,-22 0 16,22 0-16,0 0 0,0 0 0,0 0 15,-22 0-15,22 0 0,-21-21 16,21 21-16,-22 0 0,1 0 15,0-21-15,84 21 0,-105 0 16,-1 0-16,1 0 0,-22-22 16,21 22-16,-20 0 0,-22 0 0,21 0 15,-21 0-15,1 0 0,-44 0 32,1 0-17,0 0-15,0 0 0,-21 22 16,-1-22-16,-84 0 15,64 21-15</inkml:trace>
  <inkml:trace contextRef="#ctx0" brushRef="#br0" timeOffset="17164.45">2815 6202 0,'0'0'0,"-42"21"0,-1-21 0,22 21 16,-21-21-16,-22 21 16,43-21-16,0 22 0,-21-22 0,42 21 15,-21-21-15,-1 0 16,44 0 0,-1 0-16,21 0 0,0 0 0,22 0 15,-1 0-15,1 0 0,21 0 16,-1 0-16,22 0 0,0 0 15,106-21-15,-85 21 0,-22 0 16,22 0-16,-21 0 0,0 0 0,0 0 16,-21 0-16,20 0 0,1 0 15,-21 0-15,21 0 0,-22 0 0,-20 0 16,126 0 0,-147 0-16,-1 0 0,0 0 0,-20 0 15,-1 0-15,0 0 0,0 0 0,-42 0 47,0 0-47,-22 0 0,1 0 16,21 0-16,-43 0 0,22 0 0,0 0 15,-22 21-15</inkml:trace>
  <inkml:trace contextRef="#ctx0" brushRef="#br0" timeOffset="17571.21">2688 6816 0,'21'21'15,"0"-21"-15,1 0 0,20 0 0,0 0 16,22 0-16,-1 0 0,1 0 16,20 0-16,1 0 0,106 0 15,-86 0-15,-20-21 0,21 21 0,0 0 16,-22-21-16,22 21 0,-21 0 16,0 0-16,20 0 0,-20 0 0,0 0 15,-1 0-15,-20 0 0,21 0 16,20 0-16,-41 0 0,-22 0 15,1 0-15,-1 0 0,0 0 16,-21 0-16,1 0 0,-1 0 16,0 0-16,0 0 15,-21-22 1,21 1-16,-21 0 16,0 0-16</inkml:trace>
  <inkml:trace contextRef="#ctx0" brushRef="#br0" timeOffset="18799.5">7683 4106 0,'-21'0'0,"0"0"15,0 0 1,0 0-16,0 0 16,-1 0-16,1 0 15,0 0-15,0 0 16,0 0-16,0 0 0,-1 0 16,1 0-1,42 0 48,1 0-48,-1-21-15,0 21 0,21 0 0,-21 0 16,22 0-16,-1 0 0,0 0 0,1-21 16,20 21-16,-20 0 0,41 0 15,-20-21-15,84 21 0,-85 0 16,22 0-16,0-21 0,-22 21 15,107 0-15,-65 0 16,-20 0-16,0 0 0,-1 0 0,1 0 16,0 0-16,-22 0 0,22 0 15,-22 0-15,1 0 0,-1 0 0,1 0 16,-1 0-16,1 0 0,42 0 16,-64 0-16,0 0 0,1 0 15,-22 0-15,21 0 0,-21 0 0,1 0 16,-1 0-16,-42 0 47,-1 0-47,1 0 0,0 0 15,-64 0-15,64 0 16</inkml:trace>
  <inkml:trace contextRef="#ctx0" brushRef="#br0" timeOffset="19603.55">7408 4233 0,'-42'0'16,"42"-21"-1,21 21 48,0 0-48,0 0 1,1 0 0,-1 0-16,0 0 0,0 0 0,0 0 15,0 0-15,1 0 0,20 0 16,-21 0-16,21 0 0,1 0 0,20-21 15,1 21-15,-1 0 0,1 0 16,-1 0-16,22-21 0,42 21 16,-42 0-16,-1 0 0,-20 0 0,20-21 15,1 21-15,0 0 0,-1 0 16,1 0-16,0 0 0,-1 0 0,1 0 16,-21 0-16,-1 0 0,64 0 15,-21 0 1,-64 0-16,1 0 0,-1 0 0,0-21 15,-21 21-15,1 0 0,-1 0 16,0 0-16,0 0 0,-21-22 16,0 1 31,-21 21-47,0 0 15,21-21-15,-21 21 16</inkml:trace>
  <inkml:trace contextRef="#ctx0" brushRef="#br0" timeOffset="20346.37">9440 3556 0,'-21'0'16,"42"0"-16,-42-21 15,21 42 16,0 0-15,0 0-16,0 1 16,0-1-16,0 0 0,21-21 15,43 63 1,-43-41-16,0-22 0,21 21 0,1 0 16,-22-21-16,21 21 0,1 0 0,20-21 15,-21 0-15,1 21 0,-1-21 16,43 0-16,-43 0 15,-21 0-15,22 0 0,-22 0 0,21 0 16,-21 0-16,0 0 0,1 0 0,-1 0 16,-42 0 31,-1 22-47,1-22 15,0 0-15,0 0 0,0 21 16,-22-21-16,1 21 0,21-21 15,-21 21-15,-1 0 0,22-21 0,-21 21 16,-1 1-16,1-1 0,0 0 16,-1 0-16,1 0 0,21 22 15,-21-22-15,-22 42 0,22-42 16,21 1-16,-1-1 0,-41 42 16,42-42-16,0 1 0,-1-1 15,1 0-15,0 0 0,-21 43 16,21-43-16,-1 21 15,22-21-15,0 0 16,-21 1-16,21-1 16,0-42 31,0-1-32,0 1-15,0 0 0</inkml:trace>
  <inkml:trace contextRef="#ctx0" brushRef="#br0" timeOffset="23623.4">10943 2244 0,'-21'0'15,"0"0"1,0 0 0,-1-21-16,22-1 15,0 1 1,0 0-16,0 0 0,0 0 0,0 0 16,0-1-16,0 1 0,0-21 15,22 21-15,-22 0 0,21-22 0,0 1 16,0 21-16,0-22 0,22 1 15,-22 0-15,21-1 0,0 1 16,1 21-16,20-21 0,43-1 16,-64 1-16,1 21 0,20 0 15,-20 21-15,20-22 0,-21 22 0,22 0 16,-22 0-16,22 0 0,-22 0 16,0 22-16,-20-1 0,62 42 15,-41 1 1,-22-43-16,-21 0 0,0 21 15,0-20-15,0-1 0,0 0 0,0 0 0,0 0 16,0 0-16,0 1 16,0-44 15,0 1-31,0 0 16,0 0-16,21 0 0,0-22 15,-21 22-15,21-21 16,0 21-16,-21 0 0,22-22 0,-1 22 15,0-21-15,0 21 0,0-22 16,22 22-16,41-85 16,-20 22-1,-22 41-15,0 22 0,43-42 16,-43 41-16,1 1 0,-1 0 0,22 0 16,-22 0-16,21 21 0,1 0 0,-1 0 15,1 0-15,63 21 16,-64 0-16,-20 0 0,20-21 15,-20 21-15,-1 1 0,0 20 0,1-21 16,-1 0-16,-21 0 0,0-21 16,0 22-16,1-1 0,-22 0 15,0 0-15,0-42 47,0 0-47,0 0 16,0-1-16,0 1 15,0 0-15,21 0 0,0 0 16,0 0-16,21-43 16,22 1-16,-22 41 15,1 1-15,-1 0 0,21 0 0,1 0 16,-1 0-16,1-1 0,-1 22 16,1 0-16,-1 0 0,128 0 15,-64 0 1,-85 22-16,22-22 0,-1 21 0,-20 0 15,20 0-15,-21 0 0,22 22 16,-22-22-16,1 0 0,-1 0 0,64 64 16,-85-64-1,0 0-15,0-21 0,0 21 16,-21 0-16,22-21 16,-1 0-1,-21-21 1,21 0-1,0 21-15,0-21 0,0 0 0,1 21 16,-1-21-16,0-1 0,0 22 0,21-21 16,1 21-16,-22 0 0,21-21 15,22 21-15,-22 0 0,0 0 16,1 0-16,-1 0 16,0 0-16,22 21 0,-22 0 0,1 1 15,-1-1-15,0 0 0,1 0 0,41 21 16,-20 1-1,-22-22-15,-21 21 0,0-21 0,-21 1 16,0-1-16,0 0 0,0 0 16,0 21-16,0-20 0,-21-1 0,0 0 15,0 0-15,0-21 0,-22 42 16,22-42-16,0 0 0,0 0 16,0 0-1,42 0 16,0 0-15,0 0-16,0 0 0,1 0 16,-1 0-16,0 0 0,0 0 15,0 0-15,22 22 16,-1-1-16,-21 0 0,0 0 0,0 0 16,1 0-16,-1 1 0,0-1 0,0 21 15,0-21-15,-21 22 0,21-22 0,-21 21 16,22 22-1,-22-22-15,0 0 0,0 1 0,0-22 0,0 21 16,0 0-16,-22-20 0,1 20 16,0 0-16,0-21 0,0 22 0,-85 20 15,42-20 1,22-22-16,0-21 16,-22 21-16,43-21 0,0 0 15,0 0-15,0 0 0,21 21 63,0 0-63,0 0 15,0 1 1,0-1-16,0 0 0,0 0 0,0 0 16,0 0-16,0 1 0,0 20 0,-43 0 15,43-21 1,-21 1-16,0-1 0,0 21 0,-43 0 15,43-20-15,-21-1 0,21 0 16,-22-21-16,1 21 0,-127 43 16,84-43-1,21-21-15,22 21 0,0-21 16,-22 0-16,1 0 0,20 0 16,-20 0-16,21 0 0,-1 0 0,1 0 15,0-21-15,-1 0 16,1-1-16,21 22 15,0-21-15,-1 21 0,22-21 16,-21 21 15,0 0-31,21 21 16,-21-21-16,0 21 0,0 1 0,-1-22 16,1 21-16,0 0 0,0-21 15,0 21-15,-22 0 0,22-21 0,-63 21 16,-22 1-1,63-22-15,-20 0 0,-1 0 0,1 0 16,-1 0-16,1 0 0,-22 0 0,22 0 16,-1 0-16,22 0 0,-127-43 15,63 1 1,63 21-16,-20 0 0,21-1 16,-43-20-16,43 21 15,-1 0-15,22 0 0,0-1 0,0 22 16,0-21-16,-1 0 15,22 0-15,22 21 32,-1 0-32,0 0 15,0 21-15,-21 0 16,0 0-16,0 1 16,0-1-16,0 0 15,-21-21-15,0 0 16,0 0-16,-1 21 0,1-21 0,-21 0 15,21 0-15,-22 0 0,1 0 16,0 0-16,-1 0 0,1 0 0,-85-42 16,42 21-1,43-1-15,0 1 0,21 0 16,-22 0-16,22 0 0,-21 0 16,21-1-16,-1 1 0,1 0 0,0 0 15,0 0-15,0-22 16,21 22-16,0 0 0,-21 21 0,21 21 47,0 0-47,0 1 0,0-1 15,-22 0-15,1 0 0,21 0 16,-21 0-16,0 1 0,0-1 0,-22 21 16,22-21-16,0-21 15,0 21-15,0-21 0,-22 22 0,22-22 16,0 0-16,-21 0 0,21 0 0,-1 0 15,-20 0-15,21 0 0,-21 0 0,-1 0 16,-20-22 0,42 1-16,-22 0 0,22 21 15,0-21-15,0 21 0,0-21 0,-1 0 16,1 21-16,0-22 0,0 22 16,21-21-16,0 42 46,0 1-46,0-1 16,0 0 0,-21-21-16,21 21 0,-21 0 0,-1-21 15,1 0-15,0 21 0,0-21 16,0 22-16,0-22 0,-1 0 16,1 0-16,-42 0 15,20 0-15,22 0 0,-21-22 0,21 1 16,-22 21-16,1-21 0,0 0 15,21 0-15,-22 0 0,1-1 0,21-20 16,-22-21-16,1-1 16,21 22-16,21-1 0,-21-20 15,21 21-15,0-1 0,0 22 16,0 0-16,0-21 0,0 20 16,0 1-16,0 0 0,21 21 15,0 0-15,0 0 16,0 0-16,1 0 0,-1 0 0,0 0 15,0 21-15,0 0 0</inkml:trace>
  <inkml:trace contextRef="#ctx0" brushRef="#br0" timeOffset="24353.99">11493 3344 0,'0'-21'0,"0"42"0,22-63 0,-22 0 15,0 21-15,0-1 0,0 1 16,0 0-16,0 0 0,21 21 16,-21-21-16,0 42 31,0 0-31,0 0 0,0 0 16,0 22-16,0-1 0,0 0 15,0 22-15,0-22 0,0 22 0,0-22 16,0 22-16,0-1 0,0-21 0,0 22 15,0 21-15,0-22 0,0 1 16,0 20-16,-21 1 0,21 0 0,0-1 16,-22 1-16,22 0 0,0-1 15,-21 22-15,21-21 0,-21 21 16,0-1-16,21 1 0,-21 0 16,0-21-16,21 21 0,-22-1 0,22 1 0,0 0 15,0-21-15,-21-1 0,21 107 16,-21-106-16,21-1 15,0-20-15,0 20 0,0 1 0,0 42 16,0-63-16,0-1 0,0-21 0,0 1 16,-21 20-16,21-42 0,0 85 15,0-42 1,-21-43-16,21 0 16,0 0-16</inkml:trace>
  <inkml:trace contextRef="#ctx0" brushRef="#br0" timeOffset="24792.74">11303 7027 0,'0'0'0,"-21"0"0,21 22 16,21-22 15,0 0-31,0 0 0,0 0 16,22 0-16,-1 0 0,0 0 0,1 0 16,20 0-16,64 0 0,43 0 15,-65 0-15,1 0 0,0 0 16,0 0-16,0 0 0,21 0 15,0 0-15,21 0 0,0 0 16,0 0-16,0 0 0,149 0 16,-149 0-16,21 0 0,-21 0 15,1-22-15,126 22 0,-148 0 16,0-21-16,0 21 0,-21 0 0,-1 0 16,-20-21-16,0 21 0,63 0 15,-63 0-15,-43-21 0,21 21 16,-20 0-16,-1 0 0,22-21 15,-43 21-15,0-21 0,0 21 0,0 0 16,-21-22-16,0 1 0,21 0 16,-21 0-16,0 0 15,0 0-15</inkml:trace>
  <inkml:trace contextRef="#ctx0" brushRef="#br0" timeOffset="25751.18">16446 2879 0,'-21'0'16,"42"0"-16,-63 0 0,21-21 0,0 21 15,0 0-15,-1 0 16,1 0-16,21 21 16,-21-21-16,21 21 0,-21 0 15,0 0-15,21 0 0,0 22 16,0-1-16,-21 0 0,21 1 0,0 20 16,0 43-16,0-21 15,0-22-15,0 1 0,0-1 0,0 22 16,0-22-16,0 22 0,0-21 15,0 20-15,0 107 16,0-107-16,0 1 0,0 0 0,0-1 0,0 22 16,0-21-16,0 21 0,0-22 15,0 22-15,0 0 0,0-21 16,0-1-16,0 22 0,0-21 0,0 0 16,0-1-16,0 1 0,0 0 15,0-22-15,0 22 0,0-22 0,0 1 16,0 20-16,0-20 0,-22-1 0,22 1 15,0 21-15,0-22 0,0 1 16,0 41-16,0-41 0,0-22 16,0 1-16,0-1 0,0-21 0,0 43 15,0-43-15,0 0 16,0 0-16,-21-21 0,21 21 0,-21-21 16,0 0-1,0 0-15,0 0 16,-1 0-1,1 0-15,0 0 16,0 0 0,0 0-16,0 0 15,-1 0 1,1 0-16,0 0 16,21 21-16,-21-21 15,0 0 1,0-21-1,-1 0-15,22 0 0,-21 0 0</inkml:trace>
  <inkml:trace contextRef="#ctx0" brushRef="#br0" timeOffset="26721.14">12827 4572 0,'21'-21'0,"-42"42"0,42-63 16,-21 21-16,0-1 16,-21 1-1,0 21-15,0 0 0,-1 0 0,1 0 16,0 0-16,0 0 0,-21 0 0,20 0 16,-20 0-16,21 0 0,-21 21 15,20 1-15,-20 20 0,21-21 0,-43 64 16,1 42-1,42-64-15,0 1 0,-1-1 0,22 22 16,0-22-16,0 1 0,0-1 0,0-20 16,22-1-16,-1 0 15,0 1-15,42 20 0,22-20 16,-43-22-16,1-21 0,-1 0 16,0 0-16,1 0 0,-1 0 15,0 0-15,1-21 0,-1-1 0,0 22 16,-20-21-16,20-63 15,-21 62-15,-21 1 0,0-21 16,0 0-16,-21 20 0,0-20 0,-22 21 16,22 0-16,0 0 0,-21-1 0,-1 1 15,22 21-15,-42 0 16,-22 0 0,43 0-16,21 0 15,21 21-15,21-21 16,0 0-1,0 0-15,0 0 0,0 0 16,22 0-16,-22 0 0,0 0 0,21 0 16,-20 0-16,20 0 0,-21 22 0,21-1 15,-20 0-15,-22 0 16,0 0-16,0 22 0,0-22 0,0 21 16,0-21-16,0 22 0,-22-1 0,1 0 15,0 1-15,21-1 0,-21 0 16,0 1-16,0-1 0,-1 0 0,22 1 15,0-1-15,-21 43 16,0-22-16,21-42 16,0 0-16,0 1 0,0-1 0,0 0 15,21-42 17,-21 0-32,21-1 0,1 1 15,-22 0-15,21 0 0,0 0 0</inkml:trace>
  <inkml:trace contextRef="#ctx0" brushRef="#br0" timeOffset="26963.01">13335 4953 0,'21'0'0,"-42"0"0,42 21 31,-21 22-31,0-22 0,-21 21 15,21-21-15,-21 22 0,21-1 0,-21 0 16,-1-21-16,1 22 0,21-22 0,0 21 16,-21-21-16,21 1 0,0-1 0,0 0 15,0 0-15,21-21 32,-21-21-32,21 21 15,1-21-15,-1 0 0</inkml:trace>
  <inkml:trace contextRef="#ctx0" brushRef="#br0" timeOffset="27350.78">13462 4593 0,'-21'0'0,"42"0"0,-63 0 0,20 0 16,1 0-16,0 0 0,0 0 15,0 0-15,0 21 0,-1 1 16,1-1-16,21 0 15,0 0 1,21-21-16,1 0 0,-1 0 16,0 0-16,0 0 0,21 0 15,1 0 1,-22-21-16,0 21 0,0-21 0,0 21 0,-21-21 16,0-1-16,0 1 0,0 0 15,0 0-15,-21 0 16,0 21-16,-21-21 15,21 21-15,-22 0 0,22 0 0,0 0 16,0 0-16,0 21 0,-1-21 0,22 21 16,0 0-16,0 0 15,0 22-15,0-1 16,0-21-16,22 0 16,-1-21-16,0 0 0,0 21 0,0-21 15,22 0-15,-22 0 0,0 0 16,0 0-16</inkml:trace>
  <inkml:trace contextRef="#ctx0" brushRef="#br0" timeOffset="27663.6">13949 4403 0,'0'-21'16,"0"42"-16,0-64 0,0 65 31,0-1-31,0 0 15,-21 0-15,21 21 0,0 1 0,-22-22 16,22 21-16,-21 22 0,0-22 16,0 22-16,21-22 0,-21 21 0,0 1 15,-1 42-15,22-22 16,-21-41-16,21-1 0,0-21 16,0 22-16,0-22 0,0 0 0,0 0 15,0 0 1,21-21-16,1 0 0,-1 0 15,0 0-15,-21-21 0,21 0 16,0 0-16,-21 0 16,21-1-16,-21 1 0,0 0 0,0 0 15,0 0-15</inkml:trace>
  <inkml:trace contextRef="#ctx0" brushRef="#br0" timeOffset="27858.49">13589 4953 0,'-21'0'15,"42"0"-15,-63 0 0,42 21 16,0 0-16,21-21 16,0 22-16,0-22 0,0 0 15,22 0-15,-1 0 0,0 0 16,1 0-16,-1 0 0,0 0 0,1-22 16,20 22-16,-21-21 0,1 0 15,105-42-15,-21-43 16</inkml:trace>
  <inkml:trace contextRef="#ctx0" brushRef="#br0" timeOffset="28359.32">14499 4382 0,'0'-22'0,"0"44"0,0-65 0,0 64 47,0 1-47,-21-1 16,21 21-16,0-21 0,-21 22 15,21-22-15,-21 21 0,21 0 0,0 1 16,0-1-16,-22 22 0,1-22 0,21 0 16,-21 22-16,21-22 0,0 0 15,0 1-15,-21-1 0,21 0 0,-21 22 16,21-43-16,0 0 0,0 0 16,0 1-16,0-1 0,0 0 15,0-42 16,0 0-15,0-1-16,0-20 0,0 21 16,21-21-16,-21 20 0,21-20 0,0 0 15,0-1-15,1 22 0,-1-21 16,0 21-16,21-43 16,-21 43-16,1 21 0,-1-21 0,0 21 15,0 0-15,0 0 0,-21 21 16,21 0-16,-21 0 0,0 43 15,0-43-15,0 43 16,0-22-16,0-21 0,0 0 16,0 22-16,0-22 0,0 0 0,0 0 0,0 0 15,0 0-15,-21-21 0,21 22 16,0-1 0,21-42 15,1 21-31,-22-22 0,21 1 0</inkml:trace>
  <inkml:trace contextRef="#ctx0" brushRef="#br0" timeOffset="28750.78">14965 4805 0,'0'-21'0,"0"42"0,0-63 0,0 20 15,-21 44 16,21-1-31,0 0 0,0 0 0,-22 21 16,22-20-16,-21 20 0,21-21 0,-21 21 16,21-20-16,0 20 0,0 0 15,0 1-15,0-22 0,0 0 16,0 0-16,0 0 0,21-21 0,0 21 16,1 1-16,-1-22 0,0 0 15,21 0-15,-21 0 16,43 0-16,-43-22 0,0 1 15,0 0-15,1 0 0,-1 0 16,0-22-16,0 22 0,0-21 0,0 0 16,-21-1-16,0-20 15,0 42-15,0-1 0,0 1 0</inkml:trace>
  <inkml:trace contextRef="#ctx0" brushRef="#br0" timeOffset="29343.44">15621 4339 0,'0'21'31,"0"1"-31,-21-1 0,21 0 0,-21 0 16,21 0-16,-22 0 0,22 22 15,0-22-15,-21 85 16,0-43-16,21-20 16,0-1-16,0 0 0,-21 1 15,21-1-15,0 0 0,-21-21 0,21 22 16,-21-22-16,21 21 0,0-21 0,0 1 15,0-1-15,0 0 0,0 0 16,0 0-16,0-42 47,0 0-47,0 0 0,0 0 16,0-1-16,0 1 0,0 0 15,0 0-15,0 0 0,0 0 0,21-1 16,0 1-16,0 0 0,0 0 15,0 0-15,1 21 16,-1 0-16,0 0 0,21 0 16,1 0-16,-22 0 15,0 21-15,0-21 0,-21 21 16,0 0-16,0 0 0,0 1 0,0-1 16,0 0-16,0 0 0,0 21 15,-42 22 1,-1-43-16,22-21 0,0 21 0,-21 0 15,21 1-15,-22-22 0,1 21 16,21 0-16,0-21 0,-22 0 0,1 21 16,21-21-16,0 0 15,-1 0 1,1 0-16,21-21 16,0 0-1,0 0-15,21-1 0</inkml:trace>
  <inkml:trace contextRef="#ctx0" brushRef="#br0" timeOffset="30188.96">16383 4106 0,'-21'0'0,"-43"0"32,43 0-17,21-21-15,21 21 32,0 0-17,22 0-15,-1 0 0,0 0 0,1 0 16,20 0-16,1 0 0,-1 0 15,22 0-15,0-21 0,105 21 16,-84 0-16,0 0 0,21-21 16,-21 21-16,-1 0 0,1 0 15,0 0-15,-21-21 0,105 21 16,-105 0-16,0 0 0,-1 0 0,-20 0 16,-1-21-16,-20 21 0,-1 0 15,0 0-15,1 0 0,-22 0 0,0-22 16,0 22-16,0 0 15,-21-21 1,-21 21 0,0 0-16,0 0 15,0 0-15,-1 0 0,-20 0 0,-21 0 16,20 0-16</inkml:trace>
  <inkml:trace contextRef="#ctx0" brushRef="#br0" timeOffset="30659.69">16425 4170 0,'-21'0'0,"0"0"31,21-21-31,21 21 32,0 0-32,22 0 15,-22 0-15,21 0 0,0 0 0,1 0 16,-1 0-16,22 0 0,-1 0 15,22 0-15,-1 0 0,1 0 0,0 0 16,21 0-16,190 0 16,-211 0-16,20 0 0,-20 0 15,0 0-15,-22 0 0,22 0 0,-22 0 16,1 0-16,-1 0 0,1 0 16,21 0-16,-43 0 15,0 0-15,-21 0 0,1 0 16,-1 0-16,-21-21 15,0-1 1,0 1 0,0 0-16,0 0 15</inkml:trace>
  <inkml:trace contextRef="#ctx0" brushRef="#br0" timeOffset="31215.37">18563 3493 0,'-21'0'0,"42"0"0,-63 0 0,42-22 0,-21 22 16,-1 0-1,1 0-15,21 22 16,0-1-16,0 0 15,0 0-15,0 0 0,0 0 0,0 1 16,0 20-16,21-21 0,22 0 16,-22 0-16,21 1 0,22 20 15,63 21 1,-85-63-16,0 22 0,1-22 16,-1 21-16,0-21 0,1 0 0,-1 0 0,0 0 15,1 0-15,-22 0 16,21 0-16,-21 0 0,1 0 15,-44 0 1,1 0 0,0 0-16,-21 0 0,21 0 15,-22 0-15,22 0 0,-21 21 16,-1 0-16,1 0 0,0 0 0,-1 22 16,-62 41-16,41-62 0,1 20 15,20 0-15,-20 1 16,-1-1-16,22 0 0,-22-21 0,22 22 0,21-22 15,-64 64 1,64-64-16,0-21 0,21 21 16,-21 0-16,0 0 15,42-42 32,0 0-47,0 0 0</inkml:trace>
  <inkml:trace contextRef="#ctx0" brushRef="#br0" timeOffset="32162.83">19770 1926 0,'0'-42'31,"-22"42"-15,22 21-16,-21 0 16,21 0-16,-21 22 0,21-22 0,0 21 15,0 1-15,0-1 0,0 21 16,0 1-16,0-1 0,0 107 16,0-86-16,-21 1 15,21 0-15,0-1 0,0 22 0,0-21 16,0 0-16,0 20 0,0-20 15,0 0-15,0 21 0,0-22 0,0 22 16,0-21-16,0 21 0,-21 21 0,21-22 16,0 1-16,0 0 0,-21 0 15,21 21-15,-22-21 0,1 0 0,21-1 16,0 1-16,0-21 0,-21 0 0,21-1 16,-21-20-16,21-1 15,0 1-15,0-22 0,0 0 0,0 1 0,0-22 16,0 0-16,0 0 0,21-42 31,-21 0-31,21 0 0,0-22 16,1 22-16,20-85 0,-21 64 15,0-21-15</inkml:trace>
  <inkml:trace contextRef="#ctx0" brushRef="#br0" timeOffset="33808.33">20002 1990 0,'0'0'0,"0"-21"15,-21 21-15,21-22 16,-21 1 0,0 21-16,0 0 31,0 0-31,42 0 47,0 0-32,0 0-15,21 0 0,1 0 16,-1 0-16,22 0 0,20 0 16,-20 0-16,126 0 0,-84 0 15,0 0-15,21 0 0,-21 0 16,21 0-16,21 0 0,0 0 0,0 0 16,0 0-16,-21 0 0,43 0 15,-22 0-15,0 21 0,21-21 0,1 0 16,-22 0-16,0 0 0,0 22 15,0-22-15,1 0 0,-22 0 0,21 0 16,-21 21-16,0-21 0,127 0 16,-148 0-16,126 0 15,-126 0-15,0 0 16,0 0-16,0 0 0,0 0 0,-22-21 16,1 21-16,-22 0 0,22 0 15,-43-22-15,64 22 0,-42 0 16,-43 0-16,21-21 0,1 21 15,-22 0-15,0 0 0,0 0 0,0 0 16,0 0-16,-21 21 47,0 1-47,0-1 16,0 0-16,0 0 15,0 0-15,0 22 0,0-22 0,0 21 16,0-21-16,0 22 0,0-1 15,0-21-15,0 21 0,0 22 0,0 21 16,0 20 0,-21-41-16,0-1 0,0-20 0,21 20 15,-21 1-15,21-1 0,-21 1 16,21 20-16,0 1 0,0 0 0,0-22 16,0 107-16,0-86 0,21-20 15,-21 20-15,21-20 0,-21 84 16,0-84-16,0 20 0,0-20 15,0 20-15,0-20 16,0-1-16,0 128 16,0-64-16,0-64 0,0 1 15,-21 84-15,21-84 16,0-1-16,0-21 0,0 22 0,-21-1 16,21-20-16,-22 20 0,22 22 15,-21 0 1,21-22-16,-21-21 0,21 1 0,0-1 0,0-21 15,-21 22-15,21-22 0,-21 0 16,21 0-16,0 0 0,-21 0 0,-1 1 16,1-1-1,0-21-15,0 0 0,0 0 16,0 0-16,-1 0 0,1 0 0,0 0 16,0 0-16,-21 0 0,20 0 15,-20 0-15,-43 0 0,43 0 16,-43 0-16,22 0 0,-1 0 15,22-21-15,-43 21 0,22 0 16,-1 0-16,1 0 0,-22 0 0,22 0 16,-22-22-16,-84 22 15,-85-21 1,148 21-16,21-21 0,-21 21 0,22 0 16,-22 0-16,21-21 0,-21 21 0,1 0 15,20 0-15,-21-21 0,-84 21 16,105 0-16,-84 0 15,84 0-15,21 0 0,-20 0 16,20 0-16,-20 0 0,20 0 0,-21 0 16,1 0-16,20 0 0,-20-21 0,-65 21 15,65 0-15,-43 0 16,63 0-16,1 0 0,-64 0 16,84 0-16,-20 0 0,-1 0 15,22 0-15,-21 0 0,-1-22 16,22 22-16,-85 0 15,21-42-15,42 42 0,1 0 16,-64-21-16,85 0 16,-1 21-16,-20 0 0,20-21 0,1 21 15,0 0-15,21 0 0,-22 0 16,1-22-16,-22 22 0,43 0 16,-21 0-16,21 0 0,-22 0 15,22 0-15,0 0 0,-21 0 0,21 0 16,-1 0-16,1 0 0,0 0 15,0 0-15,21-21 16,0 0-16,0 0 16,0 0-16,21 0 15,0-1-15,-21 1 0,21 0 16,1 0-16</inkml:trace>
  <inkml:trace contextRef="#ctx0" brushRef="#br0" timeOffset="34303.04">20129 3154 0,'0'0'0,"0"-21"31,22 21-31,20 0 16,0 0-16,1 0 0,-1 0 0,21 0 15,1 0-15,21 0 0,-22 0 0,22 0 16,126 0-1,-147 0-15,-22 0 0,1 0 16,-1 0-16,-21 0 0,0 0 0,-63 0 16,21 0-1,0 0-15,-22 0 0,1 0 16</inkml:trace>
  <inkml:trace contextRef="#ctx0" brushRef="#br0" timeOffset="34691.16">20595 3239 0,'0'84'16,"0"-63"-16,0 1 15,21-1-15,-21 21 0,21-21 0,-21 0 16,0 22-16,0 20 16,0-42-16,0 22 0,0-22 15,0 21-15,0-21 0,0 22 0,0-22 16,0 21-16,0-21 0,0 22 15,0-22-15,-21 21 0,0-21 0,0 22 16,-21-1-16,42-21 16,-43 0-16,22 1 0,0-22 0,0 0 15,-22 0-15,22 0 0,0 0 0,-21 0 16,21 0-16,-1-22 0,-20 1 16,0-21-16,-22-43 15,43 64-15,0 0 16,21 0-16,0 0 0,0-1 0,0 1 15,0 0-15,0 0 0,0 0 16,21 21 0,0 0-16,0 0 0,1 0 15,-1 0-15,0 0 0,21 0 16,-21 0-16,1 0 0,20 0 0,0 0 16</inkml:trace>
  <inkml:trace contextRef="#ctx0" brushRef="#br0" timeOffset="35540.68">20786 3874 0,'21'0'0,"-42"0"0,63 21 0,-21-21 0,0 0 16,22 0-16,-1 0 16,-21 0-16,0 0 0,0-21 15,43-1-15,-22 1 0,-21 21 16,43-21-1,-43 0-15,0 0 0,-21 0 0,0-1 16,0 1-16,0 0 16,-21 21-16,0-21 0,-21 21 15,20 0-15,1 0 0,0 0 16,-42 21-16,41 0 16,-20 0-16,21 1 0,-21 20 15,20-21-15,22 21 0,0-20 0,0-1 16,0 21-16,0-21 0,0 43 15,22-43-15,-1 0 16,0 0-16,21-21 0,-21 21 0,22-21 16,-22 0-16,21 0 0,1 0 0,-1 0 15,0 0-15,1-21 0,-22 21 16,63-42-16,-41 21 0,41-43 16,-62 22-1,-1 21-15,0 0 0,0-1 0,-21 1 16,0 0-16,0 0 0,0 0 15,0 0 1,0 42 0,-21 0-1,21 0-15,0 0 0,-21 0 16,21 1-16,0-1 0,0 0 0,0 0 16,0 21-16,0-20 15,0-1-15,0 0 0,0 21 16,0-21-16,0 1 15,0-44 17,0 1-17,0 0-15,0-21 0,0 21 16,0-1-16,0-20 0,0-21 16,21 20-16,0 22 0,-21-21 15,64-22-15,-43 22 16,0 21-16,21 0 0,-21-1 0,22 22 15,-1-21-15,22 21 16,-1 21-16,-42-21 0,0 22 16,22-1-16,-43 21 0,21-21 0,-21 0 15,0 22-15,0-22 0,0 21 16,0-21-16,0 22 0,-21-1 16,0 22-16,21-43 15,-22-21-15,22 21 0,-21 0 16,0-21-16,21 21 0,0-42 31,0 0-15,0 0-16,21 0 0,0-22 15,-21 22-15</inkml:trace>
  <inkml:trace contextRef="#ctx0" brushRef="#br0" timeOffset="36406.69">22415 3154 0,'0'0'0,"0"-21"0,0 0 0,0-1 16,-21 22 0,0 22-16,21-1 15,0 0-15,-21 21 0,21 1 16,0-1-16,-21 21 0,21-20 0,0 20 16,-21-20-16,21 20 0,0-21 15,0 1-15,0-1 0,0 22 0,0 20 16,0-63-1,0 22-15,0-1 0,0 0 0,0 1 16,0-1-16,0-21 0,0 0 16,0 1-16,0-44 47,0 1-47,21-21 0,-21 21 15,21 0-15,0-22 0,0 22 0,-21-21 16,21-1-16,1 22 0,41-85 15,-42 85-15,22 0 16,-22 0-16,21 0 0,-21 0 16,0 21-16,1 0 0,-1 0 0,0 0 15,0 0-15,-21 21 0,0 0 16,0 0-16,0 0 0,-21 0 16,0 1-16,0-1 0,-43 0 15,22 0-15,21 0 16,-22-21-16,22 0 0,0 21 0,-21-21 15,20 0-15,1 0 0,0 0 16,0 0 0,21-21-16,21 21 47,-21 21-32,0 1-15,21-1 0,-21 0 0,0 0 16,0 0-16,0 0 0,0 1 0,21-22 15,1 21-15,-1 0 16,-21 0-16,21-21 0,21 21 0,-21-21 16,1 0-16,20 0 0,0 0 15,-21 0-15,22 0 0,-1 0 0,22 0 16,-22 0-16,0 0 0,1 0 0,-22-21 16,21 0-16,0 0 0,-20 0 15,20-1-15,-21 1 0,0-21 0,0 21 16,1 0-16,-1-1 0,-21 1 15,-21 42 17,21 1-17,-22-1-15,1 0 0,0 0 0,21 0 16,-21 0-16,21 1 0,-21 20 16,21-21-16,0 0 0,0 0 15,0 1-15,0-1 16,21-21-16,0 0 0,0 0 15,0 0-15,1 0 0,-1 0 0,0 0 16,-21-21-16,21-1 0,0 1 16,0 0-16,-21 0 0,22 0 0</inkml:trace>
  <inkml:trace contextRef="#ctx0" brushRef="#br0" timeOffset="36815.46">23326 3260 0,'-43'0'16,"86"0"-16,-107 0 0,43 0 0,-21 21 15,20 0-15,1 0 0,0 0 0,0-21 16,21 22-16,-21-1 0,21 0 16,0 0-16,0 0 0,0 0 0,21 1 15,0-1-15,0 0 0,0-21 16,22 21-16,-22-21 0,21 0 0,-21 0 15,1 0-15,20 0 0,-21 0 16,0 0-16,22 0 0,-22-21 16,0 0-16,0 0 0,-21-1 0,0-20 15,0 21-15,0-21 0,0 20 16,0-20-16,0 21 0,0 0 0,-21 0 16,-21-1-16,20 22 15,1 0-15,0 0 0,0 22 0,-21-22 16,20 21-16,1 0 0,0 21 15,0-21-15,0 1 0,0 20 0,21-21 16,-22 21-16,22-20 0,0-1 16,0 21-16,0-21 0,22 0 0,-1 1 15,-21-1-15,42 0 0,-21 0 16,0 0-16,1-21 0,-1 21 16</inkml:trace>
  <inkml:trace contextRef="#ctx0" brushRef="#br0" timeOffset="37363.66">23664 3725 0,'0'0'0,"-21"0"31,21 22-31,0-1 16,-21 0-16,21 0 15,0 0-15,0 0 0,0 1 16,0-1-16,0 0 15,0 0-15,0 0 0,0 0 0,0 1 16,0-1-16,0 0 16,0 0-16,0-42 47,0 0-32,0 0-15,0-1 16,21 1-16,-21-21 0,21 21 15,0 0-15,1-1 0,-22-20 16,42 21-16,-21-21 0,0 20 16,22-20-16,-22 21 0,21 0 0,0-22 15,1 22-15,-1 21 0,0-21 16,22 21-16,-22 0 0,22 0 16,-22 0-16,0 21 0,-20-21 15,-1 21-15,0 22 0,0-22 0,-21 0 16,0 21-16,0-20 0,-21 41 15,-43 43 1,64-85-16,-21 0 0,-21 43 16,21-43-16,21 0 0,0 0 15,-21-21 1,21 21-16,0-42 31,0 0-15,21 21-16,0-21 0,-21 0 15</inkml:trace>
  <inkml:trace contextRef="#ctx0" brushRef="#br0" timeOffset="37827.39">25125 3598 0,'0'0'0,"0"-21"0,-21 0 15,-1 21-15,1 0 0,0-21 16,-21 21-16,-1 0 0,1 0 0,0 0 16,-1 0-16,1 0 0,0 0 15,-1 21-15,1 0 0,-21 0 16,20 1-16,43-1 0,0 0 16,0 0-1,21-21-15,22 21 0,-22-21 0,21 21 16,1-21-16,-1 22 0,-21-1 15,21-21-15,1 21 0,-1 0 16,-21 0-16,22 0 0,-22-21 0,0 22 16,0 20-16,-21-21 0,0 0 15,0 0-15,0 1 0,0-1 0,-21 0 16,0 0-16,0 0 0,-22 0 16,22-21-16,-21 0 0,-43 22 15,43-22-15,-22 0 0,22 0 16,21 0-16,-22-22 0,22 22 15,0-21-15,0 21 0,0-21 0,21 0 16,0 0 0,-21 21 31</inkml:trace>
  <inkml:trace contextRef="#ctx0" brushRef="#br0" timeOffset="39547.41">7451 7557 0,'0'0'0,"-22"0"15,1 0-15,0 0 16,0 0-16,0 0 15,21 21-15,-21 0 0,21 21 16,-22-21-16,22 1 0,0 20 16,0 0-16,0 1 0,43 41 15,-22-41-15,0 20 0,0-21 0,22 22 16,-1-22-16,0 22 0,1-22 16,-1 0-16,21 22 0,-20-22 0,20 1 15,1-22-15,20 21 0,-20 0 16,84 1-16,-63-22 15,105 21-15,-105-21 0,21-21 16,127 0-16,-128 0 0,1 0 16,0 0-16,0 0 0,0-21 15,0 21-15,211-63 16,-63-1-16,-169 43 16,-1 0-16,1-21 0,0 20 15,-1-20-15,1 0 0,21-1 0,0 1 16,21 21-16,0-21 0,0-1 0,0 1 15,148-22 1,-127 22-16,0 21 0,0-21 0,149-1 16,-149 22-16,0 0 0,21 0 15,-20 0-15,20-1 0,0 22 16,1-21-16,-1 0 0,0 21 0,191 0 16,-191 0-16,1 0 0,-22 0 15,21 0-15,-21 21 0,1 0 16,-1 1-16,0 20 0,-21-21 0,0 0 15,0 22-15,0-1 0,-21 0 0,21 1 16,211 84 0,-147-22-16,-106-62 15,-1-1-15,1 0 0,0 1 0,-1-1 16,1 0-16,-22-20 0,1 20 16,-1 0-16,1 1 0,84 41 15,-42 1 1,-85-64-16,21 0 15,-20-21-15,-22-21 32,0 0-32,0 0 15,0 0-15,0-1 0,0 1 16,0 0-16,0-21 0,0 21 0,0-1 16,21-20-16,-21 21 0,21-21 15,0 20-15,0-20 0,64-85 16,-64 85-16,21-1 15,1 1-15,-1 0 0,22 21 16,-1-22-16,1 1 0,20 21 0,-20-22 16,20 22-16,1-21 0,21 21 0,-21 0 15,20-22-15,-20 22 0,21 0 16,0 21-16,0-21 0,105-22 16,-84 43-16,85-21 0,-106 21 15,0 0-15,-1 0 0,1 0 16,0 0-16,0 0 0,0 21 15,0 1-15,-22-22 0,22 21 0,190 21 16,-190-21-16,0 0 16,-21 1-16,21-1 0,-1 21 0,-20-21 15,21 0-15,-21 1 0,-1-1 16,1 0-16,0 0 0,-22 0 16,22-21-16,-1 21 0,-20 1 0,21-22 15,-1 0-15,-20 0 0,20 0 0,-20 0 16,21 0-16,-22 0 0,1 0 15,63-43-15,-64 22 0,1 0 16,-22-21-16,21 20 0,1-20 0,-1 0 16,43-43-1,-42 43-15,42-43 0,-64 43 16,21-22-16,-20 22 0,-1-22 0,-21 1 16,22 21-16,-1-22 0,-21 1 15,21 20-15,-20 1 0,-1 0 0,0-1 16,21 1-16,-42 21 0,21 0 15,1-1-15,-22 1 0,0 0 0,0 0 16,-22 21 0,1 0-16,-21 0 0,21 0 15,-22 0-15,-20 21 0,21-21 0</inkml:trace>
  <inkml:trace contextRef="#ctx0" brushRef="#br0" timeOffset="40147.06">13779 9356 0,'0'-43'16,"0"86"-16,0-107 0,0 43 0,0 0 16,0 42 15,0 0-16,0 0-15,-21 22 0,21-1 0,0 22 16,-21-1-16,21 1 0,0 20 0,-21 1 16,21 0-16,-21-22 0,0 22 15,21-1-15,0-20 0,-22 84 16,1-84-16,21-22 0,-21 21 0,21 22 16,0-43-16,0-20 15,0-1-15,0 0 0,0 0 0,0-42 47,0 0-47,0-22 0,0 22 0,0-21 16</inkml:trace>
  <inkml:trace contextRef="#ctx0" brushRef="#br0" timeOffset="40692.75">13525 9673 0,'-21'-42'16,"42"84"-16,-42-126 0,21 20 0,0 22 0,0 21 15,0-22-15,0 1 0,0 0 0,0 20 16,21-20-16,1 0 0,20-22 16,21 1-1,-20 42-15,-1-1 0,22 1 16,-22 0-16,21 21 0,1 0 0,-1 0 0,1 0 16,21 21-16,-22 22 0,1-22 15,20 85-15,-41-64 16,20 85-16,-63-85 0,0 22 15,0-1-15,-42 1 0,21-1 16,-22 1-16,-20-22 0,-1 22 0,1-22 16,-1 0-16,-126 43 15,63-43 1,84-21-16,-20 1 0,21-22 0,-1 0 16,1 0-16,21 0 0,-22 0 0,22-22 15,0 1-15,21 0 0,0 0 16,0-43-1,0 43-15,21 21 16,0 0-16,-21 21 16,22 1-16,-22-1 0,21 0 15,0 21-15,-21 22 16,0-22-16,21 0 0,-21 1 16,21-22-16,-21 21 0,21 1 0,-21-1 15,22 0-15,-1-21 0,-21 1 0,21 20 16,42 0-16,-41-21 0,41 1 15,-42-22 1,22 0-16,-1 0 0,0 0 0,-21 0 16,22 0-16,-1-22 0,0 1 0,-20 21 15,20-21-15,21-21 16,1-43-16,-43 64 16</inkml:trace>
  <inkml:trace contextRef="#ctx0" brushRef="#br0" timeOffset="41443.32">14372 10202 0,'0'0'0,"-21"22"0,0-22 0,0 21 15,21 0-15,-22 0 16,22 0-16,22 0 16,-1-21-1,21 0-15,-21 0 16,0 0-16,1 0 0,20-21 0,-21 0 15,21 21-15,1-42 16,-1 21-16,-21-1 0,-21 1 16,0 0-16,21 0 0,-21 0 15,0 0-15,-21 21 16,0 0-16,0 0 0,0 0 16,-22 21-16,1 0 0,21 0 15,0 0-15,-43 22 16,43-1-16,0-21 0,0 21 15,0 1-15,21-22 0,0 21 0,0-21 16,0 22-16,0-22 0,0 0 0,42 21 16,21-20-1,-41-1-15,20-21 0,0 0 0,43 0 16,-43 0-16,1 0 0,-22 0 16,21-21-16,0 21 0,1-22 15,41-20-15,22-43 16,-85 64-16,1-21 15,-1 0-15,0 20 0,0-20 16,-21 0-16,0 21 0,0-22 0,21 22 16,-21 0-16,0-21 15,0 63 1,0 0 0,0 0-16,0 0 0,0 22 15,0 20 1,0-21-16,-21 1 0,21-1 0,-21 22 15,21-22-15,-21 21 0,0-20 0,-1 20 0,22 1 16,-21-1-16,0 1 0,-21 63 16,-22 84-1,43-126-15,0-21 0,0 20 16,0 1-16,-1-22 0,1 22 16,0-21-16,0 20 0,0-20 0,21-1 15,-64 128-15,64-107 16,-21-62-16,0 20 0,21-21 15,0 0-15,0-42 32,0 0-32,0-21 0,0 20 15,21-41-15,0 21 0,0-1 16,22-63 0,-22 43-16</inkml:trace>
  <inkml:trace contextRef="#ctx0" brushRef="#br0" timeOffset="41779.57">15198 10435 0,'0'-42'0,"0"84"0,0-126 0,0 41 0,21 1 16,0 0-16,-21-1 0,21 1 0,21-22 16,1 43-1,-1-21-15,0 21 0,-20 21 0,20 0 16,-21 0-16,0 0 0,22 0 0,-22 0 15,0 21-15,-21 0 16,0 0-16,0 64 16,0-22-16,-21-20 0,-22-22 15,22 21-15,-21-21 0,0 1 16,-1 20-16,1-42 0,21 21 0,-22 0 16,1 0-16,-43 1 15,43-22-15,21 0 16,42 0 15,0 0-31,0-22 0,1 22 16,20-21-16,-21 0 0</inkml:trace>
  <inkml:trace contextRef="#ctx0" brushRef="#br0" timeOffset="42245.31">15938 10075 0,'22'-21'0,"-44"42"0,44-63 15,-22 21-15,0 0 0,-22 21 32,1 0-32,0 21 15,0 0-15,0 0 0,-22 0 16,22 1-16,0 20 0,0-21 0,0 21 16,21-20-16,-21 20 0,21 21 15,0 1-15,0-22 16,21-21-16,-21 1 0,21-1 15,21 0-15,-21 0 0,1-21 0,20 0 16,0 0-16,-21 0 0,22 0 0,84-21 16,-106 21-1,21-21-15,-21 0 0,1-22 0,-1 22 16,0 0-16,-21-21 0,21-1 0,-21 1 16,0 0-16,0-1 0,0 1 15,0 0-15,-21 20 0,0-20 0,0 21 16,-22 0-16,1 0 15,0 21-15,-1 0 0,22 0 0,-21 21 16,-22 21-16,22-21 16,21 0-16,-22 22 0,22-22 0,0 21 15,0-21-15,0 43 16,21-1-16,0-41 0,0-1 16,0 0-16,0 0 0,21-21 0,0 21 15,0 0-15,22-21 0,-22 0 16,21 0-16,0 0 0,1 0 0,41 0 15</inkml:trace>
  <inkml:trace contextRef="#ctx0" brushRef="#br0" timeOffset="42631.26">16573 10245 0,'0'-21'0,"0"-43"31,0 43-31,22-21 0,-22 20 15,21 1-15,0 21 0,0 0 16,21 0-16,-20 0 0,-1 0 16,0 0-16,21 0 0,-21 0 0,1 21 15,41 43 1,-21-22-16,-42-21 16,22 22-16,-22-22 0,0 21 0,0-21 15,0 22-15,-22-22 0,1 0 16,0 0-16,21 0 0,-21 1 0,-21 20 15,20-21 1,22-42 0,0 0-1,0 0-15,0-1 0,0 1 16,0 0-16,22 0 0,-1-21 16,-21-1-16,21 22 0,0-21 0,0 21 15,0-22-15,1 22 0,-22 0 16,42-43-16,0 43 15,1 0-15,-22 0 0,0 0 16,0 0-16</inkml:trace>
  <inkml:trace contextRef="#ctx0" brushRef="#br0" timeOffset="43024.03">17695 9589 0,'0'-22'0,"21"-20"32,-21 21-32,0 42 15,0 0 1,0 0-16,0 1 16,0-1-16,-21 21 0,0 0 0,0-20 15,0 20-15,0 43 0,-1-43 16,22 0-16,0 22 0,-21-43 15,0 21-15,21 1 0,0-1 0,0 0 16,0-21-16,0 22 0,0-1 0,0-21 16,0 22-1,0-1-15,0-21 0,0 0 0,21 0 16,0-21-16,1 0 16,-1 0-16,0 0 0,0 0 15,0 0-15,-21-21 0,21 0 16,22 0-1,-43 0-15,21 0 0,0 21 16,-21-22-16,0 1 0,21 0 0,0 0 16,-21 0-16</inkml:trace>
  <inkml:trace contextRef="#ctx0" brushRef="#br0" timeOffset="43330.86">17420 9864 0,'0'0'0,"-21"21"0,42-21 15,21 0 1,-20 0-16,20 0 0,0 0 0,-21 0 16,22 0-16,-1 0 0,43 0 15,-22 0-15,-20 0 16,-22 0-16,0 0 0,0 0 15,0-21-15,0 21 0,1 0 0,-22 21 79,0 0-64</inkml:trace>
  <inkml:trace contextRef="#ctx0" brushRef="#br0" timeOffset="43675.55">18648 10541 0,'0'21'31,"21"-21"-15,-21 21-16,21-21 16,0-21-1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35E8-F345-4B53-A736-5FE480F4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F316-CE1F-4A91-A759-45D8F2058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B9F1-8D33-4958-9CDB-01DC07CD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0E5B-B71C-4FC6-815E-0C1C9337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E1CA-EA85-48CE-BA5C-C40312B5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3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11E2-BEA5-49CF-8631-4C895566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99FA-5782-46E9-8631-BCD4AC77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DD70-4E71-429B-9224-0DB76554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96E3-6560-4447-AE8A-8292D833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7833-88B7-47B2-822E-FAC2AED4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AB695-0DBF-4BEB-9BDF-E92F1E571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BE555-0EAE-4571-9EBC-74BD5145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002D-98B6-445C-BF68-01ED4AEA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122F-BDD6-4549-B316-D550AAE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B175-0EE0-4B01-83A8-BB18F71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912E-505F-4E73-BC37-302ACDD7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B043-2951-41DC-867A-48C3FD9C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4FD9-9E70-4460-9A87-0817700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F1C2-7B56-4507-9475-43B6601A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D17F-833A-48A5-B0A3-1E8A8265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F315-51D0-4963-8C2A-577853B8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8858-31E5-467E-85FF-7881EE8D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51FE-61F8-4D1D-9E07-2DBFCF3A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6F41-6CB1-4EEC-A154-EB49B7D6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CA78-810D-4E0E-987D-D416820B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5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2F9-2DDB-4F07-975D-4A97C034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729A-6143-4379-860F-75FD6105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12BF6-34DA-4832-90BA-B81E4918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2D53-2974-4F21-9E0F-5BA1C7D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8DDE-C383-4DB7-8419-73D476F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533F-B585-4F71-BADB-B6F8C57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9165-F60D-41B4-BD6D-4A8F9EEB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DFE11-D141-4144-AEA5-462E2863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BE22-BF50-48FC-83C5-5871474C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67D6-5D7A-49A7-821E-5913C6C6B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C3686-0E10-4F1D-8FB1-A45A0DE9B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3B307-4198-49C7-8394-6CA7130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690DB-B92D-4D3F-8538-9ACC193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81602-41FF-47E0-BC89-BB8DEE6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2F33-4372-4A34-9F2D-7817A2FB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CF898-9BFA-49A2-B261-D132BDC9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EC44-C1E7-43CE-ABA1-89FDAFDE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4FC4-3B30-406A-8108-CECC513D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7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B79-30E9-4196-9D11-93C463E7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19DDC-6709-4AD1-845C-9D92B955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A9BA1-629D-4109-B7EA-96A007B3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DFFF-16A2-464F-9902-7CDC67D2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D1FE-90C0-44C9-82A6-C20E1C29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7BE52-5CFD-43BA-9DA3-492E4022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60A9F-ECA5-4396-AD62-0B36E865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4288-7EA8-4681-AEDE-CE28D222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B9B0-3D2E-41C8-B23F-3F272147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7BBB-385B-4057-84AA-A48CA6D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1BE10-9477-4124-AF8D-9D243C4BB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2D87-7D08-4E8B-9CEB-7DB4EBDD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083A-2BF8-49D7-ADE6-3E9909B3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0718-C34C-433A-927C-493F729D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24DB-D6C7-4F13-ADDB-FFB965AC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02E10-E48B-4340-87A7-3A5B5E3C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D8BD-09C2-489B-9172-8064FAD0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1375-7817-4E88-BF46-0E7EB83D1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08BB-E4AD-4EAE-9B06-A59E87C42CE7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6A5A-5095-49D8-AEC8-41535D14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BAB9-5326-4489-A503-01BE0FCF8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B569-2CCF-4575-B9AA-BA3BAB79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3BF947-0130-40F6-AB7F-512325E84FCD}"/>
                  </a:ext>
                </a:extLst>
              </p14:cNvPr>
              <p14:cNvContentPartPr/>
              <p14:nvPr/>
            </p14:nvContentPartPr>
            <p14:xfrm>
              <a:off x="3368160" y="0"/>
              <a:ext cx="3894120" cy="61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3BF947-0130-40F6-AB7F-512325E84F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8800" y="-9360"/>
                <a:ext cx="391284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A4F5D4-9AB4-4B7E-931A-C93DD1FEA3C9}"/>
                  </a:ext>
                </a:extLst>
              </p14:cNvPr>
              <p14:cNvContentPartPr/>
              <p14:nvPr/>
            </p14:nvContentPartPr>
            <p14:xfrm>
              <a:off x="0" y="53280"/>
              <a:ext cx="9654840" cy="294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A4F5D4-9AB4-4B7E-931A-C93DD1FEA3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3920"/>
                <a:ext cx="967356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8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4B7D7-20C2-45E7-AF46-7A09444FE47B}"/>
                  </a:ext>
                </a:extLst>
              </p14:cNvPr>
              <p14:cNvContentPartPr/>
              <p14:nvPr/>
            </p14:nvContentPartPr>
            <p14:xfrm>
              <a:off x="533520" y="129600"/>
              <a:ext cx="757440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4B7D7-20C2-45E7-AF46-7A09444FE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20240"/>
                <a:ext cx="759312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0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C84295-480E-4836-A3CB-62B9AA837169}"/>
                  </a:ext>
                </a:extLst>
              </p14:cNvPr>
              <p14:cNvContentPartPr/>
              <p14:nvPr/>
            </p14:nvContentPartPr>
            <p14:xfrm>
              <a:off x="571320" y="266760"/>
              <a:ext cx="3635280" cy="40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C84295-480E-4836-A3CB-62B9AA837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57400"/>
                <a:ext cx="3654000" cy="40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10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897E49-7D1A-4784-BF7D-2F0A3C119ED6}"/>
                  </a:ext>
                </a:extLst>
              </p14:cNvPr>
              <p14:cNvContentPartPr/>
              <p14:nvPr/>
            </p14:nvContentPartPr>
            <p14:xfrm>
              <a:off x="236160" y="38160"/>
              <a:ext cx="95101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897E49-7D1A-4784-BF7D-2F0A3C119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8800"/>
                <a:ext cx="95288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42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06C9F-3B46-4CCD-8BBC-AD41D72DA784}"/>
                  </a:ext>
                </a:extLst>
              </p14:cNvPr>
              <p14:cNvContentPartPr/>
              <p14:nvPr/>
            </p14:nvContentPartPr>
            <p14:xfrm>
              <a:off x="914400" y="434520"/>
              <a:ext cx="81154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06C9F-3B46-4CCD-8BBC-AD41D72DA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425160"/>
                <a:ext cx="813420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95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89FFA0-8250-44BA-8166-47D8ED861A1D}"/>
                  </a:ext>
                </a:extLst>
              </p14:cNvPr>
              <p14:cNvContentPartPr/>
              <p14:nvPr/>
            </p14:nvContentPartPr>
            <p14:xfrm>
              <a:off x="373320" y="442080"/>
              <a:ext cx="836712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89FFA0-8250-44BA-8166-47D8ED861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432720"/>
                <a:ext cx="83858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3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25925-F096-486F-B5C5-24F69D8DC4E4}"/>
                  </a:ext>
                </a:extLst>
              </p14:cNvPr>
              <p14:cNvContentPartPr/>
              <p14:nvPr/>
            </p14:nvContentPartPr>
            <p14:xfrm>
              <a:off x="754200" y="563760"/>
              <a:ext cx="2880720" cy="339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25925-F096-486F-B5C5-24F69D8DC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554400"/>
                <a:ext cx="2899440" cy="34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55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0A534-3EDB-4BC9-A160-56C3C2721AFC}"/>
                  </a:ext>
                </a:extLst>
              </p14:cNvPr>
              <p14:cNvContentPartPr/>
              <p14:nvPr/>
            </p14:nvContentPartPr>
            <p14:xfrm>
              <a:off x="312480" y="137160"/>
              <a:ext cx="906048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0A534-3EDB-4BC9-A160-56C3C2721A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27800"/>
                <a:ext cx="907920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27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8BD26-8F0C-4E8F-85FE-50FCF2A6F8F1}"/>
                  </a:ext>
                </a:extLst>
              </p14:cNvPr>
              <p14:cNvContentPartPr/>
              <p14:nvPr/>
            </p14:nvContentPartPr>
            <p14:xfrm>
              <a:off x="0" y="45720"/>
              <a:ext cx="948708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8BD26-8F0C-4E8F-85FE-50FCF2A6F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50580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9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E9FE0E-DBC8-44C3-8940-0C11F76D5F8B}"/>
                  </a:ext>
                </a:extLst>
              </p14:cNvPr>
              <p14:cNvContentPartPr/>
              <p14:nvPr/>
            </p14:nvContentPartPr>
            <p14:xfrm>
              <a:off x="205560" y="23040"/>
              <a:ext cx="832932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E9FE0E-DBC8-44C3-8940-0C11F76D5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3680"/>
                <a:ext cx="834804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4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FBA74-6E26-4021-B1BD-4B6B521F80B3}"/>
                  </a:ext>
                </a:extLst>
              </p14:cNvPr>
              <p14:cNvContentPartPr/>
              <p14:nvPr/>
            </p14:nvContentPartPr>
            <p14:xfrm>
              <a:off x="365760" y="281880"/>
              <a:ext cx="738396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FBA74-6E26-4021-B1BD-4B6B521F8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72520"/>
                <a:ext cx="74026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87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2DFC2F-9B59-44C8-BBDB-97715FB3382A}"/>
                  </a:ext>
                </a:extLst>
              </p14:cNvPr>
              <p14:cNvContentPartPr/>
              <p14:nvPr/>
            </p14:nvContentPartPr>
            <p14:xfrm>
              <a:off x="0" y="0"/>
              <a:ext cx="92206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2DFC2F-9B59-44C8-BBDB-97715FB33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2394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4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505A9-5B0E-4FD8-A70E-40527E2E334F}"/>
                  </a:ext>
                </a:extLst>
              </p14:cNvPr>
              <p14:cNvContentPartPr/>
              <p14:nvPr/>
            </p14:nvContentPartPr>
            <p14:xfrm>
              <a:off x="198000" y="68760"/>
              <a:ext cx="839016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505A9-5B0E-4FD8-A70E-40527E2E3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9400"/>
                <a:ext cx="840888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1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ADF82-93AF-4BA9-869B-626D0FA20AD7}"/>
                  </a:ext>
                </a:extLst>
              </p14:cNvPr>
              <p14:cNvContentPartPr/>
              <p14:nvPr/>
            </p14:nvContentPartPr>
            <p14:xfrm>
              <a:off x="167760" y="30600"/>
              <a:ext cx="816120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ADF82-93AF-4BA9-869B-626D0FA20A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240"/>
                <a:ext cx="817992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1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4C108-E2B9-4A50-80F1-7E690BA1FBA3}"/>
                  </a:ext>
                </a:extLst>
              </p14:cNvPr>
              <p14:cNvContentPartPr/>
              <p14:nvPr/>
            </p14:nvContentPartPr>
            <p14:xfrm>
              <a:off x="358200" y="122040"/>
              <a:ext cx="8900280" cy="432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4C108-E2B9-4A50-80F1-7E690BA1F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12680"/>
                <a:ext cx="891900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88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E2-9438-4522-A0B7-B022E052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11D2-FE05-4DA1-A440-059FAF88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4A55AE-C4F8-4853-A4E3-1BD5A5D7559D}"/>
                  </a:ext>
                </a:extLst>
              </p14:cNvPr>
              <p14:cNvContentPartPr/>
              <p14:nvPr/>
            </p14:nvContentPartPr>
            <p14:xfrm>
              <a:off x="228600" y="137160"/>
              <a:ext cx="951012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4A55AE-C4F8-4853-A4E3-1BD5A5D75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7800"/>
                <a:ext cx="9528840" cy="50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FB73A8-B6F9-4BCB-B5CB-7ABCB948F6DF}"/>
                  </a:ext>
                </a:extLst>
              </p14:cNvPr>
              <p14:cNvContentPartPr/>
              <p14:nvPr/>
            </p14:nvContentPartPr>
            <p14:xfrm>
              <a:off x="1119960" y="5394960"/>
              <a:ext cx="2065680" cy="28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FB73A8-B6F9-4BCB-B5CB-7ABCB948F6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0600" y="5385600"/>
                <a:ext cx="208440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6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2021-09-07T03:56:26Z</dcterms:created>
  <dcterms:modified xsi:type="dcterms:W3CDTF">2021-09-07T03:57:17Z</dcterms:modified>
</cp:coreProperties>
</file>