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2:43:27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13123 13653 0</inkml:trace>
  <inkml:trace contextRef="#ctx0" brushRef="#br0" timeOffset="11415.19">4974 1672 0,'0'0'0,"-21"0"32,21 21-32,0-42 93</inkml:trace>
  <inkml:trace contextRef="#ctx0" brushRef="#br0" timeOffset="24099.51">3746 1334 0,'0'0'0,"-21"0"0,0 0 15,0 0-15,0 0 0,0 0 16,-1 0-16,1 0 0,0 0 0,21 21 47,21-21-47,0 0 15,1 0-15,20 0 0,0 0 0,1 21 16,20-21-16,-21 0 0,22 0 16,-1 0-16,1 0 0,-1 0 15,1 0-15,21 0 0,-1 0 0,1 0 16,0 0-16,-1 0 0,-20 0 15,20 0-15,-20 0 0,-1 0 0,1 0 16,-1 0-16,-20-21 0,-22 21 16,0 0-16,0 0 0,0 0 0,1 0 15,-22-21 17,0-1-17,-22 1-15,1 21 0,21-21 16</inkml:trace>
  <inkml:trace contextRef="#ctx0" brushRef="#br0" timeOffset="24591.23">4593 953 0,'0'21'31,"0"0"-31,0 0 0,0 0 16,0 0-16,21 1 0,-21-1 0,21 0 15,1 0-15,-1-21 0,0 21 16,0 0-16,0 1 0,0-1 0,22-21 16,-22 21-16,21-21 0,-21 21 15,22-21-15,-1 21 0,-21-21 0,22 0 16,-22 0-16,21 0 0,-21 0 15,0 0-15,1 0 0,-1 0 0,-21 21 47,-21 1-31,-1-1 0,1-21-16,0 21 0,-21 0 0,21 0 15,-22 0-15,1 1 0,21-1 16,-43 21-16,22-21 0,0 22 0,-1-22 15,1 21-15,0 0 0,-1-20 16,1 20-16,21-21 0,0 0 0,-1 0 16,1-21-16,0 22 0,21-1 15,21-21 17,0-21-17,1-1-15,-1 1 0</inkml:trace>
  <inkml:trace contextRef="#ctx0" brushRef="#br0" timeOffset="25139.25">5969 741 0,'0'0'0,"0"-21"16,0 42 30,0 0-46,0 21 0,0 1 0,0-1 16,0 0-16,0 1 0,-21 20 16,21-20-16,-21 20 0,-1-21 0,22 22 15,-21-22-15,0 22 0,0-22 16,0 0-16,0 1 0,-1-1 16,1 0-16,0 1 0,21-22 0,0 0 0,-21 0 15,21 0-15,0 1 16,-21-22-16,21-22 15,0 1 1,0 0-16,21 0 0</inkml:trace>
  <inkml:trace contextRef="#ctx0" brushRef="#br0" timeOffset="25438.91">5863 826 0,'0'0'0,"21"0"16,0 0-16,1 21 16,-1 0-1,-21 0-15,21 21 0,0 1 0,0-1 16,-21 0-16,21 1 0,1-1 16,-1 0-16,-21 1 0,21-1 0,0 0 15,-21 1-15,0-1 0,21 0 16,-21-20-16,21 20 0,-21-21 0,22 0 15,-22 0-15,0 1 0,0-1 0,21-21 16,-21 21-16,0-42 31,0 0-15,0-1-16,0 1 0,21 0 0</inkml:trace>
  <inkml:trace contextRef="#ctx0" brushRef="#br0" timeOffset="25715.75">6371 656 0,'0'21'0,"0"1"16,0 20-16,-21 0 0,21 1 15,0-1-15,-21 21 0,21 1 16,0-1-16,0 1 0,0-1 15,-21-20-15,21 20 0,-22 1 0,1-22 16,21 0-16,-21 1 0,21-1 16,0 0-16,0 1 0,0-22 0,0 21 15,0-21-15,0 1 16,21-44 0,0 1-1</inkml:trace>
  <inkml:trace contextRef="#ctx0" brushRef="#br0" timeOffset="26132.82">6646 1143 0,'0'0'0,"0"21"0,-21 0 0,0 22 0,0-22 15,21 21-15,-21 1 0,-1-22 16,22 21-16,-21 0 0,21-20 0,0 20 16,0-21-16,0 21 0,0-20 15,0-1-15,0 21 0,0-21 16,21 0-16,1 1 0,-1-22 16,0 0-16,0 0 0,21 0 15,-20-22-15,-1 1 0,21 21 0,-21-21 16,22-21-16,-22 21 0,0-1 15,0-20-15,0 0 0,0 21 0,-21-22 16,0 1-16,0 0 0,0-1 16,0 1-16,0 0 0,0-1 0,0 22 15,-21 0-15,0 0 0,0 0 16,0 21-16,0 0 0,-1 0 0,1 0 16,0 0-16,-21 0 0,21 21 15,-1 0-15,22 0 16,-21-21-16,21 21 0,0 0 15</inkml:trace>
  <inkml:trace contextRef="#ctx0" brushRef="#br0" timeOffset="27428.74">7874 974 0,'0'0'0,"-21"0"0,21-21 31,0-1-31,21 22 0,0-21 16,-21 0-16,21 21 15,0-21-15,-21 0 0,22 0 0,-22-1 0,21 1 16,-21 0-16,0 0 16,0 0-16,0 0 0,0-1 15,-21 22-15,-1 0 0,1 0 16,0 0-16,0 0 0,-21 0 0,20 0 15,-20 0-15,0 22 0,-1-1 16,1 0-16,0 21 0,-1-21 0,1 22 16,0-22-16,21 21 0,-22 1 15,22-22-15,0 21 0,21-21 0,0 0 16,0 1-16,0-1 0,0 0 16,0 0-16,0 0 0,21-21 0,0 21 15,0 1-15,22-22 0,-22 21 16,0-21-16,21 0 0,1 21 15,-22-21-15,21 21 0,1-21 0,-1 21 16,0 0-16,-21-21 0,22 22 16,-22-1-16,0 0 0,-21 0 0,0 0 15,0 0-15,0 22 0,-21-22 16,0 0-16,0 21 0,-22-20 0,1-1 16,0 21-16,-22-21 0,22 0 15,-1-21-15,-20 22 0,21-22 0,-1 0 16,22 0-16,-21 0 0,-1 0 0,22 0 15,-21-22-15,21 1 16,-22 0-16,22 0 0,0 0 0,0 0 16,0-1-16,21 1 0,0 0 15,-21-21-15,21 21 0,0-1 0,0 1 16,0 0-16,0 0 0,0 0 16,21 21-1,0 0-15,0 0 16,0 21-16,-21 0 0,21 0 15,1 0-15,-22 1 0,21-1 0,-21 0 16,21 0-16,0 21 0,-21-20 16,0-1-16,21 21 0,0-21 15,1 0-15,-1 1 0,-21-1 16,21-21-16,0 21 0,21-21 0,-20 21 16,-1-21-16,21 0 0,0 0 15,-20 0-15,20 0 0,0-21 0,1 0 16,-1 0-16,0-1 0,1 1 0,-1 0 15,-21 0-15,21-21 0,-20 20 16,20 1-16,-21 0 0,0-21 0,0 21 16,-21-22-16,0 22 0,22 0 15,-22 0-15,21 0 0,-21-1 16,0 1-16,0 0 0,0 42 31,0 0-15,-21 1-16,21-1 0,-22 21 15,22-21-15,-21 22 0,21-22 0,0 0 16,0 21-16,0-21 0,0 1 16,0 20-16,0-21 0,0 0 0,0 0 15,21 1-15,1-22 16,-1 0-16,0 0 0,0 0 0,0 0 16,0 0-16,1-22 0,-22 1 0,21 0 15,0 0-15,0 0 0,0 0 16,0-1-16,-21-20 0,22 21 0,-1 0 15,-21-22-15,0 22 16,21-21-16,0 21 0,-21 0 0,21-1 16,-21 1-16,0 0 0,0 42 31,0 0-31,0 1 0,0-1 16,0 0-16,-21 0 0,21 0 15,-21 0-15,21 22 0,-21-22 0,21 0 16,0 0-16,0 0 0,0 1 15,0-1-15,0 0 0,0 0 16,21-21 0,0 0-16,0 0 0,0-21 15,1 0-15,20 21 16</inkml:trace>
  <inkml:trace contextRef="#ctx0" brushRef="#br0" timeOffset="27707.59">8826 1185 0,'0'0'0,"-21"0"15,0 0-15,0 0 0,0 0 16,-22 22-16,22-1 0,0 0 16,0 0-16,0 21 0,0-20 15,21 20-15,-22-21 0,1 21 16,21-20-16,0 20 0,0-21 15,0 21-15,0-20 0,0 20 0,0-21 16,0 0-16,0 0 0,0 1 0,21-22 16,1 21-16,-1-21 0,21 0 15,-21 0-15,0 0 0,22 0 0,-22-21 16,21-1-16,1 22 0,-22-42 16,21 21-16,-21 0 0,22 0 0</inkml:trace>
  <inkml:trace contextRef="#ctx0" brushRef="#br0" timeOffset="28211.3">9207 699 0,'-42'84'15,"21"-41"-15,21-1 16,-21 0-16,21 1 0,0-1 0,0 21 15,-21-20-15,21 20 0,-22-20 16,22-1-16,-21 0 0,21 1 0,-21-1 16,21 0-16,0 1 0,-21-22 15,21 21-15,0-21 0,-21 0 0,21 1 16,0-1-16,0 0 0,0-42 47,0 0-47,0-1 15,0 1-15,0 0 0,0 0 0,0 0 16,0-22-16,21 22 0,-21-21 0,21 21 16,0-22-16,0 1 0,1 21 15,20-21-15,-21 20 0,21-20 0,-20 21 16,-1 0-16,21 0 0,-21 21 16,22 0-16,-22 0 0,0 0 15,0 0-15,0 21 0,0 0 16,1 0-16,-1 21 0,-21-20 0,0 20 15,0 0-15,0 1 0,0-22 0,0 21 16,0 0-16,0-20 0,-21 20 16,-1-21-16,1 0 0,0 0 0,21 1 15,0-1-15,-21 0 0,0-21 16,21-21 0,0 0-1</inkml:trace>
  <inkml:trace contextRef="#ctx0" brushRef="#br0" timeOffset="29072.18">10075 1185 0,'0'22'0,"21"-22"15,22 0 1,-22 0-16,0 0 0,0 0 0,0 0 15,22-22-15,-22 22 0,21-21 0,-21 0 16,1 0-16,20 21 0,-21-21 16,0 0-16,0-22 0,-21 22 0,0 0 15,0 0-15,0 0 0,0-22 16,0 22-16,0 0 0,0 0 0,-21 0 16,0-1-16,0 1 0,0 21 15,-22 0-15,22 0 0,-21 0 0,21 21 16,-22 1-16,1-1 0,0 0 15,21 0-15,-22 21 0,1 1 16,21-1-16,-22 0 0,22 1 0,0 20 16,0-20-16,21-22 0,0 21 15,0 0-15,0-20 0,0-1 0,0 0 16,21 0-16,0 0 0,0 0 16,1-21-16,-1 0 0,21 0 0,-21 0 15,0 0-15,22 0 0,-22 0 0,0 0 16,0 0-16,0 0 0,1-21 15,-1 0-15,0 21 0,-21-21 0,0 0 16,0 0-16,0-1 16,-21 22-16,0 0 15,-1 0-15,1 0 0,0 0 16,-21 0-16,21 22 0,-22-1 0,22-21 16,-21 21-16,21 21 0,-1-21 0,1 1 15,-21 20-15,21 0 0,21-21 16,-21 22-16,-1-1 0,22-21 0,0 22 15,0-22-15,0 21 0,0-21 16,22 0-16,-1-21 0,0 22 0,0-22 16,0 0-16,22 0 0,-1 0 0,-21 0 15,21-22-15,1 22 0,-1-21 16,0-21-16,22 21 0,-22-22 0,1 22 16</inkml:trace>
  <inkml:trace contextRef="#ctx0" brushRef="#br0" timeOffset="29371.41">11007 572 0,'0'0'0,"0"-22"0,-22 44 31,1-1-31,0 0 0,0 21 0,21 1 16,-21-1-16,0 21 0,21 1 15,-22-1-15,1 1 0,21 21 0,-21-22 16,0 1-16,0-1 0,0 1 16,-1-22-16,22 21 0,-21 1 15,0-22-15,21 1 0,-21-1 0,21 0 16,0-21-16,0 22 0,0-22 16,0 0-16,21-21 15,0 0-15,0 0 16,-21-21-16,22 0 0,-1 0 15,0-22-15</inkml:trace>
  <inkml:trace contextRef="#ctx0" brushRef="#br0" timeOffset="29785.17">10964 1461 0,'0'0'0,"0"21"15,0 0-15,0 0 16,21-21 0,1 0-16,-1 0 15,0-21-15,21 0 0,-21 21 0,1-21 16,-1-1-16,0 1 0,21 0 16,-21 0-16,1 0 15,-22 0-15,0-1 0,0 1 16,-22 21-1,1 0-15,0 0 16,0 0-16,0 0 0,-22 21 16,22 1-16,0-1 0,0 0 0,0 0 15,0 0-15,-1 0 0,1 1 0,0 20 16,21-21-16,-21 0 0,21 0 16,0 1-16,0-1 0,0 0 0,0 0 15,21-21-15,0 21 0,0-21 16,1 0-16,-1 0 0,21 0 0,-21 0 15,22 0-15,-1 0 0,0 0 16,-21-21-16,22 0 0,-1 0 16,-21 21-16,22-21 0,-22-1 0</inkml:trace>
  <inkml:trace contextRef="#ctx0" brushRef="#br0" timeOffset="30451.81">11599 1270 0,'0'0'0,"-21"0"31,21 21-31,0 0 16,-21 1-16,21-1 0,-21 0 0,21 0 16,-21 0-16,21 22 0,0-22 15,0 0-15,0 0 0,0 0 16,0 0-16,0 1 0,0-1 0,0 0 16,0 0-16,0 0 15,0-42 16,0 0-31,0 0 0,0 0 16,0-1-16,0-20 0,0 21 16,0 0-16,21 0 0,-21-22 15,21 22-15,0-21 0,0 21 0,0-1 16,1-20-16,-1 21 0,0 0 16,21 0-16,-21 21 0,22 0 0,-22-22 15,0 22-15,21 0 0,-20 0 16,-1 22-16,0-1 0,21 0 15,-21 0-15,1 0 0,-1 22 0,0-22 16,-21 0-16,0 21 0,0-21 16,0 1-16,0-1 0,0 0 0,0 21 15,0-21-15,-21 1 0,0-1 16,21 0-16,-22-21 0,1 0 16,0 0-1,21-21 1,0 0-16,0-1 0,0 1 15,0 0-15,21-21 0,0 21 0,1-1 16,-1-20-16,0 0 16,21 21-16,-21-22 0,22 22 0,-1 0 15,-21 0-15,22 0 0,-22-1 16,21 22-16,-21 0 0,0 0 0,22 0 16,-22 0-16,0 22 0,-21-1 0,21 0 15,0 21-15,-21-21 0,0 22 16,0-22-16,0 21 0,0-21 0,0 1 15,0 20-15,0-21 0,0 0 16,-21 0-16,0 1 0,21-1 0,0 0 16,-21-21-16,21 21 0,0-42 31,0 0-15,0 0-16,21-1 0</inkml:trace>
  <inkml:trace contextRef="#ctx0" brushRef="#br0" timeOffset="30843.58">12721 1376 0,'0'21'0,"21"-21"47,0 0-47,1 0 0,-1 0 0,0-21 15,0 21-15,0-21 0,0 21 0,1-21 16,20-1-16,-21 1 0,-21 0 16,21 0-16,-21 0 0,0 0 15,0-1-15,0 1 0,-21 21 16,0 0-16,0 0 16,0 0-16,-1 21 0,1 1 15,-21-1-15,21 0 0,0 0 0,-1 21 16,22-20-16,-21-1 0,0 21 0,21-21 15,-21 22-15,21-22 16,0 0-16,0 0 0,0 0 0,0 0 16,0 1-16,0-1 15,21-21-15,0 21 0,0-21 0,1 0 16,20 0-16,-21 0 0,21-21 0,1 0 16,-1 21-16,-21-22 0,22 1 15,-1 0-15,0 0 0</inkml:trace>
  <inkml:trace contextRef="#ctx0" brushRef="#br0" timeOffset="31299.32">13356 1164 0,'0'0'0,"0"21"16,-21 1-16,0-1 0,0 0 16,21 0-16,-22 0 0,1 22 15,21-22-15,-21 21 0,21-21 0,-21 22 16,0-22-16,21 0 0,-21 0 15,21 21-15,0-20 0,0-1 0,0 0 16,-22 0-16,22 0 0,0 0 16,0-42 15,0 0-31,22 0 16,-22 0-16,21 0 0,0-22 0,0 22 15,0-21-15,0-1 0,22 1 16,-22 0-16,21-1 0,1 1 15,-22 0-15,21-1 0,0 22 0,1-21 16,-1 21-16,0 21 0,-20 0 16,20 0-16,-21 0 0,0 21 0,0 0 15,1 0-15,-1 22 0,-21-22 0,0 21 16,0 0-16,0 1 0,0-22 16,0 21-16,-21 1 0,-1-22 0,1 21 15,0-21-15,0 22 0,0-22 16,0 0-16,21 0 0,0 0 15,-22-21-15,22 21 0,-21-21 16,21-21 0,21 0-16,1 0 0,-1 0 15,0 0-15,0-1 0,21-20 0</inkml:trace>
  <inkml:trace contextRef="#ctx0" brushRef="#br0" timeOffset="31559.17">14499 508 0,'-85'85'31,"64"-43"-31,0 22 0,-21-22 0,21 21 16,-1 22-16,1-21 0,-21-1 15,21 1-15,0-1 0,-22 1 0,22-22 16,0 21-16,0-20 0,0-1 0,-1-21 15,22 22-15,0-22 0,0 0 16,0 0-16,0 0 0,0 0 0,22-21 16,-1 0-16,0 0 15,0 0-15,21-21 0,-20 0 0,-1 0 16,21 0-16</inkml:trace>
  <inkml:trace contextRef="#ctx0" brushRef="#br0" timeOffset="31755.06">14055 1122 0,'0'0'0,"-43"0"0,22 0 0,0 0 0,0 0 16,42 0 15,21 0-31,-21 0 0,22 0 16,-1 0-16,0 0 0,-20 0 0,20-21 15,21 21-15,-20-21 0,-1 21 16</inkml:trace>
  <inkml:trace contextRef="#ctx0" brushRef="#br0" timeOffset="32459.87">15049 974 0,'0'0'0,"-42"0"0,0 21 15,-1-21-15,22 0 0,0 0 0,0 0 16,0 0-16,0 0 0,42 0 31,0 0-31,0-21 0,0 21 0,22-21 16,-1-1-16,21 1 0,-20 0 15,20 0-15,1 0 0,-22 0 0,22-1 16,-22-20-16,0 21 0,1 0 16,-22-22-16,0 1 0,0 21 15,-21 0-15,0 0 0,0-1 0,-42 1 16,21 0-16,-22 21 0,1 0 15,0 0-15,-22 0 0,22 21 0,-22 0 16,1-21-16,-1 43 0,22-22 16,0 21-16,-1 1 0,22-1 0,-21 0 15,42 22-15,-21-22 0,21 0 16,0 1-16,0-1 0,0 0 0,0 1 16,0-22-16,21 21 0,0-21 15,0 1-15,21-1 0,1 0 0,-1-21 16,0 0-16,1 0 0,-1 0 0,22 0 15,-22 0-15,0 0 16,-21-21-16,22 21 0,-22-21 0,-21-1 16,0 1-16,0 0 15,-21 21-15,0-21 0,-22 21 0,-20 0 16,20 0-16,1 0 0,-21 0 0,-1 21 16,22 0-16,-1 0 0,1 1 15,0-1-15,-1 21 0,22-21 0,0 22 16,0-22-16,0 21 0,21-21 15,0 22-15,0-22 0,0 0 0,0 0 16,0 0-16,42 0 0,-21 1 0,22-1 16,-22-21-16,42 0 0,-20 0 15,20 0-15,1 0 0,-1 0 16,1-21-16,20-1 0,-20 22 16,-1-21-16,1 0 0,-22 0 0,22 0 15</inkml:trace>
  <inkml:trace contextRef="#ctx0" brushRef="#br0" timeOffset="32667.75">15769 1101 0,'0'0'0,"0"-21"0,0 42 31,0 0-31,0 0 16,0 0-16,0 22 0,0-22 16,0 21-16,21-21 0,-21 22 0,21-22 15,1 0-15,-22 0 0,0 21 16,21-20-16,0-1 0,0 0 15,0 0-15,0 0 0,1-21 16,-1 0 0,0 0-16,0-21 15,0 0-15</inkml:trace>
  <inkml:trace contextRef="#ctx0" brushRef="#br0" timeOffset="32863.64">16108 1101 0,'0'0'0,"0"-21"0,-21-1 31,-1 22-31,1 22 0,0-1 16,0 0-16,0 21 0,0-21 0,-22 22 15,22-1-15,0-21 0,-21 22 0,-1-1 16,22-21-16,-21 21 0,21-20 16,-22 20-16,22-21 0,0 0 0,0 0 15,21 1-15,21-22 16,0 0-16</inkml:trace>
  <inkml:trace contextRef="#ctx0" brushRef="#br0" timeOffset="33183.46">16468 931 0,'0'0'15,"-22"0"-15,1 0 0,21 22 0,-21-1 16,21 0-16,-21 21 0,0 1 16,21-1-16,0 0 0,0 22 0,0-1 15,-21-20-15,21 41 0,0-20 0,0-1 16,-22 22-16,22 0 0,0-1 16,0-20-16,-21 20 0,21 1 15,0-21-15,-21-1 0,21 22 0,0-22 16,0 1-16,0-1 0,0-20 15,0 20-15,0-21 0,0 1 0,0-1 16,0-21-16,0 0 0,0 1 0,0-1 16,21-21-16,0 0 15,-21-21-15,0-1 16,22 1-16</inkml:trace>
  <inkml:trace contextRef="#ctx0" brushRef="#br0" timeOffset="33448.31">16489 1270 0,'0'0'0,"0"-21"0,0-21 0,0 20 0,0-20 16,21 21-16,0 0 0,-21 0 16,21-1-16,22 1 0,-22 21 0,0-21 15,21 21-15,-21 0 0,1 0 0,20 0 16,-21 0-16,0 0 0,0 21 15,1 0-15,-1 22 0,-21-22 0,0 21 16,0 1-16,0-22 0,0 21 16,-21 0-16,-1-20 0,1-1 15,-21 21-15,0-21 0,-1 0 16,-20 1-16,20-1 0,-20-21 0,21 21 16,-1-21-16</inkml:trace>
  <inkml:trace contextRef="#ctx0" brushRef="#br0" timeOffset="34823.78">3852 2921 0,'0'0'0,"-21"0"0,0 21 0,0-21 0,0 0 16,-1 21-16,1-21 0,0 0 16,21 22-16,-21-22 0,21 21 0,0 0 15,42-21 1,-21 0-16,22 0 0,-1 21 0,0-21 16,22 0-16,-1 0 0,1 0 0,21 0 15,-1 0-15,1 0 0,21-21 16,0 21-16,-1 0 0,1 0 0,0-21 15,0 21-15,-21 0 0,-1 0 16,1 0-16,-22 0 0,1 0 16,-22 0-16,1 0 0,-1 0 0,-21 0 15,0 0-15,-42 0 32,0 0-32</inkml:trace>
  <inkml:trace contextRef="#ctx0" brushRef="#br0" timeOffset="35143.58">5228 2709 0,'0'-21'16,"21"42"15,0-21-31,1 0 15,20 0-15,-21 22 0,21-22 16,1 0-16,-1 21 0,0-21 0,1 21 16,-1-21-16,0 21 0,-20 0 15,-1 0-15,0 1 0,0-1 0,-21 21 16,0 0-16,-21 1 0,0-1 16,0 0-16,-22 22 0,1-22 0,-22 1 15,22 20-15,-21-21 0,20 1 0,-20-1 16,20 0-16,1-20 15,0-1-15,-1 0 0,22 0 0,-21-21 16,21 0-16</inkml:trace>
  <inkml:trace contextRef="#ctx0" brushRef="#br0" timeOffset="36407.54">6921 2773 0,'-21'0'15,"0"0"-15,21 21 0,-21 0 16,21 0-16,0 1 16,0-1-16,0 0 0,0 0 15,0 0-15,21-21 0,0 0 16,0 21-16,22-21 0,-22 0 0,21 0 15,-21 0-15,22-21 0,-1 0 16,0 0-16,1 0 0,-1 0 0,0-1 16,-20 1-16,20-21 0,0 21 0,-21 0 15,1-1-15,-1-20 0,-21 21 16,0 0-16,0 0 0,-21-1 0,-22 22 16,22 0-16,-21 0 15,-1 0-15,22 0 0,-42 0 0,20 22 16,1-1-16,-21 0 0,20 0 15,-20 21-15,20-20 0,1 20 0,0 0 16,-1 1-16,22-1 0,-21 0 0,42-21 16,0 22-16,0-1 0,0-21 15,0 22-15,0-22 0,21 0 0,0 0 16,22 0-16,-1-21 0,0 0 16,1 0-16,-1 0 0,0 0 0,1 0 15,-1-21-15,0 0 0,1 21 0,-1-21 16,-21 0-16,0 21 0,0-22 15,-21 1 1,-21 21-16,0 0 16,-21 0-16,21 0 0,-22 21 0,1 1 15,-22-1-15,22 0 0,0 21 0,-1-21 16,1 22-16,21-1 0,0 0 16,0 1-16,-1-1 0,22 0 0,0 1 15,0-1-15,0-21 0,0 22 16,22-22-16,-22 0 0,42 0 0,-21 0 15,0-21-15,22 0 0,-1 0 0,-21 0 16,21 0-16,1 0 16,-22-21-16,21 0 0,1 0 0</inkml:trace>
  <inkml:trace contextRef="#ctx0" brushRef="#br0" timeOffset="36667.39">7895 2434 0,'0'0'16,"0"-21"-16,0 0 0,-21 21 0,0 0 16,0 21-16,-1 0 0,1 0 15,0 22-15,21-1 0,-21 22 16,0-22-16,21 21 0,0 1 0,0-1 16,0 1-16,0-22 0,0 22 15,-21-1-15,21 1 0,0-1 16,-22-20-16,22 20 0,0-21 0,0 1 15,0-1-15,0 0 0,0-20 16,0-1-16,22-21 16,-1-21-1</inkml:trace>
  <inkml:trace contextRef="#ctx0" brushRef="#br0" timeOffset="37048.17">7959 3133 0,'0'21'0,"0"0"16,0 0 0,0 0-16,21-21 31,0 0-31,0 0 0,0-21 16,0 21-16,22-21 0,-22 0 0,0 0 15,0 21-15,22-21 0,-22-1 16,0 1-16,0 0 0,-21 0 15,0 0-15,-21 21 16,0 0-16,0 0 16,-1 0-16,-20 0 0,21 21 15,-21 0-15,20-21 0,-20 42 16,21-20-16,0-1 0,0 21 0,-1 0 16,22-20-16,0 20 0,0 0 0,0-21 15,0 1-15,0 20 0,0-21 16,22 0-16,-1-21 0,0 21 0,0-21 15,21 22-15,-20-22 0,20 0 16,-21 0-16,21 0 0,1-22 0,-1 1 16,0 0-16,1 0 0,-1 0 0,0 0 15,1-22-15</inkml:trace>
  <inkml:trace contextRef="#ctx0" brushRef="#br0" timeOffset="37664.33">8763 3006 0,'0'-21'16,"0"42"-16,0-64 0,0 65 15,0-1 1,0 0-16,-21 0 0,21 0 16,0 22-16,0-22 0,-21 21 0,21-21 15,-22 22-15,22-1 0,-21-21 16,21 21-16,0-20 0,0-1 0,0 0 16,0 0-16,0 0 0,0-42 46,0 0-46,0 0 0,0-22 16,0 22-16,0 0 0,0-21 16,0-1-16,0 22 0,21-21 0,1 0 15,-1 20-15,0-20 0,0 21 16,0 0-16,0 0 0,1-1 0,20 1 16,-21 21-16,21 0 0,-20 0 0,62 43 31,-41-43-31,-22 42 0,0-21 0,0 21 0,-21-20 15,21 20-15,-21 0 0,0-21 0,21 22 16,-21-1-16,0-21 0,0 0 16,0 1-16,0-1 0,0 0 15,0 0-15,0-42 32,0 0-32,0 0 0,0-1 15,0-20-15,0 21 0,0 0 16,0-22-16,0 22 0,22-21 0,-1 21 15,0-22-15,0 22 0,0 0 0,0-21 16,22 21-16,-22 21 0,0-22 16,21 22-16,-20 0 0,20 0 0,-21 22 15,21-1-15,-20 0 0,20 0 0,-21 0 16,-21 22-16,21-22 0,-21 21 16,0-21-16,0 22 0,0-1 0,0-21 15,0 21-15,-21-20 0,21-1 16,0 0-16,-21 0 0,21 0 15,-21-21-15,21-21 32,21 0-32,0 0 15</inkml:trace>
  <inkml:trace contextRef="#ctx0" brushRef="#br0" timeOffset="38019.14">9927 3133 0,'21'0'16,"-21"21"-1,21-21 1,1 0-16,-1 0 16,0 0-16,0 0 15,0 0-15,0 0 0,22-21 0,-22 21 16,21-21-16,-21 21 0,1-22 0,20 1 16,-21 0-16,0 21 0,0-21 15,-21 0-15,0 0 0,0-1 16,0 1-16,-42 21 0,21 0 15,0 0-15,-22 0 16,22 0-16,-21 21 0,0 1 0,20-1 0,-20 0 16,21 21-16,0-21 0,0 22 15,-1-1-15,22-21 0,0 22 16,0-1-16,0-21 0,0 21 0,0-20 16,22-1-16,-1 0 0,0-21 15,0 21-15,21-21 0,-20 0 0,20 0 16,0 0-16,-21 0 0,22 0 0,-1-21 15,0 0-15,1 0 0,-1-1 16,0 1-16,1-21 0,-1 21 0</inkml:trace>
  <inkml:trace contextRef="#ctx0" brushRef="#br0" timeOffset="38435.58">10731 3006 0,'0'0'0,"-21"0"31,21 21-15,-21 0-16,21 0 0,-21 0 0,21 22 15,-21-22-15,21 21 0,0-21 0,0 22 16,0-22-16,-21 0 0,21 21 16,0-20-16,0-1 0,-22 0 0,22 0 15,0 0-15,-21-21 16,21-21 0,0 0-1,0 0-15,0 0 0,0-22 16,0 22-16,0-21 0,21 21 0,1-22 15,-1 1-15,21 0 0,-21-1 16,22 22-16,-1-21 0,-21-1 16,21 22-16,1 0 0,-1 21 0,-21 0 15,22 0-15,-22 0 0,0 0 0,0 0 16,0 21-16,0 0 0,1 22 16,-22-22-16,0 0 0,0 21 0,0-20 15,0 20-15,0-21 0,0 21 0,0-20 16,0 20-16,0-21 0,0 0 15,-22 0-15,22 1 0,-21-22 0,21 21 16,0-42 15,0-1-31,21 1 0,1 0 0,-1-21 16,0 21-16</inkml:trace>
  <inkml:trace contextRef="#ctx0" brushRef="#br0" timeOffset="38699.44">11472 2540 0,'0'0'0,"0"-42"0,0-22 32,0 85-32,0 1 15,0-1-15,-21 21 0,21 0 0,0 1 16,0-1-16,-21 22 0,21-1 16,-21-21-16,21 22 0,-21-22 15,21 22-15,0-1 0,-22-20 0,1 20 0,21-21 16,-21 1-16,21-1 15,0 0-15,0 1 0,0-22 0,0 0 16,21 0-16,0-21 0,1 0 0,-1 0 16,0 0-16,21 0 0,-21 0 15,1 0-15,20-21 0,-21 21 0,0-21 16,22-21-16,-22 20 0,0 1 0,-21-21 16,0 21-16</inkml:trace>
  <inkml:trace contextRef="#ctx0" brushRef="#br0" timeOffset="38867.33">11388 3006 0,'0'0'0,"-22"0"0,-20 0 16,-21 21-1,63 0-15,0 0 16,21-21 0,0 0-16,0 0 0,0 0 0,0 0 15,22 0-15,-22 0 0,21 0 0,1 0 16,-22-21-16,21 0 0,0 21 15</inkml:trace>
  <inkml:trace contextRef="#ctx0" brushRef="#br0" timeOffset="39479.51">12065 3048 0,'42'-106'31,"-21"85"-31,-21 0 16,22 0-16,-1 21 15,-21 21 1,0 0-16,0 0 16,-21 0-16,-1 22 0,1-22 15,21 21-15,-21 1 0,0-1 0,21 0 16,-21-21-16,0 22 0,21-1 0,0-21 16,-22 0-16,22 1 0,-21-1 15,21 0-15,0 0 0,0-42 31,0 0-15,21 0-16,1-1 0,-1 1 16,0-21-16,0 21 0,0-22 0,0 1 15,1 21-15,20-21 0,0-1 16,1 1-16,-22 0 0,21-1 0,0 22 16,1 0-16,-1 0 0,0 21 0,1 0 15,-22 0-15,21 0 0,-21 21 16,1 0-16,-1 0 0,-21 22 0,0-22 15,0 21-15,0 0 0,0 1 16,0-22-16,0 21 0,-21 1 16,-1-22-16,1 21 0,21-21 0,0 0 15,-21 1-15,21-1 0,-21-21 0,21 21 16,21-42 0,0 0-1,-21-1-15,21 1 0,1 0 16,20 0-16</inkml:trace>
  <inkml:trace contextRef="#ctx0" brushRef="#br0" timeOffset="39850.32">13102 2858 0,'0'0'0,"0"21"16,-21 0-16,21 0 0,-42 0 0,20 0 0,1 1 15,0-1-15,0 21 0,0-21 16,0 22-16,-1-1 0,1-21 15,0 21-15,21-20 0,-21 20 0,21-21 16,0 0-16,0 0 0,0 1 16,0-1-16,21 0 0,0-21 0,22 0 15,-22 0-15,21 0 0,-21 0 0,22 0 16,-1-21-16,0 21 0,1-21 16,-22-1-16,21 1 0,0-21 0,-20 21 15,-1-22-15,0 22 0,0-21 0,-21 0 16,0 20-16,0-20 0,0 0 15,0 21-15,-21-22 0,0 22 16,0 0-16,-22 0 0,22 21 0,-21 0 16,-1 0-16,22 0 0,-21 0 15,0 0-15,20 0 0,1 0 0,0 21 16,0-21-16,0 21 0,21 0 16,0 0-16,21-21 15,0 0-15</inkml:trace>
  <inkml:trace contextRef="#ctx0" brushRef="#br0" timeOffset="40155.14">13906 2392 0,'22'-127'31,"-44"254"-31,44-233 15,-22 127-15,-22 0 0,1 22 0,0 20 16,0-20-16,0 20 0,0 1 0,-1 20 16,1-20-16,0-1 0,-21 1 15,21 20-15,-1-20 0,-20-1 0,21 1 16,0-1-16,0-20 0,-1 20 0,1-20 16,21-1-16,0-21 15,0 0-15,0 0 0,0 1 0,0-1 16,21-21-16,1 0 0,-1 0 0,0 0 15,0 0-15,21-21 0,-20-1 16,-1 1-16,21 0 0,0-21 0,-20 21 16,20-22-16,-21 1 0</inkml:trace>
  <inkml:trace contextRef="#ctx0" brushRef="#br0" timeOffset="40327.41">13568 2815 0,'0'0'0,"-43"21"0,-84 1 31,127-1-31,22-21 16,-1 0-16,21 0 15,-21 0-15,22 0 0,-1 0 0,21 0 16,-20-21-16,20-1 0,1 22 16,-1-21-16,1 0 0</inkml:trace>
  <inkml:trace contextRef="#ctx0" brushRef="#br0" timeOffset="40875.1">14351 2921 0,'0'0'0,"-21"0"0,21 21 0,-21-21 16,21-21 15,21 0-31,21 0 0,-21 0 16,0-22-16,1 22 0,20-21 16,-21-1-16,21 1 0,-20 0 15,-1-1-15,21 1 0,-21-21 0,0 20 16,1 22-16,-22-21 0,0 21 15,21-1-15,-21 44 16,-21-1-16,-1 0 16,1 21-16,0 1 0,21 20 15,0 1-15,-21-1 0,21-21 0,0 22 16,-21-1-16,21-20 0,0 20 0,0-20 16,0-1-16,0 21 0,0-20 15,0-1-15,0 0 0,21-20 0,-21 20 16,0-21-16,21 21 0,-21-20 15,0-1-15,0 0 0,0 0 16,-21-21-16,0 0 0,0 0 16,-1 0-16,1 0 0,0-21 15,-21 21-15,21-21 0,-1 0 0,-20-1 16,21 1-16,0 0 0,0 0 0,-1 21 16,22-21-16,-21 0 0,21-1 15,21 1 1,22 0-16,-22 21 0,0-21 0,21 21 15,1-21-15</inkml:trace>
  <inkml:trace contextRef="#ctx0" brushRef="#br0" timeOffset="41299.86">14901 2942 0,'0'0'0,"0"21"31,0 1-15,-21-1-16,21 21 0,-21-21 0,21 22 15,0-22-15,0 21 0,0 0 16,0-20-16,-21 20 0,21-21 0,0 21 16,-21-20-16,21-1 0,0 0 0,0 0 15,0-42 17,0 0-32,0 0 15,0-22-15,0 22 16,0-21-16,0-1 0,0 1 0,21 0 15,0-1-15,0 1 0,0 0 16,0-1-16,22 22 0,-1-21 0,0 21 16,1 0-16,-1-1 0,0 1 0,22 21 15,-22 0-15,1 0 0,-1 21 16,-21 1-16,21 20 0,-20-21 0,-1 21 16,0-20-16,0 20 0,-21 0 0,0 1 15,0-1-15,0-21 0,0 21 16,0 1-16,0-22 0,0 0 0,0 0 15,0 0-15,-21 1 0,21-1 0,21-42 32,-21-1-17,21 1-15,0-21 0,1 21 0</inkml:trace>
  <inkml:trace contextRef="#ctx0" brushRef="#br0" timeOffset="41531.72">15896 2350 0,'0'0'16,"0"21"0,0 0-16,-21 21 0,21-21 0,-21 22 15,21 20-15,-21-20 0,21-1 0,-22 21 16,22 1-16,0-22 16,0 22-16,0-22 0,0 0 0,-21 22 15,21-22-15,0 1 0,0-1 0,0 0 16,0-21-16,0 22 0,0-22 15,0 0-15,21-21 0,1 0 16,-1 0-16,0 0 0,0 0 0,-21-21 16,21 21-16</inkml:trace>
  <inkml:trace contextRef="#ctx0" brushRef="#br0" timeOffset="41691.62">15727 2921 0,'0'0'0,"-21"0"15,21 21 1,21-21-16,0 0 16,0 0-16,0 0 0,0 0 0,22 0 15,-1 0-15,0 0 0,1-21 16,20 21-16,-20-21 0,20 21 0</inkml:trace>
  <inkml:trace contextRef="#ctx0" brushRef="#br0" timeOffset="42344.26">16404 3006 0,'0'0'0,"-21"21"0,-43 0 31,86-21 0,-1-21-31,0 21 0,21-21 16,-21 21-16,1-21 0,-1-1 15,21 1-15,-21 21 0,-21-21 0,0 0 16,0 0-16,-21 21 31,-21 0-31,21 21 0,-1 0 16,1 0-16,-21 0 0,21 1 16,0-1-16,-1 21 0,1-21 0,21 22 15,0-22-15,0 21 0,0-21 0,0 0 16,0 1-16,0-1 0,0 0 15,21 0-15,1-21 0,-1 0 0,0 0 16,21 0-16,-21 0 0,22 0 16,-22 0-16,21-21 0,-21 21 0,22-21 15,-22 0-15,21-1 0,-21 1 0,1-21 16,-1 21-16,-21 0 0,21-22 16,0 22-16,0 0 0,-21-21 15,21 20-15,1 1 0,-22 0 0,21 0 16,0 21-16,0 0 15,0 0-15,-21 21 0,21-21 16,1 21-16,-22 0 0,21 22 0,0-22 16,0 21-16,0-21 0,-21 22 15,0-1-15,21-21 0,-21 22 0,0-1 16,0-21-16,0 0 0,0 0 0,0 1 16,-21-1-16,21 0 0,-21-21 15,0 0-15,0 0 0,0 0 16,21-21-16,0 0 15,0-22-15,0 22 16,0-21-16,0 21 0,21-22 0,0 1 16,0 21-16,0-22 0,0 1 15,1 21-15,-1-21 0,0 20 0,0 1 16,0 0-16,0 21 0,1-21 0,20 21 16,-21 0-16,21 0 0,-20 0 15,20 0-15,0 0 0</inkml:trace>
  <inkml:trace contextRef="#ctx0" brushRef="#br0" timeOffset="42844.97">17759 3112 0,'21'0'16,"-21"-22"-16,21 1 15,-21 0-15,21 0 16,-21 0-16,0 0 0,21-1 0,-21 1 15,0 0-15,0 0 0,0 0 16,-21 0-16,0 21 0,0 0 0,0 0 16,0 0-16,-22 0 0,22 0 0,-21 0 15,-1 21-15,22 0 0,-21 21 16,0-21-16,20 1 0,-20 20 0,21-21 16,-21 21-16,20-20 0,1 20 15,21-21-15,0 21 0,0-20 16,0-1-16,0 0 0,0 0 0,0 0 15,21-21-15,1 0 0,-1 0 16,21 0-16,-21 0 0,22 0 0,-22 0 16,21 0-16,-21-21 0,22 0 0,-22 0 15,21 0-15,-21-22 0,0 22 16,1-21-16,-1 21 0,0-22 0,0 22 16,-21-21-16,0 21 0,0-1 0,0 1 15,0 42 1,0 1-16,0-1 15,-21 0-15,21 0 0,-21 21 16,21-20-16,0 20 0,0-21 16,0 0-16,0 0 0,0 22 0,0-22 15,21 0-15,0-21 16,0 21-16,0-21 0,1 0 16,-1 0-16,21-21 0,0 21 0,-20-21 15,20 0-15</inkml:trace>
  <inkml:trace contextRef="#ctx0" brushRef="#br0" timeOffset="43296.71">18330 2582 0,'-21'-42'15,"42"84"-15,-63-126 0,0 41 0,42 22 0,-22 0 16,1 0-16,0 21 0,0 0 16,21 21-16,0 0 0,-21 0 0,0 22 15,21-1-15,-22 0 0,22 1 16,0 20-16,0-20 0,0 20 0,0-21 15,0 1-15,0 20 0,0-20 0,0-1 16,0 0-16,0-21 0,22 22 16,-22-22-16,0 0 0,0 0 0,0 0 15,0-42 17,0 0-32,0 0 0,0 0 15,0 0-15,21-1 16,-21 1-16,21-21 0,0 21 0,0-22 15,0 22-15,22-21 0,-22 21 0,21 0 16,1-1-16,-22 22 0,21 0 16,-21 0-16,22 0 0,-22 22 0,0-1 15,0 0-15,0 21 0,0-21 16,-21 22-16,0-22 0,0 21 0,0 1 16,0-22-16,0 0 0,-21 21 0,0-21 15,-21 1-15,21-22 0,-22 21 16,22 0-16,-21-21 0,21 0 15,-22 0-15,22 0 0,0 0 0,0 0 16,0 0-16,-1 0 0,22-21 16,0 0-16,0-1 0,0 1 15,22 0-15,-1 0 0</inkml:trace>
  <inkml:trace contextRef="#ctx0" brushRef="#br0" timeOffset="43551.57">19029 2392 0,'0'0'0,"-21"21"16,21 21-1,-22-20-15,1 41 0,0-21 16,21 1-16,0 20 0,-21 1 0,21-22 16,-21 22-16,21-22 0,0 21 15,-21-20-15,21-1 0,0 0 0,0 1 16,0-1-16,-22-21 0,22 22 0,-21-22 15,21 0-15,0 0 0,0 0 16,21-21 0,1-21-1,-1 0-15,0 21 0,0-42 0</inkml:trace>
  <inkml:trace contextRef="#ctx0" brushRef="#br0" timeOffset="43864.39">19050 3048 0,'21'0'31,"0"0"-31,0 0 0,1 0 16,-1 0-16,0 0 0,21-21 15,-21 21-15,22 0 0,-22-21 0,21 21 16,-21-21-16,22 21 0,-22-22 16,0 1-16,0 0 0,-21 0 15,0 0-15,0 0 0,-21 21 16,0 0-16,0 0 0,-22 0 15,22 0-15,-21 21 0,0 0 0,20 0 16,1 0-16,-21 0 16,21 1-16,0 20 0,21-21 0,0 0 15,-22 0-15,22 1 0,0-1 0,0 0 16,0 0-16,0 0 0,22-21 16,-1 21-16,0-21 0,0 0 0,0 0 15,22 0-15,-1 0 0,-21-21 16,21 21-16,22-21 0,-22 0 15</inkml:trace>
  <inkml:trace contextRef="#ctx0" brushRef="#br0" timeOffset="44490.93">19960 2455 0,'0'0'0,"-21"0"0,0 0 16,0 22-16,42-22 31,0 0-31,0 0 0,0 0 0,22 0 16,-1 0-16,21-22 15,-20 22-15,-1-21 0,22 0 0,-22 21 16,0-21-16,1 0 0,-22 0 15,0-1-15,-21 1 0,0 0 0,0 0 16,-21 21-16,0-21 0,-1 0 0,-20 21 16,0 0-16,21 0 0,-22 0 15,1 0-15,0 0 0,-1 0 0,1 0 16,0 21-16,-1 0 0,1 21 16,21-21-16,-22 22 0,22-22 0,0 21 15,21-21-15,0 22 0,0-22 16,0 0-16,0 21 0,42-20 0,-20-1 15,-1 0-15,21-21 0,0 21 16,-20-21-16,20 0 0,0 21 16,1-21-16,-1 0 0,-21 0 0,21 0 15,-20 0-15,-22-21 16,-43 21 0,22 0-16,-21 0 0,21 0 0,-22 21 15,1 0-15,0 1 0,20-1 16,-20 0-16,0 0 0,21 21 0,-1 1 15,1-22-15,0 21 0,21-21 16,0 1-16,0 20 0,0-21 16,0 0-16,21 0 0,0 1 0,1-1 0,20 0 15,-21-21-15,21 0 16,1 21-16,20-21 0,-20 0 0,-1 0 16,21 0-16,-20-21 0,-1 21 0,22-21 15,-43 0-15,21-1 0,0 1 16,-20 0-16,-1 0 0,0-21 0,0 20 15</inkml:trace>
  <inkml:trace contextRef="#ctx0" brushRef="#br0" timeOffset="44675.82">20659 2836 0,'21'-63'0,"-64"169"0,65-149 0,20-62 16,-42 83-16,21 1 0,-21 0 0,21 21 15,-21 21-15,0 0 16,0 1-16,0-1 0,0 21 0,0 0 16,0-20-16,21 20 0,-21 0 15,0-21-15,22 22 0,-1-22 16,-21 0-16,21 0 0,0 0 0,21 1 15,-20-1-15,-1 0 0,21-21 16,-21 0-16,0 0 0,1 0 0,-1 0 16,0 0-16,0-21 15,-21 0-15,0-1 0</inkml:trace>
  <inkml:trace contextRef="#ctx0" brushRef="#br0" timeOffset="44855.72">21103 2794 0,'0'-21'0,"0"42"0,0-63 16,0 21-16,-21 21 15,0 0 1,0 21-16,-1 21 0,-20-21 16,21 0-16,0 22 0,-22-22 0,1 21 15,21-21-15,-21 22 0,-1-22 16,22 0-16,-21 21 0,21-20 0,-1-1 16,1 0-16,0 0 0,21 0 0,0 0 15,0 1 1,21-22-16</inkml:trace>
  <inkml:trace contextRef="#ctx0" brushRef="#br0" timeOffset="45159.55">21717 2815 0,'21'-42'0,"-42"84"0,42-105 0,-21 42 0,0-1 15,0 1-15,0 42 16,0 1-16,0-1 0,-21 0 15,0 21-15,0 1 0,21-1 0,0 0 16,-22 1-16,22 20 0,-21-21 16,21 22-16,0-1 0,0 1 0,0-1 15,-21 22-15,21-21 0,0-1 0,0 1 16,0-1-16,0 1 0,-21-1 16,0 1-16,21-22 0,0 21 0,-21-20 15,-1 20-15,22-20 0,-21-1 16,21-21-16,-21 21 0,21-20 15,0-1-15,0-42 16,0-1 0,0-20-16,0 21 0</inkml:trace>
  <inkml:trace contextRef="#ctx0" brushRef="#br0" timeOffset="45411.63">21780 3069 0,'0'-21'0,"0"42"0,0-84 0,-21 20 0,21 22 16,-21-21-16,0 21 0,21 0 0,0-1 16,0 1-16,0 0 0,0 0 15,21 0-15,21 0 0,-20 21 0,20 0 16,0 0-16,1 0 0,-1 0 16,0 0-16,1 21 0,-1 0 0,-21 0 15,0 21-15,0-20 0,-21 20 16,0-21-16,0 21 0,-21-20 0,0-1 15,0 0-15,-21 0 0,-1 0 0,-20 0 16,20 1-16,-20-22 16,-1 0-16,1 21 0,-1-21 0,22 0 0</inkml:trace>
  <inkml:trace contextRef="#ctx0" brushRef="#br0" timeOffset="46347.98">3662 5186 0,'0'0'0,"-43"0"0,22 0 0,0-21 0,0 21 16,42 0 15,0 0-31,22 0 16,-22 0-16,21 0 0,22 0 0,-22 0 16,21 0-16,1 0 0,-1 0 0,22 0 15,0 0-15,-1 0 0,22 21 16,0-21-16,-21 0 0,21 0 0,-1 21 15,-20-21-15,-21 0 0,20 0 16,-20 0-16,-22 0 0,0 0 16,1 0-16,-1 0 0,-21 0 0,0 0 15,-21-21 1,0 0 0,-21 0-16,0 21 0,0-22 15,0 1-15,0 0 0</inkml:trace>
  <inkml:trace contextRef="#ctx0" brushRef="#br0" timeOffset="46579.83">4932 5038 0,'-21'0'0,"42"0"0,-64 0 16,22 0-16,42 0 31,1 0-31,-1 0 0,0 0 16,0 0-16,21 0 0,-20 21 0,-1-21 15,21 0-15,-21 21 0,0 0 16,1-21-16,-1 21 0,0 1 0,-21-1 15,0 0-15,0 0 0,0 21 0,0-20 16,-21-1-16,0 0 0,-1 21 16,-20-21-16,0 22 0,21-22 0,-22 0 15,1 0-15,0 22 0,-1-22 16,1 0-16,21-21 0,-22 21 0,22-21 16</inkml:trace>
  <inkml:trace contextRef="#ctx0" brushRef="#br0" timeOffset="48907.28">6456 4741 0,'0'0'0,"-21"0"0,-1 0 15,1 0-15,21 22 16,0-1 0,21-21-1,1 21-15,-1-21 0,0 0 16,0 0-16,0 0 0,22 0 16,-22 0-16,21 0 0,-21 0 0,22-21 15,-1 21-15,0-21 0,1-1 16,-22 1-16,21 0 0,0 0 0,1 0 15,-22 0-15,21-1 0,-21 1 0,1 0 16,-22 0-16,0 0 0,0 0 16,0-1-16,-43 1 0,22 21 15,-21 0-15,21 0 0,-22 0 16,1 0-16,-22 0 0,22 21 0,0 1 16,-1-1-16,1 0 0,0 0 0,-1 21 15,1 1-15,21-22 0,0 21 16,0 1-16,21-1 0,-22 0 15,22 1-15,0-22 0,0 21 16,22-21-16,-1 0 0,0 1 0,21-1 16,-21 0-16,22-21 0,-1 0 0,0 21 15,1-21-15,-1 0 0,0 0 16,1 0-16,-1 0 0,0 0 0,-20 0 16,-1 0-16,0 0 0,-42 0 31,0 0-31,-1 0 15,1 21-15,-21 0 0,21 1 16,-22-1-16,1 21 0,0-21 0,21 22 16,-22-1-16,22-21 0,0 21 0,0 1 15,21-1-15,0-21 0,0 22 16,0-22-16,0 0 0,42 0 0,-21 0 16,0 0-16,22-21 0,-1 0 15,0 0-15,1 0 0,20 0 0,-20-21 16,-1 0-16,21 0 0,-20 0 0,20 0 15,-20-22-15,-1 22 0,0-21 16,22-1-16,-22 1 0,0 0 0,1-22 16,-1 22-16,0-22 0</inkml:trace>
  <inkml:trace contextRef="#ctx0" brushRef="#br0" timeOffset="49132.15">7810 4339 0,'-21'-21'0,"42"42"0,-63-42 0,21 21 0,0 0 15,0 0-15,21 21 0,-22 22 16,1-22-16,0 21 0,21 0 0,-21 1 16,21-1-16,0 0 0,0 22 15,-21-1-15,21 1 0,-21-1 0,21 1 16,-22-1-16,22 1 0,-21-1 0,21-20 16,0 20-16,0-20 15,-21-1-15,21 0 0,0-21 0,0 22 16,0-22-16,21-21 0,0 21 0,1-21 15,-1 0-15,0 0 0,21 0 16</inkml:trace>
  <inkml:trace contextRef="#ctx0" brushRef="#br0" timeOffset="49531.92">8149 5207 0,'0'0'0,"-21"42"16,0-20-16,42-44 47,0 22-47,0-21 0,0 0 0,1 0 16,-1 0-16,21 0 0,-21-1 0,0 1 15,1-21-15,-1 21 0,0 0 16,0-22-16,-21 22 0,0 0 0,0 0 15,0 0-15,0-1 0,-21 22 16,0 0-16,0 0 0,-1 0 0,1 0 16,-21 0-16,21 22 0,0 20 0,-22-21 15,22 21-15,0-20 16,0 20-16,0 0 0,-1 1 0,22-22 16,-21 21-16,21 0 0,0-20 0,0 20 15,0-21-15,0 21 0,21-20 16,1-1-16,-1-21 0,0 21 0,21-21 15,-21 0-15,22 0 0,-22 0 0,21 0 16,1 0-16,-1-21 0,21 0 16,-20-1-16,-1 1 0</inkml:trace>
  <inkml:trace contextRef="#ctx0" brushRef="#br0" timeOffset="50151.57">8932 4868 0,'0'0'0,"0"-21"16,0 0-16,0 42 15,-21 0 1,21 22-16,-21-1 0,21 0 0,0-20 16,-21 20-16,0 0 0,-1 1 15,22-1-15,0 0 0,-21 1 0,0-22 16,21 21-16,0-21 0,0 0 0,-21 1 16,21-1-16,0 0 0,0-42 31,21 0-16,-21-1-15,0 1 16,21 0-16,0 0 0,-21-21 16,22 20-16,-22-20 0,21 21 0,0-21 15,0-1-15,-21 1 0,21 0 16,0 20-16,1-20 0,-1 21 0,0 0 16,0 21-16,0 0 0,0 0 15,1 0-15,-1 21 0,-21 21 16,0-21-16,21 1 0,-21 20 0,21 0 15,-21-21-15,0 22 0,0-22 16,0 21-16,0-21 0,0 1 16,0-1-16,0 0 0,0 0 0,0 0 0,0 0 15,21-21 1,0-21 0,1 0-16,-22 0 15,21 0-15,0 0 0,0-22 0,0 22 16,0-21-16,1-1 0,-1 1 15,0 0-15,21-1 0,1 1 0,-22 21 16,21-21-16,0 20 0,1 1 16,-1 21-16,-21 0 0,22 0 0,-22 0 15,0 21-15,0 22 0,-21-22 0,0 0 16,0 21-16,0 1 0,0-1 16,0 0-16,0-20 0,0 20 0,0 0 15,0-21-15,0 1 0,0-1 0,0 0 16,0 0-16,0 0 15,21-21 1,0-21 0,1 21-16</inkml:trace>
  <inkml:trace contextRef="#ctx0" brushRef="#br0" timeOffset="50523.36">10245 5101 0,'0'21'16,"0"-42"15,21 0-15,0 0-16,0 21 16,0-21-16,0 0 0,1-1 0,-1 1 15,-21 0-15,21 0 0,0 0 0,-21 0 16,0-1-16,0 1 0,0 0 15,0 0-15,-21 21 16,0 0-16,0 0 0,-1 21 0,1 0 16,0 0-16,0 1 15,0 20-15,0 0 0,-1 1 0,1-22 16,21 21-16,-21 0 0,21 1 0,0-22 16,0 21-16,21-21 0,0 1 15,22-1-15,-22 0 0,21-21 0,1 21 16,-22-21-16,21 0 0,0 0 0,1 0 15,-1 0-15,0 0 0,22 0 16,-22-21-16,1 21 0,-22-21 0,21 0 16</inkml:trace>
  <inkml:trace contextRef="#ctx0" brushRef="#br0" timeOffset="50923.24">10985 4868 0,'0'-42'15,"0"84"-15,0-105 0,-21 42 0,0 21 16,0 21-1,21 0-15,-21 21 0,21-20 0,0 20 16,0 0-16,-21 1 0,21-1 0,-22 0 16,22 1-16,0-22 0,0 21 15,-21-21-15,21 22 0,0-22 0,-21 0 16,21 0-16,0 0 0,0 0 16,0-42 15,0 0-31,21 0 0,0 0 15,1-22-15,-22 22 0,42-21 0,-21 0 16,0-1-16,0 1 0,22 0 16,-22-1-16,21 1 0,-21 0 0,22 20 15,-22-20-15,0 21 0,0 21 16,0 0-16,1 0 0,-1 0 0,-21 21 16,0 0-16,0 0 0,0 22 0,21-1 15,-21 0-15,0-20 0,0 20 16,0 0-16,0 1 0,0-1 0,0-21 15,0 21-15,0-20 0,0-1 0,0 0 16,21 0-16,0-21 16,0 0-1,1 0-15,-1-21 0</inkml:trace>
  <inkml:trace contextRef="#ctx0" brushRef="#br0" timeOffset="51171.1">11726 4360 0,'0'0'15,"-21"22"-15,21-1 0,-21 0 0,0 0 16,0 0-16,21 22 0,-22-1 0,22-21 16,-21 43-16,21-22 0,-21 21 15,21-20-15,0 20 0,-21 1 16,0-1-16,21-20 0,0 20 0,0-21 15,0 1-15,-21-1 0,21 0 0,0-20 16,0 20-16,0-21 0,21 0 16,0-21-16,0 0 0,0 0 15,0 0-15,1-21 0</inkml:trace>
  <inkml:trace contextRef="#ctx0" brushRef="#br0" timeOffset="51355.99">11409 4868 0,'0'0'0,"0"22"0,-21-22 0,21 21 16,21-21 0,0 0-16,0 0 0,21 0 15,1-21-15,-22-1 0,42 1 0,-20 21 16</inkml:trace>
  <inkml:trace contextRef="#ctx0" brushRef="#br0" timeOffset="52018.96">12171 4847 0,'0'0'0,"-21"-21"15,21 0-15,-22 0 0,22 0 0,0-1 16,0 1-16,22 0 16,-1 0-16,0 21 0,0 0 0,0 0 15,0 0-15,1 0 0,-1 0 16,0 0-16,0 0 0,0 0 0,0 21 16,1 0-16,-1 0 0,0 22 0,0-1 15,-21-21-15,0 22 0,0-1 16,0 0-16,0 1 0,0-1 0,0-21 15,0 21-15,0-20 0,-21 20 0,0-21 16,21 0-16,0 0 16,-21 1-16,-1-22 0,1 0 15,21-22 1,0 1-16,0 0 0,0 0 16,0-21-16,21 20 0,1-20 0,-1 0 15,0-22-15,0 22 0,21 0 16,-20-22-16,20 22 0,-21-1 0,21 1 15,1 21-15,-1 0 0,0 0 0,1-1 16,-1 22-16,-21 0 16,22 0-16,-1 22 0,-21-1 0,0 0 0,-21 21 15,0-21-15,0 22 0,0-1 0,0 0 16,0 1-16,0-1 16,-21-21-16,0 22 0,0-1 0,0-21 15,21 0-15,0 0 0,0 1 0,0-1 16,21-21-1,0 0-15,0-21 16,0 21-16,0-22 0,22 1 0</inkml:trace>
  <inkml:trace contextRef="#ctx0" brushRef="#br0" timeOffset="52371.76">13504 4593 0,'0'-21'0,"0"42"0,-21-21 31,0 21-15,0 22-16,0-22 0,-1 21 0,1-21 16,0 22-16,0-1 0,21 0 0,0 1 15,-21-22-15,21 21 0,0-21 16,0 22-16,0-22 0,0 0 0,0 0 16,21 0-16,0-21 0,0 0 15,0 0-15,1 0 0,-1 0 16,0 0-16,0-21 0,0 21 0,0-21 15,1-21-15,-1 21 0,-21-22 0,0 1 16,0 0-16,0-1 16,0 22-16,0-21 0,0-1 0,-21 1 15,-1 21-15,1 0 0,0 0 0,0-1 16,0 1-16,0 21 0,-1 0 16,1 0-16,-21 0 0,21 0 0,0 21 15,-1-21-15,1 0 0,21 22 16,21-22-1</inkml:trace>
  <inkml:trace contextRef="#ctx0" brushRef="#br0" timeOffset="52648.49">14139 4191 0,'0'-21'15,"-21"21"1,0 0-16,21 21 0,0 21 16,-21-20-16,0 20 0,21 0 0,0 1 15,-22 20-15,1-21 0,0 1 0,0 20 16,0-20-16,0 20 16,-1-21-16,1 1 0,21 20 0,0-20 0,-21-22 15,21 21-15,0 0 0,0-20 16,0-1-16,21-21 0,0 21 15,1-21-15,-1 0 0,21 0 0,0 0 16,-20-21-16,20 0 0,-21-1 0,21 1 16</inkml:trace>
  <inkml:trace contextRef="#ctx0" brushRef="#br0" timeOffset="52839.83">13864 4593 0,'0'0'0,"-21"21"15,0-21-15,0 0 0,42 0 32,21 0-32,-21 0 15,22 0-15,-1 0 0,0 0 0,1-21 16,20 21-16,-21 0 0,22-21 0,-1 0 16,1 21-16,-1-21 0,1 21 15,-1 0-15</inkml:trace>
  <inkml:trace contextRef="#ctx0" brushRef="#br0" timeOffset="53266.96">15155 4678 0,'0'-21'0,"0"42"0,0-63 0,0 20 16,21 1-16,1 0 0,-1 0 0,0 0 15,-21 0-15,21-1 0,0 1 16,-21 0-16,21 0 0,-21 0 0,0 0 16,0-1-16,-21 22 15,0 0-15,0 0 16,-21 22-16,20-1 0,1 21 0,-21-21 15,21 22-15,-22-1 0,22 0 16,0 1-16,0 20 0,-21-21 0,42 22 16,-22-22-16,22 22 0,0-22 0,0 0 15,0-20-15,0 20 0,0-21 16,22 21-16,-1-42 0,21 22 0,0-1 16,1-21-16,-1 0 0,22 0 0,-1 0 15,-21 0-15,22-21 0,-1-1 16,-20 1-16,20 0 0,1-21 0,-22-1 15,0 22-15,22-42 0,-22 20 16,-21 1-16,22-21 0</inkml:trace>
  <inkml:trace contextRef="#ctx0" brushRef="#br0" timeOffset="53659.99">16023 4233 0,'0'0'0,"0"-63"0,0 42 0,0-22 16,0 22-16,-21 21 15,0 0-15,0 43 0,-1-1 16,1 0-16,21 1 0,-21 20 0,0-21 15,0 22-15,0-22 0,-1 22 0,22-1 16,0-20-16,-21 20 0,21-21 16,0 1-16,0-1 0,0 0 0,0 1 15,0-1-15,0-21 16,0 22-16,21-22 0,1-21 0,-1 21 16,0-21-16,0 0 0,21 0 0,-20 0 15,20 0-15,0-21 0,1 0 16,-1-1-16,0 1 0,1 0 0,-22-21 15,21 21-15,0-22 0,-20 22 0,20 0 16,-21-21-16,0 20 0,0 1 16,1 0-16,-22 42 15,0 0 1,0 1-16,-22 20 0,1-21 16,0 21-16,21 1 0,0-22 15,-21 21-15,21 1 0,-21-22 0,21 0 16,0 0-16,0 0 0,0 0 15,0 1-15,21-22 16,0 0-16,21 0 0,-20 0 16,-1-22-16,0 1 0,21 0 0</inkml:trace>
  <inkml:trace contextRef="#ctx0" brushRef="#br0" timeOffset="53826.89">16700 4551 0,'0'0'0,"-21"-21"0,0 21 0,0-21 0,0 21 15,0 0-15,-1 0 16,1 0-16,0 0 0,0 0 16,21 21-16,-21 0 0,21 0 15,0 0 1,21-21-16,0 0 0,0 0 16,0 0-16,22 0 0</inkml:trace>
  <inkml:trace contextRef="#ctx0" brushRef="#br0" timeOffset="54160.08">17166 4614 0,'0'0'0,"-21"-21"0,-43-21 31,43 42-31,0 0 16,0 0-16,0 0 0,0 21 16,21 0-16,-22 0 0,1 22 15,21-22-15,-21 21 0,21 1 0,-21-1 16,0 0-16,21 1 0,0-1 0,0 0 16,0 1-16,0-22 15,0 21-15,0-21 0,0 0 0,21 1 16,21-22-16,-21 0 0,22 21 0,-1-21 15,0 0-15,22 0 0,-22-21 16,22-1-16,-1 22 0,1-42 0,-1 21 16,-20 0-16,20-22 0,-21 1 0</inkml:trace>
  <inkml:trace contextRef="#ctx0" brushRef="#br0" timeOffset="54711.76">17843 4212 0,'0'0'0,"22"-63"0,-22-64 31,-22 127-31,1 21 16,21 21-16,-21 1 0,0-1 0,21 21 16,-21-20-16,21 20 0,-21-20 15,21 20-15,-22-21 0,1 22 0,21-22 16,0 22-16,-21-22 0,21 0 0,-21 1 16,21-1-16,0 0 0,0 1 15,0-22-15,0 0 0,0 0 0,0 0 16,0-42 15,0 0-31,21 0 0,0-21 0,-21 20 16,21-20-16,1 21 0,-1-21 15,0-1-15,0 22 0,0-21 16,22 21-16,-22-22 0,0 22 0,21 0 16,-21 21-16,22 0 0,-22-21 15,0 21-15,0 0 0,-21 21 16,0 0-16,0 0 0,0 0 15,-21 1-15,0-1 16,-21-21-16,20 21 0,1 0 0,-21-21 16,21 0-16,-22 21 0,22-21 0,0 0 15,0 0-15,0 0 0,0 0 16,-1 0-16,1 0 0,21 21 0,0 1 16,-21-22-16,21 21 15,0 0-15,0 0 0,0 0 16,0 0-16,0 1 0,0-1 0,21 0 15,-21 0-15,21 21 0,1-20 16,-1-1-16,0 0 0,0 0 0,21 0 16,1-21-16,-1 21 0,0-21 0,22 0 15,-1 0-15,1 0 0,-1 0 16,22 0-16,-21 0 0,-1 0 0,22-21 16,-22 0-16,1 0 0,-22 21 0,0-21 15</inkml:trace>
  <inkml:trace contextRef="#ctx0" brushRef="#br0" timeOffset="55112.98">18923 4657 0,'0'-21'16,"0"42"-16,0-64 0,-21 22 0,0 21 15,-1 0-15,-20 0 0,21 0 0,0 0 16,-22 21-16,1 1 0,0-1 16,-1 0-16,1 21 0,0-21 0,-1 1 15,22 20-15,0-21 0,-21 0 16,42 0-16,0 22 0,0-22 0,0 0 15,0 0-15,21-21 0,0 0 16,0 0-16,0 0 0,22 0 16,-1 0-16,-21 0 0,22 0 15,-1 0-15,0-21 0,-21 0 0,22 0 16,-22 0-16,21-22 0,-21 22 16,1 0-16,-1-21 0,0 20 0,0 1 15,-21 0-15,0 0 0,0 42 31,0 0-31,-21 0 0,0 1 16,21 20-16,-21-21 0,21 21 0,-22-20 16,22 20-16,0-21 0,0 21 15,0-20-15,0-1 0,0 0 0,22 0 16,-1 0-16,0-21 0,0 21 16,21-21-16,1 0 0,-1 0 0,0 0 15,1 0-15,20-21 0,-20 0 16,-1 0-16,0 0 0,1 0 0</inkml:trace>
  <inkml:trace contextRef="#ctx0" brushRef="#br0" timeOffset="55560.25">19685 4318 0,'0'-21'16,"0"42"-16,0-84 0,0 41 0,0 1 0,-21 0 16,0 21-16,-22 21 15,22 0-15,0 1 0,0-1 0,0 21 16,-22 0-16,22-20 0,0 20 0,21 0 15,0 1-15,-21-1 0,21 0 16,0 1-16,0-1 0,0-21 16,0 21-16,0 1 0,0-1 0,0-21 15,0 0-15,0 1 0,0-1 16,0 0-16,21 0 0,-21-42 31,21 0-15,-21 0-16,21-1 0,0 1 0,1 0 15,-1-21-15,21 21 0,-21-1 0,22 1 16,-1 21-16,0-21 0,1 0 16,-1 21-16,-21 0 0,21 0 15,1 0-15,-22 0 0,21 0 0,-21 0 16,1 21-16,-22 0 0,0 0 16,0 1-16,0-1 0,0 0 0,0 0 15,0 21-15,-22-20 0,1-1 0,0 0 16,0 0-16,-21 0 0,-1 0 15,1 1-15,0-1 0,-1-21 0,1 21 16,0-21-16,-1 0 0,1 0 0,0 0 16,20 0-16,1 0 0,0 0 15,21-21-15,0 0 0,0-1 0,0 1 16,21 0-16</inkml:trace>
  <inkml:trace contextRef="#ctx0" brushRef="#br0" timeOffset="55843.09">20489 4255 0,'-63'0'16,"42"21"-16,-1 0 15,1 0-15,21 0 0,-21 0 0,0 22 16,21-1-16,0-21 0,0 22 0,-21-1 15,21-21-15,-21 21 16,21 1-16,0-1 0,0-21 0,0 22 16,0-1-16,0-21 0,0 21 0,0-20 15,0-1-15,0 0 0,0 0 16,0 0-16,21-21 16,0 0-16,0 0 0,0-21 15</inkml:trace>
  <inkml:trace contextRef="#ctx0" brushRef="#br0" timeOffset="56158.92">20489 4805 0,'0'0'0,"21"0"0,1-21 16,-1 21-16,0 0 0,0-21 16,0 21-16,22-22 0,-1 22 0,-21 0 15,21-21-15,1 21 0,-1-21 0,0 21 16,-20 0-16,-1-21 0,0 21 15,0 0-15,-21-21 0,0 0 16,-21 21-16,0 0 0,0 0 16,-1 0-16,1 0 0,-21 0 15,0 0-15,20 0 0,-20 0 0,0 21 16,-1 0-16,22 0 0,0 0 0,-21 0 16,21 1-16,-1 20 0,22-21 15,0 0-15,0 0 0,0 1 16,0-1-16,0 0 0,0 0 0,22 0 15,-1 0-15,0-21 16,0 0-16,0 0 0,0 0 0,22 0 16,-22-21-16,21 0 0,-21 0 0</inkml:trace>
  <inkml:trace contextRef="#ctx0" brushRef="#br0" timeOffset="56795.93">21590 4445 0,'0'0'0,"-21"0"0,21 21 16,-21-21-16,21 21 0,0 1 31,21-22-31,0 21 15,0-21-15,21 0 0,-20 0 16,20 0-16,-21 0 0,21 0 16,1 0-16,-22 0 0,21 0 15,-21-21-15,1 21 0,-1-22 0,-21 1 16,0 0-16,0 0 16,0-21-16,0 20 0,0 1 15,0 0-15,-43 0 0,22 21 0,0-21 16,0 0-16,0 21 0,-22 0 15,22 0-15,0 0 0,-21 21 0,21 0 16,-22 0-16,22 0 0,-21 0 16,21 1-16,-22 20 0,22-21 0,0 0 15,0 22-15,21-22 0,0 0 0,0 0 16,0 0-16,0 0 0,0 1 16,21-1-16,0-21 0,0 21 15,0-21-15,22 0 0,-22 0 0,21 21 16,-21-21-16,22 0 0,-22 0 15,0 0-15,-42 0 32,-21 0-32,20 0 0,-20 0 15,0 0-15,-1 0 0,1 0 0,0 21 16,-1 0-16,1 1 0,21-1 0,-21 0 16,-1 0-16,22 21 0,0-20 15,0-1-15,0 21 0,-1-21 0,22 0 16,0 1-16,0-1 0,0 0 0,22 0 15,-1 0-15,21-21 16,0 21-16,1-21 0,20 0 0,1 0 16,-1 0-16,1 0 0,-1 0 0,1 0 15,-1 0-15,1 0 0</inkml:trace>
  <inkml:trace contextRef="#ctx0" brushRef="#br0" timeOffset="57015.8">22034 4805 0,'0'-42'31,"0"84"-31,0-63 16,0 42-1,22 0-15,-1 0 16,-21 0-16,21 1 0,0-1 0,0 0 16,0 0-16,1 0 0,-1 0 15,0 1-15,0-1 0,0 0 0,0-21 16,1 21-16,-1-21 0,0 0 0,0 0 15,-21-21 1</inkml:trace>
  <inkml:trace contextRef="#ctx0" brushRef="#br0" timeOffset="57219.69">22394 4720 0,'0'0'0,"-21"0"16,0 0-1,-21 21-15,20 1 0,1-1 0,-21 0 16,21 0-16,-22 21 0,1-20 0,21 20 16,-21-21-16,-1 21 0,1-20 15,21-1-15,-22 0 0,22 0 0,0 0 16,0 0-16,21 1 0,0-1 16,21-21-1,0 0-15,0 0 0</inkml:trace>
  <inkml:trace contextRef="#ctx0" brushRef="#br0" timeOffset="57603.99">22839 4699 0,'0'0'0,"-21"21"32,21 0-32,-22 1 0,22 20 15,-21-21-15,0 21 0,21 1 16,-21-1-16,0 22 0,0-22 0,21 21 16,-22-20-16,1 20 0,0-20 0,0 20 15,0 1-15,0-1 0,21 1 16,-22-1-16,1 1 0,21-1 0,-21 1 15,0-1-15,21 1 0,-21-1 0,0-21 16,21 22-16,-22-22 0,1 1 16,21 20-16,0-21 0,-21-20 0,0 20 15,0 0-15,21-21 0,0 1 0,-21 20 16,-1-42-16,1 21 0,21 0 16,-21-21-16,21-21 15,0 0-15,0 0 16,0 0-16</inkml:trace>
  <inkml:trace contextRef="#ctx0" brushRef="#br0" timeOffset="57958.83">22733 5080 0,'0'-42'0,"0"84"0,0-127 0,0 43 16,0 21-16,0-21 0,0 20 15,0-20-15,0 21 0,0 0 16,21 0-16,-21-1 0,21 22 16,0 0-16,1-21 15,-1 21-15,0 0 0,21 0 0,-21 0 16,1 0-16,20 0 0,-21 21 0,21 1 16,-20-22-16,-1 21 0,0 0 15,-21 0-15,0 21 0,0-20 0,0 20 16,0-21-16,-21 21 0,21-20 15,-43 20-15,22-21 0,-21 21 0,0-20 16,-1-1-16,1 0 0,0 0 0,-1-21 16,1 21-16,0 0 0,20-21 15,1 0-15,0 0 0,42 0 32,0 0-32,1-21 0</inkml:trace>
  <inkml:trace contextRef="#ctx0" brushRef="#br0" timeOffset="58147.2">23008 5376 0,'0'22'16,"-21"-1"-1,0-21-15,0 0 0,21 21 16,-22-21-16,1 0 15,0 0-15</inkml:trace>
  <inkml:trace contextRef="#ctx0" brushRef="#br0" timeOffset="60915.3">23326 677 0,'0'-21'16,"-22"21"-1,1-21-15,21 0 0,-21 21 16,0-21-16,0 21 0,21-21 0,-21 21 16,-1-22-16,1 1 0,0 21 15,21-21-15,-21 0 0,21 0 0,0 0 16,0-1-16,0 1 0,0 0 16,0 0-16,21 0 0,0 0 15,0-1-15,1 1 0,20 0 16,-21 21-16,21-21 0,22 0 15,-22 21-15,22 0 0,20-21 0,-20 21 16,21 0-16,-22 0 0,22 0 16,-1 0-16,-20 21 0,21 0 0,-22 0 15,1-21-15,-1 21 0,1 0 16,-1 22-16,-21-22 0,1 0 0,-1 21 16,-21-20-16,0 20 0,1-21 15,-22 21-15,0 1 0,0-1 0,-22 0 16,1 1-16,-21-1 0,0 0 0,-1 22 15,1-1-15,0-20 0,-22 20 16,1 1-16,-1-22 0,1 22 16,-1-1-16,1 1 0,-1-22 15,1 21-15,-1 1 0,1-1 0,-1-20 16,22 20-16,-1 1 0,1-1 0,21-20 16,-21 20-16,20-21 0,1 22 15,21-22-15,0 1 0,0 20 0,0-21 16,0 1-16,0 20 0,21-20 15,1-1-15,20 0 0,-21 22 0,21-22 16,-20-21-16,20 22 0,0-22 0,1 21 16,-1-21-16,0 0 0,1 1 15,-1-1-15,21-21 0,-20 21 16,-1-21-16,0 0 0,1 0 0,-1 0 16,-21 0-16,22 0 0,-22 0 15,21 0-15,-21 0 0,0 0 0,1 0 16,-1 0-16,-21-21 15,-21 21 1,-1 0-16,1 0 16,-21 21-16,21-21 0,0 21 15,-22 0-15,22-21 0,-21 21 0,21 1 16,-22-1-16,22 0 0,-21 21 16,-1-21-16,22 1 0,-21 20 15,0-21-15,20 21 0,-20 1 0,21-1 0,0 0 16,0 22-16,-1-22 0,1 22 15,0-1-15,0 1 0,21-22 16,-21 22-16,21-1 0,0 22 0,0-22 16,0 1-16,0 20 0,0 1 0,0 0 15,0-22-15,0 22 0,0 0 16,21-1-16,0 1 0,-21 0 0,21-1 16,0 1-16,-21 21 0,22-22 0,-1 1 15,0 0-15,-21-22 0,21 22 16,0 0-16,0-1 0,-21 1 0,22 0 15,-1-1-15,-21 1 0,0 0 16,0-1-16,0 1 0,0 0 0,0-22 16,0 22-16,0-22 0,-21 22 15,-1-22-15,1 1 0,0-1 0,-21 1 16,-1-1-16,1-20 0,0 20 0,-1-20 16,-20-1-16,21 0 0,-22 1 15,1-22-15,20 21 0,-20-21 0,-1 0 16,1 1-16,20-1 0,-20 0 0,-1 0 15,22-21-15,0 0 0,-1 21 0,1-21 16,0 0-16,21 0 0,21-21 16,0 0-1,0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2:45:49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2519 0,'0'-21'0,"0"0"15,0-1-15,0 1 16,0 0-16,0 0 15,0 0 1,0 0 0,-21 21-16,-1 0 31,22 21-15,0 0-16,-21 0 15,21 0-15,-21 0 0,21 1 16,-21-1-16,21 21 0,0 0 0,0-20 15,0 20-15,0 0 0,0 22 16,-21-22-16,21 0 0,0 22 0,0-1 16,0 1-16,0-1 0,0 1 15,0 21-15,0-1 0,-21-20 0,21 20 16,0 1-16,0-21 0,0 20 16,0 1-16,0 0 0,0-1 0,-22 22 15,22-21-15,-21-1 0,21 22 16,0-21-16,0 0 0,-21 20 0,21-20 15,-21 21-15,21 0 0,-21-22 16,21 22-16,0-21 0,0 0 16,0-1-16,0 22 0,0-21 0,0 21 15,0-22-15,0 1 0,0 0 16,0-1-16,0 1 0,0 0 0,0-1 16,0 1-16,0 0 0,0-1 0,0 1 15,0-22-15,0 1 0,0-1 16,0 1-16,0-1 0,0-20 0,21 20 15,-21-20-15,0-1 0,0 0 16,21 1-16,-21-22 0,21 21 0,-21-21 16,0 0-16,21-21 31,-21-21-31,0-21 0,0 0 16,0-1-16,0 1 0,0-22 0</inkml:trace>
  <inkml:trace contextRef="#ctx0" brushRef="#br0" timeOffset="1959.45">3958 2265 0,'0'21'15,"-21"-21"1,21 21-16,0 0 31,21-21-15,0 0-16,0 0 0,1 0 15,-1 0-15,0 0 0,21 0 16,-21 0-16,22 0 0,-1 0 0,0 0 16,22 0-16,-1 0 0,1 0 15,-1 0-15,22 0 0,0 0 16,-1 0-16,1 0 0,0-21 0,-1 21 15,22-21-15,-21 21 0,21 0 16,0 0-16,-1 0 0,1-21 0,0 21 16,0 0-16,0 0 0,0 0 15,-1 0-15,1 0 0,0 0 0,21 0 16,-21 0-16,21 0 0,-21-21 16,0 21-16,-1 0 0,1 0 0,0 0 15,0 0-15,0 0 0,0 0 16,21 0-16,-22 0 0,-20 0 0,21 0 15,-21 0-15,-1 0 0,1 0 16,0 0-16,-1 0 0,-20 0 16,20 0-16,-20 0 0,-1 0 0,1 0 15,-1 0-15,-20 0 0,20 0 16,-20 0-16,-22 0 0,21 0 0,-21 0 16,0 0-16,1 0 0,-1 0 15,-42 0 48,21 21-63,-22-21 15,22 21-15,0 0 0,0 0 16,0 1-16,-21-1 0,21 0 0,0 21 16,-21 1-16,21-22 0,0 21 15,-21 0-15,21 1 0,0 20 0,0-20 16,-21-1-16,21 21 0,-21-20 15,-1 20-15,22-20 0,0 20 0,0 1 16,-21-1-16,21 22 0,-21-22 0,21 1 16,-21 20-16,21-20 0,0 21 15,-21-22-15,21 22 0,-21-1 16,-1 1-16,22 0 0,-21-1 0,21 1 16,-21 0-16,0-1 0,21-20 0,0 21 15,-21-1-15,0 22 0,21-21 16,-22-1-16,22 1 0,0 0 15,-21-1-15,21 1 0,-21-21 0,21 20 16,-21-20-16,21 20 0,-21-20 0,21 21 16,0-22-16,0 22 0,-21-22 15,-1 1-15,22-1 0,-21 1 0,21-1 16,0 1-16,-21-1 0,0 1 0,0-1 16,21 1-16,-21-1 0,-1 1 15,22-1-15,-21 1 0,0-1 0,21-20 16,-21 20-16,0-21 0,0 22 0,21-22 15,-22 1-15,1-1 16,21 0-16,-21-21 0,0 22 0,21-1 16,-21-21-16,0 0 0,21 22 0,-22-22 15,1 0-15,0-21 0,21 21 16,-21 0-16,0-21 0,0 0 16,-1 0-16,1 0 0,0 0 15,0 0-15,0-21 16,0 21-16,21-21 0,-22 21 15,1-21-15,0 21 0,21-21 0,-21 0 16,0 21-16,0-22 0,-1 22 16,1-21-16,0 21 0,0 0 0,0-21 15,-22 21-15,22 0 0,0 0 16,-21-21-16,-1 21 0,22-21 16,-21 21-16,21 0 0,-22 0 0,1-21 15,0 21-15,-1 0 0,1 0 0,0 0 16,-1 0-16,-20 0 0,-1 0 15,1-22-15,-1 22 0,1 0 0,-22 0 16,22 0-16,-22 0 0,22 0 0,-1 0 16,-21 0-16,22 0 0,-1 0 15,-20 0-15,-1 0 0,22 0 0,-22 0 16,-21 22-16,21-22 0,1 0 0,-1 0 16,0 0-16,1 0 0,-1 0 15,22 0-15,-22 0 0,21 0 16,1 0-16,-22 0 0,22 0 0,-22 0 15,22 0-15,-22 0 0,21 0 16,1 0-16,-22 0 0,22 0 0,-1 0 16,1 0-16,-1 0 0,22 0 15,-22 0-15,22 0 0,0 0 0,-1 0 16,1 0-16,21 0 0,-21 0 0,-1 0 16,22 0-16,-21-22 0,21 22 15,-1 0-15,-20 0 0,21 0 0,0 0 16,0 0-16,-1 0 0,1 0 15,0 0-15,0 0 0,0 0 16,0 0-16,-1 0 31,1-21-31,0 21 0,0 0 16,0 0 0,21-21-16,0 0 62,21 21-62,0-21 16,0 0-16,0-1 0,1 1 0,20 0 15</inkml:trace>
  <inkml:trace contextRef="#ctx0" brushRef="#br0" timeOffset="4312.49">4466 1291 0,'21'0'47,"0"-21"-31,1 21-16,-1-21 0,21 0 15,-21 21-15,0-21 0,22-1 0,-22 1 16,0 0-16,0 0 0,0 0 16,1 0-16,-1-1 0,-21 1 0,0 0 15,0 0-15,-21 0 16,-22 21-1,22 0-15,-21 0 0,-1 0 0,-20 21 16,21 0-16,-22 0 0,22 0 16,-1 1-16,-20-1 0,42 0 0,-22 0 15,1 0-15,21 0 16,0 1-16,0-1 0,21 0 16,0 0-1,21-21-15,0 0 0,0 21 16,0-21-16,22 0 0,-22 21 15,21-21-15,0 22 0,1-22 0,-1 21 16,-21-21-16,22 21 0,-1 0 16,-21 0-16,21 0 0,-20-21 0,-1 22 15,0 20-15,-21-21 16,0 0-16,0 22 0,-21-22 0,-22 21 0,22 0 16,-21-20-16,-22 20 0,22-21 15,-21 0-15,20 0 0,1 1 16,-22-1-16,22-21 0,0 0 15,-22 0-15,43 0 0,-21 0 0,-1 0 16,22 0-16,-21-21 0,21-1 16,0 1-16,21 0 0,-22 0 0,22 0 15,-21-22-15,21 22 0,0 0 16,0 0-16,0-21 0,0 20 0,0 1 16,0 0-16,21 21 15,1 0-15,-22-21 0,21 21 0,0 0 16,0 0-16,0 0 0,22 0 15,-22 0-15,0 0 0,0 0 0,0 0 16,0 0-16</inkml:trace>
  <inkml:trace contextRef="#ctx0" brushRef="#br0" timeOffset="4712.64">4868 1672 0,'0'0'0,"43"21"31,-22-21-31,0 0 0,0-21 16,0 0-16,0 21 0,1-21 0,-1 0 16,0 0-16,0-1 0,0 1 15,0 0-15,1 0 0,-1 21 0,-21-21 16,0 0-16,0-1 0,0 1 15,-21 21-15,-1 0 16,1 0-16,0 0 0,-21 21 0,21 1 16,-22-22-16,22 21 0,-21 0 15,21 21-15,-22-21 0,22 1 0,0 20 16,-21-21-16,20 21 16,22-20-16,0 20 0,-21-21 0,21 0 0,0 0 15,0 1-15,0-1 16,21 0-16,1-21 15,-1 0-15,21 0 0,-21 0 16,0 0-16,1 0 0,20 0 0,-21-21 16,0 0-16,0-1 0,22 1 15,-22 0-15</inkml:trace>
  <inkml:trace contextRef="#ctx0" brushRef="#br0" timeOffset="5039.71">5546 762 0,'0'0'0,"-22"21"0,1 22 0,21-1 15,-21 21-15,0-20 0,21 20 0,0 1 16,-21-1-16,21-20 0,-21 20 15,-1 1-15,22-1 0,-21-21 0,0 22 16,21-22-16,-21 22 0,21-22 16,-21 0-16,0 1 0,21-22 0,0 21 15,0-21-15,0 1 16,-22-1-16,22-42 47,0-1-47,22 1 0,-22-21 0,21 21 15</inkml:trace>
  <inkml:trace contextRef="#ctx0" brushRef="#br0" timeOffset="5436.76">5503 1651 0,'0'0'0,"0"21"15,21-21-15,1 0 16,-1 0-16,0-21 16,0 0-16,0 21 0,22-21 0,-22 0 15,0-1-15,0 1 0,0 0 16,0 0-16,1 0 0,-1 0 0,-21-1 16,0 1-16,-21 21 31,-1 0-31,1 0 0,0 0 0,-21 21 15,21-21-15,-1 22 0,-20-1 16,21 0-16,0 0 0,0 21 16,-1-20-16,1-1 0,21 21 15,0-21-15,0 0 0,0 1 0,0-1 16,0 0-16,0 0 0,0 0 16,21-21-16,1 21 0,-1-21 0,0 0 15,0 0-15,21 0 0,-20 0 16,-1 0-16,21 0 0,0-21 0,-20 21 15,20-21-15,-21 0 0,0 0 16,0 0-16,1-1 0</inkml:trace>
  <inkml:trace contextRef="#ctx0" brushRef="#br0" timeOffset="5924.49">6117 1418 0,'-21'21'31,"21"1"-31,-21-1 0,21 0 0,-21 0 16,21 0-16,0 0 0,0 1 16,-22 20-16,22-21 0,0 0 0,-21 0 15,21 1-15,0-1 0,0 0 16,0 0-16,0 0 0,0 0 16,-21-42 30,21 0-30,0 0-16,0 0 0,0 0 0,0-1 16,0 1-16,0-21 0,0 21 15,0 0-15,0-22 0,21 22 0,0 0 16,1 0-16,-1 0 0,0-1 16,0 1-16,0 0 0,0 21 0,1 0 15,-1 0-15,21 0 0,-21 0 16,0 0-16,1 0 0,-1 21 0,0 0 15,0 1-15,0-1 0,0 0 16,-21 0-16,0 21 0,0-20 16,0 20-16,0-21 0,0 21 15,0-20-15,-21-1 0,0 21 0,0-21 16,21 0-16,-21 1 16,0-22-16,21 21 0,-22-21 15,22-21 1,0-1-16,0 1 15,0 0-15,0 0 0,22 0 0</inkml:trace>
  <inkml:trace contextRef="#ctx0" brushRef="#br0" timeOffset="6204.4">6773 1376 0,'0'0'0,"0"21"16,0 0-16,0 0 16,0 1-16,0-1 0,0 0 0,0 0 15,-21 0-15,21 22 0,-21-22 16,21 0-16,-21 21 0,21-21 16,0 1-16,0-1 0,0 0 0,-21-21 15,21 21-15,0 0 0,0-42 47,0 0-31,0 0-16,0 0 0,21-22 0</inkml:trace>
  <inkml:trace contextRef="#ctx0" brushRef="#br0" timeOffset="6588.18">6773 1080 0,'0'0'16,"-21"0"-16,0 0 0,0 0 16,0 21-16,21 0 0,-22 0 15,22 0-15,-21 0 0,21 1 0,0-1 16,0 0-16,0 0 0,0 0 16,0 0-16,0 1 0,21-22 15,1 0-15,-1 0 0,0 0 16,0 0-16,0 0 0,0 0 0,1 0 15,-1-22-15,0 1 0,0 21 16,0-21-16,0 0 0,-21 0 0,0-22 16,0 22-16,0 0 15,0 0-15,0 0 0,0 0 0,-21-1 0,0 1 16,0 21-16,0 0 16,0 0-16,-22 0 0,22 0 0,0 21 15,0 1-15,0-1 0,-1 0 16,1 21-16,0-21 0,21 22 0,0-22 15,-21 0-15,21 21 0,0-20 16,0-1-16,0 0 0,0 0 0,21 0 16,0-21-16,0 21 0,1-21 15</inkml:trace>
  <inkml:trace contextRef="#ctx0" brushRef="#br0" timeOffset="7868.38">7112 1461 0,'0'-22'31,"0"44"-31,0-1 16,0 0-16,0 0 0,0 0 15,0 22-15,0-22 0,0 21 16,0-21-16,-21 0 0,21 22 16,0-22-16,-21 0 0,21 0 0,0 0 15,0 1-15,0-1 16,0 0 0,21-21-16,0 0 0,0 0 15,0-21-15,0 21 0,1-21 16,-1-1-16,0 1 0,0 0 0,0-21 15,0 21-15,1-1 0,-1-20 16,0 21-16,0-21 0,0 20 0,-21 1 16,0 0-16,21 0 15,-21 0-15,22 21 0,-22-21 16,-22 42 15,1 0-31,21 0 0,-21 0 16,21 22-16,0-22 0,-21 0 0,21 21 15,-21-21-15,21 22 0,0-22 16,0 0-16,0 0 0,0 0 0,0 1 16,0-1-16,21-21 0,0 21 15,0-21-15,0 0 0,22 0 0,-22 0 16,21 0-16,1 0 0,-1 0 16,0-21-16,1 0 0,-22 21 15,21-22-15,0 1 0,-20-21 0,20 21 16,-21 0-16,0-22 0,0 22 15,1-21-15,-22 21 0,0-1 0,0-20 16,0 21-16,0 0 16,-22 21 15,22 21-31,0 0 16,-21 0-16,21 22 0,-21-22 15,21 0-15,-21 0 0,21 21 0,0-20 16,0-1-16,-21 0 0,21 21 0,-21-21 15,21 1-15,0-1 16,0 0-16,0 0 0,-22-21 0,22 21 16,0 0-1,0-42 17,0 0-32,0 0 0,0 0 15,0 0-15,0-22 0,22 22 16,-1-21-16,-21-1 0,21 22 0,0-21 15,0 21-15,0-22 0,1 22 0,20 0 16,-21 0-16,0 0 0,0 21 16,1-21-16,-1 21 0,0 0 0,0 0 15,0 0 1,-21 21-16,21-21 0,-21 21 16,22 0-16,-22 21 0,0-20 15,0-1-15,0 21 0,0-21 0,0 0 16,0 22-16,0-22 0,0 0 0,0 0 15,0 0-15,0 1 0,0-1 16,0 0 0,-22-21-1,22-21 1,0 0 0,0-1-16,0 1 15,0 0-15,0-21 0,0 21 0,0-1 16,0-20-16,0 21 0,0 0 15,22 0-15,-1-22 0,-21 22 0,21 0 16,0 0-16,0 21 0,0-21 16,22-1-16,-22 1 0,0 21 0,21 0 15,-20 0-15,20 0 0,-21 0 16,21 0-16,-20 0 0,20 21 0,-21 1 16,0-1-16,0 0 0,1 0 15,-22 21-15,0-20 0,0 20 0,0 0 16,0 1-16,0-1 0,0 0 15,-22-21-15,22 22 0,-21-22 0,0 21 16,21-21-16,-21 1 0,21-1 16,-21-21-1,0 0-15,-1 0 16,1 0-16,0 0 0,0-21 16</inkml:trace>
  <inkml:trace contextRef="#ctx0" brushRef="#br0" timeOffset="8684.23">4360 3154 0,'0'0'0,"-21"0"31,42 0-31,22-21 16,-22 21-16,42 0 0,1 0 0,-1 0 16,22 0-16,0-21 0,-1 21 15,22 0-15,21 0 0,0 0 0,0-22 16,21 22-16,-21 0 0,43 0 15,-22 0-15,21-21 0,-21 21 0,43 0 16,-43 0-16,21 0 0,-21-21 0,22 21 16,-22 0-16,-21 0 0,21 0 15,-21 0-15,0 0 0,-21 0 0,0 0 16,-22 0-16,-20 0 0,-1 0 16,1 0-16,-22 0 0,-21 0 15,22 0-15,-64 0 31,-1 0-31,-20 21 16,0-21-16,-1 0 0</inkml:trace>
  <inkml:trace contextRef="#ctx0" brushRef="#br0" timeOffset="9160.95">4911 3916 0,'0'0'15,"42"0"-15,21 0 0,-20 0 0,20 0 0,22 0 16,0 0-16,-1 0 0,1 0 0,21 0 16,0 0-16,21 0 0,0 0 15,0-21-15,0 21 0,21 0 16,0 0-16,-21 0 0,21 0 0,-21 0 15,0-21-15,-21 21 0,0 0 16,0 0-16,-1 0 0,-20 0 0,0 0 16,-1 0-16,-20 0 0,-22 0 0,1 0 15,-1 0-15,-21 0 0,-21 21 32,-21-21-32,-21 0 15,20 0-15,1 21 0,-21-21 16,0 0-16,-1 0 0,1 0 0,0 21 15</inkml:trace>
  <inkml:trace contextRef="#ctx0" brushRef="#br0" timeOffset="9564.28">4657 4826 0,'0'0'16,"-22"21"-16,1 0 0,0-21 0,21 22 15,0-1-15,0 0 0,21-21 16,22 0-16,-22 0 0,21 21 16,0-21-16,22 0 0,-22 0 0,22 0 15,20 0-15,-20 0 0,21 0 0,20-21 16,1 21-16,0 0 0,0-21 15,21 21-15,0 0 0,-21 0 0,21-21 16,0 21-16,21-22 0,-21 22 16,0 0-16,0 0 0,0 0 0,0 0 15,-21 0-15,21-21 0,-21 21 0,-1 0 16,-20 0-16,21 0 16,-21 0-16,-1 0 0,-20 0 0,-1 0 15,1 0-15,-22 0 0,0 0 0,-20 0 16,-1 0-16,-21 21 0,-21-21 15,-1 0 1,1 0-16,-21 22 0,-22-22 0</inkml:trace>
  <inkml:trace contextRef="#ctx0" brushRef="#br0" timeOffset="9980.7">4889 5609 0,'0'0'0,"-42"21"0,-170 22 32,191-43-32,42 0 15,22 0 1,-1 0-16,0 0 0,1 0 0,20 0 15,1 0-15,-1 0 16,1-21-16,20 21 0,1-22 0,0 22 16,21-21-16,-1 21 0,1-21 0,0 21 15,21-21-15,-21 21 0,0 0 16,0-21-16,21 21 0,0 0 0,-22-21 16,1 21-16,21 0 0,-21 0 15,-21 0-15,-1 0 0,22 0 0,-42 0 16,20-22-16,-20 22 0,-1 0 0,1 0 15,-22 0-15,1 0 0,-22 0 16,21 0-16,-21 0 0,-42 0 16,0 0-1,0 0-15,-22 0 0,22 22 16,-21-22-16</inkml:trace>
  <inkml:trace contextRef="#ctx0" brushRef="#br0" timeOffset="10384.2">4911 6138 0,'0'0'0,"-22"0"0,1 0 0,0 0 0,42 0 31,22 0-31,-22 0 0,21 0 16,0 0-16,1 0 0,20 0 0,1 0 16,-1 0-16,1 0 0,20 0 0,1 0 15,21 0-15,-21 0 0,20 0 16,-20 0-16,21 0 0,0 0 0,0 0 16,-1 0-16,1 0 0,0 0 0,21 0 15,-21 0-15,-21 0 0,20 0 16,1 0-16,-21 0 0,0 0 0,-22 0 15,22 0-15,-22 0 0,1 0 16,-1 0-16,1 0 0,-22 0 16,0 0-16,-20 0 0,-1 0 0,0 0 15,-42 0 1,0 0 0,-1 0-16,-20 0 0,21 0 0,-21 22 15,-1-22-15</inkml:trace>
  <inkml:trace contextRef="#ctx0" brushRef="#br0" timeOffset="10763.9">4995 6541 0,'0'0'0,"-42"21"0,0-21 0,-22 21 15,85 0 1,0-21 0,1 0-16,-1 21 0,21-21 15,0 0-15,1 0 0,-1 21 0,22-21 16,-1 0-16,1 0 0,20 0 16,1 0-16,0 0 0,-1 0 0,22 0 15,-21-21-15,21 21 0,-22 0 16,22 0-16,-21 0 0,21-21 0,-1 21 15,1 0-15,0 0 0,0-21 0,-21 21 16,20 0-16,-20 0 0,0 0 16,-22 0-16,22-21 0,-22 21 0,1 0 15,-22 0-15,1 0 0,-1 0 0,-21 0 16,0 0-16,0 0 0,1 0 16,-22 21-1</inkml:trace>
  <inkml:trace contextRef="#ctx0" brushRef="#br0" timeOffset="11708.58">5186 7557 0,'0'0'0,"0"-22"0,0 1 16,0 0-16,0 0 0,0 0 16,0 0-16,-21 21 0,21-22 15,0 44 16,0-1-31,0 0 0,0 21 16,0 1-16,-22-22 0,22 42 16,0-20-16,0-1 0,0 21 0,0 1 15,-21-1-15,21-20 0,0 20 0,0 1 16,0-1-16,0-20 0,0-1 16,0 0-16,0 1 0,0-1 15,0-21-15,0 0 0,0 0 0,0 1 16,0-1-16,0 0 15,0-42 1,0 0 0,0-1-16,0-20 15</inkml:trace>
  <inkml:trace contextRef="#ctx0" brushRef="#br0" timeOffset="12225.29">5186 7324 0,'0'84'31,"0"-62"-31,0-1 0,21 0 16,0 21-16,0-21 0,22 1 15,-22-1-15,21 0 0,-21 0 0,22 0 16,-1 0-16,0 1 16,1-1-16,20 0 0,-21 0 0,1-21 0,20 21 15,-20 0-15,-1-21 0,0 22 0,-21-22 16,22 0-16,-22 0 16,21 21-16,-21-21 0,1 21 0,-1 0 15,-21 0 1,0 0-1,0 1-15,-21-22 0,-1 21 16,1 0-16,0 0 0,0 0 0,-21 0 16,-1 1-16,1 20 0,0-21 15,-1 21-15,1-20 0,-22 20 0,22 0 16,-21-21-16,20 22 0,1-22 16,0 21-16,-22-21 0,22 1 0,21-1 15,-22 0-15,22 0 0,-21-21 0,21 21 16,-1-21-16,22-21 47,0 0-47,0 0 0,0 0 15,0-1-15,22 1 0,-22 0 16</inkml:trace>
  <inkml:trace contextRef="#ctx0" brushRef="#br0" timeOffset="12572.44">5313 7620 0,'0'21'15,"0"0"-15,0 22 16,0-22-16,0 21 0,0-21 0,0 22 16,0-1-16,0 0 0,0 1 15,0-1-15,0 0 0,0 1 16,0-22-16,0 21 0,0 1 0,0-22 16,0 0-16,0 0 0,-21 0 15,21 0-15,0 1 0,0-1 16,0-42 15,0-1-31,0 1 16,0 0-16</inkml:trace>
  <inkml:trace contextRef="#ctx0" brushRef="#br0" timeOffset="12892.26">5355 7641 0,'-21'43'15,"21"-22"-15,0 21 0,0-21 0,0 22 0,0-1 16,0 0-16,0 1 0,0-1 0,0 0 16,0 22-16,0-22 0,0-21 15,0 22-15,0-1 0,0-21 0,0 21 16,0-20-16,0-1 0,0 0 15,0 0 1,0-42 0,0 0-1,0 0-15,0-1 0,0 1 0,21-21 16,-21 21-16,21-22 0,-21 1 0,0 0 16,0-1-16,21 1 0,1 0 15,-22-1-15,0 1 0,0 0 0</inkml:trace>
  <inkml:trace contextRef="#ctx0" brushRef="#br0" timeOffset="18680.03">5440 7768 0,'0'-21'0,"0"85"0,0-107 0,0 1 15,0 21-15,0 42 16,0 0 0,0 0-16,0 0 0,-21 1 0,21 20 15,0 0-15,0 1 0,0-1 16,-22 0-16,22 1 0,-21-1 16,21 0-16,0 1 0,0-1 15,0-21-15,-21 0 0,21 0 0,0 1 16,0-1-16,0 0 0,21-42 47,-21 0-47,0-1 0,0 1 0,21-21 15,-21 21-15,22-22 0,-22 1 16,0 21-16,0-21 0,21-1 0,-21 1 16,0 0-16,21 20 0,-21-20 0,0 21 15,0 0-15,0 0 16,0-1-16,0 44 31,0-1-31,0 0 0,0 21 16,0-21-16,0 22 0,0-22 0,0 21 15,0 1-15,0-1 0,0-21 16,0 21-16,0-20 0,0 20 0,0-21 16,0 0-16,0 0 0,0 1 15,21-22 16,0-22-31,-21 1 0,21 0 0,1 0 16,-22-21-16,21 20 16,0-20-16,-21 0 0,21 21 0,0-22 15,-21 1-15,0 0 0,21-1 0,1 22 16,-22 0-16,0-21 0,0 20 16,21 1-16,-21 42 31,0 1-31,0-1 0,0 0 15,-21 21-15,21-21 0,0 22 0,0-1 16,-22 0-16,22-20 0,-21 20 0,21 0 16,-21-21-16,21 1 0,0 20 15,0-21-15,0 0 0,0 0 16,0-42 15,21 0-31,0 0 16,-21 0-16,22-22 0,-22 22 15,21 0-15,-21-21 0,0 21 0,21-1 16,-21-20-16,21 21 0,0 0 0,-21 0 16,0-1-16,0 1 0,21 21 15,-21-21-15,22 21 0,-1 0 16,-21 21 0,0 0-1,0 1-15,-21-1 0,-1 0 16,1 0-16,0 21 0,0-20 0,0 20 15,0-21-15,21 0 0,0 0 16,-22 1-16,22-1 0,-21-21 0,21 21 16,21-21-1,1 0 1,-1-21-16,0 0 0,0-1 0,0 1 16,22 0-16,-22 0 0,21-21 0,-21 20 15,0 1-15,1 0 0,-1-21 16,0 21-16,0-1 0,0 22 0,-21-21 15,0 0-15,-21 21 32,0 0-32,0 21 0,-22 0 0,1-21 15,-21 22-15,20-1 0,-20 0 0,20 0 16,1 0-16,-21 0 0,20-21 16,1 22-16,0-1 0,20-21 0,1 0 15,0 21-15,0-21 0,42 0 31,0 0-31,0 0 16,22-21-16,-1 21 0,0-21 16,-20 21-16,20 0 0,0-22 0,1 1 15,-1 21-15,0 0 0,1-21 0,-22 21 16,21 0-16,-21-21 16,0 21-16,1 0 0,-1 0 0,-21-21 15,-21 21 1,-22 0-16,22 0 0,-21 0 15,-22 0-15,22 0 0,0 0 0,-22 0 16,1-21-16,20 21 0,-20-22 16,20 22-16,1-21 0,0 21 0,21-21 15,-22 21-15,22 0 0,0-21 16,42 21 15,0 0-31,0 0 16,43 0-16,-43 0 15,21 0-15,1 0 0,-1 0 0,0 0 16,-20 0-16,20 0 0,0 0 0,-21 0 16,1 0-16,-1 0 0,0 0 15,-42 0 1,0 0 0,-1 0-16,1 0 0,-21 0 15,21-21-15,-22 21 0,22 0 0,-21-21 16,21 21-16,-22 0 0,22-22 15,0 22-15,0-21 0,0 21 0,0 0 16,-1-21-16,1 21 0,21-21 16,0 0-1,0 0-15,0-1 16,0 1-16,21 21 0,1-21 0,-1 0 16,0 0-16,-21 0 15,0 42 16,0 0-31,0 0 16,-21 0-16,21 22 0,-21-1 0,21 0 16,-22 1-16,22-1 0,0 21 15,-21-20-15,0 20 0,21-20 0,0-1 16,-21 0-16,21 1 0,0-1 16,0-21-16,0 0 0,0 22 15,0-22-15,0-42 31,0-1-15,0 1-16,0 0 0,21 0 0,-21-21 16,0-1-16,0 22 0,0-21 15,0-1-15,0-20 0,0 21 0,0-1 16,0 1-16,0-22 0,0 22 0,21-21 16,-21 20-16,0 1 15,0 0-15,0 20 0,0 1 0,0 0 16,0 42-1,0 0-15,0 1 0,0 20 16,0 0-16,-21 1 0,21 20 0,0-21 16,-21 22-16,21-22 0,0 22 15,0-1-15,0-20 0,0 20 0,0-21 16,0 1-16,0-1 0,0 0 0,0-20 16,0-1-16,0 0 0,0 0 15,0 0-15,0 0 0,21-21 16,0 0-16,-21-21 15,0 0-15,0 0 0,21 0 16,-21-22-16,0 1 0,22 0 16,-22-1-16,0-20 0,0 21 0,0-22 15,0 22-15,0-22 0,0 1 16,0 20-16,0-20 0,0 21 0,0-1 16,0 1-16,0 0 0,0 20 15,-22 1-15,22 0 0,-21 21 0,0 0 16,21 21-16,0 0 0,0 22 15,-21-1-15,21-21 0,-21 43 16,21-22-16,0 22 0,0-22 0,0 21 16,0 1-16,0-1 0,0 1 15,0-22-15,0 22 0,0-22 16,0-21-16,0 22 0,0-22 0,0 21 16,0-21-16,0 0 0,21-21 31,-21-21-31,0 0 15,0 0-15,0-21 0,0 20 16,0-20-16,0 0 0,0-1 0,21-20 16,-21 21-16,0-22 0,0 22 0,0-22 15,0 1-15,0 20 0,0 1 16,0-21-16,0 20 0,0 1 16,0 0-16,0 20 0,0-20 0,-21 21 0,21 0 15,0 0-15,0-1 16,0 1-16,0 0 140,0 42-93,21 0-31,0-21-16,0 22 0,1-1 16,-1-21-16,0 21 0,21 0 15,-21 0-15,22 0 0,-1 1 0,0-22 16,1 21-16,-1 0 0,22 0 0,-22 0 15,21 0-15,-20-21 0,20 22 16,-20-22-16,-1 21 0,0-21 0,-21 0 16,22 21-16,-22-21 0,0 0 15,0 0-15,0 0 0,-21 21 16,22-21-16,-44 0 31,1 21-15,0-21-16,0 0 15,0 21-15,0 1 0,-1-22 16,1 21-16,0 0 0,-21 0 0,-1 0 16,1 0-16,0 1 0,-22-1 15,1 21-15,20-21 0,-20 22 16,-1-22-16,1 0 0,21 21 0,-22-21 0,22 1 16,-1-1-16,1 0 0,21 0 0,-21-21 15,20 21-15,1-21 16,0 21-16,0-21 0,0 0 15,21 22 1,21-22 31,0-22-47,0 22 16,-21-21-16,21 0 0,1 0 0,20 0 15,-21 0-15,21-1 0,1 1 16,20 0-16,-20-21 0,20 21 15,1-22-15,-1 22 0,1-21 0,20 21 16,-20-22-16,-1 22 0,1 0 16,-1 0-16,-20 0 0,20-1 0,-21 1 15,1 21-15,-22 0 0,0 0 0,0 0 16,0 0-16,-21 21 16,0 1-16,-21-22 15,0 21-15,0 0 0,-21 0 0,20 0 16,1 0-16,-21 22 0,21-22 15,-22 0-15,1 0 0,21 22 16,-21-22-16,-22 0 0,22 21 0,-1-21 16,1 1-16,-21-1 0,20 0 15,1 0-15,0 0 0,20 0 0,-41 22 16,42-43-16,0 21 16,-1-21-16,1 21 0,42-21 31,1-21-16,20 21-15,-21-21 0,21 0 0,1-1 16,-22 1-16,21-21 0,1 21 16,20 0-16,-21-22 0,1 22 0,-1 0 15,0-21-15,1 20 0,-1 1 16,0-21-16,1 21 0,-22 21 0,21-21 16,-21-1-16,1 22 0,-1 0 0,0 0 15,-42 22 16,-22-1-31,22 0 0,-21-21 16,0 42-16,-1-21 0,1 1 0,0-1 16,-1 0-16,-20 0 0,20 21 15,1-20-15,-21-1 0,20 0 0,1 0 16,0 0-16,-1-21 0,1 21 16,0-21-16,20 0 0,1 22 0,0-22 15,0 0-15,42 0 31,21-22-31,-20 22 16,20-21-16,-21 0 0,21 0 16,22 0-16,-22 0 0,22-1 15,-22 1-15,22-21 0,-1 21 0,1-22 16,-22 22-16,21-21 0,43 0 16,-63 20-16,-1 1 0,0 0 15,-21 21-15,1 0 0,-1-21 0,-42 21 31,-22 0-31,22 0 16,-21 0-16,-1 0 0,1 0 0,0 0 16,-1 0-16,-20 0 0,21 0 15,-1 0-15,1 0 0,0 0 16,-1 0-16,1 0 0,21 0 0,-22 0 16,22-21-16,-21 21 0,21 0 15,0-21-15,-1 21 0,1-22 0,0 22 16,42 0 15,0 0-31,1 0 16,20 0-16,-21 0 0,21 0 0,1 22 15,-1-22-15,0 0 0,1 21 16,-1-21-16,0 0 0,1 21 0,-1-21 16,0 0-16,-20 0 0,-1 0 15,0 0-15,0 0 0,-42 0 31,0 0-31,0 0 0,-22 0 16,22 0-16,-21 0 0,-1 0 16,1 0-16,0 0 0,-1-21 0,1 21 15,0-21-15,-1-1 0,22 1 0,-21 21 16,0-21-16,20 21 0,1-21 16,0 0-16,0 21 0,0 0 0,0 0 15,21-21-15,21 21 31,21 21-31,-21 0 0,22-21 16,-1 21-16,0 0 0,1-21 16,-1 21-16,21-21 0,-20 22 0,-1-22 15,0 0-15,22 0 0,-22 21 0,-21-21 16,22 0-16,-22 0 0,21 0 16,-42 21-16,21-21 0,-42 0 31,0 0-31,0-21 15,0 21-15,0-21 0,-22 21 0,22-22 16,-21 1-16,-1 21 0,1-21 16,0 0-16,-1 0 0,1 0 0,0 21 15,-1-22-15,1 1 0,-21 21 16,20-21-16,22 21 0,-21 0 16,-1 0-16,22-21 0,0 21 0,42 0 46,0 21-46,22-21 0,-1 21 0,0 0 16,1-21-16,-1 22 0,22-22 16,-22 21-16,0 0 0,22-21 0,-22 21 15,22-21-15,-22 0 0,0 21 0,1-21 16,-22 0-16,21 21 0,-21-21 16,22 0-16,-22 0 0,0 0 15,-42 0 16,0 0-31,-1 0 0,1 0 0,-21-21 16,0 0-16,-1 21 0,1-21 0,0 21 16,-22-21-16,22 0 0,-22 21 15,1-22-15,20 1 0,-20 21 0,-1-21 16,22 21-16,0-21 0,-1 21 16,1 0-16,21-21 0,0 21 0,0-21 15,-1 21-15,1 0 0,64 0 31,-22 21-31,0 0 0,21-21 16,1 21-16,-1 0 0,21-21 16,-20 21-16,20-21 0,1 22 15,-1-1-15,-20-21 0,20 21 0,-21-21 16,1 0-16,-1 21 0,0-21 16,1 0-16,-22 21 0,0-21 0,0 0 15,0 0-15,-21 21 16,-21-21-1,0 0-15,0 22 0,0-22 16,-22 0-16,22 21 0,-21-21 0,0 21 16,-22-21-16,22 21 0,-22-21 15,22 21-15,-22 0 0,1-21 0,21 22 16,-1-1-16,-20-21 0,42 21 16,-22-21-16,22 0 0,0 0 15,0 21-15,42-21 31,21-21-31,-21 0 16,22 21-16,-1-21 0,0 21 16,1-22-16,-1 1 0,0 21 0,1-21 15,-1 21-15,-21 0 0,22-21 0,-22 21 16,21 0-16,-21 0 0,0 0 0,-42 0 31,0 0-15,0 21-16,-21 0 0,-1-21 0,1 21 15,0 1-15,-1-22 0,1 21 16,0-21-16,-1 0 0,1 21 0,21-21 16,-22 0-16,22 0 0,21 21 15,21-21 1,1 0-16,-1 0 16,21-21-16,0 21 0,1-21 15,-1 21-15,0 0 0,22-21 0,-22 21 16,1 0-16,-1 0 0,0 0 15,1 0-15,-22 0 0,0 0 0,0 0 16,-21 21-16,0 0 16,0 0-16,-42-21 15,21 21-15,-1 0 0,-20 1 0,0-1 16,-1 0-16,1-21 0,21 21 0,-21 0 16,-1-21-16,22 21 0,-21-21 15,21 0-15,-1 22 0,44-44 47,-1 22-47,0-21 0,21 21 16,-21-21-16,1 21 0,20-21 0,-21 21 15,0-21-15,22 21 0,-22-21 0,0 21 16,0 0-16,21-22 0,-20 22 16,-1 0-16,-42 0 31,-1 22-31,-20-22 15,0 21-15,-1 0 0,1 0 16,0 0-16,-1-21 0,1 21 0,0 1 16,-1-22-16,22 21 0,-21-21 15,21 0-15,0 0 0,42-21 47,0 21-47,0-22 0,0 1 0,22 0 16,41-21-16,-63 42 0,22-21 15,-1-1-15,0 1 0,1 0 16,-22 0-16,21 0 0,-21 0 0,1 21 16,-1-22-16,0 1 0,-21 0 15,-21 21 1,0 0-16,-1 0 0,-20 0 0,0 0 16,-1 0-16,1 0 0,0 0 0,-1 0 15,1 0-15,0 0 0,-1 0 16,22 0-16,-21 0 0,21 0 15,0 0-15,21-21 16,42 0 0,-21 21-16,0-21 15,22 21-15,-22-22 0,0 22 16,21-21-16,-21 21 0,1 0 0,-1-21 16,0 21-16,0 0 0,-21-21 15,-21 21 1,0 0-16,-22 0 0,1 0 15,21 0-15,-21 0 0,-1 0 0,1 0 16,21 21-16,-22-21 0,22 0 16,-21 0-16,21 0 0,0 0 15,42 0 17,-21-21-32,21 21 0,0 0 15,0-21-15,0 21 0,1 0 16,-1-21-16,0 21 0,0-22 0,0 22 15,0 0-15,-21-21 0,22 21 0,-1-21 16,-21 0 0,-21 21-1,-1 0-15,1 0 0,0 0 16,0 0-16,0 0 0,0 0 0,-1 21 16,1-21-16,0 0 0,0 0 15,21 21-15,0 0 16,21-21-1,0 0-15,0 0 0,22 0 16,-22 0-16</inkml:trace>
  <inkml:trace contextRef="#ctx0" brushRef="#br0" timeOffset="19584.41">7112 8361 0,'0'0'0,"0"-21"0,0 0 16,0-1-16,0 1 0,0 0 15,21-21-15,0 21 0,-21-22 0,21 22 16,-21-21-16,0 21 0,0-1 16,22 1-16,-22 0 0,0 0 0,0 0 15,-22 42 16,22 21-31,-21-21 0,21 22 16,0 20-16,-21-20 0,21 20 0,-21-21 16,0 22-16,21-1 15,-21-20-15,21 20 0,0-20 0,-22 20 16,1-21-16,21 1 0,0-1 0,0 0 16,-21 1-16,21-22 0,0 0 15,0 0-15,-21 0 0,21 1 16,0-44 15,0 1-31,0 0 0,0 0 0,0 0 16,21-22-16,-21 22 0,0-21 15</inkml:trace>
  <inkml:trace contextRef="#ctx0" brushRef="#br0" timeOffset="21172.44">6964 8170 0,'0'0'0,"-21"-21"0,21 0 0,-22 0 16,22 0-16,0 0 0,0-1 16,0-20-16,0 21 0,0 0 0,22 0 15,-1-1-15,0 1 0,0 0 0,0 0 16,0 0-16,1 21 0,20-21 16,-21-1-16,21 22 0,1 0 0,-1 0 15,-21 0-15,22 0 0,-1 0 16,0 0-16,22 22 0,-43-1 0,21 0 15,1 0-15,-22 21 0,0 1 16,-21 20-16,0-20 0,0 20 16,-42-21-16,20 22 0,-20-22 0,0 22 15,-1-22-15,1 0 0,0 1 0,-22-1 16,22-21-16,0 22 0,-1-22 16,1 0-16,21-21 0,0 21 0,-22 0 15,22-21-15,0 0 0,0 0 0,21-21 31,0 0-31,0 0 0,0 0 16,0-1 0,21 22-1,0 0-15,0 0 16,-21 22-16,0-1 0,21-21 16,1 21-16,-22 0 0,21 0 15,0 0-15,-21 1 0,21-1 0,0 0 16,-21 0-16,21 21 0,1-20 15,-22-1-15,21-21 0,0 21 0,0 0 16,-21 0-16,21-21 0,0 21 0,1-21 16,-1 0-16,0 0 15,0 0-15,21 0 0,-20 0 0,-1 0 16,0-21-16,21 0 0,-21 0 0,1 0 16,20 0-16,-21-1 15,0 1-15,22-21 0,-43 21 0,21 0 16,0-1-16,0 1 0,-21-21 0,0 21 15,0 0-15,21 21 0,-21-22 16,0 1-16,0 0 0,0 0 16,0 42 15,0 0-31,-21 0 16,21 1-16,0-1 0,0 0 15,0 0-15,0 0 0,0 0 0,0 1 16,0-1-16,0 0 0,0 0 0,0 0 15,0 0-15,0 1 0,0-1 16,0 0-16,21-21 16,0 0-16,1 0 0,-1 0 15,0 0-15,0 0 16,0-21-16,0 0 0,1 21 0,-22-22 16,21 1-16,0 0 0,0 0 0,-21 0 15,0 0-15,21-1 0,0 1 16,-21 0-16,22 0 0,-22 0 0,0 0 15,21-1-15,-21 1 0,0 0 0,0 0 16,0 42 31,0 0-31,0 0-16,0 1 0,0-1 0,0 0 15,0 0-15,0 0 0,0 0 0,0 1 16,0-1-16,0 0 0,0 0 15,0 0-15,0 0 0,0 1 16,21-22-16,0 21 16,0-21-16,0 0 0,1 0 0,-1 0 15,0 0-15,0-21 0,0-1 0,0 22 16,1-21-16,-1 0 0,0 0 16,0 0-16,-21 0 0,21-1 15,-21 1-15,21 0 0,-21 0 0,0 0 16,0 0-16,0-1 0,0 1 15,0 0-15,0 0 0,0 0 16,-21 21 0,0 21-1,21 0-15,0 0 16,0 0-16,0 1 0,0-1 16,0 0-16,0 0 0,0 0 15,0 0-15,0 1 0,-21-1 0,21 0 16,0 0-16,0 0 0,-21-21 0,21 21 15,0 1-15,0-1 16,0-42 15,0-1-15,0 1-16,0 0 0,0 0 16,0 0-16,0 0 0,21-1 0,0-20 15,-21 21-15,21 0 0,0 0 16,1-1-16,-1 1 0,21 0 0,-21 0 15,0 0-15,1 21 0,20-21 16,-21 21-16,0 0 0,0 0 0,22 0 16,-22 0-16,0 21 0,0 0 0,0-21 15,-21 21-15,22 0 16,-22 0-16,21 1 0,-21-1 0,0 21 16,0-21-16,21 0 0,-21 1 0,21-1 15,-21 0-15,21 0 0,-21 0 16,21-21-16,1 21 0,-1-21 15,0 0-15,0 0 0,0 0 0,0 0 16,1 0-16,-1-21 0,0 0 16,0 0-16,0 21 0,0-21 0,1 0 15,-1-1-15,0 1 0,0 0 0,-21 0 16,21 0-16,-21 0 16,21 21-16,-21-22 0,0 1 15,-21 21 16,0 0-31,0-21 0,0 21 0</inkml:trace>
  <inkml:trace contextRef="#ctx0" brushRef="#br0" timeOffset="21332.4">9207 8742 0,'0'63'31,"0"-84"1,0 0-17</inkml:trace>
  <inkml:trace contextRef="#ctx0" brushRef="#br0" timeOffset="29448.34">18986 1736 0,'0'-21'0,"22"21"32,-22 21-17,0 0 1,0 0-16,0 0 0,0 0 16,-22 1-16,22 20 0,-21 0 0,0-21 15,0 22-15,21-1 16,-21 22-16,0-22 0,-1 0 0,22 22 15,-21 20-15,0-20 0,0 21 0,21-1 16,-21 1-16,21 21 0,-21-22 16,21 1-16,0 0 0,0 21 0,0-22 15,0 1-15,0 0 0,0-1 16,0 1-16,0 0 0,0-1 0,0 22 16,0 0-16,0-21 0,0 42 0,0-22 15,0 1-15,0 21 0,0-21 16,0 21-16,-22 0 0,1 0 0,21-21 15,-21 21-15,0 0 0,21-21 0,-21 21 16,0-21-16,21 21 16,0-22-16,-22 1 0,1 0 0,21 0 15,0 0-15,0 0 0,0-1 0,0-20 16,-21 0-16,21-1 0,0 1 16,0-21-16,0 20 0,0-41 0,0 20 15,0-21-15,0 1 0,0-1 0,0-21 16,0 0-16,0 1 0,0-44 15,21-20-15,-21 21 16,0-21-16,0-22 0,21 1 0,1-22 16,-1 0-16</inkml:trace>
  <inkml:trace contextRef="#ctx0" brushRef="#br0" timeOffset="31009.16">19050 1588 0,'0'-22'16,"21"22"31,0 0-47,0 0 0,22 0 16,-1 0-16,0 0 0,1 0 15,20 0-15,-20 0 0,41 0 0,-20 0 16,-1 0-16,22 0 0,0 0 15,-1 0-15,22 0 0,0 0 0,0 0 16,21 0-16,0 0 0,0 0 16,0 0-16,0 0 0,0 0 0,21 0 15,0 0-15,0 0 0,0 0 16,1 22-16,-1-22 0,0 0 0,0 21 16,0-21-16,0 0 0,1 0 15,-22 21-15,21-21 0,-42 0 16,21 0-16,-22 0 0,1 21 15,0-21-15,0 0 0,-21 0 0,-1 0 16,1 0-16,0 21 0,-22-21 16,1 0-16,-22 0 0,21 0 0,-41 0 15,20 0-15,-21 0 0,0 0 16,0 21-16,1-21 0,-22 22 31,0-1-15,0 0-16,0 0 0,0 0 15,0 22-15,0-22 16,0 0-16,0 21 0,0-21 16,0 22-16,0-1 0,0 0 0,0 1 15,0-1-15,0 0 0,0 22 0,0-22 16,0 22-16,0-1 0,0 1 16,0-1-16,0 1 0,0 20 0,0-20 15,0-1-15,0 22 0,0-21 16,0 20-16,0 1 0,0 21 0,0-22 15,21 22-15,-21-21 0,0 21 16,21-22-16,-21 22 0,0 0 0,0 0 16,0-21-16,0 20 0,0 1 0,0-21 15,0 21-15,0 0 0,0-1 16,0-20-16,0 21 0,0 0 16,0-22-16,0 22 0,0 0 0,0-21 15,0 21-15,0-22 0,0 22 16,0-21-16,-21-1 0,21 1 0,0 0 15,0-1-15,-21-20 0,21 21 0,0-1 16,0-20-16,-22-1 0,22 1 16,0-1-16,0 1 0,0-1 0,0-20 15,0 20-15,0-21 0,0 1 0,0 20 16,0-20-16,-21-1 0,21 0 16,0 1-16,0-22 0,-21 21 15,21 0-15,0-20 0,0-1 0,-21 21 0,0-21 16,21 0-16,-21 1 0,-1-1 15,1-21-15,0 21 0,-21-21 16,21 21-16,-1-21 0,-20 0 0,0 21 16,-1 0-16,1-21 0,-21 0 0,20 22 15,-20-22-15,-1 0 0,1 0 16,-1 21-16,1-21 0,-22 0 0,0 21 16,1-21-16,-1 0 0,0 0 0,-20 21 15,-1-21-15,0 0 0,0 21 16,0-21-16,-21 21 0,21-21 0,-21 0 15,0 22-15,0-22 0,0 0 0,0 21 16,0-21-16,0 0 0,0 0 16,0 0-16,0 0 0,0 0 15,0 0-15,0 0 0,0 0 0,0 0 16,0 0-16,0 0 0,22 0 0,-22 0 16,21 0-16,-21 0 0,21 0 0,0 0 15,21 0-15,-20 0 0,20 0 16,0 0-16,22 21 0,-22-21 0,22 0 15,-1 0-15,1 0 0,-1 0 0,22 0 16,-1 0-16,1 21 0,0-21 16,-1 0-16,22 0 0,0 0 0,0 0 15,0 0-15,0 0 0,21-21 16,0 0-16,0 0 0,0-1 16,0-20-16,0 21 0,0-43 15,0 22-15</inkml:trace>
  <inkml:trace contextRef="#ctx0" brushRef="#br0" timeOffset="31882.65">19452 720 0,'-21'0'63</inkml:trace>
  <inkml:trace contextRef="#ctx0" brushRef="#br0" timeOffset="32508.89">19410 677 0,'0'0'0,"0"-42"31,0 21-15,0 42 46,0 0-46,0 0-16,0 1 0,0-1 16,0 0-1</inkml:trace>
  <inkml:trace contextRef="#ctx0" brushRef="#br0" timeOffset="33075.57">19494 677 0,'0'0'0,"0"-21"16,-21 21-16,0 0 15,0 0 1,0 21-16,0 1 16,21 20-16,-22-21 0,1 21 0,0 1 15,21-1-15,-21 22 16,0-22-16,0 0 0,21 1 0,-22 20 16,1-42-16,21 22 0,-21-1 15,21-21-15,0 0 0,-21 0 0,21 1 16,-21-22-16,21 21 0,0-42 31,0-1-15,0 1-16</inkml:trace>
  <inkml:trace contextRef="#ctx0" brushRef="#br0" timeOffset="33344.42">19473 677 0,'0'-21'0,"0"42"0,0-63 15,0 21-15,21 21 0,-21-21 16,0 0-16,22 21 16,-22 21-16,0 0 15,0 0-15,0 0 0,21 0 0,-21 22 16,0-1-16,21 22 0,-21-22 16,0 21-16,0-20 0,0-1 0,0 22 15,0-22-15,0 0 0,0-21 16,0 22-16,0-22 0,0 21 0,0-21 15,0 1-15,0-1 16,-21-21 0,0 0-1,-1-21-15,1 21 0</inkml:trace>
  <inkml:trace contextRef="#ctx0" brushRef="#br0" timeOffset="33764.17">19113 1122 0,'22'0'32,"-1"0"-32,0 0 0,0 0 0,0-21 15,22 21-15,-1-21 0,0 21 0,1 0 16,-1-22-16,0 22 0,1-21 16,20 0-16,-21 0 0,22 21 15,-22-21-15,22 0 0,-22-1 0,0 1 16,1 0-16,-1 0 0,-21 0 15,0 0-15,1 21 0,-1-22 16,-21 1-16,0 0 16,0 42 15,0 0-31,0 1 0,-21-1 16,21 21-16,-22 0 0,22 1 0,0-1 15,-21 0-15,0 22 0,21-22 16,-21 22-16,21-22 0,0 0 15,0 22-15,-21-22 0,21 1 0,0 20 16,-21-21-16,21 22 0,0-22 16,0 1-16,0-22 0,0 21 0,0-21 15,0 0-15,0 1 0,0-1 16,0 0-16,21-21 0,-21-21 16,0 0-1,0-1-15,0 1 0</inkml:trace>
  <inkml:trace contextRef="#ctx0" brushRef="#br0" timeOffset="34064">19939 1143 0,'0'-21'0,"0"42"0,0-84 16,0 41-16,0 1 0,0 0 0,0 0 16,21 0-16,0 0 0,0-1 15,1 1-15,-1 0 0,0 21 0,21-21 16,-21 21-16,22 0 0,-1 0 15,0 0-15,-20 0 0,20 21 16,-21 0-16,21-21 0,-42 21 0,0 22 16,0-22-16,0 0 0,-21 0 15,0 0-15,0 1 0,-21-1 16,-1 0-16,1 0 0,0 0 0,20 0 16,-20-21-16,21 22 0,-21-22 15,20 0-15,1 0 0,0 0 31,42 0-31,0-22 16,1 1-16,-1 0 0</inkml:trace>
  <inkml:trace contextRef="#ctx0" brushRef="#br0" timeOffset="34335.83">20595 804 0,'0'22'31,"-21"-1"-31,21 0 0,-21 21 16,0-21-16,21 43 0,-22-22 0,1 1 15,21-1-15,0 21 0,-21-20 16,0 20-16,21 1 0,-21-22 0,21 22 16,0-22-16,-21 21 0,21-20 15,-22 20-15,22-20 0,0-1 0,0 0 16,0 1-16,0-22 0,0 0 15,0 0-15,0 0 0,0 0 16,0 1-16,22-22 16,-22-22-1,0 1-15</inkml:trace>
  <inkml:trace contextRef="#ctx0" brushRef="#br0" timeOffset="34656.66">20510 1037 0,'0'-21'0,"0"42"0,0-63 16,0 0-16,0 20 0,0 1 15,22 0-15,-1 0 16,21 21-16,-21 0 0,0 0 16,22 0-16,-1 0 0,-21 0 0,0 0 15,22 0-15,-22 21 0,0 0 16,0 22-16,0-22 0,-21 21 0,0-21 15,0 22-15,0-22 0,-21 21 16,0-21-16,-21 0 0,21 1 0,-22-1 16,22 0-16,-21 0 0,-1 0 15,22-21-15,-21 0 0,21 21 0,0-21 16,-1 0-16,1 0 0,0 0 16,21-21-1,0 0 1,0 0-16,0 0 0,21 0 0</inkml:trace>
  <inkml:trace contextRef="#ctx0" brushRef="#br0" timeOffset="35140.83">21124 466 0,'0'-21'15,"0"42"1,0 0-16,0 0 16,0 21-16,0-20 0,-21 20 0,0 0 15,21 1-15,-21-1 0,21 21 16,0-20-16,0-1 0,-21 22 0,21-22 16,0 0-16,-22 1 0,22-22 15,0 21-15,0-21 0,0 0 0,0 1 16,0-1-16,0 0 15,22-21-15,-1 0 0,0 0 16,0-21-16,0 0 16,0-1-16,22 1 0,-22 0 15,0 0-15,0-21 0,0 20 16,1-20-16,-22 21 0,0 0 0,0 0 16,21 21-16,-42 21 31,-1 0-31,22 0 0,-21 21 15,21-20-15,-21-1 0,0 21 0,21-21 16,0 0-16,0 1 0,0-1 16,-21 0-16,21 0 0,0 0 15,21-21 17,-21-21-32,0 0 0,21 21 15,0-21-15,0-22 0</inkml:trace>
  <inkml:trace contextRef="#ctx0" brushRef="#br0" timeOffset="35311.74">21399 699 0,'0'0'0,"0"-22"0,-21 22 16,0 0 0,0 0-16,0 0 15,21 22 1,0-1-1,21-21-15,0 21 16,0-21-16</inkml:trace>
  <inkml:trace contextRef="#ctx0" brushRef="#br0" timeOffset="35587.58">21823 783 0,'0'0'0,"-21"0"15,-1 0 1,1 0-16,0 21 16,0 1-16,0-1 0,0 0 15,-1 21-15,1 1 0,21-22 0,-21 21 16,0 0-16,21-20 0,-21 20 16,21-21-16,0 21 0,0-20 0,0-1 15,0 0-15,0 0 0,0 0 16,0 0-16,0 1 0,21-22 0,0 0 15,0 0-15,22 0 0,-22 0 16,21 0-16,0 0 0,22 0 0,-22-22 16,1 1-16,-1 0 0,0 0 15,22 0-15</inkml:trace>
  <inkml:trace contextRef="#ctx0" brushRef="#br0" timeOffset="36052.32">22437 826 0,'0'0'15,"-22"0"-15,1 0 0,0 0 0,0 0 16,-21 0-16,20 21 0,1 0 16,-21 0-16,21 0 0,-22 0 0,22 22 15,0-22-15,0 21 0,0 1 16,0-22-16,-1 21 0,1-21 0,21 22 16,0-22-16,0 0 0,0 0 15,0 0-15,0 0 0,0 1 0,21-22 16,1 0-16,-1 0 15,0 0-15,0 0 0,21 0 16,-20-22-16,-1 22 0,0-21 16,0 0-16,0 0 0,0-21 15,1 20-15,-1-20 0,-21 21 0,0-21 16,21 20-16,-21-20 0,21 21 16,-21 0-16,0 0 0,0-1 0,0 44 31,-21-1-16,21 0-15,-21 21 0,21-21 16,-21 1-16,21-1 0,0 21 0,0-21 16,0 0-16,0 1 15,0-1-15,0 0 0,0 0 0,0 0 0,0 0 16,21-21 0,0 0-16,0 0 0,0 0 15,0 0-15,1 0 0,-1 0 16,0-21-16,21 0 0,-21 0 0,1 0 15,-1 0-15,0-22 0,0 22 16</inkml:trace>
  <inkml:trace contextRef="#ctx0" brushRef="#br0" timeOffset="36316.17">22839 529 0,'0'0'0,"0"-21"0,-21 0 31,21 42-31,-22 0 0,1 0 0,21 22 15,0-22-15,-21 21 0,21 1 16,-21-1-16,21 0 0,-21 22 0,21-22 16,0 22-16,0-22 0,-21 0 15,21 1-15,0-1 0,-22-21 0,22 21 16,0-20-16,0-1 0,0 0 0,0 0 16,0 0-16,0 0 15,22-21-15,-1 0 0,0 0 16,0 0-16,0-21 15,0 0-15,1 0 0,-1 0 0,0 0 16,0-1-16,21-20 16</inkml:trace>
  <inkml:trace contextRef="#ctx0" brushRef="#br0" timeOffset="37395.55">23114 847 0,'0'42'16,"-21"-21"-1,0 0-15,21 22 0,0-22 16,-22 0-16,22 21 0,-21-20 0,21-1 16,0 21-16,0-21 0,0 0 0,0 1 15,0-1 1,21-21 0,1 0-16,-1 0 0,0 0 15,21 0-15,-21 0 0,1-21 0,20-1 16,-21 1-16,21 0 0,-20 0 15,20 0-15,-21 0 0,0-22 0,22 22 16,-22 0-16,0-21 0,-21 20 16,0 1-16,21 21 0,-21-21 0,-21 42 31,21 0-15,-21 1-16,0-1 0,21 0 15,-22 21-15,1-21 0,0 1 16,21-1-16,0 0 0,0 0 0,0 0 15,0 0-15,0 1 0,0-1 16,21-21 0,0 0-16,1 0 15,-1 0-15,0 0 0,0 0 0,21-21 16,-20 21-16,-1-22 0,0 1 16,-21 0-16,0 0 0,21 0 0,-21 0 15,0-1-15,0 1 0,0 0 16,0 0-16,-21 0 0,0 21 0,0-21 15,-1-1-15,1 22 16,0 0-16,0 0 0,0 0 0,21-21 31,21 21-15,0-21-16,0 21 16,0 0-16,22-21 0,-22 21 0,21 0 15,-21 0-15,22 0 0,-1 0 16,-21 0-16,0 0 0,22 0 0,-22 0 15,0 0-15,0 21 16,-21 0-16,21 0 0,-21 1 16,0 20-16,0-21 0,0 0 0,0 0 15,0 1-15,0-1 0,0 0 16,0 21-16,0-21 0,0 1 16,0-1-16,-21 0 0,21 0 15,-21-21-15,21-21 63,0 0-63,0 0 0,0-1 0,21 1 15,0 0-15,1-21 0,-1 21 16,0-22-16,0 22 0,0-21 16,22 21-16,-22-22 0,0 22 0,21 0 15,-21 0-15,1 21 0,-1 0 16,0 0-16,0 0 0,0 0 15,0 21-15,-21 0 0,0 0 16,0 0-16,0 1 0,0 20 16,0-21-16,-21 0 0,0 22 0,21-22 15,-21 0-15,21 0 0,0 0 16,-21 0-16,0 1 0,21-1 16,0 0-1,21-21 16,0 0-31,0 0 32,-21-21-1,0 0-15,0-1-16,0 1 15,0 0-15,0 0 0,0 0 16</inkml:trace>
  <inkml:trace contextRef="#ctx0" brushRef="#br0" timeOffset="37627.97">24045 487 0,'0'0'0,"-21"0"0,21-21 15,-21 21-15,0 0 16,0 0 0,-1 0 15,1 0-15,0 0-1</inkml:trace>
  <inkml:trace contextRef="#ctx0" brushRef="#br0" timeOffset="37876.08">22627 741 0,'0'0'0,"21"0"31,0 0-31,22 0 0,-1 0 0,0-21 15,1 21-15,-1-21 16,0 21-16,1 0 0,-1-22 0,0 22 0,1 0 16,-1 0-16,-21 0 15,0-21-15,1 21 0,-1 0 0,-42 0 32</inkml:trace>
  <inkml:trace contextRef="#ctx0" brushRef="#br0" timeOffset="44107.78">24130 1863 0,'0'-21'16,"-21"-1"-1,0 22-15,-1 0 0,1 0 16,0 0-16,0-21 0,-21 21 0,20 0 16,-20 0-16,21 0 0,-21 0 15,20 0-15,-20 0 0,21 0 0,-21 21 16,20 1-16,-20-22 0,21 21 15,-21 0-15,20 0 0,1 21 0,-21-20 16,21-1-16,0 21 16,-22-21-16,22 0 0,0 22 0,0-22 15,0 21-15,-1-21 0,22 22 16,0-22-16,0 21 0,0 1 0,0-22 16,0 21-16,0 0 0,0 1 15,0-22-15,22 21 0,-1-21 0,0 22 16,0-22-16,21 0 0,-20 0 0,20-21 15,-21 21-15,21 1 0,1-22 16,-22 0-16,21 0 0,22 0 16,-22 0-16,0 0 0,1 0 15,-1 0-15,0 0 0,1-22 0,-1 1 0,0 0 16,1 21-16,-22-21 16,21 0-16,-21 0 0,1-22 0,-1 22 15,0 0-15,0-21 0,0-1 16,-21 22-16,0-21 0,21-1 0,-21 1 15,22 21-15,-22-21 0,0-1 16,0 1-16,0 0 0,0 20 0,0-20 16,0 0-16,0 21 0,0-22 15,-22 22-15,1-21 0,-21 21 0,21-22 16,0 22-16,-22 0 0,22 0 16,-21 0-16,-1-1 0,1 1 0,0 21 15,-1 0-15,1 0 16,-21 0-16,20 0 0,1 21 0,-22 1 15,22 20-15,0-21 0,-22 21 16,22-20-16,0 20 0,20 0 0,-20 1 16,0-1-16,21 0 0,-22-21 15,22 22-15,0-1 0,0 0 0,21 1 16,0-1-16,0 0 0,0 1 16,0-1-16,0 0 0,21-20 0,0 20 15,21-21-15,-20 0 0,41 0 0,-21 1 16,1-1-16,20 0 0,-20-21 15,20 0-15,1 0 0,-22 0 0,21 0 16,1 0-16,-22 0 0,1 0 16,-1 0-16,0 0 0,1-21 15,-1 0-15,0-1 0,1 22 16,-22-21-16,21-21 0,-21 21 0,22 0 16,-22-22-16,0 22 0,0-21 15,0-1-15,0 1 0,-21 21 0,22-21 16,-22-1-16,0 1 0,0 0 15,0-1-15,0 1 0,0 0 0,-22-1 16,1 1-16,0 21 0,0-22 16,0 22-16,0-21 0,-1 21 0,1 0 15,0-1-15,0 22 16,-21-21-16,20 21 0,1-21 0,-21 21 16,0 0-16,-1 0 0,1 0 15,0 0-15,-1 21 0,1 0 0,-22 1 16,22-1-16,0 0 0,-22 21 15,22-21-15,0 22 0,-1-22 0,1 21 16,0 1-16,-1-22 0,22 21 16,0 0-16,0 1 0,0-22 0,21 21 15,-22 1-15,22-22 0,0 21 16,0 0-16,0 1 0,0-22 0,22 21 16,-1-21-16,21 22 15,-21-22-15,0 21 0,22-21 0,-1 1 16,0-1-16,1 0 0,-1-21 0,0 21 15,22-21-15,-22 0 0,1 0 16,-1 0-16,0 0 0,1 0 0,-1 0 16,0 0-16,1-21 0,-22 0 15,21 0-15,-21-1 0,22 1 0,-22 0 16,0-21-16,0-1 0,0 22 16,0-21-16,-21 0 0,0-1 0,22 1 15,-22 0-15,0-1 0,0 1 16,0 0-16,0-1 0,0 1 15,0 21-15,-22-22 0,22 1 16,-21 21-16,0-21 0,0 20 0,0 1 16,0 0-16,-1 0 0,1 0 15,0 0-15,0 21 0,-21 0 0,-1 0 16,22 0-16,-21 0 0,-22 0 16,22 0-16,-22 21 0,22 0 0,-21 0 15,20 21-15,-20-20 0,20 20 16,-20 0-16,21 1 0,-1-1 0,1 0 15,21 1-15,-22-22 0,22 21 16,0 0-16,21 1 0,0-1 0,0-21 16,0 22-16,0-1 15,0 0-15,0 1 0,21-22 0,0 21 16,1 0-16,20-20 0,-21-1 16,21 0-16,1 21 0,-1-42 0,0 21 15,22 1-15,-22-22 0,1 0 16,20 0-16,-21 0 0,1 0 0,20 0 15,-20 0-15,20 0 0,-21-22 16,1 1-16,-1 21 0,0-21 0,1-21 16,-1 21-16,0-1 0,1-20 0,-22 0 15,0 21-15,0-22 16,0 1-16,-21 0 0,0-1 0,0 1 0,0 0 16,0-1-16,-21 1 15,0 0-15,0-1 0,0 22 0,0-21 16,-1-1-16,1 1 0,0 21 15,0-21-15,0 20 0,0 1 16,-1 0-16,1 0 0,-21 0 0,21 21 16,-22 0-16,1 0 0,0 0 0,-22 21 15,1 0-15,-1 0 0,1 22 16,-1-22-16,1 21 0,-1 0 0,22 1 16,-22-1-16,22 0 0,0 1 15,21-1-15,-22 0 0,43-20 0,0 20 16,0 0-16,0 1 0,0-1 15,0 0-15,21-21 0,1 22 16,20-1-16,-21-21 0,21 22 16,-20-22-16,20 0 0,0 0 0,1-21 15,-1 21-15,0-21 0,22 0 16,-22 0-16,0 0 0,1 0 0,20-21 16,-20 0-16,-1 0 0,0 0 15,-21-1-15,22 1 0,-22-21 0,21 21 16,-42-22-16,21 1 0,-21 0 15,0 21-15,0-22 0,0 1 0,0 0 16,-21 20-16,0-20 0,0 21 0,0 0 16,-22 0-16,1-1 15,21 1-15,-21 21 0,-1 0 0,1 0 16,0 0-16,20 0 0,-20 21 16,0 1-16,21-1 0,-22 0 0,22 0 15,0 0-15,21 0 0,0 22 16,0-22-16,0 0 0,0 0 0,0 0 15,0 22-15,0-22 0,0 0 16,21-21-16,0 21 0,0 0 0,1-21 16,-1 0-16,0 22 0,0-22 15,0 0-15,-21-22 16,0 1-16</inkml:trace>
  <inkml:trace contextRef="#ctx0" brushRef="#br0" timeOffset="46248.21">17886 10202 0,'-21'0'0,"-1"0"16,1 0-16,0 0 0,-21 0 0,21 0 16,-1 0-16,-20 0 15,21 0-15,-21 0 0,20 0 0,-20 0 16,21 0-16,-21 0 0,20 0 0,1 0 16,0 0-16,0 0 0,42 0 31,0 0-31,0 0 0,22 0 15,-1 0-15,22 0 0,-22 0 16,21 0-16,-20 0 0,20 0 0,22 0 16,-22 0-16,22 0 0,0 0 15,21 0-15,-22 0 0,22 0 0,0 0 16,-21 0-16,20 0 0,-20 0 0,0 0 16,-1 0-16,1 0 0,-21 0 15,-1 0-15,1 0 0,-22 0 0,-21 0 16,21 0-16,-20-21 0,-22 0 31,-22 21-15,1 0-1,0 0-15,0 0 16,0 0-16,0-21 0,-1 21 0,1 0 16,0 0-16,-21 0 0</inkml:trace>
  <inkml:trace contextRef="#ctx0" brushRef="#br0" timeOffset="46708.95">19008 9800 0,'0'0'0,"0"-21"0,-22 21 15,1 0 1,21 21-1,0 0-15,0 1 16,0-1-16,0 0 0,21-21 16,1 21-16,-1 0 0,0 0 15,0 1-15,21-1 0,1-21 16,-22 21-16,21 0 0,1-21 0,-1 21 16,-21-21-16,21 0 0,1 0 15,-1 0-15,-21 0 0,0 0 0,22 0 16,-22 0-16,0 0 0,-42 21 31,0-21-15,0 0-16,-1 22 0,-20-22 0,21 21 15,-21 0-15,20 0 0,-20 0 16,0 0-16,-1 1 0,1-1 0,0 21 16,-1 0-16,1-20 0,0 20 15,21 0-15,-22-21 0,1 22 16,21-22-16,0 0 0,-1 21 0,1-20 15,0-22-15,21 21 0,-21 0 16,21-42 0,21 0-1</inkml:trace>
  <inkml:trace contextRef="#ctx0" brushRef="#br0" timeOffset="49160.72">20532 9906 0,'0'0'0,"21"-21"0,0 21 16,0 0-16,-21-21 0,0 0 0,21-1 15,0 1 1,-21 0-16,22 0 0,-22 0 0,0 0 16,0-1-16,0 1 0,0 0 0,0 0 15,0 0-15,21 0 0,-21-1 16,0 1-16,0 42 31,0 22-15,-21-22-16,-1 21 0,22 1 15,0-1-15,-21 0 0,0 1 16,0-1-16,0 0 0,21 1 0,-21-1 16,-1 21-16,1-20 0,0-1 15,0 0-15,0 1 0,-22-1 0,22 0 16,0 1-16,0-1 0,0 0 0,0-20 16,21 20-16,-22-21 0,1 0 15,21 0-15,-21 1 0,0-22 16,0 0-1,21-22-15,-21 1 0,21 0 16,0 0-16,0 0 0,0-22 0,0 22 16,0-21-16,0 0 0,0-1 15,0 1-15,0 0 0,0 20 16,0-20-16,0 0 0,0 21 0,0-22 16,21 22-16,-21 0 0,21 0 15,-21 0-15,21 21 16,-21 21-16,21 0 15,-21 0-15,0 0 16,0 0-16,21 22 0,-21-22 0,22 0 16,-22 21-16,21-20 0,0 20 0,-21-21 15,21 0-15,0 22 0,0-22 16,1 0-16,-1 0 0,21 0 0,-21 0 16,22-21-16,-22 0 0,21 22 15,-21-22-15,22 0 0,-1 0 16,-21 0-16,21 0 0,-20-22 0,20 1 15,-21 21-15,21-21 0,-20 0 16,-1 0-16,0 0 0,0-1 0,64-105 31,-85 106-31,21 21 0,-21-21 16,0 0-16,0 0 16,0 42-1,0 0 1,-21 0-16,21 0 0,-21 1 15,21-1-15,-22 0 0,22 0 16,0 0-16,0 0 0,0 1 16,0-1-16,0 0 0,0 0 0,0 0 15,0 0-15,22 1 0,-1-22 0,0 21 16,0-21-16,21 0 16,-20 0-16,-1 0 0,21 0 0,-21 0 15,22 0-15,-22-21 0,21 21 0,0-22 16,-20 1-16,20 0 0,-21 0 15,0 0-15,22 0 0,-43-1 0,21-20 16,-21 21-16,21 0 0,-21-22 16,0 22-16,0-21 0,0 21 0,-21-22 15,0 22-15,-1 0 0,1 0 16,-21 0-16,21 0 0,-22 21 16,22 0-16,-21 0 0,21 0 0,-22 0 15,22 0-15,0 0 0,-21 0 0,21 21 16,-1 0-16,1 21 0,0-21 15,21 1-15,0 20 0,-21-21 0,21 21 16,0-20-16,0 20 0,0 0 0,0-21 16,0 22-16,21-22 0,0 0 15,0 0-15,1 22 0,-1-43 0,21 21 16,0 0-16,1-21 0,-1 0 16,0 0-16,22 0 0,-22 0 0,22 0 15,-1 0-15,1 0 0,-1 0 16,-20-21-16,20 0 0,1-1 15,-22 1-15,0-21 0,1 21 0,-1 0 16,0-22-16,-21 22 0,1 0 0,-1-21 16,0 20-16,-21 1 0,0 0 15,0 0-15,0 0 0,0 0 0,0-1 16,-21 1-16,0 0 0,-1 21 0,1 0 16,0 0-16,0 0 0,-21 0 15,20 0-15,-20 0 0,21 21 0,0-21 16,-22 21-16,22 1 0,0-1 0,0 0 15,0 0-15,0 0 0,21 22 16,0-22-16,0 0 0,0 0 16,0 0-16,0 0 0,0 1 0,0-1 15,0 0-15,0 0 0,21-21 16,0 21-16,0-21 0,0 0 16,0 0-16,1 0 0,-1 0 15,0-21-15,0 21 0,0-21 0,0 0 16,1 0-16,-1-1 0,0 1 15,0-21-15,0 21 0,-21 0 0,21-1 16,-21 1-16,22 0 0,-22 0 16,21 0-16,-21 0 0,0-1 0,0 44 47,0-1-47,0 0 0,0 0 15,-21 0-15,21 0 0,0 22 16,0-22-16,0 0 0,0 0 0,0 0 15,0 1-15,0-1 0,21-21 16,0 21-16,0 0 0,21-21 0,-20 0 16,20 0-16,0 0 0,1 0 0,-1 0 15,21 0-15,-20 0 0,20 0 16,-20-21-16,20 21 0,-21-21 0,1 0 16,-1-1-16,0 1 0,-20 0 15,-1 0-15,0 0 0,-21 0 16,0-22-16,0 22 0,0 0 0,0 0 15,0 0-15,0-1 0,-21 1 16,0 0-16,-1 21 0,-20 0 16,21 0-16,-21 0 0,-1 0 0,22 0 15,-21 0-15,-1 0 0,1 21 16,0 0-16,-1 1 0,22-1 0,0 0 16,0 0-16,0 0 0,21 0 0,0 1 15,0-1-15,0 0 0,0 0 16,0 0-16,21 0 0,0 1 0,0-1 15,22 0-15,-22-21 0,21 0 0,-21 21 16,22-21-16,-1 0 16,0 0-16,-21 0 0,22 0 0,-1-21 15,0 0-15,-20 0 0,20-1 0,-21 1 16,21 0-16,-20 0 0,-1-21 16,0 20-16,0-20 0,-21 0 0,21-1 15,-21 1-15,21-21 0,-21 20 16,22-20-16,-22-1 0,0 1 0,0 20 15,0-20-15,0 21 0,0-1 0,21 1 16,-21 0-16,0 20 0,0 1 16,0 0-16,0 0 0,0 42 31,-21 0-31,21 0 0,0 22 16,-22-1-16,22 22 0,-21-1 0,21-21 15,-21 22-15,21-1 0,0 1 16,0-1-16,0-20 0,0 20 0,0-20 15,0-1-15,0 0 0,0-21 0,0 22 16,21-22-16,0 0 0,1 0 16,20-21-16,-21 0 0,21 0 0,-20 0 15,20 0-15,0 0 0,1 0 0,-1 0 16,0-21-16,1 0 0,-1 0 16,0 21-16,1-21 0,-22-1 15,0 1-15,0 0 0,0 21 0,0-21 16,-21 0-16</inkml:trace>
  <inkml:trace contextRef="#ctx0" brushRef="#br0" timeOffset="50040.46">17145 11726 0,'0'0'0,"-21"0"0,0 0 0,21 22 15,21-22 1,0 0-16,21 0 0,1 21 16,-1-21-16,21 0 0,1 0 0,-1 0 15,22 21-15,-21-21 0,20 0 16,-20 0-16,20 0 0,1 0 15,21 0-15,-21 0 0,20 0 0,1 0 16,0 0-16,-21 0 0,21 0 0,-22 0 16,1 0-16,0 0 0,-22 0 15,1 0-15,-1 0 0,-21 0 0,1 0 16,-22-21-16,0 21 0,-21-21 16,0-1-1,-21 22-15,-21-21 0,20 21 0,-20 0 16,0-21-16,21 0 0,-22 21 15,22 0-15,-21 0 0,-1-21 0,22 21 16,0 0-16,-21 0 0,21 0 16,-1 0-16,1 0 0,0 0 15,63 0 1,-20 0 0,-1 0-16,0 0 0,0 0 15,21 0-15,-20 0 0,-1 0 0,0 0 16,0 0-16,21 21 0,-20-21 0,-1 21 15,-21 0-15,21-21 0,-21 21 16,0 1-16,0-1 0,0 0 16,0 0-16,0 0 0,-21 0 0,0 1 0,-1-1 15,1 0-15,-21 21 16,21-21-16,0 1 0,-22-1 0,22 0 16,0-21-16,0 21 0,0 0 0,-1 0 15,1-21-15,42-21 31</inkml:trace>
  <inkml:trace contextRef="#ctx0" brushRef="#br0" timeOffset="52924.46">19939 11536 0,'0'0'0,"0"21"0,-21-21 0,21-21 31,21 21-31,0-21 15,0 0-15,0-1 0,1 22 0,-1-21 16,0 0-16,0-21 0,21 21 16,-20-1-16,-1-20 0,0 21 15,0-21-15,0 20 0,0-20 0,-21 21 16,0-21-16,0 20 0,0 1 16,0 0-16,-21 21 15,0 0-15,0 0 0,21 21 0,-21 0 16,21 1-16,-21-1 0,21 21 15,-22 0-15,22 1 0,0-1 0,0 0 16,0 1-16,0 20 0,0-20 0,0-1 16,-21 0-16,21-21 0,0 22 15,0-1-15,0-21 0,0 22 16,0-22-16,-21 0 0,21 0 0,0 0 16,0 0-16,0 1 0,0-1 15,-21-21-15,0 21 0,0-21 16,-1 0-16,1 0 15,0-21-15,0 21 0,0-21 16,0-1-16,-1 1 0,22 0 0,-21 21 16,0-21-16,21 0 0,-21 0 15,0 21-15,21-22 0,-21 22 16,21 22 0,0-1-1,0 0-15,0 0 16,0 0-16,0 0 0,21 1 15,0-1-15,0 0 16,0 0-16,0-21 0,1 21 0,20-21 16,-21 0-16,21 0 0,-20 0 0,20 0 15,0 0-15,1 0 0,-1 0 16,0 0-16,1-21 0,-1 21 0,21-21 16,-20 0-16,-1 0 0,-21-1 15,22 1-15,-22 0 0,0 0 0,0 0 16,0 0-16,-21-1 0,21 1 15,-21 0-15,0 0 16,0 0-16,-21 21 16,0 0-16,0 0 0,0 0 0,21 21 15,-21-21-15,-1 21 0,1 0 16,0 0-16,21 1 0,-21-1 0,21 0 16,-21 0-16,0 0 0,21 0 0,0 1 15,0-1-15,0 0 0,0 0 16,21-21-1,0 0-15,0 0 16,0 0-16,-21-21 0,21 0 16,1 21-16,-1-21 0,0-1 15,-21 1-15,21 0 0,0 0 0,0 0 16,-21 0-16,22-1 0,-1 1 16,-21 0-16,21 0 0,0 0 15,0 21 1,-21 21-16,0 0 15,0 0-15,0 0 0,0 1 16,0-1-16,0 0 0,0 0 16,0 0-16,21 0 0,1-21 0,-22 22 15,21-1-15,0 0 0,0 0 0,0-21 16,0 21-16,1-21 16,-1 0-16,21 0 0,-21 0 0,0 0 0,22 0 15,-22 0-15,0-21 0,0 0 0,22 0 16,-22 21-16,0-21 15,0-22-15,0 22 0,0-21 0,1 21 16,-22-22-16,21 1 0,0 0 0,0-1 16,0 1-16,-21-22 0,0 22 15,21-21-15,1 20 0,-22 1 0,0 0 16,0-1-16,0 22 0,0-21 16,0 21-16,0-1 0,-22 22 15,1 0-15,0 0 16,0 22-16,21-1 0,0 0 15,-21 21-15,0 1 0,21-1 0,0 0 16,0 1-16,0 20 0,-22-21 16,22 1-16,0-1 0,0 0 15,0 1-15,0-1 0,0-21 0,0 22 16,0-22-16,0 21 0,0-21 16,0 0-16,22 1 0,-1-1 0,0 0 15,0-21-15,0 0 0,22 0 16,-22 0-16,0 0 0,0 0 15,0 0-15,22-21 0,-22 0 0,0 21 16,21-22-16,-21 1 0,1 0 0,-1 21 16,0-21-16,-21 0 15,21 0-15,-21-22 0,21 22 0,-21 0 16,0 0-16,0 0 16,0-1-16,-21 22 31,0 22-31,21-1 0,0 0 15,-21 0-15,0 0 0,21 0 0,-22 1 16,22-1-16,0 0 0,-21 0 0,21 0 16,0 0-16,0 1 0,0-1 15,0 0-15,0 0 0,0 0 16,21-21-16,1 0 0,-1 0 16,0 0-16,0 0 0,0 0 15,0 0-15,22 0 0,-22 0 0,21-21 0,-21 0 16,1 21-16,20-21 15,-21 0-15,0-1 0,0 1 0,1 0 16,-1 0-16,-21 0 0,0 0 0,0-1 16,0 1-16,0 0 15,0 0 1,-21 21-16,21 21 31,0 0-31,0 0 16,0 1-16,0-1 15,0 0-15,0 0 0,0 0 16,0 0-16,0 1 0,0-1 0,21 0 16,-21 0-16,21 0 0,-21 0 15,21 1-15,0-22 16,0 21-16,1-21 0,-1 0 16,0 0-16,0 0 0,0 0 15,0 0-15,22-21 0,-22 21 0,21-22 16,-21 1-16,1 0 0,20 0 0,-21 0 15,0 0-15,0-1 0,1 1 16,-1 0-16,-21-21 0,0 21 0,21-1 16,-21 1-16,0 0 0,0 0 15,0 0-15,-21 21 32,0 0-32,21 21 0,-22 0 15,22 0-15,0 0 0,-21 1 16,21-1-16,-21 0 0,21 0 0,-21 0 15,21 0-15,0 1 0,0-1 0,-21 0 16,21 0-16,-21 0 16,21-42 31,21 0-47,0 21 0,0-21 15,-21 0-15,21-1 0,0 1 16,1 0-16,-1 21 0,0-21 0,0 0 15,0 0-15,0 21 0,22-22 0,-22 22 16,0 0-16,0 0 16,-21 22-1,0-1-15,0 0 0,0 0 16,0 0-16,0 0 16,0 1-16,0-1 0,0 0 0,0 0 15,21 0-15,1-21 0,-1 21 16,-21 1-16,21-22 0,0 0 15,21 0-15,-20 0 0,-1 0 16,0 0-16,21 0 0,-21 0 0,22 0 16,-22-22-16,0 1 0,21 21 15,-20-21-15,-1 0 0,0 0 0,0 0 16,0-1-16,-21-20 0,0 21 0,21 0 16,-21 0-16,0-1 0,0 1 15,0 0-15,0 0 0,0 0 0,0 0 16,-21 21-16,0 0 15,0 0-15,0 0 16,21 21-16,-21 0 0,-1 0 0,22 0 16,-21 0-16,21 1 15,0-1-15,0 0 0,0 21 0,0-21 16,0 1-16,0-1 0,0 0 0,0 0 16,0 0-16,0 0 0,21 1 15,1-22-15,-1 21 0,0 0 0,0-21 16,0 0-16,0 0 0,1 0 0,20 0 15,-21 0-15,0 0 0,0 0 16,22-21-16,-22 21 0,21-21 0,-21-22 16,1 22-16,20 0 0,-21-21 0,0 20 15,22-20-15,-22 0 0,0-1 16,0 1-16,0-21 0,0 20 16,1-20-16,-1 20 0,0-20 0,0 21 15,-21-1-15,21 1 0,-21 0 16,21-1-16,-21 22 0,0 0 0,0 0 15,0 0-15,0-1 16,0 44 0,0-1-16,0 21 15,-21-21-15,0 22 0,0-1 16,0 0-16,0 22 0,-1-22 0,22 0 16,-21 1-16,0-1 0,0 22 15,21-22-15,0-21 0,0 21 0,0 1 16,0-1-16,0-21 0,0 22 0,0-22 15,0 21-15,21-21 0,0 0 16,-21 1-16,21-1 0,1-21 16,-1 21-16,0-21 0,0 0 15,0 0-15,0 0 0,1 0 16,20 0-16,-21-21 0,0 21 0,0-21 16,1 21-16,-1-22 0,0 1 0,0 0 15,0 21-15,-21-21 0,21 0 16,1 0-16,-22-1 15,0 1-15,0 0 0</inkml:trace>
  <inkml:trace contextRef="#ctx0" brushRef="#br0" timeOffset="53212.32">23707 11578 0,'0'0'15,"-22"0"-15,1 0 0,42 0 16,1 0 0,-1 0-16,0 0 0,21 0 0,1 0 15,-22 0-15,21 0 0,0 0 16,1 0-16,-1-21 0,0 21 16,1 0-16,-1 0 0,0 0 0,-20 0 0,-1 0 15,0-21-15,0 21 0,0 0 16,-21-21-1,-21 21 1,0-21-16,0 21 16,0 0-16,-1 0 0,1-22 0,-21 22 15,0 0-15</inkml:trace>
  <inkml:trace contextRef="#ctx0" brushRef="#br0" timeOffset="53589.61">21590 11303 0,'0'0'0,"21"0"15,0 0-15,0 0 0,1 0 16,20 0-16,-21 0 0,21-21 16,1 21-16,-22 0 0,21 0 0,1 0 15,-1 0-15,-21-21 0,21 21 16,1 0-16,-22 0 0,21 0 16,-21 0-16,1 0 0,-1-21 0,0 21 15,0 0-15,-42 0 63,0 0-48</inkml:trace>
  <inkml:trace contextRef="#ctx0" brushRef="#br0" timeOffset="56248.69">17653 13462 0,'0'0'0,"-21"0"0,0 0 0,-1 0 0,-20 0 16,21 0-16,0 0 15,0 0-15,-1 0 0,1 0 0,0 0 16,0 0-16,42 0 31,0 0-31,22 0 16,-1 0-16,21 0 0,1 0 15,-1 0-15,22 0 0,0 0 0,-1 0 16,22 0-16,-21 0 0,21 21 0,0-21 16,-22 21-16,22-21 0,-21 0 15,-22 0-15,1 0 0,-1 0 0,1 0 16,-22 0-16,-21 22 0,22-22 15,-22 0-15,0 0 0,-21-22 16,0 1 0,-21 0-16,0 21 15,-1-21-15,1 21 0,0-21 0,-21 0 16,21 21-16,-1-22 0,-20 1 0,0 21 16,21-21-16,-22 21 0,1-21 15,-22 21-15,22 0 0,0-21 0,-1 21 16,22-21-16,-21 21 0,21 0 15,0 0-15,42 0 32,21 0-32,-21 0 0,0 0 15,22 0-15,-1 0 0,0 0 16,1 0-16,-1 21 0,0-21 0,-20 21 16,20-21-16,-21 0 0,21 0 15,-20 21-15,20-21 0,-21 0 0,0 0 16,0 0-16,1 21 0,-1-21 15,0 0-15,0 0 16,-21 21 0,-21 1-1,0-1-15,0 0 0,-1 0 16,1 0-16,0 0 0,-21 22 16,21-22-16,-22 21 0,1 1 15,21-22-15,-22 21 0,22 0 0,-21-20 16,21 20-16,-22-21 0,22 21 15,0-20-15,0-1 0,0 0 0,0 0 16,-1 0-16,1 0 0,42-21 47,-21-21-31,22 0-16</inkml:trace>
  <inkml:trace contextRef="#ctx0" brushRef="#br0" timeOffset="62224.88">20468 13039 0,'21'0'0,"0"0"0,1-21 15,-1 21-15,0-22 0,0 1 0,0 21 16,0-21-16,1 0 0,-1 0 15,0 0-15,0-1 0,21 1 16,-20 0-16,-22 0 0,21 0 0,0 0 16,-21-1-16,0 1 15,-21 21-15,0 0 16,-1 0-16,1 0 0,-21 0 16,21 0-16,-22 21 0,22-21 0,-21 22 15,0-1-15,20 0 0,1-21 16,-21 21-16,21 0 0,21 0 0,0 1 15,0-1-15,0 0 16,0 0-16,21 0 16,0 0-16,0 1 0,0-1 0,22-21 15,-22 21-15,0 0 0,0 0 16,0 0-16,1 1 0,-1-1 0,0 21 16,0-21-16,-21 0 0,21 1 15,-21-1-15,0 0 0,0 0 16,0 0-16,0 0 0,-21 1 0,0-1 15,0 0-15,-22-21 0,22 21 0,-21 0 16,0-21-16,-1 21 0,1-21 16,0 0-16,-1 0 0,1 0 0,0 0 15,20 0-15,-20-21 0,21 21 0,0-21 16,0 0-16,-1 0 0,1 0 16,0-1-16,21 1 0,0 0 0,0-21 15,0 21-15,-21-1 0,21-20 16,0 21-16,0 0 0,0 0 0,0-1 15,0 1-15,0 42 47,0 1-47,21-1 0,0 0 0,-21 0 16,21 0-16,1 22 0,-22-22 16,21 0-16,0 21 0,0-21 0,0 1 15,0-1-15,22 0 0,-22 0 16,21 0-16,-21 0 0,22 1 0,-22-1 15,21-21-15,1 0 0,-1 0 0,21 0 16,-20 0-16,-1 0 0,0-21 16,1 21-16,-1-22 0,0 22 15,1-21-15,-22 0 0,21 0 0,1 0 16,-22 0-16,0-1 0,21 1 16,-21-21-16,1 21 0,-22 0 0,21-22 15,-21 22-15,0 0 0,21 0 0,-21-22 16,0 22-16,0 0 15,-21 21 1,0 0-16,-1 21 16,1 0-16,21 1 0,0-1 15,-21 21-15,0-21 0,21 0 0,0 22 16,0-22-16,0 0 0,-21 0 16,21 0-16,0 1 0,0-1 0,0 0 15,0 0-15,0 0 0,21 0 16,0-21-16,0 0 0,0 0 15,1 0-15,-1 0 0,0 0 0,21 0 16,-21 0-16,22-21 0,-22 21 16,21-21-16,-21 0 0,22 0 0,-22 21 15,0-21-15,0-22 0,0 22 0,1 0 16,-22 0-16,0 0 0,0-1 16,0 1-16,0 0 0,-22 21 15,1 0-15,0 0 16,0 0-16,0 0 15,0 0-15,21 21 16,21-21 15,0 0-31,0 0 0,0 0 16,22 0-16,-22 0 0,0 0 16,0 0-16,0-21 0,0 21 0,1 0 15,-1 0-15,0 0 16,-21 21 15,0 0-31,0 1 16,0-1-16,0 0 15,0 0-15,0 0 0,0 0 0,0 1 16,0-1-16,0 0 16,0 0-16,0 0 0,0 0 15,21-21-15,0 0 0,0 0 0,1 0 16,-1 0-16,0 0 15,0 0-15,0 0 0,0 0 16,1-21-16,-1 0 0,0 0 16,-21 0-16,21 0 0,0-1 15,-21 1-15,21-21 0,-21 21 0,0 0 16,22-22-16,-1 22 0,-21 0 16,21 0-16,-21 0 0,0-1 15,0 44 16,-21-1-31,0 0 0,21 0 16,0 0-16,0 0 0,-22 22 0,22-22 16,0 0-16,0 0 0,0 0 15,0 1-15,0-1 0,0 0 16,22 0-16,-1-21 16,0 0-16,0 0 0,0 0 15,0 0-15,1 0 0,-1 0 0,0 0 16,0 0-16,0-21 0,0 0 15,1 0-15,-1-1 0,0 1 16,0 0-16,0 0 0,0 0 0,1 0 16,20-22-16,-42 22 0,42 0 15,-42 0-15,21 0 0,1-1 0,-1 1 16,0 21-16,-21-21 0,0 42 31,0 0-31,0 1 16,0-1-16,0 0 0,-21 0 15,21 0-15,-21 0 0,21 22 16,0-22-16,0 0 0,0 0 0,0 0 0,0 1 16,0-1-16,0 0 15,21-21-15,0 0 0,0 21 16,0-21-16,0 0 0,22 0 0,-22 0 16,21 0-16,-21 0 0,22 0 15,-1-21-15,0 21 0,1-21 0,-22 0 16,21 21-16,-21-22 0,1 1 0,-1 0 15,0 0-15,0 0 0,-21 0 16,0-1-16,21 1 0,-21 0 0,0 0 16,0 0-16,0 0 0,0-1 15,0 1-15,-21 21 0,0 0 16,0 0-16,0 0 16,-1 0-16,1 21 0,0 1 15,21-1-15,0 21 0,-21-21 16,21 0-16,0 1 0,0-1 0,0 21 15,0-21-15,0 0 0,0 1 16,0-1-16,21 0 0,-21 0 16,21-21-16,0 0 0,1 0 15,-1 0-15,0 0 0,0 0 16,0 0-16,0 0 0,1 0 0,-1-21 16,0 0-16,0 21 0,0-21 15,22-1-15,-22 1 0,0 0 0,0-21 16,0 21-16,0-1 0,1-20 15,-1 21-15,-21 0 0,21-22 0,-21 22 16,0 0-16,0 0 16,0 0-16,-21 21 15,0 0 1,21 21-16,-22 0 0,1-21 0,21 21 16,0 0-16,0 1 15,0-1-15,21-21 31,1 0-31,-1 0 0,0 0 16,0 0-16,0 0 0,0-21 0,1 21 16,-1-22-16,0 22 15,-21-21-15,21 0 0,0 21 0,0-21 16,1 21-16,-22-21 0,21 21 16,-21-21-16,0 42 31,-21 0-16,-1 0-15,22 0 0,-21 0 0,0 1 16,21 20-16,-21-21 0,21 0 0,-21 22 16,21-22-16,-21 0 0,21 0 15,0 0-15,0 0 0,0 1 16,21-22-16,0 0 0,21 21 0,-21-21 16,22 0-16,-1 0 15,22 0-15,-22 0 0,0 0 0,22 0 16,-22-21-16,0-1 0,1 22 0,-1-21 15,-21 0-15,0 0 0,1 0 16,-22 0-16,0-1 0,0 1 0,0 0 16,0 0-16,0 0 0,0 0 15,-22-1-15,1 1 0,0 0 16</inkml:trace>
  <inkml:trace contextRef="#ctx0" brushRef="#br0" timeOffset="69780.34">23855 2032 0,'0'-21'16,"0"0"-1,-21 0 1,-1 21-16,1 0 15,0 0-15,0 0 0,0 0 16,0 21-16,-1 0 0,-20 0 16,21 0-16,-21 0 0,20 1 15,1-1-15,-21 0 0,21 0 0,0 0 16,21 0-16,0 1 0,-22-1 16,22 0-16,0 0 0,0 0 0,0 0 15,0 1-15,0-1 0,22 0 16,-1 0-16,0 0 0,0 0 0,0-21 15,0 22-15,1-22 0,-1 21 0,0-21 16,0 21-16,21-21 0,-20 0 16,-1 0-16,21 0 0,-21 0 0,0 0 15,1 0-15,-1 0 16,21 0-16,-42-21 0,21 21 0,0-21 16,1 21-16,-1-22 0,-21 1 15,0 0-15,0 0 0,0 0 16,0 0-16,0-1 0,0 1 15,0 0-15,0 0 0,0 0 0,0 0 16,-21-1-16,-1 22 16,1 0-16,0-21 0,0 21 15,0 0-15,0 0 0,-1 0 16,1 0-16,0 0 0,0 21 16,0 1-16,0-22 0,-22 21 0,22 0 15,0 0-15,21 0 16,-21-21-16,21 21 0,0 1 0,0-1 15,21-21 1,0 0 0,0 0-1,0 0-15,1 0 16,-1 0 0,-21-21-16,0-1 15</inkml:trace>
  <inkml:trace contextRef="#ctx0" brushRef="#br0" timeOffset="120561.43">12319 783 0,'0'0'0,"21"-21"15,0 21-15,0 0 0,-21-21 0,22 21 16,-1-21-16,0 0 16,0-1-16,0 22 0,-21-21 0,21 0 15,1 0-15,-22 0 0,21 0 16,-21-1-16,0 1 16,0 0-16,-21 21 15,-1 0 1,-20 0-16,21 0 0,-21 0 0,-22 0 15,22 21-15,-22 0 0,1 1 16,20-1-16,-20 0 0,-1-21 0,1 42 16,21-42-16,-22 43 0,22-22 15,-1 0-15,22 0 0,0 0 0,0 0 16,21 22-16,-21-22 0,21 0 16,0 0-16,0 0 0,21 1 0,0-22 15,21 21-15,-20 0 16,20 0-16,0-21 0,1 21 0,20 0 0,-21-21 15,22 22-15,-22-1 0,22-21 16,-22 21-16,0 0 0,1-21 16,-1 21-16,0 0 0,-20 1 15,-1-22-15,0 21 0,0 0 0,-21 0 16,0 0-16,0 0 0,0 1 16,-21-1-16,-21 0 0,-1 21 0,1-21 15,0 1-15,-22-1 0,1-21 0,-1 21 16,22 0-16,-22-21 0,1 0 15,20 0-15,1 0 0,0 0 0,-1 0 16,1 0-16,21 0 0,-21-21 16,20 21-16,1-21 0,0 0 0,0-1 15,0 1-15,21 0 16,0 0-16,0 0 0,0 0 16,0-1-16,0 1 15,0 0-15,21 21 16,0 0-16,21 0 15,-20 0-15,-1 0 0,0 0 0,21 0 16,-21 0-16,22 0 0</inkml:trace>
  <inkml:trace contextRef="#ctx0" brushRef="#br0" timeOffset="121300.73">12636 1122 0,'0'21'31,"-21"0"-31,0 0 16,0 1-16,21-1 0,0 0 15,-21 0-15,21 0 0,-21 22 16,21-22-16,0 0 0,0 0 15,0 0-15,0 0 0,0 1 16,21-22 0,0 21-16,0-21 0,0 0 0,0 0 15,1 0-15,20 0 0,-21 0 16,21-21-16,-20-1 0,20 22 0,0-21 16,-21 0-16,22 0 0,-22 0 15,21 0-15,-21-1 0,1 1 0,-1-21 16,0 21-16,0 0 0,-21-1 15,0 1-15,21 0 0,-21 0 16,21 21-16,-21-21 0,0 42 31,-21 0-15,0-21-16,21 21 16,0 0-16,-21 22 0,0-22 0,21 0 15,-21 21-15,21-20 0,0-1 16,-22 21-16,22 0 0,-21-20 0,21 20 15,0 0-15,-21 1 0,21 20 16,0-21-16,0 22 0,0-22 0,0 22 16,0-22-16,0 22 0,0-22 0,0 0 15,0 1-15,0-1 16,0 0-16,-21 1 0,21-1 0,-21-21 0,21 21 16,-21 1-16,-1-22 0,1 21 15,0-21-15,0 1 0,0 20 16,0-21-16,-22 0 0,22-21 0,-21 21 15,-1 1-15,1-1 0,0-21 16,-22 0-16,1 0 0,-1 0 0,-20 0 16,20 0-16,1-21 0,-22 21 0,21-22 15,22-20-15,-21 21 0,20-21 16,1-1-16,21 22 0,0-21 0,-1-1 16,22 1-16,0 0 0,0-1 15,22 22-15,-1-21 0,0 0 0,0-1 16,21 22-16,1-21 0,-1-1 15,-21 22-15,22-21 0,-1 0 16</inkml:trace>
  <inkml:trace contextRef="#ctx0" brushRef="#br0" timeOffset="121915.83">13081 1143 0,'0'-21'0,"0"42"47,0 0-32,0 0-15,0 1 16,0-1-16,0 0 0,0 0 0,0 0 15,0 0-15,0 1 0,0-1 16,0 0-16,0 0 0,0 0 16,0 0-16,0 1 0,0-1 15,0 0 1,0-42 31,0 0-47,0-1 15,0 1-15,0 0 0,0 0 16,21 0-16,-21-22 0,21 22 16,0 0-16,1 0 0,-1-21 0,0 20 15,0 1-15,21-21 0,-20 21 16,20 0-16,-21-1 0,21 22 0,1-21 16,-22 21-16,0 0 0,21 0 15,-20 0-15,-1 21 0,0 1 0,0-1 16,-21 21-16,0-21 0,21 22 0,-21-22 15,0 21-15,0-21 16,0 0-16,0 22 0,0-22 0,-21 0 16,21 0-16,-21 0 0,0-21 15,0 22-15,21-1 0,-22-21 0,1 0 16,21-21 31,0-1-47,21 1 15,-21 0-15</inkml:trace>
  <inkml:trace contextRef="#ctx0" brushRef="#br0" timeOffset="122220.65">14182 953 0,'0'0'0,"-106"21"32,85 0-32,-1 0 0,-20 0 0,21 0 15,0 1-15,0 20 16,-22-21-16,22 21 0,0-20 0,21 20 0,-21-21 16,21 21-16,0-20 0,0-1 15,0 0-15,0 0 0,0 0 16,0 0-16,21 1 0,0-1 15,0-21-15,22 0 0,-22 0 16,0 0-16,21 0 0,1 0 0,-22 0 16,21 0-16,-21-21 0,22 21 15,-1-22-15,-21 1 0,0 0 0</inkml:trace>
  <inkml:trace contextRef="#ctx0" brushRef="#br0" timeOffset="122768.54">14541 529 0,'0'43'16,"0"-22"0,-21 21-16,21-21 0,0 0 0,0 22 15,-21-1-15,21 0 0,-21 1 16,21 20-16,0-20 0,-21 20 0,0-21 15,21 1-15,-22-1 0,22 0 16,0 1-16,-21-1 0,21-21 0,-21 22 16,21-22-16,0 0 0,0 0 15,0 0-15,-21-21 0,21 21 16,0-42 31,0 0-47,0 0 0,0 0 15,0 0-15,0-1 0,21 1 0,-21-21 16,21 21-16,0 0 0,1-1 16,-1 1-16,0 0 0,0 0 0,0 0 15,0 0-15,1 21 0,-1 0 16,0 0-16,0 0 0,0 0 0,0 0 16,1 21-16,-22 0 0,21 0 15,-21 21-15,0-20 16,0-1-16,0 21 0,0-21 0,0 0 15,0 1-15,0-1 0,-21 0 16,21 0-16,-22 0 0,1-21 0,21 21 16,0 1-1,0-44 17,0 1-32,0 0 15,21 0-15,1 0 0</inkml:trace>
  <inkml:trace contextRef="#ctx0" brushRef="#br0" timeOffset="123216.22">14817 1164 0,'0'-63'16,"0"42"-1,21 21 1,0 0-16,0-22 16,0 22-16,0 0 0,1 0 0,-1 0 15,0 0-15,0 22 0,0-1 0,-21 0 16,21 0-16,1 0 16,-22 0-16,21 1 0,-21-1 0,0 21 15,0-21-15,0 0 0,0 1 16,0-1-16,0 0 0,-21 0 0,-1 0 15,1 0-15,21 1 16,-21-22-16,21-22 31,0 1-31,0 0 16,0 0-16,0 0 0,21 0 16,-21-1-16,21 1 0,-21 0 0,22-21 15,-1 21-15,-21-1 0,21 1 0,0 0 16,-21 0-16,21 21 15,0-21-15,1 21 16,-1 0-16,0 0 16,-21 21-1,21 0-15</inkml:trace>
  <inkml:trace contextRef="#ctx0" brushRef="#br0" timeOffset="123691.95">15579 1058 0,'0'0'16,"-22"0"-16,1 0 15,0 0-15,0 22 16,0-1-16,0 0 0,21 0 15,-22 0-15,-20 0 0,21 1 16,0-1-16,0 0 0,-1 21 0,1-21 16,0 1-16,21-1 15,0 0-15,0 0 0,0 0 0,0 0 16,21-21-16,0 22 16,22-22-16,-22 0 0,0 0 15,21 0-15,-20 0 0,20 0 0,-21 0 16,21-22-16,-20 1 0,-1 21 15,0-21-15,0 0 0,0 0 0,0 0 16,-21-1-16,22 1 0,-22 0 16,0 0-16,0-21 0,0 20 0,0 1 15,0-21-15,-22 21 0,1 0 16,0 21-16,21-22 0,-21 22 0,0-21 16,0 21-16,-1 0 0,1 0 15,0 21-15,0 1 16,0-22-16,0 21 0,-1 0 0,1 0 15,21 0 1,21-21 0</inkml:trace>
  <inkml:trace contextRef="#ctx0" brushRef="#br0" timeOffset="124288.61">15917 1037 0,'-21'0'16,"21"21"-16,-21 1 16,0-1-16,21 0 0,0 0 15,-21 0-15,21 0 0,-22 1 16,22-1-16,-21 0 0,21 0 0,0 0 15,0 0-15,0 1 0,-21-22 16,21 21-16,0 0 0,-21-21 16,21 21-16,0-42 62,0 0-46,0 0-16,0-1 0,0 1 0,0 0 15,0 0-15,21 0 0,0 0 16,-21-1-16,21 1 0,1 0 0,-22 0 16,21 21-16,0-21 0,0 0 15,0-1-15,0 22 0,1 0 0,20-21 16,-21 21-16,0 0 0,0 0 16,1 0-16,-22 21 0,21-21 0,0 22 15,-21-1-15,0 0 16,0 0-16,0 21 0,0-20 0,0-1 15,0 0-15,0 0 0,-21 0 16,0 0-16,21 1 0,-22-22 0,1 21 16,21 0-16,-21-21 0,21 21 15,-21-21-15,21-21 63,21 0-63,0 21 15</inkml:trace>
  <inkml:trace contextRef="#ctx0" brushRef="#br0" timeOffset="124548.46">16383 1016 0,'0'42'31,"-21"-20"-31,21 20 0,-21-21 16,21 0-16,-22 0 0,22 1 16,-21-1-16,21 0 0,0 0 0,0 0 15,0 0-15,-21 1 16,21-1-16,-21-21 16,21-21 30,0-1-46,0 1 0</inkml:trace>
  <inkml:trace contextRef="#ctx0" brushRef="#br0" timeOffset="124740.35">16319 847 0,'0'0'0,"0"-21"15,-21 21 17,21 21-1</inkml:trace>
  <inkml:trace contextRef="#ctx0" brushRef="#br0" timeOffset="125412.54">16595 1058 0,'21'0'31,"0"0"-31,0 0 15,0 0-15,0 0 16,1 0-16,-1 22 16,-21-1-16,0 0 15,0 0-15,0 0 0,0 0 16,0 22-16,0-22 0,-21 0 0,-1 21 16,1-20-16,0-1 0,-21 0 15,21 21-15,-22-21 0,22 1 0,-21-22 16,-1 21-16,22 0 0,0-21 15,0 0-15,0 21 0,42-21 47,0-21-47,0 21 16,0 0-16,1 0 0,-1 0 0,0-21 16,0 21-16,21 0 0,-20 0 0,-1 0 15,0 0-15,0 0 16,0 0-16,0 0 0,-21 21 0,22 0 15,-1 0-15,0-21 0,0 43 16,-21-22-16,21 0 0,-21 21 0,21 1 16,-21-1-16,0-21 0,22 21 0,-22 1 15,21-1-15,-21 22 0,0-22 16,0-21-16,0 21 0,0 1 0,0-1 16,-21 0-16,-1-20 0,1-1 15,-21 21-15,0-21 0,-1 0 0,1 1 16,-22-1-16,1-21 0,-22 21 0,1-21 15,-1 0-15,0 0 0,1 0 16,-1 0-16,0 0 0,1-21 16,20 21-16,-21-21 0,22-22 15,-1 22-15,1 0 0,21-21 0,-1-1 16,22 1-16,0 0 0,21-1 0,0-20 16,0 20-16,0-20 0,21 21 15,0-1-15,22 1 0,-22-22 0,21 22 16,0 0-16,1 21 0,-1-22 15</inkml:trace>
  <inkml:trace contextRef="#ctx0" brushRef="#br0" timeOffset="126176.1">16976 1291 0,'21'0'0,"0"-63"15,0 63 1,-21-21-16,21-1 0,-21 1 15,0 0-15,0 0 0,0 0 16,0 0-16,-21 21 16,0 0-1,0 0-15,0 21 0,-22-21 16,22 21-16,0 0 0,0 21 16,-22-20-16,22-1 0,0 21 0,0-21 15,0 0-15,21 1 0,0-1 16,-21 0-16,21 0 0,0 0 0,0 0 15,0 1-15,21-22 16,0 0 0,0 0-16,0 0 0,0 0 15,1-22 1,-1 22-16,0-21 0,0 0 0,0 0 16,22 0-16,-22 0 0,0-1 15,0 1-15,0-21 0,-21 21 0,0 0 16,21-1-16,-21 1 15,0 42 1,0 1-16,-21-1 16,21 0-16,-21 0 0,0 0 0,21 0 15,-21 22-15,21-22 0,0 0 16,0 0-16,0 0 16,-21 1-16,21-1 15,21-21 1,0 0-16,0-21 15,-21-1-15,21 22 0,0-21 16</inkml:trace>
  <inkml:trace contextRef="#ctx0" brushRef="#br0" timeOffset="126507.87">17441 445 0,'0'0'0,"0"21"16,-21 0 0,21 0-16,-21 21 0,21-20 15,0 20-15,-21-21 0,0 21 16,-1 1-16,1-1 0,21 0 0,-21 22 16,0-22-16,0 22 0,21-22 15,-21 0-15,-1 1 0,22-1 0,-21 0 16,21-20-16,-21 20 0,21-21 15,-21 0-15,21 0 0,-21 1 0,21-1 16,21-21 31,0 0-47,0-21 16,0-1-16,1 1 0</inkml:trace>
  <inkml:trace contextRef="#ctx0" brushRef="#br0" timeOffset="126748.74">17568 995 0,'0'21'16,"-21"-21"-16,21 21 15,-21 0-15,0 1 0,21-1 16,-21 0-16,-1 0 0,1 0 0,21 0 15,0 1-15,-21-1 0,21 0 0,-21 0 16,21 0-16,-21 0 16,42-21-1,0 0 1,0 0-16,0 0 0,1 0 0,-1-21 16,0 21-16</inkml:trace>
  <inkml:trace contextRef="#ctx0" brushRef="#br0" timeOffset="127488.31">17780 1058 0,'-21'22'16,"0"-1"-16,-1 0 0,22 0 16,-21 0-16,0-21 0,21 21 15,0 1-15,-21-1 0,21 0 16,-21 0-16,21 0 0,21-21 47,0 0-47,0-21 15,-21 0 1,21 21-16,-21-21 0,0 0 16,0-1-16,0 1 0,0 0 0,0 0 15,22-21-15,-22 20 16,0 1-16,21 0 0,-21 0 0,0 0 15,21 21-15,0 0 16,0 0-16,0 0 16,1 0-16,-22 21 15,21 0-15,-21 0 16,0 0-16,0 1 16,0-1-16,0 0 0,0 0 0,0 0 0,0 0 15,0 1-15,-21-1 16,21 0-16,0 0 0,0 0 0,-22 0 15,22 1-15,-21-22 16,0 0 0,21-22 15,0 1-31,0 0 0,0 0 16,0 0-16,21 0 0,0-1 15,1 1-15,-22-21 0,21 21 0,0 0 16,-21-1-16,21-20 0,0 21 15,0 0-15,1 21 0,-1-21 16,0-1-16,0 22 0,0 0 16,0 0-16,1 0 0,-1 0 0,0 22 15,-21-1-15,0 0 0,21 0 16,-21 21-16,0-20 0,0-1 0,0 21 16,0-21-16,0 0 0,0 1 15,-21-1-15,0 21 0,0-21 0,21 0 16,-22 1-16,1-22 15,21 21-15,-21-21 16,21-21 31,0-1-47,0 1 0,0 0 16</inkml:trace>
  <inkml:trace contextRef="#ctx0" brushRef="#br0" timeOffset="127744.17">18034 550 0,'-42'-21'16,"42"42"46,-22-21-30</inkml:trace>
  <inkml:trace contextRef="#ctx0" brushRef="#br0" timeOffset="128028.01">17230 762 0,'0'0'15,"21"0"1,0 0-1,0 0-15,21 0 0,-20 0 0,20 0 16,0 0-16,-21 0 0,22 0 0,-1 0 16,0 0-16,-20 0 15,-1 0-15,21-21 0,-21 21 0,0 0 16,-42 0 31,0 0-47,0 0 0</inkml:trace>
  <inkml:trace contextRef="#ctx0" brushRef="#br0" timeOffset="129224.32">11070 2159 0,'0'0'0,"-21"0"0,21-21 15,-21 21-15,21-21 16,21 21 31,0 0-32,0 0-15,0 0 16,22 0-16,-22 0 0,0 0 0,0 0 16,0 0-16,1 0 0,20 0 15,-21 0-15,21 0 0,-20 0 0,20 0 16,-21 21-16,21-21 0,1 0 16,-1 0-16,0 0 0,1 0 0,20 21 15,1-21-15,-1 0 0,1 0 0,-1 0 16,1 0-16,-1 21 0,1-21 15,20 0-15,-20 21 0,-1-21 0,1 0 16,-1 0-16,22 0 0,-21 0 16,-1 0-16,22 22 0,-1-22 15,-20 0-15,21 0 0,-1 0 0,1 0 16,0 0-16,-1 21 0,1-21 16,-22 0-16,22 0 0,0 0 0,-1 0 15,22 0-15,-21 0 0,0 0 0,-1 21 16,1-21-16,0 0 0,-1 0 15,1 0-15,0 0 0,-1 0 0,1 0 16,0 21-16,-1-21 0,22 0 16,0 0-16,-21 0 0,20 0 0,1 0 15,-21 0-15,21 0 0,-22 0 0,1 0 16,21 0-16,-21 21 16,20-21-16,-20 0 0,21 0 0,-21 0 15,20 0-15,-20 0 0,0 0 16,-22 0-16,22 0 0,0 0 0,-1 0 15,-20 0-15,20 0 0,-20 0 0,21 0 16,-1 0-16,-20 0 0,-1 0 16,1 0-16,-1 0 0,1 0 0,-1 0 15,-20 0-15,-1 0 0,0 0 16,-21 0-16,22 0 0,-22 0 16,0 0-16,0 0 0,0 0 0,1 0 15,-22 21 48,-22-21-48,1 0-15,0 0 0</inkml:trace>
  <inkml:trace contextRef="#ctx0" brushRef="#br0" timeOffset="129384.23">17822 2392 0,'0'21'63</inkml:trace>
  <inkml:trace contextRef="#ctx0" brushRef="#br0" timeOffset="131202.19">8869 4974 0,'0'0'0,"-21"0"16,-1 0-16,22 21 16,0-42 31,22 21-47,-1-21 15,0 0-15,0 21 0,0-21 16,22 0-16,-22-1 0,21 1 0,0 0 15,1 0-15,-1 0 0,0-22 16,1 22-16,20-21 0,1 21 0,-1-22 16,22 22-16,0-21 0,20 0 0,1-22 15,-21 22-15,42-1 16,-21-20-16,0-1 0,-1 22 0,22-21 16,-21-1-16,21 1 0,0 20 15,0-20-15,-21 20 0,0-20 0,21 21 16,-21-22-16,0 22 0,21-1 0,-22-20 15,22 21-15,-21-22 0,21 22 16,-21-22-16,0 22 0,-21 0 0,20-22 16,1 22-16,-21-1 0,21 22 15,-22-21-15,1 0 0,0 20 0,-1 1 16,-20-21-16,-22 21 0,22 0 16,-22-1-16,-21 22 0,22-21 15,-22 0-15,0 0 16,-21 0 31</inkml:trace>
  <inkml:trace contextRef="#ctx0" brushRef="#br0" timeOffset="132007.76">14436 2646 0,'0'0'0,"21"0"16,0 0 0,0 0-16,0 21 15,0 0-15,1 0 0,-1-21 16,0 22-16,0-1 0,21 0 0,-20 0 16,-1 0-16,21 0 15,0 1-15,1 20 0,-1-21 0,22 0 16,-1 22-16,1-1 0,-1-21 0,22 21 15,-22 1-15,22 20 0,0-20 16,-22 20-16,22-21 0,-1 22 0,-20-22 16,21 22-16,-1-22 0,1 22 15,0-1-15,-1-21 0,22 22 0,-21-22 16,-1 22-16,-20-1 0,21-20 16,-1 20-16,-20 1 0,-1-1 0,1-21 15,20 22-15,-20-1 0,-1-20 0,22-1 16,-21 22-16,-1-22 0,1 0 15,20 22-15,-41-22 0,20 0 16,1 22-16,-22-22 0,21 1 0,-20-1 16,-1 0-16,0 1 0,1-1 15,-1 0-15,-21-21 0,22 22 0,-22-22 16,21 0-16,-21 0 0,0 0 16,1 1-16,-1-1 0,0 0 0,0 0 15,0-21-15,-21 21 16,21-21-16,1 0 15,-22 21 1,0-42 47</inkml:trace>
  <inkml:trace contextRef="#ctx0" brushRef="#br0" timeOffset="132163.75">18267 5376 0,'0'0'0,"0"22"16,0-1-1,0 0 1</inkml:trace>
  <inkml:trace contextRef="#ctx0" brushRef="#br0" timeOffset="134080.76">402 10562 0,'0'0'0,"-21"0"0,0 0 0,0 0 15,-1 0-15,22 21 0,-21-21 16,42 0 15,1 0-31,-1 0 0,21 0 0,0 0 16,1 0-16,20 0 0,-20 0 15,20-21-15,-21 21 0,22 0 16,-22 0-16,1 0 0,20 0 16,-21 0-16,-20 0 0,20 0 0,0 0 15,-21 0-15,1 0 0,-44 21 47,1-21-47,0 0 0,0 0 0,0 0 16,0 0-16,-1 0 0</inkml:trace>
  <inkml:trace contextRef="#ctx0" brushRef="#br0" timeOffset="134351.6">698 10562 0,'0'0'0,"-21"0"0,0 21 31,0 1-31,21 20 16,0-21-16,0 0 0,0 22 0,0-1 16,-21 0-16,21 1 0,0-22 15,-21 21-15,21 0 0,0 1 0,0-1 16,-22 0-16,22-20 0,-21 20 15,21 0-15,0-21 0,0 1 16,0-1-16,0 0 0,0-42 31,21 0-15,1-1-16</inkml:trace>
  <inkml:trace contextRef="#ctx0" brushRef="#br0" timeOffset="134848.73">974 10562 0,'0'21'0,"0"-42"0,0 64 0,0-1 16,0-21-16,0 21 0,0-20 0,0 20 15,0 0-15,0-21 0,0 22 16,0-1-16,0 0 0,0-20 0,-22 20 15,22 0-15,-21 1 0,21-22 16,0 0-16,0 21 0,0-21 0,0 1 16,0-1-16,0 0 15,0-42 17,0 0-32,0-1 0,0 1 15,0 0-15,0 0 0,0 0 16,0-22-16,21 22 0,-21-21 0,22 21 15,-1-22-15,21 22 0,-21-21 16,22 21-16,-22 0 0,21-1 0,0 1 16,1 0-16,-22 21 0,21 0 15,-21 0-15,22 0 0,-22 21 0,0 0 16,-21 1-16,0 20 0,0-21 16,0 21-16,0-20 0,0 20 0,0 0 15,0 1-15,-21-22 0,21 21 16,0-21-16,-21 22 0,21-22 0,-21 0 15,21 0 1,21-42 15,-21 0-31,0 0 0,21-1 0,0 1 16</inkml:trace>
  <inkml:trace contextRef="#ctx0" brushRef="#br0" timeOffset="135200.53">1566 11049 0,'21'0'0,"1"0"15,-1 0 1,0 0-16,0 0 0,0 0 16,0-21-16,22 21 0,-22-21 15,0 21-15,0-21 0,0-1 0,1 22 16,-1-21-16,-21 0 0,21 21 15,-21-21-15,-21 21 32,0 0-32,-22 0 0,22 0 0,0 21 15,0 0-15,0 0 0,-1 1 16,1-1-16,21 21 0,0-21 16,-21 0-16,21 1 0,0-1 0,0 0 15,0 0-15,0 0 0,0 0 16,0 1-16,21-22 0,0 0 15,1 0-15,-1 0 16,21-22-16,-21 22 0,0-21 0,22 0 16,-22 0-16</inkml:trace>
  <inkml:trace contextRef="#ctx0" brushRef="#br0" timeOffset="135665.26">2921 10795 0,'0'0'0,"0"-21"0,0 0 15,0 0-15,0-1 16,-21 1-16,0 21 15,21 21 1,0 1 0,0-1-16,0 21 0,0-21 0,0 22 15,0-1-15,0 21 0,0 1 16,0-1-16,0 1 0,0 21 16,0-1-16,0 1 0,0 0 0,-22 20 15,22-20-15,0 0 0,-21 21 16,21-1-16,-21-20 0,0 21 0,0-21 15,21-1-15,-21 1 0,-1 0 16,1-1-16,0 1 0,0 0 0,-21-22 16,20 1-16,1-1 0,0-21 15,0 1-15,0-22 0,21 0 0,0 0 16,0-42 0,0 0-16,0 0 0,0-22 15,21 1-15,0 0 0,0-22 0,-21 1 16,21-22-16,1 22 0,-1-22 15,0 0-15</inkml:trace>
  <inkml:trace contextRef="#ctx0" brushRef="#br0" timeOffset="136008.07">2836 10964 0,'0'0'0,"-21"-21"0,21-21 0,-21 0 15,21 20-15,0 1 0,0-21 0,-21 21 16,21 0-16,0-22 0,0 22 15,0 0-15,21 0 0,0 0 16,-21-1-16,21 1 0,0 0 16,22 0-16,-22 21 0,0 0 0,21 0 15,-20 0-15,20 0 0,-21 0 16,0 21-16,22 0 0,-22 0 0,0 1 16,0 20-16,-21-21 0,0 21 0,0 1 15,0-22-15,0 21 0,-21-21 16,0 22-16,0-22 0,-1 0 0,-20 0 15,21 0-15,0 1 0,0-1 16,-1-21-16,1 0 0,0 0 16,42-21 31,-21-1-47,21 22 15,1-21-15</inkml:trace>
  <inkml:trace contextRef="#ctx0" brushRef="#br0" timeOffset="136367.89">3175 10689 0,'0'0'0,"0"-21"0,21 21 16,-21-21-16,21 21 0,-21-21 0,21 0 16,1 21-16,-1 0 0,-21-22 15,21 22-15,0 0 0,0 0 16,0 0-16,1 0 0,-1 0 0,0 22 15,0-1-15,0 0 0,0 0 16,1 0-16,-22 0 0,0 1 0,0 20 16,0-21-16,0 21 0,0-20 15,0-1-15,0 0 0,0 0 0,0 0 16,0 0-16,0 1 0,-22-22 0,1 0 16,0-22 15,21 1-31,0 0 0,0 0 15,0 0-15,0 0 16,0-1-16,21 1 0,-21-21 0,21 21 16,-21 0-16,22-22 0,-1 22 15,0 0-15,0 0 0,0 0 0,0-1 16,1 1-16,-1 21 0,0 0 0</inkml:trace>
  <inkml:trace contextRef="#ctx0" brushRef="#br0" timeOffset="136812.63">4000 10520 0,'0'0'0,"-21"0"32,0 0-32,0 0 0,21 21 15,-21 0-15,0-21 0,-1 43 16,1-22-16,0 0 0,21 0 0,-21 21 15,0-20-15,21 20 0,-21-21 16,21 0-16,0 22 0,0-22 0,0 0 16,0 0-16,0 0 0,0 0 0,0 1 15,21-1-15,0-21 16,0 0-16,0 0 0,0 0 16,1 0-16,20 0 0,-21 0 0,21-21 15,-20-1-15,-1 22 0,21-21 16,-21 0-16,0 0 0,1 0 0,-22 0 15,0-1-15,0-20 0,0 21 16,0-21-16,0 20 0,0 1 0,0-21 16,-22 21-16,1 0 0,0-1 0,0 1 15,0 21-15,0 0 0,-22 0 16,22 0-16,0 0 0,0 0 0,0 21 16,-22 1-16,22-1 0,21 0 15,-21 0-15,21 0 0,0 0 0,0 1 16,0-1-16,0 0 0,0 0 15,21 0-15,0-21 16,0 0-16,1 0 0,-1 0 0</inkml:trace>
  <inkml:trace contextRef="#ctx0" brushRef="#br0" timeOffset="137107.94">4699 10605 0,'0'0'0,"-42"-43"32,20 43-32,1 0 0,0 0 15,0 0-15,0 0 0,0 0 16,21 21-16,-22 1 0,1-1 0,0 0 16,0 21-16,0-21 0,0 22 15,-1-22-15,1 21 0,21-21 0,0 22 16,0-22-16,0 0 0,0 0 0,0 0 15,0 1-15,0-1 0,21 0 16,1-21-16,-1 0 0,0 0 16,21 0-16,-21 0 0,22 0 0,-22 0 15,21-21-15,1 0 0,-22 21 16,21-22-16,-21 1 0</inkml:trace>
  <inkml:trace contextRef="#ctx0" brushRef="#br0" timeOffset="137473.13">4911 10732 0,'0'0'0,"21"0"47,0 0-47,0 0 0,0 0 0,0 0 15,1-22-15,-1 22 0,0-21 0,0 0 16,0 21-16,0-21 0,1 21 15,-22-21-15,0 0 0,0-1 16,0 1-16,-22 21 16,1 0-16,0 0 15,0 0-15,0 0 0,0 0 0,-1 21 16,1 1-16,-21-1 0,21 0 16,0 21-16,-1-21 0,1 1 0,0 20 15,0-21-15,0 21 0,21-20 0,0 20 16,0-21-16,0 0 0,0 0 15,0 1-15,0-1 0,21-21 0,0 21 16,0-21-16,0 0 0,22 0 0,-22 0 16,0 0-16,21 0 0,1 0 15,-22-21-15,21 0 0,1 21 16</inkml:trace>
  <inkml:trace contextRef="#ctx0" brushRef="#br0" timeOffset="137887.89">5842 10583 0,'0'0'0,"0"-21"0,-21 0 16,0 21-16,-1 0 0,-20 0 0,21 0 15,-21 0-15,-1 0 0,1 21 16,21-21-16,-22 21 0,1 1 16,21-1-16,0 0 0,0-21 0,-1 21 15,22 0-15,-21 0 0,21 1 16,0-1-16,21-21 0,1 0 15,-1 21-15,21-21 0,-21 0 16,22 0-16,-22 0 0,21 0 0,0 0 16,-20 0-16,20 21 0,-21-21 0,21 0 15,-20 0-15,-1 21 0,0-21 16,-21 21-16,21 1 0,-21-1 16,-21 0-16,0-21 15,0 0-15,-1 21 0,-20-21 16,21 0-16,-21 21 0,-1-21 0,1 0 15,0 0-15,-1 0 0,22 0 16,-21 0-16,21 0 0,-1 0 16,1 0-16,0 0 0,0 0 0,0 0 15,21-21-15,0 0 16,21 21 0,0-21-16,21 21 0,-20 0 15,-1-21-15,21 21 0</inkml:trace>
  <inkml:trace contextRef="#ctx0" brushRef="#br0" timeOffset="138292.66">6371 10562 0,'21'-42'31,"-42"21"-31,0 21 0,0 0 15,0 0-15,-1 0 0,-20 21 16,21-21-16,-21 21 0,20 0 0,1 0 16,0 1-16,0-1 0,0 0 0,21 0 15,0 0 1,0 0-16,0 1 0,21-22 0,0 0 16,0 0-16,22 21 0,-22-21 15,0 0-15,21 0 0,-21 21 16,22-21-16,-22 0 0,0 0 0,0 21 15,0-21-15,1 21 0,-1 0 16,-21 1-16,-21-1 16,-1-21-16,-20 0 0,21 21 15,-21-21-15,20 0 0,-20 21 0,0-21 16,21 21-16,-22-21 0,22 0 16,-21 0-16,21 0 0,-1 0 0,1 0 15,21-21 1,0 0-16,0 0 15</inkml:trace>
  <inkml:trace contextRef="#ctx0" brushRef="#br0" timeOffset="138984.26">8022 10414 0,'0'-21'0,"0"42"0,0-63 15,-21 42-15,0-21 0,0 21 16,-1 0-16,1 0 15,0 0-15,0 21 0,0 0 0,0-21 16,-1 42-16,1-21 0,-21 22 0,21-22 16,0 21-16,-22 1 0,22-22 15,0 21-15,0 0 0,0-20 0,21-1 16,0 21-16,0-21 0,0 0 16,21 1-16,0-22 0,21 0 15,-21 0-15,22 0 0,-22 0 0,21 0 16,1 0-16,-1 0 0,-21 0 15,21-22-15,1 1 0,-1 0 0,0 0 16,-20-21-16,20 20 0,0-20 16,-21 0-16,1 21 0,-1-22 15,0 1-15,-21 0 0,0-1 0,0 22 16,-21-21-16,0 21 0,-1-1 0,-20 1 16,0 21-16,-1 0 0,1 0 15,0 0-15,-1 0 0,-20 0 0,21 0 16,20 21-16,-20 1 0,21-22 0,0 21 15,21 0-15,0 0 16,0 0-16,21-21 0,0 0 16,0 21-16,22-21 0,-1 0 15,0 0-15,22 0 0,-22 0 0,22-21 16,-1 21-16,1-21 0</inkml:trace>
  <inkml:trace contextRef="#ctx0" brushRef="#br0" timeOffset="139481.04">8805 10054 0,'0'0'16,"-21"-21"-16,0 21 0,0 0 0,0 0 0,-1 0 15,-20 0-15,21 0 0,0 0 16,-22 0-16,22 0 0,-21 21 16,21 22-16,0-22 0,-22 0 0,22 21 0,0 1 15,0-1-15,0 0 16,-1 22-16,1-1 0,0 1 0,21-1 15,0 1-15,-21-1 0,21 1 0,0-1 16,-21 1-16,21-1 0,0 22 16,0 0-16,0-1 0,0 1 0,0 0 15,-21-1-15,21 1 0,0 0 0,0-1 16,0 1-16,-22 0 0,1 20 16,21-20-16,-21 0 0,21-1 0,-21 1 15,0 0-15,0-22 0,-1 22 0,1 0 16,0-22-16,0 1 15,0 20-15,0-20 0,-22-1 0,22-20 16,0 20-16,-21-21 0,20-20 0,1 20 16,-21-21-16,21 0 0,0-21 0,-22 0 15,22 0-15,-21 0 0,21-21 16,-22 0-16,22 0 0,-21-22 0,21 1 16,-1 0-16,1-22 0,0 1 15,0-1-15,0 1 0,0-22 0,21 22 16,0-1-16,0-21 0,0 22 0,0-22 15,0 22-15,0-1 0,0 1 16,0-1-16,0 1 0,21-1 0,0 22 16,0 0-16,0-22 0,22 22 15,-22-1-15,21-20 0,0 21 0,1-22 16,-1 1-16</inkml:trace>
  <inkml:trace contextRef="#ctx0" brushRef="#br0" timeOffset="140320.5">9631 10245 0,'0'106'31,"-21"-64"-31,21-21 0,0 21 15,0 1-15,0-1 0,0-21 16,0 22-16,0-1 0,0-21 16,-22 0-16,22 22 0,0-22 0,0 0 15,-21 0-15,21 0 0,-21-21 16,21 21-16,-21-21 0,0 0 16,0 0-16,21-21 15,0 0-15,0 0 16,0 0-16,0 0 0,0-1 0,0-20 15,0 21-15,21-21 0,0-1 0,-21 1 16,21 21-16,0-22 0,0 22 16,1-21-16,20 21 0,-21 0 0,21-1 15,-20 1-15,20 21 0,0 0 16,1 0-16,-1 0 0,-21 0 16,21 0-16,1 0 0,-22 21 0,0 22 15,0-22-15,0 21 0,-21-21 16,0 22-16,0-1 0,0-21 0,0 22 15,0-22-15,-21 21 0,21-21 0,-21 0 16,21 1-16,0-1 0,-21-21 16,0 0-16,0 0 15,21-21 1,0-1-16,0-20 16,0 21-16,0 0 0,0-22 0,21 22 15,0-21-15,0 0 0,0-1 16,0 1-16,1 21 0,20-22 15,-21 22-15,21 0 0,-20 0 0,20 0 16,-21 21-16,21 0 0,-20 0 0,20 0 16,-21 0-16,21 21 0,-20 0 15,-1 0-15,0 0 0,0 22 0,-21-1 16,0 0-16,0-20 0,0 20 16,0 0-16,0-21 0,0 22 0,-21-22 15,0 0-15,0 0 0,21 0 0,-22 1 16,1-1-16,0-21 15,21-21 17,21 21-32</inkml:trace>
  <inkml:trace contextRef="#ctx0" brushRef="#br0" timeOffset="140832.16">11282 10287 0,'-21'-21'0,"-85"-21"31,85 42-31,-1 0 0,1 0 16,0 0-16,0 21 0,-21 0 15,20 0-15,1 0 0,0 22 0,-21-1 16,21-21-16,-22 64 0,22-64 15,0 21-15,21 1 0,0-22 16,0 0-16,0 0 0,0 0 0,0 0 16,0 1-16,21-22 0,0 0 15,0 0-15,1 0 0,20 0 0,-21 0 16,0 0-16,22 0 0,-22 0 0,21-22 16,-21 1-16,22 0 0,-22-21 15,21 21-15,-21-1 0,0-20 16,1 21-16,-1-21 0,0 20 0,0-20 15,0 21-15,-21-21 0,0 20 16,0 1-16,0 42 31,-21 1-31,21-1 0,-21 21 16,0-21-16,21 22 0,0-22 0,-21 21 16,21 0-16,0-20 0,0-1 0,0 0 15,0 0-15,0 0 0,0 0 16,0 1-16,21-22 0,0 0 15,0 0-15,21 0 0,-20 0 0,20 0 16,-21 0-16,21-22 0,1 1 16,-22 0-16,21 0 0,1 0 15</inkml:trace>
  <inkml:trace contextRef="#ctx0" brushRef="#br0" timeOffset="141103.99">12044 9843 0,'0'-22'0,"0"44"0,-21-22 32,21 42-17,-22-21-15,22 21 0,-21 1 16,0-1-16,0 0 0,0 1 0,0 20 16,21-20-16,-22 20 0,1-21 15,0 22-15,0-22 0,0 1 0,21-1 16,0 0-16,-21 1 0,21-22 0,0 0 15,0 0-15,0 0 0,21-21 16,0 0 0,0 0-16,0-21 15,0 21-15,1-21 0,-1 0 0,-21-22 16,21 22-16</inkml:trace>
  <inkml:trace contextRef="#ctx0" brushRef="#br0" timeOffset="141275.89">11642 10351 0,'-22'0'31,"44"0"-31,-22 0 16,21 0-16,21 0 0,-21 0 16,22 0-16,-22-22 0,21 22 0,-21 0 15,22 0-15,-1-21 0,-21 21 0,21-21 16,-20 21-16</inkml:trace>
  <inkml:trace contextRef="#ctx0" brushRef="#br0" timeOffset="141572.75">12361 10202 0,'-21'0'31,"0"0"-31,0 0 0,0 0 0,-1 22 16,1-1-16,21 0 16,-21 0-16,0 0 0,21 22 0,-21-1 15,0-21-15,-1 21 0,1 1 16,21-22-16,-21 21 0,21-21 16,0 22-16,-21-22 0,21 0 0,0 0 15,21 0-15,0 1 0,0-22 16,1 0-16,20 0 0,-21 0 15,21 0-15,-20 0 0,20 0 0,-21-22 16,21 1-16,-20 0 0,20 0 0,-21 0 16,21-22-16</inkml:trace>
  <inkml:trace contextRef="#ctx0" brushRef="#br0" timeOffset="142051.82">12806 9779 0,'-64'21'16,"128"-42"-16,-128 63 16,43 1-16,0-22 0,21 21 0,0-21 15,-21 22-15,21-1 0,-21 0 0,21 1 16,0-1-16,-22 0 0,22 22 16,0-22-16,0 1 0,-21-1 0,21 0 15,-21 1-15,21-22 0,0 21 0,0-21 16,0 22-16,0-22 15,0 0-15,-21-21 16,21-21 15,0 0-31,0-1 0,0 1 0,0 0 16,0 0-16,0 0 0,0-22 0,21 22 16,0-21-16,0 0 0,1 20 15,-1 1-15,21-21 0,-21 21 0,22 0 16,-1-1-16,-21 22 0,21 0 0,-20 0 15,20 0-15,-21 0 0,0 22 16,-21-1-16,0 0 0,21 21 0,-21-21 16,22 22-16,-22-22 0,0 21 15,0 1-15,0-22 0,0 21 16,-22-21-16,1 0 0,0 22 0,21-22 16,-21 0-16,0-21 15,42-21 16,0 0-31,0 0 0,0-1 16</inkml:trace>
  <inkml:trace contextRef="#ctx0" brushRef="#br0" timeOffset="142264.7">13441 10287 0,'0'42'16,"-21"-20"-1,-1-1-15,22 0 0,-21 21 16,21-21-16,-21 1 0,0-1 0,21 0 16,0 0-16,0 0 0,0 0 0,-21 1 15,21-1-15,0-42 32,0-1-17</inkml:trace>
  <inkml:trace contextRef="#ctx0" brushRef="#br0" timeOffset="142428.57">13420 10054 0,'0'0'0,"-22"0"16,1 0-16,0 0 15,21 21 16,21-21-31,-21 22 16</inkml:trace>
  <inkml:trace contextRef="#ctx0" brushRef="#br0" timeOffset="142936.28">13779 10308 0,'0'0'0,"-21"0"0,0 0 15,0 0-15,0 21 16,21 1-16,0-1 16,-21 0-16,21 0 0,-22 0 0,22 0 0,0 1 15,0-1-15,-21 0 0,21 0 16,-21 0-16,21 0 0,0 1 15,0-1-15,0 0 0,0 0 0,-21 0 16,21-42 15,0 0-31,0 0 16,21 0-16,-21-1 0,21 1 0,0 0 16,1-21-16,-1 21 0,0-22 15,21 22-15,-21-21 0,22-1 16,-1 22-16,0 0 0,1 0 0,-1 0 0,0 0 15,1 21-15,-1 0 0,-21 0 16,0 0-16,1 21 0,-1-21 16,0 42-16,-21-21 0,0 0 0,0 22 15,0-22-15,0 21 0,0 1 16,-21-22-16,21 21 0,-21-21 0,-1 0 16,1 1-16,0-1 0,0 0 0,0 0 15,0 0-15,-1-21 0,44-21 47,-1 0-47,0 21 0</inkml:trace>
  <inkml:trace contextRef="#ctx0" brushRef="#br0" timeOffset="143768.39">14922 10287 0,'0'0'16,"-21"0"-16,0 0 0,0 0 0,0 0 15,0 0-15,-22 0 0,22 0 0,0 21 16,-21 0-16,20 1 0,-20 20 16,21-21-16,-21 21 0,20-20 0,-20 20 15,21-21-15,0 21 0,0-20 16,21-1-16,0 0 0,0 0 15,0 0-15,0 0 0,21-21 0,0 0 16,0 22-16,21-22 0,-20 0 0,20 0 16,0 0-16,-21-22 0,22 22 15,-1-21-15,0 0 0,-20 0 0,20 0 16,-21 0-16,0-1 0,0 1 0,1 0 16,-22-21-16,0 21 0,21-1 15,-21 1-15,21-21 0,-21 21 16,0 0-16,21 21 0,-21-22 15,0 44 17,0-1-32,-21 0 0,0 0 15,21 21-15,-21-20 0,-1 20 0,22 0 16,-21 1-16,0-1 0,0 21 0,21-20 16,-21 20-16,21-20 0,-21 20 15,-1 1-15,22-1 0,0 1 0,0-1 16,0 22-16,0-22 0,0 22 15,0-22-15,0 22 0,0-21 0,0 20 16,0-20-16,0 20 0,0 1 0,0 0 16,0-22-16,0 22 0,0-22 15,0 22-15,0-21 0,0-1 0,0 1 16,0-1-16,-21 1 0,0-1 16,21-21-16,-21 22 0,0-22 0,0 1 15,-1-1-15,22-21 0,-21 21 16,0-20-16,0-22 0,0 21 0,0-21 15,-1 0-15,1 0 0,0-21 0,0 21 16,0-43-16,0 22 0,-1 0 16,1-21-16,0-22 0,0 22 0,21-22 15,-21 1-15,0-1 0,-1 1 0,1-22 16,21 0-16,0 1 0,0-1 16,0 0-16,0-20 0,0 20 0,0 21 15,21-20-15,1-1 0,-1 0 16,21 22-16,0-22 0,-20 1 15,20 20-15,0-21 0,1 22 0,-1-1 16,21 1-16,-20 21 0,20-22 16,-20 22-16,20-1 0,-21 1 0,22 21 15,-22-21-15,1 20 0,-1 1 0,0 0 16,-21 21-16,1-21 0,-1 21 16,0 0-16</inkml:trace>
  <inkml:trace contextRef="#ctx0" brushRef="#br0" timeOffset="145000.76">1037 12234 0,'0'0'0,"-21"22"0,0-22 16,0 21-16,21 0 0,-22-21 15,1 21-15,0-21 0,42-21 32,0 21-17,1-21-15,-1 0 0,0-1 16,0 1-16,0 0 0,22 0 16,-22 0-16,0 0 0,0-1 15,-21 1-15,0 0 0,0 0 16,0 0-16,-21 0 0,0 21 15,-22 0-15,1 0 0,0 0 16,-22 21-16,22 0 0,-22-21 0,22 42 16,0-21-16,-22 1 0,22-1 15,0 0-15,20 0 0,1 0 16,0 0-16,21 1 0,0-1 0,0 0 16,21 0-16,0-21 0,1 21 15,-1 0-15,21 1 0,0-22 0,1 21 16,-1 0-16,0 0 0,-20 0 15,20 22-15,0-22 0,-21 0 16,1 21-16,-1-21 0,-21 22 16,0-1-16,0 0 0,0-20 0,0 20 15,-21 0-15,-22 1 0,1-1 16,0-21-16,-1 21 0,-20-20 16,20-1-16,-20-21 0,21 0 0,-1 0 15,-20 0-15,20 0 0,1 0 16,21-21-16,-21 21 0,20-43 0,1 22 15,0 0-15,0-21 0,21 20 16,0-20-16,0 21 0,0-21 16,0 20-16,0-20 0,0 21 0,21 0 15,0 0-15,0-1 16,22 1-16,-1 0 0,-21 0 0,22 0 16,-1 21-16,21-21 0</inkml:trace>
  <inkml:trace contextRef="#ctx0" brushRef="#br0" timeOffset="145368.5">1122 12742 0,'21'0'0,"-42"0"0,63 0 16,-21 0-16,0 0 15,1 0-15,-1 0 0,0-21 16,21 0-16,-21 0 0,1 21 15,20-21-15,-21 0 0,21-1 0,-20 1 16,-1 0-16,0 0 0,0 0 16,-21 0-16,0-1 0,0 1 15,-21 21-15,0 0 0,-22 0 16,1 0-16,0 0 0,-1 21 0,1 1 16,-21-1-16,20 0 0,1 0 15,0 0-15,20 22 0,-20-1 16,21-21-16,0 21 0,21 1 0,0-1 15,0 0-15,0-20 0,0 20 16,0-21-16,0 0 0,0 0 16,42 1-16,-21-22 0,22 0 15,-22 0-15,21 0 0,0 0 0,22-22 16,-22 1-16,22 0 0,-22 0 16,0 0-16</inkml:trace>
  <inkml:trace contextRef="#ctx0" brushRef="#br0" timeOffset="145660.34">2074 11726 0,'-21'0'16,"42"0"-16,-63 0 0,21 22 0,21-1 15,0 0-15,-21 21 0,21 1 16,-22 20-16,22-21 0,0 22 0,0-1 15,-21 1-15,21-1 0,-21 1 16,0-1-16,21 1 0,-21-1 0,0 1 16,-1-22-16,22 22 0,-21-22 15,0 22-15,21-22 0,0 0 0,0-21 16,0 1-16,0-1 16,0 0-16,0 0 0,0-42 15,21 0 1,0 0-16,1-1 0,-1 1 0,0-21 15</inkml:trace>
  <inkml:trace contextRef="#ctx0" brushRef="#br0" timeOffset="146032.12">2032 12615 0,'0'0'0,"21"0"16,0 0-1,0 0-15,22 0 16,-22-21-16,0 21 0,0-21 16,22 0-16,-22 21 0,0-21 0,0 0 15,0-1-15,0 22 0,-21-21 16,0 0-16,-21 21 16,0 0-16,0 0 15,0 0-15,-22 21 0,22-21 0,-21 21 16,21 1-16,0 20 0,-1-21 15,1 0-15,0 22 0,0-22 0,0 0 16,21 21-16,0-21 0,0 1 16,0-1-16,0 0 0,0 0 0,42-21 15,-21 0-15,0 0 16,1 0-16,20 0 0,0 0 16,-21-21-16,22 21 0,-1-21 15,0 0-15,1-1 0,-1 1 0,0 0 16,1 0-16,-22-21 0</inkml:trace>
  <inkml:trace contextRef="#ctx0" brushRef="#br0" timeOffset="146488.88">2646 12467 0,'0'0'15,"0"-21"-15,0 42 32,0 0-32,0 1 0,-21-1 15,21 0-15,0 21 16,0-21-16,0 1 0,0-1 0,0 0 15,0 21-15,-22-21 0,22 1 16,0-1-16,-21 0 0,21 0 0,0 0 16,0 0-16,0 1 15,0-44 17,0 1-32,0 0 0,0 0 15,21-21-15,1 20 0,-22 1 16,21 0-16,0 0 0,0-21 0,0 20 15,0 1-15,1 0 16,-1 0-16,21 0 0,-21 0 0,22-1 16,-22 22-16,0 0 0,21 0 0,-21 0 15,1 0-15,-1 0 0,0 22 16,-21-1-16,0 0 0,0 0 0,0 0 16,0 22-16,0-22 0,0 0 15,0 21-15,-21-21 0,0 1 0,21-1 16,0 21-16,-22-42 0,22 21 15,-21 0-15,42-21 47,-21-21-47,22 0 0,-1 21 16,-21-21-16,21 0 0,0 0 16</inkml:trace>
  <inkml:trace contextRef="#ctx0" brushRef="#br0" timeOffset="146717.24">3365 12467 0,'0'21'15,"0"1"-15,0-1 16,-21 0-16,21 0 0,0 0 0,-21 0 16,21 1-16,-21 20 15,0-21-15,21 0 0,0 22 0,0-22 16,-21 0-16,21 0 0,0 0 0,0 0 15,21-21 1,0 0 0,0-21-16,0 0 0,-21 0 15,21 0-15,1 0 0</inkml:trace>
  <inkml:trace contextRef="#ctx0" brushRef="#br0" timeOffset="147023.99">3408 12171 0,'-85'21'16,"170"-42"-16,-170 63 0,85-21 15,-21 1-15,21-1 0,0 0 16,0 0-16,21-21 16,0 0-16,0 0 0,1 0 15,-1 0-15,0 0 0,0 0 16,0-21-16,0 21 0,1-21 0,-22 0 15,0-1-15,0 1 0,0 0 16,-22 0-16,1 21 16,0 0-16,0 0 0,0 0 15,0 0-15,-1 0 16,1 0-16,0 21 0,0 0 16,21 0-16,0 1 0,0-1 15,0 0-15,21 0 0,0 0 16,0 0-16</inkml:trace>
  <inkml:trace contextRef="#ctx0" brushRef="#br0" timeOffset="148212.47">3958 12488 0,'0'0'16,"-21"0"15,0 22-31,21-1 15,0 0-15,-21 0 16,21 21-16,0-20 0,0-1 0,-22 21 16,22-21-16,0 22 0,0-22 0,0 0 15,0 0-15,0 0 0,0 0 16,0 1-16,22-22 0,-1 0 16,0 0-16,0 0 0,21 0 15,-20 0-15,-1 0 0,0-22 0,21 1 16,-21 0-16,22 0 0,-1-21 15,-21 20-15,22 1 0,-22-21 0,21 21 16,-21-22-16,0 22 0,1 0 0,-1-21 16,0 21-16,-21-1 0,0 1 15,0 0 1,-21 21 0,0 21-16,21 0 0,-22 1 0,1-1 15,0 0-15,0 0 0,21 0 0,0 22 16,0-22-16,0 21 0,0-21 15,0 0-15,0 22 0,0-22 0,21-21 16,0 21-16,0 0 0,22-21 16,-22 0-16,21 0 0,1 0 0,-22 0 15,21-21-15,0 21 0,-20-21 0,20 0 16,-21 0-16,0-1 16,0 1-16,1 0 0,-22 0 0,21-21 0,-21 20 15,0 1-15,0 0 16,0 0-16,0 0 0,0 0 0,0-1 15,-21 22-15,-1 0 16,22 22 0,0-1-16,0 0 0,0 0 15,0 0-15,0 0 0,0 1 16,0-1-16,0 0 0,0 21 0,-21-21 16,21 1-16,0-1 0,0 0 0,0 0 15,-21-21-15,21 21 0,0-42 47,0 0-47,0 0 0,0 0 16,21-1-16,0 1 0,-21-21 0,22 21 15,-1-22-15,0 22 0,0-21 16,0 21-16,0-22 0,1 22 0,20 0 16,-21 0-16,0 0 0,0 21 15,1 0-15,-1 0 0,0 0 0,0 0 16,-21 21-16,21 0 0,0 0 0,-21 0 15,0 1-15,22-1 0,-1 21 16,-21-21-16,21 0 0,-21 22 0,0-22 16,0 21-16,0-21 0,0 1 15,0-1-15,0 0 0,0 0 0,-21 0 16,0-21-16,-1 0 16,22-21-1,0 0-15,0 0 16,0-22-16,0 22 0,22 0 0,-1 0 15,0-21-15,0 20 0,21-20 16,1 21-16,-22-21 0,21 20 0,1 1 16,-1 0-16,0 21 0,1 0 0,-1 0 15,0 0-15,-21 0 0,1 21 16,-1 0-16,-21 1 0,0-1 0,0 0 16,0 21-16,0-21 0,0 22 15,-21-22-15,-1 0 0,1 21 16,0-20-16,0-1 0,0 0 0,0 0 15,-1 0-15,1 0 16,21-42 0,0 0-1</inkml:trace>
  <inkml:trace contextRef="#ctx0" brushRef="#br0" timeOffset="148904.23">6921 12171 0,'43'0'15,"-1"0"-15,-21 0 16,0 0-16,22-21 0,-1 0 0,0-1 16,1 1-16,-1-21 0,0 21 0,1 0 15,-1-22-15,0 1 0,1 21 16,-22-22-16,0 22 0,0-21 0,-21 0 15,0-1-15,0 22 0,-21-21 16,-21 21-16,21-22 0,-22 22 0,-20 0 16,20 21-16,-20 0 0,-1 0 0,-20 0 15,20 0-15,-20 0 0,-1 21 16,0 0-16,22 0 0,-1 1 0,1-1 16,20 21-16,1-21 0,21 0 15,0 22-15,21-22 0,0 21 16,21-21-16,21 22 0,-21-1 0,22-21 15,20 22-15,-20-1 0,20 0 16,1 1-16,-22-1 0,21 0 0,1 1 16,-22-1-16,1 0 0,-1 1 0,-21-22 15,21 21-15,-20 0 0,-22 1 16,0-1-16,0 0 0,0-20 0,-22 20 16,-20 0-16,21-21 0,-43 22 15,22-22-15,-21 0 0,-1 0 0,-21 0 16,22-21-16,-22 0 0,22 0 0,-1 0 15,1 0-15,20-21 0,1 0 16,0 0-16,-1 0 0,22-22 16,0 22-16,21-21 0,0 21 0,0-22 15,0 1-15,0 0 0,0 21 16,21-22-16,0 1 0,1 21 0,20 0 16,0-22-16,1 22 0,-1 21 15,0-21-15,22 21 0,-1 0 0,1-21 16,-22 21-16,22 0 0</inkml:trace>
  <inkml:trace contextRef="#ctx0" brushRef="#br0" timeOffset="149300.01">7472 12340 0,'0'-21'31,"-21"42"-31,-1 0 16,22 1-16,-21-1 0,21 21 15,0 0-15,0 1 0,-21-1 0,21 0 16,-21 22-16,21-1 0,-21 1 16,21 21-16,0-22 0,0 22 15,0-22-15,0 22 0,-21 0 0,21-1 16,-22 1-16,1 21 0,21-22 0,-21 22 15,0-21-15,0 21 0,21-22 16,-21 1-16,-1 21 0,1-21 0,0-1 16,0 1-16,0-22 0,0 1 0,-1-1 15,1 1-15,0-22 0,0 1 16,21-1-16,0-21 0,0 0 0,0-42 31,0-21-31,0 21 0,0-22 16,21-20-16,-21-1 0,21 1 15,0-22-15,-21 22 0,22-43 0,-1 21 16</inkml:trace>
  <inkml:trace contextRef="#ctx0" brushRef="#br0" timeOffset="149608.96">7387 12742 0,'21'-84'16,"-42"168"-16,63-232 0,-42 85 0,0-1 15,22 22-15,-22 0 0,0-1 0,0 1 16,0 21-16,0 0 0,21-1 0,-21 1 15,0 0-15,21 21 0,0 0 16,0 0-16,0 0 0,1 21 16,-1 0-16,0 1 15,0-1-15,0 0 0,0 21 0,1-21 16,-22 22-16,21-22 0,-21 21 0,0-21 16,0 22-16,-21-22 0,-1 21 15,1-21-15,-21 1 0,21-1 0,0 0 16,-22 0-16,22 0 0,-21-21 15,21 0-15,-1 0 0,1 0 0,0 0 16,0 0-16,21-21 31,0 0-31,21 21 16</inkml:trace>
  <inkml:trace contextRef="#ctx0" brushRef="#br0" timeOffset="149983.79">7895 12573 0,'21'0'15,"-42"0"-15,63 0 0,1-21 0,-22 0 0,21 21 16,-21-21-16,22-1 0,-22 22 16,0-21-16,0 0 0,0 0 0,1 0 15,-1 0-15,-21-1 0,0 1 16,0 0-16,0 0 0,0 0 15,-21 21-15,-1 0 0,1 0 16,-21 0-16,21 0 16,0 21-16,-22 0 0,22 0 0,-21 0 15,21 1-15,-1 20 0,1-21 0,0 0 16,0 0-16,21 1 0,0-1 16,0 0-16,0 0 0,0 0 0,21 0 15,0-21-15,0 0 0,22 0 16,-22 22-16,21-22 0,-21 0 15,22 0-15,-1 0 0,-21 0 0,22 0 16,-1 0-16,-21 0 0,21 0 0,-20-22 16,20 22-16,0-21 0,1 21 15,-22-21-15,21 0 0,0 21 16,1-21-16,-22 0 0,0-1 0</inkml:trace>
  <inkml:trace contextRef="#ctx0" brushRef="#br0" timeOffset="150364.49">8721 12383 0,'-64'0'15,"43"0"-15,0 0 16,0 21 0,21 0-16,0 0 15,0 0 1,21-21-16,0 0 0,0 0 0,0 0 16,0 0-16,1 0 0,-1 0 15,0 0-15,21 0 0,-21 0 16,1-21-16,-1 0 0,0 21 0,0-21 15,0 0-15,-21-1 16,0 1-16,0 0 0,0 0 16,-21 21-16,0-21 0,0 21 0,0 0 15,-1 0-15,1 0 0,-21 0 16,21 0-16,0 21 0,-22-21 0,22 21 16,0 0-16,0 0 0,0 22 15,-1-22-15,1 0 0,21 0 0,0 22 16,-21-22-16,21 0 0,0 0 0,0 0 15,0 0-15,0 1 0,0-1 16,21 0-16,0-21 0,22 21 16,-22-21-16,21 0 0,-21 0 0,22 0 15,-1 0-15,0 0 0,1 0 16,20-21-16,-20 21 0,20-21 0,-21 0 16</inkml:trace>
  <inkml:trace contextRef="#ctx0" brushRef="#br0" timeOffset="150896.5">9610 12340 0,'0'0'0,"0"-21"0,-22 21 15,-20-21-15,21 21 16,0 0-16,0 0 0,-1 0 16,1 0-16,-21 21 0,21-21 0,0 21 15,-1 0-15,1 1 0,0-1 0,0 0 16,0 0-16,21 0 0,0 0 15,0 1-15,0-1 0,0 0 0,0 0 16,0 0-16,0 0 0,0 1 16,21-22-16,0 0 0,0 21 15,0-21-15,1 0 0,-1 0 16,0 0-16,0 0 0,0-21 0,0 21 16,22-22-16,-22 1 0,0 0 0,0 0 15,0-21-15,1 20 0,-1-20 16,0 0-16,0-1 0,0-20 15,0 21-15,1-22 0,-1 1 0,0-1 16,0 1-16,0 20 0,0-20 0,1-1 16,-22 22-16,21 0 0,0-1 15,-21 1-15,21 0 0,-21 20 0,0-20 16,0 21-16,0 42 16,-21 0-16,0 22 15,0-1-15,-22 0 0,22 1 0,0 20 16,0 1-16,0-1 0,-1 22 15,1-22-15,0 1 0,21-1 0,0-20 16,-21 20-16,21-21 0,0 22 16,0-43-16,0 21 0,21 1 0,0-22 15,-21 21-15,21-21 0,1 1 16,-1-22-16,0 21 0,0-21 0,0 0 16,0 0-16,1 0 0,-1 0 0,0 0 15,0-21-15,0-1 0,22 22 16</inkml:trace>
  <inkml:trace contextRef="#ctx0" brushRef="#br0" timeOffset="151976.19">11303 12002 0,'0'-22'16,"0"44"-16,0-86 0,0 43 0,0 0 0,0 0 16,0-1-16,-21 1 0,0 21 15,21 21 1,0 22 0,0-22-16,-22 21 0,22 22 15,-21-22-15,21 0 0,-21 22 0,21-22 16,-21 22-16,0-22 0,21 0 15,-21 1-15,-1-1 0,1 0 0,21-20 16,0-1-16,0 0 0,0 0 16,-21 0-16,42-42 31,0 21-31,-21-21 0,22 0 16,-1-22-16,0 22 0,0 0 15,0-21-15,0-1 0,1 1 0,-1 0 16,0-1-16,0 1 0,-21 21 0,21-21 15,0-1-15,1 22 0,-1 0 16,-21 63 0,0-21-1,0 1-15,0 20 0,0-21 0,0 21 16,0 1-16,0-1 0,0-21 16,0 22-16,0-22 0,0 0 0,0 0 15,21 0-15,0 0 0,-21 1 16,21-1-16,0-21 0,1 0 0,-1 0 15,21 0-15,-21 0 0,22 0 0,-1-21 16,0-1-16,1 1 0,-1 0 16,0 0-16,1-21 0,-1-1 0,0 22 15,1-21-15,-1-22 0,0 22 0,-21-22 16,22 22-16,-22-21 0,0 20 16,0 1-16,-21 0 0,0-1 15,0 22-15,0 0 0,0 0 0,0 0 16,-21 21-16,0 0 0,0 0 15,0 21-15,-1 0 0,1 21 0,0 1 16,0-22-16,21 21 0,-21 0 0,21 1 16,-21 20-16,21-20 0,0-1 15,-22 0-15,22-21 0,0 22 0,0-22 16,0 21-16,22-21 0,-1 1 0,0 20 16,0-21-16,0-21 0,0 21 15,1 0-15,20-21 0,-21 0 0,21 0 16,1 0-16,-1 0 0,0 0 0,-20 0 15,20 0-15,0-21 16,1 0-16,-22 0 0,21 0 0,-21 0 16,22-1-16,-22 1 0,-21-21 0,21 21 15,-21 0-15,21-1 0,-21 1 16,0 0-16,0 0 0,-21 21 16,0 0-16,21 21 15,0 0-15,-21 0 0,-1 1 16,1-1-16,21 0 0,0 0 0,-21 0 15,21 0-15,0 1 0,0-1 16,0-42 31,0-1-47</inkml:trace>
  <inkml:trace contextRef="#ctx0" brushRef="#br0" timeOffset="152132.1">12658 11938 0,'0'-21'0,"0"42"0,0-63 16,0 21-16,0-1 0,-22 22 0,1 0 16,0-21-16,0 21 15,42 21 17,0-21-32,0 0 15,22 0-15</inkml:trace>
  <inkml:trace contextRef="#ctx0" brushRef="#br0" timeOffset="152389.95">13441 11557 0,'0'0'0,"0"21"31,-21 0-31,-1 1 0,1-1 0,0 21 0,0-21 16,0 22-16,0-1 0,-1 21 15,-20-20-15,21 20 0,0-20 16,-22 20-16,22-21 0,0 22 0,0-22 16,0 1-16,0-1 0,-1 0 0,1 1 15,21-22-15,0 0 0,0 0 16,0 0-16,0 0 0,21-21 16,1 0-16,-1 0 0,0-21 0,21 21 15,-21-21-15</inkml:trace>
  <inkml:trace contextRef="#ctx0" brushRef="#br0" timeOffset="152836.56">13610 11663 0,'0'-21'16,"0"42"-16,0-63 0,0 20 0,0 44 31,0 20-31,-21-21 0,0 21 16,21 1-16,-21-1 0,-1 0 0,22 22 15,-21-22-15,0 22 0,0-1 16,0-20-16,21 20 0,-21-21 0,-1 1 16,1-22-16,0 21 0,21-21 0,0 1 15,0-1-15,-21-21 16,21-21 0,21-1-16,-21 1 15,21 0-15,0-21 16,1 21-16,-1-22 0,0 1 0,0 0 15,21-1-15,-20 1 0,20 0 0,-21-1 16,21 22-16,-20 0 0,-1 0 16,0 21-16,0 0 0,0 21 0,-21 0 15,0 0-15,0 22 0,0-22 0,0 21 16,0 0-16,0 1 0,0-1 16,0 0-16,0 1 0,-21-1 0,0 0 15,0-20-15,0-1 0,-1 21 16,22-21-16,-21-21 0,21 21 0,-21 1 15,21-44 17,0 1-32,0 0 15,0 0-15</inkml:trace>
  <inkml:trace contextRef="#ctx0" brushRef="#br0" timeOffset="153031.45">13081 12002 0,'0'0'0,"-42"0"0,20 0 0,44 0 32,20 0-32,-21-22 15,21 22-15,1 0 0,-1 0 0,0-21 16,22 21-16,-22 0 16,1 0-16,-1-21 0,0 21 0,1 0 15,-22 0-15,21 0 0,-21 0 0</inkml:trace>
  <inkml:trace contextRef="#ctx0" brushRef="#br0" timeOffset="153843.98">2815 14457 0,'0'0'0,"21"-21"31,-21 0-15,0-1-16,0 1 15,0 0-15,0-21 0,0 21 0,0-1 0,0 1 16,-21 0-16,0 0 16,0 0-16,0 0 0,-22-1 0,1 22 15,0 0-15,-1 0 0,1 0 16,-22 22-16,22-1 0,0 0 0,-1 0 15,1 21-15,21 1 0,-21-1 16,20 0-16,1 1 0,0 20 0,0-20 16,21-1-16,0 21 0,0-41 15,0 20-15,0 0 0,0-21 0,21 1 16,0-1-16,22-21 0,-1 0 16,0 0-16,1 0 0,-1 0 0,21-21 15,-20-1-15,-1 1 16,22 0-16,-22 0 0,21-21 0,-20-1 15,-1 1-15,0 21 0,-20-22 16,20 1-16,-21 0 0,0 21 0,-21-22 16,0 22-16,0 0 0,0 0 15,0 0-15,0 42 16,0 0 0,0 0-16,-21 21 0,21-20 0,0-1 15,0 0-15,0 0 0,0 0 0,0 22 16,0-22-16,0 0 15,21 0-15,0-21 0,22 0 16,-22 0-16,0 0 16,0 0-16,22 0 0,-22 0 0,0-21 15,21 0-15,1 0 0</inkml:trace>
  <inkml:trace contextRef="#ctx0" brushRef="#br0" timeOffset="154107.82">3619 14118 0,'0'-21'0,"0"42"0,0-63 15,-21 42 1,21 21-16,-21-21 0,0 21 16,0 22-16,0-22 15,-1 21-15,1 0 0,0 22 0,0-22 16,21 22-16,-21-1 0,0-20 16,21 20-16,-22 1 0,1-1 0,0 1 15,21-22-15,-21 21 0,0 1 0,21-1 16,-21 1-16,21-22 0,0 22 15,0-22-15,0 22 0,0-22 0,0 0 16,0-21-16,0 22 0,0-22 16,21-21-16,0 0 0,0-21 15,0 0-15,0-22 16,1 22-16,-22-21 0</inkml:trace>
  <inkml:trace contextRef="#ctx0" brushRef="#br0" timeOffset="154408.66">3492 14478 0,'0'0'16,"0"-42"-16,-21-1 0,21 1 0,0 0 16,0-1-16,0 22 0,0 0 0,21 0 15,1-21-15,-1 20 0,0 22 16,21-21-16,-21 0 0,22 0 0,-1 21 16,0 0-16,1 0 0,-1 0 15,0 0-15,-20 0 0,20 21 0,-21 0 16,0 0-16,-21 22 0,0-22 15,0 21-15,0 1 0,0-1 16,-21-21-16,-21 21 0,21 1 0,-22-22 16,1 21-16,0-21 0,20 1 15,-20-1-15,21 0 0,-21 0 0,20-21 16,1 0-16,42 0 31,1-21-31,20 0 0,-21 0 16,0-22-16,22 22 0</inkml:trace>
  <inkml:trace contextRef="#ctx0" brushRef="#br0" timeOffset="154688.5">4297 14097 0,'0'21'15,"0"0"1,-21 22-16,-1-22 0,1 21 15,21 1-15,0-1 0,-21 21 0,0-20 16,0 20-16,21 1 0,-21-1 16,-1 1-16,22-1 0,-21-20 0,0 20 15,21 1-15,0-1 0,-21 1 0,0-1 16,21-21-16,0 22 0,0-22 16,0 1-16,0-1 0,-21 0 0,21 1 15,0-22-15,0 0 16,0-42-1,21-22 1,0 22-16,-21-21 0</inkml:trace>
  <inkml:trace contextRef="#ctx0" brushRef="#br0" timeOffset="154992.32">4127 14499 0,'0'0'0,"0"-63"0,0 20 0,0 1 0,0 0 16,22-1-16,-22 1 0,21 21 15,0 0-15,0-22 0,0 43 0,0-21 16,1 0-16,20 21 16,0 0-16,-21 0 0,22 0 0,-1 0 15,0 21-15,1 0 0,-22 1 0,0-1 16,0 0-16,-21 21 0,0-21 16,0 22-16,0-1 0,-21 0 0,0-20 15,-21 20-15,-1 0 0,1-21 16,0 22-16,-22-22 0,22 0 0,-1 0 15,22 0-15,-21-21 0,0 22 16,20-22-16,1 0 0,21-22 31,21 22-31,1-21 16,-1 0-16,21 0 0,-21 0 16,22-22-16</inkml:trace>
  <inkml:trace contextRef="#ctx0" brushRef="#br0" timeOffset="155272.17">5165 13928 0,'0'0'0,"-22"21"32,1-21-17,21 21-15,-21 21 0,0-20 0,21-1 16,-21 21-16,0 0 0,-1 1 15,22-1-15,-21 0 0,0 22 0,21-22 16,0 1-16,0-1 0,0 0 16,0 1-16,0-22 0,0 21 0,0-21 15,21 0-15,0-21 0,1 22 0,-1-22 16,0 0-16,0 0 0,21 0 16,-20-22-16,-1 22 0,21-21 0,-21-21 15,22 21-15,-22 0 0,0-22 16</inkml:trace>
  <inkml:trace contextRef="#ctx0" brushRef="#br0" timeOffset="155693.92">5588 13737 0,'0'0'0,"0"-21"0,0-21 16,-21 42-1,21 21-15,-21 0 0,21 0 16,-22 0-16,22 22 0,0-22 0,-21 0 15,21 21-15,0-20 0,0 20 16,0-21-16,0 0 0,0 0 0,-21 1 16,21-1-16,0 0 15,-21 0-15,21 0 0,-21-21 32,21-21-17,0 0-15,0 0 0,0-22 16,0 22-16,21-21 0,0 0 15,0 20-15,22-20 0,-22-21 0,21 20 16,0 1-16,-20 21 0,20-22 0,0 22 16,1 0-16,-1 0 0,0 21 15,-21 0-15,22 21 0,-22 0 0,0 0 16,-21 22-16,21-1 0,-21-21 16,0 22-16,0-1 0,0 0 15,0 1-15,0-1 0,0 0 0,-21-21 16,0 22-16,0-22 0,0 0 15,21 0-15,-22 0 0,1 1 0,0-22 16,0 0-16</inkml:trace>
  <inkml:trace contextRef="#ctx0" brushRef="#br0" timeOffset="156440.5">8001 14012 0,'21'0'16,"-42"0"-16,63-21 0,-21 0 0,1 0 0,-1 0 15,63-43 1,-62 43-16,20-21 0,-21 21 0,0-1 15,0-20-15,1 21 0,-22 0 0,0 0 16,0-1-16,-22 22 16,1 0-16,-21 0 0,0 0 0,-22 0 15,22 22-15,-22-22 0,-20 21 16,20 21-16,-21-21 0,22 22 0,-1-22 16,1 21-16,21-21 0,-1 22 0,1-22 15,21 21-15,0-21 16,21 0-16,0 1 0,0-1 15,0 0-15,21 0 0,21-21 16,-21 21-16,22 0 0,-1 1 0,21-22 16,-20 21-16,-1 0 0,22 0 0,-22 0 15,0 0-15,1 1 0,-1-1 16,-21 0-16,21 0 0,-20 0 0,-1 22 16,-21-22-16,0 0 0,0 21 0,-21-21 15,-1 1-15,-20 20 0,0-21 16,-1 0-16,-20 0 0,-1 1 0,1-1 15,-1 0-15,-20-21 0,20 0 16,1 21-16,-1-21 0,22 0 16,-22 0-16,22-21 0,0 0 0,-1 21 15,22-21-15,-21-22 0,21 22 16,0 0-16,21-21 0,0-1 0,-22 22 16,22-21-16,0-1 0,0 22 0,0-21 15,0 21-15,22 0 0,-1-1 16,0 22-16,0-21 0,21 21 15,-20 0-15,20 0 0,-21 0 0,21 0 16,-20 0-16,20 0 16</inkml:trace>
  <inkml:trace contextRef="#ctx0" brushRef="#br0" timeOffset="156839.82">8382 14182 0,'0'0'0,"0"-21"15,-21 21-15,0 21 16,21 0-16,-22 0 16,22 0-16,-21 22 0,21-1 15,0 0-15,0 22 0,-21-22 0,21 22 16,-21-1-16,21 1 0,0-1 15,-21 22-15,21-22 0,-21 22 0,-1 0 16,22-1-16,0 1 0,-21 21 0,0-22 16,0 1-16,0 21 0,21-21 15,-21-1-15,-1 22 0,1-21 0,0-1 16,0 1-16,0-21 0,0-1 0,-1 1 16,1-22-16,21 0 0,0 1 15,0-22-15,0-42 31,0-1-31,21 1 0,1-21 16,-1 0-16,0-22 0,0 1 0,0-1 16,0 1-16,22-22 0,-22 0 0,0 1 15,0-1-15</inkml:trace>
  <inkml:trace contextRef="#ctx0" brushRef="#br0" timeOffset="157140.66">8467 14499 0,'0'0'0,"0"-63"0,0 20 0,0-20 0,0 21 15,0 20-15,0-20 0,0 21 16,0 0-16,0 0 0,0-1 0,0 1 16,21 21-16,21-21 15,-21 21-15,22 0 16,-1 0-16,0 0 0,1 21 0,-1-21 16,0 21-16,-21 1 0,22 20 0,-22-21 15,-21 21-15,0 1 0,0-22 16,0 21-16,-42 1 0,20-1 0,-20-21 15,0 21-15,-1-20 0,1 20 16,0-21-16,-1 0 0,1-21 0,0 21 16,21-21-16,-22 0 0,22 0 0,21-21 31,0 0-15,21 0-16,0 0 0,22 0 15,-22-1-15,0 1 0</inkml:trace>
  <inkml:trace contextRef="#ctx0" brushRef="#br0" timeOffset="157504.51">8953 14457 0,'43'21'16,"-22"-21"-1,0 0-15,0 0 0,0 0 0,1-21 16,-1 0-16,0 0 0,21 21 15,1-22-15,-22 1 0,21-21 16,-21 21-16,22 0 0,-22-1 0,0 1 16,-21 0-16,0 0 15,0 0-15,-21 21 16,0-21-16,-1 21 0,1 0 0,-21 0 16,21 21-16,-22 0 0,22 0 15,0 0-15,0 0 0,-21 22 0,42-22 16,-22 21-16,22 1 0,0-22 15,0 0-15,0 21 0,0-21 0,0 1 16,0-1-16,22-21 0,-1 21 0,0-21 16,0 21-16,21-21 0,1 0 15,-22 0-15,21 0 0,-21 0 16,22-21-16,-1 0 0,-21 21 0,0-21 16,22 21-16,-22-22 0,0 22 15</inkml:trace>
  <inkml:trace contextRef="#ctx0" brushRef="#br0" timeOffset="157868.31">9779 14224 0,'-42'0'31,"20"0"-31,44 0 47,-1 0-32,0 0-15,0 0 16,0 0-16,-21-21 0,21 21 0,1 0 16,-1-21-16,0 0 15,-21-1 1,-21 22-16,0 0 16,-22 0-16,22 0 0,0 0 15,0 22-15,-22-22 0,22 21 16,0 0-16,0 21 0,0-21 0,0 22 15,-1-22-15,1 21 0,21-21 16,-21 22-16,21-22 0,0 0 16,0 0-16,0 0 0,0 1 0,21-1 15,0 0-15,1-21 0,-1 0 16,0 0-16,21 0 0,-21 0 0,1 0 16,20 0-16</inkml:trace>
  <inkml:trace contextRef="#ctx0" brushRef="#br0" timeOffset="158452.97">10689 14393 0,'42'-21'0,"-84"42"0,106-63 0,-43 42 0,0-21 0,-21 0 16,0 0-16,0-1 16,0 1-16,0 0 15,-21 21-15,21-21 0,-21 21 0,-1-21 16,1 21-16,-21 0 0,21 0 0,0 0 15,-22 0-15,22 0 0,-21 0 16,21 0-16,-22 21 0,22-21 0,-21 42 16,21-21-16,-22 1 0,22 20 0,0-21 15,0 21-15,0-20 0,-1 20 16,22-21-16,0 21 0,0-20 0,0-1 16,0 0-16,0 0 0,0 0 15,22-21-15,-1 21 0,0-21 16,21 0-16,-21 0 0,1 0 0,20 0 15,-21 0-15,21 0 0,-20-21 16,20 0-16,-21 0 0,21 0 0,1-22 16,-22 22-16,21-21 0,1 0 0,-22-1 15,21 1-15,-21-22 0,22 22 16,-22-21-16,21 20 0,-21-20 0,0-1 16,1 1-16,-1 20 0,0-20 0,-21-1 15,0 22-15,0 0 0,0-1 16,0 1-16,0 0 0,0 21 15,0-1-15,-21 22 0,0 0 16,-1 22-16,22 20 16,-21 0-16,0 1 0,21-1 0,-21 0 15,0 22-15,21-1 0,0-20 16,-21 20-16,21 1 0,-22-22 0,22 21 16,0-20-16,-21 20 0,21-20 0,0-1 15,0 0-15,0-21 0,0 22 16,21-22-16,1 0 0,-1-21 0,21 0 15,-21 0-15,0 0 0,22 0 0,-1 0 16,0 0-16,-20-21 0,20 0 16,-21 0-16,21-1 0</inkml:trace>
  <inkml:trace contextRef="#ctx0" brushRef="#br0" timeOffset="158615.88">11303 14372 0,'0'0'15,"-21"21"-15,0 1 16,21-1-16,-22-21 16,1 0 15,21-21-31,0-1 16</inkml:trace>
  <inkml:trace contextRef="#ctx0" brushRef="#br0" timeOffset="160483.91">13039 2836 0,'21'0'31,"0"0"-31,21-21 16,-21 21-16,1-21 15,20 21-15,-21-21 0,21 21 0,-20-21 16,20 21-16,-21-21 0,21 21 15,-20-22-15,20 22 0,-21 0 16,0-21-16,0 21 0,1-21 16,-1 21-16,0 0 0,0 0 0,-21-21 15,0 42 32,0 0-31,0 0-16,0 1 0,0-1 0,-21 21 15,0-21-15,0 22 0,-1-22 16,1 21-16,0 0 0,0-20 0,0 20 16,-22-21-16,22 0 0,0 22 15,0-22-15,0 0 0,0-21 16,21 21-16,0 0 0</inkml:trace>
  <inkml:trace contextRef="#ctx0" brushRef="#br0" timeOffset="161224.94">14859 2519 0,'21'-21'32,"-42"21"-17,0 0-15,0 0 16,-1 0-16,-20 0 0,0 0 0,-1 0 15,1 0-15,0 0 0,-1 0 16,22 0-16,-21 0 0,0 0 0,-1-21 16,22 21-16,0 0 0,-21 0 15,20-22-15,1 22 16,21 22 15,0-1-15,0 0-16,21 0 0,-21 21 0,22-20 15,-1 20-15,-21 0 0,21-21 0,0 43 16,0-22-16,0 1 0,1-1 16,-1 0-16,0 1 0,0-1 0,21 0 15,-20 1-15,-1-1 0,0 0 16</inkml:trace>
  <inkml:trace contextRef="#ctx0" brushRef="#br0" timeOffset="178696.66">13695 4064 0,'21'0'31,"-42"0"32,0 0-63,-1 0 0,22-21 15,-21 21-15,0 0 16,21-21-16,0 0 0,-21 21 0,21-22 16,-21 22-16,21-21 0,0 0 0,0 0 15,0 0-15,0 0 0,0-1 16,0 1-16,0 0 0,0-21 15,0 21-15,0-1 0,42 1 16,-21 0-16,0 0 0,22 0 0,-1 0 16,0-1-16,1 1 0,-1 21 0,22-21 15,-22 21-15,21 0 0,-20 0 16,-1 0-16,0 21 0,1-21 16,-1 21-16,-21 1 0,0 20 0,-21-21 15,0 21-15,0 1 0,-21-22 16,0 21-16,-21 1 0,-1 20 0,1-21 15,-21 1-15,-1 20 0,22-20 0,-22 20 16,1-21-16,20 1 0,1-1 16,0 0-16,-1 1 0,22-1 0,0-21 15,0 22-15,0-22 0,0 0 0,21 21 16,0-21-16,0 1 16,0-1-16,0 0 0,0 0 0,0 0 15,21-21 16,0 0 1,-21 21-32</inkml:trace>
  <inkml:trace contextRef="#ctx0" brushRef="#br0" timeOffset="181744.98">13695 5355 0,'0'0'0,"0"-21"0,0 0 16,-21 21 15,-1 0-31,1 0 0,21 21 16,-21-21-16,21 21 0,-21 0 0,0 1 15,21-1-15,0 0 16,0 0-16,0 0 0,0 0 16,0 1-16,21-22 15,0 0-15,0 0 16,0 0-16,1 0 0,-1 0 16,0-22-16,0 22 0,0-21 15,0 0-15,1 0 0,-1 21 16,-21-21-16,0 0 0,21-1 0,-21-20 15,0 21-15,0 0 0,0 0 16,0-1-16,-21 1 16,0 21-16,-1 0 0,1 0 15,0 0-15,0 0 0,0 21 16,0-21-16,-1 22 0,22-1 0,-21 0 16,0-21-16,21 21 0,-21 0 0,21 0 15,0 1-15,0-1 0,0 0 16,0 0-16,0 0 0,0 0 15,0 1-15,21-22 16,0 0-16,0 0 16,1 0-16,-1 0 0,0 0 0,0 0 15,0 0-15,0-22 0,1 1 0,-1 21 16,0-21-16,-21 0 0,0 0 16,0 0-16,0-1 0,0 1 0,0 0 15,0 0-15,0 0 0,0 0 16,-21 21-16,0 0 15,-1 0-15,1 0 0,0 0 0,0 0 16,0 0-16,0 21 0,-1 0 16,1-21-16,0 21 0,0 0 15,0-21-15,21 21 0,0 1 16,0-1-16,0 0 0,0 0 16,0 0-16,21 0 15,0-21 1,0 0-16,0 0 0,1 0 15,-1 0-15,0 0 0,-21-21 16,0 0-16,21 21 0,-21-21 0,21 21 16,-21-21-16,0 0 0,0-1 0,0 1 15,0 0-15,0 0 16,-21 0-16,0 21 16,0 0-16,0 0 15,-1 0-15,1 21 16,21 0-16,-21 0 0,0-21 15,21 21-15,0 1 0,0-1 0,0 0 16,0 0-16,0 0 16,0 0-1,21-21-15,0 0 0,0 0 16,1 0-16,-1 0 16,0 0-16,0-21 15,-21 0-15,0 0 0,0 0 16,0 0-1,0-1-15,0 1 0,0 0 16,-21 21-16,0-21 0,0 21 16,-1 0-16,1 0 15,0 0-15,0 0 0,0 21 16,21 0-16,0 0 16,0 1-16,0-1 15,0 0-15,0 0 0,21-21 16,0 0-16,0 0 15,0 0-15,1 0 16,-1 0-16,0 0 0,0-21 16,-21 0-1,0 0-15,0-1 16,0 1-16,0 0 0,0 0 16,0 0-16,0 0 0,-21-1 0,21 1 15,-21 21-15,21-21 0,-21 21 16,-1 0-16,1 0 15,0 0 1,21 21-16,-21 0 0,21 1 16,0-1-16,0 0 0,0 0 0,0 0 15,0 0-15,0 1 0,0-1 16,0 0-16,0 0 0,0 0 0,0 0 16,21 1-1,0-22-15,0 0 16,1 0-16,-1 0 0,0 0 15,0 0-15,0-22 0,0 1 16,-21 0-16,0 0 16,0 0-16,0 0 0,0-1 0,0 1 15,0 0-15,0 0 0,0 0 0,-21-22 16,21 22-16,-21 0 0,0 0 16,0 21-16,21-21 0,-21 0 0,-1 21 15,1 0-15,0 0 0,0 0 16,0 0-16,0 21 0,-1 0 15,1 0-15,0 21 16,0-20-16,21-1 0,0 0 0,-21 0 16,21 0-16,0 0 0,0 1 15,0-1-15,0 0 0,0 0 0,0 0 16,21 0-16,-21 1 0,21-22 0,0 21 16,0-21-16,1 0 0,-1 0 15,0 0-15,0 0 0,0 0 0,0 0 16,22 0-16,-22-21 0,0-1 15,0 22-15,0-21 16,-21 0-16,0 0 0,0 0 0,0 0 0,0-1 16,0 1-16,0 0 0,0-21 15,0 21-15,-21-1 0,0 1 16,0 0-16,0 0 0,0 21 16,-1 0-16,1 0 0,0 0 15,0 0-15,0 0 0,0 21 0,-1 0 16,1 0-16,21 1 0,0-1 0,-21 0 15,21 0-15,-21 0 0,21 0 16,0 1-16,0-1 0,0 0 0,0 0 16,0 0-16,21 0 0,0 1 15,0-22-15,1 0 0,-1 0 16,0 0-16,0 0 0,0 0 0,0 0 16,1 0-16,-1 0 0,0-22 15,0 1-15,-21 0 16,0 0-16,0 0 0,0 0 15,0-1-15,0 1 0,0 0 0,0 0 16,0 0-16,-21 0 16,0 21-16,0 0 15,-1 0-15,1 0 16,0 0-16,21 21 0,-21-21 16,0 21-16,21 0 0,0 0 0,-21-21 15,21 21-15,0 1 0,0-1 0,0 0 16,0 0-1,0 0-15,21-21 0,0 0 16,0 0-16,0 0 16,0 0-16,1 0 15,-1 0-15,0-21 16,0 0-16,-21 0 0,0 0 16,0-1-16,0 1 15,0 0-15,-21 21 16,0-21-16,0 21 0,-1 0 15,1 0-15,0 21 16,0 0-16,21 0 16,0 1-16,-21-22 0,21 21 0,0 0 15,0 0 1,0 0-16,21-21 16,0 0-16,0 0 0,0 0 15,1 0-15,-1 0 0,0 0 16,0 0-16,0-21 0,0 0 15,-21 0-15,0 0 16,0-1-16,0 1 16,0 0-16,-21 0 0,0 0 15,0 21-15,0-21 0,0 21 16,-1 0-16,1 0 16,0 21-16,0 0 0,0 0 15,21 0-15,-21 0 0,21 1 16,-22-22-16,22 21 15,0 0-15,0 0 0,0 0 16,0 0-16,22-21 0,-1 0 16,0 0-16,0 0 15,0 0-15,0 0 0,1 0 0,-1 0 16,0 0-16,0 0 0,0-21 0,0 21 16,1-21-16,-22 0 15,0 0-15,0 0 0,0-1 0,0 1 16,0 0-16,0 0 0,0 0 0,0 0 15,0-1-15,0 1 0,0 0 16,-22 21-16,1-21 0,0 21 16,0 0-16,0 0 0,0 0 15,-1 0-15,1 21 0,21 0 16,-21-21-16,0 21 0,0 1 0,0 20 16,21-21-16,0 0 0,-22 0 0,22 1 15,0-1-15,-21 0 0,21 0 16,0 0-16,0 0 15,21-21-15,1 0 0,-1 0 16,0 0-16,0 0 0,0 0 16,0 0-16,1 0 0,-1 0 15,0 0-15,0-21 0,0 21 0,-21-21 0,21 0 16,1 0-16,-1 21 16,-21-21-16,0-1 0,0 1 0,0-21 15,0 21-15,0 0 0,0-1 0,0 1 16,-21 0-16,-1 0 15,1 21-15,0 0 0,0 0 16,0 21-16,0 0 0,-1 0 16,1-21-16,0 43 0,0-22 0,21 0 15,0 0-15,0 0 0,0 1 0,0-1 16,0 0-16,0 0 0,0 0 16,0 0-16,0 1 15,21-22-15,0 0 16,0 0-16,1 0 0,-1 0 15,0 0-15,0 0 16,0 0-16,0-22 16,-21 1-16,22 21 15,-22-21-15,0 0 0,0 0 16,0 0-16,-22 21 0,1-22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2:51:43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2180 0,'0'-21'47</inkml:trace>
  <inkml:trace contextRef="#ctx0" brushRef="#br0" timeOffset="7788.78">1757 614 0,'-21'0'15,"21"-21"1,0 0 0,-22-1-1,22 1-15,0 0 16,0 0-16,0 0 16,0 0-16,0-1 15,-21 22-15,21-21 16,0 42 31,0 1-47,0-1 15,0 0-15,0 0 0,0 0 0,0 22 16,0-1-16,0-21 0,0 43 16,0-22-16,0 21 0,0-20 15,0 20-15,0 1 0,0-1 16,0-20-16,0-1 0,0 21 15,0-20-15,0-22 0,0 21 0,0-21 16,0 22-16,0-22 0,0 0 16,21-21-1,1 0 1,-1 0-16,-21-21 0,0 0 16,0 0-16,21-22 0,0 22 15,-21-21-15,21-1 0,0 1 16,1 0-16,-1-1 0,0 1 0,-21 0 15,21-1-15,0 1 16,0 0-16,1 21 0,-1-22 0,0 22 16,-21 0-16,21 21 15,0 0-15,-21 21 16,21 0 0,-21 0-16,0 22 0,22-1 15,-22-21-15,0 22 0,0-1 0,0 0 16,0 1-16,21-1 0,-21 0 15,0-21-15,21 22 0,-21-22 0,0 21 16,21-21-16,0 1 0,0-22 16,1 21-16,-22 0 0,21-21 0,0 0 15,0 0-15,21 0 16,-20 0-16,-1-21 0,0 0 0,0-1 16,21 1-16,-20 0 0,-1-21 15,0 21-15,0-22 0,-21-20 0,21 20 16,-21-20-16,21-1 0,-21 22 15,0-21-15,0-1 0,0 22 0,0-1 16,0-20-16,0 21 0,0 20 16,0-20-16,-21 0 0,21 21 15,-21-1-15,21 1 0,0 0 0,-21 21 16,21 21 15,0 0-31,0 1 16,0-1-16,0 0 0,0 0 0,0 0 15,0 22-15,0-22 0,0 0 16,0 0-16,0 0 0</inkml:trace>
  <inkml:trace contextRef="#ctx0" brushRef="#br0" timeOffset="8704.94">3027 1185 0,'0'0'0,"21"-21"16,-21 0-16,21 21 0,-21-21 16,21 0-16,-21 0 0,0-22 0,0 22 15,0 0-15,0-21 0,0 20 16,0-20-16,0 21 0,0 0 0,0-22 15,0 22-15,0 0 16,-21 0-16,0 21 0,0 0 16,0 0-16,-1 0 0,1 0 15,0 21-15,0 0 0,0 0 0,-22 22 16,22-1-16,0-21 16,0 22-16,0-1 0,0 0 0,-1 1 15,22-1-15,0 0 0,0-21 16,0 22-16,0-22 0,0 21 0,0-21 15,0 1-15,22-1 0,-1 0 16,0-21-16,-21 21 0,21-21 0,0 0 16,0 0-16,1 0 0,-1 0 15,0 0-15,0 0 0,0-21 16,-21 0-16,21 0 16,1-1-16,-1 1 0,-21 0 0,0 0 15,21-21-15,-21-1 0,21 22 16,-21-21-16,0-1 0,0 1 15,0 21-15,21-21 0,-21 20 0,0 1 16,0 0-16,0 0 0,0 42 31,0 0-15,0 0-16,0 1 0,0 20 0,0-21 16,0 21-16,0 1 0,0-22 15,0 21-15,0-21 0,0 22 0,0-22 16,0 0-16,0 0 15,0 0-15,0 1 0,21-1 0,1 0 16,-1-21 0,0 0-16,0 0 0,0 0 0,0 0 15,22-21-15,-22 21 16,0-21-16,0-1 0,0 1 0,1-21 16,-1 21-16,-21-22 0,21 1 15,0 21-15,0-21 0,0-1 0,-21 22 16,22-21-16,-22 21 0,21-1 15,-21 1-15,0 0 0,0 0 16,21 21-16,-21 21 16,0 0-1,0 0-15,0 1 0,0-1 0,0 21 16,0-21-16,0 22 0,0-22 16,-21 21-16,21-21 0,0 0 0,0 22 15,0-22-15,0 0 0,0 0 16,0 0-16,21-21 15,0 0-15,0 0 0,0 0 16,1 0-16,-1 0 0,0 0 16,0-21-16,0 21 0,0-21 15,1 0-15,-22 0 0,0 0 0,21-1 16</inkml:trace>
  <inkml:trace contextRef="#ctx0" brushRef="#br0" timeOffset="9063.73">3704 445 0,'-21'0'0,"42"0"0,-63 0 0,21 0 0,-1 21 16,22 0-16,-21 0 16,21 0-16,0 0 0,0 1 0,0-1 15,0 0-15,21-21 16,1 21-16,-1-21 0,0 0 0,0 0 0,0 0 15,0 0-15,1 0 16,-1 0-16,0 0 0,0 0 0,0-21 16,-21 0-16,21 0 15,-21-1-15,0 1 0,0 0 0,0 0 16,0 0-16,-21 0 0,21-1 16,-21 22-16,0 0 0,0-21 0,0 21 15,-1 0-15,1 0 16,0 21-16,0 1 0,0-1 15,21 0-15,0 0 0,0 0 0,0 0 16,0 1-16,0-1 0,0 0 16,0 0-16,0 0 0,21 0 0</inkml:trace>
  <inkml:trace contextRef="#ctx0" brushRef="#br0" timeOffset="11196.54">4022 1334 0,'21'-22'16,"0"22"-16,-21-21 15,0 0-15,21 0 0,0-21 16,-21 20-16,0-20 0,21 0 0,1-1 16,-22 1-16,21-21 0,-21 20 15,0-20-15,0-1 0,0 22 0,0 0 16,0-22-16,0 22 0,0-1 16,0 22-16,0-21 0,0 21 0,0 0 15,0-22-15,0 22 16,0 0-16,-21 21 0,-1 0 15,22 42 1,0-21-16,0 1 16,0 20-16,0 0 0,0 1 15,0 20-15,0-21 0,0 22 0,0-1 16,0 1-16,-21-22 0,21 22 16,0-22-16,0 0 0,0 22 0,0-43 15,0 21-15,0-20 0,0-1 16,21 0-16,-21 0 0,22 0 0,-1-21 15,0 0-15,0 0 16,21 0-16,-20 0 0,-1 0 0,0 0 16,0-21-16,0 0 15,0 0-15,1 0 0,-1-1 0,0-20 0,0 21 16,0-21-16,0 20 16,-21-20-16,22 0 0,-1 21 0,0-1 15,-21 1-15,0 0 0,0 0 16,21 0-16,-21 42 31,0 0-31,-21 0 16,21 0-16,0 1 0,0 20 15,0-21-15,-21 21 0,21-20 0,0 20 16,0-21-16,0 0 0,0 22 16,0-22-16,0 0 0,21 0 0,0-21 15,0 21-15,0-21 0,22 0 16,-22 0-16,21 0 0,-21 0 15,22 0-15,-1 0 0,-21 0 0,22-21 16,-1 21-16,-21-21 0,0-21 16,22 20-16,-22 1 0,0-21 0,0 0 15,0 20-15,-21-20 0,0 0 16,0 21-16,0-1 0,0 1 0,0 0 16,0 0-16,0 0 0,0 42 31,0 0-16,-21 0-15,21 0 0,-21 22 0,21-22 16,-21 0-16,21 21 0,0-20 16,0 20-16,-21-21 0,21 21 0,0-20 15,-22-1-15,22 0 0,0 0 16,0 0-16,0 0 0,22-42 47,-22 0-47,21 0 15,0 0-15,-21 0 0,0-22 0,0 22 16,21-21-16,0-1 0,-21 22 0,21-21 16,-21 0-16,22 20 15,-1 1-15,-21 0 0,21 0 0,0 21 16,0 0 0,-21 21-16,21 0 0,-21 0 15,22 22-15,-22-22 0,0 21 16,21-21-16,0 22 0,0-22 0,-21 0 15,21 21-15,0-20 0,1-1 16,-1 0-16,0-21 0,0 21 0,0-21 16,0 0-16,1 0 15,-1 0-15,0 0 0,0 0 0,0 0 16,22-21-16,-22 0 0,0 0 16,21-1-16,-21-20 0,22 0 15,-1-1-15,-21 1 0,22 0 0,-22-1 16,21 1-16,-21 0 0,22 21 15,-22-22-15,0 22 0,0 0 0,0 0 16,0 0-16,1 21 0,-1 0 16,-21 21-16,0 0 0,21 0 15,-21 0-15,21 0 0,-21 1 16,0 20-16,0-21 0,21 0 0,-21 0 16,0 22-16,0-22 15,21 0-15,1-21 16,-22-21 15,0 0-31,0 0 16,0-1-16,0 1 0,0 0 0,0-21 15,0 21-15,0-1 0,0 1 16,-22 0-16,22 0 0,-21 0 0,0 21 16,0-21-16,0 21 15,0 0-15,-1 0 0,1 0 0,0 21 16,0 0-16,-21 0 0,20 0 0,1 22 15,0-22-15,-21 21 0,21-21 16,-1 22-16,1-1 0,0 0 0,21 1 16,0-22-16,-21 21 0,21-21 15,0 0-15,0 22 0,0-22 16,0 0-16,21 0 16,0 0-16,0-21 0,22 0 15,-22 0-15,0 0 0,0 0 16,0 0-16,1-21 0,-1 0 0,0 0 15,0 0-15,0 0 0,0-22 0,1 22 16,-1-21-16,-21 21 0,21-22 16,-21 22-16,21 0 0,-21-21 0,0 20 15,21 1-15,0 0 0,-21 0 16,0 0-16,0 0 16,22 21-1,-22 21 1,0 0-16,0 0 15,0 0-15,0 0 0,0 1 0,0 20 16,0-21-16,0 21 0,0-20 16,0 20-16,0 0 0,0-21 0,0 22 15,0-1-15,0 0 0,0 22 16,0-22-16,0 1 0,0 20 0,0 1 16,0-22-16,0 21 0,0 1 0,0-1 15,21 1-15,-21-1 16,0 22-16,0-21 0,21-1 0,-21 1 0,0-1 15,21 1-15,-21-1 0,0 1 16,0-1-16,0 1 0,0-1 16,0-21-16,0 22 0,0-22 0,0 1 15,0-1-15,0-21 0,0 21 16,0-20-16,0-1 0,0 0 0,-21 0 16,0-21-16,0 0 0,-1 0 15,1 0-15,0 0 16,21-21-16,-21 0 0,0 0 0,21-1 15,-21-20-15,21 0 0,-22-22 0,1 22 16,21-22-16,0 1 16,-21-22-16,0 22 0,21-1 0,-21 1 0,21-1 15,0 1-15,0-1 0,0 1 16,0-1-16,0 1 0,0-1 16,0 22-16,21-22 0,0 1 0,0-1 15,0 22-15,1-21 0,-1 20 16,0-20-16,0 20 0,21 1 0,-20 0 15,-1-1-15,0 22 0,0-21 16,-21 21-16,0 0 0,0-1 0,0 1 16,0 0-16,0 0 0,0 0 0,-21 21 15,0-21-15</inkml:trace>
  <inkml:trace contextRef="#ctx0" brushRef="#br0" timeOffset="11472.42">5059 402 0,'-21'0'78,"-1"0"-62</inkml:trace>
  <inkml:trace contextRef="#ctx0" brushRef="#br0" timeOffset="11716.28">4106 868 0,'0'0'0,"0"21"16,21-21-1,1 0-15,20-21 16,-21 21-16,21-21 0,-20 21 0,20 0 16,0-21-16,1 21 0,-1 0 15,-21-22-15,21 22 0,-20-21 0,20 21 16,-21 0-16,0 0 0</inkml:trace>
  <inkml:trace contextRef="#ctx0" brushRef="#br0" timeOffset="12532.27">7599 677 0,'0'22'0,"21"-22"16,0 0-16,0 0 16,0 0-16,1 0 0,-1-22 0,21 1 15,-21 21-15,22-21 0,-22 0 16,21 0-16,-21 0 0,22-1 0,-22 1 15,0 0-15,0 0 0,-21-21 16,0 20-16,0 1 0,0 0 0,0 0 16,-42 21-16,21 0 15,-22 0-15,1 0 0,-22 0 0,22 21 16,-21-21-16,-1 21 0,22 0 16,-1 1-16,1-1 0,0-21 15,-1 21-15,22 0 0,0 0 16,21 0-16,0 1 0,0-1 15,0 0-15,21-21 0,0 21 16,1 0-16,-1 0 0,21 1 0,0-1 16,1 0-16,-22 0 0,21 0 15,1 0-15,-1 1 0,0 20 0,1-21 16,-1 0-16,0 0 0,-21 22 16,1-22-16,-1 0 0,-21 0 0,0 0 15,0 1-15,0-1 0,-21 0 0,-1 0 16,-20 0-16,0 0 0,-22 1 15,22-22-15,-22 0 0,1 21 16,-1-21-16,1 0 0,21 0 16,-22 0-16,22-21 0,-1-1 0,1 1 15,21 0-15,0 0 0,-22 0 16,22-22-16,0 22 0,21 0 0,0 0 16,0 0-16,0 0 0,0-1 15,0 1-15,0 0 0,21 0 16,0 21-16,1-21 0,-1 21 15,21-21-15,-21-1 0,22 22 0,-1-21 16</inkml:trace>
  <inkml:trace contextRef="#ctx0" brushRef="#br0" timeOffset="12864.08">8276 275 0,'0'0'0,"-21"21"31,21 1-31,0-1 16,-21 0-16,21 21 0,0 1 15,-21-1-15,21 0 0,0 1 0,0-1 16,0 0-16,0 1 0,0-1 15,0 21-15,0-20 0,0-1 0,0 0 16,0-20-16,0 20 0,0-21 16,0 0-16,0 0 0,0 1 0,21-22 15,0 0 1,0 0-16,0-22 16,-21 1-16,0 0 15,0 0-15</inkml:trace>
  <inkml:trace contextRef="#ctx0" brushRef="#br0" timeOffset="13063.97">8064 699 0,'22'0'15,"-1"0"1,0 0-16,0 0 0,0-22 15,0 22-15,1 0 0,-1 0 0,0 0 16,0-21-16,0 21 0,0 0 16,1 0-16,-1 0 0,0 0 15,0 0-15</inkml:trace>
  <inkml:trace contextRef="#ctx0" brushRef="#br0" timeOffset="13704.6">8848 995 0,'63'-21'32,"-42"0"-32,0-1 0,1 22 0,-22-42 15,21 21-15,0 0 0,0 0 16,0-1-16,0 1 0,-21-21 0,0 21 15,0 0-15,0-1 0,0-20 16,0 21-16,0 0 0,-21 0 0,0-1 16,0 22-16,0 0 0,-22 0 15,1 0-15,21 0 0,-21 0 0,-1 0 16,1 22-16,0-1 0,-1 0 16,22 21-16,-21-21 0,21 22 0,-1-1 15,1 0-15,21 1 16,0-1-16,-21-21 0,21 22 0,0-1 0,0-21 15,0 0-15,0 22 0,21-22 16,0-21-16,1 21 0,-1-21 16,0 0-16,0 0 0,0 0 0,0 0 15,1 0-15,20 0 0,-21-21 16,0 0-16,22-1 0,-22-20 0,0 21 16,0-21-16,21 20 0,-20-20 15,-1 0-15,-21-1 0,21 1 0,0 0 16,-21-1-16,21 22 0,-21-21 15,0 21-15,0 0 0,0-1 0,0 44 32,0-1-32,0 0 15,0 0-15,0 21 0,0-20 16,0 20-16,0 0 0,-21-21 16,21 22-16,0-1 0,0-21 0,0 22 15,0-22-15,21 0 0,-21 0 16,21 0-16,1-21 0,-1 0 0,0 0 15,0 0-15,0 0 0,0 0 16,1 0-16,-1-21 0,0 0 0,0 0 16,0 0-16,0-22 0,-21 22 15,22-21-15,-1-22 0,0 22 0,-21 0 16</inkml:trace>
  <inkml:trace contextRef="#ctx0" brushRef="#br0" timeOffset="13952.46">9461 127 0,'0'0'0,"0"-21"0,0 0 15,0 42 1,0 0 0,0 21-16,0 1 0,0-1 0,0 0 15,0 1-15,0 20 0,0 1 16,0-22-16,0 22 0,0-22 0,0 21 16,0-20-16,0-1 0,0 0 15,0 1-15,0-1 0,0 0 0,0-20 16,0-1-16,0 0 0,0 0 15,0 0-15,22-21 32,-1 0-32,-21-21 15,21 0-15,0 0 0,-21-22 0,0 22 16</inkml:trace>
  <inkml:trace contextRef="#ctx0" brushRef="#br0" timeOffset="14180.33">9356 529 0,'0'0'0,"0"21"0,-22-21 0,44 0 47,-1 0-47,0 0 15,0 0-15,0-21 0,0 21 0,1-21 16,20 21-16,-21 0 0,0-21 15,0 21-15,1 0 0,-1 0 0,0 0 16,-21-21-16,21 21 0,0 0 0,-21-21 16,21 21-16</inkml:trace>
  <inkml:trace contextRef="#ctx0" brushRef="#br0" timeOffset="14700.63">9758 889 0,'0'0'0,"21"0"0,0-21 16,0 21-16,0-21 0,1 21 0,20-21 15,-21-1-15,21 22 0,-20-21 16,20 0-16,-21 0 0,0 0 0,0 0 15,1-1-15,-22 1 0,0 0 16,0 0-16,0 0 0,-22 21 16,1 0-16,-21 0 15,21 0-15,0 0 0,-22 0 16,22 0-16,0 21 0,0 0 0,0 0 16,-1 0-16,1 22 0,21-22 15,0 0-15,0 21 0,0-20 0,0 20 16,0-21-16,0 21 0,0-20 15,0-1-15,21 0 0,1 0 0,-1 0 16,0 0-16,0-21 0,0 0 16,22 0-16,-22 0 0,21 0 0,-21 0 15,22 0-15,-1-21 0,0 0 0</inkml:trace>
  <inkml:trace contextRef="#ctx0" brushRef="#br0" timeOffset="15424.22">10520 572 0,'-21'21'15,"21"0"-15,-22 0 0,22 0 16,-21 0-16,21 1 0,0-1 16,0 21-16,-21-21 0,21 0 0,-21 22 15,21-22-15,-21 0 0,21 21 16,0-20-16,0-1 0,0 0 0,0 0 15,0 0-15,-21-21 16,21-21 15,0 0-15,0 0-16,0 0 0,0-1 0,0-20 16,0 21-16,21-21 0,-21 20 15,0-20-15,21 21 0,0-21 0,0 20 16,0 1-16,1 0 0,-1 0 15,0 21-15,0-21 0,0 21 0,0 0 16,1 0-16,-1 0 0,0 0 16,0 0-16,0 21 0,0 0 15,-21 0-15,22 22 0,-22-22 0,0 21 16,0-21-16,0 22 16,0-22-16,0 21 0,0 0 0,0-20 15,0-1-15,-22 21 0,22-21 16,-21 0-16,21 1 0,0-44 31,0 1-15,0 0-16,0 0 0,0-21 15,0 20-15,21-20 0,-21 21 16,22-21-16,-1 20 0,0-20 0,0 0 16,0 21-16,0-22 0,1 22 15,20 0-15,-21 0 0,21 0 0,1-1 16,-1 22-16,0 0 15,1 0-15,-22 0 0,21 0 0,1 22 16,-22-22-16,0 42 0,0-21 0,0 0 16,0 0-16,-21 22 0,0-1 15,0-21-15,0 22 0,-21-1 0,0-21 16,0 21-16,21-20 0,-21-1 16,0 21-16,-1-42 0,1 21 0,21 0 15,-21-21-15,21-21 31,21 21-15,0-21-16,1 0 0,-22-21 16,21 20-16</inkml:trace>
  <inkml:trace contextRef="#ctx0" brushRef="#br0" timeOffset="15793.02">11430 783 0,'0'0'0,"21"0"47,0 0-47,0 0 0,1-21 15,-1 21-15,0-21 0,0 21 16,21-21-16,-20 0 0,-1-1 0,0 1 16,0 0-16,-21 0 15,0 0-15,0 0 0,0-1 0,0 1 16,-21 21-16,0 0 15,0 0-15,-1 0 0,-20 0 16,21 21-16,0 1 0,0-1 0,-1 0 16,22 21-16,-21-21 0,21 22 15,-21-22-15,21 21 0,0-21 0,0 22 16,0-22-16,0 21 0,0-21 16,0 1-16,0-1 0,21 0 15,0 0-15,1-21 0,-1 0 0,0 0 16,0 0-16,0 0 0,22 0 15,-22 0-15,21 0 0,0-21 0,-20 0 16,20 0-16,-21-1 0</inkml:trace>
  <inkml:trace contextRef="#ctx0" brushRef="#br0" timeOffset="16280.74">12086 487 0,'-42'21'31,"42"0"-15,0 22-16,0-22 0,-21 0 0,21 21 16,-22-21-16,22 22 0,0-22 0,0 21 15,0-21-15,0 22 0,0-22 16,0 0-16,-21 21 0,21-20 0,0-1 16,0 0-16,0 0 15,0-42 16,0 0-31,0 0 16,0-1-16,0 1 0,0-21 0,0 21 16,0-22-16,21 1 0,-21 0 15,22 21-15,-1-22 0,21 1 16,-21 21-16,0-22 0,22 22 16,-1 0-16,-21 0 0,22 0 0,-1 0 15,-21 21-15,21 0 0,1 0 16,-1 0-16,-21 21 0,22 0 0,-22 0 15,0 21-15,0-20 0,-21 20 0,0 0 16,0-21-16,0 22 0,0-1 16,0 0-16,0 1 0,0-22 0,0 21 15,-21-21-15,0 1 0,21-1 16,-21 0-16,21 0 0,0-42 47,0 0-47,0 0 15,0-1-15,21-20 0,0 21 16</inkml:trace>
  <inkml:trace contextRef="#ctx0" brushRef="#br0" timeOffset="16552.59">12890 42 0,'0'0'0,"0"22"0,0-1 16,0 0-16,0 0 0,0 21 16,0-20-16,0 20 0,-21 21 15,21-20-15,0-1 0,-21 22 0,21-22 16,0 0-16,-21 1 0,0 20 0,0-21 16,21 1-16,-22-1 0,1 0 15,21-20-15,0 20 0,0-21 0,-21 21 16,21-20-16,0-1 0,0 0 15,21-21 1,0-21 0,1 21-16</inkml:trace>
  <inkml:trace contextRef="#ctx0" brushRef="#br0" timeOffset="17052.97">13525 614 0,'0'0'0,"0"-21"0,22 0 16,-22-1-16,0 1 0,0 0 15,0 0-15,-22 21 16,1 0 0,-21 0-16,21 21 0,0 0 15,-22 0-15,22-21 0,-21 22 0,21-1 16,-1 0-16,1 0 0,0 0 15,0 0-15,21 1 0,0-1 16,0 0 0,21-21-16,0 0 0,0 0 15,1 0-15,-1 0 0,0 0 0,0 0 16,21 21-16,-20-21 0,-1 0 16,0 0-16,0 0 0,0 21 0,0 0 15,1-21-15,-1 22 0,0-22 16,0 21-16,0 0 0,-21 0 15,0 0-15,0 0 16,0 1-16,-21-22 0,0 21 16,-21-21-16,20 21 0,-20-21 0,0 0 15,-1 21-15,1-21 0,21 21 16,-21-21-16,-1 0 0,22 0 0,-21 0 16,21 0-16,-1 0 0,1 0 15,0 0-15,0 0 16,21-21-16,0 0 15,0 0 1,0 0-16,21-1 0,-21 1 16,21 21-16</inkml:trace>
  <inkml:trace contextRef="#ctx0" brushRef="#br0" timeOffset="17376.8">12636 339 0,'0'0'0,"22"-21"31,-1 21-31,0 0 0,0 0 16,21 0-16,1 0 0,-1-22 0,22 22 15,-22 0-15,0 0 0,22 0 16,-22 0-16,22-21 0,-22 21 0,0 0 16,-21 0-16,22 0 0,-22 0 15,0 0-15,0 0 16,-42 0 15,0 0-31,0 0 16</inkml:trace>
  <inkml:trace contextRef="#ctx0" brushRef="#br0" timeOffset="18608.75">2095 1799 0,'0'0'0,"-42"0"0,21 0 0,0 0 15,0-21-15,-1 21 0,1 0 16,0-21-16,0 21 15,0 0-15,42 0 47,0 0-47,0 21 16,0-21-16,1 21 0,20-21 16,-21 0-16,21 0 0,1 0 0,-1 0 15,22 0-15,-22 0 0,21 0 16,22 0-16,-21 0 0,-1 0 0,22 0 15,-1 0-15,1 0 0,-21 0 16,20 0-16,22 0 0,-21 0 0,21 0 16,-1 0-16,1 0 0,0-21 15,21 21-15,-21 0 0,21 0 0,-21 0 16,21 0-16,21-21 0,-21 21 16,0 0-16,21 0 0,-21 0 15,21-21-15,-21 21 0,0 0 0,21 0 16,-21 0-16,22-21 0,-22 21 15,21 0-15,-21 0 0,21-22 0,0 22 16,0 0-16,0 0 0,22 0 16,-22 0-16,0 0 0,21-21 0,1 21 15,-1 0-15,-21 0 0,22 0 0,-22 0 16,21 0-16,0 0 0,-20 0 16,20 0-16,0 0 0,-21 0 0,1 0 15,-1 0-15,21 0 0,-21 0 16,0 0-16,1 0 0,-1 0 0,0 0 15,0 0-15,0 0 0,0 0 16,1 0-16,-1 0 0,-21 0 16,0 0-16,0 0 0,0 0 0,21 0 15,-42 0-15,21 0 0,0 0 16,-21 0-16,21 0 0,-43 0 0,22 0 16,0 0-16,-21 0 0,20 0 15,-20 0-15,21 0 0,-21 0 0,-1 0 16,-20 0-16,20 0 0,-20 0 0,-1 0 15,-20 0-15,20 0 0,-20 0 16,-1 0-16,-21 0 0,0 0 0,0 0 16,1 0-16,-1 0 0,0 0 15,-42 0 32</inkml:trace>
  <inkml:trace contextRef="#ctx0" brushRef="#br0" timeOffset="18736.74">13610 1693 0,'-21'22'0,"21"-1"31,-21-21-15,0 21-1</inkml:trace>
  <inkml:trace contextRef="#ctx0" brushRef="#br0" timeOffset="19977.04">1228 3450 0,'0'0'0,"0"-21"16,0 0-16,0 0 0,0 0 15,0-1-15,0 1 0,0 0 16,0 0-16,0 0 15,0 0 1,0 42 0,0 0-16,0 0 15,0 0-15,0 22 0,0-1 0,0 21 16,0-20-16,0-1 0,0 22 16,0-22-16,0 21 0,0-20 15,0-1-15,0 0 0,0 1 0,0-1 16,0-21-16,0 22 15,0-22-15,0 0 0,0 0 16,0 0-16,21-21 31,-21-21-31,0 0 16,0 0-16,0 0 0,0-1 0,0 1 16,21 0-16</inkml:trace>
  <inkml:trace contextRef="#ctx0" brushRef="#br0" timeOffset="20316.23">1651 3641 0,'0'0'0,"0"21"0,0 0 15,0 0-15,0 0 16,21-21-1,0 0 1,0 0-16,1-21 16,-1 0-16,-21 0 15,0 0-15,0 0 16,0-1-16,0 1 16,-21 21-1,-1 0-15,1 0 16,21 21-1,-21 1-15,21-1 0,0 0 16,21-21 15</inkml:trace>
  <inkml:trace contextRef="#ctx0" brushRef="#br0" timeOffset="22244.61">2942 3048 0,'0'0'0,"0"21"16,0 0-16,0 1 0,0-1 15,0 0-15,21-21 16,0 0-16,1 0 0,-1 0 15,0 0-15,0 0 16,0 0-16,0 0 0,22-21 0,-22 0 16,21 21-16,-21-22 0,22 1 15,-1-21-15,-21 21 0,22 0 0,-22-1 16,0-20-16,21 21 0,-42-21 16,21 20-16,-21-20 0,0 21 15,0 0-15,0 0 0,0-1 0,0 1 16,0 0-16,-21 0 0,0 21 15,0 0-15,0 0 0,0 0 16,21 21-16,-22 0 16,22 0-16,0 1 0,0 20 15,0 0-15,0 1 0,0-22 0,0 42 16,0-20-16,0-1 0,0 0 16,0 22-16,0-1 0,0-20 0,0 20 15,0 1-15,0-22 0,0 21 16,0 1-16,0-22 0,0 1 0,0 20 15,0-21-15,0 1 0,0-1 16,-21 0-16,21-20 0,-21 20 16,21-21-16,-21 0 0,21 0 0,0 1 15,0-1-15,-21-21 0,0 0 16,-1 0-16,1 0 0,21-21 16,-21-1-16,0 1 0,0 0 15,0 0-15,-1 0 0,1-22 0,0 22 16,-21-21-16,21 21 0,-1-22 15,1 22-15,0-21 0,-21 21 16,42 0-16,-21 21 0,-1-22 0,1 22 16,21 22-1,0-1 1,0 0-16,0 0 0,21 21 0,1-20 16,-1-1-16,-21 21 0,21-21 0,0 0 15,0 1-15,0-1 0,1 0 16,-1 0-16,21 0 0,-21 0 0,22-21 15,-22 0-15,21 0 0,0 0 16,1 0-16,-1 0 0,0-21 0,1 21 16,-22-21-16,21 0 0,1 0 15,-22 0-15,21-1 0,-21 1 0,0-21 16,1 21-16,-1-22 0,0 22 16,-21-21-16,21 0 0,-21 20 15,0-20-15,0 21 0,0 0 0,0 0 16,0-1-16,0 1 0,0 42 31,0 1-31,0-1 0,0 0 16,0 0-16,0 21 0,0-20 0,0 20 15,0-21-15,0 21 0,0-20 16,0 20-16,0-21 0,0 21 0,-21-20 16,21 20-16,0-21 0,-21 0 15,21 22-15,0-22 0,0 0 16,0-42 15,0 0-31,21-1 0,-21 1 16,21 0-16,-21 0 0,0 0 15,21-22-15,-21 1 0,21 21 0,1-21 16,-22-1-16,21 22 0,-21-21 0,21-1 16,0 22-16,0 0 0,-21 0 15,21 0-15,1 0 0,-1 21 16,0 0-16,-21 21 15,21 0-15,-21 0 0,0 0 0,21 0 16,-21 22-16,21-22 0,-21 21 0,0-21 16,0 22-16,0-22 0,0 21 15,0-21-15,22 1 0,-22-1 16,21 0-16,-21 0 0,0 0 16,21-21-16,0 0 15,0 0-15,-21-21 16,21 0-16,1 0 0,-22 0 15,0-1-15,21 1 0,0 0 0,0-21 16,-21 21-16,21-22 0,0 22 16,1-21-16,-1 21 0,0-22 0,0 22 15,0 0-15,0 0 0,1 0 16,-22-1-16,21 22 0,0 0 16,-21 22-16,0-1 0,0 0 15,0 0-15,0 0 16,0 0-16,0 1 0,0 20 0,0-21 15,0 21-15,0-20 0,0-1 16,0 21-16,0-21 0,0 0 0,21 1 16,0-1-16,0 0 0,1 0 15,-1-21-15,0 0 0,21 0 16,-21 0-16,22 0 0,-22 0 0,21-21 16,1 0-16,-1 0 0,-21 21 15,21-22-15,-20-20 0,-1 21 0,0 0 16,0 0-16,0-22 0,0 22 15,1 0-15,-22-21 0,0 20 16,21 1-16,-21 0 0,21 0 0,-21 0 16,0 0-16,0-1 0,0 1 15,0 42 17,0 1-32,0-1 0,0 0 15,0 21-15,0-21 0,0 22 0,0-1 16,-21-21-16,21 22 0,0 20 0,0-21 15,0 22-15,0-1 0,0 1 16,0 21-16,0-22 0,0 1 0,0 20 16,0 1-16,0-22 0,0 22 0,0 0 15,0 21-15,0-22 16,0 22-16,0-21 0,0-1 0,0 1 16,0 21-16,0-21 0,0-1 0,0 1 15,0 0-15,-21-1 0,-1-20 16,22 20-16,-21-20 0,21-1 0,0-20 15,-21 20-15,21-20 0,-21-22 0,21 21 16,0-21-16,-21 0 0,21-42 31,0 0-31,0 0 0,0-21 16,0-1-16,0 1 0,0 0 0,21-22 16,0-253-1,-21 232-15</inkml:trace>
  <inkml:trace contextRef="#ctx0" brushRef="#br0" timeOffset="22588.75">4995 3916 0,'0'0'0,"-21"-169"16,21 147-16,0-20 0,0 0 15,0 21-15,0-22 0,0 22 16,0 0-16,0-21 0,21 20 15,22 1-15,-22 0 0,0 21 0,21-21 0,-21 0 16,22 21-16,-1 0 16,-21 0-16,22 0 0,-22 21 0,21 0 15,-21 0-15,22 0 0,-22 1 16,0 20-16,0-21 0,-21 21 0,0-20 16,0 20-16,-21-21 0,-21 21 0,20-20 15,-20-1-15,21 0 0,-21 0 16,-1 0-16,1 0 0,21 1 0,0-1 15,-22-21-15,22 0 16,42 0 15,0 0-15,-21-21-16,22 21 0,-1-22 0</inkml:trace>
  <inkml:trace contextRef="#ctx0" brushRef="#br0" timeOffset="25156.58">5694 3874 0,'0'0'0,"-43"21"31,43-42-15,22-1 0,-1 22-16,-21-21 0,21 0 0,0 0 15,0-21-15,0 20 0,22-20 16,-22 0-16,0-1 0,21 1 0,-20-21 16,-1 20-16,0-20 0,0-1 15,0 1-15,0 20 0,-21 1 0,0-21 16,0 41-16,0-20 0,0 21 15,0-21-15,0 20 0,-21 1 16,0 21-16,0 0 16,0 0-16,0 0 0,-1 21 15,1 1-15,0-1 0,0 0 0,0 21 16,21 1-16,0-1 0,0 0 16,-21 22-16,21-22 0,0 22 0,0-22 15,-22 0-15,22 22 0,0-22 0,0 0 16,0 1-16,0-1 0,22-21 15,-1 22-15,0-22 0,0 0 0,0 0 16,0 0-16,1-21 0,-1 0 16,0 0-16,0 0 0,21 0 0,-20 0 15,-1 0-15,0-21 0,21 21 16,-21-21-16,1 0 0,-1 0 16,21-1-16,-21 1 0,0-21 0,1 21 15,-22-22-15,21 22 0,0-21 16,-21 21-16,21 0 0,-21-22 0,0 22 15,0 0-15,0 0 0,0 42 32,0 0-32,0 0 15,-21 22-15,21-22 0,0 0 16,0 21-16,-21-21 0,21 1 0,0-1 16,0 0-16,0 0 0,0 0 15,0 0-15,21 1 0,0-1 16,0 0-16,0-21 0,1 0 15,-1 0-15,0 0 16,0 0-16,0 0 0,0 0 0,22-21 16,-22 21-16,0-21 0,0-1 0,0 1 15,1 0-15,-1-21 0,0 21 16,0-1-16,0-20 0,0 21 0,-21-21 16,22 20-16,-1 1 0,0 0 15,0 0-15,0 21 16,0 0-16,-21 21 31,0 0-15,0-42 31,22 0-32,-22 0-15,0 0 0,0-1 16,0 1-1,-22 21 1,1 0 0,21 21-1,-21 1-15,0-22 0,0 21 0,21 21 16,-21-21-16,21 0 16,0 22-16,-22-22 0,22 21 0,-21-21 15,21 22-15,0-22 0,0 0 0,0 0 16,0 0-16,0 1 0,0-1 15,0 0-15,21-21 0,1 0 16,-1 0-16,0 0 0,21 0 16,-21 0-16,22 0 0,-1-21 0,-21 21 15,22-21-15,-22-1 0,21 1 0,-21 0 16,0-21-16,1 21 0,-1-1 16,0-20-16,0 21 0,-21-21 15,21 20-15,0 1 0,-21 0 0,0 0 16,0 0-16,22 0 15,-22 42 1,-22 0 0,22 0-16,0 21 0,-21-20 15,21-1-15,-21 21 0,21-21 0,0 0 16,-21 1-16,21 20 0,0-21 16,0 0-16,0 0 0,21 1 15,0-1-15,0-21 0,1 0 0,-1 0 16,0 0-16,0 0 15,21 0-15,-20 0 0,20-21 0,0-1 0,1 1 16,-1 0-16,-21 0 0,21-21 16,1 20-16,-22-20 0,21-21 15,-21 20-15,1 1 0,-1-22 0,0 1 16,0-1-16,-21 22 0,21-21 16,-21 20-16,21 1 0,-21 0 0,0-1 15,0 22-15,0-21 0,0 21 0,0-1 16,-21 22-1,0 0-15,0 0 0,0 22 16,0-1-16,21 0 0,0 21 16,-22-21-16,22 22 0,-21-1 15,21 0-15,-21 22 0,21-22 0,0 1 16,0-1-16,0 21 0,0-20 16,0-1-16,0 0 0,0 1 0,0-22 15,21 21-15,0-21 0,1 1 16,-22-1-16,21 0 0,0 0 0,0-21 15,0 0-15,22 0 0,-22 0 0,0 0 16,0 0-16,21 0 0,-20 0 16,-1-21-16,21 0 0,-21 0 0,0-22 15,1 22-15,-1-21 0,21-1 16,-42 1-16,21 0 0,0-22 0,1 22 16,-1-22-16,-21 22 0,0-21 0,21 20 15,-21 1-15,21 0 16,-21-1-16,0 1 0,0 0 0,0 20 15,0 1-15,0 0 0,0 0 0,-21 21 32,0 0-32,0 0 0,21 21 15,0 0-15,0 0 0,-22 22 16,22-22-16,0 21 0,-21 1 0,21-22 16,0 21-16,0 0 0,0 22 15,0-22-15,0 1 0,0-1 0,0 21 16,0-20-16,0-22 0,21 21 0,1 1 15,-22-22-15,21 21 0,0-21 16,-21 0-16,21 1 0,0-1 16,0 0-16,-21 0 0,22-21 0,-1 0 15,0 0-15,0 0 0,0 0 16,0 0-16,1 0 0,-1-21 16,0 21-16,0-21 0,0 0 0,0-1 15,1-20-15,-1 21 0,0-21 16,0 20-16,-21 1 0,21-21 0,-21 21 15,21 0-15,-21-1 0,0 1 16,0 42 0,0 1-1,-21 20 1,21-21-16,0 0 0,-21 0 0,21 1 16,0-1-16,0 0 0,0 0 0,0 0 15,0 0-15,0 1 0,21-1 16,0-21-16,1 21 0,-1-21 0,0 0 15,0 0-15,21 0 0,-20 0 16,-1 0-16,21 0 0,-21-21 0,0 0 16,1 21-16,-1-22 0,0 1 0,0-21 15,0 21-15,0-22 0,1 22 16,-22-21-16,21 21 0,-21-22 0,0 22 16,0-21-16,0 21 0,0 0 0,21-1 15,-21 1-15,0 0 16,-21 21-1,21 21 1,-21 0-16,21 1 0,-22-1 16,22 0-16,0 21 0,0 1 0,-21-22 15,21 21-15,-21 0 0,21 1 16,-21-1-16,21 0 0,0 1 0,0 20 16,0-20-16,0-1 0,0 21 0,0 1 15,0-1-15,0 1 16,0-1-16,0 22 0,0-21 0,0-1 0,0 22 15,0-22-15,0 1 0,0 20 0,21-20 16,-21 21-16,0-22 0,0 22 16,0-22-16,0 1 0,0 20 15,0-20-15,0-1 0,0 1 0,0-1 16,-21-20-16,21-1 0,0 0 0,-21 1 16,21-22-16,-21 0 0,21 0 15,0 0-15,-22-21 16,22-21-16,0 0 15,0 0-15,0-21 0,0 20 16,0-20-16,0-21 0,0 20 16,0-20-16,0-1 0,0-20 0,0 20 0,0-21 15,0 1-15,0 20 0,0-20 16,0 20-16,0 22 0,0-22 16,22 22-16,-22-22 0,0 22 0,21 0 15,0-1-15,-21-20 0,21 21 16,-21-1-16,0 1 0,21 0 0,-21-1 15,21 1-15,-21-22 0,0 22 0,0 0 16</inkml:trace>
  <inkml:trace contextRef="#ctx0" brushRef="#br0" timeOffset="25456.48">7451 3196 0,'42'-21'0,"-21"21"0,21 0 0,128-42 15,-107 42 1,-20-21-16,-1 21 0,0 0 15,22-22-15,-43 1 0,21 21 0,-21 0 16,22-21-16,-22 21 16,-21-21-1,-21 21-15,0 0 0,-22 0 16,22 0-16</inkml:trace>
  <inkml:trace contextRef="#ctx0" brushRef="#br0" timeOffset="25648.37">7112 3090 0,'0'0'0,"-21"0"47,0 0-32</inkml:trace>
  <inkml:trace contextRef="#ctx0" brushRef="#br0" timeOffset="25816.33">6710 3133 0,'0'0'0,"0"21"16,21-21 31,0 0-32</inkml:trace>
  <inkml:trace contextRef="#ctx0" brushRef="#br0" timeOffset="28020.6">10435 2921 0,'0'0'16,"0"-21"-16,0 0 0,0 0 0,0-1 15,0 44 17,0-1-32,-21 0 0,21 21 0,0-21 0,0 22 15,0 20-15,0-20 16,0-1-16,0 21 0,-21 1 0,21-22 15,-21 22-15,21-22 0,-22 0 16,22 1-16,0-22 0,0 21 0,0-21 16,0 1-16,0-1 15,22-21 1,-1-21-16,-21-1 0,21 1 16,0 0-16,0-21 0,-21 21 0,21-22 15,1 1-15,-22 0 0,21-1 16,0 22-16,0-21 0,-21-1 15,21 22-15,-21 0 0,21 0 0,-21 0 16,22 21-16,-1 21 16,-21 0-1,0 21-15,21-20 0,-21 20 16,0 0-16,0-21 0,21 22 0,-21-22 16,0 21-16,21-21 0,-21 22 15,21-22-15,1 0 0,-1 0 0,0 0 16,0-21-16,0 0 0,0 0 15,22 0-15,-22 0 0,0 0 16,21-21-16,-20 0 0,20 0 0,-21 0 16,0 0-16,0-22 0,1 22 15,-1-21-15,0-1 0,0-20 16,0 21-16,0-22 0,-21 22 0,22-22 16,-22 22-16,21-22 0,-21 22 15,0 0-15,0-1 0,0 1 0,0 21 16,0 0-16,0 0 0,0-1 0,-43 22 15,22 22-15,21-1 16,-21 0-16,0 0 0,21 21 0,-21 1 16,21-1-16,0 0 0,0 22 15,0-22-15,0 22 0,0-22 0,0 22 16,0-22-16,0 21 0,0-20 0,21-1 16,0 0-16,0-20 15,0 20-15,1-21 0,-1-21 0,0 21 16,0 0-16,0-21 0,0 0 15,22 0-15,-22 0 0,0-21 0,0 0 16,0 0-16,22 0 0,-22 0 0,0-22 16,0 22-16,22-21 0,-22-1 15,0 1-15,21 0 0,-21-1 0,1 1 16,-1 0-16,21-1 0,-21 22 0,0 0 16,1 0-16,-1 0 0,0 0 15,0 21-15,0 0 0,0 0 16,1 21-16,-22 0 15,0 0-15,0 0 0,21 22 16,-21-22-16,0 0 0,0 0 0,0 0 16,0 22-16,0-22 0,0 0 15,0 0-15,0-42 47,0 0-47,0 0 0,0-1 16,0-20-16,0 21 0,0 0 15,0 0-15,0-1 0,0 1 0,-21 0 16,21 0-16,-22 0 0,1 21 0,0 0 16,0 0-1,0 0-15,0 0 0,-1 0 0,1 21 16,-21 0-16,21 0 0,0 0 0,-1 22 16,1-22-16,0 21 0,0 1 15,0-1-15,0 0 0,21 1 0,0-22 16,-22 21-16,22 0 0,0-20 15,0 20-15,0-21 0,0 0 0,0 0 16,0 1-16,22-22 0,-1 0 16,21 0-1,-21 0-15,0 0 0,1 0 0,20-22 0,-21 1 16,0 0-16,22 0 0,-22 0 0,0-22 16,0 1-16,0 0 15,0-1-15,1 1 0,-1 0 0,0-1 16,-21 22-16,0-21 0,0 21 15,21 0-15,-21-1 0,0 44 32,-21-1-17,21 0-15,0 0 0,0 21 0,-21-20 16,21 20-16,-21-21 0,21 21 0,0-20 16,0 20-16,0-21 0,0 21 15,0-20-15,0-1 0,21 0 0,-21 0 16,21 0-16,21-21 0,-21 0 15,1 21-15,20-21 0,-21 0 16,0 0-16,22 0 0,-22 0 0,0-21 16,21 0-16,-21 0 0,1 0 15,20 0-15,-21-1 0,0 1 0,0-21 16,-21 0-16,22-1 0,-22 1 0,21 21 16,-21-22-16,21 1 0,-21 21 15,0 0-15,0 0 0,0-1 0,0 44 31,0-1-31,0 0 16,-21 0-16,21 21 0,-21-20 0,21 20 16,0-21-16,0 21 0,0-20 15,0 20-15,0-21 0,0 0 16,0 0-16,0 1 0,0-1 0,21 0 16,0-21-16,0 0 0,-21 21 15,21-21-15,0 0 0,1 0 0,20 0 16,-21-21-16,0 21 0,22-21 15,-1 0-15,-21-22 0,21 22 16,-20-21-16,-1 21 0,0-22 0,21-20 0,-42 20 16,21 1-16,1-21 0,-1 20 15,0-20-15,-21-1 0,0 22 16,0-22-16,0 22 0,0 0 0,0-1 0,0 1 16,0 21-16,0 0 0,0 0 15,0-1-15,0 1 0,-21 21 16,0 0-1,21 21-15,-22 1 0,22 20 16,0-21-16,0 21 0,0 1 16,0-1-16,0 0 0,0 1 0,0-1 15,0 0-15,0 1 0,0-1 0,0 0 16,0 1-16,0 20 0,0-20 16,0-1-16,0 0 0,0 1 0,22-22 15,-22 21-15,21-21 0,0 22 0,-21-22 16,21 0-16,0 0 15,0 0-15,1-21 0,-1 0 16,0 0-16,0 0 0,0 0 0,22 0 16,-22-21-16,21 21 0,-21-21 15,22 0-15,-22 0 0,21-1 0,-21 1 16,22 0-16,-22-21 0,0 21 16,0-1-16,-21 1 0,0 0 0,21 0 15,-21 0-15,0 0 0,0-1 0,0 1 16,0-21-16,0 21 0,0 0 15,0-1-15</inkml:trace>
  <inkml:trace contextRef="#ctx0" brushRef="#br0" timeOffset="28244.47">12827 2858 0,'0'0'0,"21"0"31,0 0-31,0 0 0,1 0 16,20 0-16,0-22 0,-21 22 16,22 0-16,-1-21 0,0 21 0,1-21 15,-1 21-15,0 0 0,-20-21 16,-1 21-16,0 0 0,0 0 0,-21-21 16,0 0-16,-21 21 15,0-22-15</inkml:trace>
  <inkml:trace contextRef="#ctx0" brushRef="#br0" timeOffset="28560.34">12361 2731 0,'0'0'0,"0"21"0,0 0 15,21-21-15,1 0 16,-1 0-16,0 0 16,0-21-16,-21 0 0,0-1 15,0 1-15,0 0 16,0 0-16,-21 0 16,0 21-16,0 0 0,-1 0 0,-20 0 15,21 0-15,0 0 0,0 0 16,-1 0-16,1 0 0,0 21 15,21 0-15,-21-21 0,21 21 16,0 0-16,0 1 0,0-1 16</inkml:trace>
  <inkml:trace contextRef="#ctx0" brushRef="#br0" timeOffset="29701.59">1206 5525 0,'0'0'0,"-21"21"16,0-21-1,0 0-15,21-21 16,0-1-1,0 1-15,0 0 16,0 0-16,0 0 0,0 0 16,21-1-16,0 1 0,0 0 0,1 21 15,-1-21-15,0 21 0,0-21 16,0 21-16,0 0 0,22 0 0,-22 21 16,0 0-16,0 0 0,0 22 15,1-22-15,-1 42 0,-21-20 0,0-1 16,0 21-16,0 1 0,-21-22 15,-1 22-15,-20-1 0,21 1 16,-21-22-16,-1 0 0,1 22 16,0-43-16,-1 21 0,1 1 15,0-22-15,20 0 0,-20 0 0,21-21 16,0 0-16,0 0 0,-1 0 16,1 0-16,0-21 0,0 21 0,0-21 15,21 0-15,0-22 0,0 22 16,0-21-16,0 21 0,0-22 0,0 1 15,0 0-15,0-1 0,21 1 16,21 21-16,-21-21 0,22 20 0,-1 1 16,0 21-16,1 0 0,-1 0 15,0 0-15,22 0 0,-43 21 16,21 22-16,1-22 0,-22 21 16,0-21-16,0 22 0,-21-1 15,0 0-15,0-20 0,0 20 0,0-21 16,0 0-16,0 22 0,0-22 15,0 0-15,0 0 0,21-21 32,1 0-32,-22-21 15,21 0 1</inkml:trace>
  <inkml:trace contextRef="#ctx0" brushRef="#br0" timeOffset="29880.49">1820 5884 0,'0'0'0,"21"0"0,-21-21 16,22 0 62</inkml:trace>
  <inkml:trace contextRef="#ctx0" brushRef="#br0" timeOffset="30604.46">2921 5376 0,'0'0'0,"-21"0"0,-43 22 31,43-22-31,42 21 16,0-21-1,1 0-15,-1 0 0,21 0 0,-21-21 16,22-1-16,-1 22 0,0-21 0,1 0 16,20 0-16,-21 0 0,22 0 15,-22-22-15,1 22 0,20 0 0,-21-21 16,-20 20-16,-1-20 0,-21 21 16,0-21-16,0 20 0,-21-20 0,-1 21 15,-20 0-15,0 0 16,-1 21-16,-20 0 0,21 0 0,-22 0 15,1 21-15,-1 0 0,1 0 16,20 21-16,-20 1 0,20-1 0,1 0 16,0 1-16,-1-1 0,22 22 15,0-22-15,0-21 0,21 21 0,0 1 16,0-22-16,21 0 0,0 0 16,22 0-16,-22 1 0,21-22 0,0 0 15,1 0-15,-1 0 0,0 0 16,22 0-16,-22 0 0,1 0 0,-1-22 15,0 22-15,-21 0 0,1 0 16,-1-21-16,-42 21 16,-1 0-16,1 0 0,-21 0 15,0 21-15,-1 1 0,1-1 16,0 0-16,-1 21 0,-20-21 0,20 22 16,1-1-16,0 0 0,-1 1 15,22-1-15,0-21 0,0 22 0,21-1 16,0-21-16,0 21 0,0-20 15,42-1-15,-21 0 0,1 0 0,20-21 16,0 0-16,1 0 0,-1 0 16,0 0-16,1 0 0,20 0 0,-21 0 15,1-21-15,20 21 0,-20-21 0,-1 0 16,0-1-16,1 1 16,-22 0-16,21 0 0,-21 0 0</inkml:trace>
  <inkml:trace contextRef="#ctx0" brushRef="#br0" timeOffset="30820.37">3704 5525 0,'0'21'31,"21"0"-31,-21 0 16,21 0-16,-21 0 0,22 1 15,-1-1-15,-21 21 0,21-21 16,-21 0-16,21 1 0,-21-1 15,21 0-15,-21 0 0,0 0 0,21-21 16,1 21-16,-1-21 16,0-21-1,-21 0-15</inkml:trace>
  <inkml:trace contextRef="#ctx0" brushRef="#br0" timeOffset="31032.25">4022 5525 0,'0'0'0,"0"-22"0,0 1 15,-22 21-15,1 0 16,0 0-16,0 21 0,0 1 16,0-1-16,21 21 0,-22 0 15,-20-20-15,21 20 0,0 0 0,0 1 16,-1-1-16,1 0 0,-21 1 16,21-22-16,0 21 0,21-21 0,0 0 15,0 1-15,0-1 0,21-21 16,0 0-1,21-21-15,-21-1 0,22 22 0,-22-21 16</inkml:trace>
  <inkml:trace contextRef="#ctx0" brushRef="#br0" timeOffset="31417.05">4593 5419 0,'0'0'0,"0"-21"15,-21 21 1,0 0-16,21 21 0,-21 0 16,21 0-16,0 0 0,-22 0 0,22 22 15,0-1-15,0 0 0,0 22 16,0-22-16,0 22 0,0-1 16,0 1-16,-21-1 0,21 1 0,0 20 15,0-20-15,0 21 0,-21-1 16,21 1-16,-21 0 0,21-1 0,0 22 15,0-21-15,0-1 0,-21 22 0,21-21 16,-21 21-16,21-22 0,0 22 16,-22-21-16,1 0 0,21-1 0,-21-20 15,0-1-15,21 1 0,0-1 0,0-20 16,0-22-16,-21 21 0,21-21 0,0-63 31,21 21-31,0 0 16,0-43-16,0 22 0,1-1 15,-1-20-15,21-22 0,-21 22 16,0-22-16,22 0 0,-22-20 0</inkml:trace>
  <inkml:trace contextRef="#ctx0" brushRef="#br0" timeOffset="31743.86">4699 5757 0,'0'0'0,"0"-63"0,-64-128 31,64 149-31,0 21 0,0 0 0,0 0 0,0-1 16,22 1-16,-1 0 0,21 21 16,-21-21-16,22 21 0,168 0 31,-168 0-31,-1 21 0,-21 0 16,0 0-16,0 22 0,1-22 0,-22 21 15,0 1-15,0-1 0,0 0 0,-22 22 16,1-22-16,-21 0 0,0 1 15,-1-1-15,1 0 0,0 1 0,-22-22 16,22 0-16,-1 0 0,1 0 16,21 1-16,-21-22 0,20 0 0,1 0 15,0 0-15,42 0 32,0 0-32,22-22 0,-22 22 15,0-21-15,21 0 0,-20 21 0</inkml:trace>
  <inkml:trace contextRef="#ctx0" brushRef="#br0" timeOffset="34176.56">5228 5884 0,'0'0'0,"0"22"0,0-1 16,21-21 15,0 0-15,1 0-16,-1-21 0,0-1 0,0 1 15,21 0-15,-20 0 0,20-21 16,-21-1-16,21 1 0,-20 0 0,20-1 15,0 1-15,1-22 0,-22 1 0,0 21 16,0-22-16,0 1 0,0-1 16,1 1-16,-22-1 0,0 1 15,0-1-15,0 22 0,0-22 16,0 43-16,-22-21 0,1 21 0,21-1 16,-21 22-16,0 0 0,-21 0 0,20 0 15,1 22-15,0-1 0,0 0 16,0 21-16,21 1 0,-21 20 0,21-21 15,0 22-15,0-1 0,0-20 16,0 20-16,0 1 0,0-1 0,0-20 16,0 20-16,0 1 0,0-22 0,0 0 15,0 22-15,0-43 0,21 21 16,0 1-16,0-22 0,0 0 0,0 0 16,1 0-16,20-21 0,-21 0 15,21 0-15,1 0 0,-22 0 16,21 0-16,1-21 0,-22 0 0,21 0 15,-21 0-15,22-1 0,-22-20 16,0 21-16,0-21 0,0 20 0,0-20 16,1 0-16,-22 21 0,21-22 0,-21 22 15,0 0-15,0 0 0,0 0 16,0-1-16,-21 22 16,-1 0-16,22 22 0,-21-1 15,21 0-15,-21 0 0,0 0 16,21 22-16,0-22 0,0 21 0,0 0 15,0-20-15,0 20 0,0-21 16,0 0-16,0 22 0,21-22 16,-21 0-16,21 0 0,0-21 0,1 21 15,-1-21-15,0 0 0,0 0 0,21 0 16,-20 0-16,-1-21 0,21 0 16,-21 0-16,22 0 0,-22-1 0,21 1 15,-21-21-15,22 21 0,-22-22 0,0 1 16,0 0-16,21 21 0,-20-22 15,-1 22-15,0 0 0,0 0 0,0 0 16,0 21 0,-21 21-1,0 0 1,0 0-16,0 0 16,-21 0-16,21 1 15,0-44 16,0 1-31,0 0 16,0 0-16,0 0 16,0 0-16,0-1 15,-21 1 1,0 21-16,0 0 16,0 21-16,-1-21 15,22 22-15,-21-1 0,21 0 16,-21 0-16,0 21 0,21-20 0,0 20 15,0-21-15,-21 21 0,21-20 16,0 20-16,0-21 0,0 21 0,0-20 16,0-1-16,0 21 0,21-42 0,0 21 15,0 0-15,0-21 0,22 0 16,-22 0-16,21 0 0,1 0 0,-1 0 16,-21 0-16,21-21 0,1 21 15,-1-21-15,-21 0 0,22-21 0,-22 20 16,21 1-16,-21-21 0,0 0 0,1 20 15,-1-20-15,-21 0 0,0 21 16,21-1-16,-21 1 0,0 0 16,0 0-16,0 0 0,-21 42 31,21 21-31,0-21 0,-21 1 16,-1-1-16,22 21 0,-21-21 0,21 22 15,0-22-15,0 21 0,0-21 0,0 0 16,0 1-16,0-1 0,0 0 15,43 0-15,-22 0 0,0-21 0,0 0 16,0 0-16,0 0 0,22 0 16,-22 0-16,21 0 0,-21-21 0,22 0 15,-22 0-15,21 0 0,-21-1 0,1-20 16,20 0-16,-21-1 0,0 1 16,0 0-16,1-1 0,-22-20 15,21 21-15,0-22 0,0 22 0,0-22 16,-21 22-16,0 0 0,21-1 15,-21 1-15,22 0 0,-22 20 0,0 1 16,0 0-16,0 0 0,-22 42 31,1-21-31,21 42 0,-21-20 0,21 20 16,0 0-16,0 1 0,-21-1 0,21 0 16,0 1-16,0 20 15,-21-21-15,21 1 0,0 20 0,0-20 16,0-1-16,0 0 0,0 1 0,0-1 15,0 0-15,0-21 0,21 1 16,0-1-16,0 0 0,0 0 0,1-21 16,20 0-16,-21 0 0,0 0 15,22-21-15,-22 0 0,21 0 0,-21-1 16,22-20-16,-22 21 0,21-21 0,0-1 16,-20-20-16,-1 20 0,0-20 15,21 21-15,-21-22 0,-21 1 0,22-1 16,-1 1-16,0 20 0,0-20 15,-21 20-15,0 1 0,0 0 0,0 21 16,0-22-16,0 22 0,0 0 16,-21 42 15,21 21-31,0-20 0,0 20 0,-21 0 16,21 1-16,-21 20 0,21-21 15,0 22-15,-22-22 0,22 1 0,0 20 16,0-21-16,0 1 0,0-1 0,0 0 15,0 1-15,0-1 0,0-21 16,0 0-16,22 1 0,-1-1 0,0 0 16,-21 0-16,21-21 0,0 0 15,0 0-15,1 0 0,-1 0 16,0 0-16,0-21 0,0 0 0,0 0 16,1-1-16,-1 1 0,0 0 0,0 0 15,0 0-15,0 0 0,-21-1 16,22 22-16,-22-21 15,21 21-15,-21 21 32,-21 1-32,-1-1 0,22 0 15,0 0-15,0 0 0,0 0 0,0 1 16,0-1-16,0 0 0,0 0 16,0 0-16,22-21 15,-1 21-15,0-21 0,0 0 16,0 0-16,0 0 0,22 0 0,-22-21 15,0 21-15,0-21 0,0 0 16,1 0-16,-1-22 0,0 22 0,-21 0 16,21-21-16,0 21 0,-21-22 0,0 22 15,21 0-15,-21-21 0,22 20 16,-22 1-16,0 0 0,0 0 16,0 42 15,0 0-31,0 0 15,0 1-15,-22-1 0,1 0 0,21 21 16,-21-21-16,0 22 0,0-1 16,21 0-16,-21 22 0,-1-22 0,22 1 15,0 20-15,0 1 0,0-22 0,0 21 16,0 1-16,0-22 0,0 22 16,0-1-16,0 1 0,0-1 0,0 1 15,0-1-15,22 1 0,-1-1 0,0-20 16,-21 20-16,0 1 0,21-22 15,0 0-15,-21 1 0,0-1 0,0 0 16,0 1-16,0-22 0,0 21 0,-21-21 16,0 0-16,0 1 0,0-22 15,-1 21-15,-20-21 0,21 0 16,0 0-16,-22 0 0,22 0 0,-21-21 16,21-1-16,0 1 0,-22 21 0,22-21 15,0 0-15,0 0 0,0 0 0,21-1 16,0 1-16,0 0 0,-22 0 15,22-21-15,0 20 0,0-20 0,0 0 16,0 21-16,0-43 0,0 22 0,0-22 16,0 22-16</inkml:trace>
  <inkml:trace contextRef="#ctx0" brushRef="#br0" timeOffset="34424.42">7472 5292 0,'0'0'0,"0"-64"31,21 64-31,0-21 0,0 21 0,22-21 16,-1 21-16,0-21 0,22 0 16,-22 21-16,22-22 0,-22 22 0,21-21 15,1 21-15,-22 0 0,1 0 0,-1-21 16,0 21-16,-21 0 0,1 0 15,-22-21-15,-22 21 16,1 0-16,0-21 16,-21 21-16</inkml:trace>
  <inkml:trace contextRef="#ctx0" brushRef="#br0" timeOffset="34628.3">6816 5080 0,'0'0'0,"-22"21"0,1-21 15,0 0 32,0 0-47,0 0 16</inkml:trace>
  <inkml:trace contextRef="#ctx0" brushRef="#br0" timeOffset="34788.29">6286 5059 0,'0'0'0,"22"0"31,-1 0-31,0 21 16,0-21-1,0 0-15,0 0 16</inkml:trace>
  <inkml:trace contextRef="#ctx0" brushRef="#br0" timeOffset="36752.26">10774 4890 0,'0'0'0,"0"-22"0,0-20 0,0 21 16,0 0-16,0 0 0,0-1 0,0 1 16,-21 21-16,-1 0 15,22 21 1,0 22-16,-21-1 0,21 0 16,0 1-16,0 20 0,0-20 0,0 20 15,0-21-15,-21 22 0,21-22 16,0 1-16,-21-1 0,21 0 0,-21 1 15,21-1-15,0-21 0,0 0 0,0 0 16,0 1-16,21-44 31,-21 1-31,21 0 16,0 0-16,0 0 0,1 0 0,-1-22 16,0 22-16,0-21 0,0-1 0,0 1 15,1 0-15,-1 21 0,0-22 16,0 22-16,0 0 0,-21 0 15,21 21-15,1 0 16,-22 21-16,0 0 0,0 21 16,0-20-16,0 20 0,0-21 0,0 21 15,0 1-15,0-22 0,0 0 0,0 21 16,0-20-16,21-1 0,0 0 16,-21 0-16,21-21 0,0 0 0,0 21 15,1-21-15,20 0 0,-21 0 0,0 0 16,22-21-16,-22 0 0,21 21 15,-21-21-15,0 0 0,22-1 0,-22-20 16,0 21-16,0-21 0,0-1 0,1 1 16,-22 0-16,21-1 15,-21 1-15,0-22 0,0 22 0,0 0 16,0-1-16,0 1 0,0 21 0,0 0 16,0 42-1,0 0 1,0 0-16,0 22 0,0-1 0,0 0 15,-21 1-15,21-1 0,0 0 16,-22 1-16,22-1 0,0 0 0,0 1 16,0-1-16,0 0 0,0 1 15,0-22-15,0 0 0,0 0 16,22 0-16,-1 0 0,21 1 0,-21-22 0,22 0 16,-1 0-16,0 0 15,1 0-15,-1 0 0,21 0 0,-20 0 16,-1-22-16,0 1 0,1 0 0,-1 0 15,-21 0-15,22 0 0,-22-1 16,0-20-16,0 21 0,0-21 0,-21-1 16,21 1-16,-21 0 0,0-1 0,0 1 15,0 21-15,0-22 0,0 22 16,-21-21-16,0 21 0,0 21 0,21-21 16,-21 21-16,0 0 0,-1 0 0,1 0 15,0 21-15,0 0 0,-21 0 16,20 0-16,1 22 0,0-1 0,0-21 15,0 21-15,0 1 0,21-1 16,0-21-16,0 22 0,0-22 16,0 21-16,0-21 0,0 0 0,0 1 15,0-1-15,0 0 0,21 0 0,0-21 16,21 0-16,-21 0 16,1 0-16,-1 0 0,0 0 0,21 0 15,-21-21-15,1 0 0,20 0 0,-21-1 16,0 1-16,0-21 0,1 21 15,-22-22-15,21 22 0,-21-21 0,21 21 16,-21 0-16,0-1 0,0 1 0,0 0 16,0 0-1,0 42 1,0 0-16,-21 0 0,21 1 16,-21-1-16,21 0 0,0 21 15,0-21-15,0 22 0,0-22 0,0 0 16,0 0-16,0 0 0,0 1 0,0-1 15,0 0-15,21 0 0,0-21 16,0 0-16,0 21 0,22-21 0,-22 0 16,21 0-16,0 0 0,-20 0 0,20-21 15,0 0-15,-21 21 16,22-21-16,-22 0 0,21-1 0,-21-20 0,22 21 16,-22 0-16,0-22 0,0 22 0,0-21 15,1 0-15,-1 20 16,-21 1-16,21 0 0,-21 0 0,0 0 15,0 42 1,-21 0 0,0 0-16,-1 22 0,1-22 0,21 0 15,0 21-15,0-21 0,-21 1 0,21 20 16,0-21-16,0 0 0,0 0 16,0 1-16,21-1 0,0 0 15,1-21-15,-1 0 0,0 0 0,0 0 16,21 0-16,-20 0 0,-1 0 15,21 0-15,0-21 0,-20 0 0,20-1 16,0 1-16,1 0 0,-22-21 16,21-1-16,-21 1 0,0 0 15,1-1-15,-1-20 0,0-1 0,0 1 16,0-1-16,0 1 0,1 21 0,-22-1 16,0-20-16,0 42 0,0-22 15,0 1-15,0 21 0,0 0 0,0-1 16,0 1-16,0 42 31,-22 1-31,22 20 0,-21-21 16,21 21-16,0 1 0,-21-1 0,21 0 15,0 1-15,0 20 0,0 1 16,0-22-16,0 22 0,0-22 0,0 0 16,0 22-16,0-22 0,0-21 15,0 22-15,0-1 0,0-21 0,0 0 16,0 0-16,21 1 0,0-1 0,1 0 15,-1-21-15,0 0 0,0 0 16,0 0-16,0 0 0,1 0 0,-1 0 16,21 0-16,-21 0 0,22-21 0,-1 0 15,-21-1-15,21 1 0,-20 0 16,20 0-16,-21 0 0,0 0 16,0-1-16,-21 1 0,0-21 0,0 21 15,0-22-15,0 22 0,0-21 0,-21 21 16</inkml:trace>
  <inkml:trace contextRef="#ctx0" brushRef="#br0" timeOffset="36960.15">13525 4805 0,'0'0'0,"-21"0"0,0 0 0,42 0 16,0 0 0,22-21-16,-22 21 15,0 0-15,21 0 0,-20-21 0,20 21 16,0 0-16,-21-22 15,22 22-15,-1 0 0,0-21 0,-20 21 16,20 0-16,0-21 0,-21 21 0,1-21 16,-1 21-16,-21-21 15,-21 21-15,-1 0 16,-20 0-16,21-21 0</inkml:trace>
  <inkml:trace contextRef="#ctx0" brushRef="#br0" timeOffset="37296.91">12763 4593 0,'0'0'15,"-21"21"-15,21 1 0,-21-1 0,21 0 16,0 0-16,21-21 31,0 0-31,1 0 0,-1 0 0,0 0 16,-21-21-16,21 21 0,-21-21 0,0 0 15,0-1 1,-21 1-16,0 21 16,0 0-16,-1 0 15,1 0-15,0 21 16,0 1-16,21-1 15,0 0-15,0 0 16,0 0-16,0 0 16</inkml:trace>
  <inkml:trace contextRef="#ctx0" brushRef="#br0" timeOffset="38549.9">1037 7789 0,'-42'0'15,"21"0"1,21-21-16,0 0 16,0 0-1,21 21-15,-21-21 0,21 21 0,21-21 16,-21-1-16,1 22 0,20-21 16,0 21-16,1 0 0,-22-21 15,21 21-15,0 0 0,-20 0 16,20 0-16,-21 0 0,0 21 0,-21 0 15,0 1-15,0-1 0,0 21 16,0-21-16,-21 22 0,-21-22 0,21 21 16,-22 0-16,1 1 0,0-22 15,20 21-15,-20-21 0,0 1 0,21-1 16,-1 0-16,1-21 0,0 0 16,0 0-16,21-21 31,0 0-16,0-1-15,21 22 0,0-21 16,0 0-16,22 0 0,-22 21 0,21-21 16,-21 21-16,22 0 0,-1 0 15,-21 0-15,22 0 0,-1 0 0,-21 0 16,21 21-16,-20 0 0,-1 0 16,-21 22-16,0-22 0,0 21 0,0 0 15,0 1-15,0 20 0,-43-20 16,22-1-16,-21 0 0,0 1 0,-1 20 15,-20-42-15,-1 22 16,22-1-16,0-21 0,-22 0 0,22 0 16,-1-21-16,22 0 0,0 0 15,-21 0-15,21 0 0,-1-21 16,1 0-16,21 0 0,-21 0 16,21 0-16,0-1 0,0 1 0,0 0 15,0 0-15,0-21 0,0 20 16,0 1-16,0 0 0,0 0 15,21 0 1,0 21-16,1 0 0,-1-21 16</inkml:trace>
  <inkml:trace contextRef="#ctx0" brushRef="#br0" timeOffset="38844.94">1820 8234 0,'21'0'32,"-21"-21"-17,0 0-15,22 21 16,-22-22-16,0 1 15,-22 21 1,1 0-16,0 0 16,21 21-16,-21-21 15,21 22-15</inkml:trace>
  <inkml:trace contextRef="#ctx0" brushRef="#br0" timeOffset="39264.44">2900 7599 0,'0'0'0,"-21"0"16,-64-21-1,127 0 16,-21 21-31,22 0 0,-1 0 0,0-22 16,1 22-16,-1 0 0,22-21 16,-1 21-16,-21-21 0,22 21 0,-22 0 15,22 0-15,-22 0 0,0-21 16,1 21-16,-22 0 0,0 0 16,0 0-16,-42 21 15,0 0-15,0-21 16,-22 0-16,22 21 0,-42-21 0,20 0 15</inkml:trace>
  <inkml:trace contextRef="#ctx0" brushRef="#br0" timeOffset="39556.29">3090 7557 0,'0'0'0,"-21"21"31,21 0-31,0 21 15,0-21-15,0 1 16,0 20-16,-21 0 0,21 1 16,0-1-16,-21 21 0,21-20 0,0 20 15,0 1-15,0-1 0,-21-20 16,21 20-16,-22-21 0,22 22 0,-21-22 16,21-21-16,0 22 0,0-22 0,0 0 15,0 0-15,0 0 0,0-42 47,21 0-47,-21 0 0,22 0 16,-1-22-16,-21 1 0</inkml:trace>
  <inkml:trace contextRef="#ctx0" brushRef="#br0" timeOffset="40060">3471 7599 0,'0'0'15,"0"-21"-15,0 0 0,21-1 0,-21 44 32,0-1-32,0 21 15,0-21-15,0 22 0,0-1 0,0 0 16,0 1-16,0 20 0,-21 1 16,21-22-16,0 21 0,0 1 15,-21-22-15,0 22 0,21-22 0,-21 0 16,21 1-16,0-1 0,-21 0 15,21-20-15,-22 20 0,22-21 0,0 0 16,-21-21-16,21-21 31,0 0-15,0 0-16,21 0 0,1-22 0,-22 22 16,21-21-16,0-1 0,0 1 15,0 0-15,0-1 0,22 22 0,-22-21 16,21 0-16,1 20 0,-1-20 15,-21 42-15,21-21 0,1 21 16,-22 0-16,0 0 0,21 0 0,-20 21 16,-1 0-16,0 0 0,0 22 0,0-1 15,-21 0-15,0 1 0,21-1 16,-21-21-16,0 22 0,0-1 0,0 0 16,0-21-16,-21 22 0,0-22 0,0 0 15,21 0-15,-21 0 0,21 1 16,-21-22-16,21 21 0,-22-21 15,22-21 1,0-1-16,0 1 16,0 0-16,22 0 15</inkml:trace>
  <inkml:trace contextRef="#ctx0" brushRef="#br0" timeOffset="40564.33">4360 8213 0,'-21'-21'0,"42"42"0,-63-42 0,21-1 0,21 1 15,0 0-15,0 0 0,0 0 16,0 0-16,21-1 0,0 1 16,0 0-16,22 21 0,-22 0 0,21 0 15,-21 0-15,22 0 0,-1 0 16,0 0-16,-21 21 0,22 22 0,-1-22 16,-21 21-16,0-21 0,1 22 15,-1-1-15,-21 0 0,0 1 16,0-1-16,0-21 0,0 21 0,0-20 0,0 20 15,-21-21-15,21 0 0,-22-21 16,22-21 15,0 0-31,0 0 0,0 0 0,22-1 16,-22-20-16,21 21 0,0-21 16,0-1-16,0 1 0,0 0 0,1-22 15,-1 22-15,0 21 0,0-22 0,0 1 16,0 21-16,1 0 0,-1-1 15,0 1-15,0 21 0,0 0 16,0 0-16,-21 21 16,0 1-1</inkml:trace>
  <inkml:trace contextRef="#ctx0" brushRef="#br0" timeOffset="40940.48">5207 8340 0,'0'0'0,"21"0"0,0 0 16,0 0 0,1 0-16,-1-21 15,0-1-15,0 1 0,-21 0 16,21 0-16,0 0 0,1 0 16,-1-1-16,0 1 0,0 0 15,0-21-15,-21 21 0,0-1 0,0 1 16,0 0-16,-21-21 15,0 42-15,0 0 16,0 0-16,-1 0 0,1 21 0,0 0 16,-21 0-16,21 0 0,-1 22 0,1-22 15,21 21-15,-21 1 0,21-1 16,-21-21-16,21 21 0,0 1 0,0-22 16,0 0-16,0 21 0,0-20 0,21-1 15,0-21-15,0 21 0,1-21 16,-1 0-16,21 0 0,0 0 0,1 0 15,-1 0-15,0 0 0,1 0 0,20 0 16,-20-21-16,20 0 0,-21-1 16,22 1-16,-22 0 0,1 0 15,20-21-15</inkml:trace>
  <inkml:trace contextRef="#ctx0" brushRef="#br0" timeOffset="41379.69">6265 7938 0,'0'0'0,"0"-22"0,0 1 16,-21 0-16,0 21 0,0-21 0,-22 21 15,22 0-15,0 0 16,0 21-16,0 0 0,0 0 0,-1 1 16,-20 20-16,21-21 0,0 21 15,0 1-15,-1-1 0,1 0 0,0-20 16,21 20-16,0 0 0,-21 1 16,21-22-16,0 0 0,0 21 0,0-21 15,0 1-15,0-1 0,21-21 16,0 0-16,0 0 0,1 0 15,-1 0-15,21 0 0,-21-21 0,0 21 16,22-22-16,-22 1 0,0 0 0,21-21 16,-20 21-16,-1-22 0,0 1 15,0 21-15,0-22 0,-21 1 16,0 21-16,21 0 0,-21-22 0,0 22 0,22 21 16,-22-21-16,0 42 31,0 0-31,0 1 0,0 20 15,-22-21-15,22 0 0,0 0 0,0 22 16,0-22-16,0 0 0,0 0 16,0 0-16,22 1 0,-22-1 0,21 0 15,0 0-15,0-21 0,0 0 0,22 21 16,-22-21-16,21 0 0,0 0 16,1 0-16,-1 0 0,22 0 0,-22-21 15,0 0-15,22 21 0,-22-21 0,0 0 16,1-1-16</inkml:trace>
  <inkml:trace contextRef="#ctx0" brushRef="#br0" timeOffset="41904.35">7218 7853 0,'0'0'0,"0"-21"0,0 0 0,-21 21 16,21-22-16,-22 22 0,-20 0 0,21 0 15,0 0-15,0 22 0,-22-1 0,22 0 16,0 0-16,-21 0 0,20 22 15,1-22-15,-21 21 0,21 0 0,0-20 16,21 20-16,-22 0 0,22-21 0,0 22 16,0-22-16,0 21 0,0-21 15,0 1-15,0-1 0,22-21 16,-1 21-16,0-21 0,21 0 0,-21 0 16,1 0-16,20 0 0,-21 0 0,21 0 15,-20-21-15,-1 0 0,21-1 16,-21 1-16,0-21 0,1 21 0,-1-22 15,0 1-15,0-21 0,0 20 0,0-20 16,1-1-16,-22 1 0,21-1 16,0 1-16,-21-22 0,0 22 0,21-1 15,0 1-15,-21-1 0,0 22 0,0-1 16,0 1-16,0 21 0,0 0 16,0 0-16,0 42 15,0 0-15,0 0 16,0 21-16,-21 1 0,21-1 15,-21 22-15,21-22 0,0 21 0,0-20 16,0 20-16,0 1 0,0-22 0,0 22 16,0-22-16,21 21 0,-21-20 15,21-1-15,0 0 0,1 1 0,-22-1 16,21-21-16,0 22 0,0-22 0,0 0 16,-21 0-16,21 0 0,1-21 15,-22 21-15,21-21 0,0 0 0,0 0 16,0 0-16,0 0 0,1-21 15,20 0-15,-21 0 0,21 0 16</inkml:trace>
  <inkml:trace contextRef="#ctx0" brushRef="#br0" timeOffset="42248.61">8382 7832 0,'0'21'0,"0"-42"0,0 63 0,-21-21 0,0 0 0,21 1 16,-22-1-16,22 0 0,0 0 15,22-21 1,-1 0-16,0 0 16,0-21-16,0 21 0,0-21 0,1 0 15,-1 21-15,-21-22 0,21 1 0,-21 0 16,21 0-16,-21 0 0,0 0 15,0-1-15,-21 22 16,0 0-16,0 0 0,-1 0 16,1 0-16,0 22 0,0-1 15,0-21-15,0 21 0,-1 0 0,22 0 16,0 0-16,0 1 16,22-22 15</inkml:trace>
  <inkml:trace contextRef="#ctx0" brushRef="#br0" timeOffset="42920.24">9737 7451 0,'21'0'15,"0"0"-15,0 0 16,0 0-16,0 0 0,1-21 15,20-1-15,-21 1 0,21 0 16,-20 0-16,20 0 0,0 0 0,-21-22 16,1 22-16,-1-21 0,0 21 15,-21-1-15,0 1 0,0 0 0,-21 21 16,0-21-16,-22 21 0,1 0 16,-22 0-16,22 0 0,-21 21 0,-1-21 15,1 21-15,-1 0 0,22 1 0,-1 20 16,1-21-16,0 0 0,21 0 15,-1 1-15,1 20 0,21-21 0,0 0 16,0 0-16,0 1 0,0-1 0,21 0 16,22 0-16,-22 21 0,21-20 15,1-1-15,-1 0 0,0 0 0,22-21 16,-22 21-16,22 0 0,-22 1 16,21-1-16,-20 0 0,-1 0 15,-21 0-15,22 22 0,-43-22 0,0 0 0,0 0 16,0 0-16,-22 0 0,-20 22 15,-21-22-15,20 0 0,-41 0 16,20 0-16,-21 1 0,22-22 0,-1 21 16,-20-21-16,20 0 0,1 0 0,20 0 15,1 0-15,0-21 0,-1-1 0,22 1 16,-21 0-16,21 0 0,21-21 16,0 20-16,0 1 0,0-21 0,0 21 15,0 0-15,0-1 0,0 1 0,21 0 16,0 21-16,0-21 15,22 0-15,-22 21 0,0 0 0,0-21 0,21 21 16,-20 0-16,-1-22 0,21 22 16</inkml:trace>
  <inkml:trace contextRef="#ctx0" brushRef="#br0" timeOffset="43248.74">10626 6879 0,'0'-21'0,"0"42"0,0-63 15,-22 42-15,1 0 0,0 0 16,0 0-16,0 21 16,21 0-16,0 0 0,0 1 0,-21 20 15,21 0-15,0 1 0,-22 20 0,22-21 16,0 22-16,-21-1 0,21 1 0,0-1 15,-21 1-15,0-1 0,21-20 16,-21 20-16,0-20 0,21-1 0,-22 0 16,22 1-16,0-1 0,0-21 0,0 21 15,0-20-15,0-1 16,0 0-16,22-21 16,-1-21-1,0 0-15,0-1 16</inkml:trace>
  <inkml:trace contextRef="#ctx0" brushRef="#br0" timeOffset="43612.87">10710 7726 0,'0'0'0,"0"21"0,21-21 31,1 0-31,-1 0 0,0 0 15,0 0-15,21-21 0,-20 0 16,20 21-16,-21-21 0,21-1 16,-20 1-16,20 21 0,-21-21 0,0 0 15,0 0-15,-21 0 0,0-1 0,0 1 16,0 0-16,-21 21 16,0 0-16,0 0 0,-21 0 15,20 21-15,1-21 0,-21 21 0,21 1 16,-22 20-16,22-21 0,0 0 15,0 22-15,0-22 0,0 0 0,21 21 16,-22-21-16,22 1 0,0-1 0,0 0 16,0 0-16,22 0 0,-1 0 0,0-21 15,21 0-15,-21 22 16,22-22-16,-1 0 0,0 0 0,1 0 16,-1-22-16,22 22 0,-22-21 0,0 0 15,1 0-15</inkml:trace>
  <inkml:trace contextRef="#ctx0" brushRef="#br0" timeOffset="43998.7">11557 7662 0,'0'0'0,"-21"22"32,42-22-1,0 0-31,0 0 0,0 0 0,1 0 15,-1 0-15,21-22 0,-21 22 16,0-21-16,1 21 0,-1-21 0,0 0 16,0 21-16,-21-21 0,0 0 0,0-1 15,0 1-15,-21 0 16,0 21-16,0 0 16,-22 0-16,22 0 0,-21 21 0,21-21 15,-22 21-15,22 1 0,-21-1 16,21 0-16,-1 0 0,1 21 0,0-20 15,0-1-15,21 21 0,-21-21 16,21 0-16,0 1 0,0 20 0,0-21 16,21 0-16,0-21 0,21 21 15,-20 1-15,20-22 0,-21 0 0,21 21 16,1-21-16,-1 0 0,0 0 0,22 0 16,-22-21-16,1 21 0,-1-22 0,0 1 15,1 0-15,-22 0 0</inkml:trace>
  <inkml:trace contextRef="#ctx0" brushRef="#br0" timeOffset="44380.13">12382 7493 0,'0'-21'0,"0"42"0,0-63 16,-21 42 0,0 0-16,0 0 15,0 21 1,21 0-16,-21 0 0,21 22 15,0-22-15,0 0 0,0 21 0,0 1 16,-22-22-16,22 21 0,-21 0 16,21 22-16,-21-22 0,21 1 0,0 20 15,0 1-15,0-1 0,0 1 0,0 20 16,0-20-16,0-1 0,0 22 16,0 0-16,0-22 0,0 22 15,0-1-15,-21 1 0,21-21 0,-21 20 16,21-20-16,-21 20 0,-1-20 0,22-1 15,-21-20-15,0 20 0,21-20 0,-21-1 16,0 0-16,21-21 0,0 1 16,-21-1-16,21 0 0,-22 0 0,22-42 31,0 0-31,0 0 16,0-1-16,0 1 0,22-21 0,-1 0 15,0-1-15,0 1 0,0 0 16,0-22-16</inkml:trace>
  <inkml:trace contextRef="#ctx0" brushRef="#br0" timeOffset="44699.95">12340 7747 0,'0'0'16,"0"-42"-16,0-1 0,0 22 0,0-21 15,0 21-15,0-22 0,0 22 0,0 0 16,0 0-16,0-21 0,21 20 0,0 1 15,1 0-15,20 0 0,-21 21 16,21-21-16,-20 21 0,20 0 0,0 0 16,-21 0-16,22 21 0,-22 0 15,21 0-15,-21 0 0,-21 22 16,0-1-16,0-21 0,0 22 0,0-1 16,-21 0-16,-21-21 0,21 22 0,-22-22 15,1 21-15,0-21 0,-1 1 16,1-1-16,0 0 0,21-21 0,-22 21 15,1-21-15,21 0 0,0 0 0,21-21 47,21 21-47,0-21 0,0 21 0</inkml:trace>
  <inkml:trace contextRef="#ctx0" brushRef="#br0" timeOffset="50960.42">13547 6858 0,'0'0'0,"42"-42"31,-42 21-31,21-1 15,-21 1-15,0 0 16,-21 42 15,0 0-15,21 22-16,-21-22 0,-22 21 0,22 22 16,0-22-16,-21 22 0,20-1 15,-20 22-15,21-22 0,0 1 0,0 20 16,-1-20-16,22-1 0,0-20 0,0 20 15,0-20-15,22-1 0,-1 0 16,0-21-16,21 1 0,-21-1 16,22 0-16,-1 0 0,22-21 0,-22 0 15,0 0-15,22 0 0,-22 0 0,22-21 16,-1 21-16</inkml:trace>
  <inkml:trace contextRef="#ctx0" brushRef="#br0" timeOffset="52340.71">15134 6562 0,'21'0'16,"0"0"-1,1 0-15,-1 0 0,0 21 0,0-21 16,21 21-16,-20 0 16,20 0-16,-21 22 0,21-22 0,-20 21 0,20-21 15,-21 22-15,0-1 0,0 0 16,1 1-16,-1-1 0,-21 22 15,21-1-15,-21 1 0,0-1 0,-21 1 16,0-1-16,-22-21 0,1 22 0,-22-22 16,1 22-16,-1-22 0,-20-21 15,20 22-15,1-22 0,-1 21 0,22-42 16,0 21-16,20-21 0,1 0 0</inkml:trace>
  <inkml:trace contextRef="#ctx0" brushRef="#br0" timeOffset="53008.62">16743 7070 0,'0'-21'16,"-21"21"-16,21-22 15,-22 22-15,1 0 32,21-21-32,-21 21 62,21 21-62,0 1 16</inkml:trace>
  <inkml:trace contextRef="#ctx0" brushRef="#br0" timeOffset="53368.41">16573 7599 0,'0'21'78,"0"0"-63,0 0-15,0 1 16,0-1-16,0 0 16,0 0-16,0 0 0,0 22 0,-42-22 15,21 21-15,-21-21 0,-1 22 0,1-22 16,-22 21-16,1-21 0,-1 22 16,1-22-16,-22 0 0,43-21 0,-22 21 15,1 0-15,21-21 0</inkml:trace>
  <inkml:trace contextRef="#ctx0" brushRef="#br0" timeOffset="54216.04">17970 6731 0,'0'-21'0,"0"0"31,22 21-15,-1 21 15,0 0-31,0-21 0,-21 21 16,21 0-16,0 1 0,1-1 0,-1 0 15,0 21-15,21-21 0,-21 22 0,22-1 16,-1 0-16,-21 1 0,22-1 16,20 0-16,-21 22 0,1-22 15,-1 22-15,22-22 0,-22 22 0,21-22 16,-20 0-16,-1 1 0,0-1 16,1 0-16,-1 1 0,0-1 0,1-21 15,-22 21-15,21-20 0,-21-1 0,1 0 16,-1 0-16,0 0 0,-21 0 15,21 1-15,0-22 16,-21-22 15,0 1-15,0 0-16,-21 21 0,0-21 0,21 0 0</inkml:trace>
  <inkml:trace contextRef="#ctx0" brushRef="#br0" timeOffset="54660.52">19113 6752 0,'0'0'0,"0"-21"0,0 0 15,0 0 1,-21 42 31,0 0-47,0 0 0,0 22 16,0-22-16,-1 21 0,-20 22 0,0-22 15,-1 21-15,-20 1 0,21 21 16,-22-22-16,1 22 0,-1-22 0,-21 22 15,22-22-15,-1 1 0,1-1 0,-1 1 16,1-1-16,21-20 0,-22-1 16,22 0-16,-1 1 0,1-1 0,21-21 15,0 22-15,0-22 0,-1 0 16,1-21-16,21 21 0,-21 0 16,21 0-1</inkml:trace>
  <inkml:trace contextRef="#ctx0" brushRef="#br0" timeOffset="60068.25">3090 8763 0,'-21'0'32,"21"-21"-32,-21 0 15,0 21 1,21-21 15,-21 21-31,-1 0 31,22 21-15,0 0 0,0 0-16,0 0 15,0 0-15,0 1 0,0-1 16,0 0-16,0 0 16,0 0-16,0 0 0,22 1 15,-1-1-15,0-21 16,-21 21-16,21-21 0,-21 21 15,21-21-15,0 0 0,1 21 16,-1-21-16,0 0 0,0 21 16,0-21-16,0 0 15,1 0-15,-1 0 0,0 0 0,0 22 16,0-22-16,0 0 0,1 0 0,-1 0 16,0 0-16,0 0 0,0 0 15,22 0-15,-22 0 0,21 0 0,-21 0 16,22 0-16,-22-22 0,21 22 0,-21 0 15,22 0-15,-1 0 0,-21 0 16,21 0-16,-20-21 0,20 21 0,-21 0 16,21 0-16,-20 0 0,20 0 0,-21 0 15,21-21-15,1 21 16,-1 0-16,0 0 0,1 0 0,-1 0 16,0-21-16,1 21 0,-1 0 0,22 0 15,-22 0-15,0 0 0,22 0 0,-22 0 16,0 0-16,22 0 0,-22 0 15,22-21-15,-22 21 0,22 0 0,-22-21 16,21 21-16,1 0 0,-1 0 0,1-22 16,-1 22-16,1 0 0,-1-21 15,22 21-15,-21 0 0,20-21 16,-20 21-16,20 0 0,-20-21 0,-1 21 0,1-21 16,-1 21-16,22 0 0,-21 0 0,-1 0 15,1 0-15,-1 0 16,22 0-16,-22-21 0,1 21 0,20-22 15,-20 22-15,21 0 0,-22 0 0,1 0 16,-1 0-16,1 0 0,-1-21 0,1 21 16,-1 0-16,1 0 0,-1 0 15,1 0-15,-1 0 0,1 0 0,-1 0 16,1 0-16,-1 0 0,1-21 0,-1 21 16,1 0-16,-1 0 0,1 0 15,-22 0-15,21 0 0,1 0 0,-22 0 16,22 0-16,-1 0 0,1 0 0,-1 0 15,-20 0-15,20 0 0,1 0 16,-1-21-16,1 21 0,-22 0 16,21 0-16,1 0 0,-22 0 0,22 0 15,-1 0-15,-20 0 0,20 0 0,-21 0 16,22 0-16,-1 0 0,1 0 16,-22 0-16,22 0 0,-1 0 0,1 0 15,-1 0-15,1 0 0,-1 0 0,1 0 16,-1 0-16,1 0 0,-1 0 15,-20 0-15,20 0 0,1 0 0,-22 0 16,21 0-16,1 0 0,-1 0 0,1 0 16,-1 0-16,1 0 0,-1 0 0,1 0 15,21 0-15,-22 0 0,1 0 16,-1 0-16,1 0 0,-22 0 16,21 0-16,1 0 0,-1 0 0,-20 0 15,20 0-15,1 0 0,-22 0 0,22 0 16,-22 0-16,21 0 0,1 0 15,-22-21-15,22 21 0,-22 0 0,22 0 16,-22 0-16,21 0 0,-20 0 0,-1 0 16,22 0-16,-22 0 0,0 0 15,22 0-15,-22 0 0,0 0 0,22 0 16,-22 0-16,1 0 0,20 0 0,-21 0 16,22 0-16,-22 0 0,1 0 15,-1 0-15,21 0 0,-20 0 16,-1 0-16,0 0 0,1 0 0,-22 0 15,21 0-15,-21 0 0,22 0 0,-22 0 16,21 0-16,-21 0 0,1 0 16,-1 0-16,0 0 0,0 0 0,0 0 15,0 0-15,1 0 0,-1 0 16,0 0 0,0 0-16,-21-21 78,-21 21 47,0 0-125</inkml:trace>
  <inkml:trace contextRef="#ctx0" brushRef="#br0" timeOffset="63848.5">19812 7345 0,'0'0'0,"-21"0"16,0 0-16,42 0 47,0 0-47,21 0 0,1 21 0,20-21 16,1 0-16,-1 0 0,1 0 0,20 0 15,1 0-15,0 0 16,20 0-16,-20 0 0,0 0 0,-22 0 15,22 0-15,-22 0 0,1 0 16,-1 21-16,-20-21 0,-1 0 0,-21 0 16,0 0-16,1 0 0,-1 0 0,-42 0 31,-1 0-31,1-21 16,0 21-16</inkml:trace>
  <inkml:trace contextRef="#ctx0" brushRef="#br0" timeOffset="64248.27">20955 7176 0,'0'21'31,"21"-21"-15,0 0-16,0 0 16,1 21-16,-1-21 15,0 0-15,21 0 0,-21 0 0,1 0 16,20 0-16,-21 0 0,0 21 16,0-21-16,1 21 15,-22 0-15,0 1 16,-22-1-16,1 0 15,0 0-15,-21 0 0,21 0 0,-1 1 16,-20-1-16,21 0 0,0 0 16,-22 0-16,22 0 0,-21 1 0,21-1 15,0 0-15,-1 0 0,22 0 16,0 0 0,22-21-1,-1 0-15,0 0 0,0 0 16</inkml:trace>
  <inkml:trace contextRef="#ctx0" brushRef="#br0" timeOffset="64816.32">21844 7493 0,'0'0'0,"0"-21"0,0 0 15,0 0-15,0-1 0,0 1 16,21 0-16,-21 0 0,21 0 16,-21 0-16,0-1 0,0 1 0,21 0 15,1 0-15,-22 0 16,0 0-16,21 21 31,-21 21-15,0 0-16,0 0 0,0 0 0,0 22 15,0-22-15,0 21 0,0 0 16,0 1-16,0-22 0,-21 21 16,21 1-16,-22 20 0,22-21 0,0 1 15,-21-1-15,21 0 0,-21 22 16,21-22-16,0 22 0,0-22 0,0 22 15,0-22-15,0 0 0,0 22 0,0-22 16,-21 0-16,21 1 0,0-1 16,-21 0-16,21-20 0,-21 20 0,21-21 15,-22 0-15,1 0 0,0 1 16,0-22-16,0 0 16,0 0-16,-1 0 0,1 0 15,0 0-15,-21 0 0,21 0 0,-1 0 16,22-22-16,-21 1 0,0 21 0,0-21 15,21 0-15,0 0 0,0 0 16,0-1-16,0 1 0,0 0 16,0 0-16,0-21 0,0 20 0,0-20 15,0 0-15</inkml:trace>
  <inkml:trace contextRef="#ctx0" brushRef="#br0" timeOffset="65085.18">21844 6900 0,'0'0'16,"-21"0"-16,0 0 0,-1 0 15,44 0 32,-1 0-47,0 0 0,0 0 16,0 22-16,0-1 0</inkml:trace>
  <inkml:trace contextRef="#ctx0" brushRef="#br0" timeOffset="65655.86">22627 7260 0,'0'0'0,"0"-21"0,-42-64 32,21 64-32,-1 21 0,1 0 0,0-21 15,0 21-15,0 0 0,0 0 0,-1 0 16,1 21-16,-21 0 0,21 1 16,0-1-16,-1 21 0,-20-21 0,21 22 15,21-1-15,-21 21 16,0-20-16,21-22 0,0 21 0,0-21 15,0 1-15,0-1 0,0 0 16,0 0-16,0 0 16,21-21-16,0 0 0,0 0 0,0 0 15,0 0-15,1 0 0,-1 0 0,0 0 16,21-21-16,-21 0 0,1 21 16,20-21-16,-21 0 0,0-22 0,22 22 15,-22 0-15,0-21 0,0 20 0,0-20 16,0 21-16,1 0 0,-22 0 15,21-1-15,-21 1 0,0 42 32,0 1-32,0 20 15,0-21-15,0 0 0,0 22 16,0-22-16,0 0 0,0 21 16,0-21-16,21 1 0,0-1 0,-21 0 15,21-21-15,0 21 0,1-21 16,-1 0-16,-21 21 0,21-21 0,0 0 15,0 0-15,0 0 0,1-21 16</inkml:trace>
  <inkml:trace contextRef="#ctx0" brushRef="#br0" timeOffset="65903.71">23072 7154 0,'21'43'32,"-21"-22"-32,21 0 0,-21 0 0,0 22 0,0-22 15,0 0-15,21 21 0,-21-21 0,0 1 16,0 20-16,0-21 0,0 0 16,0 0-16,0 1 0,0-1 0,0 0 15,0 0-15,0 0 31</inkml:trace>
  <inkml:trace contextRef="#ctx0" brushRef="#br0" timeOffset="66164.31">23453 7133 0,'-22'0'0,"1"21"0,21 1 16,-21-1-16,0 0 0,21 0 15,-21 21-15,0-20 0,-1-1 16,1 21-16,0-21 0,21 22 0,-21-22 16,0 0-16,0 0 0,21 0 15,0 0-15,-22 1 0,22-1 0,-21-21 16,21 21-16,21-21 31</inkml:trace>
  <inkml:trace contextRef="#ctx0" brushRef="#br0" timeOffset="66797.34">24066 7218 0,'0'0'0,"0"-21"0,0 0 15,0-1-15,0 1 0,0 0 16,0 0-16,0 0 15,-21 21-15,0 0 16,21-21-16,-21 21 0,0-22 0,0 22 16,-1 0-16,1 0 0,0 0 15,0 22-15,0-1 0,-22 0 16,22 21-16,0-21 0,-21 22 0,21-1 16,-1 0-16,1 1 0,0-1 15,0-21-15,0 22 0,21-22 0,-21 21 16,21-21-16,0 0 0,0 1 0,0-1 15,21 0-15,0-21 16,0 0-16,0 0 0,0 0 16,1 0-16,-1 0 15,0 0-15,0-21 0,0 21 16,0-21-16,1-1 0,-1 1 0,0 0 16,0 0-16,0 0 0,0 0 15,1-1-15,-1-20 0,0 21 0,0 0 16,0 0-16,0-1 0,-21 1 15,22 21-15,-22 21 32,0 1-32,0-1 15,0 0-15,0 0 0,0 0 0,0 0 16,0 1-16,0-1 0,0 0 0,0 0 16,0 0-1,21 0-15,-21 1 0,21-22 16,-21 21-16,21-21 0,0 0 15,0 0-15,1 0 16,-1-21-16,0-1 0,0 22 16</inkml:trace>
  <inkml:trace contextRef="#ctx0" brushRef="#br0" timeOffset="67755.95">24998 7091 0,'0'0'0,"0"-42"31,21 20-31,-21 1 16,0 42 15,0 1-31,0-1 0,0 0 16,0 21-16,-21 1 0,21-1 15,-21 0-15,-1 1 0,22-1 0,0-21 16,0 21-16,-21-20 0,21-1 16,0 0-16,0 0 0,0 0 0,21-42 46,-21 0-46,22 0 16,-1 0-16,0-1 16,0 1-16,-21 0 0,21 0 0,0-21 15,1 20-15,-22 1 0,21 0 16,0 21-16,0 0 16,-21 21-16,0 0 15,0 1-15,0-1 0,0 0 16,0 21-16,0-21 0,0 1 0,21-1 15,-21 0-15,21 0 0,1-21 16,-1 21-16,0-21 16,0 0-16,0 0 0,0 0 0,1 0 15,-1 0-15,0-21 0,21 21 16,-21-21-16,1 0 0,20-22 16,-21 22-16,0-21 0,0 21 0,1-22 15,-1 1-15,0 0 0,-21-1 16,0 1-16,0 0 0,0 21 0,0-22 15,0 22-15,0 0 0,-21 0 16,0 0-16,-1 21 0,1 0 0,0 0 16,0 0-16,0 0 0,0 0 15,21 21 1,-22 0-16,22 0 0,0 0 16,0 0-16,0 1 0,0-1 15,0 0-15,0 0 16,0 0-16,22-21 0</inkml:trace>
  <inkml:trace contextRef="#ctx0" brushRef="#br0" timeOffset="68276.53">26098 7133 0,'0'0'0,"0"-63"31,-21 63-15,0 0 0,0 0-16,0 0 0,-22 21 0,22 0 15,0 0-15,-21 0 0,21 22 0,-22-22 16,22 21-16,0 1 0,0-22 16,0 21-16,-1-21 0,22 22 0,0-22 15,0 0-15,0 0 0,0 0 16,0 0-16,22-21 0,-1 22 15,0-22-15,0 0 0,0 0 16,0 0-16,1 0 16,-1-22-16,0 1 0,0 0 0,0 0 0,0 0 15,1 0-15,-1-1 0,-21-20 16,21 21-16,0-21 0,-21-1 16,0 22-16,21 0 0,-21 0 0,0 0 15,21 21-15,-21 21 31,-21 0-31,21 0 16,-21 0-16,21 22 0,0-22 0,0 0 16,0 0-16,0 0 0,0 0 0,0 1 15,0-1-15,0 0 16,21 0-16,0-21 16,1 0-16,-1 0 15,21 0-15,-21 0 0,0 0 16,1 0-16,-1 0 0,0 0 0,0-21 15,0 21-15,0-21 0</inkml:trace>
  <inkml:trace contextRef="#ctx0" brushRef="#br0" timeOffset="68485.41">26416 7303 0,'0'-22'0,"0"44"0,0-65 0,0 22 16,0 0-16,0 42 31,0 0-31,0 0 16,0 1-16,0-1 0,0 0 15,-21 0-15,21 0 0,0 0 0,-21 1 16,21-1-16,0 0 0,0 0 16,0 0-16,0 0 15,0-42 32</inkml:trace>
  <inkml:trace contextRef="#ctx0" brushRef="#br0" timeOffset="68831.81">26437 6964 0,'0'0'0,"-21"0"0,21 21 16,0 0-16,0 0 15,0 1 1,21-22 0,0 0-16,0 0 15,1 0 1,-22-22-16,0 1 16,0 0-16,0 0 15,-22 21 1,1 0-1,0 0 1,0 21 0,21 0-16,0 0 31</inkml:trace>
  <inkml:trace contextRef="#ctx0" brushRef="#br0" timeOffset="69163.88">26797 6858 0,'0'21'31,"0"0"-31,-21 1 0,21-1 0,-21 0 16,21 0-16,0 21 0,-22 1 15,1-1-15,0 0 0,21 1 0,-21-1 16,21 0-16,0 1 0,0-1 16,0-21-16,0 22 0,0-22 0,0 0 15,0 0-15,0 0 0,0 0 16,0 1-16,0-1 16,21-21-16,0 0 15,0 0-15,1 0 0,-1 0 16,0 0-16,0 0 0,0-21 15,0-1-15,1 22 0,-1-21 0,0 0 16,0 0-16,-21 0 0</inkml:trace>
  <inkml:trace contextRef="#ctx0" brushRef="#br0" timeOffset="69432.17">26755 7176 0,'0'0'0,"0"-22"32,21 22-32,0 0 15,0 0-15,21-21 0,1 21 16,-1 0-16,-21-21 0,22 0 0,-1 21 16,0 0-16,1 0 0,-1-21 15,-21 21-15,0 0 0,22 0 0,-22 0 16,-42 0 31,-1 0-47,22 21 0,-21-21 0</inkml:trace>
  <inkml:trace contextRef="#ctx0" brushRef="#br0" timeOffset="78555.78">16700 7154 0,'0'-21'16,"-21"21"15,0 0-15,0 0-16,21 21 15,-21-21-15,0 0 0,21 22 0,0-1 16,21-21 15,0 0-15,0 0-16,0 0 0,0-21 16,1-1-16,-1 22 0,-21-21 15,21 21-15,-21-21 0,0 0 16,0 0-1,-21 21 1,0 0-16,-1 0 0,1 0 16,0 21-16,0 0 0,0 0 0,0 0 15,21 1-15,-22-1 16,22 0-16,0 0 0,0 0 16,0 0-16,22-21 15,-1 0-15,0 0 16,0 0-16,-21-21 15,0 0-15,21 21 16,-21-21-16</inkml:trace>
  <inkml:trace contextRef="#ctx0" brushRef="#br0" timeOffset="79162.44">16489 7641 0,'0'21'15,"21"-21"1,0 0 0,0 0-16,0 0 15,1 0-15,-1 0 16,-21-21-16,0 0 15,0 0 17,-21 21-32,-1 0 0,1 0 0,0 0 15,0 0-15,0 21 0,0 0 16,-1-21-16,1 21 0,0 1 16,21-1-16,-21 0 0,21 0 15,21-21 1,0 0-1,0 0-15,1 0 0,-1 0 0,0 0 16,21-21-16,-21 21 0,1-21 0,-1 21 16,-21-21-16,0-1 0,0 1 15,0 0-15,0 0 16,-43 21-16,22 0 16,0 0-16,-21 0 0,21 21 15,-1 0-15,-20 0 0,21 1 0,0-1 16,0 0-16,21 0 0,0 0 15,0 0-15,21-21 0,0 0 16,0 0-16</inkml:trace>
  <inkml:trace contextRef="#ctx0" brushRef="#br0" timeOffset="80404.47">16637 7091 0,'-21'0'31,"21"21"-15,21-21 15,0-21-15,-21 0-16,0 0 16,0-1-1,-21 22-15,0 0 0,0 0 16,-1 0-16,1 0 0,0 0 15,-21 0-15,21 22 0,-1-1 16,1 0-16,0-21 0,0 21 16,21 0-16,0 0 0,0 1 0,0-1 15,0 0-15,0 0 0,0 0 16,21 0-16,0-21 0,0 0 16,1 0-16,-1 0 0,0 0 15,0 0-15,0 0 0,0 0 0,22-21 16,-22 0-16,0 21 15,0-21-15,-21 0 0,21 0 0,-21-1 16,0 1-16,0 0 0,0 0 0,0 0 16,0 0-16,-21-1 15,0 22-15,0 0 0,0 0 16,0 0-16,-1 22 0,1-22 0,0 21 16,0 0-16,0 0 0,0 0 15,-1 0-15,22 1 0,0-1 0,0 0 16,0 0-16,0 0 15,22-21 1,-1 0-16,0 0 0,0 0 0,0 0 16,0 0-16,1-21 0,-1 21 15,-21-21-15,0 0 16,21 21-16,-21-21 0,0-1 0,0 1 16,0 0-16,-21 21 15,0 0 1,-1 0-16,1 0 0,0 21 15,0 0-15,0 1 16,21-1-16,-21-21 0,21 21 0,-22 0 16,22 0-16,0 0 15,22-21 1,-1 0-16,0 0 0,0 0 16,0 0-16,0-21 0,1 21 0,-1-21 15,0 0-15,-21 0 16,21 21-16,-21-21 0,0-1 0,0 1 15,0 0-15,0 0 16,-21 21-16,0 0 16,0 0-16,-1 0 0,1 21 15,0-21-15,21 21 0,-21 0 0,21 1 16,-21-1-16,21 0 0,0 0 16,0 0-16,0 0 0,21-21 15,0 0-15,0 0 16,0 0-16,1 0 15,-1 0-15,0 0 0,0-21 16,-21 0-16,21 0 0,-21 0 16,0 0-16,0-1 15,0 1-15,0 0 16,-21 21-16,0 0 0,0 0 16,0 21-16,-1-21 15,22 21-15,-21 1 0,21-1 16,-21 0-16,21 0 0,-21 0 15,21 0-15</inkml:trace>
  <inkml:trace contextRef="#ctx0" brushRef="#br0" timeOffset="80852.28">16510 7811 0,'0'0'16,"-21"0"-16,0 21 16,21 0-16,0 0 0,21-21 31,0 0-31,0-21 16,0 21-16,-21-21 0,21 0 15,1-1-15,-22 1 16,0 0-16,0 0 15,-22 21 1,1 0-16,0 0 16,21 21-16,-21-21 15,21 21-15,-21-21 0,21 21 16,-21-21-16,21 22 16</inkml:trace>
  <inkml:trace contextRef="#ctx0" brushRef="#br0" timeOffset="96760.59">5482 11028 0,'0'0'0,"-21"0"0,0 0 0,21-21 15,-21 21 1,42-21 0,21 21-1,-21 0-15,43 0 0,-22-22 0,22 22 16,-1 0-16,1-21 0,-1 21 15,22 0-15,-22-21 0,1 21 0,-1 0 16,1 0-16,-22 0 0,22 0 0,-22 0 16,0 0-16,-21 0 0,1 0 15,-1 0-15,0 0 0,-42 0 32,0 0-32,-1 21 15,1-21-15,0 0 16,0 0-16,0 0 0,0 21 0</inkml:trace>
  <inkml:trace contextRef="#ctx0" brushRef="#br0" timeOffset="97044.43">6075 11007 0,'0'-21'0,"0"-1"0,-21 22 16,21-21-1,0 42 1,0 1-16,0-1 16,0 21-16,0-21 0,0 22 15,0-1-15,0 0 0,0 1 16,0-1-16,0 21 0,-22-20 0,22-1 16,-21 0-16,0 1 0,21-22 0,0 21 15,0-21-15,0 1 0,-21-1 0,21 0 16,0 0-16,0-42 31</inkml:trace>
  <inkml:trace contextRef="#ctx0" brushRef="#br0" timeOffset="97544.14">6286 11007 0,'0'0'0,"0"21"31,0 0-31,0 21 0,0-20 16,0 20-16,0-21 16,0 21-16,0 1 0,0-1 0,0 0 0,0 1 15,0-22-15,0 21 0,0-21 0,0 22 16,0-22-16,0 0 0,0 0 15,0 0-15,-21 1 0,21-1 16,0 0-16,-21-21 31,21-21-15,0 0-16,0-1 0,0 1 16,0-21-16,0 21 0,0 0 0,21-22 15,0 22-15,1-21 0,-1-1 0,21 22 16,0 0-16,-20-21 15,20 21-15,0 21 0,1-22 0,-1 22 16,0 0-16,-21 0 0,1 22 0,20-1 0,-42 0 16,21 0-16,-21 0 15,0 22-15,0-22 0,0 21 0,0-21 16,-21 0-16,21 22 0,-21-22 0,0 0 16,-1 0-16,1 0 0,0 1 0,21-1 15,-21-21-15,0 0 16,21-21 15,0-1-31,21 1 0</inkml:trace>
  <inkml:trace contextRef="#ctx0" brushRef="#br0" timeOffset="97951.91">6879 11282 0,'42'-64'31,"-20"43"-31,-1 21 16,0 0-16,0 0 0,0 0 16,0 0-16,1 21 15,-1-21-15,-21 22 0,0-1 0,21 0 16,-21 21-16,21-21 0,-21 1 0,0 20 15,0-21-15,0 0 0,0 0 16,0 22-16,0-22 0,0 0 16,-21 0-16,0-21 0,21-21 31,0 0-15,0 0-16,0 0 0,0-1 0,21 1 15,0-21-15,0 21 0,-21-22 0,21 22 16,1-21-16,-1 21 0,-21-22 0,21 22 15,0 0-15,0 21 16,-21-21-16,21 21 0,1 0 16,-1 0-16,-21 21 15</inkml:trace>
  <inkml:trace contextRef="#ctx0" brushRef="#br0" timeOffset="98320.7">7451 11515 0,'0'0'0,"21"0"16,0-21-16,0-1 16,0 1-16,0 0 15,-21 0-15,22 0 0,-1 0 0,-21-1 16,0 1-16,0 0 0,0 0 0,0 0 15,0 0-15,0-1 0,-21 22 32,-1 0-32,1 0 0,0 22 0,0-1 15,0 0-15,0 0 0,-1 0 0,22 22 16,0-22-16,-21 0 0,21 0 16,0 21-16,0-20 0,0-1 0,0 0 15,0 0-15,0 0 0,0 0 16,21 1-16,1-22 0,-1 21 15,0-21-15,0 0 16,21 0-16,-20 0 0,-1 0 0,21 0 16,0 0-16,-20 0 0,-1-21 0,21 21 15,-21-22-15,22 1 0</inkml:trace>
  <inkml:trace contextRef="#ctx0" brushRef="#br0" timeOffset="98756.83">8107 11134 0,'0'0'0,"-21"0"32,-1 0-32,1 0 0,0 21 0,0 0 15,0 21-15,0-20 0,-1-1 16,1 21-16,0-21 0,0 0 0,0 22 16,21-22-16,0 21 0,0-21 0,0 1 15,0-1-15,0 0 0,0 0 0,0 0 16,0 0-16,21-21 15,0 0-15,0 0 0,0 0 16,1 0-16,-1-21 0,0 0 16,0 0-16,0 0 0,0 0 15,-21-1-15,22-20 0,-22 21 0,21-21 16,-21 20-16,0 1 0,0-21 16,0 21-16,21 0 0,-21-1 0,0 44 46,0-1-46,0 0 0,0 21 0,0-21 16,0 1-16,0-1 0,0 21 0,0-21 16,0 0-16,0 1 0,0-1 15,0 0-15,21 0 0,0-21 16,0 21-16,1-21 0,20 0 0,-21 0 16,21 0-16,-20 0 0,20 0 15,0 0-15,-21 0 0,22 0 0,-1-21 16,-21 21-16</inkml:trace>
  <inkml:trace contextRef="#ctx0" brushRef="#br0" timeOffset="99245.56">8763 11197 0,'0'-21'0,"0"42"0,-21-63 0,0 42 0,-1-21 16,1 21-16,0 0 0,0 0 0,0 21 15,0 0-15,-1 0 16,1 0-16,0 1 0,0-1 0,0 21 15,21-21-15,0 0 0,-21 22 16,21-22-16,0 0 0,-22 21 0,22-20 16,0-1-16,0 0 0,0 0 15,22 0-15,-1-21 0,0 0 16,0 0-16,0 0 0,0 0 0,1 0 16,-1 0-16,0 0 0,0-21 0,0 0 15,0 0-15,1 0 0,-1-22 16,0 22-16,0-21 0,0-1 0,-21 1 15,21-21-15,1 20 0,-1 1 0,0-22 16,-21 22-16,0 21 0,0-21 16,0-1-16,0 22 0,0 0 0,0 0 15,0 0-15,-21 21 32,0 0-32,21 21 0,-22 0 15,22 21-15,0-21 0,-21 22 0,21-1 16,-21 0-16,21 1 0,0 20 0,0-20 15,0-1-15,0 0 0,0 1 0,0-1 16,0 0-16,21-21 0,0 22 16,1-22-16,-22 0 0,21 0 0,0 0 15,0-21-15,21 0 0,-20 0 0,-1 0 16,0 0-16,21 0 0,-21 0 0,1 0 16,-1-21-16,0 0 0,0 0 15,0 0-15,0 0 0</inkml:trace>
  <inkml:trace contextRef="#ctx0" brushRef="#br0" timeOffset="99448.44">9377 11261 0,'0'-21'47,"-21"21"-32,21-22 32</inkml:trace>
  <inkml:trace contextRef="#ctx0" brushRef="#br0" timeOffset="100124.63">10393 11070 0,'0'0'0,"-21"21"0,-1 1 15,22-1 1,22-21 15,-1 0-31,0-21 0,0 21 16,0-22-16,0 1 0,1 0 0,-1 21 15,0-21-15,0 0 0,0 0 0,-21-1 16,0 1-16,0 0 16,0 0-16,-21 21 0,-21 0 15,21 0-15,-1 0 0,-20 0 0,21 0 16,-21 0-16,-1 0 0,22 21 16,-21-21-16,21 21 0,-1 0 0,1 1 15,0-1-15,21 0 0,0 0 16,0 0-16,0 0 0,21 1 0,0-1 15,1-21-15,-1 21 16,21 0-16,-21 0 0,0 0 0,22-21 16,-22 22-16,21-1 0,-21 0 0,1 0 15,20 0-15,-21 0 0,0 1 0,-21-1 16,0 0-16,0 0 16,0 0-16,0 0 0,-21-21 0,0 22 15,0-22-15,-22 21 0,1-21 0,0 0 16,-1 0-16,1 0 0,0 0 0,-22 0 15,22 0-15,0 0 0,-1-21 16,22 21-16,-21-22 0,21 1 16,-1 0-16,1 0 0,0 0 0,21 0 15,0-1-15,0 1 0,0 0 0,0 0 16,0 0-16,21 0 0,0 21 16,1-22-16,20 22 0,-21-21 0,21 21 15,-20-21-15,20 21 0,0 0 0,1-21 16</inkml:trace>
  <inkml:trace contextRef="#ctx0" brushRef="#br0" timeOffset="100412.47">10985 10626 0,'0'0'0,"0"-21"15,-21 21 1,0 21-1,21 0-15,0 0 0,0 21 16,-21-20-16,21-1 0,0 21 0,0 0 16,0-20-16,-21 20 0,21 0 0,-21 1 15,21-1-15,0 0 0,-22 1 16,22-1-16,0 0 0,0 1 0,-21-1 16,21-21-16,0 21 0,-21-20 0,21-1 15,0 0-15,0 0 0,0 0 0,21-21 31,0 0-31,1 0 0,-1 0 16,-21-21-16</inkml:trace>
  <inkml:trace contextRef="#ctx0" brushRef="#br0" timeOffset="100779.79">11112 11240 0,'22'0'31,"-1"0"-15,0 0-16,0-22 0,0 22 0,0-21 0,1 21 15,-1-21-15,0 0 0,0 21 16,0-21-16,0 0 0,-21-1 16,0 1-16,0 0 15,-21 21 1,0 0-16,0 0 0,0 0 0,0 0 15,-1 21-15,-20 0 0,21 1 0,0-1 16,0 0-16,-1 0 0,1 0 16,21 0-16,0 22 0,0-22 0,0 0 15,0 0-15,0 0 0,0 1 0,0-1 16,21 0-16,1 0 0,-1-21 16,21 0-16,-21 0 15,0 0-15,22 0 0,-22 0 0,21 0 16,-21 0-16,22-21 0,-22 0 0,21 0 15,-21 21-15,1-22 0,-1 1 0,0 0 16</inkml:trace>
  <inkml:trace contextRef="#ctx0" brushRef="#br0" timeOffset="101116.6">11620 11197 0,'22'0'47,"-1"-21"-32,0 0-15,0 21 16,0-21-16,-21 0 0,21 21 16,1-22-16,-1 1 0,-21 0 15,21 0-15,-21 0 16,-21 21-16,0 0 16,-1 0-16,1 0 0,0 0 15,0 0-15,0 21 0,-22-21 0,22 21 16,0 0-16,21 0 0,-21 1 0,21-1 15,-21 0-15,21 0 0,0 21 0,0-20 16,0-1-16,0 0 16,0 0-16,21 0 0,0 0 0,0-21 15,22 22-15,-22-22 16,0 0-16,21 0 0,1 0 0,-1 0 16,-21 0-16,21 0 0,1-22 15,-22 22-15,21-21 0</inkml:trace>
  <inkml:trace contextRef="#ctx0" brushRef="#br0" timeOffset="101420.42">12213 10964 0,'-85'43'32,"64"-22"-32,21 21 15,0-21-15,-21 1 0,0 20 16,21 0-16,-21-21 0,21 43 15,0-22-15,-21 1 0,21-1 0,-22 21 16,22-20-16,0 20 0,0-20 0,0 20 16,0-21-16,-21 22 0,21-22 0,0 1 15,-21-1-15,21 0 0,0 1 16,-21-1-16,21 0 0,0-21 0,0 22 16,0-22-16,0 0 0,0 0 0,0 0 15,-21 1-15,21-44 31,21 22-31,0-21 0,0-21 16,-21 21-16,21-22 0,1 22 16</inkml:trace>
  <inkml:trace contextRef="#ctx0" brushRef="#br0" timeOffset="101716.25">12086 11303 0,'0'-42'0,"0"84"0,0-127 0,0 64 16,-21-21-16,21 21 0,0 0 0,0-1 15,0 1-15,0 0 0,0 0 0,21 0 16,0 21-16,0-21 0,22-1 16,-22 22-16,21 0 0,-21 0 15,22 0-15,-1 0 0,-21 0 0,0 0 16,22 22-16,-22-1 0,-21 0 0,0 0 16,0 0-16,0 0 0,0 22 0,0-22 15,-21 21-15,0-21 0,-1 1 16,-20 20-16,0-21 0,21 0 0,-22 0 15,1 1-15,0-1 0,-1 0 0,1-21 16,0 21-16,20-21 0,1 0 0,0 0 16,21-21-1,21 0-15,0 21 16,22-21-16,-22-1 0,21 1 16</inkml:trace>
  <inkml:trace contextRef="#ctx0" brushRef="#br0" timeOffset="102020.57">13060 10710 0,'-21'-21'0,"42"42"0,-64-42 15,22 0-15,0 21 16,0 0-16,0 0 0,0 0 15,-1 21-15,1 0 0,0 22 16,21-22-16,-21 21 0,0 1 16,21-22-16,0 21 0,-21 22 15,-1-22-15,22 0 0,0 1 0,0-1 16,0 0-16,0 1 0,0-1 0,22 0 16,-1-21-16,-21 1 0,21-1 15,0 0-15,21 0 0,-20-21 0,-1 0 16,0 0-16,21 0 0,-21 0 0,22 0 15,-22-21-15</inkml:trace>
  <inkml:trace contextRef="#ctx0" brushRef="#br0" timeOffset="102349.39">13568 10689 0,'0'0'0,"0"-42"32,21 42-32,0 0 0,0 0 0,0 0 15,1 21-15,-1 0 0,21 0 0,-21 1 16,0-1-16,1 0 0,-1 21 0,0-21 16,-21 1-16,0 20 0,0 0 15,0-21-15,0 22 0,0-1 16,0-21-16,0 22 0,-21-1 0,0 0 15,-1-21-15,1 22 0,0-22 0,0 0 16,0 21-16,0-20 0,-1-22 0,1 21 16,0 0-16,0-21 0,0 0 15,21-21 1,0 0 0,21-1-16</inkml:trace>
  <inkml:trace contextRef="#ctx0" brushRef="#br0" timeOffset="102632.23">14541 10880 0,'0'0'0,"-21"0"0,0 0 16,21-21-16,-21 21 16,21 21 31,21 0-32,-21 0-15,0 0 16,0 0-16</inkml:trace>
  <inkml:trace contextRef="#ctx0" brushRef="#br0" timeOffset="102884.08">14520 11303 0,'0'0'0,"0"21"16,-21 85-1,21-85 1,0 0-16,0 1 0,0-1 0,0 0 16,0 0-16,0 0 0,-21 0 0,21 1 15,-21-1-15,21 0 0,-21-21 16,-1 21-16,1 0 0,0 0 0,-21-21 16,21 22-16,-1-22 0,-20 0 0,0 0 15,21 21-15,-22-21 0,22 0 0,-21 0 16,21 0-16,-22 0 0</inkml:trace>
  <inkml:trace contextRef="#ctx0" brushRef="#br0" timeOffset="103908.53">6011 11853 0,'0'0'0,"-42"0"0,0 0 0,20 0 0,-20 0 15,0 0-15,-1 0 0,1 0 16,0 0-16,21 0 0,-22 0 16,1 0-16,21 0 0,-22 0 0,22 0 15,0 0-15,0 0 0,0 0 0,0 0 16,42 0 31,0 0-47,21 0 0,-21 0 15,22 22-15,-1-22 0,0 0 0,1 0 16,-1 0-16,22 0 0,-1 0 16,1 0-16,-1 0 0,1 0 0,-1 0 15,22 0-15,-1 0 0,1 0 16,21 0-16,0 0 0,0 0 0,-1 0 16,22 0-16,0 0 0,-21 0 15,42 0-15,-21 0 0,22 0 0,-22 0 16,21 0-16,0 0 0,0 0 0,0 0 15,0 0-15,1 0 0,-1 0 0,0 0 16,0 0-16,0 0 0,22 0 16,-22 0-16,0 0 0,0 0 0,21 0 15,-20 0-15,-1 0 0,0 0 0,0 0 16,21 0-16,-20 0 0,-1 0 0,0 0 16,-21 0-16,21 0 0,0 0 15,0 0-15,-21 0 0,22 0 16,-1 0-16,-21 0 0,0 0 0,-21 0 15,21 0-15,-22 0 0,22 0 0,-21 0 16,0-22-16,0 22 0,-21 0 16,-1-21-16,1 21 0,0 0 0,-22 0 15,22 0-15,-43 0 0,22 0 0,-22 0 16,21-21-16,-41 21 0,20 0 0,-21 0 16,0 0-16,0 0 0,1 0 15,-44 0 16,1 0-31,0 21 16</inkml:trace>
  <inkml:trace contextRef="#ctx0" brushRef="#br0" timeOffset="104060.44">13885 11917 0,'0'0'15,"-21"0"-15,0 0 16,0 0-1,0 0 32</inkml:trace>
  <inkml:trace contextRef="#ctx0" brushRef="#br0" timeOffset="109764.6">5503 12510 0,'-21'0'0,"0"0"15,0 0 1,0 0-16,-1 0 0,1 0 15,0 0-15,0 0 0,0 0 16,0 0-16,-1 0 16,1 0-16,0 0 15,42 0 79,0 0-78,1 0-16,-1 0 0,0 0 15,0 0-15,21 0 0,1 0 0,-1 0 16,0 0-16,1 0 0,20 0 0,-20 0 16,20 0-16,-21 21 15,22-21-15,-1 0 0,1 0 0,-1 0 16,1 0-16,21 21 0,-22-21 0,22 0 15,-1 0-15,1 0 0,0 21 16,21-21-16,-22 0 0,22 0 0,0 0 16,-21 0-16,20 0 0,1 0 0,0 0 15,0 0-15,0 0 0,0 0 16,-1 0-16,1 0 0,0 0 0,0 0 16,0 0-16,0 0 0,-1 0 0,1 21 15,0-21-15,21 0 0,-21 0 16,0 0-16,21 0 0,-21 0 0,-1 0 15,22 0-15,-21 0 0,21 0 16,0 0-16,0 0 0,-21 0 0,21 0 16,0 0-16,-21 0 0,21 0 15,0 0-15,0 0 0,0 0 0,0 0 16,0 0-16,0 0 0,0 0 0,0 0 16,0 0-16,0 0 0,21 0 15,-21 0-15,21 0 0,-21 0 0,0 0 16,-21 0-16,42 0 0,-21 0 0,0-21 15,0 21-15,0 0 0,0 0 16,0 0-16,0-21 0,0 21 16,0 0-16,-21 0 0,21 0 0,0 0 0,-21 0 15,0 0-15,0 0 16,-1-21-16,1 21 0,-21 0 0,0 0 16,-1 0-16,1 0 0,0 0 0,-22 0 15,1 0-15,-1 0 0,1 0 16,-22 0-16,0 0 0,1 0 0,-22 0 15,21 0-15,-21 0 0,0 0 16,-21-21 0,22 21-16,-22-22 78,-22 22-78,1 0 15</inkml:trace>
  <inkml:trace contextRef="#ctx0" brushRef="#br0" timeOffset="110328.44">15409 12192 0,'0'0'0,"21"0"31,1 21 1,-22 0-32,0 1 15,21-1-15,0 0 16,-21 0-16,21 0 0,0 0 15,0 1-15,1-22 0,-1 21 16,0-21-16,0 0 16,0 21-16,0-21 0,1 0 0,-1 0 0,0 21 15,21-21-15,-21 0 0,1 0 0,-1 0 16,0 0-16,0 0 16,0 0-16,0 0 15,1 0 1,-44 0 15,1 0-31,0 21 16,0-21-16,-21 21 15,20 1-15,1-1 0,-21 0 0,0 0 16,20 0-16,-20 0 0,0 1 0,-1 20 16,1-21-16,0 0 0,-1 0 15,1 1-15,21-1 0,-21 0 0,20 0 16,1 0-16,0 0 0,21 1 15,-21-22 1,21 21-16,-21-21 16,0 0-1,-1 0-15,1 0 0,0 0 16</inkml:trace>
  <inkml:trace contextRef="#ctx0" brushRef="#br0" timeOffset="124452.61">18246 10541 0,'-22'-21'16,"1"21"-16,0-21 15,0 21 1,0 0 15,21 21-31,0 0 0,0 0 16,0 0-16,0 22 0,0-22 15,0 21-15,0-21 0,0 22 0,0-22 16,0 21-16,0 1 0,0-22 0,0 21 16,0-21-16,0 22 0,0-22 15,0 0-15,-21 0 0,21 21 0,0-20 16,-22-22-16,22 21 0,0 0 15,0 0-15,0-42 47,0 0-47</inkml:trace>
  <inkml:trace contextRef="#ctx0" brushRef="#br0" timeOffset="125084.25">18732 10647 0,'0'-21'31,"-21"21"-15,21 21-16,0 0 15,0 0-15,-21 0 16,21 1-16,-21-1 0,21 0 0,0 0 16,0 0-16,-21 0 0,21 22 15,-21-22-15,21 0 0,0 0 0,0 0 16,0 1-16,0-1 0,0 0 15,0 0-15,0 0 0,0 0 0,0 1 16,0-1-16,21-21 0,0 21 16,0-21-16,0 0 0,0 21 15,1-21-15,-1 0 0,0 0 0,0 0 16,0 0-16,0 0 0,22 0 0,-22-21 16,0 21-16,0-21 0,0 0 15,22 21-15,-22-22 0,0 1 0,0 0 16,0 0-16,1 0 0,-1 0 15,0-1-15,-21-20 0,0 21 0,21 0 16,-21 0-16,0-22 0,0 22 16,0-21-16,0 21 0,0-1 0,0-20 15,0 21-15,-21 0 0,0 0 16,0-1-16,21 1 0,-22 0 0,1 0 16,0 21-16,0 0 0,0 0 15,0 0-15,-1 0 16,1 0-16,0 21 0,0-21 0,0 21 15,0 0-15,-1-21 0,22 22 16,-21-22-16,21 21 0,-21 0 0,21 0 16,0 0-1,21-21 1,0 0-16</inkml:trace>
  <inkml:trace contextRef="#ctx0" brushRef="#br0" timeOffset="126845.24">19791 10986 0,'21'0'32,"0"-22"-32,0 1 15,0 0-15,1 0 0,-1 0 16,-21 0-16,21-1 0,-21-20 16,21 21-16,-21-21 0,21 20 0,0-20 15,-21 0-15,0-1 0,22 1 16,-22 0-16,21 21 0,-21-22 15,0 22-15,0-21 0,0 21 0,0-1 16,0 1-16,0 42 31,-21 1-31,21-1 0,-22 0 16,22 0-16,0 21 0,-21 1 16,0-1-16,21-21 0,-21 22 0,21-1 15,0 0-15,-21 1 0,21-22 0,-21 21 16,21-21-16,0 22 0,0-22 15,0 0-15,0 0 0,0 0 0,0 0 16,0 1-16,21-22 0,0 0 16,0 0-16,0 0 15,0 0-15,1 0 0,-1 0 16,0 0-16,0-22 0,0 1 0,0 21 16,1-21-16,-1 0 0,0 0 0,0 0 15,0-1-15,0 1 0,1-21 16,20 21-16,-21 0 0,0-1 0,0 1 15,-21 0-15,22 21 0,-1 0 0,-21 21 47,0 0-47,0 1 0,0-1 0,0 0 16,-21 0-16,21 0 0,-22 0 16,22 1-16,0-1 0,0 0 15,0 0-15,0 0 0,0 0 16,0 1-16,22-22 15,-1 0-15,0 0 0,0 0 16,0 0-16,22 0 0,-22 0 0,0 0 16,21 0-16,-21 0 0,1-22 15,20 1-15,-21 21 0,0-21 0,0 0 16,22 0-16,-22 0 0,0-22 0,0 22 16,0 0-16,1 0 0,-1 0 15,-21-1-15,21 1 0,-21 0 16,21 21-16,-21 21 31,-21 0-31,0 1 16,21-1-16,0 0 0,-21 0 0,21 0 15,-22-21-15,1 21 0,21 1 0,-21-1 16,21 0-16,0 0 16,-21 0-16,0-21 0,21 21 15,0-42 32,0 0-47,0 0 0,21 0 16,0 0-16,-21-1 0,21 1 15,0-21-15,1 21 0,-1 0 16,21-1-16,-21 1 0,0-21 0,1 42 16,-1-21-16,0 0 0,0 21 15,0 0-15,0 0 0,1 0 0,-1 0 16,0 0-16,-21 21 0,0 0 0,0 0 15,0 0-15,0 0 0,0 1 16,0-1-16,0 0 0,0 0 0,0 0 16,0 0-16,0 1 0,0-1 0,0 0 15,21 0-15,0-21 16,0 21-16,1-21 0,-1 0 16,0 0-16,21 0 0,-21 0 0,1 0 15,-1 0-15,0 0 0,21 0 16,-21 0-16,1-21 0,-1 21 15,21-21-15,-21 0 0,0 0 0,1-1 16,-1 1-16,0 0 0,0 0 0,0 0 16,0 0-16,1-1 0,-22-20 15,0 21-15,0 0 0,-22 21 47,1 21-47,0 0 0,21 0 16,-21 0-16,21 1 0,-21-1 0,21 0 15,0 0-15,-21 0 0,21 0 16,0 1-16,0-1 0,0 0 16,0 0-16,0 0 15,21-21-15,0 0 16,0 0-16,0 0 0,0 0 16,1 0-16,-1 0 0,0 0 15,0 0-15,21 0 0,-20-21 16,-1 0-16,21 0 0,-21 0 0,22-1 15,-22 1-15,21 0 0,-21 0 0,22-21 16,-1 20-16,-21 1 16,0 0-16,0 0 0,1 0 0,-22 0 15,0-1 1,-22 22 0,1 0-16,0 0 15,0 0-15,21 22 0,-21-22 0,21 21 16,0 0-16,0 0 15,0 0-15,0 0 0,0 1 16,0-1-16,21 0 0,-21 0 16,21-21-16,-21 21 0,21 0 15,-21 1-15,0-1 0,0 0 16,0 0-16,0 0 16,0 0-1,-21-21-15,0 0 0,0 0 16,0 0-16,-1 0 0,1 0 15,0 0-15,0 0 0,0 0 16,0 0-16,-1 0 16,1-21-16,21 0 15,-21 0 1,21 0-16,-21 0 0,0 21 16</inkml:trace>
  <inkml:trace contextRef="#ctx0" brushRef="#br0" timeOffset="127168.54">20955 10287 0,'0'21'31,"21"-21"-31,0 0 16,-21-21-1,0 0 1,0 42 31,0 0-32,0 0 1,0 1-16,0-1 0</inkml:trace>
  <inkml:trace contextRef="#ctx0" brushRef="#br0" timeOffset="128257.62">17357 10880 0,'21'0'0,"-42"0"31,-1 0-31,1 0 15,0 21-15,-21-21 0,-1 21 16,-20 0-16,21-21 0,-22 21 0,1 1 16,-1-1-16,1 0 0,-1 0 0,1 0 15,-1 22-15,1-22 0,-1 0 16,22 0-16,-22 21 0,22-20 0,0-1 16,-1 0-16,22 0 0,-21-21 0,21 21 15</inkml:trace>
  <inkml:trace contextRef="#ctx0" brushRef="#br0" timeOffset="128612.5">17484 10964 0,'-64'22'31,"43"-1"-31,-21-21 0,-1 21 0,1 0 16,0 0-16,-1 0 0,-20 1 0,-1-1 15,22 0-15,-22 21 0,1-21 0,-1 1 16,1-1-16,-1 0 0,1 21 15,-1-21-15,22 1 0,-21-22 0,20 21 16,1 0-16,0-21 0,20 0 0,1 21 16,0-21-16,0 0 15,21-21 17,0 0-17,21 21-15</inkml:trace>
  <inkml:trace contextRef="#ctx0" brushRef="#br0" timeOffset="129052.25">16383 10922 0,'0'0'0,"-21"0"47,21 21-47,0 0 0,-21 1 15,-1-1-15,1 0 0,0 0 16,0 21-16,0-20 0,0 20 0,-22-21 16,22 21-16,-21-20 0,-1-1 0,22 21 15,0-21-15,-21 0 0,21 1 16,21-1-16,-22-21 0,22 21 15,-21-21-15,42 0 32,1 0-32,-1 0 0,0 0 15,0 0-15,0 0 0,22 0 0,-22 0 16,21 21-16,0-21 0,1 21 16,-1 0-16,0 1 0,-20-22 0,20 21 15,0 0-15,1 0 0,-22 0 0,21 0 16,0-21-16,-20 22 0,-1-1 15,21-21-15,-21 21 0,0-21 0,1 0 16,-1 0-16</inkml:trace>
  <inkml:trace contextRef="#ctx0" brushRef="#br0" timeOffset="151233.47">2519 11028 0,'0'0'0,"-21"0"15,-1 0-15,1-21 0,0 21 31,42 0 16,0 0-31,22 0-16,-22 0 0,21 0 16,-21 0-16,22 0 0,-1 0 0,0 0 15,1-21-15,-1 21 0,0 0 16,1 0-16,-22 0 0,21 0 0,-21 0 15,1 0-15,-1-22 0,-42 22 47,-1 0-47,1 22 16,0-22-16,0 0 0,-21 0 0,20 0 16,1 0-16,0 0 0,-21 0 0</inkml:trace>
  <inkml:trace contextRef="#ctx0" brushRef="#br0" timeOffset="151816.63">2603 10986 0,'-42'0'16,"21"0"15,0 21-31,0-21 16,21 21-16,-22-21 0,22 21 0,-21 0 16,0-21-16,0 21 0,21 1 15,-21-1-15,0 0 0,-1 0 0,1 21 16,0-20-16,21-1 0,-21 0 15,21 0-15,-21 0 0,0 0 16,21 1-16,0-1 0,0 0 0,-22 0 16,44-42 31,-1 0-32,0 21-15,0-21 16,-21-1-16,21 22 0,22-21 0,-22 0 15,0 0-15,21 21 0,-21-21 16,22 0-16,-22 21 0,21-22 0,1 22 16,-22 0-16,21 0 0,-21 0 15,22 0-15,-22 0 0,0 0 0,0 0 16,0 22-16,0-1 0,1 0 16,-1 0-16,-21 0 0,0 22 15,0-22-15,0 21 0,0-21 0,0 0 16,0 22-16,0-22 0,-21 0 0,-1 21 15,1-20-15,0-1 0,-21 0 16,21 0-16,-1 0 0,-20-21 0,21 21 16,0-21-16,-22 0 0,22 0 15,0 22-15,-21-22 0,21 0 0,-1 0 16,1 0-16,0 0 0,-21-22 16,21 22-16,-1-21 0,1 0 15,0 21-15,21-21 16,-21 0-16,21 0 31,21 21-31,0 0 16,0 0-16,1 0 15,-1-22-15</inkml:trace>
  <inkml:trace contextRef="#ctx0" brushRef="#br0" timeOffset="152220.07">3641 11261 0,'-22'21'31,"44"-21"16,-22-21-32,21 21-15,-21-21 0,0-1 16,0 1 0,-21 21-1,-1 0-15,1 0 16,0 0-16,0 0 15,0 0 1,21 21-16,-21-21 0,21 22 16,0-1-1,21-21 1,0 0-16</inkml:trace>
  <inkml:trace contextRef="#ctx0" brushRef="#br0" timeOffset="152579.79">4212 10816 0,'0'-42'15,"-21"42"1,0 0-1,0 21 1,21 0-16,-22 0 0,1 1 0,21 20 16,-21 0-16,0 1 0,21-1 15,-21 0-15,0 22 0,-1-1 0,1 1 16,0 20-16,-21-20 0,21-1 0,-1 1 16,-20-22-16,21 22 0,-21-22 15,20 0-15,-20 1 0,21-1 0,-21 0 16,20-20-16,1 20 0,0-21 0,0 0 15,0-21-15,21 21 0,0-42 47,0 0-47,0 0 0,21 0 16,0 0-16</inkml:trace>
  <inkml:trace contextRef="#ctx0" brushRef="#br0" timeOffset="153164.04">4149 11515 0,'0'0'0,"-22"21"0,22 0 15,-21 0-15,21 0 16,0 1-16,0-1 16,21-21 15,1 0-31,-1 0 0,-21-21 16,21 21-16,-21-22 0,21 1 15,-21 0-15,0 0 16,0 0-16,0 0 15,0-1-15,-21 22 0,0 0 16,0 0 0,-1 0-16,1 22 15,21-1-15,-21-21 0,21 21 16,0 0-16,0 0 16,0 0-1,21-21 1,0 0-16,1 0 15,-22-21-15,21 21 0,0-21 16,-21 0-16,0 0 16,0 0-1,0-1 1,-21 22-16,0 0 16,21 22-1,-22-22 1,22 21-16,-21 0 0,21 0 31,-21-21-31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2:55:03.7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402 0,'-21'0'15,"0"0"-15,0 0 16,-1 0 0,1 0-16,0 0 15,0 0 1,0 0-16,0 0 16,-1 0 15,44 0 16,-1 0-47,0 0 0,0 0 15,21 0-15,-20 0 0,20 0 0,0 0 16,1 0-16,20 0 0,-21 0 16,22 0-16,-1 0 0,1 0 15,-1-21-15,1 21 0,-22 0 16,22-21-16,-1 21 0,-20 0 0,-1 0 15,-21 0-15,21 0 0,-20 0 16,-1 0-16,-42 0 31,-1 0-31,1 0 16,0 0-16,0 21 16,0-21-16,0 0 0,-1 0 15,1 21-15</inkml:trace>
  <inkml:trace contextRef="#ctx0" brushRef="#br0" timeOffset="372.33">1376 423 0,'-21'0'16,"-1"0"15,22 22 0,0-1-31,0 0 0,0 21 16,0-21-16,0 1 0,0 20 16,0 0-16,0-21 0,0 22 15,0 20-15,0-20 0,0-1 0,-21 21 16,0-20-16,21-1 0,-21 0 15,0 1-15,0-1 0,21 0 0,0-20 16,-22-1-16,22 21 0,-21-42 16,21 21-16,0 0 0,21-42 62</inkml:trace>
  <inkml:trace contextRef="#ctx0" brushRef="#br0" timeOffset="743.67">804 1334 0,'0'0'0,"-21"21"16,21 0-16,21-21 31,0 21-31,1-21 0,-1 0 16,21 0-16,0 0 0,-20 0 15,20 0-15,21 0 0,-20 0 0,-1 0 16,0 0-16,22 0 0,-22-21 15,1 21-15,-1 0 0,0 0 0,1-21 16,-22 21-16,0 0 0,0 0 16,0 0-16,-21-21 15,-21 21 17,21-22-32</inkml:trace>
  <inkml:trace contextRef="#ctx0" brushRef="#br0" timeOffset="1567.98">1672 910 0,'0'64'47,"0"-43"-47,0 0 16,0 21-16,0-20 0,0-1 0,0 21 15,0-21-15,0 22 0,0-22 16,0 0-16,0 0 0,0 0 15,0 0-15,0 1 0,0-1 0,0 0 16,0 0-16,0-42 47,0 0-47,-21 0 16,21-1-16,0 1 0,0 0 15,0 0-15,0 0 0,0-22 16,0 22-16,0-21 0,21 0 0,0 20 15,0-20-15,1 21 0,-1 0 16,0 0-16,0-1 0,0 1 0,0 0 16,1 0-16,-1 21 15,0 0-15,0 0 0,0 0 0,0 0 0,1 21 16,-1 0-16,0 0 16,0 1-16,0 20 0,-21-21 0,0 0 15,21 22-15,-21-22 0,22 21 16,-22-21-16,0 0 0,0 1 0,0 20 15,0-21-15,0 0 16,0 0-16,-22-21 0,1 22 16,21-44 15,-21 1-31,21 0 16,0 0-16,0 0 0,0-22 15,0 22-15,21 0 0,-21-21 0,21 21 16,1-22-16,20 22 0,-21 0 15,21-21-15,1 20 0,-1 1 16,0 0-16,22 21 0,-22 0 0,1 0 16,20 0-16,-21 0 0,1 0 15,-22 0-15,0 21 0,21 0 0,-42 1 16,22-1-16,-22 0 0,0 0 16,0 21-16,0-20 0,0-1 0,-22 0 15,1 0-15,0 21 0,0-20 16,0-22-16,0 21 0,-1 0 0,1-21 15,21 21-15</inkml:trace>
  <inkml:trace contextRef="#ctx0" brushRef="#br0" timeOffset="1932.29">3302 889 0,'0'0'0,"-21"-21"0,21 0 16,0 0-16,-21 21 31,21 21-15,0 0-16,0 21 0,0-21 16,0 22-16,0-1 0,0 0 15,0 1-15,0-1 0,0 22 0,0-22 16,0 21-16,0 1 0,0-1 15,0 22-15,-22-21 0,1 20 0,21 1 16,0-22-16,-21 1 0</inkml:trace>
  <inkml:trace contextRef="#ctx0" brushRef="#br0" timeOffset="2048.38">3048 2477 0,'0'-22'47,"21"1"-47,-21 0 15,0 0-15,0 0 0,21-22 16,-21 22-16,21-21 0</inkml:trace>
  <inkml:trace contextRef="#ctx0" brushRef="#br0" timeOffset="2364.98">3238 995 0,'0'0'0,"0"-21"0,-21 0 0,0-1 16,21 1-1,0 0-15,0 0 32,21 21-32,0 0 15,1 0-15,-1 0 16,-21 21 78</inkml:trace>
  <inkml:trace contextRef="#ctx0" brushRef="#br0" timeOffset="2801.75">3238 953 0,'0'-22'15,"0"44"32,0-1-47,0 0 0,0 0 16,0 0-16,0 22 0,0-1 0,0 0 16,0 1-16,0-1 0,0 0 15,-21 22-15,0-22 0,0 22 0,21-1 16,-21 1-16,0-1 0,21 1 0,-22-1 15,1 1-15,21-1 0,0 1 16,-21-1-16,21-21 0,-21 1 0,21-1 16,0 0-16,0-20 0,0 20 15,0-21-15,0 0 0,0 0 16,0 1-16,0-44 47,0 1-47,0 0 15,0 0-15,0 0 0,0 0 16,0-22-16,0 22 0</inkml:trace>
  <inkml:trace contextRef="#ctx0" brushRef="#br0" timeOffset="3340.31">3027 995 0,'0'0'0,"-21"0"16,-1-21-1,22 0-15,0-1 16,0 1 0,22 21-16,-1 0 15,0-21-15,0 21 0,0 0 0,0-21 16,22 21-16,-1 0 0,0 0 15,1 0-15,-1 0 0,0 0 16,1 0-16,20 0 0,-20 0 0,-1 21 16,0 0-16,1 0 0,-1 1 0,-21 20 15,-21-21-15,0 21 16,0-20-16,0 20 0,-21-21 0,0 21 16,-22-20-16,1-1 0,0 21 15,-1-21-15,-20 0 0,21 1 0,-1-1 16,1 0-16,0-21 0,-1 21 15,1-21-15,21 0 0,0 0 0,-1 0 16,22-21 15,22 0-31,-1 0 16</inkml:trace>
  <inkml:trace contextRef="#ctx0" brushRef="#br0" timeOffset="4728.18">3831 1270 0,'0'-21'47,"21"0"-47,0 21 0,-21-21 16,22-1-16,-1-20 0,0 21 15,0-21-15,0 20 0,0-20 16,1 0-16,-1-1 0,0 1 16,0-21-16,-21 20 0,21 1 0,-21 0 15,21-1-15,-21 1 0,0 0 16,0-1-16,0 22 0,0-21 0,0 21 15,0-1-15,0 1 0,0 0 16,0 42 15,0 0-31,-21 1 16,21-1-16,-21 0 0,21 21 0,-21 1 16,21-22-16,0 21 0,0 0 15,-21 1-15,21 20 0,-21-20 16,21-1-16,-22 0 0,22 1 0,0-1 15,0 0-15,0-21 0,0 22 16,0-22-16,0 0 0,0 0 0,0 0 16,22-21-16,-22 22 0,21-22 15,0 21-15,0-21 0,0 0 0,0 0 16,1 0-16,-1 0 0,0-21 16,0-1-16,21 1 0,-20 0 0,-1 0 15,0 0-15,21 0 0,-21-22 16,1 22-16,-22-21 0,21 21 15,0-1-15,-21-20 0,21 21 16,-21 0-16,0 0 0,0-1 0,21 22 16,-21 22 15,0-1-31,0 0 0,0 0 16,0 0-16,-21 22 0,21-22 0,0 0 15,0 0-15,0 0 0,0 0 16,0 1-16,0-1 0,0 0 0,0 0 15,0 0-15,21-21 16,0 21-16,1-21 0,-1 0 16,0 0-16,0 0 0,0 0 15,0-21-15,1 0 0,-22 0 16,21 0-16,-21 0 16</inkml:trace>
  <inkml:trace contextRef="#ctx0" brushRef="#br0" timeOffset="5072.24">4614 635 0,'0'0'0,"-21"0"0,21 21 16,0 0-16,0 1 16,0-1-1,21-21 1,0 0-16,1 0 0,-1 0 15,0 0-15,0 0 0,0 0 16,-21-21-16,21 21 0,-21-22 0,0 1 16,0 0-1,-21 0-15,0 21 0,0 0 16,0 0-16,0 0 0,-1 0 16,1 0-16,0 0 0,0 0 15,0 0-15,21 21 0,-21-21 16,21 21-16,0 0 0,0 1 15,0-1-15,0 0 16,21 0 0,0-21-16,0 21 0,0-21 15</inkml:trace>
  <inkml:trace contextRef="#ctx0" brushRef="#br0" timeOffset="6203.52">5292 720 0,'-22'0'0,"44"0"0,-44-21 0,1 21 16,0 0-16,0 0 15,0 0-15,0 0 16,-1 0-16,22 21 0,-21 0 15,21 0-15,-21 0 0,0 22 0,21-22 16,0 21-16,-21-21 0,21 22 16,-21-1-16,21-21 0,0 21 0,0-20 15,0-1-15,0 0 0,0 0 16,0 0-16,21 0 0,0-21 16,0 22-16,0-22 15,0 0-15,1 0 0,-1 0 0,21 0 16,-21-22-16,0 22 0,1-21 0,-1 0 15,21 0-15,-21 0 0,0 0 16,1-22-16,-1 22 0,0 0 0,-21-21 16,21 20-16,-21-20 0,21 21 15,-21 0-15,0 0 0,0-1 0,0 1 16,0 0 0,-21 42-1,21 0 1,-21 1-16,0-1 0,21 21 0,0-21 15,0 0-15,0 22 0,0-22 16,0 0-16,0 21 0,0-20 16,0-1-16,0 0 0,0 0 15,21 0-15,0-21 0,0 0 16,0 21-16,1-21 0,-1 0 16,0 0-16,0 0 0,0 0 0,0 0 15,1-21-15,20 21 0,-21-21 16,0 0-16,0 0 0,1-22 0,-22 22 15,21-21-15,0 0 0,-21-1 16,21-20-16,0 20 0,-21 1 0,21-21 16,1 20-16,-22 1 0,0 0 15,21-22-15,0 22 0,-21-1 16,0 1-16,0 21 0,21-21 0,-21 20 16,0-20-16,0 21 0,0 0 15,0 42 16,0 0-31,-21 0 0,21 22 0,0-1 16,-21-21-16,21 21 0,-21 22 16,-1-22-16,22 1 0,0-1 0,0 21 15,-21-20-15,21 20 0,0-20 16,-21-1-16,21 21 0,0-20 0,0-1 16,0-21-16,0 22 0,0-22 15,21 21-15,0-21 0,1-21 16,-22 21-16,21-21 0,21 22 15,-21-22-15,0 0 0,1 0 0,-1 0 16,21-22-16,-21 1 0,0 0 16,1 0-16,-1 0 0,0 0 0,0-22 15,0 22-15,0-21 0,1-1 16,-1 1-16,0 0 0,-21-1 0,21 1 16,-21 0-16,21-1 0,-21 22 15,0-21-15,0 0 0,0-1 0,0 22 16,21 0-16,-21-21 0,0 20 15,0 1-15,0 0 0,0 0 16,0 42 31,0 0-16,0 0 0,-21 1 1</inkml:trace>
  <inkml:trace contextRef="#ctx0" brushRef="#br0" timeOffset="6652">5715 677 0,'21'0'31,"0"0"-15,0 0-16,1 0 0,-1 0 15,21 0-15,-21 0 0,22 0 0,-22 0 16,0 0-16,21-21 0,-21 21 16,1 0-16,-1 0 0,0 0 0,-21-21 15,0 0 1</inkml:trace>
  <inkml:trace contextRef="#ctx0" brushRef="#br0" timeOffset="6995.78">5440 487 0,'0'0'0,"0"21"0,-21 0 16,21 0-1,21-21 1,0 0 0,0 0-16,0 0 15,0 0-15,1 0 0,-1-21 16,-21 0-16,0 0 0,21 21 15,-21-21-15,-21 0 16,0 21-16,-1 0 16,1 0-16,0 0 15,0 0-15,21 21 16,0 0-16,0 0 16,21-21-1</inkml:trace>
  <inkml:trace contextRef="#ctx0" brushRef="#br0" timeOffset="8311.87">6413 275 0,'0'-21'16,"0"0"-16,22 21 0,-22 21 31,0 0-31,0 0 16,0 22-16,0-1 0,0 0 15,0 1-15,0-1 0,0 0 0,0 1 16,0 20-16,0-20 0,0 20 16,0-21-16,0 22 0,-22-22 15,22 1-15,0-1 0,0 0 16,0-21-16,0 22 0,0-22 0,0 0 16,0 0-16,0 0 0,22-21 15,-1 0 1,0 0-16,0-21 15,0 21-15,0-21 0,1 0 0,-1 0 16,0 0-16,0-1 0,0 1 0,0-21 16</inkml:trace>
  <inkml:trace contextRef="#ctx0" brushRef="#br0" timeOffset="8980.5">6858 741 0,'21'0'0,"-42"21"31,21 0-31,-21 0 16,0-21-16,21 43 0,0-22 0,0 0 16,-22 0-16,22 0 0,0 1 15,0-1-15,0 0 0,0 0 16,0 0-16,0 0 16,22-21-16,-1 0 15,0 0-15,0 0 0,0 0 16,22 0-16,-22-21 0,0 0 15,0 21-15,21-21 0,-20 0 0,-1 0 16,0-1-16,-21 1 0,21 0 16,0 0-16,-21 0 0,0-22 0,0 22 15,0 0-15,0 0 16,0 0-16,0 0 16,0 42 15,0 0-31,0 0 15,0 0-15,0 22 0,-21-22 0,21 21 16,0 0-16,-21 1 0,21-1 16,-21 0-16,21 22 0,0-22 15,0 1-15,0 20 0,-21-21 0,21 22 16,-22-22-16,22 22 0,0-1 16,0 1-16,-21-1 0,21 1 0,-21-1 15,21 1-15,0-1 0,0-20 16,0 20-16,-21 1 0,21-22 0,0 0 15,0 1-15,-21-1 0,21-21 0,0 21 16,0-20-16,-21-1 0,-1-21 16,1 21-16,0-21 0,0 0 15,0 0-15,0 0 0,-1 0 0,1 0 16,-21-21-16,21 21 0,-22-21 16,1-1-16,21 1 0,-21 0 15,-1 0-15,1 0 0,21 0 0,-22-1 16,22 1-16,0 21 0,-21-21 15,21 0-15,-1 0 0,1 21 0,0-21 16,21-1-16,-21 1 16,21 0-16,0 0 0,0 0 15,0 0-15,0-1 0,21 1 16,0 0-16,0-21 0,1 21 16</inkml:trace>
  <inkml:trace contextRef="#ctx0" brushRef="#br0" timeOffset="11300.53">8678 339 0,'0'0'0,"0"-21"15,0 42 1,-21 0-1,21 0-15,-21 0 0,21 22 16,-21-1-16,21-21 0,0 21 0,0 1 16,0-1-16,-21 0 0,21 1 15,-22-1-15,22 0 0,0 1 0,0-1 16,-21-21-16,21 22 0,0-22 16,-21 0-16,21 0 0,0 0 15,0-42 16,0 0-31,21-21 16,0 20-16,1-20 0,-1 0 16,0-1-16,0 22 0,21-21 15,-20 0-15,-1 20 0,0 1 0,21 0 16,-21 0-16,1 0 0,-1 21 0,0 0 16,0 0-1,-21 21-15,0 0 0,0 0 16,0 0-16,0 22 0,0-22 15,0 0-15,0 21 0,0-20 0,0 20 16,0-21-16,0 21 0,0-20 16,0-1-16,0 0 0,21 0 15,0 0-15,1-21 16,-1 0-16,0 0 0,0 0 0,21 0 16,-20-21-16,-1 0 0,21 0 15,-21 0-15,22-1 0,-22-20 0,21 21 16,-21-21-16,0-1 0,1 1 0,-22 0 15,21-1-15,-21 1 0,21 0 16,-21 20-16,0-20 0,0 0 0,0-1 16,0 22-16,0-21 0,0 21 15,0 0-15,0-1 0,0 44 47,0 20-47,0-21 0,-21 21 16,21-20-16,0 20 0,-21 0 0,21 1 15,0-22-15,0 21 0,0 0 16,0 1-16,0-22 0,0 21 0,0-21 16,0 22-16,0-22 0,0 0 15,0 0-15,21 0 0,0 1 0,0-22 16,-21 21-16,21-21 16,0 0-16,1 0 0,-1 0 0,0 0 15,0 0-15,0-21 0,-21-1 0,21 1 16,1 21-16,-1-21 15,0 0-15,0-21 0,0 20 0,0 1 16,1-21-16,-1 21 0,0 0 16,21-22-16,-21 22 0,1 0 0,-1-21 15,21 20-15,-21 22 0,0-21 16,22 0-16,-22 21 0,0 0 0,0 0 16,-21 21-16,21-21 15,-21 21-15,0 1 0,0-1 0,0 0 16,0 0-16,0 0 0,0 22 0,0-22 15,0 0-15,0 0 0,0 0 16,0 0-16,0 1 0,0-44 63,22 1-63,-22 0 0,0 0 0,0 0 15,0 0-15,0-1 0,0 1 16,0 0-16,0 0 0,0 0 0,0 0 15,-22-1-15,22 1 0,-21 21 0,0-21 16,0 21-16,0 0 0,0 0 16,-22 0-16,22 0 0,0 0 15,0 21-15,0 0 0,-22 1 16,22-22-16,0 42 0,0-21 0,0 0 16,-1 0-16,1 22 15,0-22-15,21 21 0,-21-21 0,21 1 16,0 20-16,0-21 0,0 0 0,0 0 15,0 1-15,0-1 0,21 0 16,0 0-16,0-21 0,1 0 0,-1 0 16,0 0-16,0 0 0,0 0 15,22 0-15,-22-21 0,0 0 0,0 0 16,0 21-16,0-43 0,1 22 16,-1 0-16,0 0 0,0 0 0,0-22 15,0 22-15,-21 0 0,0 0 16,22 0-16,-22-1 0,21 1 15,-21 42 32,-21 1-47,21-1 0,-22 21 16,22-21-16,0 0 0,0 22 0,0-22 16,0 0-16,0 0 0,0 0 15,0 1-15,0-1 0,0 0 0,22 0 16,-1-21-16,0 0 0,-21 21 0,21-21 15,0 0-15,0 0 0,1 0 16,-1 0-16,0-21 0,0 21 0,0-21 16,0 0-16,1 0 15,-1-1-15,-21-20 0,21 21 0,0-21 16,-21 20-16,21 1 0,-21-21 16,21 21-16,1 0 0,-22-1 0,0 1 15,21 0-15,-21 42 31,0 0-15,0 1-16,0-1 0,0 0 16,0 0-16,0 0 0,0 0 0,0 1 15,0-1-15,0 0 0,0 0 16,0 0-16,21 0 0,-21 1 0,21-22 16,0 21-16,0-21 15,1 0-15,-1 0 0,21 0 16,-21 0-16,0 0 0,1 0 0,20 0 15,-21-21-15,0 21 0,0-22 16,22 1-16,-22 0 0,0-21 0,0 21 16,0-22-16,1 22 0,-22-21 15,21-1-15,0 1 0,0-21 0,0 20 16,-21 1-16,0 0 0,21-1 16,-21 1-16,0 0 0,0-1 0,0 1 15,0 21-15,0 0 0,0-22 16,0 22-16,0 0 15,-21 42 17,21 0-32,0 0 15,0 22-15,0-1 0,-21-21 16,21 22-16,-21-1 0,21 0 0,-21 1 16,21-1-16,0 0 0,0 1 15,-21-1-15,21 0 0,0 1 0,-22-1 16,22 0-16,0 1 0,0-1 15,0 0-15,0-21 0,0 22 0,0-22 16,22 0-16,-1 0 0,0-21 0,0 21 16,0-21-16,0 0 0,1 0 15,20 0-15,-21 0 0,0 0 0,22-21 16,-22 21-16,21-21 16,-21 0-16,0 0 0,1 0 0,-1-1 15,0 1-15,0 0 0,0 0 16,-21 0-16,21 0 0,-21-1 0,0 1 15,0 0-15,0 0 0,0 0 16</inkml:trace>
  <inkml:trace contextRef="#ctx0" brushRef="#br0" timeOffset="11600.39">11007 529 0,'0'0'0,"21"0"32,0 0-32,0-21 0,0 21 0,22 0 15,-22 0-15,0-21 0,21 21 16,-21 0-16,22-21 0,-22 21 0,21 0 15,-21-21-15,22-1 0,-22 22 16,0 0-16,0-21 0,0 21 16,1 0-16,-22-21 15,-22 21 1,1 0-16,0-21 0</inkml:trace>
  <inkml:trace contextRef="#ctx0" brushRef="#br0" timeOffset="11999.76">10520 233 0,'-21'0'15,"21"21"-15,21-21 47,0 0-47,0 0 16,0 0 0,0 0-16,-21-21 15,0 0 1,-21 0-1,0 21-15,0 0 16,0 0-16,21 21 16,-21-21-1,21 21-15,0 0 16,0 0 0</inkml:trace>
  <inkml:trace contextRef="#ctx0" brushRef="#br0" timeOffset="13292.36">677 1693 0,'0'0'0,"-21"0"0,0 0 15,0 0 1,42 0 31,0 0-47,0 0 16,0 0-16,22 0 0,-22 0 15,21 0-15,-21 0 0,22 0 0,-1 0 16,0 0-16,22 0 0,-22 0 15,22 0-15,-1 0 0,1 0 16,20 0-16,1 0 0,0 0 0,-1 0 16,1-21-16,0 21 0,21-21 15,-22 21-15,22 0 0,0 0 0,21 0 16,0-21-16,-21 21 0,21 0 16,0 0-16,-21-21 0,21 21 15,0 0-15,0 0 0,0 0 16,-22-21-16,22 21 0,0 0 0,0 0 15,0 0-15,0-22 0,0 22 16,0 0-16,0 0 0,0-21 0,22 21 16,-22 0-16,0-21 0,0 21 0,21-21 15,-21 21-15,0 0 0,21-21 16,-21 21-16,0 0 0,0 0 0,0-21 16,21 21-16,-21 0 0,21 0 15,-21-22-15,0 22 0,21 0 0,-21 0 16,0-21-16,22 21 0,-1 0 15,-21 0-15,21-21 0,-21 21 16,21-21-16,-21 21 0,21 0 0,-21 0 16,21 0-16,-21 0 0,0-21 15,0 21-15,0 0 0,0 0 0,0 0 16,0 0-16,22 0 0,-22 0 16,0-21-16,0 21 0,-22 0 0,22 0 15,-21 0-15,0 0 0,0 0 16,-21 0-16,-1 0 0,1 0 0,0 0 15,-22 0-15,1 0 0,-1 0 0,-21 0 16,1 0-16,-22 0 0,21 0 16,-21 0-16,1 0 15,-1 0 1,-42 0 15,-1 0-15,1 0-16,0 0 0,-21 0 0,21 0 15,-22 0-15,-20 0 0,20 0 16</inkml:trace>
  <inkml:trace contextRef="#ctx0" brushRef="#br0" timeOffset="14643.63">952 1757 0,'0'0'16,"-21"0"-16,21 21 0,-21-21 0,0 0 16,21 21-16,-21-21 0,21 21 31,21-21 16,0 0-32,0 0-15,0 0 16,1 0-16,-1 0 0,21 0 0,-21 0 16,22 0-16,-1 0 15,21 0-15,-20 0 0,20 0 0,1 0 16,-1 0-16,22 0 0,-22 0 16,1-21-16,21 21 0,-22 0 0,22 0 15,-22 0-15,22 0 0,0 0 16,-1-21-16,22 21 0,-21 0 0,21 0 15,-1 0-15,-20 0 0,21 0 16,0-21-16,-22 21 0,22 0 0,0 0 16,0 0-16,0 0 15,21 0-15,-21 0 0,21 0 0,-22 0 16,1 0-16,21 0 0,-21 0 16,21 0-16,0 0 0,0 0 0,-21 0 15,21 0-15,-21-21 0,21 21 0,-21 0 16,21 0-16,0 0 0,0 0 15,-22 0-15,22 0 0,0 0 0,-21 0 16,21 0-16,0 0 0,0 0 16,0 0-16,21 0 0,-21 0 0,0-21 15,0 21-15,0 0 0,0 0 16,0 0-16,0 0 0,22 0 0,-22 0 16,0 0-16,0 0 15,0 0-15,-22 0 0,22 0 0,0 0 16,0 0-16,-21 0 0,21 0 0,-21 0 15,21 0-15,-21 0 0,0 0 16,0-22-16,-1 22 0,22 0 0,-21 0 16,21 0-16,-21 0 0,0 0 15,0 0-15,-22 0 0,22 0 0,0 0 16,-21 0-16,21 0 0,-22-21 16,1 21-16,21 0 0,-22 0 0,1 0 15,-21 0-15,20 0 0,-20 0 0,-1 0 16,1 0-16,-1 0 0,-20 0 15,20 0-15,1 0 0,-22 0 16,0 0-16,22 0 0,-22 0 16,0 0-16,1 0 0,-1 0 0,-21 0 15,22 0-15,-22 0 0,0 0 0,0 0 16,0 0-16,0 0 0</inkml:trace>
  <inkml:trace contextRef="#ctx0" brushRef="#br0" timeOffset="14801.54">12128 1693 0,'-63'0'31,"63"22"-15,-21-22-16,0 0 15,-1 0 1,1 0-16,0 0 0</inkml:trace>
  <inkml:trace contextRef="#ctx0" brushRef="#br0" timeOffset="16500.16">3302 953 0,'0'-22'0,"0"44"63,0-1-63,0 0 15,0 0-15,-21 0 16,21 0-16,0 1 0,0-1 0,0 21 16,0-21-16,0 22 0,0-22 15,-21 21-15,21 0 0,-22-20 0,22 20 16,0 0-16,0 1 15,-21-1-15,21 21 0,-21-20 0,0 20 16,21-20-16,0-1 0,0 21 16,0-20-16,-21-1 0,21 0 0,0 1 15,0-1-15,-21-21 0,21 22 16,0-1-16,0-21 0,0 0 0,0 0 16,0 22-16,0-22 0,0 0 15,0 0-15,0 0 0,0 1 16,0-1-16,0-42 265,0-1-233</inkml:trace>
  <inkml:trace contextRef="#ctx0" brushRef="#br0" timeOffset="31499.93">720 3217 0,'0'-21'31,"0"0"-15,0 0 15,0 0-31,-22 0 16,1 21-1,0-22-15,0 22 0,0 0 16,0 0-16,-1 0 0,1 0 16,0 0-16,0 0 15,0 0-15,0 22 0,-1-22 16,1 21-16,0 0 0,0 0 0,0 0 15,0 0-15,-1 1 0,1-1 0,0 21 16,0-21-16,21 0 16,0 22-16,0-22 0,-21 0 15,21 0-15,0 22 0,0-22 0,0 0 16,0 0-16,0 0 16,21 0-16,0-21 0,0 0 0,-21 22 15,21-22-15,1 0 0,-1 0 16,21 0-16,-21 0 0,0 0 0,1 0 15,-1-22-15,0 22 0,0-21 16,21 0-16,-20 0 0,-1 21 16,0-42-16,0 20 0,0 1 0,0 0 15,-21-21-15,22-1 0,-1 22 16,-21-21-16,21 0 0,-21 20 16,0-20-16,0 0 0,0-1 15,21 22-15,-21-21 0,0 0 0,21 20 16,-21-20-16,0 21 0,0-21 15,0 20-15,21 1 0,-21 0 0,0 0 16,0 0-16,0 0 16,-21 42 15,21 0-31,0 0 16,0 21-16,-21-20 0,21 20 0,0-21 0,-21 21 15,21 1-15,-21-1 0,21 0 16,0 1-16,0-1 0,0 0 15,0 1-15,0-1 0,0-21 16,0 22-16,0-22 0,0 21 16,0-21-16,0 0 0,0 1 15,0-1-15,21-21 32,0-21-17,-21-1-15</inkml:trace>
  <inkml:trace contextRef="#ctx0" brushRef="#br0" timeOffset="32036.63">931 3217 0,'0'-21'0,"-21"21"15,21-21-15,-21 21 16,21-21-16,0 0 16,0 0-16,21 21 15,0 0-15,0 0 16,1 0-16,-1 0 15,0 0-15,0 21 0,0-21 0,0 21 16,1 0-16,-1 0 0,-21 22 16,21-22-16,-21 0 0,0 0 0,21 21 15,-21-20-15,0 20 0,0-21 16,0 0-16,-21 0 0,0 1 16,0-1-16,21 0 0,-22 0 15,1-21-15,21-21 31,0 0-15,0 0-16,0-1 0,0-20 16,0 21-16,21-21 0,1 20 15,-1-20-15,0 21 0,-21 0 16,21 0-16,0-1 0,0 1 0,1 0 16,-1 0-16,0 21 15,0-21-15</inkml:trace>
  <inkml:trace contextRef="#ctx0" brushRef="#br0" timeOffset="32331.46">1566 3154 0,'0'21'47,"0"0"-47,0 0 0,0 1 16,0-1-16,-21 0 0,21 0 15,0 21-15,0-20 0,0-1 0,0 0 16,0 0-16,-21 0 0,21 0 15,0 1-15,0-1 0</inkml:trace>
  <inkml:trace contextRef="#ctx0" brushRef="#br0" timeOffset="32700.25">1545 2985 0,'0'0'15,"0"21"-15,0 0 0,21-21 31,0 0-31,1 0 0,-1 0 16,0 0-16,0-21 16,-21 0-1,0-1-15,0 1 0,0 0 16,-21 21 0,0-21-16,0 21 0,-1 0 15,1 0-15,0 0 16,21 21-1,0 0-15,0 0 0,0 1 16,0-1-16,21 0 16,0 0-1</inkml:trace>
  <inkml:trace contextRef="#ctx0" brushRef="#br0" timeOffset="33049.05">1841 3133 0,'-21'0'15,"21"-21"1,0 42 15,0 0-31,0 0 0,21 0 16,-21 0-16,0 22 0,0-22 15,0 0-15,22 0 0,-22 0 0,0 1 16,0-1-16,0 0 0,0 0 16,0 0-16,0 0 0,0-42 46,0 0-30,0 0-16</inkml:trace>
  <inkml:trace contextRef="#ctx0" brushRef="#br0" timeOffset="33331.93">2032 3006 0,'0'21'32,"0"0"-32,-21 0 0,21 0 15,-21 1-15,-1 20 0,22-21 16,0 0-16,-21 22 0,0-22 0,0 0 16,21 21-16,0-21 0,0 1 15,-21-1-15,21 0 0,-21 0 16,21 0-16,0-42 62,21 0-62</inkml:trace>
  <inkml:trace contextRef="#ctx0" brushRef="#br0" timeOffset="33740.32">2138 3260 0,'21'0'15,"0"0"1,0-21-16,-21-1 15,21 22-15,1-21 0,-22 0 0,21 21 16,-21-21-16,21 0 0,0 0 16,-21-1-16,-21 22 31,0 0-31,0 0 0,-1 0 0,1 0 16,0 0-16,0 22 0,0-22 15,21 21-15,-21 0 0,-1 0 0,22 21 16,-21-20-16,21-1 0,0 0 15,0 21-15,0-21 0,0 1 0,0-1 16,0 0-16,0 0 0,0 0 16,0 0-16,21-21 15,1 0-15,-1 0 16,0 0-16,0 0 0,0 0 16,0-21-16,1 0 0</inkml:trace>
  <inkml:trace contextRef="#ctx0" brushRef="#br0" timeOffset="34196.05">2561 3112 0,'0'0'0,"0"-22"16,0 1-1,0 0-15,21 21 16,0 0-16,1 0 16,-1 0-16,0 0 0,0 0 15,0 0-15,0 0 0,1 21 16,-22 0-16,21-21 0,0 22 16,-21-1-16,0 21 0,0-21 0,21 0 15,-21 1-15,0 20 0,0-21 16,0 0-16,0 0 0,0 1 0,0-1 15,-21 0-15,21 0 0,-21-21 16,21 21-16,-21-21 31,21-21-31,0 0 0,0 0 16,0 0-16,0-1 16,0 1-16,0 0 0,0-21 0,21 21 15,-21-1-15,21-20 0,-21 21 16,0 0-16,21 0 0,0-1 0,-21 1 15,21 0-15,-21 0 0,22 21 16,-1 0-16,-21-21 16,21 21-16,0 0 0,0 0 15</inkml:trace>
  <inkml:trace contextRef="#ctx0" brushRef="#br0" timeOffset="34828.71">3365 3302 0,'43'0'15,"-43"-21"-15,21 21 16,-21-21-16,0 0 15,-21 21 17,0 0-32,-1 21 15,1-21 1,21 21-16,0 0 16,21-21 46,1 0-46,-22-21-1,21 0-15</inkml:trace>
  <inkml:trace contextRef="#ctx0" brushRef="#br0" timeOffset="35712.44">3852 3006 0,'0'21'31,"0"0"-31,0 0 16,0 0-16,0 1 0,0-1 15,0 0-15,0 0 0,0 0 0,0 0 16,0 1-16,0-1 0,0 0 16,0 0-16,0 0 15,0 0 1,0-42 31,0 0-47,0 0 0,0 0 15,0 0-15,0-1 0,0 1 16,0 0-16,0 0 0,0 0 0,0 0 16,21-1-16,1 1 0,-1 21 15,0-21-15,0 0 0,0 21 0,0 0 16,1-21-16,-1 21 0,0 0 0,0 0 16,0 0-16,0 0 15,1 0-15,-1 21 0,0 0 0,0-21 16,0 21-16,-21 0 0,21 1 15,1-1-15,-22 0 0,21 21 0,-21-21 16,0 1-16,0-1 0,0 0 16,0 0-16,0 0 0,-21-21 0,-1 21 15,1-21-15,0 0 0,21 22 0,-21-22 16,0 0-16,0 0 16,21-22-1,0 1-15,0 0 16,0 0-16,0 0 0,0 0 0,0-1 15,21 1-15,0-21 0,0 21 16,0 0-16,22-1 0,-22 1 16,21 0-16,0 0 0,1 0 0,-1 0 15,0 21-15,1 0 0,-22 0 16,21 0-16,1 0 0,-22 0 0,21 21 16,-21 0-16,0 0 0,-21 0 0,0 0 15,0 1-15,0 20 0,0-21 16,0 0-16,0 22 0,0-22 0,0 0 15,-21 0-15,0 0 0,21 0 16,-21-21-16</inkml:trace>
  <inkml:trace contextRef="#ctx0" brushRef="#br0" timeOffset="36429.03">5249 3196 0,'21'0'16,"1"0"-16,-1 0 0,0-21 16,-21 0-16,21 21 0,0-21 15,-21 0-15,21-1 0,-21 1 16,0 0-16,0 0 15,0 0-15,0 0 0,0-1 16,-21 22-16,0-21 0,0 21 16,0 0-16,0 0 0,-1 0 15,1 0-15,0 0 0,-21 0 0,21 21 16,-1 1-16,1-22 0,0 21 16,0 0-16,21 21 0,0-21 0,-21 1 15,21-1-15,0 21 0,0-21 0,0 0 16,0 22-16,0-22 0,0 0 15,0 0-15,21 0 0,0 1 16,0-22-16,0 0 16,1 0-16,-1 0 0,21 0 0,-21 0 15,0-22-15,1 1 0,-1 21 16,0-21-16,0 0 0,21 0 16,-20 0-16,-22-1 0,21 1 0,0 0 15,0 0-15,0 0 0,-21 0 16,0-1-16,0 1 0,0 0 0,0 0 15,0 0-15,0 42 32,-21 0-17,21 0-15,-21 0 0,21 1 16,0 20-16,0-21 16,0 0-16,0 0 0,0 1 0,0-1 15,0 0-15,0 0 16,21-21-16,0 0 15,0 0-15,1 0 0,-1 0 0,0-21 16,0 21-16,0-21 0</inkml:trace>
  <inkml:trace contextRef="#ctx0" brushRef="#br0" timeOffset="36925.74">5863 2963 0,'-21'22'31,"0"-1"-31,21 0 16,0 0-16,-21-21 0,21 21 0,0 0 15,0 22-15,0-22 0,0 0 16,0 0-16,0 0 0,0 1 0,0-1 16,0 0-16,0 0 0,0 0 15,-22-21 32,22-21-47,0 0 0,0 0 16,0 0-16,0-1 0,0 1 15,0 0-15,0 0 0,0-21 16,0 20-16,0 1 0,22 0 0,-1 0 16,0 0-16,0 0 0,0-1 15,22 1-15,-22 21 0,0-21 0,21 21 16,-21 0-16,22 0 0,-22 0 0,0 0 15,21 21-15,-20-21 0,20 21 16,-21 1-16,0-1 0,0 0 0,1 0 16,-22 21-16,0-20 0,0-1 15,0 21-15,0-21 0,0 0 0,-22 1 16,1-1-16,0 0 0,21 0 0,-21 0 16,0 0-16,0-21 15,21 22-15,0-44 31,0 1-31,0 0 16,21 21-16,0-21 0</inkml:trace>
  <inkml:trace contextRef="#ctx0" brushRef="#br0" timeOffset="37432.44">6794 2921 0,'0'0'0,"-63"-21"16,42 21-16,0 0 15,-1 0-15,1 0 0,0 0 16,-21 0-16,21 0 0,-1 21 0,1 0 16,0-21-16,0 21 0,0 1 15,0 20-15,-1-21 0,1 0 0,0 0 16,0 22-16,21-22 0,0 0 0,0 0 15,0 0-15,0 1 0,0-1 16,0 0-16,21-21 0,0 21 16,0-21-16,1 0 0,-1 0 15,0 0-15,0 0 0,0-21 16,0 0-16,22 21 0,-22-21 0,0-1 16,0 1-16,0 0 0,1 0 15,-1 0-15,0 0 0,-21-1 0,21-20 16,-21 21-16,21 21 0,-21-21 0,21 0 15,-21-1-15,0 44 47,-21-1-47,21 0 0,-21 0 0,21 0 16,-21 0-16,21 1 0,0-1 0,0 0 16,0 0-16,0 0 15,0 0-15,0 1 0,0-1 0,0 0 16,21 0-16,0-21 15,22 0-15,-22 0 0,0 0 16,0 0-16,21-21 0,1 21 0,-22-21 16</inkml:trace>
  <inkml:trace contextRef="#ctx0" brushRef="#br0" timeOffset="38152.04">7493 2921 0,'0'0'0,"-21"0"15,-106-21 1,84 21-16,22 0 16,-21 0-16,21 21 0,-22-21 0,1 21 15,21 0-15,0 1 0,-22-22 16,22 21-16,0 0 0,21 0 0,0 0 16,0 0-16,0 1 0,0-1 15,0 0-15,0 0 0,21 0 16,0-21-16,1 0 0,-1 0 0,0 0 15,21 0-15,-21 0 0,1 0 16,20 0-16,-21-21 0,21 21 16,-20-21-16,-1 21 0,0-21 0,0 0 15,0-1-15,0 1 0,1 0 16,-22 0-16,0 0 0,0 0 16,21 21-16,-21-22 0,0 1 15,0 42 16,0 1-15,0-1-16,-21 0 0,21 21 16,0-21-16,-22 1 0,22 20 15,0 0-15,0 1 0,0-1 0,0 0 16,0 22-16,0-22 0,0 0 0,0 22 16,0-1-16,0-20 0,0 20 15,0 1-15,0-22 0,0 22 16,0-1-16,0 1 0,22-1 0,-22 1 15,21-1-15,-21 1 0,0-1 16,0-21-16,0 22 0,0-22 0,0 22 16,0-22-16,0 0 0,0 1 0,-21-22 15,-1 21-15,22-21 0,-21 1 16,0-1-16,0-21 0,0 0 16,0 0-16,-1 0 0,1 0 0,0-21 15,-21-1-15,21 1 0,-1-21 16,1 21-16,-21-22 0,21 1 0,0-21 15,-1 20-15,1-20 0,0-1 0,21 1 16,0-22-16,-21 22 16,21-22-16,0 21 0,0 1 0,0-1 15,0 1-15,0 21 0,21-22 0,0 1 16,0 20-16,1 1 0,-1 0 16,0-22-16,0 43 0,21-21 0,-20-1 15,-1 22-15,0-21 0,21 21 0,-21-22 16,1 22-16,-1 0 0,21 0 15</inkml:trace>
  <inkml:trace contextRef="#ctx0" brushRef="#br0" timeOffset="38536.82">7556 3027 0,'0'21'0,"0"-42"0,-21 42 0,42-21 31,1 0-31,-1 0 16,0 0-16,0 0 0,0 0 0,22 0 15,-22-21-15,0 0 0,21 21 0,-21-21 16,1 21-16,-1-22 16,0 22-16,0-21 0,0 21 0,-21-21 0,0 0 15,-21 21 16,0 0-31,0 0 0,0 0 0,-1 0 16,1 0-16,0 0 0,0 21 16,0 0-16,0 0 0,-1 1 0,22-1 15,-21 0-15,21 0 0,0 0 16,0 0-16,0 1 0,0-1 0,0 0 16,0 0-16,21-21 0,1 0 15,-1 0-15,0 0 16,0 0-16,0 0 0,0 0 15,1 0-15,-1-21 0,0 21 0</inkml:trace>
  <inkml:trace contextRef="#ctx0" brushRef="#br0" timeOffset="38972.57">8361 2561 0,'0'0'0,"0"-21"31,0 0-31,-21 21 16,-1 21-16,1 0 15,21 0-15,-21 1 0,0-1 16,0 21-16,0 0 0,21-20 0,-22 20 16,1 0-16,0-21 15,21 22-15,0-1 0,0-21 0,0 22 16,0-22-16,0 21 0,0-21 0,0 0 15,0 1-15,0-1 0,21 0 16,-21 0-16,21 0 0,1-21 0,20 0 16,-21 0-16,0 0 0,0 0 15,1 0-15,20-21 0,-21 21 0,0-21 16,22 0-16,-22 0 0</inkml:trace>
  <inkml:trace contextRef="#ctx0" brushRef="#br0" timeOffset="39298.05">8721 2498 0,'0'0'0,"0"-21"16,21 21-16,0 0 16,0 0-16,0 0 0,0 0 15,22 0-15,-22 21 0,0 0 0,0 0 16,22 21-16,-22-20 0,0 20 15,-21-21-15,21 21 0,-21 1 0,21-1 16,-21 0-16,0-20 0,0 20 16,0 0-16,0-21 0,-21 1 15,0 20-15,0-21 0,-22 0 0,22 0 0,0 1 16,-21-1-16,21 0 16,-1 0-16,1-21 0,0 21 0,0-21 15,0 0-15,21-21 31,21 21-31,0-21 0,0 0 16,-21 0-16</inkml:trace>
  <inkml:trace contextRef="#ctx0" brushRef="#br0" timeOffset="39643.83">9271 3006 0,'21'0'31,"0"0"-31,0 0 16,1-21-16,-22-1 15,0 1 1,0 0-1,-22 21 1,1 0-16,0 0 16,21 21-16,-21-21 0,21 21 15,-21-21-15,21 22 0,0-1 16,0 0 0</inkml:trace>
  <inkml:trace contextRef="#ctx0" brushRef="#br0" timeOffset="40587.67">10075 2307 0,'0'0'0,"0"-21"0,0 0 15,0 0-15,0 0 0,0-1 32,-21 44-1,21-1-31,0 0 16,0 0-16,-21 21 0,0 1 0,21-1 15,-21 0-15,-1 22 0,1-22 16,0 22-16,0-22 0,0 22 0,0-22 15,21 0-15,-22 1 0,22-1 16,-21 0-16,21-21 0,0 22 0,0-22 16,0 0-16,0 0 0,21 0 15,1-21-15,-1 0 0,0 0 16,21 0-16,-21 0 0,1 0 0,20 0 16,-21-21-16,21 0 0,-20 21 0,20-21 15,-21 0-15,21 0 16,-20-1-16,-1 1 0,0 0 0,0 0 15,0 0-15,0 0 0,-21-22 0,0 22 16,22 0-16,-22 0 16,0 0-16,0 42 47,0 0-47,0 0 0,0 0 0,0 0 15,0 1-15,0-1 16,0 0-16,0 0 0,0 0 15,0 0 1,21-21 0,0 0-16,0 0 15,-21-21-15,21 21 0,0-21 16</inkml:trace>
  <inkml:trace contextRef="#ctx0" brushRef="#br0" timeOffset="40779.65">10520 2519 0,'-43'0'31,"22"21"16</inkml:trace>
  <inkml:trace contextRef="#ctx0" brushRef="#br0" timeOffset="40967.54">9779 2625 0,'0'0'0,"-21"21"31,42-21-15,0 0-16,0 0 16,22 0-16,-22 0 0,21 0 15,-21 0-15,22 0 0,-1 0 0,-21 0 16,21 0-16</inkml:trace>
  <inkml:trace contextRef="#ctx0" brushRef="#br0" timeOffset="41735.66">10710 2731 0,'-21'21'46,"0"0"-30,21 0-16,0 0 16,0 0-16,0 1 0,-21-1 0,21 0 15,-21 0-15,21 0 16,0 0-16,0 1 0,0-1 16,0-42 30,0-1-30,0 1-16,0 0 0,0 0 16,0 0-16,0 0 0,21-1 15,0 1-15,-21 0 0,21 0 0,0 0 16,0 0-16,1-1 0,-1 1 0,21 21 16,-21-21-16,0 21 0,1 0 15,20 0-15,-21 0 0,0 0 16,0 0-16,1 21 0,-1 0 0,-21 1 15,21-1-15,-21 0 0,21 0 16,-21 0-16,0 0 0,0 1 0,0-1 16,0 0-16,0 0 0,0 0 15,-21-21-15,21 21 16,-21-21-16,0 0 31,21-21-15,0 0-16,0 0 0,0 0 15,0 0-15,0-1 0,21 1 16,-21 0-16,21 0 0,0 0 16,21 0-16,-20-1 0,-1-20 0,21 21 15,-21 21-15,22-21 0,-22 0 16,21 21-16,-21 0 0,0 0 0,22 0 16,-22 21-16,0 0 0,-21 0 0,0 0 15,21 0-15,-21 1 0,0 20 16,0-21-16,0 0 0,0 0 0,-21 22 15,0-22-15,0-21 0,21 21 16,-21 0-16,-1 0 0,1-21 16,21 22-16,0-44 31,21 1-15,1 0-16</inkml:trace>
  <inkml:trace contextRef="#ctx0" brushRef="#br0" timeOffset="42104.45">11557 2773 0,'21'0'0,"0"0"0,0 0 0,1 0 15,-1 0-15,-21-21 0,21 21 16,0-21-16,0 21 0,22-22 0,-22 1 15,0 21-15,-21-21 0,21 0 16,0 0-16,-21 0 0,0-1 16,0 1-16,-21 21 15,0 0-15,0 0 0,0 0 16,-1 0-16,1 0 0,-21 21 0,21-21 16,0 22-16,-1 20 0,1-21 0,0 0 15,0 0-15,21 22 0,0-22 16,0 0-16,0 21 0,0-20 0,0-1 15,0 0-15,0 0 0,0 0 16,21-21-16,0 21 0,0-21 16,1 0-16,-1 22 0,21-22 0,-21 0 15,22 0-15,-22 0 0,21 0 16,0-22-16,1 1 0,-1 21 0,-21-21 16</inkml:trace>
  <inkml:trace contextRef="#ctx0" brushRef="#br0" timeOffset="42844.97">12298 2201 0,'0'0'15,"0"-21"-15,0 0 16,0 42 31,-21 0-47,-1 1 0,1-1 0,0 21 16,0-21-16,0 22 0,0-1 15,-1 0-15,1 22 0,0-22 0,-21 22 16,21-22-16,-1 0 0,1 1 0,21-1 15,0 0-15,0 1 16,0-22-16,0 0 0,0 21 0,21-42 16,1 21-16,-1 1 0,21-22 0,-21 0 15,22 0-15,-1 0 0,0 0 16,-21 0-16,22 0 0,-1 0 0,0 0 16,1-22-16,-1 1 0,-21 0 0,22 0 15,-22 0-15,21-22 0,-21 22 16,0-21-16,1 0 0,-1-1 0,-21-20 15,0 20-15,0-20 0,0 21 16,0-1-16,0-20 0,0 20 0,0 1 16,-21 21-16,-1-21 0,1 20 0,0 1 15,-21 0-15,21 0 16,-22 21-16,22 0 0,-21 0 0,-1 0 16,1 0-16,0 21 0,21 0 0,-22 0 15,1 1-15,21-1 0,0 21 16,-1-21-16,1 22 0,0-1 0,21 0 15,-21 1-15,21-1 0,0 0 16,0 1-16,0-1 0,0-21 0,0 21 16,21-20-16,0-1 0,0 0 0,1 0 15,-1-21-15,21 0 0,-21 0 16,22 21-16</inkml:trace>
  <inkml:trace contextRef="#ctx0" brushRef="#br0" timeOffset="43272.76">12806 2561 0,'0'0'0,"0"-21"0,21 0 0,0 21 16,-21-21-16,0 42 31,0 0-31,-21 0 0,0 0 0,21 1 16,-21-1-16,-1 21 15,22-21-15,0 22 0,-21-22 0,21 21 16,-21-21-16,21 0 0,0 1 0,0-1 16,0 0-16,0 0 0,0 0 15,21-21-15,0 0 0,1 0 16,-1 0-16,0 0 0,0 0 0,0 0 16,0-21-16,22 21 0,-22-21 15,21 0-15,-21 0 0,22-1 0,-22-20 16,0 21-16,0-21 0,0 20 15,1-20-15,-1 0 0,-21 21 0,0-22 16,0 22-16,0 0 0,0 0 16,0 0-16,0-1 0,0 1 15,0 0 1,-21 21-16,-1 0 16,1 0-16,21 21 0,-21-21 15,21 21-15,-21-21 0,21 22 16</inkml:trace>
  <inkml:trace contextRef="#ctx0" brushRef="#br0" timeOffset="43591.57">13568 2032 0,'0'0'0,"0"-21"0,0 0 15,-21 21 1,-1 21-16,22 0 16,-21 0-16,0 0 0,21 22 0,0-1 15,-21-21-15,0 43 0,0-22 0,21 0 16,-22 1-16,22 20 0,0-20 16,-21 20-16,0-21 0,21 1 0,0-1 15,-21 0-15,0 1 0,21-22 16,-21 21-16,21-21 0,0 1 0,0-1 15,0 0-15,0 0 16,21-21 15,0 0-31,0-21 0,-21 0 0,21 21 16,0-21-16</inkml:trace>
  <inkml:trace contextRef="#ctx0" brushRef="#br0" timeOffset="43996.34">13864 2582 0,'0'-63'31,"0"42"-31,-21 21 16,0 0-16,0 0 0,-1 0 16,1 0-16,0 0 0,0 21 15,0 0-15,0-21 0,21 21 0,0 0 16,0 1-16,0-1 0,0 0 15,0 0 1,21-21-16,0 21 16,0-21-16,0 0 0,0 21 0,1-21 15,-1 22-15,0-22 16,0 21-16,0-21 0,-21 21 0,21 0 16,-21 0-1,0 0 1,-21-21-16,0 0 0,0 0 15,0 22-15,-22-22 0,22 0 16,0 0-16,-21 0 0,21 0 0,-1 0 16,1 0-16,0 0 0,0 0 0,0 0 15,21-22 1,0 1 0,0 0-16,0 0 15</inkml:trace>
  <inkml:trace contextRef="#ctx0" brushRef="#br0" timeOffset="44252.19">13377 2350 0,'0'0'0,"-21"0"15,21-22-15,21 22 16,0 0-16,22 0 0,-22-21 15,0 21-15,21 0 0,1 0 16,-1 0-16,0 0 0,-20 0 0,20 0 16,0 0-16,-21 0 0,22 0 15,-22 0-15,0 0 16</inkml:trace>
  <inkml:trace contextRef="#ctx0" brushRef="#br0" timeOffset="44803.88">14541 2286 0,'0'0'0,"-21"21"46,0 0-46,21 1 16,-21-1-16,21 21 0,-21-21 0,0 22 16,-1-1-16,1-21 15,21 21-15,-21 1 0,0-22 0,21 21 16,0 1-16,0-22 0,0 0 0,0 21 16,0-21-16,0 1 0,0-1 15,21 0-15,0 0 0,0-21 16,22 0-16,-22 0 0,0 0 0,0 0 15,0 0-15,22 0 0,-22 0 16,0-21-16,0 21 0,0-21 0</inkml:trace>
  <inkml:trace contextRef="#ctx0" brushRef="#br0" timeOffset="45136.23">14922 2328 0,'0'0'0,"0"-21"16,0 0-16,22 21 15,-1 0-15,0 0 0,0 0 0,21 0 16,-20 0-16,20 0 0,-21 0 16,21 21-16,1-21 0,-22 21 0,21 22 15,-21-22-15,1 21 0,-1-21 0,-21 22 16,0-1-16,0 0 0,0-20 15,-21 20-15,-1 0 0,-20-21 0,21 22 16,-21-22-16,20 0 0,-20 21 16,0-20-16,21-22 0,-22 21 15,22 0-15,0-21 0,0 0 0,0 21 16,-1-21-16,22-21 31,22 0-31,-1 21 0,0-21 16</inkml:trace>
  <inkml:trace contextRef="#ctx0" brushRef="#br0" timeOffset="45471.4">15557 2731 0,'0'21'32,"22"-21"-32,-1 0 0,0 0 15,0-21-15,0 21 16,0-22-16,-21 1 0,0 0 16,0 0-16,-21 21 31,0 0-16,0 0-15,0 0 0,0 0 16,21 21-16,-22 0 16</inkml:trace>
  <inkml:trace contextRef="#ctx0" brushRef="#br0" timeOffset="46020.17">16341 2371 0,'0'0'0,"0"-21"0,21 21 0,-21 21 31,0 0-31,0 0 15,0 0-15,0 22 0,0-22 0,-21 21 16,21 0-16,0 1 0,0-22 16,-22 21-16,22-21 0,-21 22 0,21-22 15,0 0-15,0 0 0,0 0 0,-21 1 16,21-1 0,0-42-1,21-1 1,-21 1-16</inkml:trace>
  <inkml:trace contextRef="#ctx0" brushRef="#br0" timeOffset="46375.96">16341 2159 0,'0'0'0,"-22"0"16,1 0-16,0 21 0,0 0 15,0 1-15,21-1 16,0 0 0,21-21-1,0 0-15,0 0 0,0 0 0,1 0 16,-1 0-16,0 0 0,0 0 16,0 0-16,0-21 0,1 21 15,-22-21-15,0-1 0,0 1 16,0 0-16,0 0 15,-22 0-15,1 21 0,21-21 16,-21 21-16,0 0 0,0 0 16,21 21-16,0 0 15,0 0-15,0 0 0,0 0 16,0 1-16,0-1 0,0 0 16,0 0-16,0 0 0,0 0 15</inkml:trace>
  <inkml:trace contextRef="#ctx0" brushRef="#br0" timeOffset="47132.12">16722 2392 0,'0'21'47,"0"0"-47,-22 0 0,1 22 16,21-22-16,-21 0 0,21 0 15,0 0-15,0 22 0,0-22 0,0 0 16,-21 0-16,21 0 0,0 1 0,0-1 16,-21 0-16,21 0 0,0 0 15,0-42 32,0 0-47,0 0 16,0 0-16,0-1 0,0 1 0,0 0 15,0 0-15,0 0 0,0-22 16,0 22-16,0 0 0,21-21 0,0 21 16,0-1-16,0 1 0,1 0 15,-1 21-15,0-21 0,0 21 0,0-21 16,0 21-16,22 0 0,-22 0 15,0 0-15,0 21 0,0 0 0,1 0 16,-1 0-16,0 1 0,-21 20 0,0-21 16,21 0-16,-21 22 0,0-22 15,0 21-15,0-21 0,0 0 0,0 1 16,0-1-16,-21 0 0,21 0 16,-21-21-16,21 21 0,-21-21 15,-1 0 1,22-21-1,0 0-15,0 0 16,0 0-16,0-1 0,0 1 16,0-21-16,0 21 0,22-22 15,-1 22-15,0-21 0,0 0 0,0 20 16,0-20-16,22 21 0,-22 0 16,21 0-16,1-1 0,-1 1 0,0 21 15,1 0-15,-1 0 0,0 0 0,-21 21 16,1 22-16,-1-22 0,0 0 15,0 21-15,-21 1 0,0-1 0,0-21 16,0 22-16,0-1 16,-21-21-16,0 0 0,0 22 0,21-22 15,-22 0-15,1-21 0,21 21 0,0 0 16,0-42 15</inkml:trace>
  <inkml:trace contextRef="#ctx0" brushRef="#br0" timeOffset="47553.12">17780 2392 0,'0'0'0,"0"-42"16,0 63 15,0 0-15,0 21-16,-21-21 0,21 22 15,-21-22-15,21 21 0,-22 1 16,1-1-16,21 21 0,-21-20 0,0-1 16,21 22-16,0-22 0,0 21 0,-21 1 15,21-1-15,0 1 16,-21-1-16,21 22 0,-22 0 0,22-22 15,0 22-15,-21 0 0,0-1 0,0-20 16,0 42-16,21-22 0,-21 1 16,-1 0-16,1-1 0,0 1 0,0 0 15,0-22-15,0-21 0,-1 22 0,1-22 16,21-21-16,-21 22 0,0-22 16,21 0-16,0-42 15,0 0 1,21 0-16,0-1 0,-21-20 0,21 21 15,1-21-15,-1-1 0,0 1 16,0-22-16,0 22 0</inkml:trace>
  <inkml:trace contextRef="#ctx0" brushRef="#br0" timeOffset="47898.93">17716 2625 0,'0'0'0,"-21"-21"16,21-22-16,0-20 15,0 20-15,0 22 0,21 0 16,-21 0-16,22 21 0,-1-21 0,0 21 16,0 0-16,0 0 0,0 0 15,1 0-15,20 0 0,-21 0 0,0 21 16,0 0-16,22 0 0,-22 22 0,0-22 15,0 21-15,0 0 0,-21-20 16,0 20-16,0-21 0,0 0 0,-21 0 16,0 1-16,0-1 0,0 0 15,-22 0-15,22-21 0,0 0 0,-21 21 16,21-21-16,-22 0 0,22 0 16,0 0-16,0 0 0,0 0 15,21-21-15,0 0 16,0 0-16,0 0 0</inkml:trace>
  <inkml:trace contextRef="#ctx0" brushRef="#br0" timeOffset="48615.85">18500 1799 0,'0'0'0,"21"-63"16,-21 42-16,0 42 31,0 0-15,-21 21-16,-1-21 0,1 22 0,0-1 15,0 0-15,21 1 0,-42 20 0,20-20 16,1-1-16,0 21 0,0-20 16,21 20-16,-21-20 0,21 20 0,-21-21 15,21 1-15,0-1 0,0 0 16,0-20-16,0 20 0,21-21 0,0 0 16,0 0-16,0-21 0,0 22 15,1-22-15,-1 0 0,0 0 16,0 0-16,0 0 0,0-22 15,1 1-15,-1 0 0,0 0 16,0 0-16,0 0 0,0-22 0,1 22 16,-1-21-16,0 21 0,0-22 0,0 22 15,0 0-15,-21 0 0,22 0 16,-22-1-16,21 22 0,-42 22 31,-1-1-31,22 0 16,-21 0-16,21 0 0,-21 0 15,0 1-15,21-1 0,-21 0 16,21 0-16,0 0 0,0 0 0,0 1 16,0-1-1,0-42 1,21-1 0,0 22-16,-21-21 0</inkml:trace>
  <inkml:trace contextRef="#ctx0" brushRef="#br0" timeOffset="48784.76">18754 2159 0,'-22'0'31,"44"21"0</inkml:trace>
  <inkml:trace contextRef="#ctx0" brushRef="#br0" timeOffset="49088.58">19177 2201 0,'0'0'0,"0"-21"15,-21 21 1,0 0-16,-1 0 0,1 0 16,0 21-16,0 1 0,0-1 15,0 0-15,-1 0 0,1 0 16,0 22-16,0-22 0,21 0 0,0 21 16,0-21-16,0 1 0,0 20 15,0-21-15,0 0 0,0 0 0,0 1 16,21-22-16,-21 21 0,21-21 15,0 0-15,22 0 0,-22 0 16,0 0-16,21 0 0,-20 0 0,20 0 16,-21 0-16,21-21 0,-20-1 15,20 1-15,-21 0 0,21 0 0,-20 0 16</inkml:trace>
  <inkml:trace contextRef="#ctx0" brushRef="#br0" timeOffset="49304.46">19494 2265 0,'0'0'16,"0"-21"-16,-21 21 31,0 0-31,0 21 16,21 0-16,-21 0 0,0 0 0,21 22 15,0-22-15,0 0 0,0 0 16,0 22-16,0-22 0,0 0 16,0 0-16,0 0 0,0 0 15,0 1-15,21-22 16,0 0-16,0 0 15,0 0-15,0-22 0,-21 1 16,22 0-16</inkml:trace>
  <inkml:trace contextRef="#ctx0" brushRef="#br0" timeOffset="49616.28">19579 2117 0,'0'0'0,"-85"42"31,64-21-15,21 0-16,0 1 15,21-22-15,1 0 16,-1 0-16,0 0 16,0 0-16,0 0 0,0-22 15,-21 1 1,0 0-16,0 0 0,0 0 15,-21 21-15,21-21 16,-21 21-16,0 0 16,0 0-16,0 0 15,21 21 1,0 0-16,0 0 16</inkml:trace>
  <inkml:trace contextRef="#ctx0" brushRef="#br0" timeOffset="49940.3">19960 1905 0,'0'-42'15,"0"21"-15,0-1 0,0 44 31,0-1-31,0 0 16,-21 21-16,21-21 0,-21 22 0,0-1 16,-1-21-16,22 22 0,-21-1 15,0 0-15,0 1 0,0-1 0,21 0 16,-21 1-16,-1-1 0,22 0 16,0-21-16,0 22 0,0-22 0,0 21 15,0-21-15,0 1 0,0-1 16,22-21 15,-1-21-31,-21-1 16,21 1-16,-21 0 0</inkml:trace>
  <inkml:trace contextRef="#ctx0" brushRef="#br0" timeOffset="50116.2">19664 2265 0,'0'0'0,"-21"0"31,42 0-15,0 0-16,0 0 0,0 0 15,0 0-15,22 0 0,-22 0 0,21 0 16,-21-21-16,22 21 0,-22 0 0,21-21 16,-21 21-16,22-22 0</inkml:trace>
  <inkml:trace contextRef="#ctx0" brushRef="#br0" timeOffset="50400.04">20405 1863 0,'0'0'0,"-43"-43"15,22 43 1,0 0 0,0 0-16,0 22 0,21-1 0,0 0 15,-22 0-15,1 0 0,21 0 0,-21 22 16,21-22-16,-21 21 0,21-21 15,-21 22-15,0-1 0,21-21 0,0 22 16,0-1-16,-22-21 0,22 21 16,-21 1-16,21-1 0,0-21 0,0 22 15,0-22-15,0 21 0,0-21 0,0 0 16,0 1-16,0-1 16,21-21-16,1 0 0,-1 0 15,-21-21-15,21 21 16,0-22-16,0 1 0,0 0 15</inkml:trace>
  <inkml:trace contextRef="#ctx0" brushRef="#br0" timeOffset="51008.7">20468 2307 0,'-21'0'16,"0"21"-16,0 1 0,21-1 15,-22-21-15,22 21 0,-21 0 16,21 0-16,0 0 0,0 1 15,0-1-15,0 0 0,0 0 16,0 0-16,21-21 0,1 0 16,-1 21-16,0-21 0,0 0 15,21 0-15,-20 0 0,-1 0 16,21-21-16,-21 0 0,0 21 0,1-21 16,-1 0-16,0 0 0,0-1 15,0 1-15,-21 0 0,0 0 0,21 0 16,-21 0-16,22 21 0,-22-22 0,0 1 31,0 42 16,0 1-47,0-1 0,-22 0 0,22 0 16,-21 21-16,21-20 0,0 20 15,0 0-15,0-21 0,0 22 0,0-1 16,0 22-16,0-22 0,0 0 0,0 1 15,0-1-15,0 0 0,0 1 16,0-1-16,0 21 0,0-20 0,0-1 16,0 22-16,0-22 0,0 0 0,0 1 15,0-1-15,0 0 0,0 1 16,0-1-16,-21-21 0,0 0 0,0 0 16,21 1-16,-21-1 0,-1 0 15,-20-21-15,21 0 0,0 0 16,0 0-16,-1 0 0,-20 0 0,21-21 15,-21 0-15,-1-1 0,1 1 0,0 0 16,-1 0-16,1-21 0,0 20 16,-1 1-16,22 0 0,-21-21 0,21 21 15,-1-1-15,22 1 0,0 0 16,-21 0-16,21 0 0,0 0 0,0-1 16,0-20-16,0 21 0,0 0 0,0-22 15,21 22-15,-21 0 0</inkml:trace>
  <inkml:trace contextRef="#ctx0" brushRef="#br0" timeOffset="51936.05">21040 1842 0,'0'0'16,"21"0"-16,-21-22 0,0 44 31,0-1-31,0 0 0,0 0 16,0 0-16,0 22 0,-21-22 15,21 21-15,-22-21 0,22 22 0,0-22 16,-21 21-16,21-21 0,-21 0 16,21 1-16,-21 20 0,21-21 0,0 0 15,0 0-15,0 1 16,0-1-16,0-42 47,21-1-47,0 22 0,-21-21 0,21 0 15,1 0-15,-1 0 0,0 0 16,-21-1-16,0 1 0,21 21 16,0-21-16,-21 42 31,0 0-16,0 1-15,0-1 0,0 0 16,0 0-16,0 0 0,0 0 0,0 1 16,0-1-16,0 0 0,21 0 0,1-21 15,-22 21-15,21-21 0,0 21 16,0-21-16,0 0 0,0 0 16,1 0-16,20 0 0,-21-21 0,0 0 15,22 0-15,-22 0 0,21 0 16,-21-1-16,0 1 0,1-21 0,-1 21 15,0-22-15,0 1 0,0 0 16,-21-1-16,21 1 0,-21 0 0,0-1 16,0 1-16,0 21 0,-21-21 15,0 20-15,0 1 0,0 0 0,0 21 16,-1 0-16,1 0 0,0 0 0,0 0 16,0 0-16,0 0 0,-1 21 15,1 0-15,21 1 0,0-1 0,-21 0 16,21 0-16,0 0 15,0 0-15,0 1 0,0-1 16,0 0-16,21 0 0,0-21 16,1 21-16</inkml:trace>
  <inkml:trace contextRef="#ctx0" brushRef="#br0" timeOffset="52656.73">22098 2138 0,'0'-42'16,"0"20"-16,0 1 15,-21 0-15,0 0 16,-1 21 0,1 0-16,0 0 0,0 0 0,0 21 15,0 0-15,-1 0 0,1 1 16,0-1-16,0 21 0,-21-21 0,20 22 15,1-22-15,21 21 0,-21 0 16,21-20-16,0-1 0,0 21 0,0-21 16,0 0-16,0 1 0,21-1 15,0-21-15,1 0 16,-1 0-16,0 0 0,21 0 0,-21-21 16,1-1-16,-1 22 0,0-21 15,21 0-15,-21 0 0,1 0 0,-1 0 16,0-1-16,0-20 0,-21 21 0,21 0 15,-21 0-15,0-1 0,0 1 16,0 0-16,0 0 0,0 42 31,-21 0-15,21 0-16,-21 1 16,0-1-16,21 0 0,0 0 0,0 0 15,0 22-15,0-22 0,0 0 16,0 0-16,0 0 0,0 0 15,0 1-15,21-22 0,0 0 16,0 0-16,0 0 0,1 0 16,20 0-16,-21-22 0,0 22 15,0-21-15,22 0 0,-22 0 0,0 0 16,0 0-16,0-1 0,1 1 16,-1-21-16,0 21 0,0 0 0,-21-1 15,21 1-15,-21 0 0,0 0 16,0 42 15,0 0-31,0 0 0,0 1 16,-21-1-16,21 0 0,-21 0 0,21 0 15,0 0-15,0 1 0,0-1 0,0 0 16,0 0-16,0 0 0,0 0 16,21-21 15,0-21-31,-21 0 0,21 0 15</inkml:trace>
  <inkml:trace contextRef="#ctx0" brushRef="#br0" timeOffset="52987.55">22542 1863 0,'0'0'16,"-21"0"-16,-21 21 0,21 0 0,-22-21 0,22 21 15,0 22-15,0-22 0,21 0 16,0 0-16,0 0 0,0 0 0,0 1 16,21-22-16,0 21 0,22-21 15,-22 0-15,0 0 0,0 0 0,21 0 16,-20 0-16,-1 0 0,0 0 16,0-21-16,0-1 0,0 1 15,-21 0-15,22 0 0,-22 0 16,0 0-16,0-1 0,0 1 15,0 0-15,-22 21 0,1-21 0,0 21 16,0 0-16,0 0 0,0 0 16,-22 0-16,22 0 0,0 0 0,0 21 15,0-21-15,-1 21 0,1 0 16,0 1-16,21-1 16,21-21-16</inkml:trace>
  <inkml:trace contextRef="#ctx0" brushRef="#br0" timeOffset="53352.34">23008 1672 0,'0'0'0,"21"-21"0,-21 0 0,0 0 15,21 0-15,-21 42 31,0 0-31,-21 0 0,21 0 0,-21 0 16,21 22-16,-21-1 0,0 0 16,21-20-16,-21 20 0,-1 0 0,22 1 15,-21-1-15,0 0 16,21 1-16,-21-1 0,0-21 0,21 21 16,-21 1-16,21-22 0,0 21 0,0-21 15,0 1-15,0 20 0,0-21 16,0 0-16,21 0 0,-21 1 15,21-22-15,0 0 0,0 0 16,0 0-16,1 0 0,-1-22 16,0 22-16,0-21 0,0 0 15,0 0-15,-21 0 0,22 21 0,-22-21 16,21-1-16,-21 1 0,0 0 0</inkml:trace>
  <inkml:trace contextRef="#ctx0" brushRef="#br0" timeOffset="53612.2">22796 2074 0,'0'0'16,"-21"0"-16,42 0 16,1 0-1,-1-21-15,0 21 0,21 0 0,-21 0 16,22 0-16,-22 0 0,21 0 15,-21 0-15,22 0 0,-22 0 0,0-21 16,0 21-16,0 0 16,1 0-16,-22-21 47</inkml:trace>
  <inkml:trace contextRef="#ctx0" brushRef="#br0" timeOffset="59609.23">24236 1270 0,'0'-21'16,"21"21"-1,0-21-15,-21 0 16,21 21-16,0-22 0,1 22 16,-22-21-16,21 21 0,-21-21 15,21 21-15,-21-21 16,0 0-16,0 0 15,0-1 1,-21 22 15,0 22-31,-1-1 16,1-21-16,21 21 0,-21 0 16,0 0-16,0 0 0,0 1 0,-1 20 15,-20-21-15,21 0 0,0 22 16,0-1-16,-1-21 0,1 21 15,0 1-15,0-1 0,0 0 0,0 1 16,-1 20-16,-20 1 0,21-22 16,0 22-16,0-1 0,-1 1 0,1-1 15,0-21-15,0 22 0,0-1 16,21 1-16,-21-22 0,21 22 0,0-1 16,0-20-16,0 20 0,0-21 0,21 1 15,0 20-15,0-20 0,0-1 16,22-21-16,-22 21 0,21-20 0,-21 20 15,22-21-15,-22 0 0,21 0 16,-21-21-16,0 22 0,1-22 16,-1 0-16,0 0 0,0 0 0,0 0 15,0 0-15,1 0 16,-1 0-16,0-22 0,0 1 16,0 21-16</inkml:trace>
  <inkml:trace contextRef="#ctx0" brushRef="#br0" timeOffset="74119.98">24638 1757 0,'0'21'141,"21"-21"-125,0 0-16</inkml:trace>
  <inkml:trace contextRef="#ctx0" brushRef="#br0" timeOffset="74928.5">24744 1757 0,'-21'0'16,"-1"0"-1,1 0 1,21-21 0,0 0-1,0-1 17,21 22-32,1 0 15,-1 0-15,0 0 0,0 0 16,21 0-16,-20-21 0,20 21 0,-21 0 15,21 0-15,-20 0 0,20 0 16,-21 0-16,0 21 0,0-21 0,1 22 16,-22-1-16,0 0 0,0 0 15,0 0-15,0 0 0,0 1 0,-22-1 16,1 0-16,-21 0 0,21 0 16,-22 0-16,1 1 0,0-1 0,-1 0 15,1 0-15,21-21 0,-21 21 0,20-21 16,1 0-16,0 0 15,0 21-15,0-21 0,0 0 16,42 0 15,0-21-31,0 21 0,0 0 16,22 0-16,-22-21 0,0 21 16,21 0-16,1 0 0,-22 0 0,21 0 15,0 0-15,-20 0 0,20 0 16,0 0-16,-21 0 0,22 0 0,-22 0 15,0 21-15,0-21 0,0 21 16,1 1-16,-1-22 0,-21 21 0,0 0 16,0 0-16,0 0 15,0 0-15,0 1 16,0-1-16,-21 0 0,-1 0 16,1-21-16,0 21 0,0-21 15,-21 0-15,20 0 0,-20 21 0,21-21 16,-21 0-16,-1 0 0,1 0 0,-22 0 15,22 0-15,0 0 0,21 0 16,-22 0-16,1 0 0,0 0 0,20-21 16,1 21-16,0 0 0,0 0 0,0-21 15,0 21-15,-1 0 16,22-21 15,22 21 0,-1 0-15,0 0-16,21 0 0</inkml:trace>
  <inkml:trace contextRef="#ctx0" brushRef="#br0" timeOffset="76715.49">25929 2286 0,'0'0'0,"0"-21"125,0 0-125,21 0 16,0 21-1,1 0 16,-22 21-15,0 0-16,0 0 0,0 0 16,0 0-1,-22-21-15,1 0 0,21 22 16,-21-22-16,0 0 0,0 0 0,0 0 16,-1 0-16,1 0 15,0 0-15,0 0 0,0 0 16,0 0-1,21-22-15,0 1 16,0 0-16,0 0 16,0 0-16,21 21 15,0 0-15,-21-21 0,21 21 16,0 0-16,0 0 16,1 0-16,-1 0 15,0 21-15,-21 0 16,0 0-16,0 0 15,0 0-15,0 1 16,-21-22 0,21 21-16,-21-21 0,-1 0 0,1 0 15,0 0 1,0 0-16,0 0 16,0-21-1,21-1-15,0 1 16,0 0-16,0 0 0,0 0 15,21 21-15,0-21 0,0-1 16,0 22-16,0 0 16,1 0-16,-1 0 15,0 0-15,0 22 16,-21-1 0,0 0-1,0 0-15,0 0 0,-21 0 16,0-21-1,0 0-15,-1 0 16,1 0 0,0 0-1,21-21-15,0 0 16,0 0-16,0 0 16,0 0-16,21 21 15,0-22-15,1 22 16,-1 0-1,0 0-15,0 0 16,0 22 0,-21-1-16,0 0 15,0 0-15,-21 0 16,0-21 0,0 0-16,0 21 15,-1-21-15,1 0 16,0 0-1,0-21-15,21 0 16,0 0-16,0 0 16,0 0-16,0-1 15,21 22-15,0 0 16,0-21-16,1 21 0,-1 0 16,0 0-16,0 0 15,0 0-15,0 21 16,-21 1-16,0-1 15,0 0 1,0 0-16,-21-21 16,0 21-16,0-21 15,0 0-15,21 21 16,-21-21-16,-1 0 16,22-21-1,0 0-15,0 0 16,0 0-1,0 0-15,0-1 16,0 1-16,22 21 16,-1 0-16,-21-21 0,21 21 15,0 0-15,0 0 0,0 0 32,-21 21-32,0 0 15,0 1-15,0-1 16,0 0-16,-21-21 15,21 21-15,-21-21 16,0 21-16,0-21 16,0 0-1,-1 0 1,22-21 0,0 0-16,-21 21 15,21-21-15,0 0 16,0-1-16,21 22 15,-21-21-15,22 21 16,-1 0-16,-21-21 0,21 21 16,0 0-16,0 0 15,0 0-15,1 0 16,-22 21-16,21-21 0,-21 21 0,0 1 16,21-22-16,-21 21 0,0 0 15,21 0-15,-21 0 0,0 0 0,0 1 16,0 20-16,0-21 0,0 0 0,-21 22 15,0-22-15,0 0 0,-1 21 16,-20-21-16,21 1 0,-21-1 0,-1 0 16,1 0-16,0 0 0,-22 0 15,22-21-15,-1 0 0,1 22 16,0-22-16</inkml:trace>
  <inkml:trace contextRef="#ctx0" brushRef="#br0" timeOffset="78124.14">26649 1122 0,'-21'0'15,"-1"0"-15,1 0 0,42 0 47,1 0-47,20 0 16,-21 0-16,21 0 0,1 0 15,-1 0-15,22 0 0,-22 0 0,0 0 16,22 0-16,-22 0 0,0 0 16,1 0-16,-22 0 0,21 0 15,-21 0-15,-21 21 32,-21-21-32,0 0 0,-21 0 0,21 0 15,-22 0-15</inkml:trace>
  <inkml:trace contextRef="#ctx0" brushRef="#br0" timeOffset="78451.96">26839 1164 0,'0'21'31,"0"1"-16,0-1-15,0 0 0,0 0 0,-21 21 16,21-20-16,0 20 0,-21-21 16,21 21-16,0 1 0,-21-1 0,21 0 15,0 1-15,0 20 0,-21-20 16,21-1-16,-22 0 0,1 1 16,21-1-16,0 0 0,0 1 15,-21-22-15,21 0 0,-21 0 0,21 0 16,0 0-16,0 1 0,0-44 47,0 1-32,21 0-15</inkml:trace>
  <inkml:trace contextRef="#ctx0" brushRef="#br0" timeOffset="78719.81">27136 1693 0,'0'0'0,"0"22"31,0-1-31,0 0 0,0 0 16,0 0-16,-22 0 0,22 1 0,0-1 16,0 0-16,-21 0 0,21 0 15,-21 0-15,21 1 0,0-1 0,-21-21 16,21 21-16,0 0 15,0-42 32,0 0-47,0 0 0,0-1 0,0 1 16,0 0-16</inkml:trace>
  <inkml:trace contextRef="#ctx0" brushRef="#br0" timeOffset="78880.72">27072 1566 0,'0'-21'16,"0"0"-16,21 21 63,-21 21-48</inkml:trace>
  <inkml:trace contextRef="#ctx0" brushRef="#br0" timeOffset="79636.45">27326 1630 0,'0'21'0,"0"21"31,0-20-31,0-1 0,0 0 16,0 0-16,-21 0 0,21 0 16,0 1-16,0-1 0,0 0 15,0 0-15,0 0 0,0 0 0,0 1 16,0-1 0,-21-21-16,0 0 46,21-21-46,0-1 16,0 1-16,0 0 0,0 0 0,0 0 16,0 0-16,0-1 0,0-20 15,21 21-15,-21 0 0,21 0 16,0-1-16,0 1 0,-21 0 0,21 0 16,1 21-16,-1-21 0,0 21 15,0 0-15,0 0 0,0 0 0,1 0 16,-1 21-16,0 0 0,0 0 15,-21 0-15,0 22 0,0-22 0,0 21 16,0-21-16,0 22 0,0-22 16,0 21-16,0-21 0,0 1 0,0-1 15,0 0-15,0 0 0,0 0 16,0 0-16,-21-21 16,0 0-1,21-21 1,0 0-16,0 0 15,0 0-15,0 0 0,0-22 16,0 22-16,0 0 0,0 0 0,21-22 16,0 22-16,0-21 0,0 21 15,1 0-15,20-1 0,-21-20 0,21 42 16,1-21-16,-1 0 0,0 21 16,1 0-16,-22 0 0,21 0 15,1 21-15,-22 0 0,0 0 0,0 0 0,-21 22 16,0-22-16,0 0 0,0 21 15,0-20-15,-21 20 0,0-21 16,0 0-16,-1 0 0,1 1 16,0-1-16,0-21 0,21 21 0,-21 0 15,0-21-15,42-21 47,0 0-47,0 0 16</inkml:trace>
  <inkml:trace contextRef="#ctx0" brushRef="#br0" timeOffset="80044.22">28257 1820 0,'0'22'0,"22"-22"15,-1 0-15,0 0 16,0 0-16,0-22 16,0 1-16,1 21 0,-1-21 0,0 21 15,0-21-15,-21 0 0,21 21 16,-21-21-16,21 21 0,-21-22 0,0 1 16,0 0-1,-21 21 1,0 0-16,0 0 0,0 21 15,0 0-15,-1 1 0,1-1 16,0 0-16,0 21 0,0-21 16,0 22-16,-1-22 0,1 0 0,21 21 15,0-20-15,-21-1 0,21 0 0,0 0 16,0 0-16,0 0 16,21 1-16,0-22 15,22 0-15,-22 0 16,0 0-16,21 0 0,-20 0 15,-1-22-15,0 1 0,21 21 0,-21-21 16</inkml:trace>
  <inkml:trace contextRef="#ctx0" brushRef="#br0" timeOffset="99505.12">28956 1461 0,'0'0'0,"21"0"0,-21-22 15,21 22-15,-21-21 0,21 0 16,-21 0-16,0 0 0,22 0 0,-1-1 16,-21 1-16,21 0 0,0 0 15,-21 0-15,21 0 0,-21-1 0,21 1 16,-21 0-16,0 42 31,0 0-15,0 1-16,-21 20 0,0 0 0,0 1 15,-21-1-15,20 0 16,1 1-16,0 20 0,-21 1 0,21-1 16,-1 1-16,1-22 0,0 21 15,0-20-15,21 20 0,0-20 0,0-22 16,0 21-16,0-21 0,0 22 15,21-43-15,0 21 0,22 0 0,-22-21 16,21 0-16,0 0 0,1 0 16,-1 0-16,0-21 0,1 0 0,-1-1 15,0-20-15,1 21 0,-1-21 16,0-22-16,-20 22 0,20-22 0,-21 22 16,0-22-16,0 22 0,1-21 15,-22 20-15,0 1 0,0 0 16,0 20-16,0-20 0,0 21 0,0 0 15,0 0-15,0-1 0,0 1 16,-22 21 0,1 0-1,21 21-15,-21-21 16,21 22-16,0-1 0,0 0 0,0 0 16,0 0-16,0 0 15,0 1-15,0-1 0</inkml:trace>
  <inkml:trace contextRef="#ctx0" brushRef="#br0" timeOffset="99984.5">29549 1609 0,'0'21'16,"0"0"0,0 0-16,0 0 0,0 1 15,0-1-15,0 0 16,0 21-16,0-21 0,0 22 0,-22-22 15,22 0-15,-21 21 0,21-20 16,-21-1-16,21 0 0,-21 0 16,21 0-16,0 0 0,0 1 0,0-1 15,-21-21-15,21-21 47,0-1-47,0 1 0,0 0 0,0 0 16,21-21-16,-21 20 0,21-20 15,0 21-15,0-21 0,1-1 0,-1 22 16,0-21-16,0 21 0,0-22 16,0 22-16,1 21 0,20-21 15,-21 21-15,0 0 0,0 0 16,-21 21-16,22 0 0,-1 0 0,-21 1 16,0 20-16,0 0 0,0-21 15,0 22-15,0-1 0,0-21 0,0 22 16,-21-22-16,21 0 0,-22 0 15,22 0-15,0 0 0,0 1 0,-21-22 16,21 21-16,-21-21 16,21-21 15,21-1-31,0 1 16,-21 0-16</inkml:trace>
  <inkml:trace contextRef="#ctx0" brushRef="#br0" timeOffset="100211.37">30057 1736 0,'0'0'0,"0"21"15,0 0-15,0 0 16,0 0-16,-22 1 0,1-1 16,21 0-16,-21 21 0,0-21 0,21 1 15,0-1-15,-21 0 0,21 0 16,-21 0-16,21 0 0,0 1 0,0-1 15,0 0 1,21-42 0,0 0-16,0-1 15,0 1-15,0 0 16</inkml:trace>
  <inkml:trace contextRef="#ctx0" brushRef="#br0" timeOffset="100516.2">30226 1524 0,'0'0'0,"0"-21"0,-21 21 0,-64 0 32,64 0-32,0 0 15,21 21-15,0 0 0,21-21 16,0 21 0,21-21-16,-20 0 15,-1 0-15,0 0 0,0 0 16,0-21-16,0 21 0,-21-21 0,0 0 15,0 0-15,0 0 16,0-1-16,-21 1 16,0 21-16,0 0 0,0 0 15,0 0-15,-1 0 0,1 0 16,0 21 0,21 1-16,0-1 15,21-21 1,0 0-16</inkml:trace>
  <inkml:trace contextRef="#ctx0" brushRef="#br0" timeOffset="100804.04">30628 1207 0,'0'0'0,"0"-22"16,21 1-16,-21 0 0,21 21 15,-21-21-15,0 42 16,0 0-1,0 0-15,0 1 0,0 20 0,0 0 16,0-21-16,-21 22 0,0 20 16,0-20-16,0 20 0,0-21 15,-1 22-15,1-1 0,0-20 0,21 20 16,-21-20-16,0-1 0,21 0 16,-21 1-16,21-22 0,0 21 15,0-21-15,-22 0 0,22 1 0,0-1 16,22-42 15,-1-1-31</inkml:trace>
  <inkml:trace contextRef="#ctx0" brushRef="#br0" timeOffset="101183.82">30967 1693 0,'0'0'0,"21"-21"0,-21 0 15,-21 21 1,0 0-16,-1 0 0,1 0 16,0 21-16,-21-21 0,21 21 15,-22 1-15,22-1 0,0 0 0,0 0 16,0 0-16,21 0 0,0 1 16,0-1-16,0 0 0,21 0 15,0-21-15,0 21 16,0-21-16,0 0 0,1 21 15,-1-21-15,0 0 0,0 22 16,0-1-16,0-21 0,-21 21 0,0 0 16,0 21-1,-21-20 1,0-22-16,-21 0 0,21 21 0,-1-21 16,-20 0-16,21 0 0,-21 21 15,20-21-15,1 0 0,0 0 0,0 0 16,21-21-1,0 0 1,21-1-16,0 1 0,0 0 16</inkml:trace>
  <inkml:trace contextRef="#ctx0" brushRef="#br0" timeOffset="101475.79">30649 1418 0,'0'0'0,"-21"0"0,21-21 16,21 21-1,0-21-15,22 21 16,-22 0-16,21 0 0,1 0 16,-1 0-16,0 0 0,1 0 15,-1 0-15,0 0 0,1 0 16,-1 0-16,0 0 0,-21 0 0,1 0 15,-1 0-15,0 0 0,-42 0 32,0 21-32,-1-21 15,1 21-15,0-21 0,0 0 0,0 21 16</inkml:trace>
  <inkml:trace contextRef="#ctx0" brushRef="#br0" timeOffset="101972.29">31115 2053 0,'0'21'0,"0"-42"0,0 64 15,21-43 17,0 0-32,0 0 0,1 0 15,-1 0-15,0 0 0,0-22 16,0 22-16,-21-21 0,21 21 0,-21-21 16,0 0-16,0 0 15,-21 21-15,0 0 0,0 0 16,0 0-16,0 0 15,-1 0-15,1 0 16,21 21-16,21-21 47,1 0-47,-1 0 0,0-21 16,-21 0 15,0-1-31,-21 22 15,0 0 1,-1 0-16,1 0 0,0 0 16,0 0-16</inkml:trace>
  <inkml:trace contextRef="#ctx0" brushRef="#br0" timeOffset="102440.27">31813 1693 0,'0'0'0,"22"-21"0,-22 0 16,0 0-16,21 21 0,-21-21 15,0 0-15,0-1 16,-21 22 0,-1 0-1,1 0-15,0 0 0,0 22 16,0-1-16,0 0 0,-1 0 16,1 0-16,21 0 0,0 1 0,0-1 15,0 0-15,0 0 0,0 0 16,0 0-16,21 1 0,1-1 0,-1 0 15,-21 0-15,21 0 0,0 0 16,0 1-16,0-1 0,-21 0 16,0 0-16,0 0 0,0 0 15,0 1-15,-21-22 16,0 21-16,0-21 0,0 0 16,0 0-16,-22 0 0,22 0 15,-21 0-15,21 0 0,-1 0 16,1 0-16,0 0 0,0 0 0,21-21 31,21 21-15,0 0-16,22-22 0</inkml:trace>
  <inkml:trace contextRef="#ctx0" brushRef="#br0" timeOffset="102757.08">32173 1651 0,'-21'21'31,"21"0"-31,0 1 0,-21-1 0,0 0 16,0 21-16,21-21 0,-22 1 15,1 20-15,21-21 0,0 21 16,-21-20-16,21-1 0,-21 0 0,21 0 15,0 0-15,0 0 0,0 1 16,21-22-16,-21 21 0,21-21 16,0 0-16,1 0 0,-1 0 15,21 0-15,-21 0 0,0 0 0,22 0 16,-22-21-16,0 21 16,0-22-16,0 22 0,1-21 0,-22 0 15</inkml:trace>
  <inkml:trace contextRef="#ctx0" brushRef="#br0" timeOffset="102939.98">32110 1905 0,'0'0'0,"21"0"16,0 0-16,0 0 0,0 0 15,1-21-15,20 21 0,-21 0 16,0 0-16,0 0 0,1-21 0,-1 21 16</inkml:trace>
  <inkml:trace contextRef="#ctx0" brushRef="#br0" timeOffset="103124.87">32152 1672 0,'0'0'0,"0"-21"15,21 0 17,0 21-32,1 0 0,-1 0 15,21 0-15,-21 0 0,0 0 16,1 0-16,-1 0 0,0 0 16,0 0-16,0 0 0,0 0 15,1 0-15</inkml:trace>
  <inkml:trace contextRef="#ctx0" brushRef="#br0" timeOffset="103440.69">32681 1630 0,'0'0'0,"0"-21"16,-21 21-16,0 0 15,0 0 1,0 0-16,-1 0 0,1 21 0,0 0 16,-21 0-16,21 0 0,-1 22 15,1-22-15,0 0 0,0 0 16,0 22-16,21-22 0,0 0 0,0 0 16,0 21-16,0-20 15,0-1-15,0 0 0,21-21 0,0 21 16,0 0-16,22-21 0,-22 0 15,0 21-15,21-21 0,-21 0 0,22 0 16,-22 0-16,21 0 0,-21 0 16,22-21-16,-22 0 0</inkml:trace>
  <inkml:trace contextRef="#ctx0" brushRef="#br0" timeOffset="103792.49">32935 1736 0,'0'0'0,"0"-21"0,-21 21 15,0 0 1,21 21-16,-21-21 0,0 21 16,-1 0-16,22 0 0,-21 0 0,21 1 15,-21-1-15,21 0 0,-21 21 16,21-21-16,0 1 0,0-1 16,0 0-16,21 0 15,0-21-15,0 21 0,1-21 16,-1 0-16,0 0 0,0 0 15,0 0-15,0 0 0,1-21 16,-1 0-16,0 0 0,-21 0 0,0-1 16,0-20-16,0 21 0,0 0 15,0-22-15,0 22 0,0 0 16,0 0-16,-21 21 0,0 0 16,21-21-16,-22 21 0,1 0 15,0 0-15,0 0 0,0 21 0,21 0 16,0 0-16,0 0 15,0 1-15,0-1 16</inkml:trace>
  <inkml:trace contextRef="#ctx0" brushRef="#br0" timeOffset="104048.35">33147 1736 0,'0'0'0,"21"0"0,-21-43 31,0 65-15,0-1-16,0 0 16,0 0-16,-21 0 0,0 0 15,21 22-15,-21-22 0,21 0 16,0 21-16,0-20 0,0-1 0,-22 0 16,22 0-16,0 0 0,0 0 15,22-21 16,-22-21-31,0 0 16,21 21-16</inkml:trace>
  <inkml:trace contextRef="#ctx0" brushRef="#br0" timeOffset="104256.23">33210 1693 0,'0'-21'16,"0"42"-16,22-42 31,-22 42-31,0 1 0,0-1 15,21 0-15,-21 0 0,0 0 0,0 0 16,0 22-16,21-22 0,-21 0 16,21 0-16,-21 0 15,0 1-15,0-1 16,21-21 0,0-21-1,1-1-15</inkml:trace>
  <inkml:trace contextRef="#ctx0" brushRef="#br0" timeOffset="104455.64">33464 1630 0,'0'0'0,"0"-21"0,0 0 0,0-1 15,0 44 1,-21-22-16,21 21 16,-21 21-16,0-21 0,21 0 15,-21 1-15,0 20 0,-1-21 16,1 0-16,21 0 0,-21 1 15,0-1-15,21 0 0,-21 0 0,21 0 16,0 0-16,0 1 16</inkml:trace>
  <inkml:trace contextRef="#ctx0" brushRef="#br0" timeOffset="104688.02">33613 1672 0,'0'0'0,"-22"21"31,22 1-31,-21-22 0,0 42 16,21-21-16,-21 0 0,21 0 0,-21 22 16,0-22-16,21 0 0,0 0 15,0 0-15,-22 1 0,22-1 16,-21 0-16,21 0 0,0 0 0,21-21 47</inkml:trace>
  <inkml:trace contextRef="#ctx0" brushRef="#br0" timeOffset="104975.85">33591 1630 0,'0'0'0,"22"0"32,-1 0-32,0 0 0,21 0 15,-21 0-15,1 21 0,-1-21 16,0 21-16,0 0 16,-21 1-16,0-1 0,0 21 15,0-21-15,0 0 0,0 1 16,-21-1-16,-21 0 0,20 0 0,1 0 15,-21 0-15,21 1 0,-22-1 16,22-21-16,-21 21 0,21-21 16,-22 0-16,22 0 0,0 21 0,0-21 15</inkml:trace>
  <inkml:trace contextRef="#ctx0" brushRef="#br0" timeOffset="105335.65">33845 1778 0,'0'0'16,"0"-21"-16,0 42 47,-21 0-47,0 0 0,0 1 15,0-22-15,21 21 0,0 0 0,0 0 16,0 0-16,0 0 16,21 1-16,0-22 15,0 0-15,0 0 0,-21 21 16,0 0-16,0 0 16,0 0-1,0 0-15,0 1 16,-21-22-1,0 0-15,0 0 16,0 0-16,0 21 0,-1-21 0,1 0 16,0 0-1,0 0-15</inkml:trace>
  <inkml:trace contextRef="#ctx0" brushRef="#br0" timeOffset="105801.38">31623 2582 0,'0'-21'16,"21"-21"-1,-21 63 1,0 0 0,-21 22-16,21-22 0,-21 21 0,0-21 15,-1 22-15,22-22 16,-21 21-16,0-21 0,0 0 0,0 1 16,0-1-16,21 0 0,-22 0 15,22 0-15,22-21 31,-1 0-31,0 0 0,0-21 0,21 0 16,-20 0-16</inkml:trace>
  <inkml:trace contextRef="#ctx0" brushRef="#br0" timeOffset="105989.28">31877 2477 0,'21'-22'16,"-42"44"-16,63-65 0,-42 22 0,0 42 15,0 0 1,-21 22-16,0-22 0,21 21 15,0 1-15,-21-22 0,0 21 0,21 0 16,-22-20-16,22 20 0,0-21 16,0 0-16,0 0 0,0 1 15,0-1-15,0 0 0,22-21 16,-1 0-16</inkml:trace>
  <inkml:trace contextRef="#ctx0" brushRef="#br0" timeOffset="106472">31581 2709 0,'0'0'16,"-22"0"-16,44 0 31,-1 0-31,0 0 0,21 0 0,1 0 16,-22 0-16,21 0 0,22 0 15,-22-21-15,21 21 0,-20 0 0,20-21 16,-20 0-16,20 21 0,-21-21 15,1 0-15,-1-1 0,0 1 16,-20 0-16,-1 0 0,-21 0 16,-21 21 15,-1 21-31,1 0 16,0 21-16,0-20 0,0-1 0,0 21 15,-1-21-15,1 22 0,0-22 16,21 0-16,0 0 0,0 0 0,0 0 15,0 1-15,0-1 0,0 0 16,21-21-16,0 0 16,1 0-16,-1 0 0,21 0 0,-21 0 15,22 0-15,-22 0 0,21 0 16,-21-21-16,0 0 0,22-1 0,-22 1 16,-21 0-16,21-21 0,-21 21 15,0-22-15,0 22 0,0-21 16,0 21-16,0-1 0,0 1 15,-21 0-15,0 21 0,0 0 16,-1 0-16,1 0 0,21 21 16,-21-21-16,21 21 15,0 1-15,0-1 0,21-21 16,0 0-16</inkml:trace>
  <inkml:trace contextRef="#ctx0" brushRef="#br0" timeOffset="106827.8">32829 2519 0,'0'0'15,"0"21"1,-21 0 0,0 0-16,0 22 0,0-22 15,21 0-15,0 21 0,-21-20 16,21-1-16,0 21 0,0-21 0,0 0 15,0 1-15,0-1 0,0 0 16,0 0-16,21-21 0,0 0 16,0 0-16,0 0 15,22 0-15,-22 0 0,0 0 16,0-21-16,0 0 0,0 0 0,1-1 16,-1-20-16,0 21 0,0-21 15,-21 20-15,21-20 0,-21 21 16,21 0-16,-21 0 0,0-1 0,0 44 47,0-1-47</inkml:trace>
  <inkml:trace contextRef="#ctx0" brushRef="#br0" timeOffset="107364.49">33443 2582 0,'0'0'0,"-21"0"32,21 22-32,-21-1 15,0 0-15,0 0 0,-1 0 16,1 22-16,0-22 0,-21 0 16,21 21-16,21-21 0,-22 1 0,1-1 15,21 0-15,-21 0 0,21 0 16,0 0-1,21-21 1,0-21 0,1 0-16,-1 0 15,-21 0-15,21 0 0,0-1 16,0-20-16,0 0 0,-21 21 0,43-22 16,-22 1-16,0 21 0,0 0 15,22-1-15,-22 1 0,0 0 16,21 21-16,-21 0 0,1 0 0,-1 0 15,0 0-15,-21 21 16,0 0-16,0 1 16,0-1-16,-21-21 0,-22 21 0,22 0 15,-21-21-15,21 0 16,-22 21-16,1-21 0,21 0 0,0 21 16,0-21-16,-1 0 0,1 0 15,21 22-15,0-1 16,0 0-16,0 0 0,0 0 15,0 0-15,0 1 16,0-1-16,21 0 16,1-21-16,-1 0 15,0 0-15,0 0 16,0 0-16,0 0 0,22 0 16,-22-21-16</inkml:trace>
  <inkml:trace contextRef="#ctx0" brushRef="#br0" timeOffset="107680.31">33845 2667 0,'0'0'0,"0"-63"31,-21 84 1,0 0-32,-21 0 0,21-21 15,-1 21-15,1 0 0,0 1 16,21-1-16,-21 0 0,21 0 0,0 0 15,0 0 1,21-21-16,0 22 0,0-1 0,1-21 16,-1 0-16,0 21 0,0 0 15,-21 0 1,-21-21 0,0 21-1,0-21-15,-1 0 0,1 22 16,0-22-16,0 0 0,0 0 15,0 0-15,-1 0 0,1 0 0,0 0 16,0 0-16,0 0 0</inkml:trace>
  <inkml:trace contextRef="#ctx0" brushRef="#br0" timeOffset="108108.06">31517 3323 0,'0'0'0,"0"-21"0,0-85 32,0 127-17,0 1-15,0 20 16,0 0-16,0 1 15,0-1-15,0 0 0,0 22 0,0-22 16,0 0-16,-21-20 0,21 20 16,0 0-16,-21-21 0,21 1 0,-21-1 15,21 0-15</inkml:trace>
  <inkml:trace contextRef="#ctx0" brushRef="#br0" timeOffset="108404.89">31432 3302 0,'0'0'0,"0"-21"0,0 0 0,0 0 15,0-1-15,22 22 0,-1 0 0,0 0 16,0 0-16,21 0 16,1 0-16,-1 0 0,0 0 0,22 22 15,-22-1-15,22 21 0,-1-21 16,-20 0-16,-1 22 0,0-1 15,-21-21-15,-21 22 0,0-22 0,0 21 16,-21-21-16,-21 0 0,21 1 16,-43-1-16,22 0 0,-22 0 0,1 0 15,-1-21-15,22 21 0,-21-21 16,20 0-16,1 22 0,0-22 16,20 0-16,1 0 0,42 0 31,22 0-31,-22-22 0,21 1 15</inkml:trace>
  <inkml:trace contextRef="#ctx0" brushRef="#br0" timeOffset="108851.88">32343 3429 0,'21'0'0,"-21"21"31,-21 0-16,21 1-15,-22-1 0,22 0 16,-21 21-16,21-21 0,0 1 0,0 20 16,0-21-16,0 0 0,-21 0 15,21 1-15,0-1 0,-21 0 0,0 0 16,0-21 15,21-21-31,-22 0 0,22 0 16,0-1-16,0 1 0,0 0 15,0 0-15,22-21 0,-1 20 0,0-20 16,0 0-16,0-1 0,22 22 16,-22-21-16,0 21 0,21 0 0,-21-1 15,1 1-15,-1 21 16,21 0-16,-21 0 0,0 0 0,-21 21 16,22 1-16,-1 20 0,-21-21 15,0 21-15,0-20 0,0 20 16,0-21-16,0 21 0,0-20 0,0 20 15,0-21-15,0 0 0,0 0 16,0 1-16,0-1 0,0 0 16,-21-21-1,-1 0-15,1 0 16,0 0-16,0-21 16</inkml:trace>
  <inkml:trace contextRef="#ctx0" brushRef="#br0" timeOffset="109359.59">32300 3641 0,'0'0'0,"-21"-21"16,21-1 0,21 22-16,0 0 0,1-21 15,20 21-15,-21 0 0,21 0 16,1-21-16,-1 21 0,-21-21 16,22 21-16,-1-21 0,0 0 0,-21 21 15,22-22-15,-22 22 0,0-21 16,0 21-16,0 0 0,1 0 15,-22-21-15,0 42 32,0 0-32,0 1 15,0-1-15,0 0 0,0 0 0,-22 0 16,22 0-16,0 1 16,0-1-16,0 0 15,22-21-15,-1 21 0,0-21 16,0 0-16,0 0 0,22 0 15,-22 0-15,21 0 0,-21 0 0,22-21 16,-22 0-16,21 0 0,-21 21 16,0-22-16,1 1 0,-1-21 15,0 21-15,-21 0 16,21-1-16,-21 44 31,-21-1-31,0 0 0,0 21 16,-1-21-16,-20 1 0,21 20 0,0-21 15,-22 0-15,22 22 0,0-22 16,0 0-16,21 0 0,0 0 16,0 0-16,21-21 31,21 0-31,-20 0 16,20 0-16</inkml:trace>
  <inkml:trace contextRef="#ctx0" brushRef="#br0" timeOffset="109696.39">33718 3577 0,'0'0'0,"22"-21"0,-22 0 15,-22 21 1,1 0-16,-21 0 16,21 0-16,0 0 0,-1 21 0,1-21 15,0 21-15,0-21 0,21 21 16,0 1-16,0-1 15,0 0-15,21-21 16,0 21-16,0-21 0,1 0 16,20 21-16,-21-21 0,0 21 0,0-21 15,-21 22-15,0-1 16,0 0 0,-21-21-16,0 0 15,0 0-15,0 21 0,-22-21 16,22 0-16,0 0 0,-21 0 0,21 0 15,-1 0-15,1 0 0,0 21 16,0-21-16,0 0 0</inkml:trace>
  <inkml:trace contextRef="#ctx0" brushRef="#br0" timeOffset="110559.9">31665 4212 0,'0'0'0,"0"21"31,0 1-31,0-1 16,-21 21-16,0-21 0,0 22 0,21-22 15,-21 21-15,-1-21 0,1 22 16,21-22-16,-21 0 0,0 0 0,21 0 16,0 0-16,0 1 0,-21-1 15,21-42 16,0-1-31,0 1 16,21 0-16,-21 0 0,0 0 16,21-22-16,-21 22 0,21-21 0,0 21 15,-21-22-15,22 22 0,-1-21 16,0 21-16,-21 0 0,21 21 16,0 0-16,0 21 15,-21 0-15,0 0 16,0 0-16,0 22 0,0-22 15,0 0-15,0 21 0,0-21 0,0 1 16,0-1-16,0 0 0,0 0 16,22-21-16,-22 21 0,21-21 15,0 0-15,0 0 16,0 0-16,0 0 16,-21-21-16,22 0 0,-1 0 15,-21 0-15,0-1 0,21 1 0,0 0 16,0 0-16,-21-21 0,21 20 15,-21-20-15,22 21 0,-22 0 0,0 0 16,0 42 0,0 0-16,0 0 15,0 0-15,0 22 0,0-22 16,0 21-16,-22-21 0,1 22 0,21-22 16,-21 0-16,21 0 0,0 21 15,-21-20-15,21-1 0,0 0 0,0 0 16,0 0-1,21-21 17,-21-21-32</inkml:trace>
  <inkml:trace contextRef="#ctx0" brushRef="#br0" timeOffset="110772.78">32279 4382 0,'0'0'16,"0"21"15,-21 0-31,0 0 0,0 0 16,21 0-16,-22 1 0,1-1 15,21 0-15,-21 0 0,21 0 16,0 0-16,0 1 0,0-1 16,0 0-16,21-21 31,0 0-31,1 0 0</inkml:trace>
  <inkml:trace contextRef="#ctx0" brushRef="#br0" timeOffset="111036.63">32597 4360 0,'0'0'16,"0"-21"-16,0 42 31,0 1-31,0-1 15,-22 0-15,1 0 0,0 21 16,21-20-16,-21-1 0,0 0 0,0 21 16,21-21-16,0 1 0,-22-1 15,22 0-15,0 0 0,0 0 16,0 0-16,22-21 16,-1 0-16,0 0 15,21 0-15,-21 0 0,1 0 0,20 0 16,-21-21-16,0 0 0,22 21 15,-22-21-15,0 0 0</inkml:trace>
  <inkml:trace contextRef="#ctx0" brushRef="#br0" timeOffset="111288.48">33020 4360 0,'0'0'0,"0"22"31,-21-1-15,0 0-16,21 0 0,-22 0 0,1 0 16,0 1-16,21-1 0,0 0 15,0 0-15,-21 0 0,21 0 16,0 1-16,0-1 0,0 0 16,0 0-16,0 0 15,0 0 1,21-21-1,0 0-15,0 0 0,1 0 0</inkml:trace>
  <inkml:trace contextRef="#ctx0" brushRef="#br0" timeOffset="111556.33">33443 4339 0,'21'0'15,"-42"0"-15,42 21 16,-21 1-16,0-1 0,-21 0 16,0 0-16,0 0 0,0 0 15,21 1-15,-21-1 0,21 0 16,-22 0-16,22 0 0,0 0 0,-21-21 16,21 22-16,0-1 0,-21-21 15,21 21-15,0 0 0,21-21 31,0 0-15,-21-21-16,22 0 0,-1 21 16</inkml:trace>
  <inkml:trace contextRef="#ctx0" brushRef="#br0" timeOffset="111948.11">33803 4403 0,'0'0'0,"-21"0"47,0 0-47,0 0 16,-1 0-16,22 21 0,-21-21 16,0 21-16,0-21 0,0 21 0,0-21 15,21 21-15,-22 1 16,22-1-16,0 0 15,22-21-15,-1 21 16,0-21-16,0 0 0,0 0 16,0 21-16,1-21 0,-1 0 0,0 0 15,0 0-15,-21 21 0,21-21 16,-21 22 0,-21-22-16,0 21 0,0 0 15,0-21-15,-1 0 16,1 0-16,0 21 0,-21-21 0,21 0 15,-1 0-15,44 0 47</inkml:trace>
  <inkml:trace contextRef="#ctx0" brushRef="#br0" timeOffset="112113.01">33845 4551 0</inkml:trace>
  <inkml:trace contextRef="#ctx0" brushRef="#br0" timeOffset="112805.62">31411 5186 0,'0'0'0,"0"21"31,0 0-31,-21 0 16,21 22-16,-21-22 0,0 21 15,0-21-15,-1 22 0,1-22 16,0 21-16,21-21 0,0 1 0,-21-1 16,21 0-16,0 0 0,0 0 15,21-21 1,-21-21-1,21 21-15,-21-21 0,21 0 16,-21 0-16,22-1 0</inkml:trace>
  <inkml:trace contextRef="#ctx0" brushRef="#br0" timeOffset="113208.37">31432 5228 0,'0'-21'0,"0"42"0,22-42 0,-1 21 15,0 0-15,-21 21 16,0 0-1,0 1-15,0-1 0,0 0 0,0 0 16,0 0-16,0 0 0,21 1 0,-21-1 16,0 0-16,21 0 15,0 0-15,1-21 0,-22 21 16,21-21-16,0 0 16,0 0-16,-21-21 15,21 0-15,0 0 16,-21 0-16,0 0 0,22-1 0,-1 1 15,0 0-15,-21 0 16,21 0-16,0 0 0,-21-1 0,21 1 16,-21 0-16,22 21 0,-22 21 15,0 0 1,0 1-16,-22-1 0,1 0 16,0 21-16,21-21 0,-21 1 0,0-1 15,21 0-15,0 0 0,0 0 16,-21 0-16,21 1 0,0-1 0,0 0 15,0 0-15,21-21 32,0-21-17,0 21-15,0-21 0</inkml:trace>
  <inkml:trace contextRef="#ctx0" brushRef="#br0" timeOffset="113416.25">32067 5292 0,'0'0'0,"0"-21"0,0-1 0,22 22 15,-22 22 17,-22-1-32,22 0 0,-21 0 15,0 0-15,21 0 0,0 1 16,-21-1-16,0 0 0,21 0 0,-21 0 16,21 0-16,0 1 0,0-1 15,0 0-15,0 0 16,21-21-1,0 0-15,0 0 16</inkml:trace>
  <inkml:trace contextRef="#ctx0" brushRef="#br0" timeOffset="113668.11">32470 5271 0,'0'0'0,"0"-22"16,0 1-1,-22 21-15,1 0 16,0 0-16,0 21 0,0-21 16,0 22-16,-1-1 0,1 0 15,0 0-15,0 0 0,21 0 0,-21 1 16,0-1-16,21 0 0,-22 0 16,22 0-16,0 22 0,0-22 15,0 0-15,22 0 0,-1-21 16,0 0-16,0 0 0,0 0 0,22 0 15,-22 0-15,21 0 0,-21 0 16</inkml:trace>
  <inkml:trace contextRef="#ctx0" brushRef="#br0" timeOffset="114256.29">32829 5292 0,'0'0'0,"-21"0"31,0 0-31,21 21 16,-21 0-16,21 0 0,0 0 0,-21 1 16,0-1-16,21 0 0,-22 0 15,22 0-15,0 0 0,0 1 0,-21-1 16,21 0 0,0 0-16,-21-21 0,21 21 15,0-42 1,21 21-1,-21-21-15,21 0 0,-21 0 16,0-1-16,22 1 0,-1 0 0,-21 0 16,0 0-16,21 0 0,0-1 15,0-20-15,-21 21 0,21 0 16,1 0-16,-1-1 0,0 22 0,0-21 16,0 21-16,0 0 0,1 0 15,-1 0-15,0 0 0,-21 21 16,0 1-1,0-1-15,0 0 0,0 0 16,-21 0-16,0-21 16,-1 21-16,1-21 0,0 0 0,0 0 15,0 0-15,0 22 0,-1-22 16,1 0-16,0 0 16,21 21 30,0 0-46,0 0 16,21-21-16,-21 21 0,0 0 16,21 1-16,1-22 0,-22 21 15,21-21-15,-21 21 16,21-21-16,0 0 0,0 0 16,0 0-16,1 0 15,-1-21-15</inkml:trace>
  <inkml:trace contextRef="#ctx0" brushRef="#br0" timeOffset="114620.08">33295 5313 0,'-21'0'16,"0"0"-16,0 21 15,-1-21-15,1 21 0,0 0 16,0 1-16,0-1 15,0 0-15,-1 0 0,22 0 16,0 0-16,0 1 0,0-1 16,0 0-1,22-21-15,-1 0 16,0 0-16,0 0 0,0 0 0,0-21 16,1 0-16,-1 21 0,0-22 15,0 1-15,0 0 0,0 0 16,1 0-16,-1 0 0,0-1 0,-21 1 15,0 0-15,0 0 16,-21 21 0,0 0-16,-1 0 15,1 0-15,0 0 0,0 0 16,21 21-16,0 0 16</inkml:trace>
  <inkml:trace contextRef="#ctx0" brushRef="#br0" timeOffset="114972.31">33740 5334 0,'0'0'0,"21"0"0,-21-21 0,0 0 32,-21 21-32,-1 0 15,1 0-15,0 0 0,0 0 0,0 0 16,0 21-16,-1 0 0,1-21 15,0 21-15,0 0 0,0-21 16,21 22-16,0-1 0,0 0 16,0 0-16,21-21 15,0 21-15,0-21 0,0 0 16,1 0-16,-1 0 0,0 0 16,0 0-16,0 0 0,0 0 15,-21 21-15,-21-21 31,-21 22-31,21-22 0,0 0 16,-22 21-16,22-21 0,0 0 16,-21 21-16,20-21 0,1 0 15,0 21-15,0-21 0,0 0 0,21 21 16</inkml:trace>
  <inkml:trace contextRef="#ctx0" brushRef="#br0" timeOffset="115406.06">33824 5080 0,'0'0'0,"0"-21"0,0 42 31,21 0-15,-21 0-16,0 1 0,0 20 0,0-21 15,0 21-15,0-20 0,0 20 16,0 0-16,0-21 0,0 22 0,0-1 15,0-21-15,0 22 0,0-1 16,-21-21-16,0 21 0,-21-20 0,21 20 16,-22-21-16,22 0 0,-21 22 15,21-22-15,-22 0 0,22 0 0,0-21 16,0 21-16,0 0 16,-1-21-16,22 22 0,-21-22 15</inkml:trace>
  <inkml:trace contextRef="#ctx0" brushRef="#br0" timeOffset="115739.87">33613 6075 0,'0'21'63,"0"0"-47</inkml:trace>
  <inkml:trace contextRef="#ctx0" brushRef="#br0" timeOffset="115935.76">33613 6223 0,'0'21'0,"0"0"16,0 1-1,0-1-15,0 0 0,-22 0 16,1-21-16,0 21 0,21 0 15,-21 1-15,0-22 0,0 21 16,-1-21-16,1 0 0,0 0 0,0 0 16,-21 0-16</inkml:trace>
  <inkml:trace contextRef="#ctx0" brushRef="#br0" timeOffset="126255.69">9631 4318 0,'0'-21'0,"0"0"15,0 0-15,0-1 16,0 1 0,0 0-1,-21 21 17,21 21-17,0 0 1,-22 1-16,22-1 0,-21-21 15,21 21-15,0 0 0,0 0 16,0 0-16,0 1 0,0-1 0,0 0 16,-21 0-16,21 0 0,0 0 0,0 22 15,0-22-15,0 0 0,0 21 16,-21-20-16,21 20 0,0 0 16,0-21-16,0 22 0,0-1 0,0 0 15,-21-20-15,21 20 0,0 0 16,-21-21-16,21 22 0,0-22 0,0 21 15,-22-21-15,22 22 0,0-22 16,0 0-16,0 21 0,0-20 0,0-1 16,0 0-16,0 0 0,0 0 0,-21 22 15,21-22-15,0 0 0,0 0 16,-21 0-16,21 22 0,0-22 0,0 0 16,0 21-16,0-21 0,0 1 0,0 20 15,0-21-15,0 0 0,0 0 16,-21 22-16,21-22 0,0 0 15,0 0-15,0 0 0,0 1 0,0 20 0,-21-21 16,21 0-16,0 0 0,0 1 16,0-1-16,0 0 0,0 21 15,0-21-15,0 1 0,0-1 0,0 0 16,0 0-16,0 0 0,0 0 0,0 1 16,0-1-16,0 0 15,0 0-15,0 0 0,0 0 0,-21 1 16,21-1-16,0 0 0,0 0 15,0 0-15,-22 0 0,22 1 16,0-1 0,0-42 15,0-1-31,0 1 16,0 0-16,0 0 15,0-21-15,0 20 0,0 1 0</inkml:trace>
  <inkml:trace contextRef="#ctx0" brushRef="#br0" timeOffset="128159.87">9715 4276 0,'22'0'94,"-1"0"-79,0 0-15,0 0 0,0 0 16,0 0-16,1 0 0,-1 0 15,0 0-15,21 0 0,-21 0 16,22 0-16,-22 0 0,21 0 0,22 0 16,-22 0-16,0 0 0,1 0 15,-1 0-15,0 0 0,1 0 16,-1 0-16,0 0 0,1 21 0,-1-21 0,22 0 16,-22 0-16,0 0 0,22 0 15,-1 0-15,-20 0 0,20 0 16,1 0-16,20 0 0,-20 0 0,-1 0 15,1 0-15,-1 0 0,1 0 16,20 0-16,-20 0 0,-1 0 0,1 0 16,21 0-16,-22 0 0,22 0 15,-22 0-15,22 0 0,0 0 0,-22 0 16,22 21-16,-22-21 0,1 0 0,20 0 16,-20 0-16,21 0 0,-1 0 15,1 0-15,0 0 0,-1 0 0,1 0 16,0 21-16,-1-21 0,1 0 15,0 0-15,-1 0 0,1 0 0,0 0 16,-1 0-16,1 21 0,0-21 16,-1 0-16,1 0 0,0 0 15,-1 0-15,1 0 0,0 0 0,-1 0 16,-20 0-16,20 0 0,1 0 0,-21 22 16,20-22-16,1 0 0,0 0 15,-1 0-15,1 0 0,0 0 0,-22 0 16,22 0-16,-1 0 0,-20 0 15,-1 0-15,1 0 0,-1 0 0,22 0 16,-21 0-16,-1 0 0,1 0 16,-1 0-16,22 0 0,-22 0 15,1 0-15,-1 0 0,-20 0 0,20 0 0,-21 0 16,1 0-16,-1 0 16,-21 0-16,22 0 0,-22 0 0,0 0 15,0 0-15,0 0 0,0 0 0,1 0 16,-1 0-16,0 0 0,0 0 15,0 0-15,0 0 0,1 0 16,-1 0-16,0 0 16,0 0-16,0 0 0,0 0 15,1 0-15,-1 0 16,0 0-16,0 0 16,0 0-16,0 0 0,1 0 15,-1 0-15,0 0 16,0-22-16,0 22 0,0 0 15,1 0-15,-1 0 16,0 0-16,0 0 16,-21-21-1,21 21-15,0 0 0,1 0 16,-1 0-16,0-21 16,0 21-16,0-21 15,0 21-15,1 0 16,-1 0-16,-21-21 15,21 21 1,0 0-16,0 0 31,0 0-31,1 0 32,-1 0-17,-21 21 95,0 0-110,0 0 15,-21-21-15,21 21 0,-22 1 16,22-1-16,0 0 0,0 0 0,0 21 15,0-20-15,-21-1 0,21 0 0,0 0 16,-21 21-16,21-20 0,0-1 16,0 21-16,-21-21 0,21 22 0,-21-1 15,21-21-15,-21 21 0,21 1 16,0-1-16,-22-21 0,1 22 16,21-1-16,-21 0 0,0-21 0,21 22 0,-21-1 15,0-21-15,-1 22 16,22-1-16,-21-21 0,0 21 0,0-20 15,21 20-15,-21 0 0,0-21 16,21 22-16,0-1 0,-22-21 0,1 22 16,21-1-16,0-21 0,0 21 0,-21 1 15,21-22-15,0 21 0,-21-21 16,21 22-16,0-22 0,0 0 0,0 21 16,0-20-16,0-1 0,0 21 0,0-21 15,0 0-15,0 1 0,0-1 16,0 0-16,0 21 0,0-21 15,0 1-15,0-1 0,0 21 0,0-21 16,0 0-16,0 1 0,0 20 0,0-21 16,0 0-16,0 0 15,0 1-15,0-1 16,0-42 15,0-1-31,0 1 16,0 0-16,-42 0 15,20 0-15</inkml:trace>
  <inkml:trace contextRef="#ctx0" brushRef="#br0" timeOffset="129740.81">9483 6604 0,'-22'0'15,"1"0"1,0 0-16,0 0 16,0 0-1,42 0 32,0 0-31,0 0-16,22 0 15,-22 0-15,21 0 0,0 0 0,1 0 16,-1-21-16,0 21 0,22 0 16,-1 0-16,1 0 0,-1 0 0,22 0 15,-21 0-15,20-21 0,-20 21 0,-1 0 16,22 0-16,-22 0 16,1 0-16,21 0 0,-22 0 0,22 0 0,-1 0 15,1 0-15,0 0 0,-1 0 16,1-21-16,-21 21 0,20 0 15,1 0-15,0 0 0,-1 0 0,1 0 16,0 0-16,-1 0 0,1 0 0,0 0 16,-1-22-16,22 22 0,-21 0 15,-1 0-15,-20 0 0,21 0 0,20 0 16,-20 0-16,0-21 0,21 21 16,-22 0-16,22 0 0,0 0 0,-21 0 15,20 0-15,-20 0 0,0 0 0,21 0 16,-22-21-16,1 21 0,21 0 15,-22 0-15,1 0 0,0 0 0,21 0 16,-22 0-16,-20 0 0,20 0 16,1 0-16,-21 0 0,20 0 15,-20 0-15,20 0 0,-20 0 0,21 0 16,-22-21-16,1 21 0,-1 0 16,1 0-16,-1 0 0,-21 0 0,1 0 15,-1-21-15,0 21 0,1 0 0,-1 0 16,0 0-16,-20 0 0,20 0 15,-21 0-15,21 0 0,1 0 0,-22 0 16,21 0-16,1 0 0,-1 0 16,-21 0-16,21 0 0,1 0 0,-22 0 15,21 0-15,-21 0 0,22 0 16,-22 0-16,21 0 0,-21 0 16,1 0-16,20 0 0,-21 0 0,0 0 15,0 0-15,1 0 0,-1 0 16,0 0-16,0 0 0,0 0 15,0 0-15,1 0 16,-1 0-16,0 0 16,0 0 77,0 0-77,0 0 0,1 0-16,-1 0 15,0 0-15,0 0 0,0 0 16,0 0-16,1 0 0,-1 0 16,0 0-16,0 0 0,0 0 15,0 0 1,1 0-16,-1 0 15,0 0-15,0 0 0,0 0 16,0 0-16,1 0 16,-1 21-16,0-21 0,0 0 15,0 0-15,0 0 0,1 0 0,-1 0 16,0 0-16,0 0 0,0 0 16,0 0-16,1 0 15,-1 0 1,0 0-16,-21 21 78,-21-21-78,0 0 16,-1 0-16,1 0 0,0 0 0</inkml:trace>
  <inkml:trace contextRef="#ctx0" brushRef="#br0" timeOffset="130940.49">5736 8551 0,'0'-21'0,"0"0"32,0 42 15,0 0-47,0 1 0,0-1 15,0 0-15,0 0 0,0 21 0,0 1 16,0-1-16,0 0 0,0 22 15,0-22-15,0 22 0,0-1 0,0 1 16,0-22-16,0 22 0,-21-1 16,21-21-16,0 22 0,0-1 0,0 1 15,0-1-15,0-20 0,0 20 0,0 1 16,0-22-16,0 22 0,0-22 0,0 0 16,0 1-16,0-1 15,0-21-15,0 21 0,0-20 0,0-1 16,0 0-16,0 0 0,0 0 15,0-42 17,0 0-32</inkml:trace>
  <inkml:trace contextRef="#ctx0" brushRef="#br0" timeOffset="132864.39">5842 8573 0,'21'0'62,"0"0"-46,0 0-16,1 0 0,-1 0 0,0 0 16,21 0-16,-21 0 0,22 0 0,-1 0 15,0 0-15,1 0 0,-1 0 16,22 0-16,-1 0 0,22-22 0,-1 22 16,1-21-16,0 21 0,-1 0 15,1 0-15,0 0 0,21-21 16,-22 21-16,1 0 0,0 0 0,20 0 15,-20 0-15,21 0 0,-21 0 0,20-21 16,1 21-16,0 0 0,-21 0 16,21 0-16,-1 0 0,1-21 0,0 21 15,21 0-15,-21 0 0,0 0 16,21 0-16,-21-21 0,-1 21 0,1 0 16,0 0-16,0 0 0,0 0 0,0 0 15,-1 0-15,-20 0 0,21 0 16,-21 0-16,-1 0 0,1 0 0,-22 0 15,22 0-15,-21 0 0,20 0 0,-20 0 16,-1 0-16,22 0 16,-22-22-16,1 22 0,-1 0 0,1 0 15,-1 0-15,1 0 0,-22 0 0,1 0 16,20 0-16,-21-21 0,1 21 16,-1 0-16,0 0 0,1 0 0,-22 0 15,21 0-15,1 0 0,-22 0 0,21 0 16,0 0-16,-20 0 0,20 0 15,-21 0-15,21 0 0,1 0 0,-22 0 16,21 0-16,-21 0 0,1 0 16,20 0-16,0 0 0,-21 0 0,22 0 15,-1 0-15,-21 0 0,22 0 16,-22 0-16,21 21 0,0-21 0,-20 0 16,20 0-16,-21 0 0,21 0 15,-20 0-15,-1 0 0,0 22 0,0-22 16,0 0-16,0 0 0,1 0 15,-1 0 1,0 0 0,-21 21 15,0 0-15,0 0-16,0 0 15,0 0 1,-21-21-16,21 22 0,0-1 15,0 0-15,0 0 16,0 0-16,-21 22 0,21-22 0,0 21 16,0 0-16,-22-20 0,22 41 0,0-21 15,0 1-15,-21-1 0,21 0 16,0 22-16,-21-22 0,21 1 0,0-1 16,0 21-16,0-20 0,0-1 0,0 22 15,0-22-15,0 21 0,-21-20 16,21-1-16,0 22 0,0-22 15,0 0-15,0 1 0,0-1 0,0 0 16,0 1-16,0-1 0,0 0 0,0-21 16,0 22-16,0-22 0,0 21 15,0-21-15,0 1 0,0-1 0,0 21 16,0-21-16,0 0 0,0 1 0,-21-22 16,21 21-16,0 0 0,-21-21 15,-1 21-15,1-21 16,0 0-16,0 0 0,21 21 0,-21-21 15,0 0-15,-1 0 0,1 0 0,0 0 16,-21 0-16,21 0 0,-22 0 16,22 0-16,-21 0 0,-1 0 15,1 0-15,0 0 0,-22 0 0,22 0 16,0 0-16,-22 0 0,22 0 0,-22 0 16,22 0-16,0 0 0,-22 0 15,22 0-15,-22 0 0,1 0 0,-1 0 16,1 0-16,-1 0 0,-20 0 0,20 0 15,-21 0-15,1 0 0,20 0 16,-20 0-16,20 0 0,-21 0 0,1 0 16,-1 0-16,22 0 0,-22 0 0,0 0 15,22 0-15,-22 0 0,0 0 16,1 0-16,-1 0 0,0 0 0,1 0 16,-1 0-16,-21 0 0,22 0 15,-22 0-15,0 0 0,21 0 0,-21 0 16,1 0-16,20 0 0,-21 0 15,21 0-15,1 0 0,-1 0 0,22 0 16,-22 0-16,0-21 0,22 21 0,-22 0 16,0 0-16,1 0 0,20 0 15,-20-21-15,-1 21 0,0 0 0,22 0 16,-22 0-16,22 0 0,-1 0 0,1 0 16,-1-21-16,22 21 0,-1 0 15,-20 0-15,21 0 0,-1 0 0,1 0 16,21 0-16,-22 0 0,1 0 0,0 0 15,-1 0-15,1 0 0,0 0 16,21 0-16,-22 0 0,1 0 16,21 0-16,-22 0 0,22 0 0,0 0 15,0 0-15,0 0 0,0 0 0,-1 0 16,1 0-16,0 0 0,0 0 16,0 0-16,-22 0 0,22 0 0,0 0 15,0 0-15,0 0 0,0 0 0,-22 0 16,22 0-16,0 0 0,0 0 15,0 0-15,-1 0 0,1 0 0,21 21 16,-21-21-16,0 0 0,0 0 16,21 21-16,-21-21 0,-1 0 15,1 0-15,0 21 16,0-21-16,0 0 0,0 0 16,-1 0-16,22 21 0,-21-21 15,0 0-15,0 0 16,21-21 15,0 0 0,21 0 1</inkml:trace>
  <inkml:trace contextRef="#ctx0" brushRef="#br0" timeOffset="133868.18">15642 8170 0,'0'0'0,"0"-63"31,0 42-15,0 42 15,0 0-31,0 0 0,0 0 0,0 22 16,0-22-16,0 21 0,0 1 0,0 20 15,0-21-15,0 22 0,21-22 16,-21 22-16,21-1 0,-21 1 0,0 20 16,0-20-16,0-1 0,0 1 15,0-1-15,0 1 0,0-1 16,0 1-16,0-1 0,0 1 0,0-1 16,0 1-16,0-1 0,0 1 15,0-22-15,0 22 0,0-22 0,-21 0 16,21 22-16,0-43 0,0 21 0,0 1 15,0-22-15,0 0 0,0 0 16,0 0-16,21-42 31,-21 0-15,0 0-16,0 0 0,0 0 16,0-1-16,0 1 0,0 0 0</inkml:trace>
  <inkml:trace contextRef="#ctx0" brushRef="#br0" timeOffset="135828">15663 8192 0,'-21'0'0,"42"0"47,0 0-31,1 0-16,-1 0 0,0 0 16,0 0-16,21 0 0,1 0 0,20 0 15,1 0-15,-1 0 0,22 0 16,21 0-16,-22 0 0,1-22 0,21 22 15,0 0-15,-22 0 0,22 0 0,0 0 16,21 0-16,-21 0 0,21 0 16,0 0-16,-21 0 0,21 0 0,-21 0 15,21 0-15,0 0 0,-22 0 16,22 0-16,0 0 0,0 0 0,-21 0 16,0 0-16,21 0 0,-21 0 15,0 0-15,0 0 0,-1 0 16,1 0-16,21 0 0,-21 0 0,-21 0 15,21 0-15,-1 0 0,-20 0 16,0 0-16,21-21 0,-22 21 0,1 0 16,21 0-16,-22 0 0,1 0 0,0 0 15,-22 0-15,22 0 0,0-21 16,-22 21-16,22 0 0,-22 0 0,1 0 16,20 0-16,1 0 0,-21 0 15,20 0-15,-20 0 0,20 0 0,-20 0 16,-1 0-16,1 0 15,-1 0-15,-20 0 0,20 0 0,-20 0 16,-1 0-16,0 0 0,1 0 0,-1 0 16,0 0-16,1 0 0,-1 0 15,0 0-15,22 0 0,-22 0 0,0 0 16,1 0-16,-1 0 0,0 0 16,1 0-16,-1 0 0,-21 0 0,0 0 15,1 0-15,-1 0 0,0 0 16,0 0-16,0 0 15,0 0-15,1 0 16,-1 0 0,0 0-1,-21 21 1,0 0 0,0 1-16,0-1 15,0 0-15,0 0 16,0 0-16,0 0 0,0 1 0,0-1 15,-21 0-15,21 0 0,0 0 16,-21 22-16,21-22 0,0 21 0,-22-21 16,22 22-16,0-1 0,0 0 0,0 1 15,-21-1-15,21 21 0,-21-20 16,21 20-16,0-20 0,0 20 0,-21 1 16,21-22-16,-21 0 15,21 22-15,0-22 0,0 22 0,0-22 16,-21 0-16,21 22 0,-22-22 0,22 22 15,0-22-15,0 0 0,-21 22 16,21-22-16,-21 0 0,21 1 0,-21-22 16,21 21-16,-21-21 0,21 22 0,0-22 15,-21 0-15,-1 0 0,1 0 16,21 1-16,0-1 0,-21-21 0,21 21 16,-21-21-16,21 21 0,-21-21 15,0 0-15,-1 0 0,1 21 16,0-21-16,0 0 0,0 0 15,-22 0-15,22 0 0,0 0 16,0 0-16,-21 0 0,20 0 16,-20 0-16,21 0 0,-21 0 0,20 0 15,-20 0-15,0 0 0,-1 0 0,1 0 16,0 0-16,-22 0 0,1 0 16,20 0-16,-20 0 0,-22 0 0,22 0 15,-1 0-15,-20 0 0,-1 0 0,21 0 16,-20 0-16,-1 0 0,22 0 0,-22 0 15,0 0-15,-21 0 0,22-21 16,-1 21-16,-21 0 0,22 0 0,-22 0 16,21-21-16,-21 21 0,22 0 0,-22 0 15,21 0-15,-21 0 16,0 0-16,22-21 0,-22 21 0,0 0 16,21 0-16,1 0 0,-1 0 0,-21 0 15,22 0-15,-22 0 0,21 0 16,-21 0-16,22-21 0,-1 21 0,0 0 15,1 0-15,-1 0 0,21 0 0,1 0 16,-1 0-16,22 0 0,-21-22 16,20 22-16,-20 0 0,20 0 0,-20 0 15,21 0-15,-1 0 0,-20-21 0,20 21 16,1 0-16,-21 0 0,20 0 16,1 0-16,0 0 0,-1 0 15,1 0-15,0 0 0,20 0 0,-20 0 16,0 0-16,21 0 0,-1 0 15,-20 0-15,21 0 0,0 0 0,-22 0 16,22 0-16,0 0 0,0 0 0,0 0 16,0 0-16,-1 0 0,-20 0 15,21 0-15,0 0 0,0 0 16,-1 0-16,1 0 0,0 0 16,0 0-16,-21 0 0,20 0 15,1 0-15,-21 0 0,21 0 0,-22 0 16,22 0-16,-21 0 0,21 0 0,-22-21 15,22 21-15,0 0 0,-21 0 16,21 0-16,-1 0 0,1 0 16,0 0-16,0 0 0,0 0 0,0 0 15,-1 0-15,1 0 16,0 0-16,0 0 16,0 0-16,0 0 31,-1 0-16,1 0 1,0 0-16,0 0 0,0 0 16,0 0-16,-1 0 15,1 0-15,0 0 0,0 0 0,0 0 16,0 0 0,42 0 77</inkml:trace>
  <inkml:trace contextRef="#ctx0" brushRef="#br0" timeOffset="136000.9">15811 10075 0,'0'0'16,"-21"0"-1,0 0 1</inkml:trace>
  <inkml:trace contextRef="#ctx0" brushRef="#br0" timeOffset="139532.9">11303 12488 0,'0'-21'0,"0"0"15,-21 21 1,21-21-16,-21 0 15,21 42 32,0 0-31,0 0-16,0 22 0,0-22 16,0 21-16,0 0 0,0 1 0,0 20 15,0 1-15,0-1 0,0 1 16,0 20-16,0-20 0,0-1 15,0 22-15,0-21 0,0 20 0,0-20 16,0 20-16,0-20 0,0-1 0,0 22 16,-22-21-16,22-1 0,-21 1 15,0-22-15,0 21 0,21-20 0,-21-1 16,21-21-16,-21 22 0,21-22 0,0 0 16,0-42 15,0 0-31,0-1 0,0 1 15,0-21-15,21 0 0</inkml:trace>
  <inkml:trace contextRef="#ctx0" brushRef="#br0" timeOffset="140823.94">11366 12573 0,'0'0'0,"0"-21"0,0 0 16,-21 21-1,42 0 16,1 0-31,-1 0 0,0 0 16,0 0-16,0 0 0,22 0 16,-1 0-16,0 0 0,22 0 0,-22 0 15,43 0-15,-22 0 0,22 0 0,0 0 16,-1 0-16,22 0 0,-21 0 16,21 0-16,21 21 0,0-21 15,0 0-15,21 0 0,0 0 0,0 21 16,21-21-16,-20 0 0,20 0 15,0 0-15,1 0 0,-1 0 0,0 21 16,22-21-16,-22 0 0,0 0 0,22 0 16,-22 0-16,1 0 0,-1 21 15,21-21-15,-20 0 0,-1 0 0,0 0 16,1 0-16,-1 0 0,-21 22 16,22-22-16,-22 0 0,0 0 0,-21 21 15,0-21-15,0 0 0,0 0 0,-21 0 16,0 21-16,-22-21 0,1 0 15,0 0-15,-1 0 0,-20 0 0,-1 0 16,1 0-16,-22 0 0,-21 0 16,22 0-16,-22 0 0,0 0 15,-42 0 17,0 0-32,21 21 0,-22-21 0,1 0 15,0 21-15,0 0 0,0 1 16,21-1-16,-21 0 0,21 0 15,-22 0-15,22 0 0,0 1 0,0-1 16,0 21-16,0-21 0,0 22 16,0-22-16,0 21 0,-21 0 0,21 1 15,0-1-15,-21 0 0,21 1 16,0-1-16,0 22 0,-21-1 16,21-21-16,0 22 0,-21-1 0,21 1 15,0-1-15,0 1 0,0-22 16,0 22-16,0-22 0,0 22 0,0-22 15,0 0-15,0 1 0,-21-1 0,21 0 16,0 1-16,-22-1 0,22 0 16,-21-21-16,0 22 0,0-22 0,21 0 15,-21 21-15,0-20 0,-1-1 0,1-21 16,0 21-16,0 0 16,-21-21-16,20 21 0,1-21 0,0 0 0,-21 0 15,21 0-15,-22 0 0,1 0 16,0 0-16,-1 0 0,1 0 15,-22 0-15,22 0 0,-43 0 0,22 0 16,-43 0-16,21 0 0,-20-21 0,-1 21 16,0 0-16,-21-21 0,-21 21 15,21 0-15,-21-21 0,-1 21 0,1-21 16,0 21-16,0-22 0,0 22 0,-22-21 16,22 21-16,0-21 0,-21 21 15,21 0-15,-1-21 0,1 21 0,0-21 16,0 21-16,21 0 0,0-21 0,0-1 15,0 22-15,0 0 0,21-21 16,-21 21-16,0 0 0,-21-21 16,21 21-16,0 0 0,21 0 0,-21 0 15,21-21-15,-21 21 0,21 0 16,22 0-16,-22 0 0,21 0 0,1-21 16,-1 21-16,21-21 0,1 21 15,21 0-15,-1 0 0,1 0 0,0-22 16,20 22-16,-20 0 0,21 0 0,0 0 15,0 0 1,21-21-16,-22 21 47,1 0-31,0 0-16,0 0 0,0 0 0,0 0 15,-1 0-15,1 0 0,0 0 16,0 0-1,21-21-15,0 0 16,0 0-16,21 0 16,0-1-16,0 1 0,22 0 15</inkml:trace>
  <inkml:trace contextRef="#ctx0" brushRef="#br0" timeOffset="141667.79">21294 4720 0,'21'-21'16,"-21"42"0,0 0-16,0 1 15,0 20-15,0 0 0,0 1 0,0-1 16,0 21-16,0-20 0,0 20 15,21-20-15,-21 20 0,0-21 16,0 22-16,0-22 0,0 1 0,0-1 16,0 21-16,0-20 0,0-1 0,0 0 15,0 1-15,21-22 0,-21 21 16,0 1-16,0-22 0,0 0 0,0 0 16,0 0-16,0 0 0,0 1 0,21-22 31,-21-22-31,0 1 15,21 0-15,-21 0 0,0 0 16</inkml:trace>
  <inkml:trace contextRef="#ctx0" brushRef="#br0" timeOffset="142780.16">21442 4784 0,'0'0'0,"-21"0"0,21 21 47,21-21-32,0 0-15,21 0 0,1 0 0,-1 0 16,0 0-16,22 0 0,-1 0 15,1 0-15,-1 0 0,22 0 0,0 0 16,-1 0-16,43 0 0,0 0 16,0 0-16,0 0 0,21 0 0,-21 0 15,0 0-15,22 0 0,-1 0 16,-21 0-16,21 0 0,-21 0 0,0 0 16,0 0-16,-21 0 0,21 0 15,-21 0-15,-1 0 0,-20 0 0,21 0 16,-21 0-16,20 0 0,-20 0 0,-21 0 15,20 0-15,-20 0 16,-1 0-16,-20 0 0,-1 0 0,0 0 16,1 0-16,-22 0 0,0 0 15,0 0-15,0 0 0,0 0 0,1 0 16,-1 0 0,0 0-1,-21 21-15,0 0 16,0 0-16,0 1 0,0-1 15,0 0-15,0 21 0,0-21 0,0 22 16,0-22-16,0 21 0,0-21 0,0 22 16,0-1-16,0-21 0,0 22 15,0-22-15,0 21 0,0-21 16,0 22-16,0-22 0,0 21 0,0-21 16,0 22-16,0-22 0,-21 21 15,21-21-15,-21 0 0,21 1 0,-22 20 16,22-21-16,-21 0 0,21 0 15,-21 1-15,0-1 16,0-21-16,0 21 16,-1-21-16,1 0 0,0 0 15,0 0-15,0 0 0,-22 0 16,22 0-16,0 0 0,-21 0 0,-1 0 16,1 0-16,0 0 0,-22 0 15,22 0-15,-22 0 0,-20 0 16,20 0-16,1 0 0,-22 0 0,0 0 15,22-21-15,-22 21 0,-21 0 16,22 0-16,-22-21 0,0 21 0,0 0 16,0 0-16,1 0 0,20 0 0,-21 0 15,0 0-15,22-22 0,-1 22 16,-21 0-16,21 0 0,-20 0 0,20 0 16,0 0-16,1 0 0,-1 0 0,0 0 15,22 0-15,-1 0 0,-20 0 16,20 0-16,22 0 0,-22 0 0,1 0 15,20 0-15,-20 0 0,21 0 16,-1 0-16,1 0 0,0 0 16,-1 0-16,22 0 0,-21 0 0,21 0 15,-1 0-15,1 0 0,0 0 16,0 0-16,0 0 16,0 0-16,21-21 15,-22 21-15,1 0 16,0 0-16,0 0 15,0 0-15,0 0 32,-1 0-17,1 0 17,21 21-32,21-21 31,1 0-16,-1-21-15</inkml:trace>
  <inkml:trace contextRef="#ctx0" brushRef="#br1" timeOffset="150272.92">10075 4551 0,'21'0'78,"1"0"-63,-1 0-15,0-21 16,0 0-16,0-1 16,0 22-16,1-21 0,-1 21 0,0-21 15,0 21-15,-21-21 0,0 0 16,21 0-16,-21-1 15,-21 1 1,0 21-16,0 0 0,0 0 0,-22 0 16,22 0-16,-21 21 0,-1 1 15,1-22-15,-21 21 0,41 0 0,-20 0 16,0 0-16,21 0 0,-1-21 0,22 22 16,0-1-16,0 0 0,0 0 15,22-21 1,20 21-16,-21-21 0,0 0 0,22 0 15,-22 21-15,0-21 16,21 0-16,-21 0 0,1 22 0,20-22 16,-21 21-16,0-21 0,0 21 0,1-21 15,-1 21-15,-21 0 0,0 0 16,0 1-16,0-1 0,-21 0 16,-1 0-16,1 0 0,-21 0 15,0 1-15,-1-22 0,1 21 0,0-21 16,-1 0-16,1 0 0,0 0 15,-1 0-15,22 0 0,-21 0 0,21 0 16,-1-21-16,1-1 0,0 22 0,0-21 16,21 0-16,-21 0 15,21 0-15,0 0 0,0-1 16,0 1-16,21 21 31,0 0-31,0 0 16,0 0-16,1-21 0,-1 21 0</inkml:trace>
  <inkml:trace contextRef="#ctx0" brushRef="#br1" timeOffset="150652.2">10414 4784 0,'0'0'0,"21"0"16,-21-21 0,21 21-16,0-22 0,1 22 0,-1-21 15,0 21-15,0-21 0,0 21 0,-21-21 16,21 0-16,1 21 0,-1-21 16,0-1-16,-21 1 15,-21 21 1,0 0-16,-22 0 15,22 0-15,0 21 0,-21 1 0,20-1 16,-20-21-16,21 21 0,-21 0 16,20 0-16,1 22 0,0-22 0,0 0 15,0 0-15,21 0 0,0 0 16,0 1-16,0-1 0,21 0 16,0-21-16,0 0 0,0 0 15,1 21-15,20-21 0,-21 0 16,0 0-16,22 0 0,-22 0 0,0 0 15</inkml:trace>
  <inkml:trace contextRef="#ctx0" brushRef="#br1" timeOffset="151152.91">11134 4657 0,'0'0'16,"0"-21"-16,0-1 0,-22 22 15,1-21-15,0 21 0,0 0 16,0 0-16,0 0 0,-1 0 16,22 21-16,-21-21 0,0 22 0,0-1 15,0 0-15,0 0 0,-1 0 0,1 0 16,0 1-16,0 20 0,0-21 16,0 0-16,21 0 0,0 1 15,0-1-15,0 0 0,0 0 16,21-21-1,0 0-15,0 0 16,0 0-16,0 0 0,1 0 0,-1-21 16,0 0-16,0 0 0,0-1 0,0 22 15,1-21-15,-1 0 0,0 0 16,0-21-16,-21 20 0,21 1 0,0 0 16,-21 0-16,22 0 0,-1 21 15,-21-21-15,0 42 31,0 0-31,0 0 16,0 0-16,-21 0 16,21 1-16,-22-1 0,22 0 0,0 0 15,0 0-15,-21 0 0,21 1 0,0-1 16,0 0-16,0 0 0,21-21 31,1-21-15,-1 21-16,-21-21 0,21 21 15</inkml:trace>
  <inkml:trace contextRef="#ctx0" brushRef="#br1" timeOffset="151548.7">11282 4657 0,'0'0'0,"-21"0"0,21-21 16,0-1-1,21 22 1,0 0-16,0 0 0,0 0 0,0 0 16,1 0-16,-1 0 0,0 22 0,0-22 15,21 42-15,-20-21 16,-1 0-16,-21 0 0,21 22 16,-21-22-16,0 0 0,0 0 15,0 0-15,0 1 0,0-1 16,0 0-16,-21-21 0,0 0 15,-1 0 1,22-21-16,0 0 16,0-1-16,0 1 15,0 0-15,0 0 0,0 0 0,0 0 16,0-1-16,0 1 0,0 0 0,22 0 16,-1 21-16,0-21 0,0 21 15,0-21-15,0 21 16,1 0-16,-1 0 0,0 0 15,0 0 1,0 0-16</inkml:trace>
  <inkml:trace contextRef="#ctx0" brushRef="#br1" timeOffset="151843.53">12044 4636 0,'0'0'16,"0"-22"-16,0 1 0,-21 0 16,-1 21-16,1 0 0,0 0 15,0 0-15,0 0 16,0 0-16,-1 21 0,1 0 16,0 1-16,0-1 0,0 0 0,0 0 15,21 21-15,-22-20 0,22 20 0,-21-21 16,21 0-16,0 0 0,-21 22 15,21-22-15,0 0 0,0 0 16,21 0-16,0-21 0,1 0 0,-1 0 16,0 0-16,21 0 15,-21 0-15,1-21 0,20 0 0,-21 0 16,0 0-16</inkml:trace>
  <inkml:trace contextRef="#ctx0" brushRef="#br1" timeOffset="152300.26">12298 4424 0,'-21'0'15,"21"21"1,-22 0-16,22 0 16,0 1-16,0-1 0,0 0 0,0 21 15,0-21-15,0 1 0,0 20 0,0-21 16,0 0-16,-21 22 0,21-22 15,0 0-15,0 0 0,0 0 16,0 0-16,0 1 0,-21-22 47,21-22-47,0 1 16,0 0-16,0 0 0,0 0 0,0 0 15,0-1-15,0 1 0,0 0 16,21 0-16,0 0 0,1 0 0,-1-1 15,0 1-15,0 21 0,0-21 0,0 21 16,1 0-16,-1 0 0,21 0 16,-21 0-16,0 21 0,1 0 15,-22 1-15,0-1 0,0 0 16,0 0-16,0 0 0,0 0 0,0 1 16,0-1-16,-22 0 0,1 0 15,0 0-15,0-21 0,21 21 0,-21-21 16</inkml:trace>
  <inkml:trace contextRef="#ctx0" brushRef="#br1" timeOffset="153795.65">13271 4509 0,'-21'0'16,"21"21"-16,-21-21 0,42 0 31,0 0-15,1 0-16,-1 0 15,0 0-15,0 0 0,0 0 0,0 0 16,1 0-16,-1 0 0,0 0 0,0 0 15,0-21-15,-21-1 16,0 1 0,0 0-16,-21 21 15,0 0-15,-21 0 0,20 0 16,1 0-16,-21 0 0,21 0 0,-22 0 16,22 21-16,-21-21 0,21 21 0,0-21 15,-1 22-15,1-1 0,0-21 16,0 21-16,21 0 0,0 0 15,0 0-15,0 1 16,21-22-16,0 21 0,0-21 0,1 0 16,-1 0-16,0 21 0,0-21 15,21 0-15,-20 0 0,-1 0 0,21 0 16,-21 0-16,0 0 0,1 0 0,-1 0 16,-42 0 15,-1 0-31,1 0 0,-21 0 15,21 0-15,-22 21 0,22-21 16,-21 21-16,21-21 0,-22 21 0,22-21 16,0 22-16,0-1 0,21 0 15,0 0-15,0 0 16,0 0-16,21 1 16,0-22-16,0 0 0,1 0 15,20 0-15,-21 0 0,21 0 16,-20 0-16,20 0 0,0 0 0,-21-22 15,22 22-15,-22-21 0,21 0 0,-21 0 16,22 0-16</inkml:trace>
  <inkml:trace contextRef="#ctx0" brushRef="#br1" timeOffset="154048.51">13822 4445 0,'0'-21'0,"-21"21"15,-1 0 1,22 21-16,-21 0 0,21 0 16,-21 1-16,21-1 0,-21 0 0,21 0 15,0 0-15,0 22 0,-21-22 16,21 0-16,-21 21 0,21-21 0,-22 1 16,22-1-16,0 0 0,0 0 0,0 0 15,0 0-15,0 1 16,22-22 15,-1-22-31,0 22 0</inkml:trace>
  <inkml:trace contextRef="#ctx0" brushRef="#br1" timeOffset="154424.29">13906 4678 0,'0'21'15,"0"0"1,22-21 15,-1 0-15,0 0-16,0-21 16,0 0-16,0 21 0,1-21 15,-22 0-15,0-1 16,-22 22-1,1 0-15,0 0 16,0 0-16,0 0 0,0 0 0,-1 0 16,1 22-16,0-22 0,21 21 15,-21 0-15,0 0 0,21 0 0,-21 0 16,21 1-16,0-1 0,0 0 16,0 0-16,0 0 15,0 0-15,21-21 16,0 0-16,0 0 0,0 0 0,22 0 15,-22 0-15,0 0 0,21-21 16,-21 0-16,1 21 0</inkml:trace>
  <inkml:trace contextRef="#ctx0" brushRef="#br1" timeOffset="155067.93">14245 4614 0,'0'0'0,"-21"0"0,0 0 31,21 22-31,-21-1 0,21 0 16,0 0-16,0 0 16,0 0-16,0 1 0,0-1 15,0 0-15,0 0 0,0 0 0,0 0 16,0 1 0,0-44 15,0 1-16,0 0-15,0 0 0,0 0 16,0 0-16,0-1 16,0 1-16,21 0 0,0 0 0,-21 0 0,21 0 15,0 21-15,22-22 0,-22 1 16,0 21-16,0 0 0,0 0 16,0 0-16,1 0 0,-1 0 15,0 0-15,0 21 0,-21 1 0,21-1 16,-21 0-16,21 0 0,-21 0 15,0 0-15,0 1 0,0-1 0,0 0 16,0 0-16,0 0 0,0 0 0,0 1 16,0-1-1,-21-21-15,0 0 16,21-21-16,0-1 16,0 1-16,0 0 15,0 0-15,0 0 0,21 0 0,0-1 16,-21 1-16,22 0 0,-1 0 15,0 0-15,0 0 0,0 21 0,0-22 16,1 22-16,-1 0 0,0 0 16,0 0-16,0 0 0,0 0 0,1 22 15,-1-1-15,0 0 0,-21 0 16,0 0-16,0 0 0,0 1 16,0-1-16,0 0 0,0 0 0,0 0 15,0 0-15,0 1 0,-21-22 16,21-22 31,21 1-47</inkml:trace>
  <inkml:trace contextRef="#ctx0" brushRef="#br1" timeOffset="155455.7">15028 4741 0,'0'0'16,"-21"0"-16,42 0 31,0 0-15,1 0-16,-1 0 0,0-21 0,0 21 16,21-21-16,-20 0 0,-1 21 0,0-21 15,0 21-15,0-21 0,0-1 16,-21 1-16,-21 21 15,0 0 1,0 0-16,-21 0 0,20 0 16,1 0-16,-21 21 0,21 1 0,0-1 15,-1 0-15,1 0 0,0 0 0,21 0 16,-21 1-16,21-1 0,0 0 16,0 0-16,0 0 0,0 0 15,21 1-15,0-1 0,0-21 16,1 0-16,-22 21 0,21-21 0,0 0 15,21 0-15,-21 0 0,1 0 16,-1 0-16,21 0 0,-21 0 0,0-21 16,22 21-16,-22-21 0,0-1 0,0 1 15,0 0-15</inkml:trace>
  <inkml:trace contextRef="#ctx0" brushRef="#br1" timeOffset="155878.46">15536 4614 0,'0'0'0,"0"22"31,0-1-31,-21-21 16,21 21-16,-21 0 0,21 0 0,0 0 15,0 1-15,0-1 0,0 0 0,0 0 16,-21 0-16,21 0 0,0 1 16,0-1-16,0 0 0,-21-21 15,21-21 32,0 0-47,0-1 0,0 1 0,0 0 16,0 0-16,21-21 0,0 20 15,0 1-15,0 0 0,0 0 16,1 0-16,-1 0 0,0-1 0,0 22 16,0-21-16,0 21 0,1 0 0,-1 0 15,0 0-15,0 0 0,-21 21 16,0 1-16,21-1 0,-21 0 0,0 0 15,0 0-15,0 0 0,0 1 0,0-1 16,0 0-16,0 0 0,0 0 16,-21 0-16,21 1 0,0-1 15,0-42 32,21-1-47</inkml:trace>
  <inkml:trace contextRef="#ctx0" brushRef="#br1" timeOffset="156177.29">16192 4445 0,'0'0'0,"0"21"31,0 0-31,0 1 16,-21-1-16,0 0 0,21 0 0,-21 0 15,0 0-15,21 22 0,0-22 16,-21 0-16,21 21 0,-22-20 16,22 20-16,0-21 0,0 0 0,0 0 15,0 1-15,0-1 0,0 0 0,0 0 16,22 0 0,-1-21-16,0 0 15,0 0-15,0 0 0,0-21 16,1 21-16,-1-21 0,0 0 0,0 21 15,0-21-15,-21-1 0,21 1 16,-21 0-16,22 0 0</inkml:trace>
  <inkml:trace contextRef="#ctx0" brushRef="#br1" timeOffset="156396.17">16023 4678 0,'0'0'0,"-21"0"0,42 0 31,21-21-15,-20 21-16,20 0 0,-21 0 0,21 0 16,1-21-16,-1 21 0,0 0 0,1 0 15,-1 0-15,0 0 0,1 0 16,-1 0-16,-21-22 0,0 22 0,1 0 16,-1 0-16,0 0 0,-42 0 31,0 0-31</inkml:trace>
  <inkml:trace contextRef="#ctx0" brushRef="#br1" timeOffset="157004.2">10435 5525 0,'0'0'15,"0"-22"-15,-21 1 16,0 21-16,0 0 16,-1 0-16,22 21 0,0 1 15,0-1-15,0 0 0,-21 0 16,21 21-16,0-20 0,-21 20 15,21 0-15,0-21 0,0 22 0,0-1 16,-21-21-16,21 22 0,-21-22 0,21 0 16,0 0-16,0 0 0,0 0 15,21-21 17,0-21-32,0 0 0,0 21 15,1-21-15,-1 0 0</inkml:trace>
  <inkml:trace contextRef="#ctx0" brushRef="#br1" timeOffset="157224.07">10774 5503 0,'0'0'0,"0"22"32,0 20-32,0-21 0,-21 0 0,21 0 15,-22 22-15,1-22 0,21 21 0,0-21 16,0 1-16,-21 20 0,21-21 15,-21 0-15,21 0 0,0 1 0,0-1 16,0 0-16,0 0 16,21-42 15,-21 0-31</inkml:trace>
  <inkml:trace contextRef="#ctx0" brushRef="#br1" timeOffset="157415.96">10350 5800 0,'0'0'0,"22"0"47,-1 0-47,0 0 16,0 0-16,0 0 0,22 0 0,-22 0 15,21-21-15,-21 21 0,22 0 16,-1 0-16,-21-22 0,21 22 0,1-21 15,-1 21-15,-21-21 0,22 0 0,-1 21 16</inkml:trace>
  <inkml:trace contextRef="#ctx0" brushRef="#br1" timeOffset="157619.84">11028 5630 0,'-21'0'31,"42"0"-31,0 0 16,0-21-16,21 21 0,-20 0 0,20 0 16,0 0-16,1-21 0,-1 21 15,0 0-15,1 0 0,-22 0 0,21 0 16,-21 0-16,0 0 0,1 0 16,-44 0-1</inkml:trace>
  <inkml:trace contextRef="#ctx0" brushRef="#br1" timeOffset="157872">11218 5609 0,'0'21'47,"0"1"-47,21-1 16,-21 0-16,0 0 0,0 0 0,0 0 15,0 22-15,0-22 0,0 0 0,0 0 16,0 22-16,0-22 0,-21 0 16,0 0-16,21 0 0,0 0 15,21-21 17,0 0-32,1-21 0,-1 21 15,0-21-15</inkml:trace>
  <inkml:trace contextRef="#ctx0" brushRef="#br1" timeOffset="158116.76">11684 5567 0,'0'0'16,"0"21"0,0 0-16,0 0 0,0 1 15,0 20-15,-21-21 0,21 0 16,0 22-16,0-22 0,0 0 15,-21 21-15,21-21 0,0 1 0,0-1 16,-22-21-16,22 21 0,0 0 16,0-42 15,0 0-15,0 0-16,22-1 0</inkml:trace>
  <inkml:trace contextRef="#ctx0" brushRef="#br1" timeOffset="158303.66">11705 5652 0,'0'-22'0,"0"44"0,0-65 16,0 22-16,21 21 0,0 0 16,1 0-1,-22 21-15,21 0 0,-21 1 16,0-1-16,21 0 0,0 0 0,-21 0 16,0 0-16,21 1 0,0-1 15,-21 0-15,22 0 0,-22 0 0,21 0 16,0-21-16,0 0 31,0 0-31,0-21 0</inkml:trace>
  <inkml:trace contextRef="#ctx0" brushRef="#br1" timeOffset="158535.53">12171 5525 0,'0'0'0,"-21"0"31,-1 21-31,1 0 0,0 0 16,0 0-16,0 0 0,0 1 0,-1-1 16,1 0-16,0 0 0,0 0 15,21 0-15,-21 1 0,21-1 16,0 0-16,21-21 31,0 0-31,-21-21 0,21 0 0,0 21 16,1-22-16,-1 1 0,0 0 0,0 0 15,0 0-15</inkml:trace>
  <inkml:trace contextRef="#ctx0" brushRef="#br1" timeOffset="158748.41">12213 5525 0,'42'-43'15,"-126"149"-15,126-169 0,22 20 16,-64 64 15,0 22-31,0-22 0,0 0 16,-22 21-16,22-20 0,-21 20 0,21-21 15,0 21-15,0-20 0,-21 20 0,21-21 16,0 0-16,-21 0 0,21 1 16,0-1-16,0 0 0,0 0 0,21-21 47,0-21-47,0 21 0,-21-21 15,22 0-15</inkml:trace>
  <inkml:trace contextRef="#ctx0" brushRef="#br1" timeOffset="159008.26">12531 5503 0,'0'0'15,"0"22"17,0-1-32,0 0 0,0 0 15,0 0-15,0 0 0,-22 22 16,22-22-16,-21 0 0,0 21 15,21-20-15,-21 20 0,21-21 0,0 0 16,-21 0-16,21 1 0,0-1 0,0 0 16,0 0-16,21-21 15,0 0-15,0 0 16,0 0-16,1 0 0,-1 0 16,0-21-16,0 0 0,21 0 0,-20 21 15,-1-22-15,21 1 0</inkml:trace>
  <inkml:trace contextRef="#ctx0" brushRef="#br1" timeOffset="159304.09">12890 5355 0,'0'0'0,"0"-21"15,22 21-15,-1 0 16,0 0-16,0 0 0,0 0 16,22 0-16,-1 0 0,-21 0 0,21 0 15,1 0-15,-1 0 0,-21 0 0,22 0 16,-1 0-16,-21 0 0,0 0 15,0 0-15</inkml:trace>
  <inkml:trace contextRef="#ctx0" brushRef="#br1" timeOffset="159571.94">13123 5334 0,'0'0'0,"0"21"16,0 0-16,-21-21 16,21 22-16,0-1 0,-21 0 0,21 0 15,0 21-15,0-20 0,0 20 0,0-21 16,-21 21-16,21-20 0,-21 20 16,21-21-16,0 21 0,0-20 0,0-1 15,0 0-15,-22 0 0,22 0 0,0 0 16,0 1-16,0-1 15,0 0-15,22-21 16,-1 0 0,0-21-16,-21 0 15</inkml:trace>
  <inkml:trace contextRef="#ctx0" brushRef="#br1" timeOffset="159983.79">13335 5673 0,'-42'-43'31,"42"22"-15,21 21-16,0 0 16,0 0-16,0 0 0,0 0 15,22 0-15,-22 21 0,0-21 16,0 22-16,0-1 0,1 0 0,-22 0 15,0 0-15,21 22 0,-21-22 0,0 0 16,0 0-16,0 0 0,0 0 16,-21 1-16,-1-1 0,22 0 0,-21-21 15,0 21-15,0-21 16,21-21 15,0 0-31,0 0 0,0-1 0,0 1 16,21 0-16,0 0 0,0 0 0,-21 0 15,22-22-15,-1 22 0,-21 0 16,21 0-16,0 0 0,0-1 0,0 1 16,1 21-16,-22-21 0,21 21 15,0 0-15,0 0 16,0 0 0</inkml:trace>
  <inkml:trace contextRef="#ctx0" brushRef="#br1" timeOffset="160372.45">13843 5779 0,'0'-22'31,"21"22"-31,0 0 16,0-21-16,1 21 0,-1-21 15,0 21-15,0-21 0,0 21 16,0-21-16,1 21 0,-1-21 0,0 21 16,-21-22-16,-21 22 31,0 0-31,-1 0 0,1 0 0,0 0 16,-21 22-16,21-22 0,-1 21 15,1 0-15,0 0 0,0 21 0,0-20 16,21-1-16,0 0 0,0 0 0,-21 0 15,21 0-15,0 1 0,0-1 16,0 0-16,21-21 0,0 0 16,0 0-16,0 0 0,22 0 0,-22 0 15,0 0-15,21 0 0,-21 0 16,22 0-16,-22 0 0,21-21 0,-21 0 16,22 21-16,-22-22 0,0 1 0,0 21 15</inkml:trace>
  <inkml:trace contextRef="#ctx0" brushRef="#br1" timeOffset="160584.32">14414 5673 0,'-21'0'16,"0"0"-1,0 0-15,0 0 0,0 0 0,-1 21 16,1 0-16,21 0 0,-21-21 0,21 21 16,-21 1-16,21-1 0,-21 0 15,21 0-15,0 0 0,0 0 0,0 1 16,0-1-16,21-21 0,0 0 15,0 21-15,0-21 0,22 0 16,-22 0-16,0 0 16,0 0-16,0 0 0,1-21 0,20 21 15,-21-21-15,0-1 0,0 22 0</inkml:trace>
  <inkml:trace contextRef="#ctx0" brushRef="#br1" timeOffset="161288.64">14901 5588 0,'0'0'0,"21"0"0,1 0 16,-1 0-16,0 0 15,0 0-15,0 0 0,0 0 0,1-21 16,20 21-16,0-21 0,-21 21 16,22-21-16,-22-1 0,21 22 0,-21-21 15,1 21-15,-1-21 0,-21 0 0,0 0 16,0 0-16,-21 21 16,-1 0-16,1-22 0,-21 22 0,21 0 15,-22 0-15,1 0 0,0 0 0,-1 0 16,1 22-16,21-22 0,-21 21 15,20 0-15,1 0 0,0-21 0,21 21 16,0 0-16,0 1 0,0-1 16,0 0-16,21 0 0,0 0 15,1 0-15,-1-21 0,0 22 0,21-1 16,-21 0-16,22 0 0,-22 0 0,21 0 16,-21 1-16,22-22 0,-22 21 15,0 0-15,0 0 0,0-21 0,-21 21 16,0 0-16,0 1 0,-21-22 15,0 0-15,0 21 0,-21-21 16,-1 0-16,1 0 0,0 0 0,-1 0 16,1 0-16,0 0 0,-1 0 15,1 0-15,21 0 0,0 0 0,-1-21 16,1 21-16,21-22 0,-21 1 16,21 0-16,0 0 0,0 0 15,21 0-15,0 21 0,1-22 16,-1 22-16,21 0 0,-21-21 15,22 21-15,-1 0 0,0-21 0</inkml:trace>
  <inkml:trace contextRef="#ctx0" brushRef="#br1" timeOffset="161572.04">15769 5355 0,'0'-42'31,"-21"42"-15,21 21-16,-21 0 0,21 0 0,-21 1 15,-1-1-15,22 0 0,-21 21 16,0 1-16,21-22 0,-21 21 0,0 0 16,0-20-16,21 20 0,0-21 0,-22 0 15,22 22-15,0-22 0,0 0 16,0 0-16,0 0 0,22-21 15,-1 0 1,0 0-16,0 0 16,0-21-16,0 0 15</inkml:trace>
  <inkml:trace contextRef="#ctx0" brushRef="#br1" timeOffset="161755.94">15494 5652 0,'0'0'16,"-21"0"-16,21-22 31,21 22-31,0 0 16,0 0-16,0 0 0,1 0 0,-1 0 16,21 0-16,-21 0 0,22 0 15,-22 0-15,21 0 0,0 0 0</inkml:trace>
  <inkml:trace contextRef="#ctx0" brushRef="#br1" timeOffset="162152.71">15981 5630 0,'0'0'0,"-21"-21"15,21 0-15,-22 0 16,44 21 15,-1 0-15,0 0-16,0 0 0,-21 21 0,21 0 15,0 0-15,1 1 0,-22 20 16,21-21-16,-21 0 0,0 0 16,0 1-16,0-1 0,0 0 0,-21 0 15,-1 0-15,1 0 16,0-21-16,21-21 47,0 0-47,0 0 0,0 0 15,0 0-15,21-22 16,0 22-16,1 0 0,-22 0 0,21 0 16,0 21-16,-21-22 0,21 1 0,0 0 15,0 21-15,1 0 0,-22-21 16,21 21-16,0 0 0,0 0 0</inkml:trace>
  <inkml:trace contextRef="#ctx0" brushRef="#br1" timeOffset="162608.45">16468 5567 0,'0'0'16,"-22"0"-16,1 0 15,0 0-15,21 21 16,-21 0 0,21 0-16,0 1 0,-21-22 0,21 21 15,0 0-15,0 0 0,0 0 0,0 0 16,0 1-16,0-1 0,0 0 16,0 0-16,0 0 15,21-21 1,0 0-1,0 0-15,0 0 0,1 0 16,-1 0-16,0-21 0,-21 0 0,21 0 16,0 0-16,0-1 0,-21 1 15,22 0-15,-22 0 0,21 0 0,-21 0 16,0-1-16,21 1 0,-21 0 0,0 0 16,0 0-1,0 42 1,0 0-16,-21 0 0,21 0 15,-21 1-15,21-1 16,-22 0-16,22 0 0,-21 0 16,21 0-16,0 1 0,0-1 15,0 0-15,21-21 16,1 0 0,-1 0-16</inkml:trace>
  <inkml:trace contextRef="#ctx0" brushRef="#br1" timeOffset="162872.29">16976 5546 0,'0'0'0,"0"-21"16,-22 21-16,1 0 16,0 0-16,0 0 0,0 21 15,21 0-15,-21 0 0,-1 0 0,22 0 16,0 1-16,-21-1 0,0 0 15,21 0-15,0 0 0,-21 0 0,21 1 16,0-1-16,0 0 0,0 0 0,0 0 16,0 0-16,21-21 15,0 22-15,0-22 0,1 0 16,-1 0-16,0 0 0,0 0 16,0-22-16,-21 1 0,21 21 15</inkml:trace>
  <inkml:trace contextRef="#ctx0" brushRef="#br1" timeOffset="163571.9">17251 5144 0,'-21'21'31,"21"0"-31,-22 0 0,22 21 15,-21-20-15,21-1 0,0 21 16,-21-21-16,21 22 0,-21-1 16,0 0-16,21 1 0,0-22 0,0 21 15,-21 0-15,21-20 0,-22 20 16,22-21-16,0 0 0,0 22 0,0-22 16,0 0-16,0 0 0,22-21 31,-1 0-16,0 0-15,0 0 0,-21-21 16,21 0-16,0 0 16,1-1-16,-1 1 0,-21 0 15,0 0-15,21 0 0,-21 0 0,21-1 16,-21 1-16,0 0 16,0 42-1,0 0 1,-21 1-16,21-1 15,-21 0-15,21 0 0,0 0 0,0 0 16,-21 1-16,21-1 0,0 0 16,-22 0-16,22 0 15,0 0-15,22-21 16,-1 0-16,0 0 16,0 0-16,0 0 0,0-21 15,1 21-15,-1-21 0,0 21 0,0-21 16,-21 0-16,21 0 0,-21-1 15,21 1-15,-21 0 0,0 0 0,22 0 16,-22 0-16,21-1 16,-21 44-1,-21-1 1,-1 0-16,22 0 16,0 0-16,0 0 0,-21 1 0,21-1 15,-21-21-15,21 21 0,0 0 0,0 0 16,0 0-1,0 1-15,21-22 16,0 0-16,1 0 0,-1 0 0,0 0 16,0 0-1</inkml:trace>
  <inkml:trace contextRef="#ctx0" brushRef="#br1" timeOffset="163936.7">17611 5652 0,'0'0'0,"0"-22"0,0-20 31,0 21-31,0 0 0,21 21 16,0 0-1,0 0-15,0 0 0,0 0 16,-21 21 0,0 0-16,0 0 0,0 0 0,0 1 15,0-1-15,0 0 0,0 0 0,0 0 16,0 0-16,-21 1 0,21-1 15,-21 0-15,21 0 0,-21-21 16,21-21 15,0 0-15,21 0-16,-21-1 0,0 1 0,21 0 16,0 0-16,-21 0 15,22 0-15,-1-1 0,-21 1 0,21 0 16,0 0-16,-21 0 0,21 21 0,0 0 15,1 0-15,-1 0 16,0 0-16,0 0 16,0 0-16</inkml:trace>
  <inkml:trace contextRef="#ctx0" brushRef="#br1" timeOffset="164319.48">17992 5694 0,'21'0'31,"0"0"-31,0-21 16,0 21-16,0-21 0,1 21 16,-22-22-16,21 22 0,-21-21 15,21 0-15,-21 0 16,0 0-16,-21 21 15,0 0 1,-1 0-16,1 0 0,0 21 16,0-21-16,21 21 0,0 0 0,-21 0 15,0 1-15,-1-1 0,22 0 16,0 21-16,0-21 0,-21 1 0,21-1 16,0 0-16,0 0 0,0 0 15,0 0-15,21 1 16,1-22-16,-1 0 15,0 0-15,0 0 0,0 0 16,0 0-16,1 0 0,-1-22 0,0 1 16,0 21-16,0-21 0,0 0 0</inkml:trace>
  <inkml:trace contextRef="#ctx0" brushRef="#br1" timeOffset="164696.26">16912 5376 0,'0'0'0,"-21"0"0,0 0 0,0 0 15,21-21 1,21 21 0,0 0-16,21 0 0,-21 0 0,22 0 15,-1 0-15,0-21 0,1 21 0,-1 0 16,0 0-16,1 0 0,-1 0 16,0 0-16,1 0 0,-1 0 0,-21 0 15,0 0-15,1 0 0,-1 0 0</inkml:trace>
  <inkml:trace contextRef="#ctx0" brushRef="#br1" timeOffset="196027.49">3916 5398 0,'0'-22'16,"-21"22"-16,-1 0 15,1 0 1,0 0-16,0 0 16,0 0-16,0 0 0,-1 0 15,1 0-15,0 0 16,0 0-16,21 22 15,-21-22-15,0 0 16,42 0 31,0 0-47,0 0 16,0 0-16,0 0 0,1 0 0,-1 0 15,0 0-15,0 0 0,0 0 16,0 0-16,1 0 0,-1 0 0,0 0 15,0 21-15,0-21 0,0 0 16,1 0-16,20 0 0,-21 0 0,0 0 16,0 0-16,1 0 0,20 0 0,-21 0 15,21 0-15,1 0 0,-22 0 16,21 0-16,1 0 0,-1 0 0,0 0 16,1 0-16,-1 0 0,0 0 15,1 0-15,-1 0 0,0 0 16,1 0-16,-1 0 0,0 0 0,1 0 15,20 0-15,-21 0 0,1 0 0,-1 0 16,0 0-16,1 0 0,-1 0 16,22 0-16,-22 0 0,0 0 0,1 0 15,-1 0-15,21 0 0,-20 0 0,-1 0 16,0 0-16,1 0 0,-1 0 16,22 0-16,-22 0 0,0 0 0,1 0 15,-1 0-15,0 0 0,1 0 16,-1 21-16,0-21 0,1 0 0,-22 0 15,21 0-15,0 0 0,-20 0 16,20 0-16,0 0 0,1 0 0,-1 0 16,0 0-16,1 0 0,-1 0 0,0 21 15,1-21-15,-1 0 0,0 0 16,1 0-16,-1 0 0,0 0 0,1 0 16,20 0-16,-21 21 0,-20-21 0,20 0 15,0 0-15,1 0 0,-1 0 16,-21 0-16,21 0 0,1 0 0,-22 0 15,21 0-15,1 0 0,-1 0 0,-21 0 16,21 0-16,1 0 0,-1 0 16,0 0-16,-20 0 0,20 0 15,0 0-15,1 0 0,-1 0 0,0 0 16,1 0-16,-22 0 0,21 0 0,0 0 16,-20 0-16,20 0 0,0-21 15,-21 21-15,22 0 0,-22 0 0,21 0 16,1 0-16,-22 0 0,21 0 0,-21 0 15,0 0-15,22 0 0,-22 0 16,0 0-16,21 0 0,-20 0 0,-1-21 16,0 21-16,0 0 0,21 0 0,-20 0 15,-1 0-15,0 0 0,0 0 0,0 0 16,0 0-16,1 0 16,-1 0-16,0 0 0,0 0 15,0 0-15,0 0 16,1 0 15,-1 0 0,-21-21 1,0 0-1,-21 21-16</inkml:trace>
  <inkml:trace contextRef="#ctx0" brushRef="#br1" timeOffset="196665.15">8699 5144 0,'0'21'31,"0"0"-15,0 0-16,0 0 15,22-21-15,-1 21 16,0-21-16,-21 22 0,21-22 16,0 0-16,-21 21 0,21-21 0,1 0 15,-1 21-15,0-21 0,0 21 16,0-21-16,0 0 0,1 0 16,-1 0-16,0 0 0,0 0 15,0 0-15,0 0 16,1 0-1,-22 21 32,-22-21-31,22 21-16,-21-21 0,0 0 16,0 22-16,0-22 15,0 0-15,-1 21 0,1-21 0,0 21 16,0 0-16,-21-21 0,20 21 0,1 0 15,-21 1-15,0-1 0,20 0 16,-20 0-16,21 0 0,0 0 16,-22 1-16,22-1 0,0 0 0,0-21 15,0 21-15,0 0 0,-1-21 0,22 21 16,0 1-16,-21-22 0,0 0 16,21 21-16,0 0 15,-21-21-15,0 0 16,21-21-1,0 0-15</inkml:trace>
  <inkml:trace contextRef="#ctx0" brushRef="#br1" timeOffset="197400.4">3746 4064 0,'0'0'0,"-21"-21"16,0 21 15,21 21-15,0 0-16,0 0 0,0 1 15,0-1-15,0 21 0,0-21 0,0 22 16,0-1-16,0 0 0,-21 1 15,21-1-15,0 0 0,-21 1 0,21-22 16,-21 21-16,21 0 0,0-20 0,0-1 16,0 21-16,0-21 0,0 0 15,0 1-15,0-1 0,0 0 16,0-42 15,0 0-15,0-1-16,0 1 0,0 0 15</inkml:trace>
  <inkml:trace contextRef="#ctx0" brushRef="#br1" timeOffset="197716.21">3641 4106 0,'0'-21'32,"21"21"-17,0 0-15,0 0 0,21 0 0,-20-21 16,-1 21-16,21-21 0,-21 21 16,22 0-16,-22 0 0,21-21 0,-21 21 15,0 0-15,1 0 0,-1 0 16,0 0-1,-42 0 17,0 0-32,-1 21 0,1 0 15,0 0-15</inkml:trace>
  <inkml:trace contextRef="#ctx0" brushRef="#br1" timeOffset="197971.56">3683 4551 0,'21'0'62,"0"0"-62,0 0 0,1 0 16,-1 0-16,0 0 0,0 0 16,0 0-16,0 0 0,1 0 15,-22-21-15</inkml:trace>
  <inkml:trace contextRef="#ctx0" brushRef="#br1" timeOffset="198251.52">3979 4530 0,'0'21'47,"0"0"-47,0 0 15,0 0-15,0 1 16,0-1-16,0 0 16,0 0-16,0 0 15,0 0-15,0 1 16,-21-22 0</inkml:trace>
  <inkml:trace contextRef="#ctx0" brushRef="#br1" timeOffset="198457.92">4022 4424 0</inkml:trace>
  <inkml:trace contextRef="#ctx0" brushRef="#br1" timeOffset="199024.6">4212 4593 0,'-21'0'15,"0"0"16,21 21-31,0 1 16,-21-22-16,21 21 0,0 0 0,0 0 16,0 0-16,0 0 15,0 1-15,0-1 16,0 0-16,0 0 0,0 0 16,0-42 30,0 0-46,0 0 0,0 0 16,0-1-16,0 1 0,0 0 16,0 0-16,21 0 0,0 0 0,-21-1 15,21 1-15,0 0 0,22 0 16,-22 21-16,21-21 0,-21 0 0,22 21 16,-1 0-16,-21 0 0,21 0 15,1 0-15,-22 0 0,21 0 16,-21 21-16,1 0 0,-1 0 0,0-21 15,-21 21-15,21 0 0,-21 22 0,0-22 16,0 0-16,-21 0 0,0 0 16,0 1-16,-1-1 0,1 0 0,0-21 15,0 21-15,0-21 0,0 0 0,21 21 16,-22-21 0,22-21-1,22 21-15,-22-21 16,21 21-16,0-21 15</inkml:trace>
  <inkml:trace contextRef="#ctx0" brushRef="#br1" timeOffset="199400.4">5207 4487 0,'-21'0'0,"42"0"0,-63 0 0,20 0 15,1 0-15,0 0 0,-21 0 16,21 0-16,-22 22 0,22-22 0,0 21 16,-21 0-16,20 0 0,1 0 15,0 0-15,0 1 0,0 20 0,21-21 16,-21 0-16,21 0 0,0 1 0,0-1 15,0 0-15,0 0 0,21 0 16,0-21-16,0 21 0,0-21 0,0 0 16,1 0-16,-1 0 0,21 0 0,-21 0 15,0 0-15,1-21 0,20 21 16,-21-21-16,0 0 0,22 0 0,-22 0 16,0-22-16,0 22 0,0-21 0,0 21 15,1-22-15,-1 22 16,0-21-16,-21-1 0,21 1 0,0 0 15</inkml:trace>
  <inkml:trace contextRef="#ctx0" brushRef="#br1" timeOffset="199584.29">5419 4212 0,'0'-42'16,"0"105"-16,0-84 0,-22-21 15,1 63 1,21 0-16,-21 0 0,0 1 0,21 20 16,0 0-16,0-21 0,-21 22 0,21-1 15,-21 0-15,21 1 0,0-22 16,-22 21-16,22-21 0,0 22 0,0-22 15,0 21-15,0-21 0,0 1 16,0-1-16,0 0 0,22 0 16,-1-21-16,0 0 15,0 0-15,0 0 0,0 0 0</inkml:trace>
  <inkml:trace contextRef="#ctx0" brushRef="#br1" timeOffset="200340.32">5757 4466 0,'0'21'31,"21"-21"-31,1 0 16,-1 0-16,0 0 0,0 0 15,21 0-15,-20 0 0,-1-21 0,21 21 16,0-21-16,-20 0 0,20 21 0,-21-21 16,0 0-16,0 21 0,1-22 15,-1 1-15,-21 0 0,0 0 16,0 0-16,-21 21 0,-1 0 16,1-21-16,0 21 0,-21 0 15,21 0-15,-22 0 0,1 0 0,0 0 16,-1 21-16,22-21 0,-21 21 15,21 0-15,-22 0 0,22 0 16,0 1-16,21-1 0,0 0 0,0 0 16,0 0-16,0 0 0,0 1 15,0-1-15,21 0 0,0 0 0,0-21 16,1 21-16,-1 0 0,0-21 0,0 0 16,21 22-16,-20-22 0,-1 0 15,0 0-15,21 0 0,-21 0 0,1 0 16,-1 0-16,-21-22 31,-21 22-31,-1 0 16,-20 0-16,21 0 0,-21 0 0,20 0 15,-20 0-15,0 0 0,21 22 16,-22-22-16,1 21 0,21 0 16,0 0-16,-1 0 0,1 0 0,0 1 15,21-1-15,0 21 0,0-21 0,0 0 16,0 1-16,0-1 0,21-21 15,0 21-15,1 0 0,-1-21 0,21 0 16,-21 0-16,22 0 0,-1 0 0,0 0 16,1 0-16,-1-21 0,0 0 15,1 21-15,-1-43 0,0 22 0,1 0 16</inkml:trace>
  <inkml:trace contextRef="#ctx0" brushRef="#br1" timeOffset="200628.27">6583 4064 0,'0'0'0,"-21"0"0,-1 0 16,22 21-16,-21 0 16,0 1-16,21 20 0,-21-21 0,21 21 15,0 1-15,-21-1 0,0 0 16,21 1-16,-22 20 0,22-20 0,-21-1 15,21 0-15,-21 1 0,0-1 16,21-21-16,0 21 0,0 1 0,0-22 16,0 21-16,0-21 0,0 1 0,0-1 15,21-21 17,0 0-32,0-21 0,1-1 15,-1 1-15</inkml:trace>
  <inkml:trace contextRef="#ctx0" brushRef="#br1" timeOffset="200992.52">6540 4720 0,'-21'0'16,"0"43"-1,42-43 1,0 0-16,1 0 15,-1 0-15,0-22 0,0 22 16,0-21-16,0 21 0,1 0 16,-1-21-16,0 0 0,0 21 0,-21-21 15,21 21-15,-21-21 0,-21 21 32,0 0-32,0 0 0,-22 0 15,22 0-15,0 0 0,0 21 16,0 0-16,0 0 0,21 21 15,-22-20-15,22-1 0,0 0 16,0 0-16,0 0 0,0 0 0,0 1 16,0-1-16,0 0 0,22 0 15,-1 0-15,0-21 0,0 0 16,0 0-16,22 0 0,-22 0 0,21 0 16,-21 0-16,22-21 0,-22 0 0</inkml:trace>
  <inkml:trace contextRef="#ctx0" brushRef="#br1" timeOffset="201664.26">7048 4636 0,'0'21'32,"-21"0"-32,21 0 15,-21 0-15,21 0 0,0 1 16,0-1-16,0 0 0,0 0 0,0 0 15,0 0-15,0 1 0,0-1 16,-21-21-16,21 21 16,-21-21-1,21-21 1,0 0 0,0-1-16,0 1 0,0 0 15,0 0-15,0 0 0,0 0 0,0-1 16,0 1-16,21 0 0,0 0 15,0 0-15,0 0 0,1-1 0,-1 22 16,0-21-16,0 21 0,0 0 0,0 0 16,1 0-16,-1 0 0,0 21 15,0-21-15,0 22 0,-21-1 16,0 0-16,0 0 0,0 21 0,21-20 16,-21-1-16,0 0 0,0 21 0,0-21 15,0 1-15,0-1 16,0 0-16,-21-21 15,21 21-15,-21-21 0,21-21 32,0 0-32,0 0 15,0-1-15,0 1 0,0 0 0,21 0 16,0 0-16,-21 0 0,22-22 0,-1 22 16,0 0-16,0 0 0,21 21 15,-20-21-15,-1-1 0,21 22 0,-21 0 16,0 0-16,22 0 0,-22 0 0,0 0 15,0 22-15,0-1 0,1 0 16,-1 0-16,-21 0 0,0 0 16,0 1-16,0-1 0,0 21 0,0-21 15,-21 0-15,-1-21 0,1 22 16,0-1-16,21 0 0,-21-21 0,0 21 16,42-42 15,0 0-16,0 0-15,0-1 0</inkml:trace>
  <inkml:trace contextRef="#ctx0" brushRef="#br1" timeOffset="202031.43">7832 4741 0,'0'0'0,"21"0"31,0 0-31,0 0 16,0 0-16,0 0 0,-21-21 15,22 21-15,-1 0 0,0-21 0,-21 0 16,21 0-16,-21 0 16,-21 21 15,0 0-31,0 0 0,-1 0 0,1 0 15,0 21-15,0 0 0,0 0 16,0 0-16,-1 22 0,22-22 16,0 0-16,0 0 0,0 0 0,-21 0 15,21 1-15,0-1 0,0 0 16,21-21-16,1 0 16,-1 0-16,0 0 0,0 0 15,0 0-15,0 0 0,1-21 16,20 21-16,-21-21 0,0-1 0,0 1 15,1 0-15</inkml:trace>
  <inkml:trace contextRef="#ctx0" brushRef="#br1" timeOffset="202460.25">8255 4614 0,'0'22'31,"-21"-22"-31,21 21 0,-21 0 16,-1 0-16,22 0 0,0 0 15,0 1-15,0-1 0,0 0 0,0 0 16,0 0-16,-21 0 16,21 1-16,0-1 0,-21-21 31,21-21 0,0-1-31,0 1 16,0 0-16,0 0 0,21-21 0,0 20 15,1 1-15,-1 0 0,0 0 16,0 0-16,0-22 0,0 22 0,22 21 16,-22-21-16,0 21 0,0 0 0,0 0 15,1 0-15,-1 0 0,0 0 16,-21 21-16,0 0 0,0 1 16,0-1-16,0 0 0,0 21 0,0-21 15,0 1-15,0-1 0,0 0 16,0 0-16,0 0 0,-21 0 15,0 1 1,21-44 15,0 1-31</inkml:trace>
  <inkml:trace contextRef="#ctx0" brushRef="#br1" timeOffset="202768.07">8890 4149 0,'0'-21'0,"0"42"0,0-21 31,0 21-31,-21 0 16,21 21-16,-21 1 0,21-22 0,0 21 15,-22 1-15,1-1 0,21 0 16,0 1-16,-21-22 0,0 21 0,21 0 15,0-20-15,-21 20 0,0-21 0,21 21 16,-22-20-16,22-1 0,0 0 16,0 0-16,0 0 0,0 0 0,0 1 15,0-1-15,22-21 32,-1 0-32,0 0 15,0-21-15,0-1 0,0 1 0,1 0 16,-1 0-16,21 0 0</inkml:trace>
  <inkml:trace contextRef="#ctx0" brushRef="#br1" timeOffset="203020.17">8594 4466 0,'-22'0'16,"44"0"15,-1 0-31,0 0 0,21 0 0,-21 0 16,22 0-16,-22 0 0,21 0 15,1 0-15,-22 0 0,21-21 0,-21 21 16,0 0-16,1 0 0,-1 0 0,0 0 16,0 0-16,-21-21 15,-21 21 1</inkml:trace>
  <inkml:trace contextRef="#ctx0" brushRef="#br1" timeOffset="203687.41">1968 5736 0,'0'0'0,"-21"0"15,-42 64 1,63-22 0,0 0-16,0 1 0,0-1 0,0 0 15,0 1-15,0-1 0,0 22 16,0-22-16,0 0 0,0 1 0,0-1 16,0 0-16,-21-21 0,21 22 15,0-22-15,-22 0 0,22 0 0,0 0 16,0-42 15,0 0-31,22 0 16,-22-21-16</inkml:trace>
  <inkml:trace contextRef="#ctx0" brushRef="#br1" timeOffset="203924.28">1884 5821 0,'63'-21'15,"-42"21"1,1 0-16,20-21 0,-21 21 0,21 0 16,1 0-16,-22-22 0,21 22 0,1 0 15,-22 0-15,0 0 16,0 0-16,0 0 0,-21 22 15,-21-1 1,0-21-16</inkml:trace>
  <inkml:trace contextRef="#ctx0" brushRef="#br1" timeOffset="204116.18">1863 6181 0,'0'0'0,"0"21"0,21-21 31,0 0-31,0 0 16,0 0-16,0 0 15,1 0-15,-1 0 0,0 0 16,0-21-16,0 21 0,0 0 16,1 0-16,-1 0 0</inkml:trace>
  <inkml:trace contextRef="#ctx0" brushRef="#br1" timeOffset="204356.04">2244 6202 0,'0'0'0,"0"21"0,0 0 16,0 0-16,0 1 15,0-1-15,0 0 0,0 0 16,0 0-16,0 0 0,0 1 0,0-1 15,0 0-15,0 0 0,-22-21 16,22 21-16,0-42 47,22 0-47,-22 0 0,21 0 16</inkml:trace>
  <inkml:trace contextRef="#ctx0" brushRef="#br1" timeOffset="204516.37">2371 6075 0,'-22'0'31,"22"21"1,0 0-17,22-21-15,-22 21 16,21-21-16</inkml:trace>
  <inkml:trace contextRef="#ctx0" brushRef="#br1" timeOffset="204860.17">2688 6244 0,'0'21'0,"-21"-21"16,21 22-16,-21-1 0,0 0 15,21 0-15,0 0 16,0 0-16,0 1 0,0-1 16,-22 0-16,22 0 15,0 0-15,-21 0 16,21 1-16,0-1 16,-21-21-1,21-21 1,0-1-16,0 1 15,0 0-15,0 0 0,0 0 16,0 0-16,0-1 0,21-20 0,0 21 16,22 0-16,-22 0 0,21-1 15,1 1-15,-1 0 0,0 0 0,1 21 16,-1 0-16,0 0 0,1 0 0,-1 0 16</inkml:trace>
  <inkml:trace contextRef="#ctx0" brushRef="#br1" timeOffset="204980.24">3196 6329 0,'0'85'15,"0"-64"-15,0-169 0,0 190 0,-21 85 0,0-106 0,0 0 16,-1 0-16,1 1 0,0-22 0,0 0 16,21 21-16,-21-21 15,21-21 1,21-1-16,0 1 16</inkml:trace>
  <inkml:trace contextRef="#ctx0" brushRef="#br1" timeOffset="205552.53">3704 6202 0,'0'0'0,"-21"0"15,-21 0-15,20 0 0,1 0 0,0 0 16,-21 0-16,21 0 0,-22 21 15,22-21-15,0 21 0,-21 0 0,20 1 16,1-1-16,-21 0 0,42 0 0,-21 0 16,21 0-16,-21 1 0,21-1 15,0 0-15,0 0 0,0 0 0,0 0 16,21 1-16,0-22 0,0 21 16,0-21-16,0 0 0,22 0 15,-22 0-15,0 0 0,21 0 0,-20 0 16,-1 0-16,0-21 0,21-1 0,-21 1 15,1 0-15,-1 0 0,0 0 16,21-22-16,-42 22 0,21 0 0,1-21 16,-1-1-16,-21 22 0,21-21 15,-21 0-15,21-1 0,-21 1 0,0 0 16,0-1-16,0 1 0,0 21 0,0-22 16,0 1-16,0 21 0,0 0 15,0 0-15,0-1 0,0 1 16,0 0-16,-21 21 0,0 0 0,0 0 15,21 21-15,-22 0 16,1 1-16,21-1 0,0 21 0,0 0 16,0 1-16,0-1 0,0 22 0,0-22 15,0 0-15,0 1 0,0-1 16,0 0-16,0 1 0,0-1 0,0 0 16,0-21-16,0 22 0,0-22 15,0 0-15,0 21 0,21-42 0,1 22 16,-1-1-16,0-21 0,0 0 15,0 0-15,0 0 0,1-21 16,-1-1-16,0 22 0</inkml:trace>
  <inkml:trace contextRef="#ctx0" brushRef="#br1" timeOffset="205860.51">3069 6223 0,'0'0'0,"21"0"16,0 0-16,1 0 0,-1 0 15,0 0-15,0 21 0,0 0 16,0 1-16,1-1 0,-22 0 16,0 21-16,0-21 0,0 1 0,0-1 15,0 0-15,0 21 0,-22-21 16,1 1-16</inkml:trace>
  <inkml:trace contextRef="#ctx0" brushRef="#br1" timeOffset="206640.01">4191 6054 0,'-21'0'15,"21"21"1,21-21 0,0 0-16,0 0 15,0 0-15,22 0 0,-1 0 0,0-21 16,-20 21-16,20-21 0,0 21 0,1-22 15,-22 22-15,21 0 0,-21-21 16,-21 0-16,21 21 0,-21-21 16,-21 0-16,0 21 15,-21 0-15,21 0 0,-22 0 16,1 0-16,0 0 0,-1 0 0,1 21 16,0-21-16,20 21 0,-20 0 0,21 0 15,0-21-15,0 22 16,21-1-16,0 0 0,0 0 15,0 0-15,21 0 16,0-21-16,0 22 16,0-22-16,0 0 0,22 0 0,-22 0 15,0 0-15,0 0 0,22 0 0,-22 0 16,-21 21 0,-21 0-1,-1-21-15,-20 21 0,21-21 16,0 21-16,-22 0 0,22 1 15,0-1-15,0 0 0,0 0 16,21 0-16,0 0 0,-21 1 0,21-1 16,0 0-16,0 0 15,0 0-15,21-21 0,0 21 16,0-21-16,0 0 0,0 0 0,1 0 16,-1 0-16,21-21 0,0 21 15,-20-21-15,20 0 0,0 0 0,1 0 16,-1-1-16</inkml:trace>
  <inkml:trace contextRef="#ctx0" brushRef="#br1" timeOffset="206899.86">5016 5757 0,'0'-42'16,"0"84"-16,0-105 0,-21 63 15,0 0-15,0 0 16,0 21-16,21 21 0,-21-20 15,21 20-15,-22 0 0,22 1 0,0-1 16,0 0-16,0 1 0,-21-1 16,21 21-16,-21-20 0,21-1 0,-21 0 15,21-20-15,0 20 0,0-21 0,-21 21 16,21-20-16,0-1 0,0 0 16,0 0-16,21-21 15,0 0 1,0 0-16,0-21 0,1 0 15</inkml:trace>
  <inkml:trace contextRef="#ctx0" brushRef="#br1" timeOffset="207252.56">5059 6265 0,'0'22'15,"0"-1"1,21-21-1,0 0 1,0 0-16,0-21 0,1 21 16,-1-22-16,0 1 0,0 21 15,0-21-15,0 21 0,-21-21 16,0 0 0,-21 21-16,0 0 15,0 0-15,0 0 16,0 21-16,-1-21 0,1 21 0,0 0 15,0 0-15,0 1 0,21-1 0,0 0 16,0 0-16,0 0 0,0 0 16,0 1-16,0-1 0,0 0 15,21-21 1,0 0-16,0 0 0,0 0 16,22 0-16,-22 0 0,0-21 15,21 0-15,1-1 0</inkml:trace>
  <inkml:trace contextRef="#ctx0" brushRef="#br1" timeOffset="207900.51">5651 6138 0,'-21'22'32,"21"-1"-32,-21 0 15,0-21-15,21 21 0,0 0 0,0 0 16,-21 1-16,21-1 0,-21 0 15,21 0-15,0 0 0,-22 0 0,22 1 16,0-1-16,0 0 16,0-42 15,0 0-31,0-1 16,0 1-16,0 0 0,0 0 0,22 0 15,-1 0-15,-21-1 16,21 1-16,0 0 0,0 0 0,-21 0 15,21 0-15,1-1 0,-1 22 0,0-21 16,0 21-16,0 0 0,0 0 16,1 0-16,-1 0 0,0 0 0,0 21 15,0-21-15,0 22 0,-21-1 0,0 0 16,22 0-16,-22 0 0,21 0 16,-21 1-16,0-1 0,0 0 15,0 0-15,0 0 0,0 0 16,-21-21-16,-1 0 15,1 0 1,21-21-16,0 0 16,0 0-16,0 0 15,0 0-15,21-1 0,1 1 16,-1 0-16,0 0 0,0 0 0,0 0 16,0-1-16,22 1 0,-22 0 0,0 0 15,0 21-15,22 0 0,-22 0 0,0 0 16,21 0-16,-21 21 0,1 0 15,20 0-15,-21 1 0,0-1 0,-21 0 16,0 0-16,0 0 0,0 22 0,0-22 16,0 0-16,-21 0 0,0 0 15,0 0-15,21 1 0,-21-1 16,-1-21-16,22-21 47,22-1-47,-1 1 0,0 21 15</inkml:trace>
  <inkml:trace contextRef="#ctx0" brushRef="#br1" timeOffset="208248.31">6498 6244 0,'0'0'15,"21"0"1,0 0-16,1 0 15,-1 0-15,0 0 16,0-21-16,0 21 0,0-21 16,1 21-16,-22-21 0,21 21 0,0-21 15,-21-1-15,0 1 16,-21 21 0,0 0-16,-1 0 0,1 0 15,0 0-15,0 0 0,0 0 0,0 21 16,-1 1-16,1-1 0,0 0 0,0 0 15,21 0-15,-21 0 0,21 1 16,0-1-16,0 0 0,0 0 0,0 0 16,0 0-16,21 1 0,0-22 15,0 0-15,0 21 16,1-21-16,-1 0 0,21 0 0,0 0 16,-20 0-16,20-21 0,0-1 0,1 22 15,-1-21-15</inkml:trace>
  <inkml:trace contextRef="#ctx0" brushRef="#br1" timeOffset="208723.93">7091 6096 0,'-64'21'32,"43"0"-32,21 1 0,0-1 0,-21 0 15,21 0-15,0 0 0,0 0 16,0 1-16,-21-1 0,21 0 15,0 0-15,0 0 0,0 0 16,0 1-16,0-1 0,0-42 47,-21-1-31,21 1-16,0 0 15,0 0-15,0 0 0,0 0 0,0-1 16,0-20-16,0 21 0,21 0 15,0 0-15,0-1 0,0-20 0,0 21 0,1 0 16,20 0-16,-21-1 16,0 22-16,22 0 0,-22 0 0,0 0 15,0 0-15,0 0 0,0 22 0,-21-1 16,0 0-16,22 0 0,-22 0 16,0 0-16,0 1 0,0 20 0,0-21 15,0 0-15,0 0 0,0 1 0,0-1 16,-22 0-16,22 0 0,-21 0 15,0-21-15,21 21 16,0-42 15,21 0-31,0 21 0,-21-21 16,22 0-16,-1 0 0</inkml:trace>
  <inkml:trace contextRef="#ctx0" brushRef="#br1" timeOffset="208999.81">7747 5800 0,'-42'0'16,"20"21"0,22 0-16,0 0 0,0 22 15,0-22-15,0 0 0,0 21 0,0-21 16,-21 22-16,21-1 0,-21-21 0,21 22 15,0-22-15,0 21 0,-21-21 16,21 0-16,-21 22 0,21-22 0,0 0 16,0 0-16,0 0 0,0 1 0,0-1 15,21-21 17,-21-21-32,21-1 0,0 1 15,0 0-15</inkml:trace>
  <inkml:trace contextRef="#ctx0" brushRef="#br1" timeOffset="209408.76">8043 6096 0,'-21'0'32,"0"0"-32,0 0 15,0 0-15,-1 0 0,1 0 16,0 0-16,0 21 0,-21 0 0,20 1 15,1-22-15,21 21 0,0 0 0,-21-21 16,21 21-16,0 0 0,0 0 16,21-21-1,0 0-15,1 0 16,-1 0-16,0 22 0,0-22 0,0 0 16,0 0-16,1 0 0,-1 21 0,0-21 15,0 0-15,-21 21 0,0 0 16,0 0-1,0 0-15,-21 1 16,0-22 0,0 0-16,-1 21 0,1-21 0,-21 0 15,21 0-15,0 0 0,-1 0 16,1 0-16,0 0 0,0 0 16,21-21-1,0-1 1,0 1-16,0 0 0,0 0 15,0 0-15,21 21 0</inkml:trace>
  <inkml:trace contextRef="#ctx0" brushRef="#br1" timeOffset="209687.96">7472 5969 0,'-21'0'0,"42"0"0,-64 0 16,65 0 0,-1 0-1,0 0-15,0 0 0,0 0 0,22 0 16,-22 0-16,21 0 0,0 0 16,-20 0-16,20 0 0,0 0 0,-21 0 15,1 0-15,20 0 0,-21 0 0,0 0 16,0 0-1,-21-21-15,-21 0 32,0 21-32</inkml:trace>
  <inkml:trace contextRef="#ctx0" brushRef="#br1" timeOffset="211208.39">2434 5249 0,'0'0'0,"-21"0"0,0 0 0,0 0 15,-1 0-15,1 0 0,0 0 16,0 0 0,0 0 15,42 0 16,0 0-47,0 0 15,0 22-15,1-22 0,-1 0 0,0 0 16,0 0-16,21 0 0,-20 0 0,-1 0 16,21 0-16,-21 0 0,22 0 15,-22 21-15,21-21 0,-21 0 0,22 0 16,-1 0-16,-21 0 15,21 0-15,-20 0 0,20 0 0,-21 0 16,21 0-16,-20 0 0,20 0 0,-21 0 16,0 0-16,22 0 0,-22 0 15,0 0-15,21 0 0,-21 0 0,22 0 16,-22 0-16,0 0 0,21 0 16,-20 0-16,20 0 0,-21 0 0,21 0 15,-20 0-15,20 0 0,-21 0 0,21 0 16,-20 0-16,20 0 0,-21 0 15,21 0-15,-20 0 0,-1 0 0,21 0 16,-21 0-16,0 0 0,1 0 0,-1 0 16,0 0-16,0 0 15,0 0-15,0 0 0,1 0 0,-1 0 16,0 21-16,0-21 0,0 0 0,0 0 16,1 0-16,-1 0 15,0 0-15,0 0 0,0 0 0,0 0 16,1 0-16,-1 0 0,0 0 0,0 0 15,0 0-15,0 0 0,1 0 16,-1 21-16,0-21 0,0 0 0,0 0 16,0 0-16,1 0 0,-1 0 0,0 0 15,0 0-15,0 0 16,0 0-16,1 0 0,-1 0 16,0 0-1,-21 21 1,-21-21 46,0 0-30,42 0 14,0 0-30,0 0-16,0 0 16,0 0-16,1 0 15,-1 0-15,0 0 0,0 0 16,0 21-16,0-21 0,1 0 16,-1 0-16,0 0 0,0 0 0,0 22 15,0-22-15,1 0 0,-1 0 0,21 0 16,-21 0-16,0 21 0,1-21 15,20 0-15,-21 0 0,0 0 0,22 0 16,-22 0-16,0 0 0,0 0 0,0 0 16,0 0-16,1 0 0,-1 0 15,0-21-15</inkml:trace>
  <inkml:trace contextRef="#ctx0" brushRef="#br1" timeOffset="213047.62">3683 5355 0,'0'0'0,"-21"0"15,0 0-15,-1 0 0,1 0 32,42 0 15,1 0-32,-1 0-15,0 0 16,0 0-16,0 0 0,0 0 0,22 0 15,-22 0-15,0 0 0,21 0 0,-20 0 16,20 0-16,0 0 0,-21 0 16,22 0-16,-1 0 0,0 0 15,1 0-15,-1 0 0,22 0 0,-22 0 16,21 0-16,-20 0 0,-1 0 16,22 0-16,-22 0 0,0 0 0,22 0 15,-22 0-15,0 0 0,1 0 0,-22 0 16,21 0-16,-21 21 0,1-21 15,-1 0-15,0 0 0,-42 0 79,0 0-79,-1 0 15,1 0-15,0 0 0,0 0 16,0 0-16,0 0 0,-1 0 0,1 0 15,-21 0-15,21 0 0,0 0 16,-22 22-16,22-22 0,-21 0 0,21 0 16,-22 0-16,1 0 0,21 0 0,-22 0 15,1 0-15,21 0 0,-21 0 16,-1 0-16,22 0 0,-21 0 0,-1 0 16,1 0-16,0 0 0,-1 0 15,1 0-15,0 0 0,-1 0 0,1 0 16,0 0-16,-1 0 0,1-22 0,21 22 15,-21 0-15,-1 0 0,22 0 16,0 0-16,-21-21 0,20 21 16,1 0-16,0 0 0,0 0 0,-21 0 15,20 0-15,1 0 0,0 0 16,-21 0-16,21 0 0,-1 0 0,1-21 16,-21 21-16,21 0 0,0 0 0,-1 0 15,1 0-15,0 0 0,0 0 16,0 0-16,-22 0 0,22 0 0,0 0 15,0 0-15,0 0 16,0 0-16,-1 0 0,22-21 16,-21 21-16,0 0 15,0 0-15,0 0 16,0 0 0,-1 0-16,1 0 0,0 0 15,0 0-15,0 0 16,0 0-16,-1 0 15,1 0 142,0 0-126,0 0 0,42 0 16,0 0-47,0 0 0</inkml:trace>
  <inkml:trace contextRef="#ctx0" brushRef="#br1" timeOffset="-186872.49">10795 6689 0,'0'0'0,"0"-21"15,0-1 1,-21 44 15,21-1-31,-21 0 0,-22 0 16,22 21-16,0-20 16,0 20-16,-22 0 0,22 1 0,-21-1 0,21 0 15,-22 22-15,1-22 0,0 22 16,21-1-16,-22 1 0,1-22 0,0 21 15,-1 1-15,1-22 0,0 22 16,-1-22-16,1 0 0,0 1 0,20-1 16,-20 0-16,0 1 0,-1-1 0,22 0 15,-21 1-15,21-1 0,-22-21 16,22 22-16,0-22 0,-21 0 0,21 21 16,-1-21-16,1 1 0,0-1 0,21 0 15,0 0-15,-21-21 0,21 21 16,-21-21-16,21 21 0,0-42 78,0 0-62,0 0-16,0 0 15</inkml:trace>
  <inkml:trace contextRef="#ctx0" brushRef="#br1" timeOffset="-186367.78">9504 7811 0,'0'0'0,"0"-22"0,0 1 31,0 42-15,0 1-1,0-1-15,0 0 0,0 0 0,0 0 16,0 0-16,0 22 0,-21-1 0,21-21 16,0 22-16,-22-22 0,22 21 15,-21-21-15,0 0 0,21 22 16,0-22-16,-21 0 0,0 0 0,21 0 15,0 1 1,21-22 15,0 0-31,0 0 16,0 0-16,22 0 0,-22 0 16,0 0-16,21 0 0,1-22 0,-1 22 15,-21 0-15,22 0 0,-1 0 0,0 0 16,1 0-16,-1-21 15,-21 21-15,0 0 0,22 0 0,-22 0 16,-42 0 31,21-21-31,0 0-1,0 0-15,21 21 0</inkml:trace>
  <inkml:trace contextRef="#ctx0" brushRef="#br1" timeOffset="-185604.01">10774 7281 0,'-21'-21'16,"21"0"0,0 0-1,0 0-15,21 0 0,0-1 16,0 22-16,0 0 15,0-21-15,1 21 0,-1 0 0,0 0 16,0 0-16,0 0 0,0 0 0,-21 21 16,0 1-16,0-1 0,0 0 15,0 21-15,0-21 0,0 22 16,-21-1-16,0-21 0,0 22 0,21-22 16,-21 21-16,0-21 0,21 0 0,-22 1 15,22-1-15,0 0 16,0 0-16,22-21 15,-1 0-15,0 0 0,21 0 16,-21 0-16,1-21 0,20 0 0,-21 0 16,21-1-16,-20 1 0,-1 0 15,21-21-15,-21 21 0,0-1 0,1-20 16,-1 21-16,-21-21 0,0 20 0,21 1 16,-21 0-16,21 0 0,-21 0 15,0 0-15,0 42 31,0 0-15,0 0-16,0 21 0,0-20 0,0-1 16,-21 21-16,21-21 0,0 0 0,0 22 15,0-22-15,0 0 0,0 0 16,0 22-16,0-22 0,0 0 16,-21 0-16,21 0 0,0 0 0,-21-21 15,-1 22-15,22-1 0,-21 0 0,0-21 16,21 21-16,-21-21 0,0 0 15,0 21-15,-1-21 0,1 0 0,0 0 16,0 0-16,0 0 0,0 0 0,-1 0 16,1 0-16,0 0 15,21-21 17,0 0-32,21 21 0,0 0 15,1-21-15,-1 0 0,0 21 0,0-22 16,0 1-16</inkml:trace>
  <inkml:trace contextRef="#ctx0" brushRef="#br1" timeOffset="-185220.65">11557 7430 0,'0'-22'15,"0"1"1,21 21-16,-21-21 0,21 0 16,0 21-16,1-21 0,-22 0 0,21 21 15,0-22-15,-21 1 0,21 0 16,-21 0-16,-21 21 31,0 0-31,0 21 16,-1 0-16,1 0 0,0 1 15,0-1-15,0 0 0,21 0 0,0 0 16,-21 0-16,21 1 0,-22-1 0,22 0 16,0 0-16,0 0 0,0 0 0,0 1 15,0-1 1,22-21 0,-1 0-16,0 0 0,0 0 15,0 0-15,0 0 0,1 0 16,-22-21-16,21 21 0,0-22 0,0 1 15</inkml:trace>
  <inkml:trace contextRef="#ctx0" brushRef="#br1" timeOffset="-184780.54">12128 7239 0,'-21'0'31,"0"0"-31,0 0 0,0 0 16,0 21-16,-1 0 16,1-21-16,0 22 0,0-22 0,0 21 15,21 0-15,-21 0 0,21 0 16,0 0 0,21-21-1,0 0-15,0 0 0,0 0 16,0 0-16,1 0 0,-1 0 0,0 0 15,0 22-15,0-22 16,0 0-16,-21 21 16,0 0-16,0 0 15,-21 0 1,0 0-16,0-21 0,0 0 16,0 22-16,-22-22 0,22 0 0,0 21 15,0-21-15,0 0 0,-22 21 0,22-21 16,0 0-16,0 0 15,0 0-15,-1 0 0,1 0 47</inkml:trace>
  <inkml:trace contextRef="#ctx0" brushRef="#br1" timeOffset="-183545.3">6054 8890 0,'0'-21'16,"0"0"-16,0 0 0,0-1 15,0 1-15,0 0 0,0 0 16,0 42 15,0 0-31,0 0 0,0 22 0,0-1 16,0 0-16,0 1 0,0-1 16,0 0-16,0 1 0,0-1 0,0 0 15,-22 1-15,22-22 0,-21 21 16,21-21-16,0 1 0,0-1 0,0 0 15,0 0 1,0-42 0,0 0-16,21 0 15,-21-1-15</inkml:trace>
  <inkml:trace contextRef="#ctx0" brushRef="#br1" timeOffset="-183076.57">6011 8848 0,'0'0'0,"-21"-21"16,21-1-16,0 1 15,0 0-15,0 0 16,0 0-16,21 0 0,0 21 16,1-22-16,-1 22 0,0 0 0,21-21 15,-21 21-15,22 0 0,-1 0 16,0 0-16,1 0 0,-1 21 0,-21 1 15,22 20-15,-22-21 0,-21 21 0,0-20 16,0 20-16,0 0 0,-21 1 16,-1-22-16,-20 21 0,0-21 0,-1 22 15,1-22-15,0 0 0,-22 0 16,22 0-16,0 0 0,-1 1 0,1-22 16,21 0-16,-22 0 0,22 0 15,0 0-15,21-22 16,0 1-1,21 21-15,0 0 0,1 0 16,20 0-16,-21 0 0,0 0 0,22 21 16,-22 1-16,21-1 0,-21-21 0,0 21 15,22 0-15,-22-21 0,0 21 16,-21 0-16,21 1 0,0-1 0,1 0 16,-22 0-16,21-21 15,0 0 1,0 0-1,0 0 1</inkml:trace>
  <inkml:trace contextRef="#ctx0" brushRef="#br1" timeOffset="-182739.76">6498 9271 0,'0'0'0,"21"0"31,0 0-15,1-21-16,-1 21 0,0 0 16,0-21-16,0 0 0,0 21 15,1-22-15,-1 1 0,-21 0 16,0 0-16,-21 21 31,-1 0-31,1 0 0,-21 0 0,21 0 16,-22 21-16,22 0 0,-21 0 0,21 1 15,-22-1-15,22 0 0,21 0 16,0 0-16,-21 0 0,21 1 16,0-1-16,0 0 0,0 0 0,0 0 15,21-21-15,0 0 0,1 0 16,-1 0-16,0 0 0,21 0 16,1 0-16,-22 0 0,21 0 0,0-21 15,-20 0-15,20 0 0,0 21 0</inkml:trace>
  <inkml:trace contextRef="#ctx0" brushRef="#br1" timeOffset="-182456.92">7175 8636 0,'0'21'0,"0"-42"0,-21 21 15,0 0-15,21 21 16,-21 0-16,21 1 0,-21 20 15,0 0-15,21 1 0,0-1 0,-22 0 16,1 1-16,21-1 0,0 0 0,-21 1 16,21-1-16,-21 0 0,21-21 15,0 22-15,0-22 0,0 0 0,0 0 16,-21 0-16,21 1 0,0-1 0,0 0 16,21-21-1,0 0-15,0-21 16,0 21-16,1-21 15,-22-1-15,21 1 0,-21 0 16</inkml:trace>
  <inkml:trace contextRef="#ctx0" brushRef="#br1" timeOffset="-182257">6816 9165 0,'0'0'15,"0"21"-15,0 1 16,21-22-1,0 0 1,0 0-16,21 0 0,-20 0 16,-1 0-16,21-22 0,0 22 15,-20-21-15,20 21 0,-21-21 0,21 21 16,-20-21-16,-1 21 0,21-21 0,-21 21 16</inkml:trace>
  <inkml:trace contextRef="#ctx0" brushRef="#br1" timeOffset="-181872.22">7302 9081 0,'0'21'31,"0"-42"-31,0 63 16,0-21-16,0 0 0,0 0 16,0 1-16,-21-1 0,21 0 0,-21 0 15,21 0-15,0 0 16,0 1-16,0-1 0,0 0 16,21-21 15,0 0-31,1 0 0,-1 0 15,0 0-15,0-21 0,-21 0 16,21 21-16,0-22 0,1 1 0,-1 21 16,0-21-16,-21 0 0,21 0 0,-21 0 15,21-1-15,-21 1 0,21 21 16,-21-21-16,0 42 47,0 0-47,-21-21 0,21 22 0,0-1 15,-21 0-15,21 0 0,-21 0 16,21 0-16,0 1 0,0-1 16,0 0-16,0 0 15,21-21 1,0 0-16,0 0 0,1 0 0,-1 0 16,0 0-16,0 0 0,0 0 15,0-21-15</inkml:trace>
  <inkml:trace contextRef="#ctx0" brushRef="#br1" timeOffset="-181520.42">7726 9186 0,'-21'0'15,"-1"-21"-15,22 0 16,22 0 15,-1 21-31,0 0 0,0 0 16,0 0-16,0 0 0,1 0 0,-1 21 15,0 0-15,-21 0 16,21 1-16,-21-1 0,0 0 16,0 0-16,0 0 0,0 0 15,0 1-15,-21-22 0,0 21 16,0-21-16,21 21 0,-22-21 16,1 0-16,21-21 31,0 0-31,0-1 15,21 1-15,1 0 0,-22 0 0,21 21 16,0-21-16,-21 0 0,21-1 0,0 1 16,-21 0-16,21 21 0,1-21 0,-1 21 15,0 0-15,-21-21 16,21 21-16,0 0 0</inkml:trace>
  <inkml:trace contextRef="#ctx0" brushRef="#br1" timeOffset="-181020.55">8191 9102 0,'0'21'47,"0"0"-31,-21 0-16,21 0 0,0 1 15,0-1-15,0 0 0,-21-21 0,21 21 16,0 0-16,0 0 0,0 1 0,0-1 16,-21 0-1,21-42 32,0 0-47,0-1 16,0 1-16,0 0 0,0 0 15,0 0-15,21-22 0,-21 22 0,21 0 16,0 0-16,1 0 0,-1 0 16,21-1-16,-21 1 0,0 0 0,1 21 15,20 0-15,-21 0 0,0 0 16,0 0-16,1 21 0,-1 0 0,0 1 16,0-1-16,-21 0 0,0 0 0,0 0 15,0 0-15,0 1 0,0-1 16,0 0-16,-21 0 0,0 0 0,0 0 15,-1 1-15,1-1 16,0-21 0,21-21-1,0-1 1,21 1-16</inkml:trace>
  <inkml:trace contextRef="#ctx0" brushRef="#br1" timeOffset="-180568.58">8890 9102 0,'0'0'0,"0"-21"0,0-1 16,0 1 0,0 0-16,-21 21 0,0 0 15,-1 0-15,1 0 0,0 0 16,0 0-16,0 0 0,0 0 15,-1 21-15,1-21 0,21 21 0,-21 1 16,0-22-16,21 21 0,-21-21 0,21 21 16,0 0-1,21-21-15,0 0 16,0 0-16,0 0 0,22 0 0,-22 0 16,0 0-16,0 21 0,0-21 0,1 0 15,-1 0-15,0 21 0,0-21 16,0 22-16,0-1 0,1 0 15,-22 0-15,0 0 16,0 0-16,-22-21 16,1 22-16,0-22 0,0 0 15,0 0-15,0 0 0,-22 0 0,22 0 16,0 0-16,-21 0 0,20 0 0,1 0 16,0 0-16,0 0 0,0 0 15,0-22 1,21 1-16,0 0 15,21 0 1,0 21-16</inkml:trace>
  <inkml:trace contextRef="#ctx0" brushRef="#br1" timeOffset="-180027.22">10160 8636 0,'0'0'0,"0"-21"0,0 0 16,0 0-16,0-1 16,0 44 15,0-1-31,-21 0 0,21 0 16,0 21-16,-21 1 0,21-1 15,-22 0-15,1 22 0,21-22 16,-21 1-16,21-1 0,-21-21 0,0 21 15,21 1-15,0-22 0,0 0 0,0 0 16,0 0-16,0 1 16,-21-22-1,-1-22 1</inkml:trace>
  <inkml:trace contextRef="#ctx0" brushRef="#br1" timeOffset="-179407.77">9546 9038 0,'0'0'0,"-21"0"0,42 0 31,0 0-31,0 0 16,22 0-16,-1 0 0,0 0 0,1-21 16,20 21-16,1-21 0,-1 21 15,1-21-15,-1 0 0,1-1 0,-1 22 16,1-21-16,-22 0 0,0-21 0,1 21 15,-1-1-15,-21 1 0,0-21 16,1 21-16,-22 0 0,0-1 16,0-20-16,0 21 0,0 0 0,0 0 0,0-1 15,-22 22-15,1 0 16,0 0 0,21 22-1,-21 20-15,21-21 0,0 21 0,0-20 16,-21 20-16,21 0 0,0 1 0,0-22 15,0 21-15,0 0 0,0 1 16,-21-22-16,21 21 0,-22-21 0,22 22 16,0-22-16,0 0 0,-21 0 0,21 0 15,-21-21-15,21 22 0,-21-22 32,21-22-17,0 1-15,0 0 0,0 0 0,0 0 16,21 0-16,-21-1 15,21 1-15,0-21 0,1 21 0,-1 0 16,21-22-16,-21 22 0,0 0 0,1 21 16,20-21-16,-21 21 0,21 0 15,-20 0-15,-1 0 0,21 0 0,-21 21 16,0-21-16,-21 21 0,0 0 0,22 0 16,-22 22-16,0-22 0,0 0 15,0 0-15,0 0 0,-22 1 0,1-1 16,21 0-16,-21-21 0,0 21 0,0-21 15,21 21 1,0-42 15,21 0-31,0 21 0,0-21 0,0 0 16</inkml:trace>
  <inkml:trace contextRef="#ctx0" brushRef="#br1" timeOffset="-179043.98">10922 8996 0,'0'0'0,"21"0"15,0 0 1,0 0-16,1 0 16,20 0-16,-21 0 0,0 0 0,0-21 15,1 21-15,20-21 0,-21-1 0,0 22 16,0-21-16,1 0 0,-1 21 0,-21-21 15,0 0-15,0 0 16,-21 21-16,-1 0 16,1 0-16,-21 0 0,21 0 0,-22 21 15,1 0-15,0 0 0,21 0 16,-22 0-16,22 22 0,0-22 0,0 0 16,21 0-16,-21 0 0,21 1 15,0-1-15,0 0 0,21-21 16,0 21-16,0-21 0,0 0 0,22 0 15,-22 0-15,21 0 0,0 0 0,1 0 16,-22 0-16,21 0 0,1-21 0,-22 21 16,21-21-16,-21 0 0,0 21 15,1-22-15</inkml:trace>
  <inkml:trace contextRef="#ctx0" brushRef="#br1" timeOffset="-178196.46">5800 10118 0,'0'0'0,"21"-21"0,0-1 16,0 22-16,0-21 0,0 0 0,1 21 16,-22-21-16,21 0 0,0 21 15,-21-21-15,0-1 0,0 1 16,0 0-16,-21 21 0,0 0 16,-1 0-16,-20 0 0,21 0 15,-21 0-15,20 0 0,1 21 0,-21 0 16,21-21-16,0 43 0,21-22 0,-22 0 15,22 0-15,0 0 0,0 1 16,0-1-16,0 0 0,0 0 16,0 0-16,0 0 0,0 1 0,22-22 15,-1 0-15,0 0 0,0 0 0,0 0 16,0 0-16,1 0 0,-1 0 16,0 0-16,21-22 0,-21 1 0,1 21 15,-1-21-15,0 0 0,0 0 0,-21 0 16,21 21-16,-21-22 0,21 1 15,-21 0-15,0 0 0,0 0 0,0 0 16,-21 21 0,21 21-1,-21-21-15,21 21 16,0 0-16,0 0 0,0 0 0,0 1 16,-21-1-16,21 0 0,0 0 0,0 0 15,0 0-15,0 1 16,21-22-16,0 0 0,-21 21 0,21-21 15,1 0-15,-1 0 0,0 0 0,0 0 16,0-21-16,0 21 0</inkml:trace>
  <inkml:trace contextRef="#ctx0" brushRef="#br1" timeOffset="-177720.72">6540 10012 0,'22'0'0,"-44"0"0,44-21 0,-1 21 16,-21-21-16,0-1 0,-21 22 15,-1 0-15,1-21 0,0 21 16,-21 0-16,21 0 0,-1 0 0,-20 0 16,21 21-16,-21-21 0,20 22 15,1-1-15,0-21 0,0 21 0,0 0 16,0 0-16,-1 0 0,22 1 0,0-1 16,0 0-16,0 0 0,0 0 15,0 0-15,22-21 16,-1 0-16,0 0 15,0 0-15,21 0 0,-20-21 0,-1 21 16,21-21-16,-21 0 0,22 0 16,-22 0-16,21-1 0,-21 1 0,0 0 15,1 0-15,-1-21 0,0 20 0,-21-20 16,0 21-16,21-21 0,-21 20 16,0-20-16,0 0 0,0 21 0,0-1 15,0 1-15,0 0 0,-21 21 16,0 0-16,21 21 15,0 22-15,-21-22 0,21 21 0,-22-21 16,22 22-16,0-1 0,0 0 0,0 1 16,0-22-16,0 21 0,0 0 0,0-20 15,0-1-15,0 21 0,0-21 16,0 0-16,0 1 0,22-1 16,-1-21-16,0 0 0,0 0 15,0 0-15,0 0 0,1 0 0,-1 0 16,21 0-16,-21-21 0,22-1 15</inkml:trace>
  <inkml:trace contextRef="#ctx0" brushRef="#br1" timeOffset="-177256.98">7197 9948 0,'-22'-63'31,"1"63"-31,0 0 0,0 0 0,-21 0 15,20 0-15,1 21 0,0 0 0,0 0 16,0 1-16,0-1 0,-1 0 16,1 0-16,0 0 0,21 0 0,0 1 15,-21-1-15,21 0 0,0 0 0,0 0 16,0 0-16,0 1 16,21-22-16,0 0 0,22 0 15,-22 0-15,0 0 0,0-22 16,0 1-16,0 21 0,1-21 15,-1 0-15,0 0 0,0 0 0,0-1 16,-21-20-16,21 21 0,-21-21 16,0 20-16,0-20 0,22 0 0,-22-1 15,0 22-15,0-21 0,0 21 0,0-22 16,0 22-16,0 0 0,0 42 31,0 0-31,-22 22 16,22-22-16,0 21 0,0 1 15,0-22-15,0 21 0,0 0 0,0-20 16,0 20-16,0-21 0,0 21 0,0-20 16,0-1-16,0 0 0,0 0 15,22-21 1,-1 0 0,0 0-16,0 0 0</inkml:trace>
  <inkml:trace contextRef="#ctx0" brushRef="#br1" timeOffset="-176876.15">7429 10033 0,'0'0'0,"-21"0"0,0 0 16,21-21-16,0 0 16,0 0-1,21 21-15,-21-22 0,21 22 16,1 0-16,-1 0 0,0 0 15,0 0-15,0 0 0,0 0 16,-21 22-16,22-1 0,-22 0 16,21 0-16,-21 0 0,0 0 15,0 1-15,0-1 0,0 0 16,-21 0-16,-1-21 0,1 21 0,0 0 16,0-21-1,21-21 16,0 0-31,21 0 16,-21 0-16,21 0 0,0-1 16,-21 1-16,22 0 0,-1 0 15,0 0-15,0 0 0,0 21 16,0-22-16,1 22 16,-1 0-16</inkml:trace>
  <inkml:trace contextRef="#ctx0" brushRef="#br1" timeOffset="-176532.35">7916 10139 0,'0'0'0,"21"0"31,1-21-15,-1 21-16,0-21 0,0-1 0,0 22 15,-21-21-15,21 0 0,1 0 16,-22 0-16,21 21 0,-21-21 0,0-1 16,0 1-16,-21 21 15,-1 0-15,1 0 16,0 0-16,0 0 0,0 21 0,0 1 16,-1-22-16,1 21 0,21 0 0,0 0 15,-21 0-15,21 0 0,-21 1 16,21-1-16,0 0 15,0 0-15,21-21 16,0 0-16,0 0 16,1 0-16,-1 0 0,0 0 15,0 0-15,0-21 0,0 21 16</inkml:trace>
  <inkml:trace contextRef="#ctx0" brushRef="#br1" timeOffset="-176159.56">8403 9864 0,'-63'21'31,"41"0"-31,1-21 0,0 21 16,0-21-16,0 21 0,0 1 0,-1-22 16,1 21-16,21 0 0,0 0 15,0 0 1,21-21-16,1 0 0,-1 21 15,0-21-15,0 0 0,0 0 0,0 0 16,-21 22-16,22-22 0,-1 0 16,0 21-16,0-21 15,-21 21-15,0 0 16,-21-21 0,0 0-16,0 0 0,-1 0 15,1 0-15,0 0 0,-21 0 0,21 0 16,-1 0-16,1 0 0,0 0 0,0 0 15,21-21 1,21 0 15,0 21-31,0 0 0</inkml:trace>
  <inkml:trace contextRef="#ctx0" brushRef="#br1" timeOffset="-175775.78">8848 9948 0,'0'0'0,"0"-21"15,-22 0 1,1 21-16,0 0 0,0 0 0,0 0 16,0 0-16,-1 0 0,-20 0 0,21 21 15,0-21-15,21 21 0,-21-21 16,-1 22-16,22-1 0,-21-21 15,21 21-15,0 0 0,0 0 16,21 0-16,1-21 16,-1 0-16,21 22 0,-21-22 0,0 0 15,1 0-15,20 21 0,-21-21 0,0 0 16,0 0-16,1 21 0,-1-21 0,-21 21 31,-21-21-31,-22 0 16,22 0-16,-21 0 0,21 0 15,-22 0-15,1 0 0,21 0 0,-22 0 16,22 0-16,0 0 0,0 0 16,0 0-16,0 0 15,21-21 1,21 0-16</inkml:trace>
  <inkml:trace contextRef="#ctx0" brushRef="#br1" timeOffset="-175048.19">9525 9821 0,'21'0'46,"0"0"-30,22 0-16,-22-21 0,21 0 16,0 21-16,1-21 0,-1 0 0,0 21 15,1-21-15,-1-1 0,-21 1 0,0 21 16,1-21-16,-22 0 0,0 0 16,-22 21-16,-20 0 15,0 0-15,-22 0 0,22 0 0,-22 21 16,1-21-16,21 21 0,-22 0 0,22 0 15,-1 1-15,22-1 0,0 0 16,0 0-16,21 0 0,0 0 0,0 1 16,0-1-16,0 0 0,0 0 15,21 0-15,0 0 0,0 1 16,1-22-16,20 21 0,0-21 0,-21 0 16,43 0-16,-22 0 0,1 0 0,-1 0 15,0 0-15,1 0 0,-1 0 16,-21 0-16,0 0 0,0-21 0,-21-1 15,-21 1-15,-21 21 16,21 0-16,-22 0 0,-20 0 0,21 0 16,-22 0-16,1 0 0,20 0 15,1 0-15,0 21 0,-1 1 0,22-22 16,0 21-16,0-21 0,0 21 0,21 0 16,0 0-16,0 0 15,0 1-15,0-1 0,21 0 16,0-21-16,0 0 0,0 21 15,0-21-15,1 0 0,20 0 0,-21 0 16,21 0-16,-20 0 0,20 0 16,0 0-16,-21 0 0,22-21 0,-1 0 15</inkml:trace>
  <inkml:trace contextRef="#ctx0" brushRef="#br1" timeOffset="-174776.35">10266 9483 0,'0'-21'0,"0"42"0,-21-21 31,-1 21-31,22 0 0,0 0 16,0 22-16,-21-22 0,21 21 0,-21 0 16,21 1-16,-21-1 0,21 0 15,-21 1-15,21-1 0,0 0 0,0 1 16,-21-22-16,21 21 0,0-21 0,0 1 15,0 20-15,0-21 0,0 0 16,0 0-16,21-21 16,0 0-1,0 0-15,0-21 16,0 21-16</inkml:trace>
  <inkml:trace contextRef="#ctx0" brushRef="#br1" timeOffset="-174430.47">10287 10075 0,'0'0'0,"21"0"16,0 0-16,0 0 16,1-21-1,-1 21-15,0-21 0,0 21 0,-21-21 16,21 0-16,0 0 0,-21-1 15,-21 22 1,0 0-16,0 0 16,0 0-16,0 0 0,-1 0 15,1 0-15,0 22 0,21-1 0,-21 0 16,21 0-16,0 0 16,-21 0-16,21 1 0,0-1 15,0 0-15,21-21 16,0 21-16,0-21 0,0 0 15,1 0-15,-1 0 0,0 0 16,0 0-16,0 0 0,0-21 16,1 21-16,-1-21 0</inkml:trace>
  <inkml:trace contextRef="#ctx0" brushRef="#br1" timeOffset="-173791.83">10710 9927 0,'0'0'16,"-21"0"15,21 21-31,0 1 0,0-1 16,0 0-16,-21-21 15,21 21-15,0 0 0,0 0 16,-21-21-16,21 22 0,0-1 16,-21-21 15,21-21-16,0-1 1,0 1 0,0 0-16,0 0 0,21 21 0,0-21 15,-21 0-15,21-1 0,0 1 0,0 21 16,1-21-16,-1 21 16,0-21-16,0 21 0,0 0 15,0 0-15,1 0 0,-1 0 0,-21 21 16,21 0-16,0 0 0,-21 1 15,0-1-15,0 0 0,0 0 16,0 0-16,0 0 0,0 1 0,0-1 16,0 0-16,-21-21 15,21 21-15,-21-21 16,0 0 0,21-21-16,0 0 15,0 0-15,0-1 0,21 1 16,0 0-1,0 0-15,0 0 0,0 0 0,1-1 16,20 1-16,-21 0 0,0 21 0,0-21 16,22 21-16,-22 0 0,0 0 0,0 0 15,0 0-15,-21 21 16,22 0-16,-22 0 0,0 1 16,0-1-16,0 0 0,0 0 0,0 0 15,-22 0-15,1 1 16,21-1-16,-21 0 0,0-21 15,21 21-15,0-42 47,21 21-47</inkml:trace>
  <inkml:trace contextRef="#ctx0" brushRef="#br1" timeOffset="-173443.64">11409 9970 0,'0'21'31,"21"-21"-15,0-21-16,0 21 0,-21-22 15,21 22-15,1-21 0,-22 0 16,21 21-16,0-21 15,-21 0-15,-21 21 16,0 0 0,-1 21-16,1 0 0,0 0 0,0 0 15,0 1-15,21-1 16,-21 0-16,21 0 0,0 0 0,0 0 16,0 1-16,0-1 0,0 0 15,21-21 1,0 0-16,0 0 15,0 0-15,0 0 0,1 0 0,-1 0 0,0 0 16,0 0-16,21-21 0</inkml:trace>
  <inkml:trace contextRef="#ctx0" brushRef="#br1" timeOffset="-172972.91">11874 9906 0,'-42'0'15,"42"21"1,-21-21-16,21 21 0,0 1 16,-21-1-16,21 0 15,0 0-15,0 0 16,0 0-16,0 1 0,0-1 16,-21-21-16,21 21 15,-22-21 16,22-21-15,0 0-16,0-1 16,0 1-16,0 0 0,0 0 15,22 0-15,-1 0 0,-21-1 16,21 1-16,0 0 0,0 0 16,0 21-16,1-21 0,-1 21 0,0 0 15,0 0-15,0 0 0,0 0 16,1 0-16,-1 21 15,-21 0-15,21-21 0,-21 21 0,0 0 16,0 1-16,0-1 0,0 0 16,0 0-16,0 0 0,0 0 15,0 1-15,-21-22 0,0 0 16,21 21-16,0-42 47,0-1-47</inkml:trace>
  <inkml:trace contextRef="#ctx0" brushRef="#br1" timeOffset="-172668.09">12361 9462 0,'0'0'0,"0"-22"0,0 44 47,-21-1-47,21 0 0,-21 21 0,0-21 16,21 22-16,-21-1 15,-1 0-15,22 1 0,0-1 0,-21 0 16,0-20-16,21 20 0,-21 0 0,21-21 16,0 22-16,0-22 0,0 0 15,0 0-15,0 0 0,0 1 16,21-22-16,0 0 15,0 0-15,1 0 0,-1 0 16,0 0-16,0 0 16,0-22-16,0 1 0,-21 0 0,22 21 15,-1-21-15</inkml:trace>
  <inkml:trace contextRef="#ctx0" brushRef="#br1" timeOffset="-172453.21">12044 9821 0,'0'0'16,"0"-21"-16,21 21 15,0 0-15,0 0 16,22-21-16,-22 21 0,21 0 16,-21 0-16,22 0 0,-22 0 0,21 0 15,-21 0-15,0 0 0,1 0 0,-1 0 16,0 0-16,0 0 0</inkml:trace>
  <inkml:trace contextRef="#ctx0" brushRef="#br1" timeOffset="-168656.2">15409 6477 0,'0'-21'0,"0"0"15,0 0 1,0-1 0,0 1-16,0 0 31,0 0 0,0 42 32,21 0-48,1-21-15,-22 21 0,21-21 0,0 22 16,-21-1-16,21-21 0,0 21 16,0 0-16,-21 0 0,22 0 0,-1 1 15,0-22-15,0 21 0,0 0 0,-21 0 16,21 0-16,1 0 0,-1 1 15,0 20-15,0-21 0,0 0 0,22 0 16,-22 1-16,21 20 0,-21-21 0,22 21 16,-1-20-16,-21-1 0,21 21 15,1-21-15,-1 0 0,0 22 16,1-22-16,-1 21 0,22 1 0,-22-22 16,0 21-16,1-21 0,-1 22 15,0-1-15,1-21 0,-1 0 0,-21 22 16,21-22-16,1 21 0,-22-21 0,21 0 15,-21 1-15,22 20 0,-22-21 0,0 0 16,0 0-16,22 1 0,-22-1 16,0 0-16,0 0 0,0-21 0,0 21 15,1 0-15,-1-21 0,0 22 16,0-22-16,-21 21 0,21-21 16,-21 21-1,21-21 1,1 0 15,-1 0 16,0 0-31,0 0-1,-21 21-15,21-21 16,0 0-16,1 0 15,-22 21-15,21-21 16,0 0-16,-21 21 31,0 1 1,21-22-17,0 0 1,-21 21-16,21-21 31,-21 21-31,22-21 0,-22 21 16,21-21-1,-21 21-15,21-21 16,-42 0 93,0 0-109</inkml:trace>
  <inkml:trace contextRef="#ctx0" brushRef="#br1" timeOffset="-168248.43">16658 7874 0,'0'0'0,"-21"0"16,21-21-16,0 0 31,21 21-31,0 0 15,0 0-15,1 0 0,-1 0 16,0 0-16,0 0 0,0 21 16,0-21-16,22 21 0,-22 0 0,21-21 15,1 21-15,-22 1 0,21-22 0,0 21 16,1 0-16,-1 0 0,-21-21 16,22 21-16,-1 0 0,-21-21 0,21 22 15,-20-22-15,20 21 0,-21-21 0,0 0 16,0 21-16,1-21 0,-1 0 15,0 0-15,0 0 0,-21 21 0,21-21 16,-21-21 15,0 0-15,0 0-16,0-1 16,0 1-16,0 0 0,0 0 15</inkml:trace>
  <inkml:trace contextRef="#ctx0" brushRef="#br1" timeOffset="-167948.6">17716 7578 0,'0'-21'0,"0"42"0,0-64 16,0 22-16,0 0 15,-21 21 16,21 21-31,-21 0 0,21 1 16,0-1-16,-21 0 0,21 21 0,0-21 16,0 22-16,-21-22 0,21 21 15,-21 1-15,21-22 0,0 21 0,0-21 16,-22 0-16,22 22 0,0-22 0,0 0 16,-21 0-16,21 0 15,0 1-15,0-44 31,0 1-31,0 0 16</inkml:trace>
  <inkml:trace contextRef="#ctx0" brushRef="#br1" timeOffset="-167500.86">18034 6922 0,'0'0'0,"0"-22"0,0 44 47,0-1-47,0 0 16,0 0-16,0 0 0,-21 0 0,21 22 15,0-22-15,0 21 0,0-21 16,0 22-16,0-22 0,0 21 0,0-21 16,0 1-16,0-1 0,0 0 0,0 0 15,-21 0-15,21 0 16</inkml:trace>
  <inkml:trace contextRef="#ctx0" brushRef="#br1" timeOffset="-167180.04">17992 6858 0,'0'-21'16,"0"42"-16,0-63 0,0 21 0,0-1 15,0 1-15,21 21 16,0-21-16,0 21 0,0 0 15,0 0-15,1 0 0,-1 21 0,0 0 16,21 1-16,-21 20 0,1-21 16,20 21-16,-21 1 0,0-1 15,22 0-15,-22 1 0,0-1 0,-21 0 16,21 1-16,-21-22 0,21 21 16,-21-21-16,0 22 0,0-22 0,0 0 15,0 0-15,0 0 0,0 1 16,-21-22 15,21-22-31,0 1 0,0 0 16,0 0-16,0 0 0</inkml:trace>
  <inkml:trace contextRef="#ctx0" brushRef="#br1" timeOffset="-166900.2">18690 6710 0,'0'-21'16,"0"42"-16,0-63 16,0 63-1,-21-21-15,21 21 0,-21 0 16,0 0-16,21 22 0,0-22 16,-22 21-16,1 0 0,0-20 0,21 20 15,0 0-15,-21 1 0,0-22 0,21 21 16,0 0-16,-21-20 0,-1-1 15,22 21-15,-21-21 0,21 0 16,0 1-16,0-1 16,0-42 15,21 21-31</inkml:trace>
  <inkml:trace contextRef="#ctx0" brushRef="#br1" timeOffset="-166480.45">18859 7027 0,'-21'43'16,"0"-22"-1,0-21-15,21 21 0,-21 0 0,21 0 16,-21 1-16,21-1 0,-22 0 0,22 0 15,0 0-15,0 0 0,0 1 16,0-1-16,0 0 16,22-21-16,-1 0 15,0 0-15,0 0 0,0 0 16,22 0-16,-22 0 0,0 0 0,0-21 16,0 21-16,0-21 0,1-1 15,-22 1-15,21 0 0,-21 0 16,0 0-16,0 0 0,0-1 0,0 1 15,0 0-15,0 0 0,0 0 0,-21 0 16,-1 21-16,1 0 0,0 0 16,0 0-16,0 0 0,0 0 0,-1 0 15,1 0-15,0 21 0,0-21 0,0 21 16,21 0-16,0 0 0,-21-21 16,21 21-16,-22 1 0,22-1 15,0 0-15</inkml:trace>
  <inkml:trace contextRef="#ctx0" brushRef="#br1" timeOffset="-164280.2">16277 8721 0,'-21'0'0,"42"0"47,0 0-47,0 0 0,22 0 0,-22 0 16,21 0-16,1 0 0,-1 0 16,0 0-16,1 0 0,-1 0 0,0 0 15,1 0-15,-1 0 0,0 0 0,1 0 16,-22 0-16,0 0 0,0 0 15,0 0-15,0 0 0,-42 0 32,0 0-17,0 0-15,0 0 0,0 0 16,-1 0-16</inkml:trace>
  <inkml:trace contextRef="#ctx0" brushRef="#br1" timeOffset="-163968.39">16679 8742 0,'-21'21'47,"21"0"-32,0 0-15,0 1 16,0 20-16,0-21 0,0 21 0,-21 1 15,21-22-15,0 21 0,-21 1 0,21-1 16,-21-21-16,21 21 0,-22-20 16,22 20-16,0-21 0,-21 0 0,21 0 15,-21 1-15,21-1 0,0 0 0,0 0 16,0 0-16,21-42 47,0 21-47,1-21 15</inkml:trace>
  <inkml:trace contextRef="#ctx0" brushRef="#br1" timeOffset="-163726.52">16912 9165 0,'0'21'16,"0"1"-1,-21-1-15,21 0 0,0 0 16,0 0-16,-21 0 0,21 1 16,0-1-16,0 0 15,0 0-15,0 0 16,-21-21 0,21-21 15</inkml:trace>
  <inkml:trace contextRef="#ctx0" brushRef="#br1" timeOffset="-163536.42">16912 9081 0,'0'-22'16,"0"1"-1,-21 21 1,0 0-16,21 21 47,21-21-32,0 22-15</inkml:trace>
  <inkml:trace contextRef="#ctx0" brushRef="#br1" timeOffset="-162852.21">17166 9144 0,'0'42'15,"0"-20"-15,0-1 16,0 0-16,0 0 16,0 0-16,0 0 0,0 1 15,0-1-15,-21 0 16,21 0-16,0 0 15,-21-21 1,21-21 31,0 0-47,0 0 0,0 0 16,0-1-16,0 1 15,0 0-15,0 0 0,21 0 0,0 0 16,-21-1-16,21 1 0,22 21 0,-22-21 15,0 21-15,21 0 0,-21-21 16,22 21-16,-1 0 0,-21 0 0,22 0 16,-22 21-16,0-21 0,0 21 0,0 0 15,0 1-15,-21-1 0,0 0 16,0 0-16,0 0 0,0 0 16,0 1-16,0-1 0,0 0 0,0 0 15,-21 0-15,0-21 16,21 21-16,-21-21 15,0 0 1,0 0-16,21-21 16,0 0-1,0 0-15,0 0 0,0 0 16,21-1-16,0 1 0,0 0 0,0 0 16,22 0-16,-22 0 0,21-1 15,-21 22-15,22-21 0,-22 0 0,21 21 16,-21 0-16,0 0 0,1 0 0,-1 0 15,0 0-15,0 21 0,-21 0 16,0 1-16,0-1 0,0 0 16,0 0-16,0 21 0,0-20 0,0-1 15,-21 0-15,21 0 0,-21-21 0,0 21 16,-1 0-16,22 1 0,0-1 16,0-42 15</inkml:trace>
  <inkml:trace contextRef="#ctx0" brushRef="#br1" timeOffset="-162452.08">18267 9250 0,'21'-21'0,"-42"42"0,63-42 0,-21 0 0,0 21 16,1-22-16,-1 1 0,-21 0 16,21 21-16,-21-21 15,0 0 1,-21 21-16,0 0 0,-1 0 0,1 0 15,0 0-15,0 0 0,0 21 16,0 0-16,-1-21 0,1 21 0,0 0 16,0 1-16,0-1 0,21 21 0,0-21 15,-21 0-15,21 1 0,0-1 16,0 0-16,0 0 0,0 0 0,0 0 16,0 1-16,21-22 0,0 21 15,0-21-15,0 0 16,22 0-16,-22 0 0,21 0 0,0 0 15,1 0-15,-1-21 0,0 21 16,1-22-16</inkml:trace>
  <inkml:trace contextRef="#ctx0" brushRef="#br1" timeOffset="-161900.39">19367 8784 0,'0'0'0,"0"-21"0,0 0 16,0 0-16,0 0 0,-21 21 16,21-22-16,0 1 0,-21 21 0,0 0 15,0 0-15,0 0 0,-1 0 0,1 0 16,0 0-16,0 21 0,-21 22 15,20-22-15,1 21 0,-21 1 0,21-1 16,0 0-16,-1 1 0,1-1 0,0 0 16,0 22-16,0-43 0,21 21 15,0 1-15,0-22 0,0 21 0,0-21 16,0 0-16,0 1 0,21-1 0,0 0 16,0 0-16,0-21 0,1 21 15,20-21-15,-21 0 0,0 0 16,22 0-16,-22 0 0,21 0 0,0 0 15,-20-21-15,20 0 0,-21 0 0,21 21 16,-20-43-16,20 22 0,-21 0 16,0-21-16,0-1 0,1 1 0,-1 0 15,0-1-15,-21 1 0,0-21 0,0 20 16,0 1-16,0 0 0,0-1 16,-21 1-16,21 21 0,-43 0 0,22-1 15,-21 22-15,21 0 0,-22 0 0,1 0 16,0 0-16,-1 0 0,22 0 15,-21 0-15,21 22 0,-22-1 16,22 0-16,21 0 0,-21 0 0,21 0 16,0 22-16,0-22 0,0 0 15,0 0-15,0 0 0,21 1 0,0-1 16,1 0-16,20 0 0</inkml:trace>
  <inkml:trace contextRef="#ctx0" brushRef="#br1" timeOffset="-161548.59">19643 9123 0,'-22'0'0,"44"0"0,-65 0 15,43 21 17,0 0-32,0 0 15,0 1-15,21 20 0,-21-21 16,0 0-16,0 0 0,22 1 0,-22 20 16,21-21-16,-21 0 0,0 0 15,0 1-15,21-22 0,-21 21 0,21 0 16,0-21-1,0 0-15,1 0 16,-1-21-16,0 0 16,-21-1-16,21 22 0,0-21 15</inkml:trace>
  <inkml:trace contextRef="#ctx0" brushRef="#br1" timeOffset="-161336.71">20002 9123 0,'22'-42'16,"-65"126"-16,64-126 0,-21 21 31,-21 21-31,0 21 0,21 21 16,-21-21-16,0 1 0,0-1 0,-1 0 15,1 0-15,21 21 0,-21-20 0,0-22 16,0 21-16,21 0 0,0 0 16,0 0-16,0 0 15,21-21 1,0 0-1,21 0-15,-20 0 0</inkml:trace>
  <inkml:trace contextRef="#ctx0" brushRef="#br1" timeOffset="-160976.34">20172 9271 0,'-21'0'15,"-1"0"-15,44 0 32,-1 0-32,0 0 0,0-21 15,0 21-15,22-21 0,-22 21 16,0-21-16,0 21 0,0-22 16,0 1-16,-21 0 0,0 0 15,-21 21 1,0 0-16,0 0 0,-21 0 15,20 0-15,1 0 0,-21 21 0,21 0 16,0-21-16,-1 21 0,1 1 16,0-1-16,21 0 0,-21 0 0,21 0 15,0 0-15,0 1 0,0-1 0,0 0 16,21 0-16,0-21 0,22 0 16,-22 21-16,0-21 0,0 0 15,0 0-15,22 0 0,-22 0 0,21 0 16,-21 0-16,0-21 0</inkml:trace>
  <inkml:trace contextRef="#ctx0" brushRef="#br1" timeOffset="-160592.52">20616 9102 0,'0'0'15,"0"-21"-15,0-1 0,0 1 16,21 21-16,1 0 31,-1 0-31,0 0 0,0 0 16,-21 21-16,21 1 0,-21-1 0,0 0 15,21 0-15,-21 0 16,0 0-16,0 1 0,0-1 0,0 0 16,0 0-16,0 0 0,-21 0 0,21 1 15,-21-22-15,0 0 0,0 21 16,0-21-1,21-21 1,0-1-16,0 1 16,21 0-16,0 0 0,-21 0 15,21 0-15,0-1 0,0 1 16,-21 0-16,22 0 0,-1 0 0,0 0 16,0 21-16,-21-22 0,21 22 0,0 0 15,1 0-15,-1 0 0,0 0 16,0 0-16</inkml:trace>
  <inkml:trace contextRef="#ctx0" brushRef="#br1" timeOffset="-160316.4">20997 9313 0,'0'-21'47,"21"21"31</inkml:trace>
  <inkml:trace contextRef="#ctx0" brushRef="#br1" timeOffset="-160132.5">21082 9292 0,'21'0'78,"0"0"-62</inkml:trace>
  <inkml:trace contextRef="#ctx0" brushRef="#br1" timeOffset="-159943.61">21336 9292 0</inkml:trace>
  <inkml:trace contextRef="#ctx0" brushRef="#br1" timeOffset="-159779.89">21442 9313 0,'0'0'0,"21"0"94,0 0-94</inkml:trace>
  <inkml:trace contextRef="#ctx0" brushRef="#br1" timeOffset="-159335.99">22056 9250 0,'0'0'0,"-22"0"0,1-21 15,0 0-15,0 21 0,21-22 16,-21 1-16,0 21 0,21-21 15,-22 21-15,22-21 0,0 0 16,0 0-16,0-1 0,0 1 16,22 0-16,-1 0 0,0 0 15,21 21-15,-21-21 0,1-1 16,-1 22-16,21 0 0,0-21 0,-20 21 16,20 0-16,-21 0 0,21 0 0,-20 0 15,-1 21-15,0 1 0,0-22 16,-21 21-16,0 0 0,0 0 15,0 21-15,0-20 0,0-1 0,-21 0 16,0 21-16,0-21 0,-1 1 0,1-1 16,-21 0-16,21 0 0,0 0 15,-1 0-15,1-21 0,0 22 0,0-1 16,0-21-16,0 21 0,21 0 16,-22-21-16,22 21 0,-21-21 15,21 21-15,0 1 0,0-1 16,21-21-1,1 0-15</inkml:trace>
  <inkml:trace contextRef="#ctx0" brushRef="#br1" timeOffset="-158416.49">22077 9779 0,'0'0'0,"-21"21"0,42-21 32,0 0-17,0 0-15,0 0 16,0 0-16,1 0 0,-22-21 16,0 0-16,0 0 15,0 0-15,0-1 16,-22 1-1,1 21-15,0 0 0,0 0 16,0 21-16,0-21 16,21 22-16,-22-1 0,1 0 15,21 0-15,0 0 0,0 0 16,0 1 0,0-1-16,21-21 15,1 0-15,-1 0 16,0 0-16,-21-21 15,21-1 1,-21 1-16,21 0 0,-21 0 16,0 0-16,0 0 0,0-1 15,-21 22 1,0 0-16,0 0 0,0 0 16,-1 22-16,22-1 15,-21 0-15,0 0 0,21 0 16,0 0-16,0 1 15,21-22 1,0 0-16,1 0 16,-1 0-16,0 0 15,0-22 1,0 1-16,-21 0 16,0 0-16,0 0 0,0 0 15,0-1-15,-21 22 16,0 0-1,0 0-15,0 22 0,-1-22 16,22 21-16,0 0 0,-21 0 16,21 0-16,0 0 15,0 1 1,21-22 0,1 0-16,-1 0 15,0-22-15,0 22 16,-21-21-16,0 0 15,0 0-15,0 0 0,21 21 0,-21-21 16,0-1-16,0 1 16,-21 21-16,0 21 15,0-21 1,21 22-16,-21-1 0,21 0 16,0 0-16,0 0 0,0 0 15,21-21 16,0 0-31,0 0 16,-21-21 0,0 0-1</inkml:trace>
  <inkml:trace contextRef="#ctx0" brushRef="#br1" timeOffset="-154136.37">24511 2582 0,'0'0'0,"-21"0"15,0 0-15,-1 0 16,1 0 0,42 0 30,1 0-46,-1 0 16,0 0-16,21 0 0,-21 0 0,22 0 16,-1 0-16,0 0 0,1 0 0,20 0 15,-20 0-15,20 0 16,-21 0-16,22 0 0,-1 0 0,-20 0 16,-1 0-16,0 0 0,1 0 15,-1 0-15,-21 0 0,22 0 0,-22 0 16,0 0-16,0 0 0,-42 0 47,0 0-47,0 0 15,-1 0-15,1 0 0,0 0 16,0 0-16,0 0 0,0 0 16,-22 0-16</inkml:trace>
  <inkml:trace contextRef="#ctx0" brushRef="#br1" timeOffset="-153748.89">24490 2667 0,'0'0'0,"21"0"31,0 0-15,0 0-16,22 0 0,-22 0 0,21 0 15,0 0-15,1 0 0,20 0 16,-20 0-16,20 0 0,-21 0 0,22 0 16,-22 0-16,1 0 0,-1 0 0,0 0 15,1 0-15,-22 0 0,21 0 16,-21 0-16,0 0 15,-42 0 17,0 0-17,0 0-15,0 0 16,0 0-16,-1 0 16,1 0-16,0 0 0,0 0 15,0 0-15</inkml:trace>
  <inkml:trace contextRef="#ctx0" brushRef="#br1" timeOffset="-153417.08">24447 2688 0,'85'0'16,"-43"0"-16,1 0 15,-22 0-15,42 0 0,-20 0 16,-1 0-16,0 0 0,1 0 0,20 0 16,-20 0-16,-1 0 0,0 0 0,1 0 15,-22 0-15,21 0 0,-21 0 16,0 21-16,1-21 0,-1 0 31,-42 0 0</inkml:trace>
  <inkml:trace contextRef="#ctx0" brushRef="#br1" timeOffset="-142811.93">17251 10245 0,'0'0'0,"0"-21"32,0-1-17,0 1 1,0 0-16,-21 21 0,21-21 15,0 0-15,0 0 32,-22 21-32,22 21 47,-21 0-32,21 0-15,0 0 16,0 0-16,-21 1 0,21-1 15,0 0-15,0 21 0,0-21 0,-21 22 16,21-1-16,0 0 0,0 1 16,-21-1-16,21 0 0,0 1 0,0-1 15,0 0-15,-21 1 0,21-1 16,-22 0-16,1 1 0,21 20 0,0-20 16,-21-1-16,21 21 0,-21-20 15,21 20-15,-21-20 0,21 20 16,0 1-16,0-22 0,-21 21 0,21-20 15,0 20-15,-22-20 0,22-1 0,0 0 16,0 22-16,-21-22 0,21 22 16,-21-22-16,0 21 0,21-20 0,-21 20 15,21-20-15,0-1 0,0 0 0,0 1 16,-21-1-16,21 0 0,0-21 16,0 22-16,0-22 0,0 0 0,0 0 15,0 0-15,0 1 16,0-44 140,-22 1-156,22 0 16</inkml:trace>
  <inkml:trace contextRef="#ctx0" brushRef="#br1" timeOffset="-142427.99">16404 12150 0,'0'0'0,"-21"-21"0,0-1 15,21 1-15,0 0 0,0 0 16,21 21 15,0 0-31,0 21 16,0 0-16,1 0 0,-1 1 15,0-1-15,0 0 0,0 0 0,0 0 16,22 22-16,-22-22 0,0 0 0,0 0 16,0 21-16,1-20 0,-1-1 15,0 0-15,-21 0 0,21 0 0,-21 0 16,21-21-16,-21 22 0,21-22 0,-21 21 16,0-42 46,0-1-46,0 1-16,0 0 0</inkml:trace>
  <inkml:trace contextRef="#ctx0" brushRef="#br1" timeOffset="-142120.84">17251 12044 0,'0'0'0,"21"0"31,-42 0-15,21 21-16,-21-21 16,-1 21-16,1 0 0,0 1 0,0 20 15,0-21-15,0 0 0,-1 22 0,1-22 16,0 0-16,0 21 0,21-21 15,-21 1-15,0 20 0,-1-21 0,22 0 16,-21 0-16,21 1 0,-21-1 16,21-42 31,0-1-47,0 1 15,21 0-15</inkml:trace>
  <inkml:trace contextRef="#ctx0" brushRef="#br1" timeOffset="-141320.7">17822 11303 0,'-21'-42'31,"42"84"-31,-42-105 0,21 41 16,21 1-16,0 0 15,1 21-15,-1 0 0,0-21 16,0 21-16,0 0 0,0 0 15,1 0-15,-1 0 0,0 21 0,-21 0 16,0 0 0,0 22-16,0-22 0,0 0 0,0 21 0,0-20 15,0-1-15,0 0 0,0 0 16,-21 0-16,21 0 0,-21 1 16,21-1-16,0 0 0,0 0 15,21-21 1,0 0-1,0-21-15,0 21 0,0-21 0,1 0 16,-1-1-16,0 22 0,0-21 16,0 0-16,0-21 0,1 21 0,-1-1 15,0-20-15,0 21 0,0 0 0,0-22 16,1 22-16,-22 0 0,0 0 16,21 0-16,-21 42 46,0 0-46,-21 0 0,21 0 0,0 1 16,0 20-16,-22-21 0,22 0 16,-21 22-16,21-1 0,0-21 0,0 21 15,0-20-15,0 20 0,0-21 0,0 21 16,-21-20-16,21-1 0,0 0 16,0 0-16,0 0 0,-21 0 0,21 1 15,0-1-15,0 0 0,-21 0 0,21 0 16,-21-21-16,21 21 15,-22-21-15,1 0 0,0 0 16,0 0 0,0 0-16,0 0 15,-1 0-15,22-21 16,-21 21-16,21-21 16,-21 21-16,21-21 31,0 0-16,0 0-15,21 21 0,0-22 16,-21 1-16,22 0 0</inkml:trace>
  <inkml:trace contextRef="#ctx0" brushRef="#br1" timeOffset="-140904.53">18542 11451 0,'42'-21'15,"-21"21"1,-21-21-16,22 21 0,-1-21 0,0 0 16,0-1-16,0 22 15,-21-21-15,21 0 0,1 0 0,-22 0 16,0 0-16,21 21 15,-21-22-15,0 1 0,-21 21 32,-1 0-32,1 0 15,21 21-15,-21-21 0,0 22 0,0-1 16,21 0-16,-21 0 0,-1 21 16,22-20-16,-21-1 0,21 0 0,0 0 15,0 0-15,0 0 0,0 1 0,0-1 16,0 0-16,0 0 15,0 0-15,21-21 16,1 0 0,-1 0-16,0 0 15,0 0-15,0 0 0,-21-21 0,21 21 16,1-21-16</inkml:trace>
  <inkml:trace contextRef="#ctx0" brushRef="#br1" timeOffset="-140384.83">19219 11240 0,'0'0'0,"0"-22"0,0 1 31,-21 21-15,0 0-16,0 0 15,0 21-15,-22-21 0,22 22 16,0-22-16,0 21 0,0-21 0,21 21 15,-22 0-15,1-21 0,21 21 0,-21-21 16,21 21-16,0 1 16,0-1-1,21-21-15,0 0 16,1 0-16,-1 0 16,0 0-16,0 0 0,0 0 0,0 0 15,1 0-15,-1 0 0,0 0 16,0 0-16,0 21 15,0 0-15,-21 0 16,0 0-16,0 1 16,-21-1-1,0-21-15,0 0 16,0 21-16,0-21 0,-1 21 0,1-21 16,0 0-16,0 0 0,0 0 15,0 0-15,21 21 0,-22-21 0,1 0 16,0 0-1,0 0-15,0 0 16,0 0 0,-1 0-16</inkml:trace>
  <inkml:trace contextRef="#ctx0" brushRef="#br1" timeOffset="-139424.55">11684 12806 0,'0'0'0,"0"-21"15,-21 21 16,21 21-15,-21 0-16,21 21 16,-22 1-16,1-1 0,21 0 0,-21 1 15,0-1-15,21 0 0,-21 1 16,0-1-16,-1 0 0,22 1 0,-21-22 16,21 21-16,-21-21 0,21 1 15,-21-1-15,21 0 0,0 0 0,0 0 16,0 0-16,-21-21 0,21-21 47,0 0-47,0 0 0,21 21 0,-21-21 15</inkml:trace>
  <inkml:trace contextRef="#ctx0" brushRef="#br1" timeOffset="-139120.75">11536 12848 0,'0'0'0,"21"0"31,0 0-31,0 21 0,0 1 16,-21-1-16,22 0 0,-1 0 0,0 21 15,-21-20-15,21 20 0,0-21 16,-21 21-16,21-20 0,1 20 0,-22-21 15,21 0-15,-21 22 0,0-22 0,21 0 16,-21 0-16,21 0 0,-21 0 16,0 1-1,0-44 17,0 1-32,0 0 15,0 0-15</inkml:trace>
  <inkml:trace contextRef="#ctx0" brushRef="#br1" timeOffset="-138848.9">12107 12721 0,'0'0'0,"-21"21"0,0 22 0,0-22 0,21 21 16,-21 1-16,-1-1 0,1 0 15,0 1-15,0-22 0,0 21 16,0 0-16,-1-20 0,1 20 0,0-21 16,0 21-16,0-20 0,21-1 0,-21 0 15,21 0-15,-22-21 0,22 21 16,22-21 15,-1-21-15,0 0-16,0 0 0</inkml:trace>
  <inkml:trace contextRef="#ctx0" brushRef="#br1" timeOffset="-138481.11">12107 13081 0,'0'21'15,"-21"-21"1,0 21-16,21 1 0,-21-1 0,21 0 15,-21 0-15,-1 0 0,22 0 0,-21 1 16,21-1-16,0 0 0,0 0 16,0 0-16,21 0 15,1-21-15,-1 0 0,0 0 16,21 0-16,-21 0 0,22 0 16,-22 0-16,0-21 0,21 21 15,-20-21-15,-1 21 0,0-21 0,0 0 16,0 0-16,-21-1 15,0 1-15,0 0 0,0 0 0,0 0 16,0 0-16,-21 21 0,21-22 16,-21 22-16,0 0 0,0 0 15,-1 0-15,-20 0 0,21 0 0,0 0 16,0 22-16,-1-22 0,22 21 16,22-21-1,-1 0 1,0 0-16</inkml:trace>
  <inkml:trace contextRef="#ctx0" brushRef="#br1" timeOffset="-137964.4">12848 13018 0,'0'0'0,"21"-22"0,0 22 15,1-21-15,-22 0 0,21 21 0,-21-21 16,0 0-16,21 21 0,-21-21 16,0-1-16,0 1 15,-21 21-15,0 0 0,-1 0 16,1 0-16,0 0 16,-21 0-16,21 21 0,-22-21 0,22 22 15,-21-1-15,21 0 0,-1-21 0,1 21 16,0 0-16,21 0 0,-21-21 15,21 22-15,0-1 0,0 0 16,21-21-16,0 21 0,0-21 0,1 21 16,-1-21-16,0 21 0,0 1 15,0-22-15,22 21 0,-22-21 0,0 21 16,0 0-16,-21 0 0,21 0 16,-21 1-16,0-1 15,-21 0-15,0 0 16,0-21-16,0 21 0,-1-21 0,-20 0 15,21 21-15,-21-21 0,-1 0 16,22 0-16,-21 0 0,21 0 0,-22 0 16,22 0-16,0 0 0,0 0 0,0 0 15,-1 0-15,1-21 0,0 21 16,21-21-16,0 0 0,0 0 16,21 21-1,0-21-15,1 21 16,-1 0-16,0 0 0,0 0 0,0 0 15,22 0-15</inkml:trace>
  <inkml:trace contextRef="#ctx0" brushRef="#br1" timeOffset="-137535.65">12996 13145 0,'0'0'0,"0"-22"16,0 1-16,0 42 47,0 1-47,-21-1 0,0 0 0,21 0 15,0 0-15,0 0 0,-21 1 0,0-1 16,21 0-16,0 0 0,-22 0 15,22 0-15,0 1 0,0-1 16,22-21-16,-1 0 16,0 0-16,0 0 0,0 0 15,0 0-15,1 0 0,-1-21 0,0 21 16,0-22-16,0 1 0,0 21 16,1-21-16,-1 0 0,-21 0 15,21 0-15,-21-1 0,0 1 16,0 0-16,0 0 15,0 42 32</inkml:trace>
  <inkml:trace contextRef="#ctx0" brushRef="#br1" timeOffset="-137252.81">13547 13145 0,'0'0'0,"-22"0"0,1 0 0,0-22 16,0 22-16,0 0 16,0 0-16,-1 0 0,1 22 15,0-1-15,0 0 0,0 0 16,0 0-16,21 0 0,-22 1 15,22-1-15,0 0 0,0 0 0,0 0 16,0 0-16,0 1 0,0-1 16,22 0-1,-1-21-15,0 0 0,0 0 0,0 0 16,0 0-16,1 0 0,-1 0 0,0 0 16,0-21-16,0 21 0,0-21 15</inkml:trace>
  <inkml:trace contextRef="#ctx0" brushRef="#br1" timeOffset="-136768.56">13885 12848 0,'0'0'0,"0"-21"16,-21 21-16,0 0 0,0 21 15,21 0-15,-21 1 16,21 20-16,-22-21 0,22 21 0,0-20 15,-21 20-15,21-21 0,-21 21 16,0 1-16,21-22 0,0 21 0,0-21 16,-21 1-16,21-1 0,0 21 0,-21-21 15,21 0-15,-22 1 16,22-1-16,-21-21 31,21-21-15,0-1-16,0 1 15,0 0-15,0 0 0,21 0 16,1 0-16,-1-1 16,0 1-16,0 0 0,21 0 0,-20 0 15,20 21-15,-21-21 0,21 21 0,-20 0 16,20 0-16,-21 0 0,21 0 16,-20 21-16,-1-21 0,0 21 0,0 0 15,0 0-15,-21 0 0,0 1 16,0-1-16,0 21 0,-42-21 0,0 0 15,42 1-15,-22-1 0,1-21 16,0 21-16,0-21 0,21 21 16,-21-21-16,21-21 31,0 0-15</inkml:trace>
  <inkml:trace contextRef="#ctx0" brushRef="#br1" timeOffset="-136067.96">14436 13102 0,'0'0'16,"21"0"-16,0 0 0,0 0 0,-21-21 15,21 21-15,0 0 0,1-21 0,20 21 16,-21-21-16,0 21 0,0-21 16,22 21-16,-22-22 0,-21 1 0,21 21 15,-21-21-15,0 0 0,0 0 16,0 0-16,0-1 0,0 1 16,-21 21-16,-21-21 0,20 21 0,1 0 15,-21 0-15,0 0 0,20 0 16,-20 0-16,0 21 0,-1 0 0,22 1 15,0-1-15,-21 0 0,42 21 16,-21-21-16,21 1 0,0-1 0,0 0 16,0 21-16,21-42 0,0 21 15,0 1-15,0-1 0,22-21 16,-22 0-16,21 21 0,0-21 0,-20 0 16,20 0-16,-21 0 0,21 0 0,-20 0 15,-1 0 1,-42 0-1,-1 0-15,-20 0 0,21 0 16,-21 0-16,20 0 0,-20 0 16,0 0-16,-1 21 0,1 0 0,21-21 15,-21 21-15,20 1 0,1-22 0,0 21 16,0 0-16,21 0 0,0 0 16,0 0-16,0 1 15,21-22-15,0 0 0,0 21 16,1-21-16,20 0 0,-21 0 15,21 0-15,-20 0 0,20 0 0,0 0 16,-21-21-16,22 21 0,-1-22 0</inkml:trace>
  <inkml:trace contextRef="#ctx0" brushRef="#br1" timeOffset="-135784.49">15113 12700 0,'0'0'0,"0"-21"0,0 0 15,0 0-15,-21 21 32,21 21-32,-21 0 0,-1 0 0,1 21 15,21 1-15,-21-1 0,0 0 16,0 1-16,0-1 0,-1 22 0,1-22 16,0 0-16,21 1 0,-21 20 0,0-21 15,0-20-15,-1 20 0,1-21 16,21 21-16,0-20 0,0-1 0,0 0 15,0 0-15,21-21 32,1 0-32,-1-21 0,0 21 15,0-21-15,0 0 0,0-1 16</inkml:trace>
  <inkml:trace contextRef="#ctx0" brushRef="#br1" timeOffset="-135420.7">15071 13229 0,'-22'43'16,"1"-43"-1,21 21-15,21-21 16,1 0-16,-1 0 16,0 0-16,0 0 0,0 0 15,0 0-15,1-21 0,-1 21 16,0-22-16,0 22 0,0-21 0,-21 0 15,0 0 1,-21 21-16,0 0 16,0 0-16,0 0 0,-1 0 0,-20 0 15,21 21-15,0-21 0,0 21 16,-1 0-16,22 1 0,-21-1 0,21 0 16,-21 0-16,21 0 0,0 0 15,0 1-15,0-1 0,0 0 16,21-21-16,0 21 0,1-21 15,20 0-15,-21 0 0,21 0 16,-20 0-16,20 0 0,0-21 16,-21 0-16,22 21 0,-22-21 0,21-1 15,-21 1-15</inkml:trace>
  <inkml:trace contextRef="#ctx0" brushRef="#br1" timeOffset="-134779.05">15536 13208 0,'-21'42'16,"42"-84"-16,-42 42 15,0 0-15,21 21 16,0 0-16,-21-21 0,21 22 16,-21-1-16,-1 0 15,22 0-15,0 0 0,0 0 16,0 1-16,-21-1 0,21 0 16,0 0-1,-21-21 16,21-21-31,0 0 16,0 0-16,0-1 0,0 1 16,0 0-16,21 0 15,-21 0-15,21 0 0,1-1 0,-1 1 16,0 0-16,0 0 0,0 0 16,22 21-16,-22-21 0,0 21 15,0 0-15,21 0 0,-20 0 0,-1 0 16,0 0-16,0 21 0,-21 0 0,0 0 15,21 0-15,-21 0 0,0 1 16,0-1-16,0 0 0,0 0 0,0 0 16,0 0-16,-21 1 15,21-1-15,-21-21 0,21 21 0,-21-21 16,0 0-16,-1 0 16,22-21 15,0 0-31,0-1 15,0 1-15,22 21 0,-1-21 0,0 0 16,0 0-16,0 0 0,0-1 16,1 1-16,20 0 0,-21 21 0,0 0 15,0-21-15,1 21 0,20 0 16,-21 0-16,0 21 0,-21 0 16,0 0-16,0 1 0,0-1 15,0 0-15,0 0 0,-21-21 16,21 21-16,-21 0 0,0-21 0,21 22 15,-21-1-15,-1-21 16,1 0 0,42-21 15</inkml:trace>
  <inkml:trace contextRef="#ctx0" brushRef="#br1" timeOffset="-134432">16150 13314 0,'21'0'32,"0"0"-32,1 0 15,-1-21-15,0 21 0,0-21 16,0 21-16,0-22 0,1 22 15,-22-21-15,0 0 16,0 0-16,-22 21 16,1 0-16,0 0 0,0 0 15,0 0-15,0 21 0,-1 0 0,1-21 16,0 21-16,0 1 0,21-1 0,-21-21 16,21 21-16,0 0 0,0 0 15,0 0-15,0 1 0,0-1 16,21-21-1,0 0-15,0 0 0,0 0 16,1 0-16,-1 0 0,0 0 0,0 0 16,21 0-16,-20 0 0</inkml:trace>
  <inkml:trace contextRef="#ctx0" brushRef="#br1" timeOffset="-133976.24">16595 13208 0,'-22'0'16,"22"21"-16,-21 0 16,21 1-16,0-1 15,-21-21-15,21 21 0,-21 0 0,21 0 16,-21 0-16,21 1 16,0-1-16,0 0 0,0 0 15,-21-21-15,21-21 47,0 0-31,0 0-16,0-1 0,0 1 15,21 0-15,0 0 0,0 0 16,0 0-16,0-1 0,1 1 16,-1 0-16,21 0 0,-21 21 15,0 0-15,1-21 0,-1 21 0,0 0 16,0 0-16,21 21 0,-20-21 15,-1 21-15,-21 0 0,21 0 0,-21 1 16,0-1-16,0 0 0,0 0 0,0 0 16,0 0-16,-21 1 0,21-1 15,-21-21-15,-1 21 0,22 0 0,-21-21 16,0 21-16,21-42 47,0 0-47,21 21 0</inkml:trace>
  <inkml:trace contextRef="#ctx0" brushRef="#br1" timeOffset="-133684.35">17230 12891 0,'0'0'16,"-22"0"-1,1 21-15,0 0 0,21 0 0,-21 0 16,21 0-16,-21 22 0,0-22 16,21 0-16,0 21 0,-22-20 0,1 20 15,0-21-15,21 21 0,-21-20 16,21-1-16,0 0 0,0 0 0,0 0 16,0 0-16,0 1 0,0-1 15,0 0-15,21-21 16,0 0-16,0 0 15,1 0-15,-1 0 16,0-21-16,0 21 0,0-21 16,0-1-16</inkml:trace>
  <inkml:trace contextRef="#ctx0" brushRef="#br1" timeOffset="-133432.49">16997 13102 0,'0'21'16,"21"-21"-1,0 0-15,0 0 16,0 0-16,22 0 0,-22 0 0,21 0 16,-21 0-16,22 0 0,-22 0 0,21 0 15,-21 0-15,22 0 0,-22 0 16,0 0-16,-42 0 47,0 0-47</inkml:trace>
  <inkml:trace contextRef="#ctx0" brushRef="#br1" timeOffset="-132627.95">13187 13801 0,'0'0'0,"21"0"0,0-21 16,21 21-16,-20-22 0,-1 1 16,0 21-16,0-21 0,0 0 0,0 21 15,-21-21-15,22 0 0,-22-1 16,0 1-16,-22 21 15,1-21-15,0 21 0,0 0 16,-21 0-16,20 0 0,-20 0 16,0 0-16,-1 21 0,22 0 0,-21 1 15,21-1-15,0 0 0,-1 0 0,22 21 16,-21-20-16,21-1 0,0 0 16,0 0-16,0 0 0,21 0 0,1-21 15,-1 22-15,21-22 0,-21 0 16,22 21-16,-22-21 0,21 0 0,0 0 15,1 0-15,-22 0 0,21 0 0,-21 0 16,1 0-16,-1 0 0,-21-21 16,-21 21-1,-22 0-15,22 0 0,-21 0 16,-1 0-16,1 0 0,-21 0 16,20 0-16,1 0 0,0 21 0,-1 0 15,1 0-15,21-21 0,-22 21 16,22 0-16,21 1 0,0-1 0,0 0 15,0 0-15,0 0 16,21-21-16,1 0 0,-1 0 16,21 21-16,0-21 0,1 0 0,-1 0 15,0 0-15,1 0 0,-1 0 0,0 0 16,1 0-16,-1 0 0,0-21 16,-20 21-16,20-21 0,-21 0 15</inkml:trace>
  <inkml:trace contextRef="#ctx0" brushRef="#br1" timeOffset="-132413.06">13610 13885 0,'0'0'16,"21"-21"-16,0 42 31,-21 1-31,22-22 16,-22 21-16,0 0 0,0 0 0,0 0 15,21-21-15,-21 21 0,0 1 0,0-1 16,21-21-16,-21 21 0,0 0 15,0 0-15,21-21 32,0 0-32,0 0 15,-21-21-15,22 0 0</inkml:trace>
  <inkml:trace contextRef="#ctx0" brushRef="#br1" timeOffset="-132212.64">13906 13907 0,'0'-22'16,"-21"107"-16,42-148 0,-42 41 15,0 22 1,0 0-16,0 0 0,0 22 0,-1-22 16,1 21-16,0 0 15,-21 0-15,21-21 0,-1 21 0,1 0 16,0 1-16,0-1 0,21 0 16,-21-21-16,21 21 0,21-21 31,0 0-31,0 0 0,0 0 15,1 0-15,-1 0 0</inkml:trace>
  <inkml:trace contextRef="#ctx0" brushRef="#br1" timeOffset="-131936.8">14330 13864 0,'0'0'15,"-21"0"-15,-1 0 16,1 0-16,0 0 0,0 0 0,0 0 16,-22 0-16,22 0 0,-21 21 0,21 1 15,-22-1-15,22-21 0,-21 21 16,21 0-16,0 0 0,21 0 0,0 1 16,0-1-16,0 0 0,0 0 15,0 0-15,21 0 16,0-21-16,0 0 0,21 0 15,-20 0-15,20 0 0,0 0 16,1 0-16,-1 0 0,-21 0 0,21 0 0,1-21 16</inkml:trace>
  <inkml:trace contextRef="#ctx0" brushRef="#br1" timeOffset="-131552.02">14541 13970 0,'-21'0'0,"0"21"32,21 0-32,0 1 15,21-22 1,0 0-16,1 0 0,-1 0 16,0 0-16,0 0 0,0-22 15,0 22-15,1-21 0,-1 21 0,0-21 16,-21 0-16,0 0 15,0 0-15,-21 21 16,0 0-16,-1 0 16,1 0-16,0 0 0,0 0 15,0 0-15,0 21 0,-1 0 0,1-21 16,0 21-16,0 0 0,21 0 0,0 1 16,0-1-16,0 0 15,0 0-15,0 0 16,21-21-16,0 0 0,0 21 0,1-21 15,-1 0-15,0 0 0,0 0 16,0 0-16,22 0 0,-22 0 0,21 0 16,-21 0-16,22-21 0,-22 21 0</inkml:trace>
  <inkml:trace contextRef="#ctx0" brushRef="#br1" timeOffset="-131227.62">15028 13928 0,'0'-21'16,"-21"21"15,0 0-31,0 0 16,21 21-16,-21 0 0,-1 0 0,22 0 15,-21 0-15,21 22 0,-21-22 0,0 21 16,21-21-16,-21 22 0,0 20 16,21-20-16,-22 20 0,1 1 0,0-1 15,0 22-15,0-22 0,0 1 0,-1 20 16,1-20-16,0 21 0,-21-1 15,21-20-15,-22 20 0,22 1 0,-21-21 16,21-1-16,-22 1 0,22-1 16,0-21-16,0 1 0,0-1 0,-1-21 15,22 0-15,-21 1 0,42-44 32,1 1-32,-1 0 0,0 0 15,0-21-15,21-1 0,-20 1 16,-1-22-16,21 22 0</inkml:trace>
  <inkml:trace contextRef="#ctx0" brushRef="#br1" timeOffset="-130900.81">14859 14245 0,'0'0'0,"0"-42"0,0 21 0,0 0 0,0-1 15,0 1-15,0 0 0,0 0 0,21 0 16,0 0-16,0 21 0,1-22 15,-1 1-15,21 21 0,-21 0 0,22-21 16,-22 21-16,21 0 0,-21 0 16,22 0-16,-22 0 0,0 0 0,0 21 15,0 0-15,-21 1 0,0-1 0,0 0 16,0 0-16,0 0 0,-21-21 16,0 21-16,-21 1 0,-1-1 0,1 0 15,0 0-15,-1-21 0,22 21 0,-21-21 16,-1 0-16,22 21 15,0-21-15,0 0 0,0 0 0,0 0 16,42 0 0,0 0-1,0-21-15,0 21 0,0-21 0,22 21 16,-22-21-16,21 21 0</inkml:trace>
  <inkml:trace contextRef="#ctx0" brushRef="#br1" timeOffset="-130608.97">15642 13822 0,'0'0'0,"0"-42"0,21 20 0,-21 1 15,0 0-15,-21 21 32,0 0-32,21 21 0,-21 0 15,0 1-15,-1-1 0,22 21 0,-21 0 16,0-20-16,0 20 0,0 0 15,21 1-15,-21-22 0,-1 21 0,1-21 16,21 22-16,0-22 0,0 0 0,0 0 16,0 0-16,0 0 0,0 1 15,21-22-15,22 0 16,-22 0-16,0 0 0,0 0 16,0 0-16,22-22 0,-22 1 15,21 0-15,-21 21 0,1-21 0,-1 0 16,21 0-16</inkml:trace>
  <inkml:trace contextRef="#ctx0" brushRef="#br1" timeOffset="-129680.4">15896 14076 0,'0'-21'31,"0"42"-31,0-21 16,-21 0 0,21 21-16,0 0 0,-21 0 15,0 1-15,21-1 0,-22 0 0,1 0 16,21 0-16,0 0 0,0 1 15,0-1 1,21-21 0,1 0-16,-1 0 0,0 0 15,0 0-15,0-21 0,0 21 16,1-22-16,-1 1 0,0 21 0,0-21 16,0 0-16,0 0 0,1 21 0,-1-21 15,0-1-15,0 1 0,-21 0 16,21 21-16,0-21 0,-21 42 47,0 0-47,-21-21 0,0 21 15,0 1-15,21-1 0,-21 0 16,21 0-16,-21-21 0,21 21 16,0 0-16,0 1 0,0-1 15,21-21 1,0 0-16,0 0 15,0-21-15,0 21 0,1-22 16,-22 1-16,21 21 0,-21-21 0,21 0 16,-21 0-16,0 0 0,0-1 15,0 1-15,0 0 0,0 0 16,0 0-16,-21 21 0,21-21 0,-21 21 16,21-22-1,42 22 1,0 0-1,-21 0 1,1 0-16,-1 0 0,21 0 0,-21 0 16,0 0-16,1 22 0,-1-22 0,0 21 15,0 0-15,0 0 16,0 0-16,1 0 0,-1 1 16,-21-1-16,21 0 0,-21 0 0,21-21 15,-21 21-15,0 0 0,0 1 16,0-1-1,0 0-15,-21-21 16,0 0-16,0 0 16,21-21-1,0 0 1,0-1-16,0 1 0,21 0 16,-21 0-16,21 0 0,0 0 15,0-1-15,0 22 0,1-21 16,-1 0-16,0 0 0,0 21 0,0-21 15,0 21-15,1 0 0,-1 0 0,0 0 16,0 0-16,-21 21 31,0 0-31,0 0 0,0 0 0,0 1 16,-21-1-16,0-21 0,21 21 16,-21 0-16,-1 0 0,1 0 0,21 1 15,-21-1 1,42-21 15,-21-21-31,0-1 0,21 1 16,-21 0-16,0 0 0</inkml:trace>
  <inkml:trace contextRef="#ctx0" brushRef="#br1" timeOffset="-129448.53">16192 13758 0,'0'0'0,"-21"-21"0,0 21 0,0 0 15,0 0-15,0 0 16,21 21 15,0 1 0</inkml:trace>
  <inkml:trace contextRef="#ctx0" brushRef="#br1" timeOffset="-129244.65">15303 13928 0,'0'0'15,"0"21"-15,22-21 16,-1 0-16,0 21 16,21-21-16,-21 0 0,22 0 15,-1 0-15,0 0 0,-20 0 0,20 0 0,0 0 16,-21 0-16,1 0 0,-1 0 16,0 0-16,0 0 0</inkml:trace>
  <inkml:trace contextRef="#ctx0" brushRef="#br1" timeOffset="-119488.8">17992 4805 0,'0'0'0,"-22"0"0,1 0 16,0 0-16,0 0 0,21-21 31,21 21-15,21 0-1,-20 0-15,20 0 0,0 0 0,22 0 16,-22 0-16,43 0 0,-22 21 15,43-21-15,-21 21 0,-1-21 0,22 21 16,21-21-16,-21 21 0,21-21 0,21 22 16,-21-22-16,21 21 0,-21 0 15,0 0-15,22-21 0,-22 21 0,21 0 16,-21-21-16,21 22 0,-42-1 16,21-21-16,-21 21 0,-1-21 15,-20 0-15,0 21 0,-22-21 0,22 0 16,-22 21-16,-20-21 0,20 0 15,-20 0-15,-22 0 0,21 0 0,-21 0 16,0 0-16,-21 21 78</inkml:trace>
  <inkml:trace contextRef="#ctx0" brushRef="#br1" timeOffset="-118780.61">22161 5906 0,'0'-22'16,"0"44"-16,0-65 0,0 22 15,0 0-15,22 21 16,-22-21-16,0 42 31,0 0-15,0 0-16,0 0 0,0 1 16,0 20-16,0 0 0,0 1 0,0-1 15,0 0-15,0 22 0,0-1 0,0 22 16,-22-22-16,22 22 0,0-21 15,-21 20-15,0-20 0,21 20 0,-21-20 16,0-1-16,21 22 0,-21-21 16,-1 20-16,22-20 0,0-1 15,-21 1-15,0-1 0,21 1 0,0-1 16,-21-20-16,21 20 0,0-21 0,0 1 16,0-22-16,0 21 0,0-21 15,0 1-15,0-1 0,0 0 0,0 0 16,0 0-16,-21-21 47,21-21-47,-21 0 0,21 0 15,-22 0-15,22-1 0,0 1 0,-21-21 16,21 21-16</inkml:trace>
  <inkml:trace contextRef="#ctx0" brushRef="#br1" timeOffset="-118024.52">18246 4530 0,'21'0'16,"-42"0"-16,63-21 0,-21-1 15,-42 22 1,0 0-16,0 0 15,-1 22-15,-20-1 0,0-21 16,-1 21-16,1 0 0,0 0 0,-22 0 16,22 1-16,-22-1 0,22 0 0,0-21 15,-1 21-15,1 0 0,21-21 16,0 0-16,0 21 0,21 1 31,21-22-31,0 21 0,0-21 16,21 21-16,1-21 0,-22 21 0,21-21 15,1 21-15,-1 0 0,21 1 16,-20-1-16,20-21 0,-20 21 0,-1 0 16,21 0-16,-20 0 0,-1-21 15,0 22-15,-20-22 0,-1 21 0,0-21 16,21 0-16</inkml:trace>
  <inkml:trace contextRef="#ctx0" brushRef="#br1" timeOffset="-117460.75">21802 4995 0,'0'0'0,"0"-21"31,0 42-16,0 1-15,0-1 16,0 21-16,0-21 0,0 22 0,0-1 16,0 0-16,0 1 0,0-1 15,0 0-15,0 1 0,0-22 0,0 21 16,0 0-16,-22-20 0,22-1 0,0 0 16,0 0-16,0 0 0,0 0 15,-21-21-15,21-21 31</inkml:trace>
  <inkml:trace contextRef="#ctx0" brushRef="#br1" timeOffset="-117124.95">21632 5101 0,'0'0'0,"0"-21"0,0 0 16,0 0-16,0 0 0,0-1 15,0 1-15,21 0 0,1 0 0,-1 0 16,21 21-16,-21-21 0,22-1 16,-1 22-16,0 0 0,1-21 15,-22 21-15,21 0 0,0 0 16,1 21-16,-22 1 0,0-1 0,0 0 16,0 21-16,-21-21 0,0 22 0,0-1 15,0 0-15,-21-20 0,0 20 16,0-21-16,0 0 0,0 0 0,-22 1 15,22-1-15,-21 0 0,21 0 16,-22-21-16,22 0 0,0 21 0,0-21 16,0 0-16,-1 0 0,44-21 47,-1 21-32,0 0-15</inkml:trace>
  <inkml:trace contextRef="#ctx0" brushRef="#br1" timeOffset="-116724.98">22267 5271 0,'-42'42'15,"42"-21"-15,-21 0 16,0-21-16,21 21 0,0 1 0,-22-1 15,22 0 1,0 0-16,0 0 0,0 0 16,22 1-1,-1-22 1,0 0-16,0 0 0,0 0 0,0 0 16,1-22-16,-1 1 0,0 21 0,0-21 15,0 0-15,0 0 0,1 0 16,-22-1-16,0 1 0,0 0 0,0 0 15,0 0-15,0 0 0,-22-1 16,1 22-16,0 0 0,0 0 16,0 0-16,0 0 0,-1 0 15,1 0-15,0 22 0,0-22 16,21 21-16,-21 0 0,21 0 16,0 0-16,21-21 31,0 0-31,0 0 0,0 0 0</inkml:trace>
  <inkml:trace contextRef="#ctx0" brushRef="#br1" timeOffset="-116464.73">22775 5017 0,'0'0'0,"0"-22"0,21 1 15,-21 42 16,0 1-31,-21-1 0,0 21 0,0-21 16,21 22-16,-21-22 0,21 21 0,-21-21 16,-1 22-16,22-1 0,0-21 15,-21 0-15,21 22 0,0-22 0,-21 0 16,21 0-16,0 0 0,0 0 16,0 1-16,21-22 15,0 0 1,1-22-16,-1 1 0,0 0 15</inkml:trace>
  <inkml:trace contextRef="#ctx0" brushRef="#br1" timeOffset="-116040.73">23029 4995 0,'0'0'16,"0"-21"-16,0 42 31,-21-21-31,0 22 0,21 20 0,-21-21 15,0 21-15,-1-20 0,1 20 16,0 0-16,21-21 0,-21 22 16,0-1-16,21-21 0,0 0 0,0 22 15,0-22-15,0 0 0,0 0 16,0 0-16,0 1 0,21-1 16,0-21-16,0 0 15,0 0-15,1 0 0,20 0 0,-21 0 16,0-21-16,0-1 0,1 1 0,-1 21 15,0-21-15,0 0 0,0 0 16,0 21-16,-21-21 0,0-1 0,0 1 16,0 42 15,-21-21-15,0 22-16,21-1 0,-21 0 0,0-21 15,21 21-15,0 0 0,0 0 16,0 1-16,21-22 47,0 0-47,-21-22 0,0 1 15,21 0-15</inkml:trace>
  <inkml:trace contextRef="#ctx0" brushRef="#br1" timeOffset="-115871.83">23199 5186 0,'0'0'0,"-22"0"16,1 0 0,21 21 15,21-21-15,1 0-1</inkml:trace>
  <inkml:trace contextRef="#ctx0" brushRef="#br1" timeOffset="-115428.16">23410 5271 0,'0'0'0,"0"21"16,-21 0-16,0 0 15,21 0 1,0 0-16,0 1 15,0-1-15,0 0 0,-21-21 16,21 21-16,0 0 16,-21-21-16,21-21 47,0 0-32,0 0-15,0 0 16,0-1-16,21 1 0,0 0 15,0 0-15,0 0 0,22 0 0,-22-1 16,0 1-16,0 21 0,21 0 16,-20 0-16,-1 0 0,0 0 0,0 0 15,-21 21-15,0 1 0,0-1 0,0 0 16,0 0-16,0 21 0,0-20 16,0-1-16,0 0 0,0 0 0,-21 0 15,0-21-15,21 21 0,-21 1 0,21-1 16,21-42 31</inkml:trace>
  <inkml:trace contextRef="#ctx0" brushRef="#br1" timeOffset="-114824.65">24172 5313 0,'0'0'16,"0"-21"-16,0 0 15,-21 21-15,0 0 0,0 0 0,0 0 16,-1 0-16,1 0 0,0 0 16,0 0-16,0 0 0,0 21 0,-1-21 15,1 21-15,0 0 0,0-21 16,0 21-16,21 0 0,0 1 0,0-1 15,21 0 1,0-21-16,0 0 0,0 0 16,1 0-16,-1 0 0,0 0 0,0 0 15,0 0-15,0 0 0,1-21 0,-1 21 16,0 0-16,-21-21 0,21-1 16,-21 1-1,0 0 1,0 42 15,0 0-31,0 1 16,-21-22-16,21 21 0,0 21 15,0-21-15,-21 0 0,21 22 0,0-1 16,-21 0-16,21 1 0,0-1 0,0 0 16,0 1-16,0 20 0,0-20 15,0-1-15,0 0 0,0 22 0,0-22 16,-22 0-16,1 1 0,0-1 0,21 22 15,-21-22-15,0 0 16,0 1-16,-1 20 0,1-42 0,0 22 16,-21-1-16,21-21 0,-1 0 0,-20 0 15,21-21-15,-21 0 0,20 0 16,1 0-16,-21 0 0,21 0 0,-22-21 16,22 0-16,0 0 0,-21 0 0,21 0 15,-1-1-15,1-20 0,21 0 16,0 21-16,0-22 0,0 1 0,0 21 15,0-22-15,0 1 0,0 0 0,21-1 16,1 1-16</inkml:trace>
  <inkml:trace contextRef="#ctx0" brushRef="#br1" timeOffset="-114332.11">24807 5038 0,'0'-21'16,"0"42"15,-21 0-31,21 0 15,-21 0-15,0 22 0,21-1 16,-21-21-16,-1 21 0,22 1 16,-21-1-16,0-21 0,21 22 0,-21-22 15,0 21-15,21-21 0,0 0 16,0 1-16,-21-1 0,21 0 0,-22 0 16,22 0-16,0-42 46,0 0-46,0 0 0,0 0 0</inkml:trace>
  <inkml:trace contextRef="#ctx0" brushRef="#br1" timeOffset="-114004.27">24574 5101 0,'0'-21'15,"0"42"-15,-21-42 0,21 0 0,0 0 16,0 0-16,0-1 15,21 1-15,1 0 0,20 21 16,-21-21-16,0 21 0,22 0 0,-22-21 16,21 21-16,0 0 0,22 0 15,-22 0-15,1 0 0,-1 21 0,-21 0 16,21-21-16,-20 42 0,-1-20 16,-21-1-16,0 0 0,0 21 0,0-21 15,-21 1-15,-1-1 0,-20 0 16,21 0-16,-21 0 0,20 0 15,-20-21-15,0 22 0,21-22 0,-22 0 16,22 21-16,0-21 0,0 21 0,0-21 16,-1 0-16,44 0 31,-1 0-31,0 0 16,0 0-16,0 0 0</inkml:trace>
  <inkml:trace contextRef="#ctx0" brushRef="#br1" timeOffset="-113635.91">24998 5398 0,'0'21'0,"-43"-21"32,65 0-17,-1 0 1,0 0-16,0 0 0,0 0 15,0 0-15,1-21 0,-1 21 16,0-22-16,0 22 0,-21-21 0,21 21 16,-21-21-16,-21 21 31,0 0-31,0 0 0,0 0 0,-1 0 16,1 21-16,0-21 0,0 21 15,0 1-15,0-22 0,21 21 0,-22 0 16,22 0-16,0 0 0,0 0 15,0 1 1,22-22-16,-1 0 16,0 0-16,0 0 0,0 0 15,0 0-15,1 0 0,-1 0 16,0 0-16,0 0 0,0 0 16,0-22-16</inkml:trace>
  <inkml:trace contextRef="#ctx0" brushRef="#br1" timeOffset="-113244.58">25294 5398 0,'0'-22'16,"0"1"0,21 21-1,0 0-15,1 0 16,-1 0-16,0 0 0,0 21 15,0-21-15,-21 22 16,21-22-16,-21 21 0,22 0 0,-22 0 16,0 0-16,0 0 0,0 1 15,0-1-15,-22-21 16,1 0-16,21 21 0,-21-21 0,0 0 16,21-21 15,0 0-16,0-1-15,0 1 0,21 0 16,-21 0 0,21 0-16,-21 0 0,21 21 15,1 0-15,-22-22 0,21 1 16,0 21 0,0 0-16</inkml:trace>
  <inkml:trace contextRef="#ctx0" brushRef="#br1" timeOffset="-112976.74">25696 5313 0,'21'0'0,"-21"21"46,-21-21-46,21 21 0,-21 0 0,21 1 16,0-1-16,-21-21 0,21 21 16,-21-21-16,21 21 15,0 0 1,0-42 15,0 0-15</inkml:trace>
  <inkml:trace contextRef="#ctx0" brushRef="#br1" timeOffset="-112800.84">25717 5207 0,'0'-21'32,"-21"148"-32,21-254 0,21 148 0,-63-42 0,21 21 15,0 0 1,21 21 15,21 0-15,0-21-16,0 0 15</inkml:trace>
  <inkml:trace contextRef="#ctx0" brushRef="#br1" timeOffset="-112396.74">26014 5292 0,'-21'0'31,"-1"0"-31,1 0 0,0 0 16,0 21-16,0-21 16,0 21-16,-1 0 0,1 0 15,0 1-15,0-22 0,0 21 0,21 0 16,0 0-16,0 0 0,0 0 15,0 1-15,0-1 0,21 0 16,0-21 0,0 0-16,22 0 0,-22 0 15,0 0-15,0 0 0,0-21 0,0 21 16,1-21-16,-1 21 0,0-22 16,0 1-16,-21 0 0,0 0 15,0 0-15,0 0 0,0-1 0,0 1 16,0 0-1,-21 21 1,0 0-16,0 0 0,-1 0 0,1 0 16,0 0-16,0 21 15,21 0 1</inkml:trace>
  <inkml:trace contextRef="#ctx0" brushRef="#br1" timeOffset="-111736.06">26479 5334 0,'0'0'0,"0"-42"31,-21 42-31,21-21 0,-21 21 16,0 0-16,0 0 0,0 0 15,-1 0-15,1 0 0,0 21 16,0-21-16,0 21 0,0 0 0,21 0 16,-22-21-16,1 21 0,0 1 15,0-1-15,21 0 0,0 0 0,-21 0 16,21 0-16,0 1 0,0-1 16,0 0-16,0 0 15,21-21 1,0 0-16,0 0 15,0 0-15,1 0 0,-1 0 16,0-21-16,0 0 0,0 0 16,0-1-16,1 1 0,-1 0 0,0-21 15,0 21-15,0-1 0,0-20 16,1 21-16,-1-21 0,-21-1 0,21 22 16,0-21-16,-21-1 0,0 22 15,0-21-15,0 0 0,0 20 0,0 1 16,21 0-16,-21 0 0,0 0 15,0 0-15,0-1 0,0 44 32,0-1-32,-21 21 15,21-21-15,-21 22 0,21-22 0,-21 21 16,0 0-16,21 1 0,-22-1 0,1 0 16,21-20-16,-21 20 0,21 0 15,-21-21-15,21 22 0,-21-22 0,21 21 16,0-21-16,0 1 0,0-1 0,0 0 15,0 0-15,21 0 16,0 0-16,0-21 0,22 0 0,-22 0 0,0 0 16,21 0-16,1 0 0,-22 0 15,21 0-15,0 0 0,-20-21 16,20 0-16,0 0 0,-21 21 0,22-21 16,-22 0-16,0-1 0,0 1 15,-21 0-15,21 0 0,-21 0 0,22 0 16</inkml:trace>
  <inkml:trace contextRef="#ctx0" brushRef="#br1" timeOffset="-110835.59">24426 2582 0,'-42'0'15,"84"0"-15,-105 0 0,42 22 0,-1-22 16,1 0-16,0 21 0,0-21 15,0 0-15,0 0 0,21 21 16,0 0 15,42-21-31,-21 0 0,21 21 0,1-21 16,20 0-16,1 0 0,20 0 16,1 0-16,0 0 0,-1 0 0,1 0 15,0 0-15,-22 0 0,1 0 16,-1 0-16,1 0 0,-22 0 0,0 0 15,1 0-15,-22 0 0,0 0 0,-42 0 63,0 0-63,0 0 16,-1 0-1,1 0-15,0 0 16,0 0-16,0 0 0,0 0 15,-1 0-15</inkml:trace>
  <inkml:trace contextRef="#ctx0" brushRef="#br1" timeOffset="-110444.78">24193 2836 0,'0'0'16,"-21"22"-16,21-1 16,21-21-1,22 0-15,-22 0 16,0 0-16,21 0 0,1 0 16,20 21-16,-20-21 0,20 0 0,22 0 15,-22 0-15,22 0 0,0 0 0,-22 0 16,22 0-16,-1 0 15,-20 0-15,-1 0 0,1 0 0,-22 0 16,1 0-16,-1 0 0,0 0 16,-21 0-16,1 0 0,-44 0 47,1 0-47,0 0 15,0 0-15,0 0 0,0 0 16,-1 0-16,1 0 0,0 0 15,-21-21-15,21 21 0,-22 0 0,22 0 16,-21 0-16,-1 0 0</inkml:trace>
  <inkml:trace contextRef="#ctx0" brushRef="#br1" timeOffset="-110092.4">24257 2963 0,'0'0'0,"0"22"32,21-22-32,0 0 0,0 0 15,22 0-15,-1 0 0,0 0 0,1 0 16,20 0-16,-20 0 0,20 0 16,22 0-16,-22 0 0,1 0 0,-1 0 15,1 0-15,-1 0 0,-20 0 0,-1 0 16,0 0-16,1 0 0,-22 0 15,21 0-15,-21 0 0,0 0 16,-42 0 62,0 0-62,0 0-16,0 0 15</inkml:trace>
  <inkml:trace contextRef="#ctx0" brushRef="#br1" timeOffset="-102445.05">25971 7408 0,'22'0'0,"-1"-21"16,-21 0-1,0 0 1,0 0-16,0 0 16,0-1-1,0 1-15,0 0 31,0 42-15,0 0 0,0 1-16,0-1 15,0 0-15,-21 0 0,-1 0 0,22 22 16,0-22-16,-21 0 0,0 21 0,21-21 16,-21 1-16,21-1 0,-21 0 15,21 21-15,0-21 0,0 1 0,0-1 16,0 0-16,0 0 0,21 0 15,0-21-15,0 21 16,0-21-16,1 0 0,-1 0 0,0 0 16,21 0-16,-21 0 0,1 0 0,20 0 15,-21-21-15,0 0 0,22 0 16,-22 0-16,0 0 0,0-1 0,0 1 16,-21-21-16,21 21 0,-21-22 15,22 1-15,-22 21 0,0-21 16,0-1-16,0 1 0,0 21 0,0 0 15,0-22-15,0 22 0,-22 0 16,1 21-16,0-21 0,0 21 0,0 0 16,0 0-16,-1 0 0,-20 0 0,21 0 15,0 21-15,0 0 0,-22 0 16,22 0-16,0 22 0,0-22 0,0 0 16,-1 21-16,1-20 0,21-1 15,0 21-15,0-21 0,0 0 0,0 1 16,0-1-16,0 0 0,0 0 0,0 0 15,21-21 1,-21 21-16,22-21 0,-1 0 0</inkml:trace>
  <inkml:trace contextRef="#ctx0" brushRef="#br1" timeOffset="-102076.27">26585 7514 0,'-21'21'31,"0"-21"-31,21 22 16,21-22 15,0 0-31,0-22 15,-21 1-15,0 0 16,-21 21 15,0 0-31,0 0 16,0 21-16,0 0 16,21 1-1,0-1 1,21-21-1,0 0-15,0 0 0,0 0 16,0 0-16</inkml:trace>
  <inkml:trace contextRef="#ctx0" brushRef="#br1" timeOffset="-101724.46">27136 7239 0,'0'-21'16,"21"21"-1,0 0 1,0 0-16,0 0 0,0 0 15,1 0-15,-1 0 0,0 0 0,0 0 16,0 0-16,0 0 16,1 0-16,-1 0 0,-21-21 47,-21 21-32,-1 0-15,1 0 16,0 0-16,0 0 0,0 0 0</inkml:trace>
  <inkml:trace contextRef="#ctx0" brushRef="#br1" timeOffset="-101244.73">27136 7197 0,'-43'42'16,"22"-42"-16,127-42 0,-212 105 0,170-126 0,-149 147 0,64-84 16,0 22-16,-1-1 0,22 0 15,-21-21-15,0 21 0,0 0 16,0 0-16,21 1 0,0-1 15,-21-21-15,21 21 0,0 0 32,21-21-1,0 0-31,0-21 16,0 21-16,0 0 15,1 0-15,-1 0 0,0-21 0,0 21 16,0 0-16,0 0 0,1 0 0,-1 0 15,0 0-15,0 0 16,21 0-16,-20 0 0,-1 21 0,0-21 16,-21 21-16,21-21 0,0 21 15,0 0-15,-21 1 0,0-1 16,0 0-16,0 0 16,-21-21-16,0 21 0,0-21 15,0 21-15,0-21 0,-22 0 0,22 0 16,0 22-16,-21-22 0,20 0 0,1 0 15,0 0-15,-21 0 0,21 0 16,-1 0-16,1 0 16,0 0-1,42-22 17,0 22-17,1 0-15,-1-21 0</inkml:trace>
  <inkml:trace contextRef="#ctx0" brushRef="#br1" timeOffset="-100584.72">28173 7281 0,'21'0'0,"-42"0"0,63-21 16,-42 0-16,21 21 0,0 0 0,-21-21 16,22 0-16,-1 21 0,-21-21 15,21 21-15,-21-22 0,0 1 0,0 0 16,-21 21-1,-22-21-15,22 21 16,-21 0-16,21 0 0,-22 0 0,1 0 16,0 0-16,-1 0 0,1 21 15,21 0-15,-21-21 0,20 21 0,-20 1 16,21-1-16,21 0 0,-21 0 0,21 0 16,0 0-16,0 1 0,0-1 15,0 0-15,21 0 0,0 0 16,21 0-16,-20 1 15,-1-22-15,0 21 0,21-21 0,-21 21 16,22-21-16,-22 21 0,21-21 16,-21 21-16,22 0 0,-22-21 15,0 22-15,0-22 0,0 21 0,-21 0 16,0 0-16,-21 0 16,0 0-1,0-21-15,-21 0 0,-1 0 0,22 22 16,-21-22-16,-1 0 0,1 0 15,0 0-15,21 0 0,-22 0 0,22 0 16,-21 0-16,21 0 0,-1 0 0,1 0 16,0 0-16,0 0 0,0 0 15,21-22 1,21 22 15,0 0-31,0 0 16,0-21-16,1 21 0,-1 0 0,0 0 15,0-21-15,21 21 0</inkml:trace>
  <inkml:trace contextRef="#ctx0" brushRef="#br1" timeOffset="-99736.11">28363 7578 0,'21'0'0,"-42"0"0,64 0 16,-22 0-16,0-21 0,0-1 0,0 1 15,0 21-15,1-21 0,-1 0 16,-21 0-16,21 21 16,-21-21-16,0-1 0,0 1 15,0 0-15,-21 21 16,0 0-16,-1 0 15,1 0-15,21 21 0,-21 0 16,0-21-16,0 22 0,21 20 16,0-21-16,-21 0 0,-1 0 15,22 1-15,0-1 0,0 0 16,0 0-16,0 0 0,0 0 16,22 1-16,-1-22 15,0 0-15,0 0 0,0 0 16,0 0-16,1 0 0,-1 0 0,0 0 15,0 0-15,0-22 0,0 22 0,1-21 16,-1 0-16,0 0 0,0 0 16,21 0-16,-20-1 0,-1 1 0,0 0 15,21 0-15,-21 0 0,1 0 16,-1-1-16,0 22 0,21-21 0,-21 21 16,1 0-16,-1 0 15,-21 21 1,0 1-16,0-1 15,0 0-15,-21-21 0,-1 21 16,22-42 31,22 0-31,-22 0-16,0-1 15,0 1-15,0 0 16,0 0-16,-22 21 31,1 0-31,0 0 16,0 21-16,0 0 0,0 0 0,-22 1 15,22-1-15,0 0 0,0 0 16,0 0-16,-1 0 0,22 1 0,0-1 16,0 0-16,-21 0 0,21 0 15,0 0-15,0 1 0,21-22 16,-21 21-16,22-21 0,-1 0 0,0 21 15,0-21-15,0 0 0,0 0 16,1 0-16,20 0 0,-21 0 0,0 0 16,22 0-16,-22-21 0,0 21 15,0-21-15,21 21 0,-20-22 16,-1 1-16,0 21 0,-21-21 16,21 21-16,-21-21 15,0 0-15</inkml:trace>
  <inkml:trace contextRef="#ctx0" brushRef="#br1" timeOffset="-98452.83">24511 2625 0,'0'0'0,"-21"0"16,0 21-16,-1-21 0,1 0 15,0 0-15,0 0 16,0 0-16,0 0 31,21 21 0,21-21-31,0 0 16,21 0-16,-21 0 0,22 0 16,20 0-16,-20 0 0,20 0 0,22 0 15,-22 0-15,22 0 0,-22 0 16,1 0-16,21 21 0,-43-21 15,21 0-15,-20 0 0,-1 0 0,0 0 16,-20 0-16,-1 0 0,0 0 16,-42 0 31,0 0-32,-1 0 16,1 0-15</inkml:trace>
  <inkml:trace contextRef="#ctx0" brushRef="#br1" timeOffset="-97744.64">24511 2836 0,'0'0'0,"-21"0"0,0 0 0,-1 0 16,44 0 31,-1 0-47,0 0 0,21 0 15,22 0-15,-22 0 0,22 0 16,-1 0-16,22 0 0,-22 0 0,1 0 16,20 0-16,-20 0 0,-1 0 0,-20 0 15,-1 0-15,0 0 0,1 0 16,-22 0-16,0 0 0,-21 22 16,-21-22-1,0 0 1,0 0-16,-1 0 0,1 0 0,0 0 15,-21 0-15,21 0 0,-22 0 16,1 0-16,0 0 0,-22 0 0,1 0 16,-1 0-16,-21 0 0,22 0 15,-22 0-15,22 0 0,-1 0 0,22 0 16,0 0-16,-1 0 0,22 0 16,0 0-16,0 0 0,0 0 15,42 0 1,0 0-16,21 0 15,-21 0-15,22 0 0,-1 0 16,0 0-16,1 0 0,20 0 16,-20 0-16,20 0 0,-21 0 0,22 0 15,-22 0-15,1 0 0,-1 0 0,0 0 16,-21 0-16,1 0 0,-1 0 16,-42 0-1,-1 0 1,1 0-16,-21 0 0,0 0 0,-22 0 15,22 0-15,-22-22 0,1 22 0,-1 0 16,1 0-16,20 0 0,1 0 16,0 0-16,21 0 0,-1 0 0,1 0 15,0 0-15,42 0 47,0 0-47</inkml:trace>
  <inkml:trace contextRef="#ctx0" brushRef="#br1" timeOffset="-84740.78">26712 8551 0,'0'-21'15,"0"0"17,0 0-17</inkml:trace>
  <inkml:trace contextRef="#ctx0" brushRef="#br1" timeOffset="-83103.28">26691 8488 0,'0'21'0,"0"-42"125,0 0-125,21 0 16,-21-1-16,21 1 0,-21 0 15,0 0-15,22 0 16,-22 0-16,0-1 0,21 1 0,-21 0 16,0 0-1,0 0 1,0 42 15,0 0-31,0 0 16,0 0-16,-21 1 0,21-1 15,0 0-15,0 0 0,0 21 16,0-20-16,-22-1 0,22 0 0,0 0 16,-21 0-16,21 0 0,0 1 15,0-1-15,0 0 0,0 0 0,0 0 16,0 0-16,0 1 15,0-1-15,0 0 16,0 0 0,0 0 31,-21-21-32,0 0-15,0 0 0,0 0 0,-1 0 16,1 0-16,0 0 15,0 0-15,0 0 0,0 0 0,-22 0 16,22 0-16,0 0 0,0 0 0,0 0 16,-1 0-1,44 0 17,-1 0-32,0 0 15,0 0-15,0 0 0,22 0 0,-22 0 16,0 0-16,21 0 0,1 0 0,-22 0 15,21 0-15,0 0 0,-20 0 16,20 0-16,-21 0 0,0 0 0,0 0 16,1 0-16,-1 0 15,0 0 32,0 0-47,-21-21 16,21 21-16,0-21 0</inkml:trace>
  <inkml:trace contextRef="#ctx0" brushRef="#br1" timeOffset="-82470.45">27644 8403 0,'21'0'16,"-42"0"-16,63-21 0,-21 0 15,-21 0-15,21 21 16,0-21-16,-21-1 16,0 1-16,0 0 15,-21 21 1,0 0-16,0 0 15,0 0-15,-22 0 0,22 21 0,-21-21 16,0 21-16,20 1 0,-20-22 16,21 21-16,0 0 0,0-21 0,21 21 15,0 0-15,-22-21 16,22 21-16,22-21 16,-1 22-16,0-22 15,0 0-15,0 0 0,0 21 0,22-21 16,-22 0-16,21 21 0,-21-21 15,22 0-15,-22 21 0,0-21 0,0 21 16,22-21-16,-22 21 0,0 1 16,-21-1-16,21-21 0,-21 21 15,0 0-15,0 0 0,-21-21 16,0 21-16,0 1 0,-1-22 0,1 21 16,-21-21-16,0 21 0,20-21 15,-20 21-15,21-21 0,-106 0 31,106 0-31,-22 0 0,22 0 0,0 0 16,0 0-16,0 0 16,0 0-16,21-21 0,0 0 15,0 0 1,21 21 15,0 0-15,0 0-16,-21-22 0,21 22 0,0 0 15</inkml:trace>
  <inkml:trace contextRef="#ctx0" brushRef="#br1" timeOffset="-81602.95">28109 8636 0,'21'0'0,"1"-21"16,-1 21 0,0-21-16,0 21 0,0-21 15,0 21-15,1-22 0,-22 1 0,21 21 16,0-21-16,0 21 0,-21-21 16,0 0-16,0 0 15,-21 21 16,0 0-31,0 0 0,-1 0 0,1 21 16,0 0-16,0-21 0,0 21 16,21 0-16,-21 0 0,21 1 0,0-1 15,0 0-15,0 0 0,0 0 0,0 0 16,0 1-16,0-1 0,0 0 16,21 0-16,0-21 0,0 0 15,0 21-15,0-21 0,1 0 16,-1 0-16,0 0 0,0 0 15,0 0-15,0 0 0,1-21 0,-1 21 16,0-21-16,21 0 0,-21 0 0,1-1 16,-1 1-16,0 0 0,0 0 15,0 0-15,0 0 0,1-1 0,-1 1 16,0 21-16,0-21 0,0 0 0,0 21 16,1 0-16,-1-21 0,0 21 15,0 0-15,-21 21 31,0 0-15,0 0-16,0-42 78,0 0-62,0 0-16,-21 21 15,0 0 1,0 0-16,-1 0 16,1 0-16,0 21 0,0-21 15,0 21-15,0 0 0,-1 0 0,1 1 16,-21-1-16,21 21 0,21-21 0,-21 0 16,21 1-16,0-1 0,0 0 15,0 0-15,0 0 0,21 0 16,0-21-16,0 22 15,0-22-15,0 0 0,22 0 0,-22 0 16,0 0-16,21 0 0,-20-22 0,20 22 16,-21-21-16,21 21 0,-20-21 15,-1 0-15,0 0 0,0 21 0,0-21 16,0-1-16,1 22 0,-22-21 16,-22 21 15</inkml:trace>
  <inkml:trace contextRef="#ctx0" brushRef="#br1" timeOffset="-80800.41">26289 9673 0,'-21'0'16,"21"-21"-1,21 0 1,-21 0-16,21 0 15,0-1-15,0 1 0,-21 0 16,0 0-16,22 21 0,-22-21 16,21 0-16,-21 42 47,0 0-47,0 0 15,0 21-15,0-20 0,0-1 0,0 21 16,-21-21-16,21 22 0,0-22 15,0 21-15,0-21 0,0 0 0,0 1 16,0 20-16,0-21 0,0 0 0,0 0 16,0 1-16,0-1 0,0 0 15,-22 0-15,1-21 16,21 21-16,-21-21 0,0 0 0,-21 0 16,20 0-16,1 0 0,-21 0 15,0 0-15,20 0 0,-20 0 0,21 0 16,0 0-16,-22 0 0,22 0 15,42 0 17,22 0-32,-22 0 15,21 0-15,1 0 0,-22 21 16,21-21-16,0 0 0,1 0 0,-1 0 16,0 0-16,1 0 0,-1 0 0,-21 0 15,22 0-15,-22 0 0,0 0 0,0 0 16,-21-21 15,0 0-15,21 0-16</inkml:trace>
  <inkml:trace contextRef="#ctx0" brushRef="#br1" timeOffset="-80604.52">26839 9843 0,'0'0'0,"-21"0"16,0 0-16,0-22 15,21 1 32,21 21-47,0 0 16,0 0-16,0 0 0</inkml:trace>
  <inkml:trace contextRef="#ctx0" brushRef="#br1" timeOffset="-79980.87">27390 9589 0,'0'0'0,"-22"-22"0,44 22 32,-1-21-32,0 21 0,0 0 15,0 0-15,0 0 0,1 0 16,-1 0-16,21 0 0,-21 0 0,0 0 16,1 0-16,-1 0 0,0 0 0,-42 0 31,-22 0-31,22 0 15,-21 0-15,0 0 0,20 0 0,-20 0 16,0 21-16,21-21 0,-22 0 16,22 22-16,-21-22 0,21 21 15,-1 0-15,1-21 0,0 21 0,21 0 16,0 0 0,0 1-1,21-22-15,0 0 16,1 0-16,-1 0 0,0 0 0,0 0 15,0 21-15,0-21 0,22 0 0,-22 0 16,0 0-16,0 21 0,0 0 16,1-21-16,-1 21 0,0-21 0,0 21 15,0-21-15,0 22 0,-21-1 16,0 0-16,0 0 16,0 0-16,0 0 15,-21 1-15,0-22 0,0 0 0,0 21 16,-22-21-16,22 0 0,-21 21 15,21-21-15,-22 0 0,22 0 0,0 0 16,0 0-16,0 0 0,0 0 0,-1 0 16,1 0-16,0 0 0,21-21 15,0 0-15,-21 21 0,21-22 16,0 1 0,21 21-1,0-21-15,0 21 0,1-21 16,-1 21-16</inkml:trace>
  <inkml:trace contextRef="#ctx0" brushRef="#br1" timeOffset="-79512.13">28088 9716 0,'0'0'0,"42"0"0,-20-22 0,-1 22 16,0-21-16,0 21 0,21-21 15,-20 0-15,-1 21 0,0-21 0,0 0 16,0 21-16,-21-22 0,0 1 16,0 0-16,-21 21 15,0 0-15,0-21 16,0 21-16,-22 0 0,1 0 0,0 0 16,-1 21-16,22-21 0,-21 21 0,21 0 15,-22-21-15,22 22 0,21-1 16,0 0-16,0 0 0,0 0 0,0 22 15,21-22-15,0 0 16,1 0-16,-1 0 0,0 0 0,0-21 16,21 22-16,-20-1 0,-1 0 0,0 0 15,0 0-15,-21 0 16,0 1-16,0-1 16,-21-21-16,0 0 15,-22 0-15,1 21 0,0-21 0,-1 0 16,1 0-16,0 0 0,-1 0 15,22 0-15,-21 0 0,21 0 0,0 0 16,-1 0-16,1 0 0,21-21 0,-21 21 16,42 0-1,0-21 1,22 21-16,-22-22 0,21 22 0,-21 0 16</inkml:trace>
  <inkml:trace contextRef="#ctx0" brushRef="#br1" timeOffset="-78753.31">28511 9927 0,'0'-21'16,"0"0"0,22 21-1,-22-21-15,21 21 0,0-21 0,0 21 16,0-22-16,0 22 0,1-21 0,-1 0 15,-21 0-15,21 21 0,-21-21 16,21 21-16,-21-21 0,-21 21 16,0 0-1,0 0-15,-1 0 16,1 0-16,0 21 0,0 0 0,0 0 16,0 0-16,21 0 0,-22 1 15,22-1-15,0 0 0,0 0 16,0 0-16,0 0 0,0 1 15,22-1-15,-1-21 0,0 0 0,0 21 16,0-21-16,0 0 0,1 0 16,-1 0-16,0 0 0,0 0 0,0 0 15,0-21-15,1 0 0,-1 21 16,-21-22-16,21 1 0,0 0 16,0 0-16,0-21 0,1 20 15,-1 1-15,0 0 0,0 0 0,0 0 16,22 0-16,-22-1 0,0 22 15,0 0-15,0 0 0,0 0 16,1 0-16,-22 22 16,21-22-16,-21 21 15,0 0 1,0-42 31,0 0-47,0-1 15,0 1-15,0 0 16,-21 21 0,-1 0-16,1 0 0,0 0 15,0 0-15,0 0 0,-22 21 0,22 0 16,0-21-16,0 22 0,0 20 16,0-21-16,-1 0 0,22 0 0,-21 1 15,21-1-15,0 0 0,0 0 0,0 0 16,21 0-16,1 1 15,-1-22-15,0 0 0,0 21 0,0-21 16,22 0-16,-22 0 0,0 0 0,21 0 16,-21 0-16,22 0 0,-1 0 15,-21 0-15,0-21 0,22-1 16,-22 22-16,0-21 0,0 0 0,0 0 16,1 0-16,-1 0 0</inkml:trace>
  <inkml:trace contextRef="#ctx0" brushRef="#br1" timeOffset="-76055.43">26606 10710 0,'0'-21'62,"0"0"-62,0 0 16,0 0 0,22 21-16,-1 0 15,0 0-15,0-21 0,0 21 0,22 0 16,-22 0-16,21 0 0,-21 0 16,22 0-16,-22 0 0,0 21 0,21-21 15,-21 21-15,1 0 0,-1 0 16,-21 0-16,0 1 0,0 20 0,0-21 15,0 0-15,-21 22 0,-1-22 0,-20 0 16,0 0-16,-1 0 0,1 0 16,0 1-16,-22-1 0,22-21 15,0 21-15,-1-21 0,1 0 0,21 0 16,-22 0-16,22 0 0,0 0 0,0 0 16,0 0-16,21-21 15,-21 21-15,21-21 0,0-1 16,0 1-16,0 0 0,0 0 0,0 0 15,21 21-15,0-21 0,-21-1 16,21 1-16,0 21 0,0 0 0,1-21 16,-1 21-16,0 0 0,0 0 15,0 21-15,0 0 0,1-21 16,-22 22-16,21-1 0,0 0 16,-21 0-16,0 0 0,21 0 0,-21 1 0,21-1 15,-21 0 1,21 0-16,1-21 0,-22 21 0,21-21 15,0 0-15,0 0 0,0 0 16,0 0-16,1 0 0,-1 0 16,0 0-16,0 0 0</inkml:trace>
  <inkml:trace contextRef="#ctx0" brushRef="#br1" timeOffset="-75528.8">27749 10689 0,'0'-21'16,"0"0"0,22 21-16,-22-21 15,-22 21 16,1 0-31,-21 0 0,21 0 0,0 0 16,-22 21-16,1-21 0,21 21 16,-22 0-16,22-21 0,0 21 0,0 1 15,0-22-15,21 21 16,0 0-16,21-21 16,0 0-1,0 21-15,0-21 0,22 0 0,-22 0 16,0 21-16,21-21 0,-20 21 15,-1 1-15,0-22 0,21 21 0,-42 0 16,21-21-16,1 21 0,-22 0 0,0 0 16,0 1-16,-22-1 15,1-21-15,0 0 0,-21 0 16,21 21-16,-22-21 0,22 0 16,-21 0-16,21 0 0,-22 0 0,1 0 15,21 0-15,-22 0 0,22 0 16,0 0-16,0 0 0,0 0 0,0 0 15,21-21-15,0 0 16,21-1 0,0 22-1,0 0-15,0 0 0,0-21 0,22 21 16,-22 0-16</inkml:trace>
  <inkml:trace contextRef="#ctx0" brushRef="#br1" timeOffset="-74732.74">28003 10922 0,'0'-21'31,"22"0"-31,-1 21 0,0-21 0,0 21 16,0 0-16,0-22 0,1 1 0,-1 21 15,0-21-15,0 21 0,-21-21 0,0 0 16,21 21-16,-21-21 16,-21 21-1,0 0-15,0 21 16,0 0-16,-1 0 0,1 0 16,0 0-16,0 1 0,0-1 0,21 0 15,0 0-15,0 0 0,0 0 16,0 1-16,0-1 15,21-21-15,0 0 0,0 21 0,0-21 16,1 0-16,-1 0 0,0 0 0,21 0 16,-21 0-16,1 0 0,-1-21 15,0 21-15,0-21 0,0-1 0,0 22 16,1-21-16,-1 0 0,0 0 16,0 0-16,-21 0 0,21-1 0,0 1 15,1 0-15,-1 0 0,0 0 0,0 0 16,0 21-16,0 0 0,1 0 15,-1 0 1,-21 21-16,0 0 16,0 0-1,0 0 1,0-42 31,0 0-32,0 0-15,0 0 16,0-1-16,-21 22 16,-1 0-1,1 0-15,0 22 0,0-1 16,0 0-16,0 0 0,-1 0 0,1 0 16,0 1-16,0-1 0,0 0 15,0 0-15,21 0 0,0 0 0,0 1 16,0-1-16,0 0 0,21-21 15,0 0-15,0 0 16,21 0-16,-20 0 0,-1 0 0,21 0 16,-21 0-16,22 0 0,-22 0 0,21-21 15,0 0-15,-20 21 16,-1-22-16,21 22 0,-21-21 0,0 21 16,-21-21-16,22 21 0</inkml:trace>
  <inkml:trace contextRef="#ctx0" brushRef="#br1" timeOffset="-74012.6">25675 11938 0,'0'0'0,"0"-21"15,21 0-15,0 21 16,-21-21-16,22 21 16,-1-22-16,0 22 0,0-21 15,0 21-15,0-21 0,1 21 0,-1 0 16,0 0-16,0 0 0,0 0 15,0 0-15,1 21 0,-1 0 0,0 1 16,0 20-16,-21-21 0,0 21 16,0 1-16,0-1 0,0 0 0,0 1 15,-42-22-15,21 21 0,-1 1 16,-20-22-16,0 0 0,-1 0 0,-20 0 16,21 0-16,-1 1 0,1-22 15,0 0-15,20 0 0,-20 0 0,21 0 16,0 0-16,21-22 15,0 1-15,0 0 16,0 0-16,0 0 0,21 0 0,-21-1 16,21-20-16,0 21 0,0 0 0,1 0 15,-1-1-15,0 22 0,-21-21 16,21 21-16,0 0 0,0 0 16,1 21-16,-1 1 15,-21-1-15,21 0 0,0 0 16,-21 0-16,0 0 0,21 1 0,0-1 15,1 21-15,-22-21 0,0 0 0,21-21 16,-21 22-16,21-1 0,0 0 16,-21 0-16,21-21 0,-21 21 15,21-21-15,1 0 16,-1 0 0,0 0-16</inkml:trace>
  <inkml:trace contextRef="#ctx0" brushRef="#br1" timeOffset="-73812.71">26437 12150 0,'-21'0'16,"0"0"-16,42 0 62,0 0-62,0 0 16</inkml:trace>
  <inkml:trace contextRef="#ctx0" brushRef="#br1" timeOffset="-73548.86">27030 11917 0,'0'0'15,"-21"0"-15,21-21 0,21 0 32,0 21-32,0 0 0,0 0 0,22 0 15,-22 0-15,21-22 0,0 22 16,-20 0-16,20 0 0,-21 0 0,0 0 15,0 0-15,1 0 0,-44 0 32,-20 0-32,21 0 0,-21 0 0,20 0 15</inkml:trace>
  <inkml:trace contextRef="#ctx0" brushRef="#br1" timeOffset="-73224.88">26882 11896 0,'-64'42'15,"64"0"1,64-126-16,-128 190 15,64-85-15,21-21 0,0 21 16,1-21-16,-1 0 0,0 21 16,0-21-16,21 21 0,-20-21 0,-1 21 15,21-21-15,-21 22 0,22-22 0,-22 21 16,0-21-16,0 21 0,0-21 16,0 21-16,1-21 0,-22 21 0,0 0 15,0 1-15,0-1 0,0 0 16,0 0-16,-22-21 15,-20 0-15,21 21 0,0-21 0,-22 0 16,1 21-16,0-21 0,21 0 0,-22 0 16,22 0-16,-21 0 15,21 0-15,-1 0 0,-20 0 0,21 0 16,0 0-16,0-21 0,21 0 16,-22 0-16,22 0 15,0 0-15,22 21 16,-1-22-16,21 22 0,-21-21 0</inkml:trace>
  <inkml:trace contextRef="#ctx0" brushRef="#br1" timeOffset="-72780.03">27919 11938 0,'0'0'0,"-21"-42"31,-1 42-31,1-21 0,0 21 0,0 0 0,0 0 16,0 0-16,-1 0 0,1 0 16,-21 0-16,21 0 0,0 0 0,21 21 15,-22-21-15,22 21 0,0 0 0,0 0 16,0 0-16,0 1 15,0-1-15,22 0 0,-1 0 16,0 0-16,21 0 0,-21 1 0,1-1 16,20 0-16,-21-21 0,0 21 15,0 0-15,1 0 0,-22 1 0,0-1 16,0 0-16,0 0 16,-22 0-1,1-21-15,0 0 0,-21 0 0,21 0 16,-22 0-16,22 0 0,-21 0 15,-1 0-15,22 0 0,0 0 0,-21 0 16,21 0-16,21-21 0,-22 21 16,22-21-1,22 0-15,-1 21 16,0-21-16</inkml:trace>
  <inkml:trace contextRef="#ctx0" brushRef="#br1" timeOffset="-72032.45">28194 12234 0,'85'0'31,"-64"0"-31,-21-21 16,21 21-16,0-21 15,0 21-15,0-21 0,1 0 0,-1 21 16,-21-21-16,21-1 0,-21 1 0,21 21 15,-21-21-15,0 0 0,0 0 16,-21 21-16,0 0 16,0 0-16,-1 0 0,1 21 15,0 0-15,0 0 0,0 0 16,0 1-16,-1-1 0,22 0 0,0 0 16,0 0-16,0 0 0,0 1 15,0-1-15,0 0 0,22 0 16,-1-21-16,0 0 0,0 21 0,0-21 15,0 0-15,1 0 16,-1 0-16,0 0 0,0 0 0,0 0 16,0-21-16,1 0 0,-1 21 15,0-21-15,0 0 0,0-22 16,-21 22-16,21-21 0,1 21 0,-1-1 16,0-20-16,0 21 0,0 0 15,0 0-15,-21-1 0,22 22 0,-1 0 16,0 0-16,0 22 31,-21-1-31,0 0 16,21-21 15,0 0-31,-21-21 31,0 0-31,0-1 16,0 1-16,0 0 15,-21 21 1,0 0-16,0 0 0,0 0 0,0 0 16,-1 0-16,1 21 0,0 0 15,-21 1-15,21 20 0,-1-21 0,1 0 16,0 22-16,0-22 0,21 21 16,0-21-16,0 0 0,0 1 0,0 20 15,0-21-15,21 0 0,0-21 16,0 21-16,1 1 0,20-22 15,-21 0-15,21 21 0,1-21 0,-1 0 16,0 0-16,1 0 0,-22 0 16,21 0-16,1 0 0,-22-21 0,0-1 15,0 22-15,0-21 0,0 0 0,-21 0 16</inkml:trace>
  <inkml:trace contextRef="#ctx0" brushRef="#br1" timeOffset="-71260.23">26945 13018 0,'0'0'15,"0"-22"-15,21 1 0,0 21 16,-21-21-16,22 21 16,-1 0-16,0-21 0,0 21 0,0 0 15,0 0-15,22 0 0,-22 0 0,0 0 16,21 0-16,-20 0 0,-1 21 16,0-21-16,0 21 0,0 0 15,-21 1-15,0-1 0,0 0 0,0 0 16,0 0-16,-21-21 0,-21 21 15,21 1-15,-22-1 0,1-21 0,21 21 16,-22-21-16,1 0 0,0 21 0,-1-21 16,22 0-16,0 0 0,0 0 15,21-21 1,21 21 0,0 0-16,0-21 0,22 21 0,-22 0 15,0 0-15,21 0 0,1 0 0,-22 0 16,21 0-16,-21 0 0,22 0 15,-1 0-15,-21 21 0,0 0 16,22-21-16,-22 21 0,0 0 0,-21 1 16,0-1-16,0 0 0,0 0 15,0 0-15,0 0 0,-42 1 16,21-22-16,-1 21 0,-20-21 0,0 0 16,-1 21-16,1-21 0,0 0 15,-22 0-15,22 0 0,0 0 0,20 0 16,-20 0-16,0 0 0,21 0 0,-1-21 15,1 21-15,21-21 16,-21 21-16,21-22 0,0 1 16,0 0-1,0 0 1,21 21-16,-21-21 16,21 21-16,1 0 0</inkml:trace>
  <inkml:trace contextRef="#ctx0" brushRef="#br1" timeOffset="-70728.53">28088 13187 0,'0'-21'0,"0"42"0,21-42 0,0 0 16,1 21-16,-22-22 0,0 1 15,21 0-15,-21 0 16,0 0 0,-21 21-16,-1 0 0,1 0 15,0 0-15,0 0 0,0 0 16,-22 0-16,22 0 0,0 0 0,-21 21 16,21 0-16,-1-21 0,1 21 0,21 0 15,0 1-15,0-1 16,0 0-16,21 0 15,1-21-15,-1 21 0,0-21 16,0 21-16,21-21 0,-20 22 16,-1-22-16,0 21 0,0-21 0,0 21 15,0-21-15,1 21 0,-22 0 16,0 0 0,-22-21-16,1 0 15,0 0-15,-21 0 0,21 0 0,-22 0 16,1 0-16,21 0 0,-22 0 15,22 0-15,0 0 0,-21 0 16,21 0-16,-1 0 0,1 0 0,0 0 16,0-21-1,42 21 17,0 0-17,0 0-15,1-21 0,20 21 16,-21 0-16,0 0 0</inkml:trace>
  <inkml:trace contextRef="#ctx0" brushRef="#br1" timeOffset="-69916.18">28384 13293 0,'22'0'31,"-1"0"-31,0 0 16,0-21-16,0 21 0,0-22 15,1 22-15,-22-21 0,0 0 0,21 21 16,-21-21-16,0 0 16,0 0-16,-21 21 15,-1 0 1,1 0-16,0 0 15,0 21-15,0 0 0,21 0 16,0 0-16,-21 0 16,21 1-16,0-1 0,0 0 15,0 0-15,0 0 0,0 0 16,21-21 0,0 0-16,0 0 0,0 0 15,0 0-15,1 0 0,-1 0 16,0-21-16,0 21 15,0-21-15,0 0 0,1 0 0,-1 21 16,0-21-16,0-1 0,21 1 16,-20 0-16,-1 0 0,0 21 15,0-21-15,0 21 0,0 0 0,1 0 16,-22 21 15,0 0 0,21-21 1,0-21-32,-21 0 15,0 0 1,0-1-16,0 1 16,-21 21-1,0 0-15,-1 0 0,1 0 16,0 21-16,0-21 15,0 22-15,0-1 0,-1 0 0,1-21 16,21 21-16,0 0 0,-21 0 0,21 1 16,0-1-16,0 0 15,0 0-15,0 0 0,21-21 0,0 21 16,1-21-16,-1 22 0,0-22 16,21 0-16,-21 0 0,22 0 0,-22 0 15,21 0-15,-21 0 0,1 0 16,20 0-16,-21 0 0,0 0 0,0-22 15,1 22-15,-1-21 0,0 0 16,0 21-16,-21-21 0,0 0 16,21 21-1,-21-21-15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3:04:31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25463 1270 0,'22'0'15,"-1"0"1,-21-21 31,0 0-32,0 0-15,0-1 16,-21 1-16,-1 21 16,1-21-16,0 21 0,0-21 15,0 21-15,0-21 0,-1 0 0,1 21 16,0 0-16,0-22 0,0 22 16,0 0-16,-1 0 0,1 0 0,0 0 15,0 0-15,0 0 0,0 0 16,-22 0-16,22 0 0,-21 0 15,-1 0-15,22 0 0,-21 22 0,0-22 16,-1 21-16,1-21 0,0 21 16,-1-21-16,1 21 0,0 0 0,20 0 15,-20-21-15,21 22 0,-21-1 16,20 0-16,-20 0 0,21 0 0,0 0 16,0-21-16,-1 43 0,1-22 15,0 0-15,0 0 0,0 0 0,0 22 16,-1-22-16,-20 21 0,21-21 0,0 22 15,0-1-15,-1 0 0,22 1 16,-21-1-16,0 0 0,0 1 0,21-1 16,-21 0-16,21-20 15,0 20-15,-21 0 0,21-21 0,0 22 16,0-1-16,0-21 0,0 22 0,0-22 16,0 21-16,0-21 0,0 22 15,0-22-15,0 21 0,0-21 0,0 22 16,0-22-16,0 0 0,0 21 15,21-21-15,0 1 0,-21-1 0,21 0 16,0 0-16,-21 0 0,21 0 0,1 1 16,-1-1-16,0-21 0,0 21 15,0 0-15,0-21 0,1 21 0,-1-21 16,0 21-16,0-21 0,21 0 16,-20 22-16,-1-22 0,21 0 15,-21 0-15,0 21 0,22-21 0,-22 21 16,0-21-16,21 0 0,-20 0 15,20 0-15,-21 21 0,21-21 0,-20 0 16,20 0-16,-21 0 0,21 0 0,1 0 16,-22 0-16,21 0 0,1 0 15,-1-21-15,-21 21 0,21-21 0,-20 21 16,20-21-16,-21-1 0,21 22 0,-20-21 16,-1 0-16,21 0 0,-21 0 15,0 0-15,1-1 0,-1-20 16,0 21-16,0 0 0,0-22 0,-21 22 15,21-21-15,1 21 0,-1-22 16,-21 22-16,21-21 0,-21 21 0,21-22 16,-21 22-16,21-21 0,0 21 15,-21-22-15,0 22 0,0-21 0,22 21 16,-22-22-16,21 22 0,-21 0 16,0-21-16,0 21 0,0-22 0,21 22 15,-21-21-15,0 21 0,0-1 0,0-20 16,0 21-16,0 0 15,0-22-15,0 22 0,0-21 0,-21 21 16,0 0-16,21-1 0,-22 1 0,1-21 16,0 21-16,0 0 0,0-1 15,0 1-15,21 0 0,-22 0 16,1 0-16,0 0 0,0 21 0,0-22 16,21 1-16,-21 0 0,-1 21 0,1-21 15,0 21-15,0 0 16,0 0-16,0 0 0,-1 0 15,-20 0-15,21 0 0,0 0 16,-22 0-16,22 0 0,0 0 0,-21 0 16,-1 21-16,22-21 0,-21 21 15,0-21-15,20 21 0,-20 1 16,0-22-16,-1 21 0,1-21 0,0 21 16,-1 0-16,1-21 0,0 21 15,21 0-15,-22 1 0,1-1 0,21 0 16,-22 21-16,22-21 0,0 22 15,-21-1-15,21 0 0,-1 1 0,1-1 16,0 0-16,0 1 0,21-1 16,-21 22-16,0-22 0,21 0 0,0 1 15,0-1-15,-22 0 0,22 22 16,0-22-16,-21 0 0,21 1 0,0-1 16,0 0-16,0 1 0,0-1 0,0 0 15,0 1-15,21-22 16,1 21-16,-22 1 0,21-22 0,0 0 0,-21 21 15,21-21-15,0 1 0,0-1 16,1 0-16,-1-21 0,0 21 16,0 0-16,0-21 0,22 21 0,-22-21 15,21 22-15,-21-22 0,22 0 16,-1 0-16,0 0 0,22 0 0,-22 0 16,22 0-16,-22 0 0,21 0 0,1-22 15,-22 22-15,22-21 16,-22 21-16,22-21 0,-22 0 0,0 21 15,1-21-15,-1 0 0,0-1 0,1 1 16,-1-21-16,0 21 0,-21 0 16,22-22-16,-1 22 0,-21-21 0,22 21 15,-1-22-15,-21 1 0,21 21 16,-20-22-16,-1 1 0,21 0 0,-21-1 16,22 22-16,-22-21 0,0 0 15,0-1-15,21 1 0,-42 0 0,22-1 16,-1 1-16,-21 0 0,0-1 15,0 1-15,0 0 0,0-1 0,0 1 16,0 0-16,-21-1 0,-1 1 16,1 21-16,0-22 0,0 22 0,0-21 15,-22 21-15,22 0 0,-21-22 0,21 22 16,-22 0-16,22 0 16,-21 0-16,0-1 0,20 1 0,-20 0 15,0 21-15,-1-21 0,1 0 16,0 21-16,-22 0 0,22-21 0,-22 21 15,1 0-15,-1 0 0,1 0 0,-1 0 16,-20 0-16,20 0 0,22 0 16,-22 21-16,1 0 0,21-21 0,-1 21 15,1 0-15,21 0 0,-22 1 16,22-1-16,-21 0 0,21 0 0,0 0 16,21 0-16,0 1 0,0 20 15,0-21-15,0 0 0,21 0 0,0 22 16,21-22-16,1 0 0,-1 0 15</inkml:trace>
  <inkml:trace contextRef="#ctx0" brushRef="#br0" timeOffset="1272.98">30649 7133 0,'0'0'0,"21"-21"15,-21 0 16,0 42 1,0 0-17,-21-21-15,21 21 0,-21 1 0,0-1 16,21 21-16,0-21 0,-21 0 16,0 22-16,-1-22 0,22 0 0,0 21 15,-21-20-15,21-1 0,-21 0 0,21 21 16,0-21-16,0 1 15,0-1-15,0 0 0,0 0 0,0 0 16,21 0 0,0-21-16,1 0 15,-1 0-15,0 0 0,0 0 16,0 0-16,0-21 0,1 0 16,-1 21-16,0-21 0,21 0 0,-21 0 15,1-22-15,-1 22 0,0-21 0,-21 21 16,21-22-16,0 1 0,-21 0 15,0 20-15,0-20 0,0 21 0,0 0 16,0 0-16,0-1 16,0 1-16,-21 21 0,0 0 0,0-21 15,0 21-15,-1 0 0,1 0 16,0 0-16,0 21 0,0-21 16,21 21-16,-21-21 0,21 22 0,-22-1 15,22 0-15,-21 0 0,21 0 16,0 0-16,0 1 15,0-1-15,0 0 16,21-21-16</inkml:trace>
  <inkml:trace contextRef="#ctx0" brushRef="#br0" timeOffset="1515.9">31073 7408 0,'21'0'78,"0"0"-47,0 0-31,0 0 0,0 0 0,1 0 16,-1 0-16</inkml:trace>
  <inkml:trace contextRef="#ctx0" brushRef="#br0" timeOffset="2116.6">31517 7218 0,'-21'0'16,"42"0"15,0 0-31,0 0 0,1 0 16,-1 0-16,0 0 0,0 0 15,0 0-15,0 0 0,22 0 0,-22 0 16,0 0-16,0 0 0,0 0 15,1 0-15,-44 0 32,1 0-32,0 0 0,0 0 15,-21 0-15,20 0 0,-20 0 16,0 0-16,21 0 0,-22 0 0,22 0 16,0 0-16,0 0 15,-22 21-15,22-21 0,0 0 16,21 21-16,0 0 15,21-21-15,0 0 16,1 22-16,-1-22 0,0 0 0,0 21 16,0-21-16,0 21 0,1-21 15,-1 21-15,0 0 0,0-21 16,0 21-16,0-21 0,1 22 0,-22-1 16,0 0-16,21 0 0,-21 0 15,0 0-15,0 1 0,0-1 16,-21-21-16,-1 0 0,1 21 15,0-21-15,-21 0 0,21 0 16,-1 0-16,-20 0 0,21 0 16,0 0-16,-22 0 0,22 0 0,0 0 15,0 0-15,0 0 0,0 0 16,21-21 0,21 0-1,0 21 1,0 0-16,0 0 0</inkml:trace>
  <inkml:trace contextRef="#ctx0" brushRef="#br0" timeOffset="2552.35">32385 7324 0,'0'0'0,"0"-21"0,0-1 16,0 1-1,-21 21-15,0 0 16,-1 0-16,1 0 0,0 0 16,-21 0-16,21 0 0,-1 21 15,1 1-15,0-22 0,0 21 16,21 0-16,0 0 0,0 0 0,0 0 15,0 1-15,0-1 0,0 0 16,21 0-16,0-21 0,0 21 16,1 0-16,-1 1 0,0-22 0,0 21 15,0 0-15,0 0 16,-21 0-16,-42 0 31,21-21-31,0 0 0,-22 0 0,22 0 16,-21 0-16,21 0 0,0 0 15,-22 0-15,22 0 0,0 0 16,42-21 15,0 21-31</inkml:trace>
  <inkml:trace contextRef="#ctx0" brushRef="#br0" timeOffset="3291.93">32575 7620 0,'22'-21'16,"-1"0"-16,0 21 16,-21-21-16,21 21 0,0-22 0,0 1 15,1 0-15,-22 0 16,0 0-1,-22 21 17,1 21-32,0 0 0,0-21 0,0 21 15,0 0-15,-1 1 0,22-1 16,0 0-16,-21 0 0,21 0 16,0 0-16,21-21 15,1 0 1,-1 0-16,0 0 15,0 0-15,0 0 0,0 0 0,1 0 16,-1-21-16,-21 0 0,21 0 16,0 21-16,0-42 0,0 20 0,1 22 15,-1-21-15,0 0 0,-21 0 16,21 21-16,0 0 16,-21 21 30,21-21-14,1 0-17,-22-21 1,0 0-16,0 0 16,0-1-1,-22 22 1,1 0-16,0 22 15,0-22-15,0 21 0,21 0 0,-21 0 16,-1 0-16,22 0 0,-21 1 16,21-1-16,0 0 0,0 0 15,0 0-15,0 22 32,21-43-32,1 0 0,-1 0 15,0 0-15,0 0 0,0 0 0,0 0 16,1 0-16,-1 0 0,0 0 15,0-22-15,0 22 0,0 0 0,1 0 16,-22-21-16</inkml:trace>
  <inkml:trace contextRef="#ctx0" brushRef="#br0" timeOffset="4809.35">23643 445 0,'0'0'0,"0"-22"0,-21 22 16,21-21-16,-21 0 0,21 0 16,-21 0-16,21 0 15,0-1-15,0 1 0,0 0 0,21 21 16,0-21-16,0 0 0,21 21 16,-20-21-16,-1 21 0,21 0 15,-21 0-15,22 0 0,-22 0 0,21 0 16,-21 0-16,0 0 0,22 21 0,-43 0 15,21 0-15,0 0 0,-21 22 16,0-22-16,0 21 0,0 0 16,0-20-16,-21 20 0,0 0 0,-22-21 15,1 22-15,21-22 0,-21 21 16,-1-21-16,-20 1 0,20-1 0,1 0 16,21 0-16,-21 0 0,-1-21 0,22 0 15,0 0-15,0 0 0,0 0 16,-1 0-16,1-21 0,21 0 0,-21 0 15,21 0-15,0-1 16,0 1-16,0 0 0,0 0 0,0 0 16,0 0-16,0-1 0,21 1 15,0 21-15,1 0 16,-1 0-16,0 0 0,0 21 0,0 1 16,0-22-16,1 21 0,-1 0 15,0 0-15,0 0 0,0 0 0,0-21 16,1 22-16,-1-1 0,0 0 15,0-21-15,0 21 0,0 0 0,1-21 16,-1 21-16,0-21 16,0 0-16,0 0 0,0 0 15,1-21-15,-1 0 16</inkml:trace>
  <inkml:trace contextRef="#ctx0" brushRef="#br0" timeOffset="5192.13">24617 360 0,'0'-21'0,"0"42"0,0-63 16,-21 42-1,-1 0-15,1 21 16,0 0-16,0 0 0,0 0 0,0 0 16,21 22-16,-22-22 15,1 21-15,21-21 0,-21 1 0,21 20 16,-21-21-16,21 0 0,-21 22 15,21-22-15,0 0 0,0 0 0,21 0 16,0 0-16,0-21 0,22 0 16,-22 0-16,21 0 0,0 0 15,1 0-15,-1-21 0,0 0 0,1 0 16,-1 0-16,0 0 0,1-22 16,-22 22-16,21-21 0,-21-1 0,-21 1 15,0 21-15,0-21 0,0 20 16,0-20-16,-42 21 0,21 21 0,0-21 15,0 21-15,-22 0 0,1 0 0,21 0 16,-22 21-16,1 0 16,21 0-16,-21 0 0,20 1 0,1 20 15,0-21-15,21 0 0,-21 0 16,42-21-16,-21 22 0</inkml:trace>
  <inkml:trace contextRef="#ctx0" brushRef="#br0" timeOffset="6296.31">30840 7895 0,'0'0'0,"-21"0"0,21 21 0,-22-21 31,44 0 16,20 0-47,-21 0 0,21 0 16,22 0-16,-1 0 0,22 0 15,0 0-15,21 0 0,-22 0 0,22 0 16,0 0-16,0 0 0,21 0 16,-21 0-16,21 0 0,-22 0 15,-20 0-15,21 0 0,-21 0 16,-22 0-16,-21 0 0,22 0 0,-43 0 16,0 0-16,0 0 0,1 0 15,-1 0-15,-42 0 63,-1 0-63,1 22 0,0-1 15</inkml:trace>
  <inkml:trace contextRef="#ctx0" brushRef="#br0" timeOffset="7207.85">30755 8530 0,'0'0'0,"0"-21"15,21 21-15,-21-21 16,21 21-16,-21-21 0,0 0 16,22 21-16,-22-22 15,21 1-15,-21 0 16,0 0 0,21 0-16,-21 0 0,21 21 15,-21-22-15,0 44 63,0-1-63,0 0 0,0 0 15,0 21-15,-21 107 32,21-128-32,-21 21 0,21-21 0,0 0 15,0 1-15,0-1 0,0 0 0,0 0 16,-21 0-16,21 0 15,-22 1-15,1-22 16,0 0-16,0 0 16,0 0-16,0 0 0,-1 0 15,1 0-15,0 0 0,0 0 16,0 0-16,0 0 16,-1 0-16,44 0 46,-1 0-46,0 0 16,0 0-16,0 0 0,0 0 0,1 0 16,-1 0-16,21 0 0,-21 0 15,0 0-15,1 0 0,20-22 0,-21 22 16,0-21-16,0 21 0,1-21 0,20 21 16,-21-21-16</inkml:trace>
  <inkml:trace contextRef="#ctx0" brushRef="#br0" timeOffset="7668.96">31665 8573 0,'0'-22'0,"0"44"0,21-65 15,-21 22-15,0 0 16,0 0-16,0 0 15,0-1 1,-21 22-16,0 0 16,0 0-16,0 0 0,0 22 15,-1-22-15,1 21 0,0-21 16,21 21-16,-21-21 0,21 21 0,-21-21 16,21 21-16,0 0 15,21 1-15,0-22 16,0 0-16,0 21 0,-21 0 0,22-21 15,-1 21-15,0-21 16,0 21-16,0-21 0,0 21 0,-21 1 16,22-22-16,-22 21 15,0 0-15,-22 0 16,1-21-16,-21 0 16,21 0-16,-22 0 0,1 0 0,0 0 15,-1 0-15,1 0 0,0 0 0,21 0 16,-1 0-16,1 0 0,0 0 15,42 0 1,0 0-16,1 0 16,20 0-16,-21 0 0,21-21 15</inkml:trace>
  <inkml:trace contextRef="#ctx0" brushRef="#br0" timeOffset="8380.95">31919 8763 0,'0'-21'16,"21"0"-1,1 21-15,20-21 0,-21 21 16,0-22-16,22 1 16,-22 21-16,21-21 0,-21 0 0,0 0 15,22 0-15,-22-1 0,-21 1 16,21 21-16,-21-21 0,-21 21 31,0 0-31,-22 21 0,22 0 0,-21 1 16,21 20-16,-22-21 0,22 21 15,0-20-15,0 20 0,0-21 0,21 0 16,-21 0-16,21 22 0,0-22 16,0 0-16,21 0 0,0-21 15,0 0-15,21 0 0,-20 0 16,20 0-16,-21 0 0,21-21 15,1 0-15,-1 0 0,0 0 0,1-1 16,-1-20-16,0 21 0,1-21 16,-1 20-16,0 1 0,1-21 0,-22 21 15,0 21-15,0-21 0,0 21 16,1 0-16,-22 21 31,-22 0-31,1-21 16,21 21-16,0 0 15,21-21 17,1-21-17,-22 0-15,0 0 0,21-43 32,-21 43-32,-21 21 15,-1 0-15,1 0 16,0 0-16,0 21 0,-21 0 0,20 1 15,-20-1-15,21 0 0,0 0 16,0 21-16,-1-20 0,22 20 0,-21-21 16,21 21-16,0-20 0,0-1 15,21 0-15,1 0 0,-22 0 0,21 0 16,21-21-16,-21 0 16,0 0-16,1 0 0,20 0 0,-21 0 15,0 0-15,22 0 0,-22-21 16,0 21-16,0-21 0,0 0 0,0 21 15,-21-21-15</inkml:trace>
  <inkml:trace contextRef="#ctx0" brushRef="#br0" timeOffset="8984.66">30459 9843 0,'0'0'0,"0"-22"0,0-20 0,0 21 16,0 0-16,0-22 0,21 1 0,-21 21 15,21-21-15,0-1 0,0 22 16,1 0-16,-1-21 0,-21 20 0,21 1 16,-21 0-16,21 21 0,-21-21 15,0 42 1,0 0 0,0 0-16,0 22 0,-21-1 0,0 0 15,0 1-15,21-1 0,0 0 16,-22 1-16,1-1 0,21 0 0,0 1 15,0-1-15,0-21 0,0 22 16,0-22-16,0 0 0,0 0 0,0 0 16,-21 0-16,21 1 0,-21-22 15,0 0-15,0 0 16,-1 0-16,1 0 16,-21 0-16,21 0 0,-22 0 0,1 0 15,0-22-15,-1 22 0,22 0 16,0-21-16,0 21 0,0 0 0,21-21 15,21 21 1,21 0-16,-21 0 16,22 0-16,-22 0 0,21 21 0,1-21 15,-22 0-15,21 21 0,0-21 16,-20 0-16,20 0 0,-21 22 0,21-22 16,-20 0-16,-1 0 0,0 0 0,0 0 15,0 0-15,0-22 16</inkml:trace>
  <inkml:trace contextRef="#ctx0" brushRef="#br0" timeOffset="9173.54">30861 9948 0,'-21'0'0,"-22"-21"15,43 0 1,-21 21-16,21-21 15,21 21 1,1 0-16,-1 0 16,0 0-16,0-21 0,0 21 15,0 0-15</inkml:trace>
  <inkml:trace contextRef="#ctx0" brushRef="#br0" timeOffset="9588.85">31390 9758 0,'0'-42'31,"0"20"-31,-21 22 47,0 0-31,0 22-16,-1-22 0,1 21 15,0-21-15,0 21 0,0 0 0,0-21 16,-1 21-16,22 0 0,-21-21 0,21 22 16,0-1-16,0 0 0,21 0 15,1 0-15,-1-21 0,0 21 16,0-21-16,0 22 0,0-1 16,1-21-16,-1 21 0,0-21 0,0 21 15,0-21-15,-21 21 16,0 0-16,-21-21 15,0 0-15,-21 0 16,20 0-16,-20 0 0,0 0 16,-22 0-16,22 0 0,21 0 0,-22 0 15,22 0-15,0 0 0,0 0 0,42-21 32,0 21-32,0 0 0,22-21 0</inkml:trace>
  <inkml:trace contextRef="#ctx0" brushRef="#br0" timeOffset="10012.34">31898 9864 0,'-21'-64'31,"21"43"-31,21 21 0,0 0 0,-21-21 15,21 21-15,1 0 0,-65 0 32,22 0-17,0 21-15,0-21 0,0 21 16,-22 0-16,22-21 0,0 22 16,21-1-16,-21 0 0,21 0 15,0 0-15,21 0 16,-21 1-16,42-22 0,-21 21 15,1 0-15,-1-21 0,0 21 16,0-21-16,0 21 0,-21 0 16,0 1-1,-21-22-15,0 0 0,0 0 16,0 0-16,-22 0 0,22 0 0,-21 0 16,21 0-16,-22 0 0,22 0 15,0 0-15,63 0 31,-21-22-31,1 22 0</inkml:trace>
  <inkml:trace contextRef="#ctx0" brushRef="#br0" timeOffset="10632.99">32067 10012 0,'22'0'0,"-1"0"16,0 0-16,0-21 0,0 21 15,0 0-15,1-21 0,-1 21 0,21-22 16,-21 22-16,0-21 16,1 21-16,-1-21 0,0 0 0,-21 0 15,0 0-15,-21 21 16,0 0 0,-1 0-16,1 0 0,-21 0 0,21 21 15,0 0-15,-22 0 0,22 0 16,0 0-16,0 22 0,0-22 0,21 0 15,0 0-15,0 0 16,0 1-16,0-1 0,21-21 16,21 0-16,-21 0 0,0 0 15,1 0-15,20 0 0,-21 0 0,21 0 16,-20 0-16,20-21 0,0-1 16,1 1-16,-1 0 0,-21 0 15,21 0-15,1 0 0,-22-22 16,0 22-16,0 0 0,0 0 0,1 0 15,-22-1-15,-22 44 32,22-1-32,-21-21 15,21 21-15,21-21 32,1 0-32,-1-21 15,0 0 1,-21-1-16,0 1 15,0 0-15,-21 21 16,0 0 0,-1 0-16,1 21 0,0 0 15,0 1-15,-21 20 0,20-21 0,22 0 16,-21 22-16,21-22 0,-21 0 16,21 0-16,0 0 0,0 0 0,0 1 15,21-1-15,0-21 0,1 21 16,20 0-16,0-21 0,1 0 15,-1 21-15,21-21 0,-20 0 0</inkml:trace>
  <inkml:trace contextRef="#ctx0" brushRef="#br0" timeOffset="11257.33">30649 10837 0,'0'0'0,"0"-21"0,21 0 0,1 0 15,-22 0-15,21 21 16,0 0-16,0 0 0,0 0 16,0 0-16,1 21 0,-1 0 0,0 0 15,0 0-15,-21 1 0,21-1 16,0 0-16,-21 21 0,0-21 0,0 22 15,0-22-15,0 21 0,0-21 0,0 22 16,-21-22-16,-21 0 16,21 0-16,0-21 0,-22 21 0,22-21 15,0 0-15,-21 0 0,20 0 0,1 0 16,0 0-16,0 0 0,0-21 16,21 0-16,0 0 0,0 0 15,0 0-15,0-1 0,0 1 0,21 0 16,0 0-16,0 21 15,0 0-15,1 0 0,-1 0 16,0 0-16,0 21 16,-21 0-16,21 0 0,-21 1 15,0-1-15,21 21 0,1-21 0,-22 0 16,0 1-16,21-1 0,0 0 16,0 0-16,-21 0 0,21 0 0,0-21 15,1 22-15,-1-22 0,0 0 16,0 0-16,0 0 0,0 0 15,1-22-15</inkml:trace>
  <inkml:trace contextRef="#ctx0" brushRef="#br0" timeOffset="11636.19">31686 10943 0,'22'-42'31,"-22"21"-31,21 21 16,-42 0 15,-1 21-31,-20 0 0,21-21 16,0 21-16,-22 0 0,22 1 16,0-1-16,0-21 0,0 21 0,21 0 15,0 0-15,0 0 0,0 1 16,21-1-16,21-21 0,-21 21 15,1 0-15,-1-21 0,0 21 0,0 0 16,0-21-16,-21 22 16,21-1-16,-21 0 0,0 0 15,-21-21 1,0 0-16,0 0 0,0 0 16,-22 0-16,22 0 0,0 0 0,0 0 15,21-21 1,21 21-1,0-21-15,0 21 0</inkml:trace>
  <inkml:trace contextRef="#ctx0" brushRef="#br0" timeOffset="12220.86">31940 11240 0,'0'0'0,"43"0"0,63-43 16,-64 22-1,-21 0-15,0 0 0,0 0 0,-21-1 16,0 1-16,0 0 0,0 0 0,-21 21 16,0 0-16,0 0 15,0 0-15,0 0 0,-1 21 0,-20 0 16,21 0-16,0 1 16,0-1-16,-1 21 0,22-21 0,0 22 15,0-22-15,0 0 0,0 0 16,0 0-16,22 0 0,-1-21 15,21 0-15,-21 0 0,0 0 16,1 0-16,20 0 0,-21 0 0,21-21 16,1 0-16,-22 0 0,21 0 15,-21-22-15,1 22 0,-1-21 16,21 21-16,-21 0 0,0-22 0,1 22 16,-22 0-16,21 21 0,-21 21 31,0 0-31,0 0 15,-21-21-15,21 22 0,-22-1 0,22 0 16,0 0 0,22-21-1,-1 0-15,-21-21 0,21 0 0,0 21 16,0-21-16,-21-1 0,0 1 16,-42 21 15,21 0-31,0 21 0,-22 1 0,1 20 15,0-21-15,20 0 0,-20 22 16,21-22-16,21 0 0,0 0 16,0 21-16,0-20 0,42-22 0,1 21 15,-1 0-15,0-21 0,22 21 16,-1-21-16,22 0 0,-22 0 16,22 0-16,-21 0 0,-1 0 0,1-21 15,-1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3:29:49.5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1122 0,'21'0'140</inkml:trace>
  <inkml:trace contextRef="#ctx0" brushRef="#br0" timeOffset="4731.62">1926 656 0,'0'21'15,"0"1"-15,0-1 16,0 0 0,21 0-1,0-21-15,1 0 0,-1 21 16,0-21-16,21 0 15,-21 0-15,1 0 0,20 0 0,0 0 16,1 0-16,-1-21 0,21 21 16,-20-21-16,20 0 0,-20 0 0,20 21 15,-21-22-15,1 1 0,-1 0 16,0 0-16,1 0 0,-22 0 0,0-1 16,0-20-16,0 21 0,-21 0 15,0 0-15,0-1 0,0 1 16,0 0-16,0 0 0,-21 0 15,0 0-15,0-1 0,0 22 16,0-21-16,-1 21 0,-20 0 0,21 0 16,-21 0-16,-1 0 0,22 0 15,-21 0-15,-1 21 0,1 1 16,-21 20-16,20-21 0,1 21 0,0-20 16,-1 20-16,1 0 0,0 1 15,-1-1-15,22-21 0,0 21 0,0 1 16,0-1-16,21-21 0,0 22 15,0-22-15,0 0 0,0 21 16,21-21-16,0-21 0,0 22 0,0-1 16,0 0-16,1-21 15,20 0-15,0 21 0,-21-21 0,22 0 16,-1 0-16,0 0 0,1 0 16,-22 0-16,0 0 0,21-21 15,-20 21-15,-22-21 0,-22 21 31,-20 0-31,21 21 16,-21 0-16,-1 0 0,1 0 16,0 1-16,20-1 0,-20 0 0,0 21 15,21-21-15,-1 22 0,1-22 16,0 21-16,0-21 0,21 22 16,-21-22-16,21 0 0,0 0 15,0 0-15,0 1 0,21-1 16,0 0-16,0 0 0,0-21 0,1 0 15,20 0-15,0 0 0,-21 0 16,22 0-16,-1 0 0,0 0 0,1 0 16,-1 0-16,0-21 0,1 21 15,-1-21-15,0 0 0,1 21 0,-22-22 16,21 1-16,-21 0 0,22 21 16,-22-21-16,0 0 0,0 0 0,0 21 15,1-22-15,-1 1 0,-21 0 16,0 0-16</inkml:trace>
  <inkml:trace contextRef="#ctx0" brushRef="#br0" timeOffset="5023.46">2984 974 0,'0'0'0,"0"-21"0,-21 21 31,21 21-15,21-21-1,1 21-15,-22 0 16,21 0-16,0 0 0,0 1 0,0-1 16,0 0-16,1 0 0,-1 0 0,0 0 15,0 1-15,0-1 16,-21 0-16,21 0 0,1-21 0,-1 21 16,-21 0-16,21-21 15,0 0-15,-21-21 47,0 0-31</inkml:trace>
  <inkml:trace contextRef="#ctx0" brushRef="#br0" timeOffset="5313.29">3471 783 0,'0'0'15,"-21"-21"1,0 21-16,0 0 16,0 21-16,-1 0 0,1 1 15,0-1-15,0 21 0,-21 0 16,20 1-16,1-1 0,-21 22 0,21-22 16,-22 0-16,22 1 0,0-1 15,-21 0-15,21-21 0,21 22 16,-22-22-16,22 0 0,0 0 15,-21 0-15,21 1 16,21-22 0,1-22-16,-1 22 15,-21-21-15,21 0 0,0 0 16,0 0-16,0 0 0</inkml:trace>
  <inkml:trace contextRef="#ctx0" brushRef="#br0" timeOffset="5740.04">3768 783 0,'0'0'0,"0"-21"32,0 42-1,0 0-31,0 22 15,0-1-15,0 0 0,0 1 16,0-1-16,0 0 0,0 22 0,0-1 16,0-20-16,0 20 0,0 1 15,0 20-15,0-20 0,0 21 0,0-1 16,0 1-16,0 0 16,0 20-16,0-20 0,0 0 0,0-1 15,0 22-15,0-21 0,0 0 0,0-1 16,0 1-16,0 0 0,0-22 15,0 1-15,0-1 0,0-21 0,0 1 16,0-1-16,0-21 0,0 22 16,0-22-16,0 0 0,0 0 15,0-42 1,0 0-16,0 0 16,0-1-16,0 1 0,0-21 0,0 21 15,0-22-15,0-20 0,0 21 16,0-22-16,0-21 0,0 22 15</inkml:trace>
  <inkml:trace contextRef="#ctx0" brushRef="#br0" timeOffset="6115.83">3789 1334 0,'0'0'0,"-21"-170"31,-1 149-31,22-21 0,-21-1 0,21 22 16,0-21-16,0 0 0,0 20 0,0-20 15,0 21-15,0-21 0,0 20 16,21 1-16,1 0 0,-1 0 0,21 0 16,-21 0-16,22 21 15,-22 0-15,21 0 0,-21 0 0,22 0 16,-22 0-16,21 21 0,-21 0 16,0 0-16,22 0 0,-22 22 0,-21-1 15,21-21-15,-21 21 0,0 1 16,0-1-16,0-21 0,0 22 0,-21-22 15,0 21-15,-22-21 0,22 0 16,0 1-16,0-22 0,-21 21 0,20 0 16,1-21-16,0 0 0,0 21 15,0-21-15,21-21 32,0 0-17,0 0-15,21 21 16,0-22-16,0 1 15</inkml:trace>
  <inkml:trace contextRef="#ctx0" brushRef="#br0" timeOffset="6827.42">4149 1185 0,'21'22'16,"0"-22"-1,0 0-15,0-22 16,0 1-16,1 0 0,-1 0 16,21 0-16,-21 0 0,0-1 0,22-20 15,-22 21-15,21-21 0,1-1 16,-22-20-16,0 20 0,21 1 0,-21 0 16,1-22-16,-1 22 0,0 0 15,-21-22-15,0 22 0,0-1 0,0 1 16,0 21-16,0-21 0,0 20 15,0 1-15,0 0 0,0 0 0,0 0 16,0 0 0,0 42-1,-21 0 1,21 0-16,0 0 0,0 22 0,-21-22 16,21 21-16,-22 0 0,22 1 15,-21-1-15,21 0 0,0 1 0,0-1 16,-21 22-16,21-22 0,0 0 15,0 1-15,0-1 0,0 0 0,0-21 16,0 22-16,0-22 0,21 21 16,-21-21-16,21 1 0,1-1 0,-1 0 15,0-21-15,0 0 16,0 0-16,0 0 0,1 0 16,-1-21-16,0 21 0,0-21 0,0-1 15,0 1-15,1 0 0,-1 0 16,0-21-16,0 20 0,0-20 15,-21 21-15,0-21 0,21 20 0,-21 1 16,22 0-16,-22 0 0,0 0 16,0 42 15,0 0-31,0 0 16,0 0-16,0 1 0,0-1 15,0 0-15,0 0 0,0 21 16,0-20-16,0-1 0,0 0 0,0 0 15,0 0-15,0 0 16,0 1 0,0-44-1,21 1 1,-21 0-16,0 0 0,21 0 16,-21 0-16,0-1 0</inkml:trace>
  <inkml:trace contextRef="#ctx0" brushRef="#br0" timeOffset="7175.22">5122 593 0,'0'0'0,"0"21"0,0 0 16,21-21 30,1 0-46,-1-21 16,-21 0-16,0 0 16,0-1-1,-21 22 17,-1 0-32,1 0 15,21 22-15,0-1 31</inkml:trace>
  <inkml:trace contextRef="#ctx0" brushRef="#br0" timeOffset="9494.93">5588 656 0,'0'0'0,"21"0"0,-21-21 15,0 0-15,0 0 16,0 0-16,0-1 0,-21 22 16,0 0-16,0 0 15,-1 0-15,1 0 16,0 22-16,0-1 0,0 0 0,-22 0 15,22 21-15,0-20 0,21 20 16,-21 0-16,21 1 0,-21-1 0,21 0 16,0 1-16,0-1 0,0-21 15,0 0-15,21 22 0,0-43 0,0 21 16,0 0-16,1-21 0,-1 0 16,0 0-16,21 0 0,-21 0 15,22 0-15,-22 0 0,21-21 16,-21 0-16,22-1 0,-22 1 0,21 0 15,-21 0-15,1-21 0,-1 20 16,0 1-16,0-21 0,0 21 0,-21-22 16,21 22-16,-21 0 0,0 0 15,0 0-15,0 0 0,0-1 16,0 44 15,0 20-31,0-21 0,0 0 16,0 22-16,0-22 0,0 21 15,0-21-15,0 22 0,0-22 16,0 21-16,0-21 0,0 0 16,22 1-16,-1-1 0,0-21 0,0 0 15,0 21-15,0-21 0,1 0 16,-1 0-16,0 0 0,0-21 0,21 0 16,-20 21-16,-1-43 0,0 22 15,21 0-15,-21-21 0,1-1 0,-1 1 16,0 0-16,0-1 0,-21-20 15,21 20-15,-21-20 0,21 21 0,-21-22 16,0 1-16,0 20 16,22-20-16,-22 20 0,0-20 0,0 21 0,0-1 15,0 22-15,0-21 16,0-1-16,0 22 0,0 0 0,0 42 31,-22 22-31,22-22 0,0 21 16,0 0-16,-21 22 0,21-22 15,0 22-15,-21-1 0,21-20 0,0 20 16,0-21-16,0 22 0,0-22 16,0 1-16,0 20 0,0-21 0,0 1 15,0-1-15,21 0 0,0 1 16,-21-1-16,22-21 0,-1 0 16,0 1-16,0-1 0,0 0 15,0-21-15,1 0 0,20 0 0,-21 0 16,0 0-16,22-21 0,-22 0 15,21-1-15,-21 1 0,0-21 0,22 0 16,-22-1-16,0 1 0,21 0 16,-20-22-16,-1 22 0,0-22 0,-21 1 15,21 20-15,-21-20 0,21-1 16,-21 22-16,0-21 0,0 20 0,0 1 16,0 21-16,0 0 0,0-1 15,0 1-15,0 0 0,-21 21 16,21 21-1,-21 0-15,21 22 0,0-22 16,-21 21-16,21 1 0,0 20 0,0-21 16,0 1-16,0 20 0,0-20 15,0-1-15,0 21 0,0-20 0,0 20 16,0-20-16,0-1 0,0 0 16,0 1-16,21-1 0,-21-21 0,21 21 15,-21-20-15,21-1 0,0 0 16,1 0-16,-1-21 0,0 0 15,0 0-15,0 0 0,0 0 16,1 0-16,20-21 0,-21 0 16,0 0-16,0-1 0,1 1 15,-1-21-15,0 0 0,0 20 0,0-20 16,0 0-16,1 21 0,-22-22 16,0 22-16,21 0 0,0 0 15,-21 0-15,0 42 31,0 0-31,0 0 0,0 0 16,0 22-16,0-22 0,-21 0 16,21 21-16,0-21 0,0 22 0,0-22 15,0 0-15,0 0 0,0 0 16,21 1-16,0-22 0,0 0 16,0 21-16,1-21 0,-1 0 15,21 0-15,-21 0 0,22-21 0,-22-1 16,21 1-16,-21 0 0,22 0 15,-22 0-15,0 0 0,0-22 0,0 22 16,0-21-16,1 21 0,-1-1 16,-21-20-16,0 21 0,21 0 0,0 0 15,-21-1-15,0 1 16,0 42 15,0 1-31,0-1 16,0 0-16,0 21 0,0-21 15,-21 22-15,21 20 0,-21-20 16,0-1-16,21 21 0,0 1 0,0-1 16,-22 1-16,22-1 0,0 1 15,0-1-15,0 1 0,0 21 0,0-1 16,0-20-16,0 20 0,0 1 0,0-21 16,0 20-16,0 1 0,0-22 15,0 22-15,0 0 0,-21-1 0,0 1 16,0-21-16,21-1 0,-21 1 0,0-1 15,-1 1-15,1-22 0,0 0 16,0-21-16,21 22 0,-21-22 16,0-21-16,-1 0 0,1 0 15,0 0-15,0 0 0,0-21 16,0 21-16,21-43 0,-22 22 0,1 0 16,0-21-16,0 21 0,0-22 0,21 1 15,-21 0-15,-1-1 0,1-20 16,21 20-16,-21-20 0,0-1 0,0 1 15,21-1-15</inkml:trace>
  <inkml:trace contextRef="#ctx0" brushRef="#br0" timeOffset="9767.79">6519 656 0,'0'-21'16,"21"21"-1,1-21-15,-1 21 0,0 0 0,0-21 16,0 0-16,0 21 0,22-22 0,-22 22 16,21-21-16,-21 21 0,22-21 15,-22 0-15,21 21 0,-21-21 0,22 21 16,-22 0-16,-21-21 15,0-1-15,-21 22 16,0 0-16,-1 0 0</inkml:trace>
  <inkml:trace contextRef="#ctx0" brushRef="#br0" timeOffset="9939.69">6075 381 0,'0'0'0,"-21"0"0,21 21 63,21-21-32</inkml:trace>
  <inkml:trace contextRef="#ctx0" brushRef="#br0" timeOffset="10861.69">8678 445 0,'0'0'0,"0"-22"0,0 1 16,0 42 0,0 1-1,0 20-15,-21-21 0,21 21 16,0 22-16,-21-22 0,21 22 0,0-22 15,0 22-15,0-1 0,0-21 16,0 22-16,0-22 0,0 1 0,0-22 16,0 21-16,0-21 0,0 0 15,21-21 1,0 0-16,-21-21 16,21 0-16,1 0 0,-1 0 15,0-22-15,-21 1 0,21 0 0,0-1 16,0 1-16,1 0 0,-22-1 15,21 1-15,0 0 0,0 21 0,0-22 16,-21 22-16,21 0 16,1 21-16,-22 21 15,0 0-15,21 0 0,-21 1 16,0-1-16,0 21 0,21 0 16,-21-20-16,0 20 0,0 0 15,0 1-15,0-22 0,0 21 0,21-21 16,-21 22-16,21-22 0,-21 0 0,21-21 15,1 21-15,-1-21 0,0 0 16,0 0-16,0 0 0,0 0 0,1-21 16,-1 0-16,0 0 0,21-1 15,-21-20-15,1 0 0,-1-1 0,0-20 16,0 21-16,-21-22 0,0 22 16,21-22-16,-21 22 0,0-22 0,0 22 15,0 0-15,0-22 16,0 43-16,0-21 0,0 21 0,0-1 0,0 1 15,-21 21-15,0 0 16,0 21-16,21 1 0,0-1 16,0 0-16,-21 0 0,21 21 15,0-20-15,0 20 0,0-21 0,0 0 16,0 0-16,0 22 0,0-22 16,0 0-16,0 0 0,21 0 0,0 1 15,0-1-15,0 0 16,0-21-16</inkml:trace>
  <inkml:trace contextRef="#ctx0" brushRef="#br0" timeOffset="11924.19">10202 572 0,'0'0'0,"0"-22"0,0-20 16,-21 42-16,0 0 0,0 0 15,0 0-15,-1 0 0,1 0 0,0 21 16,0-21-16,-21 21 0,20 22 0,1-22 16,0 0-16,0 21 0,0 1 15,0-1-15,-1 0 0,22 1 0,0-1 16,-21 0-16,21-20 0,0 20 16,0 0-16,0-21 0,0 1 15,0-1-15,0 0 0,21 0 16,1-21-16,-1 0 0,0 0 0,0 0 15,0 0-15,0 0 0,22-21 16,-22 0-16,0 0 0,0-1 0,0 1 16,22 0-16,-22-21 0,0-1 0,-21 1 15,21 21-15,0-21 0,-21-1 16,0 22-16,0 0 0,22 0 0,-22 0 16,0-1-16,0 1 0,0 42 46,0 1-46,0-1 0,0 21 16,0-21-16,0 22 0,0-22 16,0 21-16,0-21 0,0 22 0,0-1 15,0-21-15,0 0 0,0 0 0,0 1 16,0-1-16,0 0 0,21-21 16,0 0-16,0 0 0,0 0 0,0 0 15,1 0-15,-1 0 0,21 0 16,-21-21-16,0 0 0,22-1 0,-22-20 15,0 21-15,0-21 16,0 20-16,1-20 0,-1 0 0,0 21 16,-21-22-16,0 22 0,0 0 0,21 0 15,-21 0-15,0-1 0,0 44 47,0-1-47,0 0 0,0 0 0,0 0 16,0 22-16,0-22 0,0 21 15,0-21-15,0 22 0,0-22 0,0 21 16,0-21-16,0 0 0,21 1 16,-21-1-16,21 0 0,1-21 0,-1 0 15,0 21-15,0-21 0,21 0 16,-20 0-16,20 0 0,-21-21 16,21 0-16,1 0 0,-22-1 0,21-20 15,1 21-15,-22-21 0,0-1 16,0 1-16,0-22 0,0 22 0,1-21 15,-1-1-15,-21 22 0,0-22 16,21 1-16,-21-1 0,21 22 0,-21 0 16,0-22-16,0 43 0,0-21 15,0 20-15,0 1 0,0 0 0,0 0 16,0 42 0,0 0-16,-21 0 15,21 22-15,-21-1 0,21 0 16,0 1-16,-21 20 0,21-20 15,0 20-15,0-21 0,0 22 0,0-22 16,0 22-16,0-22 0,0 22 16,0-22-16,0 0 0,0 1 0,21-1 15,0-21-15,0 0 0,0 0 16,0 1-16,1-1 0,-1-21 0,0 0 16,0 0-16,0 0 0,0 0 0,22 0 15,-22-21-15,21-1 0,-21 1 16,22 0-16,-1 0 0,-21-21 0,22 20 15,-22-20-15,0 21 0,0 0 16,0-22-16,0 22 0,-21 0 16,0-21-16,0 21 0,0-1 15,0 1-15,-21-21 0,0 21 0</inkml:trace>
  <inkml:trace contextRef="#ctx0" brushRef="#br0" timeOffset="12131.07">11134 466 0,'0'0'0,"-22"21"0,1-21 32,42 0-32,1 0 0,20 0 0,-21-21 15,21 21-15,-20-21 0,20 21 16,0-22-16,1 22 0,-1-21 16,0 0-16,1 21 0,-1-21 15,-21 21-15,21 0 0,-20 0 0,-1 0 16,-21-21-16,-21 0 15,-1 21 1</inkml:trace>
  <inkml:trace contextRef="#ctx0" brushRef="#br0" timeOffset="12480.02">10562 212 0,'0'0'0,"0"21"0,-21-21 16,21 21-16,0 0 0,0 0 0,0 1 15,0-1-15,0 0 16,21-21 0,0 0-16,0 0 0,1 0 15,-1-21-15,-21 0 0,21 21 16,-21-22-16,21 1 0,-21 0 0,0 0 15,0 0-15,0 0 16,-21-1-16,0 22 16,0 0-1,21 22-15,-22-22 0,22 21 16,0 0-16,0 0 16,0 0-16,0 0 0,-21 1 15,21-1-15,-21 0 16,0 0-16</inkml:trace>
  <inkml:trace contextRef="#ctx0" brushRef="#br0" timeOffset="13407.31">1841 1884 0,'0'0'0,"-21"0"0,21-21 0,-21 21 0,21-21 16,-21 21-16,21-22 0,0 1 15,-21 21-15,21-21 16,21 21 15,0 0-31,0 0 16,0 0-16,1 0 0,20 0 15,0 0-15,22 0 0,-1 0 0,1 0 16,20 0-16,22 0 0,0 0 16,0 0-16,21 0 0,0 0 15,0 0-15,21 0 0,21-21 0,1 21 16,-1-21-16,22 21 0,-1-21 15,22 21-15,21-22 0,-22 22 0,22-21 16,0 21-16,21 0 0,-21 0 16,0-21-16,21 21 0,0-21 0,-22 21 15,22 0-15,0 0 0,0 0 16,0-21-16,0 21 0,-21 0 0,21 0 16,-21 0-16,21 0 0,-21 0 15,0 0-15,-22 0 0,22 0 16,-21 0-16,-22 0 0,1 0 0,-1 0 15,1 0-15,-22 0 0,-21-21 16,1 21-16,-1 0 0,-21 0 0,-21 0 16,-1 0-16,1-22 0,-21 22 15,0 0-15,-22 0 0,1-21 0,-22 21 16,-21 0-16,21 0 0,-20 0 16,-22-21-16,0 0 31,-22 21-16,1 0-15,0-21 0,0 21 16,0 0-16,0 0 0,-1 0 16,1 0-16,0 0 0</inkml:trace>
  <inkml:trace contextRef="#ctx0" brushRef="#br0" timeOffset="13515.25">12086 1566 0,'0'0'0,"0"22"15,0-1 1,0 0-16</inkml:trace>
  <inkml:trace contextRef="#ctx0" brushRef="#br0" timeOffset="69639">1164 2625 0,'21'0'0,"0"0"31,1 0-15,-1-21-16,-21-1 15,21 22-15,0-21 0,-21 0 0,21 0 16,-21 0-16,21 0 16,-21-1-16,0 1 15,-21 0 1,0 21-16,0 0 0,-21 0 15,20 0-15,-20 0 0,21 21 0,-21 0 16,-1 1-16,22-1 0,-21 0 16,21 0-16,-22 21 0,1 1 15,21-22-15,-22 21 0,22-21 0,0 22 16,0-22-16,21 0 0,0 21 16,0-20-16,0-1 0,0 0 15,21 0-15,0-21 16,22 0-16,-22 21 0,0-21 0,21 0 15,-21 0-15,22 21 0,-22-21 16,21 0-16,1 22 0,-22-22 16,21 21-16,0 0 0,-20-21 15,20 21-15,0-21 0,-21 21 16,1-21-16,-1 21 0,-21 1 0,0-1 16,0 0-16,0 0 15,-21 0-15,-1 0 0,-20 1 0,0-1 16,-22 0-16,22 0 0,-22 0 15,22-21-15,-21 21 0,20-21 0,-20 0 16,20 0-16,1 0 0,0 0 16,-22 0-16,43-21 0,-21 0 15,-1 21-15,22-21 0,-21 0 16,21 0-16,0 21 0,21-22 16,0 1-16,0 0 0,0 0 15,21 21 1,0 0-16,42-42 15,-41 42-15,-1 0 16,0 0-16</inkml:trace>
  <inkml:trace contextRef="#ctx0" brushRef="#br0" timeOffset="70171.7">1503 2942 0,'0'0'0,"0"-21"16,0 42 30,0 0-46,0 1 16,-21-1-16,21 0 0,0 21 16,0-21-16,0 1 0,0-1 15,0 0-15,0 0 0,0 0 16,0 0-16,0 1 0,0-1 16,21-21-16,0 0 15,0 0-15,0 0 0,0 0 0,1-21 16,-1-1-16,21 1 0,-21 21 15,0-42-15,1 21 0,-1 0 0,0-1 16,0 1-16,0 0 0,0 0 16,-21 0-16,0 0 0,22-1 15,-22 1-15,21 0 0,-21 0 0,0 0 16,0 42 31,0 0-47,0 0 15,0 0-15,-21 1 0,21 20 16,0-21-16,0 0 0,0 22 16,0-22-16,0 21 0,0 0 0,0 1 15,-43-22-15</inkml:trace>
  <inkml:trace contextRef="#ctx0" brushRef="#br0" timeOffset="70439.55">1863 3641 0,'21'42'15,"-21"-21"-15,0 22 0,0-22 16,21 0-16,-21 0 0,0 0 0,0 0 15,0 1-15,0-1 16,0 0-16,0 0 0,-21-21 0,0 21 16,-1 0-16,1-21 0,0 22 15,0-22-15,-21 0 0,-1 0 0,1 0 16,0 0-16,-22 0 0,22 0 16,-1 0-16,-20-22 0,21 1 0,-1 21 15,-20-21-15,42 0 0,-22 0 16,1 21-16,21-21 0,0-1 15,-1 22-15,1-21 0,21 0 16,0 0-16,0 0 16,21 21-16,1-21 0,-1 21 0,0-22 15,21 1-15,-21 0 16,22 0-16,-22 0 0,21 0 0</inkml:trace>
  <inkml:trace contextRef="#ctx0" brushRef="#br0" timeOffset="71107.16">1820 3133 0,'21'0'0,"-21"21"0,0 0 16,0 0-16,0 0 15,0 1-15,0-1 0,0 0 16,22 0-16,-22 0 0,0 22 16,0-22-16,0 21 0,0-21 15,0 0-15,0 22 0,0-22 0,0 0 16,0 21-16,0-20 0,0-1 16,0 0-16,0 0 15</inkml:trace>
  <inkml:trace contextRef="#ctx0" brushRef="#br0" timeOffset="71775.78">2095 2921 0,'0'21'31,"0"0"-16,0 1-15,0-1 0,0 0 16,0 0-16,0 21 0,0-20 16,0-1-16,0 21 0,0-21 15,0 0-15,22 1 0,-22-1 16,0 0-16,0 0 0,0 0 16,0 0-16,0-42 46,0 0-46,0 0 0,0 0 16,0 0-16,0-1 0,0 1 16,0 0-16,0-21 0,0 21 0,0-22 15,0 22-15,0 0 0,21-21 16,0 20-16,0 1 0,0 0 16,0 0-16,22 0 0,-22 0 15,21-1-15,-21 22 0,22 0 0,-22 0 16,21 0-16,1 0 0,-22 0 15,0 22-15,0-1 0,0 0 0,0 0 16,1 0-16,-22 22 0,0-22 16,0 0-16,0 0 0,0 21 0,0-20 15,0-1-15,-22 0 0,1 0 16,21 0-16,-21-21 0,21 21 0,-21 1 16,0-22-1,21-22 16,0 1-15,0 0-16,0 0 0,21 0 16</inkml:trace>
  <inkml:trace contextRef="#ctx0" brushRef="#br0" timeOffset="72091.67">2857 2477 0,'0'21'31,"0"21"-31,0-21 0,0 0 16,0 22-16,22-1 0,-22 0 0,0-20 15,0 20-15,0 0 0,0 1 16,0-22-16,0 21 0,0-21 0,0 22 15,0-22-15,0 0 0,0 0 0,0 0 16,0 0-16,0 1 16,0-1-16,21-21 31,0 0-31,-21-21 16,0-1-16,0 1 15,21 0-15</inkml:trace>
  <inkml:trace contextRef="#ctx0" brushRef="#br0" timeOffset="72327.53">2794 2836 0,'21'0'47,"0"0"-47,0 0 15,1-21-15,-1 21 0,0 0 16,0-21-16,0 21 0,0 0 16,1 0-1,-22-21-15,21 21 0</inkml:trace>
  <inkml:trace contextRef="#ctx0" brushRef="#br0" timeOffset="72943.17">3492 2900 0,'0'0'0,"0"-21"31,0 0-31,22-1 15,-22 1-15,0 0 0,0 0 16,0 0-16,0 0 16,0-1-16,0 1 0,-22 0 15,1 0-15,0 21 16,0 0-16,0 0 0,0 0 16,-22 0-16,22 21 0,0 0 15,0 22-15,0-22 0,-1 0 0,1 21 16,0-21-16,21 22 0,-21-1 0,0-21 15,21 22-15,0-22 0,0 0 16,0 21-16,0-21 0,0 1 0,0-1 16,0 0-16,0 0 15,21-21-15,0 0 0,0 0 16,0 0-16,1 0 0,-1-21 16,21 0-16,-21 21 0,0-21 0,1-1 15,-1 1-15,0 0 16,0 0-16,-21 0 0,0 0 0,21-22 15,-21 22-15,21 0 0,-21 0 0,0 0 16,0-1-16,0 1 0,0 0 16,0 0-16,0 42 31,0 0-15,0 0-16,0 1 0,0-1 15,0 21-15,0-21 0,0 0 0,0 1 16,0-1-16,0 0 15,0 0-15,0 0 0,0 0 16,22-21 0,-1 0-16,0 0 15,0-21 1,0 0-16,0 0 16</inkml:trace>
  <inkml:trace contextRef="#ctx0" brushRef="#br0" timeOffset="73539.84">3704 2731 0,'0'0'15,"0"-22"-15,0 1 0,0 0 16,21 0 0,0 21-16,1 0 0,-1 0 15,0 0-15,0 0 0,0 0 0,0 0 16,1 0-16,-1 0 0,0 21 15,0 0-15,-21 0 0,21 1 0,-21-1 16,21 0-16,-21 21 0,0-21 16,0 1-16,0 20 0,0-21 0,-21 0 15,0 0-15,21 22 0,-21-22 0,0-21 16,21 21-16,0 0 0,-21-21 16,-1 21-16,22-42 31,0 0-16,0 0-15,22 0 0,-1 0 16,-21-1-16,21 1 0,0 0 16,0-21-16,0 21 0,1-1 0,-1-20 15,0 21-15,0-21 0,0 20 16,0-20-16,1 21 0,-1 0 0,0 0 16,0-1-16,0 1 0,-21 0 0,0 42 46,0 0-46,-21 22 16,0-22-16,0 21 0,21-21 0,-21 22 16,-1-1-16,22 0 15,-21-20-15,21 20 0,0-21 0,0 0 16,0 22-16,0-22 0,0 0 0,0 0 16,0 0-16,21-21 15,1 21-15,-1-21 16,0 0-16,21 0 0,-21 0 0,1 0 15,-1-21-15,21 21 0,-21-21 16,22 21-16,-22-21 0,21 0 0,-21 0 16,0 21-16,-21-22 0,22 1 15</inkml:trace>
  <inkml:trace contextRef="#ctx0" brushRef="#br0" timeOffset="74179.02">1143 3704 0,'0'0'0,"-42"0"0,20 0 0,1 0 16,0 0-16,-21 0 0,21 0 15,-1 0-15,1 0 0,-21 0 0,21 0 16,0 0-16,-1 0 0,1 0 15,0 0-15,0 0 0,42 0 47,0 0-31,22 0-16,-1 0 0,21 0 0,22 0 16,0 0-16,-1 0 0,22 0 15,21-21-15,0 0 0,21 21 0,1-21 16,-1 21-16,21-21 0,22-1 15,-22 22-15,0-21 0,1 21 0,20 0 16,-42-21-16,22 21 0,-22 0 0,-21 0 16,0-21-16,0 21 0,-21-21 15,-1 21-15,-20 0 0,0 0 16,-1-21-16,-20 21 0,-22 0 0,22 0 16,-22-22-16,-21 22 0,22 0 15,-22 0-15,0 0 0,0-21 0,-21 0 31,-21 21-15,0-21 0,0 21-16,-1-21 15,22 0-15,0-1 16</inkml:trace>
  <inkml:trace contextRef="#ctx0" brushRef="#br0" timeOffset="74667.84">5376 2709 0,'0'22'32,"21"-22"14,1-22-46,-1 1 16,-21 0-16,0 0 16,-21 21 31,-1 0-47,1 0 15,21 21-15,0 0 16,0 0-1,0 1 1,0-1 15</inkml:trace>
  <inkml:trace contextRef="#ctx0" brushRef="#br0" timeOffset="75235.88">5419 3154 0,'0'0'0,"0"-21"47,0 0-32,0-1 1,-22 22 15,1 22 0,21-1-31,0 0 0,0 0 16,0 0 0,21-21-1,1 0 1,-1 0-16,0 0 16,-21-21-16,21 21 15,-21-21-15,0 0 16,-21 0-1,0 21 1,0 0-16,-1 0 0,1 21 16,21 0-1,-21-21-15,21 21 16,0 0-16,21-21 31,-21-21-31,21 0 16,1 0-16</inkml:trace>
  <inkml:trace contextRef="#ctx0" brushRef="#br0" timeOffset="75731.64">5419 2752 0,'-22'0'31,"1"0"-31,21 21 15,0 0-15,-21-21 16,21 21-16,21-21 47,-21-21-31,21 21-16,-21-21 15,22 21-15,-22-21 0,0 0 16,0 42 46,0 0-46,0 0 0,0 0-1</inkml:trace>
  <inkml:trace contextRef="#ctx0" brushRef="#br0" timeOffset="76235.36">5440 3154 0,'21'0'31,"0"0"1,0 0-32,0-21 15,-21 0 1,0-1 0,-21 22-1,0 0-15,0 0 16,0 0-1,0 22-15,21-1 0,0 0 16,0 0 0,21-21 31,-21-21-32,0 0-15,21 0 16,-21-1-16</inkml:trace>
  <inkml:trace contextRef="#ctx0" brushRef="#br0" timeOffset="76787.03">5482 2688 0,'-21'0'16,"0"0"-16,0 21 15,21 1-15,0-1 16,0 0 15,21-21 0,0 0-15,-21-21 0,0 0-1,0-1 1,-21 22 15,21 22-15,-21-1-16,21 0 0,0 0 15,0 0 1,21-21 31,0 0-32</inkml:trace>
  <inkml:trace contextRef="#ctx0" brushRef="#br0" timeOffset="80023.57">275 4572 0,'0'0'0,"21"0"0,-21-21 16,0 0-16,0 0 15,0-1 1,0 1 0,0 42 15,0 1-31,0 20 15,0-21-15,0 21 0,0 1 16,0-1-16,0 0 0,0 22 16,0-22-16,0 22 0,-21-1 0,21-20 15,0-1-15,0 0 0,0 1 16,0-1-16,0-21 0,0 21 16,0-20-16,0-1 0,0 0 15,0-42 16,0 0-15,0-1-16,21 1 0,0 0 16</inkml:trace>
  <inkml:trace contextRef="#ctx0" brushRef="#br0" timeOffset="80311.39">677 4741 0,'0'0'0,"0"22"16,0-1-16,0 0 16,-21 0-16,0 0 0,21 0 0,-21 22 15,0-1-15,-1-21 0,-20 22 16,21-1-16,0 0 0,0-21 0,-1 22 16,-20-22-16,21 21 0,0-21 15,0 1-15,21-1 0,-22 0 16,22 0-16,-21-21 0,21 21 15,0-42 17,0 0-32,21 21 0,1-21 15,-22 0-15,21-1 0,0-20 0,0 21 16,-21-21-16</inkml:trace>
  <inkml:trace contextRef="#ctx0" brushRef="#br0" timeOffset="80552.27">635 4741 0,'0'0'0,"21"0"0,0 0 0,0 0 16,1 22 0,-22-1-16,21 0 0,-21 0 15,21 0-15,-21 22 0,0-22 0,0 21 16,21-21-16,-21 22 0,21-1 16,-21-21-16,0 21 0,0-20 15,0-1-15,0 0 0,0 0 16,0 0-16,0 0 0,0 1 0,0-1 15,21-21 1,1 0 15,-22-21-31,0-1 0,0 1 0</inkml:trace>
  <inkml:trace contextRef="#ctx0" brushRef="#br0" timeOffset="80823.11">952 4487 0,'0'0'0,"0"22"15,0-1 1,0 0-16,0 0 0,0 21 16,0 1-16,0-1 0,0 0 0,0 1 15,0 20-15,0-20 0,-21 20 16,21-21-16,-21 1 0,21-1 15,0 0-15,0 1 0,0-22 16,0 0-16,-21 0 0,21 0 16,0 1-16,21-44 31,-21 1-15,21 0-16</inkml:trace>
  <inkml:trace contextRef="#ctx0" brushRef="#br0" timeOffset="81199.89">1079 5080 0,'0'0'0,"22"0"15,-1 0-15,0 0 0,0-21 16,0 21-16,0-21 0,1 0 15,-1-1-15,0 1 0,0 0 0,0 0 16,0 0-16,1 0 0,-1-1 16,-21 1-16,0 0 0,0 0 15,-21 21 1,-1 0-16,1 0 0,0 0 16,0 0-16,0 21 0,-22 0 15,22 22-15,0-22 0,0 21 16,0 0-16,21-20 0,-21 20 0,21 0 15,0-21-15,-22 1 0,22 20 16,0-21-16,0 0 0,0 0 0,22 1 16,-1-22-16,0 0 15,0 0-15,0 0 0,0 0 16,1 0-16,-1-22 0,0 1 0,0 21 16,21-21-16</inkml:trace>
  <inkml:trace contextRef="#ctx0" brushRef="#br0" timeOffset="81775.57">1736 4382 0,'0'-22'0,"-43"22"31,22 22-31,21-1 0,0 0 0,0 0 16,0 21-16,-21-20 0,21 20 15,0 0-15,0-21 0,0 43 0,0-22 16,-21 1-16,21-1 0,0 21 16,0-20-16,0-1 0,0 0 15,0 1-15,0-1 0,0-21 16,0 0-16,0 1 0,0-1 0,0 0 16,0 0-16,0-42 46,0 0-30,-21 0-16,21-1 0,0 1 0,0 0 16,0 0-16,0 0 0,0 0 15,0-1-15,0-20 0,0 21 0,0 0 16,21 0-16,0-1 16,-21 1-16,21 21 0,0-21 0,0 0 15,1 21-15,20 0 0,-21-21 16,21 21-16,-20 0 0,-1 0 0,21 0 15,-21 21-15,0 0 0,22 0 16,-22 0-16,0 1 0,-21-1 0,0 21 16,0-21-16,0 22 0,0-22 15,-21 21-15,0-21 0,0 0 0,-22 22 16,22-22-16,-21 0 0,-1 0 16,22 0-16,-21-21 0,21 22 15,-22-22-15,22 0 0,0 0 0,0 0 16,0 0-16,0 0 0,21-22 15,0 1-15,0 0 16,0 0-16,0 0 0,0-22 16</inkml:trace>
  <inkml:trace contextRef="#ctx0" brushRef="#br0" timeOffset="82095.38">2307 4487 0,'0'0'0,"0"-21"0,0 0 15,0 0 1,0 42 15,0 0-31,0 0 0,0 22 16,0-22-16,0 21 0,0 1 15,0-1-15,0 0 0,0 1 0,0-1 16,0 0-16,0 22 0,0-22 16,0 0-16,0 1 0,0-22 0,0 21 15,0-21-15,0 1 16,0-1-16,0 0 0,0 0 16,21-21-16,-21-21 15</inkml:trace>
  <inkml:trace contextRef="#ctx0" brushRef="#br0" timeOffset="82503.99">2074 4509 0,'0'0'0,"-21"-64"31,21 43-31,0 0 0,21 0 15,0 21-15,1-22 16,20 22-16,0 0 0,1 0 0,20-21 16,1 21-16,-1 0 0,1 0 15,-1 0-15,1 21 0,-22 1 0,21-1 16,1 0-16,-22 0 0,1 21 16,-1-20-16,-21 20 0,0 0 0,0 1 15,1-1-15,-22 0 0,0 1 16,0-1-16,-22 0 0,1 1 0,0-1 15,-21 21-15,-1-41 0,1 20 16,0 0-16,-1-21 0,-20 22 0,21-22 16,-1 0-16,1 0 0,0-21 15,-1 21-15,1-21 0,21 0 16,-22 0-16,22 0 0,0 0 0,0 0 16,42-21 30,0 0-46,22 21 0</inkml:trace>
  <inkml:trace contextRef="#ctx0" brushRef="#br0" timeOffset="82997.71">3069 4826 0,'0'0'15,"-21"-42"1,21 21-16,0-1 16,0 1-16,0 0 15,21 21-15,0 0 0,0 0 16,1 0-16,-1 0 15,0 0-15,0 0 0,0 21 16,0 0-16,1 1 0,-1-1 0,0 21 16,0-21-16,0 22 0,-21-22 15,0 21-15,0-21 0,21 22 0,-21-22 16,0 0-16,0 21 0,0-21 0,0 1 16,-21-1-16,0-21 0,21 21 15,-21-21-15,0 0 16,21-21-1,0 0 1,0-1-16,0 1 0,0 0 16,0 0-16,0-21 0,0 20 15,0-20-15,0 21 0,0-21 0,21 20 16,0 1-16,-21 0 0,0 0 16,21 0-16,0 0 0,1-1 0,-1 22 15,0 0-15,0-21 16,0 21-16,0 0 15,1 0-15</inkml:trace>
  <inkml:trace contextRef="#ctx0" brushRef="#br0" timeOffset="83271.55">3746 4720 0,'-21'21'31,"21"1"-15,0-1-16,0 0 15,0 21-15,0-21 0,0 1 0,0 20 16,0-21-16,0 0 0,0 22 16,0-22-16,0 0 0,0 0 0,-21 0 15,21 0-15,0 1 16,0-44 15,21 1-15</inkml:trace>
  <inkml:trace contextRef="#ctx0" brushRef="#br0" timeOffset="83603.05">3768 4466 0,'0'0'0,"-43"0"32,22 21-32,21 1 15,21-22 1,0 0 0,1 0-16,-1 0 15,0 0-15,-21-22 16,21 22-16,-21-21 15,0 0-15,-21 21 16,0 0 0,0 0-16,-1 0 15,1 0-15,0 21 0,21 0 16,0 1-16,0-1 16,0 0-16,0 0 0,0 0 15,0 0-15,0 1 16</inkml:trace>
  <inkml:trace contextRef="#ctx0" brushRef="#br0" timeOffset="83951.85">4022 4720 0,'0'-21'0,"0"42"47,0 0-47,0 1 0,21 20 16,-21-21-16,21 0 0,-21 0 15,21 22-15,-21-22 0,0 0 0,0 21 16,0-20-16,0-1 0,0 0 15,0 0-15,0 0 0,21 0 0,-21 1 16,21-22 15,-21-22-15,0 1 0,22 0-16,-1 0 0</inkml:trace>
  <inkml:trace contextRef="#ctx0" brushRef="#br0" timeOffset="84183.73">4381 4593 0,'0'0'0,"0"21"15,-21 1 1,0-1-16,0 21 16,0-21-16,0 22 0,-1-1 0,1-21 15,21 21-15,-21 1 0,0-1 16,0-21-16,0 0 0,21 22 0,0-22 15,0 0-15,-22 0 0,22 0 16,22-21 15,-1-21-31,-21 0 16,21 0-16</inkml:trace>
  <inkml:trace contextRef="#ctx0" brushRef="#br0" timeOffset="84551.51">4424 4890 0,'21'0'0,"0"0"16,0 0-16,0 0 16,1 0-16,-1 0 0,0-22 0,0 22 15,0-21-15,0 21 0,1-21 0,-1 0 16,0 21-16,0-21 0,-21 0 15,0-1-15,0 1 0,0 0 16,-21 21 0,0 0-16,0 0 0,-1 0 15,1 21-15,0-21 16,0 21-16,0 1 0,0 20 16,21-21-16,0 0 0,-22 22 0,22-22 15,0 0-15,-21 0 0,21 21 0,0-20 16,0-1-16,0 0 15,0 0-15,21-21 0,1 0 0,-1 0 16,0 0-16,0 0 0,0 0 0,0 0 16,1 0-16,-1 0 0,21-21 15,-21 21-15,0-21 0,22 0 16</inkml:trace>
  <inkml:trace contextRef="#ctx0" brushRef="#br0" timeOffset="84943.29">5038 4678 0,'0'0'0,"0"-21"15,21 21 1,0 0-16,0 0 0,0 0 16,0 0-16,1 0 0,-1 0 0,0 0 15,0 0-15,0 21 16,0 0-16,-21 0 0,22 0 0,-1 1 15,-21 20-15,0-21 0,0 21 16,0-20-16,0 20 0,0-21 0,0 21 16,0-20-16,0-1 0,-21 0 0,-1 0 15,22 0-15,0 0 0,-21-21 16,0 22-16,21-44 31,0 1-31,0 0 16,0 0-16,0 0 0,21-22 0,0 22 15,-21-21-15,22 0 0,-1-1 16,0 22-16,0-21 0,0-1 16,0 22-16,1 0 0,-22 0 0,21 0 15,0 0-15,0 21 16,-21-22-16</inkml:trace>
  <inkml:trace contextRef="#ctx0" brushRef="#br0" timeOffset="85567.95">5609 4572 0,'0'0'0,"0"-21"15,-21-21 1,21 20-16,0 1 16,0 42-1,0 1-15,0-1 16,0 21-16,0-21 0,0 22 16,0-1-16,0 21 0,0-20 0,0-1 15,0 0-15,0 22 0,0-22 16,0 1-16,0-1 0,0-21 0,0 21 15,0-20-15,0-1 0,0 0 0,0 0 16,0 0-16,21-21 31,-21-21-31,21 21 0,0-21 16,-21 0-16,22 0 0</inkml:trace>
  <inkml:trace contextRef="#ctx0" brushRef="#br0" timeOffset="85811.81">5927 4763 0,'0'0'16,"0"-22"-16,21 22 0,-21 22 31,-21 20-31,-1-21 16,1 0-16,0 22 0,0-22 16,0 21-16,0-21 0,-1 22 0,1-22 15,0 21-15,0-21 0,-21 0 0,42 1 16,-22-1-16,22 0 15,-21-21-15,21-21 32,21 21-32,1-21 15,-22-1-15,21 1 0,0-21 0,-21 21 16,21-22-16,0 1 0</inkml:trace>
  <inkml:trace contextRef="#ctx0" brushRef="#br0" timeOffset="86004.3">5905 4720 0,'22'0'15,"-1"21"-15,-21 1 16,21-1-16,-21 0 0,0 0 0,0 21 16,21-20-16,-21 20 15,21-21-15,0 21 0,-21-20 0,0-1 16,22 0-16,-22 0 0,21 0 0,-21 0 16,0 1-16,21-22 0,0 0 15,-21 21-15,21-21 0,0 0 16,1-21-16,-22-1 15,21 1-15,0 0 0</inkml:trace>
  <inkml:trace contextRef="#ctx0" brushRef="#br0" timeOffset="86275.23">6265 4318 0,'0'0'0,"0"-21"0,-21 0 0,21 0 16,0-1-16,-21 22 15,21 22 1,0-1-16,0 21 0,0-21 16,0 22-16,0-1 0,0 21 0,0-20 15,0-1-15,0 0 0,0 22 0,0-22 16,0 22-16,0-22 0,0 22 16,0-22-16,-21 0 0,21-21 0,-21 22 15,21-22-15,0 21 0,0-21 16,0 1-16,0-1 15,21-21 1,0 0-16,0-21 0,0-1 0,-21 1 16</inkml:trace>
  <inkml:trace contextRef="#ctx0" brushRef="#br0" timeOffset="86892.39">6837 4805 0,'0'0'0,"21"0"0,0-21 16,0 0-16,-21-1 15,0 1-15,0 0 16,0 0-16,0 0 16,0 0-16,0-1 0,0 1 15,-21 0 1,0 21-16,0 0 15,0 0-15,-1 0 0,1 0 0,0 21 16,0-21-16,0 21 0,-22 1 16,22 20-16,0-21 0,21 0 0,-21 22 15,0-1-15,21 0 0,-21-21 0,21 22 16,-22-1-16,22-21 16,0 22-16,0-22 0,0 0 0,0 0 15,0 0-15,0 0 0,0 1 0,22-22 16,-1 0-16,0 0 15,0 0-15,0 0 0,0 0 0,1-22 16,-1 1-16,0 21 0,0-21 16,0-21-16,0 21 0,1-1 15,-1-20-15,-21 0 0,21 21 0,0-22 16,-21 1-16,0 0 0,21 20 16,0 1-16,-21-21 0,22 21 0,-22 0 15,0 42 1,0 0-1,0 0-15,0 21 16,0-20-16,0 20 0,0-21 0,0 21 16,0-20-16,0 20 0,0-21 15,0 21-15,0-20 0,0-1 0,21 0 16,0 0-16,0 0 0,-21 0 0,21-21 16,0 0-16,1 22 0,-1-22 15,0 0-15,0 0 0,0 0 0,0-22 16,1 22-16,-1-21 0,0 0 0,0 0 15,-21 0-15,21-22 0,0 22 16,-21-21-16,0 21 0</inkml:trace>
  <inkml:trace contextRef="#ctx0" brushRef="#br0" timeOffset="87100.32">7345 4720 0,'0'-21'0,"0"42"0,21-63 16,-21 21-16,0 42 31,0 0-31,0 21 16,0-20-16,0-1 0,0 0 0,0 21 15,0-21-15,0 22 0,0-22 0,0 0 16,0 0-16,0 0 0,0 1 16,0-1-16,0 0 0,0-42 47,0 0-32,21 21-15,-21-22 0,0-20 0,0 21 16</inkml:trace>
  <inkml:trace contextRef="#ctx0" brushRef="#br0" timeOffset="87443.32">7387 4339 0,'0'0'16,"0"-21"-16,-21 21 0,0 0 0,0 0 16,-1 21-16,22 0 15,-21 1-15,21-1 0,0 0 16,0 0-16,0 0 0,0 0 0,0 1 15,21-1 1,1-21-16,-1 0 0,0 0 16,0 0-16,0 0 0,0 0 15,1 0-15,-22-21 0,0-1 16,21 1-16,0 0 0,-21 0 16,0 0-16,0 0 0,0-1 15,0 1-15,0 0 0,-21 0 0,0 21 16,-1-21-16,1 21 0,0 0 15,0 0-15,0 21 16,0 0 0,21 0-16,0 0 0,0 1 0,0-1 15,0 0-15,0 0 16,0 0-16,21-21 16</inkml:trace>
  <inkml:trace contextRef="#ctx0" brushRef="#br0" timeOffset="87780.68">7959 4085 0,'0'0'0,"-22"0"31,1 21-15,21 1-16,0-1 0,0 0 0,0 21 15,-21 1-15,21-1 0,-21 0 16,21 22-16,-21-22 0,21 22 0,0-22 16,-21 21-16,21 1 0,-22-22 0,22 22 15,0-22-15,0 0 0,0 1 16,0-1-16,0 0 0,0-20 0,0 20 16,0-21-16,0 0 0,22 0 15,-1-21-15,0 0 16,0 0-16,0 0 15,0 0-15,-21-21 0,22 0 0,-1 21 16,0-21-16,0-21 0,-21 20 16,21-20-16,0 21 0</inkml:trace>
  <inkml:trace contextRef="#ctx0" brushRef="#br0" timeOffset="88036.11">7683 4530 0,'0'0'0,"-21"0"0,64 21 31,-22-21-31,21 0 16,-21 0-16,22 0 0,-1 0 0,21 0 16,-20 0-16,-1 0 0,0 0 0,-20-21 15,20 21-15,-21 0 0,21 0 16,-20 0-16,-1-21 0,0 21 15,-42 0 17</inkml:trace>
  <inkml:trace contextRef="#ctx0" brushRef="#br0" timeOffset="91184.46">9800 4509 0,'0'0'0,"0"-22"0,21 22 0,-21-21 0,0 0 16,0 0-16,21 0 0,-21 0 0,22-1 16,-22 1-16,0 0 15,0 0-15,0 0 16,0 42-1,0 0-15,0 0 16,0 0-16,0 22 0,0-1 0,0-21 16,0 22-16,0-1 0,0 0 15,0 1-15,0-1 0,0 0 0,0 1 16,0-1-16,0 0 0,0-21 0,0 22 16,0-22-16,0 0 0,0 0 15,0 0-15,21-21 16,0 0-16,0 0 15,0-21-15,0 0 16,1 0-16,-1 0 0,0 0 16,0-1-16,0 1 0,0-21 0,1 21 15,-1 0-15,0-22 0,0 22 0,0-21 16</inkml:trace>
  <inkml:trace contextRef="#ctx0" brushRef="#br0" timeOffset="91584.15">10308 4509 0,'0'0'0,"-21"0"31,0 21-31,0 0 16,-1 0-16,1 0 0,-21 22 0,21-22 16,0 0-16,-1 21 0,-20-21 15,21 22-15,-21-22 0,20 21 0,1-21 16,0 1-16,0-1 0,0 0 0,21 0 16,0-42 15,21 0-31,0 21 15,0-43-15,-21 22 0,21 0 16,1 0-16,-1-21 0,0 20 16,0-20-16,0 21 0,0-21 0,1 20 15,-1-20-15,0 21 0,0 0 16,0 21-16,0-21 0,1 21 16,-1 0-16,0 0 0,0 21 15,-21 0-15,21 0 0,0 0 16,-21 0-16,22 1 0,-22-1 0,21 0 15,0 0-15,-21 0 0,0 22 0,21-22 16,0-21-16,-21 21 0,0 0 16,21 0-16,1-21 0,-1 0 15,0 0-15,0 0 16,0-21-16,-21 0 16,21 0-16,-21 0 0,22-1 0,-22 1 15</inkml:trace>
  <inkml:trace contextRef="#ctx0" brushRef="#br0" timeOffset="91800.2">10689 4212 0,'0'0'0,"0"-21"0,0 42 15,0 0-15,0 1 16,0-1-16,0 21 0,0 0 16,0 1-16,0-1 0,0 0 0,0 1 15,-21-22-15,21 21 0,-21 1 0,21-1 16,-21 0-16,21-21 15,0 22-15,0-22 0,0 0 0,0 0 16,0 0-16,21-21 16,0 0-16,0 0 15,0-21-15,0 21 0,1-21 0</inkml:trace>
  <inkml:trace contextRef="#ctx0" brushRef="#br0" timeOffset="92051.23">11345 4382 0,'-21'0'16,"42"0"15,0 0-15,1 0-16,-1 0 0,0 0 0,0 0 15,0 0-15,0 0 16,1 0-16</inkml:trace>
  <inkml:trace contextRef="#ctx0" brushRef="#br0" timeOffset="92204.14">11176 4593 0,'0'0'0,"0"21"0,21-21 32,0 0-32,0 0 15,22 0-15,-22 0 0,0 0 0,0-21 16,0 21-16,22-21 0,-22 21 0,0-21 16,21 21-16,-20-21 0</inkml:trace>
  <inkml:trace contextRef="#ctx0" brushRef="#br0" timeOffset="92763.9">12023 4318 0,'0'0'15,"-22"-21"-15,22 0 0,-21 21 0,21-21 16,-21 21-16,21-22 0,0 1 0,0 0 15,0 0-15,21 21 0,0-21 16,1 21-16,-1 0 0,0 0 16,0 0-16,0 0 0,0 0 15,22 0-15,-22 21 0,0 0 0,0 0 16,0 22-16,1-22 0,-1 21 16,-21-21-16,0 22 0,0-22 0,21 21 15,-21-21-15,0 22 0,0-22 0,0 0 16,0 0-16,-21 0 0,21 0 15,-21 1-15,21-1 0,-22-21 16,22 21-16,-21-21 0,21-21 31,0 0-31,0-1 0,0 1 16,0-21-16,21 21 0,1 0 16,-22-22-16,21 22 0,0-21 15,0-1-15,21 1 0,-20 21 0,-1-21 16,21 20-16,-21 1 0,0 0 0,22 0 15,-22 21-15,0 0 0,0 0 16,0 21-16,1 0 0,-1 0 0,0 1 16,-21-1-16,0 21 0,21 0 0,-21-20 15,0 20-15,0-21 0,0 21 16,0-20-16,0-1 0,0 21 0,0-21 16,-21 0-16,21 1 0,0-1 31,0-42-16,0-1 1,21 22-16,0-21 0</inkml:trace>
  <inkml:trace contextRef="#ctx0" brushRef="#br0" timeOffset="93119.34">12933 4424 0,'21'0'0,"0"0"0,0 0 15,0 0-15,1 0 16,-1 0-16,0 0 16,0-21-16,0 21 0,0-21 0,22 21 15,-22-22-15,0 1 0,21 21 0,-20-21 16,-1 0-16,-21 0 0,0 0 16,0-1-16,0 1 0,0 0 15,0 0-15,-21 21 0,-22 0 16,22 0-16,0 0 0,-21 0 15,20 21-15,1-21 0,-21 42 0,21-20 16,0-1-16,-1 21 0,1-21 0,0 22 16,21-22-16,0 0 0,0 21 15,0-21-15,0 1 0,0-1 16,0 0-16,0 0 0,0 0 0,21 0 16,0-21-16,1 0 0,-1 22 15,0-22-15,0 0 0,0 0 0,22 0 16,-22 0-16,0 0 0,21-22 0,-21 1 15,22 21-15</inkml:trace>
  <inkml:trace contextRef="#ctx0" brushRef="#br0" timeOffset="93719">13631 4212 0,'0'-21'0,"0"42"31,0 0-31,0 1 0,0-1 15,-21 21-15,21-21 0,-21 22 0,21-22 16,0 21-16,0-21 0,0 22 0,0-22 16,0 21-16,0-21 0,0 0 15,0 1-15,0-1 0,0 0 0,0 0 16,0 0-16,21-21 31,0 0-31,-21-21 0,21 0 0,1 0 16,-1 0-16,0-1 0,-21 1 0,21 0 15,0 0-15,0-21 0,1 20 16,-1 1-16,0-21 0,-21 21 16,21 0-16,0-1 0,-21 1 15,0 42 1,0 1-16,0-1 16,0 0-16,0 0 0,0 0 0,0 0 15,0 1-15,0-1 0,0 21 0,0-21 16,0 0-16,0 1 0,0-1 15,0 0-15,0 0 0,0 0 16,21-21-16,1 0 16,-1 0-16,0 0 0,21 0 15,-21-21-15,1 21 0,-1-21 0,21 0 16,-21 0-16,0-1 0,1 1 16,-1 0-16,-21-21 0,21 21 15,-21-22-15,0 1 0,0 21 0,0-22 16,0 1-16,0 0 0,0 21 0,-21-1 15,0 1-15,-1 0 0,1 21 16,0 0-16,0 0 0,0 0 0,0 0 16,21 21-1,21-21 1,0 0 0,0 0-16,0 0 0,0 0 0,1 0 15,-1 0-15,0-21 0</inkml:trace>
  <inkml:trace contextRef="#ctx0" brushRef="#br0" timeOffset="94668.9">15811 3852 0,'0'0'0,"0"-21"0,0-42 16,0 42-16,0-1 15,0 44 1,0-1 0,0 0-16,0 21 0,0 1 15,0 20-15,0 1 0,0-1 0,0 1 16,-21-1-16,21 1 0,-21 20 16,0-41-16,21 20 0,-21 1 0,0-22 15,21 0-15,-22-21 0,22 22 0,0-22 16,0 0-16,0 0 0,0 0 15,0-42 1,0 0 0,22 0-16,-1 0 0,0 0 15,-21-1-15,21-20 0,0 0 0,0 21 16,1-22-16,-1 1 0,0 0 0,0-1 16,0-20-16,0 20 0,1 22 15,-1-21-15,0 21 0,0 21 16,-21 21-16,0 0 15,0 21-15,0 1 0,0-22 16,0 21-16,0 1 0,0-1 0,0 0 16,0 1-16,0-1 0,0-21 15,0 21-15,21-20 0,-21-1 16,21 0-16,1 0 0,-1 0 0,0-21 16,0 0-16,21 0 0,-20 0 15,20 0-15,0 0 0,1-21 0,-1 0 16,0 0-16,1 0 0,-1-22 0,0 22 15,-21-21-15,22-1 0,-1 1 16,-21-21-16,22-1 0,-22 1 0,0-1 16,-21-21-16,0 22 0,0-1 15,0 1-15,0-1 0,0 1 0,-21 21 16,0-1-16,-1 1 0,-20 21 0,21 0 16,-21-1-16,-1 1 0,22 21 15,-21 0-15,21 0 0,-22 21 16,22 1-16,0-1 0,21 21 0,0-21 15,0 22-15,0-22 0,0 21 16,0-21-16,0 22 0,0-22 0,21 21 16,0-21-16,0 22 0,1-22 0,-1 0 15,0 0-15</inkml:trace>
  <inkml:trace contextRef="#ctx0" brushRef="#br0" timeOffset="95030.72">16806 4360 0,'0'0'0,"0"22"16,21-22-16,1 0 15,-1 0-15,0-22 16,0 22-16,0-21 0,0 0 16,22 21-16,-22-21 0,21 0 0,-21 0 15,1-1-15,20 1 0,-21 0 16,0 0-16,-21-21 0,0 20 0,0 1 15,0 0-15,-21 21 16,-21 0-16,21 0 16,-1 21-16,-20 0 0,21 22 15,0-22-15,0 21 0,-1-21 16,1 22-16,0-1 0,0-21 0,21 22 16,0-22-16,-21 0 0,21 21 0,0-21 15,0 1-15,0-1 16,21 0-16,0-21 0,0 0 0,22 0 15,-22 0-15,0 0 0,21 0 0,1 0 16,-1-21-16,0 21 0,1-21 16,-22-1-16</inkml:trace>
  <inkml:trace contextRef="#ctx0" brushRef="#br0" timeOffset="95535.67">17674 3725 0,'0'0'0,"-106"-63"31,85 84-15,21 0-16,0 22 0,0-22 15,0 21-15,0 0 0,0 1 0,0 20 16,0 1-16,0-1 0,0 1 16,0-22-16,21 22 0,-21-22 0,0 21 15,21-20-15,-21-1 0,0-21 0,0 22 16,0-22-16,0 0 15,0 0-15,0 0 0,0-42 47,0 0-47,0 0 0,0 0 16,0-1-16,0 1 0,22-21 0,-22 21 16,21-22-16,0 22 0,0-21 15,0 21-15,0 0 0,1-22 0,-1 22 16,0 0-16,21 21 0,-21 0 0,1 0 15,20 0-15,-21 0 0,21 0 16,-20 21-16,-1 0 0,21 22 0,-21-22 16,0 21-16,1-21 15,-22 22-15,0-22 0,0 0 0,0 21 16,-22-21-16,1 1 0,-21-1 0,0 0 16,-1 0-16,1 0 0,0 0 15,20-21-15,-20 22 0,0-22 0,-1 0 16,22 0-16,0 0 0,0 0 0,0 0 15,21-22 1,0 1-16,21 0 16,0 21-16,0-21 0,0 0 0</inkml:trace>
  <inkml:trace contextRef="#ctx0" brushRef="#br0" timeOffset="95807.52">18584 3768 0,'0'0'0,"-21"0"16,0 0-16,0 0 15,0 0-15,21 21 0,0 0 16,0 21-16,0 1 0,0-1 16,0 0-16,0 22 0,0-22 0,0 22 15,0-1-15,0-20 0,0-1 16,0 21-16,0-20 0,0-22 0,0 21 15,0-21-15,0 1 0,0-1 16,0 0-16,0 0 0,0-42 31,0 0-15</inkml:trace>
  <inkml:trace contextRef="#ctx0" brushRef="#br0" timeOffset="96163.31">18224 3852 0,'0'0'0,"-21"-21"0,21-85 31,21 85-31,1 0 0,-1 0 16,0 21-16,21-21 0,1 21 0,20 0 16,1 0-16,-22 0 0,21 0 0,1 21 15,-1 0-15,1 0 0,-1 0 16,1 22-16,-1-1 0,1 0 0,-22 22 15,22-22-15,-22 22 0,-21-1 16,0 22-16,1-22 0,-22-20 0,0 20 16,-22 1-16,1-22 0,0 22 0,-21-22 15,-1-21-15,-20 21 0,21-20 16,-1 20-16,-20-21 0,20-21 16,1 21-16,0-21 0,-1 0 0,1 0 15,21 0-15,-21 0 0,20 0 16,1 0-16,21-21 15,0 0-15,0 0 16,21 0-16,1 21 16,-1-22-16,0 1 0,21 21 0,-21-21 15</inkml:trace>
  <inkml:trace contextRef="#ctx0" brushRef="#br0" timeOffset="96583.78">19304 4297 0,'-21'-85'15,"21"64"1,21 0-16,0 21 0,0 0 16,0 0-16,1 0 0,-1 0 0,21 0 15,-21 0-15,0 21 0,1 0 16,20 0-16,-21 1 0,0-1 0,0 21 15,-21-21-15,0 22 0,22-22 16,-22 21-16,0-21 0,0 22 16,0-22-16,0 0 0,0 0 0,-22 0 15,1-21-15,21 21 0,-21 1 0,0-22 16,0 0-16,0 0 16,21-22-1,0 1-15,0 0 0,0 0 16,0 0-16,0 0 0,21-22 15,0 22-15,-21-21 0,21 21 0,0-22 16,0 22-16,-21 0 0,22 0 16,-1 0-16,0-1 0,0 22 15,0 0-15,0 0 16,1 0-16,-1 0 0,0 0 16</inkml:trace>
  <inkml:trace contextRef="#ctx0" brushRef="#br0" timeOffset="96823.64">20045 4149 0,'0'0'15,"0"-21"-15,-21 42 32,21 0-17,0 0-15,0 21 0,-22-20 0,22 20 16,0 0-16,-21-21 0,21 22 15,0-1-15,0-21 0,0 0 0,0 1 16,0-1-16,0 0 0,0 0 16,0 0-16,0-42 47,0 0-47</inkml:trace>
  <inkml:trace contextRef="#ctx0" brushRef="#br0" timeOffset="97003.54">20024 4085 0,'0'-42'0,"0"84"0,-22-105 0,1 42 0,0-1 15,21 1-15,-21 21 16,21 21 15,0 1-15,21-22-16,-21 21 0,21 0 15,0-21-15,-21 21 0</inkml:trace>
  <inkml:trace contextRef="#ctx0" brushRef="#br0" timeOffset="97412.32">20362 4170 0,'0'0'0,"-63"-21"31,63 42-15,0 0-16,0 0 0,0 0 15,0 1-15,0 20 0,0-21 0,0 21 16,21-20-16,0 20 0,-21-21 16,0 21-16,0-20 0,0-1 0,21 0 15,-21 0-15,0 0 0,0 0 16,0 1-16,21-22 15,1 0 1,-1 0-16,0 0 16,-21-22-16,21 1 0,-21 0 15,21 0-15,0 0 0,-21 0 0,0-1 16,22 1-16,-1-21 0,0 21 0,-21-22 16,0 22-16,0 0 0,21 0 15,-21 0-15,21 0 0,-21-1 0,0 1 16,21 21 15,-21 21-31,0 1 16,0-1-1</inkml:trace>
  <inkml:trace contextRef="#ctx0" brushRef="#br0" timeOffset="97748.13">20764 4382 0,'43'0'31,"-22"0"-31,0 0 0,0-22 16,0 22-16,1-21 0,-1 21 0,0-21 15,0 21 1,-21-21-16,0 0 16,0 0-16,-21 21 15,0 0 1,0 0-16,-1 21 0,1 0 0,0 0 15,21 0-15,-21 0 0,0 1 0,0 20 16,21-21-16,-22 0 0,22 22 16,0-22-16,0 0 0,0 0 0,0 0 15,0 0-15,0 1 0,22-22 0,-1 21 16,0-21-16,0 0 16,21 0-16,-20 0 0,-1 0 0,0 0 15,21 0-15,-21 0 0,1 0 0,-1-21 16,0-1-16,0 22 15,0-21-15,0 0 0</inkml:trace>
  <inkml:trace contextRef="#ctx0" brushRef="#br0" timeOffset="98095.88">21230 4276 0,'0'0'0,"21"-21"31,-21-1-31,21 22 0,1 0 16,-1 0-16,0 0 0,0 0 15,0 22-15,0-1 16,-21 0-16,22 0 0,-22 0 0,21 0 16,-21 22-16,0-22 0,0 0 15,0 0-15,0 0 0,0 1 16,0-1-16,0 0 0,0 0 0,0 0 16,-21-21-16,21 21 0,-22-21 15,1 0-15,21-21 31,0 0-31,0 0 0,0 0 16,0 0-16,21-1 0,1 1 16,-1-21-16,0 21 0,0-22 0,0 22 15,-21 0-15,21 0 0,1-21 0,-1 20 16,0 1-16,0 0 0,-21 0 16,21 21-16,0-21 0,-21 0 15,0-1-15,22 1 0,-22 0 0</inkml:trace>
  <inkml:trace contextRef="#ctx0" brushRef="#br0" timeOffset="99063.34">21992 3874 0,'0'0'0,"0"-22"0,0 1 15,0 0-15,0 0 0,0 0 16,0 42 0,0 0-1,0 0-15,0 22 0,0-1 16,0 0-16,-21 22 0,21-1 0,0-20 16,-21 20-16,21-21 0,0 22 15,-21-22-15,21 1 0,-22-1 16,22 0-16,-21-21 0,21 22 0,0-22 15,0 0-15,0 0 0,0-42 47,21 0-47,1 21 0,-22-42 0,21 20 16,-21 1-16,21 0 0,0-21 16,-21-1-16,21 1 0,0 0 0,1-1 15,-22 22-15,21-21 0,0 0 0,-21 20 16,0 1-16,21 0 0,0 21 15,-21 21 1,0 0 0,0 22-16,0-22 0,0 0 0,0 21 15,0 1-15,0-22 0,0 21 0,0-21 16,0 22-16,21-22 0,-21 0 16,22 0-16,-22 0 0,21 1 0,0-22 15,0 21-15,0-21 0,22 0 16,-22 0-16,21 0 0,-21 0 15,22-21-15,-1-1 0,-21 1 0,21 0 16,-20 0-16,20 0 0,-21-22 16,0 22-16,0-21 0,-21-22 15,0 22-15,22-21 0,-22 20 0,0-20 16,0 20-16,0-20 0,-22 21 16,1-1-16,0 1 0,0 21 0,0-22 15,0 22-15,-1 0 0,1 0 0,0 21 16,0 0-16,0 0 15,0 0-15,21 21 0,0 0 16,0 0-16,0 1 0,0 20 16,0-21-16,0 21 0,0-20 0,0-1 15,0 21-15,0 0 0,21-20 16,0-1-16,0 21 0</inkml:trace>
  <inkml:trace contextRef="#ctx0" brushRef="#br0" timeOffset="99767.52">23220 4255 0,'0'0'15,"0"-22"-15,0 1 0,0 0 0,0 0 16,0 0-16,0 0 0,0-1 16,0 1-16,0 0 0,-21 21 0,-1 0 15,1 0-15,0 0 16,0 0-16,0 21 0,0 0 15,-1 1-15,-20 20 0,42-21 16,-21 21-16,0-20 0,0 20 0,-1-21 16,22 21-16,-21-20 0,21-1 15,0 0-15,0 0 0,0 0 0,0 0 16,21 1 0,1-22-16,-1 0 0,0 0 15,0 0-15,-21-22 0,21 22 0,0-21 16,1 0-16,-22 0 0,21 0 15,0 0-15,-21-1 0,21 1 0,0-21 16,-21 21-16,0-22 0,21 1 16,1 21-16,-22 0 0,21 0 15,-21-1-15,0 44 16,0 20 0,0-21-16,0 0 0,0 22 15,0-22-15,0 21 0,0-21 0,0 22 16,0-22-16,0 0 0,0 0 15,0 0-15,0 0 0,21 1 16,0-22-16,0 0 0,0 0 16,1 0-16,-1 0 15,0-22-15,0 1 0,0 0 16,-21 0-16,21 0 0,1 0 16,-1-1-16,0 1 0,0-21 15,0 0-15,0 20 0,1-20 0,-1 21 16,0-21-16,-21 20 0,21 1 0,-21 0 15,21 21-15,-21 21 16,0 22 0,0-22-16,0 0 0,0 21 15,0 1-15,0-22 0,-21 21 0,21-21 16,0 22-16,0-22 0,0 0 0,0 0 16,0 0-16,0 0 0,0 1 15,0-44 32,0 1-47,0 0 0</inkml:trace>
  <inkml:trace contextRef="#ctx0" brushRef="#br0" timeOffset="100108.02">23664 3747 0,'0'0'0,"-21"0"0,0 84 32,21-63-32,0 1 15,21-22-15,0 0 0,0 0 16,1 0-16,-1 0 0,0 0 16,0 0-16,0 0 0,0 0 0,1-22 15,-1 22-15,-21-21 0,0 0 0,0 0 16,0 0-16,0 0 15,0-1-15,-21 22 0,21-21 0,-22 0 16,1 21-16,0 0 0,0 0 16,0 0-16,0 0 0,-1 0 0,1 0 15,0 21-15,21 0 0,-21 1 16,21-1-16,-21 0 16,21 0-16,0 0 0,21 0 15,0-21-15,0 0 16,0 0-16</inkml:trace>
  <inkml:trace contextRef="#ctx0" brushRef="#br0" timeOffset="100427.87">24215 3598 0,'0'0'0,"0"-21"15,0 42 16,0 1-15,0 20-16,-22-21 0,22 21 0,0 1 16,0-1-16,-21 0 0,21 1 15,-21 20-15,21 1 0,-21-22 0,21 22 16,0-22-16,0 0 0,0 1 16,0-1-16,0-21 0,0 21 0,0-20 15,0-1-15,0 0 0,0 0 0,0 0 16,21-21-16,0 0 15,0 0-15,1 0 0,-1 0 16,0 0-16,0-21 0,-21 0 16,21 21-16,0-21 15,-21 0-15,22-1 0,-22 1 0,0 0 16</inkml:trace>
  <inkml:trace contextRef="#ctx0" brushRef="#br0" timeOffset="100659.74">23918 4085 0,'21'0'31,"1"-21"-31,-1 21 0,0 0 16,0 0-16,0 0 0,22-21 15,-22 21-15,21 0 0,-21 0 16,22 0-16,-22 0 0,21 0 0,-21 0 15,22 0-15,-22 0 0,0 0 16,0-21-16,-21 0 16</inkml:trace>
  <inkml:trace contextRef="#ctx0" brushRef="#br0" timeOffset="104088.3">25273 2900 0,'21'0'0,"0"-21"0,0 21 16,1 0-16,-1-21 16,0 21-16,0-22 0,0 22 0,0-21 15,1 0 1,-1 0-1,-42 21 17,-1 0-32,1 0 15,0 0-15,0 0 16,0 0-16,0 21 0,-1 0 0,1-21 16,21 21-16,-21 1 0,0-22 15,0 21-15,0 0 0,-1 0 0,1 0 16,0 22-16,0-22 0,0 0 15,0 21-15,-1-21 0,1 22 16,0-1-16,0 0 0,0 1 0,21-1 16,-21 0-16,-1 1 0,22-1 0,-21 0 15,0 1-15,21-1 0,-21 0 16,0 1-16,21-1 0,-21 0 0,-1 1 16,1-1-16,21-21 0,-21 22 0,0-1 15,21 21-15,0-20 0,-21-1 16,21 0-16,-21 1 0,21 20 0,0-20 15,-22-1-15,22 0 0,0 1 0,0-1 16,0 0-16,0 1 16,0-1-16,0 0 0,22 1 0,-1-22 15,0 21-15,0 0 0,0-20 0,0 20 16,1-21-16,-1 21 0,0-20 0,0-1 16,21 0-16,-20 0 0,20 0 15,-21 0-15,21 1 0,-20-22 0,20 21 16,-21-21-16,0 21 0,0-21 0,22 0 15,-22 0-15,0 0 16,0 0-16,-21-21 16,0 0 15,0-1-15,0 1-16</inkml:trace>
  <inkml:trace contextRef="#ctx0" brushRef="#br0" timeOffset="105523.16">31517 2815 0,'0'-21'0,"-21"21"16,0 0-1,0-21-15,-1 21 16,1 0-1,21-21-15,-21 21 0,42 0 47,0 0-47,1 0 16,20 21-16,-21 0 0,21-21 0,-20 21 16,20 0-16,0 1 0,-21-1 15,22 0-15,-1 0 0,0 0 16,1 0-16,-1 22 0,0-22 15,22 21-15,-22 1 0,1-22 0,-1 42 16,0-20-16,1-1 0,-1 21 16,0-20-16,-21 20 0,1 1 15,-1-22-15,0 22 0,0-1 0,-21-21 16,0 22-16,0-22 0,0 22 16,0-1-16,-21-20 0,0 20 0,0 1 15,-22-1-15,22-21 0,-21 22 16,21-22-16,-22 22 0,22-22 0,-21 0 15,21 1-15,-22-1 0,22 0 16,-21 1-16,21-22 0,-22 21 16,22-21-16,-21 22 0,21-22 0,-22 0 15,22 0-15,-21 0 0,21-21 16,-22 22-16,22-22 0,0 21 0,0-21 16,0 0-16,-1 0 0,1 0 15,0 0-15,21-21 31,0-1-31,21 1 0,0 0 16,1 0-16,-1 0 0,0 21 16</inkml:trace>
  <inkml:trace contextRef="#ctx0" brushRef="#br0" timeOffset="105903.5">33316 4170 0,'0'0'0,"-21"-42"32,21 20-32,0 1 15,21 42 63,-21 1-62,0-1 0,0 0-16</inkml:trace>
  <inkml:trace contextRef="#ctx0" brushRef="#br0" timeOffset="106240.38">33189 4593 0,'0'0'0,"-21"0"0,42 0 62,0 0-62,1-21 16,-1 21-16,0 0 15,0 0-15,0 0 16,-21 21-16,0 0 16,0 1-16,0-1 0,0 0 15,-21 0-15,0 0 0,0 22 0,0-22 16,-1 0-16,1 21 0,-21-21 16,0 1-16,-1-1 0,1 0 0,0-21 15,-1 21-15,1-21 16,-22 0-16,22 0 0,0 0 0,21 0 15</inkml:trace>
  <inkml:trace contextRef="#ctx0" brushRef="#br0" timeOffset="107055.81">33274 4128 0,'-21'0'15,"0"0"1,-1 21 0,44-21 46,-1 0-62,0-21 31,-21-1-15,-21 22 0,0 0-16,-1 0 15,1 22-15,21-1 0,0 0 16,-21-21-1,21 21-15,0 0 16,0 0 0,21-21-16,0 0 15,1 0-15,-1 0 0,0 0 0,0 0 16,0 0-16,0 0 0,1-21 16,-1 21-16,-21-21 0,21 0 15,-21 0-15,0 0 16,0-1-16,0 1 15,-21 21-15,0 0 16,-1 0-16,1 0 0,-21 21 16,21-21-16,0 22 0,-1-1 15,1 0-15,0 0 0,21 0 16,0 0-16,-21 1 0,21-1 16,21-21-1,0 0 1,0 0-16,1 0 0,-22-21 15,21 21-15,-21-22 0,21 22 16,-21-21-16,21 21 0,-21-21 16</inkml:trace>
  <inkml:trace contextRef="#ctx0" brushRef="#br0" timeOffset="107875.48">33020 4657 0,'-21'0'0,"21"21"31,0 0-15,21-21-16,0 0 15,0 0-15,0 0 0,1 0 16,20 0-16,-21 0 0,0 0 16,0-21-16,1 21 0,-22-21 15,21 21-15,-21-21 0,21 21 0,-21-22 16,0 1-16,0 0 16,-21 21-1,0 0-15,-1 0 16,1 0-16,0 0 0,0 0 0,0 21 15,0-21-15,-1 21 0,22 1 16,-21-22-16,21 21 16,0 0-1,21-21 1,1 0-16,-1 0 0,0 0 16,0 0-16,0 0 15,0 0-15,1 0 0,-22-21 16,21 0-16,0-1 15,-21 1-15,0 0 16,0 0 0,-21 21-1,0 0-15,-1 0 0,1 0 16,0 21-16,0-21 0,21 21 16,-21-21-16,21 21 0,-21-21 0,21 22 15,0-1 1,21-21-1,0 0 1,0 0-16,0 0 16,0 0-1,-21-21-15,0-1 0,-21 22 47,0 0-31,0 0-1,0 0-15</inkml:trace>
  <inkml:trace contextRef="#ctx0" brushRef="#br0" timeOffset="116735.16">25739 3916 0,'21'0'15,"0"0"1,0 0-1,0 0 1,-21-21-16,0 0 16,0-1-16,-21 1 15,0 0-15,0 21 0,21-21 16,-21 21-16,-1 0 0,-20 0 16,21-21-16,0 21 0,0 0 0,-22 0 15,22 0-15,-21 21 0,21-21 16,-22 21-16,22 0 0,0 0 0,-21 22 15,20-22-15,1 21 0,0 1 0,21-22 16,0 21-16,-21 0 0,21-20 16,0 20-16,0-21 0,0 21 15,0-20-15,21-1 0,0 0 0,0-21 16,1 21-16,-1-21 0,21 0 16,-21 0-16,22 0 0,-1 0 0,0 0 15,-21-21-15,22 0 0,-1 21 0,-21-43 16,22 22-16,-22 0 0,0-21 15,21-1-15,-21 1 0,1 0 0,-1-1 16,0 1-16,0 0 0,0-22 16,-21 22-16,21 0 0,-21-22 0,22 22 15,-22-22-15,0 22 0,0 0 0,0-1 16,0 1-16,0 0 16,0 20-16,0 1 0,-22 21 15,1 0-15,0 21 16,0 1-16,0-1 0,0 21 0,-1 0 15,1 22-15,21-22 0,0 22 0,-21-22 16,21 22-16,0-1 0,0-21 16,0 22-16,0-22 0,0 1 0,0-1 15,21 0-15,-21 1 0,21-22 16,1 21-16,-22-21 0,21 0 16,0 1-16,0-22 0,0 0 15,0 0-15,1 0 16,-1 0-16,0-22 0</inkml:trace>
  <inkml:trace contextRef="#ctx0" brushRef="#br0" timeOffset="117187.9">26204 3958 0,'0'0'0,"0"-21"0,0 0 31,21 21-31,1 0 0,-1-21 0,0 21 16,0 0-16,0 0 15,0 0-15,1 0 0,-1 0 16,0 0-16,0 0 0,0 21 16,-21 0-16,0 0 0,0 22 15,0-22-15,0 0 0,0 21 16,0-21-16,0 1 0,0 20 0,0-21 15,-21 0-15,0 0 0,21 1 0,-21-22 16,21 21-16,0-42 47,0-1-47,0 1 16,21 0-16,-21 0 0,0 0 0,21-22 15,0 22-15,-21 0 0,0-21 16,21 21-16,1-1 0,-22 1 0,0 0 15,0 0-15,21 0 0,0 21 16,-21-21-16,21 21 0,0 0 16,0 0-1,1 0-15,-1 0 16,0 0-16</inkml:trace>
  <inkml:trace contextRef="#ctx0" brushRef="#br0" timeOffset="117415.77">26818 3895 0,'0'-21'32,"0"42"-1,-21 0-31,21 0 16,0 0-16,-21 22 0,21-22 15,0 0-15,0 0 0,0 0 0,0 0 16,0 1-16,0-1 0,0 0 15,-21 0-15,21 0 0</inkml:trace>
  <inkml:trace contextRef="#ctx0" brushRef="#br0" timeOffset="117635.65">26776 3725 0,'0'0'16,"-21"-21"-16,21 0 0,-22 21 0,22-21 15,0 0 1,22 21 15,-1 0-31,0 21 16,0-21-16,-21 21 0,21-21 15,0 0-15,1 21 0,-1-21 16</inkml:trace>
  <inkml:trace contextRef="#ctx0" brushRef="#br0" timeOffset="117923.69">27072 3747 0,'0'21'47,"21"-21"-47,-21 21 16,21 0-16,-21 0 0,0 0 15,22 22-15,-22-22 0,21 0 0,-21 21 16,0 1-16,0-22 0,0 21 16,21-21-16,-21 1 0,0-1 0,0 0 15,0 0-15,0 0 0,0 0 0,0 1 16,21-22-16,-21-22 47,0 1-47,0 0 0,21 0 0,-21-21 15,21 20-15,1 1 0</inkml:trace>
  <inkml:trace contextRef="#ctx0" brushRef="#br0" timeOffset="118140.57">27453 3662 0,'0'0'15,"0"21"1,-21 0 0,21 0-16,-21 1 0,0 20 0,-1-21 15,1 21-15,21-20 0,-21 20 16,0-21-16,0 21 0,0-20 0,21 20 16,0-21-16,-22 0 0,22 22 15,-21-22-15,21 0 16,0 0-16,21-21 15,1 0-15,-1 0 16,0 0-16</inkml:trace>
  <inkml:trace contextRef="#ctx0" brushRef="#br0" timeOffset="118527.35">27601 3937 0,'0'0'0,"-21"0"0,42 0 31,0 0-15,1 0-16,-1 0 0,0 0 0,21-21 16,-21 21-16,1-21 0,20 21 0,-21-21 15,0-1-15,0 22 0,1-21 16,-1 0-16,0 0 0,-42 21 31,0 0-31,-1 0 16,1 21-16,-21 0 0,21 0 0,0 1 15,-22-1-15,22 0 0,0 0 16,0 0-16,21 0 0,0 22 0,0-22 16,0 0-16,0 0 0,0 0 0,0 1 15,21-1-15,0-21 16,0 0-16,0 21 0,1-21 0,20 0 15,-21 0-15,0 0 0,22 0 16,-22 0-16,21-21 0,-21 21 0,0-21 16,1-1-16</inkml:trace>
  <inkml:trace contextRef="#ctx0" brushRef="#br0" timeOffset="118923.12">28152 3810 0,'0'0'0,"0"-21"15,63-43 1,-42 64 0,0-21-16,1 21 0,20 0 0,-21 0 15,0 0-15,22 0 0,-22 21 16,21 1-16,-21-1 0,0 0 0,1 0 16,-1 0-16,-21 0 0,0 1 15,0 20-15,0-21 0,0 21 16,0-20-16,0-1 0,0 21 0,-21-21 15,-1 0-15,1 1 0,0-1 16,0-21-16,0 0 0,0 0 16,-1 0-1,22-21-15,0-1 16,0 1-16,0 0 0,0 0 0,22 0 16,-1-22-16,-21 22 0,21-21 15,0 21-15,0-22 0,0 22 0,1-21 16,-1 21-16,0 0 0,-21-1 15,21 22-15,0-21 0,0 21 0,1 0 16,-1 0-16,0 0 16,-21 21-16,21 1 15,-21-1-15,0 0 0</inkml:trace>
  <inkml:trace contextRef="#ctx0" brushRef="#br0" timeOffset="119580.75">29210 4255 0,'-21'-22'15,"0"22"1,-1 0 46,1 0-46,0 0 0,21-21-16,0 0 0,0 0 15,21 0 1,0 0-16,1-1 15,-1 22-15,0 0 16,0 0-16,-21 22 16,0-1-1,0 0-15,0 0 0,0 0 16,-21-21-16,21 21 0,-21 1 0,0-1 16,-1-21-16,22 21 0,-21-21 15,0 0-15,21 21 16,-21-21-16,21-21 15,0 0 1,0 0-16,0-1 16,21 1-1,-21 0-15,21 0 0,0 0 0,1 0 16,-22-1-16,21 1 0,0 0 16,0 0-16,0 21 15,0 0-15,1 0 16,-22 21-16,0 0 15,21 0-15,-21 1 0,0-1 0,0 0 16,0 21-16,0-21 0,0 1 16,-21 20-16,-1-21 0,-20 21 0,21-20 15,0-1-15,-22 0 0,1 0 16,21 0-16,-21 0 0,-1 1 0,1-1 16,21-21-16,-22 0 0</inkml:trace>
  <inkml:trace contextRef="#ctx0" brushRef="#br0" timeOffset="121200.2">30395 3535 0,'-21'0'0,"21"-21"0,0 0 15,0-1 1,0 1-16,-21 21 47,21 21-31,0 1-16,0-1 0,0 0 15,0 21-15,-21 1 0,21-1 0,0 0 16,0 1-16,0-1 0,0 0 15,0 1-15,0-1 0,0 0 0,-21 1 16,21-22-16,0 21 0,0-21 16,0 0-16,0 1 0,0-1 0,0 0 15,0 0-15</inkml:trace>
  <inkml:trace contextRef="#ctx0" brushRef="#br0" timeOffset="121709.09">30776 3577 0,'0'0'0,"21"-21"31,-21 42-31,0 0 0,-21 1 0,21-1 16,-21 0-16,0 0 16,0 0-16,21 22 0,0-22 0,-21 21 15,21-21-15,-22 0 0,22 22 16,0-22-16,0 0 0,0 21 0,0-20 16,0-1-16,0 0 0,22-21 15,-1 21-15,0 0 0,0-21 0,0 0 16,0 0-16,1 21 0,20-21 15,-21 0-15,0 0 0,22 0 0,-22-21 16,21 21-16,-21-21 0,0 0 16,22 0-16,-22 0 0,0-1 0,0 1 15,0-21-15,1 21 0,-1-22 16,0 1-16,-21 21 0,0-21 16,0-1-16,0 22 0,0-21 15,0 21-15,-21-22 0,0 22 0,-1 0 16,-20 0-16,21 21 0,-21 0 15,20 0-15,-20 0 0,0 21 0,21 0 16,-22 0-16,1 0 0,21 22 0,0-22 16,-22 21-16,43-21 0,-21 22 15,21-22-15,-21 21 0,21-21 0,0 1 16,0-1-16,0 0 0,0 0 16,0 0-16</inkml:trace>
  <inkml:trace contextRef="#ctx0" brushRef="#br0" timeOffset="132535.96">30268 3598 0,'21'0'32,"-21"-21"-17,22 21-15,-22-21 0,21 0 16,-21 0-16,21 0 15,-21-1-15,21 22 0,-21-21 16,0 0-16,0 0 16,21 21-16,-21-21 0,0 42 62,0 0-62,0 0 16,0 0-16,0 1 0,-21 20 0,21-21 15,0 21-15,-21-20 0,21 20 16,0-21-16,0 21 0,0-20 0,0 20 16,0-21-16,0 21 0,0-20 15,0-1-15,0 0 0,0 21 0,0-21 16,0 1-16,0-1 0,0 0 16,0 0-16,0 0 0,0 0 15,0 1-15,0-1 16,0 0-1,0 0 1,0 0 0,-21-21-1,0 21-15,-1-21 16,1 0-16,0 0 0,21 22 16,-21-22-16,0 0 0,0 0 15,-1 0-15,1 0 0,0 0 0,0 0 16,0 0-16,0 0 0,-1 0 15,22 21 1,22-21 0,-1 0-1,0 0-15,0 0 0,0 0 16,0 0-16,1 0 0,-1 0 16,0 0-16,0 0 0,0 0 0,0 0 15,1-21-15,-1 21 0,0 0 16,0 0-16,0-22 15,0 22 1,1-21 0,-22 0-16,21 21 0</inkml:trace>
  <inkml:trace contextRef="#ctx0" brushRef="#br0" timeOffset="133759.35">30946 3598 0,'-22'0'0,"44"0"0,-65 0 16,22 0-16,0 0 15,0 0-15,0 0 16,-1 0 0,1 22-16,0-22 0,21 21 15,-21 0-15,0-21 0,21 21 16,-21 0-16,21 0 0,0 1 0,-22-1 16,22 0-16,-21 0 0,21 0 15,0 22-15,0-22 0,0 0 0,0 0 16,0 21-16,0-20 0,0-1 15,0 0-15,0 0 0,0 0 0,0 0 16,21-21-16,1 22 0,-1-22 16,0 0-16,-21 21 0,21-21 0,0 0 15,22 0-15,-22 0 0,0 0 16,0 0-16,21 0 0,-20 0 16,-1-21-16,0 21 0,0-22 0,0 1 15,0 21-15,1-42 0,-1 21 16,0 0-16,0-1 0,0 1 0,-21-21 15,0 21-15,0 0 0,21-1 16,-21 1-16,0-21 0,0 21 0,0 0 16,0-1-16,0 1 0,0 0 15,0 0-15,0 0 0,0 0 16,0-1-16,-21 22 0,0-21 16,0 21-16,0-21 0,0 21 15,-1 0 1,1 0-16,0 0 0,0 0 0,0 0 15,0 0-15,-1 21 0,1-21 16,0 21-16,0 1 0,0-22 0,0 21 16,-1 0-16,22 0 0,-21 0 15,0 0-15,0 22 0,21-22 0,0 0 16,0 0-16,0 0 0,0 22 16,0-22-16,0 0 0,0 0 0,0 0 15,0 1-15,0-1 0,0 0 16,21 0-16,-21 0 0,21 0 0,0-21 15,1 22-15,-1-1 0,0-21 16,0 0-16,0 0 0,0 21 16,1-21-16,-1 0 0,0 0 0,0 0 15,0 0-15,22 0 0,-22-21 16,0 0-16,0-1 0,0 22 0,-21-21 16,21-21-16,1 21 0,-1 0 15,0-1-15,-21-20 0,0 21 0,0 0 16,21-22-16,-21 22 0,0 0 15,0 0-15,0 0 0,0 0 0,-21-1 16,21 1-16,-21 0 0,0 0 16,21 0-16,-22 21 0,1-21 0,21-1 15,-21 22-15,0 0 0,0-21 16,0 21-16,-1 0 0,1 0 0,0 0 16,0 0-16,0 0 15,0 0-15,-1 0 0,1 0 0,-21 0 16,21 21-16,0 1 0,-1-1 15,1 0-15,0 0 0,0 0 0,21 0 16,0 1-16,-21-1 0,21 21 16,-21-21-16,21 0 0,0 1 0,0-1 15,0 0-15,0 0 0,0 0 16,0 0-16,21 1 0,0-1 0,0-21 16,0 21-16,0-21 15,1 21-15,-1-21 0,0 0 16,0 0-16,0 0 15,0 0-15,1 0 16</inkml:trace>
  <inkml:trace contextRef="#ctx0" brushRef="#br0" timeOffset="162083.74">635 6244 0,'-21'0'0,"0"0"16,21-21-16,-22 21 16,1-21-16,21 0 31,-21 21-31,21-21 0,-21 21 15,21 21 32,0 0-47,0 0 0,0 0 16,0 0-16,0 22 0,0-1 16,0 0-16,0 1 0,0 20 0,0-20 15,0-1-15,0 0 0,0 22 16,0-22-16,0-21 0,0 22 0,0-22 15,0 21-15,0-21 0,0 0 16,0 1-16,0-1 0,21-21 16,-21-21 15,21-1-15,-21 1-16,0 0 15</inkml:trace>
  <inkml:trace contextRef="#ctx0" brushRef="#br0" timeOffset="162391.56">868 6414 0,'0'21'31,"0"0"-31,-21 0 0,-1 21 16,22-20-16,-21-1 0,0 21 0,0-21 16,0 22-16,0-22 0,-1 21 15,1-21-15,0 0 0,0 1 0,0-1 16,0 0-16,-1 0 0,1 0 16,0 0-16,0 1 15,21-44 32,0 1-47,21 0 0</inkml:trace>
  <inkml:trace contextRef="#ctx0" brushRef="#br0" timeOffset="162663.41">889 6435 0,'0'0'0,"21"21"16,-21 0 0,21 0-16,-21 0 0,21 1 0,-21-1 15,0 0-15,0 21 16,22-21-16,-22 1 0,21-1 0,-21 21 16,0-21-16,0 0 0,21 1 15,-21-1-15,21 0 0,-21 0 0,0 0 16,21-21-1,-21 21-15,0-42 32,21 0-32,-21 0 15</inkml:trace>
  <inkml:trace contextRef="#ctx0" brushRef="#br0" timeOffset="162967.23">1228 6160 0,'0'-22'31,"-22"22"-31,22 22 16,0-1-16,0 0 0,0 21 15,0 1-15,0-22 0,-21 42 16,21-20-16,-21-1 0,21 0 0,-21 22 15,21-22-15,0 0 0,0 1 16,-21-1-16,21-21 0,0 22 16,0-22-16,-21 0 0,21 0 15,0 0-15,0 0 0,0-42 47,0 0-47</inkml:trace>
  <inkml:trace contextRef="#ctx0" brushRef="#br0" timeOffset="163491.99">1587 6689 0,'0'0'0,"0"21"0,-21-21 0,42 0 47,-21-21-47,22 21 16,-1-21-16,-21-1 0,21 22 15,-21-21-15,21 0 0,-21 0 0,0 0 16,0 0-16,0-1 15,-21 22 1,0 0-16,0 0 16,21 22-16,-22-22 0,1 21 15,21 0-15,0 0 0,0 0 0,0 0 16,0 1-16,0-1 0,0 0 16,0 0-1,21-21-15,1 0 0,-1 0 16,0 0-16,-21-21 0,0 0 15,0 0-15,0-1 16,0 1 0,-21 21-1,0-21-15,-1 21 16,1 0-16,21 21 31,0 0-31</inkml:trace>
  <inkml:trace contextRef="#ctx0" brushRef="#br0" timeOffset="164303.91">2349 6350 0,'0'0'0,"0"-63"31,0 41-31,0 1 0,0 0 0,-21 21 16,21-21-16,0 0 0,-21 21 0,21-21 15,0 42 17,0 0-17,0 21-15,0-21 0,0 22 16,0-1-16,0 0 0,0 1 16,0-1-16,0 0 0,0 1 0,0-1 15,0 0-15,0 1 0,0-1 16,0-21-16,0 22 0,0-22 0,21 0 15,0 0-15,-21 0 0,22-21 0,-1 0 16,0 0-16,0 0 0,0 0 16,22 0-16,-22 0 0,0 0 0,21-21 15,-21 0-15,22 0 0,-22-22 16,0 22-16,21-21 0,-20 0 16,-1-1-16,0 1 0,0 0 0,-21-1 15,0 1-15,21 0 0,-21-1 16,0 1-16,0 21 0,0-22 0,0 22 15,0 0-15,0 0 0,0 42 32,0 0-32,0 0 15,0 1-15,0 20 0,0-21 16,0 21-16,0 1 0,0-1 0,0 0 16,0 1-16,0-1 0,0-21 15,0 22-15,0-1 0,0-21 0,0 0 16,0 0-16,0 1 0,0-1 15,0 0-15,0 0 0,21-21 16,1 0-16,-1 0 16,0 0-16,0-21 15,-21 0-15,21 0 0,0-1 0,1 1 16</inkml:trace>
  <inkml:trace contextRef="#ctx0" brushRef="#br0" timeOffset="164835.6">3217 6350 0,'0'0'0,"0"21"31,0 0-15,0 1-16,0 20 0,0-21 0,0 0 16,0 22-16,0-22 0,0 21 15,0-21-15,0 22 0,0-22 0,0 0 16,0 21-16,-21-21 0,21 1 15,0-1-15,0 0 0,0 0 0,0 0 16,0 0 0,0-42 15,0 0-31,-21 0 16,21 0-16,0 0 0,0-1 15,0 1-15,0 0 0,0-21 0,0 21 16,0-22-16,0 22 0,0-21 15,0 21-15,0-22 0,0 22 0,21 0 16,0-21-16,0 20 0,1 1 0,20 0 16,-21 0-16,0 21 0,22 0 15,-1 0-15,-21 0 0,21 0 0,1 0 16,-22 21-16,21 21 0,-21-20 16,1 20-16,-1-21 0,0 21 15,-21 1-15,0-1 0,0-21 0,0 22 16,0-1-16,0-21 0,0 0 0,0 0 15,0 1-15,0-1 0,0 0 16,0 0-16,0-42 47,0 0-47,0 0 16,0-1-16,0 1 15</inkml:trace>
  <inkml:trace contextRef="#ctx0" brushRef="#br0" timeOffset="165376.57">4043 5990 0,'0'0'0,"-21"21"31,21 22-31,0-22 16,0 0-16,0 21 0,0 1 0,0-1 16,0 0-16,0 1 0,0-1 15,-22 0-15,22 22 0,0-22 0,0 1 16,0-1-16,0 0 0,0-21 0,0 22 16,0-22-16,0 0 0,0 0 15,22 0-15,-1 1 0,-21-1 16,21-21-16,0 0 0,0 0 0,0 0 15,1 0-15,-1 0 16,0-21-16,0 21 0,0-22 0,0 1 16,1 0-16,-1 0 0,0-21 0,0 20 15,0 1-15,-21-21 0,0 21 16,21-22-16,-21 22 0,22-21 0,-22 21 16,0 0-16,0-1 0,0 1 15,0 42 1,0 1-1,0-1-15,0 0 0,0 0 0,0 0 16,0 22-16,0-22 0,0 0 16,0 21-16,0-21 0,0 1 0,0 20 15,0-21-15,0 0 0,0 0 0,0 1 16,0-1-16,21-21 16,0 0-16,0 0 0,0 0 15,0 0-15,1-21 0,-1-1 16,0 22-16,0-42 0,-21 21 15,21 0-15,0-22 0</inkml:trace>
  <inkml:trace contextRef="#ctx0" brushRef="#br0" timeOffset="165679.4">4635 6075 0,'-84'63'31,"84"-41"-31,0-1 16,21-21 0,0 0-16,0 0 15,0 0-15,-21-21 0,22-1 0,-1 1 16,-21 0-16,0 0 16,0 0-16,0 0 15,-21 21-15,-1-22 16,1 22-16,0 0 0,0 0 15,0 0-15,0 0 16,21 22-16,-22-22 0,22 21 0,0 0 16,-21-21-16,21 21 0,-21-21 0,21 21 15,-21 0 1</inkml:trace>
  <inkml:trace contextRef="#ctx0" brushRef="#br0" timeOffset="165909.26">3746 6392 0,'0'0'0,"0"22"16,22-22-1,20 0-15,-21 0 16,0-22-16,0 22 0,22 0 15,-22-21-15,0 0 0,0 21 0,22 0 16,-22-21-16,0 21 0,0-21 16,0 21-16,0 0 0</inkml:trace>
  <inkml:trace contextRef="#ctx0" brushRef="#br0" timeOffset="166283.04">4953 6033 0,'0'0'0,"0"-22"0,0 1 16,0 42 30,0 1-46,0-1 16,0 21-16,0-21 0,0 22 0,0-1 16,0 0-16,-21 1 0,0 20 15,21-21-15,-22 1 0,22 20 0,0-20 16,0-1-16,-21 0 0,21 1 16,0-1-16,0-21 0,0 21 15,0-20-15,0-1 0,21 0 0,1-21 16,-1 0-16,21 0 15,-21 0-15,0 0 0,1-21 16,-1 0-16,21-1 0,-21 1 0,0 0 16,1 0-16,-1-21 0,21 20 0</inkml:trace>
  <inkml:trace contextRef="#ctx0" brushRef="#br0" timeOffset="168864">6138 5736 0,'21'0'0,"-21"-21"16,0 0 0,22 0-1,-1 0-15,0 21 16,-21-22-16,21 22 0,-21-21 15,21 0-15,0 21 0,-21-21 0,22 21 16,-1-21-16,0 0 16,-21-1-16,21 22 15,-42 0 17,0 0-32,0 0 15,-1 22-15,1-1 0,0 21 16,-21 0-16,21 1 0,-1 20 15,-20 1-15,0 20 0,-1-20 0,22 21 16,-21-1-16,21 22 0,-22 0 16,43-21-16,0 20 0,0-20 0,0 0 15,0-1-15,0 1 0,22-21 0,-1 20 16,0-20-16,21-22 0,1 22 16,-1-22-16,21 0 0,-20 1 0,20-22 15,22 0-15,-22 0 0,1-21 0,21 0 16,-22 0-16,22 0 0,-22-21 0</inkml:trace>
  <inkml:trace contextRef="#ctx0" brushRef="#br0" timeOffset="170908.73">6879 5884 0,'-21'0'31,"21"22"47,0-1-62,21-21-16,0 0 0,0 0 0,1 0 16,-1 0-16,0 0 15,0 0-15,0 0 0,22 0 0,-22-21 16,0-1-16,21 22 0,-21-21 0,22 0 16,-22 21-16,0-21 0,0 0 15,0 0-15,1-1 0,-22 1 0,0 0 16,0 0-16,0 0 15,-22 21-15,1 0 16,0 0-16,0 0 0,0 0 0,0 0 16,-1 0-16,-20 0 0,21 0 15,0 21-15,-22 0 0,22 0 16,0 0-16,-21 1 0,21-1 0,-1 21 16,1 0-16,0-20 0,0 20 15,0-21-15,21 21 0,0-20 0,0 20 16,0-21-16,0 0 0,21 0 15,0 1-15,0-1 0,0-21 0,1 21 16,-1-21-16,21 0 0,-21 21 0,0-21 16,22 0-16,-22 0 0,21 0 15,-21 0-15,1 0 0,-1 0 0,0 0 16,0-21-16,0 21 0,-21-21 16,-21 21-1,-21 0 1,21 0-16,-1 0 0,-20 21 0,21-21 15,-21 21-15,-1 0 16,1 0-16,21 1 0,-22 20 0,22-21 16,-21 21-16,21 1 0,0-1 0,-1-21 15,22 22-15,0-1 0,0-21 16,0 21-16,0-20 0,22-1 0,-1 0 16,0 0-16,0 0 0,0 0 0,0-21 15,22 0-15,-22 0 0,21 0 16,-21 0-16,22 0 0,-22 0 0,21-21 15,-21 21-15,22-21 0,-22 0 0,0 21 16,0-21-16,0 0 0,1-1 16,-1 1-16,0 0 0</inkml:trace>
  <inkml:trace contextRef="#ctx0" brushRef="#br0" timeOffset="171392.76">7641 6244 0,'0'-21'0,"0"0"16,0 0 15,0 42 16,21 0-47,0 0 0,1 0 0,-22 1 16,21 20-16,0-21 0,0 21 0,0 1 15,0-1-15,1-21 0,-22 22 16,21-1-16,0-21 0,0 0 0,0 22 16,-21-22-16,21-21 0,1 21 0,-22 0 15,21-21-15,0 0 16,0 0-16,-21-21 15,0 0 1,21 0-16</inkml:trace>
  <inkml:trace contextRef="#ctx0" brushRef="#br0" timeOffset="171624.64">8043 6244 0,'0'0'0,"-42"0"31,21 0-31,0 0 0,-1 21 0,1-21 16,-21 22-16,21-1 0,-22 21 0,22-21 16,-21 0-16,0 22 0,20-1 15,-20-21-15,21 22 0,-21-22 16,20 21-16,1-21 0,0 0 0,0 1 16,21-1-16,0 0 0,0 0 15,21-21 1,0 0-16,0 0 0,22 0 0,-22-21 15,21 0-15</inkml:trace>
  <inkml:trace contextRef="#ctx0" brushRef="#br0" timeOffset="171915.46">8488 6138 0,'0'0'0,"0"-21"0,0 0 15,-21 21-15,-1 0 16,1 21-16,0 0 0,0 1 16,0-1-16,0 0 0,-1 0 15,1 21-15,21-20 0,-21 20 0,0 0 16,0 1-16,21-1 0,0-21 0,-21 21 16,21-20-16,-22 20 0,22-21 15,0 0-15,0 0 0,0 1 0,0-1 16,0 0-16,22-21 0,-1 0 15,0 0-15,0 0 0,0 0 16,0 0-16,1 0 0,20-21 16,-21 0-16,0-1 0,0 1 0,1 0 0,20 0 15</inkml:trace>
  <inkml:trace contextRef="#ctx0" brushRef="#br0" timeOffset="172295.24">8657 6350 0,'0'0'0,"-21"21"0,0-21 16,21 21-16,-21 1 0,-1-22 0,22 21 16,0 0-1,22-21 17,-1 0-32,21 0 0,-21-21 0,0 0 15,1-1-15,20 22 0,-21-21 16,0 0-16,0 21 0,1-21 0,-1 0 15,0 0-15,0-1 0,-21 1 16,-21 21 0,0 0-16,0 0 0,-1 0 15,1 0-15,0 0 0,-21 0 0,21 21 16,-22 1-16,22-1 0,-21-21 16,21 21-16,-1 0 0,1 21 0,0-20 15,0-1-15,21 0 0,0 0 16,0 0-16,0 0 15,0 1-15,0-1 0,21-21 16,0 21-16,0-21 0,22 0 0,-22 0 16,0 0-16,21 0 0,1-21 15,-22 0-15,21 21 0</inkml:trace>
  <inkml:trace contextRef="#ctx0" brushRef="#br0" timeOffset="172608.06">9186 6202 0,'0'0'0,"0"-21"0,0 0 0,-21 21 47,0 21-47,21 0 0,0 0 16,0 21-16,0-20 0,0 20 16,0 0-16,0 22 0,-21-1 0,21-20 15,0 20-15,-21 22 0,21-22 0,0 1 16,0-1-16,-22 22 0,22 0 0,-21-1 15,0-20-15,21 20 0,-21 1 16,0 0-16,0-22 0,21 1 0,-22-1 16,1 1-16,21-22 0,0 0 0,0 1 15,0-22-15,0 0 0,0 0 16,0-42 0,21 0-16,1 0 15,-22 0-15,21-22 0,-21 1 0,21 0 16,0-22-16,-21 1 0</inkml:trace>
  <inkml:trace contextRef="#ctx0" brushRef="#br0" timeOffset="172907.53">9059 6414 0,'0'0'0,"-21"-43"0,21 22 0,0-21 16,0 21-16,0-1 0,0 1 15,0 0-15,0 0 0,0 0 0,21 0 16,22-1-16,-22 22 0,0 0 15,21-21-15,1 21 0,-22 0 0,21 0 16,0 0-16,-20 21 0,20 1 16,-21-1-16,0 0 0,-21 0 0,0 0 15,0 22-15,0-22 0,0 21 0,-42-21 16,21 22-16,-22-22 0,22 21 16,-21-21-16,0 0 0,-1 1 0,1-1 15,21 0-15,-22-21 0,22 0 0,0 21 16,0-21-16,0 0 0,21-21 31,0 0-31,0 0 0,21-1 0,0 1 16,0-21-16,0 21 0,22-22 0</inkml:trace>
  <inkml:trace contextRef="#ctx0" brushRef="#br0" timeOffset="173151.39">9737 5779 0,'0'0'0,"0"-22"0,84 22 15,-63 0-15,-63 22 16,21 20-16,0-21 0,0 21 0,-1-20 16,1 20-16,0 0 0,0 22 15,0-22-15,0 0 0,-1 1 0,1-1 16,21 0-16,0 1 0,-21-1 16,21 0-16,0 1 0,0-22 15,0 21-15,0-21 0,0 1 0,0-1 16,0 0-16,21-21 15,0 0-15,1 0 16,-1 0-16,-21-21 0,0 0 16,0-1-16</inkml:trace>
  <inkml:trace contextRef="#ctx0" brushRef="#br0" timeOffset="173327.29">9377 6287 0,'21'0'47,"0"0"-47,0 0 0,0 0 0,1 0 15,20 0-15,-21 0 0,21-22 0,1 22 16,-1-21-16,-21 21 0,22-21 16,-22 21-16,21-21 0</inkml:trace>
  <inkml:trace contextRef="#ctx0" brushRef="#br0" timeOffset="173675.1">9758 6392 0,'0'0'0,"0"22"0,21-22 32,0-22-32,0 22 15,0-21-15,1 0 0,20 21 0,-21-21 16,0 0-16,22 0 0,-22 21 0,0-22 15,0 1-15,0 0 0,0 21 16,-21-21-16,0 0 0,-21 21 16,0 0-1,0 0-15,0 0 0,-22 21 16,22-21-16,-21 21 0,21 0 16,0 0-16,-1 22 0,1-22 0,0 0 15,0 21-15,21-20 0,0-1 0,0 0 16,0 21-16,0-21 0,21 1 15,0-1-15,0-21 0,1 0 16,-1 21-16,21-21 0,0 0 0,-20 0 16,20 0-16,0-21 0,1 21 15,-1-21-15,0-1 0,1 1 0</inkml:trace>
  <inkml:trace contextRef="#ctx0" brushRef="#br0" timeOffset="174191.8">10647 6202 0,'0'0'0,"0"-21"0,0 0 0,0-1 16,-21 22 0,-1-21-16,1 21 0,0 0 15,0 0-15,0 0 0,0 0 16,-1 21-16,1 1 0,0-22 16,0 42-16,0-21 0,21 0 0,-21 0 15,-1 22-15,1-22 0,0 0 0,0 21 16,21-20-16,0 20 0,0-21 0,0 0 15,0 0-15,0 1 0,0-1 16,0 0-16,21-21 16,0 0-16,0 0 0,1 0 15,-1 0-15,21 0 0,-21-21 16,22 0-16,-22-1 0,0 1 0,21 0 16,-21-21-16,1 21 0,20-22 0,-21 1 15,0 0-15,0-1 0,1 1 16,-1 0-16,0-1 0,-21-20 0,21 20 15,-21-20-15,21 21 0,-21-22 0,0 22 16,0-1-16,0 1 0,0 21 16,0 0-16,0 0 0,0-1 0,-21 22 15,0 0-15,21 22 16,0 20-16,-21-21 0,21 21 16,-21 1-16,21-1 0,-22 0 15,22 22-15,0-22 0,0 22 0,-21-22 16,21 22-16,0-22 0,-21 0 15,21 1-15,0-1 0,0 0 0,0 1 16,0-22-16,0 21 0,21-21 0,0 0 16,1-21-16,-1 22 0,21-22 0,-21 0 15,22 0-15,-1 0 0,-21-22 16,21 1-16,1 0 0,-1 0 0</inkml:trace>
  <inkml:trace contextRef="#ctx0" brushRef="#br0" timeOffset="174487.63">11747 5757 0,'0'0'0,"0"-42"0,0 21 0,0-21 15,0 20-15,0 1 0,0 0 0,0 0 16,-21 0-16,0 21 0,0 0 0,0 0 16,0 0-16,-22 21 0,22 0 15,-21 0-15,21 22 0,-22-1 0,1 0 16,21 22-16,-22-22 0,1 22 0,21-22 15,-21 21-15,20-20 0,1-1 16,0 22-16,21-22 0,0 0 0,0 1 16,0-22-16,0 21 0,0 0 0,0-20 15,21-1-15,22 0 16,-22 0-16,0 0 0,0-21 0,21 0 16,-20 0-16,20 0 0,0 0 0,-21 0 15,22-21-15,-22 0 0,21 0 16,-21 0-16,22-1 0,-22-20 0</inkml:trace>
  <inkml:trace contextRef="#ctx0" brushRef="#br0" timeOffset="175240.2">11896 6011 0,'0'-21'0,"0"42"0,-22-42 16,1 42-16,0 1 16,0-1-16,0 0 15,21 21-15,0-21 0,-21 1 16,21 20-16,-22-21 0,22 0 0,0 0 15,0 22-15,0-22 0,0 0 16,0 0-16,0 0 0,0 1 0,22-22 16,-1 21-16,0 0 0,0-21 15,0 0-15,0 0 0,1 0 16,-1-21-16,0 0 0,0 21 0,0-22 16,0 1-16,1 0 0,-22 0 0,0 0 15,0-22-15,0 22 0,0 0 16,0 0-16,0 0 0,0 0 15,-22-1-15,1 1 0,0 21 0,0-21 16,0 21-16,0 0 0,-1 0 0,1 0 16,0-21-16,42 0 31,0 21-31,1 0 16,-1 0-16,21 0 0,-21-21 15,22 21-15,-22 0 0,0 0 0,21 0 16,-21 0-16,1 0 0,20 21 0,-21-21 15,0 21-15,0 0 0,1-21 16,-22 21-16,21 0 0,-21 1 16,21-1-16,-21 0 0,0 0 0,0 0 15,0 0-15,21 1 0,-21-1 16,0 0-16,0 0 0,0 0 16,0 0-16,0 1 15,-21-22 1,21-22-1,0 1 1,-21 0-16,21 0 0,0 0 16,0 0-16,0-1 0,0-20 15,21 21-15,-21 0 0,21 0 0,0-22 16,0 22-16,1 0 0,-1 0 16,21 0-16,-21-1 0,0 1 0,22 0 15,-22 21-15,21 0 0,1 0 16,-22 0-16,21 0 0,-21 21 0,22 0 15,-22 1-15,0-1 0,0 0 0,-21 21 16,0-21-16,21 1 0,-21-1 16,0 0-16,0 0 0,0 0 0,0 0 15,0 1-15,-21-1 0,0 0 16,0-21-16,0 21 16,42-21 15,-21-21-16</inkml:trace>
  <inkml:trace contextRef="#ctx0" brushRef="#br0" timeOffset="176008.18">13483 6075 0,'0'0'16,"0"-21"-16,0 0 0,0-1 0,0 1 15,0 0-15,-21 0 16,0 21-16,0 0 16,-1 0-16,1 0 15,0 0-15,0 0 0,0 21 0,0 0 16,-22 0-16,22 1 0,0-1 16,0 0-16,-22 21 0,22-21 0,0 1 15,-21-1-15,21 21 0,21-21 0,0 0 16,0 1-16,0-1 0,0 0 15,0 0-15,0 0 0,21 0 0,0-21 16,0 0-16,0 0 0,0 0 0,22 0 16,-22 0-16,0 0 0,21 0 0,-20-21 15,20 0-15,-21 0 0,0 0 16,22 0-16,-22-1 0,0-20 0,0 21 16,0-21-16,0-1 0,1 1 15,-1 0-15,0-1 0,-21 1 16,0-22-16,21 22 0,-21 0 0,21-1 15,-21 1-15,0 0 0,0 21 0,0-1 16,0 1-16,0 0 0,0 0 16,0 42-1,-21 21-15,21-20 0,-21 20 0,21 21 16,0-20-16,0 20 0,-21-20 16,21 20-16,-21-21 0,21 22 0,0-22 15,0 1-15,0-1 0,0-21 16,0 21-16,0 1 0,0-22 0,0 0 15,21 21-15,0-20 16,0-1-16,0-21 0,0 0 0,1 0 16,-1 0-16,0-21 0,21-1 15,-21 1-15,1 0 0,-1 0 16,21 0-16,-21 0 0,0-1 0,1 1 16,-1-21-16,0 21 0,0 0 0,0-1 15,0 1-15,-21 0 0,0 0 16,0 42-1,0 0 1,0 0-16,0 1 0,0-1 16,0 0-16,0 0 15,0 0-15,0 0 0,0 1 16,0-1-16,22-21 0,-1 0 0,0 21 16,0-21-16,0 0 15,0 0-15,1 0 0,-1 0 0,0 0 16,0-21-16,0 0 0,0 21 0,-21-22 15,0 1-15,22 0 0,-22 0 0,21 0 16</inkml:trace>
  <inkml:trace contextRef="#ctx0" brushRef="#br0" timeOffset="176315.9">14139 5779 0,'0'0'0,"-21"0"0,-21 0 15,21 0-15,-1 0 0,1 21 0,0 0 16,21 0-16,0 0 0,0 0 15,0 1-15,21-22 16,0 0-16,1 0 16,20 0-16,-21 0 0,0 0 0,0 0 15,22 0-15,-22-22 0,0 1 16,0 0-16,-21 0 0,21 0 16,-21 0-16,0-1 0,0 1 15,0 0-15,0 0 0,-21 21 16,0 0-16,0 0 0,0 0 15,0 0-15,-1 0 0,1 21 0,0-21 16,0 21-16,21 0 0,0 1 16,0-1-16,0 0 0,0 0 0,0 0 15,0 0-15,0 1 0,21-22 16,21 0-16</inkml:trace>
  <inkml:trace contextRef="#ctx0" brushRef="#br0" timeOffset="176643.99">14774 5482 0,'0'-21'0,"0"42"0,0-21 31,0 43-31,0-22 16,-21 21-16,21 0 0,-21 1 15,21 20-15,0-20 0,-21 20 0,0-21 16,-1 1-16,22 20 0,-21-20 0,21-1 16,-21 0-16,21-21 0,-21 22 0,21-22 15,0 21-15,0-21 0,0 1 16,0-1-16,0 0 0,0 0 16,0 0-16,21-21 0,0 0 15,0 0-15,1 0 16,-1 0-16,0 0 0,0-21 0,0 0 15,0 21-15,1-21 0,-1 0 0,0-1 16,0 1-16,21 21 0,-20-21 0</inkml:trace>
  <inkml:trace contextRef="#ctx0" brushRef="#br0" timeOffset="177599.44">15303 5906 0,'0'0'0,"22"-22"0,-22 44 31,0-1-31,-22 0 16,1 0-16,21 0 0,-21 0 0,21 1 16,0-1-16,-21 0 0,21 0 0,0 0 15,0 0-15,0 1 0,0-1 0,0 0 16,0 0-16,0 0 16,21-21-16,0 0 0,0 0 15,1 0-15,-1 0 0,21 0 16,-21 0-16,0 0 0,1-21 15,20 0-15,-21 21 0,21-21 0,-20 0 16,-1-1-16,21-20 0,-21 21 0,0 0 16,-21 0-16,22-1 15,-22 1-15,21 0 0,-42 42 32,-1 0-17,1 1-15,0-1 0,21 0 16,0 0-16,-21 0 0,21 0 0,-21-21 15,21 22-15,0-1 0,0 0 0,0 0 16,21-21 0,0 21-16,0-21 0,0 0 15,1 0-15,-1 0 0,21 0 16,-21-21-16,0 21 0,1-21 0,-1 0 16,0 0-16,0-1 0,0 1 15,-21 0-15,0 0 0,0 0 0,0 0 16,0-22-16,0 22 0,0 0 0,0 0 15,0 0-15,-21 21 0,0-22 16,0 22-16,42 0 47,0 0-47,0 0 0,22 0 16,-22 0-16,0 0 0,21 0 0,1 0 15,-22 22-15,21-22 16,0 21-16,-20 0 0,-1-21 0,21 21 0,-21 0 15,-21 0-15,21-21 0,-21 22 16,22-1-16,-22 0 0,0 0 16,0 0-16,0 0 0,0 1 0,0-1 15,0 0-15,0 0 16,0 0 0,-22-21-1,1-21 1,21 0-16,0 0 15,0 0-15,0-1 16,21 1-16,1 0 0,-1 0 0,0-21 16,0 20-16,0-20 0,0 21 0,22-21 15,-22 20-15,21 1 0,1-21 16,-22 21-16,21 0 0,-21 21 0,22-22 16,-22 22-16,21 0 0,-21 0 0,0 0 15,1 22-15,-1-1 0,0 0 16,-21 0-16,0 21 0,0-20 0,0 20 15,0-21-15,0 21 0,0-20 0,-21 20 16,0-21-16,-1 0 0,22 0 0,0 1 16,-21-1-16,21 0 0,-21 0 15,21 0-15,21-42 47,0 21-47,1-21 16</inkml:trace>
  <inkml:trace contextRef="#ctx0" brushRef="#br0" timeOffset="177691.39">17462 5673 0,'0'0'0,"-21"-21"0</inkml:trace>
  <inkml:trace contextRef="#ctx0" brushRef="#br0" timeOffset="177987.65">17124 5779 0,'-21'0'16,"-1"21"-16,1 0 0,21 0 15,0 0-15,0 0 16,0 1-16,21-22 16,1 0-16,-1 21 0,0-21 0,0 21 15,21-21-15,1 0 0,-22 0 16,21 0-16,1 0 0,-1 21 0,-21-21 16,21 21-16,-20-21 0,20 21 0,-21 1 15,0-22-15,-21 21 0,0 0 16,0 0-16,0 0 0,-21 0 15,0 1-15,0-22 0,-22 21 16,22-21-16,-21 0 0,0 21 16,-1-21-16,1 0 0,0 0 0,-1 21 15,1-21-15,0 0 0,-1 0 16,22 0-16,-21 0 0,21 0 0,-1 0 16,1 0-16,0-21 15,21 0-15,-21 21 16,21-21-16,0-1 0</inkml:trace>
  <inkml:trace contextRef="#ctx0" brushRef="#br0" timeOffset="178275.93">15515 5482 0,'0'0'0,"-42"21"0,21-21 0,21-21 15,0 0-15,0 0 16,0 0-16,-22 21 62,1 21-62,0-21 0,0 21 16,0-21-16,0 0 0,-1 21 16,-20-21-16</inkml:trace>
  <inkml:trace contextRef="#ctx0" brushRef="#br0" timeOffset="178475.82">14393 5842 0,'0'0'16,"-21"21"-16,42-21 31,0 0-31,1 0 0,20 0 0,0-21 16,-21 21-16,43 0 0,-22-21 16,1 21-16,-1-21 0,21 21 0,1-21 15,-22 21-15,22-22 0,-1 1 0,1 21 16</inkml:trace>
  <inkml:trace contextRef="#ctx0" brushRef="#br0" timeOffset="179094.87">17441 5757 0,'0'0'0,"0"-21"15,-21 21 16,0 0-31,0 0 0,0 0 0,-1 0 16,1 0-16,-21 0 0,21 0 0,-22 0 16,22 21-16,-21-21 0,21 22 15,0-1-15,21 0 0,0 0 16,0 0-16,0 0 0,0 1 16,0-1-1,21-21-15,-21 21 0</inkml:trace>
  <inkml:trace contextRef="#ctx0" brushRef="#br0" timeOffset="179647.56">15748 5990 0,'0'0'16,"-21"0"-16,0 0 0,-1 0 15,1-21 1</inkml:trace>
  <inkml:trace contextRef="#ctx0" brushRef="#br0" timeOffset="198434.97">6604 9779 0,'0'-21'0,"0"0"0,0 0 16,0-1-16,0 1 0,0 0 15,0 0 1,0 0-16,-21 21 0,21-21 16,0 42 30,0 0-46,0 0 0,0 21 16,0-20-16,0 20 0,0 0 16,0 22-16,0-22 0,0 22 0,0-1 15,0-21-15,0 22 0,0-1 0,0 1 16,0-1-16,0 1 0,0-1 16,0 1-16,0-22 0,0 22 0,0-22 15,0 0-15,0 1 0,0-22 0,0 21 16,0-21-16,0 1 0,0-1 0,0 0 15,-21-21 1,21-21 0,0 0-1,0-1-15,0-20 0,0 21 16,0-21-16</inkml:trace>
  <inkml:trace contextRef="#ctx0" brushRef="#br0" timeOffset="199443.62">6689 9673 0,'0'0'0,"0"-21"0,-22 21 16,1 0-1,42 0 32,1 0-47,-1 0 16,0 21-16,21-21 0,1 0 0,-1 0 15,0 0-15,22 0 0,-1 21 16,1-21-16,-1 0 0,1 0 16,20 0-16,22 0 0,-21 0 0,21 0 15,0 0-15,-1 0 0,1 0 0,0 0 16,0 0-16,0-21 0,0 21 16,21 0-16,-22 0 0,1-21 0,21 21 15,-21 0-15,0 0 0,0 0 0,0-21 16,-1 21-16,-20 0 0,21 0 15,-21-21-15,-1 21 0,1 0 0,0 0 16,-22 0-16,1-21 0,-1 21 16,-21 0-16,22 0 0,-43 0 0,21 0 15,-20 0-15,-1 0 0,0 0 16,0 0-16,0 0 0,-21 21 47,0 0-47,0 0 0,0 0 0,0 0 15,-21 1-15,21-1 0,0 0 16,-21 0-16,21 21 0,0-20 0,0-1 16,0 21-16,-21-21 0,21 22 0,0-22 15,-21 21-15,21 0 0,0-20 16,-22 20-16,22 0 0,0-21 0,0 22 16,0-1-16,0 0 0,0 1 15,0-22-15,0 21 0,0 1 0,0-22 16,0 21-16,0-21 0,-21 22 15,21-22-15,0 0 0,-21 0 0,21 0 16,0 0-16,-21 1 0,0-22 16,0 21-16,-1-21 15,1 0-15,0 0 16,0 0-16,0 0 0,-22 0 0,22 0 16,-21 0-16,21 0 0,-22 0 0,-20 0 15,21 0-15,-22 0 0,-21 0 16,1 21-16,-1-21 0,0 0 0,-20 0 15,-22 21-15,0-21 0,21 21 16,-21-21-16,0 21 0,21-21 0,-21 0 16,0 22-16,21-22 0,-21 0 0,0 21 15,0-21-15,21 0 0,-21 0 16,21 21-16,1-21 0,-22 0 0,21 0 16,21 21-16,-21-21 0,22 0 0,-1 0 15,21 0-15,22 0 0,-21 0 16,20 0-16,22 0 0,0 0 0,0 0 15,0 0-15,-1 0 0,22-21 32,22 21-17,-1-21-15,0 21 0,0-21 16,0 21-16,0-22 0,1 1 0,20 21 16</inkml:trace>
  <inkml:trace contextRef="#ctx0" brushRef="#br0" timeOffset="200007.87">7260 10181 0,'0'-21'0,"21"-64"31,-21 64-31,0 42 31,0 1-15,0-1-16,0 21 0,0-21 15,0 22-15,-21-1 0,21 0 0,0 1 16,-21 20-16,21-21 0,-21 1 0,21-1 16,-21 0-16,-1 1 0,22-1 15,-21 0-15,0-20 0,0 20 0,0-21 16,0 0-16,-1 0 15,1-21-15,0 0 0,0 0 16,0-21 0,21 0-16,0 0 0,0 0 15,0 0-15,0-1 0,0 1 0,0-21 16,0 21-16,0-22 0,21 22 16,-21-21-16,21 0 0,-21 20 0,0-20 15,21 21-15,0 0 0,-21 0 0,22-1 16,-22 1-16,21 21 0,0 0 15,0 21 1,-21 1-16,0-1 0,21 21 0,0-21 16,-21 0-16,22 22 0,-22-22 15,0 21-15,21-21 0,-21 22 16,21-22-16,-21 0 0,21 0 0,0 0 16,-21 1-16,21-1 0,-21 0 0,22-21 15,-1 0-15,0 21 0,0-21 0,0 0 16,0 0-16,1 0 0,-1 0 15,0-21-15,0 21 0,0-21 0,0 0 16</inkml:trace>
  <inkml:trace contextRef="#ctx0" brushRef="#br0" timeOffset="200467.61">7937 10329 0,'0'0'0,"0"-21"0,0 0 0,0 0 15,-21 21 1,0 0-16,0 0 16,0 21-16,0-21 0,-1 21 0,1 22 15,21-22-15,-21 0 0,0 0 16,0 21-16,21-20 0,0 20 0,0-21 16,-21 0-16,21 22 0,0-22 0,0 0 15,0 0-15,0 0 0,0 0 16,0 1-16,21-1 15,0-21-15,0 0 0,0 0 16,0 0-16,1-21 0,20 21 0,-21-22 16,0 1-16,22 0 0,-22 0 15,0 0-15,21 0 0,-21-1 0,1 1 16,-1-21-16,0 21 0,-21 0 0,0-22 16,0 22-16,0 0 0,0 0 15,0 0-15,0-1 0,-21 1 0,0 0 16,-22 0-16,22 21 0,0 0 0,0 0 15,-22 0-15,22 0 0,-21 0 0,21 0 16,0 0-16,-1 21 0,1 0 16,0 0-16,0 1 0,21-1 15,0 0-15,0 0 0,0 0 0,0 0 16,0 1-16,0-1 0,0 0 0,21 0 16,0-21-16,0 0 15,1 0-15,-1 0 0</inkml:trace>
  <inkml:trace contextRef="#ctx0" brushRef="#br0" timeOffset="201140.73">8636 10287 0,'0'0'0,"0"-21"0,0 0 31,-21 21-31,0 0 16,-1 0-16,1 0 0,0 0 0,0 21 15,-21 0-15,20 0 0,1-21 0,0 21 16,0 1-16,21-1 0,-21 0 16,21 21-16,-21-21 0,21 1 0,0-1 15,0 0-15,0 0 0,0 0 16,21-21 0,0 0-16,0 0 0,0 0 15,0 0-15,1-21 0,-1 21 0,0-21 16,0 0-16,0 0 15,0-1-15,1 1 0,-22 0 16,21 0-16,0 0 16,-21 0-16,0-1 15,0 44 17,0-1-32,-21 0 0,21 0 15,-21 0-15,21 22 0,0-22 0,0 0 16,0 21-16,0 1 0,0-1 15,0 0-15,0 1 0,0-1 0,0 0 16,0 1-16,0 20 0,0-21 16,0 1-16,0 20 0,0 1 0,0-22 15,0 22-15,0-22 0,0 0 16,0 1-16,0-1 0,0 0 0,0 1 16,0-1-16,0-21 0,0 0 0,0 22 15,-22-22-15,1 0 0,0 0 0,0-21 16,0 21-16,0 0 0,-1-21 15,1 0-15,-21 0 0,21 0 0,-22 0 16,1 0-16,21 0 0,-21 0 0,-1-21 16,1 0-16,0-21 0,20 21 15,-20-22-15,21 22 0,-21-42 0,20 20 16,1 1-16,0 0 0,21-22 0,0 22 16,-21-1-16,21 1 0,0 0 15,0-1-15,0 22 0,0-21 0,21 21 16,0-22-16,0 22 0,22-21 15,-22 21-15,21 0 0,1-22 0,-1 22 16,0 0-16,1 0 0</inkml:trace>
  <inkml:trace contextRef="#ctx0" brushRef="#br0" timeOffset="201404.58">9038 10202 0,'0'0'0,"-21"0"16,0 0-16,0 0 15,21 22-15,0-1 16,0 0-16,0 0 0,-22 0 16,22 0-16,0 1 0,0-1 0,-21-21 15,21 21-15,0 0 0,0 0 16,0-42 15,0 0-15</inkml:trace>
  <inkml:trace contextRef="#ctx0" brushRef="#br0" timeOffset="201595.47">8932 9991 0,'0'0'0,"-21"-21"0,21-1 15,-21 22-15,21-21 0,-21 21 16,42 0 31,-21 21-47,21-21 16,0 22-16,0-22 0,1 0 0,-22 21 15,21 0-15,0-21 0</inkml:trace>
  <inkml:trace contextRef="#ctx0" brushRef="#br0" timeOffset="202015.23">9292 10139 0,'0'0'0,"0"21"0,0 64 31,-21-64-31,21 0 0,0 0 15,0 0-15,0 1 0,0 20 16,0-21-16,0 0 16,-21 0-16,21 1 0,0-1 15,-21-21 1,21-21 0,0-1-16,0 1 15,0 0-15,0 0 0,0 0 0,0 0 16,21-22-16,-21 22 0,21 0 0,0-21 15,0 20-15,-21 1 0,21 0 0,1-21 16,-1 21-16,21 21 16,-21-22-16,0 22 0,1 0 0,-1 0 15,0 0-15,21 0 0,-42 22 0,21-22 16,1 21-16,-22 0 0,21 0 0,-21 21 16,0-20-16,0-1 0,0 0 15,0 0-15,0 21 0,-21-20 0,-1-1 16,1 0-16,21 0 0,0 0 0,0 0 15,0 1 1</inkml:trace>
  <inkml:trace contextRef="#ctx0" brushRef="#br0" timeOffset="202592.81">10499 10097 0,'-22'0'15,"44"0"-15,-44-22 0,1 22 0,0 0 16,0 0 0,42 0-1,0 0 1,22 0-16,-22 0 0,21 0 16,22 0-16,-1 0 0,1 0 0,20 0 15,-20 0-15,20 0 0,1 0 0,0 0 16,-22 0-16,22 0 0,-22 0 15,22 0-15,-21 0 0,-22 0 0,21 0 16,1 0-16,-22 0 0,1 0 0,-22 0 16,21 0-16,-21 0 0,0 0 0,1 0 15,-44-21 17,1 21-32,0-21 15,0 21-15,0-21 0</inkml:trace>
  <inkml:trace contextRef="#ctx0" brushRef="#br0" timeOffset="202852.67">11642 9970 0,'-22'-22'16,"107"65"-16,-148-64 0,20-1 0,22 1 0,0 21 16,42 0 15,0 0-15,0 0-16,1 21 0,-1-21 15,0 22-15,0-22 0,21 21 16,-20 0-16,-1-21 0,0 21 0,0 0 15,-21 0-15,21 1 0,-21-1 0,0 0 16,0 0-16,0 0 0,0 0 16,-21 1-16,21-1 0,-21 21 0,-21-21 15,20 0-15,1 1 0,-21-1 0,21 0 16,0 0-16,-1-21 0,1 21 0,0 0 16</inkml:trace>
  <inkml:trace contextRef="#ctx0" brushRef="#br0" timeOffset="203624.78">13039 9694 0,'0'0'0,"21"-21"0,-21 0 16,0 0-16,0 0 15,0 0 1,0-1-16,-21 22 16,-1 0-16,1 0 0,0 0 0,0 0 15,0 0-15,0 0 0,-1 22 16,-20-1-16,21 0 0,0 0 0,-22 21 15,22-20-15,0 20 0,0 0 0,0 1 16,0-1-16,21 0 0,0 1 0,-22-1 16,22 0-16,0-21 0,0 22 15,0-1-15,0-21 0,22 22 0,-1-22 16,0 0-16,21 0 0,1 0 0,-1-21 16,0 21-16,22-21 15,-1 0-15,-20 0 0,20 0 0,1 0 16,-22-21-16,21 0 0,1 0 0,-22 0 15,1 0-15,-1-1 0</inkml:trace>
  <inkml:trace contextRef="#ctx0" brushRef="#br0" timeOffset="204087.51">13737 9462 0,'0'-43'0,"0"86"0,0-107 15,0 43-15,0 0 0,0 0 0,-21 21 16,21-22-16,-21 22 15,0 22 1,21-1-16,-22 21 0,22-21 0,0 22 16,0-1-16,-21 21 0,21-20 0,-21 20 15,21-20-15,0-1 0,-21 21 16,21-20-16,-21-1 0,21 0 0,0 1 16,0-1-16,0-21 0,0 0 0,0 22 15,0-22-15,0 0 0,0 0 0,0 0 16,0 1-16,21-22 15,0 0-15,0 0 16,0 0-16,1-22 16,-1 1-16,0 0 15,0 0-15,-21 0 0,21 0 16,0-1-16,-21-20 0,0 21 16,22 0-16,-22 0 0,21 21 0,-21-22 15,0 1-15,0 42 31,0 1-31,0-1 16,0 0-16,0 0 0,0 0 16,0 0-16,0 1 0,0-1 15,0 0-15,0 0 16,0 0-16,21-21 31</inkml:trace>
  <inkml:trace contextRef="#ctx0" brushRef="#br0" timeOffset="204399.35">13991 9694 0,'0'0'15,"-21"0"-15,42-21 47,-21 0-31,0 0-1,0 0 1,-21 21 0,0 0-1,0 0-15,21 21 16,0 0-1,0 0-15,0 0 0,0 1 16,0-1 0,21-21-16</inkml:trace>
  <inkml:trace contextRef="#ctx0" brushRef="#br0" timeOffset="204704.18">14372 9694 0,'0'-21'0,"0"42"0,-21-42 16,0 21-16,0 0 0,-1 0 15,1 0-15,0 0 16,0 21-16,0 1 0,0-1 16,21 0-16,-22 0 0,1 21 0,21-20 15,0 20-15,-21-21 0,0 0 0,21 22 16,-21-22-16,21 0 0,0 21 15,0-21-15,0 1 0,0-1 0,0 0 16,0 0-16,21-21 0,0 0 16,0 21-16,0-21 0,1 0 15,20 0-15,-21 0 0,0 0 0,22-21 16,-22 21-16,0-21 0,21 0 0,-21 0 16,22-1-16,-22 1 0</inkml:trace>
  <inkml:trace contextRef="#ctx0" brushRef="#br0" timeOffset="205534.02">14690 9483 0,'0'-21'0,"0"42"0,0-64 0,0 22 15,0 0-15,-22 21 16,1 0-16,21 21 16,-21 0-16,21 22 15,0-22-15,0 21 0,0 1 0,0-1 16,-21 0-16,21 1 0,0-1 0,-21 0 15,21 1-15,0-1 0,0 0 0,-21-21 16,21 22-16,-22-22 0,22 21 16,0-21-16,0 1 0,-21-1 15,21 0-15,-21-21 16,21 21-16,0-42 31,0 0-31,0 0 16,0-1-16,0 1 0,0 0 15,0 0-15,21 0 0,0 0 16,-21-22-16,22 22 0,-1 0 0,0 0 16,0 21-16,0-21 0,0-1 0,1 22 15,-1 0-15,0 0 0,0 0 16,0 0-16,0 0 16,-21 22-16,0-1 0,0 0 15,0 0-15,0 0 16,-21-21-16,0 21 0,0-21 15,0 0-15,0 22 0,-1-22 16,1 0-16,0 0 0,0 0 16,0 0-16,21-22 15,-21 22-15,21-21 16,0 42 15,0 1-31,0-1 16,0 0-16,0 0 0,0 0 15,21 0-15,-21 1 0,21-1 16,0-21-16,-21 21 0,21 0 16,0-21-16,-21 21 0,22-21 15,-1 0-15,0 0 0,0 0 16,0 0-16,0 0 0,22 0 0,-22 0 16,0 0-16,21-21 0,-20 21 0,-1-21 15,0 0-15,0 21 0,0-21 16,0-1-16,1 1 0,-1 0 0,0 0 15,-21 0-15,0 0 0,21-1 0,-21 1 16,21 0-16,-21 0 16,0 0-16,0 42 31,0 0-31,-21-21 0,0 21 16,21 0-16,-21 1 0,21 20 0,0-21 15,0 0-15,0 0 0,0 1 16,0-1-16,0 0 0,0 0 15,21-21 1,0-21 0,-21 0-16,21 21 0</inkml:trace>
  <inkml:trace contextRef="#ctx0" brushRef="#br0" timeOffset="205863.83">15155 9525 0,'0'0'16,"-21"0"-16,21 42 15,0-20-15,0-1 16,21-21-16,0 0 16,1 0-16,-1 0 0,0 0 0,0 0 15,0 0-15,0 0 16,-21-21-16,0-1 15,0 1-15,0 0 0,-21 0 16,0 0-16,0 21 16,0 0-16,0-21 0,-1 21 0,1 0 15,0 0-15,0 0 0,0 0 0,21 21 16,0 0 0,0 0-16,0 0 0,0 0 15,0 1-15,21-1 0,0 0 0,0 0 16,0 0-16,-21 0 0,22-21 0</inkml:trace>
  <inkml:trace contextRef="#ctx0" brushRef="#br0" timeOffset="206395.52">15557 9800 0,'0'0'0,"-21"0"16,21 21-16,-21-21 0,21 22 16,0-1-16,0 0 15,0 0-15,0 0 0,0 0 0,0 1 16,0-1-16,0 0 0,0 0 16,0 0-16,-21-21 0,21 21 15,0 1-15,-21-22 47,21-22-31,0 1-16,0 0 15,0 0-15,0 0 0,0 0 0,0-1 16,0 1-16,0 0 0,21 0 0,-21-21 16,21 20-16,0 1 0,0 0 15,1 0-15,-1 0 0,21 0 16,-21-1-16,0 22 0,22 0 0,-22 0 0,0 0 15,21 0-15,-20 0 16,-1 0-16,0 22 0,0 20 0,0-21 16,0 0-16,-21 22 0,0-22 0,0 21 15,0-21-15,0 0 0,0 22 16,0-22-16,-21 0 0,21 0 0,-21-21 16,0 21-16,21 1 0,-21-1 15,0-21 1,21-21 15,0-1-31,0 1 0</inkml:trace>
  <inkml:trace contextRef="#ctx0" brushRef="#br0" timeOffset="207350.98">16785 9694 0,'0'0'0,"0"-21"15,0 0-15,0 0 0,-21 21 16,0-21-16,0 21 0,-1 0 16,-20 0-16,21 0 0,-21 0 0,20 0 15,-20 21-15,0 0 0,-1 0 0,1 0 16,21 1-16,-21-1 0,-1 21 15,22-21-15,0 22 0,0-22 0,0 21 16,21-21-16,-22 0 0,22 1 0,0 20 16,0-21-16,22 0 0,20 0 15,-21-21-15,0 0 0,22 22 16,-22-22-16,21 0 0,0 0 0,-20 0 16,20 0-16,-21 0 0,21-22 0,-20 1 15,-1 21-15,0-21 0,0 0 16,0 0-16,-21 0 0,21-22 15,1 22-15,-22 0 0,0 0 0,0 0 16,21-1-16,-21 1 0,21 0 0,-21 0 16,0 42 15,0 0-15,0 0-16,0 1 15,0-1-15,0 0 0,0 0 0,0 21 16,0-20-16,0 20 0,0-21 0,0 21 15,0-20-15,0 20 0,0 0 0,0 1 16,0-1-16,-21 21 16,21-20-16,0-1 0,-21 22 0,21-1 15,0 1-15,0-22 0,0 21 0,0 1 16,0-1-16,-22 22 0,22-21 0,0-1 16,0 1-16,0 20 0,0-20 15,0-1-15,0 1 0,0-1 0,0 1 16,0-1-16,0 1 0,0-1 0,0-20 15,0 20-15,0-21 0,0 1 0,0-1 16,0 0-16,0 1 0,0-22 16,-21 0-16,21 0 0,0 0 0,-21-21 15,0 0-15,0 0 16,0-21-16,-1 0 16,1-21-16,0 21 0,0-22 15,0 22-15,0-21 0,-22-1 0,22-20 16,-21 21-16,21-22 0,-22 22 0,22-22 15,-21-20-15,-1 20 0,22-21 0,0 22 16,0-22-16,0 22 0,0-22 16,21 22-16,0-1 0,0 1 0,0-22 15,0 21-15,0 1 0,21-1 0,0 1 16,0 21-16,21-22 0,-20 22 0,-1-1 16,21 1-16,-21 0 0,22 21 15,-1-1-15,-21-20 0,0 21 16,22 21-16,-22-21 0,0 0 0,0 21 15,0 0-15,0-22 0,1 22 16,-1 0-16,-42 0 78,-1 22-62</inkml:trace>
  <inkml:trace contextRef="#ctx0" brushRef="#br0" timeOffset="208039.59">13208 10583 0,'0'0'0,"-21"0"0,0 0 16,-1 0-16,1 0 0,0 0 16,0 0-1,0 0-15,0 0 16,42 0 46,0 0-62,0 0 0,21 0 0,1 0 16,20 0-16,-20 0 0,41-21 16,-20 21-16,20 0 0,1 0 0,0 0 15,21-21-15,-1 21 0,1 0 0,21 0 16,-21 0-16,21 0 0,0-21 15,0 21-15,21 0 0,-21 0 0,0 0 16,21 0-16,-42 0 0,21-21 0,-21 21 16,0 0-16,0 0 0,-22 0 0,1 0 15,0-21-15,-22 21 16,1-22-16,-1 22 0,-20 0 0,-1 0 16,0 0-16,-21 0 0,1-21 0,-1 21 15,-42 0 32,-1 0-47,1 0 0,-21 0 16,21 0-16,-22 0 0,1 0 0,0 0 15</inkml:trace>
  <inkml:trace contextRef="#ctx0" brushRef="#br0" timeOffset="208759.17">13039 10626 0,'0'0'0,"-43"0"31,22 0-31,21-21 47,21 21-31,0 0-16,1 0 0,-1 0 0,0 0 15,0 0-15,0 0 0,22-22 0,-22 22 16,21 0-16,0 0 0,1 0 16,-1 0-16,0 0 0,1-21 0,20 21 15,-20 0-15,20 0 0,1 0 0,-1 0 16,22 0-16,-22-21 0,22 21 0,0 0 15,-1 0-15,22 0 0,-21 0 16,21 0-16,-22 0 0,22 0 0,-21 0 16,21 0-16,-1 0 0,1 0 0,0 0 15,-21 0-15,21 0 0,-22 0 16,1 0-16,-22 0 0,22 0 16,-21-21-16,-1 21 0,22 0 0,-22 0 15,1 0-15,-22-21 0,22 21 16,-1 0-16,-21 0 0,1 0 0,20-21 15,-42 21-15,22 0 0,-1-22 0,-21 22 16,0 0-16,1 0 0,-22-21 16,21 21-16,-21-21 15,-21 21 32,-1 0-31,1 0-1</inkml:trace>
  <inkml:trace contextRef="#ctx0" brushRef="#br0" timeOffset="208927.08">16362 10456 0,'-21'0'0,"-22"0"15,43-21 32,0 0-47</inkml:trace>
  <inkml:trace contextRef="#ctx0" brushRef="#br0" timeOffset="209788.02">17653 9864 0,'-64'0'31,"43"0"-31,0 0 16,0 0-16,0 0 0,0 0 15,-22 0-15,22 0 0,0 21 0,0-21 16,-22 0-16,22 0 0,0 0 0,-21 0 15,21 0-15,-1 21 0,1-21 16,0 0-16,0 0 16,0 0-16,42 0 31,0 0-31,0 0 16,22 0-16,-1 0 0,0 0 0,22 0 15,-1 0-15,-20 0 0,20 0 0,1 0 16,-1 0-16,1-21 0,-1 21 15,1 0-15,-1 0 0,1-21 0,-1 21 16,1 0-16,-22 0 0,0-21 0,1 21 16,-22 0-16,21 0 0,-21 0 15,0 0-15,1 0 0,-22-22 16,-22 22 46,1 0-46,0 0 0,0 0-16,21-21 0</inkml:trace>
  <inkml:trace contextRef="#ctx0" brushRef="#br0" timeOffset="210260.18">18182 9525 0,'0'0'0,"-21"0"0,0-21 31,0 21-31,-1 0 0,22 21 16,-21-21-16,21 21 16,0 0-16,0 1 15,0-1-15,0 0 0,0 0 0,0 0 16,0 0-16,0 1 0,21-1 0,1 0 15,-22 0-15,42-21 0,-21 21 16,0 0-16,0-21 0,22 0 0,-1 22 16,-21-22-16,22 0 0,-1 0 0,0 0 15,-21 0-15,22 0 0,-22 0 16,0 0-16,21 0 0,-20 0 16,-22-22-16,-22 22 31,1 0-31,0 0 15,0 22-15,-21-1 0,20-21 0,1 21 16,-21 0-16,21 0 0,0 0 0,-22 1 16,22-1-16,0 0 0,0 21 15,0-21-15,-1 1 0,1-1 0,0 0 16,0 0-16,21 0 0,-21-21 16,0 21-16,21 1 0,0-1 0,-22-21 15,22 21-15,-21-21 0,0 0 31</inkml:trace>
  <inkml:trace contextRef="#ctx0" brushRef="#br0" timeOffset="-212061.04">19240 9356 0,'-21'0'47,"0"0"-31,21 21 31,0 0-16,21-21-15,0 0-16,1 0 15,-1 0-15,0 0 0,0 0 16,0 0-16,22 0 0,-22 0 0,21 0 15,0 0-15,1-21 0,-22 21 0,21-21 16,1 21-16,-22-21 0,21 21 16,-21-22-16,0 22 0,1-21 15,-22 0-15,0 0 0,0 0 16,-22 21 0,1 0-16,0 0 0,0 0 0,-21 0 15,20 0-15,-20 0 0,0 0 0,21 0 16,-22 0-16,1 21 0,21-21 15,-22 21-15,22 0 0,0 0 0,0 1 16,0-1-16,21 0 0,-21 0 0,21 0 16,0 0-16,0 1 0,0-1 15,0 0-15,0 0 0,21-21 0,0 21 16,0 0-16,0-21 0,0 0 0,1 0 16,-1 0-16,0 0 0,21 0 15,-21 0-15,1 0 0,-1 0 0,0 0 16,0 0-16,0 0 0,0-21 15,-42 21 17,0 0-32,-21 0 0,21 0 15,-22 21-15,22 1 0,-21-1 0,21 0 16,-22 0-16,22 21 0,-21-20 0,21 20 16,-1-21-16,1 21 0,0 1 15,0-22-15,0 21 0,21-21 0,0 1 16,0 20-16,0-21 0,0 0 0,21 0 15,0 1-15,0-22 16,22 0-16,-22 0 0,21 0 0,-21 0 16,22 0-16,-1 0 0,0 0 0,1-22 15,-1 1-15,0 0 0,-21 0 16,22 0-16</inkml:trace>
  <inkml:trace contextRef="#ctx0" brushRef="#br0" timeOffset="-211741.23">20172 9038 0,'-21'-21'15,"42"42"-15,-42-63 0,-1 21 16,22 0-16,-21 21 16,0 0-16,0 21 0,21 0 15,0 0-15,0 21 0,0 1 16,-21-1-16,21 0 0,0 22 0,0-22 15,-21 22-15,21-22 0,0 22 0,0-22 16,0 21-16,-22-20 0,22-1 16,-21 22-16,21-22 0,0 0 0,0-21 15,0 22-15,0-22 0,0 21 0,-21-21 16,21 1-16,0-1 16,0 0-16,21-21 15,0-21 1,-21 0-16,22-1 15,-22 1-15,21 0 0,0 0 16</inkml:trace>
  <inkml:trace contextRef="#ctx0" brushRef="#br0" timeOffset="-211380.28">20129 9694 0,'-21'22'15,"21"-1"1,21-21-1,1 0 1,-1 0-16,0-21 0,0 21 16,0-22-16,0 1 0,1 21 15,-1-21-15,0 0 0,0 21 0,0-21 16,0 0-16,-21-1 0,0 1 16,0 0-1,-21 21-15,0 0 0,0 0 16,0 21-16,0 0 0,-1 1 15,1-1-15,-21 0 0,42 21 16,-21-21-16,0 22 0,-1-22 0,22 0 0,0 21 16,0-20-16,0-1 0,0 0 15,0 0-15,0 0 0,22 0 16,-1-21-16,0 0 16,0 0-16,21 0 0,-20 0 0,-1 0 15,21 0-15,-21 0 0,22-21 16,-22 21-16,21-21 0,-21 0 0,0 0 15</inkml:trace>
  <inkml:trace contextRef="#ctx0" brushRef="#br0" timeOffset="-210672.63">20680 9589 0,'0'0'16,"0"-22"-16,0 44 31,0-1-15,0 0-16,0 0 0,-21-21 15,21 21-15,0 0 0,-22 22 0,22-22 16,0 0-16,0 0 0,0 0 16,-21 1-16,21-1 0,0 0 15,-21-21-15,21 21 0,0 0 16,-21-21-16,21-21 47,0 0-47,0 0 0,0 0 15,0-1-15,0 1 0,0 0 16,0 0-16,0 0 0,21 0 0,0-22 16,0 22-16,-21 0 0,22 0 15,-1 0-15,0-1 0,0 1 16,0 21-16,0 0 0,1-21 0,-1 21 16,0 0-16,0 0 0,0 0 0,0 21 15,1 0-15,-1 1 0,-21-1 16,21 0-16,-21 0 0,0 21 0,21-20 15,-21-1-15,0 21 0,0-21 0,0 0 16,0 1-16,0-1 0,0 0 0,0 0 16,0 0-16,0 0 15,-21-21-15,0 0 16,21-21 15,0 0-15,0 0-16,0 0 0,0 0 0,21-1 15,-21-20-15,21 21 0,0 0 16,-21-22-16,21 22 0,1 0 0,-1-21 16,0 21-16,0-1 0,0 22 0,0-21 15,1 0-15,-1 21 0,0 0 16,0 0-16,0 0 0,0 21 0,1 0 16,-1 1-16,-21-1 0,0 0 0,0 0 15,0 21-15,0-20 0,0-1 0,0 21 16,0-21-16,-21 0 15,21 1-15,-22-1 0,1 0 0,0 0 16,21 0-16,-21-21 16,21 21-16,0-42 31,21 0-31,0 0 16</inkml:trace>
  <inkml:trace contextRef="#ctx0" brushRef="#br0" timeOffset="-210300.84">21399 9694 0,'0'22'16,"22"-22"15,-1 0-31,0-22 0,0 22 16,0 0-16,0-21 0,-21 0 0,22 21 15,-1-21-15,-21 0 0,0 0 16,0-1-16,0 1 16,-21 21-1,-1 0 1,1 0-16,0 0 0,0 21 0,0-21 16,0 22-16,21-1 0,-22 21 0,1-21 15,21 0-15,0 1 0,-21-1 16,21 21-16,0-21 0,0 0 0,0 1 15,0-1-15,0 0 0,0 0 16,21-21-16,0 21 0,1-21 16,-1 0-16,0 0 0,21 0 15,-21 0-15,1 0 0,20-21 0,-21 21 16,0-21-16,22 0 0,-22 0 0,0-1 16</inkml:trace>
  <inkml:trace contextRef="#ctx0" brushRef="#br0" timeOffset="-209812.03">21844 9525 0,'0'0'0,"0"21"15,-21-21-15,21 21 0,0 1 16,0-1-16,0 0 0,0 0 16,-21 0-16,21 0 0,0 1 0,0-1 15,-22 0-15,22 0 0,0 0 0,0 0 16,0 1-16,-21-1 15,21 0-15,0 0 16,-21-21 31,21-21-47,0 0 0,0 0 16,0-1-16,0 1 15,0-21-15,0 21 0,0 0 0,21-22 16,0 22-16,-21 0 0,22-21 0,-1 20 15,21 1-15,-21 0 0,0 0 0,1 21 16,-1-21-16,21 21 16,-21 0-16,0 0 0,22 0 0,-22 0 0,0 21 15,0 0-15,-21 0 0,21 0 0,-21 1 16,22 20-16,-22-21 16,0 21-16,0-20 0,0-1 0,0 21 15,0-21-15,0 0 0,-22 1 0,22-1 16,-21 21-16,21-21 15,-21-21-15,21 21 16,0-42 15,0 0-31,0 0 16,21 0-16</inkml:trace>
  <inkml:trace contextRef="#ctx0" brushRef="#br0" timeOffset="-209492.29">22500 9081 0,'0'21'16,"-21"0"-16,0 0 0,21 0 15,-21 22-15,21-22 0,0 21 0,-22 0 16,1 1-16,21-1 0,-21-21 15,21 22-15,0-1 0,-21 0 0,0 1 16,21-1-16,-21 0 0,21-21 0,0 22 16,0-22-16,0 0 0,-22 0 15,22 0-15,0 1 0,0-1 16,0 0-16,0 0 0,22-21 31,-1 0-15,0 0-16,0-21 0,-21 0 15,21 21-15,0-21 0,-21-1 0</inkml:trace>
  <inkml:trace contextRef="#ctx0" brushRef="#br0" timeOffset="-209276.4">22161 9483 0,'0'0'16,"0"-21"15,22 21-15,-1 0-16,0 0 0,0 0 15,0 0-15,0-22 0,1 22 0,-1-21 16,0 21-16,0 0 0,21 0 0,-20-21 16,-1 21-16,0-21 0,21 21 15,-21-21-15,1 21 0</inkml:trace>
  <inkml:trace contextRef="#ctx0" brushRef="#br0" timeOffset="-208945.52">22923 9038 0,'0'0'0,"-21"0"31,21 21-31,0 1 0,0-1 16,0 0-16,0 0 16,0 21-16,-21 1 0,21-22 0,-21 21 15,21 1-15,-21-1 0,21 0 0,-21 22 16,-1-22-16,22 0 0,-21 1 16,0-1-16,0 0 0,21 1 0,0-1 15,0-21-15,0 0 0,-21 1 0,21-1 16,0 0-16,0 0 0,0 0 15,21-21 1,0 0-16,0 0 0,-21-21 16,21 21-16,1-21 0,-1 0 15,0 0-15,0-1 0,0 1 0</inkml:trace>
  <inkml:trace contextRef="#ctx0" brushRef="#br0" timeOffset="-208608.39">23072 9504 0,'0'0'0,"-22"21"16,1 0-16,21 0 16,0 1-16,-21-1 0,0 0 0,21 0 15,-21 0-15,21 0 0,-21 1 0,21-1 16,0 0-16,0 0 0,0 0 0,0 0 16,0 1-16,21-22 15,0 0-15,0 0 16,0 0-16,0 0 0,1 0 15,-1 0-15,0-22 0,0 1 16,-21 0-16,21 21 0,-21-21 16,21 0-16,-21-22 0,0 22 0,0 0 15,0 0-15,0 0 0,0 0 16,0-1-16,0 1 0,-21 21 0,0 0 16,0-21-16,0 21 0,0 0 0,-1 0 15,1 0-15,0 0 16,21-21 15</inkml:trace>
  <inkml:trace contextRef="#ctx0" brushRef="#br0" timeOffset="-208392.48">22585 9313 0,'42'-21'32,"-21"21"-32,0 0 15,1 0-15,20 0 0,-21 0 0,21-21 16,1 21-16,-22 0 0,21 0 16,-21 0-16,22 0 0,-22-21 0,0 21 15,0 0-15,0 0 0,1-21 0,-1 21 16,0 0-16</inkml:trace>
  <inkml:trace contextRef="#ctx0" brushRef="#br0" timeOffset="-207841.39">23643 9081 0,'-21'0'16,"0"21"-16,0 0 0,21 0 0,0 0 15,-22 0-15,22 1 0,-21-1 16,0 21-16,21-21 0,0 22 16,0-22-16,-21 21 0,21-21 0,0 22 15,-21-1-15,21 0 0,0 1 0,0-22 16,0 21-16,0 0 0,0-20 16,0-1-16,0 21 0,0-21 0,0 0 15,0 1-15,0-1 0,-21-42 63,21-1-63,0 1 0,0 0 0,0-21 15,0 21-15,0-1 16,0 1-16,0 0 0,0 0 0,21 0 16,0 0-16,0-1 0,0 1 0,0 0 15,1 21-15,20-21 0,-21 0 16,21 21-16,-20 0 0,20 0 0,0 0 15,-21 0-15,22 0 0,-22 21 0,0-21 16,0 21-16,0 21 0,-21-20 0,0-1 16,0 0-16,0 21 0,0-21 15,-21 1-15,0-1 0,-21 0 16,21 0-16,-22 0 0,22 0 0,-21 1 16,-1-22-16,22 21 0,-21-21 15,21 0-15,0 21 0,-1-21 0,1 0 16,21-21 15,21 0-31,1-1 0,-1 1 16,0 21-16,0-21 0</inkml:trace>
  <inkml:trace contextRef="#ctx0" brushRef="#br0" timeOffset="-207476.57">24045 9631 0,'21'0'16,"1"0"-16,-1 0 15,0 0-15,0-21 0,0 21 0,0 0 16,1-21-16,-1-1 0,0 22 0,0-21 16,0 0-16,0 21 0,1-21 15,-22 0-15,0 0 0,0-1 16,0 1-1,-22 21-15,1 0 0,0 0 16,-21 0-16,21 0 0,-1 0 16,1 21-16,0 1 0,-21-1 0,21 0 15,-1 0-15,1 0 0,0 22 0,21-22 16,0 0-16,-21 0 0,21 21 16,0-20-16,0-1 0,0 0 0,0 0 15,21-21-15,0 21 0,0-21 0,1 0 16,-1 0-16,0 0 0,0 0 15,0 0-15,22 0 0,-22-21 0,0 21 16,0-21-16,0 0 0,22 0 0</inkml:trace>
  <inkml:trace contextRef="#ctx0" brushRef="#br0" timeOffset="-206876.83">25019 9292 0,'0'0'0,"21"-21"15,-21 0-15,0 0 0,0 0 16,0-1-16,0 1 16,-21 21-1,0 0-15,0 0 16,-1 21-16,1 1 0,0-1 0,-21 0 15,21 0-15,-1 21 0,1 1 16,-21-22-16,21 21 0,0 1 0,-1-1 16,1-21-16,21 21 0,0 1 0,0-22 15,0 21-15,0-21 16,0 1-16,21-1 0,-21 0 0,22 0 0,20 0 16,-21-21-16,21 0 0,-20 21 15,20-21-15,0 0 0,-21 0 0,22 0 16,-1-21-16,-21 0 0,22 21 15,-22-21-15</inkml:trace>
  <inkml:trace contextRef="#ctx0" brushRef="#br0" timeOffset="-206380.11">25485 8932 0,'0'0'0,"0"-42"0,0 21 0,-22 0 0,1 0 16,0 21-16,0 0 0,0 0 15,0 0-15,-1 21 16,1 0-16,21 21 0,0 1 0,-21-1 16,0 0-16,21 22 0,-21-22 15,21 22-15,-21-22 0,21 0 0,-22 22 16,22-22-16,-21 22 0,21-22 0,0 0 16,0 1-16,0-1 0,0 0 0,0-21 15,0 22-15,0-22 0,0 0 16,0 0-16,0 0 0,21-21 0,-21 22 15,22-22-15,-1 0 0,0 0 16,0 0-16,0 0 0,0-22 16,1 1-16,-1 21 0,0-21 15,0 0-15,0 0 0,-21-22 0,0 22 16,21 0-16,-21 0 0,0 0 16,22 0-16,-22-1 0,0 1 0,0 42 31,-22 1-16,22-1-15,-21 0 0,21 0 16,0 0-16,0 0 0,0 1 0,0-1 16,0 0-16,0 0 0,0 0 0,0 0 15,0-42 48,21 0-63,-21 0 0,22 0 0,-22 0 15</inkml:trace>
  <inkml:trace contextRef="#ctx0" brushRef="#br0" timeOffset="-206221.21">25548 9398 0,'0'0'0,"0"-21"16,-21 21-16,0 0 16,21 21 30,21-21-30,0 21 0</inkml:trace>
  <inkml:trace contextRef="#ctx0" brushRef="#br0" timeOffset="-205973.35">25887 9398 0,'0'0'0,"-21"0"0,-1 0 15,1 0-15,0 0 16,0 0-16,0 0 0,0 21 16,-1 0-16,22 1 0,-21-1 15,21 0-15,0 21 0,-21-21 16,21 1-16,-21 20 0,21-21 0,0 0 16,0 0-16,0 1 0,0-1 15,0 0-15,0 0 0,21 0 0,0-21 16,0 0-16,1 21 0,-1-21 0,0 0 15,0 0-15,0 0 0,0 0 16,22-21-16,-22 0 0,0 21 0,21-21 16</inkml:trace>
  <inkml:trace contextRef="#ctx0" brushRef="#br0" timeOffset="-205373.21">26289 8911 0,'0'-21'15,"0"42"-15,0-63 0,0 21 0,-21 21 16,21 21 0,-21 0-16,-1 0 0,22 22 0,-21-22 15,21 21-15,-21 0 0,21 22 16,0-22-16,0 1 0,-21-1 0,21 0 16,-21 1-16,21-1 0,-21 0 0,21 1 15,0-1-15,0 0 16,0 1-16,0-22 0,-22 21 0,22-21 15,0 0-15,0 1 0,-21-1 0,21 0 16,0-42 15,0 0-15,0-1-16,0 1 0,0 0 16,0 0-16,0 0 0,21 0 0,1-1 15,-1 1-15,-21 0 0,21 0 0,0 0 16,0 0-16,0-1 0,1 22 0,-22-21 15,21 21-15,0 0 0,0 0 16,0 0 0,-21 21-1,0 1-15,0-1 16,-21 0-16,0 0 16,0-21-16,0 21 0,-1-21 0,1 0 15,-21 0-15,21 21 0,0-21 16,-1 0-16,22 22 31,0-1-15,0 0-16,22 0 0,-22 0 15,21 0 1,-21 1-16,21-22 0,-21 21 0,21 0 16,0-21-16,0 0 15,-21 21-15,22-21 0,-1 0 0,0 0 16,0 0-16,0 0 0,0 0 0,1 0 15,20 0-15,-21 0 0</inkml:trace>
  <inkml:trace contextRef="#ctx0" brushRef="#br0" timeOffset="-204925">26755 9440 0,'0'0'0,"0"-21"0,-22 21 15,1 0-15,0 0 0,0 0 16,0 0-16,0 0 0,-1 0 16,1 21-16,0 1 0,0-1 0,0 0 15,0 0-15,21 0 0,-22 0 0,1 22 16,21-22-16,0 0 0,0 0 16,0 0-16,0 1 0,0-1 0,0 0 15,0 0-15,0 0 0,21-21 31,1 0-31,-1 0 0,0 0 16,0-21-16,0 0 0,-21 0 16,21 0-16,1-1 0,-1 1 0,-21 0 15,21-21-15,0 21 0,-21-1 16,21 1-16,-21 0 0,0 0 0,0 0 16,0 42-1,0 0 1,0 0-16,-21 0 0,21 1 15,-21 20-15,21-21 0,0 0 0,0 0 16,0 1-16,0-1 0,0 0 16,0 0-1,21-21-15,0 0 0,0 0 16,1 0-16,-22-21 0,21 21 0,0-21 16</inkml:trace>
  <inkml:trace contextRef="#ctx0" brushRef="#br0" timeOffset="-204417.29">27030 9038 0,'0'0'0,"-21"21"32,-1-21-32,22 22 0,-21-1 0,21 21 15,0-21-15,0 0 0,0 22 0,0-22 16,-21 21-16,21 1 0,0-22 15,-21 21-15,21-21 0,0 22 16,0-22-16,-21 21 0,21-21 0,0 0 16,-21 22-16,21-22 0,0 0 0,0 0 15,0 0-15,0-42 47,0 0-31,0 0-16,0 0 0,0 0 15,0-1-15,21 1 0,0 0 0,0 0 16,0 0 0,0 21-16,22 0 0,-22-21 0,0 21 0,0 0 15,0 0-15,1 0 0,-1 0 16,-21 21-16,21 0 0,-21 0 16,0 21-16,0-20 15,0-1-15,0 0 0,0 0 0,-21 0 16,0-21-16,-22 21 0,22 1 0,0-1 15,0-21-15,-22 21 0,22-21 16,0 0-16,0 21 0,0-21 0,0 0 16,-1 0-16,1 0 0,21-21 31,0 0-31,21 0 16,1-1-16</inkml:trace>
  <inkml:trace contextRef="#ctx0" brushRef="#br0" timeOffset="-204125.46">27368 9059 0,'-21'43'15,"0"-22"1,21 21-16,0-21 0,0 1 15,0 20-15,-21-21 0,21 21 0,0 1 16,-21-22-16,21 21 0,0 1 0,0-22 16,0 21-16,0-21 0,0 22 15,0-22-15,0 21 0,0-21 0,0 0 16,0 1-16,0-1 0,0 0 16,21-21-1,0 0 1,0-21-16,-21 0 15,21 21-15</inkml:trace>
  <inkml:trace contextRef="#ctx0" brushRef="#br0" timeOffset="-203765.82">27453 9567 0,'0'22'0,"21"-22"47,0 0-47,1-22 16,-22 1-16,0 0 15,0 0-15,0 0 16,0 0 0,-22 21-1,1 0-15,0 0 0,0 21 16,0 0-16,0-21 0,21 21 15,-22 0-15,22 22 0,-21-22 0,21 0 16,0 0-16,-21 21 0,21-20 0,0-1 16,0 0-16,0 0 0,0 0 15,0 0-15,0 1 0,21-22 16,0 21-16,1-21 16,-1 0-16,0 0 15,0-21-15,0 21 0,0-22 0,1 1 16</inkml:trace>
  <inkml:trace contextRef="#ctx0" brushRef="#br0" timeOffset="-203476.99">27749 9186 0,'-21'0'0,"-42"64"31,63-43-31,-21 0 0,21 0 16,0 22-16,-22-22 0,22 0 15,-21 0-15,21 22 0,0-22 0,0 21 16,0-21-16,0 22 0,0-22 16,0 0-16,0 0 0,0 21 0,0-20 15,0-1-15,0 0 0,0 0 16,0 0-16,21-21 0,1 0 15,-1 0-15,0 0 16,0 0-16,0 0 0</inkml:trace>
  <inkml:trace contextRef="#ctx0" brushRef="#br0" timeOffset="-199076.82">27792 9165 0,'0'-21'16,"0"0"-16,0 0 15,21 21-15,-21-21 16,21 21-16,-21-22 0,21 1 16,-42 21 30,0 0-46,0 21 0,0 1 16,-1-1-16,1 0 0,0 21 16,0-21-16,-21 22 0,20-1 0,1 0 15,0 1-15,0-1 0,0 22 0,0-22 16,-1 0-16,1 22 0,21-22 16,0 0-16,0 1 0,0-1 0,0 0 15,0 1-15,0-1 0,0-21 0,43 0 16,-22 22-16,0-22 0,0-21 15,21 21-15,-20 0 0,20-21 0,-21 0 16,21 0-16,-20 0 0,20 0 0,-21 0 16,21 0-16,-20-21 15,-1 0-15,0 21 0</inkml:trace>
  <inkml:trace contextRef="#ctx0" brushRef="#br0" timeOffset="-198673.05">28236 9144 0,'0'0'0,"0"-21"0,0 0 16,21 0-16,-21-1 15,22 22-15,-1 0 16,0 0 0,0 0-16,0 0 15,0 22-15,1-1 0,-1 0 0,0 0 16,0 0-16,0 22 0,-21-22 0,21 21 16,1 0-16,-22 1 0,21-1 15,-21 0-15,0 1 0,0-1 0,0 22 16,0-22-16,0 0 0,-21 1 15,-1-1-15,1 0 0,0-21 16,0 22-16,0-22 0,0 0 0,-1 0 16,1 0-16,0 1 0,0-22 0,0 21 15,0-21-15,-1 0 16,1 0-16,0 0 0,0 0 16,0-21-16</inkml:trace>
  <inkml:trace contextRef="#ctx0" brushRef="#br0" timeOffset="-181908.99">10096 12234 0,'-21'0'0,"0"-21"0,0 21 16,21-21 0</inkml:trace>
  <inkml:trace contextRef="#ctx0" brushRef="#br0" timeOffset="-181501.22">9419 11726 0,'-21'-21'0,"42"42"0,-63-42 0,21 0 16,-1 21-16,1-21 0,0 21 16,0-21-16,21 42 31,21 0-15,21 21-16,-20-20 0,20 20 15,0 0-15,1 1 0,-1-1 0,21 0 16,1 1-16,-1-1 15,1 21-15,-1-41 0,1 20 0,-1 0 16,1 1-16,-22-22 0,1 0 0,20 0 16,-42 0-16,22 0 0,-22 1 15,0-1-15,0-21 0,0 21 0,-21 0 32,0-42-1,0 0-31,0 0 15,0-1-15</inkml:trace>
  <inkml:trace contextRef="#ctx0" brushRef="#br0" timeOffset="-181147.93">10202 12129 0,'0'0'0,"-21"-22"0,0 1 31,42 21 0,-21 21-31,21 1 0,22-1 0,-22-21 16,0 21-16,0 21 0,21-21 0,-20 1 15,-1-1-15,0 0 0,-21 0 16,0 0-16,21 0 0,-21 1 0,0-1 16,0 0-16,-21 0 0,0 0 0,0 0 15,-1 1-15,-20-22 16,0 21-16,-1 0 0,1 0 0,-21-21 15,20 21-15,1-21 0,-22 21 0,22-21 16,0 22-16,-1-22 0,22 0 0,-21 0 16,21 21-16,0-21 0,42 0 31,0 0-31,0 0 16,21 0-16,1-21 0,-22-1 15,21 22-15,1-21 0,-1 0 0</inkml:trace>
  <inkml:trace contextRef="#ctx0" brushRef="#br0" timeOffset="-180849.1">10689 11832 0,'-21'0'16,"42"0"-16,-63 0 0,42-21 0,0 0 15,0 0 1,0 0-16,21 21 0,0-22 16,21 22-16,1 0 0,-22-21 0,42 21 15,-20 0-15,-1 0 0,0-21 16,22 21-16,-22 0 0,1 0 0,-22 0 16,21 0-16,-21 0 0,0 0 15,-42 0 1,0 0-1,0 0-15,0 0 0,-22 21 0,22-21 16,-21 0-16,21 0 0,-22 0 16</inkml:trace>
  <inkml:trace contextRef="#ctx0" brushRef="#br0" timeOffset="-180585.25">10837 11726 0,'0'0'0,"0"-21"0,0 42 47,0 1-47,0-1 0,0 0 0,0 0 16,0 21-16,0 1 0,0-1 0,0 0 15,0 1-15,0-1 0,0 0 16,0 1-16,-21-1 0,21-21 0,0 22 16,0-1-16,0-21 0,0 0 0,0 0 15,0 1-15,0-1 0,0 0 16,0 0-16,21-21 15,0-21 1,-21 0-16,22 21 16,-1-21-16,-21-1 0,21 1 15</inkml:trace>
  <inkml:trace contextRef="#ctx0" brushRef="#br0" timeOffset="-179976.53">11112 12044 0,'0'0'16,"0"-21"-16,0 42 31,0 0-15,0 0-16,0 0 0,0 1 0,0 20 15,-21-21-15,21 0 0,0 0 16,0 1-16,0-1 0,0 0 16,0 0-16,0 0 0,0 0 15,21-21-15,1 0 0,-1 0 16,0 0-16,0 0 0,0 0 15,0 0-15,1-21 0,-1 0 0,0 0 16,0 0-16,-21 0 0,21-1 0,0 1 16,-21 0-16,22 0 0,-22 0 15,0-22-15,0 22 0,21 0 0,-21 0 16,0 0-16,0 0 0,0-1 16,0 1-16,0 42 31,0 1-16,0-1-15,0 0 0,0 21 0,0-21 16,0 22-16,0-22 0,0 21 16,0 1-16,-21-1 0,21-21 0,0 21 15,0 1-15,0-1 0,0 22 0,0-22 16,0 0-16,0 1 0,0 20 0,0-21 16,0 1-16,0-1 0,0 0 15,0 1-15,0-1 0,0 0 0,0-20 16,0 20-16,0-21 0,0 0 0,0 22 15,0-22-15,-22-21 0,1 21 16,0 0-16,0-21 0,0 0 16,0 0-16,-1 0 0,1 0 0,0 0 15,-21 0-15,-1 0 0,22-21 0,-21 0 16,0 0-16,-1-1 0,1 22 16,21-21-16,-22 0 0,22 0 0,0 0 15,0 0-15,21-1 0,0 1 0,0 0 16,0 0-16,0 0 15,0 0-15,21-1 0,0 1 16,0 0-16,22 0 0,-22-21 0</inkml:trace>
  <inkml:trace contextRef="#ctx0" brushRef="#br0" timeOffset="-179612.74">11620 11980 0,'0'0'0,"0"-21"0,-21 21 15,0 0-15,0 0 16,21 21-16,-21 22 0,21-22 16,0 0-16,0 21 0,0 1 15,0-1-15,0 22 0,0-22 0,0 0 16,0 22-16,0-22 0,0 22 15,0-1-15,0-21 0,0 22 0,0-1 16,0-20-16,0 20 0,0 1 16,0-22-16,0 0 0,0 22 0,0-22 15,0-21-15,0 22 0,0-22 0,0 21 16,0-21-16,0 1 0,0-1 16,0-42 15,21 21-31,-21-22 0,0-20 15,21 21-15,-21-21 0,0-1 0,0 1 16</inkml:trace>
  <inkml:trace contextRef="#ctx0" brushRef="#br0" timeOffset="-179252.94">11536 12213 0,'0'0'0,"0"-21"0,-21 0 16,21 0-16,-22 0 0,22-1 15,0 1-15,0 0 0,0 0 0,0 0 16,22 0-16,-1-1 0,0 22 0,0-21 16,0 21-16,0 0 0,1 0 15,20 0-15,-21 0 0,0 21 0,22-21 16,-22 22-16,0-1 0,0 21 0,-21-21 16,0 0-16,0 22 15,0-22-15,0 0 0,-21 21 0,0-20 16,0-1-16,-22 0 0,22 0 0,0 0 15,-21 0-15,20-21 0,1 22 16,0-1-16,0-21 0,0 0 0,0 0 16,21 21-16,-22-21 15,44 0 32,-1 0-31,0 0-16,-21-21 15</inkml:trace>
  <inkml:trace contextRef="#ctx0" brushRef="#br0" timeOffset="-178764.88">12065 12002 0,'0'0'0,"0"-43"31,0 64 0,0 1-15,0-1-16,0 0 0,0 21 0,-21-21 15,21 22-15,0-22 0,0 21 16,0-21-16,0 1 0,0-1 0,0 0 16,-21 0-16,21 0 0,0 0 0,0 1 15,21-44 17,0 1-17,-21 0-15,0-21 16,0 21-16</inkml:trace>
  <inkml:trace contextRef="#ctx0" brushRef="#br0" timeOffset="-178377.1">12065 11705 0,'-21'0'0,"42"0"0,-63 0 0,20 0 15,1 0-15,0 21 0,0-21 16,0 22-16,21-1 15,0 0-15,21-21 32,0 0-32,0 0 15,0 0-15,1 0 16,-1 0-16,0 0 0,0 0 0,-21-21 16,0 0-16,21 21 0,-21-22 0,0 1 15,0 0 1,-21 21-16,0 0 0,0-21 15,0 21-15,-1 0 0,1 0 0,-21 0 16,21 0-16,0 0 0,-1 21 16,1-21-16,0 21 0,0-21 0,21 21 15,0 1-15,0-1 0,0 0 0,0 0 16,0 0-16,0 0 0,21 1 0,0-1 16,0-21-16,1 21 15,-1 0-15,0 0 0,21 0 0,-21-21 16,1 22-16,20-22 0,-21 0 0,21 0 15,-20 0-15</inkml:trace>
  <inkml:trace contextRef="#ctx0" brushRef="#br0" timeOffset="-176864.87">12404 11938 0,'0'21'31,"-22"0"-15,22 1-16,0-1 0,0 0 15,0 0-15,0 0 16,0 0-16,0 1 0,0-1 0,0 0 16,0 0-16,0 0 0,0 0 0,0 1 15,0-1-15,0 0 16,0-42 31,0 0-47,0-1 0,0 1 15,0 0-15,0-21 16,0 21-16,0-1 0,0 1 0,0-21 16,22 21-16,-22 0 0,21-1 0,0-20 0,0 42 15,-21-21-15,21 0 16,0 0-16,1 21 0,-1 0 0,0 0 16,0 0-16,0 21 0,0 0 15,-21 0-15,0 0 0,22 22 16,-22-22-16,21 0 0,-21 21 0,21-21 15,-21 1-15,0 20 0,21-21 0,-21 0 16,0 0-16,0 1 0,21-1 16,-21 0-16,21-21 0,1 0 15,-1 0 1,0 0-16,0 0 16,0-21-16,-21 0 0,21 21 0,1-22 15,-22 1-15,21-21 0,0 21 16,0 0-16,0-22 0,0 1 0,1 21 15,20-22-15,-21 22 0,0-21 16,0 21-16,22 0 0,-22-1 0,0 1 16,21 21-16,-20-21 0,-1 21 0,0 0 15,0 0-15,0 0 0,0 21 16,-21 0-16,22 1 16,-22-1-16,0 0 0,0 0 0,0 0 15,0 0-15,21-21 0,-21 22 16,0-1-16,0 0 0,0 0 15,0-42 17,0 0-32,0 0 15,0-1-15,0 1 16,0 0-16,0 0 0,0 0 16,0 0-16,-21-1 0,-1 1 0,1 0 15,0 0-15,0 21 16,0 0-16,0 0 0,-1 0 15,1 0-15,0 21 0,0 0 0,0 0 16,0 1-16,-1-1 0,1 21 16,0-21-16,0 22 0,21-22 0,-21 21 15,0 0-15,21-20 0,0 20 16,0-21-16,0 0 0,0 0 0,0 1 16,0-1-16,0 0 0,0 0 0,21-21 15,0 0-15,0 0 16,0 0-16,22 0 0,-22 0 0,0 0 15,0-21-15,0 0 0,0 21 0,1-21 16,-1-1-16,0 1 0,0 0 16,0-21-16,-21 21 0,21-1 0,1 1 15,-22-21-15,0 21 0,21 0 0,-21-1 16,21 1-16,0 0 16,-21 0-16,0 42 31,0 0-31,0 0 15,0 1-15,0-1 0,0 21 16,0-21-16,-21 22 0,21-22 0,0 21 16,0 0-16,0 1 0,0-1 0,0 0 15,0 22-15,0-22 0,0 1 0,21 20 16,-21 1-16,0-1 0,21 1 16,0-1-16,1 1 0,-22-1 0,0 1 15,21 20-15,-21-20 0,21-1 0,-21 22 16,0-22-16,21 1 0,-21 21 15,21-22-15,-21 22 0,21-22 16,-21 1-16,0-1 0,0-20 0,0 20 16,0-21-16,0 1 0,0-1 0,0-21 15,0 0-15,0 1 0,0-1 16,0 0-16,-21-21 0,0 0 0,0 0 16,0 0-16,0-21 0,-1 0 15,1 21-15,0-43 0,0 22 0,0-21 16,0 21-16,-1-43 0,1 22 15,0-22-15,0 1 0,0-1 0,0 1 16,-1-22-16,1 22 0,21-22 16,0 0-16,0 1 0,0-1 0,0 0 15,0 1-15,0-1 0,0 21 16,21-20-16,1 20 0,-1 1 0,-21-1 16,21 1-16,0-1 0,0 22 0,0 0 15,1-1-15,-22 1 0,21 21 16,0-22-16,0 22 0,-21 0 0,21 21 15,-21-21-15,21 21 0,-21-21 16,0 42 62,0 0-78,22-21 16,-22 21-16,21-21 15</inkml:trace>
  <inkml:trace contextRef="#ctx0" brushRef="#br0" timeOffset="-176157.28">14372 12065 0,'0'0'0,"-21"0"0,-21 0 0,20 0 16,-20 0-16,21 0 0,-21 0 15,20 0-15,-20 0 0,21 0 0,-21 0 16,20 0-16,1 0 0,0 0 16,0 21-16,0-21 0,21 21 31,21-21-31,21 0 0,1 0 15,-1 0-15,0 0 0,22 0 16,-1 0-16,22 0 0,-22 0 0,22 0 16,0 0-16,-1 0 0,1 0 0,0 0 15,21-21-15,-22 21 0,22-21 0,-21 21 16,-1 0-16,1 0 0,0-21 16,-22 21-16,1-21 0,-1 21 0,-20 0 15,-1 0-15,0-21 0,-21 21 16,1 0-16,-1 0 0,0 0 15,-21-22 1,-21 22 0,0 0-1,-1 0 1,22-21-16,-21 21 0,0 0 16,21-21-16,0 0 15</inkml:trace>
  <inkml:trace contextRef="#ctx0" brushRef="#br0" timeOffset="-175677.55">15557 11705 0,'0'0'0,"-21"0"0,0 0 0,0 0 16,21-21-16,-21 21 0,21 21 31,0 0-31,0 1 15,0-1-15,21 0 0,0-21 16,21 21-16,-20 0 0,-1 0 0,21 1 16,-21-22-16,22 21 0,-22 0 15,21-21-15,-21 21 0,22-21 0,-1 0 16,-21 0-16,21 21 0,-20-21 16,-1 0-16,0 0 0,0 0 15,0 0-15,0 0 0,-42 0 31,0 0-31,0 21 16,-21-21-16,20 22 0,1-22 0,-21 21 16,21 0-16,-22 0 0,22 21 0,-21-20 15,0-1-15,20 21 0,-20-21 0,0 22 16,-1-1-16,22-21 0,-21 21 16,0-20-16,20 20 0,1-21 0,-21 0 15,21 22-15,21-22 0,-21 0 16,21 0-16,-22 0 0,22 0 15,0 1-15,0-1 16,22-21 15,-1 0-31,-21-21 0,21-1 16,0 22-16,-21-21 0,21 0 0,0 0 16</inkml:trace>
  <inkml:trace contextRef="#ctx0" brushRef="#br0" timeOffset="-171157">17251 11621 0,'0'0'0,"-21"0"0,-1 0 15,22 21 1,-21-21-16,0 0 16,21 21-1,21-21 17,0 0 77,1 0-93,-1 0-16,0 0 15,0 0-15,0 0 0,0 0 16,22 0-16,-22 0 0,0-21 15,21 21-15,-20-21 0,20-1 0,0 22 16,-21-21-16,22 0 0,-22 21 0,0-21 16,0 0-16,0 0 15,1 21-15,-22-22 0,0 1 0,0 0 16,0 0-16,-22 21 0,1 0 16,0-21-16,-21 21 0,21 0 15,-22 0-15,1 0 0,0 21 0,-1 0 16,1 0-16,0 0 0,-1 1 0,22-1 15,0 21-15,-21-21 0,42 22 16,-22-22-16,22 21 0,0-21 0,0 22 16,0-22-16,0 0 0,22 0 0,-1 0 15,0 0-15,21 1 0,-21-1 16,22-21-16,-1 21 0,-21-21 0,22 0 16,-1 0-16,0 0 0,-21 0 15,22 0-15,-22 0 0,21-21 16,-21 21-16,-21-21 0,-42 21 31,21 0-31,0 0 16,-22 0-16,1 21 0,0 0 0,-1 0 15,1 0-15,21 0 0,-21 22 0,-1-1 16,22-21-16,0 22 0,0-1 16,21 0-16,0-21 0,0 22 0,0-22 15,0 21-15,0-21 0,0 1 0,0-1 16,21 0-16,21-21 0,-21 21 15,1-21-15,20 0 0,0 0 16,-21 0-16,22 0 0,-1 0 0,0-21 16,1 0-16,20 0 0,-20-1 0,-1 1 15,0-21-15,1 21 0,-22-22 16,21 1-16,0 0 0,1-1 0,-22-20 16,21 21-16,-21-22 0,22 22 15,-22-22-15</inkml:trace>
  <inkml:trace contextRef="#ctx0" brushRef="#br0" timeOffset="-170913.13">18246 11472 0,'0'-105'16,"0"210"-16,0-232 0,0 106 0,-22 21 16,1 0-16,0 0 15,21 21-15,0 1 0,-21-1 0,21 21 16,-21 0-16,21 1 0,0-1 16,-21 22-16,21-22 0,0 21 0,0 1 15,0-22-15,-22 22 0,22-1 0,-21-20 16,21 20-16,0-21 0,0 1 15,0-1-15,0 0 0,0-20 0,0-1 16,0 21-16,0-21 0,0 0 16,21-21-16,1 0 15,-1 0-15,0 0 0,-21-21 16,21 0-16,0 0 0,0 0 0,1 0 16,-22-22-16,21 22 0,0-21 15</inkml:trace>
  <inkml:trace contextRef="#ctx0" brushRef="#br0" timeOffset="-170520.36">18351 11959 0,'0'21'0,"0"1"0,-21-1 15,21 0-15,0 0 0,0 0 16,21-21 0,1 0-1,-1 0-15,0 0 0,21 0 16,-21 0-16,1-21 0,20 21 0,-21-21 0,0 0 15,22 0-15,-22-1 16,0 1-16,-21 0 0,0 0 0,0 0 16,0 0-16,0-1 0,0 1 15,-21 21-15,-22 0 16,22 0-16,0 0 0,-21 0 0,21 0 16,-22 21-16,1 1 0,21-1 0,0 0 15,-1 0-15,1 21 0,0-20 16,21 20-16,-21-21 0,21 21 0,0-20 15,0-1-15,0 21 0,21-21 0,0 0 16,0 1-16,1-22 0,-1 21 16,21 0-16,-21-21 0,22 0 15,-1 0-15,0 0 0,1 0 0,-1 0 16,0 0-16,1-21 0,-1 0 0,0 21 16,1-22-16,-22 1 0,0 0 15,0 0-15,21 0 0,-42 0 0,22-22 16</inkml:trace>
  <inkml:trace contextRef="#ctx0" brushRef="#br0" timeOffset="-170084.6">19029 11917 0,'0'-64'32,"0"149"-32,0-106 0,0-64 0,0 106 15,-21 1-15,21-1 16,-22 21 0,22-21-16,0 0 0,0 1 0,0 20 15,0-21-15,0 21 0,-21-20 0,21-1 16,0 0-16,0 0 0,0 0 15,0 0-15,0 1 0,0-1 0,0 0 16,0-42 15,0 0-15,0-1-16,0 1 16,0-21-16,0 21 0,0 0 0,0-1 15,0-20-15,0 21 16,0-21-16,21 20 0,-21-20 0,0 21 15,22 0-15,-1 0 0,-21-1 0,21 1 16,0 0-16,0 0 16,0 21-16,1 0 15,-22 21 1,21-21 0,-21 21-16,-21-21 46,-1 0-30,1 0 0</inkml:trace>
  <inkml:trace contextRef="#ctx0" brushRef="#br0" timeOffset="-169341.03">17780 11811 0,'0'0'0,"-42"0"0,-1 21 16,22-21-16,-21 0 0,42-21 31,21 21-31,0 0 0,21-21 0,1 21 16,20-21-16,1 21 0,-1 0 15,1-21-15,-1 21 0,22 0 0,0 0 16,-22 0-16,1 0 0,-1 0 0,1 0 16,-43 0-16,21 21 0,-21-21 15,-21 21-15,0 0 0,-42-21 0,21 21 16,-22 0-16,-20 22 0,-1-22 0,1 0 16,-22 21-16,22-20 0,-1-1 15,-20 21-15,20-21 0,22 0 0,-22 1 16,22-1-16,0 0 0,20 0 15,1-21-15,21 21 16,21-21-16,22 0 0,-22 0 16,21 0-16,22 0 0,-22 0 0,22 0 15,-1-21-15,1 21 0,20-21 16,1 21-16,-22-21 0,22 21 0,-21 0 16,-1 0-16,1-21 0,-22 21 0,0 0 15,-21 0-15,1 0 0,-44 21 16,-20-21-1,21 21-15,-43 0 0,22-21 0,-21 21 0,-1 0 16,1 1-16,-1-1 0,1 0 0,20 0 16,-20 0-16,20-21 15,1 21-15,21 1 0,0-22 0,21 21 16,42-21 0,-21 0-16,22 0 0,20 0 15,-21 0-15,22 0 0,-1-21 0,1 21 16,21-22-16,-22 22 0,1-21 0,-1 21 15,1-21-15,-22 21 0,21-21 0,-41 21 16,20 0-16,-21 0 0,-42 0 31,-21 0-31,20 0 0,-20 0 0,0 0 16,-1 0-16,1 21 0,-21 0 16,20-21-16,1 0 0,-22 21 15,43-21-15,-21 22 0,0-22 0,20 0 16,1 21-16,0-21 0,0 0 0,21 21 15,-21-21 1</inkml:trace>
  <inkml:trace contextRef="#ctx0" brushRef="#br0" timeOffset="-168853.17">16108 13145 0,'0'0'0,"0"-22"16,0 1-16,0 0 0,0-21 15,0 21-15,0-1 0,0 1 0,0 0 16,0 0-16,21 21 15,0 0-15,0 0 16,0 21-16,1 0 0,20 22 0,-21-1 16,21-21-16,-20 21 0,-1 1 0,0 20 15,0-20-15,0-1 0,0 0 16,1 1-16,-22-1 0,0 0 0,0 1 16,21-1-16,-21 0 0,0-21 15,21 22-15,-21-22 0,0 0 16,0 0-16,0 0 0,21-21 15,0 0 1,-21-21-16,0 0 0</inkml:trace>
  <inkml:trace contextRef="#ctx0" brushRef="#br0" timeOffset="-168613.3">16743 13039 0,'0'0'0,"0"-21"0,0-1 0,0 1 0,-21 21 15,-1 21 1,1 1-16,21-1 16,-21 21-16,0 0 0,0-20 0,0 20 15,-1 0-15,22 1 0,-21-1 0,0 0 16,21 1-16,0-1 0,-21 0 16,21 1-16,0-1 0,0 0 0,0-21 15,0 1-15,0 20 0,0-21 0,21 0 16,0-21-1,0 0-15,1 0 0,-1 0 0,0-21 16</inkml:trace>
  <inkml:trace contextRef="#ctx0" brushRef="#br0" timeOffset="-168392.43">16933 13314 0,'0'0'15,"64"0"-15,-43 0 0,-42 21 16,21 0-1,-21 0-15,21 1 0,0-1 16,0 0-16,0 0 0,0 0 16,0 0-16,0 1 0,0-1 15,0 0-15,0 0 16,0-42 15,0 0-31,0 0 16,0-1-16</inkml:trace>
  <inkml:trace contextRef="#ctx0" brushRef="#br0" timeOffset="-168225.53">16976 13187 0,'0'-21'15,"0"42"-15,0-63 0,0 20 16,-22 22 0,22 22-1,0-1 1,0 0-1,22-21 1,-22 21-16,21-21 0</inkml:trace>
  <inkml:trace contextRef="#ctx0" brushRef="#br0" timeOffset="-167780.78">17526 13272 0,'21'0'0,"-42"0"0,84 0 0,-41 0 15,-1-22-15,0 22 16,-21-21 0,-21 21-1,0 0-15,-1 0 0,-20 0 0,21 0 16,0 21-16,-22-21 0,22 22 16,-21-1-16,21 0 0,0-21 0,-1 21 15,1 0-15,21 0 0,0 1 16,0-1-16,0 0 0,21-21 15,22 21-15,-22-21 0,0 0 16,21 21-16,-20-21 0,20 21 0,0-21 16,-21 22-16,22-1 0,-22-21 0,0 21 15,0-21-15,0 21 0,-21 0 16,0 0-16,0 1 16,-42-1-16,21-21 15,0 0-15,-22 21 0,1-21 16,21 0-16,-21 0 0,-1 21 0,1-21 15,0 0-15,20 0 0,-20 0 0,21 0 16,0 0-16,0 0 0,-1 0 16,1 0-16,0 0 0,21-21 31,0 0-15,21 21-16,-21-21 0,43 21 15,-22-22-15</inkml:trace>
  <inkml:trace contextRef="#ctx0" brushRef="#br0" timeOffset="-167540.91">17907 13314 0,'0'0'0,"21"0"0,-42 21 16,0 0-1,21 0-15,-21 1 16,21-1-16,0 0 0,0 0 15,0 0-15,0 0 0,0 22 0,0-22 0,0 0 16,0 0-16,0 0 16,0 1-16,0-1 0,0 0 15,21-42 17,-21 0-32,0-1 0</inkml:trace>
  <inkml:trace contextRef="#ctx0" brushRef="#br0" timeOffset="-167368.02">17865 13208 0,'0'0'16,"-22"-21"-16,22 0 0,-21 0 0,0-1 15,0 1-15,0 21 0,21-21 16,0 42 15,0 0-15,21-21-16,0 0 15,0 0-15,0 22 0,1-22 0</inkml:trace>
  <inkml:trace contextRef="#ctx0" brushRef="#br0" timeOffset="-165312.39">18267 13060 0,'0'-21'0,"0"42"0,0-63 0,0 20 0,-21 22 16,-1 0-16,1-21 0,0 21 15,0 0-15,21 21 16,-21 1-16,21 20 0,0-21 16,0 21-16,0 1 0,0-22 15,0 21-15,0 1 0,0-1 0,21 0 16,-21 1-16,0-22 0,0 21 0,21 0 16,-21-20-16,21 20 0,-21-21 15,21 0-15,-21 0 0,0 1 0,0-1 16,0 0-16,22-21 15,-22-21 17,-22 0-32,22-1 0,-21 1 0,21 0 15,0 0-15,0 0 0,0-22 0,0 22 16,0 0-16,0 0 0,0 0 16,0 0-16,0-1 0,43 1 0,-22 0 15,0 21-15,21-21 0,-21 21 0,22 0 16,-22 0-16,21 0 0,-21 0 15,22 0-15,-1 21 0,-21 0 0,0 0 16,1 1-16,-1-1 0,0 0 0,0 21 16,-21-21-16,0 1 0,0-1 15,0 21-15,-42-21 0,21 0 16,-1 1-16,-20-1 0,0 0 0,-1-21 16,22 21-16,-21 0 0,0-21 0,20 0 0,-20 0 15,21 0-15,0 0 16,0 0-16,42 0 31,0 0-31,0 0 16,0 0-16,0 0 0,1 0 0,-1 0 15,0 0-15,0 0 0,0 0 0,0 0 16,22 0-16,-1 0 16,-21 0-16,0 0 0,1 0 0,-1 0 15,0 0-15,0 0 0,0 0 16,0 0-16,1-21 0,-1 21 0,0-21 15,0 21-15,0-21 0,-21 0 16,21-1-16,-21 1 0,0 0 0,22 0 16,-1-21-16,-21 20 0,21-20 0,-21 21 15,0 0-15,0 0 0,0-1 16,0 1-16,21 0 0,-21 0 0,0 0 16,-21 42 30,21 0-30,0-42 47,-21 21-63,21-21 0,0 0 15,0-1-15,0 1 16,-21 0-16,21 0 0,0 0 15,0 0-15,0-1 0,0 1 16,0 0-16,0 0 0,0 0 0,-22 0 16,22-1-16,-21 22 15,21 22 1,-21-1-16,21 0 16,0 21-16,-21-21 0,21 22 0,0-1 15,0 0-15,0-20 0,0 20 0,0 0 16,0 1-16,0-1 0,0 0 15,0 1-15,0-22 0,0 21 0,21-21 16,0 22-16,0-22 0,-21 0 0,22 0 16,-1 0-16,0-21 0,0 0 15,0 0-15,0 0 0,1 0 0,-1 0 16,0 0-16,0-21 0,0 21 0,-21-21 16,21 0-16,1 0 0,-22-22 15,21 22-15,-21 0 0,0-21 0,0 20 16,0 1-16,0-21 0,0 21 15,0 0-15,-21 21 32,21 21-17,0 0-15,-22 0 0,22 0 0,0 0 16,0 1-16,0 20 0,0-21 16,0 0-16,0 22 0,0-22 0,0 0 15,22 0-15,-1-21 0,-21 21 0,21 0 16,0-21-16,0 0 0,0 0 15,22 0-15,-22 0 0,0 0 0,21 0 16,-20 0-16,20-21 0,-21 0 0,0 0 16,0 0-16,22-22 0,-22 22 15,0-21-15,0 0 0,0-1 16,1 1-16,-1 0 0,-21-22 0,21 22 16,-21-1-16,21-20 0,-21 21 0,0-1 15,0 1-15,0 0 0,0-1 16,0 22-16,0 0 0,0 0 0,0 0 15,0-1-15,-21 22 16,21 22-16,-21-1 0,21 0 16,0 21-16,0 1 0,-21-22 15,21 21-15,-22 22 0,22-22 0,-21 0 0,21 1 16,0-1-16,0 0 0,0 1 16,0-1-16,0 0 0,0 1 15,0-1-15,0 0 0,21-21 0,-21 1 16,22-1-16,-1 0 0,0 0 15,21 0-15,-21-21 0,1 0 0,20 0 16,-21 0-16,21-21 0,-20 0 0,20 21 16,-21-21-16,21 0 0,-20-22 15,-1 22-15,0 0 0,0-21 0,0 20 16,0 1-16,-21 0 0,0 0 0,0 0 16,0 0-16,0-1 15,-21 44 1,0-22-1,21 21-15,0 0 0,-21-21 0,21 21 16,0 0-16,0 0 0,0 1 16,0-1-16,0 0 0,0 0 0,21-21 15,0 21-15,0 0 0,1-21 16,-1 0-16,0 22 0,21-22 0,-21 0 16,1 0-16,-1 0 0,0-22 15,21 1-15,-21 0 0,1 0 0,-1 0 16,0 0-16,-21-1 0,21 1 0,-21 0 15,21 0-15,-21 0 16,0 0-16,0-1 0,0 1 16,0 0-16,0 42 31,0 0-15,0 1-16,0-1 0,0 21 15,0-21-15,-21 0 0,21 22 0,-21-1 16,21 0-16,0 1 0,0-1 15,0 0-15,0 1 0,0 20 0,0-20 16,0-1-16,0 21 0,0-20 0,0 20 16,0 1-16,0-22 0,0 22 15,21-1-15,-21 1 0,0-1 16,0-21-16,0 22 0,0-22 0,0 1 0,-21-22 16,0 21-16,0-21 0,-1 0 15,1 1-15,0-1 0,0-21 16,0 0-16,-22 0 0,22 0 0,0 0 15,-21 0-15,21 0 0,-1 0 0,1-21 16,21-1-16,0 1 0,-21 0 0,21 0 16,0 0-16,0-22 0,0 22 15,0-21-15,0 0 0,0-1 0,0-20 16,0 20-16</inkml:trace>
  <inkml:trace contextRef="#ctx0" brushRef="#br0" timeOffset="-165068.52">19558 13272 0,'0'0'0,"0"-22"0,-64-20 16,64 21 0,0 0-16,0 0 15,22 21-15,-1 0 0,21-22 16,0 22-16,-20-21 0,20 21 15,0 0-15,1 0 0,-1 0 0,-21-21 16,21 21-16,-20 0 0,-1 0 16,0 0-16,-21-21 0,0 0 15,-21 21 1</inkml:trace>
  <inkml:trace contextRef="#ctx0" brushRef="#br0" timeOffset="-164912.61">19240 13039 0,'0'0'0,"-42"21"0,21-21 16,-21 0-16,20 21 16,22 0-1,22-21 1,-1 0-16,0 0 16,0 0-16,0 0 0,0 0 15</inkml:trace>
  <inkml:trace contextRef="#ctx0" brushRef="#br0" timeOffset="-163993.14">21082 13293 0,'0'0'16,"21"-21"-16,-21-1 15,-21 22 1,0 22 0,0-1-16,-1-21 0,-20 21 15,21 21-15,0-21 0,21 1 0,-21-1 16,-1 21-16,22-21 0,0 0 16,0 22-16,0-22 0,0 0 0,0 0 15,0 0-15,22 1 0,-1-22 16,0 0-16,0 0 0,0 0 15,0 0-15,1 0 0,20-22 0,-21 22 16,0-21-16,0 0 0,-21 0 0,0 0 16,0 0-16,0-1 0,0 1 15,0 0-15,0 0 0,0 0 0,-21 0 16,0-22-16,21 22 0,-21 0 0,0 0 16,21-22-16,-21 22 0,21 0 15,0 0-15,0 0 0,0 0 16,0-1-16,21 1 0,0 21 0,0 0 15,0 0-15,0 0 0,1 0 0,20 0 16,0 0-16,-21 21 0,22 1 16,-1-1-16,-21 0 0,22 0 0,-22 0 15,21 22-15,-21-22 0,0 21 0,1-21 16,-1 22-16,-21-1 0,0 0 16,0 1-16,0-1 0,0 0 0,0 22 15,0-22-15,0 22 0,0-22 0,0 21 16,0 1-16,0-1 0,-21 1 15,21-1-15,0 1 0,0 21 16,0-22-16,0 22 0,0-22 0,0 22 16,0-22-16,0 22 0,0-21 0,0-1 15,0 1-15,0-22 0,0 21 16,21-20-16,-21-1 0,0 0 0,0 1 16,0-22-16,0 0 0,0 0 0,0 0 15,-21-21 1,-1-21-16,1 0 0,0 0 15,0-21-15,0-1 0,0 1 0,21 0 16,-22-1-16,1-20 0,0-1 16,0 1-16,21-22 0,0 22 15,0-22-15,0 0 0,0 1 0,0-1 16,0 0-16,21 22 0,0-22 0,0 22 16,1-22-16,-1 21 0,0 1 0,0-1 15,0 22-15,22-21 0,-22-1 16,21 22-16,0-1 0,1 1 0,-1 0 15,0-1-15,1 1 0,-1 21 0</inkml:trace>
  <inkml:trace contextRef="#ctx0" brushRef="#br0" timeOffset="-163469.45">22288 13060 0,'0'0'16,"-21"0"-16,21-21 31,21 0-15,1 21-16,-1-22 0,0 1 0,0 0 15,21 0-15,-20 21 0,-1-42 0,21 20 16,-21 1-16,0 0 0,1 0 16,-22 0-16,0 0 0,0-1 0,0 1 15,-22 21-15,1 0 16,-21 0-16,0 0 0,-1 0 15,1 21-15,0 1 0,-1-1 0,1 0 0,0 0 16,20 21-16,-20-20 0,21 20 16,21-21-16,0 0 0,0 22 15,0-22-15,0 0 0,0 0 0,0 0 16,0 0-16,21-21 0,0 22 16,22-22-16,-22 0 0,0 0 0,21 0 15,-21 0-15,1 0 0,20 0 0,-21 0 16,0 0-16,0 0 0,-42 0 31,0 21-15,0-21-16,-21 21 0,20 0 0,-20 0 15,21 0-15,-21 1 0,20-1 16,1 0-16,0 0 0,0 21 0,0-20 16,21-1-16,0 21 0,0-21 0,0 0 15,0 1-15,21-1 0,0 0 16,0-21-16,0 0 0,22 0 0,-22 0 15,21 0-15,-21 0 0,22 0 0,-1-21 16,0 0-16,-20-1 0,20 1 16,0 0-16</inkml:trace>
  <inkml:trace contextRef="#ctx0" brushRef="#br0" timeOffset="-163205.56">22966 12742 0,'0'-42'16,"0"84"-16,0-126 0,0 41 0,0 22 0,0-21 15,0 21-15,-21 21 16,-1 42 0,22-21-16,-21 22 0,21-1 0,-21 21 15,21-20-15,-21 20 0,21 1 16,0-1-16,0 1 0,-21-22 0,21 22 16,-21-22-16,21 21 0,0-20 0,0-1 15,0-21-15,-22 22 0,22-22 16,0 21-16,0-21 0,0 0 15,0 1-15,22-22 32,-1-22-32,-21 1 0,21 0 15,0 0-15</inkml:trace>
  <inkml:trace contextRef="#ctx0" brushRef="#br0" timeOffset="-162856.77">23050 13250 0,'0'22'16,"22"-22"-1,-1 0 1,0 0-16,0 0 0,0-22 0,0 22 16,1-21-16,-1 21 0,0-21 15,0 0-15,0 0 0,0 0 0,1-1 16,-22 1-16,0 0 0,0 0 15,0 0-15,0 0 0,0-1 16,-22 22-16,1 0 0,0 0 0,0 0 16,0 0-16,0 22 0,-1-1 0,1 21 15,0-21-15,21 0 0,0 22 16,-21-22-16,21 0 0,0 21 16,0-20-16,0-1 0,0 0 0,0 0 15,0 0-15,21 0 0,0 1 0,0-22 16,1 21-16,-1-21 0,21 0 15,-21 0-15,22 0 0,-1 0 0,0 0 16,1 0-16,-1 0 0</inkml:trace>
  <inkml:trace contextRef="#ctx0" brushRef="#br0" timeOffset="-162181.15">23897 12975 0,'-21'0'0,"-43"43"15,43-22 1,0 0-16,21 0 0,0 0 0,-21 22 16,0-22-16,21 21 0,0-21 15,-21 22-15,21-22 0,0 0 0,0 0 16,0 21-16,0-20 0,0-1 0,0 0 16,0 0-16,0 0 15,0-42 16,0 0-31,0 0 16,0 0-16,0-1 0,0 1 0,0-21 16,0 21-16,0-22 0,0 22 15,21-21-15,0 0 0,0 20 16,0-20-16,0 21 0,-21 0 0,43 0 16,-22-1-16,0 1 0,0 21 0,0 0 15,1 0-15,-1 0 0,0 0 16,-21 21-16,21 1 0,0-1 0,0 0 15,-21 0-15,0 0 0,0 22 0,0-22 16,22 21-16,-22-21 0,0 22 16,0-22-16,0 0 0,0 0 15,0 21-15,0-20 0,-22-1 0,1 0 16,21 0-16,-21-21 16,21-21 15,0 0-31,0 0 15,0-1-15,21 1 0,0 0 16,-21 0-16,43-21 0,-22 20 0,0-20 16,21 0-16,-20-1 0,20 1 0,0 0 15,1 21-15,-1-1 0,-21 1 16,21 0-16,1 21 0,-22 0 0,21 0 16,-21 21-16,1-21 0,-1 21 0,-21 22 15,0-22-15,0 0 0,0 21 16,0-20-16,0 20 0,0-21 0,0 21 15,0-20-15,-21-1 0,-1 0 16,22 0-16,-21 0 0,21 0 0,0 1 16,-21-22-1</inkml:trace>
  <inkml:trace contextRef="#ctx0" brushRef="#br0" timeOffset="-161809.36">24828 13187 0,'0'-21'16,"22"21"-16,-1 0 15,0-21-15,0 21 0,0-22 16,0 22-16,1-21 0,-1 0 0,0 21 15,0-21-15,0 0 0,0 0 0,1-1 16,-22 1-16,0 0 16,-43 21-1,22 0-15,0 0 16,0 0-16,0 0 0,-1 21 0,-20 0 16,21 1-16,0-1 0,0 0 0,-1 0 15,1 21-15,0-20 0,21-1 16,0 0-16,0 0 0,0 21 0,0-20 15,0-1-15,21 0 16,0 0-16,1-21 0,-1 0 0,0 21 16,21-21-16,-21 0 0,22 0 0,-1 0 15,0 0-15,-20 0 0,20 0 16,0-21-16,-21 0 0</inkml:trace>
  <inkml:trace contextRef="#ctx0" brushRef="#br0" timeOffset="-161032.39">25442 13018 0,'0'0'0,"0"-22"0,0 1 0,-21 21 32,0 21-32,0-21 15,21 22-15,-21-1 0,21 0 0,0 21 16,0-21-16,0 1 0,0-1 16,0 0-16,0 0 0,0 21 0,0-20 15,0-1-15,0 0 0,0 0 16,0 0-16,0 0 0,0-42 62,0 0-46,0 0-16,0 0 0,21 0 0,-21-1 16,21-20-16,0 21 0,0-21 0,0-1 15,1 22-15,-1-21 0,0 21 16,0-22-16,21 22 0,-20 0 0,-1 0 15,0 21-15,0 0 0,21 0 0,-20 0 16,-1 0-16,0 21 0,0 0 16,0 0-16,0 22 0,1-22 0,-1 0 15,0 21-15,0-21 0,-21 1 16,0 20-16,0-21 0,0 0 16,0 0-16,0 1 0,0-1 15,0 0-15,0 0 16,21-21-16,0 0 15,1 0-15,-1 0 16,0 0-16,0 0 0,0-21 0,0 0 16,1 21-16,-1-21 0,0-1 0,0 1 15,0-21-15,0 21 0,1-22 16,-22 1-16,21 0 0,0-22 0,0 1 16,-21 20-16,21-20 0,0-1 0,-21 1 15,0 21-15,0-1 0,22 1 16,-22 0-16,0 20 0,0 1 15,0 0-15,0 42 32,-22 22-32,1-22 15,21 0-15,0 21 0,-21 1 0,21-1 16,-21 0-16,21 1 0,-21-1 16,21 0-16,0 1 0,0-1 0,-21 0 15,21 1-15,0-22 0,0 21 0,0-21 16,0 0-16,0 1 0,0-1 15,0 0-15,21 0 0,0 0 0,0-21 16,0 21-16,0-21 16,1 0-16,-1 0 0,0 0 15,0 0-15,0 0 0,0-21 16,1 0-16,-1 0 0,-21 0 16,21 0-16,0-1 0,-21 1 15,0 0-15</inkml:trace>
  <inkml:trace contextRef="#ctx0" brushRef="#br0" timeOffset="-160737.08">26098 12679 0,'0'-21'15,"0"42"-15,0-63 0,0 20 16,22 1-16,20 21 15,-21-21-15,21 21 0,-20-21 0,20 21 16,0-21-16,-21 21 0,22 0 16,-1-21-16,-21 21 0,22 0 0,-22 0 15,21 0-15,-21 0 0,22 0 0,-22 0 16,21 0-16,-21 0 0,0 0 16,1 0-16,-1 0 0,0 0 0,-42 0 46,-22 0-30,22 0-16</inkml:trace>
  <inkml:trace contextRef="#ctx0" brushRef="#br0" timeOffset="-157844.62">19600 10478 0,'0'0'0,"-21"0"0,-85 0 31,64 0-31,21 0 0,0 21 0,-22-21 16,22 0-16,0 0 0,0 0 0,0 0 16,-22 0-16,22 0 0,0 0 15,0 0-15,0 0 16,42 0 46,0 0-62,0 0 16,0 0-16,0 0 16,1 0-16,-1 0 0,0 0 0,0 0 15,0 0-15,0 0 0,22 0 0,-22 0 16,21 0-16,1 0 0,-22 0 16,21 0-16,0 0 0,1 0 0,-1 0 15,22 0-15,-22 0 0,0 0 16,1 0-16,20 0 0,-21 0 0,22 0 15,-1-21-15,1 21 0,-22 0 16,22 0-16,-1 0 0,22 0 0,-22 0 16,1 0-16,-1-22 0,1 22 0,-22 0 15,22 0-15,-1 0 0,1 0 16,-22-21-16,0 21 0,22 0 0,-22 0 16,1 0-16,-1 0 0,21-21 0,-20 21 15,-1 0-15,22 0 0,-22 0 16,0 0-16,22 0 0,-22 0 0,22-21 15,-22 21-15,0 0 0,22 0 16,-22 0-16,0 0 0,1 0 16,-1 0-16,0 0 0,-20-21 0,20 21 15,0 0-15,1 0 0,-1 0 0,0 0 16,1 0-16,-1 0 0,0 0 16,1-21-16,-1 21 0,0 0 0,1 0 15,-1 0-15,0 0 0,1 0 16,20-22-16,-21 22 0,1 0 0,-1 0 15,0 0-15,1 0 0,20-21 0,-20 21 16,-22 0-16,21 0 0,0 0 16,1 0-16,-1 0 0,0 0 0,1 0 15,-1 0-15,22 0 0,-22 0 0,0 0 16,1 0-16,-1 0 0,0 0 16,1 0-16,-1 0 0,0 0 15,1 0-15,-1 0 0,0 0 0,1 0 16,-1-21-16,0 21 0,-21 0 0,22 0 15,-1 0-15,0 0 0,-20 0 16,20 0-16,0 0 0,1 0 0,-1 0 16,-21 0-16,21 0 0,1 0 0,-1 0 15,0 0-15,1 0 0,-1 0 0,0 0 16,1 0-16,-1 0 0,0 0 16,1 0-16,-1-21 0,0 21 0,1 0 15,-1 0-15,0 0 0,1 0 0,-1-21 16,0 21-16,1 0 15,-1 0-15,0 0 0,1 0 0,-22 0 16,21-21-16,1 21 0,-22 0 0,21 0 16,-21 0-16,22 0 0,-1-22 15,-21 22-15,0 0 0,22 0 0,-22 0 16,21 0-16,-21 0 0,22 0 0,-22-21 16,21 21-16,-21 0 0,0 0 15,22 0-15,-22 0 0,0 0 0,21 0 16,-20 0-16,-1 0 0,21 0 15,-21 0-15,0 0 0,1 0 0,20 0 16,-21 0-16,0 0 0,22 0 0,-22 0 16,0 0-16,0 0 0,0 0 15,0 0-15,1 0 0,20 0 16,-21 0-16,0 0 0,0 0 0,1 0 16,-1 0-16,0 0 0,0-21 0,0 21 15,0 0-15,1 0 16,-1 0-16,0-21 0,0 21 0,0 0 15,0 0 1,-63 0 125</inkml:trace>
  <inkml:trace contextRef="#ctx0" brushRef="#br0" timeOffset="-154789.11">16425 14224 0,'0'0'0,"-21"0"0,0 0 16,0 0-16,0 0 31,21-21-16,21 21 17,0 0-32,0 0 15,0 0-15,0 0 16,1 0-16,-1 0 0,21 0 0,-21 0 16,22 0-16,-22 0 0,0 0 0,21 0 15,-21 0-15,22 0 0,-1 0 16,-21 0-16,22 0 0,-1 0 0,0 0 15,1 0-15,20 0 0,-21 0 0,22 0 16,-22 0-16,22 0 0,-1 0 16,1 0-16,-1 0 0,-20 0 0,20 0 15,1 0-15,-1-21 0,1 21 0,-1 0 16,1 0-16,-1 0 16,1-21-16,-1 21 0,1 0 0,20 0 15,-20-22-15,-1 22 0,22 0 0,-22 0 16,22-21-16,-21 21 0,-1 0 15,1 0-15,-1-21 0,1 21 0,-1 0 16,-21 0-16,22 0 0,-1-21 0,1 21 16,-1 0-16,1 0 0,-1 0 15,1 0-15,-1 0 0,1-21 0,-1 21 16,1 0-16,-22 0 0,22-21 0,-1 21 16,1 0-16,-22 0 0,22 0 15,-22 0-15,21 0 0,-20 0 0,20 0 16,-20 0-16,20 0 0,-21 0 15,22 0-15,-22 0 0,22-22 16,-22 22-16,22 0 0,-1 0 0,-21 0 16,1 0-16,20 0 0,-20 0 15,-1 0-15,21-21 0,-20 21 0,-1 0 16,0 0-16,1 0 0,-1 0 0,0 0 16,22-21-16,-22 21 0,1 0 15,-1 0-15,21 0 0,-20 0 0,-1 0 16,22-21-16,-22 21 0,21 0 0,-20 0 15,20 0-15,-20 0 16,-1-21-16,21 21 0,-20 0 0,-1 0 0,0 0 16,22 0-16,-22-21 0,1 21 15,-1 0-15,0 0 0,22 0 16,-22 0-16,0 0 0,22 0 0,-22 0 16,22 0-16,-1 0 0,-20 0 15,20 0-15,-21 0 0,22 0 0,-22 0 16,22 0-16,-22 0 0,22 0 0,-22 0 15,0 0-15,1 0 0,-1 0 16,0 0-16,1 0 0,20 0 0,-21 0 16,1 0-16,-1 0 0,0 0 0,1 0 15,-1-22-15,0 22 0,1 0 16,-1 0-16,0-21 0,1 21 16,-1 0-16,0 0 0,1 0 15,-1 0-15,-21-21 0,22 21 0,-1 0 16,-21 0-16,21 0 0,1 0 0,-22-21 15,21 21-15,-21 0 0,22 0 16,-22 0-16,21 0 0,-21 0 0,1 0 16,20 0-16,-21 0 0,0 0 15,0 0-15,1 0 0,-1 0 0,0 0 16,0 0-16,0 0 0,0 0 0,1 0 16,-1 0-16,0 0 0,0 0 15,0 0-15,0 0 0,1 0 16,-1 0-16,0 0 0,0 0 15,0 0-15,0 0 16,1 0-16,-1 0 0,0 0 16,0 0-16,-21-21 15,21 21-15,0 0 0,1 0 16,-1 0-16,0-21 0,0 21 0,0 0 16,0 0-16,1 0 0,-1 0 15,0 0-15,-21-22 0,21 22 0,0 0 16,0 0-1,1 0-15,-1 0 16,0 0 0,0 0-16,-21-21 15,21 21-15,0 0 16,1 0 15,-1 0-31,0 0 31,0 0-15,0 0 62,0 0-62,-21-21 46,0 0-30,-21 21-32,0-21 0</inkml:trace>
  <inkml:trace contextRef="#ctx0" brushRef="#br0" timeOffset="-154473.66">25125 13716 0,'0'0'0,"-21"0"16</inkml:trace>
  <inkml:trace contextRef="#ctx0" brushRef="#br0" timeOffset="-152548.95">1016 13314 0,'-21'-21'0,"0"0"15,21-1-15,-22 1 32,1 21-32,0 0 15,21 21 1,-21 1-16,21-1 16,-21 0-16,21 21 0,0-21 15,0 22-15,0-1 0,0 0 16,0 22-16,0-1 0,0 1 15,0-1-15,21 1 0,-21-1 0,21 1 16,0-1-16,-21 1 0,0 21 16,21-22-16,-21 22 0,22-1 0,-22 1 15,0-21-15,0 20 0,0 1 16,0-22-16,0 22 0,0 0 0,0-22 16,0 22-16,21 0 0,-21-22 15,0 1-15,0-1 0,0 1 16,0-22-16,0 0 0,0 1 0,0-1 15,0-21-15,0 21 0,0-20 16,0-1-16,0-42 31,0-1-31,0 1 16,0 0-16,0-21 0,0-1 0,0 1 16</inkml:trace>
  <inkml:trace contextRef="#ctx0" brushRef="#br0" timeOffset="-151568.92">847 13356 0,'0'0'16,"-22"0"-16,22-21 15,22 21 32,-1 0-47,21 0 0,-21 0 16,22 0-16,20 0 15,1 0-15,-1 0 0,22 0 0,-1 0 16,1-21-16,0 21 0,-1 0 16,1-21-16,21 21 0,-21 0 0,20-21 15,1-1-15,0 22 0,21 0 16,-21 0-16,21-21 0,-21 21 0,0 0 16,-1-21-16,-20 21 0,21 0 15,-21 0-15,-1 0 0,1 0 0,0-21 16,-1 21-16,-20 0 0,-1 0 0,1 0 15,-1 0-15,-20 0 0,-1 0 16,0 0-16,1 0 0,-22 0 0,0 0 16,0 0-16,0 21 15,-21 0-15,21-21 0,-21 21 16,0 1-16,0-1 0,0 0 0,0 0 16,0 0-16,0 0 0,0 22 15,0-22-15,0 21 0,0 1 0,0 20 16,0-21-16,0 1 0,0 20 15,-21-20-15,21 20 0,0-21 0,0 22 16,0-22-16,0 22 0,0-22 0,0 22 16,-21-22-16,21 21 0,0 1 15,0-22-15,0 22 0,0-22 0,0 22 16,-21-22-16,21 0 0,0 22 16,0-22-16,0 0 0,0-20 15,-21 20-15,21 0 0,0-21 0,-21 22 16,21-22-16,0 0 0,0 21 15,-22-20-15,22-1 0,-21 21 0,21-21 16,0 0-16,-21 1 0,21-1 16,-21 0-16,0 0 0,21 0 15,-21 0-15,-1-21 0,1 22 16,0-1-16,0-21 16,0 0-16,0 21 0,-22-21 0,22 0 15,-21 0-15,-1 21 0,22-21 0,-42 0 16,20 0-16,-20 21 15,21-21-15,-43 0 0,21 0 0,-20 21 16,-1-21-16,-21 0 0,22 0 0,-22 0 16,0 22-16,0-22 0,0 0 15,22 0-15,-22 21 0,0-21 0,0 0 16,-21 21-16,21 0 0,-21-21 16,21 0-16,1 21 0,-1-21 15,21 0-15,0 0 0,22 0 0,-1 0 16,1 0-16,21 0 0,20 0 15,1-21-15,0 0 0,21 0 16,0 0-16,0-1 0,0 1 16,0 0-16,21 0 0,0 0 15,1-22-15,20 22 0,-21-21 16</inkml:trace>
  <inkml:trace contextRef="#ctx0" brushRef="#br0" timeOffset="-151084.78">1355 13526 0,'-22'21'16,"22"0"-16,0 0 15,0 0-15,0 0 0,0 22 0,0-1 16,0-21-16,0 22 0,22-1 16,-22-21-16,0 21 0,21-20 0,-21-1 15,21 0-15,0 0 0,-21 0 0,21-21 16,0 21-1,1-21-15,-1 0 0,0 0 16,0-21-16,0 0 16,0 0-16,-21 0 0,22 0 0,-1-22 15,0 22-15,-21 0 0,0-21 16,21 20-16,-21-20 0,21 0 0,-21 21 16,0-22-16,0 22 0,21 0 15,-21 0-15,0 0 0,22-1 0,-22 1 16,0 42 15,21 1-15</inkml:trace>
  <inkml:trace contextRef="#ctx0" brushRef="#br0" timeOffset="-150676.92">2074 13420 0,'-42'21'31,"21"0"-31,0-21 0,21 21 0,-22 0 16,1 1-16,0-1 0,21 0 16,-21-21-16,21 21 0,0 0 15,0 0-15,0 1 0,0-1 16,0 0-16,21-21 15,0 0-15,0 21 0,85 0 32,-85 0-32,1 1 0,-1-22 15,-21 21-15,0 0 0,0 0 16,0 0-16,0 0 16,-21 1-16,-1-22 0,-20 21 15,21-21-15,0 0 0,0 21 16,-22-21-16,22 21 0,0-21 15,0 0-15,0 0 0,-1 0 16,22 21 0,22-21 15</inkml:trace>
  <inkml:trace contextRef="#ctx0" brushRef="#br0" timeOffset="-150329.1">1672 14309 0,'0'0'0,"-21"0"16,0 0-16,0 0 0,-1 0 31,1 21-31,21 0 0,0 0 16,0 22-16,0-22 16,0 0-16,0 21 0,0-21 0,0 22 15,0-22-15,0 0 0,0 0 16,0 22-16,0-22 0,0 0 15,0 0-15,0 0 16,0-42 15,21 21-31</inkml:trace>
  <inkml:trace contextRef="#ctx0" brushRef="#br0" timeOffset="-150009.28">1609 14330 0,'0'0'0,"-22"-21"16,22 0 0,0-1-16,0 1 15,22 0 1,-1 21-16,0 0 0,0-21 0,0 21 16,0 0-16,1 0 0,-1 0 15,0 0-15,0 0 0,0 0 0,0 21 16,-21 0-16,0 0 15,0 22-15,0-22 0,0 0 16,-21 0-16,0 0 0,0 1 0,0 20 16,0-21-16,-1-21 0,1 21 15,0 0-15,0 1 0,0-1 16,21-42 31,21-1-47</inkml:trace>
  <inkml:trace contextRef="#ctx0" brushRef="#br0" timeOffset="-149460.58">2011 14330 0,'0'21'16,"0"0"-1,0 0-15,0 1 16,0-1-16,-21 0 0,21 21 0,0-21 16,-22 1-16,22-1 0,0 0 15,0 0-15,0 0 0,0 0 16,0-42 31,22 0-47,-22 0 15,21 0-15,-21 0 0,0-1 16,0 1-16,21 21 0,0-21 0,-21 0 16,0 0-16,21 21 15,0 0-15,1 21 16,-22 0 0,0 0-16,21 0 0,0 1 15,-21-1-15,21 0 16,0-21-16,0 0 0,1 21 15,-1-21-15,0 0 16,0 0-16,0 0 0,-21-21 16,0 0-16,21 21 0,-21-21 0,0-1 15,0 1-15,0 0 16,0 0-16,0 0 0,0 0 0,0-1 16,-21 1-16,21 0 0,-21 21 15,21-21-15,0 0 0,0 42 31,0 0-15,-21 0-16,21 0 16,-21 1-16,21-1 0,0 0 0</inkml:trace>
  <inkml:trace contextRef="#ctx0" brushRef="#br0" timeOffset="-149140.77">1630 15007 0,'0'0'0,"-21"85"31,21-43-31,0-21 0,0 1 0,0 20 16,0-21-16,0 21 0,0 1 0,0-22 16,0 0-16,0 0 0,0 0 15,0 1-15,0-1 0,21-21 32,-21-21-17,0-1-15,0 1 16,0-21-16</inkml:trace>
  <inkml:trace contextRef="#ctx0" brushRef="#br0" timeOffset="-148689.06">1693 14965 0,'21'-21'16,"1"21"-1,-1 0-15,0 0 0,0 0 0,0 0 16,22 0-16,-1 0 0,0 0 15,1 0-15,-1 0 0,21 0 0,1 0 16,-1 0-16,22-21 0,-21 21 16,20 0-16,-20 0 0,20 0 0,-20 0 15,-1 0-15,-20-22 0,20 22 16,-20 0-16,-1 0 0,-21 0 0,21 0 16,-20 0-16,-1 0 0,0 0 15,0 0-15,0 0 0,-21 22 16,21-22-16,-21 21 0,22-21 15,-1 21-15,-21 0 16,0 0-16,0 0 0,0 1 16,0-1-16,0 0 0,0 0 15,0 0-15,-21 0 0,21 1 16,-22 20-16,1-21 0,0 0 0,0 0 16,-21 1-16,20-1 0,-20 0 15,0 0-15,-22 0 0,1 0 0,-1 1 16,-20-1-16,-1 0 0,0 0 15,1 0-15,-1-21 0,0 0 16,22 0-16,20 0 0,-20 0 0,21 0 16,-1 0-16,1 0 0,21-21 15,-22 21-15,22-21 0,0 0 0,0 21 16,0-21-16</inkml:trace>
  <inkml:trace contextRef="#ctx0" brushRef="#br0" timeOffset="-148429.14">1947 15071 0,'0'0'0,"0"21"32,0 0-32,-21 0 15,21 0-15,0 1 0,0-1 16,0 0-16,0 21 0,0-21 0,0 1 15,0-1-15,0 0 0,0 0 16,0 0-16,21 0 0,0-21 16,1 0-16,-1 0 15,0 0-15,0 0 16,0-21-16,0 0 0</inkml:trace>
  <inkml:trace contextRef="#ctx0" brushRef="#br0" timeOffset="-147892.77">2286 15198 0,'0'63'16,"0"-42"-16,0 1 16,0-1-16,0 0 0,0 0 0,0 0 15,0 0-15,21-21 16,0 0-16,0 0 15,1 0-15,-1 0 0,0 0 0,0 0 16,0-21-16,-21 0 0,21 0 16,1 0-16,-1 21 0,-21-21 0,0-1 15,0 1-15,0 0 0,0 0 16,0 0-16,-21 21 0,-1-21 0,1 21 16,0 0-16,0 0 0,0 0 15,0 0-15,-1 0 0,1 21 0,0 0 16,0-21-16,0 21 0,21 0 0,0 0 15,0 1-15,0-1 16,0 0-16,21-21 16,0 0-16,0 0 15,0 0-15,1 0 0,-1 0 0,0 0 16,0 0-16,0-21 0,0 0 16,1-1-16,-1 1 0,0 0 0,0 0 15,-21 0-15,0 0 0,0-1 16,0 1-16,0 0 0,0 0 15,-21 21 1,0 0-16,0 21 16,21 0-16,0 0 0,0 1 0,0 20 15,-22-21-15,22 0 0,0 0 16,0 1-16,0-1 0,0 0 16,0 0-16,22-21 0,-1 0 15,0 0-15,0 0 16,0-21-16</inkml:trace>
  <inkml:trace contextRef="#ctx0" brushRef="#br0" timeOffset="-146320.34">2603 13208 0,'0'0'15,"0"21"-15,0 0 16,0 1-16,0-1 16,22-21-1,-22-21 79,0-1-78,0 1-1,0 0-15,0 0 16,0 0-16,0 0 16,0-1-16,0 1 0,0 0 15,21 0-15,-21 0 16,0 0-16,0-1 0,0 1 15,21 0-15,-21 0 0,21 0 16,-21 0-16,0-1 0,21 1 0,-21 0 16,21 0-16,-21 0 0,0 0 0,22-1 15,-1 1-15,0 21 16,-21-21-16,21 0 0,-21 0 0,21 0 16,0-1-16,1 1 0,-22 0 15,21 0-15,0 0 0,0 0 0,0-1 16,0 1-16,1 0 0,-22 0 0,21 0 15,0 0-15,0-1 0,-21 1 16,21 0-16,0 0 0,1 0 0,-1 0 16,0-1-16,0 1 15,0 0-15,0 0 0,1 0 0,20 0 16,-21-1-16,21 1 0,1 0 16,-22 21-16,21-21 0,1 0 0,-1 0 15,-21-1-15,21 1 0,1 0 16,-1 21-16,-21-21 0,22 0 15,-1 21-15,-21-21 0,21-1 0,-20 22 16,20-21-16,-21 21 0,21-21 0,1 21 16,-22 0-16,0-21 0,21 21 15,-20 0-15,20-21 0,0 21 0,-21-21 16,22 21-16,-22 0 0,21 0 0,1 0 16,-1 0-16,-21 0 0,21 0 15,1 0-15,-22 0 0,21 0 0,1 0 16,-22 0-16,21 0 0,-21 0 15,0 0-15,22 0 0,-22 0 16,21 21-16,-21 0 0,1-21 0,-1 0 16,21 21-16,-21-21 0,0 21 0,1-21 15,-22 21-15,21-21 0,0 22 16,0-1-16,0-21 0,0 21 0,-21 0 16,22 0-16,-1-21 0,0 21 0,0 1 15,0-1-15,-21 0 0,21 0 16,1 0-16,-1 0 0,0 1 0,0 20 15,0-21-15,0 0 0,1 0 16,-1 1-16,0-1 0,0 0 0,0 0 16,0 0-16,-21 0 0,22 1 15,-1-1-15,0 0 0,-21 0 0,21 0 16,0 0-16,-21 1 0,21-1 16,-21 0-16,22 0 0,-22 0 0,21 22 15,-21-22-15,21 0 0,-21 0 0,21 21 16,-21-20-16,0-1 0,0 0 15,21 21-15,-21-21 0,21 1 0,-21-1 16,0 0-16,0 21 0,0-21 0,0 1 16,0-1-16,0 0 15,0 0-15,0 0 0,0 0 16,0 1 0,-21-22 46,0 0-46,0 0-16,21-22 0,-21 1 15,0 21-15,-1 0 16</inkml:trace>
  <inkml:trace contextRef="#ctx0" brushRef="#br0" timeOffset="-145997.52">5355 12933 0,'0'0'0,"-21"0"0,0 0 15,42 0 17,0 0-32,0 21 15,0 0-15,1 0 0,-1 1 16,0-22-16,0 21 0,0 0 0,0 0 15,1-21-15,-1 21 0,0 0 16,0-21-16,0 22 0,0-1 16,1-21-16,-1 21 0,0-21 0,0 0 15,0 21-15,22-21 0,-22 0 16,0 0-16,-21 21 0,21-21 16,-21-21 15,0 0-16,0 0-15</inkml:trace>
  <inkml:trace contextRef="#ctx0" brushRef="#br0" timeOffset="-145741.6">6138 12785 0,'0'0'0,"0"-21"0,0 42 31,-21 0-31,21 0 16,-21 0-16,0 0 0,0 1 0,21-1 15,-22 21-15,1-21 0,0 0 0,21 22 16,-21-22-16,0 0 0,0 21 16,-1-20-16,22-1 0,0 0 0,-21 0 15,21 0-15,-21-21 0,21 21 0,-21-21 16,21 22-1</inkml:trace>
  <inkml:trace contextRef="#ctx0" brushRef="#br0" timeOffset="-145141.71">6054 13716 0,'0'-42'0,"0"84"0,0-105 15,0 20-15,0 1 0,0 21 0,0-22 16,0 22-16,0 0 0,0-21 16,0 21-16,0-1 0,0 1 15,0 0-15,0 0 0,0 0 0,0 0 16,0-1-16,0 44 31,0-1-31,0 0 0,0 21 16,21 1-16,-21-1 0,21 0 0,-21 22 15,0-1-15,21 1 0,0-1 16,-21 1-16,21-1 0,-21 1 0,0-1 16,22 1-16,-22-1 0,0 22 0,0-22 15,0 1-15,0-1 0,0 22 16,0-21-16,0-1 0,0 1 15,0-1-15,0 1 0,0-22 0,0 21 16,0-20-16,0 20 0,0-42 0,0 22 16,0-22-16,0 21 0,0-21 15,0-42 1,0 0-16,0 0 16,0 0-16,0-22 0,0 22 15,0-21-15,0 0 0,0-1 0,0-20 16,0 20-16</inkml:trace>
  <inkml:trace contextRef="#ctx0" brushRef="#br0" timeOffset="-144197.65">6117 13399 0,'0'0'0,"-21"0"0,-21-43 31,63 43 0,0 0-31,0-21 0,0 21 16,22 0-16,-1 0 0,0 0 16,22 0-16,-1 0 0,1-21 15,20 0-15,1 21 0,21 0 0,-21-21 16,20 21-16,-20-22 0,21 22 0,-21 0 15,20-21-15,-20 21 0,21-21 16,-21 21-16,20 0 0,-20-21 0,0 21 16,-22 0-16,22 0 0,-22 0 15,1-21-15,-1 21 0,-20 0 0,-1 0 16,0 0-16,1 0 0,-1 0 0,0 0 16,-20 0-16,-1 0 0,0 0 15,0 0-15,0 0 0,0 0 0,1 0 16,-1 0-16,0 21 0,-21 0 15,21-21-15,-21 21 16,0 0-16,0 1 0,0-1 16,0 0-16,0 0 0,0 0 0,0 0 15,0 1-15,0-1 0,0 0 16,0 0-16,0 21 0,0-20 0,0-1 16,0 21-16,0 0 0,0-20 0,21 20 15,0 0-15,-21 1 0,0-1 16,22 0-16,-22-21 0,21 22 0,0-1 15,-21 0-15,0 1 0,0-22 16,21 21-16,-21 1 0,0-22 0,0 21 16,0 0-16,0 1 0,21-1 0,-21 0 15,0 1-15,0-1 0,0 0 16,0 1-16,0-1 0,0 0 16,0 1-16,0-22 0,0 21 0,0-21 15,21 22-15,-21-22 0,0 0 0,0 21 16,0-20-16,0-1 0,0 0 15,0 0-15,0 0 0,0 0 16,0 1-16,-21-1 0,0 0 16,0 0-16,0-21 15,21 21-15,-21-21 0,-1 0 16,1 21-16,0-21 0,0 0 16,0 22-16,0-22 0,-1 0 0,1 0 15,0 0-15,-21 0 0,-1 0 16,22 0-16,-21 0 0,0 0 0,-22 0 15,22 0-15,-1 0 0,-20 0 0,-1 0 16,1 0-16,-1 0 0,1 0 16,-1 0-16,-20 0 0,20 0 0,-20 0 15,-1-22-15,0 22 0,22 0 0,-43 0 16,21 0-16,1 0 0,-1 0 16,21 0-16,-20 0 0,20 0 0,1 0 15,-1 0-15,1 0 0,20 0 0,1 0 16,0 0-16,-1 0 0,1 0 15,0 0-15,21 0 0,-1 0 16,-20 0-16,21 0 0,0-21 16,21 0-16,0 0 15,0 0-15</inkml:trace>
  <inkml:trace contextRef="#ctx0" brushRef="#br0" timeOffset="-127771.16">10816 15875 0,'0'0'0,"-21"0"16,21 21-16,-21-21 0,21-21 31,0 0-15,0 0-16,21 21 0,0-21 15,0-1-15,-21 1 0,21 0 0,1 0 16,-1 0-16,0 0 0,0-22 16,0 1-16,0 21 0,1-43 0,-1 22 15,0 0-15,0-22 0,0 22 16,-21-22-16,21 22 0,-21 0 0,22-1 15,-22 1-15,0 21 0,0 0 0,0-1 16,0 1-16,-22 21 16,1 0-16,0 0 0,0 0 0,0 0 15,21 21-15,-21 1 0,-1-1 16,1 21-16,21 0 0,-21 1 16,21-1-16,0 0 0,0 1 0,0-1 15,0 22-15,0-22 0,0 0 16,0 1-16,0-1 0,0 0 0,0 1 15,0-22-15,21 21 0,-21-21 0,21 0 16,1 22-16,-1-22 0,0 0 16,-21 0-16,21 0 0,21-21 0,-20 22 15,-1-22-15,0 0 0,0 0 16,0 0-16,22 0 0,-22-22 0,0 1 16,0 21-16,0-21 0,0 0 0,1 0 15,-1 0-15,0-22 16,0 22-16,0 0 0,0-21 0,1 20 15,-22-20-15,0 21 0,21-21 0,0 20 16,-21 1-16,0 0 0,0 0 16,0 0-16,0 42 31,0 0-31,0 0 0,0 0 16,0 1-16,0-1 0,0 0 0,0 0 15,0 21-15,0-20 0,0-1 16,0 0-16,0 0 0,0 0 0,0 0 15,0 1-15,21-1 0,0 0 0,0 0 16,1-21-16,-1 0 16,0 0-16,0 0 0,21 0 0,-20 0 15,-1 0-15,21 0 0,-21-21 0,0 0 16,22 0-16,-22-1 0,0 1 16,0 0-16,0-21 0,1 21 0,-1-22 15,-21 1-15,0 0 0,21-22 0,-21 22 16,21-22-16,-21 22 0,0-22 15,0 22-15,0-21 0,0 20 0,0 1 16,0 21-16,0-22 0,0 22 16,0 0-16,0 0 0,0 0 0,-21 21 15,0 0 1,0 21-16,21 0 16,0 21-16,0-20 0,-22 20 0,22 0 15,0 1-15,-21 20 0,21-21 0,0 22 16,0-22-16,0 22 0,0-22 15,0 0-15,0 1 0,0-1 0,0 0 16,0 1-16,21-22 0,1 21 0,-1-21 16,0 22-16,0-22 0,21 0 15,-20 0-15,-1-21 0,21 0 0,-21 0 16,0 0-16,22 0 0,-22 0 16,21-21-16,-21 21 0,22-21 15,-22-21-15,0 20 0,21 1 0,-20-21 0,-1 0 16,0-1-16,0 1 15,0 0-15,0-22 0,1 22 0,-1-22 16,-21 1-16,0-1 0,0 22 0,0-22 16,21 22-16,-21 0 0,0-1 15,0 22-15,0-21 0,0 21 0,0 0 16,-21 21-16,0 21 16,-1 0-1,22 0-15,-21 21 0,21 1 0,0-1 16,0 22-16,-21-22 0,21 21 15,-21 1-15,21-22 0,0 22 16,0-22-16,0 22 0,0-22 0,0 0 0,0 1 16,0-22-16,0 21 15,21-21-15,0 0 0,-21 1 0,21-1 16,22 0-16,-22 0 0,0-21 0,0 0 16,22 0-16,-1 0 0,-21 0 15,21-21-15,1 0 0,-1 21 0,-21-21 16,22-1-16,-1 1 0,-21-21 0,21 21 15,-20 0-15,-1-22 0,0 22 16,0-21-16,0 21 0,-21-22 0,0 22 16,0 0-16,0 0 0,0 0 0,0-1 15,-21 22 1,0 0-16,0 0 0,0 0 16,-1 22-16,1-1 0,21 0 0,-21 0 15,21 21-15,-21-20 0,21-1 16,0 21-16,0-21 0,0 22 0,0-22 15,0 0-15,21 21 0,0-21 0,0 1 16,1-1-16,-1 0 0,0-21 16,21 21-16,-21-21 0,1 0 15,20 0-15,0 0 0,-21 0 0,22-21 0,-1 21 16,-21-21-16,22 0 0,-22-1 16,21 1-16,-21-21 0,0 21 0,1-22 15,-1 22-15,-21 0 0,0-21 16</inkml:trace>
  <inkml:trace contextRef="#ctx0" brushRef="#br0" timeOffset="-127517.33">11853 15367 0,'0'0'0,"21"0"32,1 0-32,-1 0 15,21 0-15,0 0 0,1-21 0,-1 21 16,22-21-16,-22 0 0,21-1 16,-20 22-16,20-21 0,-20 0 0,-1 0 15,-21 21-15,0-21 0,0 0 0,-21-1 16</inkml:trace>
  <inkml:trace contextRef="#ctx0" brushRef="#br0" timeOffset="-127293.43">11578 15155 0,'0'0'0,"-21"0"0,0 0 94,0 0-78</inkml:trace>
  <inkml:trace contextRef="#ctx0" brushRef="#br0" timeOffset="-127112.55">10668 15388 0,'0'0'0,"-42"21"0,-1 1 0,1-1 16,21 0-16,0-21 0,-1 21 0,22 0 16,22-21-1,20 0-15,-21 0 16,43 0-16,-22 0 0,21 0 0,22 0 15,0-21-15,-1 0 0,1 0 16</inkml:trace>
  <inkml:trace contextRef="#ctx0" brushRef="#br0" timeOffset="-126536.39">14478 15155 0,'0'-42'0,"0"84"0,0-105 0,0 42 16,0 0-16,0-22 0,0 22 0,0 0 16,-21 0-16,0 0 0,-1-1 15,1 22-15,0-21 0,-21 21 0,-1 0 16,1 0-16,0 0 0,-1 0 0,1 21 16,0 1-16,-1-1 0,-20 21 15,42 0-15,-22 1 0,1 20 0,21-20 16,0 20-16,0 1 0,-1-1 15,22 1-15,-21-22 0,21 21 0,0-20 16,0-1-16,21 0 0,1 1 16,-1-1-16,0-21 0,21 0 15,-21 1-15,22-1 0,-1 0 0,0-21 16,22 0-16,-22 0 0,1 0 0,-1 0 16,21-21-16,-20 0 0,-1-1 15</inkml:trace>
  <inkml:trace contextRef="#ctx0" brushRef="#br0" timeOffset="-125823.99">14817 15388 0,'0'0'0,"0"-21"0,-22 21 15,1 0 1,0 21-16,0 0 16,0 1-16,0-1 0,-1 0 0,22 21 15,-21-21-15,21 22 0,-21-22 16,21 0-16,0 21 0,0-20 0,0-1 15,0 0-15,0 0 0,21 0 16,0-21-16,1 0 0,-1 0 16,0 0-16,21 0 0,-21 0 0,1 0 15,-1 0-15,21-21 0,-21 0 0,0 21 16,1-21-16,-22 0 0,0-1 16,0 1-16,0 0 0,0 0 0,0 0 15,0 0-15,-22-1 0,1 1 0,0 0 16,0 0-16,0 0 15,0 21-15,-1-21 0,22-1 0,-21 1 16,21 0-16,0 0 0,0 0 16,21 21-16,1-21 15,-1 21-15,0 0 0,21 0 0,-21 0 16,22 0-16,-22 21 0,21 0 16,1 0-16,-22 0 0,21 0 0,-21 1 15,0-1-15,1 21 0,-1-21 0,0 0 16,-21 22-16,21-22 0,-21 0 15,0 0-15,0 0 0,0 1 0,0-1 16,0 0-16,0 0 16,-21-21 15,21-21-31,-21 21 16,21-21-16,0 0 0,0-1 15,0 1-15,0 0 0,0 0 16,21-21-16,0 20 0,0 1 0,-21-21 15,21 21-15,1 0 0,20-22 16,-21 22-16,0 0 0,22 21 0,-22 0 16,21 0-16,0 0 0,-20 0 0,-1 0 15,21 0-15,-21 21 0,0 0 16,-21 0-16,22 22 0,-22-22 16,21 0-16,-21 21 0,0-20 0,0-1 15,0 0-15,0 0 0,0 0 16,-21 0-16,-1 1 0,22-1 0,0 0 15,-21-21-15,21-21 47,21 0-47</inkml:trace>
  <inkml:trace contextRef="#ctx0" brushRef="#br0" timeOffset="-125565.14">16002 15071 0,'0'0'0,"21"-21"16,-21-1-16,0 1 0,0 0 0,0 0 16,-21 21-1,21 21 1,-21 21-16,21-20 0,0 20 16,0 0-16,-21 1 0,21 20 0,0-21 15,0 1-15,0 20 0,0-20 16,0-1-16,0 0 0,0-21 0,0 22 15,0-1-15,0-21 0,0 0 0,0 1 16,0-1-16,0 0 0,21-21 16,0 21-16,0-21 0,0 0 15,22 0-15,-22 0 0,0 0 16,0-21-16</inkml:trace>
  <inkml:trace contextRef="#ctx0" brushRef="#br0" timeOffset="-124168.02">16722 15473 0,'0'0'0,"0"-21"0,0 0 0,0-1 16,0 1-16,0 0 0,0 0 15,0 0-15,0 0 0,-22-1 16,1 1-16,0 21 0,0 0 0,0 0 0,0 0 16,-1 0-16,-20 0 15,21 21-15,0 1 0,0-1 0,-22 0 16,22 21-16,0-21 0,0 22 0,0-1 15,-1-21-15,22 22 0,0-22 16,0 0-16,0 21 0,0-21 0,0 1 16,0-1-16,0 0 0,22-21 0,-1 21 15,0-21-15,0 0 0,0 0 16,0 0-16,1 0 0,-1 0 0,21 0 16,-21 0-16,0 0 0,1-21 0,-1 0 15,0 0-15,0 21 16,-21-43-16,21 22 0,-21 0 0,21 0 15,-21-22-15,0 22 0,0 0 0,0 0 16,22 0-16,-22 0 0,0-1 16,0 1-16,0 42 15,0 1-15,0-1 16,-22 0-16,22 0 0,0 0 16,0 0-16,-21 1 0,21-1 0,0 21 15,0-21-15,0 0 0,0 1 16,21-1-16,1-21 15,-1 21-15,0-21 0,0 0 0,21 0 16,-20 0-16,-1 0 16,0 0-16,0-21 0,0 21 15,0-21-15,1-1 0,-1 22 0,0-21 16,0 0-16,0 0 0,0 0 0,1-22 16,-1 22-16,0 0 0,-21 0 15,0 0-15,0 0 0,21 21 0,-21 21 31,0 0-15,0 0-16,-21 0 0,21 0 0,0 1 16,0-1-16,0 0 0,0 0 15,0 0-15,0 0 0,0 1 16,21-22-16,0 0 16,0 0-16,1 0 0,20 0 0,-21 0 15,0 0-15,0 0 0,1 0 16,-1-22-16,0 22 0,0-21 0,0 0 15,-21 0-15,21 0 0,-21 0 16,22-1-16,-22-20 0,0 21 16,21 0-16,-21 0 0,0-1 0,0 1 15,0 42 1,0 1 0,0-1-16,-21 0 0,-1 21 15,1-21-15,21 1 0,0-1 16,-21 0-16,21 0 0,-21-21 15,21 21-15,-21 0 0,21 1 16,0-44 15,21 1-15,0 0-16,0 21 0,-21-21 16,21 0-16,1-22 0,-1 22 15,0 0-15,0-21 0,21 21 16,-20-1-16,-1 1 0,0 0 0,0 0 0,0 0 15,0 21-15,1 0 0,-22 21 16,21 0-16,0 0 16,-21 0-16,21 1 0,-21 20 0,0-21 15,0 21-15,0-20 0,0 20 16,0-21-16,0 21 0,0-20 0,0-1 16,0 0-16,0 0 0,0 0 0,0 0 15,21-21-15,0 22 0,1-22 16,-1 0-16,0 0 0,0 0 15,0 0-15,0-22 0,22 22 0,-22-21 16,0 0-16,21 0 0,-20-21 16,20 20-16,0-20 0,-21 0 0,22-1 15,-22 1-15,21 0 0,-21-1 16,1 1-16,-1-21 0,-21 41 16,0-20-16,0 21 0,0 0 0,0 0 15,-21 21-15,-1 0 0,1 0 16,-21 21-16,21 0 0,-22 0 15,22 0-15,0 0 0,0 1 0,0 20 16,21-21-16,0 21 0,0-20 0,0-1 16,0 0-16,21 21 0,0-21 15,0 1-15,22-1 0,-22 0 16,0 0-16,0 0 0,0-21 0,0 21 0,1-21 16,-22 22-16,21-22 15,-21 21-15,-21-21 16,-1 0-1,1 0-15,0 0 0,0 0 16,0 0-16,0 0 16,-1 0-16,1 0 15,0-21-15,0 21 0,21-22 16,0 1-16,-21 0 16,0 21-16,21-21 0</inkml:trace>
  <inkml:trace contextRef="#ctx0" brushRef="#br0" timeOffset="-124024.09">17611 14901 0</inkml:trace>
  <inkml:trace contextRef="#ctx0" brushRef="#br0" timeOffset="-123921.16">17526 14859 0,'85'42'31,"-170"-84"-15,85 63-16,21 0 15,0-21-15,-21 22 16,21-1-16,-21 0 16</inkml:trace>
  <inkml:trace contextRef="#ctx0" brushRef="#br0" timeOffset="-123561.59">15875 15304 0,'0'0'0,"-21"-22"0,21 1 0,21 21 16,0-21-16,21 21 0,1-21 16,-1 21-16,22 0 0,-1-21 0,1 21 15,-1 0-15,1 0 0,-1 0 0,1 0 16,-1 0-16,-21 0 0,1 0 15,-22 0-15,0 0 0,0 0 0,0 0 16,1 0 0</inkml:trace>
  <inkml:trace contextRef="#ctx0" brushRef="#br0" timeOffset="-115716.9">17992 5906 0,'0'0'0,"-22"0"16,1 0 31,21 21-47,-21-21 15,21 21 1,21-21 47,0 0-63,-21-21 15,22 0 1,-22-1-1,0 1-15,0 0 32,-22 21-17,22 21 1,-21-21 0,21 21-16,-21 1 0,21-1 15,0 0 1,0 0-1,21-21 17,0 0-32,1 0 15,-1 0-15,0-21 0,-21 0 16,21 21-16,-21-21 16,21 21-16,-21-22 0,0 1 0,0 0 15,0 0-15,0 0 16,-21 21-1,0 0-15,21-21 0,-21 21 16,0 21 0,-1 0-16,22 0 15,0 0-15,0 0 0,0 1 0,-21-1 16,21 0-16,0 0 0,0 0 16,0 0-16,0 1 15,21-22 1,-21 21-16,22-21 0,-1 0 0,0 0 15,0 0-15,0-21 16,0-1-16,1 1 16,-1 0-16,-21 0 0,0 0 15,0 0-15,0-1 16,0 1-16,0 0 0,0 0 16,-21 0-16,-1 21 15,1 0 1,0 0-16,0 21 0,21 0 15,-21-21-15,21 21 0,0 0 0,-21 1 16,-1-1-16,22 0 16,0 0-16,0 0 0,0 0 15,0 1 1,22-22 0,-1 0-16,0 0 15,0 0-15,-21-22 0,21 1 16,-21 0-16,21 21 15,-21-21-15,22 21 0,-22-21 0,0 0 16,0-1-16,0 1 0,0 0 16,0 0-16,-22 21 15,1 0 1,0 0-16,0 0 16,21 21-16,-21-21 15,21 21-15,-21 0 0,21 1 0,-22-1 0,22 0 16,0 0-16,0 0 15,0 0-15,0 1 16,22-22 0,-1 0-16,0 0 0,0 0 15,0 0-15,0 0 16,1 0-16,-22-22 0,21 1 16,0 0-16,-21 0 15,0 0-15,0 0 16,0-1-16,-21 22 15,0 0-15,-1 0 0,1 0 16,0 0 0,0 22-16,21-1 15,0 0-15,-21 0 0,21 0 16,0 0 0,21-21-1,0 0 1,0 0-16,0 0 15,-21-21-15,22 21 16,-22-21-16,0 0 0,0 0 16,0 0-16,0-1 15,0 1 1,-22 21-16,1 0 16,0 0-1,21 21-15,0 1 16,-21-22-16,21 21 15,-21-21 126,0 0-125</inkml:trace>
  <inkml:trace contextRef="#ctx0" brushRef="#br1" timeOffset="-5313.61">3323 7430 0,'-21'0'16,"0"0"31,0 0-1,-1 0-46,1 0 16,0 0-16,0 0 16,0 0-16,0 0 0,-1 0 0,-20 0 15,21 0-15,0 0 0,-22 0 0,1 0 16,21 0-16,-21 0 0,-1 0 16,1 0-16,0 0 0,20 0 0,-20 0 15,0 0-15,21 0 0,-1 0 16,1 0-16,0 0 0,0 0 0,0 0 15,0 0-15,-1-22 16,1 22-16,0 0 16,42 0 62,0 0-78,1 0 0,-1 0 0,0 0 15,0 0-15,0 0 0,0 0 16,1 0-16,20 0 0,-21 0 16,0 0-16,22 0 0,-22 0 0,21 0 15,0 0-15,1 0 0,-22 0 0,21 0 16,1 0-16,-1 0 0,0 0 16,1 0-16,20 0 0,-21 0 15,22 0-15,-1 0 0,1 0 0,-1 0 16,1 0-16,-1 0 0,1 0 15,-1 0-15,1 0 0,-1 0 0,1 0 16,-1 0-16,1 0 0,-1 0 0,1 0 16,-1 0-16,1 0 0,21 0 15,-1 0-15,1 0 0,0 0 0,-1 0 16,-20 0-16,20 0 0,1 0 0,0 0 16,-1 0-16,1 0 0,0 0 15,-1 0-15,1 0 0,0 0 0,-1 0 16,1 0-16,84 0 15,-84 0-15,0 0 0,-1 0 16,-20 0-16,21 0 0,-1 0 0,1 0 16,21 0-16,-22 0 0,1 0 0,0 0 15,21 0-15,-22 0 0,1 0 16,0-21-16,-1 21 0,1 0 0,0 0 16,-1 0-16,1 0 0,0-21 0,-1 21 15,1 0-15,0 0 0,-1 0 16,1-21-16,0 21 0,-22 0 0,22 0 15,-22 0-15,22-21 0,0 21 0,-1 0 16,1 0-16,0-21 16,-1 21-16,1 0 0,0 0 0,-1 0 15,1-22-15,0 22 0,-1 0 0,1 0 16,0-21-16,-1 21 0,1 0 16,0 0-16,-1 0 0,1-21 0,21 21 15,-43 0-15,22 0 0,0 0 0,-1-21 16,-20 21-16,20-21 0,1 21 15,0 0-15,-1 0 0,1-21 0,21 21 16,-21 0-16,-1 0 0,1-22 0,0 22 16,-1 0-16,1 0 0,0-21 15,-1 21-15,1-21 0,0 21 0,-1 0 16,1-21-16,0 21 0,-22 0 16,22 0-16,-1 0 0,-20-21 15,21 21-15,-22 0 0,22 0 0,-1 0 16,1 0-16,-21 0 0,41 0 0,-20 0 15,0 0-15,21 0 0,-22 0 16,1 0-16,0 0 0,-1 0 0,22 0 16,-21 0-16,21 0 0,-22 0 0,22 0 15,0 0-15,-21 0 0,20 0 16,1 0-16,-21 21 0,0-21 0,20 0 16,-20 0-16,21 21 0,0-21 0,0 21 15,-1-21-15,1 0 16,-21 0-16,21 21 0,0-21 0,-22 0 15,22 0-15,0 22 0,-21-22 0,20 0 16,1 0-16,0 0 0,-21 21 16,21-21-16,-22 0 0,1 0 0,21 0 15,-22 0-15,1 0 0,0 0 16,21 21-16,-22-21 0,22 0 0,-21 0 16,-1 0-16,1 21 0,0-21 0,-1 21 15,1-21-15,0 0 0,-22 0 16,22 0-16,0 21 0,-22-21 0,22 0 15,-22 0-15,1 0 0,-1 0 16,1 0-16,-22 0 0,0 0 16,1 0-16,-1 0 0,0 0 0,-20 0 15,20 0-15,-21 0 0,0 0 16,0 0-16,1 0 0,-1 0 16,0 0 15,-21 22 31,0-44 16,-21 22-62,0 0-16,-1-21 16,1 21-16,-21 0 0,21 0 15,-22 0-15,1 0 0,0 0 0,-1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3:36:10.0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9356 868 0,'0'0'0,"0"-21"16,0 0-16,0-1 15,0 1 1,-22 21 31,22 21-32,0 1 1,0-1-16,0 0 0,0 0 16,0 0-16,0 0 0,0 1 0,0 20 15,0 0-15,0-21 0,0 22 16,0-1-16,0 0 0,0 1 0,0-1 16,0 0-16,0 1 0,0-1 15,0 0-15,-21 22 0,0-22 0,21 22 16,-21-1-16,21 1 0,-21-22 15,0 22-15,21-1 0,0-21 0,-22 22 16,1-22-16,21 1 0,-21 20 0,21-21 16,0 1-16,0-1 15,-21 0-15,0 22 0,0-22 0,21 1 16,-22-1-16,1 0 0,21 1 0,-21-22 16,0 21-16,21-21 0,-21 22 15,21-22-15,0 0 0,-21-21 0,21 21 16,0-42-1,0 0 1,0-22-16,0 22 0,0-21 0,0 0 16</inkml:trace>
  <inkml:trace contextRef="#ctx0" brushRef="#br0" timeOffset="1959.95">9313 868 0,'21'0'62,"1"0"-62,-1 0 0,0 21 16,0-21-16,0 0 0,0 0 16,1 21-16,20-21 0,0 0 15,1 0-15,-1 0 0,0 0 0,22 0 16,-1 0-16,1 21 0,20-21 16,1 0-16,0 0 0,-22 0 0,22 0 15,0 0-15,-1 0 0,22 0 16,0 22-16,0-22 0,0 0 15,-1 0-15,22 21 0,-21-21 0,0 0 16,21 21-16,-21-21 0,21 0 16,0 0-16,21 21 0,-21-21 0,0 0 15,0 0-15,0 21 0,0-21 0,21 21 16,-21-21-16,21 0 16,-21 22-16,0-22 0,0 0 0,0 21 15,22-21-15,-22 0 0,21 0 16,-21 21-16,21-21 0,-21 0 0,0 21 15,0-21-15,0 0 0,0 21 16,21-21-16,-21 21 0,21-21 0,-21 0 16,-21 0-16,21 22 0,-21-22 15,21 0-15,-21 0 0,21 21 0,-21-21 16,-1 0-16,1 0 0,0 0 16,0 0-16,0 21 0,-22-21 0,22 0 15,-21 0-15,21 0 0,-22 0 16,22 21-16,-21-21 0,21 0 15,-22 0-15,1 0 0,0 0 16,-1 0-16,1 21 0,-21-21 0,20 0 16,1 0-16,-22 0 0,22 0 15,-21 0-15,-1 0 0,1 21 0,-1-21 16,-21 0-16,1 0 0,-1 0 16,0 0-16,1 0 0,-22 0 0,0 0 15,0 0-15,0 0 16,1 0-1,-1 22 64,-21-1-64,0 0-15,0 0 0,21 0 16,-21 0-16,0 22 15,0-22-15,0 0 0,0 21 0,0-20 16,0 20-16,0 0 0,0 1 16,0-1-16,0 0 0,0 22 0,0-22 15,0 0-15,0 1 0,0-1 0,0-21 16,0 22-16,0-1 16,0 0-16,0 1 0,0-1 0,-21 0 15,21 1-15,-21-1 0,21 0 16,-22 1-16,22-1 0,0 0 0,0-21 15,-21 22-15,21-1 0,-21-21 16,21 0-16,0 22 0,0-22 0,-21 0 16,21 0-16,-21-21 0,21 21 0,-21-21 15,21 22-15,-22-22 16,1 0-16,0 0 0,0 21 0,0-21 16,0 0-16,-1 0 0,-20 0 15,0 0-15,21 0 0,-22 0 0,1 0 16,0 0-16,-1 0 0,1 0 15,-22 0-15,22 0 0,-21-21 16,20 21-16,-20 0 0,-1 0 0,-20-22 16,20 22-16,-42 0 0,22 0 15,-22-21-15,0 21 0,0 0 0,-21 0 16,21-21-16,-21 21 0,0 0 16,0 0-16,0-21 0,0 21 0,0 0 15,0 0-15,0 0 0,21 0 0,-21 0 16,-21 0-16,21 0 0,-21 0 15,21 0-15,-21 0 0,0 0 16,0 0-16,-1 0 0,1 0 16,0 0-16,0 0 0,0 0 0,21 0 15,-21 0-15,21-21 0,0 21 0,0 0 16,-22 0-16,44 0 0,-22 0 16,0 0-16,21 0 0,0-21 0,-21 21 15,21 0-15,0 0 0,-21 0 16,21 0-16,1-22 0,20 22 0,-21 0 15,21 0-15,1 0 0,20 0 0,-20 0 16,20 0-16,1 0 0,-1-21 16,1 21-16,-1 0 0,22 0 0,-22 0 15,22 0-15,-22 0 0,22 0 16,-21 0-16,20 0 0,1 0 16,-22 0-16,22 0 0,0 0 0,-1 21 15,1-21-15,0 0 0,-1 0 16,1 22-16,0-22 0,-1 0 0,22 0 15,-21 21-15,0-21 0,20 0 0,-20 0 16,0 0-16,-1 21 0,22-21 16,-21 0-16,0 0 0,-1 0 0,1 0 15,21 0-15,-22 0 0,1 0 16,0 0-16,21 0 0,-22 0 0,22 0 16,0 0-16,0 0 0,0 0 15,-1 0 1,1 0-16,0 0 15,0 0 1,0 0-16,0 0 16,-1 0-1,1 0-15,21 21 0,-21-21 16,0 0-16,0 0 31,0 0-15,-1 21-1,1-21-15,0 0 0,0 0 16,0 0-16,0 0 16,-1 0-16,1 0 15,0 0-15,0 0 0,0 0 63</inkml:trace>
  <inkml:trace contextRef="#ctx0" brushRef="#br0" timeOffset="2833.3">7345 5630 0,'0'0'0,"-43"-21"31,43 0-31,0 42 31,0 0-31,0 1 0,0 20 16,0 0-16,0 1 0,0-1 0,0 0 16,0 22-16,0-22 15,0 22-15,0-1 0,0 1 0,0-1 0,0 1 16,0 20-16,0-20 0,0 20 0,0-20 15,0 21-15,-21-22 16,21 1-16,-21-1 0,21-21 0,-21 22 16,21-22-16,0 22 0,0-22 0,-21 0 15,21 1-15,0-22 0,0 21 16,0-21-16,0 1 0,0-1 0,0-42 47,0-1-47,0 1 0</inkml:trace>
  <inkml:trace contextRef="#ctx0" brushRef="#br0" timeOffset="4104.58">7345 5757 0,'21'0'0,"0"0"0,0 22 15,0-22-15,1 0 0,20 0 16,0 0-16,1 0 0,-1 0 0,21 0 16,1 0-16,21 0 0,-22 0 15,22 0-15,-1 0 0,1 0 0,21 0 16,0 0-16,0 0 0,-1 0 0,22 0 16,22 0-16,-22 0 0,0-22 15,21 22-15,0 0 0,21 0 16,1 0-16,-1 0 0,0 0 0,1 0 15,-1 0-15,0 0 0,1 0 16,-1 0-16,0 0 0,1 22 0,-1-22 16,0 0-16,1 0 0,-22 21 15,0-21-15,0 0 0,-21 0 0,0 21 16,0-21-16,0 0 0,-21 0 16,0 0-16,-22 0 0,1 0 0,0 0 15,-1 0-15,-20 0 0,-1 0 0,-20 0 16,20 0-16,-20 0 0,-1 0 15,0 0-15,1 0 0,-1 0 0,0 0 16,-21 0-16,22 0 0,-22 0 16,21 0-16,-21 0 0,1 0 15,-1 0-15,0 0 0,21 0 0,-21 0 16,1 0-16,-1 0 0,0 0 16,0 0-16,0 0 0,0 21 15,1 0-15,-1 0 0,0 1 16,-21-1-1,0 0-15,0 0 0,0 0 0,0 0 16,0 22-16,0-22 0,0 0 16,0 21-16,0-20 0,-21 20 0,21-21 15,0 21-15,0 1 0,0-1 0,0 0 16,0 22-16,0-22 16,0 1-16,-21 20 0,21-21 0,0 1 15,-22 20-15,22-20 0,0-1 0,0 0 16,-21 22-16,0-22 0,21 0 15,-21 22-15,21-22 0,0 1 0,-21-1 16,21 21-16,-21-20 0,21-1 0,-22 0 16,22-20-16,0 20 0,0 0 15,-21-21-15,0 22 0,21-22 0,-21 0 16,0 21-16,0-20 0,-1-1 0,1-21 16,0 21-16,0 0 0,0-21 15,-22 0-15,1 21 0,0-21 0,-1 0 16,-20 0-16,-1 0 0,1 0 15,-1 0-15,-20 0 0,-1 0 16,-21-21-16,22 0 0,-22 21 0,0-21 16,21 21-16,-42-21 0,21 21 0,-21-22 15,0 22-15,0 0 0,0-21 16,0 21-16,-21-21 0,0 21 0,-21 0 16,21-21-16,-22 21 0,22 0 0,-21 0 15,21-21-15,-22 21 0,1 0 16,21 0-16,-22 0 0,22 0 15,0 0-15,21-21 0,0 21 0,0 0 16,21 0-16,0 0 0,1 0 0,-1 0 16,21 0-16,-21 0 0,22 0 15,-1 0-15,-21 0 0,21 0 16,1 0-16,-22 0 0,21 0 0,1 0 16,-1 0-16,21 0 0,-20 0 0,20 0 15,1 0-15,20 0 0,1 0 16,0 0-16,21 0 0,-1 0 0,1 0 15,0 0 1,0 0 31,0 0-16,21-22-15,0 1-1,0 0-15,0 0 0</inkml:trace>
  <inkml:trace contextRef="#ctx0" brushRef="#br0" timeOffset="4824.1">16192 5736 0,'0'0'0,"0"21"16,0 1-1,0 20-15,0-21 0,0 21 0,0 1 16,0-1-16,0 0 0,0 22 16,0-1-16,0 1 0,0-1 0,0 22 15,0 0-15,0-1 0,0-20 0,0 21 16,0-22-16,0 1 15,0-1-15,0-21 0,0 22 0,0-22 16,0 1-16,0-1 0,0 0 0,0-21 16,0 1-16,0 20 0,0-21 15,0 0-15,22-21 0,-1 0 16,-21-21 0,0 0-16,21 0 0,-21 0 15,0-1-15,21-20 0,-21 21 0</inkml:trace>
  <inkml:trace contextRef="#ctx0" brushRef="#br0" timeOffset="6076.31">16319 5736 0,'0'0'0,"-21"-21"0,21 0 31,21 21-31,1 0 0,-1-21 16,21 21-16,0 0 0,1 0 16,-1-21-16,0 21 0,22 0 0,-1 0 15,1-22-15,21 22 0,-1 0 16,22-21-16,0 21 0,21-21 15,-21 21-15,21 0 0,0-21 0,0 21 16,21 0-16,21-21 0,-21 21 16,22-21-16,-22 21 0,21 0 0,1 0 15,-1-22-15,21 22 0,-20 0 16,-1 0-16,0 0 0,1 0 0,-1 0 16,-21 0-16,22 0 0,-22 0 15,-21 0-15,0 0 0,0 0 0,0 0 16,-21 0-16,21 0 0,-22 0 15,1 0-15,-21 0 0,21-21 16,-22 21-16,-20 0 0,21 0 0,-22-21 16,-21 21-16,22 0 0,-22 0 15,22-21-15,-22 21 0,0 0 0,1 0 16,-1 0-16,-21-21 0,22 21 16,-1 0-16,-21 0 0,0 0 0,22 0 15,-22 0-15,0 0 0,0 0 16,0 0-16,0 0 0,1 0 15,-1 0-15,0 0 0,0 0 16,-21 21-16,0 0 16,21-21-16,-21 21 15,0 0-15,0 1 0,0-1 16,0 0-16,0 21 0,0 1 0,0-22 16,21 21-16,-21 0 0,0 1 15,0-1-15,0 0 0,22 22 0,-22-22 16,21 1-16,0-1 0,-21 0 15,21 1-15,0-1 0,0 0 0,1 1 16,-1 20-16,0-21 0,0 1 16,0-1-16,0 0 0,1 1 15,-22-1-15,21 0 0,0 1 0,-21-22 16,21 21-16,-21-21 0,0 1 16,0-1-16,0 0 0,0 0 0,0 0 15,0 0-15,-42-21 0,21 22 16,-1-22-16,-20 21 0,21-21 0,-21 0 15,-22 0-15,22 21 0,-22-21 16,22 21-16,-22-21 0,1 0 0,-1 0 16,-20 21-16,20-21 0,1 0 0,-22 0 15,0 21-15,1-21 0,-22 0 16,0 0-16,-21 22 0,21-22 0,-21 0 16,0 0-16,-21 0 0,0 0 0,21 0 15,-21 21-15,-22-21 0,22 0 16,21 0-16,-21 0 0,0 21 15,0-21-15,21 0 0,-21 0 0,21 0 16,-22 0-16,22 0 0,0 0 16,0 0-16,0 0 0,-21 0 0,21 0 15,0 0-15,-21 0 0,21 0 16,0 0-16,0 0 0,21 0 0,0 0 16,1 0-16,-1 0 0,21 0 0,0 21 15,1-21-15,20 0 0,-20 0 16,20 0-16,22 0 0,-22 0 0,1 0 15,20 0-15,-20 0 0,21 0 0,-22 0 16,22 0-16,-1 0 0,1 0 16,0 0-16,-1 0 0,22 0 15,-21 0-15,0 0 0,20 0 0,-20 0 16,21 0-16,-21 0 0,20 0 16,-20 0-16,21 0 0,-21 0 0,20 0 15,1 0-15,-21 0 0,21 0 16,0 0-16,-1 0 0,1 0 0,0 0 15,0 0-15,0 0 0,0 0 0,21 21 32,21-21-1,0 0-31,0 0 0,0 0 0,0 0 16,1 0-16,-1 0 15,0 0-15,0 0 0,-21 21 16</inkml:trace>
  <inkml:trace contextRef="#ctx0" brushRef="#br0" timeOffset="6972.64">11261 10562 0,'0'0'0,"-64"-63"31,64 42-31,0 42 31,0 0-15,0 21-16,0-21 0,0 22 15,0-1-15,21 22 0,-21-22 0,21 21 16,-21 1-16,0-1 0,0 1 0,0 21 16,0-1-16,0 1 0,0 0 15,0-22-15,0 22 0,0-1 0,0 1 16,0 0-16,0-1 0,0 1 15,0 0-15,0-1 0,0-20 0,0 21 16,0-22-16,0 1 0,0-1 0,0 1 16,0-1-16,0-21 0,0 1 15,0-1-15,0 0 0,0-20 16,0 20-16,0-21 0,22 0 0,-1-21 16,0-21 15,-21 0-31,0 0 0,0-22 0,0 22 15,0-21-15</inkml:trace>
  <inkml:trace contextRef="#ctx0" brushRef="#br0" timeOffset="8220.69">11218 10774 0,'0'0'0,"-21"0"0,0-21 15,0 0-15,0 21 0,-1 0 0,22-22 16,22 22 15,-1 0-31,0 0 0,21 0 16,1 0-16,20 0 0,-21 0 15,22 0-15,-1 0 0,22 0 16,0 0-16,-1 0 0,22 0 0,0 0 16,0 0-16,21 0 0,-21 0 15,21 22-15,0-22 0,21 0 0,0 0 16,0 0-16,22 0 0,-1 0 16,0 0-16,1 0 0,20 0 0,1 0 15,20 0-15,1 0 0,0 0 0,-1 21 16,22 0-16,-21-21 0,21 21 15,-1-21-15,1 21 0,0 0 0,-21-21 16,21 22-16,-22-22 0,1 21 16,0 0-16,-22-21 0,1 21 0,-1-21 15,1 0-15,-22 21 0,0-21 16,-21 0-16,1 0 0,-1 21 16,-21-21-16,0 0 0,-21 0 0,21 0 15,-43 0-15,22 0 0,-21 0 0,-22 0 16,1 0-16,-1 0 0,-20 0 15,-1 0-15,0 0 0,-21 0 0,22 0 16,-22 0-16,0 0 0,0 0 16,0 0-16,1 0 31,-22 22-15,0-1-1,21-21-15,-21 21 0,21-21 16,-21 21-16,0 0 15,0 0-15,21 1 0,-21-1 0,0 0 16,0 21-16,0-21 0,0 22 16,0-1-16,0 0 0,-21 1 0,0-1 15,21 0-15,-21 1 0,-1 20 0,1-20 16,0-1-16,21 21 0,-21-20 16,0 20-16,0 1 0,21-1 0,-22 1 15,1-1-15,0 1 0,21-1 16,-21 1-16,0-22 0,0 22 15,-1-22-15,22 0 0,-21 1 0,0 20 16,21-42-16,-21 22 0,21-1 16,-21 0-16,0-21 0,21 22 0,-22-22 15,1 0-15,0 0 0,0 0 0,0 1 16,-22-22-16,22 0 0,-21 0 16,0 0-16,-1 0 0,1 0 0,-22 0 15,22 0-15,-21 0 0,-1 0 16,1-22-16,-1 1 0,1 21 0,-22-21 15,0 0-15,-21 21 0,1-21 0,-1 0 16,-21-1-16,0 1 16,-21 0-16,-1 0 0,-20 0 0,0 0 15,-1 21-15,-20-22 0,-1 1 0,-20 0 16,20 21-16,1-21 0,-1 21 16,1-21-16,20 21 0,-20 0 0,-1 0 15,22-21-15,-21 21 0,20 0 0,-20 0 16,-1 0-16,1 0 0,-1 0 15,1 0-15,-1 0 0,1 0 0,-22 0 16,22 0-16,-1 0 0,1 0 16,20 0-16,-20 0 0,20 0 0,1 0 15,0 0-15,42 0 0,0 0 0,21 0 16,-21 0-16,21 0 0,21 0 16,-20 0-16,-1 0 0,0 0 15,21 0-15,1 0 0,-1 0 0,21 0 16,1 0-16,21 0 0,-1 0 15,1 0-15,21 0 0,0 0 0,-1 0 16,1 0-16,0 0 0,0 0 0,0 0 16,0 0 15,42-22 16,0 1-47,-21 0 0,21 0 15,0 0-15</inkml:trace>
  <inkml:trace contextRef="#ctx0" brushRef="#br0" timeOffset="9272.39">22034 2688 0,'0'0'0,"0"-21"16,0 42 15,0 0-31,0 1 0,0-1 15,0 0-15,0 21 0,0-21 0,0 22 16,0-1-16,0-21 0,0 22 16,-21-1-16,21 0 0,0 1 0,0-1 15,-21 0-15,21 1 0,0-1 16,0 0-16,0 1 0,-21-1 0,21-21 16,0 0-16,0 0 0,-21 1 15,21-1-15,0 0 0,0 0 16,0-42 15,0 0-31,0 0 16,0-1-16,0-20 15,0 21-15,0-21 0</inkml:trace>
  <inkml:trace contextRef="#ctx0" brushRef="#br0" timeOffset="10724.23">22119 2646 0,'0'21'31,"21"-21"-31,0 0 15,1 0-15,-1 0 0,0 0 0,21 21 16,1-21-16,20 0 0,-21 0 16,43 0-16,-21 0 0,20 0 0,1 0 15,21 0-15,-22 0 0,1 0 16,21 0-16,0 0 0,-22 0 16,22 0-16,21 0 0,-21 0 15,0 0-15,0 0 0,-22 0 0,22 0 16,-21 0-16,0 0 0,-1 0 15,1 0-15,0 0 0,-1 0 0,1 0 16,0 0-16,-22 0 0,22 0 16,-22 0-16,1 0 0,-1 0 0,-20 0 15,20 0-15,-21 0 0,1 0 16,-1 0-16,0 0 0,1 0 0,-1 0 16,-21 0-16,22 0 0,-22 0 15,0 0-15,21 0 0,-21 0 16,1 0-16,-1 0 0,0 0 15,0 0-15,0 21 16,0-21-16,1 0 16,-1 0-16,0 0 15,0 0 1,0 0-16,0 0 0,1 22 0,-1-22 16,0 0-16,0 0 0,0 0 15,0 0-15,1 0 0,-1 0 0,0 0 16,0 0-16,0 0 15,0 0-15,1 0 16,-1 0-16,0 0 16,0 0-1,0 0 1,-21 21 15,0 0-15,0 0-16,0 0 0,0 0 15,0 1-15,0-1 16,0 0-16,-21 21 0,21-21 16,-21 1-16,21-1 0,0 0 15,0 21-15,-21-21 0,0 22 0,21-1 16,-22 0-16,22-20 16,0 20-16,-21 0 0,0 1 0,21-22 15,0 21-15,-21-21 0,0 0 16,21 22-16,-21-22 0,21 0 0,-22 0 15,22 0-15,0 1 16,-21-22-16,21 21 0,-21-21 16,21 21-16,-21-21 15,21 21 1,-21-21-16,0 0 0,-1 0 16,-20 0-1,21 0-15,0 0 0,-22 0 0,1 0 0,0 0 16,-1 0-16,1 0 0,0 0 15,-22 0-15,1 0 0,-1 0 16,1 0-16,-1 0 0,1 0 0,-1 0 16,-20 0-16,-1-21 0,0 21 15,1 0-15,-1 0 0,0 0 0,1 0 16,-22 0-16,0 0 0,0-21 16,21 21-16,-20 0 0,-1 0 0,0 0 15,0 0-15,21 0 0,1 0 0,-1 0 16,22 0-16,-22 0 0,21 0 15,-20 0-15,-1 0 0,0 0 16,1 0-16,-1 0 0,0 0 16,1 0-16,20 0 0,-20-21 0,20 21 0,1 0 15,-1 0-15,1 0 16,20 0-16,-20 0 0,20 0 0,1 0 16,0-22-16,21 22 0,-22 0 0,1 0 15,21 0-15,-22 0 0,22 0 16,-21 0-16,0 0 0,20-21 0,-20 21 15,0 0-15,-1 0 0,22 0 16,-21 0-16,21 0 0,-22 0 0,22 0 16,0 0-16,0 0 15,21-21 17,21 21-17,0-21 1,0 21-1,1 0-15,-1 0 16,0 0 0,-21-21-16,21 21 62,0 0-46,-21-21-1</inkml:trace>
  <inkml:trace contextRef="#ctx0" brushRef="#br0" timeOffset="10880.14">21632 3450 0,'0'0'0,"21"0"0,1 0 16,-22-21-16,21 21 15,0 0-15,-42 0 63,0 0-63,-1 21 0</inkml:trace>
  <inkml:trace contextRef="#ctx0" brushRef="#br1" timeOffset="26275.82">9969 1164 0,'22'0'15,"-1"0"1,-21 21 0</inkml:trace>
  <inkml:trace contextRef="#ctx0" brushRef="#br1" timeOffset="26692.58">10096 1143 0,'22'0'16,"-22"-21"15,-22 21 0,1 0-31,0 0 16,0 0-16,0 0 0,0 0 0,-1 0 16,1 0-16,0 0 0,0 21 15,0 0-15,0 0 0,-22-21 0,22 22 16,-21-1-16,21 21 0,-1-21 16,1 0-16,-21 1 0,21 20 15,0-21-15,21 0 0,-22 0 0,22 22 16,0-22-16,0 0 0,0 0 15,0 0-15,0 1 0,0-1 0,22 0 16,-22 0-16,21 0 0,0-21 16,0 21-16,0-21 0,0 0 0,22 22 15,-22-22-15,0 0 0,21 0 0,-20 0 16,-1 0-16,21 0 0,-21 0 16,0 0-16,1-22 0,20 22 0,-21-21 15,0 0-15</inkml:trace>
  <inkml:trace contextRef="#ctx0" brushRef="#br1" timeOffset="27132.33">10308 1355 0,'0'0'16,"-21"0"-1,0 0 1,21 21-16,-21-21 0,21 21 0,-22 0 15,1 0-15,21 1 0,-21-1 16,21 0-16,0 0 0,-21 0 0,21 0 16,0 1-16,0-1 0,0 0 15,0 0-15,0 0 16,0 0-16,21-21 0,0 22 16,0-22-16,1 0 0,-1 0 15,0 0-15,0 0 0,0 0 0,0-22 16,1 1-16,-1 21 0,0-21 0,0 0 15,0 21-15,-21-21 0,21 0 16,-21-1-16,0 1 0,0 0 0,0 0 16,0 0-16,0 0 0,0-1 15,0 1-15,-21 0 0,0 0 0,0 21 16,0 0-16,0 0 0,-1 0 16,1 0-16,0 0 15,0 0-15,21 21 0,-21-21 16,21 21-16,-21-21 0,21 21 15,0 1 1,21-22-16,0 0 0,0 0 16</inkml:trace>
  <inkml:trace contextRef="#ctx0" brushRef="#br1" timeOffset="27669.02">10626 1376 0,'0'21'31,"0"0"-31,0 0 16,0 1-16,-22-1 0,22 0 16,0 0-16,-21 0 0,21 0 15,0 1-15,0-1 0,0 0 16,0 0-16,-21-21 0,21 21 15,0 0-15,0 1 16,0-44 31,-21 22-47,21-21 16,0 0-16,0 0 0,0 0 0,0 0 15,0-1-15,0 1 0,0 0 16,0 0-16,21 0 0,0 0 0,0-22 15,1 22-15,-1 21 0,0-21 0,0 0 16,0 21-16,0 0 0,22 0 16,-22 0-16,0 0 0,0 0 0,0 0 15,1 0-15,-1 21 16,0 0-16,0 0 0,-21 0 0,0 1 16,0-1-16,0 0 0,0 0 15,0 0-15,0 0 0,0 1 16,0-1-16,0 0 0,-21-21 0,21 21 15,0 0-15,-21 0 16,21-42 15,0 0-31,0 0 16,21 0-16,0 0 0</inkml:trace>
  <inkml:trace contextRef="#ctx0" brushRef="#br1" timeOffset="28540.17">11493 1461 0,'-42'-64'31,"42"43"-31,-21 21 0,21-21 16,-21 0-16,0-1 0,-1 22 16,1-21-16,0 21 15,0 0-15,0 0 16,0 0-16,-1 21 0,22 1 16,-21-22-16,0 21 0,0 0 15,0 0-15,0 21 0,21-20 0,-22-1 16,22 0-16,-21 0 0,21 0 0,0 0 15,0 1-15,0-1 0,0 0 16,0 0-16,21-21 0,1 0 16,-1 0-16,0 0 15,0 0-15,0 0 0,0 0 16,1 0-16,-1 0 0,0-21 0,0 0 16,0 0-16,0-1 0,1 1 15,-1 0-15,-21 0 0,21 0 0,0-22 16,-21 22-16,21-21 0,-21 21 15,21-22-15,1 1 0,-22 21 0,0-21 16,0 20-16,0 1 0,0-21 16,0 21-16,21 21 0,-21-21 0,0-1 15,0 44 17,0-1-32,0 0 0,0 0 15,-21 21-15,21-20 0,0 20 0,-22-21 16,22 21-16,0-20 0,0 20 0,0-21 15,-21 21-15,21-20 16,0 20-16,0-21 0,0 0 0,0 22 16,0-22-16,0 0 0,0 0 0,0 0 15,21 0-15,1-21 16,-1 0-16,0 0 0,0 0 16,0 0-16,0 0 15,1-21-15,-1 21 0,0-21 0,0 0 16,0 0-16,0 0 0,1-1 0,-1 1 15,-21 0-15,21 0 0,-21 0 16,21 21-16,-21-21 0,21 21 0,-21 21 47,0 0-31,0 0-16,-21 0 15,21 0-15,0 1 0,0-1 16,0 0-16,21-21 31,0 0-15,1-21-1,-1 0-15,0-1 16,-21 1-16,0 0 0</inkml:trace>
  <inkml:trace contextRef="#ctx0" brushRef="#br1" timeOffset="28749.05">11832 1249 0,'-21'0'31,"42"0"0,0 0-15,0 0 0</inkml:trace>
  <inkml:trace contextRef="#ctx0" brushRef="#br1" timeOffset="29092.38">12298 1143 0,'0'0'0,"0"-21"15,0 0-15,0 42 47,-21 0-47,21 0 16,-22 0-16,22 1 0,0 20 0,0-21 15,-21 21-15,21 1 0,-21-22 16,0 21-16,21-21 0,0 22 0,0-22 16,-21 0-16,21 21 0,-21-20 15,21-1-15,0 0 0,0 0 16,21 0 0,0-21-16,0 0 15,0 0-15,0 0 0,1-21 16,-22 0-16,21 21 0,0-21 15</inkml:trace>
  <inkml:trace contextRef="#ctx0" brushRef="#br1" timeOffset="29313">12044 1482 0,'0'0'0,"21"0"32,0 0-32,0 0 0,0 0 15,1 0-15,20 0 0,-21 0 16,0-21-16,0 21 0,22 0 0,-22 0 16,0-22-16,21 22 0,-20 0 0,-1-21 15</inkml:trace>
  <inkml:trace contextRef="#ctx0" brushRef="#br1" timeOffset="29560.92">12573 1376 0,'0'21'32,"-21"-21"-32,21 21 0,-21 0 0,21 1 15,0-1-15,0 0 16,0 0-16,-22-21 0,22 21 0,0 0 15,0 1-15,0-1 0,0 0 16,0 0-16,0 0 16,0-42 31,22 0-47,-22 0 0,0 0 15</inkml:trace>
  <inkml:trace contextRef="#ctx0" brushRef="#br1" timeOffset="29760.8">12573 1228 0,'-21'0'16,"21"-21"-1,0 42 32,21 0-31</inkml:trace>
  <inkml:trace contextRef="#ctx0" brushRef="#br1" timeOffset="30557.36">12890 1355 0,'0'0'0,"0"21"0,-21-21 16,0 0-16,0 21 0,0 0 16,0-21-16,21 21 0,0 1 15,-22-22-15,1 21 0,21 0 0,-21-21 16,21 21-16,0 0 0,0 0 15,0 1-15,0-1 16,21-21-16,0 0 0,1 0 16,-1 0-16,0 0 0,0 0 15,0 0-15,0 0 0,1 0 16,-22-21 0,21 21-16,-21-22 0,0 1 15,0 0-15,0 0 0,0 0 16,0 0-16,0-1 15,0 1-15,0 0 0,0 0 16,21 0-16,0 21 0,0-21 16,0-1-16,1 22 15,-1 0-15,0 0 0,0 0 0,0 0 16,0 0-16,1 0 0,-1 0 16,0 0-16,0 22 0,0-22 0,0 21 15,-21 0-15,22 0 0,-22 0 16,0 0-16,0 1 0,0-1 15,0 0-15,0 0 0,0 0 16,0 0-16,-22 1 0,1-1 16,21 0-16,-21-21 0,21 21 15,0 0-15,-21-21 16,0 0 0,0 0-1,21-21 1,0 0-16,0 0 0,0 0 15,0-1-15,0 1 0,21-21 16,0 21-16,0 0 0,0-1 0,0 1 16,1 0-16,-1 0 0,21 0 15,-21 0-15,22-1 0,-22 22 16,21 0-16,0-21 0,1 21 0,-22 0 16,21 0-16,1 21 0,-22 1 0,0-1 15,0 0-15,0 0 0,0 21 16,-21-20-16,0 20 0,0-21 0,0 21 15,0-20-15,0 20 0,0-21 16,-21 0-16,0 22 0,0-22 0,0 0 16,21 0-16,-21-21 0,-1 0 15,22 21-15,-21-21 16,21-21 0,0 0-16,0 0 0</inkml:trace>
  <inkml:trace contextRef="#ctx0" brushRef="#br1" timeOffset="31089.05">14330 1397 0,'0'0'0,"0"-21"16,0 0-16,0 42 46,0 0-46,0 0 16,0 22-16,0-22 0,0 0 16,0 0-16,0 0 0,0 0 0,0 1 15,0-1-15,0 0 0,0 0 16,0 0-16,0 0 16,21-21 15,0 0-31,0-21 0</inkml:trace>
  <inkml:trace contextRef="#ctx0" brushRef="#br1" timeOffset="31547.81">14901 1376 0,'0'0'0,"0"-21"31,-21 21-16,0 0-15,-21 0 0,20 0 16,1 0-16,0 21 0,0-21 16,0 21-16,0-21 0,-1 21 0,22 0 15,0 1 1,22-22 0,-1 0-1,0 0-15,0 0 0,0 0 16,22 21-16,-22-21 0,21 0 0,-21 0 15,22 0-15,-22 21 0,21-21 0,-21 21 16,0-21-16,22 21 16,-22-21-16,0 21 0,-21 1 0,0-1 15,0 0-15,0 0 0,0 0 16,-21 0-16,0-21 16,0 22-16,-22-22 0,22 0 0,0 0 15,-21 21-15,20-21 0,1 0 16,-21 0-16,21 0 0,0 0 0,-1 0 15,1 0-15,0 0 0,21-21 0,-21-1 16,0 22 0,21-21-16,0 0 0,0 0 15,0 0-15,0 0 16,0-1 0,0 1-16</inkml:trace>
  <inkml:trace contextRef="#ctx0" brushRef="#br1" timeOffset="31788.41">14626 1037 0,'0'0'0,"-21"0"0,21-21 0,0 0 31,0 42 16,0 0-31,0 0-16</inkml:trace>
  <inkml:trace contextRef="#ctx0" brushRef="#br1" timeOffset="32539.98">13335 2244 0,'0'0'0,"21"0"0,-21-21 16,21 21-16,0-22 0,1 22 15,-22-21-15,21 21 0,0-21 16,0 21-16,0-21 0,0 21 0,-21-21 16,22 21-16,-1-21 0,-21-1 31,-43 22-31,22 0 15,0 0-15,-21 0 0,-1 0 0,1 0 16,0 0-16,-22 22 0,22-22 16,0 21-16,20-21 0,-20 0 0,21 21 15,0-21-15,21 21 16,0 0-16,21 0 16,0-21-16,21 0 0,-20 22 0,20-22 15,0 21-15,1-21 0,-1 21 16,0 0-16,-21-21 0,22 21 0,-1-21 15,-21 21-15,0 1 0,1-1 0,-1 0 16,-21 0-16,0 0 16,0 0-16,0 1 0,-21-1 15,-1 0-15,-20-21 0,21 21 16,-21-21-16,-1 0 0,1 0 0,0 0 16,-22 0-16,22 0 0,-1 0 0,1 0 15,0-21-15,21 21 0,-1-21 16,-20 0-16,21 21 0,21-22 0,0 1 15,0 0-15,0 0 0,0 0 0,0 0 16,0-1-16,21 22 16,0-21-16,0 21 0,1 0 0,-1-21 15,0 21-15,21 0 0,-21 0 16,1 0-16,20 0 0</inkml:trace>
  <inkml:trace contextRef="#ctx0" brushRef="#br1" timeOffset="33500.41">13801 2244 0,'21'-43'16,"-21"22"-16,-21 21 31,-1 0-31,1 0 16,0 0-16,0 21 0,21 1 0,-21-1 15,0 0-15,-1 0 0,22 0 16,-21 0-16,0 22 0,0-22 0,21 0 16,0 21-16,-21-20 0,21-1 15,0 0-15,0 0 0,0 0 0,0 0 16,0 1-16,21-22 0,0 0 16,0 0-16,0 0 15,1 0-15,-1 0 0,0-22 16,0 1-16,0 0 0,0 0 0,1 0 15,-22 0-15,21-22 0,0 22 16,-21 0-16,21-21 0,-21 20 16,0-20-16,21 21 0,-21 0 0,0 0 15,0-1-15,0 1 0,0 0 16,0 42 0,-21 0-1,21 1-15,-21 20 0,21-21 16,0 0-16,0 22 0,0-22 0,0 21 15,0-21-15,0 0 0,0 22 16,0-22-16,0 0 0,0 0 0,0 0 16,21-21-16,0 22 0,0-22 0,1 0 15,-1 0-15,0 0 16,21 0-16,-21 0 0,1 0 0,-1-22 16,0 1-16,0 0 0,21 0 15,-20 0-15,-1 0 0,0-22 16,0 22-16,0-21 0,0 21 0,1-22 15,-1 1-15,0 0 0,-21 20 16,21-20-16,-21 21 0,21 0 0,-21-22 16,0 22-16,0 0 0,0 0 15,0 42 1,0 0 0,-21 0-16,21 1 0,-21 20 15,21-21-15,0 21 0,0-20 0,0 20 16,0 0-16,0-21 0,0 22 15,0-1-15,0 0 0,0-20 16,0-1-16,0 21 0,0-21 0,0 0 16,0 1-16,0-1 0,21-21 15,0 0-15,0 0 16,1 0-16,-1 0 0,0 0 0,0-21 16,0-1-16,0 1 0,1 0 0,-1 0 15,0 0-15,0 0 0,0-22 16,0 22-16,-21 0 0,22 0 0,-22 0 15,21-1-15,-21 1 0,0 42 47,0 1-47,0-1 0,0 0 16,0 0-16,0 0 0,0 0 0,0 1 16,-21-22-16,21 21 0,0 0 0,0 0 15,0-42 16,0 0-15,0 0-16,21-1 16</inkml:trace>
  <inkml:trace contextRef="#ctx0" brushRef="#br1" timeOffset="33672.81">14795 2138 0,'0'0'0,"0"-21"0,0 0 0,-21 21 110</inkml:trace>
  <inkml:trace contextRef="#ctx0" brushRef="#br1" timeOffset="33855.73">14224 2244 0,'0'0'16,"21"0"15,0 0-31,0 0 16,1 0-16,20 0 0,-21 0 0,0 0 15,0 0-15,22 0 0,-22 0 0</inkml:trace>
  <inkml:trace contextRef="#ctx0" brushRef="#br1" timeOffset="34364.44">15155 2350 0,'0'0'0,"21"0"0,1 0 16,-1 0-16,-21-22 15,21 22-15,-21-21 0,0 0 16,-21 21 0,0 0-1,-1 0-15,1 0 0,-21 0 16,21 0-16,0 0 0,-22 0 0,22 0 15,0 21-15,0-21 0,21 21 0,-21-21 16,21 22-16,0-1 16,21 0-1,0-21-15,21 21 0,-21-21 16,1 21-16,-1-21 0,21 0 16,-21 21-16,0-21 0,1 0 0,20 22 15,-21-22-15,0 0 0,-21 21 16,21-21-16,1 0 0,-22 21 15,0 0 1,-22-21-16,1 21 0,0-21 16,0 0-16,-21 0 0,-1 0 0,22 21 15,-21-21-15,21 0 0,-22 0 0,22 0 16,0 0-16,0 0 0,0 0 16,-1 0-16,1 0 15,42 0 16,1 0-31,-1 0 16,0 0-16</inkml:trace>
  <inkml:trace contextRef="#ctx0" brushRef="#br1" timeOffset="35328.15">15409 2625 0,'0'0'0,"21"0"32,1 0-32,-1 0 15,0 0-15,0-21 0,0 21 16,22-22-16,-22 1 0,0 0 0,21 0 16,-21 0-16,22 0 0,-22-1 15,0-20-15,21 21 0,-20-21 0,-1 20 16,0-20-16,-21 21 0,21-21 15,-21 20-15,0-20 0,0 21 0,0-21 16,0 20-16,0 1 0,0-21 16,0 21-16,0 0 0,-21 21 15,0 21 1,21 0-16,-21 0 0,21 0 16,-22 0-16,22 1 0,0 20 0,0-21 15,-21 21-15,21-20 0,-21 20 16,21 0-16,0 22 0,-21-22 15,0 0-15,0 22 0,21-22 0,-22 22 16,22-1-16,-21-20 0,0 20 16,21 1-16,-21-22 0,0 21 0,21 1 15,-21-1-15,-1-20 0,1 20 16,0 1-16,0-1 0,0 1 0,0-22 16,-1 22-16,1-22 0,21 0 0,0 1 15,-21-1-15,21-21 0,0 0 0,0 0 16,0 1-16,21-22 15,0 0-15,1 0 0,-1 0 16,21 0-16,-21 0 0,22 0 0,-1-22 0,-21 1 16,21 0-16,1 0 0,-22 0 15,21 0-15,1-22 0,-1 22 16,-21-21-16,0-1 0,22 1 0,-43 0 16,0-1-16,0 1 0,0 0 15,0-22-15,0 22 0,0 0 0,-22 20 16,1-20-16,0 0 0,-21-1 0,21 22 15,-1-21-15,-20 21 0,21 0 16,-21-1-16,20 1 0,1 0 0,0 0 16,0 21-16,0-21 0,0 21 15,21-21 1,21-1 0,0 22-1,0 0-15,0-21 0,0 0 0,22 21 16,-22-21-16,21 0 0,-21 21 0,22-21 15,-1-1-15,-21 1 0,22 0 16,-1 0-16,-21-21 0,0 20 0,0 1 16,1 0-16,-1 0 0,0 0 15,-21 0-15,0-1 0,0 1 16,0 0 0,0 42 15,0 0-31,0 1 0,0-1 0,0 0 15,-21 0-15,21 0 0,0 0 16,-21 1-16,21-1 0,0 0 0,0 0 16,0 0-16,0 0 15,21-42 32,-21 0-47,21 21 0,-21-21 0,21 0 16</inkml:trace>
  <inkml:trace contextRef="#ctx0" brushRef="#br1" timeOffset="35516.05">16256 2244 0,'-42'0'15,"20"0"-15,44 0 63,-1 0-63</inkml:trace>
  <inkml:trace contextRef="#ctx0" brushRef="#br1" timeOffset="35892.83">16341 2413 0,'0'0'0,"21"0"16,0 0-16,0 0 16,0 0-16,0 0 0,1-21 0,-1 21 15,0-21-15,0 21 0,0-21 16,0 21-16,1-22 0,-1 22 15,-21-21-15,0 0 16,-21 21 0,-1 0-16,1 0 15,0 0-15,0 0 0,0 21 0,0-21 16,-1 21-16,22 1 0,-21-1 16,0 0-16,0 0 0,21 0 0,0 0 15,0 1-15,0-1 16,0 0-16,0 0 0,0 0 15,21-21-15,0 0 0,0 0 16,1 0-16,-1 0 16,0 0-16,0 0 0,0 0 0,0 0 15,22 0-15</inkml:trace>
  <inkml:trace contextRef="#ctx0" brushRef="#br1" timeOffset="36537.46">17208 2307 0,'0'0'0,"-21"-63"31,0 63-31,21-21 0,-21 21 0,0 0 16,0 0 0,-1 0-16,1 0 0,0 0 15,0 21-15,0-21 0,21 21 0,-21 0 16,-1 0-16,22 0 0,0 1 15,0-1-15,-21 0 0,21 0 0,0 0 16,0 0-16,0 1 0,0-1 16,0 0-16,0 0 0,0 0 0,0 0 15,0 1-15,21-22 16,1 21-16,-1-21 16,0 0-16,0 0 0,0 0 0,0 0 15,1 0-15,-1 0 0,0-21 0,0 21 16,0-22-16,0 1 15,1 0-15,20-21 0,-21 21 0,0-22 16,0 1-16,1 0 0,-1 20 0,0-20 16,0 0-16,0-1 0,0 1 15,1-21-15,-1 20 0,0 1 0,-21 0 16,0 20-16,0-20 0,0 21 16,0-21-16,0 20 0,0 1 0,0 0 15,-21 42 1,0-21-1,-1 21-15,22 22 0,-21-22 16,0 21-16,0-21 0,0 22 0,0-1 16,21 0-16,-22 1 0,1-22 15,0 21-15,21 1 0,0-1 16,0-21-16,0 21 0,0 1 0,0-22 16,0 21-16,21-21 0,-21 1 0,43-1 15,-22 0-15,0 0 0,21 0 16,-21 0-16,22-21 0,-1 22 0,0-22 15,-20 0-15,20 0 0,0 0 16,-21 0-16,22 0 0,-22 0 0,0-22 16,0 22-16,0-21 0,1 21 0,-1-21 15,-21 0-15,0 0 0,21 0 16</inkml:trace>
  <inkml:trace contextRef="#ctx0" brushRef="#br1" timeOffset="36692.37">17970 2582 0,'0'0'16,"-21"0"-16,0 0 16,0 0-1,0 22-15</inkml:trace>
  <inkml:trace contextRef="#ctx0" brushRef="#br1" timeOffset="49339.9">11557 2985 0,'21'0'15,"-21"-22"-15,21 22 0,0 0 0,-21-21 16,22 21-16,-1 0 15,-21-21-15,0 0 0,21 21 16,-21-21-16,21 21 16,-42 0 31,21 21-32,-21-21-15,21 21 0,-21 0 0,21 0 16,-22 1-16,1-1 15,0 0-15,21 0 0,-21 21 0,0-20 16,0 20-16,-1 0 0,1 1 16,0-1-16,0 21 0,0-20 0,-22 20 15,22-20-15,-21 20 0,21-21 16,-22 22-16,1-1 0,0 1 16,-1-1-16,1 1 0,0-1 0,-1 1 15,1-1-15,21 1 0,-21-1 0,-1 1 16,1-22-16,21 22 0,-22-22 15,22 22-15,0-22 0,-21 0 0,21 1 16,-1-1-16,1 0 0,0 1 0,0-1 16,0 0-16,0 1 0,-1-1 15,1-21-15,0 21 0,0-20 0,21 20 16,-21-21-16,21 0 0,-21 0 0,21 1 16,-22-1-16,22 0 0,0 0 15,0 0-15,-21-21 16,21 21-16,-21-21 0,21 22 15,-21-22-15,0 0 32,0 0-1,-1 0 0,1 0-31,0 0 16,0-22-16</inkml:trace>
  <inkml:trace contextRef="#ctx0" brushRef="#br1" timeOffset="49672.71">10096 4847 0,'0'0'0,"0"-21"0,0 42 47,22 0-32,-22 1-15,0-1 0,21 0 0,-21 21 16,21-21-16,-21 1 0,0 20 16,0-21-16,0 21 0,0-20 0,0-1 15,0 21-15,0-21 0,0 0 16,0 1-16,0-1 0,0 0 0,0 0 15,0 0 1,21-21 15,0-21-15,0 21-16,-21-21 16,22 0-16</inkml:trace>
  <inkml:trace contextRef="#ctx0" brushRef="#br1" timeOffset="49940.55">10943 4911 0,'-106'42'16,"85"-21"-16,-21 0 15,21 1-15,-22-1 0,1 21 0,0-21 16,-1 0-16,1 1 0,0-1 0,-1 0 15,22 0-15,-21 0 0,21-21 16,-1 21-16,1-21 0,0 0 0,21 22 16,-21-22-16,21-22 47</inkml:trace>
  <inkml:trace contextRef="#ctx0" brushRef="#br1" timeOffset="51605.46">7980 3852 0,'0'0'0,"-21"0"15,-1 0 1,22-21 0,0 0-1,0 0-15,22 21 16,-1-21-16,0 21 0,0-21 0,0-1 15,0 22-15,1 0 0,-1-21 16,0 21-16,0 0 0,0 0 16,0 0-16,-21 21 15,0 1-15,0-1 0,0 0 16,0 0-16,0 0 0,0 0 0,0 1 16,0 20-16,0-21 0,0 0 15,0 0-15,0 1 0,0-1 16,22-21-16,-1 0 15,0 0-15,0 0 16,0 0-16,0 0 0,1 0 0,-1-21 16,0-1-16,0 1 0,0 0 15,0 0-15,1 0 0,-1 0 0,0-1 16,0 1-16,0 0 0,0 0 0,-21 0 16,0 0-16,0-1 0,0 1 15,22 21-15,-22-21 0,0 42 47,-22 0-47,22 1 0,-21 20 0,21-21 16,0 21-16,0-20 15,-21 20-15,21 0 0,0 1 0,-21-1 16,21 0-16,0 1 0,0-1 0,0-21 16,0 21-16,0 1 0,0-22 15,0 0-15,0 21 0,21-20 0,-21-1 16,0 0-16,0 0 0,0 0 15,0 0-15,-21-21 16,0 0-16,0 0 16,-1 0-16,1 0 0,0 0 15,0 0-15,0 0 0,0 0 0,-1 0 16,1-21-16,0 21 0,21-21 16,-21 21-16,21-21 15,0 0-15,0 0 16,0-1-16,21 1 0,0 0 15,0 0-15,1 0 0</inkml:trace>
  <inkml:trace contextRef="#ctx0" brushRef="#br1" timeOffset="52296.06">8805 3979 0,'0'0'0,"0"-21"0,0 0 16,0 0-16,21 21 15,-21-21-15,22 21 0,-1-21 0,0 21 16,0-22-16,0 1 0,0 21 0,1-21 16,-22 0-16,21 0 15,-21 0-15,-21 21 31,-1 0-31,1 0 0,0 21 16,0-21-16,0 21 0,0 0 0,21 0 16,-22 0-16,1 1 0,21-1 15,-21 0-15,21 0 0,0 0 16,0 22-16,0-22 0,0 0 0,0 0 16,0 0-16,0 0 0,21 1 15,0-1-15,1-21 0,-1 0 16,0 0-16,21 0 0,1 0 0,-22 0 15,21-21-15,0-1 0,1 1 16,-1 0-16,0 0 0,1 0 0,-1 0 16,-21-1-16,22-20 0,-22 21 0,0 0 15,0 0-15,0-1 16,0-20-16,-21 21 0,0 0 0,0 0 16,-21 21-1,0 0 1,0 0-16,0 21 0,21 0 15,-21 0-15,-1 0 0,22 0 16,0 1-16,0-1 0,0 0 16,0 0-16,0 0 0,22-21 15,-1 21-15,-21 1 0,21-1 16,-21 0-16,21-21 0,-21 21 16,21 0-16,-21 0 0,0 1 31,-21-22-16,0 0-15,0 0 0,0 21 16,-1-21-16,1 0 16,0 0-16,0 0 0,0 0 0,0 0 15,-1 0-15,1 0 16,0 0 0</inkml:trace>
  <inkml:trace contextRef="#ctx0" brushRef="#br1" timeOffset="53344.46">7832 6456 0,'0'0'0,"0"-21"0,0 0 15,0 42 16,0 0-31,0 0 16,-22 21-16,22-20 0,0 20 0,0-21 16,0 21-16,0 1 0,0-22 0,0 21 15,0-21-15,-21 22 0,21-22 16,0 0-16,0 0 0,0 0 0,0 1 16,-21-22-16,21 21 0,0-42 46,0-1-46,0 1 16,0 0-16,0 0 0,0 0 16,0 0-16,0-22 0,0 22 0,0-21 15,0 21-15,21-22 0,0 22 16,1-21-16,-1-1 0,0 22 0,21 0 16,-21-21-16,22 21 0,-1-1 15,-21 22-15,22 0 0,-1 0 0,-21 0 16,21 0-16,-20 22 0,-1-1 0,0 0 15,0 21-15,-21 1 0,0-22 16,0 21-16,0 0 0,0-20 16,0 20-16,0-21 0,0 21 0,0-20 15,0-1-15,-21 0 0,21 0 0,-21-21 16,21 21-16,0-42 47,0 0-47</inkml:trace>
  <inkml:trace contextRef="#ctx0" brushRef="#br1" timeOffset="53715.25">8403 6689 0,'21'0'31,"0"0"-31,1-21 0,-1-1 16,0 22-16,0-21 0,-21 0 15,21 21-15,0-21 16,-21 0-16,0 0 0,22-1 0,-22 1 16,0 0-1,-22 21 1,1 0-16,0 0 0,0 21 0,0 0 15,0 1-15,-1 20 16,22-21-16,-21 0 0,21 22 0,0-22 16,0 0-16,0 0 0,0 21 0,0-20 15,0-1-15,0 0 0,21-21 16,1 21-16,-1 0 0,0-21 16,0 21-16,0-21 0,0 0 0,1 0 15,20 0-15,-21 0 16,0 0-16,22-21 0,-22 21 0</inkml:trace>
  <inkml:trace contextRef="#ctx0" brushRef="#br1" timeOffset="53928.13">9017 6477 0,'0'21'31,"0"0"-31,21 1 0,-21 20 15,21-21-15,-21 0 0,21 0 16,-21 1-16,0-1 0,0 0 16,22 0-16,-22 0 0,21 0 0,-21 1 15,0-1-15,0 0 16,21-21 0</inkml:trace>
  <inkml:trace contextRef="#ctx0" brushRef="#br1" timeOffset="54171.99">9250 6477 0,'0'0'0,"-21"0"0,-1 21 15,1 0-15,0 1 0,0-1 16,0 0-16,0 21 0,-1-21 0,1 1 15,0-1-15,0 21 0,0-21 16,0 0-16,21 1 0,-22-1 16,22 0-16,-21 0 0,42-21 47</inkml:trace>
  <inkml:trace contextRef="#ctx0" brushRef="#br1" timeOffset="54472.82">9483 6160 0,'0'0'0,"0"21"15,0 0-15,0 21 16,0-21-16,-22 22 0,22-1 15,-21 0-15,21 1 0,-21-1 0,21 0 16,0 1-16,-21-1 0,21 0 16,-21 1-16,21-22 0,0 0 15,0 21-15,0-20 0,0-1 0,0 0 16,0 0-16,21 0 16,0-21-1,0 0-15,0 0 0,1-21 16,-1 21-16,-21-21 0,21 0 15,0 0-15</inkml:trace>
  <inkml:trace contextRef="#ctx0" brushRef="#br1" timeOffset="54732.67">9419 6456 0,'0'0'0,"21"0"15,-21-21-15,21 21 0,1 0 16,-1 0-16,0 0 16,0-21-16,0 21 15,0 0-15,1 0 0,-1 0 0,0-22 16,0 22-16,0 0 15</inkml:trace>
  <inkml:trace contextRef="#ctx0" brushRef="#br1" timeOffset="55456.3">10329 6943 0,'0'0'0,"0"-21"31,0-1-31,0 1 0,21 21 15,1-21-15,-22 0 0,21 0 0,0 0 16,-21-22-16,21 22 0,0-21 16,-21-1-16,21 1 0,-21 0 0,22-1 15,-22 1-15,0 0 0,0-1 0,21 1 16,-21 21-16,0-21 0,0 20 16,0 1-16,0 0 15,0 42 16,0 0-31,-21 1 16,21 20-16,-22 0 0,22 1 0,0-1 16,-21 0-16,0 1 0,21-1 15,-21 0-15,21 1 0,0-1 0,0 0 16,0-21-16,0 22 0,0-22 0,0 0 16,0 0-16,0 0 0,0 1 15,0-1-15,21-21 0,0 0 0,-21 21 16,21-21-16,1 0 0,-1 0 0,0 0 15,0 0-15,0 0 0,0-21 16,1 0-16,-1 21 0,0-22 16,0 1-16,0 0 0,22-21 0,-22 21 15,0-1-15,0-20 0,0 21 0,0 0 16,1 0-16,-22-1 0,0 1 16,0 42-1,0 1 1,-22-22-16,22 42 0,-21-21 15,21 0-15,-21 0 0,21 1 16,0-1-16,0 0 0,0 0 0,0 0 16,0 0-16,21 1 31,0-22-31,1 0 16,-1 0-16,0-22 15,-21 1-15,21 0 0,-21 0 16,21 0-16</inkml:trace>
  <inkml:trace contextRef="#ctx0" brushRef="#br1" timeOffset="55632.2">10985 6392 0,'0'0'0,"-21"0"0,0 0 16,0 0-16,0 0 15,21 22 16,0-1-31,21-21 16,-21 21-16,21-21 0,0 21 16,0-21-16</inkml:trace>
  <inkml:trace contextRef="#ctx0" brushRef="#br1" timeOffset="56037.51">11282 6562 0,'0'0'0,"-21"0"0,-1 0 15,22 21 1,-21 0-16,21 0 0,-21-21 16,21 21-16,0 1 0,0-1 15,0 0-15,0 0 0,0 0 0,0 0 16,0 1-16,0-1 0,0 0 0,0 0 15,0 0-15,0 0 0,0 1 16,-21-44 31,21 1-31,0 0-16,0 0 0,0 0 15,0 0-15,0-22 0,0 22 0,21 0 16,-21-21-16,21 20 0,0-20 15,22 21-15,-22 0 0,0 0 0,21-1 16,1 1-16,-22 0 0,0 21 0,21 0 16,-20 0-16,20 0 0,-21 0 15,0 0-15,0 21 0,-21 0 0,22 22 16,-22-22-16</inkml:trace>
  <inkml:trace contextRef="#ctx0" brushRef="#br1" timeOffset="56160.44">11642 6689 0,'0'42'15,"0"-169"-15,0 212 0,0-22 0,0-42 0,0 1 0,-22-1 16,22 0-16,0 0 0,-21-21 0,21 21 15,-21-21-15,21-21 47,21 0-31,0 21-16</inkml:trace>
  <inkml:trace contextRef="#ctx0" brushRef="#br1" timeOffset="56560.21">11938 6689 0,'0'0'0,"-21"21"0,0-21 16,-1 21-16,44-21 31,-1 0-31,0 0 0,0 0 16,21 0-16,-20 0 0,-1-21 15,21 21-15,-21-21 0,0 0 16,22 21-16,-22-22 0,0 1 0,0 0 16,0 0-16,1 0 0,-1 0 15,-21-1-15,0 1 0,0 0 0,0 0 16,0 0-16,-21 21 16,-22 0-16,22 0 0,0 21 15,-21-21-15,-1 42 0,22-21 0,-21 1 16,21 20-16,-1 0 0,1-21 15,0 22-15,0-22 0,21 0 0,0 21 16,0-20-16,0-1 0,0 0 0,21 0 16,0-21-16,0 21 0,22-21 15,-22 0-15,21 21 0,1-21 0,-1 0 16,-21 0-16,21 0 0,1 0 16,-1-21-16,0 0 0,-20 21 0,20-21 15</inkml:trace>
  <inkml:trace contextRef="#ctx0" brushRef="#br1" timeOffset="58685.71">16616 3048 0,'0'-21'16,"-21"21"-16,21-21 0,-22 21 16,22-21-16,0-1 15,0 1 1,0 0-16,0 0 31,0 42 0,22 0-15,-1 0-16,-21 1 0,0 20 16,21-21-16,0 21 0,-21 1 0,21-1 15,0 0-15,-21 22 0,22-22 16,-1 22-16,-21-22 0,21 22 0,-21-22 16,21 21-16,0-20 0,0 20 15,1 1-15,-22-22 0,21 43 0,0-22 16,0 1-16,0-1 0,0 22 0,1-22 15,-1 1-15,0-1 0,0 1 16,0-1-16,22 1 0,-22-1 0,0 1 16,0-1-16,-21 1 15,21-1-15,0-20 0,1 20 0,-22-20 16,0-1-16,21 0 0,-21 1 0,0-1 16,0-21-16,0 0 0,0 0 15,0 1-15,0-1 0,0 0 0,0 0 16,0 0-16,0 0 15,0 1 1,0-1 0,0 0-16,21 0 15,0-21-15,-21 21 16,21-21 0,-21 21-16,0-42 93,0 0-61,-21 21-32,0 0 0,21-21 15</inkml:trace>
  <inkml:trace contextRef="#ctx0" brushRef="#br1" timeOffset="58988.56">16722 5271 0,'0'0'15,"-22"-22"-15,1 1 0,21 0 16,0 0 0,21 21-1,1 0-15,-1 0 0,0 0 16,0 0-16,21 21 0,-20-21 15,-1 21-15,0 0 0,21-21 0,-21 22 16,22-1-16,-22 0 0,21 0 16,-21-21-16,22 21 0,-22 0 15,0 1-15,21-22 0,-20 21 0,-1-21 16,0 0-16,-21 21 0,21-21 16,-21-21 30,0 0-46,21-1 0,-21 1 16,0 0-16</inkml:trace>
  <inkml:trace contextRef="#ctx0" brushRef="#br1" timeOffset="59272.41">17695 4868 0,'0'-21'0,"0"42"0,0-63 15,-21 42 1,0 0-16,21 21 16,-21 0-16,21 1 0,-21-1 15,-1 0-15,22 21 0,0-21 16,-21 22-16,0-1 0,21-21 0,-21 22 16,0-22-16,21 21 0,-21-21 15,21 0-15,-22 1 0,22-1 16,0 0-16,-21 0 0,21 0 0,-21-21 0,21 21 15,-21-21-15,21-21 32,0 0-17,21 21-15,0-42 0</inkml:trace>
  <inkml:trace contextRef="#ctx0" brushRef="#br1" timeOffset="59613.21">17928 3662 0,'0'-21'0,"0"42"0,0-63 15,0 63 16,0 0-31,0 0 16,0 0-16,0 22 0,0-22 16,0 21-16,-21 0 0,21-20 0,-21 20 15,21 21-15,0-20 0,0-1 0,0 0 16,0 1-16,-21-22 0,21 21 16,0-21-16,-22 22 0,22-22 0,0 0 15,0 0-15,0-42 31,0 0-31,0 0 16,0 0-16</inkml:trace>
  <inkml:trace contextRef="#ctx0" brushRef="#br1" timeOffset="60085.95">17865 3641 0,'0'0'0,"0"-21"0,0-1 15,0 1 1,21 21 0,0 0-16,0 0 15,0 0-15,0 21 0,1 1 0,-1-1 16,0 0-16,0 0 0,0 21 0,22-20 16,-22 20-16,0-21 0,0 21 15,0 1-15,0-1 0,1 0 0,-1 1 16,0-1-16,-21 0 0,21 1 15,0-22-15,-21 0 0,21 0 0,-21 0 16,0 1-16,0-1 0,0-42 31,0-1-15,0 1-16,0 0 0,0-21 16,22-1-16,-22 1 0,21 0 0,-21-1 15,21 1-15,0 0 0,-21-22 0,21 22 16,0 0-16,1-1 0,-22 1 15,21 0-15,0 20 0,-21-20 0,0 21 16,21 0-16,0 0 0,-21-1 16,21 1-16,-21 0 15,22 21-15,-1 0 16,-21 21 0,0 0-16,0 1 0,0-1 0,0 0 15,0 0-15,0 0 0,0 0 16,0 1-16,0-1 0</inkml:trace>
  <inkml:trace contextRef="#ctx0" brushRef="#br1" timeOffset="60549.68">18754 3852 0,'0'0'0,"0"22"47,-22-22-47,1 21 16,21 0-16,0 0 0,-21 0 15,0 0-15,21 1 0,-21-1 0,21 21 16,0-21-16,0 0 0,0 1 16,0-1-16,0 0 0,0 0 15,21 0-15,0-21 0,0 0 0,0 0 16,1 0-16,-1 0 0,0 0 15,0 0-15,21-21 0,-20 21 0,-1-21 16,0 0-16,0-22 0,0 22 16,0 0-16,1-21 0,-22 21 15,0-22-15,0 22 0,0-21 0,0 21 16,0-1-16,0 1 0,0 0 16,0 0-16,-22 0 0,1 21 15,0 0-15,0 0 0,0 0 16,0 0-16,-1 0 0,1 0 0,0 0 15,0 0-15,0 21 16,0 0-16,21 0 16,-22-21-16,22 21 0,-21-21 0,21 22 15,0-1-15,0 0 16,0 0 0</inkml:trace>
  <inkml:trace contextRef="#ctx0" brushRef="#br1" timeOffset="61384.8">16637 6011 0,'0'0'0,"0"-21"31,0 0-16,21 21 1,0 0-16,0-21 0,1 21 0,20 0 16,0 0-16,1-21 0,-1 21 15,0 0-15,1 0 0,20 0 0,-21 0 16,1 0-16,-1 0 0,0 0 16,1 0-16,-22 0 0,0 0 0,0 0 15,0 0-15,-42 0 31,0 0-15,0 0-16,0 21 0,0-21 16,-22 0-16,22 0 0</inkml:trace>
  <inkml:trace contextRef="#ctx0" brushRef="#br1" timeOffset="61664.33">17018 5969 0,'0'21'15,"0"0"1,-21-21-16,21 22 0,0-1 16,0 0-16,0 0 15,-21 0-15,21 22 0,0-22 0,-22 0 16,22 21-16,0 1 16,0-22-16,0 21 0,-21 0 0,21-20 15,-21 20-15,21-21 0,0 21 0,0-20 16,0-1-16,0 0 0,0 0 15,0 0-15,0 0 0,0 1 16,0-44 15,21 22-15,0-21-16,1 0 0</inkml:trace>
  <inkml:trace contextRef="#ctx0" brushRef="#br1" timeOffset="61896.2">17357 6329 0,'0'0'0,"0"21"31,0 0-15,0 0-16,0 1 0,-22-1 16,22 0-16,0 0 0,0 0 0,0 0 15,0 1-15,0-1 0,0 0 16,0 0-16,0 0 0,0 0 15,-21-21 17,21-21-17,0 0-15</inkml:trace>
  <inkml:trace contextRef="#ctx0" brushRef="#br1" timeOffset="62101.08">17314 6223 0,'0'-21'16,"0"0"-16,0 42 62,0 0-46,21-21-16,1 21 15</inkml:trace>
  <inkml:trace contextRef="#ctx0" brushRef="#br1" timeOffset="62844.66">17653 6329 0,'0'42'31,"0"-21"-31,0 1 0,0-1 16,0 0-16,0 0 0,-21 0 15,21 0-15,0 1 0,-21-1 16,21 0-16,0 0 0,0 0 16,0 0-16,-22-21 0,22 22 15,-21-22-15,21 21 16,0-42 15,0-1-31,0 1 16,0 0-16,0 0 0,0 0 15,0 0-15,0-22 0,0 22 16,0 0-16,21 0 0,1-22 0,-1 22 16,-21 0-16,21 0 0,0 0 15,0 0-15,0-1 0,1 22 0,-1-21 16,21 0-16,-21 21 0,0 0 0,1 0 15,-1 0-15,0 0 0,0 0 16,0 0-16,-21 21 0,21 0 0,-21 1 16,22-1-16,-22 21 0,0-21 0,0 22 15,0-22-15,0 21 0,0-21 16,0 22-16,0-22 0,-22 0 16,22 0-16,-21 0 0,0 0 15,0-21 16,21-21-31,0 0 0,0 0 0,0 0 16,0 0-16,0-1 16,0 1-16,0-21 0,21 21 0,-21 0 15,21-1-15,0 1 0,1-21 16,-1 21-16,0 0 0,0 21 16,0-22-16,22 1 0,-1 0 0,-21 21 15,21 0-15,-20 0 0,20 0 0,-21 0 16,21 0-16,-20 21 0,-1-21 15,0 21-15,-21 22 0,0-22 0,0 0 16,0 21-16,0-20 0,0 20 16,0-21-16,-21 0 0,0 0 0,21 1 15,-22-1-15,1 0 0,0 0 0,0 0 16,0-21 0,21-21 15,21 21-31,0-21 0,0 0 15</inkml:trace>
  <inkml:trace contextRef="#ctx0" brushRef="#br1" timeOffset="63224.44">18542 6329 0,'-21'42'31,"42"-42"-31,0 0 16,0 0-16,0 0 0,1 0 0,-1 0 16,0-21-16,0 0 0,21 21 0,-20-21 15,-1 21-15,-21-21 0,0-1 16,21 22-16,-21-21 0,0 0 0,0 0 16,-21 21-1,0 0-15,-1 0 16,1 0-16,0 0 0,-21 0 0,21 21 15,-1 0-15,1 0 0,-21 1 0,21 20 16,0-21-16,-1 21 0,22-20 16,-21 20-16,21-21 0,0 21 0,-21-20 15,21-1-15,0 0 0,0 0 16,0 0-16,0 0 0,21-21 0,0 0 16,1 22-16,20-22 0,-21 0 0,21 0 15,1 0-15,-1 0 16,0 0-16,1-22 0,-1 1 0,0 21 15,22-21-15,-22 0 0</inkml:trace>
  <inkml:trace contextRef="#ctx0" brushRef="#br1" timeOffset="63708.16">19727 5821 0,'0'0'0,"0"-21"0,0 0 15,-21 21-15,0 0 16,0 21 0,0 0-16,-1 0 0,1 21 15,0-20-15,21 20 0,-42 0 16,21 1-16,-1-1 0,1 0 0,0 1 16,0-1-16,0 0 0,21 22 0,-21-22 15,21 0-15,-22 1 0,22-1 16,0-21-16,0 22 0,0-22 0,0 0 15,0 0-15,22 0 0,-1 0 0,0-21 16,0 0-16,21 0 0,-20 0 16,20 0-16,0 0 0,-21-21 0,22 21 15,-1-21-15,0 0 0,-20 0 16,20-22-16,-21 22 0,21-21 16,-20 0-16,-1-1 0,0 1 0,0 0 15,-21-1-15,0-20 0,21 20 0,-21-20 16,0 21-16,0-22 0,0 22 15,-21-1-15,0 22 0,0-21 0,0 21 16,-22 0-16,22 21 0,-21 0 16,21 0-16,-22 0 0,1 0 0,21 21 15,-22 0-15,22 21 0,0-21 0,0 1 16,0 20-16,21-21 0,0 0 16,0 22-16,0-22 0,0 0 0,0 0 15,0 21-15,21-20 0,0-22 16,21 21-16</inkml:trace>
  <inkml:trace contextRef="#ctx0" brushRef="#br1" timeOffset="64108.94">20066 6244 0,'-21'64'16,"21"-43"-16,0 0 16,0 0-16,0 0 0,0 1 15,0-1-15,0 0 0,0 21 0,0-21 16,0 1-16,0-1 0,21 0 16,0-21-16,0 0 15,0 0 1,1-21-16,-22 0 15,0-1-15,21-20 16,-21 21-16,21 0 0,-21-22 16,0 22-16,0 0 0,21-21 0,-21 21 15,21-1-15,-21 1 0,21 0 0,-21 0 16,0 0 0,22 21-1,-1 0-15,-21 21 31,21-21-31,-21 21 0,21-21 16</inkml:trace>
  <inkml:trace contextRef="#ctx0" brushRef="#br1" timeOffset="64484.95">20405 6371 0,'21'0'32,"0"0"-32,0 0 0,21 0 15,-20 0-15,20-21 0,-21 21 0,0-21 16,0 21-16,1-21 0,-1 0 16,-21-1-1,-21 22-15,-1 0 16,1 0-16,0 0 15,-21 0-15,21 0 0,-1 22 0,1-1 16,0 0-16,0 0 0,0 0 0,0 0 16,21 1-16,0-1 15,-22 0-15,22 0 0,0 0 0,0 0 16,0 1-16,0-1 0,22 0 16,-1-21-16,0 0 15,0 0-15,0 0 0,22 0 0,-22 0 16,0 0-16,0 0 0,21 0 0,-20 0 15,-1-21-15,21 21 0,-21-21 16</inkml:trace>
  <inkml:trace contextRef="#ctx0" brushRef="#br1" timeOffset="64885.77">20828 6287 0,'0'-43'31,"21"43"-16,21 0 1,-20 0-16,-1 0 0,0 0 0,0 0 16,0 0-16,0 0 0,22 0 0,-43 21 15,21 1-15,0-1 0,-21 0 16,21 0-16,-21 21 0,0-20 0,0 20 16,0-21-16,0 0 0,0 22 0,0-22 15,0 0-15,0 0 16,0 0-16,-21-21 0,0 0 15,0 0-15,0-21 32,21 0-32,0 0 0,0 0 15,0-1-15,0-20 0,0 21 16,21-21-16,0 20 0,-21 1 0,21-21 16,0 21-16,0 0 0,1-1 0,-22 1 15,21 0-15,0 21 0,0 0 16,-21-21-16,21 21 0,0 0 0,1 0 15,-1 0-15,0 0 16,-21 21 0</inkml:trace>
  <inkml:trace contextRef="#ctx0" brushRef="#br1" timeOffset="65136.88">21421 6456 0,'-22'0'16,"1"0"-16,42 0 94,1 0-94</inkml:trace>
  <inkml:trace contextRef="#ctx0" brushRef="#br1" timeOffset="65320.29">21675 6477 0,'-22'0'32,"22"-21"-17</inkml:trace>
  <inkml:trace contextRef="#ctx0" brushRef="#br1" timeOffset="65520.76">21929 6477 0,'-22'0'0,"1"0"15,0 0 1,42 0 31,-21-21-32</inkml:trace>
  <inkml:trace contextRef="#ctx0" brushRef="#br1" timeOffset="65916.53">22183 6181 0,'0'0'0,"0"-21"0,-22 21 16,22-22-16,-21 1 0,21 0 0,0 0 16,0 0-16,0 0 15,0-1-15,21 22 0,1-21 0,-1 0 16,0 21-16,0 0 0,0-21 15,0 21-15,1 0 0,20 0 16,-21 0-16,21 0 0,-20 0 0,20 0 16,-21 0-16,0 21 0,22-21 15,-22 21-15,-21 0 0,21-21 0,-21 22 16,0-1-16,0 0 0,0 0 16,0 0-16,-21 0 0,0 1 15,-1-1-15,1 0 0,21 0 0,-21-21 16,0 21-16,0 0 0,0 1 0,-1-1 15,22 0-15,-21 0 16,21 0-16,-21-21 0,21 21 0,0 1 16,0-1-16,0 0 15,0 0-15,0 0 16</inkml:trace>
  <inkml:trace contextRef="#ctx0" brushRef="#br1" timeOffset="66260.38">22331 6710 0,'0'21'0,"0"-42"0,0 63 16,0-21-1,21-21 1,0 0-16,0 0 0,0 0 15,1 0-15,-22-21 16,21 21-16,-21-21 0,0 0 16,0 0-16,0 0 15,-21 21 1,-1 0 0,1 0-16,0 0 15,21 21-15,0 0 16,-21-21-16,21 21 15,21-21 17</inkml:trace>
  <inkml:trace contextRef="#ctx0" brushRef="#br1" timeOffset="67755.92">16954 7451 0,'0'0'0,"0"-85"32,0 64-32,0 0 15,0 0-15,0-1 0,0 1 16,0 0-16,0 0 16,0 0-16,0 0 15,-21 21 16,21 21-15,0 0-16,0 0 0,0 0 16,0 22-16,0-1 0,0 0 0,-21 1 15,21-1-15,0 0 0,0 1 16,0 20-16,0-21 0,0 22 0,-21-22 16,21 43-16,-21-22 0,21 1 15,0 21-15,0-1 0,-21 1 0,21-22 16,-22 22-16,22 0 0,0-1 0,-21 22 15,21-21-15,-21 21 0,0-22 16,21 1-16,0 21 0,0-21 0,0-1 16,0 1-16,0 0 0,0-1 0,0 1 15,0 0-15,0-1 0,0 1 16,0-22-16,0 1 0,0-1 16,0 1-16,0-1 0,0 1 0,0-1 15,0-20-15,0 20 0,0-20 16,0-1-16,0 0 0,0 1 0,0-22 15,0 21-15,0-21 0,0 22 0,0-22 16,-21 0-16,21 0 0,-21 0 0,-1 0 16,22 1-16,-21-1 15,21-42 32,0-1-31,21 1-16,-21 0 0,0 0 15,0 0-15,0 0 0,0-1 16,0 1-16,0 0 16,0 0-16</inkml:trace>
  <inkml:trace contextRef="#ctx0" brushRef="#br1" timeOffset="68120.82">16065 10266 0,'0'0'0,"-21"-21"0,0 21 0,21-21 0,-21-1 15,21 1-15,0 0 16,0 0 0,21 21-16,0 0 0,0 0 15,1 0-15,20 0 0,-21 21 16,21-21-16,-20 21 0,20 0 0,0 1 15,1-1-15,-22 21 0,21-21 0,0 0 16,-20 22-16,-1-22 0,21 21 16,-21-21-16,0 22 0,1-22 0,-1 0 15,-21 0-15,0 0 0,21 1 0,0-1 16,-21 0 0,0 0-16,0-42 62,21 21-62,0-21 0,1 0 0</inkml:trace>
  <inkml:trace contextRef="#ctx0" brushRef="#br1" timeOffset="68400.66">17293 10160 0,'-21'0'32,"0"0"-32,0 0 0,-1 0 15,-20 21-15,21-21 0,0 21 0,0 1 16,-22-1-16,22 21 0,-21-21 0,21 0 16,-1 1-16,-20 20 0,21-21 15,0 0-15,0 0 0,-1 1 0,22-1 16,-21 0-16,0-21 15,21 21 1,0-42 0,0 0-1,0 0-15,0-1 0,21 1 0</inkml:trace>
  <inkml:trace contextRef="#ctx0" brushRef="#br1" timeOffset="69224.06">17695 9208 0,'0'-22'16,"-21"1"-1,21 0-15,0 0 16,0 0-16,0 0 16,21 21-16,0 0 15,1 0-15,-1-22 0,0 1 0,21 21 16,-21 0-16,1 0 0,-1 0 16,0 0-16,0 21 15,-21 1-15,0 20 16,0-21-16,0 0 0,0 22 0,0-1 15,0-21-15,0 21 0,0-20 16,0-1-16,0 21 0,0-21 0,-21 0 16,21 1-16,0-1 0,0 0 15,0 0-15,21 0 0,0-21 16,0 0-16,1 0 16,-1 0-16,0 0 0,21 0 15,-21-21-15,1 0 0,-1 21 0,0-21 16,21 0-16,-21-1 0,22 1 15,-22 0-15,0 0 0,21-21 16,-20 20-16,-1 1 0,0 0 0,0-21 0,0 21 16,-21-1-16,0 1 15,0 0-15,0 0 0,0 0 0,0 0 16,0-1-16,0 44 31,-21-1-31,0 0 16,21 0-16,0 21 0,-21-20 0,21 20 15,-21 0-15,-1-21 0,22 22 16,-21-1-16,21 0 0,0 1 0,0-1 16,-21 0-16,21 1 0,-21-1 15,21 0-15,-21 1 0,21-1 16,0 0-16,0-20 0,0 20 0,0-21 16,0 21-16,0-20 0,0-1 0,0 0 15,0 0-15,0 0 0,-21-21 16,21 21-16,-22-21 0,22 22 15,-21-22-15,0 0 0,0 0 16,0 0-16,0 0 16,-1 0-16,1 0 0,21-22 15,-21 22-15,0 0 0,21-21 16,-21 21-16,21-21 16,0 0-1,0 0 1,0 0-16,21 21 15,0-22-15,0 1 0</inkml:trace>
  <inkml:trace contextRef="#ctx0" brushRef="#br1" timeOffset="69660.81">18627 9546 0,'0'-21'16,"0"0"-1,0 0-15,21 0 16,0 21-16,0-22 16,0 22-16,0-21 0,1 21 0,-22-21 15,21 21-15,-21-21 0,21 21 0,-21-21 16,-21 21 15,0 0-31,-1 21 16,1 0-16,0 0 15,0 0-15,0 22 0,21-22 16,0 0-16,0 0 0,0 0 16,-21 1-16,21-1 0,0 0 15,0 0-15,0 0 0,21 0 16,0-21-1,0 0-15,-21 22 0,21-22 0,0 0 16,1 0-16,-1 0 0,85-43 31,-85 22-31,21 0 0,-21 21 16,0-21-16</inkml:trace>
  <inkml:trace contextRef="#ctx0" brushRef="#br1" timeOffset="70120.09">19240 9398 0,'22'-21'0,"-44"42"0,65-63 0,-43 21 15,0-1 1,-21 22 0,-1 0-16,1 0 0,0 0 0,0 0 15,-21 22-15,20-22 0,1 21 16,21 0-16,-21-21 0,21 21 0,0 0 16,0 0-16,0 1 0,0-1 15,0 0-15,0 0 16,21-21-16,0 0 15,1 0-15,-1 0 0,0 21 16,0-21-16,0 0 0,0 0 16,1 0-16,-1 0 0,0 0 15,0 0 1,0 21-16,-21 1 16,0-1-1,-21-21-15,0 21 0,0-21 16,0 0-16,-1 21 0,1-21 0,0 21 15,0-21-15,0 0 0,0 0 0,21 21 16,-22-21-16,1 0 0,0 0 16,0 0-16,0 0 15,0 0-15,-1 0 32,1 0-32</inkml:trace>
  <inkml:trace contextRef="#ctx0" brushRef="#br1" timeOffset="70324.97">19029 9737 0</inkml:trace>
  <inkml:trace contextRef="#ctx0" brushRef="#br1" timeOffset="71248.39">11938 11049 0,'-42'0'16,"84"0"-16,-106 0 0,43 0 0,-21 0 0,21 0 15,0 0-15,-1 0 0,1 0 16,0 0-16,21-21 15,21 21 1,22 0 0,-22 0-16,21 0 0,0 0 0,1 0 15,-1 0-15,22 0 0,-22 0 0,21 0 16,-20 0-16,20 0 0,-20 0 16,-1 0-16,0 0 0,-21 0 0,1 0 15,-1 0-15,0 0 0,-42 21 31,0-21-31,-1 0 16,1 0-16,-21 0 0,21 0 0,0 21 16</inkml:trace>
  <inkml:trace contextRef="#ctx0" brushRef="#br1" timeOffset="71544.23">12086 11070 0,'0'21'31,"0"1"-15,0-1-16,0 0 0,0 0 16,0 21-16,-21-20 0,21 20 15,-21 0-15,21 1 0,-21 20 0,-1-21 16,1 1-16,21-1 0,-21 0 16,0-20-16,0 20 0,0 0 0,21-21 15,-22 1-15,22 20 0,-21-21 0,21 0 16,0 0-16,0 1 15,-21-1-15,42-21 47,0-21-47,-21-1 16,22 22-16,-1-21 0,0 21 16</inkml:trace>
  <inkml:trace contextRef="#ctx0" brushRef="#br1" timeOffset="71801.08">12234 11642 0,'0'42'31,"0"-21"-31,0 0 16,-21 1-16,21-1 0,0 0 15,-21 0-15,21 0 16,0 0-16,0 1 0,0-1 15,-21-21-15,21 21 16,0-42 15,0 0-15,0-1-16,0 1 0,0 0 16,0 0-16</inkml:trace>
  <inkml:trace contextRef="#ctx0" brushRef="#br1" timeOffset="71984.98">12213 11472 0,'0'0'0,"0"22"78,0-1-47</inkml:trace>
  <inkml:trace contextRef="#ctx0" brushRef="#br1" timeOffset="72704.12">12446 11599 0,'0'0'0,"0"22"16,0-1-16,0 0 16,0 0-16,0 0 15,0 0-15,0 1 0,0-1 16,0 0-16,0 0 16,0 0-16,0 0 0,0 1 15,0-1 1,-21-21-1,0-21 17,21-1-32,0 1 0,0 0 15,0 0-15,0 0 16,0 0-16,21-1 0,0 1 16,0 0-16,0 0 0,0 0 0,1 0 15,-1-1-15,0 22 0,0-21 16,0 21-16,0 0 0,1 0 0,-1 0 15,0 0-15,0 0 16,0 0-16,-21 21 0,0 1 16,0-1-16,21 0 0,-21 0 0,0 0 0,0 0 15,0 1-15,0-1 0,0 0 16,0 0-16,0 0 16,-21 0-1,0-21-15,0 0 16,0 0-1,21-21 1,0 0-16,0 0 0,0 0 16,0 0-16,21 21 0,0-22 15,0 1-15,0 0 16,1 0-16,-1 0 0,0 0 0,0 21 16,0-22-16,22 22 0,-22-21 0,0 21 15,0 0-15,0 0 0,22 0 16,-22 0-16,0 21 0,-21 1 0,21-1 15,0 0-15,-21 0 0,0 0 16,0 0-16,0 1 0,0-1 16,0 0-16,0 0 0,0 0 15,-21-21-15,0 21 0,0-21 0,0 22 16,-1-22 0,22-22 15,0 1-31</inkml:trace>
  <inkml:trace contextRef="#ctx0" brushRef="#br1" timeOffset="73117.88">13271 11705 0,'0'21'0,"22"-21"15,-1 0 1,0 0-16,0 0 16,0 0-16,0 0 15,-21-21-15,22 21 0,-1 0 0,0-21 16,-21 0-16,21 21 0,-21-21 16,21 0-16,-21-1 15,0 1-15,0 0 16,-21 21-16,0 0 15,0 0-15,0 0 16,-1 21-16,1 0 0,0-21 0,0 22 16,21-1-16,-21 0 0,0 0 0,-1 0 15,22 0-15,-21 1 0,21-1 16,0 0-16,0 0 0,0 0 16,0 0-1,21-21-15,1 0 16,-1 0-16,0 0 15,0 0-15,0 0 0,0 0 0,1-21 16,-1 21-16</inkml:trace>
  <inkml:trace contextRef="#ctx0" brushRef="#br1" timeOffset="73660.14">14160 11028 0,'0'0'0,"-21"0"0,0-21 15,0 21-15,0 0 0,0 0 16,-1 0-16,1 0 0,0 21 16,0 0-16,21 21 0,-21-20 15,0 20-15,-1 0 0,22 1 0,-21-1 16,0 0-16,21 1 0,-21-1 0,0 21 15,21-20-15,-21-1 0,21 0 16,0 1-16,0-22 0,-22 21 0,22-21 16,0 22-16,0-22 0,0 0 0,0 0 15,0 0-15,22 1 0,62 20 32,-63-42-32,1 0 0,20 0 0,-21 0 15,21 0-15,-20 0 0,20-21 0,-21 21 16,21-21-16,1-1 0,-22 1 15,0 0-15,21 0 0,-20-21 0,-1 20 16,0-20-16,-21 0 0,21-1 0,0-20 16,-21 21-16,0-22 0,0 1 15,0 20-15,0-20 0,0 20 16,0-20-16,0 42 0,-21-22 0,0 22 16,0 0-16,0 0 0,-1 0 15,1 21-15,-21 0 0,21 0 0,-22 0 16,22 21-16,-21 0 0,21 0 0,0 0 15,-1 22-15,1-22 0,0 21 16,21-21-16,0 22 0,-21-1 0,21-21 16,0 22-16,0-1 0,0-21 0,0 0 15,0 22-15,0-22 0,21 0 16,0 0-16</inkml:trace>
  <inkml:trace contextRef="#ctx0" brushRef="#br1" timeOffset="74453.36">14626 11557 0,'-42'21'16,"42"0"-1,-21 1-15,21-1 0,-22 0 16,22 0-16,0 0 0,-21 0 0,21 1 15,-21-1-15,21 0 0,0 0 0,0 0 16,0 0-16,0 1 16,0-1-16,0 0 0,21-21 15,0 0-15,-21 21 0,22-21 0,-1 0 16,0 0-16,0 0 0,0 0 16,0-21-16,1 21 0,-1-21 15,-21 0-15,21-1 0,0 1 0,0 0 16,0 0-16,1 0 0,-22 0 15,21-1-15,0 1 0,-21 0 0,0 0 16,0 0-16,21 21 0,-21-21 16,0 42-1,-21-21-15,21 21 16,0 0-16,-21 0 0,21 0 16,-21 1-16,21-1 0,0 0 15,0 0-15,0 0 0,0 0 0,0 1 16,0-1-16,0 0 0,0 0 0,0 0 15,21-21-15,0 21 0,0 1 16,0-22-16,22 0 0,-22 0 0,0 0 16,0 0-16,21 0 0,-20 0 0,-1-22 15,0 22-15,21-21 0,-21 0 16,1 0-16,20-21 0,-21 20 0,0 1 16,0-21-16,1 0 0,20-1 15,-21 1-15,0 0 0,0-1 16,1 1-16,20-22 0,-21 22 0,0 0 15,-21-1-15,21 1 0,-21 0 0,0-1 16,0 22-16,0 0 0,0 0 16,-21 21-1,0 0-15,21 21 16,0 0-16,-21 0 0,0 22 0,21-22 16,-21 21-16,21 1 0,0-1 0,-22 0 15,22 1-15,-21-1 0,21 0 16,0-21-16,0 22 0,0-1 0,0 0 15,0-20-15,0 20 0,0-21 0,0 21 16,0-20-16,0-1 0,0 0 16,0 0-16,0 0 0,0 0 15,0 1-15,21-22 16,1 0-16,-1 0 16,0 0-16,0 0 0,0-22 15,0 1-15,1 0 0,-1 0 0,21-21 16</inkml:trace>
  <inkml:trace contextRef="#ctx0" brushRef="#br1" timeOffset="74716.82">15261 11515 0,'0'0'15,"21"0"1,0 0-16,1 0 16,-1 0-16,0 0 0,21 0 0,-21 0 15,22 0-15,-22 0 0,0 0 0,21 0 16,-20 0-16,-1 0 0,0 0 16,0 0-16,0 0 0,0 0 0,1 0 15,-22-21-15,0-1 31</inkml:trace>
  <inkml:trace contextRef="#ctx0" brushRef="#br1" timeOffset="75568.58">16235 11536 0,'0'0'0,"-21"0"0,42 0 31,0-21-31,0 21 15,0 0-15,22 0 0,-1 0 0,-21-21 16,21 21-16,1 0 0,-1-22 16,0 1-16,1 21 0,-1-21 0,0 0 15,-20 21-15,-1-21 0,0 0 16,0-1-16,0-20 0,-21 21 0,0 0 16,0 0-16,0-1 0,-21 1 0,0 0 15,0 21-15,-22-21 16,1 21-16,0 0 0,-1 0 0,-20 0 15,21 0-15,-1 21 0,-20 0 0,20 0 16,1 1-16,0 20 0,21-21 16,-1 21-16,1-20 0,0-1 0,21 21 15,0-21-15,0 22 0,0-22 16,0 0-16,21 0 0,0 0 0,1 0 16,-1 1-16,0-22 0,21 21 0,-21 0 15,22-21-15,-22 0 0,21 21 16,-21-21-16,22 0 0,-22 0 0,0 0 15,-42 0 17,0 0-32,0 0 0,-22 0 15,1 0-15,0 0 0,-1 0 0,-20 0 16,20 21-16,1-21 0,21 21 16,-21 1-16,20-22 0,-20 21 0,21 0 15,21 0-15,0 0 0,0 0 0,0 1 16,0-1-16,0 0 0,0 0 15,21 0-15,0 0 0,22-21 0,-22 22 16,21-1-16,0-21 0,1 0 0,-1 21 16,0-21-16,1 0 0,20 0 15,-20 0-15,-1 0 0,0 0 16,1-21-16,-1 21 0,0-21 0,1-1 16,-22 1-16,0 0 0,0 21 15,0-21-15,0 0 0</inkml:trace>
  <inkml:trace contextRef="#ctx0" brushRef="#br1" timeOffset="75817.42">16827 11684 0,'-21'0'31,"21"21"-31,0 0 0,0 1 16,0-1-16,21 0 0,-21 0 15,22-21-15,-22 21 0,21 0 0,0 1 16,0-1-16,-21 0 0,21 0 15,0 0-15,1 0 0,-1-21 16,0 22 0,0-22-16,0 0 15,-21-22-15,21 1 16,-21 0-16,0 0 16,0 0-16,22 0 0,-22-1 0,0 1 15,0 0-15</inkml:trace>
  <inkml:trace contextRef="#ctx0" brushRef="#br1" timeOffset="76016.92">17124 11748 0,'0'-22'15,"0"1"-15,0 64 0,-21-86 16,-1 43-16,1 0 16,0 0-16,0 21 15,21 1-15,-21-1 0,0 0 16,-1-21-16,1 21 0,0 0 0,0 0 16,21 1-16,-21-1 0,0 21 15,-1-42-15,1 21 0,0 0 0,21 1 16,0-1-16,0 0 0,0 0 31,21-21-31,0 0 16,1-21-16,-1 21 0,21-21 15</inkml:trace>
  <inkml:trace contextRef="#ctx0" brushRef="#br1" timeOffset="76412.7">17399 11705 0,'0'0'0,"21"0"0,-21-21 16,0 42 15,0 0-15,0 1-16,0-1 0,0 21 15,0-21-15,0 22 0,0-1 0,0 0 16,0 22-16,0-22 0,0 22 15,0-22-15,0 21 0,0 1 16,0-1-16,0 1 0,-21-1 0,21 1 16,-21 21-16,0-22 0,-1 1 0,1 20 15,-21-20-15,21-1 0,0 1 16,-22-1-16,22 1 0,-21-1 0,21-20 16,-1 20-16,-20-21 0,21 22 0,0-22 15,0 1-15,-1-22 0,1 21 0,0-21 16,21 22-16,0-22 15,0 0-15,21-42 16,0 0-16,1-1 16,-1 1-16,0 0 15,21-21-15,-21 21 0,1-22 0,20 1 16,-21 0-16,21-1 0</inkml:trace>
  <inkml:trace contextRef="#ctx0" brushRef="#br1" timeOffset="76746.5">17420 11938 0,'0'0'0,"-21"-42"15,-21 21-15,20-22 0,-20-41 16,42 62-16,0-20 0,0 21 16,0 0-16,21 0 0,22-1 15,-22 1-15,21 0 0,0 21 16,1-21-16,20 21 0,-20 0 0,-1 0 15,0 0-15,1 0 0,-1 21 0,-21 0 16,21 0-16,-20 1 0,-1-1 16,-21 21-16,0-21 0,0 0 0,0 22 15,0-22-15,-21 0 0,-1 21 0,-20-20 16,21-1-16,-21 0 0,-1-21 16,1 21-16,0 0 0,-1-21 0,1 0 15,21 21-15,-22-21 0,22 0 16,0 0-16,0 0 0,21 22 15</inkml:trace>
  <inkml:trace contextRef="#ctx0" brushRef="#br1" timeOffset="88912.4">19092 2032 0,'-63'0'31,"42"0"-31,-1 0 16,1 0-16,0 0 15,0 0-15,42 0 63,0 0-48,0 0-15,1 0 0,20-21 16,-21 21-16,21 0 0,1 0 0,-1 0 16,22 0-16,-1 0 0,1-21 15,-1 21-15,1 0 0,20 0 16,-20 0-16,20 0 0,1 0 0,-21 0 16,20 0-16,-20 0 0,20 0 15,1 0-15,0 0 0,-1 0 0,1 0 16,21 0-16,-21 0 0,-1 0 15,1 0-15,-22 0 0,22 0 0,-21 21 16,20-21-16,-20 0 0,-1 0 16,22 0-16,-22 0 0,1 21 0,21-21 15,-22 0-15,1 0 0,-1 0 16,22 0-16,-22 0 0,1 0 0,-22 0 16,22 21-16,-1-21 15,1 0-15,-1 0 0,1 0 0,-1 0 16,1 0-16,-1 0 0,-21 21 15,22-21-15,-22 0 0,1 0 0,-1 0 16,-21 0-16,21 0 0,-20 0 16,20 0-16,-21 0 0,0 0 0,0 0 15,1 0-15,-1 0 16,-21 22 15,-21-1 0,21 0-15,0 0 93,0 0-109,0 0 0,0 1 0,0-1 16,0 21-16,0 0 0,0-20 16,0 20-16,0 0 0,-22 1 0,22-1 15,-21-21-15,0 21 0,21-20 16,-21-1-16</inkml:trace>
  <inkml:trace contextRef="#ctx0" brushRef="#br1" timeOffset="89660.97">22669 3810 0,'0'0'0,"0"-21"0,-42 0 31,42 0-31,-21 21 32,21 21-1,0 0-31,0 0 0,0 21 15,0 1-15,-21-1 0,21 0 0,-21 22 16,21-1-16,-22 1 0,1-1 16,0 1-16,0-1 0,21 1 0,-21-1 15,0 1-15,-1 21 0,1-22 0,0 22 16,0-22-16,0 22 16,0-22-16,-1 1 0,1-1 0,0 1 15,0-22-15,21 22 0,0-22 0,0 0 16,0-20-16,0-1 0,0 0 15,0 0-15,0 0 0,0-42 32,21 0-32,-21 0 15,0 0-15,21-1 0,0-20 0,-21 21 16,22-21-16</inkml:trace>
  <inkml:trace contextRef="#ctx0" brushRef="#br1" timeOffset="90188.69">22733 2963 0,'0'-21'0,"0"42"0,0-63 16,0 21-1,-21 42 17,21 0-17,-21-21-15,21 43 0,-22-22 0,1 0 16,21 21-16,-21 1 0,0-1 15,0-21-15,0 21 0,-1 1 0,1-1 16,21 0-16,-21-20 0,21 20 0,-21-21 16,21 0-16,0 0 0,0 1 15,0-44 17,0 1-32,0 0 15</inkml:trace>
  <inkml:trace contextRef="#ctx0" brushRef="#br1" timeOffset="90507.75">22479 2921 0,'0'0'0,"0"-21"0,0-43 32,0 43-32,0 0 0,21 21 15,21 0-15,-20-21 0,20 21 16,0 0-16,1 0 0,-1 0 0,21 0 15,-20 0-15,-1 0 0,0 21 16,1 0-16,-1 0 0,-21 1 0,0-1 16,1 0-16,-22 0 15,0 21-15,0-20 0,-22-1 0,1 0 16,-21 0-16,21 0 0,-22 0 16,1-21-16,-21 22 0,20-1 0,1-21 15,21 0-15,-22 21 0,22-21 0,0 0 16,0 0-16,21 21 0,0 0 31,21-21-31,0 0 0,0 0 16,22 0-16,-22 0 0</inkml:trace>
  <inkml:trace contextRef="#ctx0" brushRef="#br1" timeOffset="90868.6">23114 3112 0,'-21'21'31,"0"0"-15,-1-21-16,1 21 0,0 0 0,0 0 15,0 1-15,21-1 0,0 0 16,-21 0-16,21 0 0,-22 0 0,22 1 16,0-1-16,0 0 15,0 0-15,22-21 0,-1 0 0,0 0 16,0 0-16,0 0 15,0 0-15,1 0 0,-1 0 0,0-21 16,0 21-16,0-21 16,-21 0-16,0-1 0,0 1 0,0 0 15,0-21-15,0 21 0,0-1 0,0 1 16,0 0-16,-21 21 0,21-21 16,-21 21-16,0 0 0,0-21 0,-1 21 15,1 0-15,0 0 16,42 0 15,0 0-31</inkml:trace>
  <inkml:trace contextRef="#ctx0" brushRef="#br1" timeOffset="91132.45">23389 2921 0,'0'0'0,"0"-21"0,0 0 15,0 42 1,0 0 0,0 0-16,0 0 0,0 1 15,0-1-15,0 21 0,0-21 16,0 22-16,0-1 0,0-21 0,-21 21 16,0 1-16,0-22 0,21 21 15,0-21-15,-22 1 0,22-1 0,-21 0 16,21 0-16,0 0 0,0-42 47,0 0-47</inkml:trace>
  <inkml:trace contextRef="#ctx0" brushRef="#br1" timeOffset="91592.3">23728 2858 0,'0'0'0,"0"-22"16,0 44 0,-21-22-16,-1 21 15,1 0-15,0 21 0,21-21 0,-21 1 16,0 20-16,0 0 0,-1-21 0,1 22 16,21-1-16,0 0 0,-21-20 15,21 20-15,-21-21 0,21 21 0,0-20 16,0-1-16,0 0 0,0 0 15,0 0-15,21-21 0,0 0 16,0 0-16,1 0 16,-1 0-16,0 0 0,21 0 0,-21-21 15,1 21-15,-1-21 16,0 0-16,0 0 0,0-22 0,0 22 16,1 0-16,-22 0 0,0 0 15,21 21-15,-21-22 0,-21 44 31,21-1-31,-22 0 0,1 0 16,21 0-16,-21 0 0,21 1 0,-21-1 16,21 0-16,-21 0 0,21 0 15,0 0-15,21-21 32,0 0-17,0 0 1,-21-21-16,0 0 0,21 0 0,1 0 15</inkml:trace>
  <inkml:trace contextRef="#ctx0" brushRef="#br1" timeOffset="91768.2">23918 3090 0,'0'0'0,"0"-21"0,-21 21 31,21 21 0,0 1 1</inkml:trace>
  <inkml:trace contextRef="#ctx0" brushRef="#br1" timeOffset="92265.35">24109 3217 0,'0'0'16,"0"22"-1,0-1-15,0 0 0,0 0 16,-21 0-16,-1 0 16,22 1-16,-21-1 0,0 0 15,21 0-15,0 0 0,-21 0 16,21 1-1,-21-22-15,21-22 47,0 1-47,21 0 16,0 0-16,-21 0 0,21 0 16,0-1-16,1 1 0,-1-21 15,0 21-15,0 0 0,0-1 16,0 1-16,1 0 0,-1 21 0,0 0 15,0-21-15,0 21 0,0 0 16,1 0-16,-1 0 0,0 21 0,0 0 16,0 0-16,-21 22 0,0-22 15,0 21-15,0-21 0,0 1 0,0 20 16,0-21-16,-21 0 0,21 0 16,-21 1-16,0-1 0,21 0 15,-21-21-15,21 21 0,-22-21 0,1 0 31,21-21 1,0 0-32,21 0 0,1 21 0,-22-22 15</inkml:trace>
  <inkml:trace contextRef="#ctx0" brushRef="#br1" timeOffset="92869">24934 3196 0,'0'0'0,"0"-42"31,0 21-31,-21 21 0,0 0 0,0 0 16,0 0-16,-1 0 0,-20 0 0,21 21 16,0 0-16,-22 0 0,22 0 15,0 1-15,0-1 0,0 0 0,0 0 16,-1 0-16,22 0 0,0 1 15,0-1-15,0 0 0,0 0 16,22-21-16,-1 0 16,0 0-16,0 0 0,0 0 0,0 0 15,22 0-15,-22 0 0,0 0 16,0-21-16,0 21 0,1-21 16,-1 0-16,0-1 0,0 1 0,0 0 15,0 21-15,-21-21 0,0 0 16,22 0-16,-1 21 0,-21-22 15,0 44 1,-21-22 0,-1 21-16,22 0 0,-21 0 15,0 21-15,21-20 0,-21-1 0,0 21 16,0 0-16,21 1 0,0-22 16,-22 21-16,22 1 0,0-1 0,0-21 15,0 21-15,0 1 16,0-22-16,-21 21 0,21 1 0,0-22 15,0 21-15,0 0 0,0-20 0,0 20 16,-21 0-16,21-21 0,0 22 16,-21-22-16,0 0 0,0 0 0,-1 0 15,-20 1-15,21-1 0,-21-21 16,20 0-16,-20 0 0,21 0 0,-21 0 16,-1 0-16,22 0 0,0 0 0,0 0 15,0-21-15,-1-1 0,22 1 16,-21 0-16,21 0 0,0 0 0,0-22 15,0 22-15,0-21 0,21 0 16,1-1-16,-1 1 0</inkml:trace>
  <inkml:trace contextRef="#ctx0" brushRef="#br1" timeOffset="93145.84">25188 2963 0,'0'0'0,"21"0"16,-21 22-1,0-1-15,0 0 16,0 21-16,0-21 0,0 22 16,0-22-16,0 21 0,0 1 15,0-1-15,-21 0 0,21-21 0,0 22 16,0-22-16,0 0 0,0 0 15,-21 0-15,21 1 0,0-44 47</inkml:trace>
  <inkml:trace contextRef="#ctx0" brushRef="#br1" timeOffset="93432.68">25252 2985 0,'0'0'0,"0"-22"0,0 1 16,0 0-16,21 21 0,-21-21 16,21 0-16,0 21 15,0-21-15,1 21 0,-1 0 0,21 0 16,-21 0-16,22 0 0,-22 0 16,21 21-16,-21 0 0,0 0 0,1 0 15,-22 0-15,0 1 0,0 20 0,0-21 16,0 0-16,-43 22 0,22-22 15,0 0-15,0 0 0,-22 0 0,22 0 16,-21 1-16,21-1 0,0-21 16,-1 21-16,1-21 0,0 0 15,0 0-15,21 21 16,21-21 0</inkml:trace>
  <inkml:trace contextRef="#ctx0" brushRef="#br1" timeOffset="93748.5">25400 3387 0,'0'0'0,"21"0"32,0 0-32,0 0 15,1 0-15,-1-21 16,0-1-16,-21 1 0,21 21 15,-21-21-15,-21 21 32,0 0-32,0 21 15,-1 0-15,1 1 0,21-1 16,0 0-16,-21 0 0,0 0 16,21 0-16,0 1 0,0-1 15,0 0-15,21-21 16,-21 21-16,21-21 15,0 0-15,1 0 0,-1 0 16,0 0-16,0 0 16</inkml:trace>
  <inkml:trace contextRef="#ctx0" brushRef="#br1" timeOffset="94109.29">25717 3323 0,'0'0'0,"-21"0"0,21-21 16,21 21 15,1 21-31,-1 0 16,-21 1-16,21-1 0,-21 0 16,0 0-16,0 0 15,0 0-15,0 1 16,0-1-16,0 0 15,-21-21 1,0 0-16,21-21 31,0 0-31,0-1 16,0 1-16,0 0 16,21 0-16,0 21 0,-21-21 0,21 0 15,-21-1-15,21 22 0,-21-21 16,21 21-16,1-21 0,-1 0 15,0 21-15,0 0 16</inkml:trace>
  <inkml:trace contextRef="#ctx0" brushRef="#br1" timeOffset="94308.18">26056 3281 0,'0'21'15,"-21"-21"-15,21 21 16,-21 0-16,21 1 15,0-1-15,-21 0 16,21 0-16,0 0 16,-22 0-16,22 1 0</inkml:trace>
  <inkml:trace contextRef="#ctx0" brushRef="#br1" timeOffset="94464.09">26035 3196 0,'0'0'0,"0"-21"0,0 0 15,-21 42 17,21 0-17,0 0-15,0 1 16,0-1-16</inkml:trace>
  <inkml:trace contextRef="#ctx0" brushRef="#br1" timeOffset="94803.9">26204 3344 0,'0'22'0,"0"-1"16,-21 0-16,0-21 15,21 21-15,-21 0 16,0 0-16,-1 1 0,22-1 16,22-21 15,-1 0-15,0 0-16,0 0 0,0-21 15,-21-1 1,21 1-16,-21 0 15,0 0-15,0 0 16,0 0 0,-21 21-16,0 0 15,0 21-15,0 0 16,21 0 0</inkml:trace>
  <inkml:trace contextRef="#ctx0" brushRef="#br1" timeOffset="95296.68">26395 3408 0,'0'0'0,"-21"0"47,-1 0-47,1 21 0,0 0 15,0-21-15,0 21 0,0 1 16,21-1-16,-22 0 0,22 0 16,-21-21-16,21 21 15,21-21 1,1 0 0,-1 0-16,0 0 0,0 0 15,0 0-15,0 0 0,-21-21 16,22 0-16,-1 0 0,-21 0 15,21-1-15,0 1 0,-21-21 0,21 21 16,-21-22-16,21 1 0,-21 0 16,22 21-16,-22-22 0,0 22 0,0 0 15,0 0-15,0 0 0,0 42 32,-22 0-32,22 0 15,-21 0-15,0 22 0,21-22 0,0 0 16,0 21-16,-21-21 0,21 1 15,0 20-15,-21-21 0,21 0 16,0 0-16,0 1 0,0-1 0,0 0 16,0 0-16,0 0 15,21 0 1,0-21 0</inkml:trace>
  <inkml:trace contextRef="#ctx0" brushRef="#br1" timeOffset="95448.59">26543 3641 0,'-42'0'15,"42"21"1,-22-21 15</inkml:trace>
  <inkml:trace contextRef="#ctx0" brushRef="#br1" timeOffset="100980.61">24701 6287 0,'64'-22'31,"-64"1"-31,0 42 31,0 1-31,-21-1 16,0 0-16,-1 21 0,1-21 16,0 22-16,0-1 0,21 0 0,-21-20 15,0 20-15,-1 0 0,22 1 16,0-22-16,-21 21 0,21-21 15,0 0-15,0 1 0,0 20 0,0-21 16,0 0-16,0 0 0,21-21 16,1 0-16,-1 22 0,0-22 15,0 0-15,21 0 0,-20 0 0,-1 0 16,21 0-16,-21-22 0,0 22 16,22-21-16,-22 0 0,0 0 0,21 0 15,-20 0-15,-1-1 0,0-20 0,-21 21 16,0-21-16,21-1 0,-21 1 15,0 0-15,0-1 0,0 22 0,0-21 16,0 21-16,0-22 0,-21 22 0,0 21 16,0 0-1,-1 0-15,1 0 0,0 0 0,-21 21 16,21 0-16,-1 1 0,1-1 0,0 0 16,0 0-16,0 0 0,0 0 15,-1 1-15,22-1 0,0 0 16,0 0-16</inkml:trace>
  <inkml:trace contextRef="#ctx0" brushRef="#br1" timeOffset="101204.48">25273 6604 0,'21'0'110</inkml:trace>
  <inkml:trace contextRef="#ctx0" brushRef="#br1" timeOffset="101812.13">25802 6562 0,'0'0'16,"0"-21"-16,21 21 0,0 0 15,1 0-15,-22-22 16,21 22-16,0 0 0,0 0 0,21 0 16,-20 0-16,20 0 0,-21 0 15,21 0-15,-20 0 0,-1-21 16,21 21-16,-21 0 0,0 0 0,1 0 16,-44 0 15,1 0-31,-21 0 0,0 0 0,20 0 15,-20 0-15,0 0 16,-1 21-16,1-21 0,0 22 0,21-22 0,-22 21 16,22-21-16,0 21 0,0-21 15,0 0-15,21 21 0,-22 0 16,22 0 15,22-21-31,-1 0 0,0 0 16,0 0-16,0 0 0,0 22 0,1-22 15,-1 0-15,0 0 0,0 21 16,21-21-16,-20 21 0,-1-21 0,21 21 16,-21-21-16,0 21 0,1-21 15,-1 21-15,0 1 0,0-22 0,-21 21 16,0 0-16,0 0 16,-21-21-16,0 0 0,0 0 15,-1 21-15,-20-21 0,0 0 16,21 0-16,-1 0 0,-20 0 0,21 0 15,-21 0-15,20 0 0,1 0 16,0 0-16,0 0 16,0 0-16</inkml:trace>
  <inkml:trace contextRef="#ctx0" brushRef="#br1" timeOffset="102284.6">24998 7176 0,'0'0'0,"0"-43"31,0 64-31,-21 1 16,21-1-16,-22 0 0,22 21 15,0-21-15,-21 22 0,21-1 0,-21 0 0,21 1 16,-21-22-16,21 21 15,0 1-15,0-22 0,0 0 0,-21 21 16,21-21-16,0 1 0,0-1 16,0 0-16</inkml:trace>
  <inkml:trace contextRef="#ctx0" brushRef="#br1" timeOffset="102816.52">25739 7345 0,'21'0'0,"-42"0"0,42-21 16,-21 0-16,-21 21 31,-1 0-31,1 0 16,0 0-16,0 21 0,0-21 0,0 21 16,-1 0-16,1-21 15,0 21-15,0 0 0,21 1 16,0-1-16,0 0 0,0 0 15,0 0-15,21 0 16,0-21-16,0 22 0,1-1 16,-1-21-16,-21 21 0,21-21 0,0 21 15,0-21-15,0 0 0,-21 21 16,22-21-16,-1 0 0,-21 21 16,0 1-1,-21-22 1,-1 0-16,1 0 0,0 0 15,-21 0-15,21 0 0,-22 0 0,1 0 16,21 0-16,-22 0 0,22 0 16,0 0-16,0 0 0,0 0 0,21-22 31,21 22-15,0-21-16,0 21 15,22 0-15</inkml:trace>
  <inkml:trace contextRef="#ctx0" brushRef="#br1" timeOffset="103497.14">26077 7599 0,'21'0'0,"-42"0"0,64 0 0,-22 0 16,0 0-16,0-21 15,0 21-15,-21-21 0,21-1 16,1 22-16,-22-21 16,-22 21 15,1 0-31,0 0 0,0 0 0,0 21 16,0 1-16,-1-1 0,1 0 15,21 0-15,0 0 16,0 0-16,0 1 0,21-22 15,-21 21-15,22-21 16,-1 0-16,0 0 0,0 0 16,0 0-16,0 0 0,1 0 0,-1-21 15,0 21-15,-21-22 0,21 1 0,0 21 16,0-21-16,1 0 0,-22 0 16,21 0-16,0-1 0,0 1 0,-21 0 15,21 0-15,0 0 0,1 21 16,-22-21-16,21 21 0,0 0 15,-21 21 1,0 0 0,0 0-1,21-21-15,0 0 16,-21-21 15,-21 21 0,0 0-15,0 21-16,0 0 16,21 0-16,-22 1 15,22-1-15,-21-21 0,21 21 0,0 0 16,0 0-16,0 0 0,0 1 16,21-22-1,1 21-15,-1-21 16,0 0-16,21 0 0,-21 0 0,1 0 15,20 0-15,0 0 0,-21 0 16,22 0-16,-1 0 0,-21 0 16</inkml:trace>
  <inkml:trace contextRef="#ctx0" brushRef="#br1" timeOffset="104000.29">25146 8213 0,'0'0'0,"0"-21"16,0-1-16,21 1 0,0 21 15,0 0-15,1 0 16,-1 0-16,0 0 0,0 0 16,0 21-16,0 1 0,-21-1 0,0 0 15,22 0-15,-22 0 0,0 0 16,0 1-16,0 20 0,0-21 0,-22 0 15,1 0-15,0 1 0,-21-1 16,21-21-16,-22 21 0,1 0 0,0-21 16,-1 21-16,22-21 0,-21 0 0,21 0 15,-1 0-15,1 0 0,0 0 16,42 0 0,0 0-1,22 0-15,-22 0 0,0 0 0,21 0 16,-20 0-16,20-21 0,-21 21 15,21 0-15,1 0 0,-22-21 0,21 21 16,1 0-16,-1-21 0,0 21 0,-21-21 16</inkml:trace>
  <inkml:trace contextRef="#ctx0" brushRef="#br1" timeOffset="104388.55">26014 8319 0,'-64'-22'16,"43"22"-1,0 0-15,0 0 0,0 0 16,-1 0-16,1 22 16,0-1-1,21 0-15,0 0 0,0 0 16,0 0-16,21-21 0,0 22 0,-21-1 15,22-21-15,20 21 16,-21 0-16,0-21 0,0 21 0,1 0 16,-1-21-16,0 22 15,-21-1 1,-21-21-16,0 0 0,-1 0 16,1 0-16,-21 0 0,21 0 0,-22 0 15,22 0-15,-21 0 0,21 0 16,0-21-16,-22 21 0,22 0 15,21-22 1,21 22-16,0 0 16,1-21-16,-1 21 15</inkml:trace>
  <inkml:trace contextRef="#ctx0" brushRef="#br1" timeOffset="105000.2">26247 8488 0,'0'-42'32,"0"20"-17,21 1 1,0 21 0,-21-21-16,0 42 31,-21-21-16,21 21-15,-21 1 0,-1-1 0,1 0 16,21 0-16,-21 0 0,21 0 16,0 1-16,0-1 15,0 0-15,21-21 16,0 0-16,1 0 16,-1 0-1,0 0-15,0 0 0,0-21 16,0 21-16,1-21 0,-1-1 0,0 22 0,0-21 15,0 0-15,22 21 16,-22-21-16,0 0 0,0 21 0,0-21 16,0-1-16,-21 1 0,22 21 15,-22-21 1,-22 21 0,1 0-1,0 21-15,0-21 16,0 21-16,0-21 0,-1 0 15,1 0-15,0 0 16,21-21 15,0 0-15,-21 21 15,0 21-31,0 0 16,21 1-16,0-1 0,-22 0 15,22 0-15,-21 0 0,0 0 16,21 1-16,0-1 0</inkml:trace>
  <inkml:trace contextRef="#ctx0" brushRef="#br1" timeOffset="105640.67">24511 9462 0,'0'0'15,"21"-22"-15,-21 44 32,0-1-32,-21 0 0,21 21 15,-21-21-15,0 22 0,21-22 16,-22 21-16,1 1 0,21-22 0,-21 21 15,21-21-15,0 22 0,0-22 0,0 0 16,0 0-16,0 0 0,21-21 16,0 0-1</inkml:trace>
  <inkml:trace contextRef="#ctx0" brushRef="#br1" timeOffset="106000.47">25040 9525 0,'0'-21'0,"0"42"0,0-63 16,0 21-16,-21 21 16,0 0-16,0 0 15,-1 0-15,1 21 0,0 0 16,0 0-16,-21 0 0,20 22 0,1-22 16,0 0-16,0 21 0,0-21 0,0 22 15,21-22-15,0 0 0,0 21 16,0-20-16,0-1 0,21-21 0,0 21 15,21 0-15,-21-21 0,1 0 0,20 0 16,-21 0-16,0 0 0,22 0 16,-22 0-16,0 0 0,21 0 15,-21-21-15,1 0 0,-1 0 0,0-1 16,0 1-16,0 0 0,0-21 0,1 21 16,-22-1-16,0-20 0,0 21 15,0 0-15,0 0 0,0-1 0,0 1 16,-22 21-16,1 0 15,0 0-15,0 0 0,0 0 16</inkml:trace>
  <inkml:trace contextRef="#ctx0" brushRef="#br1" timeOffset="106344.27">25633 9610 0,'-21'0'0,"-1"0"16,1 0-16,-21 0 0,21 0 15,0 0-15,-22 0 0,22 0 0,0 21 16,0-21-16,0 21 0,21 0 16,0 0-16,0 1 15,21-1-15,0-21 16,0 21-16,0 0 0,0 0 0,1-21 15,-1 21-15,0 1 16,0-1-16,-21 0 16,0 0-16,-21 0 15,0-21 1,0 0-16,-1 0 0,-20 0 0,21 0 16,-21 0-16,20 0 0,1 0 0,0 0 15,0 0-15,0 0 0</inkml:trace>
  <inkml:trace contextRef="#ctx0" brushRef="#br1" timeOffset="107024.88">25781 9885 0,'21'0'0,"43"-21"31,-64 0-31,21-1 0,-21 1 16,21 0-16,-21 0 0,21 0 15,-21 0-15,-21 21 32,0 21-32,0-21 15,-1 21-15,1 0 0,21 0 0,-21 0 16,0 1-16,21 20 0,-21-21 15,21 0-15,0 0 0,0 1 16,0-1-16,21-21 16,0 0-1,0 0-15,0 0 0,1-21 16,-1-1-16,0 1 0,0 21 16,21-21-16,-20 0 0,-1 0 0,21 0 15,0-1-15,-20 1 0,20 0 16,0 0-16,-21 0 0,22 0 0,-22-1 15,21 22-15,-21 0 0,1 0 16,-1 0-16,-21-21 94,0 0-94,-21 21 15,-1 0 1,1 0-16,0 0 16,0 21-16,0-21 0,0 21 0,-1 1 15,1-1-15,0 0 0,0 0 16,0 0-16,21 0 0,0 1 0,0-1 16,0 0-16,0 0 0,0 0 0,0 0 15,0 1-15,21-22 16,0 0-16,0 0 0,0 0 15,1 0-15,-1 0 0,0 0 0,0 0 16,0 0-16,0-22 0,1 22 16,-1-21-16,0 0 15,0 0-15,-21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3:38:51.6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1164 0,'-21'0'32,"-1"0"-17,1 0-15,0 0 0,0 0 16,0 0-16,0 0 0,-1 0 16,1 0-16,0 0 0,-21 0 0,21 0 15,-1 0-15,1 0 0,0 0 16,0 0-16,0 0 0,21 21 15,-21-21 1,21 22 15,21-22-15,0 0-16,0 21 16,0-21-16,22 0 0,-22 0 15,21 0-15,0 0 0,1 0 0,-1 0 16,22 0-16,-22 0 15,21 0-15,1 0 0,-1 0 0,22 0 0,0 0 16,-1 0-16,43 0 0,-21 0 16,21 0-16,21 0 0,-21 0 15,22 0-15,-22 0 0,21 0 16,-21 0-16,21 0 0,-21 0 0,21 0 16,-21 0-16,-21 0 0,21 0 15,-21 0-15,0 0 0,-1 0 0,1 0 16,-21 0-16,-22 0 0,1 0 15,-1 0-15,-20 0 0,-1 0 0,0 0 16,-20 0-16,-1 0 0,0 0 16,0 0-16,-21-21 47,-21-1-32,0 22 1,0-21-16,-1 0 0,1 0 0,0 0 15,-21 0-15</inkml:trace>
  <inkml:trace contextRef="#ctx0" brushRef="#br0" timeOffset="1511.72">5292 572 0,'21'0'0,"-21"-22"31,-21 22-15,-1 0-16,1 0 0,0-21 16,0 0-16,0 21 0,0 0 0,-1-21 15,-20 21-15,21 0 0,-21-21 16,-1 21-16,1 0 0,-22-21 0,22 21 15,-21-22-15,-22 22 0,21 0 16,1 0-16,-22-21 0,22 21 0,-22 0 16,22 0-16,-1 0 0,-21-21 15,22 21-15,-22 0 0,1 0 0,20 0 16,-21 0-16,22 0 0,-22 0 16,1 0-16,20 0 0,-21 0 15,22 0-15,-22 0 0,1 0 16,-1 0-16,0 0 0,1 0 0,-1 0 15,-21 0-15,21 0 0,1 0 16,-1 0-16,22 0 0,-22 0 16,21 0-16,1 0 0,-1 0 0,1 21 15,-1-21-15,1 21 0,21-21 16,-22 22-16,1-22 0,20 21 0,-20-21 16,20 21-16,-20-21 0,21 21 15,-1 0-15,1-21 0,0 21 0,-1 1 16,22-22-16,-21 21 15,21 0-15,-1-21 0,-20 21 16,21 0-16,0 0 0,0 1 0,-1-22 16,22 21-16,-21 0 0,0 0 15,21 0-15,-21 0 0,21 1 0,-21 20 16,0-21-16,21 0 0,0 22 16,-22-22-16,1 21 0,0-21 0,21 22 15,0-22-15,0 0 0,-21 21 16,21-21-16,0 22 0,0-22 15,0 0-15,0 21 0,0-20 16,0-1-16,0 0 0,0 21 0,21-21 16,0 1-16,-21-1 0,21 0 15,1 0-15,20 0 0,106 127 32,-106-126-32,1-1 0,-1 21 15,22-21-15,-22 0 0,0 1 0,22-1 16,-22 0-16,22 0 0,-22 0 15,0-21-15,22 21 0,-22 1 0,0-1 16,1-21-16,20 21 0,-20-21 16,-1 21-16,21-21 0,-20 21 0,20-21 15,-20 21-15,20-21 0,1 0 16,-1 22-16,1-22 0,-1 0 0,1 0 16,-1 0-16,1 0 15,-1 0-15,1 0 0,-1 0 0,1 0 16,20 0-16,-20 0 0,-1 0 0,1 0 15,20 0-15,1 0 0,-21-22 16,20 1-16,1 21 0,0 0 0,-22-21 16,22 21-16,-1 0 0,1-21 15,-21 21-15,20 0 0,1 0 0,-22-21 16,22 0-16,0 21 0,-1 0 0,-20 0 16,-1-22-16,22 22 0,-21 0 15,-1 0-15,1-21 0,-1 21 16,1 0-16,-1-21 0,-21 21 0,22 0 15,-22-21-15,1 0 0,20 21 16,-21-21-16,1 21 0,-1-22 0,0 22 16,1-21-16,-1 0 0,0 0 15,1 21-15,-22-21 0,21 0 0,-21-1 16,22 1-16,-22 0 0,21 0 16,-21 0-16,1-22 0,-1 22 0,0 0 15,0 0-15,0 0 0,-21 0 0,0-1 16,21-20-16,-21 21 0,22-21 15,-22 20-15,0-20 0,0 21 16,0-21-16,0 20 0,0-20 0,0 21 16,0 0-16,0-22 0,0 22 15,0 0-15,0-21 0,0 21 16,0-1-16,0 1 0,-22-21 0,1 21 16,0 0-16,0-1 0,0 1 15,-22-21-15,22 21 0,0 0 0,-21-1 16,21 1-16,-1 21 0,-20-21 15,21 0-15,-21 0 0,20 21 0,-20-21 16,0-1-16,-1 22 0,1-21 16,0 0-16,-1 21 0,1-21 0,0 21 15,-22-21-15,22 0 0,0 21 0,20-22 16,-20 22-16,0-21 0,-1 21 16,22 0-16,-21-21 0,0 21 15,20 0-15,-20 0 0,21 0 16,-21 0-16,20 0 0,-20 0 0,21 0 15,0 0-15,-22 21 0,22 0 16</inkml:trace>
  <inkml:trace contextRef="#ctx0" brushRef="#br0" timeOffset="20079.99">2794 593 0,'0'0'0,"-21"21"16,0 0-16,-1-21 15,22 21-15,0 0 16,0 1-16,0-1 16,22-21-1,-1 0-15,0 0 16,0 0-16,0 0 15,0 0-15,22 0 0,-22 0 0,0-21 16,21 21-16,-20-22 0,20 1 16,-21 21-16,21-21 0,-20 0 0,-1 0 15,0 21-15,-21-21 0,0-1 16,0 1-16,0 0 0,-21 0 16,0 21-1,-1 0-15,-20 0 0,0 0 16,-1 21-16,1 0 0,0 0 0,-1 1 15,-20-1-15,21 0 0,-1 0 16,1 21-16,0-20 0,20 20 0,-20-21 16,42 0-16,0 22 15,0-22-15,0 0 0,0 0 0,21 0 16,22 0-16,-22-21 16,21 0-16,0 0 0,-20 0 0,20 0 15,0 0-15,1 0 0,-1 0 16,-21 0-16,21-21 0,-20 21 0,-1-21 15,-21 0 1,-21 21-16,-22 0 16,22 0-16,-21 0 0,-1 0 0,1 0 15,-21 21-15,20-21 0,-20 21 16,20 0-16,-20 1 0,21-1 0,-1-21 16,1 21-16,0 0 15,20 0-15,1 0 0,0 1 0,21-1 16,0 0-16,0 0 15,21 0-15,22-21 0,-22 21 16,21-21-16,0 0 0,1 22 16,-1-22-16,0 0 0,22 0 0,-22 0 15,1 0-15,-1 0 0,0 0 16,1 0-16,-1 0 0,0 0 0,1 0 16</inkml:trace>
  <inkml:trace contextRef="#ctx0" brushRef="#br0" timeOffset="20367.83">3577 804 0,'0'0'0,"-21"0"0,0-21 31,21 42-15,0 1-16,0-1 15,21 0-15,0 0 16,-21 0-16,21 22 0,0-22 16,1 0-16,-1 0 0,0-21 0,0 21 15,0 0-15,0 1 0,1-22 16,-22 21-16,21-21 0,0 0 16,-42 0 15,21-21-31</inkml:trace>
  <inkml:trace contextRef="#ctx0" brushRef="#br0" timeOffset="20624.68">3895 741 0,'-22'21'31,"1"0"-16,-21 0-15,21 1 0,-22 20 0,1-21 16,21 21-16,-21 1 0,-1-22 16,1 21-16,0 1 0,-1-22 0,1 21 15,21-21-15,0 0 16,-22 1-16,43-1 0,-21 0 0,21 0 0,0 0 16,21-21 15,0 0-31,1 0 0,20-21 0,-21 21 15</inkml:trace>
  <inkml:trace contextRef="#ctx0" brushRef="#br0" timeOffset="20956.18">4254 783 0,'-21'0'15,"0"0"-15,0 0 32,21 21-32,-21 1 0,21-1 0,-21 21 15,21-21-15,0 22 0,0-22 16,0 21-16,0 0 0,0 1 0,-22-1 16,22 0-16,0 1 0,0 20 15,-21-20-15,21 20 0,0-21 0,0 22 16,-21-22-16,0 22 0,0-1 15,0-20-15,21 20 0,-22-21 0,1 1 16,21-1-16,0 0 0,0 1 0,-21-22 16,21 0-16,0 0 0,-21 0 15,21-42 17,0 0-32</inkml:trace>
  <inkml:trace contextRef="#ctx0" brushRef="#br0" timeOffset="21315.98">4149 889 0,'0'-21'0,"0"42"0,0-84 15,21 41-15,-21 1 16,0 0-16,21 0 0,0 21 15,0 0-15,0-21 0,1 21 16,-1 0-16,21 0 0,0 0 0,1 0 16,-1 0-16,22 0 0,-22 0 15,0 0-15,1 21 0,-1 0 0,0 0 16,-21 0-16,-21 1 0,0-1 16,0 21-16,-21 0 0,-21-20 0,0 20 15,-1-21-15,1 21 0,-22-20 16,1-1-16,21 0 0,-22 0 0,1 0 15,20 0-15,1 1 0,0-22 16,-1 21-16,22-21 0,0 0 16,0 0-16,42 0 31,0-21-31,21-1 0</inkml:trace>
  <inkml:trace contextRef="#ctx0" brushRef="#br0" timeOffset="21907.64">6244 974 0,'0'0'0,"-21"21"0,21 0 31,21-21-31,0 0 0,22 0 16,-22 0-16,42 0 0,1 0 15,-1 0-15,1 0 0,20 0 0,1 0 16,21 0-16,-21 0 16,20 0-16,-20 0 0,0 0 0,21 0 0,-22 0 15,1-21-15,0 21 16,-1 0-16,-20 0 0,-1 0 0,-20 0 16,-1 0-16,-21 0 0,0 0 15,-42 0 1,0 0-1,0 0-15,-22 0 0,22 0 0,-21 0 16,0-21-16,-1 21 0,-20 0 0,20 0 16</inkml:trace>
  <inkml:trace contextRef="#ctx0" brushRef="#br0" timeOffset="22179.49">6371 1037 0,'0'0'0,"0"21"0,0 1 32,42-22-32,-20 0 0,20 0 0,0 0 15,22 0-15,-1 0 0,1 0 0,-1 0 16,22 0-16,0 0 0,-22 0 16,22 0-16,-22 0 0,22 0 0,0 0 15,-1 0-15,-20 0 16,20 0-16,-20-22 0,21 22 0,-43 0 15,21 0-15,-41 0 0,20 0 16,-21-21-16,-21 0 16,0 0-1,0 0-15,-21 21 0</inkml:trace>
  <inkml:trace contextRef="#ctx0" brushRef="#br0" timeOffset="22580.3">7620 656 0,'0'0'0,"-21"0"15,21 21-15,0 1 16,0-1-16,21 0 0,0 0 16,0 0-16,0-21 0,1 21 15,20 1-15,0-22 0,1 21 0,-1-21 16,-21 0-16,21 0 0,1 0 15,-1 0-15,0 0 0,1 0 0,-22 0 16,21 0-16,-21 0 0,1 0 16,-1 0-16,-21 21 15,0 0 1,-21-21-16,-1 21 0,1 0 0,-21 1 16,0-1-16,-1 21 0,22-21 15,-21 22-15,-1-22 0,1 21 16,0 0-16,21-20 0,-22-1 0,22 21 15,0-21-15,0 0 0,0 1 16,-1-1-16,1 0 0,21 0 0,-21-21 16,21 21-16,21-21 31,0 0-31,1 0 16,20 0-16</inkml:trace>
  <inkml:trace contextRef="#ctx0" brushRef="#br0" timeOffset="22885.12">8636 677 0,'-21'22'16,"21"-1"-16,0 0 15,0 0-15,-21 21 0,21 1 16,-22-1-16,22 0 0,-21 1 0,21-1 16,0 0-16,-21 1 0,0-1 15,21-21-15,0 22 0,-21-22 16,21 0-16,-21 0 0,21 0 0,0 0 16,0 1-16,0-1 15,21-42 16,0 21-31,0-22 0</inkml:trace>
  <inkml:trace contextRef="#ctx0" brushRef="#br0" timeOffset="23304.24">9038 741 0,'0'21'15,"0"0"-15,0 0 16,-21 1-16,0-1 0,0 21 0,-1 0 16,1 1-16,21-1 0,-21 0 15,0 1-15,21-22 0,-21 21 0,21-21 16,0 22-16,0-22 0,0 0 16,0 0-16,0 0 0,21-21 15,0 22-15,0-22 0,0 0 0,1 0 0,-1 0 16,21 0-16,-21 0 0,22 0 15,-22 0-15,0 0 0,21-22 16,-21 1-16,1 0 0,-1-21 16,0 21-16,0-22 0,0 1 0,0 0 15,-21-1-15,0 1 0,0 0 16,0-1-16,0 22 0,0-21 0,0 21 16,-21-1-16,0 1 0,0 0 0,0 21 15,0 0-15,-1 0 0,1 0 16,-21 0-16,21 21 0,0 0 0,-1-21 15,1 22-15,0-1 0,0 0 16,21 0-16,0 0 0,0 0 16,0 1-16,0-1 15,21-21-15,0 0 0</inkml:trace>
  <inkml:trace contextRef="#ctx0" brushRef="#br0" timeOffset="23676.03">9715 889 0,'0'0'0,"0"21"0,-21 0 16,0 1 0,21-1-16,0 0 0,0 0 15,21-21 1,0 0-16,1 0 0,-1 0 15,0 0-15,0 0 0,0-21 16,0 0 0,-21 0-16,0-1 0,0 1 15,0 0-15,-21 0 16,0 21-16,0 0 16,0 0-16,0 0 15,-1 0-15,1 21 0,0-21 0,0 21 16,0-21-16,0 21 15,-1-21-15,22 22 0,0-1 0,0 0 16,22-21 0,-1 0-1,0 0-15,21 0 0</inkml:trace>
  <inkml:trace contextRef="#ctx0" brushRef="#br0" timeOffset="24039.82">10562 339 0,'-63'63'31,"41"-42"-31,22 22 0,-21-22 0,-21 21 0,21 1 16,0-1-16,-1 0 0,-20 22 16,21-22-16,-21 22 0,20-1 15,-20-21-15,21 22 0,-21-1 0,20-20 0,1-1 16,-21 0-16,21 1 0,0-1 16,-1-21-16,1 22 0,21-22 15,-21 0-15,21 0 0,-21-21 0,21 21 16,-21 0-16,21-42 47,21 21-47,0-21 0,0 0 0</inkml:trace>
  <inkml:trace contextRef="#ctx0" brushRef="#br0" timeOffset="24403.61">10562 1122 0,'0'21'0,"0"0"15,-21-21 1,21 21-16,-21-21 0,21 22 16,0-1-1,21-21 1,0 0-16,0 0 0,0 0 15,1 0-15,-1-21 16,0-1-16,0 22 0,-21-21 0,0 0 16,0 0-16,0 0 15,0 0-15,0-1 0,0 1 16,-21 21-16,0 0 16,0 0-16,-1 0 0,22 21 0,-21-21 15,21 22-15,-21-1 0,21 0 0,-21-21 16,21 21-16,0 0 0,0 0 15,0 1-15,0-1 0,21-21 16,0 0-16,0 0 0</inkml:trace>
  <inkml:trace contextRef="#ctx0" brushRef="#br0" timeOffset="28991.95">2074 3027 0,'0'0'0,"-21"0"0,21 21 47,0 0-31,-21-21-16,21 21 0,0 1 0,0-1 15,0 0-15,0 21 0,0-21 16,0 1-16,0-1 0,0 0 0,0 21 16,21-21-16,0-21 15,0 22-15,1-1 0,-1-21 0,21 0 16,-21 0-16,22 0 0,-1 0 15,-21 0-15,21 0 0,1-21 0,20-1 16,-20 1-16,-1 0 0,0-21 16,-21 21-16,22-1 0,-22 1 0,0-21 15,0 21-15,0 0 0,-21-1 0,0-20 16,0 21-16,0 0 0,0 0 16,0-1-16,-21 1 0,0 21 15,21-21-15,-21 21 0,0 0 16,0 0-16,-1 0 0,-20 85 31,42-64-31,-21 21 16,21 1-16,0-1 0,0 0 15,0 22-15,-21-22 0,21 22 0,0-22 16,0 21-16,0-20 0,0-1 16,0 22-16,0-22 0,0 0 0,0 1 15,0-1-15,21 0 0,-21-21 16,0 22-16,21-1 0,0-21 0,-21 22 15,21-22-15,-21 0 0,0 21 16,0-21-16,0 1 16,0-1-16,-21-21 0,0 0 15,-21 0-15,21 0 16,-1 0-16,-20-21 0,21-1 0,-21 1 16,20 0-16,-20-21 0,0 21 15,21-1-15,-22-20 0,22 21 0,0 0 16,0 21-16,0-21 0,21-1 15,-22 22-15,22 22 16,0-1-16,0 0 16,0 0-16,0 0 0,0 0 0,0 22 15,22-22-15,-1 21 16,0-21-16,0 22 0,0-22 0,0 0 16,22 0-16,-22 0 0,21 1 15,-21-22-15,22 0 0,-1 0 0,0 0 16,1 0-16,-1 0 0,-21 0 15,43-22-15,-43 1 0,21 0 0,1-21 16,-1 21-16,0-22 0,-21 22 0,22-21 16,-22-1-16,0 1 0,0 0 15,0 21-15,-21-22 0,0 22 0,22-21 16,-22 21-16,0-1 0,0 1 16,0 42 15,0 1-31,0-1 15,0 0-15,0 0 0,0 21 0,0-20 16,0-1-16,0 0 0,0 0 16,0 21-16,0-20 0,0-1 0,0 0 15,0 0-15,0 0 16,21-21 0,0 0-16,-21-21 15,0 0-15,0 0 16,21 0-16,-21-1 0,21-20 0,-21 21 15,21 0-15,-21 0 0,22-1 16,-1 1-16,-21 0 0,21 0 16,0 0-16,0 0 15,0 21-15,1 21 16,-1 0 0,-21 0-16,0 0 15,21 0-15,-21 1 0,21-1 0,0 0 16,-21 0-16,0 0 0,21 0 15,1 1-15,-22-1 0,21-21 0,0 21 16,-21 0-16,21-21 0,0 0 16,0 21-16,1-21 0,20 0 0,-21 0 15,0 0-15,22 0 0,-22-21 0,21 0 16,-21 21-16,22-21 16,-22 0-16,0-1 0,0 1 0,0 0 15,0 0-15,-21 0 0,0 0 0,22-1 16,-22 1-16,21 0 0,-21 42 47,0 0-47,0 1 15,0-1-15,0 0 0,0 0 0,0 0 16,0 0-16,0 1 16,0-1-16,0 0 0,0 0 0,0 0 15,21-21-15,0 0 0,0 0 16,0 0-16,1 0 0,-1 0 15,21 0-15,-21 0 0,0-21 0,22 21 16,-22-21-16,0 0 0,0 0 16,0-1-16,1-20 0,-1 21 0,-21 0 15,0 0-15,21-22 0,-21 22 0,0 0 16,21-21-16,-21 20 0,0 1 16,0 0-16,0 0 0,0 0 15,0 42 1,-21 0-1,21 0-15,-21 0 0,21 22 16,0-22-16,0 21 0,0-21 0,-21 22 16,21-1-16,0 22 0,0-22 15,-22 21-15,22-20 0,0 20 16,0 1-16,0-22 0,0 22 0,0-1 16,-21 1-16,21-1 0,-21 22 0,0-22 15,21 1-15,0-1 0,-21 1 16,21-1-16,-21 1 0,21-22 0,0 22 15,0-43-15,0 21 0,0 0 0,0-20 16,0-1-16,0 0 0,0 0 16,0-42-1,0 0 1,0 0-16,21-1 0,0-20 16,-21 21-16,21-21 0,0-1 15,-21 1-15,21-22 0,1 1 0,-22-1 16,21 22-16,0-21 0</inkml:trace>
  <inkml:trace contextRef="#ctx0" brushRef="#br0" timeOffset="29321.77">4403 3937 0,'0'0'0,"0"-63"16,0 41-16,-22 22 0,22-21 15,0 0-15,0 0 16,22 21-16,-1 0 15,0-21-15,21 21 16,-21 0-16,22 0 0,-1 0 0,0 0 16,1 0-16,-1 0 0,0 0 0,1 0 15,-22 21-15,0-21 0,0 21 16,-21 0-16,0 0 0,0 1 0,-21-1 16,0 0-16,0 0 0,-22 0 15,22 0-15,-21 1 0,0-1 16,-1 0-16,1 0 0,0-21 0,20 21 15,-20 0-15,21-21 0,21 22 16,-21-22-16,42 0 31,21 0-31,-21-22 16,1 1-16,20 0 0,0 21 0</inkml:trace>
  <inkml:trace contextRef="#ctx0" brushRef="#br0" timeOffset="29911.43">5461 3810 0,'0'0'0,"0"21"0,-21-21 16,21 21-16,21-21 15,0 0-15,0 0 16,22 0-16,-1 0 0,0 0 0,1 0 15,20 0-15,1 0 0,-1-21 16,1 0-16,-1 21 0,1 0 0,-22 0 16,21-21-16,1 21 0,-22 0 0,22-21 15,-22 21-15,-21 0 0,22 0 16,-22-21-16,0 21 0,0 0 0,0 0 16,-21-22-16,0 1 0,0 0 15,-21 21 1,0 0-16,-21-21 0,20 21 0,-20 0 15,21-21-15,-21 21 0,-1 0 0,22 0 16,-21 0-16,21 0 0,-1 0 16,1 0-16,42 0 47,1 0-32,-1 0-15,21 0 0,-21 0 16,0 0-16,22 0 0,-22 0 0,0 0 15,21 0-15,-20 0 0,-1 21 0,0-21 16,0 21-16,-21 0 16,0 0-16,0 1 0,0-1 15,0 0-15,0 21 0,-21-21 0,0 1 16,0-1-16,-1 0 0,-20 0 16,21 0-16,0 0 0,0 1 0,-1-1 15,1-21-15,21 21 0,0 0 16,-21-21-16,0 21 0,21-42 31,0 0-15,21 0-16,0 0 0</inkml:trace>
  <inkml:trace contextRef="#ctx0" brushRef="#br0" timeOffset="30607.99">8424 3683 0,'-21'0'0,"42"0"0,-63 0 0,42-21 15,0 0-15,-21 21 0,21-21 16,-21-1-16,21 1 0,-22 0 16,22 0-16,0 0 15,0 0-15,0-1 0,0 1 0,-21 0 16,21 0-16,0-21 0,0 20 16,0 1-16,0 0 0,0-21 0,21 21 15,1-1-15,-1 1 0,21 0 0,-21 0 16,22 0-16,-22 0 0,21 21 15,0 0-15,-20 0 0,20 0 0,-21 0 16,0 0-16,0 21 0,1 0 16,-22 0-16,0 0 0,0 0 15,0 22-15,-22-22 0,1 21 0,0 1 16,-21-1-16,-1 0 0,1 1 16,0-1-16,-1-21 0,1 21 0,21 1 15,-21-22-15,20 21 0,-20-21 0,42 22 16,0-22-16,0 0 0,0 0 15,0 0-15,0 1 0,0-1 0,21-21 16,22 21-16,-22 0 0,21-21 0,0 0 16,1 0-16,-1 0 0,0 0 15,1 0-15,-22 0 0,21-21 0,1 21 16,-1-21-16,-21 0 0,0-1 0,0 1 16,-21 0-16,0 0 15,0-21-15,0 20 0,-21-20 0,-21 21 16,21 0-16,0 0 0,-22 21 0,22 0 15,-21 0-15,21 0 0,-22 0 16,22 0-16,-21 0 0,21 21 0,-1-21 16,1 21-16,0 0 0,0 0 15,21 0-15,0 1 0,0-1 16,0 0-16,0 0 0,21-21 31,0 0-31,22 0 0,-22 0 0,21-21 0,0 0 16</inkml:trace>
  <inkml:trace contextRef="#ctx0" brushRef="#br0" timeOffset="30843.87">9334 3260 0,'-21'0'16,"21"-21"-16,21 21 15,1 0 1,-1-22-16,0 22 0,0 0 16,21 0-16,1 0 0,-22 0 0,21 0 15,1 0-15,-22 0 0,21 0 16,-21 0-16,0 0 0,-42 0 31,0 0-31</inkml:trace>
  <inkml:trace contextRef="#ctx0" brushRef="#br0" timeOffset="31279.63">9313 3323 0,'0'0'0,"0"21"16,-21 1-16,0-22 0,21 21 0,-21 0 16,21 0-16,-21-21 15,21 21 1,21-21 31,0 0-47,0 0 0,0 0 15,0 0-15,1 0 0,-1 21 16,0-21-16,0 0 0,0 22 0,0-1 16,1-21-16,20 21 0,-21-21 0,0 21 15,0-21-15,1 21 16,-1 0-16,0-21 0,-21 22 0,0-1 15,0 0-15,0 0 0,-21 0 16,0 0-16,-1-21 16,-20 22-16,21-1 0,-21-21 0,-1 0 15,22 0-15,-21 21 0,21-21 0,-22 21 16,22-21-16,-21 0 0,21 0 16,-1 0-16,1 0 0,0 0 0,0 0 15,0 0-15,21-21 47,21 0-47,0 21 0,21-21 0,-20 21 16,-1-22-16</inkml:trace>
  <inkml:trace contextRef="#ctx0" brushRef="#br0" timeOffset="31626.43">10139 3577 0,'0'21'15,"21"-21"32,0-21-47,-21 0 0,21 21 0,-21-21 16,0 0-16,0 0 15,0-1-15,0 1 0,-21 0 16,0 21-16,0 0 0,0 0 0,-1 0 16,1 0-16,0 0 15,0 0-15,0 21 0,0-21 0,-1 21 16,1 1-16,0-22 0,0 21 16,0 0-16,21 0 0,-21-21 15,42 0 1,0 0-1,0 0-15</inkml:trace>
  <inkml:trace contextRef="#ctx0" brushRef="#br0" timeOffset="31960.24">10922 3006 0,'0'0'0,"0"-21"0,0-1 15,-21 22 1,0 0 0,21 22-16,-22-22 0,1 21 0,0 0 15,0 0-15,0 21 0,0-20 0,-1 20 16,1 21-16,0-20 0,-21 20 16,21-20-16,-22 20 0,22 1 0,-21-22 15,-1 21-15,22-20 0,-21-1 0,0 0 16,20 1-16,-20-1 0,21-21 15,0 22-15,0-22 0,-1 0 0,22 0 16,0 0-16,-21 0 0,21 1 16,-21-1-16,21 0 0,21-21 31,0 0-31,22-21 16,-22 0-16,21-1 0</inkml:trace>
  <inkml:trace contextRef="#ctx0" brushRef="#br0" timeOffset="32238.08">10795 3852 0,'-42'22'31,"63"-22"0,0 0-31,0 0 0,-21-22 16,21 22-16,-21-21 0,21 21 0,-21-21 15,0 0-15,0 0 16,-21 0 0,0 21-16,0 0 0,0 0 0,0 0 15,-1 0-15,1 21 0,0-21 16,0 21-16,0 0 0,0-21 16,-1 21-16,1 0 0,0 1 15,0-22-15,21 21 0,-21 0 16</inkml:trace>
  <inkml:trace contextRef="#ctx0" brushRef="#br0" timeOffset="32695.82">1968 5779 0,'0'0'0,"0"-22"0,-42 1 31,63 21-31,0 0 0,1-21 16,20 21-16,21 0 0,-20 0 15,20 0-15,1 0 0,20 0 0,-20 0 16,-1-21-16,1 21 0,-1 0 16,1 0-16,-22 0 0,-21 0 0,22 0 15,-22 0-15,-42 0 16</inkml:trace>
  <inkml:trace contextRef="#ctx0" brushRef="#br0" timeOffset="32940.68">2476 5715 0,'0'0'0,"0"21"0,-21-21 0,21 21 0,0 1 15,-21-1-15,21 21 0,0-21 16,0 22-16,0-1 0,-21 0 0,21 22 16,0-22-16,-21 0 0,21 1 15,0 20-15,-21-20 0,21-1 0,-22 0 16,1 22-16,21-22 0,0-21 15,-21 22-15,21-1 0,-21-21 0,21 0 16,0 0-16,21-21 16,0 0-16,0 0 0,1-21 15,-1 0-15,0 0 0,21-21 16,-21 20-16</inkml:trace>
  <inkml:trace contextRef="#ctx0" brushRef="#br0" timeOffset="33659.26">2963 5863 0,'0'0'16,"43"-106"0,-43 128-1,0-1-15,0 21 0,0 0 16,0 1-16,0-1 0,0 0 0,0 1 16,0-1-16,0 0 0,-22 1 15,22-1-15,0 0 0,-21-20 16,21 20-16,0-21 0,0 0 0,0 0 15,0 1-15,21-22 32,1 0-32,-22-22 0,21 22 15,0-21-15,0 0 0,0 0 0,0 0 16,1 0-16,-1-1 0,0 1 0,-21 0 16,21 0-16,0 21 15,-21 21 1,21-21-16,-21 21 0,0 0 0,22 1 15,-22-1-15,0 0 0,0 0 16,0 0-16,21-21 0,-21 21 16,21 1-16,0-22 0,0 21 15,0-21-15,1 0 0,-1 0 16,0 0-16,21 0 0,-21-21 0,22-1 16,-22 1-16,21 21 0,-21-21 15,1 0-15,20 0 0,-21 0 0,0-22 16,0 22-16,1 0 0,-22 0 0,0 0 15,21 21-15,-21-22 0,0 1 16,21 21-16,-21 21 16,0 1-16,0-1 15,0 0-15,0 21 0,0-21 0,0 1 16,0-1-16,21 21 0,-21-21 16,21-21-16,-21 21 0,0 1 15,21-22-15,1 0 0,-1 0 16,0 0-16,0 0 0,0-22 15,0 1-15,1 0 0,-1 0 16,0 0-16,0 0 0,0-1 0,0 1 16,1 0-16,-1 0 0,0 0 15,0 0-15,-21-1 0,21 22 16,-21 22 0,0-1-16,0 0 0,0 0 15,0 0-15,0 22 0,0-22 0,0 0 16,0 0-16,21 0 0,-21 0 15,22-21-15,-1 22 0,0-22 16,0 0-16,21 0 0,1 0 0,-1 0 16,0 0-16,22 0 0</inkml:trace>
  <inkml:trace contextRef="#ctx0" brushRef="#br0" timeOffset="34233.82">5694 6117 0,'0'0'0,"-43"0"16,-62-21 0,126 0-1,21 21 1,0 0-16,1 0 0,-1 0 0,22 0 15,-1 0-15,1 0 0,-1 0 0,22 0 16,-22 0-16,1 0 0,20 21 16,-20-21-16,-1 0 0,22 0 0,-21 0 15,-1 0-15,-21 0 0,22 0 0,-22 0 16,1-21-16,-22 21 16,0 0-16,0-21 0,0 0 15,-21-1-15,-21 1 0,0 0 16,0 21-16,-22-21 0,22 0 15,-21 21-15,-22 0 0,22-21 0,0 21 16,-1 0-16,22 0 0,-21 0 0,21 0 16,42 21 15,0-21-31,21 0 0,-20 0 16,20 0-16,0 0 0,-21 0 15,22 0-15,-1 21 0,-21-21 0,22 21 16,-22-21-16,0 21 0,-21 0 15,0 1-15,0-1 0,0 0 16,0 0-16,0 0 0,-21 22 0,-22-22 16,22 0-16,0 0 0,-21 21 0,-1-20 15,22-1-15,-21 0 0,21 0 0,0 0 16,-22 0-16,43 1 0,-21-22 16,42 0-1,0-22-15,1 22 0,-1-21 16</inkml:trace>
  <inkml:trace contextRef="#ctx0" brushRef="#br0" timeOffset="34595.82">8213 5525 0,'0'0'0,"21"0"15,0 0-15,21 0 16,-21 0-16,22 0 0,-1 0 0,0 0 15,1 0-15,-1 0 0,22 0 16,-22 0-16,0 0 0,1 0 0,-1 0 16,-21 0-16,21 0 0,-20 0 0,-1 0 15,-42 0 1,-1 0-16,1 0 16,0 0-16,-21 0 0,21 0 15,-22 0-15,22 0 0</inkml:trace>
  <inkml:trace contextRef="#ctx0" brushRef="#br0" timeOffset="35017.58">8234 5715 0,'0'0'0,"-21"21"0,-1 0 0,22 22 0,-21-22 16,0 0-16,21 0 0,-21-21 16,21 21-16,0 1 0,21-22 46,0-22-46,0 1 0,1 0 16,-1 21-16,21-21 0,-21 0 0,22 21 0,-22 0 16,21-21-16,0 21 0,-20 0 15,20 0-15,-21 0 0,21 0 16,-20 21-16,20 0 0,-21 0 0,0 0 16,22 0-16,-22 22 0,0-22 15,-21 0-15,21 21 0,-21-20 0,0-1 16,0 0-16,0 0 0,0 21 0,-21-20 15,0-1-15,-22 0 0,22-21 16,-21 21-16,0-21 0,-1 0 16,1 0-16,0 21 0,-22-21 0,22 0 15,-1 0-15,1 0 0,21 0 16,-21 0-16,20-21 0,1 21 16,0 0-16,0-21 0,0 21 15,21-21-15,21 21 16,0-21-1,0 21-15,0 0 0,22-22 0,-22 1 16,21 21-16</inkml:trace>
  <inkml:trace contextRef="#ctx0" brushRef="#br0" timeOffset="35336.43">9250 5948 0,'0'21'0,"0"0"16,21-21 15,0 0-31,0 0 16,0 0-16,-21-21 0,22 0 16,-1 0-16,-21 0 15,0-1-15,0 1 16,-21 21-1,-1 0-15,1 0 0,0 0 16,0 0-16,0 21 0,0-21 16,-22 22-16,22-1 0,0 0 0,0-21 15,0 21-15,21 0 0,0 0 16,21-21 0,0 0-16,0 0 0</inkml:trace>
  <inkml:trace contextRef="#ctx0" brushRef="#br0" timeOffset="35684.23">10414 5228 0,'-21'0'0,"-43"43"15,43-22-15,21 0 16,-21 21-16,-21 1 0,20-1 16,-20 0-16,0 22 0,-1-22 0,1 22 15,-21-1-15,20 22 0,-20-22 0,20 1 16,-20-1-16,21-20 0,-1 20 16,1-21-16,21 22 0,-22-22 0,22 1 15,0-22-15,21 21 0,0-21 16,0 22-16,-21-22 0,21 0 0,0 0 15,21-21 17,0-21-32,0 0 0,22 0 15,-22-1-15,21-20 0,1 21 16</inkml:trace>
  <inkml:trace contextRef="#ctx0" brushRef="#br0" timeOffset="35963.53">10287 6054 0,'0'0'0,"0"21"0,0 0 16,-21 0-16,0 0 16,21 1-16,-22-1 0,22 0 15,22-21 1,-1 0-16,0 0 16,0 0-16,0 0 0,0 0 0,1-21 15,-1 0-15,0 21 0,-21-22 16,0 1-16,21 0 0,-21 0 0,0 0 15,0 0-15,0-1 16,-21 22-16,0 0 0,0 0 16,-1 22-16,1-22 0,0 21 15,0-21-15,21 21 0,-21-21 16,21 21-16,-21 0 0,21 0 16</inkml:trace>
  <inkml:trace contextRef="#ctx0" brushRef="#br0" timeOffset="37843.81">3768 6138 0,'0'0'0,"21"0"0,0 0 0,0 0 16,0 0-16,0 0 0,1 0 15,-22-21-15,21 0 16,-21 0-16,0 0 16,-21 21-1,-1 0 1,1 0-16,0 0 15,21 21-15,0 0 0,-21 0 0,0-21 16,21 21-16,-21 1 0,21 20 16,-22-21-16,22 0 0,0 0 15,0 1-15,0-1 0,0 0 16,0 0-16,22-21 0,-1 0 16,0 0-16,21 0 0,-21 0 0,22 0 15,-22 0-15</inkml:trace>
  <inkml:trace contextRef="#ctx0" brushRef="#br0" timeOffset="38327.85">4445 6096 0,'-42'0'16,"20"0"-16,1 0 0,0 21 15,0 0-15,0-21 0,0 22 0,21-1 16,-22 0-16,1 0 0,0-21 0,21 21 16,0 0-16,0 1 0,-21-22 15,21 21-15,0 0 16,0 0 0,21-21 15,-21-21-16,21 21-15,-21-21 0,0 0 0,21 21 16,1-22-16,-1 1 0,0 0 0,0 0 16,0 0-16,-21 0 15,21-1-15,1 22 16,-22 22 0,0-1-1,0 0-15,0 0 0,0 0 0,0 0 16,0 1-16,0-1 0,0 0 15,0 0-15,0 0 0,0 0 16,21-21-16,-21 22 0,21-22 16,0 0-16,0 0 15,0 0-15,1 0 0,-1 0 16,0 0-16,0 0 0,0 0 0,0-22 16,1 1-16</inkml:trace>
  <inkml:trace contextRef="#ctx0" brushRef="#br0" timeOffset="39063.98">5016 6117 0,'0'0'16,"0"-21"-16,0 0 0,-21 21 16,-21 0-1,21 0-15,-22 21 0,22-21 0,-21 21 16,0 0-16,-1 1 16,22-1-16,-21 0 0,21 0 0,-1 0 15,1-21-15,0 21 0,21 1 0,0-1 16,0 0-16,0 0 15,21 0-15,0-21 16,1 0-16,-1 0 0,0 0 0,0 0 16,21-21-16,-20 21 0,-1-21 15,0 21-15,0-21 0,21 0 0,-20-1 16,-1 1-16,0 0 0,0-21 0,-21 21 16,21-22-16,-21 22 0,21-21 15,-21-1-15,0 1 0,0 0 16,0-1-16,0 1 0,0 21 0,0-21 15,0 20-15,0 1 0,0 42 32,0 1-17,-21 20-15,21-21 0,-21 21 0,21-20 16,0 20-16,0 0 0,0-21 0,0 22 16,0-22-16,0 21 0,0-21 15,0 22-15,0-22 0,0 0 0,0 0 16,0 0-16,0 1 0,0-1 15,0 0-15,21-21 0,0 0 16,-21 21-16,22-21 0,-1 0 16,0 0-16,0 0 15,0 0-15,0 0 16,1-21-16,-1 0 0,0 0 16,0-1-16,0 1 0,0 21 15,1-21-15,-1 0 0,-21 0 16,21 21-16,-21-21 15,-21 21 1,0 0-16,-1 0 16,22 21-16,-21-21 0,0 21 0,0 0 15,21 0-15,0 0 16,0 1-16,0-1 0,0 0 16,0 0-16,0 0 15,0 0-15,21-21 0,0 22 0,0-1 16,1-21-1,-22 21-15,-22-21 16,1 0 0,0 0-16,0 0 0,0 0 15,0 0-15,-1 0 0,1 0 0,0 0 16,21-21-16</inkml:trace>
  <inkml:trace contextRef="#ctx0" brushRef="#br0" timeOffset="42471.19">8445 6837 0,'0'0'0,"-42"-21"0,0 21 0,-1 0 15,1 0-15,0 0 0,-1 0 0,1 0 16,0 0-16,-1 0 0,1 0 0,21 0 16,-21 0-16,-1 0 0,1 0 15,21 0-15,-22 0 0,1 0 0,21 0 16,-21 21-16,20-21 0,-20 0 15,21 0-15,0 0 16,0 0 0,42 0 15,0 0-31,0 0 16,21 0-16,-20 0 0,20-21 15,0 21-15,22-21 0,-22 21 0,22 0 16,-1-22-16,1 22 0,20 0 0,-20 0 15,20-21-15,1 21 0,0 0 16,-1 0-16,22 0 0,-21 0 16,21 0-16,0 0 0,-22 0 0,22 0 15,-21 21-15,-1-21 0,1 0 0,-21 22 16,20-22-16,-20 21 0,-22-21 16,22 0-16,-22 21 0,-21-21 0,21 0 15,-20 0-15,-1 21 0,0-21 0,-21 21 16,-21-21 46,0 0-62,-1 0 16,1-21-16,0 21 16,0 0-16,-21 0 0,20-21 0,-20 21 15,21 0-15,0 0 0</inkml:trace>
  <inkml:trace contextRef="#ctx0" brushRef="#br0" timeOffset="43267.17">8022 7133 0,'0'0'0,"-21"0"0,0 0 16,0 0-16,-1 0 0,1 0 0,-21 0 15,21 0-15,0 0 0,-1 0 16,1 0-16,0 0 0,0 0 16,42 0 31,0 0-47,22-21 0,-1 21 15,0 0-15,22-21 0,-1 21 0,22 0 16,0-21-16,-1 21 0,1 0 0,21 0 15,0 0-15,21-21 0,-22 21 0,1 0 16,21 0-16,-21 0 0,-21 0 16,21 0-16,-22 0 0,1 0 0,0 0 15,-22 0-15,1 0 0,-1 0 0,-21 0 16,1 0-16,-1 0 0,-21 0 0,22 0 16,-22 0-1,0 0 1,-42 0 31,0 0-32,21-22-15,-22 22 0,1-21 16,0 21-16,0-21 0,0 0 16,0 21-1,21-21-15,-22 21 16,22-21-16,-21 21 0,21-22 31,21 44 0,1-22-15,-22 21-16,0 0 0,21-21 16,-21 21-16,21-21 0,-21 21 15,0 0-15,0 1 16,0-1-16,-21-21 15</inkml:trace>
  <inkml:trace contextRef="#ctx0" brushRef="#br0" timeOffset="43863.84">11938 5821 0,'-21'0'16,"21"21"30,0 0-30,0 0-16,21 1 0,-21 20 16,0-21-16,21 21 0,-21 1 0,0-1 15,21 22-15,-21-22 0,0 21 0,0-20 16,0 20-16,0-20 0,0 20 16,0-21-16,21 1 0,-21-1 0,22-21 15,-22 22-15,0-22 0,21 0 0,0 0 16,0 0-16,0-21 0,22 0 15,-1 0-15,0 0 0,1 0 0,-1 0 16,21 0-16,1-21 0,21 0 0,-22 0 16,22 0-16,-1-22 0,22 22 15,0-21-15,0-1 0,-21 1 16,20 0-16,1-1 0,0 1 0,-21 21 16,-1-21-16,1 20 0,0-20 0,-22 21 15,22 0-15,-43-22 0,22 22 16,-22 0-16,0 0 0</inkml:trace>
  <inkml:trace contextRef="#ctx0" brushRef="#br0" timeOffset="49692.13">14436 1249 0,'21'0'0,"-21"-21"0,21 21 16,0-21-16,0 21 15,-21-22-15,21 22 16,-21-21-16,22 0 16,-22 0-1,0 0-15,0 0 16,-22-1-16,1 22 16,21-21-16,-21 21 0,0-21 0,0 21 15,0 0-15,-1-21 16,-20 21-16,21 0 0,0 0 0,-22 0 15,1 0-15,0 0 0,-1 0 16,1 0-16,0 0 0,-22 0 0,22 21 16,0-21-16,-22 21 0,22 0 15,-1 1-15,-20-22 0,21 21 16,-22 0-16,1 0 0,20 21 16,-20-20-16,20-1 0,-20 0 0,-1 0 15,22 0-15,-21 22 0,20-22 16,1 0-16,21 21 0,-22-21 0,22 22 15,0-22-15,0 21 0,21 1 0,0-22 16,0 21-16,0 0 0,0-20 16,0 20-16,21-21 0,21 21 0,-20-20 15,20 20-15,21-21 0,1 0 16,-1 22-16,1-22 0,21 0 16,-1 0-16,1 0 0,0 0 0,20 1 15,1-1-15,0 0 0,0-21 16,0 21-16,0 0 0,21-21 0,-22 21 15,1-21-15,0 0 0,21 22 16,-21-22-16,21 0 0,0 0 0,0 0 16,0 0-16,-21 0 0,21 0 0,0 0 15,0 0-15,0 0 0,21 0 16,-21-22-16,0 1 0,0 21 0,-21-21 16,21 0-16,-21 21 0,-1-21 15,1 0-15,0-1 0,-21 1 0,21-21 16,-22 21-16,-20 0 0,20-22 15,-41 1-15,20 21 0,-20-22 0,-22 1 16,0 0-16,0-1 16,0 1-16,-21 0 0,0-1 0,0 1 15,0 0-15,-21 21 0,0-22 16,0 1-16,-22 0 0,1 20 0,-21-20 16,20 0-16,-20-1 0,-1 1 15,1 21-15,-22-21 0,22-1 16,-1 1-16,1 0 0,-1-1 0,1 22 15,-1-21-15,1-1 0,-1 22 16,1-21-16,-22 21 0,0 0 0,22-1 16,-22 1-16,22-21 0,-22 42 15,21-21-15,-20 0 0,20-1 0,1 22 16,-1 0-16,-20 0 16,-1 0-16,0 0 0,-21 0 0,1 0 15,-1 0-15,0 22 0,-21-1 16,21 0-16,0 0 0,-21 0 0,21 0 15,-21 1-15,0 20 0,22-21 16,-22 21-16,21-20 0,0 20 0,0 0 16,0 1-16,22-1 0,-22 21 15,21-20-15,0-1 0,1 22 0,-1-22 16,0 0-16,22 22 0,-1-22 16,22 0-16,0 1 0,-1 20 15,22-20-15,0-1 0,21 0 0,0 1 0,0-22 16,0 21-16,21-21 15,0 22-15,22-22 0,-1 0 0,22 0 16,-1-21-16,1 21 0,20 0 16,1-21-16,0 0 0,20 22 0,1-22 15,0 0-15,0 0 0,21 0 0,-21 0 16,21 0-16</inkml:trace>
  <inkml:trace contextRef="#ctx0" brushRef="#br0" timeOffset="50388.31">16023 1207 0,'0'0'0,"-21"-22"0,-21 1 0,-1 0 0,1 0 15,-22 0-15,22 0 0,-21-1 16,-1 1-16,-21 21 0,1 0 16,20 0-16,-20 0 0,20 0 0,-21 0 15,22 0-15,-1 21 0,1 1 16,-22-1-16,43 0 0,-22 0 0,1 21 15,-1-20-15,22 20 0,0-21 16,-1 21-16,1-20 0,21 20 0,0-21 16,0 21-16,21 1 0,0-22 15,0 21-15,0 1 0,0-1 0,0-21 16,0 21-16,21-20 0,0 20 0,0-21 16,21 0-16,-20 0 0,20 1 15,0-1-15,1 0 0,-22-21 16,42 21-16,-20-21 0,-1 0 15,21 21-15,1-21 0,21 0 0,-22 0 16,22 0-16,-1 0 0,1 0 16,0 0-16,-1 0 0,1 0 0,0 0 15,-1-21-15,-20 21 0,21-21 0,-22 0 16,22 21-16,-22-43 0,22 22 16,-22 0-16,22 0 0,-43-21 15,22 20-15,-1-20 0,-20 21 0,-1 0 16,-21-22-16,0 22 0,1 0 15,-22 0-15,0 0 0,0 0 0,0-1 16,-22 1-16,-20-21 0,21 21 16,-21 0-16,-1-1 0,-20-20 15,20 21-15,-20 0 0,-1-22 16,22 22-16,-21 0 0,20 0 0,1 0 16,0 0-16,-1-1 0,22 22 15,-21-21-15,21 21 0,-1 0 0,-20 0 16,21 0-16,-21 0 0,20-21 15,-20 21-15,21 0 0,-21 0 0,-1 0 16</inkml:trace>
  <inkml:trace contextRef="#ctx0" brushRef="#br0" timeOffset="51831.44">11451 974 0,'-21'0'16,"0"0"-16,0 0 16,-1 0 15,44 21 0,-1-21-31,21 0 16,-21 0-16,22 0 0,-1 0 15,0 0-15,1 0 0,20 0 0,1 0 16,-1 0-16,1 0 0,-1 0 16,1 0-16,-1 0 0,1 0 0,-22 0 15,21 0-15,-20 0 0,-1 0 16,0 0-16,-20 0 0,-1 0 0,0 0 16,0 0-16,0 0 15,-42 0 48,0 0-48,0 0-15,0 0 0,-1 0 16,1 0-16,-21 0 0,21 0 16,0 0-16,-22 0 0</inkml:trace>
  <inkml:trace contextRef="#ctx0" brushRef="#br0" timeOffset="52163.36">11430 1016 0,'0'0'0,"127"0"31,-85 21-31,-21-21 0,22 0 15,-1 0-15,22 0 0,-22 21 16,21-21-16,1 0 0,-1 0 0,1 0 16,-1 22-16,-20-22 0,20 0 15,1 0-15,-22 0 0,0 0 0,1 0 16,-22 0-16,21 0 0,-21 0 0,1 0 16,-44 0 30,1-22-30,0 22-16,0-21 0,0 21 16,21-21-16,-21 21 0,-1-21 0</inkml:trace>
  <inkml:trace contextRef="#ctx0" brushRef="#br0" timeOffset="52727.04">12298 593 0,'21'21'16,"-21"0"-1,21-21-15,0 21 16,0-21-16,1 21 0,-1 1 0,0-22 16,0 21-16,0 0 0,0 0 15,22 0-15,-22 0 0,0 1 0,21-1 16,-20 0-16,20 0 16,-21-21-16,21 21 0,-20 0 0,-1 1 15,21-22-15,-21 21 0,22-21 16,-22 0-16,0 21 0,21-21 0,-21 21 15,1-21-15,-1 0 0,0 0 16,0 0-16,-21 21 0,0 0 31,-21-21-15,0 0-16,0 22 16,-1-22-16,1 0 0,0 0 0,0 21 15,-21-21-15,20 0 0,1 21 16,-21-21-16,21 21 0,-22-21 15,1 21-15,21 0 0,-21-21 0,-1 22 16,-20-1-16,20-21 0,-20 21 16,21 0-16,-22-21 0,22 21 0,-22 0 15,22-21-15,0 22 0,-1-22 16,22 21-16,-21 0 0,21-21 0,-1 21 16,1-21-1,21 21-15</inkml:trace>
  <inkml:trace contextRef="#ctx0" brushRef="#br0" timeOffset="85065.02">1355 4678 0,'-22'0'16,"1"0"-1,0 0-15,42 0 94,0 0-78,1 0-16,-1 0 0,0 0 0,0 0 15,21 0-15,1 0 0,-1 0 16,0 0-16,22 0 0,-22 21 0,22-21 16,-1 0-16,1 0 0,-22 0 15,22 0-15,20 0 0,-20 0 0,20 0 16,1 0-16,0 0 0,-1 0 16,1 0-16,0 0 0,21 0 0,-22 0 15,1 0-15,21 0 0,-22 0 16,22 0-16,0 0 0,0 0 15,0 0-15,0 0 0,-1 0 0,1 0 16,21 0-16,-21 0 0,21 0 16,0 0-16,0 0 0,0 0 0,0 0 15,0 0-15,0 0 0,21 0 16,-21 21-16,21-21 0,1 0 0,-1 21 16,0-21-16,0 22 0,21-22 0,-20 21 15,20-21-15,0 21 0,1-21 16,-1 0-16,0 21 0,1-21 0,-1 0 15,0 21-15,1-21 0,-22 0 16,21 0-16,-21 21 0,22-21 0,-22 0 16,0 0-16,21 22 0,-21-1 15,1-21-15,-1 0 0,0 21 16,21-21-16,-21 21 0,1-21 0,-1 21 16,-21-21-16,21 21 0,-21-21 15,-21 0-15,21 0 0,-21 22 0,21-22 16,-22 0-16,-20 0 0,0 0 15,-1 0-15,1 0 0,-43 0 0,22 0 16,-22 0-16,1 0 0,-1 0 0,-21 0 16,0 0-16,0 0 0,1 0 15,-1 0-15,0 0 16,0 0-16,0 0 16,-21 21-16,21-21 15,1 0-15,-1 0 16,0 21-16,0-21 15,0 0-15,0 21 0,1-21 16,-1 0-16,-21 21 16,21 0-16,0-21 0,0 0 15,0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2T04:18:09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0 0,'-22'0'93,"22"21"-93,-21 0 16,21 22-16,0-22 16,0 21-16,0 1 0,0-22 0,-21 21 0,21 0 15,0-20-15,0 20 16,0 0-16,0 1 0,0-22 0,0 21 15,0 0-15,0 1 0,0-1 16,0 0-16,0 1 0,0-1 0,0 22 16,0-22-16,0 21 0,0-20 0,0 20 15,0 1-15,0-22 0,0 22 16,0-1-16,-21-21 0,21 22 0,0-1 16,0-20-16,-21 20 0,21 1 15,0-1-15,0 1 0,0-1 0,0 1 16,0-22-16,0 22 0,0-1 0,0 1 15,0-22-15,0 21 0,0 1 16,0-22-16,21 22 0,-21-1 16,0 1-16,0-1 0,0 1 15,0-1-15,0 1 0,0-1 0,0 1 16,0-1-16,0 1 0,0-1 0,0 1 16,0-1-16,0 22 0,-21-22 15,21 1-15,0-1 0,-21 1 0,21-1 16,0 1-16,-22-1 0,22 1 15,0-1-15,0 1 0,0 21 0,-21-22 16,21 1-16,-21 20 0,21-20 0,0-1 16,0 22-16,-21-22 15,21 1-15,-21 21 0,21-22 0,0 22 16,-21-1-16,21-20 0,0 21 0,0-1 16,0-20-16,0 20 0,-22 1 15,22-21-15,0 20 0,0 1 0,-21 0 16,21-1-16,0-20 0,0 20 0,0 1 15,0 0-15,0-22 0,0 22 16,0 21-16,-21-22 0,21 1 0,0 0 16,0 21-16,0-22 0,0 1 0,0 21 15,0-22-15,0 22 0,0-21 16,0 21-16,0 0 0,0-22 0,-21 22 16,21-21-16,0 21 0,0-1 15,0 1-15,-21 0 0,21-21 0,-21 21 16,21-1-16,0 1 0,0 0 15,-22 0-15,22 0 0,-21 0 0,21-1 16,0 1-16,0 0 0,0 0 0,0 0 16,0 0-16,0-1 0,0 1 15,0 0-15,0 0 0,0 21 0,0-21 16,0 0-16,0-1 0,0 22 0,0-21 16,0 0-16,0 0 0,21 21 15,-21-21-15,22 21 0,-22-21 0,0-1 16,21 22-16,-21 0 0,0-21 0,0 21 15,0 0-15,0 0 0,0-21 16,0 21-16,0 0 0,0-21 16,0 21-16,0 0 0,0 0 0,0-21 15,0 21-15,0 0 0,0 0 0,0 0 16,0 0-16,0-21 0,0 21 16,0 0-16,0 0 0,-21 0 0,21 0 15,-22 0-15,22 0 0,0 0 16,0 0-16,-21 21 0,21-21 0,-21 0 15,0 0-15,21 0 0,0 0 0,-21 0 16,21 0-16,-21 0 0,-1 0 16,22 0-16,0-21 0,0 21 0,-21-22 15,21 22-15,0-21 0,-21-21 16,21 21-16,0 0 0,0-22 16,0 22-16,0-21 0,0-1 0,0 1 15,0 0-15,-21-22 0,21 1 16,0-1-16,0-20 0,-21-1 0,21 0 15,-21-21-15,21 1 0</inkml:trace>
  <inkml:trace contextRef="#ctx0" brushRef="#br0" timeOffset="1529.31">2053 275 0,'0'0'0,"0"-21"15,0 0 1,-21 21-16,0 0 16,21 21-1,0 0-15,-21 0 0,21 1 16,0 20-16,0-21 0,0 0 0,0 0 15,0 22-15,0-22 0,0 0 16,21 0-16,0 0 0,0-21 0,0 22 16,22-22-16,-22 0 0,21 0 15,0 0-15,1 0 0,-1 0 16,0 0-16,1-22 0,-1 1 0,0 0 16,1 0-16,-1 0 0,-21 0 15,0-1-15,1 1 0,-22-21 0,0 21 16,0-22-16,0 1 0,0 21 15,0-21-15,0 20 0,0 1 16,-22 0-16,1 0 0,0 21 16,0 0-16,0 21 0,0 0 15,-1 0-15,1 22 0,0-1 16,21 0-16,-21 1 0,0-1 16,21 22-16,-21-22 0,21 21 0,0-20 15,0 20-15,0-20 0,0 20 16,0 1-16,0-22 0,0 21 0,0-20 15,0-1-15,-22 22 0,22-43 16,-21 21-16,21 0 0,-21-20 0,21-1 16,-21 0-16,-21 0 0,20 0 15,1 0-15,-21-21 0,21 0 16,-22 0-16,22 0 0,-21 0 16,21 0-16,-22 0 0,22-21 15,0 21-15,-21-21 0,21 0 0,-1 0 16,22 0-16,-21-1 15,21 1-15,0 0 0,21 0 16,1 21-16,-1-21 16,0 0-16,0-1 0,21 1 0</inkml:trace>
  <inkml:trace contextRef="#ctx0" brushRef="#br0" timeOffset="2184.26">2730 847 0,'0'42'16,"0"-21"-16,0 0 0,0 1 15,-21-1-15,21 0 0,-21 0 16,21 0-16,0 22 0,0-22 0,0 0 16,0 0-16,0 21 0,0-20 15,0-1-15,0 0 0,0 0 16,0 0-1,0-42 1,0 0 0,0 0-1,0 0-15,0-1 0,21 1 0,-21-21 16,21 0-16,-21 20 0,22-20 16,-1 0-16,-21-1 0,21 22 0,0-21 15,0 21-15,0 0 0,1 21 16,-1 0-16,0 0 0,0 0 15,0 21-15,0 0 0,1 21 16,-1 1-16,-21-22 0,0 21 0,0 0 16,21 1-16,-21-22 15,0 21-15,0-21 0,0 1 0,0-1 16,0 0-16,0 0 0,21-21 31,0 0-31,0-21 16,1 0-16,-1 0 0,0-1 15,0-20-15,0 21 0,0-21 0,1-1 16,-1 22-16,21-21 0,-21-1 16,0 1-16,1 21 0,-1 0 0,0 0 15,0 21-15,0 0 0,0 0 16,-21 21-16,0 0 0,0 0 0,0 21 16,0-20-16,0 20 15,0 0-15,0-21 0,0 22 0,0-22 16,0 21-16,0-21 0,0 1 15,0-1-15,0 0 0,22-21 0,-1 21 16,0-21-16,0 0 16,0 0-16,0 0 0,22 0 0,-22 0 15,21-21-15,-21 0 0,1 0 16,20-1-16,-21 1 0,21 0 0</inkml:trace>
  <inkml:trace contextRef="#ctx0" brushRef="#br0" timeOffset="2525.06">4170 741 0,'0'0'0,"0"-21"16,0-22 0,0 22-16,-21 42 31,21 1-31,0 20 0,-22 0 16,22 1-16,0-1 0,0 21 0,0 1 15,-21-1-15,21 1 0,-21 21 16,21-22-16,0 22 0,-21-1 0,0 1 15,0 21-15,21-21 0,-22-1 16,1 1-16,21 0 0,-21-1 0,21 1 16,-21 0-16,21-1 0,-21-20 15,21 20-15,0-20 0,-21-1 16,-1-20-16,22-1 0,-21 0 0,21 1 16,0-22-16,0 0 0,0-42 31,0 0-31,0 0 15,21-22-15,1 1 0,-1-22 0,-21 22 16,21-21-16,0-22 0,0 21 0,0-20 16,1 20-16</inkml:trace>
  <inkml:trace contextRef="#ctx0" brushRef="#br0" timeOffset="2793.19">4127 1122 0,'0'0'0,"22"-42"0,-22-22 16,0 22-16,0-22 0,0 22 15,21 21-15,0-22 0,0 22 0,0 0 16,0 0-16,22 0 0,-22 21 16,21 0-16,-21 0 0,22 0 0,-1 0 15,-21 0-15,22 0 0,-22 42 16,0-21-16,0 22 0,0-22 0,-21 21 16,0 0-16,0 1 0,0 20 15,0-20-15,-21-1 0,-21 0 0,21-21 16,-22 22-16,1-1 0,0-21 15,-1 0-15,1 1 0,0-1 16,20 0-16,1-21 0,0 0 16,0 21-16,21-42 15</inkml:trace>
  <inkml:trace contextRef="#ctx0" brushRef="#br0" timeOffset="3861.05">14711 508 0,'42'0'16,"-42"21"-16,21-21 0,-21 21 0,21-21 15,1 0-15,-1 0 0,0 0 0,0 22 16,21-22-16,1 0 0,-1 0 16,22 0-16,-22 0 0,21-22 0,22 22 15,-21-21-15,-1 0 0,1 0 16,-22 0-16,21 0 0,-20-1 16,-22 1-16,21 0 0,-21 0 0,-21 0 15,0-22-15,0 22 0,0 0 16,-21-21-16,-21 21 0,21-1 0,-22 22 15,-20-21-15,21 21 0,-22 0 16,1 0-16,-1 21 0,22 1 0,-22-1 16,1 0-16,20 21 0,1 1 15,0-22-15,-1 21 0,22 0 0,21 1 16,0-1-16,0-21 0,0 22 16,0-22-16,21 21 0,1-21 0,20 0 15,-21 1-15,21-1 0,1 0 16,-1 0-16,-21-21 0,22 0 15,-1 21-15,0-21 0,1 0 0,-22 0 16,0 0-16,21 0 0,-42-21 16,0 0-16,0 0 15,-21 21-15,0 0 16,-21 0-16,-1 0 0,1 0 0,-22 0 16,22 21-16,-21 0 0,20 0 15,1 22-15,0-1 0,-1 0 0,1 1 16,21 20-16,-22-21 0,43 1 15,0-1-15,-21 0 0,21 1 0,0-1 16,0-21-16,21 22 0,1-22 16,-1 0-16,21 0 0,0-21 15,1 21-15,-1-21 0,22 0 0,-22 0 16,21 0-16,1 0 0,-22 0 16,22-21-16,-1 21 0,-20-21 0,20 0 15,-21 0-15,22-22 0,-22 22 0,1-21 16,-1 21-16,0-22 0,1 1 15</inkml:trace>
  <inkml:trace contextRef="#ctx0" brushRef="#br0" timeOffset="4073.04">15981 826 0,'0'0'0,"-21"0"47,21 21-47,0 21 0,0-21 15,0 0-15,0 22 0,0-1 0,21-21 16,0 22-16,0-1 0,0-21 0,22 21 15,-22-20-15,0-1 0,0 21 16,0-21-16,0-21 0,1 21 0,-1 1 16,0-22-16,0 0 0,0 0 15,0 0-15,1 0 0,-1 0 16,0-22-16,0 1 16,-21-21-16,21 21 0</inkml:trace>
  <inkml:trace contextRef="#ctx0" brushRef="#br0" timeOffset="4272.77">16468 847 0,'0'0'0,"0"-21"0,0-1 0,0 1 16,0 0-16,-22 21 16,1 0-16,21 21 0,-21 0 0,0 1 15,0-1-15,-22 21 0,22 0 16,0 1-16,-21-1 0,21 0 0,-22 1 16,22-1-16,0 0 0,-21 1 15,20-1-15,1-21 0,-21 22 0,42-22 16,-21 0-16,21 0 0,0 0 0,0 0 15,21-21 1,0 0-16,0 0 0,0 0 16,22 0-16,-1-21 0</inkml:trace>
  <inkml:trace contextRef="#ctx0" brushRef="#br0" timeOffset="4588.59">16912 762 0,'0'0'0,"-21"0"32,21 21-32,-21 0 0,21 22 0,0-22 15,-21 42-15,21-20 0,-22 20 16,22-20-16,0 20 0,0 1 16,0-1-16,0 1 0,0-1 0,0 22 15,-21-22-15,0 1 0,21-1 16,-21 22-16,0-22 0,21-20 0,0 20 15,-21 1-15,-1-22 0,22 0 16,0 1-16,0-1 0,0-21 0,-21 22 16,21-22-16,0 0 0,0 0 0,0 0 15,0-42 17,21 0-32,1-21 0,-1-1 0,-21 1 15,21 0-15</inkml:trace>
  <inkml:trace contextRef="#ctx0" brushRef="#br0" timeOffset="4844.45">16933 995 0,'0'-42'0,"0"84"0,-21-127 0,21 64 0,-21-21 16,21 21-16,0-1 0,0 1 16,0 0-16,21 0 0,0 21 0,22-21 15,-22 21-15,21 0 0,-21 0 16,22 0-16,-1 0 0,-21 0 0,21 21 15,-20 0-15,-1 0 16,0 22-16,0-22 0,-21 21 0,0 0 16,0 1-16,-21-22 0,0 21 15,-22 1-15,22-22 0,-21 21 0,21-21 16,-22 0-16,1 1 0,21-1 0,-21-21 16,20 21-16,1-21 0,0 0 15,-21 0-15,21 0 0,-1 0 0,-20 0 16</inkml:trace>
  <inkml:trace contextRef="#ctx0" brushRef="#br0" timeOffset="5220.1">14711 1736 0,'0'0'16,"-21"0"-16,-1 0 0,1 0 0,21 21 16,43-21-1,-22 0-15,42 0 16,1 0-16,20 0 0,22 0 0,21 0 16,-21 0-16,21 0 0,21 0 15,-21 0-15,21 0 0,1 0 16,-22 0-16,21 0 0,-21 0 0,0 0 15,-21 0-15,-1 0 0,1 0 16,0 0-16,-42 21 0,20-21 0,-20 0 16,-22 0-16,0 0 0,1 0 0,-22 0 15,0 0-15,0 0 16,-42 0 0,0 0-16,0 0 0,-22 0 15,1 0-15,-21 0 0,20 0 0,-20 0 16</inkml:trace>
  <inkml:trace contextRef="#ctx0" brushRef="#br0" timeOffset="6110.15">2074 1736 0,'0'0'16,"-21"0"-16,0 0 0,0 0 16,0 0-16,-1 0 15,1 0 1,0 0-16,0 0 15,42 0 17,0 0-17,22 0-15,-1 0 0,0 0 0,43 0 16,0 0-16,20 0 0,22 0 16,-21-21-16,42 21 0,1-22 0,-1 22 15,21-21-15,22 0 0,-1 21 16,1-21-16,-1 21 0,22-21 0,-22 0 15,1 21-15,-1-22 0,-20 22 16,-22 0-16,21-21 0,-21 21 0,-21 0 16,-21-21-16,0 21 0,-21 0 15,-1 0-15,-20-21 0,-22 21 0,0 0 16,1 0-16,-22 0 0,0 0 0,-21-21 31,-21 21-15,0 0-16,0 0 0,-1 0 15</inkml:trace>
  <inkml:trace contextRef="#ctx0" brushRef="#br0" timeOffset="6233.06">5800 1609 0,'0'42'31,"0"-21"-31,0 0 16</inkml:trace>
  <inkml:trace contextRef="#ctx0" brushRef="#br0" timeOffset="38668.6">550 2794 0,'0'0'0,"-21"0"16,0 0-16,0 0 0,0 0 15,-1 0-15,1 0 0,0 0 16,0 0-16,-21 0 0,20 0 16,1 0-16,-21 0 0,21 0 0,0 0 15,-22 21-15,22-21 0,0 0 16,0 0-16,0 0 0,-1 0 15,1 0 1,42 0 31,1 0-47,20 0 0,-21 0 0,21 0 16,1 0-16,-1 21 0,22-21 15,-1 0-15,1 0 0,20 0 16,-20 0-16,20 0 0,-20 0 0,21 0 15,-22 0-15,22 0 0,-1 0 16,-20 0-16,21 0 0,-22 0 0,1 0 16,-1 0-16,1 0 0,-22 0 15,21 0-15,-41 0 0,20 0 0,-21 0 16,0 0-16,0 0 0,1 0 16,-44 0 46,1 0-46,0 0-16,0 0 0,0 0 0,0 0 15,-1-21-15,1 21 0</inkml:trace>
  <inkml:trace contextRef="#ctx0" brushRef="#br0" timeOffset="39104.33">381 2900 0,'0'0'0,"-42"0"15,20 0-15,-20 0 0,21 0 0,0 0 16,0 0-16,-1 0 0,1 0 15,21 21 17,43-21-32,-22 0 0,21 0 15,22 0-15,-22 0 0,43 0 0,-22 21 16,1-21-16,20 0 16,-20 0-16,20 0 0,1 0 0,-21 0 15,20 0-15,1 0 0,-22 0 16,22 0-16,-21 0 0,-1 0 0,-21 0 15,22 0-15,-22 0 0,1 0 16,-22 0-16,21 0 0,-21 0 0,0 0 16,1 0-1,-22-21 17,-22 21-17,22-21 1,-21 21-16,21-21 0,-21 21 0</inkml:trace>
  <inkml:trace contextRef="#ctx0" brushRef="#br0" timeOffset="39678.22">1609 2413 0,'-22'-21'16,"22"42"15,0 0-31,0 0 16,0 1-16,0-1 0,0 21 0,0-21 16,22 0-16,-1 1 0,0 20 15,0-21-15,21 0 0,-20 0 0,-1 1 16,21-1-16,-21 0 0,22 0 15,-1-21-15,-21 21 0,21-21 0,1 0 16,-22 0-16,21 0 0,1 0 16,-22 0-16,21 0 0,-21 0 15,0 0-15,1 0 0,-1 0 16,0 0-16,0 0 0,-42 0 47,0 0-47,0 21 0,-1-21 0,-20 22 15,21-1-15,-21-21 0,-1 21 16,1 0-16,0 0 0,-22 0 0,22 22 16,-1-22-16,-20 0 0,21 21 15,-1-20-15,1 20 0,0-21 0,-1 21 16,22-20-16,0 20 0,0-21 16,0 0-16,-1 0 0,22 1 15,-21-1-15,21 0 0,0 0 16,0 0-1,0-42 32,0 0-47,21 21 0,1-21 16</inkml:trace>
  <inkml:trace contextRef="#ctx0" brushRef="#br0" timeOffset="40845.42">3895 2688 0,'0'21'16,"21"-21"15,0-21-31,0 0 16,0 21-16,0-21 0,1 0 0,-1 0 15,21-1-15,-21 1 0,0 0 16,22 0-16,-22 0 0,21 0 16,-21-1-16,1-20 0,-1 42 0,-21-21 15,0 0-15,0 0 0,-21 21 16,-1 0-16,1 0 16,0 0-16,-21 0 0,21 0 15,-1 0-15,-20 0 0,21 0 0,0 21 16,0-21-16,-1 21 0,1-21 15,0 21-15,21 0 0,0 0 0,-21 1 16,21-1-16,0 0 16,0 0-16,0 0 0,0 0 0,21 1 15,0-1-15,0-21 0,1 21 16,-1 0-16,0-21 0,21 21 0,-21-21 16,22 21-16,-1-21 15,0 22-15,1-1 0,-1-21 0,22 21 16,-22-21-16,0 21 0,-21 0 0,22-21 15,-22 21-15,0 1 0,0-1 16,-21 0-16,0 0 0,0 0 0,-21 0 16,-21 1-16,21-1 0,-22 0 15,1 0-15,-22 0 0,22 0 0,0-21 16,-1 22-16,1-22 0,0 0 16,-1 0-16,22 0 0,-21 0 0,21 0 15,-22 0-15,22 0 0,-21-22 0,21 22 16,-22-21-16,22 0 15,0 0-15,0 0 0,0 0 0,21-1 16,0 1-16,-21 0 0,21 0 0,0 0 16,0 0-16,0-1 15,0 1-15,21 21 0,0-21 16,0 21-16,0 0 0,0 0 16,1 0-16,-1 0 0,0 0 15,0 0-15,0 0 0</inkml:trace>
  <inkml:trace contextRef="#ctx0" brushRef="#br0" timeOffset="41664.12">4741 2752 0,'0'0'0,"21"0"0,22-21 32,-43 42-1,0 0-15,0 0-16,0 0 15,0 0-15,0 1 16,0-1-16,0 0 0,0 0 15,0 0-15,0 0 16,21 1-16,0-22 0,-21 21 16,21-21-16,0 0 0,1 0 0,-1 0 15,0 0-15,0 0 0,0 0 16,0 0-16,1-21 0,-1-1 0,0 22 16,0-21-16,0 0 0,0 21 15,1-21-15,-1 0 0,-21 0 0,21-1 16,0 1-16,-21 0 15,0 0-15,21 21 16,-21-21-16,21 21 16,-21 21 31,0 0-47,0 0 0,0 0 15,0 1-15,0-1 16,0 21-16,0-21 0,0 0 0,-21 22 15,21-22-15,-21 21 0,21 1 16,0-1-16,0 0 0,0 1 0,0 20 16,0-21-16,0 1 0,0 20 0,0-20 15,0-1-15,0 0 16,0 1-16,0-1 0,0 0 0,0 1 16,0-1-16,0 0 0,0-21 0,0 22 15,0-1-15,0 0 0,0-20 16,-21 20-16,0-21 0,0 0 0,-1 22 15,-20-22-15,21 0 0,-21-21 0,-22 21 16,22 0-16,-22-21 0,1 0 16,-1 0-16,1 0 0,-1-21 0,1 0 15,-1 0-15,1-22 0,-1 22 16,22-21-16,0 0 0,-1-1 0,22 1 16,0 0-16,0-1 0,0 1 15,21 0-15,0-1 0,0 1 16,0 0-16,0-1 0,21 22 0,0-21 15,0-1-15,0 1 0,0 21 16,22-21-16,-22 20 0,21 1 0,1-21 16,-1 21-16,21-22 0,-20 22 15,-1 0-15,22 0 0</inkml:trace>
  <inkml:trace contextRef="#ctx0" brushRef="#br0" timeOffset="42240.79">5461 2709 0,'0'0'0,"0"22"47,0-1-32,0 0-15,0 0 0,0 0 0,0 0 16,0 1-16,0 20 0,-21-21 16,21 0-16,0 0 0,0 1 0,0-1 15,0 0-15,0 0 16,0 0-16,-21-21 16,21-21 30,0 0-46,0 0 0,0 0 16,0-1-16,0 1 0,0 0 16,0 0-16,21 0 0,0 0 0,-21-1 15,21 1-15,0 0 0,22 0 16,-22 0-16,0 0 0,21-1 0,1 22 16,-22-21-16,21 21 0,0 0 15,-20 0-15,20 0 0,-21 0 16,21 0-16,-20 0 0,-1 21 0,0 1 15,0-22-15,-21 42 0,0-21 16,0 0-16,0 0 0,0 1 0,0-1 16,-21 0-16,0 0 0,0 0 15,-1 0-15,1 1 0,0-1 0,0-21 16,21 21-16,-21-21 0,0 21 16,42-42 30,0 21-46</inkml:trace>
  <inkml:trace contextRef="#ctx0" brushRef="#br0" timeOffset="42534.78">6392 2646 0,'0'0'0,"0"-21"0,-42-22 31,21 43-31,0 0 0,-1 0 16,1 0-16,21 22 0,-21-1 0,0 0 15,0 0-15,0 21 0,-1-20 0,1-1 16,21 21-16,0-21 16,-21 22-16,21-22 0,0 0 0,0 21 15,0-21-15,0 1 0,0-1 0,0 0 16,0 0-16,0 0 15,21-21-15,0 0 0,1 0 16,-1 0-16,0 0 16,0 0-16,21-21 0,-20 0 0,20 0 15</inkml:trace>
  <inkml:trace contextRef="#ctx0" brushRef="#br0" timeOffset="43056.48">6858 2159 0,'0'0'0,"-21"-21"15,0 21-15,21 21 16,0 0-16,0 0 16,-22 1-16,22 20 0,-21 0 0,21 1 15,0 20-15,0-21 0,-21 22 16,21-22-16,-21 22 0,0-22 15,21 22-15,-21-22 0,21 0 0,0 1 0,-22-22 16,22 21-16,-21-21 16,21 0-16,-21 1 0,21-1 0,0 0 15,-21-21-15,0 0 16,0 0-16,21-21 16,0 0-16,0-1 15,0 1-15,0 0 0,0 0 16,0 0-16,21 0 0,0-22 0,0 22 15,0 0-15,0-21 0,1 20 16,20 1-16,-21 0 0,21 0 0,-20 0 16,20 21-16,-21 0 0,21-21 15,-20 21-15,-1 0 0,0 0 16,0 21-16,0-21 0,0 21 0,-21 21 16,0-21-16,0 1 0,0-1 15,0 21-15,0-21 0,0 0 0,0 1 16,-21-1-16,0 0 0,0 0 0,0 0 15,21 0-15,-21 1 0,-1-1 16,1-21-16,42-21 47</inkml:trace>
  <inkml:trace contextRef="#ctx0" brushRef="#br0" timeOffset="43465.17">7197 2709 0,'0'0'0,"0"-21"0,0 0 16,0 0-16,0 0 15,21 21-15,0 0 16,0 0-16,0-21 0,0 21 15,22 0-15,-22 0 16,0 21-16,0-21 0,0 21 0,1 0 16,-1 0-16,0 0 0,-21 22 15,21-22-15,-21 0 0,0 0 0,0 0 16,0 1-16,0-1 0,0 0 0,-21 0 16,0 0-16,0-21 15,-1 0-15,1 0 16,0 0-16,21-21 15,0 0-15,0 0 16,0 0-16,0-1 16,0 1-16,0 0 0,21 0 0,-21 0 15,21 0-15,1-1 0,-1 1 16,-21 0-16,21 0 0,0 21 16,0-21-16,0 0 0,22 21 0,-22-22 15,0 22-15,0 0 0,22 0 0</inkml:trace>
  <inkml:trace contextRef="#ctx0" brushRef="#br0" timeOffset="43900.38">7980 2498 0,'-21'0'0,"-1"0"0,1 0 15,0 0-15,0 0 16,0 21-16,0 0 0,-1 0 15,1 0-15,0 1 0,0 20 0,0-21 16,21 21-16,-21-20 0,21-1 16,-22 21-16,22-21 0,0 0 0,0 1 15,0-1-15,0 0 0,0 0 0,0 0 16,22-21 0,-1 0-16,0 0 0,0 0 0,0 0 15,22 0-15,-22 0 0,0 0 16,21 0-16,-21-21 0,1 0 15,20 0-15,-21 0 0,0-1 0,0 1 16,1-21-16,-22 21 0,0-22 0,0 1 16,0 21-16,0-21 0,0-1 15,-22 22-15,1 0 0,0 0 16,-21 0-16,-1-1 0,22 22 0,-21 0 16,0 0-16,20 0 0,-20 0 0,21 22 15,0-1-15,0 0 0,-1 0 16,1 0-16,21 0 0,-21 1 0,21-1 15,0 0-15,0 0 0,0 0 16,21 0-16,0-21 0,1 22 0,-1-22 16,0 0-16,0 21 0</inkml:trace>
  <inkml:trace contextRef="#ctx0" brushRef="#br0" timeOffset="44432.08">8361 2519 0,'-21'0'15,"21"21"1,-22 0-16,22 0 0,0 1 0,0-1 16,-21 21-16,21-21 0,0 0 15,0 22-15,-21-22 0,21 0 16,0 21-16,0-20 0,0-1 0,0 0 15,0 0-15,0 0 0,-21 0 0,21 1 16,-21-22 0,21 21-16,0-42 31,0-1-31,0 1 16,0 0-16,0 0 0,0-21 15,0 20-15,21 1 0,0 0 16,0-21-16,0 21 0,-21-1 0,22 1 15,-1-21-15,21 21 0,-21 0 16,0-1-16,22 22 0,-22-21 16,21 0-16,-21 21 0,22 0 0,-22 0 15,21 0-15,-21 0 0,1 21 16,-1 0-16,0-21 0,0 43 0,-21-22 16,0 0-16,0 0 0,0 22 0,0-22 15,0 21-15,-21-21 0,21 22 16,-21-22-16,0 0 0,-1 0 0,1 0 15,21 0-15,-21 1 16,0-22-16,42-22 47,0 1-47,0 21 0</inkml:trace>
  <inkml:trace contextRef="#ctx0" brushRef="#br0" timeOffset="44672.94">9102 2561 0,'0'64'32,"-22"-43"-32,22 0 0,-21 0 0,21 0 0,0 1 15,0 20-15,-21-21 0,21 0 16,-21 0-16,21 1 0,0-1 15,0 0-15,-21 0 0,21 0 16,0-42 15,21 21-31,-21-21 16</inkml:trace>
  <inkml:trace contextRef="#ctx0" brushRef="#br0" timeOffset="45045.18">9038 2244 0,'0'0'0,"-21"21"0,0 42 31,21-41-31,0-1 0,21-21 16,0 0-16,0 21 0,0-21 0,1 0 15,-1 0-15,0 0 0,0 0 16,0 0-16,0-21 0,1 0 0,-1 21 16,0-22-16,0 1 0,-21 0 15,0 0-15,0 0 0,0 0 0,0-1 16,0 1-16,0 0 0,-21 21 16,0 0-16,0 0 0,-22 0 0,22 0 15,0 0-15,0 0 0,-22 21 16,22 0-16,0 1 0,0-1 0,0 0 15,21 0-15,0 0 0,0 0 16,0 22-16,0-22 0,0 0 0,0 21 16,0-20-16,21-1 0,0 0 15,0 0-15,22-21 0</inkml:trace>
  <inkml:trace contextRef="#ctx0" brushRef="#br0" timeOffset="45668.14">9504 2625 0,'0'-21'31,"21"21"-15,0 0-16,0 0 0,0 0 15,1 0-15,-1 0 0,0 0 16,0 21-16,0-21 0,-21 21 0,21 0 15,-21 0-15,22 0 0,-22 1 16,0-1-16,0 0 0,0 0 16,-22 21-16,1-20 0,-21-1 0,21 0 15,-22 0-15,1 0 0,21 0 16,-21-21-16,20 22 0,1-22 0,-21 0 16,21 21-16,0-21 0,-1 0 15,22-21 1,22 21-1,-1-22-15,0 22 0,0-21 0,0 21 16,0 0-16,22 0 0,-22-21 16,21 21-16,-21 0 0,22 0 0,-1 0 15,-21 0-15,22 0 0,-22 21 16,21-21-16,0 21 0,-20 1 16,20-1-16,-21 0 0,0 0 0,0 0 15,1 0-15,-1 22 0,0-22 0,-21 21 16,0 1-16,0-22 0,0 21 15,0 0-15,0 1 0,-21-22 0,-22 21 16,22-21-16,-21 22 0,0-22 16,-1 0-16,-20 0 0,-1 0 0,22 1 15,-22-1-15,1 0 0,21-21 0,-22 0 16,1 0-16,20 0 0,-20 0 16,20 0-16,1 0 0,0 0 15,-1-21-15,1 21 0,0-21 0,21-1 16,-1 1-16,1 0 0,0 0 15,21 0-15,0 0 0,0-1 0,0 1 16,0 0-16,42 0 0,-20 0 0,-1-22 16,21 22-16,-21 0 0,22 0 15,-1-21-15,0 20 0,1 1 0</inkml:trace>
  <inkml:trace contextRef="#ctx0" brushRef="#br0" timeOffset="46128.85">10223 2752 0,'0'0'0,"0"-21"31,22 21-31,-1-22 15,0 22-15,0-21 0,0 21 16,22-21-16,-22 21 0,0-21 16,0 0-16,0 21 0,0-21 0,1-1 0,-1 1 15,-21 0-15,0 0 16,0 0-16,0 0 0,0-1 16,-21 22-16,-1 0 15,-20 0-15,21 0 0,-21 22 16,20-1-16,-20 0 0,0 0 0,21 21 15,-22 1-15,22-22 0,0 21 16,0-21-16,0 22 0,21-22 0,0 21 16,0-21-16,0 1 0,0-1 0,21 0 15,0 0-15,0-21 0,0 21 16,22-21-16,-22 0 0,0 0 0,21 0 16,-21 0-16,1 0 0,20 0 0,-21 0 15,0 0-15,22 0 16,-22-21-16,0 21 0,0-21 0,0 0 15,0 0-15,1-1 16,-1 1-16</inkml:trace>
  <inkml:trace contextRef="#ctx0" brushRef="#br0" timeOffset="46311.75">10901 2773 0,'-21'0'15,"-1"0"-15,1 0 16</inkml:trace>
  <inkml:trace contextRef="#ctx0" brushRef="#br0" timeOffset="158704.97">1185 4170 0,'0'-21'0,"0"0"16,0-1-16,0 1 15,0 0-15,0 0 16,0 0-16,0 0 0,0-1 16,0 1-16,0 0 0,0 0 15,0 0-15,0 0 16,0-1-16,-21 22 0,0 0 15,0 0 1,0 0-16,-1 0 0,1 0 16,0 0-16,21 22 0,-21-22 15,0 42-15,0-21 0,-1 0 0,1 22 16,0-1-16,0 0 0,0 1 16,0 20-16,-1-21 0,1 1 0,21 20 15,0-20-15,0-1 0,0 0 16,0 1-16,0-1 0,0 0 0,0-21 15,0 22-15,21-22 0,1 0 16,-1 21-16,0-20 0,0-22 16,0 21-16,22 0 0,-22-21 0,21 0 15,-21 0-15,22 0 16,-1 0-16,0-21 0,1 21 0,-1-21 16,0-1-16,1 1 0,-1 0 15,-21-21-15,21 21 0,-20-22 0,-1 1 16,0 0-16,0-1 0,0-20 15,-21 20-15,0-20 0,0-1 0,0 22 16,0-21-16,0 20 0,-21-20 16,0 20-16,0 22 0,-22-21 0,22 21 15,-21-22-15,0 22 0,-1 21 16,1-21-16,0 21 0,-1 0 0,1 0 16,0 0-16,-1 0 0,1 0 15,21 21-15,-22 0 0,22 22 16,-21-22-16,21 21 0,0 1 15,21 20-15,-22-21 0,22 22 0,-21-22 16,21 1-16,0-1 0,0 0 16,0 1-16,0-1 0,0-21 15,0 21-15,0-20 0,21-1 0,1 0 16,-1 0-16,0-21 16,0 21-16,21-21 0,-20 0 0,-1 0 15</inkml:trace>
  <inkml:trace contextRef="#ctx0" brushRef="#br0" timeOffset="159237.21">1820 4255 0,'0'21'31,"-21"0"-16,21 0-15,0 0 0,0 0 0,0 1 16,-21-1-16,21 21 0,0-21 16,0 0-16,0 1 0,-21 20 15,21-21-15,0 0 0,0 0 16,0 22-16,0-22 0,0 0 0,-21 0 16,21 0-16,0 1 15,-22-22 1,22-22-1,0 1-15,0 0 16,-21 0-16,21 0 0,0-22 16,0 22-16,0-21 0,0 21 0,0-22 15,0 1-15,21 21 0,1-21 16,-1-1-16,0 22 0,0 0 0,21 0 16,-20 0-16,20-1 0,0 1 15,1 21-15,-1 0 0,-21 0 16,21 0-16,1 0 0,-1 21 0,-21 1 15,22-1-15,-22 21 0,-21-21 16,0 22-16,0-22 0,0 21 0,-21 0 16,-1-20-16,1 20 0,0-21 15,0 0-15,0 22 0,0-22 0,-1 0 16,1 0-16,0 0 16,21 0-16,-21-21 0,21-21 31,21 0-31,0-21 15</inkml:trace>
  <inkml:trace contextRef="#ctx0" brushRef="#br0" timeOffset="160201.24">2667 3789 0,'0'0'0,"21"0"15,-21-21-15,0 42 32,0 0-32,-21 21 15,21-20-15,-21 20 0,21 0 0,-21 1 16,-1 20-16,22-21 16,-21 22-16,0-22 0,21 22 0,0-22 15,-21 0-15,0 22 0,21-22 16,-21 1-16,21-22 0,-22 21 0,22-21 15,0 22-15,0-22 0,0 0 16,0 0-16,22-21 16,-1 0-16,0 0 0,0 0 0,0 0 15,0-21-15,1 0 0,-1 0 16,21-1-16,-21 1 0,0 0 16,1-21-16,-1 21 0,0-1 15,0-20-15,0 21 0,0 0 0,1 0 0,-1-1 16,0 1-16,0 0 0,-21 42 47,0 0-47,0 1 15,0-1-15,0 21 0,-21-21 0,21 0 16,-21 1-16,21-1 0,-21 21 16,21-21-16,0 0 0,0 1 0,0-1 15,0 0-15,21-21 16,0 21-16,0-21 0,0 0 15,0 0-15,22 0 0,-22-21 16,0 21-16,21-21 0,-20 0 16,-1-1-16,21 1 0,-21 0 15,0 0-15,1 0 0,-22 0 0,21-1 16,-21-20-16,21 21 0,-21 0 16,0 0-16,0-1 0,0 1 15,0 0-15,0 42 31,0 0-15,0 1-16,-21-1 16,21 21-16,-21-21 0,21 0 15,0 22-15,0-22 0,0 21 16,-22-21-16,22 22 0,-21 126 16,21-127-16,0 1 15,0-1-15,0 0 0,0 1 16,0-1-16,0 0 0,0 1 0,0-1 15,0 0-15,0-20 0,0 20 16,0-21-16,0 21 0,0-20 0,0-1 16,0 0-16,-21 0 0,21 0 0,-21 0 15,0 1-15,21-1 0,-21 0 16,-1 0-16,1-21 0,0 21 0,-21-21 16,21 0-16,-22 0 0,22 0 15,-21 0-15,-1 0 0,1 0 16,0 0-16,-22-21 0,22 0 0,0 0 15,-1 0-15,1-1 0,0 1 16,-1 21-16,22-21 0,-21 0 0,21 0 16,-1 0-16,22-1 0,0 1 15,0 0-15,0 0 16,0 0-16,22 0 0,-1-1 0,21 1 16,-21 0-16,22 0 0</inkml:trace>
  <inkml:trace contextRef="#ctx0" brushRef="#br0" timeOffset="161896.42">4784 4551 0,'-22'0'0,"1"21"0,0-21 47,42 0-16,0 0-31,1 0 16,20 0-16,-21 0 0,0 0 16,22-21-16,-22 0 0,21 21 0,-21-21 15,22 21-15,-22-22 0,21 1 0,-21 0 16,0 0-16,22 0 0,-22 0 16,0-1-16,0 1 0,-21 0 15,21-21-15,-21 21 0,22-1 16,-22-20-16,0 21 0,0-21 0,0 20 15,0 1-15,0-21 0,0 21 0,0 0 16,0-1-16,-22 1 16,1 21-16,0 0 15,0 21 17,21 1-32,-21-1 0,21 21 0,0-21 15,0 22-15,-21-1 0,-1 0 0,22 1 16,-21-1-16,21 21 15,-21-20-15,0 20 0,0-20 0,21 20 16,-21 1-16,-1-1 0,1 1 0,0-1 16,21 1-16,-21-1 0,21 22 15,-21-22-15,21 1 0,-21 20 0,21-20 16,0 21-16,-22-22 0,1 1 0,21 20 16,-21-20-16,0 20 0,21-20 15,-21-1-15,21-20 0,0 20 0,-21-20 16,21-1-16,0 0 0,0 1 0,0-22 15,0 0-15,0 0 0,0 0 16,0 0-16,21-21 0,0 0 0,0 0 16,0 0-16,0 0 0,1-21 15,-1 0-15,21 0 0,-21 0 0,22 0 16,-22-22-16,21 1 0,0 21 16,-20-43-16,20 22 0,0 0 0,-21-22 15,22 1-15,-22-1 0,0 1 0,-21-1 16,0-21-16,0 22 0,0-1 15,0-20-15,0 20 0,-21 1 0,0-1 16,0 1-16,-22-1 0,22 22 0,-21 0 16,-1-1-16,1 22 0,21-21 15,-21 21-15,-1-1 0,1 22 0,0-21 16,20 21-16,-20 0 0,21 0 0,0 0 16,0 0-16,21-21 31,21 21-31,0 0 15,0-21-15,0 21 0,22-21 16,-22 21-16,21-21 0,-21-1 0,22 22 16,-1-21-16,0 0 0,-21 0 0,22 0 15,-1 0-15,0-1 0,-20 1 16,20 0-16,-21 21 0,0-21 0,0 0 16,1 0-16,-1-1 0,-21 1 15,0 0 1,0 42 15,0 0-31,0 1 16,0-1-16,0 0 0,0 0 15,0 0-15,0 0 0,0 1 16,0-1-16,0 0 0,-21 0 16,21 0-16,0 0 15,0-42 16,0 0-15,0 0-16,0 0 16,0 0-16</inkml:trace>
  <inkml:trace contextRef="#ctx0" brushRef="#br0" timeOffset="162072.32">5503 4191 0,'0'0'0,"-21"0"32,42 0 15</inkml:trace>
  <inkml:trace contextRef="#ctx0" brushRef="#br0" timeOffset="162568.47">5694 4382 0,'0'0'0,"-21"63"31,-1-42-31,22 0 15,0 1-15,0-1 16,-21-21-16,21 21 0,-21 0 16,21-42 46,0 0-62,0 0 16,0-1-16,0 1 0,21 0 15,0 0-15,1-21 0,-1 20 16,0 1-16,0 0 0,0 0 0,22 0 16,-1 0-16,-21 21 0,21-22 0,-20 22 15,20 0-15,-21 0 16,21 0-16,-20 0 0,-1 0 0,0 0 16,0 22-16,-21-1 0,0 0 0,0 0 15,0 0-15,0 0 0,0 1 16,0 20-16,0-21 0,-21 0 0,0 0 15,21 1-15,-21-1 0,-1-21 16,22 21-16,22-21 47,-22-21-47,21 0 0,0 21 16</inkml:trace>
  <inkml:trace contextRef="#ctx0" brushRef="#br0" timeOffset="163148.6">6667 4233 0,'0'0'0,"0"-84"31,-21 63-31,0 21 0,0 0 16,21-22-16,-21 22 0,0 0 15,-1 0-15,1 0 0,0 0 16,0 0-16,0 22 0,-22-1 0,22 0 16,0 0-16,0 0 0,0 0 0,0 1 15,-1 20-15,1-21 0,0 21 16,21-20-16,0 20 0,0-21 0,0 0 16,0 0-16,0 1 0,0-1 0,0 0 15,0 0-15,21-21 16,0 0-16,1 0 0,-1 0 15,0 0-15,0 0 0,0 0 0,0 0 16,22-21-16,-22 0 0,0 0 16,21-1-16,-20 1 0,-1 0 15,21-21-15,-21-1 0,0 22 0,1-42 16,-1 20-16,0 1 0,0-21 16,0 20-16,0-20 0,1 20 0,-1 1 15,0 0-15,-21-1 0,0 1 0,0 0 16,0 21-16,0-1 0,0 1 15,0 0-15,0 0 0,-21 21 32,21 21-32,0 21 0,-21-20 15,21 20-15,-22-21 0,22 43 0,-21-22 16,21 0-16,0 22 0,-21-1 16,0-20-16,21 20 0,-21-21 0,21 1 15,0-1-15,-21 0 0,21-20 0,0 20 16,0-21-16,0 0 15,0 0-15,0 1 16,21-22-16,0 0 16,-21-22-16,21 1 0</inkml:trace>
  <inkml:trace contextRef="#ctx0" brushRef="#br0" timeOffset="163980.06">7175 3916 0,'0'0'0,"0"21"0,-21-21 16,21 21-16,0 0 15,21-21 1,1 0 0,-1 0-16,21 0 0,-21 0 15,22 0-15,-22-21 0,21 21 16,0-21-16,1 0 0,20 21 0,-20-21 16,-22 0-16,21 21 0,-21-22 15,22 1-15,-43 0 0,0 0 16,0 0-16,0 0 0,0-1 15,-43 1-15,22 21 0,-21 0 16,-1 0-16,1 0 0,0 0 16,-1 0-16,1 0 0,0 21 0,21-21 15,-22 22-15,1-1 0,21 0 16,0 0-16,-1 21 0,1-20 0,0-1 16,21 0-16,0 21 0,0-21 0,0 1 15,0-1-15,21 0 0,0 0 16,-21 0-16,43-21 0,-22 21 0,0-21 15,0 0-15,0 0 0,22 0 16,-22 0-16,21 0 0,-21 0 16,22 0-16,-22 0 0,21 0 0,-21-21 15,1 21-15,-22-21 0,0 0 16,0 0-16,-22 21 16,1 0-16,0 0 15,-21 0-15,21 0 0,-22 21 0,22-21 16,-21 21-16,21 0 0,-22 22 15,22-22-15,0 21 0,0-21 0,0 22 16,-1-1-16,1-21 0,0 21 0,21-20 16,0 20-16,0-21 0,0 0 15,0 22-15,0-22 16,0 0-16,21 0 0,0-21 0,1 0 16,-1 0-16,0 0 0,0 0 0,21 0 15,-20 0-15,20-21 0,-21 0 16,21 0-16,1-1 0,20 1 0</inkml:trace>
  <inkml:trace contextRef="#ctx0" brushRef="#br0" timeOffset="164264.01">8170 3535 0,'0'-42'0,"0"84"0,0-106 15,0 43-15,0 0 16,-21 42-1,21 0-15,0 22 0,-21-22 16,21 21-16,-21 1 0,21-1 0,-21 21 16,21-20-16,0-1 0,0 22 0,-22-1 15,1 1-15,0-1 0,0-21 16,21 22-16,-21-1 0,0-20 0,-1-1 16,22 0-16,0-20 0,-21 20 0,21-21 15,0 0-15,-21 0 0,21 1 16,21-22-1,0 0 1,1-22-16,-1 1 0,0 0 16</inkml:trace>
  <inkml:trace contextRef="#ctx0" brushRef="#br0" timeOffset="164641.34">8191 4233 0,'0'0'0,"0"22"16,0-1 0,22-21 15,-1 0-31,0 0 0,0-21 16,0 21-16,0-22 0,1 1 15,-1 0-15,-21 0 0,21 0 16,-21 0-16,0-1 0,0 1 15,-21 21 1,0 0 0,-1 21-16,1-21 0,0 22 15,0-1-15,0 21 0,21-21 16,-21 0-16,21 1 0,-22-1 0,22 21 16,0-21-16,0 0 0,0 1 15,0-1-15,0 0 0,0 0 16,22-21-1,-1 0-15,0 0 0,0 0 0,21 0 16,-20 0-16,20-21 0,-21 21 0,21-21 16</inkml:trace>
  <inkml:trace contextRef="#ctx0" brushRef="#br0" timeOffset="165332.49">8763 4064 0,'-21'-21'15,"0"21"-15,21 21 16,-22 0-16,1-21 0,21 21 16,-21 22-16,21-22 0,0 0 15,0 0-15,-21 0 0,21 1 0,0 20 16,-21-21-16,21 0 0,0 0 0,-21 1 16,21-1-16,0 0 15,0 0-15,0-42 47,0 0-47,0 0 16,0-1-16,0-20 0,0 21 15,0 0-15,0 0 0,0-1 0,0-20 0,21 21 16,0 0-16,0 0 16,0-1-16,0 1 0,22 0 0,-22 21 15,0-21-15,21 21 0,-20 0 0,20 0 16,-21 0-16,21 0 0,-20 0 15,-1 21-15,0 0 0,21 0 0,-21 1 16,-21-1-16,22 0 0,-22 0 0,0 0 16,0 0-16,0 22 0,0-22 15,0 0-15,0 0 0,-22 0 16,1 1-16,0-1 16,0-21-16,0 0 15,21-21 16,0-1-31,21 1 16,0 0-16,0 0 0,0-21 16,1 20-16,-1 1 0,21-21 0,-21 21 15,0 0-15,22-1 0,-22 1 0,21 21 16,-21 0-16,22 0 0,-22 0 16,21 0-16,-21 0 0,1 0 0,-1 21 15,-21 1-15,0-1 0,0 0 0,0 0 16,0 21-16,0-20 0,0-1 15,0 21-15,-21-21 0,-1 0 0,22 1 16,-21-22-16,0 21 0,21 0 0,-21 0 16,0-21-1,42-21 17,0 0-17</inkml:trace>
  <inkml:trace contextRef="#ctx0" brushRef="#br0" timeOffset="165684.29">9652 4212 0,'21'0'31,"0"0"-15,0 0-16,1-21 0,-1 21 15,0 0-15,0-21 0,0 21 0,0-21 16,1 0-16,-1-1 0,-21 1 16,21 0-16,-21 0 0,0 0 15,-21 21 1,0 0-16,-1 0 0,-20 0 16,21 21-16,0 0 15,0 0-15,-1 0 0,1 1 0,0-1 16,0 0-16,21 21 0,-21-21 0,21 1 15,0-1-15,0 0 0,0 0 16,0 0-16,0 0 0,0 1 0,21-22 16,0 0-16,0 21 0,0-21 0,1 0 15,-1 0-15,21 0 0,-21 0 0,22 0 16,-1 0-16,0-21 0</inkml:trace>
  <inkml:trace contextRef="#ctx0" brushRef="#br0" timeOffset="166160.6">10372 4022 0,'-22'0'15,"44"0"-15,-65 0 16,43 21-16,-21-21 0,21 21 0,0 0 16,0 0-16,0 1 0,0 20 0,0-21 15,-21 0-15,21 22 0,0-22 16,-21 0-16,21 0 0,0 0 0,0 0 15,-21 1-15,21-1 16,-22-21-16,22 21 0,0-42 47,0 0-31,0-1-16,0 1 0,0 0 15,22 0-15,-1-21 0,0 20 0,0-20 16,0 0-16,0-1 0,22 1 0,-1 21 15,-21-21-15,22 20 0,-1 1 0,0 0 16,1 0-16,20 21 0,-42 0 16,22 0-16,-22 0 0,21 21 0,-42 0 15,0 22-15,21-22 0,-21 21 0,0 0 16,0-20-16,0 20 0,-21 0 16,0-21-16,21 22 0,-21-22 15,0 0-15,-1 0 0,1 0 0,21 1 16,0-1-16,-21-21 0,21 21 15,0-42 17,21 21-32,0-21 0,1-1 15,-1 1-15</inkml:trace>
  <inkml:trace contextRef="#ctx0" brushRef="#br0" timeOffset="166456.44">11515 3493 0,'0'-43'16,"0"86"-16,0-65 15,0 44-15,-22-1 16,22 0-16,-21 0 0,21 21 16,0 1-16,-21-1 0,0 0 0,0 1 15,21-1-15,-21 0 0,-1 1 0,1 20 16,0-20-16,0-1 0,0 0 15,0 1-15,21-1 0,-22 0 0,22-21 16,-21 22-16,21-22 0,0 0 0,0 0 16,0 0-16,0 1 15,21-22 1,1 0-16,-1 0 16,0 0-16,0 0 0,0-22 0,0 1 15,1 21-15</inkml:trace>
  <inkml:trace contextRef="#ctx0" brushRef="#br0" timeOffset="166728.29">11049 3874 0,'0'0'0,"-42"0"0,20 0 16,44 0 15,-1 0-31,0 0 0,21 0 0,1 0 15,20 0-15,-21 0 0,22 0 0,-22 0 16,22 0-16,-22 0 0,0 0 0,22 0 16,-22 0-16,1 0 0,-1 0 15,-21 0-15,21 0 0,-20 0 0,-1 0 16,0 0-16,-21-22 16,21 22-16</inkml:trace>
  <inkml:trace contextRef="#ctx0" brushRef="#br0" timeOffset="171543.05">1122 6287 0,'-21'-22'16,"21"1"-16,-22 21 15,22-21-15,-21 0 0,0 0 16,0 0-16,0-1 16,0 1-16,-1 21 0,22-21 15,-21 21-15,0 0 0,0 0 0,0 0 16,0 0-16,-1 0 0,1 0 16,0 0-16,0 21 0,0 0 0,-22 22 15,22-22-15,0 21 0,0 1 16,0-1-16,0 0 0,-1 22 0,1-22 15,21 0-15,0 1 16,-21-1-16,21 0 0,0-20 0,0 20 16,0-21-16,21 0 0,0-21 15,1 21-15,-1-21 0,0 0 0,0 0 16,21 0-16,-20-21 0,20 0 16,0 0-16,-21 0 0,22 0 0,-1-22 15,-21 22-15,22-21 0,-1-1 16,-21 1-16,0 0 0,0-1 0,1 1 15,-1 0-15,-21 21 0,0-1 16,0 1-16,0 0 0,0 0 0,0 42 31,-21 0-31,21 22 16,0-22-16,0 21 0,0 0 16,0 1-16,-22-22 0,22 21 0,0 1 15,0-22-15,0 21 0,0-21 16,22 0-16,-1 1 0,0-1 0,0-21 15,0 0-15,0 0 0,22 0 16,-22 0-16,0 0 0,21 0 0,1-21 16,-22-1-16,21 1 0,-21 0 15,22 0-15,-22-21 0</inkml:trace>
  <inkml:trace contextRef="#ctx0" brushRef="#br0" timeOffset="171968.8">1714 6244 0,'-21'21'31,"21"1"-31,-21-1 0,0 0 0,21 0 16,0 21-16,0-20 0,-21-1 15,21 0-15,-21 21 0,21-21 0,0 1 16,0-1-16,0 0 0,0 0 16,0 0-16,0 0 15,0-42 16,0 0-31,0 0 0,0 0 16,0 0-16,0-1 0,0 1 16,0-21-16,0 0 0,21 20 0,0-20 15,0 21-15,0-21 0,22 20 16,-22 1-16,21 0 0,-21 0 0,22 0 16,-1 21-16,-21 0 0,21 0 15,1 0-15,-1 0 0,-21 0 0,22 21 16,-22 21-16,0-21 0,0 1 15,-21 20-15,0-21 0,0 21 0,0 1 16,0-22-16,-21 21 0,0-21 0,0 1 16,-1 20-16,1-21 0,0 0 15,21 0-15,-21 1 16,42-44 15,0 1-31,0 0 0,1 0 16</inkml:trace>
  <inkml:trace contextRef="#ctx0" brushRef="#br0" timeOffset="172524.48">2942 6287 0,'21'0'0,"-42"0"0,42-22 0,-21 1 15,0 0-15,-21 0 16,0 21-16,21-21 15,-21 21-15,0 0 0,21-21 0,-22 21 16,1 0-16,0 0 0,0 0 0,0 0 16,-22 21-16,22-21 15,0 21-15,0 0 0,0 0 0,0 0 16,-1 1-16,1 20 0,0-21 16,21 0-16,0 22 0,-21-22 0,21 0 15,0 0-15,0 0 0,0 0 0,0 1 16,0-1-16,21-21 15,0 21-15,0-21 0,1 0 0,20 0 16,-21 0-16,0 0 16,0-21-16,22 0 0,-22 21 0,0-22 15,0 1-15,22 0 0,-22-21 0,0 21 16,0-22-16,21 1 0,-20 21 16,-1-22-16,0 1 0,0-21 0,-21 20 15,21 1-15,0-22 0,-21 22 0,0-21 16,22 20-16,-1 1 0,-21 21 15,21-22-15,-21 22 0,0 0 0,0 42 32,0 0-32,-21 22 15,0-1-15,-1 0 0,22 1 0,-21 20 16,21-20-16,0-1 0,0 21 16,0-20-16,0-1 0,0 0 0,0 1 15,0-22-15,0 21 0,0-21 16,0 22-16,0-22 0,21 0 0,1-21 15,-1 21-15,0-21 0,0 0 0,21 0 16,-20 0-16,20 0 0,0 0 16,22-21-16,-22 0 0</inkml:trace>
  <inkml:trace contextRef="#ctx0" brushRef="#br0" timeOffset="173624.23">5482 6244 0,'0'0'0,"-42"43"31,63-43 1,0 0-32,0 0 0,0 0 0,22 0 15,-1 0-15,0 0 0,1-22 16,-1 1-16,0 0 0,22 21 0,-22-21 15,22 0-15,-22 0 0,22-22 0,-22 22 16,0-21-16,1 21 0,-1-22 0,-21 1 16,21 0-16,-20-1 0,-1 1 15,-21 0-15,0-1 0,0-20 16,0 20-16,0 1 0,0 0 16,0 21-16,0-22 0,-21 22 0,21 0 15,-22 0-15,1 21 0,0 0 16,0 0-16,0 21 15,21 0-15,0 0 0,-21 22 0,-1-1 16,22 0-16,-21 22 0,21-1 0,-21-20 16,0 41-16,0-20 0,21-1 0,-21 1 15,-1-1-15,1 22 0,0-22 16,21 22-16,-21 0 0,0-22 0,0 22 16,21 0-16,-22-1 0,1-20 15,21 20-15,-21 1 0,21 0 16,-21-1-16,0 22 0,21-21 0,-21 0 15,21-1-15,-22-20 0,22 20 0,-21-20 16,21-1-16,0 1 0,0-1 0,0-20 16,0 20-16,0-42 0,0 22 0,0-22 15,0 0-15,21 0 0,1-21 16,-1 0-16,21 0 0,-21-21 0,22 0 16,-1 0-16,0-22 0,1 1 0,-1 0 15,21-1-15,-20-20 0,-1-1 0,22 1 16,-22-1-16,21-20 15,-20-1-15,-1 22 0,0-22 0,1 0 16,-22 1-16,-21-1 0,0 21 0,0-20 16,0 20-16,-21-20 0,0 41 0,-22-20 15,1 20-15,0 1 0,-1 0 16,1 21-16,0-1 0,-22 1 0,22 0 16,-1 21-16,1 0 0,0 0 0,21 0 15,-1 0-15,-20 0 0,21 0 16,21-21-1,21 21-15,0-21 16,22 21-16,-22-21 16,0-1-16,21 22 0,1-21 15,-22 0-15,21 0 0,0 0 0,1 0 16,-1-1-16,0 1 0,1 0 0,-1 0 16,0 21-16,-20-21 0,20 0 15,-21-1-15,0 1 0,-21 0 0,21 0 16,-42 21 15,0 0-31,21 21 16,0 0-16,0 0 0,-21 1 0,21-1 15,0 0-15,0 0 0,0 0 16,-21 0-16,21 1 0,0-1 0,0 0 16,0 0-16,0 0 15,21-21 16,-21-21-31,21 0 0</inkml:trace>
  <inkml:trace contextRef="#ctx0" brushRef="#br0" timeOffset="173804.93">6710 5863 0,'0'0'0,"0"-42"15,-21 42 1,-1 0-16,1 0 15,0 0-15,21 21 16,0 0 0,0 0-16,0 1 15,21-22 1,0 21-16</inkml:trace>
  <inkml:trace contextRef="#ctx0" brushRef="#br0" timeOffset="174264.36">6964 6075 0,'0'0'0,"0"21"0,0 0 0,0 0 0,-21 1 15,21-1 1,0 0-16,-22 0 0,22 0 0,-21 0 16,21 1-16,0-1 0,0 0 0,0 0 15,0 0-15,0 0 0,0 1 16,0-1-16,-21-21 47,21-21-47,0-1 0,0 1 15,0 0-15,0 0 0,0 0 0,0-22 16,0 22-16,0 0 0,0-21 16,21 21-16,-21-22 0,21 1 0,1 21 15,-1 0-15,0-22 0,21 22 16,-21 21-16,22-21 0,-1 0 0,-21 21 15,22 0-15,-1 0 0,-21 21 16,21 0-16,-20 0 0,-1 0 0,0 1 16,0 20-16,0-21 0,-21 0 0,0 22 15,0-22-15,0 0 0,0 21 16,0-21-16,0 1 0,-21-1 0,21 0 16,-21-21-16,21 21 0,-21-21 15,21 21-15,-21-21 0,21-21 47,0 0-47,21 0 0,0 21 16</inkml:trace>
  <inkml:trace contextRef="#ctx0" brushRef="#br0" timeOffset="174577.18">7980 5990 0,'0'0'0,"0"-21"0,-21 0 16,-1 0-16,1 21 0,0-21 16,0 21-16,0 0 0,0-22 15,-1 22-15,1 0 0,0 0 16,0 0-16,0 22 0,0-1 16,-1 0-16,1 0 0,0 0 0,0 22 15,21-22-15,0 21 0,-21-21 0,21 0 16,0 22-16,0-22 0,0 0 15,0 0-15,0 22 0,0-22 0,21 0 16,0 0-16,0-21 0,0 0 16,1 0-16,-1 0 0,0 0 15,0 0-15,0 0 0,0 0 0,1 0 16,-1-21-16,21 0 0,-21 0 0,0-22 16,1 22-16,-1 0 0,21-21 15</inkml:trace>
  <inkml:trace contextRef="#ctx0" brushRef="#br0" timeOffset="174812.25">8255 5546 0,'0'0'0,"21"-43"0,-21-20 0,21 21 16,-21-1-16,0 22 0,0 0 0,0 0 15,0 0-15,-21 42 16,0 0-16,0 0 0,0 21 16,-1 1-16,1 20 0,21-20 0,-21 20 15,0 1-15,0-1 0,21 1 0,0-1 16,0 1-16,-21-22 0,21 21 15,0-20-15,0-1 0,-22-21 16,22 22-16,0-22 0,0 0 0,0 0 16,0 0-16,0 0 0,22-21 15,-1 0-15,0 0 16,0 0-16,0-21 0,0 21 16</inkml:trace>
  <inkml:trace contextRef="#ctx0" brushRef="#br0" timeOffset="175472.59">8509 5694 0,'0'0'0,"0"21"15,0 0 1,21-21 31,0 0-47,0-21 0,22 21 16,-22-21-16,21 0 0,-21 0 15,22 21-15,-1-22 0,0-20 16,-20 21-16,20 0 0,-21 0 0,0-22 15,0 22-15,1 0 0,-22 0 0,0 0 16,0-1-16,0 1 0,-22 21 16,1 0-16,0 0 0,-21 0 15,-1 0-15,1 0 0,21 21 0,-21 1 16,-1-1-16,1 0 0,0 21 16,20 1-16,1-1 0,0 0 0,0-21 15,21 22-15,-21-1 0,21-21 0,0 22 16,0-22-16,0 0 0,0 21 15,21-21-15,0-21 0,0 22 0,22-1 16,-22-21-16,0 0 0,21 0 16,-21 0-16,22 0 0,-22 0 15,21 0-15,-21 0 0,1 0 0,20 0 16,-42-21-16,21 21 0,-21-22 0,-21 1 16,0 21-1,0 0-15,-22 0 0,22 0 16,-21 21-16,-1-21 0,1 22 0,0-1 15,-1 0-15,1 0 0,21 21 0,-21-20 16,20-1-16,1 0 16,0 0-16,21 0 0,0 0 0,0 1 15,0-1-15,0 0 0,0 0 16,21 0-16,0-21 0,1 0 0,-1 0 16,0 0-16,21 0 0,-21 0 15,1 0-15,20 0 0,-21-21 0,21 21 16,-20-21-16</inkml:trace>
  <inkml:trace contextRef="#ctx0" brushRef="#br0" timeOffset="175780.41">9440 5355 0,'0'0'0,"0"-42"0,0 0 0,0 20 15,0 1-15,0-21 0,0 21 16,-21 0-16,0 21 15,0 21-15,0 0 16,21 0-16,-22 21 0,22-20 16,0 20-16,-21 21 0,21-20 0,-21 20 15,21 1-15,0-22 0,0 22 0,-21-1 16,21 1-16,-21-1 0,21-21 16,-21 22-16,21-22 0,0 1 0,0-22 15,-22 21-15,22-21 0,0 22 0,0-22 16,0 0-16,0 0 15,22-21 17,-1-21-32,0 0 15</inkml:trace>
  <inkml:trace contextRef="#ctx0" brushRef="#br0" timeOffset="176154.19">9398 5927 0,'-21'63'16,"21"-42"0,21-21-1,0 0 1,0 0-16,0 0 0,1 0 16,-1 0-16,21-21 0,-21 21 0,0-21 15,1 0-15,-1 21 0,0-21 0,0 0 16,-21-1-16,0 1 0,0 0 0,0 0 15,0 0-15,0 0 16,-21 21-16,0 0 0,0 0 0,-1 0 16,1 21-16,0-21 0,0 21 0,0 0 15,0 21-15,-1-20 0,1 20 16,0-21-16,21 0 0,0 22 0,0-22 16,0 0-16,0 0 0,0 21 15,0-20-15,0-1 0,0 0 16,21-21-16,0 0 15,1 0-15,-1 0 0,0 0 0,0 0 16,21 0-16,-20 0 0,-1 0 0,21-21 16,-21 0-16,22-1 0,-1 1 0</inkml:trace>
  <inkml:trace contextRef="#ctx0" brushRef="#br0" timeOffset="176824.46">9969 5800 0,'0'21'0,"-21"0"16,21 0-16,-21 22 0,21-22 16,0 0-16,0 0 0,0 21 15,-21-20-15,21-1 0,-21 0 0,21 0 16,0 0-16,0 0 0,0 1 0,0-1 16,-21-21-16,21 21 0,0-42 46,0 0-30,0-1-16,0 1 0,0 0 0,0 0 16,21-21-16,0 20 0,-21-20 15,21 21-15,0-21 0,0 20 16,22-20-16,-22 21 0,0 0 0,21 0 16,-20-1-16,-1 1 0,21 0 0,-21 21 15,0 0-15,1 0 0,20 0 16,-21 21-16,0 0 0,-21 1 0,21-1 15,-21 21-15,22-21 0,-22 0 0,0 22 16,0-22-16,0 21 0,0-21 16,0 1-16,0-1 0,-22 0 0,1 0 15,0 0-15,21 0 0,0 1 0,-21-22 16,0 21-16,21-42 47,0-1-47,0 1 0,0 0 15,0 0-15,21-21 0,0 20 16,0 1-16,0-21 0,1 21 16,-1-22-16,21 22 0,-21 0 0,0 0 15,1 0-15,-1 0 0,0-1 0,0 22 16,0 0-16,0 0 0,1 0 16,-1 0-16,-21 22 0,0-1 0,0 0 15,21 0-15,-21 21 0,0-20 0,0 20 16,0-21-16,0 0 0,0 22 15,0-22-15,0 0 0,0 0 0,0 0 16,0 0-16,0 1 16,-21-22-16,21 21 0,0-42 47,0-1-47</inkml:trace>
  <inkml:trace contextRef="#ctx0" brushRef="#br0" timeOffset="177196.56">10795 5884 0,'21'0'15,"0"0"-15,0-21 16,1 0-16,-1 21 0,0-21 15,21 21-15,-21-21 0,1 21 0,20-21 16,-21-1-16,-21 1 0,0 0 16,0 0-16,-21 21 15,0 0-15,0 0 16,-22 0-16,22 21 0,-21-21 0,21 42 16,-22-20-16,22-1 0,0 0 15,-21 21-15,42-21 0,-22 22 16,22-22-16,0 0 0,0 21 0,0-20 15,0-1-15,0 0 0,0 0 0,22 0 16,-1 0-16,0-21 16,0 0-16,21 22 0,-20-22 0,-1 0 15,21 0-15,-21 0 0,22 0 0,-22-22 16,21 22-16,-21-21 0,22 0 0,-22 0 16,0 0-16</inkml:trace>
  <inkml:trace contextRef="#ctx0" brushRef="#br0" timeOffset="177651.3">11303 5736 0,'0'64'15,"0"-43"1,0 0-16,0 0 0,0 0 16,0 1-16,0 20 0,0-21 0,0 0 15,0 0-15,0 1 0,0-1 0,0 0 16,0 0-16,0 0 15,0-42 32,0 0-31,0 0-16,0 0 0,0-1 16,0 1-16,0 0 0,21-21 0,-21 21 15,21-22-15,0 22 0,1-21 16,20 21-16,-21-1 0,0-20 0,22 21 15,-22 0-15,21 21 0,-21-21 0,22 21 16,-22 0-16,0 0 0,0 0 16,0 21-16,0-21 0,-21 21 0,0 21 15,0-21-15,0 1 0,0-1 0,0 21 16,0-21-16,0 22 0,0-22 16,0 0-16,-21 21 0,0-21 15,21 1-15,-21-1 0,21 0 0,0 0 16,-21-21-16,21 21 0,-21-21 0,-1 0 15,22 21-15,0-42 32</inkml:trace>
  <inkml:trace contextRef="#ctx0" brushRef="#br0" timeOffset="177980.88">12065 5186 0,'0'-21'31,"0"42"-31,-21 0 0,21 0 16,0 0-16,-21 1 0,21 20 15,0 0-15,0 1 0,-22-1 0,22 0 16,-21 1-16,21 20 0,0-21 0,-21 1 15,0 20-15,21-20 0,-21-1 0,21 0 16,0 1-16,-21-22 0,21 21 16,-22-21-16,22 0 0,0 1 0,0-1 15,0 0-15,0 0 0,-21-21 16,21 21-16,0-42 47,21 0-47,1 0 0</inkml:trace>
  <inkml:trace contextRef="#ctx0" brushRef="#br0" timeOffset="178384.65">12319 5673 0,'-42'0'31,"20"0"-31,1 21 0,0-21 16,21 21-16,-21 0 0,21 0 0,-21-21 16,21 22-16,0-1 0,0 0 0,0 0 15,0 0-15,0 0 16,0 1-16,0-1 16,21-21-16,0 21 0,0-21 15,0 0-15,1 21 0,-1-21 16,0 0-16,0 0 15,0 0-15,0 21 0,-21 0 32,0 1-32,-21-22 15,0 0-15,0 21 0,0-21 16,0 21-16,-1-21 0,-20 0 0,21 21 16,0-21-16,-22 0 0,22 0 0,0 21 15,0-21-15,0 0 0,0 0 16,-1 0-1,22-21 1,0 0-16</inkml:trace>
  <inkml:trace contextRef="#ctx0" brushRef="#br0" timeOffset="178725.45">11790 5419 0,'-21'0'31,"42"0"-31,-21 0 0,21 0 16,0-21-16,21 21 0,-20 0 16,20 0-16,0-22 0,22 22 0,-22 0 15,0 0-15,22-21 0,-22 21 0,22 0 16,-22 0-16,0-21 15,-20 21-15,20 0 0,-21 0 0,21 0 16,-20 0-16,-1 0 0,0 0 16,0 0-1,-21 21 17,-21-21-17,0 0 1</inkml:trace>
  <inkml:trace contextRef="#ctx0" brushRef="#br0" timeOffset="191848.54">13017 2646 0,'0'0'0,"-21"0"0,-21 0 15,21 0-15,-22 0 0,22 0 0,0 0 16,0 0-16,0 0 0,0-21 0,-1 21 16,44 0 15,-1 0-31,21 0 0,0 0 16,1 0-16,-1 0 0,0 0 15,22 0-15,-1 0 0,1 0 0,-1 0 16,1 0-16,-1 0 0,22 0 15,-21 0-15,-1 0 0,1 0 16,-1 0-16,-21 21 0,22-21 0,-43 0 16,21 0-16,-20 0 0,-1 0 0,0 0 15,-42 0 1,-22 0 0,22 0-16,0 0 0,0 0 15,-21 0-15,20 0 0,-20 0 0,21 0 16,0 0-16</inkml:trace>
  <inkml:trace contextRef="#ctx0" brushRef="#br0" timeOffset="192124.39">13017 2688 0,'0'0'0,"-63"21"31,63 1-15,21-22-1,0 0 1,0 0-16,22 21 0,-1-21 0,0 0 16,1 0-16,20 0 0,1 0 15,-1 0-15,1 0 0,-22 0 0,22 0 16,-1 0-16,1 0 0,-1 0 0,-21 0 16,1 0-16,-1 0 15,0 0-15,-20 0 0,-1 0 0,0 0 16,-21-21-16,0-1 15,0 1-15</inkml:trace>
  <inkml:trace contextRef="#ctx0" brushRef="#br0" timeOffset="192537.05">13864 2328 0,'0'0'0,"0"-21"0,-21 21 0,0 0 16,0 0-1,-1 0-15,1 0 16,21 21-16,0 1 0,0-1 16,0 0-16,0 0 0,0 0 15,0 0-15,21 1 0,1-1 0,-1 0 16,0 0-16,0 0 0,21 0 0,-20-21 16,20 22-16,0-22 0,-21 0 15,22 0-15,-1 0 0,0 0 0,-20 0 16,20 0-16,0 0 0,-21 0 0,1 0 15,-1 0-15,0 0 0,0 0 16,-42 0 0,0 0-1,0 0-15,-22 0 0,22 21 16,-21 0-16,-1 0 0,1 0 0,0 22 16,-1-22-16,1 21 0,0-21 0,21 22 15,-22-22-15,1 21 0,0-21 16,20 22-16,1-22 0,0 0 0,0 0 15,0 21-15,21-20 0,0-1 16,21-21 0,0 0-16,21 0 0,-20 0 15,20 0-15</inkml:trace>
  <inkml:trace contextRef="#ctx0" brushRef="#br0" timeOffset="193125.07">15303 2477 0,'43'-22'15,"-22"22"-15,0-21 16,0 21-16,0-21 0,1 0 15,-1 21-15,21-21 0,-21 0 0,0-1 16,22 22-16,-22-21 0,0 0 16,0 0-16,-21 0 0,0 0 15,0-1 1,-21 22-16,0 0 0,-21 0 0,-22 0 16,22 0-16,-22 22 0,1-1 15,-1-21-15,1 21 0,-1 0 0,22 0 16,0 0-16,-1 1 0,1-1 0,21 0 15,21 0-15,0 0 0,0 0 16,0 1-16,0-1 0,21 0 0,0 0 16,21 0-16,1 0 0,20 1 0,-20-1 15,-1 0-15,21 0 16,-20 21-16,20-20 0,-20-1 0,-1 0 16,-21 21-16,21-21 0,-20 1 0,-1 20 15,0-21-15,-21 0 0,0 0 16,0 1-16,-42-1 0,20 0 15,-20-21-15,0 0 0,-1 0 0,-20 0 16,21 0-16,-22 0 0,1 0 16,-1 0-16,1 0 0,20-21 0,1 21 15,0-21-15,-1-1 0,1 22 0,21-21 16,0 0-16,-1 0 0,22 0 16,-21 0-16,21-1 0,0 1 15,21 21-15,1-21 0,-1 21 16,21-21-16,0 21 0,1-21 15,-1 21-15,0-21 0,22 21 0,-22 0 16</inkml:trace>
  <inkml:trace contextRef="#ctx0" brushRef="#br0" timeOffset="193640.02">15854 2625 0,'0'21'31,"-21"0"-31,-1 0 16,22 0-16,0 1 16,0-1-16,-21 0 0,21 0 0,-21 0 15,21 0-15,-21 1 0,21-1 0,0 0 16,0 0-16,0 0 0,0 0 16,0 1-16,21-22 15,0 0-15,0 0 0,22 0 16,-22 0-16,0 0 0,21 0 15,1 0-15,-1-22 0,0 1 0,1 21 16,-22-21-16,21 0 0,-21 0 0,22 0 16,-22-1-16,0 1 0,0 0 15,0-21-15,-21 21 0,0-1 16,0 1-16,0 0 0,0 0 16,0 0-16,0 0 15,0 42 1,-21 0-1,21 21-15,-21-21 0,21 1 16,-21 20-16,21-21 0,-21 21 0,21 1 16,0-1-16,-21 0 0,-1-20 15,22 41-15,-21-21 0,21 1 0,0-1 16,0 0-16,0 22 0,0-1 0,0-20 16,0 20-16,0-20 0,21-1 15,-21 0-15,0 22 0,22-22 16,-22 0-16,0 1 0,0-22 0,0 21 15,-22 1-15,1-22 0,0 0 0,-21 0 16,21 0-16,-22 0 0,1 1 16</inkml:trace>
  <inkml:trace contextRef="#ctx0" brushRef="#br0" timeOffset="193772.67">15938 4001 0,'-42'0'0,"0"21"0,-64-21 15,42 0-15,318-21 0,-550 21 0,254 0 16,-22-22-16,22 1 0,0 0 0,-1 0 16,1 0-16,21 0 0,-22-22 15,22 22-15,0 0 0,21 0 0,0 0 16,0-1-16,0-20 0,0 21 15,0 0-15,21 0 0,0-22 0,22 22 16,-22-21-16,21 21 0,1-22 16,-1 1-16,0 0 0</inkml:trace>
  <inkml:trace contextRef="#ctx0" brushRef="#br0" timeOffset="194517.24">16637 2540 0,'0'21'31,"0"0"-31,0 1 0,-21-1 16,21 0-16,0 0 0,0 0 15,0 22-15,0-22 0,0 0 0,0 0 16,0 0-16,0 0 0,0 1 0,0-1 15,0 0-15,0 0 0,0 0 16,0-42 31,0 0-47,0 0 0,0 0 16,21-1-16,-21 1 0,21 0 15,-21 0-15,0-21 0,21 20 16,0-20-16,1 21 0,-1 0 0,0-22 15,0 22-15,0-21 0,0 21 0,22 0 16,-22 21-16,21-22 0,1 22 16,-22 0-16,21 0 0,-21 0 0,22 0 15,-22 22-15,0-1 0,0 21 0,0-21 16,0 22-16,1-22 0,-22 21 16,0-21-16,0 22 0,0-22 0,0 21 15,0-21-15,0 0 0,0 1 16,0-1-16,0 0 15,-22 0-15,22 0 16,-21-21 15,0 21-31,0-21 16,0 0-16,0 0 0,-1 0 0,1 22 16,0-22-16,-21 0 0,21 0 15,-22 0-15,22 0 0,0 0 0,0 0 16,0 0-16,-1 0 0,44 0 47,-1 0-47,0 0 0,0 0 15,0 0-15,0 0 0,1 0 16,-1 0 0,-21-22-1,0 1 1,0 0-1,21 0 1,0 0-16,0 21 0,22-21 0,-22 21 16</inkml:trace>
  <inkml:trace contextRef="#ctx0" brushRef="#br0" timeOffset="195024.92">17992 2392 0,'0'0'0,"0"-21"15,0 0-15,0-1 16,-22 22-16,1 0 15,0 0-15,0 0 16,0 0-16,0 22 0,-22-1 0,22 21 16,0-21-16,0 22 0,-22-1 15,22 0-15,0-21 0,0 22 16,0-1-16,0 0 0,-1-20 0,22 20 16,0-21-16,0 0 0,0 0 15,0 1-15,0-1 0,22 0 0,-1 0 16,21-21-16,-21 0 0,0 0 0,22 0 15,-22 0-15,21 0 0,-21 0 16,22 0-16,-1-21 0,0 21 0,1-21 16,20 0-16,-20-22 0</inkml:trace>
  <inkml:trace contextRef="#ctx0" brushRef="#br0" timeOffset="195548.62">18563 2032 0,'0'0'0,"0"-42"0,0 21 0,0-1 0,0 1 16,0 0-16,-21 0 0,0 21 16,0 0-16,21 21 15,0 0-15,-22 0 0,1 22 16,21-22-16,0 21 0,-21 1 0,0 20 16,21-21-16,-21 1 0,0 20 0,21-20 15,-22 20-15,22-21 0,-21 22 16,21-22-16,0 1 0,-21-1 0,21 0 15,-21 1-15,21-22 0,-21 0 16,21 0-16,-21 0 0,21 0 16,0 1-16,-22-22 31,22-22-31,0 1 16,0 0-16,0 0 0,0 0 0,0 0 15,0-1-15,0 1 0,0-21 16,22 21-16,-1-22 0,0 1 0,21 21 15,-21-21-15,22 20 0,-1 1 0,0 0 16,1 0-16,-1 0 16,0 21-16,1 0 0,-22 0 0,21 0 0,-21 0 15,1 21-15,-1 0 0,0 0 16,0 22-16,-21-22 0,0 21 16,0 0-16,0-20 0,0 20 0,-21-21 15,0 21-15,0-20 0,-1-1 16,1 0-16,0 0 0,0 0 15,0 0-15,0-21 0,42-21 47,0 0-47,0 21 0,0-21 0,0 0 16</inkml:trace>
  <inkml:trace contextRef="#ctx0" brushRef="#br0" timeOffset="195949.39">18986 2434 0,'0'0'0,"0"-21"31,0 0-31,0 0 0,22 21 0,-1 0 16,0-21-16,0 21 0,0 0 15,0 0-15,1 0 0,-1 0 0,21 21 16,-21 0-16,0 0 0,1 0 15,20 0-15,-21 1 0,0-1 0,0 21 16,1-21-16,-22 0 0,0 22 16,0-22-16,0 0 0,0 0 0,0 0 15,-22 1-15,1-1 0,0-21 16,0 21-16,0-21 0,0 0 16,-1 0-1,22-21-15,0 0 16,0-1-16,0 1 0,0 0 15,0 0-15,22 0 0,-22-22 16,21 22-16,0-21 0,0 21 0,0-22 16,0 22-16,1 0 0,-1 0 15,0 0-15,0 21 0,0-21 16,0-1-16,1 22 0,-1 0 0,0 0 16,0-21-16,0 21 0,0 0 0</inkml:trace>
  <inkml:trace contextRef="#ctx0" brushRef="#br0" timeOffset="196356.16">19939 2265 0,'-21'0'32,"0"21"-32,-1-21 0,1 21 15,0 0-15,0 22 0,0-22 16,0 0-16,-1 21 0,1 1 0,0-22 15,0 21-15,21-21 0,0 22 0,0-22 16,0 0-16,0 21 0,0-20 16,0-1-16,21 0 0,0 0 15,0-21-15,22 0 0,-22 0 0,21 0 16,-21 0-16,22 0 0,-22 0 16,0 0-16,21-21 0,-20 0 0,-1 0 15,0-1-15,0 1 0,0-21 16,-21 0-16,0-1 0,21 1 0,-21 0 15,0-1-15,0 1 0,0 0 16,-21 20-16,0 1 0,0 0 16,0 0-16,-22 21 0,22 0 0,0 0 15,-21 0-15,21 0 0,-1 0 0,-20 21 16,21 0-16,0 0 0,21 1 16,0 20-16,0-21 0,0 21 0,0-20 15,0 20-15,0-21 0,0 0 16,0 0-16,21 1 0,0-1 0</inkml:trace>
  <inkml:trace contextRef="#ctx0" brushRef="#br0" timeOffset="196856.89">20595 2286 0,'-42'0'31,"21"21"-31,21 0 0,0 1 16,-22-1-16,22 21 0,-21-21 0,21 22 15,-21-22-15,21 21 0,0 0 16,0-20-16,-21 20 0,21-21 0,-21 0 16,21 0-16,0 1 0,0-1 0,0 0 15,0 0 1,0-42-1,0 0 1,0 0-16,0-1 16,0-20-16,21 21 0,0 0 0,-21-22 15,21 1-15,0 21 0,1-21 16,-1 20-16,21-20 0,-21 21 0,0-21 16,22 20-16,-1 1 0,-21 21 0,22-21 15,-22 21-15,21-21 0,-21 21 16,0 0-16,22 0 0,-43 21 0,21 0 15,-21 0-15,21 1 0,-21 20 16,0-21-16,0 21 0,0-20 16,0 20-16,0-21 0,-21 21 0,0-20 15,0-1-15,-1 0 0,22 0 16,-21 0-16,0 0 0,21 1 0,-21-22 16,21 21-16,0-42 31</inkml:trace>
  <inkml:trace contextRef="#ctx0" brushRef="#br0" timeOffset="197076.78">21315 2328 0,'0'0'15,"0"22"1,-21-1-16,21 0 0,0 21 0,-22-21 15,1 1-15,21 20 0,-21-21 16,21 21-16,-21-20 0,21 20 0,0-21 16,-21 0-16,21 0 0,-21 1 15,21-1-15,-22-21 0,22 21 16,0-42 0</inkml:trace>
  <inkml:trace contextRef="#ctx0" brushRef="#br0" timeOffset="197276.67">21421 2159 0,'-22'-21'0,"44"42"0,-65-42 16,43 0 15,21 21-16,1 0-15,-1 0 16,0 21-16,0-21 0,0 0 16,0 21-16,1-21 0,-1 21 0</inkml:trace>
  <inkml:trace contextRef="#ctx0" brushRef="#br0" timeOffset="197804.93">21611 2455 0,'0'0'0,"-21"0"0,21 22 16,21-22 15,-21 21-15,21-21-16,0 0 0,1 21 16,-22 0-16,21-21 0,0 21 0,-21 0 15,21 1-15,-21-1 16,0 0-16,0 0 0,0 0 15,-21 0-15,21 1 0,-42-22 0,20 21 16,1 0-16,-21 0 0,0-21 16,-1 21-16,22 0 0,-21-21 0,21 22 15,-1-22-15,1 0 0,0 0 0,21 21 16,21 0 0,0-21-1,1 0-15,-1 0 0,0 21 16,0-21-16,21 21 0,-20-21 15,-1 21-15,21 1 0,-21-1 0,22-21 16,-22 21-16,0 0 0,0 0 0,0 0 16,0 1-16,-21-1 0,22 0 15,-22 0-15,0 0 0,0 22 0,0-22 16,-22 0-16,1 21 0,0-21 0,-21 1 16,21-1-16,-22 0 0,-20 0 0,20 0 15,1 0-15,-21-21 0,20 22 16,1-22-16,0 0 0,-1 21 0,1-21 15,0 0-15,20 0 0,1 0 0,0 0 16,0 0-16,21-21 16,0-1-1,0 1-15,21 0 0,0 0 0,0-21 16,1 20-16</inkml:trace>
  <inkml:trace contextRef="#ctx0" brushRef="#br0" timeOffset="198144.2">22013 2752 0,'0'0'0,"0"-21"0,21 21 16,1-22-16,-1 1 0,0 21 16,0-21-16,0 0 0,0 21 15,1-21-15,20 0 0,-21-1 0,0 1 16,-21 0-16,21-21 0,-21 21 0,0-1 15,0 1-15,0 0 16,-21 21-16,0 0 16,0 21-16,-21 0 0,20 1 15,1-1-15,-21 0 0,21 21 0,0-21 16,21 22-16,-22-22 0,22 0 0,-21 21 16,21-20-16,0-1 15,0 0-15,0 0 0,0 0 0,21 0 16,1-21-16,-1 0 0,0 0 15,0 0-15,0 0 0,0 0 16,1 0-16,-1 0 0,0 0 0,21-21 16,-21 0-16</inkml:trace>
  <inkml:trace contextRef="#ctx0" brushRef="#br0" timeOffset="198868.51">23685 2625 0,'22'0'16,"-1"0"-16,0 0 15,21 0-15,-21-21 0,1-1 16,-1 22-16,0-21 0,0 0 0,0-21 15,0 21-15,-21-1 0,0-20 16,0 21-16,0-21 0,0 20 0,0 1 16,-21 0-16,0 21 0,0-21 0,0 21 15,-22 0-15,1 0 0,0 21 16,-1-21-16,1 42 0,0-20 0,-1 20 16,1-21-16,0 21 0,-1 1 15,22-1-15,-21 0 0,21-20 0,0 20 16,21-21-16,0 21 0,0-20 15,0-1-15,0 0 0,0 0 16,21 0-16,0-21 0,0 0 16,21 0-16,-20 0 0,20 0 0,0 0 15,1 0-15,-1 0 0,0-21 16,1 0-16,20 0 0,-21 0 0,1-1 16,-1-20-16,0 21 0,1-21 0,-22-1 15,0 1-15,21 0 0,-42 20 16,22-20-16,-1 21 0,-21 0 15,0 42 1,0 0 0,-21 0-16,-1 22 0,22-22 0,0 21 15,-21 0-15,0-20 0,21 20 16,-21-21-16,21 0 0,0 0 0,0 1 16,0-1-16,0 0 0,0 0 0,21-21 15,0 21-15,0-21 16,1 0-16,-1 0 0,0 0 0,0 0 15,0 0-15,0-21 0</inkml:trace>
  <inkml:trace contextRef="#ctx0" brushRef="#br0" timeOffset="199137.35">24807 2032 0,'0'0'0,"0"-21"0,0 0 16,-21 21-1,0 21-15,21 0 16,-21 0-16,0 22 0,21-22 0,-22 21 16,1 0-16,0 1 0,0-1 15,0 22-15,0-22 0,-1 0 0,22 1 16,-21-1-16,0 0 0,0 1 16,21-1-16,0 0 0,0-21 15,0 1-15,0-1 0,0 0 0,0 0 16,0 0-1,21-21-15,0 0 0,0 0 0,1 0 16,20-21-16,-21 0 0,21 0 0</inkml:trace>
  <inkml:trace contextRef="#ctx0" brushRef="#br0" timeOffset="199401.2">25315 2053 0,'0'0'0,"0"-42"0,0 21 0,-21 21 31,0 21-31,0 0 0,0 0 0,-1 22 16,1-1-16,-21 0 0,21 1 0,0 20 15,-1-21-15,-20 22 0,42-22 16,-21 22-16,21-22 0,-21 22 0,21-22 16,0-21-16,0 21 0,0 1 15,0-22-15,21 0 0,0 0 0,0 0 16,22 1-16,-22-22 0,21 0 0,0 0 15,1 0-15,-1 0 0,0 0 16,1 0-16,-1 0 0,0-22 0,1 1 16,-1 0-16,-21 0 0</inkml:trace>
  <inkml:trace contextRef="#ctx0" brushRef="#br0" timeOffset="200196.44">14160 3958 0,'0'0'15,"-21"-21"-15,0 21 0,21-21 0,-21 0 16,21 0-16,0-1 0,-21 1 16,0 0-16,21 0 0,-22 21 15,1 0 1,0 0-16,0 21 0,21 0 16,-21 0-16,21 22 0,-21-1 0,21 22 15,0-22-15,-22 21 16,1 1-16,0-1 0,21 1 0,-21-1 15,0 1-15,21-22 0,-21 22 0,-1-22 16,22 0-16,0 1 0,0-22 16,-21 0-16,21 21 0,0-20 0,0-1 15,0 0-15,0-42 32,0 0-32,0-1 0</inkml:trace>
  <inkml:trace contextRef="#ctx0" brushRef="#br0" timeOffset="200813.08">13398 4318 0,'-21'0'32,"42"0"-32,1 0 0,-1 21 0,21-21 15,0 0-15,1 0 0,-1 0 0,22 0 16,20-21-16,1 21 0,0-21 15,-1 21-15,1-21 0,0 0 0,-22-1 16,22 1-16,-22 0 0,1 0 0,-22 0 16,22 0-16,-43-22 15,21 22-15,-21 0 0,0-21 0,-21 20 16,0-20-16,0 21 0,0 0 0,0 0 16,0-1-16,-21 1 0,0 21 15,0 0-15,0 0 0,0 0 0,-1 21 16,1 1-16,0-1 0,0 21 0,0 0 15,21 1-15,-21 20 0,-1-20 16,22 20-16,-21-21 0,21 22 0,0-22 16,0 1-16,0-1 0,-21 0 0,21 1 15,0-1-15,0-21 0,0 21 16,-21-20-16,21-1 0,0 0 0,0 0 16,0 0-16,-21-21 15,21-21 1,0 0-1,0 0-15,0-22 0,0 22 16,0-21-16,21 21 0,0-22 0,0 1 16,0 21-16,1-21 0,-1 20 15,21-20-15,-21 21 0,22 0 0,-22 21 16,21 0-16,0 0 0,-20 0 0,20 0 16,-21 0-16,0 42 15,0-21-15,1 0 0,-1 1 0,-21 20 0,0-21 16,0 21-16,0-20 0,0-1 0,0 0 15,0 0-15,0 0 16,-21 0-16,21 1 0,0-1 0,-22-21 16,22 21-16,0-42 47</inkml:trace>
  <inkml:trace contextRef="#ctx0" brushRef="#br0" timeOffset="201164.5">14986 4487 0,'21'0'0,"0"0"31,0 0-15,1 0-16,-1 0 15,0 0-15,0-21 0,0 21 16,0-21-16,1 0 0,-1 21 0,0-21 15,-21 0-15,0-1 0,0 1 16,-21 21 0,0 0-16,-22 0 15,22 0-15,0 21 0,-21 1 0,20-1 16,1 0-16,-21 0 0,21 0 16,0 0-16,21 1 0,0-1 0,-22 21 15,22-21-15,0 0 0,0 1 16,0-1-16,22 0 0,-1-21 15,0 0-15,0 21 0,0-21 16,0 0-16,22 0 0,-22 0 0,21 0 16,1 0-16,-22-21 0,21 21 0,-21-21 15,22 0-15,-1-1 0</inkml:trace>
  <inkml:trace contextRef="#ctx0" brushRef="#br0" timeOffset="202124.95">17251 4276 0,'0'0'0,"0"-21"0,0-64 31,-21 64-31,21 0 0,-22-1 15,1 22 1,0 0 0,21 22-16,-21-1 15,21 21-15,-21-21 0,21 22 0,-21-1 16,21-21-16,0 21 0,0 1 0,0-1 16,-22-21-16,22 22 0,-21-22 15,21 21-15,-21-21 0,21 0 16,0 1-16,0-1 0,0 0 15,-21-21-15,21-21 32,0 0-32,0-1 15,0 1-15,0 0 0,0-21 16,21 21-16,-21-1 0,0-20 16,21 0-16,0-1 0,1 22 0,-1-21 15,0 0-15,0-1 0,0 1 16,0 0-16,1 20 0,20 1 0,-21 0 15,21 0-15,-20 21 0,-1 0 16,21 0-16,-21 0 0,0 0 0,22 21 16,-22 0-16,0 22 0,0-22 15,0 21-15,-21-21 0,0 22 0,0-1 16,0-21-16,0 21 0,0-20 16,0 20-16,0-21 0,0 0 0,0 0 15,0 1-15,0-1 0,0 0 16,-21-21 15,21-21-31,0 0 16,0-1-16,0 1 0,0 0 15,0 0-15,0 0 0,21-22 16,1 22-16,-1-21 0,0 21 0,0-22 16,0 1-16,0 21 0,22-21 15,-22 20-15,21 1 0,-21 0 0,22 21 16,-22 0-16,0 0 0,21 0 0,-20 0 15,-1 0-15,0 42 0,0-20 16,0-1-16,-21 21 0,0-21 0,0 22 16,0-22-16,0 21 0,0-21 0,-21 22 15,0-22-15,0 0 0,0 0 16,21 0-16,-22 0 0,1 1 16,0-1-16,42-42 46,0 21-46,1-22 0,-1 1 16</inkml:trace>
  <inkml:trace contextRef="#ctx0" brushRef="#br0" timeOffset="202509.09">18394 4255 0,'0'21'31,"21"-21"-31,0 0 16,0 0 0,0 0-16,1-21 0,-1-1 15,0 22-15,0-21 0,0 21 16,0-21-16,1 21 0,-1-21 0,0 0 16,-21 0-16,0-1 0,0 1 15,0 0-15,0 0 0,0 0 16,-21 21-16,0 0 15,-1 0-15,-20 0 0,21 21 16,0 0-16,0 21 0,-1-20 16,1-1-16,0 21 0,0-21 0,0 22 15,0-22-15,21 21 0,0-21 16,0 0-16,0 1 0,0-1 16,0 0-16,0 0 0,0 0 0,0 0 15,21 1 1,0-22-16,0 0 15,0 0-15,0 0 0,1 0 16,-1-22-16,0 1 0</inkml:trace>
  <inkml:trace contextRef="#ctx0" brushRef="#br0" timeOffset="202792.93">19367 3620 0,'0'21'31,"-21"21"-31,0-21 0,0 22 16,0-22-16,21 21 0,-21 0 0,-1 1 16,1 20-16,0-20 0,0-1 0,0 0 15,0 22-15,21-22 0,-22-21 16,1 22-16,21-1 0,-21-21 0,21 0 15,0 22-15,0-22 0,-21 21 32,42-63-17,0 21-15</inkml:trace>
  <inkml:trace contextRef="#ctx0" brushRef="#br0" timeOffset="203292.99">19621 3704 0,'0'-21'0,"0"42"0,0-63 16,-21 63-1,0 0-15,21 0 16,-21 1-16,0 20 0,0 0 16,21 1-16,-22-1 0,1 21 15,0-20-15,21 20 0,-21-20 0,0 20 16,0-21-16,21 1 0,-22-1 0,1-21 15,0 22-15,21-1 0,-21-21 16,21 0-16,0 0 0,-21 1 0,21-1 16,0-42 31,0-1-47,0 1 0,0 0 0,0 0 15,21 0-15,0 0 0,0-1 16,-21-20-16,21 21 0,1-21 15,-1-1-15,21 22 0,-21-21 0,0 21 16,22-1-16,-22 1 0,0 21 0,0 0 16,0 0-16,22 0 0,-22 0 15,0 21-15,-21 1 0,0-1 16,0 0-16,0 21 0,0-21 16,0 22-16,0-1 0,0-21 0,0 22 15,-21-22-15,0 0 0,0 0 0,21 0 16,-22 0-16,1 1 15,0-22-15,0 0 32,0-22-17,21 1-15,0 0 0</inkml:trace>
  <inkml:trace contextRef="#ctx0" brushRef="#br0" timeOffset="203480.83">19008 4043 0,'0'0'0,"-22"0"16,1 0-16,21 21 15,21-21 1,1 0 0,20 0-16,-21 0 0,21 0 15,-20 21-15,20-21 0,0 0 0,1 0 16,-1 0-16,0 0 0,1 0 0</inkml:trace>
  <inkml:trace contextRef="#ctx0" brushRef="#br0" timeOffset="203885.63">20151 4191 0,'0'0'0,"-22"21"0,1-21 15,0 21-15,0 1 0,0-1 0,0 0 16,-1 0-16,1 0 0,0 0 16,0 1-16,21-1 0,0 0 0,-21 0 15,21 0-15,0 0 0,0 1 0,0-1 16,21 0-16,0-21 16,0 0-16,0 0 0,22 0 15,-22 0-15,0 0 0,0 0 0,22 0 16,-22 0-16,21 0 0,-21-21 15,22 21-15,-22-21 0,0-1 0,0 1 16,-21 0-16,0 0 0,21-21 16,-21 20-16,0 1 0,0-21 0,0 21 15,-21-22-15,0 22 0,0 0 16,0 21-16,-1-21 0,1 21 0,-21 0 16,21 0-16,0 0 0,-1 0 0,1 0 15,0 0-15,0 21 0,21 0 16,0 0-16,0 1 15,0-1-15,21 0 16,0-21-16,0 0 0</inkml:trace>
  <inkml:trace contextRef="#ctx0" brushRef="#br0" timeOffset="204440.3">21061 4212 0,'0'0'0,"0"-21"0,0 0 0,-21 0 16,-1 0-16,1 21 0,0-22 16,0 22-16,0 0 0,-22 0 0,22 0 15,0 0-15,0 0 0,0 0 16,-22 22-16,22-1 0,0 0 0,0 21 16,0-21-16,0 22 0,-1-22 0,1 21 15,0 1-15,0-22 0,21 21 16,0-21-16,0 0 0,0 1 15,0-1-15,0 0 0,0 0 0,21 0 16,0-21-16,0 0 0,1 0 16,-1 0-16,21 0 0,-21 0 15,0 0-15,22 0 0,-22 0 0,0 0 16,21-21-16,-20 0 0,-1 0 0,0-22 16,0 22-16,21-21 0,-20 0 15,-1-1-15,0-20 0,0 20 0,0-20 16,0-1-16,1 22 0,-1-21 15,0-1-15,0 22 0,-21-1 16,21 1-16,-21 0 0,21 21 0,-21-1 16,0 1-16,0 0 0,-21 42 31,0 0-31,0 1 0,21-1 16,-21 21-16,0 0 0,21 1 15,-22 20-15,1-20 0,21 20 0,-21 1 16,0-22-16,21 0 0,0 1 0,-21-1 15,21 0-15,-21 1 0,21-22 16,-22 21-16,22-21 0,0 0 0,0 1 16,0-1-16,22-21 31,-1 0-15,0 0-16</inkml:trace>
  <inkml:trace contextRef="#ctx0" brushRef="#br0" timeOffset="204856.66">21717 4339 0,'0'0'0,"0"-21"16,-21 21-16,0 0 0,-1 0 16,1 0-16,0 0 0,0 0 0,0 0 15,-22 0-15,22 0 16,0 21-16,0-21 0,0 21 0,0-21 15,-1 22-15,1-1 0,21 0 16,21-21 0,1 21-1,20-21-15,-21 0 0,0 0 0,22 0 16,-22 0-16,21 0 0,-21 0 16,0 21-16,22-21 0,-22 0 0,0 0 15,-21 21-15,21 1 0,-21-1 16,0 0-1,-21-21-15,0 21 0,0-21 16,0 0-16,-22 0 0,22 21 16,0-21-16,0 0 0,-22 0 0,22 0 15,0 0-15,0 0 0,0 0 16,0 0-16,-1 0 0,1 0 16,21-21 15</inkml:trace>
  <inkml:trace contextRef="#ctx0" brushRef="#br0" timeOffset="205476.9">22818 4170 0,'0'0'0,"-22"-21"0,22-22 31,0 65-15,-21-1-16,21 0 15,0 0-15,-21 21 0,21-20 16,0 20-16,0-21 0,-21 21 0,0-20 16,21-1-16,-21 0 0,-1 0 0,22 0 15,0 0-15,-21 1 16,0-22 0,21-22-1,0 1 1</inkml:trace>
  <inkml:trace contextRef="#ctx0" brushRef="#br0" timeOffset="205660.41">22627 3916 0,'0'0'0,"0"-21"0,0 0 0,-21 21 0,0 0 0,0 0 31,42 21 0,0 0-15,0-21-16,0 0 0,0 21 0,1-21 15,-1 21-15</inkml:trace>
  <inkml:trace contextRef="#ctx0" brushRef="#br0" timeOffset="206176.88">23156 4149 0,'0'0'15,"0"21"-15,0 0 0,0 0 0,0 0 16,0 1-16,0-1 0,0 0 16,0 0-16,0 0 0,0 22 0,0-22 15,0 0-15,0 0 0,0 0 16,-21 0-16,21 1 15,0-1 1,-21-21 0,21-21-1,0-1 1,0 1-16,0 0 0,0 0 16,0 0-16,0 0 0,0-1 15,0 1-15,21-21 0,0 21 0,0 0 16,1-1-16,-1-20 0,0 21 0,0 0 15,21 0-15,-20-1 0,20 22 16,-21-21-16,0 21 0,22 0 0,-22 0 16,21 0-16,-21 0 0,0 0 15,1 0-15,-1 21 0,0 1 0,0-1 16,-21 0-16,0 21 0,0-21 0,0 1 16,0-1-16,0 0 0,0 0 15,-21 0-15,0 0 0,0 1 16,21-1-16,-22-21 0,22 21 0,-21-21 15,0 21 1,21-42 15,21 0-15,0 21-16</inkml:trace>
  <inkml:trace contextRef="#ctx0" brushRef="#br0" timeOffset="206448.73">24045 4043 0,'0'0'0,"0"-21"0,0 0 15,-21 21 1,0 0-16,0 0 0,0 0 0,-1 0 16,1 21-16,0-21 0,0 42 15,0-21-15,0 0 0,-1 1 0,22 20 16,-21-21-16,0 21 0,21-20 0,-21-1 15,21 21-15,0-21 0,0 0 16,0 1-16,0-1 0,0 0 0,0 0 16,0 0-16,0 0 0,21-21 15,0 0-15,0 0 16,1 0-16,-1 0 0,0 0 16,0 0-16,0 0 0,0-21 0</inkml:trace>
  <inkml:trace contextRef="#ctx0" brushRef="#br0" timeOffset="207160.78">24426 3577 0,'0'0'0,"0"-21"0,0 0 0,-21 21 31,0 21-16,21 0-15,0 22 0,-21-22 16,0 21-16,21 0 0,0-20 0,0 20 16,-22 0-16,1 22 0,0-22 0,21 0 15,-21 1-15,21 20 0,-21-20 16,0-1-16,21 0 0,-22 1 0,22-22 16,0 21-16,0-21 0,0 22 0,0-22 15,0 0-15,0 0 0,0 0 16,0 0-1,22-21-15,-1 0 16,0 0-16,-21-21 16,21 21-16,0-21 0,0 21 0,-21-21 15,22 0-15,-1 0 0,0-1 0,-21 1 16,21 0-16,0 0 0,-21 0 16,0 0-16,0-1 0,21 1 0,-21 0 15,0 0-15,0 42 31,0 0-31,0 0 16,-21 1-16,21-1 0,-21 0 0,21 0 16,0 0-16,0 0 0,-21 1 15,21-1-15,0 0 16,0 0-16,21-21 31,0 0-31,0 0 0,1 0 16,-1 0-16,0 0 0,0-21 0,0 21 15,0-21-15,1 0 0,-22-1 16,21 22-16,-21-21 0,21 0 0,-21 0 16,0 0-16,0 0 0,0 42 47,0 0-32,0 0-15,0 0 16,-21-21-16,21 21 0,0 1 0,-21-1 15,21 0-15,0 0 16,21-21 15,0 0-31</inkml:trace>
  <inkml:trace contextRef="#ctx0" brushRef="#br0" timeOffset="207767.43">25146 4191 0,'0'0'0,"0"-21"0,0 0 15,-21 0 1,0 21-16,-1 0 16,1 0-16,0 21 0,0-21 15,0 21-15,0 0 0,-1 0 16,1 0-16,0 1 0,0 20 0,21-21 15,-21 0-15,21 0 0,-21 1 0,21-1 16,0 0-16,0 0 16,0 0-16,21-21 15,0 0-15,0 0 0,0 0 16,0 0 0,1 0-16,-1 0 0,-21-21 0,21 0 15,0 0-15,0 0 0,0-1 0,1 1 16,-1 0-16,0-21 0,0 21 15,-21-22-15,21 1 0,0 0 0,1-1 16,-22 1-16,21 0 0,-21-1 0,21 1 16,-21 0-16,21-1 0,-21 22 15,0-21-15,0-1 0,0 1 0,0 21 16,0 0-16,0-22 0,0 22 16,0 0-16,0 42 31,0 0-31,0 1 15,0 20-15,-21 0 0,21-21 0,0 22 16,-21-1-16,21 0 0,-21 22 0,-1-22 16,22 1-16,-21-1 0,21 21 15,-21-20-15,0-1 0,21-21 0,0 22 16,0-1-16,0-21 0,0 0 0,-21 0 16,21 1-16,0-1 0,0 0 15,0 0 1,21-21-1,0 0-15,0 0 16,0-21-16,1 0 0,-1 21 16</inkml:trace>
  <inkml:trace contextRef="#ctx0" brushRef="#br0" timeOffset="207993.3">25463 4212 0,'-21'21'15,"0"-21"-15,0 22 0,21-1 16,0 0-16,-21 0 16,0 0-16,21 0 15,-22 1-15,22-1 0,0 0 16,22-42 46,-1 0-62</inkml:trace>
  <inkml:trace contextRef="#ctx0" brushRef="#br0" timeOffset="208156.21">25506 4085 0,'0'-21'16,"0"0"-1,0 42 32,0 0-47,0 0 16</inkml:trace>
  <inkml:trace contextRef="#ctx0" brushRef="#br0" timeOffset="208628.93">25717 4255 0,'0'0'0,"-21"21"15,0 0 1,21 0-16,0 0 0,-21-21 0,21 21 16,0 1-16,-21-22 0,21 21 0,0 0 15,0 0 1,0 0-16,0-42 47,0 0-32,0 0-15,0 0 16,21-1-16,0 1 16,-21 0-16,21 0 0,0 0 0,1 21 15,-1-21-15,21-1 0,-21 1 0,0 21 16,1 0-16,-1-21 0,0 21 15,0 0-15,0 0 0,0 0 16,-21 21-16,0 0 0,0 1 16,0-1-16,0 0 15,0 0-15,-21 0 0,0 0 0,21 1 16,-21-1-16,0 0 0,21 0 16,-21-21-1</inkml:trace>
  <inkml:trace contextRef="#ctx0" brushRef="#br0" timeOffset="209252.58">26162 4276 0,'0'-21'15,"-21"21"1,0 0-16,-1 0 16,1 0-16,0 21 0,0-21 15,0 21-15,0 0 0,-1 0 16,1 0-16,0 1 16,21-1-16,0 0 0,0 0 15,21-21 16,0 0-31,1 0 0,-1 0 16,0 0-16,0 0 0,-21-21 16,21 21-16,0-21 0,-21 0 15,22-1-15,-1 1 16,-21 0 0,0 42 30,0 0-46,-21 1 16,-1-1-16,22 0 0,-21 0 16,0 0-16,0 0 0,21 1 0,0 20 15,0-21-15,0 21 0,0-20 16,0 20-16,0 0 0,0 1 0,0-1 16,0 0-16,0 1 0,0-1 0,0 21 15,0-20-15,-21-1 0,21 0 16,-21 22-16,21-22 0,-22 1 15,1-1-15,21-21 0,-21 21 0,0 1 16,0-22-16,0 21 0,-1 1 16,1-22-16,0 0 0,0 21 0,0-21 15,0 1-15,-1-22 0,-20 21 0,21 0 16,0-21-16,0 0 0,-1 0 0,1 0 16,0 0-16,0 0 15,0-21-15,0 0 0,21-1 16,0 1-16,-22 0 15,1 0-15,0 0 0,0 0 0,0-1 0,0 22 16</inkml:trace>
  <inkml:trace contextRef="#ctx0" brushRef="#br0" timeOffset="210592.33">14330 5842 0,'0'21'0,"0"-42"0,-21 63 0,-1-20 16,22-1-16,0 0 0,0 0 15,22-21 1,-1 0-16,0 0 15,0 0-15,21 0 0,-20-21 16,20 0-16,-21 0 0,21-1 16,-20 1-16,20 0 0,-21 0 0,0-21 0,0 20 15,22-20-15,-43 21 0,21-21 16,0-1-16,0 1 0,-21 21 16,0-22-16,0 1 0,0 0 0,0 21 15,0-22-15,0 22 0,0 0 16,0 0-16,0 0 0,0-1 0,-21 44 31,0-1-31,21 21 16,-21-21-16,21 22 0,-21-1 0,-1 21 15,22 1-15,-21-22 0,0 22 0,21-1 16,0 1-16,-21-1 0,0 1 0,0-1 16,21 1-16,-22-1 0,22 1 15,-21 20-15,0 1 0,21 0 0,0-1 16,-21 1-16,0 21 0,21-21 15,-21-1-15,21 22 0,0-21 0,0 21 16,0-22-16,0 1 0,0 0 16,0-22-16,0 1 0,21-1 0,0-21 15,0 1-15,0-22 0,0 0 0,1 0 16,20-21-16,-21 0 0,21 0 0,1 0 16,-1-21-16,22-21 0,-22 21 15,21-22-15,1 1 0,-22-22 0,1 22 16,-1-21-16,0-1 0,1 1 15,-22-22-15,0 21 0,-21 1 0,0-1 16,0 1-16,-42-1 0,20-20 0,-20 20 16,0-20-16,-1 20 0,-20 1 15,21-1-15,-22 22 0,22-22 0,-22 22 16,1 21-16,20-22 0,1 22 0,-21 0 16,20 0-16,1 0 0,21 21 15,-22-21-15,22 21 0,0 0 0,0 0 16,21-22-16,0 1 15,21 21-15,0-21 0,0 0 16,22 21-16,-22-21 0,21 21 0,1-21 16,-1-1-16,0 1 0,1 0 15,-1 0-15,0 0 0,1 0 0,-1-1 16,-21 1-16,21 21 0,-20-21 16,20 0-16,-21 21 0,-21-21 0,21 0 15,0 21-15,-21 21 47,0 0-47,-21 0 0,21 0 16,-21 0-16,21 1 15,0-1-15,0 0 0,0 0 16</inkml:trace>
  <inkml:trace contextRef="#ctx0" brushRef="#br0" timeOffset="210769.23">15134 5609 0,'0'0'0,"-21"0"31,0 0-31,21 21 0,0 1 16,0-1-16,0 0 15,0 0 1,0 0 0,21-21-16</inkml:trace>
  <inkml:trace contextRef="#ctx0" brushRef="#br0" timeOffset="211176.74">15515 5906 0,'0'0'0,"0"21"0,0 0 0,-21 0 0,0 0 16,21 0-16,-21 1 15,21-1 1,-22-21-16,22-21 47,0-1-47,22 1 15,-1 0-15,-21 0 0,21 0 0,0 0 16,0-22-16,0 22 0,1 0 16,-1-21-16,0 20 0,21 1 0,-21 0 15,22 21-15,-22 0 0,21 0 0,-21 0 16,22 0-16,-22 0 0,0 21 16,0-21-16,0 21 0,1 1 0,-22-1 15,0 0-15,0 21 0,0-21 16,0 1-16,0-1 0,0 0 15,-22 0-15,22 0 0,-21-21 16,21 21-16,-21 1 16,42-22 15</inkml:trace>
  <inkml:trace contextRef="#ctx0" brushRef="#br0" timeOffset="211680.45">16404 5800 0,'0'0'0,"-21"-43"31,0 22-31,0 21 16,-1 0-16,1 0 0,0 0 15,0 0-15,0 21 16,0 1-16,21-1 0,-22 0 0,1 0 15,0 0-15,0 0 0,21 1 0,0-1 16,-21 21-16,21-21 0,-21 0 16,21 1-16,0-1 0,0 0 15,21 0-15,0-21 16,0 0-16,0 0 0,0 0 16,1 0-16,-1 0 0,0-21 15,0 0-15,0 21 0,0-21 0,1-1 16,20 1-16,-21 0 0,-21 0 0,21-21 15,0 20-15,1-20 0,-1 0 16,0-1-16,-21 1 0,21 0 0,0-1 16,0-20-16,-21 42 0,0-22 0,22 1 15,-22 21-15,0 0 0,0 0 16,0-1-16,0 44 16,-22-1-1,1 0-15,21 21 16,0 1-16,0-22 0,-21 21 0,21 0 15,-21 1-15,21-1 0,0-21 0,0 22 16,0-1-16,0-21 0,0 0 16,0 0-16,0 1 0,0-1 0,0 0 15,21-21 1,0 0-16,0 0 0</inkml:trace>
  <inkml:trace contextRef="#ctx0" brushRef="#br0" timeOffset="212301.1">17187 5588 0,'-21'0'16,"0"0"-1,42 0 16,0 0-31,0-21 0,1 21 0,-1 0 16,0 0-16,0-21 0,0 21 16,0 0-16,1-21 0,-22-1 15,21 22-15,-21-21 16,0 0 0,-21 21-16,-1 0 0,1 0 0,0 0 15,0 0-15,-21 0 0,20 0 0,1 0 16,-21 21-16,21 0 0,0 1 0,-1-1 15,1 0-15,0 0 0,0 21 16,21-20-16,-21-1 0,21 0 0,0 21 16,0-21-16,0 1 0,0-1 15,21 0-15,0-21 0,0 0 16,-21 21-16,21-21 0,1 0 0,20 0 16,-21 0-16,0 0 0,0 0 15,1 0-15,-22-21 0,21 0 16,0 21-16,-21-21 0,0-1 15,0 1-15,-21 21 16,0 0 0,-1 0-16,1 0 0,0 0 0,0 21 15,0-21-15,0 22 0,-1-1 0,1 0 16,0 0-16,0 0 0,0 0 16,0 1-16,21-1 0,0 0 0,-22 0 15,22 0-15,0 0 0,0 1 16,0-1-1,22-21-15,-1 0 16,0 0-16,0 0 0,0 0 16,0 0-16,1 0 0,-1 0 15,21-21-15,-21-1 0,0 22 16,22-21-16</inkml:trace>
  <inkml:trace contextRef="#ctx0" brushRef="#br0" timeOffset="212617.68">17801 5292 0,'0'0'16,"0"-21"-16,0-1 0,0 1 0,0 0 15,0 0-15,-21 21 32,21 21-32,0 0 15,-21 0-15,21 1 0,-21 20 0,21-21 16,-22 21-16,-20 128 15,21-128-15,0 0 16,0 22-16,21-43 0,-22 21 0,1 1 16,21-22-16,0 21 0,0-21 0,-21 1 15,21-1-15,0 0 0,0 0 16,0 0-16,21-21 47,-21-21-47,21 0 0,1 21 15,-22-21-15,21 0 0</inkml:trace>
  <inkml:trace contextRef="#ctx0" brushRef="#br0" timeOffset="213024.44">17822 5779 0,'0'0'0,"0"21"0,21-21 16,1 0 0,-1 0-1,0 0-15,-21-21 16,21 21-16,0-22 0,0 1 16,-21 0-16,0 0 15,0 0-15,0 0 0,0-1 16,0 1-1,-21 21 1,0 21-16,0 1 16,21-1-16,0 0 15,0 0-15,-21 0 0,21 0 0,-21 1 0,21-1 16,0 0-16,0 0 0,0 0 16,0 0-16,0 1 15,0-1-15,21-21 16,0 0-16,0 0 15,0 0-15,0 0 0,22 0 0,-22-21 16,0-1-16,21 22 0,-20-21 16,-1 0-16,21 21 0</inkml:trace>
  <inkml:trace contextRef="#ctx0" brushRef="#br0" timeOffset="213696.87">18309 5630 0,'0'0'0,"-21"22"31,21-1-31,0 0 16,-21 0-16,21 0 0,-21 0 16,21 1-16,0-1 0,0 0 15,0 0-15,-22 0 0,22 0 16,-21 1-16,21-1 0,0-42 62,0-1-46,0 1-16,0 0 16,0 0-16,0 0 0,0 0 0,21-1 15,1 1-15,-1 0 0,-21 0 0,21 0 16,0 0-16,0 21 0,0-22 16,1 22-16,-1 0 0,0 0 15,0 0-15,-21 22 16,0-1-1,0 0-15,0 0 0,0 0 0,0 0 16,0 1-16,0-1 0,0 0 16,0 0-16,0 0 15,-21-21-15,21 21 0,-21-21 16,21 22 0,0-44 15,0 1-31,0 0 15,0 0-15,21 0 16,0 0-16,0-1 0,-21 1 16,21 0-16,22 0 0,-22 0 0,0 0 15,0-1-15,0 22 0,1 0 0,-1 0 16,0 0-16,0 0 16,0 22-16,-21-1 15,0 0-15,0 0 0,0 0 0,0 0 16,0 1-16,0-1 0,0 0 15,0 0-15,-21 0 0,0 0 0,21 1 16,-21-1-16,21 0 0,0 0 16,0-42 31,21 21-47,0-21 0</inkml:trace>
  <inkml:trace contextRef="#ctx0" brushRef="#br0" timeOffset="214080.9">19050 5779 0,'21'0'31,"-21"-22"-16,21 22-15,0-21 0,1 21 0,-1-21 16,0 21-16,0-21 0,0 21 0,-21-21 16,21 21-16,-21-21 0,22-1 15,-22 1 1,-22 21 0,1 0-16,0 0 0,0 0 15,21 21-15,-21-21 0,0 22 0,-1-1 16,1 0-16,21 0 0,0 0 0,0 0 15,-21 1-15,21-1 0,0 0 16,0 0-16,0 0 0,0 0 16,0 1-16,0-1 15,21-21-15,0 0 16,1 0-16,-1 0 0,0 0 16,0 0-16,0-21 0,0-1 0,22 22 15</inkml:trace>
  <inkml:trace contextRef="#ctx0" brushRef="#br0" timeOffset="214545.64">19600 5630 0,'-42'22'32,"42"-1"-32,-21 0 0,0 0 0,-1 0 15,22 0-15,0 1 16,0-1-16,-21 0 0,21 0 0,-21 0 15,21 0-15,0 1 16,-21-22 31,21-22-31,0 1-16,0 0 0,21 0 15,-21 0-15,21 0 0,0-1 0,1 1 16,-22 0-16,21 0 0,0 0 15,0 0-15,21-1 0,-20 1 0,-1 0 16,0 21-16,0 0 0,-21-21 0,21 21 16,0 0-16,-21 21 15,0 0-15,0 0 0,0 1 16,0-1-16,0 0 0,0 21 16,-21-21-16,21 1 0,-21-1 0,21 0 15,0 0-15,-21 0 16,21 0-16,0 1 0,21-22 47,0 0-47,0-22 15,1 22-15,-1-21 0,0 0 0</inkml:trace>
  <inkml:trace contextRef="#ctx0" brushRef="#br0" timeOffset="-214643.27">20299 5249 0,'0'0'0,"0"-21"0,0 42 31,-21-21-15,21 22-16,0-1 0,-22 21 0,1-21 15,0 22-15,0-22 0,0 21 16,21 0-16,-21 1 0,-1-1 0,1-21 15,0 22-15,21-22 0,0 21 0,-21-21 16,21 0-16,0 1 0,-21-1 16,21 0-16,0 0 0,0 0 15,21-21 1,0 0 0,0 0-16,0 0 15,1 0-15,-22-21 0,21 0 0,0 21 16,0-21-16,-21 0 0</inkml:trace>
  <inkml:trace contextRef="#ctx0" brushRef="#br0" timeOffset="-214408.41">20045 5482 0,'21'0'31,"0"0"-16,0 0-15,22 0 0,-22 0 16,0 0-16,0 0 0,0 0 16,0 0-16,1 0 0,-1 0 0,0 0 15,0 0-15,0 0 0,-21-21 47</inkml:trace>
  <inkml:trace contextRef="#ctx0" brushRef="#br0" timeOffset="-211892.46">21124 5419 0,'21'0'0,"1"0"15,-1 0-15,0 0 16,0 0-16,0 0 0,22 0 16,-22 0-16,0 0 0,0 0 0,0 0 15,0-21-15,1 21 0,-1-22 16,0 22-16,0-21 0,-21 0 16,0 0-16,-21 21 15,0 0-15,0-21 16,-1 21-16,-20 0 0,21 0 15,-21 0-15,20 0 0,-20 0 0,21 21 16,-21-21-16,20 21 0,1 0 16,0-21-16,0 21 0,0 1 0,21-1 15,0 0-15,0 0 0,0 0 16,0 0-16,21 1 0,0-1 16,0-21-16,22 21 0,-22-21 0,0 0 15,21 21-15,1-21 0,-22 0 0,21 0 16,-21 0-16,0 0 15,1 0-15,-1 0 0,0 0 0,0 0 16,-42 0 0,0 0-1,0 0-15,-1 0 0,-20 0 0,21 0 16,-21 0-16,20 0 0,-20 21 0,21 0 16,-21-21-16,20 22 0,1-1 15,0 0-15,0-21 0,0 21 0,0 0 16,21 0-16,0 1 0,21-1 31,0-21-31,0 0 0,0 0 16,0 0-16,22 0 0,-22-21 15,21 21-15,-21-22 0,22 22 0,-22-21 16,0 21-16,0 0 0,0 0 16,1-21-16,-44 42 31,1-21-31,0 21 0,0 1 15,0-1-15,0 0 0,-22 21 0,22-21 16,0 1-16,0-1 0,0 0 0,-1 21 16,22-21-16,-21 1 0,0-1 15,21 0-15,0 0 0,0 0 16,21-21 15,0 0-31,1 0 16,-22-21-16,21 0 0,0 21 0</inkml:trace>
  <inkml:trace contextRef="#ctx0" brushRef="#br0" timeOffset="-210572.35">22140 5884 0,'21'0'0,"1"0"15,-1 0 1,0 0-16,0-21 0,0 21 16,0-21-16,1 21 0,20-21 15,-21 0-15,0 0 0,22 21 16,-22-22-16,21 1 0,-21 0 0,0-21 15,22 21-15,-22-1 0,0-20 16,0 21-16,0 0 0,1-22 0,-1 22 16,-21 0-16,21 0 0,-21-21 0,0 20 15,0 1-15,0 0 0,0 0 16,0 0-16,0 0 16,-21 21 15,0 21-16,-1 0-15,1-21 0,0 21 0,21 21 16,-21-20-16,0-1 0,0 21 16,-1 0-16,1-20 0,21 20 0,-21 0 15,0 22-15,0-22 0,0 0 0,21 22 16,-22-22-16,1 22 0,0-22 16,0 22-16,21-22 0,-21 21 0,0 1 15,-1-1-15,1 1 0,0-1 0,0 1 16,-21-1-16,20 1 0,1-1 0,0 1 15,0-1-15,0 1 0,0-1 16,-1 1-16,-20-1 0,42-20 0,-21 20 16,0-20-16,0-1 0,21 0 0,-22 1 15,22-1-15,0-21 0,0 0 0,0 0 16,0 1-16,22-22 16,-1 0-16,0 0 15,21-22-15,-21 1 0,22 0 0,-1 0 16,-21-21-16,43 20 0,-22-20 0,0 0 15,22-1-15,-22 1 0,1 0 16,-1-1-16,0 1 0,1-21 0,-1 20 16,-21-20-16,0-1 0,0 1 0,-21-1 15,0 1-15,0-1 0,0 1 0,0-1 16,-21 22-16,0 0 16,0-22-16,0 43 0,0-21 0,-22-1 0,22 22 15,0 0-15,-21 21 0,20-21 0,1 0 16,0 21-1,21-22-15,21 22 16,0 0 0,1-21-16,-1 21 0,0 0 0,21-21 15,-21 21-15,22-21 0,-1 21 16,-21-21-16,22 0 0,20-1 0,-21 1 16,1 0-16,-22 0 0,21 0 0,1 0 15,-22-1-15,21-20 0,-21 21 16,0 0-16,1 0 0,-22-1 15,0 1-15,21 0 0,-21 0 0,0 0 16,-21 21 15,21 21-31,0 0 16,-22 0-16,22 0 16,-21 1-16,21-1 0,0 0 0,0 0 15,-21 0-15,21 0 0,-21 1 0,21-1 16,-21 0-16,21 0 0,0 0 15,0-42 32,0 0-31,0 0-16</inkml:trace>
  <inkml:trace contextRef="#ctx0" brushRef="#br0" timeOffset="-210398.64">23050 5525 0,'0'0'0,"0"-22"32,-21 1-32,0 21 15,21 21 17,21-21-17,0 0-15,1 0 16,-22 22-16</inkml:trace>
  <inkml:trace contextRef="#ctx0" brushRef="#br0" timeOffset="-209919.92">23347 5630 0,'0'0'0,"-21"64"31,21-43-31,0 0 0,-22-21 0,22 21 16,-21 1-16,21-1 16,-21-21-1,21 21-15,-21-21 16,21-21 15,0 0-31,0-1 16,0 1-16,0 0 0,21 0 15,0 21-15,-21-21 0,21 0 16,1-1-16,-22 1 0,21 0 0,0 0 16,0 21-16,0-21 0,0 0 0,1 21 15,-1 0-15,0 0 16,0 0-16,0 0 0,0 0 16,1 21-16,-22 0 0,0 0 0,0 0 15,0 0-15,0 1 0,0-1 16,0 0-16,0 21 0,0-21 0,-22 1 15,1-1-15,21 0 0,-21 0 16,0-21-16,21 21 16,0-42 31,21 21-47,0-21 0</inkml:trace>
  <inkml:trace contextRef="#ctx0" brushRef="#br0" timeOffset="-209396.22">23961 5588 0,'0'-63'16,"-22"63"-1,1 0 1,0 0-16,0 0 0,0 0 15,0 21-15,-1-21 0,1 21 0,0 0 0,0 0 16,0 22-16,0-22 0,-1 0 16,22 0-16,0 0 0,-21 0 15,21 1-15,0-1 0,0 0 16,0 0-16,21-21 16,1 0-16,-1 0 15,0 0-15,0 0 0,0 0 0,0-21 16,1 21-16,-1-21 0,0 0 0,0-1 15,0 1-15,0-21 0,-21 21 16,22-22-16,-1 1 0,0 0 0,0 21 16,0-22-16,0 1 0,-21 0 0,22-1 15,-1 1-15,-21 0 16,0-1-16,0 1 0,21 21 0,-21 0 16,0-1-16,0 1 0,0 42 15,0 22 1,-21-22-16,21 21 0,0-21 15,-21 22-15,-1-1 0,22 0 0,-21 1 16,21-1-16,0 0 0,-21-20 16,21 20-16,-21 0 0,21-21 0,0 1 15,0-1-15,0 0 0,0 0 0,0 0 16,0 0 0,21-42-1,-21 0 1,21 0-16</inkml:trace>
  <inkml:trace contextRef="#ctx0" brushRef="#br0" timeOffset="-208844.33">24469 5334 0,'-22'0'16,"1"0"-1,42 0 1,1 0 0,-1-21-16,0 21 15,0 0-15,0 0 0,0-21 0,1 21 16,-1 0-16,0-21 0,-21-1 16,21 22-16,-21-21 15,-21 21 1,0 0-16,0 0 15,-1 0-15,1 0 0,0 0 0,0 21 16,0 1-16,0-22 0,-1 21 0,1 0 16,0 0-16,21 0 15,0 0-15,0 1 0,0-1 16,0 0 0,21-21-16,0 21 15,1-21-15,-1 0 0,0 0 16,0 0-16,0 0 15,-21-21-15,-21 21 32,0 0-32,0 0 0,0 21 0,-1-21 15,1 21-15,0 0 0,0 1 16,0-1-16,0 21 0,-1-21 0,1 0 16,21 22-16,0-22 0,-21 0 15,21 0-15,0 0 0,0 1 16,0-1-16,0 0 0,0 0 15,21-21-15,0 0 0,1 0 16,-1 0-16,0 0 0,0 0 16,0-21-16,22 0 0,-22 0 0</inkml:trace>
  <inkml:trace contextRef="#ctx0" brushRef="#br0" timeOffset="-208572.7">24977 5101 0,'0'-42'0,"0"84"0,21-105 15,-21 42-15,0-1 16,0 1-16,0 0 0,-21 21 16,21 21-16,-22 0 15,22 1-15,-21 20 0,0 0 16,21 1-16,-21-1 0,0 0 0,0 1 16,-1-1-16,1 0 0,0 1 0,0 20 15,0-21-15,21 1 0,-21-1 16,-1-21-16,22 22 0,-21-22 0,21 21 15,0-21-15,0 0 0,0 1 16,21-22 15,-21-22-15,22 1-16</inkml:trace>
  <inkml:trace contextRef="#ctx0" brushRef="#br0" timeOffset="-208234.89">24850 5630 0,'0'22'16,"21"-22"15,0 0-15,0 0-16,0 0 0,0 0 15,-21-22 1,22 22-16,-22-21 0,21 0 0,-21 0 15,-21 21 17,-1 0-32,1 0 0,0 21 15,0 0-15,0 0 0,0 1 0,-1-1 16,22 0-16,0 0 0,-21 0 16,21 0-16,0 1 0,0-1 15,0 0-15,21-21 31,1 0-31,-1 0 0,0 0 16,0 0-16,0-21 0</inkml:trace>
  <inkml:trace contextRef="#ctx0" brushRef="#br0" timeOffset="-207588.27">25188 5546 0,'-21'0'15,"21"21"-15,-21 0 0,21 0 16,-21-21-16,21 21 0,0 1 16,0-1-16,0 0 0,-21 0 0,21 0 15,-22 0-15,22 1 16,0-44 31,0 1-47,0 0 15,0 0-15,0 0 16,0 0-16,22-1 0,-22 1 0,21 0 16,0 0-16,0 0 0,0 0 15,0 21-15,-21-22 16,22 22-16,-1 0 0,0 0 16,-21 22-16,0-1 15,0 0-15,0 0 16,0 0-16,0 0 0,0 1 15,-21-1-15,21 0 0,-21 0 0,-1 0 16,22 0-16,0 1 0,-21-22 16,21-22 31,0 1-47,0 0 15,21 0-15,-21 0 0,22 0 16,-1-1-16,0-20 0,0 21 15,0 0-15,0 21 0,-21-21 16,22-1-16,-1 22 0,0 0 0,0 0 16,-21 22-1,0-1-15,0 0 16,0 0-16,0 0 0,0 0 0,0 1 16,-21-1-16,21 0 0,0 0 0,-21-21 15,0 21-15,-1-21 0,22 21 16,0-42 31,22 0-47,-1 21 15</inkml:trace>
  <inkml:trace contextRef="#ctx0" brushRef="#br0" timeOffset="-207256.45">25463 5588 0,'22'0'32,"-1"0"-17,-21-21-15,21 21 16,-21-21-16,21 21 0,-21-21 16,-21 21 30,0 0-46,21 21 16,-21 0-16,21 0 0,0 0 0,-22-21 16,22 21-16,-21 1 0,21-1 15,0 0-15,0 0 0,0 0 16,0 0-16,0 1 16,21-22-1,1 0 1,-1 0-16,0 0 0,0 0 0,0 0 0,0 0 15,1-22-15</inkml:trace>
  <inkml:trace contextRef="#ctx0" brushRef="#br0" timeOffset="-206811.9">25781 5503 0,'-21'43'16,"21"-22"-1,0 0-15,-21 0 0,21 0 16,-22 1-16,22-1 0,0 0 0,-21-21 16,21 21-16,-21 0 0,21 0 0,-21-21 15,21 22-15,0-1 16,-21-21 0,21-21-1,0-1 1,0 1-1,21 0-15,-21 0 0,21 0 0,0 0 16,0-1-16,1 1 0,-1 0 0,0 0 16,0 0-16,0 0 0,0-1 15,1 1-15,-1 21 0,0 0 0,0 0 16,-21 21 0,0 1-16,0-1 15,0 0-15,0 0 0,-21 0 16,0 0-16,21 1 0,0-1 0,-21 0 15,-1-21-15,1 21 0,21 0 16,0 0-16,-21-21 0,21-21 47</inkml:trace>
  <inkml:trace contextRef="#ctx0" brushRef="#br0" timeOffset="-206504.08">26225 4953 0,'-42'42'15,"42"-20"-15,-21-1 16,21 0-16,-21 0 0,0 0 0,21 22 15,-22-22-15,1 21 0,0-21 16,21 22-16,-21-22 0,0 21 0,0-21 16,-1 0-16,22 22 0,-21-22 0,0 0 15,0 21-15,21-20 0,0-1 16,0 0-16,-21 0 0,21 0 16,0 0-16,-21 1 0,21-1 0,0 0 15,21-21 16,0 0-31</inkml:trace>
  <inkml:trace contextRef="#ctx0" brushRef="#br0" timeOffset="-206148.28">26247 5482 0,'0'0'0,"-22"0"15,1 0-15,0 0 0,0 0 16,0 21 0,21 1-16,-21-22 0,21 21 15,0 0-15,0 0 16,21-21 0,-21 21-16,21-21 0,0 21 15,-21 1-15,21-22 16,-21 21-1,0 0-15,0 0 16,-21-21-16,0 0 16,21 21-16,-21-21 0,0 21 0,-1-21 15,1 0-15,0 0 16,0 0-16,0 0 0,0 0 16,21-21-1,-22 0-15,22 0 16</inkml:trace>
  <inkml:trace contextRef="#ctx0" brushRef="#br0" timeOffset="-205888.37">25802 5249 0,'0'0'16,"0"-21"-1,21 21-15,0 0 0,1 0 16,20 0-16,-21 0 0,21 0 0,-20 0 16,20 0-16,0 0 0,-21 0 15,22 0-15,-22 0 0,0 0 0,0 0 16,0 0-16,-42-21 47,0 21-47,0 0 15</inkml:trace>
  <inkml:trace contextRef="#ctx0" brushRef="#br0" timeOffset="-194007.95">275 9038 0,'-21'0'16,"21"21"-16,-21-21 16,0 0-16,-1 0 15,1 0-15,0 0 0,0 0 0,-21 0 16,20 0-16,-20 22 0,21-22 15,63 0 64,22 0-79,20 0 15,-20 0-15,21 0 0,-1 0 16,1 0-16,-22 0 0,22 0 0,-21 0 15,-1 0-15,1 0 0,-1 0 16,-21 0-16,1 0 0,-1 0 0,-21 0 16,0 0-16,1 0 0,-1 0 15,0 0-15,-42 0 47,0-22-47,-1 1 16,1 21-1,0-21-15</inkml:trace>
  <inkml:trace contextRef="#ctx0" brushRef="#br0" timeOffset="-193504.73">825 8636 0,'-21'0'16,"42"0"-16,-63 0 0,42 21 47,0 0-47,0 1 0,0-1 0,0 0 16,21 0-16,0 0 0,1 0 15,-1 1-15,0-1 0,0 0 0,0 0 16,0 0-16,22 0 0,-22-21 15,0 22-15,21-22 0,-20 0 16,20 21-16,-21-21 0,0 0 16,22 0-16,-22 0 0,0 0 0,0 0 15,0 0-15,-21-21 0,21 21 16,-21-22 0,-21 22-1,0 0-15,0 22 16,0-1-16,-22 0 0,22 0 0,0 0 15,-21 0-15,21 1 0,-1 20 16,-20-21-16,21 21 0,-21 1 0,-1-22 16,22 21-16,-21 1 0,-1-22 15,22 21-15,-21-21 0,21 22 0,-22-22 16,22 0-16,0 0 16,0 0-16,0 0 0,21 1 0,21-22 31,0-22-16,0 22-15,0-21 0</inkml:trace>
  <inkml:trace contextRef="#ctx0" brushRef="#br0" timeOffset="-192779.8">1841 8192 0,'-21'0'0,"42"0"16,-63 0-16,21 0 0,0 0 0,0 0 0,-1 0 15,22 21 17,22-21-17,-1 0-15,21 0 0,-21 0 16,22 0-16,-1 0 0,0 0 15,22 0-15,-1 0 0,1 0 0,-1 0 16,1 0-16,20 0 0,-20 0 0,-1-21 16,1 21-16,-1 0 0,-20 0 15,-1 0-15,0 0 0,-20 0 0,-1 0 16,0 0-16,-42 0 16,-22 0-1,22 0-15,-21 0 0,0 0 0</inkml:trace>
  <inkml:trace contextRef="#ctx0" brushRef="#br0" timeOffset="-192487.97">2201 8276 0,'-21'0'15,"21"21"-15,0 1 0,0-1 0,-21 21 16,21 0-16,0 1 0,0-1 16,0 0-16,0 1 0,0 20 0,-21 1 15,21-22-15,0 22 0,0-22 16,0 21-16,0-20 0,0-1 16,0 0-16,0 1 0,0-1 15,0-21-15,0 0 0,0 1 0,0-1 16,0 0-16,0 0 0,21-42 31</inkml:trace>
  <inkml:trace contextRef="#ctx0" brushRef="#br0" timeOffset="-192214.85">2603 8763 0,'0'21'16,"0"0"-1,0 1-15,0-1 0,0 0 0,0 0 16,-21 0-16,0 22 0,21-22 16,0 0-16,0 21 0,-21-21 0,21 1 15,-21-1-15,21 0 0,0 0 16,0-42 31,0 0-47,0 0 15</inkml:trace>
  <inkml:trace contextRef="#ctx0" brushRef="#br0" timeOffset="-192035.96">2603 8678 0,'0'0'15,"0"-21"-15,0 0 16,-21 21-16,0 0 16,42 0 31,0 0-32,1 0-15,-22 21 0</inkml:trace>
  <inkml:trace contextRef="#ctx0" brushRef="#br0" timeOffset="-191336.36">2900 8805 0,'0'0'0,"0"22"16,0-1-16,0 21 0,0-21 15,0 0-15,0 1 0,0 20 0,0-21 16,0 0-16,0 0 0,0 1 0,0-1 16,0 0-16,0 0 0,0 0 15,-21 0-15,21 1 0,-22-22 32,22-22-17,0 1 1,0 0-16,0 0 0,0 0 15,0 0-15,0-22 0,0 22 16,0 0-16,0-21 0,22 20 0,-1-20 16,0 0-16,0 21 0,0-1 15,0 1-15,1-21 0,20 42 0,-21-21 16,0 0-16,0 21 0,22 0 0,-22 0 16,0 0-16,0 21 0,0 0 15,1 0-15,-1 0 0,-21 0 0,0 1 16,21 20-16,-21-21 0,0 0 0,0 0 15,0 22-15,0-22 0,0 0 16,0 0-16,0 0 0,-21 1 16,0-22-1,-1 0 1,22-22 0,0 1-16,0 0 15,0 0-15,0 0 0,0 0 0,0-22 16,0 22-16,0-21 0,22 21 0,-1-22 15,0 22-15,21 0 0,-21-21 16,22 20-16,-1 1 0,0 21 0,1-21 16,-1 21-16,0 0 0,1 0 0,-1 0 15,-21 21-15,22 0 0,-22-21 16,0 43-16,0-22 0,-21 0 0,0 0 16,0 22-16,0-22 0,0 0 15,0 21-15,0-21 0,-21 1 16,0-1-16,21 0 0,-21-21 0,21 21 15,-22 0-15,1-21 0,21 21 16,0-42 0,0 0-1</inkml:trace>
  <inkml:trace contextRef="#ctx0" brushRef="#br0" timeOffset="-190940.59">4022 8890 0,'0'0'0,"21"0"32,-21-21-32,21 0 15,0 21-15,0-21 0,-21-1 16,21 22-16,1-21 0,-1 0 0,-21 0 15,21 0-15,0 0 0,0 21 0,-21-22 16,0 1-16,0 0 0,0 0 16,0 0-16,-21 21 15,0 0 1,0 0-16,0 0 0,-1 0 16,1 21-16,0 0 0,0 0 0,21 22 15,-21-22-15,0 0 0,-1 21 0,22 1 16,0-22-16,0 21 0,0-21 15,0 0-15,0 1 0,0-1 0,0 0 16,0 0-16,0 0 0,22 0 16,-1-21-16,0 0 15,0 0-15,0 0 0,0-21 16,22 21-16,-22-21 0</inkml:trace>
  <inkml:trace contextRef="#ctx0" brushRef="#br0" timeOffset="-188959.42">4657 8996 0,'0'-21'31,"0"0"-31,21-1 16,-21 1-16,21 0 0,0-21 15,0 21-15,-21-22 16,21 22-16,-21-21 0,22 21 0,-22-22 16,0 1-16,0 0 0,0-1 0,0 1 15,0 0-15,0-1 0,0 1 16,0 0-16,0-1 0,0 1 0,0 0 16,0 20-16,0-20 0,0 21 0,0 0 15,0 0-15,21 21 16,-21 21-1,0 0-15,0 21 0,0 1 0,0-1 16,0 0-16,0 1 0,0-1 16,0 21-16,0-20 0,-21 20 0,21-20 15,0-1-15,0 21 0,0-20 16,-22-1-16,22 0 0,0 1 16,0-1-16,0-21 0,0 22 0,0-22 15,0 0-15,0 0 0,22 0 0,-1-21 16,0 21-16,0-21 15,0 0-15,0 0 0,1-21 16,-1 21-16,21-21 0,-21 0 0,0 0 16,1-22-16,20 22 0,-21-21 0,0 0 15,0-1-15,1 1 0,-1 0 16,21-22-16,-21 22 0,0-22 0,1 22 16,-1-22-16,0 22 0,0-21 15,-21 20-15,21 1 0,-21 0 16,21-1-16,-21 1 0,0 21 0,0 0 15,0-1-15,0 1 0,-21 21 16,0 0-16,0 21 16,21 1-16,-21 20 0,0-21 0,21 21 15,0 1-15,-22-1 0,22 0 0,-21 22 16,21-22-16,0 1 0,0-1 16,0 0-16,0 1 0,0-1 0,0 0 15,0 1-15,0-1 0,0 0 0,0-21 16,0 22-16,0-22 0,0 0 0,21 0 15,1 0-15,-1 1 16,21-22-16,-21 0 0,0 0 0,22 0 16,-22 0-16,21 0 0,-21 0 0,22-22 15,-1 1-15,-21 0 0,22 0 16,-22 0-16,0 0 0,21-22 0,-21 22 16,-21-21-16,22 21 0,-1-22 0,-21 22 15,21 0-15,-21 0 0,0 0 0,0-1 16,0 1-16,0 42 31,0 1-31,-21-1 16,21 0-16,-21 0 0,21 0 15,0 0-15,0 22 0,-22-22 0,22 21 16,-21-21-16,21 22 0,-21-22 16,21 0-16,0 0 0,0 0 0,0 1 15,-21-1-15,21 0 16,0-42 15,0 0-31,0-1 0,0 1 16,0 0-16,0 0 0,0-21 0,21 20 15,0-20-15,0 21 0,1-21 0,-1 20 16,0-20-16,0 21 0,0-21 16,0 20-16,1 1 0,-1 21 0,0-21 15,0 21-15,0-21 0,0 21 0,1 0 16,-1 0-16,0 21 0,-21 0 15,0 0-15,0 1 0,0-1 16,0 0-16,0 21 0,0-21 0,0 1 16,0 20-16,21-21 0,-21 0 0,0 22 15,0-22-15,21 0 0,0 0 16,-21 0-16,22-21 16,-1 0-16,0 0 0,0 0 15,0 0-15,0 0 0,1-21 0,-1 0 16,0 21-16,0-21 0,0-22 15,-21 22-15,21 0 0,1-21 16,-1 21-16,0-22 0,0 22 0,0-21 16,0-1-16,1 22 0,-1 0 0,-21-21 15,21 21-15,-21-1 0,21 22 16,-21-21-16,0 42 16,0 1-1,-21 20-15,21-21 0,-21 0 16,21 22-16,-21-22 0,21 21 15,0 0-15,0-20 0,0 20 0,0-21 16,0 0-16,0 22 0,0-22 0,0 0 16,0 0-16,21-21 0,0 21 15,0-21-15,0 0 0,0 0 16,1 0-16,-1 0 0,0 0 0,0 0 16,21 0-16,-20-21 0,-1 0 0,0 0 15,0 0-15,-21-1 0,21-20 16,0 21-16,1-21 0,-1-1 0,0 1 15,-21-22-15,21 22 0,21-21 0,-20-1 16,-1 22-16,-21-22 0,21 1 0,0-1 16,-21 1-16,21 20 0,-21 1 15,0 0-15,0-1 0,0 22 0,0 0 16,0 0-16,-21 21 16,0 0-1,0 0-15,21 21 0,0 21 16,0-20-16,-21 20 0,21 0 0,-22 22 15,22-22-15,-21 22 0,21-1 0,0-21 16,0 22-16,0-22 0,-21 1 16,21-1-16,0 0 0,0 1 0,0-1 15,0 0-15,0-21 0,0 22 0,0-22 16,0 21-16,21-21 0,-21 1 16,21-1-16,1-21 0,-22 21 0,21 0 15,0-21-15,0 0 0,0 0 0,0 0 16,1 0-16,-1 0 0,21-21 0,-21 0 15,0 0-15,22-1 16,-22 1-16,21-21 0,-21 21 0,1 0 16,20-22-16,-21 22 0,0 0 0,-21 0 15,0-22-15,21 22 0,-21 0 16,0 0-16,-21 21 16,0 0-16,0 0 15,0 0-15,0 0 0,-1 0 0,1 21 16,21 0-16,0 0 0,0 1 15,0-1-15,0 0 0,21 0 16,1 0-16,-22 0 0,21 1 16,0-1-16,-21 0 15,21 0-15,-21 0 0,21 0 16,-21 1-16,0-1 0,0 0 16,0 0-16,-21-21 15,0 0-15,0 0 0,0 21 0,-1-21 16,1 0-16,0 0 15,0 0-15,0 0 0,0-21 16,21 0-16,-22 0 16,22 0-16,0-1 15,0 1-15</inkml:trace>
  <inkml:trace contextRef="#ctx0" brushRef="#br0" timeOffset="-188740.43">6985 8213 0,'0'-21'15,"21"21"-15,0 0 0,0 0 16,1 0-16,20-22 0,-21 22 0,0-21 16,22 21-16,-22 0 0,21 0 15,-21-21-15,22 21 0,-22 0 0,0 0 16,21-21-16,-21 21 0,-21-21 15</inkml:trace>
  <inkml:trace contextRef="#ctx0" brushRef="#br0" timeOffset="-188555.85">6477 8128 0,'-21'0'0,"21"42"32,21-42-17,0 0-15,0 0 16,0 0-16,1 0 16,-1 0-16</inkml:trace>
  <inkml:trace contextRef="#ctx0" brushRef="#br0" timeOffset="-187980.18">8911 8001 0,'0'0'0,"42"-21"0,-20 0 16,-1 0-16,0-1 0,-21 1 16,21-21-16,-21 21 0,0 0 0,21-1 15,-21 1-15,0 0 0,0 0 0,0 0 16,-21 0-16,0 21 0,0-22 16,0 22-16,-22 0 0,22 0 0,0 0 15,-21 0-15,-1 22 0,1-1 0,0 0 16,-1 21-16,-20 1 0,20-1 15,1 0-15,21 22 0,-21-1 0,20 1 16,-20-1-16,21 1 0,0-22 0,21 22 16,0-1-16,0-21 15,0 1-15,0-1 0,0 0 0,0 1 0,21-22 16,0 0-16,21 21 0,-20-20 16,20-1-16,0 0 0,1-21 0,-1 21 15,21-21-15,-20 0 0,20 0 16,1 0-16,-22 0 0,22-21 0,-22 0 15,21 21-15,-20-21 0,-1-1 0,0 1 16,1 0-16,-1-21 0,-21 21 16</inkml:trace>
  <inkml:trace contextRef="#ctx0" brushRef="#br0" timeOffset="-187119.77">9398 8467 0,'0'-43'0,"0"-20"16,0 42-16,0 148 0,0-297 0,0 149 0,0 0 16,0-21-16,-21 42 0,0-21 15,-1 21-15,1 0 0,0 0 0,0 0 16,-21 0-16,20 21 0,1-21 0,-21 42 15,21-21-15,0 0 0,-1 1 16,1 20-16,0-21 0,0 0 0,21 22 16,0-22-16,0 0 0,0 0 0,0 0 15,0 0-15,0 1 0,0-1 0,21 0 16,0-21-16,0 21 16,1-21-16,-1 0 0,0 0 0,0 0 15,21 0-15,-20 0 0,-1-21 0,0 0 16,0 21-16,21-21 0,-20-1 15,-22 1-15,21 0 0,0 0 16,-21 0-16,21 0 0,-21-22 0,0 22 16,0 0-16,0 0 0,0 0 0,0-1 15,0 1-15,0 42 32,-21 1-32,21-1 0,-21 0 0,21 0 15,-21 21-15,21-20 0,0-1 0,0 21 16,0-21-16,0 0 0,0 1 15,0-1-15,0 0 0,0 0 16,21-21-16,0 0 0,0 0 16,0 0-16,0 0 0,1 0 15,-1 0-15,0 0 0,21-21 16,-21 0-16,1 0 0,-1 21 0,0-22 16,0-20-16,0 21 0,0 0 0,1-22 15,-1 22-15,0-21 0,-21 21 16,0 0-16,21-1 0,-21 1 0,21 0 15,-21 0-15,0 42 32,0 0-32,0 0 0,0 22 0,-21-22 15,0 0-15,21 21 0,-21-20 0,21 20 16,0-21-16,-21 0 0,21 0 0,-22 1 16,22-1-16,0 0 15,0 0-15,0-42 47,0 0-47,0 0 16,0-1-16,0 1 0,0 0 0,22 0 15,-1 0-15,-21-22 0,21 22 0,0-21 16,0 0-16,22 20 0,-22-20 0,21 21 16,0-21-16,-20 20 0,20 1 15,21 21-15,-20 0 0,-1 0 0,0 0 16,1 21-16,-1 1 0,-21 20 0,22-21 15,-22 21-15,0-20 16,-21 20-16,0-21 0,0 21 0,0 1 16,0-22-16,0 0 0,0 0 0,0 22 15,-21-22-15,0-21 0,21 21 0,0 0 16,-22-21-16,1 0 0,0 0 16,21-21 15,0 0-31,21 0 15,0-1-15,1 1 0,-1 0 16</inkml:trace>
  <inkml:trace contextRef="#ctx0" brushRef="#br0" timeOffset="-186569.43">11134 7599 0,'0'0'16,"0"-21"-16,0 0 0,-22 21 15,1 0 1,0 21-16,0 21 16,21-21-16,0 22 0,-21-22 0,21 21 15,-21 0-15,21 22 0,0-22 0,-22 22 16,22-1-16,0 1 0,0-22 0,0 22 16,0-22-16,-21 0 15,21 1-15,-21-1 0,21 0 0,0 1 16,0-22-16,0 0 0,0 0 0,0 0 15,0 0-15,0 1 0,-21-1 16,21-42 15,0-1-31,0 1 0,0 0 16,0 0-16,0 0 0,0-22 16,0 22-16,21 0 0,-21 0 15,21 0-15,0 0 0,1-1 0,-1 1 16,21 0-16,-21 0 0,22 0 15,-1 0-15,0 21 0,1 0 16,-1-22-16,0 22 0,1 0 0,-1 0 16,-21 22-16,0-1 0,0 0 0,1 0 15,-1 0-15,-21 0 0,0 22 0,0-22 16,0 0-16,0 21 0,-21-20 16,-1-1-16,1 0 0,0 0 0,-21 0 15,-1 0-15,1-21 0,21 22 0,-21-1 16,-1-21-16,1 0 0,21 21 0,-22-21 15,22 0-15,0 0 0,0 0 16,0 0-16,21-21 16,0 0-1,21-1-15,0 22 0,0-21 0,22 0 16,-22 0-16</inkml:trace>
  <inkml:trace contextRef="#ctx0" brushRef="#br0" timeOffset="-186160.85">11726 8340 0,'0'0'0,"21"0"47,1 0-47,-1 0 0,0 0 15,0 0-15,0-21 0,0 21 16,1-22-16,-1 1 0,0 21 15,21-21-15,-21 0 0,1 0 0,-1 0 16,0-1-16,-21 1 0,0 0 0,21 0 16,-21 0-16,0 0 0,-21 21 15,0 0-15,0 0 16,-1 0-16,1 21 0,-21 0 0,21 0 16,-22 21-16,22-20 0,0 20 0,0-21 15,0 21-15,0-20 0,21-1 16,-22 21-16,22-21 0,0 0 0,0 1 15,0-1-15,0 0 0,22 0 16,-1-21-16,0 21 16,0-21-16,0 0 0,0 0 15,1 0-15,-1 0 0,0 0 0,0 0 16,0-21-16,0 21 0,1-21 0,-1 0 16,0 21-16,-21-21 0,21 21 15</inkml:trace>
  <inkml:trace contextRef="#ctx0" brushRef="#br0" timeOffset="-185959.97">12234 8551 0,'0'22'0,"-42"-22"31</inkml:trace>
  <inkml:trace contextRef="#ctx0" brushRef="#br0" timeOffset="-183940.3">931 10097 0,'21'0'329,"1"-22"-251,-1 22-63,-21-21-15,0 0 16,0 0 0,0 0-16,0 0 15,-21 21 1,-1 0-16,1 0 0,0 0 0,-21 0 15,21 0-15,-1 0 16,-20 0-16,21 21 0,-21-21 0,20 21 16,-20 0-16,21-21 0,0 21 15,-22 0-15,22 1 0,21-1 16,0 0 0,21-21-16,1 0 0,-1 21 0,21-21 15,0 21-15,1-21 0,-1 21 16,0-21-16,1 22 0,-1-1 0,0 0 15,1 0-15,-1 0 0,-21 0 16,0 1-16,1-1 0,-22 0 0,0 21 16,0-21-16,-22 1 0,1-1 15,-21 0-15,21 0 0,-22 0 16,1-21-16,0 0 0,-1 0 0,1 0 16,0 0-16,-1 0 0,22 0 15,-21 0-15,21-21 0,0 0 0,-22 21 16,22-21-16,21 0 0,-21-1 15,21 1-15,0 0 0,-21 0 0,21 0 16,0 0-16,0-1 0,21 1 16,0 0-16,0 21 0,22 0 15,-22-21-15,0 21 0,21 0 16,1-21-16,-1 21 0</inkml:trace>
  <inkml:trace contextRef="#ctx0" brushRef="#br0" timeOffset="-183599.5">1587 10012 0,'0'0'0,"22"-21"15,-22 0-15,-22 21 32,1 0-17,21 21-15,-21 0 0,21 0 0,0 0 16,-21 22-16,21-22 0,-21 21 15,0-21-15,21 22 0,-22-1 16,22-21-16,-21 21 0,21 1 0,0-22 16,0 21-16,0-21 0,0 1 15,0-1-15,0 0 0,21 0 0,1-21 16,-1 0-16,0 0 0,0 0 16,21 0-16,-20 0 0,-1 0 0,21 0 15,-21-21-15,0 21 0,1-21 16,20 0-16,-21-1 0,0 1 0,0 0 15,-21 0-15,22 0 0,-22 0 16,0-1-16,0 1 0,0 0 16</inkml:trace>
  <inkml:trace contextRef="#ctx0" brushRef="#br0" timeOffset="-183398.59">1482 10224 0,'21'0'31,"0"0"-15,0 0-16,0 0 0,0 0 16,1 0-16,-1 0 0,0 0 0,0-22 15,21 22-15,-20-21 16,-1 21-16,0 0 0,0-21 0,0 21 0,0-21 16,1 21-16,-22-21 15,0 0-15,0-1 0,0 1 16</inkml:trace>
  <inkml:trace contextRef="#ctx0" brushRef="#br0" timeOffset="-183195.73">1524 9948 0,'21'22'31,"0"-22"-15,0 0-16,1 0 0,-1 0 0,0 0 15,0 0-15,21 0 16,-20 0-16,-1 0 0,0 0 0,0 0 16,21-22-16,-20 22 15,-1 0-15,0 0 0,0 0 16</inkml:trace>
  <inkml:trace contextRef="#ctx0" brushRef="#br0" timeOffset="-182827.94">2498 10054 0,'21'0'0,"-21"-42"31,0 21-31,0 0 0,0-1 0,-21 22 15,-1-21-15,1 21 0,0 0 16,0 0-16,0 0 0,0 0 0,-22 0 16,22 0-16,0 0 0,-21 21 15,20-21-15,1 22 0,0 20 0,-21-21 16,21 0-16,-1 22 0,1-22 16,0 21-16,0 0 0,0-20 0,0 20 15,21 0-15,0-21 0,0 22 16,0-22-16,0 0 0,0 0 15,21 0-15,0 1 0,0-22 0,21 0 16,-20 0-16,20 0 0,0 0 0,1 0 16,-1 0-16,-21-22 0,21 22 15,1-21-15,-1 0 0,0 0 0</inkml:trace>
  <inkml:trace contextRef="#ctx0" brushRef="#br0" timeOffset="-182411.78">2879 10054 0,'0'-21'0,"0"42"0,0-63 16,-22 42 0,1 0-1,0 0-15,0 21 0,0-21 16,0 21-16,-43 85 16,43-85-16,0 0 15,0 1-15,21 20 0,0-21 0,-22 21 16,22-20-16,0-1 0,0 0 0,0 21 15,0-21-15,22 1 16,-1-1-16,0-21 0,0 0 0,0 0 16,0 0-16,22 0 0,-22 0 0,0 0 15,21-21-15,-20-1 0,-1 1 16,21 0-16,-21 0 0,0 0 16,1 0-16,-1-1 0,0 1 0,-21-21 15,0 21-15,0 0 0,0-22 16,0 22-16,0 0 0,-21 0 0,0 0 15,-1-1-15,1 1 0,0 21 0,-21 0 16,21 0-16,-1 0 0,-20 0 16,21 0-16,0 0 0,0 0 0,-1 0 15,1 21-15,21 1 16,0-1-16,0 0 0,0 0 16,0 0-16,21-21 0,1 0 15,-1 0-15</inkml:trace>
  <inkml:trace contextRef="#ctx0" brushRef="#br0" timeOffset="-181816.38">3260 10075 0,'0'0'0,"0"-21"0,-22 21 31,22 21-15,-21 1-16,21-1 0,-21 0 15,21 0-15,0 0 0,-21 0 0,21 22 16,0-22-16,0 0 0,-21 21 16,21-20-16,-21 20 0,21-21 0,-22 0 15,22 0-15,0 1 0,0-1 16,0 0-16,0-42 31,0 0-15,0-1-16,0 1 0,0-21 15,0 21-15,0 0 0,0-22 0,22 22 16,-1-21-16,-21 21 0,21-22 16,0 22-16,0 0 0,-21 0 0,21 0 15,1-1-15,-1 1 0,0 21 0,0 0 16,0 0-16,0 0 16,1 0-16,-1 21 0,0 1 0,-21-1 15,21 0-15,0 21 0,0-21 0,1 1 16,-1 20-16,-21-21 0,21 0 15,-21 22-15,21-22 0,-21 0 0,0 0 16,21 0-16,-21 0 0,0 1 16,21-22-1,-21-22-15,22 1 16,-22 0-16,0 0 0,0 0 16,0-22-16,0 22 15,21 0-15,-21-21 0,21 21 0,-21-1 16,0-20-16,0 21 0,21 0 0,-21-22 15,0 22-15,0 0 16,21 0-16,0 21 16,1-21-1,-1 21 1</inkml:trace>
  <inkml:trace contextRef="#ctx0" brushRef="#br0" timeOffset="-181572.06">4022 9927 0,'-22'0'31,"22"21"-31,-21-21 0,21 22 16,0-1-16,0 0 0,-21 21 0,21-21 15,0 22-15,0-22 0,0 21 16,0-21-16,0 22 0,0-1 0,0-21 15,0 22-15,0-22 0,0 0 0,0 0 16,0 0-16,0 0 0,0 1 16</inkml:trace>
  <inkml:trace contextRef="#ctx0" brushRef="#br0" timeOffset="-181256.24">3873 10012 0,'0'0'0,"0"-21"0,0 0 0,0-1 0,0 1 15,22 21-15,-22-21 0,21 21 0,0 0 16,0-21-16,21 21 0,-20 0 16,-1 0-16,21 0 0,-21 0 0,22 21 15,-22 0-15,21 0 0,0 1 0,-20-1 16,-1 0-16,21 0 0,-21 21 15,-21-20-15,0 20 0,0-21 16,0 0-16,0 22 0,-42-22 0,21 21 16,0-21-16,-22 0 0,22 1 0,-21-1 15,21 0-15,-22 0 0,22-21 16,-21 21-16,21 0 0,-1-21 0,1 0 16,21-21 15,21 0-16,1 0-15,-1 21 0</inkml:trace>
  <inkml:trace contextRef="#ctx0" brushRef="#br0" timeOffset="-180776.51">4932 9970 0,'-21'-22'15,"-1"22"-15,1 0 0,0 0 16,0-21-16,0 21 0,0 0 0,-22 0 16,22 0-16,0 0 0,-21 21 15,20-21-15,-20 22 0,21-1 16,0 0-16,0-21 0,-1 21 0,1 0 0,0 0 16,21 1-16,0-1 15,0 0-15,21-21 16,0 0-16,1 0 0,-1 0 15,0 0-15,21 0 0,1 0 0,-1 0 16,-21 0-16,21 0 0,1 0 0,-22 0 16,21 0-16,-21 0 0,1 21 15,-1-21-15,-21 21 0,21-21 16,-21 21-16,0 1 0,0-1 16,-21 0-16,0-21 15,-1 21-15,1-21 0,0 0 16,-21 21-16,21-21 0,-22 0 0,22 21 15,-21-21-15,-1 0 0,22 0 0,-21 0 16,21 0-16,-22 0 0,22 0 16,0 0-16,0 0 0,0 0 15,0 0-15,21-21 16,0 0 0,21 21-1,0 0-15,0 0 0,21-21 0,-20 21 16</inkml:trace>
  <inkml:trace contextRef="#ctx0" brushRef="#br0" timeOffset="-180227.9">5080 10308 0,'-21'0'15,"0"0"-15,-1 0 16,1 0-16,0 0 16,21-21-16,0 0 15,21 21 17,0 0-17,-21 21 1,0 0-16,0 0 15,0 1-15,0-1 16,0 0-16,0 0 16,-21-21 31,21-21-47,0 0 15,0 0-15,0-1 16,0 1-16,21 0 15,1 21-15,-22-21 16,21 21-16,0 0 0,0 0 16,0 21-1,-21 0-15,0 0 16,0 1-16,0-1 0,0 0 0,0 0 16,0 0-16,0 0 0,-21 1 0,0-1 15,0 0-15,0 0 0,-1 0 16,-20 22-16,21-22 0,-21 0 0,20-21 15,-20 21-15,21 0 0,-21 0 0,20 1 16,1-22-16,-21 0 0,21 0 16</inkml:trace>
  <inkml:trace contextRef="#ctx0" brushRef="#br0" timeOffset="-179148.03">6159 9885 0,'0'0'0,"0"-21"0,0 0 16,-21 21-16,21-22 16,-21 22-16,21 22 31,0-1-31,0 0 0,-21 21 15,21-21-15,-21 22 0,21-1 0,-21 0 16,21 1-16,0-1 0,0 0 16,-22-20-16,22 20 0,-21 0 0,21-21 15,0 22-15,0-22 0,0 0 16,0 0-16,0 0 0,0-42 31,0 0-15</inkml:trace>
  <inkml:trace contextRef="#ctx0" brushRef="#br0" timeOffset="-178803.86">5800 9991 0,'0'0'0,"-22"-21"0,1-43 31,21 43-31,0 0 0,21 0 16,1 21-16,-1 0 15,21-22-15,-21 22 0,22 0 0,-1 0 16,0 0-16,22 0 0,-22 22 16,22-1-16,-22 0 0,21 0 0,-20 21 15,-1-20-15,0 20 0,1-21 0,-22 21 16,0-20-16,-21 20 16,0-21-16,0 0 0,-21 22 0,0-22 15,-22 0-15,1 0 0,0 0 0,-1 22 0,1-43 16,0 21-16,-1 0 0,1-21 15,21 0-15,-21 0 0,20 0 16,1 0-16,0 0 0,21-21 16,0 0-1,0-1-15,21 1 0,0 0 16,22 0-16,-22 0 0,0 0 0,21-1 16,1-20-16</inkml:trace>
  <inkml:trace contextRef="#ctx0" brushRef="#br0" timeOffset="-178355.9">6858 9800 0,'0'0'0,"0"21"16,0 1-1,0 20-15,-21-21 16,0 0-16,21 0 0,-22 22 0,1-22 16,21 21-16,-21-21 0,21 1 0,-21 20 15,0-21-15,21 0 0,0 0 16,0 1-16,-21-1 0,21 0 0,-22 0 15,22 0-15,0 0 16,0-42 15,0 0-31,0 0 16,0 0-16,0 0 0,0-1 0,0 1 16,0-21-16,0 21 0,0-22 0,0 22 15,22-21-15,-1 21 0,0-22 16,0 1-16,0 21 0,22-21 0,-22 20 15,21 1-15,-21 0 0,22 21 0,-22 0 16,21 0-16,0 0 0,-20 0 16,20 21-16,-21 0 0,0 1 0,0 20 15,1-21-15,-1 21 0,-21 1 0,0-22 16,0 21-16,0-21 0,0 22 16,0-22-16,0 0 0,-21 0 0,21 0 15,-22 1-15,1-1 0,0 0 16,0-21-16,0 0 0,0 0 15,-1 0-15,1 0 0,0 0 16,0 0-16,0 0 0,0 0 16</inkml:trace>
  <inkml:trace contextRef="#ctx0" brushRef="#br0" timeOffset="-177796.22">6583 10118 0,'21'0'31,"0"0"-31,0-21 15,0 21-15,22 0 0,-1 0 16,0-22-16,22 1 0,-22 21 16,22-21-16,-22 21 0,22-21 0,-22 0 15,0 0-15,22 21 0,-22-22 0,0 1 16,1 0-16,-22 0 0,21 0 16,-21 21-16,1-21 0,-1-1 0,-21 1 15,0 42 16,-21 1-31,-1-1 0,22 0 16,0 0-16,-21 0 0,21 0 0,-21 1 16,21-1-16,0 0 0,0 0 0,0 0 15,0 0-15,0 1 16,21-22 0,0 0-16,1 0 0,-1 0 0,0 0 15,21 0-15,-21 0 0,1 0 0,-1-22 16,21 22-16,-21-21 0,0 0 15,22 0-15,-22 0 0,0 0 0,0-1 16,0 1-16,1-21 0,-22 21 0,0 0 16,21-1-16,-21-20 0,21 21 15,-21 0-15,0 42 16,0 0 0,0 0-16,0 0 0,-21 1 0,0 20 15,21-21-15,0 21 0,-22-20 0,1 20 16,0 0-16,21-21 0,-21 22 15,0-1-15,21-21 0,-21 0 0,-1 22 16,22-22-16,0 0 0,-21 0 16,0-21-16,21 21 0,-21 1 0,21-44 47,0 1-47</inkml:trace>
  <inkml:trace contextRef="#ctx0" brushRef="#br0" timeOffset="-177396.45">8361 9800 0,'0'0'0,"21"0"0,0-21 0,-21 0 16,-42 21-1,21 0 1,-1 0-16,-20 21 0,21 0 0,-21-21 15,-1 21-15,22 1 0,-21-1 0,21 0 16,-1-21-16,1 21 0,21 0 16,-21 0-16,21 1 15,21-1-15,0-21 0,1 21 16,-1-21-16,21 0 0,-21 21 0,0-21 16,22 21-16,-22-21 0,0 21 15,0-21-15,0 22 0,1-1 0,-1 0 16,-21 0-16,0 0 15,0 0-15,-21-21 0,-1 0 16,1 22-16,-21-22 0,21 0 16,0 0-16,-22 0 0,22 21 0,-21-21 15,21 0-15,-1 0 0,1 0 16,0 0-16,0 0 0,42 0 31,0 0-31,0 0 16,1 0-16,-1 0 0</inkml:trace>
  <inkml:trace contextRef="#ctx0" brushRef="#br0" timeOffset="-177179.93">8551 10181 0,'0'0'0,"0"21"31,0 1-31,-21-1 15,0 0-15,21 0 0,-21 0 16,0-21-16,-1 21 0,1 1 0,0-1 16,0 0-16,21 0 0,-21 0 0,21 0 15,-21 1-15,21-1 16</inkml:trace>
  <inkml:trace contextRef="#ctx0" brushRef="#br0" timeOffset="-176912.08">9038 9737 0,'0'0'0,"0"21"15,0 0 1,0 0-16,0 22 0,0-22 15,-21 21-15,21-21 0,0 22 0,0-1 16,-21-21-16,21 21 0,0-20 0,-21-1 16,21 21-16,0-21 0,0 0 0,-22 1 15,22-1-15,0 0 16,0-42 15,22 21-31</inkml:trace>
  <inkml:trace contextRef="#ctx0" brushRef="#br0" timeOffset="-176680.21">9271 9758 0,'0'-21'0,"0"42"0,0-63 0,0 63 32,0 0-32,0 0 0,0 21 15,0-20-15,0 20 0,0 0 0,0-21 16,0 22-16,-21-22 0,21 21 15,0-21-15,0 1 0,0-1 0,0 0 16,0 0-16,0 0 0,0 0 16,-21-21-1,-1 0 1,1 0-16,0-21 16,0 21-16</inkml:trace>
  <inkml:trace contextRef="#ctx0" brushRef="#br0" timeOffset="-176195.9">8890 10033 0,'0'0'0,"-21"0"0,42-21 32,0 21-32,0 0 0,0 0 0,1-21 15,20 21-15,0-21 16,1 21-16,-1-22 0,-21 22 0,21-21 16,1 0-16,-1 0 0,0 0 0,1 21 15,-1-21-15,0-1 0,1 22 16,-22-21-16,0 21 0,0 0 0,-21 21 31,-21 1-31,0-1 16,0 0-16,21 21 15,0-21-15,-21 1 0,-1-1 16,22 0-16,-21 0 0,21 0 0,0 0 0,0 1 16,0-1-16,0 0 0,0 0 0,0 0 15,0 0 1,21 1-16,1-22 15,-1 0-15,0 0 0,0 0 16,0 0-16,0 0 0,1-22 0,-1 1 16,0 21-16,0-21 0,0 0 15,-21 0-15,21 0 0,-21-22 0,22 22 16,-22-21-16,0 21 0,0-22 0,0 22 16,0-21-16,0-1 0,0 22 0,0 0 15,-22 0-15,1 0 0,0 21 16,0 0-16,0 0 0,0 0 0,-1 0 15,1 21-15,0 0 0,0 0 0,0-21 16,21 21-16,0 1 16,0-1-16,0 0 0,0 0 0,0 0 15,0 0-15,21-21 0,0 22 16,0-22-16</inkml:trace>
  <inkml:trace contextRef="#ctx0" brushRef="#br0" timeOffset="-175832.11">10012 9758 0,'0'0'16,"0"-21"-16,-21 21 15,-1 0 1,22 21-16,-21 0 0,0 0 16,21 0-16,0 1 0,-21 20 15,21-21-15,-21 0 0,21 22 0,-21-22 16,21 0-16,0 21 0,0-21 0,0 1 15,0-1-15,0 0 0,21 0 16,0 0-16,0-21 0,0 0 16,0 0-16,1 0 0,-1 0 0,0 0 15,0 0-15,21-21 0,-20 21 0,-1-21 16,21 0-16,-21 0 0,0-1 0,1 1 16,-1 0-16,-21 0 0,0-21 15,0 20-15,0-20 0,0 21 0,0 0 16,0-22-16,0 22 0,0 0 15,0 0-15</inkml:trace>
  <inkml:trace contextRef="#ctx0" brushRef="#br0" timeOffset="-175247.45">10583 9652 0,'0'42'31,"0"-20"-31,-21-1 0,21 0 0,-21 21 16,0-21-16,21 22 0,0-22 16,-21 0-16,-1 21 0,22-20 0,-21 20 15,21-21-15,0 0 0,-21 0 0,21 1 16,-21-1-16,21 0 0,0 0 15,0 0-15,0 0 16,0-42 15,0 0-31,0 0 0,0 0 16,0 0-16,0-1 0,21 1 16,-21 0-16,21-21 0,0 21 15,-21-22-15,22 22 0,-1-21 0,0 21 16,0-1-16,0-20 0,0 21 15,22 0-15,-22 21 0,0-21 0,0-1 16,0 22-16,1 0 0,-1 0 0,0 0 16,-21 22-1,0-1-15,0 0 16,-21-21-16,0 21 0,-1-21 0,1 21 16,0-21-16,0 21 0,0-21 15,0 0-15,-1 22 0,1-22 16,0 0-16,0 21 0,0-21 0,21 21 15,0 0 1,0 0 0,0 0-16,0 1 0,21-1 15,0 0-15,-21 0 0,21 0 16,-21 0-16,21-21 0,-21 22 16,22-1-16,-22 0 15,21 0-15,0-21 16,0 0-1,0 0 1</inkml:trace>
  <inkml:trace contextRef="#ctx0" brushRef="#br0" timeOffset="-174851.22">11409 9737 0,'0'0'0,"0"-21"0,0-1 15,0 1-15,-21 21 16,-1 0-16,1 0 0,0 0 0,0 0 16,0 0-16,0 0 0,-1 0 0,1 21 15,-21 1-15,21-1 16,0 0-16,-22 21 0,22-21 16,0 1-16,0-1 0,21 0 0,0 0 15,0 0-15,0 0 0,21 1 16,0-22-16,0 0 0,22 21 15,-22-21-15,21 21 0,-21-21 0,22 0 16,-22 0-16,0 21 0,0-21 0,0 0 16,0 0-16,-21 21 0,22-21 0,-22 21 15,0 1 1,-22-22-16,1 21 16,0-21-16,-21 0 0,21 0 0,-1 21 15,-20-21-15,21 0 0,0 0 0,-22 0 16,22 21-16,0-21 15,0 0-15,0 0 0,0 0 0,-1 0 16,1 0-16,0 0 0,0 0 16</inkml:trace>
  <inkml:trace contextRef="#ctx0" brushRef="#br0" timeOffset="-174160.6">952 10964 0,'0'0'15,"-21"0"-15,0 0 16,21 22-16,0-1 0,0 0 0,-21 21 15,21 1-15,-21-1 0,21 21 16,-21-20-16,-1-1 0,22 22 16,-21-22-16,0 0 0,21 1 0,-21-1 15,21-21-15,-21 21 0,21-20 16,0-1-16,0 0 0,0-42 31</inkml:trace>
  <inkml:trace contextRef="#ctx0" brushRef="#br0" timeOffset="-173775.82">614 11176 0,'0'0'0,"0"-21"0,0 0 0,0 0 16,0-1-16,0 1 0,21 0 0,0 21 15,0 0-15,0 0 0,1 0 16,20 0-16,0 0 0,-21 0 0,22 21 15,-1 0-15,0 22 0,1-22 0,-22 21 16,21 1-16,-21-1 0,22 0 16,-22 1-16,0-1 0,-21-21 0,0 21 15,0-20-15,0 20 0,0-21 16,0 0-16,0 0 0,0 1 0,-21-22 16,21-22 15,0 1-31,0 0 15,0-21-15,0 21 0,0-22 0,0 1 16,0 0-16,0-22 0,0 22 16,21-1-16,-21-20 0,0 21 0,21-1 15,0 22-15,1-21 0,-22 21 16,21 21-16,0-22 0,0 22 16,0 0-16,0 0 15,1 0-15,-22 22 0,21-22 0,0 21 16</inkml:trace>
  <inkml:trace contextRef="#ctx0" brushRef="#br0" timeOffset="-173332.03">1609 11049 0,'0'0'0,"0"21"0,-22-21 15,1 21-15,21 1 0,-21 20 0,21-21 16,-21 21-16,21-20 0,-21 20 15,21 0-15,0-21 0,0 22 0,0-22 16,-21 21-16,21-21 0,0 1 16,0-1-16,-22 0 0,22 0 0,0 0 15,0-42 32,0 0-47,0 0 0,0 0 16,0-1-16,0-20 0,0 0 0,0 21 15,22-22-15,-1 1 0,-21 0 16,21-1-16,0 1 0,21 0 0,-20 20 16,-1-20-16,0 21 0,21 21 15,-21-21-15,1 21 0,-1 0 0,21 0 16,-21 21-16,0-21 0,1 42 16,-22-21-16,21 1 0,-21 20 15,21 0-15,-21 1 0,0-22 0,0 21 16,0 0-16,0-20 0,0 20 0,0-21 15,0 0-15,-21 0 0,21 1 16,-21-1-16,21 0 16,-22-21-16,1 0 0,0 0 15,0 0-15,0 0 0</inkml:trace>
  <inkml:trace contextRef="#ctx0" brushRef="#br0" timeOffset="-172684.15">1355 11472 0,'21'-21'16,"0"21"-16,0-21 16,21 21-16,-20-21 0,20 21 15,0-21-15,22 21 0,-22-21 0,0-1 16,22 1-16,-22 21 0,1-21 16,-1 0-16,21-21 0,1 20 0,-22 1 15,22 0-15,-22 0 0,0 0 0,1 0 16,-22-1-16,0 22 0,0 0 15,-21-21-15,21 21 0,-21 21 16,-21 1 0,21-1-16,-21 21 0,21-21 15,-21 0-15,21 22 0,-21-22 0,21 21 16,0-21-16,0 1 16,-21 20-16,21-21 0,-22 0 0,22 0 15,0 1-15,-21-1 0,0-21 16,21-21 15,0-1-15,0 1-16,0 0 0,0-21 0,0 21 15,0-22-15,0 1 0,0 0 0,21 20 16,0-20-16,-21 0 16,22 21-16,-1-1 0,0 1 0,0 0 15,0 0-15,0 21 0,1 0 0,-1 0 16,0 21-16,0 0 0,0 0 15,0 22-15,1-22 0,-1 21 0,0 1 16,-21-22-16,21 21 0,0 0 0,-21-20 16,0-1-16,21 21 0,-21-21 15,22-21-15,-22 21 0,21-21 32,0-21-17,-21 0-15,0 0 0,0 0 0,0 0 16,0-1-16,0-20 15,0 21-15,21-21 0,-21-1 0,0 22 0,21-21 16,-21 21-16,0-1 0,0-20 16,21 21-16,-21 0 15,22 21-15,-1 0 16</inkml:trace>
  <inkml:trace contextRef="#ctx0" brushRef="#br0" timeOffset="-172267.88">3196 11007 0,'0'0'0,"-106"0"15,85 21-15,0 0 16,0 0-16,0 0 0,-1 1 0,1 20 15,0 0-15,21-21 0,-21 22 16,21-1-16,-21-21 0,21 22 0,0-22 16,0 21-16,0-21 0,0 0 0,0 1 15,0-1-15,21 0 0,0-21 16,0 0-16,0 0 0,1 0 0,-1 0 16,21 0-16,-21 0 0,0 0 15,22-21-15,-22 0 0,21-1 16,-21 1-16,1 0 0,20 0 0,-21-21 15,-21 20-15,21-20 0,-21 0 0,0 21 16,0-22-16,0 1 0,0 21 16,0-22-16,-21 22 0,0 0 0,0 0 15,0 0-15,-1 21 0,1 0 0,0 0 16,0 0-16,0 0 0,0 0 16,-1 0-16,1 0 0,21 21 15,0 0-15,21 0 16</inkml:trace>
  <inkml:trace contextRef="#ctx0" brushRef="#br0" timeOffset="-171867.11">3895 10964 0,'-22'0'0,"1"0"15,0 0-15,-21 22 16,21-22-16,-1 21 0,1-21 16,21 21-16,0 0 0,0 0 15,0 0-15,0 1 16,0-1-16,21-21 0,1 21 16,-1-21-16,-21 21 0,21-21 15,21 21-15,-21-21 0,1 21 0,-1-21 16,-21 22-16,21-1 0,0 0 0,-21 0 15,0 0-15,0 0 16,0 1-16,0-1 0,0 0 0,-21 0 16,0-21-16,0 21 0,-22 0 0,22-21 15,-21 22-15,21-22 0,-22 0 16,1 0-16,21 0 0,-22 0 0,22 0 16,0 0-16,0 0 0,0 0 15,21-22-15,0 1 0,0 0 16,0 0-16,0 0 15,42-64 1</inkml:trace>
  <inkml:trace contextRef="#ctx0" brushRef="#br0" timeOffset="-171587.26">4276 10901 0,'0'106'32,"-22"-85"-32,22 0 0,-21 21 15,21-20-15,0-1 0,0 21 16,0-21-16,0 22 0,-21-22 0,21 0 16,0 21-16,0-21 0,0 1 0,0-1 15,0 0-15,0 0 0,0 0 16,21-21-1,0 0 1,1 0-16,-1 0 0,0-21 0,0 0 16,0 0-16,0 0 0,1-1 15</inkml:trace>
  <inkml:trace contextRef="#ctx0" brushRef="#br0" timeOffset="-171391.38">4170 11197 0,'0'21'0,"21"-21"31,0 0-31,0 0 16,0 0-16,1 0 0,-1-21 0,0 21 16,0-21-16,0 21 15,0-21-15,22 21 0,-22-21 0,-21 0 16,21 21-16,0-22 0,-21 1 0</inkml:trace>
  <inkml:trace contextRef="#ctx0" brushRef="#br0" timeOffset="-171220.48">4297 10943 0,'0'0'0,"-21"0"16,42-21 15,0 21-31,0 0 0,0 0 15,0-21-15,22 21 16,-22 0-16,0 0 0,0 0 0,22 0 16,-22 0-16,0 0 0,21 0 0</inkml:trace>
  <inkml:trace contextRef="#ctx0" brushRef="#br0" timeOffset="-170867.45">5165 11007 0,'0'-21'0,"0"42"0,-22-64 16,22 22-16,-21 0 0,0 21 15,21-21-15,-21 21 16,0 0-16,0 0 15,-1 0-15,1 21 0,0-21 0,0 21 16,0 0-16,0 1 0,-1-1 0,1 21 16,21-21-16,-21 0 0,21 22 0,-21-22 15,21 0-15,0 21 0,0-20 16,0-1-16,0 0 0,0 0 0,21-21 16,0 21-16,0-21 0,1 0 15,-1 21-15,0-21 0,21 0 16,-21 0-16,1 0 0,20 0 0,-21-21 15,21 21-15,-20-21 0,-1 0 0,21 21 16,-21-21-16</inkml:trace>
  <inkml:trace contextRef="#ctx0" brushRef="#br0" timeOffset="-170508.14">5461 10922 0,'0'21'0,"0"-42"0,0 0 15,0 42 1,-21 0-1,0 0-15,21 1 0,-22-1 0,22 0 16,-21 0-16,21 0 16,-21 22-16,21-22 0,0 0 0,0 0 15,0 0-15,0 0 0,0 1 0,0-1 16,0 0-16,21-21 0,0 21 0,1-21 16,-1 0-16,0 0 15,21 0-15,-21 0 0,1 0 0,-1-21 16,21 21-16,-21-21 0,0 0 0,1-1 15,-1 22-15,0-21 0,-21 0 16,0-21-16,0 21 0,0-1 0,0 1 16,0 0-16,0 0 0,0 0 0,-21 0 15,0-1-15,-1 22 0,1 0 0,0 0 16,0 0-16,0 0 16,0 0-16,-1 0 0,1 0 0,0 0 15,0 0-15,21 22 0,21-1 31,0-21-31</inkml:trace>
  <inkml:trace contextRef="#ctx0" brushRef="#br0" timeOffset="-169960.45">6032 10880 0,'-21'21'31,"0"-21"-31,21 21 0,0 0 0,-21 0 16,0 1-16,21 20 0,-21-21 0,21 0 16,0 22-16,0-22 0,0 0 15,0 21-15,-22-21 0,22 1 0,0-1 16,0 0-16,0 0 0,0-42 62,22 0-62,-22 0 0,0-1 0,0-20 16,0 21-16,0 0 0,21 0 16,-21-1-16,21-20 0,-21 21 15,0 0-15,0 0 0,21-1 0,0 1 16,-21 0-16,21 21 0,1 0 16,-1 0-16,0 0 15,0 21-15,0 0 0,-21 1 0,21-22 16,-21 21-16,22 21 0,-22-21 0,0 0 15,21 1-15,0-1 0,-21 0 0,21 0 16,-21 0-16,21 0 16,0-21-16,-21-21 47,0 0-47,0 0 15,22 0-15,-22 0 0,0-1 0,0-20 16,21 21-16,-21 0 0,0 0 0,0-1 15,0 1-15,21 0 0,-21 0 16,21 21-16,-21-21 0,21 21 0,-21-21 16,21-1-16,1 22 15</inkml:trace>
  <inkml:trace contextRef="#ctx0" brushRef="#br0" timeOffset="-169744.62">6752 10816 0,'-21'0'16,"0"21"0,0-21-16,21 22 0,0-1 0,0 0 15,-22 0-15,22 0 0,0 0 16,0 1-16,0-1 0,-21 21 0,21-21 16,0 0-16,0 1 0,0-1 0,0 0 15,0 0-15,-21 0 0,21 0 16</inkml:trace>
  <inkml:trace contextRef="#ctx0" brushRef="#br0" timeOffset="-169443.75">6604 10859 0,'0'-22'16,"0"44"-16,-21-65 0,21 22 15,21 21-15,0 0 16,0 0-16,22 0 0,-22 0 16,21 0-16,0 0 0,1 0 0,-1 0 15,-21 21-15,22-21 0,-22 21 16,0 1-16,0-1 0,0 0 0,-21 21 16,0-21-16,0 1 0,0-1 15,0 0-15,-21 0 0,0 21 0,0-20 16,0-1-16,-1 0 0,-20 0 0,21-21 15,-21 21-15,20 0 0,-20-21 16,21 22-16,-21-22 0,20 0 0,1 0 16,21 21-16,-21-21 0,42-21 31</inkml:trace>
  <inkml:trace contextRef="#ctx0" brushRef="#br0" timeOffset="-169012.01">7641 10859 0,'0'0'16,"0"-22"-16,-21 1 15,0 21-15,0 0 0,-1 0 0,1 0 16,0 0-16,0 0 0,0 0 0,0 21 15,-22 1-15,22-22 0,0 21 16,21 0-16,0 0 0,-21-21 16,21 21-16,0 0 0,0 1 15,21-1-15,0-21 0,0 0 16,0 0-16,1 21 0,20-21 16,-21 0-16,21 0 0,-20 21 0,20-21 15,-21 0-15,0 0 0,22 21 0,-22-21 16,0 21-16,-21 1 15,0-1-15,0 0 16,0 0-16,0 0 16,-21-21-16,0 0 0,-1 21 0,1-21 15,-21 0-15,21 0 0,-22 22 0,1-22 16,21 0-16,-21 0 16,20 21-16,-20-21 0,21 0 0,0 0 15</inkml:trace>
  <inkml:trace contextRef="#ctx0" brushRef="#br0" timeOffset="-168760.15">8382 11282 0,'0'0'0,"-21"21"15,0-21 1,21-21 46</inkml:trace>
  <inkml:trace contextRef="#ctx0" brushRef="#br0" timeOffset="-158552.36">13462 8382 0,'0'0'0,"-21"0"0,0 0 0,-22 0 15,22 0-15,0 0 0,0 0 0,0 0 16,-1 0-16,1 0 0,-21 0 16,21 0-16,0 0 0,-1 0 0,1 0 15,0 0-15,21 21 31,21-21-15,0 0-16,22 0 0,-22 21 0,21-21 0,1 0 16,-1 0-16,21 0 15,-20 0-15,20 0 0,1 0 0,-1 0 16,1 0-16,-1 0 0,1 0 0,-1 0 16,1 0-16,-1 0 0,1 0 15,-1 0-15,-20 0 0,-1 0 0,0 0 16,-21 0-16,1 0 0,-1 0 0,0 0 15,-42 0 17,0 0-17,-1 0-15,1 0 0,21-21 16,-21 21-16,21-21 0,-21 21 16,21-21-16</inkml:trace>
  <inkml:trace contextRef="#ctx0" brushRef="#br0" timeOffset="-158108.46">14033 8107 0,'-42'0'16,"21"0"-16,21 21 15,0 0 1,0 0-16,0 1 0,0-1 15,21 0-15,0 0 16,0-21-16,22 21 0,-22-21 0,0 21 16,21-21-16,-20 0 0,20 22 0,0-22 15,-21 0-15,22 0 0,-22 0 16,21 0-16,-21 0 0,1 0 0,-1 0 16,0 0-16,0 0 0,0 0 15,-21 21 16,-21-21-31,0 21 0,0 0 16,0-21-16,-1 21 0,-20 0 16,0 1-16,21 20 0,-22-21 0,1 0 15,0 22-15,-1-22 0,1 21 0,0 0 16,-1 1-16,1-22 0,21 21 16,-22-21-16,1 22 0,21-22 0,0 0 15,0 0-15,-1 0 0,1 1 0,0-1 16,21 0-16,21-21 15,0 0 1,1-21-16,-1 0 0,0 21 0</inkml:trace>
  <inkml:trace contextRef="#ctx0" brushRef="#br0" timeOffset="-157219.96">15600 7895 0,'0'-21'0,"0"0"15,0 0 17,0 0 280</inkml:trace>
  <inkml:trace contextRef="#ctx0" brushRef="#br0" timeOffset="-156892.39">15346 7832 0,'0'0'0,"-21"0"0,-1 0 15,65 0 16,-22 0-31,0 0 0,21 0 16,1 0-16,-1 0 0,22 0 0,-22 0 16,0-21-16,22 21 0,-1 0 0,-20 0 15,20 0-15,1-22 0,-22 22 16,0 0-16,1 0 0,-22 0 0,0 0 16,0 0-16,-42 0 15,0 0 1,0 0-16,-1 0 0,-20 22 0</inkml:trace>
  <inkml:trace contextRef="#ctx0" brushRef="#br0" timeOffset="-156627.54">15769 7853 0,'-42'0'16,"21"0"-1,21 21-15,0 0 0,-22 22 16,22-22-16,0 0 0,-21 21 15,21 1-15,0-1 16,0 21-16,-21-20 0,21 20 0,-21-20 16,21 20-16,0-21 0,0 22 0,-21-22 15,21 1-15,-21-1 0,21 0 16,-22 1-16,22-22 0,0 21 0,0-21 16,0 22-16,-21-22 0,21 0 15,0 0-15,21-21 16,-21-21-1,22 0-15,-1 0 0</inkml:trace>
  <inkml:trace contextRef="#ctx0" brushRef="#br0" timeOffset="-156391.67">16108 8319 0,'0'0'0,"0"21"31,0 0-31,0 0 0,-21 0 16,21 0-16,0 22 0,0-22 0,-22 0 16,22 0-16,-21 22 0,21-22 15,-21 0-15,21 0 0,-21-21 16,21 21-16,0 0 0,0 1 0,0-44 47,0 1-47</inkml:trace>
  <inkml:trace contextRef="#ctx0" brushRef="#br0" timeOffset="-156212.78">16044 8234 0,'0'0'16,"0"-21"-16,0 0 0,0-1 0,-21 1 15,0 21 1,21 21 15,0 1-31,21-22 16,0 0-16,-21 21 0,21-21 15,1 0-15</inkml:trace>
  <inkml:trace contextRef="#ctx0" brushRef="#br0" timeOffset="-155547.95">16489 8403 0,'0'21'0,"0"-42"0,-21 64 0,21-22 0,0 0 16,-22 0-16,22 0 0,-21-21 16,21 21-16,0 1 0,0-1 0,0 0 15,0 0-15,0 0 0,-21 0 0,21 1 16,0-1-16,-21 0 15,21 0-15,-21-21 16,0 0 0,21-21-1,0 0-15,0 0 0,0-1 0,0 1 16,0 0-16,0 0 0,0-21 16,0 20-16,0 1 0,21-21 15,-21 0-15,21 20 0,21 1 0,-21-21 16,1 21-16,-1 0 0,21-1 0,0 22 15,-20 0-15,20 0 0,-21 0 16,21 0-16,-20 0 0,-1 22 0,0-1 16,0 0-16,0 0 0,0 21 0,-21-20 15,0-1-15,0 0 0,0 21 16,0-21-16,0 1 0,0-1 0,0 0 16,0 0-16,0 0 0,-21-21 15,21 21-15,-21-21 0,21-21 31,0 0-15,0 0-16,21 0 16,0 0-16,1-1 0,-1 1 15,-21 0-15,21-21 0,21 21 0,-21-1 16,1 1-16,-1 0 0,21 0 0,-21 0 16,0 0-16,22 21 0,-22 0 15,0 0-15,0 0 0,-21 21 0,0 0 16,21 0-16,-21 0 0,0 0 0,0 1 15,0-1-15,0 21 0,0-21 16,-21 0-16,21 1 0,-21-22 0,21 21 16,-21 0-16,0-21 0,21 21 15,0-42 17,21 21-32,0-21 0</inkml:trace>
  <inkml:trace contextRef="#ctx0" brushRef="#br0" timeOffset="-155192.14">17399 8382 0,'0'0'0,"0"21"0,21-21 31,0 0-31,0 0 15,22-21-15,-22 0 0,0 21 16,0-21-16,22 21 0,-22-21 0,0-1 16,0 22-16,-21-21 0,21 0 15,-21 0-15,-21 21 16,0 0 0,0 0-16,0 21 0,-22 0 0,22 0 15,0 1-15,0-1 0,-22 0 16,22 21-16,21-21 0,-21 1 0,21-1 15,0 0-15,0 0 0,0 0 0,0 0 16,0 1-16,0-1 16,21-21-16,0 21 0,1 0 15,-1-21-15,0 0 0,0 0 0,21 0 16,-20 0-16,-1 0 0</inkml:trace>
  <inkml:trace contextRef="#ctx0" brushRef="#br0" timeOffset="-154735.4">18373 7811 0,'0'0'0,"0"-43"0,0 22 0,0 0 0,0 0 16,-22 21-1,22 42 1,-21-21-16,0 22 0,0-1 15,21 0-15,-21 22 0,21-1 0,-21-20 16,-1 20-16,22 1 0,-21-1 16,21 1-16,0-22 0,-21 0 0,21 1 15,0-1-15,0 0 0,0-21 0,0 1 16,21-1-16,-21 0 0,21 0 16,1-21-16,-1 0 0,21 21 15,-21-21-15,0 0 0,22 0 0,-22 0 16,21-21-16,-21 0 0,22 21 0,-1-42 15,-21 20-15,22 1 0,-22-21 16,21 0-16,-21-1 0,0-20 0,1 20 16,-1-20-16,0-1 0,0 1 0,0-1 15,-21 22-15,0 0 0,0-1 16,0 1-16,0 21 0,0 0 0,0 0 16,0-1-16,0 1 0,0 42 31,0 1-31,0-1 0,0 0 15,0 0-15,0 0 0,0 0 16,0 1-16,0-1 0</inkml:trace>
  <inkml:trace contextRef="#ctx0" brushRef="#br0" timeOffset="-154260.77">19198 8128 0,'0'0'0,"-21"21"0,0-21 0,21 21 16,-21 1-16,-1-1 0,1 0 0,21 0 16,0 0-16,0 22 15,-21-22-15,21 0 0,-21 0 0,21 21 16,0-20-16,0-1 0,-21 0 0,21 0 16,0 0-16,0 0 0,0 1 15,0-1 1,0-42 15,0-1-31,0 1 0,21 0 16,-21 0-16,21 0 0,0 0 0,0-1 15,-21-20-15,22 21 0,-1-21 16,0 20-16,21-20 0,-21 21 0,1-21 16,20 20-16,-21 1 0,21 0 15,-20 0-15,20 21 0,-21 0 0,0 0 16,0 0-16,1 0 0,-1 21 15,0 0-15,-21 0 0,0 1 0,0 20 16,0-21-16,0 21 0,0-20 0,0 20 16,0 0-16,-21-21 0,0 1 15,-1 20-15,1-21 0,0 0 0,0 0 16,21 1-16,-21-22 0,21 21 16,21-42 15,0 21-31,0-22 15</inkml:trace>
  <inkml:trace contextRef="#ctx0" brushRef="#br0" timeOffset="-154047.91">19981 8170 0,'0'22'15,"0"-1"-15,0 21 16,-21-21-16,21 0 0,0 22 15,-21-22-15,21 21 0,-21-21 0,21 1 16,0 20-16,0-21 0,-21 0 0,21 0 16,-22 1-16,22-1 15,0-42 17,0-1-32</inkml:trace>
  <inkml:trace contextRef="#ctx0" brushRef="#br0" timeOffset="-153884.02">20002 8001 0,'0'0'0,"0"-21"0,0-21 15,0 20-15,0 1 0,-21 21 16,42 0 31,1 0-32</inkml:trace>
  <inkml:trace contextRef="#ctx0" brushRef="#br0" timeOffset="-153627.8">20468 7684 0,'0'0'0,"0"-22"15,0 44 16,-21-1-31,0 21 16,21-21-16,0 22 0,-21-1 0,-1 21 16,1-20-16,0 20 0,0-20 0,21 20 15,-21 1-15,0-22 0,-1 0 16,22 22-16,0-22 0,0-21 0,-21 22 16,21-22-16,0 0 0,0 0 0,0 0 15,0 0-15,0 1 16,21-22-1,1 0-15</inkml:trace>
  <inkml:trace contextRef="#ctx0" brushRef="#br0" timeOffset="-153302.46">20997 8234 0,'0'0'0,"21"-21"0,-21 0 15,0-1-15,-21 22 16,0 0-16,-21 0 0,21 0 15,-22 0-15,1 22 0,0-1 16,-1-21-16,1 21 0,21 0 0,0 0 16,-1 0-16,22 1 0,0-1 15,0 0-15,22-21 16,-1 0-16,0 21 0,21-21 16,-21 0-16,22 0 0,-22 21 0,21-21 15,-21 0-15,1 21 0,-1-21 16,0 22-16,0-22 0,-21 21 0,0 0 15,0 0-15,-21-21 16,0 21-16,0-21 0,-1 0 16,-20 0-16,21 0 0,0 0 15,0 0-15,-22 0 0,22 0 0,0 0 16,0 0-16,0-21 16,-1 0-16</inkml:trace>
  <inkml:trace contextRef="#ctx0" brushRef="#br0" timeOffset="-153111.58">20214 7895 0,'0'0'0,"0"-21"0,0 0 0,21 21 16,0 0-16,1-21 16,20 21-16,0 0 0,1 0 0,20 0 15,-21-21-15,22 21 0,-1 0 0,1 0 16,-1 0-16,1 0 0,-22 0 15,22 0-15,-22-22 0,0 22 0,1 0 16,-22 0-16,0 0 0</inkml:trace>
  <inkml:trace contextRef="#ctx0" brushRef="#br0" timeOffset="-152720.8">22056 7895 0,'0'0'0,"0"-21"0,0 0 0,0 0 0,0 0 16,0-22-16,0 22 0,0 0 16,0 42-1,0 0-15,0 0 0,0 22 16,0-1-16,0 0 0,0 22 0,0-22 16,0 22-16,-22-1 0,1-20 15,0-1-15,21 0 0,-21 1 0,21-1 16,-21-21-16,21 21 0,0-20 0,0-1 15,0 0-15,0 0 16</inkml:trace>
  <inkml:trace contextRef="#ctx0" brushRef="#br0" timeOffset="-152224.08">22013 7959 0,'0'0'0,"0"-43"0,0 22 15,0-21-15,0 0 0,0 20 16,0 1-16,21-21 0,1 21 0,-1 0 16,0 21-16,21-22 0,-21 22 15,22 0-15,-1 0 0,-21 0 16,22 22-16,-1-1 0,0 0 16,1 0-16,-1 21 0,-21-20 0,0 20 15,-21-21-15,0 21 0,0 1 16,-21-1-16,-21-21 0,21 22 0,-22-22 15,1 0-15,0 0 0,-1 0 0,1 0 16,0-21-16,20 0 0,-20 0 16,21 0-16,0 0 0,21-21 15,21 21 1,0-21-16,0 0 16,22 21-16,-1-21 0,0 0 0,1 21 0,20-22 15,-21 22-15,22 0 0,-1 0 16,1 0-16,-22 0 0,22 0 15,-22 0-15,22 22 0,-22-1 0,-21 0 16,0 0-16,0 21 0,-21-20 16,0-1-16,-21 21 0,0-21 0,0 22 15,-21-22-15,-22 0 0,22 0 0,-22 0 16,1 0-16,20 1 0,-20-1 0,21-21 16,-22 21-16,22-21 0,-1 0 15,22 0-15,0 0 0,0 21 0,0-21 16,42 0-1,0 0-15,21-21 16,-20 0-16,20 21 0,0-21 16,22-1-16,-22 1 0</inkml:trace>
  <inkml:trace contextRef="#ctx0" brushRef="#br0" timeOffset="-151640.02">23072 8086 0,'21'-21'15,"-42"42"-15,42-21 31,-21 21-31,0 0 0,0 0 16,0 0-16,0 22 0,-21-22 16,21 0-16,0 0 0,0 0 15,0 1-15,0-1 0,21 0 0,0 0 0,0-21 16,0 21-16,0-21 16,22 0-16,-22 0 0,21 0 0,-21 0 15,22 0-15,-1 0 0,-21 0 0,22-21 16,-1 0-16,0 0 0,-21 0 15,22-1-15,-22 1 0,0-21 0,0 21 16,-21-22-16,21 22 0,-21-21 0,22 21 16,-22 0-16,21-1 0,-21 1 15,0 0-15,0 42 16,0 0-16,-21 1 16,-1-1-16,22 21 0,-21-21 15,0 22-15,0-1 0,0 21 16,0-20-16,-1-1 0,1 0 0,21 22 15,0-22-15,-21 22 0,21-1 16,0 1-16,0-1 0,0 1 0,0-1 16,0-20-16,0 20 0,0 1 0,0-22 15,0 0-15,0 22 0,0-22 0,-21 0 16,0-20-16,21 20 0,-21 0 16,-1-21-16,1 22 0,-21-22 0,21 0 15,0 0-15,-1 0 0,1-21 0,0 0 16,0 0-16,0 0 15,0 0-15,-1-21 0,22 0 0,0 0 0,0 0 16,0-22-16,0 22 0,0-21 16,0-22-16,0 22 0,0-21 0,22-1 15,-1-21-15,0 22 0,21-22 16,1 1-16,-22 20 0,42-21 0,-20 22 16,-1-1-16,21 22 0,-20 0 0,20-1 15,-20 1-15,20 21 0,-21 0 16,1 0-16,-1-1 0,0 22 0</inkml:trace>
  <inkml:trace contextRef="#ctx0" brushRef="#br0" timeOffset="-150728.27">15007 10435 0,'0'0'0,"0"-21"32,0 0-32,21 0 0,0 0 15,-21-1-15,22 1 0,-22 0 0,0 0 16,21 0-16,-21 0 0,0-1 15,0 1-15,0-21 0,0 21 0,0 0 16,-21-22-16,-1 22 0,1 0 0,0-21 16,-21 42-16,21-22 0,-22 1 15,1 21-15,0 0 0,-1 0 16,22 21-16,-21 1 0,-1-22 0,1 42 16,0-21-16,21 0 0,-22 22 0,22-22 15,0 21-15,0 0 0,21-20 16,0-1-16,0 21 0,0-21 0,0 0 15,0 1-15,21-1 0,0 0 0,0-21 16,22 0-16,-22 0 0,0 0 16,21 0-16,1 0 0,-1 0 0,0-21 15,1 0-15,-1-1 0,0 1 0,1 0 16,-22 0-16,21-21 0,0 20 16,1-20-16,-22 0 0,21-1 15,-21 1-15,1 0 0,20-22 0,-21 1 16,0 20-16,0-20 0,1-1 15,-1 22-15,-21 0 0,21-1 0,-21 1 16,21 21-16,-21 0 0,0 0 0,0 42 31,-21 21-31,0-21 0,21 22 0,-21 20 16,-1-21-16,22 22 0,0-22 0,-21 22 16,0-1-16,21-20 0,-21 20 15,21-21-15,0 1 0,0-1 0,0 0 16,0-20-16,0 20 0,0-21 15,0 21-15,0-20 0,0-1 16,21-21-16,-21 21 0,21-21 0,0 0 16,1 0-16</inkml:trace>
  <inkml:trace contextRef="#ctx0" brushRef="#br0" timeOffset="-150356.48">15600 10075 0,'21'0'32,"0"0"-17,0 0-15,0 0 16,22-21-16,-22 21 0,21-21 0,-21 21 16,22-21-16,-1 21 0,-21-21 0,22 21 15,-22-21-15,0-1 0,0 22 16,-21-21-16,0 0 15,-21 21-15,0 0 0,-22 0 0,22 0 16,0 0-16,-21 0 0,21 21 16,-22 0-16,22 1 0,-21-1 0,21 0 15,-1 0-15,1 21 0,0-20 0,21-1 16,0 0-16,0 0 0,0 0 16,0 0-16,0 1 0,21-1 15,0-21-15,1 21 0,-1-21 0,0 0 16,21 0-16,-21 0 0,22 0 0,-1 0 15,0 0-15,1 0 0,-1-21 16,22 0-16,-22-1 0,0 1 0,22 0 16</inkml:trace>
  <inkml:trace contextRef="#ctx0" brushRef="#br0" timeOffset="-149847.77">16552 9610 0,'0'0'0,"0"-43"0,0 22 0,0-21 16,0 21-16,0 0 0,-21 21 31,0 21-31,21 0 0,-21 21 16,21 1-16,0-1 0,-21 21 0,21 1 15,-22-1-15,1 1 0,21-1 0,-21 1 16,0-1-16,0 1 0,0 21 16,-1-22-16,22 22 0,-21-22 0,0 1 15,0 20-15,0-20 0,21-1 0,-21 22 16,-1-21-16,22-1 0,-21 22 0,0-22 15,0 22-15,21-22 0,-21 22 16,0-21-16,21-22 0,0 21 0,0-20 16,0-1-16,0 0 0,0-20 0,0-1 15,0 0-15,21 0 0,0-21 16,0 0-16,0 0 0,0-21 16,22 0-16,-22 0 0,21-1 0,1 1 15,-1-21-15,0 0 0,1-1 0,-1-20 16,0 20-16,1-20 0,-1-1 0,-21 1 15,0-1-15,0 1 0,-21-1 16,0 1-16,0-22 0,0 22 0,-21-1 16,-21 1-16,0-1 0,20 1 0,-20 20 15,-21 1-15,20 0 0,1 21 16,-22-1-16,22 1 0,0 0 0,21 21 16,-22 0-16,22 0 0,0-21 0,42 21 46,0 0-46,0 0 0,22-21 0,-1 21 16,-21 0-16,22-21 0,-1 21 0,0-22 16,22 22-16,-22-21 0</inkml:trace>
  <inkml:trace contextRef="#ctx0" brushRef="#br0" timeOffset="-148475.89">17060 9821 0,'0'-21'0,"0"42"0,0-63 0,0 21 0,0 0 15,-21 0-15,0 21 0,0 0 0,0 0 16,-1 0-16,1 0 16,0 0-16,0 21 0,0 0 0,-22 0 15,22 21-15,0-20 0,0 20 0,0 0 16,0-21-16,-1 22 0,1-22 16,0 21-16,21-21 0,0 22 0,0-22 15,0 0-15,0 0 0,0 0 16,21-21-16,0 22 15,22-22-15,-22 0 0,0 0 16,0 0-16,0-22 0,22 22 0,-22-21 16,0 0-16,0 21 0,0-21 0,1 0 15,-1 0-15,0-22 0,0 22 16,-21 0-16,0-21 0,0 20 16,0 1-16,21 0 0,-21 0 0,0 0 15,-21 42 16,21 0-31,-21 0 0,21 22 0,0-22 16,0 0-16,0 0 0,0 21 16,0-20-16,0-1 0,0 0 0,0 0 15,0 0-15,0 0 0,21 1 16,0-22-16,0 0 0,1 0 16,-1 0-16,0 0 0,0 0 0,21 0 15,-20 0-15,-1 0 0,0-22 16,21 1-16,-21 0 0,1 0 0,-1 0 15,0 0-15,0-1 0,0 1 16,-21-21-16,21 21 0,-21-22 0,22 22 16,-22 0-16,0 0 0,0 0 0,0 42 47,-22 0-47,22 0 0,0 0 0,0 1 15,-21 20-15,21-21 0,0 0 16,0 0-16,0 1 0,0 20 15,0-21-15,0 0 0,0 0 0,21-21 16,1 22-16,-1-22 16,0 0-16,0 0 0,21 0 15,-20 0-15,-1-22 0,0 1 16,0 0-16,0 21 0,0-21 0,1 0 16,-1 0-16,-21-1 0,21-20 15,0 21-15,-21-21 0,0 20 0,21 1 16,-21-21-16,21 21 0,-21 0 15,0-1-15,0 44 16,0-1 0,0 0-16,-21 0 0,21 0 0,-21 0 15,0 22-15,21-22 0,0 0 16,0 21-16,0-20 0,0-1 16,0 0-16,0 0 0,0 0 0,0 0 15,21 1-15,0-22 0,0 0 16,1 0-16,-1 0 0,21 0 15,-21 0-15,22 0 0,-22-22 0,21 22 16,-21-21-16,22 0 0,-22 0 0,0 0 16,0 0-16,21-22 0,-20 22 15,-1-21-15,0-1 0,0-20 0,-21 21 16,21-22-16,0 22 0,1-22 0,-22 22 16,0-22-16,0 22 0,21 21 15,-21-21-15,21 20 0,-21 1 16,0 0-16,0 0 0,0 42 15,0 0-15,-21 0 16,21 22-16,-21-22 0,-1 21 16,22 1-16,0 20 0,0-21 0,-21 1 15,21-1-15,-21 22 0,21-22 0,0 0 16,0 1-16,0-22 0,0 21 16,0-21-16,0 22 0,0-22 0,0 0 15,0 0-15,21-21 0,0 21 0,1-21 16,-1 0-16,0 0 15,0 0-15,21 0 0,-20 0 16,-1-21-16,0 0 0,0 0 0,21 0 16,-20-1-16,-1-20 0,0 0 0,0-1 15,21 1-15,-20-21 0,-1 20 16,21-20-16,-21-1 0,0 1 0,1 20 16,-1-20-16,-21 21 0,0 20 0,0-20 15,0 21-15,0 0 0,0 0 16,0-1-16,-21 44 15,-1-1-15,22 0 16,0 0-16,-21 21 0,21 1 16,-21-1-16,21 0 0,0 22 15,-21-22-15,21 1 0,0 20 0,0-21 16,0 1-16,0-1 0,0 0 16,0 1-16,0-1 0,0-21 0,0 0 15,0 1-15,0-1 0,0 0 0,21 0 16,0-21-16,0 0 15,1 0-15,-1 0 16,0 0-16,0-21 0,0 0 16,0 0-16</inkml:trace>
  <inkml:trace contextRef="#ctx0" brushRef="#br0" timeOffset="-148284">18732 9758 0,'0'0'0,"-21"0"16,0 0 0,42 0-1,0 0-15,1 0 0,-1 0 16,0 0-16,0 0 0,21 0 0,-20-21 16,-1 21-16,21-21 0,-21 21 15,22-22-15,-22 22 0</inkml:trace>
  <inkml:trace contextRef="#ctx0" brushRef="#br0" timeOffset="-147596.72">20341 9716 0,'0'0'0,"0"-22"16,21 1-1,0 0-15,1 21 0,20-21 0,0 0 16,1 0-16,-1-1 0,21 1 0,-20 0 16,-1 0-16,0 0 0,-20 0 15,20-22-15,-21 22 0,0 0 16,-21 0-16,0 0 0,0-1 0,-21 1 16,-21 21-16,-1-21 0,1 21 15,-21 0-15,20 0 0,-20 0 16,-1 0-16,22 0 0,0 21 0,-22 0 15,43 1-15,-21-22 0,20 21 0,1 0 16,0 0-16,21 0 16,0 0-16,0 1 0,21-1 0,0 21 15,1-21-15,20 0 0,-21 22 0,21-1 16,1-21-16,-1 22 0,-21-1 16,22-21-16,-1 21 0,0-20 0,-21 20 15,1-21-15,-1 21 0,0-20 0,-21-1 16,0 0-16,0 0 0,-21 0 15,0 0-15,-1 1 0,-20-22 16,-21 0-16,-1 21 0,1-21 0,-1 0 16,1 0-16,-1 0 0,1 0 15,20 0-15,-20-21 0,20 21 0,1-22 16,0 1-16,-1 0 0,22 21 0,0-21 16,0 0-16,21-22 0,0 22 0,0 0 15,0 0-15,0-21 0,21 20 16,0 1-16,0 0 0,1 0 0,20 21 15,0-21-15,1 21 0,-22 0 0,42 0 16,-20 0-16,-1 0 0,0 0 16,1 0-16,-1 0 0</inkml:trace>
  <inkml:trace contextRef="#ctx0" brushRef="#br0" timeOffset="-147247.92">20764 9821 0,'0'0'15,"0"22"-15,0-1 16,22-21 0,-1 0-16,0 0 0,0 0 15,0 0-15,0 0 16,1 0-16,20-21 0,-21 21 0,0-22 0,0 22 16,1-21-16,-1 21 0,0-21 0,-21 0 15,0 0-15,0 0 16,0-1-16,0 1 0,-21 0 15,0 21-15,-22 0 0,22 0 0,0 0 16,-21 0-16,-1 0 0,22 0 16,-21 21-16,-1 0 0,22 1 0,0 20 15,-21-21-15,21 21 0,21-20 0,0 20 16,-22-21-16,22 0 0,0 0 0,0 1 16,0-1-16,22 0 0,-1 0 15,0 0-15,0-21 0,21 0 0,1 21 16,-22-21-16,21 0 0,1 0 0,-22 0 15,21 0-15,0 0 16</inkml:trace>
  <inkml:trace contextRef="#ctx0" brushRef="#br0" timeOffset="-146996.06">21611 9673 0,'0'0'0,"0"-42"0,0 21 15,0 0-15,-21 21 16,0 0-16,0 0 15,-1 0-15,1 21 0,-21 0 0,21 0 16,0 21-16,-1-20 0,-20 20 16,21-21-16,0 21 0,0-20 0,21 20 15,-22-21-15,22 0 0,0 22 0,0-22 16,0 0-16,0 0 0,0 0 16,0 0-16,22-21 0,-22 22 15,21-22-15,21 0 0,-21 0 0,0 0 16,22 0-16,-22 0 0,21 0 0,1 0 15,-22 0-15,21-22 0,0 1 16</inkml:trace>
  <inkml:trace contextRef="#ctx0" brushRef="#br0" timeOffset="-146308.45">21971 9800 0,'0'0'0,"0"-21"0,21 0 0,-21 0 16,0 0-16,0 42 15,-21 0 1,0 0-16,21 0 0,0 0 15,-21 1-15,-1-1 0,22 21 0,0-21 16,0 0-16,0 1 0,0-1 0,0 0 16,0 0-16,0 0 15,0 0-15,22-21 16,-1 0-16,0 0 0,0 0 0,0 0 16,0 0-16,1-21 15,-22 0-15,0 0 0,0 0 16,21 0-16,-21-1 0,0 1 15,0 0-15,0-21 0,0 21 0,-21-1 16,21-20-16,0 21 0,0 0 0,0 0 16,0-1-16,0 1 0,0 0 15,0 0-15,21 21 16,0 0-16,0 0 0,0 0 16,0 0-16,22 0 0,-22 0 0,21 21 15,-21-21-15,1 21 0,-1 22 16,0-22-16,0 0 0,0 21 0,-21-21 15,0 1-15,0 20 0,0-21 0,0 0 16,0 0-16,0 1 0,0-1 0,0 0 16,0 0-16,0 0 15,0 0-15,-21-21 16,0 0 0,21-21-1,0 0-15,0 0 16,0 0-16,0 0 0,0-1 0,0 1 15,0-21-15,42 21 0,-21-22 0,1 22 16,-1-21-16,0 0 0,21 20 16,1-20-16,-22 21 0,21 0 0,0 0 15,-20-1-15,20 22 0,0 0 16,-21 0-16,22 0 0,-22 22 0,21-1 16,-21 0-16,1 21 0,-1-21 15,-21 22-15,0-1 0,0-21 0,0 22 16,0-1-16,0-21 0,-21 21 15,21-20-15,-22-1 0,1 0 0,0 0 16,0-21-16,0 21 0,21 0 0,-21-21 16,-1 0-16,44 0 31,-1-21-15</inkml:trace>
  <inkml:trace contextRef="#ctx0" brushRef="#br0" timeOffset="-145736.11">23770 9779 0,'0'0'0,"0"-21"0,0 0 0,0 0 0,0-1 16,0 1-16,-21 0 0,21 0 0,-21 0 15,0 0-15,-1-1 0,1 1 16,0 21-16,0 0 0,-21 0 0,20 0 15,1 0-15,-21 0 0,21 0 0,-22 43 16,1-22-16,21 0 0,0 0 16,-22 21-16,22-20 0,0 20 0,0 0 15,0-21-15,21 1 0,0 20 16,0-21-16,0 0 0,0 0 16,0 1-16,21-1 0,0 0 0,0-21 15,0 21-15,1-21 0,-1 0 0,21 0 16,-21 0-16,0 0 0,22 0 0,-22 0 15,21 0-15,-21-21 0,1 0 16,-1 0-16,21-1 0,-21 1 0,0-21 16,22 0-16,-22-1 0,21 1 0,-21-22 15,22 1-15,-22 21 0,0-22 16,0 1-16,0 20 0,1-20 0,-1 20 16,0 1-16,-21 0 0,21-1 15,-21 1-15,0 21 0,0 0 16,0 0-16,-21 42 15,0 0-15,21 0 16,-21 21-16,-1-20 0,22 20 16,0 0-16,-21 22 0,21-22 0,-21 0 15,0 22-15,21-22 0,-21 22 0,21-22 16,0 22-16,-21-22 0,-1 0 16,22 1-16,-21-22 0,21 21 0,-21-21 15,21 0-15,0 1 0,0-1 0,21-21 31,0 0-31,1 0 0,-1 0 16,0-21-16,0 21 0</inkml:trace>
  <inkml:trace contextRef="#ctx0" brushRef="#br0" timeOffset="-145323.35">24490 9610 0,'0'0'0,"0"-21"16,21 21-16,-21-22 0,0 1 15,0 0-15,-21 21 0,0 0 16,-1 0-16,1 0 16,-21 0-16,21 0 0,0 21 0,-1 0 15,1 1-15,0-1 0,0 0 16,21 0-16,0 0 0,0 0 16,0 1-16,0-1 0,0 0 15,0 0-15,21 0 0,0-21 16,0 0-16,1 21 0,-1-21 15,0 0-15,0 0 0,0 0 0,22 0 16,-22 0-16,0 0 0,0 0 16,0 0-16,-21 22 15,0-1-15,-21 0 16,0 0-16,0-21 16,0 0-16,-22 21 0,22-21 15,0 0-15,0 21 0,-22-21 16,22 0-16,0 0 0,-21 0 0,21 0 15,-1 0-15,1 0 0,0 0 0,42 0 47,0 0-31</inkml:trace>
  <inkml:trace contextRef="#ctx0" brushRef="#br0" timeOffset="-143538.61">952 13208 0,'0'0'0,"-42"0"0,21 0 0,-21 0 15,20 0-15,-20 0 0,0 0 0,-1 0 16,1 0-16,0 0 0,-1 0 16,22 0-16,-21 0 0,21 0 15,0 0-15,-1 0 0,1 0 0,0-21 16,0 21-16,42 0 31,21 0-15,-20 0-16,20 0 0,21 0 15,-20 0-15,20 0 0,1 0 16,20 0-16,-20 0 0,21 0 0,-1 0 16,1 0-16,0 0 0,-1 0 15,1 0-15,0-21 0,-1 21 0,-20 0 16,20 0-16,-20 0 0,-1 0 0,-20-21 15,-1 21-15,0 0 0,-20 0 16,-1 0-16,0 0 0,-21-22 16,-21 22-1,0-21 1,-1 21-16,1 0 16,0-21-16,0 0 0,0 0 15,0 21-15,-1-21 0,-20 21 16,21-22-16,0 22 0,0-21 15,-22 21-15,22-21 0,0 0 0,0 21 16,0 0-16,-1 0 0,1-21 16,0 21-16,0 0 15,21 21 1,0 0 0,0 0-16,21-21 0,0 21 15,0 1-15,1-22 0,-1 21 0,21-21 16,-21 21-16,22-21 0,-22 21 15,21-21-15,0 0 0,-20 0 16,20 0-16,-21 0 0,21 0 0,-20 0 16,20 0-16,-21 0 0,0 0 15,-21 21-15,21-21 16,-21 21-16,0 1 16,-21-22-16,0 21 0,0 0 0,0 0 15,0 0-15,-22 22 0,1-22 16,0 0-16,-1 21 0,1 1 0,0-22 15,-1 21-15,1 0 0,0-20 16,-1 20-16,1 0 0,0-21 0,-1 22 16,22-22-16,-21 0 0,21-21 15,21 21-15,-22-21 16,44 0 0,-1-21-1,0 0-15</inkml:trace>
  <inkml:trace contextRef="#ctx0" brushRef="#br0" timeOffset="-140512.29">2857 12488 0,'0'22'15,"0"-1"1,0 0-16,0 0 16,0 0-16,22-21 15,-22 21-15,21-21 0,0 0 16,0 0-16,0 22 0,0-22 16,1 0-16,-1 0 15,0 0-15,0-22 0,0 22 0,0-21 16,1 21-16,-1-21 0,0 0 15,0 0-15,-21 0 16,21-1-16,-21 1 0,0 0 0,0 0 16,0 0-16,0 0 15,0-1-15,-21 44 47,21-1-47,0 0 0,0 0 0,0 21 16,0-20-16,-21 20 0,21 0 15,0 22-15,0-22 0,0 22 16,0-22-16,0 21 0,0-20 0,0-1 16,0 22-16,0-22 0,0 0 15,0 1-15,0-1 0,21-21 0,-21 21 16,0-20-16,0-1 0,0 0 16,0 0-16,0 0 0,0 0 0,0 1 15,-21-22-15,0 0 0,0 0 0,-1 0 16,1 0-16,0 0 15,0-22-15,0 22 0,-22-21 0,22 0 16,0 0-16,0 0 0,0 0 16,0-1-16,-1 1 0,1 0 0,21 0 15,-21 0-15,21 0 0,-21-1 16,21 1-16,0 0 16,21 21-1,0 0-15,22 0 0,-22-21 16,0 21-16,0 0 0,21 0 0,-20 0 15</inkml:trace>
  <inkml:trace contextRef="#ctx0" brushRef="#br0" timeOffset="-139855.66">3789 12848 0,'0'0'0,"0"-21"0,0-42 32,0 41-32,0 1 0,0 0 0,0 0 15,0 0-15,0 0 0,0-1 0,0 1 16,0 0-16,0 0 0,0 0 16,0 0-16,0-1 0,-21 1 15,-1 21-15,1 0 16,0 21-1,21 1-15,0 20 16,0-21-16,0 21 0,0 22 0,0-22 16,0 22-16,0-1 0,0 1 15,0-1-15,-21 1 0,21 20 0,0-20 16,-21-1-16,21 1 0,-21 21 16,21-22-16,0 22 0,0-22 0,-22 1 15,22 20-15,-21-20 0,21-1 0,0 1 16,0-22-16,0 22 0,0-22 15,0 22-15,0-22 0,0 0 0,0 1 16,0-22-16,0 21 0,0-21 0,21 0 16,1 1-16,-1-1 0,0-21 15,0 0-15,0 0 0,0 0 16,22-21-16,-22-1 0,21 1 0,-21-21 16,22 21-16,-1-22 0,-21 1 15,22 0-15,-22-22 0,0 22 0,0 0 16,0-22-16,-21 1 0,0 20 0,0-20 15,0-1-15,-21 1 0,0-1 16,0 22-16,0-22 0,-22 22 0,22 0 16,-21-1-16,21 1 0,-22 21 15,22-21-15,-21 20 0,21 1 16,-1 21-16,1-21 0,0 0 0,21 0 31,21 21-15,0 0-16,1 0 0,-1 0 0,21 0 15,-21-21-15,0 21 0,22 0 16,-22-22-16,21 22 0,-21-21 0,22 21 16</inkml:trace>
  <inkml:trace contextRef="#ctx0" brushRef="#br0" timeOffset="-139239.02">4868 12594 0,'0'0'0,"-21"0"0,21 21 15,-21-21-15,0 0 16,21 22-16,21-22 31,0 0-31,0 0 16,22 0-16,-22 0 0,0-22 0,0 22 15,21-21-15,-20 21 0,-1-21 0,0 21 16,21-21-16,-42 0 0,21 21 16,-21-21-16,22 21 0,-22-22 0,0 1 15,0 0-15,-22 21 16,1 0-16,-21 0 0,21 0 16,-22 0-16,1 0 0,0 0 0,-1 21 15,22-21-15,-21 21 0,0 1 0,-1-1 16,22 0-16,0 0 0,0 0 15,0 0-15,21 1 0,0-1 0,0 21 16,0-21-16,0 0 0,0 1 0,21-22 16,0 21-16,0 0 0,0-21 15,0 0-15,22 0 0,-22 0 0,0 0 16,21 0-16,-20 0 0,-1 0 16,0 0-16,0 0 0,0 0 15,0-21-15,-21 0 0,-21 21 31,0 0-31,0 0 0,-21 0 0,20 21 16,-20 0-16,0 0 0,-1 0 0,1 0 16,21 1-16,-21 20 0,20 0 15,-20-21-15,21 22 0,0-22 0,0 21 16,21-21-16,0 22 0,0-22 0,0 0 16,0 0-16,0 0 0,21-21 15,21 22-15,-21-22 0,22 0 0,-1 0 16,0 0-16,1 0 0,-1 0 0,21-22 15,-20 1-15,-1 0 0,0 0 16,1 0-16</inkml:trace>
  <inkml:trace contextRef="#ctx0" brushRef="#br0" timeOffset="-138960.18">5567 12404 0,'21'-21'0,"-42"42"0,42-85 16,-21 43-16,0-21 0,0 21 15,0-1-15,-21 22 16,0 0-16,-1 22 0,1-1 0,0 0 16,21 0-16,-21 21 0,0 1 15,0-1-15,-1 0 0,1 1 0,21-1 16,-21 22-16,21-1 0,-21-21 16,21 22-16,-21-22 0,21 1 15,-21 20-15,21-21 0,-22-20 0,22 20 16,0 0-16,0-21 0,0 1 0,0-1 15,0 0-15,22-21 16,-1 0 0,0-21-16,0 21 0,0-21 15,0-1-15</inkml:trace>
  <inkml:trace contextRef="#ctx0" brushRef="#br0" timeOffset="-138583.55">5567 12848 0,'-21'43'32,"21"-22"-32,21-21 31,0 0-31,0 0 16,0 0-16,0-21 0,1 21 15,-1-22-15,0 1 0,0 21 0,0-21 16,0 0-16,1 0 0,-22 0 0,0-1 15,0 1-15,-22 21 32,1 0-32,0 0 0,-21 0 0,21 0 15,-1 21-15,1 22 0,-21-22 0,21 0 16,0 21-16,-1-20 0,1 20 16,0-21-16,0 21 0,21-20 0,0-1 15,0 0-15,0 0 0,0 0 0,0 0 16,0 1-16,21-22 0,21 0 15,-20 0-15,-1 0 0,21 0 0,0 0 16,-20 0-16,20 0 0,0-22 0,1 1 16,-22 21-16,21-21 0,0 0 15,1 0-15</inkml:trace>
  <inkml:trace contextRef="#ctx0" brushRef="#br0" timeOffset="-137934.92">6202 12679 0,'-43'21'31,"43"0"-31,-21 0 0,21 1 0,0-1 16,-21 0-16,21 21 0,0-21 0,-21 1 15,21 20-15,0-21 0,0 0 16,0 0-16,0 22 0,0-22 0,0 0 16,0 0-16,0 0 15,0-42 16,0 0-15,0 0-16,0 0 0,0 0 16,0-1-16,0 1 0,0-21 15,0 21-15,0-22 0,21 22 0,0-21 16,0 21-16,1-22 0,-1 22 0,21 0 16,-21 21-16,0-21 0,1 21 15,20 0-15,-21 0 0,0 0 0,0 0 16,1 21-16,-1 0 0,0 0 0,0 1 15,-21 20-15,0-21 16,21 0-16,-21 22 0,0-22 0,0 0 16,0 0-16,0 21 0,0-20 0,-21-1 15,21 0-15,-21-21 16,21 21-16,-21-21 16,21-21-1,-21 21-15,21-21 0,0 0 16,0-1-16,0 1 0,0 0 0,21 0 15,0 0-15,0-22 0,0 1 0,0 21 16,22-21-16,-22 20 0,21 1 16,1-21-16,-1 42 0,0-21 0,1 21 15,-1 0-15,0 0 0,1 0 16,-1 21-16,0 0 0,-21 0 0,1 22 16,-1-22-16,-21 21 0,0 0 15,0 1-15,0-22 0,0 21 0,-21-21 16,-1 22-16,1-22 0,0 0 0,0 0 15,0-21-15,0 21 0,-1-21 16,1 0-16,42 0 31,1 0-31,-1-21 0,0 0 16,0 0-16,0 0 16</inkml:trace>
  <inkml:trace contextRef="#ctx0" brushRef="#br0" timeOffset="-137568.14">7302 12806 0,'0'0'0,"-21"0"0,21 21 15,0 0 1,21-21 0,1 0-16,-1 0 15,0-21-15,0 21 0,0-21 0,22 21 16,-22-21-16,0 0 0,0 21 15,0-22-15,0 1 0,-21 0 0,0 0 16,0 0-16,0 0 16,0-1-16,-21 22 15,0 0-15,0 0 0,0 0 16,0 0-16,-22 0 0,22 22 0,0-1 16,0 0-16,0 0 0,-1 21 0,22-20 15,0-1-15,0 21 0,0-21 16,0 0-16,0 22 0,0-22 0,0 0 15,22-21-15,-1 21 0,0 0 0,21-21 16,-21 0-16,22 0 0,-22 0 16,21 0-16,1 0 0,-1 0 0,0 0 15,-21-21-15,22 0 0,-1 0 0,-21 0 16</inkml:trace>
  <inkml:trace contextRef="#ctx0" brushRef="#br0" timeOffset="-137128.47">7959 12658 0,'0'-43'15,"0"86"-15,-22-86 16,1 43-16,0 0 0,21 22 16,-21-1-16,21 0 0,-21 0 0,0 0 15,21 0-15,0 22 0,0-22 16,-22 0-16,22 0 0,-21 22 16,21-22-16,0 0 0,0 0 0,0 0 0,0 0 15,0 1 1,-21-22-1,21-22 1,0 1-16,0 0 16,0 0-16,0 0 15,0 0-15,0-22 0,0 22 0,21 0 16,0-21-16,1 20 0,-1-20 0,0 21 16,0-21-16,0 20 0,22 1 15,-1 0-15,-21 0 0,21 0 0,1 21 16,-1 0-16,-21 0 0,22 0 0,-22 21 15,0 0-15,21 0 0,-21 0 16,-21 22-16,0-22 0,0 21 16,0-21-16,0 22 0,0-1 0,0-21 15,0 22-15,0-22 0,-21 0 0,0 0 16,21 0-16,-21 0 0,21 1 16,-21-22-16,21-22 31,21 1-31,-21 0 15,21 21-15</inkml:trace>
  <inkml:trace contextRef="#ctx0" brushRef="#br0" timeOffset="-136851.64">8890 12256 0,'0'0'15,"0"-43"-15,0 22 0,-21 21 16,0 0-16,-1 21 15,1 0-15,0 1 0,0-1 0,0 21 16,0 0-16,-1 1 0,22-1 0,-21 0 16,0 1-16,0-1 0,21 0 0,-21 1 15,21-1-15,-21 0 0,21 1 16,0-22-16,0 21 0,0-21 0,0 1 16,0-1-16,0 0 0,0 0 15,0 0-15,21-21 16,0 0-16,0 0 15,0 0-15,0 0 0,1 0 0,-1-21 16,0 0-16,0 0 0,0 0 0,0-1 16</inkml:trace>
  <inkml:trace contextRef="#ctx0" brushRef="#br0" timeOffset="-136659.73">8551 12573 0,'-21'0'0,"0"0"32,42 0-32,0 0 15,0 0-15,1 0 0,20 0 16,-21 0-16,21 0 0,-20 0 16,20-21-16,-21 21 0,0-21 0,22 21 15,-22-21-15,0 21 0</inkml:trace>
  <inkml:trace contextRef="#ctx0" brushRef="#br0" timeOffset="-135896.61">9737 12679 0,'0'0'0,"0"-21"0,0 0 15,0-1-15,0 1 0,0 0 16,0 0-16,0 0 16,0 42 15,0 0-31,0 0 15,0 0-15,0 1 0,0-1 0,0 21 16,-22-21-16,22 22 0,0-22 16,-21 0-16,21 0 0,0 0 0,0 0 15,0 1-15,0-1 0,0 0 16,-21-21 0,21-21 15,0 0-31,0-1 15,0 1-15,0 0 0,0 0 0,0 0 16,0-22-16,21 22 0,0 0 16,1-21-16,-1 21 0,21-22 0,-21 22 15,22 0-15,-1-21 0,0 20 16,22 1-16,-22 0 0,22 0 16,-22 0-16,21 21 0,-20 0 0,-1 0 15,0 21-15,1 0 0,-22 0 0,21 0 16,-21 22-16,1-22 0,-22 21 0,0 1 15,0-22-15,0 21 0,0 0 16,0-20-16,-22-1 0,1 21 0,0-21 16,0 0-16,0 1 0,0-1 15,-1-21-15,22-21 47,22-1-31,-1 1-16,0 0 0</inkml:trace>
  <inkml:trace contextRef="#ctx0" brushRef="#br0" timeOffset="-135495.84">10943 12425 0,'0'0'0,"-21"0"16,0 0-1,0 0-15,-1 21 0,1-21 16,0 21-16,0 0 0,21 1 0,-21-1 15,0 21-15,-1-21 0,1 22 16,21-22-16,0 0 0,-21 21 16,21-21-16,0 22 0,0-22 0,0 0 15,0 0-15,0 0 0,0 1 0,21-22 16,0 21-16,1-21 0,-1 0 0,0 0 16,21 0-16,-21 0 0,22 0 15,-22 0-15,21-21 0,-21-1 0,22 22 16,-22-42-16,21 21 0,-21 0 0,1 0 15,-1-22-15,0 22 0,-21-21 16,21 21-16,-21-22 0,0 1 16,0 21-16,0 0 0,-21-22 0,0 22 0,0 21 15,-1-21-15,1 21 0,0 0 16,-21 0-16,21 0 0,-1 0 16,-20 0-16,21 21 0,0-21 0,0 21 15,-1 0-15,22 1 0,0-1 16,0 0-1,22-21-15,-1 0 0,21 0 16</inkml:trace>
  <inkml:trace contextRef="#ctx0" brushRef="#br0" timeOffset="-135171.8">11874 11938 0,'0'-21'0,"0"42"0,0-63 0,0 21 0,0-1 16,0 44 0,-21-1-1,0 21-15,0 0 0,0-20 0,0 20 16,-1 21-16,1-20 0,0-1 16,0 0-16,0 22 0,0-22 0,-1 1 15,22-1-15,0 0 0,-21 1 0,21-1 16,0 0-16,0 1 0,0-1 0,0 0 15,0-21-15,0 22 0,0-22 16,0 0-16,0 0 0,0 0 16,21 1-16,-21-1 0,22-21 15,-1 0-15,0 0 0,0 0 16,0 0-16,0 0 0,1-21 16,-1 21-16,0-22 0,0 1 0</inkml:trace>
  <inkml:trace contextRef="#ctx0" brushRef="#br0" timeOffset="-134920">11493 12425 0,'-42'0'0,"84"0"0,-105 0 0,42 0 0,42 0 31,0 0-31,0 0 16,22 0-16,-22 0 0,21 0 0,0 0 15,22 0-15,-22 0 0,22 0 16,-1-21-16,-20 21 0,20 0 0,-21 0 16,22 0-16,-22 0 0,1 0 0,-1 0 15,-21 0-15,21 0 0,-20 0 16</inkml:trace>
  <inkml:trace contextRef="#ctx0" brushRef="#br0" timeOffset="-133387.97">402 14161 0,'-21'21'15,"21"0"-15,0 0 16,21 0 0,0-21-16,0 0 0,22 0 0,-22 0 15,42 0-15,-20 0 0,-1 0 16,22-21-16,-22 21 0,21-21 0,1 0 16,-22 0-16,22-22 0,-22 22 15,22 0-15,-22 0 0,-21-22 0,21 22 16,-20-21-16,-1 0 0,-21 20 15,0-20-15,0 21 0,0-21 0,0 20 16,-21 1-16,-1 0 16,1 0-16,-21 21 0,21 0 0,-22 0 15,22 0-15,0 0 0,-21 0 16,21 21-16,-1 21 0,1-20 0,21 41 16,-21-21-16,0 22 0,21-1 15,-21 1-15,21-1 0,-21 22 16,-1-21-16,22 20 0,-21 1 0,0 0 15,0-1-15,0-20 0,0 20 16,21 1-16,-22 0 0,1-22 0,21 22 16,-21 0-16,21-1 0,0-20 15,0 20-15,0-20 0,0-1 0,0 1 16,0-22-16,0 22 16,21-22-16,0 0 0,1 1 0,-22-22 15,21 0-15,0 0 0,0-21 16,0 0-16,0 0 0,1-21 0,-1 0 15,0 0-15,21-22 0,-21 22 16,22-21-16,-22 0 0,21-22 0,-21 1 16,1-1-16,20 1 0,-42-1 15,21 1-15,-21-22 0,0 21 0,0 1 16,0-22-16,-21 22 16,0-1-16,-22 22 0,1-22 0,0 1 15,-1 21-15,1-1 0,-21 1 16,20 21-16,-20 0 0,20-1 0,-20 1 15,21 0-15,20 21 0,-20 0 16,21 0-16,0 0 0,42 0 31,0 0-31,21 0 0,-20 0 0,20 0 16,0 0-16,22-21 0,-22 21 16,0-21-16,22 0 0,-22-1 15,22 1-15,-22 0 0,22 0 0,-22 0 16,0 0-16,22-22 0,-22 22 15,-21 0-15,22 0 0,-22 0 0,0 21 16,0-22-16,-21 1 16,-21 21 15,0 21-31,0 1 0,21-1 0,-22 0 16,1 21-16,21 1 0,-21-1 15,21-21-15,0 21 0,0 1 0,0-1 16,0 0-16,0-20 0,21-1 15,0 0-15,22 0 0,-22 0 0,0-21 16,0 0-16,0 0 0,22 0 16,-22 0-16,21 0 0,-21-21 0,22 21 15,-22-21-15,21 0 16,-21 0-16,1-1 0,-1-20 0,0 21 16,0-21-16,-21 20 0,0-20 15,0 0-15,0 21 0,0-22 0,-21 1 16,0 21-16,-22 0 0,22-1 15,-21 1-15,21 0 0,-22 21 0,1 0 16,21 0-16,-21 0 0,-1 21 16,22-21-16,-21 21 0,21 1 0,-1-1 15,1 21-15,21-21 0,0 22 16,0-22-16,0 0 0,0 21 0,0-21 16,21 1-16,22-1 0,-22 0 15,21-21-15,-21 21 0,22-21 16,-1 0-16,0 0 0,1 0 15</inkml:trace>
  <inkml:trace contextRef="#ctx0" brushRef="#br0" timeOffset="-132899.48">2117 14161 0,'0'0'0,"0"21"31,-22 0-31,1 0 0,21 0 0,-21 0 15,21 22-15,0-22 0,-21 21 16,21-21-16,-21 22 0,21-22 16,0 0-16,0 21 0,0-20 15,0-1-15,0 0 0,0 0 16,21-21-16,0 0 0,0 0 16,0 0-16,1 0 0,20 0 0,-21 0 15,0-21-15,22 0 0,-22 0 16,21-1-16,-21 1 0,22 0 0,-22 0 15,0-21-15,0 20 0,0-20 0,0 21 16,1 0-16,-22-22 0,21 22 16,-21 0-16,0 0 15,0 42 17,-21 0-32,-1 0 0,22 22 15,-21-22-15,21 21 0,0-21 0,0 22 16,-21-22-16,21 21 0,0-21 0,0 22 15,0-22-15,0 0 0,21 0 16,0-21-16,1 21 0,-1-21 0,0 0 16,0 0-16,21 0 0,-20 0 15,20 0-15,0-21 0,-21 21 0,22-21 16,-1 0-16,-21 0 0,22 0 0,-22-1 16,0 1-16,0 0 15,0-21-15,-21 21 0,0-1 0,0-20 16,0 21-16</inkml:trace>
  <inkml:trace contextRef="#ctx0" brushRef="#br0" timeOffset="-131707.77">2963 14309 0,'0'-43'31,"-21"43"-15,21 22-16,21-1 0,-42-21 0,21 21 15,-21 0-15,21 0 0,-21 0 0,21 22 16,0-22-16,0 0 0,0 0 16,-21 0-16,21 1 0,0-1 0,-22 0 15,22 0-15,0 0 16,0-42 15,0 0-31,0 0 16,0 0-16,0-22 0,0 22 15,22 0-15,-1-21 0,-21 20 0,21-20 16,0 21-16,0 0 0,0-22 16,1 22-16,-1 0 0,0 21 0,0 0 15,0-21-15,0 21 0,1 0 16,-1 0-16,0 21 0,0 0 0,-21 0 15,0 1-15,0 20 0,0-21 16,0 0-16,0 0 0,0 1 0,0-1 16,0 21-16,0-21 0,0 0 15,0 1-15,0-1 0,0 0 16,0 0 0,0 0-1,21-21 1,0 0-16,1 0 15,-1 0-15,0 0 16,0-21-16,21 21 0,-20-21 0,-1 21 16,21-21-16,-21 21 0,0 0 0,1-21 15,-1 21-15,0 0 16,-21-22-16,21 22 0,-21-21 16,21 0-16,0 0 15,-21 0-15,22 21 16,-22-21-16,0-1 0,21 1 0,0 0 15,0 0-15,0-21 0,0 20 16,1 1-16,20 0 0,-21 21 0,0-21 16,22 0-16,-22 21 0,0 0 0,0-21 15,0 21-15,0 0 0,1 0 16,-1 0-16,0 0 0,0 21 16,-21 0-16,0 0 0,0 0 0,0 0 15,0 1-15,0-1 0,0 0 16,0 0-16,0 0 0,0 0 0,0 1 15,0-1-15,0-42 63,0-1-63,0 1 0,0 0 16,0 0-16,0 0 0,0 0 15,0-1-15,0 1 0,-21 0 16,21 0-16,-21 0 0,0 0 0,-1 21 15,1 0-15,0 0 0,0 0 16,0 0-16,0 0 0,-1 0 16,1 21-16,0 0 0,0 0 0,-21 0 15,20 22-15,1-22 0,0 21 16,0-21-16,0 22 0,0-22 16,21 21-16,-22-21 0,22 0 0,0 1 15,0-1-15,0 0 0,0 0 16,22-21-16,-1 0 0,0 21 0,0-21 15,0 0-15,0 0 0,1 0 0,-1 0 16,21-21-16,-21 21 0,0-21 16,1 0-16,-1 0 0,0-1 0,0 1 15,0-21-15,0 21 0,1-22 0,-1 1 16,42-127 0,-63 105-16,21 22 0,1 0 15,-22-22-15,21 22 0,0-22 16,0 22-16,0 0 0,-21-1 15,0 1-15,0 21 0,0 0 0,-21 21 32,21 21-32,-21 0 0,0 21 0,21 1 15,-21-1-15,21 0 0,-22 1 0,22 20 16,0-21-16,0 1 0,0 20 16,0-20-16,0-1 0,0 0 0,0 1 15,0-1-15,22-21 0,-1 21 0,-21-20 16,21-1-16,0 0 0,0-21 15,0 0-15,22 21 0,-22-21 0,0 0 16,0 0-16,0 0 0,1-21 16,20 0-16,-21 21 0,0-21 15,0-1-15,22-20 0</inkml:trace>
  <inkml:trace contextRef="#ctx0" brushRef="#br0" timeOffset="-131252.39">5546 14055 0,'0'0'15,"0"21"17,0 0-32,0 0 15,0 0-15,-22 1 0,22-1 0,-21 21 16,21-21-16,-21 0 0,21 1 0,0-1 16,0 0-16,0 0 0,0 0 15,0 0-15,21-21 31,-21-21-31</inkml:trace>
  <inkml:trace contextRef="#ctx0" brushRef="#br0" timeOffset="-130895.65">5673 13758 0,'0'0'0,"-22"0"0,1 0 0,0 0 15,0 0-15,0 0 0,0 0 16,21 22-16,-22-22 0,22 21 16,0 0-16,0 0 0,0 0 15,22 0 1,-1-21-16,0 0 0,0 0 16,0 0-16,0 0 0,1 0 0,-1-21 15,0 0-15,0 21 0,0-21 16,-21 0-16,21 0 0,-21-1 0,0 1 15,0 0-15,0 0 0,-21 0 0,0 0 16,0-1-16,0 1 0,0 21 16,-22 0-16,22 0 0,0 0 0,0 0 15,0 21-15,-22-21 0,43 22 16,-21-1-16,21 0 0,0 0 0,0 21 16,0-20-16,0-1 0,0 0 15,0 0-15,21 0 0,0 0 16,1 1-16,-1-22 0</inkml:trace>
  <inkml:trace contextRef="#ctx0" brushRef="#br0" timeOffset="-130627.52">6202 13653 0,'0'0'0,"0"-85"31,0 106-16,-21 0-15,-1 22 16,22-1-16,-21 0 0,0 1 16,0-1-16,21 0 0,-21 22 0,0-22 15,-1 22-15,22-22 0,0 21 16,0-20-16,0-1 0,0 0 0,0-20 16,0 20-16,0-21 0,22 0 0,-1 0 15,-21 1-15,21-22 0,0 0 16,0 0-16,0 0 0,1 0 0,-1 0 15,0-22-15,0 22 0</inkml:trace>
  <inkml:trace contextRef="#ctx0" brushRef="#br0" timeOffset="-130435.42">5905 14012 0,'0'0'0,"-21"0"0,42 0 47,1 0-47,20 0 0,-21 0 16,21 0-16,1 0 0,-22-21 0,21 21 15,1 0-15,20-21 0,-21 21 0,1-21 16,-1 21-16,0-21 0,1 21 0</inkml:trace>
  <inkml:trace contextRef="#ctx0" brushRef="#br0" timeOffset="-129947.7">8234 13377 0,'0'0'0,"0"-21"0,0 0 0,-21 42 32,21 0-32,0 22 15,-22-22-15,22 42 0,-21-20 0,21 20 16,-21 1-16,21-1 0,0-20 15,0 20-15,0 1 0,-21-22 0,21 0 16,0 22-16,0-43 0,-21 21 0,21 1 16,0-22-16,0 0 0,0 0 15,0 0-15,-21-21 16</inkml:trace>
  <inkml:trace contextRef="#ctx0" brushRef="#br0" timeOffset="-129272.09">7472 13928 0,'21'0'32,"0"0"-32,0 0 0,22 0 15,-1 0-15,0 0 0,1 0 0,20 0 16,1-21-16,20 21 0,-20-22 0,-1 22 15,22-21-15,-22 0 0,22 0 16,-21 0-16,-1 0 0,1-1 16,-1 1-16,1 0 0,-1-21 0,-21 21 15,1-1-15,-1-20 0,-21 21 16,0-21-16,1 20 0,-1-20 0,-21 21 16,0 0-16,0-22 0,0 22 0,0 0 15,-21 21 1,-1 0-16,1 21 0,21 0 15,-21 22-15,0-1 0,0 0 0,0 1 16,21 20-16,-22-20 0,1-1 16,21 21-16,-21-20 0,21-1 0,-21 0 15,0 1-15,21-1 0,0 0 0,-21 1 16,21-22-16,-22 0 16,22 21-16,0-20 0,0-1 0,0 0 15,-21 0 1,0-21-1,21-21-15,0 0 16,0 0-16,0-1 0,0 1 16,0 0-16,0 0 0,0-21 15,0 20-15,21-20 0,22 21 0,-22 0 16,21-22-16,0 22 0,1 0 16,-1 21-16,0-21 0,1 21 0,20 0 15,-42 0-15,22 0 0,-1 21 16,0 0-16,-20 0 0,-1 1 0,0-1 15,0 0-15,-21 0 0,0 21 0,0-20 16,0-1-16,0 0 0,0 0 16,-21 0-16,0 0 0,21 1 0,-21-1 15,-1 0-15,1-21 16,21-21 15,21 0-31,1-1 16,-1 22-16</inkml:trace>
  <inkml:trace contextRef="#ctx0" brushRef="#br0" timeOffset="-128884.02">9334 13864 0,'0'0'0,"0"-21"16,0 0-1,22 21-15,-1 0 16,0 0-1,0 0-15,0 0 0,0 0 0,1 0 16,-1 0-16,0 21 0,0-21 0,0 21 16,0 0-16,-21 22 15,0-22-15,22 0 0,-22 0 0,0 0 16,0 22-16,0-22 0,0 0 0,0 0 16,0 0-16,-22 1 0,1-22 15,21 21-15,0 0 0,-21-21 0,0 0 16,21-21 15,0 0-31,0-1 0,0 1 16,0-21-16,21 21 0,0 0 0,0-22 15,-21 22-15,22-21 0,-1 21 16,0-22-16,0 22 0,0 0 16,-21-21-16,21 20 0,1 22 0,-1-21 0,0 21 15,0 0-15,0 0 0,0 0 16</inkml:trace>
  <inkml:trace contextRef="#ctx0" brushRef="#br0" timeOffset="-128440.27">10287 13864 0,'0'-21'0,"0"42"0,-21-63 0,21 21 0,-21 0 16,-1-1-16,1 22 16,0-21-16,0 21 15,0 0-15,0 21 0,-1 1 0,1-1 16,0 0-16,0 0 0,0 0 0,0 22 16,-1-22-16,1 21 0,0 0 15,0-20-15,21 20 0,0-21 0,0 0 16,0 0-16,21 1 0,0-1 0,0 0 15,22-21-15,-1 0 0,-21 0 16,22 0-16,-1 0 0,0 0 0,-21 0 16,22 0-16,-22-21 0,0 0 15,0 21-15,0-22 0,1 1 0,-22 0 16,0 0-16,0 0 0,0 0 16,0-1-16,0-20 0,0 21 0,0-21 15,0 20-15,0-20 0,-22 21 0,1 0 16,0 0-16,0-1 0,0 22 15,0 0-15,-1 0 0,1 0 0,0 0 16,0 0-16,0 22 0,0-1 0,21 0 16,0 0-16,-22 0 0,22 0 15,0 1-15,0-1 0,0 0 0,0 0 16,0 0-16,22-21 0</inkml:trace>
  <inkml:trace contextRef="#ctx0" brushRef="#br0" timeOffset="-127860.1">10583 13801 0,'0'-21'0,"0"42"0,0-64 16,-21 65 0,21-1-16,0 0 0,-21 0 15,0 21-15,0-20 0,21 20 16,-22-21-16,22 21 0,0-20 0,-21 20 15,21-21-15,0 0 0,0 22 16,0-22-16,0 0 16,0 0-16,21-21 15,1 0-15,-1 0 16,0 0-16,0-21 16,0 0-16,-21 0 0,21-1 0,1 1 15,-22 0-15,21 0 0,0 0 0,-21-22 16,21 22-16,0-21 0,-21 21 0,21 0 15,-21-22-15,22 43 0,-22-21 16,0 42 0,0 0-16,0 1 15,0-1-15,0 0 0,0 0 16,0 0-16,0 0 0,0 22 0,0-22 16,0 0-16,0 0 0,0 0 15,21 1 1,0-22-16,0 0 0,0 0 15,0 0-15,1-22 0,-1 22 0,0-21 16,21 21-16,-42-21 0,21 0 0,1 0 16,-22 0-16,21-1 0,-21-20 15,0 21-15,0 0 0,0-22 0,0 22 16,0-21-16,0 21 0,0 0 0,0-1 16,0 1-16,0 0 15,0 42 32,0 0-47</inkml:trace>
  <inkml:trace contextRef="#ctx0" brushRef="#br0" timeOffset="-127452.34">11515 13843 0,'0'0'0,"-43"-21"16,22 21-16,0 0 15,0 0-15,0 0 0,-1 0 16,1 21-16,0-21 0,21 21 16,0 0-16,-21 1 0,21-1 15,0 0-15,0 0 0,0 0 16,21 0-16,0-21 0,0 22 15,1-22-15,-1 0 0,0 21 0,0-21 16,0 21-16,0-21 0,1 21 0,-1-21 16,-21 21-16,21 0 0,0 1 15,-21-1 1,0 0-16,-42-21 0,21 0 16,-1 0-16,1 21 0,-21-21 0,21 0 15,-22 0-15,22 0 0,-21 0 16,21 0-16,-22 0 0,22 0 0,-21 0 15,21 0-15,0 0 0,-1 0 0,1 0 16,0 0 0,21-21-16,-21 21 15</inkml:trace>
  <inkml:trace contextRef="#ctx0" brushRef="#br0" timeOffset="-126744.52">2265 15304 0,'0'0'0,"21"-22"15,0-83 1,-21 83-16,0 1 15,0 42 1,-21 1-16,21-1 0,-21 21 16,0 0-16,-1 1 0,22 20 15,-21-20-15,0-1 0,0 21 0,21-20 16,-21-1-16,0 22 0,21-43 16,-22 21-16,22 0 0,-21 1 0,0-22 15,21 0-15,0 0 0,0 0 16,0-42 15,0 0-31</inkml:trace>
  <inkml:trace contextRef="#ctx0" brushRef="#br0" timeOffset="-126475.47">2053 15409 0,'0'-42'15,"0"84"-15,0-126 0,0 41 0,0 22 0,0-21 16,0 21-16,0 0 0,0-1 15,21 22-15,0 0 16,1 0-16,-1 0 0,21 22 16,-21 20-16,22-21 0,-1 21 0,0 1 15,-21-1-15,22 0 16,-1 1-16,-21-1 0,0 0 0,1 1 16,-1-1-16,-21-21 0,0 22 0,0-22 15,0 0-15,0 0 0,0 0 16,0 0-16,0 1 0,-21-22 0,-1 0 15,22-22 1,0 1 0</inkml:trace>
  <inkml:trace contextRef="#ctx0" brushRef="#br0" timeOffset="-126236.49">2709 15028 0,'0'0'0,"0"-21"0,0 42 16,0 1 0,-21 20-16,0 0 0,21 1 0,-21-1 15,21 21-15,-21-20 0,21 20 16,-22-20-16,1-1 0,0 21 0,0-20 16,21-1-16,-21-21 0,21 22 15,-21-22-15,21 21 0,0-21 0,0 0 16,0 1-16,21-22 15,0 0 1,0-22-16,0 1 0</inkml:trace>
  <inkml:trace contextRef="#ctx0" brushRef="#br0" timeOffset="-125879.7">2836 15452 0,'0'21'31,"-21"0"-31,21 0 0,-21 0 0,21 1 16,0-1-16,0 0 0,0 0 16,0 21-16,0-20 0,0-1 0,0 0 15,0 0-15,21 0 16,0 0-16,0-21 0,1 0 16,-1 0-16,0 0 0,0 0 0,0 0 15,0 0-15,1 0 0,-1-21 16,0 0-16,-21 0 0,0 0 15,21 0-15,-21-22 0,0 22 16,0 0-16,0-21 0,0 20 0,-21-20 16,0 21-16,0-21 0,-1 20 0,22 1 15,-21 0-15,0 21 0,0 0 16,0 0-16,0 0 16,21 21-16,0 0 15,0 1-15,0-1 16,0 0-16,21-21 15,0 0-15</inkml:trace>
  <inkml:trace contextRef="#ctx0" brushRef="#br0" timeOffset="-124880.27">4064 15113 0,'-21'-106'32,"0"106"-32,-22-21 0,22 21 15,0 0-15,0 0 0,-22 0 16,22 21-16,-21-21 0,0 21 0,20 1 16,-20-1-16,21 21 0,-21-21 15,20 22-15,1-22 0,0 21 0,0-21 16,21 22-16,0-22 0,0 0 15,0 0-15,0 0 0,21 0 0,0 1 16,0-1-16,22-21 0,-22 21 16,21 0-16,1-21 0,-1 21 15,0 0-15,1 1 0,-22-22 0,21 21 0,-21 0 16,0 0-16,1 0 0,-1 0 16,-21 1-16,0-1 15,0 0-15,0 0 0,-43 0 0,22-21 16,0 21-16,-21-21 0,21 0 15,-22 0-15,1 0 0,0 0 0,-1 0 16,1 0-16,21 0 0,-22 0 0,1 0 16,21-21-16,0 0 0,0 21 15,-1-21-15,1 0 0,21 0 0,0-22 16,0 22-16,0 0 0,0 0 16,0 0-16,0-1 0,0 1 0,21 21 31,1 21-16,-22 1-15,0-1 0,21 0 16,0 0-16,0 0 0,-21 0 16,21 1-16,0-1 0,-21 21 0,22-21 15,-1-21-15,0 21 0,0 1 0,0-1 16,0-21-16,1 0 0,-1 21 16,21-21-16,-21 0 0,0 0 0,1 0 15,20 0-15,-21-21 0,0 0 0,22 21 16,-22-22-16,0 1 0,21 0 15,-21 0-15,1 0 0,-1 0 0,0-1 16,0 1-16,0-21 16,-21 21-16,21 0 0,-21-1 0,0 1 15,0 0-15,0 0 0,-21 21 32,21 21-32,-21-21 0,21 21 15,0 0-15,0 1 0,0-1 0,0 0 16,0 0-16,0 0 0,0 0 15,0 1-15,0-1 0,0 0 0,0 0 16,0 0-16,21-21 16,0 0-16,1 0 0,-1 0 15,0 0-15,0 0 0,0 0 0,22 0 16,-22-21-16,0 0 16,-21 0-16,21 0 0,0 21 0,0-22 15,-21 1-15,0-21 0,0 21 0,0 0 16,0-1-16,0 1 0,0 0 15,0 0-15,0 42 32,0 0-32,0 0 15,0 1-15,0-1 0,0 0 0,0 0 16,0 0-16,0 0 0,0 1 0,0-1 16,0 0-1,22-21 1,-1 0-16,0 0 0,0 0 15,0 0-15</inkml:trace>
  <inkml:trace contextRef="#ctx0" brushRef="#br0" timeOffset="-124639.4">5038 15325 0,'0'0'0,"-22"-21"15,1 21-15,0 0 0,0 0 16,0 0-16,0 0 0,-1 0 15,1 0-15,0 21 0,0 0 0,21 0 16,-21 21-16,0-20 0,21 20 16,-22-21-16,22 21 0,0-20 0,0-1 15,0 21-15,0-21 0,0 0 0,0 1 16,0-1-16,22-21 16,-1 0-16,0 0 0,0 0 15,21 0-15,-20 0 0,-1 0 16,0-21-16,0 21 0,0-22 0</inkml:trace>
  <inkml:trace contextRef="#ctx0" brushRef="#br0" timeOffset="-124191.29">5270 14944 0,'0'-21'0,"-21"-22"31,21 64-31,-21 1 0,0-1 15,21 21-15,0 0 0,0 1 0,-21-1 16,21 0-16,-21 22 0,21-22 0,0 1 16,-22 20-16,22-21 0,0 1 15,0-1-15,-21-21 0,21 22 0,-21-22 16,21 0-16,-21 0 0,21 0 0,0 0 16,0-42 15,0 0-16,0 0-15,21-21 16,-21 20-16,21 1 0,0-21 0,1 21 16,-1-22-16,0 22 0,0-21 0,21 21 15,-20 0-15,20 21 0,0-22 16,1 22-16,-1 0 0,-21 0 0,21 22 16,1-1-16,-1 0 0,-21 0 0,22 21 15,-43-20-15,0-1 0,0 21 16,0-21-16,0 0 0,0 1 15,0 20-15,0-21 0,-22-21 0,1 21 16,0 0-16,0 1 0,0-22 16,0 0-16,21 21 0,-22-21 0,1 0 15,21-21 1</inkml:trace>
  <inkml:trace contextRef="#ctx0" brushRef="#br0" timeOffset="-123436.64">6308 15261 0,'0'-21'31,"0"0"-16,21 21-15,-21-21 0,21 21 16,0-21-16,21-1 0,-20 1 16,-1 21-16,0-21 0,21 0 0,-21 0 15,1 0-15,-1-1 0,0 1 0,0 0 16,-21 0-16,0 0 0,0 0 16,0-1-16,0 1 0,-21 21 0,0-21 15,0 21-15,-22 0 0,22 0 0,-21 0 16,-1 0-16,1 21 0,21-21 15,-21 21-15,-1 1 0,22 20 16,-21-21-16,21 21 0,-1-20 0,1 20 16,21 0-16,-21-21 0,21 22 15,0-22-15,0 21 0,0-21 0,0 1 16,42-1-16,-20 0 0,-1 0 0,0-21 16,0 21-16,0-21 0,22 0 15,-22 0-15,21 0 0,-21 0 0,0 0 16,22 0-16,-22 0 0,-21-21 0,0 0 15,0 0 1,-21 21-16,0 0 0,-1 0 16,-20 0-16,0 0 0,-1 0 0,22 21 15,-21 0-15,0 0 16,-1 0-16,22 1 0,-21-1 0,21 21 16,-1-21-16,22 22 0,0-22 0,-21 0 15,21 21-15,0-21 0,0 1 16,0-1-16,21 0 0,1 0 0,-1 0 15,0-21-15,21 0 0,-21 0 0,22 0 16,-1 0-16,0 0 0,1 0 16,20 0-16,-20 0 0,20-21 0,-21 0 15,22 0-15,-22 0 0,22-1 0,-22-20 16,22 0-16,-22 21 0</inkml:trace>
  <inkml:trace contextRef="#ctx0" brushRef="#br0" timeOffset="-123195.78">7154 14774 0,'0'0'0,"0"-42"0,0 21 0,0-21 0,0 20 16,0 44-1,-21-1-15,21 21 16,-21-21-16,0 22 0,21-1 0,0 21 16,-21-20-16,-1 20 0,1 1 15,21-1-15,-21 1 0,0-22 0,0 22 16,0-1-16,21-21 0,-22 1 0,22-1 15,-21-21-15,21 22 0,0-22 16,0 0-16,0 0 0,0 0 16,21-21-1,1 0-15,-22-21 16</inkml:trace>
  <inkml:trace contextRef="#ctx0" brushRef="#br0" timeOffset="-122831.77">7154 15431 0,'0'21'16,"0"0"-16,0 0 15,21-21 1,1 0-16,-1 0 16,0 0-16,0 0 0,21 0 15,-20-21-15,-1 0 0,0 21 16,0-21-16,0-1 0,0 1 15,-21 0-15,0 0 0,0 0 16,0 0-16,0-1 0,-21 22 16,0-21-16,0 21 0,0 0 15,0 0-15,-1 0 0,1 0 0,0 21 16,0 1-16,21-1 0,-21 0 16,21 21-16,-21-21 0,21 1 15,0 20-15,0-21 0,0 0 0,0 0 16,0 1-16,0-1 0,0 0 15,21 0-15,0-21 0,0 0 0,0 21 16,0-21-16,1 0 0,-1 0 0,0 0 16,21 0-16,-21-21 0,1 21 15,20-21-15,-21 0 0</inkml:trace>
  <inkml:trace contextRef="#ctx0" brushRef="#br0" timeOffset="-122195.83">7726 15219 0,'0'0'0,"0"21"16,0 0 0,-21 0-16,21 1 0,0-1 0,-22 0 15,22 0-15,-21 21 0,21-20 0,0-1 16,0 0-16,0 0 0,0 0 16,0 0-16,0 1 0,0-1 15,0 0-15,0-42 47,0 0-47,0-1 0,0 1 16,0-21-16,0 21 0,0 0 15,0-1-15,0-20 0,21 21 16,1-21-16,-1 20 0,0 1 0,0 0 16,0 0-16,22 0 0,-22 0 15,0 21-15,21 0 0,-21 0 0,1 0 16,20 21-16,-21 0 0,0-21 0,0 42 15,1-21-15,-1 1 0,-21 20 16,0-21-16,0 21 0,0-20 0,0-1 16,0 0-16,0 0 0,0 0 0,0 0 15,0 1-15,0-1 0,-21-21 16,-1 21-16,1-21 16,21-21-1,0 0 1,0-1-16,0 1 0,0 0 15,21 0-15,1 0 0,-1 0 0,0-22 16,0 22-16,0-21 0,0 21 16,1-1-16,-1 1 0,21 0 0,-21 0 15,0 21-15,1 0 0,-1 0 0,0 0 16,-21 21-16,0 0 0,0 0 16,0 1-16,0 20 0,0-21 0,0 0 15,0 0-15,0 1 0,0-1 0,-21 0 16,21 0-16,0 0 0,-21 0 15,-1 1-15,44-22 47,-1-22-47,-21 1 0,21 21 0,0-21 16,0 0-16</inkml:trace>
  <inkml:trace contextRef="#ctx0" brushRef="#br0" timeOffset="-121823.92">8678 15346 0,'0'0'0,"-21"0"0,21 21 0,21-21 32,0 0-32,1 0 15,-1-21-15,0 21 0,0-21 0,0 21 16,0-21-16,1-1 0,-1 22 15,0-21-15,-21 0 0,0 0 0,21 21 16,-21-21-16,0 0 0,-21-1 16,0 22-16,0 0 15,-1 0-15,1 0 0,-21 22 0,21-1 16,-22 0-16,22 0 0,0 0 0,-21 0 16,21 22-16,-1-22 0,22 21 15,-21-21-15,21 1 0,0-1 16,0 0-16,0 0 0,0 0 0,0 0 15,21 1-15,1-22 0,-1 0 16,0 0-16,0 0 0,0 0 0,22 0 16,-22 0-16,21 0 0,-21 0 0,22-22 15,-1 1-15,-21 21 0,21-21 16</inkml:trace>
  <inkml:trace contextRef="#ctx0" brushRef="#br0" timeOffset="-121407.2">9102 15219 0,'0'21'31,"-22"-21"-31,22 21 0,-21 0 16,21 22-16,0-22 0,0 0 15,0 0-15,-21 0 0,21 1 0,0-1 16,-21 0-16,21 0 0,0 0 0,-21 0 16,21 1-16,-21-22 31,21-22 0,0 1-31,0 0 0,21 0 16,0 0-16,-21 0 0,42-22 0,-21 22 15,1-21-15,-1-1 0,21 22 16,-21-21-16,22 21 0,-22 0 0,21-1 16,0 22-16,-20 0 0,-1 0 0,0 0 15,0 0-15,0 0 0,-21 22 16,21-1-16,-21 0 0,0 21 0,0-21 15,0 1-15,0 20 0,22-21 0,-22 0 16,0 22-16,0-22 0,0 0 0,0 0 16,0 0-16,-22-21 0,22 21 15,0 1-15,0-44 47,22 1-47</inkml:trace>
  <inkml:trace contextRef="#ctx0" brushRef="#br0" timeOffset="-121140.12">9821 14859 0,'0'-21'16,"0"42"-16,0-63 0,0 21 0,-21 21 31,21 21-31,-21 0 16,21 0-16,-21 21 0,21 1 15,-21-1-15,-1 0 0,22 1 0,-21-1 16,0 22-16,21-22 0,-21 0 0,21 1 16,-21 20-16,21-42 0,0 22 15,0-1-15,0-21 0,0 0 16,0 0-16,0 1 0,0-1 0,0 0 16,21-21-1,0 0-15,0 0 16,0-21-16,1 0 0</inkml:trace>
  <inkml:trace contextRef="#ctx0" brushRef="#br0" timeOffset="-120944.23">9567 15134 0,'0'0'0,"-21"0"0,0 0 0,0 0 15,0 0-15,42 0 31,0 0-31,21 0 0,-21 0 16,1 0-16,20 0 0,0 0 0,-21 0 16,22 0-16,-1 0 0,0 0 15,-20-21-15,20 21 0,-21 0 0,0-21 16</inkml:trace>
  <inkml:trace contextRef="#ctx0" brushRef="#br0" timeOffset="-120212.66">10414 15155 0,'0'22'16,"21"-22"-1,0 0-15,0-22 0,22 1 16,-22 21-16,0-21 0,21 21 0,-20-21 15,-1 0-15,0 0 0,0 21 16,0-22-16,0 1 0,-21 0 0,0 0 16,0 0-16,0 0 0,0-1 15,-21 1-15,21 0 0,-42 21 0,21-21 16,0 21-16,-1 0 0,-20 0 16,21 0-16,-21 0 0,20 21 0,-20-21 15,21 21-15,0 0 0,-22 22 0,22-22 16,21 21-16,-21-21 0,21 22 15,0-22-15,0 21 0,0-21 0,0 22 16,0-22-16,21 0 0,0 0 0,1 0 16,-1 1-16,0-1 0,21-21 15,-21 21-15,1-21 0,20 0 0,-21 0 16,21 0-16,-20 0 0,-1 0 0,-21-21 31,-21 21-15,-1 0-16,-20 0 0,21 0 15,-21 0-15,20 0 0,-20 0 16,0 0-16,21 0 0,-22 21 0,22-21 16,0 21-16,0 0 0,0 0 0,21 1 15,0-1-15,0 0 0,0 0 16,0 0-16,0 0 0,0 1 0,0-1 16,21 0-16,21-21 0,-21 21 0,0 0 15,22-21-15,-22 0 0,21 0 16,1 0-16,-1 0 0,0 0 0,1 0 15,20 0-15,-21 0 0,1-21 16,-1 21-16,-21-21 0,22 0 0,-1 21 16,-21-21-16,0-1 0,0 1 15,-21-21-15</inkml:trace>
  <inkml:trace contextRef="#ctx0" brushRef="#br0" timeOffset="-119992.79">11007 15261 0,'0'-42'15,"0"105"-15,0-84 0,0-42 0,21 63 16,0 21-1,-21 0-15,21 0 0,0 0 16,0 1-16,-21-1 0,22 0 16,-1 0-16,0 0 0,0 0 0,0 1 15,0-1-15,1 0 0,20 0 16,-21 0-16,0-21 0,-21 21 0,21-21 16,1 0-16,-1 0 0,0 0 31,-21-21-31,0 0 15,0 0-15,0 0 0,0 0 16,0-1-16</inkml:trace>
  <inkml:trace contextRef="#ctx0" brushRef="#br0" timeOffset="-119799.9">11430 15261 0,'0'-21'0,"0"-42"16,0 147 0,-21-168-16,0 105 0,-1 0 15,1 0-15,0 0 0,0 0 16,0 22-16,0-22 0,-22 0 0,22 21 15,-21-20-15,21-1 0,-22 21 16,22-21-16,0 0 0,0 1 0,0-1 16,-1 0-16,22 0 0,-21-21 0,21 21 15,0 0-15,0 1 16,43-22 0,-22 0-16,0 0 0</inkml:trace>
  <inkml:trace contextRef="#ctx0" brushRef="#br0" timeOffset="-119475.09">11790 15240 0,'0'0'0,"0"-21"32,-21 21-17,21 21-15,0 0 0,0 22 16,0-22-16,0 21 0,0 0 15,-22-20-15,22 20 0,0 0 0,0 1 16,0 20-16,-21-21 0,21 1 16,0-1-16,0 22 0,0-1 0,0-21 15,0 22-15,0-1 0,0 1 16,-21-22-16,21 22 0,0-22 0,-21 22 16,21-22-16,0 0 0,0 1 15,0-22-15,0 21 0,0-21 0,0 0 16,0 1-16,21-22 15,0 0 1,0-22-16,-21 1 0,0 0 16,22 0-16</inkml:trace>
  <inkml:trace contextRef="#ctx0" brushRef="#br0" timeOffset="-119196.25">11832 15473 0,'0'-42'0,"0"84"0,0-106 0,0 22 16,21 0-16,-21 21 0,21-22 0,1 22 16,-22 0-16,42 0 0,-21 0 15,0 21-15,22-22 0,-1 22 0,0 0 16,1 0-16,-1 0 0,0 0 0,1 0 16,-1 22-16,0-1 0,-21 21 15,-21 0-15,0-20 0,0 20 0,0 0 16,-21 1-16,0-1 0,-21-21 15,21 21-15,-22-20 0,-20-1 16,20 0-16,-20 0 0,21 0 0,-1 0 0,1-21 16,21 0-16,-22 22 0,22-22 15,0 0-15,0 0 0,0 0 16</inkml:trace>
  <inkml:trace contextRef="#ctx0" brushRef="#br0" timeOffset="-115208.03">13123 12361 0,'-21'0'0,"-64"0"32,64 0-32,0 0 0,42 0 46,0 0-46,22 0 16,-1 0-16,0 0 0,1 0 0,-1 0 16,22 0-16,-22 0 0,21 0 0,-20 0 15,-1 0-15,22 0 0,-22 0 16,21 0-16,-20 22 0,-1-22 0,0 0 16,1 0-16,-1 0 0,-21 0 0,0 0 15,1 0-15,-1 0 0,-42 0 63,21-22-48,-22 22-15</inkml:trace>
  <inkml:trace contextRef="#ctx0" brushRef="#br0" timeOffset="-114804.27">13843 12129 0,'0'0'15,"0"21"17,0 0-32,0 0 15,21 0-15,0 0 16,0-21-16,1 22 0,-1-22 0,21 0 15,-21 0-15,0 21 0,1-21 16,20 0-16,-21 0 0,0 0 0,0 0 16,-21 21-16,22-21 0,-22 21 15,0 0 1,-22 0-16,1 1 16,21-1-16,-42-21 0,21 21 0,0 21 15,-1-21-15,-20 1 0,21-1 16,-21 21-16,20-21 0,-20 0 15,21 22-15,-21-22 0,20 0 0,-20 21 16,21-20-16,0-1 0,0 0 0,-1 0 16,1-21-16,21 21 0,0-42 47</inkml:trace>
  <inkml:trace contextRef="#ctx0" brushRef="#br0" timeOffset="-113664.61">15684 12467 0,'22'0'63,"-22"-21"-63,21 0 16,-21 0-16,21 0 0,0 21 15,-21-22-15,21 1 0,-21 0 16,21 0-16,1 0 0,-22 0 15,0-1-15,0 1 0,21 0 16,-21 0-16,0 0 0,0 0 16,0-1-16,-21 44 47,21-1-47,0 0 15,0 0-15,-22 0 0,22 22 16,0-22-16,0 21 0,0 0 0,0-20 15,0 20-15,0 0 0,0 1 0,0-22 16,0 21-16,0 0 0,0 1 16,0-22-16,0 21 0,0-21 0,0 22 15,0-22-15,0 0 0,0 21 0,0-20 16,0-1-16,0 0 16,-21-21-16,0 0 15,0 0-15,0 0 16,0 0-16,-1 0 0,22-21 15,-21 0-15,0 21 0,0-22 16,21 1-16,-21 21 0,21-21 16,-21 21-16,-1-42 15,22 21 17,22 21-32,-1-22 0,0 22 0,0 0 15,0-21-15</inkml:trace>
  <inkml:trace contextRef="#ctx0" brushRef="#br0" timeOffset="-113091.67">16489 12129 0,'0'0'0,"0"-22"16,0 1-16,-21 21 15,-1 0-15,1 0 16,0 21-16,0 1 16,0 20-16,21 0 0,-21 1 15,-1 20-15,1-21 0,0 22 0,21-1 16,-21 1-16,0-1 0,0 22 0,-1-21 16,1 20-16,0-20 15,0 20-15,21-20 0,-21 21 0,0-1 16,-1-20-16,-20 20 0,21 1 0,0 0 15,0-1-15,-1 1 0,1 0 16,0-22-16,0 22 0,0-22 0,21 1 16,0-22-16,0 22 0,0-22 0,0 0 15,0-20-15,0 20 0,0-21 16,21 0-16,0-21 0,21 0 16,-20 0-16,-1 0 0,21-21 0,0 0 15,1 0-15,-1-22 0,0 22 16,22-21-16,-22 0 0,1-1 0,-1-20 15,0 20-15,1-20 0,-22-1 16,21 1-16,-21-1 0,-21 1 0,0-1 16,0 1-16,0-1 0,-42 1 15,21-1-15,-22 22 0,1-21 0,-21 20 16,20 1-16,1 0 0,0 20 0,-22-20 16,43 21-16,-21 0 0,-1 0 15,22-1-15,21 1 0,0 0 0,0 0 16,0 0-16,0 0 15,21 21-15,22 0 0,-22-22 16,21 22-16,0-21 0,1 0 16,-1 0-16,0 21 0,22-21 0</inkml:trace>
  <inkml:trace contextRef="#ctx0" brushRef="#br0" timeOffset="-112496.02">17632 12044 0,'0'-21'0,"0"42"0,0-63 16,0 20-16,0 1 15,0 0-15,21 0 16,0 21-16,0-21 15,0 21-15,1-21 0,20 21 0,-21-22 16,0 22-16,22-21 0,-22 0 0,0 21 16,0-21-16,0 21 0,-21-21 15,0 0-15,-42 21 16,21 0-16,-22 0 0,22 0 16,-21 0-16,-22 21 0,22 0 15,0 0-15,-1 0 0,1 0 0,0 22 16,-1-1-16,22-21 0,0 22 15,0-1-15,21-21 0,0 21 0,0-20 16,0 20-16,21-21 0,0 0 16,22 0-16,-22 1 0,0-1 15,21 0-15,-21-21 0,22 0 0,-22 21 16,21-21-16,-21 0 0,1 0 0,-1 0 16,0 0-16,0 0 0,-42 0 31,0 0-31,0 0 0,-1 0 15,-20 21-15,0-21 0,21 21 16,-22 1-16,1-1 0,0 0 16,20 0-16,-20 0 0,21 0 0,-21 22 15,20-22-15,22 0 0,0 0 0,0 22 16,0-22-16,0 0 0,0 0 16,0 0-16,22 0 0,20-21 0,-21 22 15,21-22-15,1 0 0,-1 0 16,0 0-16,1 0 0,-1 0 0,0 0 15,1 0-15,-1-22 0,0 1 16</inkml:trace>
  <inkml:trace contextRef="#ctx0" brushRef="#br0" timeOffset="-112208.2">18711 11663 0,'0'-21'0,"0"42"0,0-63 0,0 20 0,-21 22 16,0 0-16,0 0 16,0 22-16,-1-1 0,-20 21 0,21 0 15,0 1-15,-22 20 0,22 1 16,0-1-16,0 22 0,-21-22 0,20 1 16,1-1-16,0 1 0,0-1 0,0-20 15,21-1-15,-21 0 0,21 1 16,-22-1-16,22 0 0,0-20 0,-21 20 15,21-21-15,0 0 0,0 0 0,0 1 16,21-22-16,1 0 16,-1 0-16,0 0 0,0 0 0,0 0 15,0-22-15,1 1 0</inkml:trace>
  <inkml:trace contextRef="#ctx0" brushRef="#br0" timeOffset="-111827.52">18627 12467 0,'0'0'0,"-22"0"0,1 0 16,21 21-16,0 1 31,21-22-31,1 0 16,-1 0-16,0 0 0,0 0 0,0 0 15,0 0-15,22-22 0,-22 22 16,0-21-16,0 21 0,0-21 0,1 21 15,-22-21-15,0 0 0,0 0 16,0-1-16,-22 22 16,1 0-16,0 0 0,0 0 15,-21 0-15,20 0 0,1 0 0,0 22 16,-21-1-16,21 0 0,-1 21 16,22-21-16,0 1 0,-21-1 15,21 0-15,0 0 0,0 0 0,0 0 16,0 1-16,21-1 0,1 0 15,-1-21-15,0 21 0,0-21 0,21 0 16,-20 0-16,20 0 0,0 0 0,1 0 16,-1 0-16,21 0 0,-20 0 15,-1-21-15,0 0 0,1 21 0</inkml:trace>
  <inkml:trace contextRef="#ctx0" brushRef="#br0" timeOffset="-111143.3">19452 12319 0,'-21'0'16,"-43"42"0,43-20-16,21-1 0,-21 0 0,21 0 15,-21 0-15,21 22 0,-21-22 16,21 0-16,0 0 0,0 0 0,0 0 16,0 1-16,0-1 0,-21 0 0,21 0 15,0 0-15,-22-21 16,22-21 15,0 0-31,0 0 16,0 0-16,0-1 15,0 1-15,0-21 0,0 21 0,22 0 16,-1-22-16,0 22 0,21 0 16,-21-21-16,1 20 0,20 1 0,-21 0 15,0 0-15,22 21 0,-22 0 0,0 0 16,21 0-16,-21 0 0,1 0 15,-1 0-15,0 21 0,0 0 0,-21 0 16,21 1-16,0 20 0,-21-21 0,0 0 16,0 0-16,0 22 0,0-22 15,0 0-15,0 0 0,0 0 0,0 1 16,0-1-16,0 0 16,0 0-16,-21-21 31,21-21-31,0 0 15,0 0-15,0-1 16,0 1-16,0 0 0,21 0 0,1 0 16,-1 0-16,21-1 0,-21 1 15,22-21-15,-1 21 0,0 0 0,1-1 16,-1 1-16,0 0 0,1 0 0,-1 21 16,-21 0-16,21 0 0,-20 0 15,-1 21-15,-21 0 0,0 0 0,21 22 16,-21-22-16,0 0 0,0 0 15,0 22-15,0-22 0,-21 0 0,21 0 16,-21 0-16,-1 0 0,1 1 0,21-1 16,-21-21-1,21 21-15,21-42 47,0 21-47,-21-21 0,22-1 16,-1 1-16,0 21 0</inkml:trace>
  <inkml:trace contextRef="#ctx0" brushRef="#br0" timeOffset="-110768.52">20595 12404 0,'0'21'15,"21"-21"1,0 0-16,1 0 0,-1 0 0,0 0 15,0 0-15,0 0 16,0 0-16,1-21 0,-1 21 0,0-21 16,0 21-16,-21-22 0,21 1 15,-21 0-15,0 0 16,-21 21 0,21-21-16,-21 21 0,0 0 15,0 0-15,-1 0 0,1 21 16,0 0-16,0 0 0,0 0 0,0 1 15,-1-1-15,22 0 0,0 0 16,-21 0-16,21 0 0,0 22 0,0-22 16,0 0-16,0 0 0,0 0 15,21-21-15,-21 22 0,22-22 16,-1 0-16,0 0 0,21 0 0,-21 0 16,22 0-16,-1 0 0,0 0 0,1 0 15,-1 0-15,0-22 0,1 22 16,-22-21-16,21 0 0</inkml:trace>
  <inkml:trace contextRef="#ctx0" brushRef="#br0" timeOffset="-110296.79">21357 12256 0,'0'127'0,"0"-276"0,0 171 0,-21-44 32,21 44-32,-21-1 15,0 0-15,21 0 0,-22 0 0,22 22 16,0-22-16,-21 0 0,21 21 15,0-21-15,-21 1 0,21-1 0,0 21 16,0-21-16,0 0 0,0 1 16,0-1-1,0-42 17,0-1-17,0 1-15,0 0 0,0 0 16,0 0-16,0 0 0,21-1 0,0 1 15,-21 0-15,22-21 0,20 21 16,-21-22-16,0 22 0,22 0 0,-1-21 16,-21 20-16,21 1 0,1 0 0,-1 21 15,0-21-15,1 21 0,-1 0 16,0 0-16,1 0 0,-1 21 0,-21 0 16,-21 0-16,0 22 0,0-22 0,0 21 15,0 1-15,-21-22 16,0 21-16,0-21 0,0 22 0,21-22 15,0 0-15,-22 0 0,22 0 0,-21 0 16,21 1-16,0-1 16,21-21 15,1-21-31,-22-1 16,21 22-16,0-21 0,0 0 0</inkml:trace>
  <inkml:trace contextRef="#ctx0" brushRef="#br0" timeOffset="-109951.52">22394 11726 0,'0'0'16,"0"-21"-16,-21 21 15,0 0-15,0 21 16,0 1-16,21-1 0,-22 0 15,1 21-15,21 1 0,-21-1 0,0 0 16,21 1-16,-21 20 0,0-21 16,-1 1-16,22-1 0,0 22 15,-21-22-15,0-21 0,21 21 0,0 1 0,0-22 16,0 21-16,0-21 16,0 1-16,0 20 0,0-21 0,0 0 15,0 0-15,0 1 0,21-22 16,0 21-16,1-21 15,-1 0-15,0 0 0,0 0 16,0 0-16,0-21 0,1 21 16,-22-22-16,21 1 0,0 0 15,0 0-15,-21 0 0</inkml:trace>
  <inkml:trace contextRef="#ctx0" brushRef="#br0" timeOffset="-109708.66">21992 12234 0,'-21'0'16,"42"0"-16,-21 0 31,21 0-31,0 0 0,1 0 16,-1 0-16,21 0 0,-21 0 0,22 0 15,-22 0-15,21 0 0,-21 0 16,0 0-16,22 0 0,-22 0 0,0 0 15,0 0-15,0 0 16,-21-21-16,22 21 0,-22-21 16,0 0-1</inkml:trace>
  <inkml:trace contextRef="#ctx0" brushRef="#br0" timeOffset="-108403.95">23431 12234 0,'0'0'0,"0"-21"31,0 42 0,0 1-15,0-1-16,0 0 0,0 0 0,0 21 15,-21-20-15,21-1 0,-21 0 16,21 21-16,-21-21 0,21 1 16,0-1-16,0 0 0,-21-21 0,21 21 15,0 0-15,-21 0 16,21-42 15,-22 0-15,22 0-16,0 0 15,0 0-15,0-1 0,0 1 16,0 0-16,0 0 0,22 0 16,-22-22-16,21 22 0,0 0 0,0-21 15,0 21-15,22-22 0,-22 22 16,21 0-16,0 0 0,1 0 16,-1-1-16,0 22 0,1 0 0,-22 0 15,21 0-15,-21 22 0,22-1 0,-22 0 16,-21 21-16,0-21 0,0 22 15,0-22-15,0 21 0,0-21 0,0 22 16,0-22-16,-21 0 0,0 0 0,-1 0 16,22 1-16,-21-22 0,0 21 15,21 0-15,-21-21 16,42-21 15,0 21-31,0-21 16</inkml:trace>
  <inkml:trace contextRef="#ctx0" brushRef="#br0" timeOffset="-108031.83">24490 12065 0,'-85'85'31,"43"-64"-31,21 21 0,-1-21 0,-20 22 15,21-22-15,0 21 0,0-21 16,-1 22-16,1-22 0,21 0 0,0 0 16,0 0-16,0 1 0,0-1 15,0 0-15,21 0 16,22-21-16,-22 0 0,0 0 16,0 0-16,22 0 0,-22 0 15,21 0-15,-21-21 0,0 0 0,22 21 16,-22-21-16,0-1 0,0-20 0,-21 21 15,0 0-15,0-22 0,0 22 16,0-21-16,0 0 0,0 20 0,0-20 16,0 21-16,0-21 0,-21 20 15,0 1-15,21 0 0,0 0 16,-21 0-16,21 0 31,21 21-31</inkml:trace>
  <inkml:trace contextRef="#ctx0" brushRef="#br0" timeOffset="-107723.02">25209 11663 0,'0'0'0,"0"-21"0,0 0 0,0-1 15,0 44 16,0-1-31,-21 21 16,21-21-16,-21 22 0,0-1 0,0 0 16,0 22-16,-1-1 0,1-20 0,0 20 15,-21 1-15,21-22 0,-1 0 16,1 22-16,0-22 0,21-21 0,0 22 16,-21-1-16,21-21 0,0 0 0,0 0 15,0 1-15,0-1 0,21 0 16,0-21-1,0 0-15,1 0 0,-1 0 16,0 0-16,0-21 0,0 21 16,0-21-16,22-1 0</inkml:trace>
  <inkml:trace contextRef="#ctx0" brushRef="#br0" timeOffset="-107472.15">24765 12044 0,'0'0'0,"-21"0"0,0 0 16,42 0 0,21 0-16,-21 0 0,22 0 15,20 0-15,-21 0 0,22 0 16,-1 0-16,1 0 0,-22 0 16,22 0-16,-1 0 0,-20 0 0,20 0 15,-21 0-15,1 0 0,-1 0 16,0 0-16,1 0 0,-22 0 0,-42-21 31,0 21-15,-1 0-16,1 0 0</inkml:trace>
  <inkml:trace contextRef="#ctx0" brushRef="#br0" timeOffset="-105100.53">13271 13991 0,'22'0'0,"20"0"31,-21 0-31,0 0 0,0 0 15,1 0-15,-1-21 16,0 0-16,21 21 0,-21-21 0,1 0 16,20-1-16,-21 1 0,21-21 0,-20 21 15,-1-22-15,0 1 0,0 0 16,0 21-16,0-43 0,1 22 0,-22-1 16,0 22-16,0-21 0,0 0 15,0 20-15,0-20 0,0 21 0,-22 0 16,1 0-16,0-1 0,0 22 15,0 0-15,0 22 16,21-1-16,-22 0 0,22 0 16,-21 21-16,21 22 0,0-1 0,0 1 15,-21-1-15,21 22 0,-21-21 16,21 20-16,-21-20 0,21-1 0,-21 22 16,21 0-16,-22-22 0,22 22 0,0-22 15,-21 22-15,0-22 0,21 1 16,-21 21-16,21-22 0,0 1 0,0-1 15,-21 1-15,21-1 0,-21 1 0,21-1 16,-22-21-16,22 22 0,0-22 16,0 1-16,0-22 0,0 21 0,0-21 15,0 0-15,0 1 0,0-1 16,22-21-16,-1 0 16,0-21-16,0-1 0,21 1 0,-20 0 15,-1 0-15,21-21 0,-21-1 0,22 1 16,-1 0-16,-21-1 0,0 1 15,22-22-15,-43 22 0,21 0 0,-21-22 16,0 22-16,0-22 0,0 22 0,0-21 16,0-1-16,-21 22 0,-1-22 15,-20 22-15,21 0 0,0-1 0,-22 22 16,22 0-16,0 0 0,0 0 0,0-1 16,0 22-16,21-21 15,0 0-15,21 0 16,0 21-16,0 0 15,21-21-15,-20 0 0,-1 21 16,21-22-16,0 1 0,1 21 0,-22-21 16,21 0-16,1 0 0,-1 0 0,0-1 15,1 1-15,-22-21 0,21 21 16,-21 21-16,0-21 0,1-1 0,-22 1 16,21 21-16,-42 21 31,-1 1-31,22-1 15,-21 0-15,21 0 0,-21 0 16,21 22-16,-21-22 0,21 0 0,0 0 16,0 0-16,0 0 0,0 1 15,0-1-15,21-21 0,0 21 16,0 0-16,1-21 0,-1 0 0,0 21 16,0-21-16,0 0 0,22 0 0,-22 0 15,0 0-15,21 0 0,-21 0 16,1-21-16,20 21 0,-21-21 0,0 0 15,0 21-15,1-21 0,-1-1 0,-21 1 16,0 0-16,0 0 0,0-21 16,0 20-16,0 1 0,0-21 0,0 21 15,-21 0-15,-1-22 0,1 22 16,0 21-16,0-21 0,-21 21 16,20-21-16,1 21 0,-21 0 0,21 0 15,0 21-15,-22 0 0,22 0 0,0 0 16,0 1-16,21-1 0,0 0 15,0 0-15,0 21 0,0-20 0,0-1 16,0 0-16,21 0 0,0 0 0,0-21 16,0 21-16,1 1 0,-1-22 15,21 0-15,-21 0 0,22 0 0,-22 0 16,21 0-16,-21 0 0,0 0 0,22 0 16,-22 0-16,0-22 0,0 1 15,22 21-15,-22-21 0,0 0 16,0 21-16,0-21 0,0 0 0,1-1 15,-1 1-15,-21 0 0,0 0 16,0 0-16,0 42 31,-21 0-31,21 0 16,0 0-16,-22 1 0,22-1 0,-21 0 16,21 0-16,0 0 0,0 0 15,0 1-15,0-1 0,0 0 0,0 0 16,21-21-16,1 0 0,-22 21 15,21-21-15,0 0 16,0 0-16,0 0 0,0 0 0,1 0 16,20 0-16,-21-21 0,0 21 0,22-21 15,-22 21-15,0-21 0,21 0 16,-21 21-16,1-22 0,-1 1 0,0 0 16,-21 0-16,21-21 0,0 20 0,0 1 15,-21 0-15,22 0 0,-1 0 16,-42 42 15,-1 0-31,22 0 0,-21-21 16,21 21-16,0 1 0,0-1 15,0 0-15,0 0 0,0 0 0,0 0 16,0 1-16,21-1 16,1-21-16,-1 0 0,0 21 0,21-21 15,-21 0-15,1 0 0,20 0 0,-21 0 16,21 0-16,-20 0 0,-1-21 15,0 21-15,0-21 0,21 21 0,-20-22 16,-1 1-16,0 21 0,-21-21 0,21 0 16,-21 0-16,21 0 15,-21-1-15,0 1 0,0 42 47,-21 1-47,21-1 0,0 0 0,-21 0 16,21 0-16,0 0 15,-21 1-15,21-1 16,-21 0-16,-1-21 16,22-21 31,0 0-47,22-1 0,-1 22 15,-21-21-15,21 0 0,0 0 16,0 0-16,0 0 0,1-1 0,-1 1 15,0 0-15,0 0 0,21 21 16,-20-21-16,20 21 0,-21 0 16,21 0-16,-20 0 0,-1 0 0,0 0 15,0 21-15,-21 0 0,0 0 16,0 0-16,0 1 0,0-1 16,0 0-16,-21 0 0,21 0 0,-21 0 15,0 1-15,-1-1 16,1 0-16,21 0 15,21-21 17</inkml:trace>
  <inkml:trace contextRef="#ctx0" brushRef="#br0" timeOffset="-104502.87">16912 13991 0,'0'-21'0,"-85"-85"31,64 106-31,0 0 0,-21 0 16,21 0-16,-1 0 15,1 21-15,0-21 0,0 22 16,0-1-16,0 0 0,-1 21 0,1-21 15,0 1-15,21 20 0,-21-21 16,21 0-16,0 0 0,0 1 0,0-1 16,0 0-16,21 0 0,0 0 15,0 0-15,1 1 0,-1-22 16,0 0-16,0 0 0,21 0 0,-20 0 16,-1 0-16,0 0 0,0-22 15,0 1-15,0 0 0,1 0 16,-1 0-16,0 0 0,0-22 0,-21 22 15,21-21-15,0-1 0,1 22 16,-1-42-16,0 20 0,0 1 16,0 0-16,-21-22 0,21 22 0,1-22 15,-1 22-15,-21 0 0,0 21 16,21-22-16,-21 22 0,0 0 0,21 21 16,-21 42-1,0-21-15,-21 22 16,21-1-16,-21 0 0,0 1 0,21 20 15,0-20-15,-22-1 0,22 21 16,-21-20-16,0-1 0,21 0 16,0 1-16,0-1 0,0-21 0,-21 22 0,21-22 15,0 0-15,0 0 0,0 0 16,0 0-16,0 1 16,21-22-16,0 0 0,0 0 15,1 0-15,20 0 0,-21-22 16,0 1-16,0 0 0,1 0 15,-1 0-15,21 0 0</inkml:trace>
  <inkml:trace contextRef="#ctx0" brushRef="#br0" timeOffset="-104111.65">18521 13907 0,'0'0'0,"0"21"47,0 0-47,0 0 0,0 0 0,-21 0 15,21 1-15,-22-1 0,22 0 16,0 0-16,0 0 0,-21-21 0,21 21 16,-21 1-16,21-44 62,0 1-62</inkml:trace>
  <inkml:trace contextRef="#ctx0" brushRef="#br0" timeOffset="-103940.35">18521 13568 0,'0'0'0,"0"-21"0,-21 21 15,-1 0 1,22 21 0,0 0-1,0 0 1,22-21-16,-1 0 0</inkml:trace>
  <inkml:trace contextRef="#ctx0" brushRef="#br0" timeOffset="-103656.52">19177 13399 0,'0'0'0,"-21"0"16,0 21-16,-1 0 15,22 21-15,-21-21 0,0 22 16,21 20-16,-21-20 0,0-1 0,0 0 15,21 1-15,-22 20 0,22-42 16,-21 22-16,21-1 0,0 0 16,0-21-16,0 22 0,0-22 0,0 0 15,0 0-15,0 0 0,0 1 16,21-22-16,1 0 16,-1 0-16,0 0 0,0 0 15,0-22-15,0 22 0,-21-21 0</inkml:trace>
  <inkml:trace contextRef="#ctx0" brushRef="#br0" timeOffset="-103471.62">18923 13822 0,'0'0'0,"-21"0"0,42 0 31,0 0-31,0 0 16,0 0-16,1 0 0,20 0 0,-21 0 15,21 0-15,1 0 0,-1 0 0,0 0 16,1-21-16,-1 21 0,0 0 16,1-21-16,-1-1 0</inkml:trace>
  <inkml:trace contextRef="#ctx0" brushRef="#br0" timeOffset="-102995.65">21399 13377 0,'0'-21'0,"0"42"0,0-63 16,22 21-16,-22 0 15,-22 42 1,1 0-16,21 0 0,-21 22 16,0-22-16,0 21 0,0 22 15,-1-22-15,1 21 0,21-20 0,-21-1 16,0 22-16,21-22 0,-21 0 16,21 1-16,-21-1 0,-1 0 0,22-21 15,0 22-15,0-22 0,-21 0 0,21 0 16,-21 0-16,21 1 0</inkml:trace>
  <inkml:trace contextRef="#ctx0" brushRef="#br0" timeOffset="-102376.64">20722 13885 0,'-21'-21'31,"42"21"-31,0 0 0,0 0 0,22 0 16,-22 0-16,21-21 0,1 21 16,20-21-16,-21 21 0,22-21 0,-1 21 15,1-21-15,21-1 0,-22 1 16,1 0-16,-1 0 0,1 0 0,-1-22 16,-21 22-16,1-21 0,-1 0 0,0-1 15,-20 1-15,-1 0 0,0 20 16,-21-20-16,0 0 0,0 21 0,0-1 15,0 1-15,0 0 0,-21 42 32,0 0-32,21 1 0,-22 20 0,1 0 15,21 1-15,-21 20 0,21-21 16,0 22-16,-21-22 0,21 22 0,-21-22 16,21 0-16,0 1 0,0-1 0,-21 0 15,21 1-15,-22-22 0,22 0 16,0 21-16,0-20 0,-21-22 0,21 21 15,-21 0-15,0-21 16,0 0 0,21-21-16,-21 0 0,21-1 15,0 1-15,0 0 16,0 0-16,21-21 0,0 20 0,0-20 16,21 21-16,-20-21 0,20 20 0,0 1 15,-21 0-15,22 0 0,-1 0 16,0 21-16,1 0 0,-22 0 0,21 0 15,-21 21-15,22 0 0,-22 0 16,-21 22-16,21-22 0,-21 0 0,0 21 16,0-21-16,0 22 0,0-22 0,-21 0 15,21 0-15,-21 0 0,0 1 16,-1-1-16,1 0 0,21 0 16,-21-21-16,42 0 31,0-21-16,1 21-15,-1-21 0,0 0 0</inkml:trace>
  <inkml:trace contextRef="#ctx0" brushRef="#br0" timeOffset="-101999.9">22394 13653 0,'0'0'0,"0"-22"0,0 1 16,21 21-1,1 0-15,20 0 16,-21 0-16,0 0 0,0 0 0,22 21 16,-1 1-16,-21-22 0,22 42 15,-22-21-15,21 0 0,0 22 0,-20-1 16,-1-21-16,0 21 0,-21-20 16,0-1-16,0 21 0,0-21 0,-21 0 15,-22 1-15,43-1 0,-42-21 16,21 0-16,0 0 15,0 0-15,-1 0 0,22-21 16,0-1 0,0 1-16,0 0 0,22 0 15,-1 0-15,0 0 0,0-1 16,21-20-16,-20 21 0,-1-21 0,21 20 16,-21-20-16,0 21 0,22 0 15,-22 0-15,21-1 0,-21 22 0,1 0 16,20 0-16,-21-21 0,0 21 15,0 0-15,1 0 0</inkml:trace>
  <inkml:trace contextRef="#ctx0" brushRef="#br0" timeOffset="-101620.7">23516 13568 0,'-85'0'16,"64"0"-1,0 21-15,0 0 0,0 0 0,0 1 16,-1 20-16,1-21 0,0 0 0,0 22 16,21-22-16,0 21 0,0-21 15,0 0-15,0 1 0,0-1 0,0 0 16,0 0-16,0 0 0,21 0 16,0-21-16,0 0 0,1 0 0,-1 0 15,0 0-15,0 0 0,21 0 0,-20 0 16,-1 0-16,21-21 0,-21 0 15,0 0-15,1 0 0,-1 0 0,0-22 16,0 22-16,0-21 0,-21-1 16,0 1-16,0 0 0,0-1 15,0 1-15,0 21 0,-21 0 0,0 0 16,0-1-16,0 1 0,-22 21 16,22 0-16,-21 0 0,21 21 0,-1 1 15,-20-1-15,21 0 0,21 0 0,0 0 16,0 22-16,0-22 0,0 0 15,0 0-15,0 0 0,0 0 0,21 1 16</inkml:trace>
  <inkml:trace contextRef="#ctx0" brushRef="#br0" timeOffset="-101007.9">24172 13526 0,'0'0'0,"-21"21"32,0 0-32,0 21 0,21-21 15,-21 22-15,-1-1 0,1-21 0,0 22 16,21-1-16,0-21 0,-21 0 0,21 22 16,-21-22-16,21 0 0,0 0 15,0 0-15,0 0 16,21-21-1,0 0-15,0 0 16,0-21-16,1 0 0,-1 21 0,0-21 16,0 0-16,0 0 0,0-1 15,1-20-15,-1 21 0,21 0 0,-21-22 16,0 22-16,1 0 0,-1 0 0,0 0 16,0 21-16,-21 21 15,0 0-15,0 0 16,-21 0-16,21 1 0,-21 20 15,0-21-15,-1 0 0,22 0 0,0 1 16,0-1-16,0 0 0,0 0 16,0 0-16,0 0 15,22-21-15,-1 0 16,0 0-16,0 0 0,0 0 0,0 0 16,1 0-16,20-21 0,-21 21 15,0-21-15,0 0 0,1 0 0,-1 0 16,0-22-16,0 1 0,0 21 0,0-22 15,1 1-15,-1 0 0,-21-1 16,0 1-16,0 21 0,0-21 0,0 20 16,0 1-16,0 0 15,-21 21-15,-1 0 16,1 0-16,0 0 0,21 21 0,-21 0 16,21 1-16,-21-1 0,21 0 15,0 0-15,0 0 0,0 0 16,21 1-16,0-22 15,0 0-15</inkml:trace>
  <inkml:trace contextRef="#ctx0" brushRef="#br0" timeOffset="-100632.1">25315 13610 0,'0'0'0,"21"-21"0,-21 0 0,0 0 15,-21 21 1,0 0-16,-21 0 15,21 0-15,-22 0 0,1 0 0,21 21 16,-22 0-16,1 0 0,21-21 16,0 21-16,21 1 0,0-1 0,0 0 15,0 0-15,21 0 0,0 0 16,0-21-16,0 22 0,1-22 16,-1 0-16,21 21 0,-21-21 0,0 21 15,1-21-15,-1 21 0,-21 0 16,0 0-16,0 1 15,0-1-15,0 0 16,-21-21-16,-1 0 16,1 21-16,0-21 0,0 0 0,0 21 15,0-21-15,-22 0 0,22 0 0,0 0 16,0 0-16,0 0 16,-1 0-16,1 0 0</inkml:trace>
  <inkml:trace contextRef="#ctx0" brushRef="#br0" timeOffset="-100387.5">25294 14118 0</inkml:trace>
  <inkml:trace contextRef="#ctx0" brushRef="#br0" timeOffset="-98791.73">14668 14880 0,'0'0'0,"-21"0"0,0 0 0,21-21 47,42 21-47,-20 0 0,20 0 0,0-21 15,1 21-15,20 0 0,1 0 16,-1 0-16,1-21 0,20 21 0,-20 0 16,-1 0-16,1 0 0,-1 0 15,-20 0-15,-1 0 0,0 0 0,-21 0 16,-42 0 0,0 0-16,-21 0 15</inkml:trace>
  <inkml:trace contextRef="#ctx0" brushRef="#br0" timeOffset="-98535.89">15071 14859 0,'0'0'0,"0"21"0,-22-21 0,1 0 16,21 21-16,0 1 0,-21-1 15,0 0-15,0 0 0,0 0 16,21 22-16,-22-1 0,1 0 0,21 22 15,-21-22-15,21 0 0,-21 1 16,0-1-16,21 0 0,0 1 0,-21-1 16,21-21-16,-22 22 0,22-22 15,0 0-15,0 0 0,0 0 16,0 0-16,22-42 31,-1 21-31</inkml:trace>
  <inkml:trace contextRef="#ctx0" brushRef="#br0" timeOffset="-98320">15282 15219 0,'0'0'0,"21"21"32,-21 0-32,0 0 0,0 1 15,0-1-15,0 0 0,0 21 16,-21-21-16,0 1 0,21-1 0,0 0 15,-21 0-15,0 0 0,21 0 16,-21 1-16,21-1 0,-22-21 16,22-21 15</inkml:trace>
  <inkml:trace contextRef="#ctx0" brushRef="#br0" timeOffset="-98152.1">15367 15113 0,'0'0'0,"0"-21"0,0-21 31,0 63 1,0 0-32,0 0 15,21 0 1</inkml:trace>
  <inkml:trace contextRef="#ctx0" brushRef="#br0" timeOffset="-97484.48">15621 15261 0,'0'0'0,"0"21"0,0 1 15,-21-1-15,21 0 0,-21 0 0,21 0 16,0 0-16,0 1 0,0-1 0,-22 21 15,22-21-15,0 0 0,0 1 16,-21-22-16,21 21 0,0 0 0,0 0 16,0 0-16,0-42 47,0 0-47,0 0 15,0 0-15,0-1 16,0-20-16,21 21 0,1 0 0,-22 0 15,21-22-15,0 22 0,0 0 16,0-21-16,0 20 0,1 1 0,-1 0 16,0 0-16,0 0 0,21 21 0,-20 0 15,-1 0-15,21 0 0,-21 21 16,0 0-16,1 0 0,-22 0 0,21 22 16,-21-22-16,0 0 0,0 21 0,0-20 15,0-1-15,0 21 0,0-21 16,0 0-16,-21 1 0,-1-1 15,22 0-15,-21-21 16,0 0-16,21-21 31,0 0-15,0-1-16,0 1 0,0 0 16,0 0-16,21 0 0,0-22 0,1 22 15,20-21-15,-21 21 0,21 0 0,1-22 16,-1 22-16,0 21 0,1-21 15,-1 21-15,0 0 0,-20 0 0,20 21 16,-21 0-16,0 0 0,0 1 16,-21-1-16,0 21 0,0-21 15,0 0-15,0 22 0,0-22 0,-21 0 16,0 0-16,21 0 0,-21-21 16,0 22-16,0-1 0,21 0 15,0-42 16,21 21-31,0-21 16,0-1-16,0 1 0,0 21 0</inkml:trace>
  <inkml:trace contextRef="#ctx0" brushRef="#br0" timeOffset="-97120.43">16616 15325 0,'0'21'16,"21"-21"-1,0 0-15,0 0 16,0 0-16,1 0 16,-1 0-16,0 0 0,0 0 0,0 0 15,0-21-15,22 21 0,-1-21 16,0-1-16,-20 22 0,20-21 0,-21 0 16,21 0-16,-20 0 0,-22 0 0,0-1 15,0 1-15,0 0 16,0 0-16,-22 0 0,1 21 0,-21 0 15,21 0-15,0 0 0,-22 0 0,22 0 16,-21 21-16,21 21 16,-1-21-16,1 22 0,0-22 0,0 21 15,21 1-15,0-1 0,0-21 0,0 21 16,0-20-16,0 20 0,0-21 16,0 0-16,0 0 0,21 1 0,0-1 15,0-21-15,1 21 0,-1-21 0,0 0 16,0 0-16,0 0 0,0 0 15,22 0-15,-22 0 0,21-21 0,1 21 16</inkml:trace>
  <inkml:trace contextRef="#ctx0" brushRef="#br0" timeOffset="-95732.08">18394 14923 0,'0'0'0,"0"-22"0,21-62 31,-21 63-31,-21-1 16,0 22-16,-1 0 16,1 0-16,-21 22 0,21-1 0,0 0 15,-22 21-15,22-21 0,-21 22 0,21-1 16,-1 0-16,-20 1 0,21 20 15,0-20-15,0-1 0,-1 21 0,22-20 16,-21-1-16,21 0 0,0-20 16,0 20-16,0-21 0,21 0 15,1 22-15,20-43 0,-21 21 0,21 0 16,1-21-16,-22 0 0,21 0 0,22 0 16,-22 0-16,0 0 0,22 0 15,-22 0-15,22 0 0,-22-21 0,0 0 16,1-1-16,20 1 0,-42 0 0,22-21 15,-22 21-15,0-22 0,0 1 16,0 0-16,-21-1 0,0-20 0,0 20 16,0 1-16,0-21 0,0 20 0,-21 1 15,0 0-15,0-1 16,0 1-16,0 21 0,-22 0 0,22-1 16,-21 1-16,-1 21 0,1 0 15,0 0-15,-1 0 0,-20 21 0,21 1 16,-1-1-16,1 21 0,21 0 0,-22 1 15,22 20-15,-21-20 0,42 20 16,-21-21-16,21 22 0,0-1 0,0-20 16,0-1-16,0 0 0,0 1 0,21-22 15,0 21-15,0-21 0,0 1 16,22-1-16,-1 0 0,-21-21 0,22 0 16,20 0-16,-21 0 0,1 0 0,-1 0 15,0 0-15,1-21 16,-1 21-16,0-21 0,1-1 0,-22 1 15,21-21-15,-21 21 0,1 0 0,20-1 16,-21-20-16,-21 21 0,21 0 16,0 0-16,-21-1 0,0 44 31,0-1-31,0 0 16,0 0-16,-21 0 0,0 0 15,21 1-15,0-1 0,0 0 16,0 0-16,0 0 0,0 0 15,0 1-15,21-22 32,0 0-32,1 0 0,-1 0 0,0 0 15,0 0-15,0 0 0,0-22 0,1 22 16,20-21-16,-21 0 0,0 0 16,0 0-16,-21 0 0,22-22 0,-1 22 15,0 0-15,-21 0 0,0 0 0,0-1 16,21 22-16,-21 22 31,0-1-31,0 0 0,-21 0 16,21 0-16,0 0 0,-21 1 15,21-1-15,0 0 0,0 0 0,0 0 16,0 0-16,0 1 16,0-1-16,21-21 0,0 0 15,0 0-15,0 0 0,1 0 16,20 0-16,-21 0 0,21 0 15,-20-21-15,20-1 0,-21 1 0,0 0 16,22 0-16,-22-21 0,21 20 0,-21-20 16,0 0-16,1-22 0,-1 22 15,21-22-15,-21 22 0,0 0 0,1-22 16,-1 22-16,0 0 0,0-1 16,0 1-16,0 21 0,-21 0 0,0-1 15,0 1-15,0 0 0,0 42 31,0 0-31,0 1 0,-21 20 0,21 0 16,-21 1-16,0-1 0,0 21 0,0-20 16,-1 20-16,1 1 0,21-22 15,-21 0-15,21 1 0,-21-1 0,21 0 16,0-20-16,0-1 0,0 21 0,0-21 16,21 0-16,0 1 15,0-22-15,1 0 0,-1 0 16,0 0-16,0 0 0,0 0 15,0-22-15,1 22 0,20-21 0,-21 0 16,0 0-16,22 0 0,-22 0 16</inkml:trace>
  <inkml:trace contextRef="#ctx0" brushRef="#br0" timeOffset="-95520.2">19791 15050 0,'0'0'0,"21"0"47,0 0-47,0 0 0,0 0 0,1 0 16,-1 0-16,21 0 0,-21 0 16,0 0-16,22 0 0,-22 0 15,0 0-15,21 0 0,-20-22 0,20 22 16,0 0-16,1-21 0</inkml:trace>
  <inkml:trace contextRef="#ctx0" brushRef="#br0" timeOffset="-94588.27">21336 14944 0,'0'0'16,"-21"0"-16,0 0 0,-1 0 0,44 0 31,-1-21-15,0 21-16,0-22 15,21 22-15,-20-21 0,20 21 0,-21-21 16,21 0-16,-20 0 0,20 0 0,-21 21 16,0-22-16,-21-20 0,0 21 15,0 0-15,0 0 0,0-1 0,-21 1 16,-21 21-16,21-21 0,-22 21 0,1 0 16,0 0-16,-1 0 0,-20 0 15,20 0-15,1 21 0,-21 0 0,20 1 16,1-1-16,0 0 0,20 21 15,-20-21-15,21 1 0,0 20 0,21-21 16,0 0-16,0 0 0,0 1 0,0-1 16,21 0-16,0 0 15,0 0-15,22 0 0,-22 1 0,21-22 16,0 21-16,1-21 0,-22 0 0,21 0 16,1 0-16,-1 0 0,-21 0 15,0 0-15,0 0 0,1 0 0,-44 0 31,-20 0-31,21-21 0,-21 21 16,-1 0-16,1 0 0,0 0 0,-1 0 16,1 0-16,0 21 0,-1 0 15,1 0-15,0 0 0,-1 0 0,22 1 16,-21 20-16,21-21 0,21 0 0,0 22 16,0-22-16,0 0 15,0 0-15,0 0 0,21 0 0,21 1 16,-21-1-16,22-21 0,-1 21 0,0-21 15,1 0-15,-1 0 0,21 0 16,-20 0-16,20 0 0,1 0 0,-1 0 16,-20 0-16,20 0 0,1-21 0,-22 0 15,0 21-15,1-22 0,-22 1 16,21 0-16,-21-21 0,-21 21 0,21-22 16,-21 22-16,22-21 0,-22-1 0,0 22 15,0-21-15,0 21 0,0 0 16,0-1-16,0 1 0,0 0 15,0 42 1,0 0 0,0 1-16,0 20 0,21-21 0,-21 0 15,21 22-15,0-22 0,-21 0 16,21 21-16,0-21 0,1 1 0,-22-1 16,21 0-16,0 0 0,-21 0 0,21-21 15,0 21-15,0-21 0,1 0 16,-1 0-16,0 0 15,-21-21 1,21 0-16,-21 0 16,0 0-16,0 0 0,0-1 15,0 1-15</inkml:trace>
  <inkml:trace contextRef="#ctx0" brushRef="#br0" timeOffset="-94388.37">22119 15028 0,'0'-21'15,"0"85"-15,0-107 0,-21 43 31,0 0-31,0 22 0,21-1 16,-22 21-16,1-21 0,0 0 16,0 22-16,0-22 0,0 21 0,-1-21 15,-20 1-15,21 20 0,0-21 0,0 0 16,-1 0-16,1 1 0,0-1 16,0 0-16,0 0 15,0-21-15</inkml:trace>
  <inkml:trace contextRef="#ctx0" brushRef="#br0" timeOffset="-94014.36">22352 14965 0,'0'0'0,"0"-21"0,0 0 0,0-1 15,0 44 17,0-1-32,-21 21 15,21-21-15,-21 22 0,21 20 16,0-21-16,0 1 0,0 20 0,0-20 16,0 20-16,21 1 0,0-22 0,-21 21 15,21-20-15,-21 20 0,21 1 16,-21-1-16,0-20 0,0 20 0,0 1 15,0-1-15,0-21 0,-21 22 0,0-22 16,0 22-16,0-22 0,-1 0 16,1-20-16,21 20 0,-21-21 15,0 0-15,21 22 0,0-22 16,0 0-16,21-42 31,0 0-31,-21-1 0,21 1 16,1-21-16,-22 21 0</inkml:trace>
  <inkml:trace contextRef="#ctx0" brushRef="#br0" timeOffset="-93720.53">22564 15240 0,'0'0'16,"0"-63"-16,-22 20 0,1 1 0,0 0 15,0 20-15,21 1 0,0 0 16,0-21-16,0 21 0,0-1 15,21 1-15,0 0 0,0 21 0,22-21 16,-1 21-16,22 0 0,-22 0 16,21 0-16,-20 0 0,-1 0 0,0 21 15,1-21-15,-22 21 0,0 0 16,0 1-16,-21 20 0,0-21 0,0 0 16,0 22-16,-21-22 0,-21 0 0,21 0 15,-22 21-15,1-20 0,0-22 16,-1 21-16,1 0 0,0 0 0,-1-21 15,1 21-15,21-21 0,-22 0 16,22 21-16,-21-21 0,21 0 16,0 0-16,-1 0 0,1 0 0</inkml:trace>
  <inkml:trace contextRef="#ctx0" brushRef="#br0" timeOffset="-86680.03">1058 17378 0,'0'0'0,"-21"0"0,21-21 0,-21 21 16,0 0-16,0 0 0,-1 0 0,-20 0 15,21 0-15,0 0 16,-22 0-16,22 0 0,0 0 0,-21 0 16,21 0-16,-1 0 0,1 0 15,0 0-15,0 0 0,42 0 32,0 0-32,22 0 15,-22 0-15,21 0 0,0 0 16,22 0-16,-1 0 0,-20 0 0,20 0 15,1 0-15,-1 0 0,22 0 16,-22 0-16,1 0 0,-1 0 16,1 0-16,-1 0 0,1 0 0,-22 0 15,1 0-15,-1 0 16,-21 0-16,0 0 0,0 0 0,1 0 16,-22-21-1,0-1 1,-22 22-1,1-21-15,0 21 0,0-21 16,0 21-16,-22 0 0,22-21 0,0 0 16,0 21-16,-21 0 0,20-21 15,1 21-15,0-22 0,-21 22 0,21 0 16,-1-21-16,1 21 0,0 0 31,21-21-31,21 21 16,0 0-1,1 0-15,-1 0 0,0 0 0,21 0 16,1 0-16,-22 0 0,21 0 16,0 0-16,-20 0 0,20 21 15,-21-21-15,0 21 0,0 1 0,1-22 16,-1 21-16,-21 21 0,0-21 16,0 0-16,0 22 0,0-22 0,-21 21 15,-22 1-15,22-1 16,-21 0-16,21-21 0,-22 22 0,1-1 15,0-21-15,-1 0 0,22 22 0,-21-22 16,21-21-16,21 21 16,0 0-16,21-21 15,0 0-15,0-21 16,21 0-16,1 0 0,-1 0 16</inkml:trace>
  <inkml:trace contextRef="#ctx0" brushRef="#br0" timeOffset="-85439.75">2625 17060 0,'0'0'0,"0"-21"16,0 0-1,0 0 1,-22 21 31,22-21-31,-21 21-1,0 0 16,0 0-15,21 21-16,-21 0 16,21 21-16,0-20 0,0-1 15,-21 21-15,21-21 0,-22 22 16,22-1-16,0 0 0,-21 1 16,21-22-16,-21 21 0,0 0 0,21 1 15,-21-22-15,21 21 0,-21-21 16,21 1-16,-22-1 0,22 0 15,0-42 17,22 0-32,-1-1 15,0 1-15,0-21 0,0 21 16,0-22-16,-21 22 0,22-21 0,-1 21 16,0 0-16,0-22 0,0 22 15,-21 0-15,21 0 0,1 21 16,-1 0-1,0 0-15,-21 21 0,0 0 0,0 0 16,21 0-16,-21 1 0,21-1 16,-21 21-16,21-21 0,-21 0 0,0 22 15,0-22-15,22 0 0,-1 0 16,-21 0-16,21-21 0,0 22 16,0-22-16,0 21 0,1-21 15,-1 0-15,0 0 0,0 0 16,0-21-16,0-1 0,1 1 0,20 0 15,-21 0-15,0 0 0,0 0 16,1-22-16,-1 22 0,21-21 0,-21 21 16,-21-22-16,21 22 0,-21-21 15,22-1-15,-22 22 0,0-21 0,0 21 16,0 0-16,0-1 0,0 1 16,-22 42 15,1 1-31,21-1 0,0 0 0,0 21 15,-21-21-15,21 22 16,0-1-16,-21-21 0,21 22 0,0-1 16,0-21-16,0 21 0,0-20 15,0 20-15,21-21 0,0 0 16,-21 0-16,21 1 0,1-22 0,-1 0 16,0 21-16,0-21 0,21 0 15,-20 0-15,-1 0 0,21-21 0,-21 21 16,22-22-16,-22 1 0,21 0 15,-21 0-15,22 0 0,-22 0 16,0-22-16,0 22 0,0 0 0,0 0 16,-21-22-16,0 22 0,22 0 0,-22 0 15,0 0-15,-22 21 16,1 0 0,0 0-16,0 21 0,0 0 15,0 0-15,-1 0 0,1 22 0,21-22 16,0 0-16,0 21 0,0-20 15,0 20-15,0-21 0,0 0 0,0 0 16,21 1-16,-21-1 0,22-21 16,20 0-16,-21 21 0,21-21 0,-20 0 15,20 0-15,-21 0 0,21-21 16,1 0-16,-1 21 0</inkml:trace>
  <inkml:trace contextRef="#ctx0" brushRef="#br0" timeOffset="-83556.78">5207 17336 0,'0'-22'47,"0"1"62,21 21-78,-21-21-31,0-21 31,0 21-31,0-1 16,0 1-16,0 0 0,0 0 16,0 0-1,0 0-15,-21 21 0,0-22 16,0 22-16,-1 0 16,1 0-16,0 0 0,0 0 0,0 0 15,0 0-15,-1 0 0,1 22 0,0-1 16,0-21-16,0 21 15,-22-21-15,22 21 0,0 0 0,21 0 16,-21-21-16,21 22 0,-21-1 16,21 0-16,-21 0 0,21 0 0,0 0 15,0 1-15,0-1 16,0 0-16,0 0 0,0 0 16,21-21-16,0 21 0,0-21 15,0 22-15,0-22 16,1 0-16,-1 0 15,-21 21-15,21-21 16,0 0 0,0 0-16,-21-21 15,21 21 1,1 0 0,-22-22-1,21 1 32,0 21-31,-21-21-16,21 21 15,0-21-15,-21 0 16,21 21-16,1-21 0,-22-1 0,21 1 16,0 0-16,0-21 0,0-1 15,0 22-15,1-21 0,-22-22 0,21 22 16,0-21-16,0 20 0,-21-20 15,0 20-15,0 1 0,0-21 0,0 20 16,0 1-16,0 21 0,0-22 0,0 22 16,0 0-16,0 0 0,-21 21 15,0 0-15,0 0 0,21 21 16,-22 0-16,22 22 16,-21-1-16,21 0 0,0 1 0,-21 20 15,21 1-15,0-1 16,0-21-16,0 22 0,0-1 0,0-20 15,0 20-15,0-20 0,0-1 16,0 0-16,0-21 0,0 22 0,21-22 16,0 0-16,1 0 0,-1 0 15,0 1-15,21-22 0,-21 0 0,22 0 16,-22 0-16,21 0 0,-21 0 16,22-22-16,-1 1 0,0 0 0,-20 0 15,20 21-15,0-21 0,-21 0 0,1-22 16,-1 22-16,0 0 0,0 0 15,0-22-15,-21 22 0,21 0 16,-21 0-16,0 0 0,0 0 16,0-1-16,0 44 31,-21-1-31,0 0 0,21 0 16,-21 21-16,21-20 0,0-1 15,0 21-15,0-21 0,0 0 0,0 1 16,0-1-16,0 0 0,0 0 15,21-21-15,0 0 0,0 0 16,1 0-16,-1 0 0,0 0 0,0 0 16,0 0-16,0 0 15,1 0-15,-1-21 0,0 0 0,0 21 16,-21-21-16,0-1 0,0 1 16,0 0-16,0 0 0,0 0 0,0 0 15,0-1-15,0 1 0,-21 0 16,0 0-16,0 0 0,-1 0 0,1-1 15,0 22-15,0 0 0,0-21 16,21 0 15,21 21-31,21 0 0,-21-21 16,1 21-16,-1 0 0,21-21 0,-21 21 16,0 0-16,22 0 15,-22 0-15,0 0 0,0 0 0,22 21 16,-22-21-16,0 21 0,0 0 15,-21 0-15,21 1 0,-21-1 0,21 21 16,-21-21-16,0 0 0,0 1 16,0-1-16,0 0 0,0 0 0,0 0 15,0 0-15,0 1 16,0-1-16,-21-21 16,0 0-1,21-21 1,0-1-16,0 1 15,0 0-15,0 0 16,0 0-16,0 0 0,21-22 0,-21 22 16,21 0-16,1-21 0,-1 20 15,21-20-15,-21 21 0,0 0 0,22 21 16,-22 0-16,0 0 0,0 0 16,0 0-16,1 21 0,-1 0 0,0 0 15,-21 0-15,0 1 0,0 20 16,0-21-16,0 0 0,0 22 0,0-22 15,0 0-15,0 0 0,0 0 0,-21 0 16,21 1 0,21-22 15,0 0-31,0-22 0,0 1 16,1 0-16</inkml:trace>
  <inkml:trace contextRef="#ctx0" brushRef="#br0" timeOffset="-83265.94">7366 16552 0,'0'0'0,"0"-21"0,0 0 15,0-21-15,0 21 0,0 42 32,-21 0-32,0 0 0,21 21 15,-22 22-15,1-22 0,0 22 16,21-1-16,-21-20 0,0 20 15,0 1-15,-1-22 0,22 21 0,0-20 16,-21-1-16,21 0 0,0-20 16,0 20-16,0-21 0,0 0 0,0 0 15,0 1-15,21-22 16,1 0-16,-1 0 0,0 0 16,0 0-16,0 0 0,0-22 0,1 22 15,-1-21-15,0 0 16,0-21-16,0 21 0,0-1 0</inkml:trace>
  <inkml:trace contextRef="#ctx0" brushRef="#br0" timeOffset="-83055.68">7006 16912 0,'0'0'0,"-21"0"0,21 21 15,21-21 1,0 0-1,0 0-15,1 22 0,-1-22 16,21 0-16,-21 0 0,0 0 0,22 0 16,-22 0-16,21 0 0,-21 0 15,22-22-15,-22 22 0,0 0 16,0-21-16,0 21 0,1-21 0,-1 21 16</inkml:trace>
  <inkml:trace contextRef="#ctx0" brushRef="#br0" timeOffset="-82452.02">8530 16891 0,'0'0'16,"21"-21"-1,22 0 1,-22 21-16,0-21 0,0-1 0,21 1 16,1 0-16,-22 0 0,21-21 15,1 20-15,-22 1 0,0 0 0,0 0 16,0 0-16,-21 0 0,0-1 15,0 1-15,-21 21 0,0-21 0,-21 21 16,20 0-16,-41 0 0,21 0 16,-22 0-16,22 0 0,-22 0 15,22 0-15,-22 21 0,22 0 0,0 1 16,21 20-16,-1-21 0,1 0 16,21 22-16,0-22 0,0 0 0,21 21 15,1-21-15,20 1 0,0-1 0,1 21 16,-1-21-16,21 0 0,-20 1 15,20-1-15,-20 21 0,20-21 0,-21 0 16,1 1-16,-1-1 16,-21 0-16,0 21 0,-21-21 0,0 1 0,0-1 15,0 0-15,-21-21 0,0 21 16,-21 0-16,-1-21 0,1 0 16,-21 21-16,20-21 0,1 0 0,0 0 15,-1 0-15,1 0 0,21-21 16,-22 21-16,22-21 0,0 0 0,0 21 15,21-21-15,0 0 0,0-1 16,0 1-16,0 0 0,0 0 0,0 0 16,21 0-16,0-1 0,22 1 15,-22 0-15,21 0 0,0 0 0</inkml:trace>
  <inkml:trace contextRef="#ctx0" brushRef="#br0" timeOffset="-82204.17">9207 16828 0,'0'21'0,"0"0"16,0-63-16,0 126 0,0-63 0,0 22 0,0-22 16,0 21-16,0 1 0,-21-22 15,21 21-15,0 0 0,0 1 0,-21-1 16,0 0-16,21 1 0,-21 20 16,21-20-16,0 20 0,-21 1 0,-1-1 15,22 1-15,0-22 0,0 21 16,-21 1-16,21-1 0,-21-20 15,21-1-15,0 22 0,0-43 0,0 21 16,0-21-16,0 0 0,0 1 16,21-22-16,0 0 0,1 0 15,-1-22-15,0 1 0</inkml:trace>
  <inkml:trace contextRef="#ctx0" brushRef="#br0" timeOffset="-81904.34">9271 17187 0,'0'0'0,"0"-21"0,0-21 0,0 21 16,0-22-16,0 22 0,0 0 15,0 0-15,0 0 0,0 0 0,0-1 16,21 1-16,0 21 0,0-21 16,1 0-16,-1 21 0,21 0 15,-21 0-15,22 0 0,-22 0 0,21 21 16,-21 0-16,0 0 0,1 1 15,-22 20-15,0 0 0,0-21 0,0 22 16,0-22-16,-43 21 0,22-21 0,0 1 16,0-1-16,-22 0 0,22 0 15,0-21-15,0 21 0,0-21 0,42-21 47,0 21-47,0-21 16</inkml:trace>
  <inkml:trace contextRef="#ctx0" brushRef="#br0" timeOffset="-81600.51">9906 17039 0,'0'0'16,"21"0"-16,0-21 0,-21 0 15,21 21-15,-21-21 0,0 0 16,22-1-16,-22 1 0,21 0 0,-21 0 15,0 0-15,0 0 0,0-1 16,0 1-16,-21 21 16,-1 0-16,1 0 0,0 0 15,0 21-15,0 1 0,0-1 16,-1 0-16,1 0 0,0 21 0,21-20 16,0-1-16,-21 0 0,21 21 15,0-21-15,0 1 0,0-1 0,0 0 16,21-21-16,-21 21 15,21-21-15,0 0 0,22 0 0,-22 0 16,0 0-16,21 0 0,-20 0 0,20-21 16</inkml:trace>
  <inkml:trace contextRef="#ctx0" brushRef="#br0" timeOffset="-81195.74">10456 16828 0,'0'0'0,"-21"0"15,0 0 1,0 0-16,0 21 0,-1 0 16,1 0-16,0 0 0,0 0 0,0 1 15,21 20-15,-21-21 0,21 0 16,-22 0-16,22 1 0,0-1 0,0 0 16,0 0-16,0 0 0,22 0 15,-1-21-15,0 22 16,0-22-16,21 0 0,-20 0 0,-1 0 15,21 0-15,-21-22 0,22 22 16,-22-21-16,21 0 0,-21 0 0,0 0 16,1 0-16,-1-1 0,0 1 15,-21 0-15,0 0 0,0 0 16,0 42 0,-21 0-1,0 0-15,21 0 0,-22 1 16,22-1-16,0 0 0,0 0 0,-21-21 15,21 21-15,0 0 0,21-21 47,1-21-31,-1 0-16</inkml:trace>
  <inkml:trace contextRef="#ctx0" brushRef="#br0" timeOffset="-81044.83">10710 16764 0,'0'0'0,"0"-21"0,0 0 0,0 0 16,-21-1-16,0 22 31,0 0-31,21 22 16,0-1 0,0 0-16</inkml:trace>
  <inkml:trace contextRef="#ctx0" brushRef="#br0" timeOffset="-79899.88">10858 17166 0,'0'0'0,"22"0"0,-22 21 0,21-21 16,0 0-16,0 0 15,0 0-15,0 0 0,1-21 16,-1 0-16,21 0 0,-21 0 0,0 0 15,22-1-15,-22-20 0,0 0 16,0-1-16,0 1 0,1 0 0,-1 21 16,-21-22-16,0 1 0,0 21 15,0 0-15,0-1 0,-21 22 16,-1 0-16,1 0 0,0 22 16,0-1-16,0 21 0,0-21 15,21 22-15,-22-1 0,1 0 0,0 1 16,0 20-16,0-21 0,0 1 15,-1 20-15,1 1 0,0-22 16,0 22-16,21-1 0,0 1 16,-21-1-16,21 1 0,0-1 0,0 1 15,0-1-15,-21-21 0,21 22 16,0-22-16,0 1 0,0-1 0,0 0 16,0-21-16,0 22 0,0-22 15,0 0-15,0 0 0,21-21 16,0 0-16,0 0 0,0 0 15,0-21-15,1 21 0,20-21 0,-21 0 16,0-22-16,22 22 0,-22-21 16,0 0-16,0-1 0,0-20 15,0-1-15,-21 22 0,0-22 0,0 1 16,0-1-16,0 22 0,0-21 16,-21 41-16,-21-20 0,21 21 0,0 0 15,-1 0-15,1-1 0,0 1 16,0 21-16,21-21 15,21 0 1,0 21-16,0 0 0,1-21 16,20 21-16,-21-21 0,21-1 15,1 22-15,-1-21 0,-21 0 0,22 21 16,-22-21-16,0 0 0,0 21 0,0 0 16,0-21-16,-21-1 31,0 44 0,0-1-15,0 0-16,0 0 0,0 0 15,0 0-15,0 1 0,0-1 16,0 0-16,22 0 16,-1-21-16,0 0 15,0 0-15,0 0 16,0 0-16,1 0 0,-1-21 0,0 0 15,21 21-15,-21-21 16,1-1-16,20 1 0,-21 0 0,0 0 16,0 21-16,1-21 0,-1 0 0,0-1 15,-21 1-15,21 0 16,0 21-16,-21-21 78,0 0-47,-21 21 1,0 0-32,0 21 15,0 0-15,-1 0 0,1 0 0,0 1 16,21-1-16,0 0 0,-21 0 15,21 0-15,0 0 0,0 1 0,0-1 16,0 0-16,0 0 16,21-21-16,0 21 0,0-21 15,1 0-15,-1 0 0,0 0 16,0 0-16,0 0 0,0 0 0,1-21 16,-1 21-16,0-21 0,21 0 0,-42 0 15,21-1-15,1 1 16,-1 0-16</inkml:trace>
  <inkml:trace contextRef="#ctx0" brushRef="#br0" timeOffset="-79688.1">11938 16637 0,'-21'0'16,"42"0"-16,-42 21 62,0-21-62,-1 21 16,1 1-16,0-22 0</inkml:trace>
  <inkml:trace contextRef="#ctx0" brushRef="#br0" timeOffset="-78491.72">7006 17907 0,'21'-21'0,"-42"42"0,42-63 16,-21 21-16,0-1 0,0 1 16,0 0-16,0 0 0,0 0 15,0 0-15,-21 21 0,0 0 0,0 0 16,0 0-16,-1 0 16,1 21-16,0 0 0,0 21 0,0-21 15,0 22-15,21-1 0,-22 0 16,22 1-16,-21-1 0,21 0 15,0 1-15,0-22 0,0 21 16,0-21-16,0 22 0,21-22 0,1 0 16,-1 0-16,0-21 0,21 21 15,-21-21-15,22 0 0,-22 0 0,21 0 16,1 0-16,-22-21 0,21 21 16,0-21-16,-20 0 0,20 21 15,-21-21-15,0 0 0,0-1 0,1 22 16,-1-21-16,-21 42 47,-21-21-47,-1 22 0,1-1 15,21 0-15,0 0 0,0 0 16,0 0-16,0 1 16,0-1-16,21-21 15,1 0-15,-1 0 16,0-21-16,21-1 0,-21 22 0,1-21 15,20 0-15,-21 0 0,0 0 16,0 0-16,1 21 0,-22-22 16,0 1-16,0 0 0,0 0 0,0 0 15,-22 0-15,1 21 0,0-22 16,0 22-16,0 0 0,0 0 0,-22-21 16,22 21-16,0 0 15,21-21 16,21 0-31,0 21 0,0 0 16,1-21-16,20 21 0,0 0 16,-21 0-16,22 0 0,-1 0 15,0 0-15,-20 0 0,20 0 0,0 21 16,-21 0-16,1 0 0,-1 0 16,0 1-16,0-1 0,-21 0 15,0 0-15,0 0 0,0 0 0,0 1 16,0-1-16,0 0 0,0 0 0,0 0 15,-21-21 1,21 21-16,-21-21 31,21-21-31,0 0 16,0 0-16,0 0 0,21 0 16,0-1-16,0 1 0,0 0 0,1 0 15,-1-21-15,0 20 0,21 1 16,1 0-16,-22 0 0,21 21 15,-21 0-15,22 0 0,-22 0 0,0 0 16,0 0-16,0 21 0,0-21 16,-21 21-16,22 0 0,-22 1 0,0-1 15,0 0-15,0 0 16,0 0-16,0 0 0,-22 1 0,22-1 16,-21-21-16,21 21 0,0 0 15,0-42 32,21 21-47</inkml:trace>
  <inkml:trace contextRef="#ctx0" brushRef="#br0" timeOffset="-76643.78">8742 18013 0,'0'0'0,"0"-21"0,0 0 15,0-1-15,0 1 0,-21 0 16,-1 21-16,1-21 16,0 21-16,0 0 0,0 0 15,0 0-15,-1 0 0,1 21 0,0 0 16,0 0-16,21 1 0,-21-1 16,0 0-16,21 21 0,-22-21 0,22 1 15,0 20-15,0-21 16,0 0-16,0 22 0,0-22 0,0 0 0,0 0 15,0 0-15,22-21 16,-22 21-16,21-21 0,0 0 16,0 0-16,0 0 0,0-21 15,1 0-15,-1 0 0,0 0 16,0 0-16,0-1 0,0 1 0,1-21 16,-22 0-16,21 20 0,0-20 15,-21 0-15,0-1 0,21 1 0,0-21 16,-21 20-16,21 1 0,1 0 15,-22 20-15,21-20 0,-21 21 0,0 0 16,0 42 0,0 0-16,0 0 0,0 0 15,0 22-15,0-1 0,0 0 16,-21 1-16,21-1 0,0 0 16,-22 1-16,22-1 0,0-21 15,0 22-15,0-22 0,0 21 0,0-21 16,0 0-16,0 1 0,0-1 15,22 0-15,-1-21 0,0 0 16,0 0-16,0 0 0,0 0 16,22 0-16,-22-21 0,0 0 0,0 21 15,22-22-15,-22 1 0,0 0 16,0 0-16,0 0 0,0 0 0,1-1 16,-1 1-16,-21 0 0,21 0 15,-21 0-15,0 42 31,0 0-31,0 0 16,-21 0-16,21 1 0,-21-22 16,21 21-16,0 0 0,0 0 15,0 0-15,0 0 0,0 1 16,21-22 0,0 0-16,0 0 0,0 0 0,0 0 15,1 0-15,-1 0 0,0-22 16,0 22-16,21-21 0,-20 0 15,-1 0-15,0 0 0,0-22 16,0 22-16,0-21 0,-21 0 0,0-1 16,22 1-16,-22 0 0,0-1 15,0 22-15,0-21 0,0-1 0,0 22 16,0 0-16,0 0 0,-22 21 31,22 21-31,-21 21 0,21-20 16,0 20-16,-21 0 0,21 1 0,-21-22 15,21 21-15,0 0 0,0 1 16,0-22-16,0 21 0,0-21 16,0 22-16,0-22 0,0 0 15,0 0-15,0 0 0,21 1 16,0-22-16,0 0 16,1 0-16,-1 0 15,21 0-15,-21 0 0,0-22 0,22 22 16,-1-21-16,-21 0 0,22 0 15,-1 0-15,0 0 0,1 21 0,-22-22 16,0 1-16,0 21 0,0 0 16,0 0-16,-21 21 15,-21 1 1,21-1-16,-21 0 0,21 0 16,0 0-16,-21 0 15,21 1-15,0-1 0,0 0 0,0 0 16,0 0-16,0 0 15,21-21 1,0 0-16,0 0 0,1 0 16,-1 0-16,0-21 0,0 21 15,21-21-15,-20 0 0,-1 0 0,0 0 16,0-1-16,0 1 0,0 21 16,-21-21-16,0 0 0,22 21 0,-22 21 46,-22-21-46,22 21 16,0 0-16,0 1 0,0-1 0,0 0 16,0 0-1,22-21 1,-1 0-16,0 0 16,0 0-16,0 0 15,-21-21-15,21 0 0,-21 0 16,0-1-16,0 1 0,0 0 15,0 0-15,0 0 0,0 0 16,-21-1-16,0 1 16,0 21-16,21-21 15,0 0 17,21 21-17,0 0-15,0 0 0,1-21 0,-1 21 16,0 0-16,0 0 0,0 0 15,0 0-15,1 0 0,-1 0 16,0 21-16,0 0 0,-21 0 16,21 0-16,-21 1 0,21-1 15,-21 0-15,0 0 0,0 0 0,0 0 16,0 1-16,0-1 0,0 0 16,22-21-16,-22 21 0,0 0 0,-22-21 62,22-21-62,0 0 0,0 0 16,0 0-16,0-1 0,0 1 15,0 0-15,0 0 0,22-21 0,-1 20 16,0-20-16,0 21 0,0-21 16,0-1-16,22 22 0,-22-21 0,21 21 15,-21 21-15,22 0 0,-22 0 16,0 0-16,21 0 0,-20 21 15,-22 0-15,0 21 0,0-21 16,0 22-16,0-22 0,0 21 0,0-21 16,-22 1-16,22 20 0,-21-21 15,0 0-15,21 0 0,0 1 0,-21-22 16,0 21-16,0-21 16,-1-21 15,22-1-31,-21 1 0</inkml:trace>
  <inkml:trace contextRef="#ctx0" brushRef="#br0" timeOffset="-76431.1">10710 17632 0,'0'0'0,"-21"0"15,0-21-15,0 21 16,0 0 15,21 21-15,-22-21 15,1 0-15</inkml:trace>
  <inkml:trace contextRef="#ctx0" brushRef="#br0" timeOffset="-76196.22">9715 17844 0,'-21'21'32,"42"-42"-32,-21 42 15,22-21-15,20 0 0,-21 0 0,0 0 16,22 0-16,-1-21 0,-21 21 15,21-22-15,1 22 0,-1-21 16,0 21-16,1-21 0,-22 21 0,0 0 16,0-21-16,0 21 0,-21-21 15,0 0 1,-21 21-16</inkml:trace>
  <inkml:trace contextRef="#ctx0" brushRef="#br0" timeOffset="-75944.37">9186 17674 0,'0'0'0,"-21"0"16,21 21-1</inkml:trace>
  <inkml:trace contextRef="#ctx0" brushRef="#br0" timeOffset="-74111.64">15240 16870 0,'0'0'0,"-21"-21"0,21 0 0,-21-1 16,-1 1-16,22 0 15,0 0-15,0 0 0,-21 21 0,21-21 16,-21 21-16,21-22 0,0 1 16,-21 21-16,0-21 15,21 0 235,0 0 125,0 0-312,0 42 77,-21-21-124,21 21-16,-43 0 0</inkml:trace>
  <inkml:trace contextRef="#ctx0" brushRef="#br0" timeOffset="-73584.95">13441 16997 0,'0'0'0,"-64"21"0,-63-21 31,85 0-31,21 0 0,0 0 0,-1 0 0,44 0 16,-1-21-1,21 21-15,-21 0 16,43 0-16,-22 0 0,0 0 0,22 0 15,-1 0-15,1 0 0,-1-21 16,1 21-16,-1 0 0,22 0 0,-21 0 16,-1 0-16,1 0 0,-22 0 15,21 0-15,-41 0 0,20 0 0,-21 0 16,0-21-16,-21-1 16,0 1-1,-21 21-15,0 0 0,0-21 16,0 21-16,-1 0 0,1-21 15,0 21-15,0 0 0,0 0 0,0 0 16,-1-21-16,1 21 0,42 0 47,1 21-47,-1-21 0,21 21 16,-21 0-16,0 0 0,1 1 0,-1-1 15,0 0-15,0 0 0,-21 0 16,0 22-16,0-22 0,0 0 0,-21 0 15,0 21-15,-22-20 0,22-1 16,-21 0-16,0-21 0,-1 21 16,1 0-16,21-21 0,0 0 0,-1 0 15</inkml:trace>
  <inkml:trace contextRef="#ctx0" brushRef="#br0" timeOffset="-72367.43">15388 16637 0,'0'0'0,"-21"-21"0,21 0 16,-21 21 0,0 0-1,21 21-15,0 0 0,0 21 16,0 1-16,-22-1 0,22 0 16,0 1-16,0-1 0,-21 0 0,21 22 15,0-22-15,0 1 0,0-1 16,-21-21-16,21 21 0,0-20 0,0 20 15,0-21-15,0 0 0,0 0 16,0 1-16,21-22 16,0 0-1,1-22 1,-1 1-16,0 0 0,-21 0 0,21 0 16,0 0-16,0-22 0,1 22 15,-1-21-15,0-1 0,0 22 0,0-21 16,0 0-16,1 20 0,-22 1 15,21 0-15,-21 0 0,0 0 0,0 42 16,0 0 0,0 0-16,0 0 0,0 22 15,0-22-15,0 0 0,0 21 0,0-20 16,0-1-16,0 21 0,0-21 16,0 0-16,0 1 0,21-1 0,0 0 15,0 0-15,-21 0 16,21-21-16,1 21 0,-1-21 0,21 0 15,-21 0-15,0 0 0,1 0 16,-1 0-16,0 0 0,0 0 0,0-21 16,0 0-16,22 0 0,-22 0 0,0 0 15,0-1-15,0 1 0,1-21 16,-1 21-16,0-22 0,0 1 0,0 21 16,-21-21-16,21-1 0,1 22 15,-22 0-15,21 0 0,-21 0 0,0-1 16,0 44 15,0-1-31,0 0 0,0 0 0,-21 21 16,21-20-16,0 20 0,0-21 15,0 21-15,0-20 0,0-1 0,0 21 16,0-21-16,0 0 0,0 1 16,0-1-16,0 0 0,21 0 0,0 0 15,0 0-15,0-21 0,0 0 16,22 22-16,-22-22 0,0 0 0,21 0 15,-20 0-15,20 0 0,-21 0 0,21-22 16,-20 22-16,-1-21 0,21 0 16,-21 0-16,0 0 0,1 0 15,-1-22-15,0 22 0,0-21 16,-21 21-16,0-22 0,21 1 0,-21 0 16,0-1-16,0 22 0,0-21 15,0 21-15,0-1 0,-21 22 16,0 0-16,0 22 0,0-22 15,-1 42-15,1-21 0,0 21 16,0-20-16,21 20 0,0 0 0,-21-21 16,21 106-1,21-105-15,-21-1 0,21 0 16,0 0-16,0 0 0,1-21 16,-1 21-16,0-21 15,0 0-15,21 0 0,-20 0 0,-1 0 16,21 0-16,-21 0 0,22-21 15,-22 0-15,0 0 0,-21 0 0,21 0 16,-21-1-16</inkml:trace>
  <inkml:trace contextRef="#ctx0" brushRef="#br0" timeOffset="-71767.83">18055 17336 0,'0'0'0,"-21"0"0,21-22 31,0 1-31,0 0 0,21 0 0,0 0 16,0 0-16,22-22 0,-22 22 0,21-21 15,1-1-15,-1-20 0,0 21 16,1-22-16,-1 22 0,0-22 0,-21 22 15,22 0-15,-22-1 0,-21 1 16,0 0-16,0 20 0,0 1 0,-21 21 31,-22 0-31,22 0 0,-21 0 0,21 43 16,0-22-16,-22 21 0,22 0 0,21 1 16,0 20-16,0-20 0,0-1 15,0 0-15,0 1 0,0-1 16,21 0-16,0 1 0,1-1 15,-1-21-15,-21 0 0,21 22 0,0-22 16,-21 0-16,0 0 0,0 0 16,-21-21-1,0 0-15,0 0 0,-1 0 0,1 0 16,-21 0-16,21 0 0,0-21 16,-1 21-16,1 0 0,0-21 0,21 0 15,0 0-15,21-1 16</inkml:trace>
  <inkml:trace contextRef="#ctx0" brushRef="#br0" timeOffset="-71468">18902 16912 0,'0'106'31,"0"-85"-31,0 22 0,0-1 0,-21 0 0,21-21 16,-22 22-16,1 20 0,21-20 16,-21-1-16,21 21 0,-21-20 0,0 20 15,21 1-15,-21-1 0,-1 1 16,1-22-16,21 22 0,-21-1 16,0-21-16,21 22 0,-21-22 15,21 1-15,0-1 0,0 0 0,0 1 16,0-22-16,0 0 0,0 0 15,0 0-15,21-21 0,0 0 16,-21-21-16,21 0 0,0 0 16,1-22-16,-1 22 0,0-21 0</inkml:trace>
  <inkml:trace contextRef="#ctx0" brushRef="#br0" timeOffset="-71196.15">18923 17145 0,'0'0'15,"-21"-42"-15,21-1 0,-21 22 0,21 0 16,0 0-16,0 0 0,0-22 0,0 22 16,0 0-16,0 0 0,21 0 15,0 0-15,0-1 0,21 22 16,-20 0-16,-1 0 0,21 0 0,0 0 16,-20 0-16,20 22 0,-21-22 15,0 42-15,0-21 0,-21 0 0,0 0 16,0 22-16,0-22 0,0 0 15,0 0-15,-21 0 0,-21 1 16,21-1-16,0 0 0,-1-21 0,-20 21 16,21-21-16,0 0 0,0 21 15,-1-21-15</inkml:trace>
  <inkml:trace contextRef="#ctx0" brushRef="#br0" timeOffset="-70824.36">19346 16997 0,'43'0'16,"-22"0"-16,0 0 15,0-21-15,0 21 0,0-21 16,1-1-16,20 22 0,-21-21 0,0 0 15,0 0-15,1 0 16,-22 0-16,0-1 0,0 1 0,0 0 16,-22 21-1,1 0-15,0 0 0,0 0 0,-21 21 16,20 0-16,-20 1 0,21-1 0,-21 21 16,20-21-16,1 0 15,0 22-15,0-22 0,21 0 0,0 0 16,0 0-16,0 1 0,0-1 15,21 0-15,0 0 0,0-21 0,1 21 16,20-21-16,-21 0 0,21 0 0,1 0 16,-1 0-16,0 0 0,1 0 15,-1 0-15,0-21 0,1 21 0,-1-21 16</inkml:trace>
  <inkml:trace contextRef="#ctx0" brushRef="#br0" timeOffset="-70435.59">20172 16849 0,'0'-64'15,"-43"170"-15,86-233 0,-43 212 0,0-191 0,0 85 16,-21 21-16,-1 0 16,1 21-16,0 0 0,21 21 15,-21-20-15,21-1 0,-21 21 16,21-21-16,-21 22 0,21-22 0,0 21 16,0-21-16,0 0 0,0 1 15,0-1-15,0 0 0,21-21 0,0 21 16,0-21-16,0 0 0,0 0 15,1 0-15,-1 0 0,0 0 0,0-21 16,0 21-16,22-21 0,-22 0 0,0-1 16,0 1-16,0 0 0,-21-21 15,21 21-15,1-22 0,-1 22 16,-21 0-16,0 0 0,0 0 16,0 42-1,0 0-15,0 0 0,-21 0 0,21 22 16,-22-22-16,1 21 0,21-21 15,0 22-15,0-22 0,0 0 0,-21 0 16,21 0-16,0 0 16,21-21-1,0 0 1,1-21-16,-22 0 16</inkml:trace>
  <inkml:trace contextRef="#ctx0" brushRef="#br0" timeOffset="-70284.67">20447 16637 0,'0'0'0,"0"-21"0,0 0 16,0 0-16,0-1 0,-21 22 15,0 0 1,21 22-16,0-1 0,0 0 16,0 0-16,0 0 0,0 0 15,21 1-15</inkml:trace>
  <inkml:trace contextRef="#ctx0" brushRef="#br0" timeOffset="-69091.36">20807 17124 0,'0'0'0,"21"0"0,0 0 15,0 0-15,0 0 0,1-21 16,-1 21-16,0-21 0,0-1 15,0 1-15,0 0 0,-21 0 0,22-21 16,-1-1-16,0 22 0,0-21 16,-21-1-16,0 1 0,21 0 0,-21-1 15,21 1-15,-21 0 0,0 21 16,0-1-16,0 1 0,0 0 16,-21 21-16,0 0 15,0 21-15,0 0 0,0 22 16,-1-1-16,1 0 0,0 22 0,0-22 15,0 22-15,0-1 0,-1 1 16,1-1-16,0 1 0,0-1 0,0 1 16,21-1-16,-21 1 0,-1 20 0,1-20 15,0 21-15,21-22 0,-21 1 16,0 20-16,0-20 0,-1-1 0,1 1 16,21-22-16,-21 22 0,21-22 15,-21 0-15,21 1 0,0-22 16,0 21-16,0-21 0,21-21 15,0 21-15,22-21 0,-22 0 0,21 0 16,0-21-16,-20 21 0,20-21 16,0 0-16,1 0 0,-22-22 0,21 22 15,-21-21-15,0 0 0,1-22 16,-1 22-16,0-22 0,-21 1 0,0-22 16,0 22-16,0-22 0,0 21 15,0-20-15,0 20 0,0 1 16,-21-1-16,0 22 0,-1 0 0,22 20 15,-21-20-15,0 21 0,21 0 16,21 21 15,0 0-31,1 0 0,-1 0 16,0 0-16,0 0 0,0 0 16,22-21-16,-22 21 0,21-22 0,-21 22 15,22-21-15,-1 0 0,-21 21 16,0-21-16,0 0 0,1 0 0,-1-1 15,-21 1-15,0-21 0,0 21 16,0 0-16,0-1 0,-21 22 31,-1 22-15,22-1-16,0 0 0,0 0 0,0 21 16,0-20-16,0-1 0,0 0 15,0 0-15,0 0 0,0 0 0,0 1 16,0-1-16,22 0 0,-1-21 15,0 0-15,0 21 0,0-21 0,0 0 16,1 0-16,-1 0 0,0 0 16,0-21-16,21 21 0,-20-21 0,-1 0 15,21-1-15,-21 1 0,22 0 0,-22 0 16,0-21-16,21 20 16,-21 1-16,1 0 0,-1 0 0,0 0 15,-21 0-15,21 21 16,-21 21 31,21-42 0,-21-1-32,0 1-15,0 0 31,-21 21-31,0 0 16,0 21-16,0 0 0,-1 1 16,1-1-16,0 0 0,0 21 15,0-21-15,0 22 0,-1-22 0,22 0 16,0 21-16,0-20 0,0-1 16,0 0-16,0 0 0,0 0 0,22-21 15,-22 21-15,21-21 0,0 0 16,0 0-16,0 0 0,0 0 0,1 0 15,-1 0-15,0 0 0,0-21 16,0 21-16,0-21 0,1 0 0,-1 0 16,0 0-16,0-22 0,0 22 15</inkml:trace>
  <inkml:trace contextRef="#ctx0" brushRef="#br0" timeOffset="-68887.97">21675 16531 0,'0'0'16,"-22"0"-16,1 0 0,0 0 15,42-21 48,0 0-63,1 0 15</inkml:trace>
  <inkml:trace contextRef="#ctx0" brushRef="#br0" timeOffset="-68404.25">23347 16362 0,'0'0'15,"0"-21"-15,0-22 0,21 22 0,0 0 16,-21 0-16,0 0 0,-21 21 31,0 0-31,-22 21 0,22 0 16,-21 21-16,21-20 16,-22 20-16,1 0 0,0 1 0,-1-1 15,1 0-15,0 22 0,-1-22 16,22 0-16,-21 22 0,21-22 0,0 1 15,21-1-15,0 0 0,0-21 0,0 22 16,21-22-16,0 0 0,21 0 16,-21 0-16,22 1 0,-1-1 0,0-21 15,1 0-15,-1 0 0,0 0 16,22 0-16,-22 0 0,22-21 16,-22-1-16,0 1 0,22 0 15,-22 0-15,1 0 0,-1-22 0,-21 22 16</inkml:trace>
  <inkml:trace contextRef="#ctx0" brushRef="#br0" timeOffset="-67756.18">23664 16870 0,'64'-148'31,"-128"148"-15,43 21-16,42 106 0,-63-233 15,21 127-15,0 0 0,-1 1 0,1 20 16,0-21-16,21 0 0,0 0 16,0 1-16,0-1 0,0 0 0,0 0 15,21-21 1,0 0-16,1 0 0,-1 0 15,0 0-15,0 0 0,21 0 0,-20 0 16,-1 0-16,-21-21 0,21 0 16,-21 0-16,0-1 0,0 1 0,0 0 15,0-21-15,0 21 0,0-22 16,0 1-16,0 21 0,0 0 0,-21-22 16,21 22-16,0 0 0,0 0 15,0 0-15,21 21 16,0 0-16,0 0 15,0 0-15,1 21 0,-1 0 16,0-21-16,0 21 0,0 0 0,0 22 16,1-22-16,-1 0 15,-21 21-15,0-21 0,21 1 0,-21 20 16,21-21-16,-21 0 0,0 0 16,0 1-16,0-1 0,0 0 15,-21-21 1,0 0-1,21-21 1,0 0-16,0-1 16,0 1-16,0-21 0,0 21 15,21 0-15,0-22 0,0 1 16,0 21-16,22-22 0,-22 1 0,21 21 16,1 0-16,-22 0 0,21-1 15,0 1-15,1 0 0,-1 21 16,-21 0-16,22 0 0,-1 0 0,-21 21 15,0 0-15,-21 1 0,0 20 16,0-21-16,0 21 0,0-20 0,0 20 16,-21-21-16,0 0 0,0 0 15,0 1-15,21-1 0,-22 0 0,1 0 16,0-21-16,21 21 16,21-42 15,0 0-16,1 21-15,20-21 0</inkml:trace>
  <inkml:trace contextRef="#ctx0" brushRef="#br0" timeOffset="-65984.21">25125 16552 0,'0'0'0,"0"-21"15,0 0-15,-21 21 16,-1-21-16,1 21 0,0-21 0,0 21 15,0 0-15,0 0 0,-1 0 16,-20 0-16,21 0 0,-21 0 0,-1 21 16,22 0-16,-21 0 0,-1 22 15,22-1-15,0-21 0,-21 21 16,21 1-16,-1-1 0,22-21 0,0 22 16,0-22-16,0 0 0,0 21 15,22-21-15,-1-21 0,0 22 0,21-22 16,-21 0-16,22 0 0,-1 0 15,0 0-15,1-22 0,-1 1 0,0 0 16,1 0-16,-1-21 0,-21-1 16,22 22-16,-22-42 0,21 20 0,-21 1 15,0-22-15,1 22 0,20-21 0,-42 20 16,21-20-16,0-1 0,-21 1 16,21 20-16,-21 1 0,0 0 15,0-1-15,0 22 0,0 0 16,-21 42-1,0 0-15,0 22 0,0-1 0,21-21 16,-21 22-16,-1-1 0,22 21 16,0-20-16,-21-1 0,21 0 0,0 1 15,-21-22-15,21 21 0,0 1 16,0-1-16,0 0 0,0-21 0,0 22 16,21-22-16,0 0 0,-21 0 15,22 0-15,-1 1 0,0-22 0,0 0 16,0 0-16,0 0 15,1 0-15,-1-22 0,0 1 16,0 0-16,0 0 0,0 0 0,1 0 16,-1-22-16,-21 22 0,21 0 15,0 0-15,-21 0 0,0-1 16,0 44 0,0-1-1,-21 0-15,21 0 0,-21 0 16,21 0-16,-21 1 0,21-1 15,0 0-15,0 0 0,0 0 0,0 0 16,0 1-16,21-1 16,0-21-16,0 0 0,0 0 0,0 0 15,1 0-15,20 0 16,-21 0-16,0 0 0,22-21 0,-22-1 16,0 1-16,0 0 0,21-21 15,-20 21-15,20-22 0,-21 1 0,0 0 16,22-1-16,-22 1 0,0 0 0,21-22 15,-21 22-15,1-1 0,-1 1 16,0 0-16,0 21 0,0-22 0,-21 22 16,0 0-16,0 42 15,-21 0 1,-21 0-16,21 22 0,-1-1 16,1-21-16,0 22 0,0-1 15,0 0-15,-22-21 0,22 22 0,0-1 0,21 0 16,0-20-16,-21 20 15,21 0-15,0-21 0,0 22 0,0-22 16,0 0-16,0 0 0,21 0 16,-21 1-16,21-22 0,0 0 0,1 0 15,20 0-15,-21 0 16,0 0-16,22 0 0,-22-22 0,21 1 16,-21 21-16,0-42 0,22 21 15,-22 0-15,0-1 0,0 1 16,0 0-16,1 21 0,-1-21 0,-21 42 31,-21-21-15,-1 21-16,22 0 0,-21 1 15,21-1-15,-21 0 0,21 0 0,-21 0 16,21 0-16,0 1 16,0-1-16,21-21 15,0 0-15,0 0 16,1 0-16,20 0 0,-21 0 0,0 0 15,0 0-15,1-21 0,20-1 16,-21 1-16,0 0 0,0 0 0,1 0 16,-1 0-16,-21-1 0,21 22 15,-21-21-15,-21 42 32,21 1-17,0-1-15,-21-21 0,21 21 16,0 0-1,0-42 32,0 0-31,0 0-16,0-1 0,-22 1 16,22 0-16,0 0 0,0 0 15,0 0 1,0-1-16,22 22 31,-1 0-31,0 0 16,0 22-1,0-1 1,-21 0-16,0 0 0,0 0 16,0 0-1,0 1-15,0-1 16,21-21 46,-21-21-62,22 21 16,-22-22-16,0 1 0,21 21 0,0-21 16,0 21-16,0-21 0,0 0 0,1 0 15,-1 21-15,0-22 0,0 1 16,0 21-16,22 0 0,-22-21 0,0 21 15,0 0-15,0 21 16,-21 0-16,0 1 16,0-1-16,-21 0 0,0 0 15,0 0-15,0 0 0,-1 22 0,-20-22 16,21 0-16,0 0 0,0 0 16,-1 1-16,22-1 0,-21-21 15,21 21-15,-21 0 0,21-42 47,0 0-47</inkml:trace>
  <inkml:trace contextRef="#ctx0" brushRef="#br0" timeOffset="-65788.32">26712 16256 0,'0'0'0,"-21"0"0,21-21 16,-21 21 0</inkml:trace>
  <inkml:trace contextRef="#ctx0" brushRef="#br0" timeOffset="-65584.44">25993 16320 0,'0'0'0,"0"21"0,21-21 31,0 0-15,0 0-16,21 0 0,-20 0 15,20 0-15,-21 0 0,21 0 0,-20 0 16,20 0-16,-21 0 0,21 0 0,-20 0 16,-1 0-16,0 0 15</inkml:trace>
  <inkml:trace contextRef="#ctx0" brushRef="#br0" timeOffset="-65420.54">25739 16129 0,'0'0'16,"-85"21"-1,85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5887-D258-47C3-A240-608F84C7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42A5-2025-40D3-8EF6-B120F43F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E792-5F69-430D-A18E-35BEA964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539C-4993-4BB6-9CEF-CACC6238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92B0-96ED-4E91-8CC6-98FE227E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4D30-EBFD-40AB-A59E-46CEB4BD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D1ED4-642E-42B0-B3E6-CC7F3861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0571-B54B-4456-B7FD-16E7CE9F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B1B1-2915-4BB8-8712-495805EB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4D30-C746-47B1-998A-8E79A945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5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59025-10E8-4D76-8A4A-85B01B19D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CC671-A43E-4F50-A23D-0FC1DEAB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C3FF-D53F-452E-B5FC-085072AF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DB52-902B-4EA0-9AFF-67E1A166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EA28-813D-4DB4-AD57-488F8CB9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93B-2EE2-42FD-99C0-4B2A6ED4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05B8-859E-4F1B-B43E-9577B66F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86F1-C279-4644-9B9B-1003904F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52C7-8D8F-413C-AD36-D656704D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512E-9CE4-4098-999E-25462686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481E-1880-4F42-9346-5A9227A1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22280-B828-4355-A796-D9ED37E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E55E-DBED-42C8-9E31-CD556D34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F49E-F9D3-4D5D-902B-3512BA18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9EC13-8E8D-47ED-B77D-C77CA066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2637-A104-455F-A97A-57BD5F74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90A4-4239-43E9-A904-93FFCF4C1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951F6-B02F-42EA-9039-EF441B175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4F51F-ED48-4624-8B02-75C2FEA8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AD69D-C49E-4E42-A4AC-67C503C4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5485A-F56E-4AB3-93CE-6B92EA57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F3AD-97A4-4DE4-BF87-E4E43D25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F8FB9-7B85-4FC2-A943-1F584DD0A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D8C07-5964-4F46-BAD5-E85C117AC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A4DD3-C945-481C-83BC-DA3DADB5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63710-96CB-4CEF-A164-1D042F49E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7637B-D2A9-4997-B8E1-32E3B895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667F6-62EA-49D5-90DF-C9B79629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92E68-F70A-45B9-9DD6-F4F07C88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9A87-33E2-43D9-B564-46B81C66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FDFCE-A8A4-40C1-AADC-ABE9B9CF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A9C5-C8DC-4352-A894-91D0D43E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AA494-12CE-4079-8D02-8AF06833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0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2ADA3-20D9-4C41-AD86-AD1E469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A52CE-3DC0-49CD-AF3E-3A29108F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D5C3E-4FF9-42E6-8026-2DCF60B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4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932B-38AB-442C-9123-66CB75F4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0E3C-A83E-4345-887E-49BFCDEF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0D87D-1B89-4BED-A36E-D7B80E3C7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5081-7393-48C2-BA50-8D5C6A12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0AAB-7F8D-4FD5-8328-0D5DFA08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19C9C-A79C-4A52-9F36-FA6612E7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5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18CD-672C-40D2-AED3-74A4434F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79C4-E85F-4BA2-B7D7-226A433A2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26B1C-E342-44BD-B904-075ECB00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7EB1-5A32-45E6-BC78-D741D8AD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04167-897C-4223-AB74-1B3A3E93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AB721-C581-493B-91F3-72FD2BB3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6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8879-9097-41B0-8098-BCE43654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7ACD-B127-49B7-A4C1-D1DAFF1F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527A-1B27-4957-957B-986D0ED7F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ED79-92EF-4850-9305-D19BDFF6EB6C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4A3D-C9E0-4704-8B3F-256D8C226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C47E-DC0F-4A27-B64B-D6380101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4EAC-9D79-4312-90DF-B4D39049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EE6-96D7-4FC9-89A4-0BE0011E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CF83-3948-4D99-934F-2DF119F6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4CE8AD-4F2A-4056-9759-D77A6957405D}"/>
                  </a:ext>
                </a:extLst>
              </p14:cNvPr>
              <p14:cNvContentPartPr/>
              <p14:nvPr/>
            </p14:nvContentPartPr>
            <p14:xfrm>
              <a:off x="1280160" y="68760"/>
              <a:ext cx="757476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4CE8AD-4F2A-4056-9759-D77A69574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00" y="59400"/>
                <a:ext cx="759348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6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EE6-96D7-4FC9-89A4-0BE0011E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CF83-3948-4D99-934F-2DF119F6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4525A1-692A-417B-824C-438E75EC6F13}"/>
                  </a:ext>
                </a:extLst>
              </p14:cNvPr>
              <p14:cNvContentPartPr/>
              <p14:nvPr/>
            </p14:nvContentPartPr>
            <p14:xfrm>
              <a:off x="91440" y="160200"/>
              <a:ext cx="871776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4525A1-692A-417B-824C-438E75EC6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50840"/>
                <a:ext cx="873648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6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EE6-96D7-4FC9-89A4-0BE0011E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CF83-3948-4D99-934F-2DF119F6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104801-77A7-4AC5-BC70-92C2D4E220FB}"/>
                  </a:ext>
                </a:extLst>
              </p14:cNvPr>
              <p14:cNvContentPartPr/>
              <p14:nvPr/>
            </p14:nvContentPartPr>
            <p14:xfrm>
              <a:off x="281880" y="15120"/>
              <a:ext cx="9540720" cy="46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104801-77A7-4AC5-BC70-92C2D4E220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5760"/>
                <a:ext cx="9559440" cy="46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9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EE6-96D7-4FC9-89A4-0BE0011E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CF83-3948-4D99-934F-2DF119F6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AB8687-246B-41A1-9278-251AAC7489AF}"/>
                  </a:ext>
                </a:extLst>
              </p14:cNvPr>
              <p14:cNvContentPartPr/>
              <p14:nvPr/>
            </p14:nvContentPartPr>
            <p14:xfrm>
              <a:off x="83880" y="38160"/>
              <a:ext cx="1210068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AB8687-246B-41A1-9278-251AAC7489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8800"/>
                <a:ext cx="12119400" cy="56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4CB827-FFC3-4C55-BB11-40655ACB88C2}"/>
                  </a:ext>
                </a:extLst>
              </p14:cNvPr>
              <p14:cNvContentPartPr/>
              <p14:nvPr/>
            </p14:nvContentPartPr>
            <p14:xfrm>
              <a:off x="8420040" y="68760"/>
              <a:ext cx="3498120" cy="404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4CB827-FFC3-4C55-BB11-40655ACB88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0680" y="59400"/>
                <a:ext cx="351684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8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EE6-96D7-4FC9-89A4-0BE0011E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CF83-3948-4D99-934F-2DF119F6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DB3C4E-3CE2-48D5-9B4A-EA6FA523116C}"/>
                  </a:ext>
                </a:extLst>
              </p14:cNvPr>
              <p14:cNvContentPartPr/>
              <p14:nvPr/>
            </p14:nvContentPartPr>
            <p14:xfrm>
              <a:off x="99000" y="0"/>
              <a:ext cx="1192572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DB3C4E-3CE2-48D5-9B4A-EA6FA5231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1194444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0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EE6-96D7-4FC9-89A4-0BE0011E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CF83-3948-4D99-934F-2DF119F6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E703C3-7F0A-476A-B0EE-53FEDA8C179F}"/>
                  </a:ext>
                </a:extLst>
              </p14:cNvPr>
              <p14:cNvContentPartPr/>
              <p14:nvPr/>
            </p14:nvContentPartPr>
            <p14:xfrm>
              <a:off x="2598480" y="281880"/>
              <a:ext cx="706392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E703C3-7F0A-476A-B0EE-53FEDA8C1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120" y="272520"/>
                <a:ext cx="708264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65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EE6-96D7-4FC9-89A4-0BE0011E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CF83-3948-4D99-934F-2DF119F6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D4DC7C-6F72-4C9F-8537-6976E4E5D380}"/>
                  </a:ext>
                </a:extLst>
              </p14:cNvPr>
              <p14:cNvContentPartPr/>
              <p14:nvPr/>
            </p14:nvContentPartPr>
            <p14:xfrm>
              <a:off x="320040" y="122040"/>
              <a:ext cx="6141960" cy="244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D4DC7C-6F72-4C9F-8537-6976E4E5D3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12680"/>
                <a:ext cx="6160680" cy="24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63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EE6-96D7-4FC9-89A4-0BE0011E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CF83-3948-4D99-934F-2DF119F6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A02A8D-8A7D-4A39-96B9-B0EAE3FFECD7}"/>
                  </a:ext>
                </a:extLst>
              </p14:cNvPr>
              <p14:cNvContentPartPr/>
              <p14:nvPr/>
            </p14:nvContentPartPr>
            <p14:xfrm>
              <a:off x="0" y="0"/>
              <a:ext cx="975384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A02A8D-8A7D-4A39-96B9-B0EAE3FFEC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77256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79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2021-08-02T04:27:48Z</dcterms:created>
  <dcterms:modified xsi:type="dcterms:W3CDTF">2021-08-02T04:28:16Z</dcterms:modified>
</cp:coreProperties>
</file>