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7T02:37:29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7429 5779 0,'22'0'78</inkml:trace>
  <inkml:trace contextRef="#ctx0" brushRef="#br0" timeOffset="-150008.75">8975 720 0,'0'-21'16,"0"-1"-16,0 1 15,0 0-15,0 0 16,0 0-16,0 0 0,0-1 16,0 1-16,0 0 0,0 0 15,0 0-15,0 0 0,0-1 16,0 1-16,0 0 15,-22 0-15,22 0 0,-21 0 0,21-1 16,0 1-16,-21 21 16,21-21-16,-21 21 0,0 0 31,21 21-15,0 0-16,0 1 0,0-1 15,-21 21-15,21 0 0,0-20 0,0 41 16,0-21-16,0 1 0,0 20 15,0 1-15,21-1 0,-21 1 16,0 20-16,0-20 0,21-1 0,-21 1 16,0-1-16,21 1 0,-21-1 15,0-20-15,21 20 0,-21-20 16,0-1-16,0 0 0,21 1 0,-21-1 16,0-21-16,0 21 0,22-20 15,-22-1-15,21 0 0,-21-42 31,0 0-31,0-1 16,0-20-16,0 21 0,0-21 16,0 20-16,0-20 0,0 21 0</inkml:trace>
  <inkml:trace contextRef="#ctx0" brushRef="#br0" timeOffset="-149688.9">9440 762 0,'0'21'0,"0"-42"0,0 63 16,-21 1-16,0-22 0,0 21 16,-22 1-16,22 20 0,0-21 15,-21 1-15,-1 20 0,22 1 0,-21-22 16,0 22-16,-1-22 0,1 0 15,0 22-15,-1-22 0,1 0 16,0 1-16,20-1 0,1 0 16,0-20-16,0-1 0,0 0 0,21 0 15,21-42 1,0 0 0,0 0-16,0-1 0,1-20 15,20 0-15,-21-1 0,0 1 0,22 0 16,-22-1-16</inkml:trace>
  <inkml:trace contextRef="#ctx0" brushRef="#br0" timeOffset="-149407.06">9250 910 0,'21'0'16,"21"21"-1,-21 1-15,-21-1 16,22 0-16,-22 21 0,21 1 15,-21-1-15,21 0 0,-21 1 0,21-1 16,-21 0-16,0-21 0,21 22 0,-21-1 16,21-21-16,-21 22 0,0-22 15,22 0-15,-1 21 0,-21-21 0,21-21 16,-21 22-16,0-1 0,21-21 16,0 21-16,0-21 15,1-21 1,-1 0-16,0-1 0,-21 1 15,21-21-15,0 21 0,-21-22 16,21 1-16</inkml:trace>
  <inkml:trace contextRef="#ctx0" brushRef="#br0" timeOffset="-149078.25">9906 318 0,'-21'63'32,"0"-42"-32,-1 22 0,22 20 15,-21 1-15,21-1 0,-21 1 16,0-1-16,0 22 0,21-1 0,-21-20 16,-1 21-16,1-22 0,0 1 15,0-1-15,0-21 0,0 22 0,21-22 16,-22 1-16,22-1 0,0-21 15,0 21-15,0-20 0,0-1 0,0 0 16,0 0-16,0 0 0,0 0 16,22-21-16,-1 0 15,0 0 1,-21-21-16,21 0 0,0 0 16,-21 0-16,0 0 0,21-1 15,1-20-15</inkml:trace>
  <inkml:trace contextRef="#ctx0" brushRef="#br0" timeOffset="-148624.5">10012 1355 0,'0'21'0,"0"0"16,0 0-1,21-21 1,-21 21-16,21-21 15,0 0-15,0 0 0,1 0 16,-1-21-16,0 21 0,0-21 16,0 0-16,22 0 0,-22 21 0,0-21 15,0-1-15,-21 1 0,21 0 16,0 0-16,-21-21 0,0 20 0,0 1 16,0 0-16,0 0 0,0 0 15,0 0-15,0-1 0,-21 22 0,0 0 16,0 0-16,-21 0 0,20 22 15,-20-1-15,0 0 0,21 0 0,-22 0 16,1 22-16,21-1 0,0-21 16,-22 21-16,22 1 0,21-1 15,-21-21-15,21 22 0,0-1 0,0-21 16,0 21-16,0-20 0,0 20 16,21-21-16,0 0 0,0 0 0,1-21 15,20 22-15,-21-22 0,21 0 16,1 0-16,-1 0 0,-21 0 0,22 0 15,-1 0-15,0 0 0,-21-22 16,22 1-16,-1 21 0,-21-42 0,22 21 16,-1 0-16,-21-22 0,21 22 0,1-21 15</inkml:trace>
  <inkml:trace contextRef="#ctx0" brushRef="#br0" timeOffset="-148044.33">10880 296 0,'-22'22'0,"44"-44"0,-44 65 0,1-22 16,0 21-16,21 1 0,-21-1 16,21 0-16,0 1 0,0 20 15,-21 1-15,21-1 0,-21 1 16,21-1-16,-22 22 0,22-22 0,-21 1 15,21-1-15,-21 1 0,21-22 16,0 0-16,-21 1 0,21-1 0,0 0 16,0-20-16,0-1 0,0 0 0,0 0 15,0 0-15,0 0 0,-21-21 32,21-21-17,0 0-15,0 0 0,0-21 16,0 20-16,0 1 15,0-21-15,21 21 0,0-22 0,0 22 16,-21-21-16,21 21 0,1 0 16,-1-22-16,21 22 0,-21 0 0,0 0 15,22 21-15,-22-21 0,21 21 16,1 0-16,-22 0 0,21 0 0,0 0 16,1 0-16,-22 21 0,21 0 15,-21 0-15,22 0 0,-22 0 0,0 22 16,-21-22-16,0 21 0,0-21 0,0 1 15,0 20-15,-21-21 0,0 21 16,0-20-16,-22-1 0,1 21 0,0-21 16,-22 0-16,22 1 0,-22 20 15,22-21-15,0-21 0,-1 21 0,1 0 16,0-21-16,20 0 16,-20 0-16,21 0 0,0 0 0,0 0 15,-1 0-15,22-21 16,0 0-16,0 0 15,0 0-15,0 0 0</inkml:trace>
  <inkml:trace contextRef="#ctx0" brushRef="#br0" timeOffset="-147138.58">12065 931 0,'0'22'16,"21"-22"-1,0 0-15,0 0 16,1-22-16,20 22 16,-21-21-16,0 21 0,22-21 0,-22 0 15,21 0-15,-21 0 0,22-22 16,-22 22-16,21 0 0,-21 0 16,0-22-16,1 22 0,-1-21 0,-21 21 15,0-22-15,0 22 0,0-21 16,0 21-16,0 0 0,0-1 0,-21 1 15,-22 21-15,22 0 0,-21 0 16,-1 0-16,1 0 0,0 0 0,-1 0 16,-20 21-16,21 1 0,-22-1 15,1 21-15,20-21 0,1 22 0,0-1 16,-1 0-16,22 1 0,0-1 16,0 21-16,21-20 0,0 20 0,0-20 15,0-1-15,0 0 16,21 1-16,0-22 0,0 21 0,22-21 15,-1 0-15,0 1 0,1-22 16,-1 21-16,0-21 0,1 0 0,-1 0 16,0 0-16,1 0 0,-1 0 15,-21 0-15,0 0 0,0 0 0,-21-21 16,22 21-16,-22-22 0,0 1 0,-22 0 16,1 21-16,-21 0 15,21 0-15,-22 0 0,1 0 0,0 0 16,-1 21-16,1 0 0,0 1 15,-22-1-15,22 0 0,0 0 0,-1 21 16,1 1-16,21-22 16,-22 21-16,22 1 0,0-22 0,0 21 15,21 0-15,0 1 0,0-22 16,0 21-16,0-21 0,21 1 0,0-1 16,22 0-16,-22 0 0,21-21 0,0 0 15,1 0-15,20 0 0,-20 0 16,-1 0-16,21 0 0,-20-21 0,20 0 15,-20 0-15,-1-1 0,21 1 16,-20 0-16,-1-21 0,0-1 0,1 1 16,-1 0-16</inkml:trace>
  <inkml:trace contextRef="#ctx0" brushRef="#br0" timeOffset="-146812.75">13081 381 0,'0'0'0,"0"-42"0,0 21 0,-21-22 16,0 22-16,21 0 0,-22 21 0,1 0 16,0 0-16,0 0 15,0 0-15,0 42 0,-1-21 16,1 22-16,21-1 0,-21 22 16,0-1-16,21 1 0,-21-1 15,0 22-15,21-1 0,-22-20 16,1 21-16,21-1 0,0-20 0,-21 20 15,21-20-15,-21-1 0,21-20 16,0 20-16,0-20 0,0 20 0,0-21 16,-21 1-16,21-1 0,0-21 15,0 22-15,0-22 0,0 0 0,0 0 16,21-21 15,0-21-31,-21 0 0,21 0 0,0-1 16,-21 1-16</inkml:trace>
  <inkml:trace contextRef="#ctx0" brushRef="#br0" timeOffset="-146390.91">12890 1461 0,'-21'0'0,"21"21"0,21-21 31,1 0-15,-1 0-16,21 0 0,-21-21 0,0 21 16,1-22-16,20 1 15,-21 21-15,0-21 0,0 0 0,1 21 16,-1-21-16,-21 0 0,21 21 16,-21-22-16,0 1 0,0 0 15,-21 21-15,0 0 16,-1 0-16,1 0 0,-21 0 0,21 0 15,0 21-15,-22 0 0,22-21 0,0 22 16,-21-1-16,20 0 0,1 0 16,21 0-16,-21 0 0,21 22 0,0-22 15,0 0-15,0 0 0,0 0 16,0 1-16,0-1 0,0 0 0,21 0 16,-21 0-16,21 0 0,1-21 15,-1 22-15,0-22 0,21 0 16,-21 0-16,22 0 0,-22 0 0,21 0 15,-21-22-15,22 22 0,-1-21 16,-21 0-16,22 0 0,-22-21 0,21 20 16,-21 1-16</inkml:trace>
  <inkml:trace contextRef="#ctx0" brushRef="#br0" timeOffset="-145644.12">13547 1207 0,'0'21'15,"-22"-21"1,22 21-16,0 0 0,0 0 16,-21 0-16,21 1 0,-21 20 0,21-21 15,-21 0-15,21 0 0,-21 1 0,21-1 16,0 21-16,0-21 0,0 0 16,-21 1-16,21-1 0,0 0 15,0 0 1,0-42 15,0 0-31,0 0 0,0-1 16,0 1-16,0-21 0,0 21 0,21 0 15,-21-22-15,0 22 16,21-21-16,0 21 0,0-1 0,-21-20 16,21 21-16,1 0 0,-1 0 15,-21-1-15,21 22 0,0-21 0,0 21 16,0 0-16,1 0 15,-22 21-15,0 1 0,21-1 16,-21 0-16,21 0 0,-21 0 16,0 22-16,0-22 0,0 0 0,21 21 15,-21-21-15,0 1 0,0-1 0,0 21 16,0-21-16,0 0 0,0 1 16,0-1-16,0 0 0,0 0 15,0 0-15,0-42 47,0 0-47,0 0 0,0 0 16,0-1-16,0 1 0,21 0 0,-21-21 15,21 21-15,1-1 0,-1 1 16,-21-21-16,21 21 0,21 0 0,-21-1 16,1 1-16,20-21 0,-21 42 15,0-21-15,22 0 0,-22-1 0,21 22 16,-21 0-16,0 0 0,1 0 0,-1 0 15,0 22-15,0-22 16,-21 21-16,0 0 0,21 0 0,-21 21 16,0-20-16,0-1 0,0 0 15,0 21-15,0-21 0,0 1 0,0-1 16,0 0-16,0 0 0,0 0 0,0 0 16,0 1-16,-21-1 0,21 0 15,0 0-15,21-21 31,0-21-15,1 0-16,-1 0 0</inkml:trace>
  <inkml:trace contextRef="#ctx0" brushRef="#br0" timeOffset="-144714.87">14478 1461 0,'21'0'63,"0"0"-63,0 0 0,1 0 15,-1-22-15,0 22 0,0-21 0,0 21 16,0-21-16,1 0 0,-1 21 16,0-21-16,-21 0 0,21-1 0,-21 1 15,21 0-15,-21 0 16,0 0-16,0 0 0,0-1 15,-21 22-15,0-21 0,0 21 16,0 0-16,-1 0 0,1 0 16,0 0-16,0 21 0,0 1 0,0-1 15,-1 0-15,1 0 0,21 0 16,0 0-16,-21 22 0,21-22 0,-21 0 16,21 21-16,0-20 0,0-1 15,0 0-15,0 0 0,0 21 0,0-20 16,21-1-16,0 0 0,0 0 15,1-21-15,-1 0 0,0 0 16,21 0-16,-21 0 0,22 0 16,-22 0-16,21 0 0,-21-21 15,22 0-15,-1 0 0,-21-1 0,22 1 16,-22 0-16,21 0 0,-21 0 0,0-22 16,1 22-16,-22-21 0,0 21 15,21 0-15,-21-22 0,0 22 0,0 0 16,0 0-16,0 0 15,-21 21 1,21 21 0,-22 0-16,22 0 0,0 0 0,0 0 15,0 1-15,0-1 0,-21 21 16,21-21-16,0 0 0,-21 1 16,21 20-16,0-21 0,0 0 0,0 0 15,-21 1-15,21-1 0,0 0 16,0 0-16,0 0 0,0-42 47,0 0-32,0-21-15,0 20 16,0 1-16,0 0 0,0-21 0,21 21 16,0-22-16,0 1 15,22 0-15,-22 20 0,0-20 0,21 0 16,1-1-16,-1 1 0,0 21 0,1-21 15,-1 20-15,0 1 0,1 0 16,-1 0-16,0 21 0,1 0 0,-22 0 16,21 0-16,-21 21 0,1 0 15,-1 22-15,0-1 0,-21 0 0,0 1 16,0-1-16,0 0 0,0 1 16,0-22-16,0 21 0,0 0 0,-21 1 15,21-22-15,0 21 0,0-21 0,-21 1 16,21-1-16,-22 0 0,22 0 15,0 0-15,0-42 47,22 0-47,-1 0 16,-21 0-16,21-22 0,0 22 16,0-21-16,0-1 0</inkml:trace>
  <inkml:trace contextRef="#ctx0" brushRef="#br0" timeOffset="-144376.15">16277 423 0,'0'0'0,"0"-21"16,0 0-16,0 42 31,0 0-31,0 22 15,-21-22-15,21 21 0,-21 1 0,0-1 16,21 21-16,-22 1 0,1-1 16,21 1-16,-21 21 0,0-22 0,21 1 15,-21-1-15,21 1 0,-21-22 16,-1 21-16,22-20 0,0-1 0,-21 0 16,21-20-16,-21 20 0,21-21 0,0 21 15,0-20-15,0-1 16,0 0-16,0 0 0,0 0 15,21-21 1,0 0-16,1 0 16,-1-21-16,0 0 0,0 0 0,0 0 15</inkml:trace>
  <inkml:trace contextRef="#ctx0" brushRef="#br0" timeOffset="-143908.48">16764 1185 0,'0'-21'0,"0"42"0,21-63 0,-21 21 0,0 0 16,0 0-1,-21 21-15,0 0 0,0 0 16,-1 0-16,1 21 0,0 0 16,0 0-16,0-21 0,0 21 0,-1 0 15,1 1-15,0-1 0,0 0 16,21 0-16,-21 0 0,21 0 0,0 1 15,0-1-15,0 0 16,21 0-16,0-21 0,0 0 16,0 0-16,1 21 0,-1-21 0,0 21 15,21-21-15,-21 0 0,22 0 16,-22 0-16,0 22 0,21-22 16,-20 0-16,-1 0 0,0 21 15,-21 0-15,21-21 16,-21 21-16,0 0 0,-21 0 15,0-21-15,0 22 16,-1-22-16,1 21 0,-21-21 0,21 21 16,-22-21-16,22 21 0,-21-21 15,21 0-15,0 21 0,-22-21 0,22 0 16,0 0-16,0 0 0,21 21 16,-21-21-16,-1 0 0,1 0 15,0 0-15,21-21 16,0 0-1,0 0-15,0 0 0,0 0 16,21-1-16</inkml:trace>
  <inkml:trace contextRef="#ctx0" brushRef="#br0" timeOffset="-143583.67">15917 635 0,'0'0'0,"-21"-21"0,42 21 31,0 0-31,22 0 16,-1 0-16,0 0 0,22 0 0,-1 0 15,1 0-15,-1 0 0,1 0 16,21 0-16,-22 0 0,1 0 0,-22 0 15,21 0-15,-20 0 0,-1 0 16,0 0-16,-20 0 0,-1 0 0,21 0 16,-21 0-1,-42 0 17,0 0-32,0 0 0,0 0 15</inkml:trace>
  <inkml:trace contextRef="#ctx0" brushRef="#br0" timeOffset="-142407.68">9207 2138 0,'0'0'15,"-42"0"-15,21 0 0,0 0 0,-22 0 0,22 0 16,0 0-16,0 0 16,0 0-16,0 0 0,-1 0 0,1 0 31,21 21 0,21-21-31,1 0 16,20 0-16,-21 0 0,0 0 0,22 0 15,-1 21-15,0-21 0,1 0 16,-1 0-16,0 0 0,22 0 0,-22 0 16,22 21-16,20-21 0,-20 0 0,20 0 15,1 0-15,0 0 0,21 0 16,-22 0-16,22 0 0,-21 0 15,21 0-15,-22 0 0,22 0 0,0 0 16,0 0-16,0 0 0,21 0 0,-22 0 16,1 0-16,21 0 0,-21 0 15,21 0-15,0 0 0,0 0 0,21 0 16,-21 0-16,0 0 0,21 0 16,-21 0-16,22 0 0,-1 0 0,0 0 15,-21 0-15,21 0 0,-21 0 16,0 0-16,0 0 0,0 0 0,21 0 15,-21 0-15,0 0 0,-21 0 0,21 0 16,0 0-16,-21 0 0,21 0 16,-21 0-16,21 0 0,0 0 15,0 0-15,-21 0 0,21 0 0,-22 0 16,22 0-16,-21 0 0,0 0 16,0 0-16,0 22 0,21-22 0,-21 0 15,-22 0-15,22 0 0,-21 0 16,-1 0-16,1 21 0,0-21 0,-22 0 15,22 0-15,-22 0 0,1 0 0,-1 0 16,1 0-16,-1 0 0,1 0 16,-22 0-16,22 0 0,-22 0 0,0 0 15,-20 0-15,20 0 0,-21 0 16,0 0-16,0 0 0,1 0 0,-1 0 16</inkml:trace>
  <inkml:trace contextRef="#ctx0" brushRef="#br0" timeOffset="-142276.74">17780 2244 0,'0'0'0</inkml:trace>
  <inkml:trace contextRef="#ctx0" brushRef="#br0" timeOffset="-134659.64">13716 2223 0,'0'-22'16,"21"22"-1,-21-21 17,21 21-1,-21-21-15,21 21 15</inkml:trace>
  <inkml:trace contextRef="#ctx0" brushRef="#br0" timeOffset="-130503.98">13843 2053 0,'0'0'0,"0"-21"0,0 0 16,0 0 0,0 0-1,0 42 126,0 0-94,-21-21-47,0 21 15,21 0-15,0 0 16,-22 1 0,22-1-16,-21 0 0,21 0 15,0 0-15,0 0 16,0 1-16,-21-1 0,21 0 0,0 0 15,-21 0-15,21 0 0,0 22 0,0-22 16,0 0-16,0 21 0,-21-20 16,21 20-16,-21-21 0,21 21 0,-22-20 15,22 20-15,0-21 16,-21 21-16,21-20 0,-21 20 0,0-21 16,0 21-16,21-20 0,0-1 15,-21 0-15,-1 0 0,1 0 0,21 0 16,-21 1-16,21-1 0,-21 0 0,21 0 15,-21 0-15,0 0 0,-1 1 16,22 20-16,-21-21 0,21 0 0,-21 0 16,0 1-16,21-1 0,-21 0 15,0 0-15,21 0 0,-22-21 0,1 21 16,21 1-16,-21-1 0,0 0 16,0 0-16,21 0 0,-21 0 0,-1-21 15,1 22-15,0-1 0,21 0 0,-21-21 16,0 21-16,0 0 15,-1-21-15,1 21 0,0-21 0,0 22 16,0-1-16,0-21 0,-1 21 16,1-21-16,21 21 0,-21-21 0,0 21 15,0 0-15,0-21 0,-1 22 0,1-22 16,0 21-16,0 0 16,0-21-16,0 21 0,-1-21 0,1 0 15,0 21-15,0-21 16,0 21-16,0-21 0,-1 0 15,1 0-15,21 22 0,-21-22 0,0 0 0,0 0 16,0 0-16,-1 0 16,1 0-16,0 0 0,0 0 15,0 0-15,0 0 0,21 21 0,-22-21 16,1 0-16,0 0 0,0 0 16,0 0-16,0 0 0,-1 0 15,1 0 1,0 0-1,0 0-15,0 0 16,0 0-16,-1 0 0,1 0 16,0 0-16,0 0 0,0 0 15,0 0-15,-1 0 0,1 0 0,0 21 16,0-21-16,0 0 0,-22 0 16,22 0-16,0 0 0,0 0 0,0 0 15,0 0-15,-1 0 0,1 0 16,0 0-16,0 0 0,0 0 0,-22 0 15,22 0-15,0-21 0,0 21 0,0 0 16,0 0-16,-22-21 0,22 21 16,0-22-16,0 22 0,0 0 0,-1-21 15,-20 21-15,21 0 0,0-21 0,0 21 16,-1 0-16,1-21 0,-21 21 16,21-21-16,0 21 0,-1 0 15,1-21-15,0 21 0,0 0 16,21-22-16,-21 22 0,0-21 0,-1 21 15,1-21-15,0 21 0,0-21 0,0 21 16,0-21-16,-1 0 16,1-1-16,0 22 0,0-21 0,21 0 15,-21 21-15,21-21 0,-21 21 16,-1-21-16,22 0 0,0-1 0,0 1 16,-21 21-16,21-21 0,-21 0 15,21 0-15,0 0 0,0-1 0,-21 1 16,21 0-16,-21 0 0,21 0 15,-21-22-15,21 22 0,0 0 16,0 0-16,-22 0 0,22 0 0,0-1 16,-21 1-16,21 0 0,0 0 15,0 0-15,-21 0 0,21-1 16,-21 1-16,21 0 0,-21 0 16,21 0-16,0 0 0,0-1 15,-21 1-15,21 0 16,-22 0-16,22 0 0,0 0 15,0-1-15,0 1 16,-21 0-16,21 0 16,-21 0-16,21 0 15,0-1-15,-21 1 16,0 0-16,21 0 0,-21 0 16,21 0-16,-22 21 15,1-22-15,21 1 0,0 0 0,-21 0 16,0 0-16,21 0 15,-21 21-15,21-22 0,0 1 0,0 0 16,-21 0-16,21 0 16,0 0-16,0-1 15,0 1-15,0 0 16,0 0 0,0 0-1,-22 21 110,1 0-109,0-21-16,0 21 15,0 0 1,0 0-16,21-22 31,0 44 1,0-1-32,-22-21 15,22 21-15,0 0 0,-21 0 16,21 0-16,0 1 0,0-1 0,-21 21 15,21-21-15,-21 22 0,21-22 16,-21 21-16,21-21 0,-21 22 0,21-1 16,0-21-16,0 21 0,-22-20 15,22-1-15,0 21 0,-21-21 16,21 0-16,0 1 16,0-1-16,0 0 15,0-42 32,0 0-47,0-1 0,0 1 16,21 0-16,1 0 0,-22 0 15,21 0-15,-21-22 0,0 22 0,21-21 16,0 21-16,-21-22 0,21 22 16,-21 0-16,0-21 0,0 20 15,21 1-15,-21 0 0,22 0 0,-22 0 16,0 0-16,21-1 15,0 1-15,-21 0 0,0 0 16,21 0 0,-21 0 15,21 21-31,0 0 16,-21-22 30,22 22-30,-1 0 0,0 0-1,0 0 1,0 0 0,0 0-16,1 0 15,-1 0-15,0 22 16,0-22-16,-21 21 0,21-21 15,0 21-15,1-21 0,-22 21 0,21 0 16,0-21-16,0 21 0,0 1 16,-21-1-16,21-21 0,1 21 15,-22 0-15,21 0 0,0-21 0,-21 21 16,21-21-16,-21 22 0,0-1 16,21-21-16,0 0 0,-21 21 15,-21-42 63,0 0-78,0 21 16,0-22-16,0 1 0,-1 21 16,1 0-16,0-21 0,0 21 15,0-21-15,21 0 0,-21 21 16,-1-21-16,1 21 0,0-22 0,0 22 15,21-21-15,-21 21 0,0-21 16,-1 21-16,22-21 16,-21 21-16,0 0 0,0 0 15,0 0 1,0 0 0,-1-21 15,22 0 0,-21 21-31,0 0 16,21-22-1,-21 22 1,21-21-16,-21 21 16,0 0 30,-1 0-46,1 21 16,21 1-16,-21-22 0,21 21 0,-21 0 16,0 0-16,21 0 0,0 0 15,-21 1-15,-1 20 0,1-21 0,21 0 16,-21 22-16,21-1 16,-21-21-16,0 21 0,0 1 0,21-22 15,-22 21-15,1-21 0,21 22 16,-21-22-16,21 21 0,-21-21 0,0 1 15,21-1-15,0 0 0,0 0 16,0 0-16,-21-21 0,21 21 16,21-21 31,0-21-47,-21 0 15,21 21-15,-21-21 0,21 21 16,-21-21-16,0 0 0,21 21 15,1-22-15,-1 1 0,0 0 16,0-21-16,-21 21 0,21-1 16,0 1-16,-21 0 0,0-21 15,22 21-15,-22-1 0,21-20 0,-21 21 16,21 0-16,-21 0 0,0-1 16,0 1-16,0 0 0,0 0 15,21 0-15,-21 0 0,0-1 16,0 1-1,21 21-15,-21-21 0,21 21 0,-21-21 16,0 0-16,22 21 16,-1 0-16,-21-21 0,0-1 15,21 22 1,0 0-16,0 0 16,0 0-1,1 0-15,-1 0 16,0 0-16,0 0 15,0 22-15,0-22 0,1 0 0,-1 21 16,0-21-16,0 21 0,0-21 16,22 21-16,-22-21 0,0 21 15,0 0-15,21-21 0,-20 22 16,-1-22-16,0 21 0,0 0 0,0-21 16,0 21-16,1 0 0,-1-21 15,0 21-15,-21 1 0,21-22 0,-21 21 16,0 0-1,21-21-15,-21-21 47,0 0-47,-21-1 16,0 22-16,21-21 0,-21 21 0,0-21 16,-1 0-16,1 21 15,-21-21-15,21 21 0,0-21 0,-1 21 16,1-22-16,0 22 0,-21-21 15,21 0-15,-1 21 0,1-21 0,0 21 16,0 0-16,0 0 0,21-21 16,-21 21-16,-1 0 0,1 0 0,0 0 15,0 0-15,0 0 16,0 0-16,-1 0 0,1 21 0,0-21 16,0 0-16,21 21 15,-21-21-15,0 0 0,21 21 16,0 0 15,-22-21-31,22 22 31,-21-22-31,21 21 0,-21-21 16,21 21-16,0 0 16,0 0-16,0 0 0,-21-21 0,21 22 15,-21 20-15,21-21 0,0 0 16,0 0-16,-21 22 0,-1-22 0,22 21 15,-21-21-15,21 22 0,-21-22 16,21 0-16,-21 0 0,0 0 0,21 1 16,0-1-16,0 0 0,0 0 15,0 0-15,-21-21 0,21 21 16,0 1 0,0-1-1,0-42 48,0-1-48</inkml:trace>
  <inkml:trace contextRef="#ctx0" brushRef="#br0" timeOffset="-112713.08">2201 4128 0,'0'0'0,"-21"0"0,-21 0 0,21 0 16,-1 0-16,1 0 0,0 0 16,0 0-16,0 0 0,0 0 0,-1 0 15,1 0-15,0 0 16,21-22-16,21 22 31,0 0-31,22 0 16,-1 22-16,22-1 0,20-21 15,1 0-15,0 0 0,20 21 0,1-21 16,0 0-16,0 0 0,0 0 16,0 21-16,-1-21 0,1 0 0,0 0 15,-21 0-15,-1 0 0,1 0 16,-21 0-16,-1 0 0,1 0 0,-22 0 15,-21 0-15,21 0 0,-20 0 16,-44 0 31,1 0-47,0-21 0,0 0 16,0 21-16,0-21 0</inkml:trace>
  <inkml:trace contextRef="#ctx0" brushRef="#br0" timeOffset="-112264.33">3471 3874 0,'0'21'46,"21"0"-46,1-21 16,-1 21-16,0-21 0,0 21 16,0 0-16,22-21 0,-22 22 0,0-1 15,21-21-15,-21 21 0,22-21 16,-22 21-16,21-21 0,-21 21 0,22-21 16,-22 0-16,0 21 0,0-21 0,0 0 15,1 0-15,-22 22 16,0-1-16,0 0 15,0 0 1,-22 0-16,1-21 0,0 21 0,-21 1 16,-1-1-16,1 0 0,0 21 15,-1-21-15,-20 1 0,21 20 0,-22-21 16,22 0-16,-1 22 0,-20-22 16,21 0-16,-1 0 0,1 0 0,21 0 15,0 1-15,-22-1 0,43 0 0,-21-21 16,0 21-16,21-42 47</inkml:trace>
  <inkml:trace contextRef="#ctx0" brushRef="#br0" timeOffset="-68932.69">5651 3958 0,'-63'-21'15,"63"0"1,-21 21 15,21-21-15,21 21 15,0 0-31,0 0 16,0 0-16,1 0 0,20 0 15,0 0-15,-21 0 0,22 0 0,-1 0 16,0 0-16,-20 0 0,20 0 16,0 0-16,-21 0 0,22 0 0,-22 0 15,0 0-15,0 0 0,0 0 16,1 0-16,-1 0 0,0 0 16,-42 21 15,-22-21-31,22 0 0</inkml:trace>
  <inkml:trace contextRef="#ctx0" brushRef="#br0" timeOffset="-68608.88">5609 3916 0,'0'0'0,"-21"0"0,0 0 16,-43 0-1,43 0 1,0 0-16,21-21 15,21 21 1,0 0-16,22 0 0,-1 0 16,0 0-16,43 0 0,-22 0 0,22 0 15,-21-21-15,41 21 0,-20 0 16,0 0-16,-1 0 0,22 0 0,-21 0 16,0 0-16,-1 0 0,1 0 15,-22 0-15,1 0 0,-1 0 0,-20 0 16,-22 0-16,21 0 0,-21 21 0,-21 0 31,-21-21-31,0 0 0,-21 0 16,21 0-16,-22 21 0,1-21 15,0 0-15,-1 0 0,1 0 16,0 0-16,-22 0 0</inkml:trace>
  <inkml:trace contextRef="#ctx0" brushRef="#br0" timeOffset="-68333.03">6181 3916 0,'0'0'16,"-22"0"-16,1-21 0,0 21 16,21 21 15,0 0-31,-21 0 0,21 22 16,-21-1-16,21 0 15,-21 22-15,21-22 0,0 22 0,-22-22 16,1 0-16,21 22 0,0-22 15,-21 0-15,0 1 0,21-22 0,-21 21 16,21-21-16,0 22 0,0-22 0,0 0 16,0 0-16,0 0 0,21-21 31,0-21-15,0 21-16,0-21 0,-21 0 0,22-21 15</inkml:trace>
  <inkml:trace contextRef="#ctx0" brushRef="#br0" timeOffset="-67936.26">6223 4445 0,'0'21'0,"0"0"16,0 1 0,21-22-1,0 0-15,0 0 0,1 0 16,-1 0-16,21-22 0,-21 1 15,22 21-15,-1-21 0,0 0 0,-21 21 16,22-21-16,-22 0 0,21-1 16,-42 1-16,21 0 0,-21 0 0,0 0 15,0 0 1,-21 21-16,-21 0 0,21 0 16,-22 21-16,-20 0 0,21-21 0,-1 21 15,1 21-15,0-20 0,-1-1 16,1 21-16,21-21 0,-22 0 0,22 22 15,0-22-15,21 21 0,0-21 0,0 1 16,0-1-16,0 0 0,0 0 16,0 0-16,0 0 0,21 1 0,0-1 15,1-21-15,20 0 0,-21 0 16,21 0-16,1 0 0,-1 0 0,0 0 16,22-21-16,-22 21 0,1-22 0,20 1 15,-21 0-15,1 0 16,-1 0-16,0 0 0</inkml:trace>
  <inkml:trace contextRef="#ctx0" brushRef="#br0" timeOffset="-67700.4">7027 4255 0,'0'0'0,"0"21"47,0 0-47,0 0 0,21 0 16,1 22-16,-22-22 0,21 0 0,0 0 15,0 21-15,-21-20 0,21-1 16,0 0-16,-21 0 0,22 0 16,-22 0-16,21 1 0,-21-1 15,21-21-15,0 0 0,-21 21 16,21-21-16,0 0 16,-21-21-16,22 0 0,-22-1 15</inkml:trace>
  <inkml:trace contextRef="#ctx0" brushRef="#br0" timeOffset="-67472.53">7472 4191 0,'0'0'15,"-21"0"-15,-1 0 0,1 21 16,0-21-16,0 21 0,-21 22 16,20-22-16,-20 21 0,21-21 15,-21 22-15,-1-1 0,1 0 0,0-20 16,-1 20-16,1 0 0,21-21 15,-22 22-15,22-22 0,-21 21 0,42-21 16,-21 1-16,21-1 0,0 0 0,0 0 16,21-21-1,0 0-15,0 0 0,22 0 0,-22 0 16,21-21-16,0-21 0,1 20 16,-1 1-16</inkml:trace>
  <inkml:trace contextRef="#ctx0" brushRef="#br0" timeOffset="-67168.7">8001 3916 0,'0'0'15,"21"0"-15,-21-21 0,0 42 16,-21 0 0,0 0-16,0 22 0,-1-1 15,1 0-15,0 22 0,0-22 0,0 0 16,0 22-16,-1-22 0,1 22 15,0-22-15,0 0 0,0 1 16,0-1-16,21 0 0,0-20 0,-22 20 16,22-21-16,0 21 0,0-20 0,0-1 15,0 0-15,0 0 0,0 0 16,22-21-16,-22 21 0,21-21 0,0 0 16,0 0-16,0 0 0,0 0 15,1 0-15,-1-21 0,0 0 0,0 0 16,0 0-16,0 0 0,1-1 15,-1 1-15,-21-21 0</inkml:trace>
  <inkml:trace contextRef="#ctx0" brushRef="#br0" timeOffset="-66984.81">7705 4382 0,'0'0'0,"-22"0"0,1 0 0,42 0 31,1 0-16,-1 0-15,21 0 0,0 0 16,1 0-16,-1 0 0,22 0 0,-1 0 16,-21-22-16,22 1 0,-1 21 0,-20-21 15,20 0-15,-20 21 0,20-21 16,1 0-16</inkml:trace>
  <inkml:trace contextRef="#ctx0" brushRef="#br0" timeOffset="-66420.13">8784 3895 0,'0'0'0,"0"-21"0,-21 21 0,0-22 16,0 22-16,-1 0 16,1 0-16,0 0 0,0 0 15,0 0-15,21 22 0,-21-1 16,-1 0-16,22 21 0,-21-21 0,21 43 16,0-22-16,-21 1 15,0 20-15,21-21 0,-21 22 0,21-22 0,0 22 16,-21-22-16,21 0 0,0 1 0,-22-1 15,22 0-15,0-20 16,0 20-16,0 0 0,0-21 0,0 1 16,0-1-16,0 0 0,0 0 15,0 0 1,0-42 0,0 0-16,0-21 15,0 20-15,0 1 0,0 0 0,0-21 16,22 21-16,-1-1 0,0-20 15,0 21-15,0 0 0,0 0 0,22-1 16,-22 1-16,21 0 0,1 0 16,-1 21-16,0 0 0,1 0 0,-1 0 15,0 0-15,-21 0 0,22 0 16,-22 21-16,0 0 0,0 0 16,0 1-16,-21-1 0,0 0 0,0 0 15,0 21-15,0-20 0,-21-1 0,0 21 16,0-21-16,-21 0 0,-1 22 15,1-22-15,0 0 0,-1 0 0,1 0 16,0 1-16,-1-1 0,1 0 16,21-21-16,-22 21 0,22-21 0,-21 0 15,21 0-15,0 0 0,-1 0 0,1 0 16,0 0-16,0 0 16,21-21 15,21 0-31,0 0 0,0-1 15,22 22-15,-22-21 0</inkml:trace>
  <inkml:trace contextRef="#ctx0" brushRef="#br0" timeOffset="-65663.56">9631 4360 0,'-64'0'31,"43"22"-31,0-1 16,-21 0-16,20 0 0,1 0 16,0 22-16,-21-22 0,21 21 15,-1-21-15,1 22 0,0-22 0,0 21 16,0-21-16,21 22 0,0-1 16,-21-21-16,21 0 0,0 22 0,0-22 15,0 0-15,21 0 0,-21 0 16,21-21-16,0 0 0,0 0 15,0 0-15,1 0 0,-1 0 0,0-21 16,0 0-16,-21 0 0,0 0 16,21-22-16,-21 22 0,0-21 0,0 21 15,0-22-15,0 22 0,0-21 0,0 21 16,0-22-16,21 22 16,-21-21-16,22 21 0,-1-1 0,0-20 15,0 21-15,0 0 0,22 0 0,-1 21 16,0-22-16,1 22 0,20 0 15,-21 0-15,1 0 0,-1 0 0,0 22 16,-20-1-16,20 0 0,-21 0 16,0 21-16,0-20 0,1 20 0,-22-21 15,0 0-15,0 22 0,0-1 0,-22-21 16,1 21-16,21-20 16,-42 20-16,21-21 0,0 0 0,-1 22 0,1-22 15,-21-21-15,21 21 0,0 0 16,-1-21-1,44-42 1,-1 21 0,21-1-16,-21 1 0,22-21 0,-1 0 15,21 20-15,-20-20 0,-1 0 0,22-1 16,-22 22-16,0-21 0,1 0 16,-1 20-16,0 1 0,-21-21 0,1 21 15,-1 21-15,0-21 0,-42 42 31,0 0-31,-1 0 16,-20 0-16,21 0 0,-21 22 16,20-22-16,-20 21 0,21 1 0,0-1 15,-22-21-15,43 21 0,0 1 16,0-1-16,0-21 0,0 0 0,0 22 16,0-22-16,22 0 0,20-21 0,-21 21 15,21 0-15,1-21 0,-1 0 16,0 0-16,22 0 0,-22 0 0,1-21 15,-1 0-15,0 0 0,1 0 0</inkml:trace>
  <inkml:trace contextRef="#ctx0" brushRef="#br0" timeOffset="-64844.31">1799 6075 0,'0'0'0,"-42"21"0,-106-21 32,126 0-32,22 21 15,22-21-15,20 0 0,0 0 16,22 0-16,20 0 0,1 0 15,42 0-15,0 0 0,0 0 0,21 0 16,0 0-16,1 0 0,-1 0 16,21 0-16,-21 0 0,22 0 0,-22-21 15,0 21-15,-21 0 0,0 0 16,-21-21-16,0 21 0,-1-21 16,-41 21-16,-1 0 0,1 0 0,-43 0 15,0 0-15,-21-21 16,-21 21-16,-21 0 0,-1 0 15,1-22-15,0 22 0,-22 0 0,22 0 16,0-21-16,-1 21 0,1 0 16,21-21-16,0 21 0,-1 0 0,1-21 15,21 0 1,0 0-16,21 21 16,1 0-16,20 0 0,-21 0 15,0 0-15,22 21 0,-22 0 16,0 0-16,0 0 0,0 0 0,0 1 15,-21-1-15,0 21 0,0-21 16,0 0-16,-21 22 0,21-22 0,-21 0 16,-21 0-16,21 22 0,-1-22 0,-20 0 15,21 0-15,0 0 0,0 0 16,-1 1-16</inkml:trace>
  <inkml:trace contextRef="#ctx0" brushRef="#br0" timeOffset="-64272.64">5313 6265 0,'-21'0'0,"42"0"0,-64 0 0,43-21 16,0 0-1,0 0-15,0 0 16,22 0-16,-1-1 0,0 22 15,0-21-15,21 0 0,1 21 16,-1-21-16,0 21 0,1 0 0,-1 0 16,0 0-16,22 0 0,-22 0 15,1 21-15,-1 0 0,0 0 0,-21 1 16,1 20-16,-1-21 0,-21 21 16,0 1-16,0-22 0,0 21 15,-21 1-15,-22-22 0,22 21 0,0-21 16,0 0-16,-22 1 0,22-1 0,0-21 15,0 0 1,21-21-16,0-1 0,0 1 16,0 0-16,0-21 0,0 21 15,0-22-15,0 1 0,21 0 0,0-1 16,0 22-16,1-21 0,-22-1 16,21 1-16,0 21 0,0-21 0,0 20 15,0 1-15,1 21 0,-1 0 0,0-21 16,0 21-16,0 0 15,0 21-15,1-21 0,-22 21 16,21 1-16,0-1 0,-21 0 0,21 0 16</inkml:trace>
  <inkml:trace contextRef="#ctx0" brushRef="#br0" timeOffset="-62684.55">6710 6181 0,'0'0'0,"21"-21"0,21-106 32,-42 105-32,0 1 0,0 0 15,-21 0-15,0 21 0,0 0 16,-22 0-16,22 0 0,-21 21 0,0 0 16,-1-21-16,1 43 0,0-22 15,-1 0-15,1 0 0,21 21 0,0-20 16,-22 20-16,22-21 0,0 21 0,21-20 15,0 20-15,-21-21 0,21 21 16,0-20-16,0-1 0,0 0 0,21 0 16,0 0-16,0-21 0,0 0 15,1 0-15,-1 0 0,0 0 16,21 0-16,-21-21 0,22 0 0,-22 0 16,21 0-16,-21-1 15,22-20-15,-22 21 0,21-21 0,-21 20 16,1-20-16,-1 21 0,0-21 0,-21 20 15,0 1-15,21 0 0,-21 0 16,-21 42 0,0 0-16,0 0 15,21 22-15,-22-22 16,22 0-16,-21 0 0,21 22 0,0-22 16,0 0-16,0 21 0,0-21 15,0 1-15,0-1 0,21 0 0,1 0 16,20 0-16,-21-21 0,0 0 0,22 21 15,-1-21-15,21 0 16,-20 0-16,-1 0 0,22-21 0,-22 0 16,0 0-16,22 0 0,-22 0 0,0-1 15,1 1-15,-1-21 0,0 21 16,-20-22-16,-1 22 0,0-21 0,0 21 16,-21-22-16,0 22 0,0 0 15,0 0-15,0 0 0,-21 0 0,0-1 16,0 22-16,-1 0 0,1 0 15,-21 0-15,21 0 0,0 0 0,-22 0 16,22 22-16,-21-1 0,21 21 0,-1-21 16,-20 0-16,21 22 0,0-22 15,0 21-15,-1-21 0,22 22 16,0-22-16,0 0 0,0 21 0,0-20 16,0-1-16,22 0 15,-1-21-15,0 0 0,0 0 0,21 0 16,-20 0-16,-1-21 0,21 0 0,-21 21 15,22-22-15,-22-20 0,21 21 16,-21 0-16,22-22 0,-22 22 0,0-21 16,21 0-16,-21-1 0,1 1 15,-1-22-15,0 22 0,0-21 0,0-1 16,0 1-16,-21-1 0,22 22 16,-22-22-16,0 22 0,0 21 0,0-22 15,0 22-15,0 0 0,-22 42 31,1 22-31,0-1 0,21 21 16,0-20-16,0 20 0,-21 1 0,21-1 16,0 1-16,0-1 0,0-20 15,0 20-15,0-21 0,0 1 0,0 20 16,21-20-16,0-1 0,0-21 16,1 21-16,-1-20 0,0-1 0,0 0 15,0 0-15,22-21 0,-22 0 0,21 0 16,-21 0-16,22 0 0,-22 0 15,21-21-15,0 0 0,-20-22 0,20 22 16,-21 0-16,21-21 0,-20-1 16,20 22-16,-21-21 0,0 0 15,0 20-15,1-20 0,-1 21 0,0-21 16,-21 20-16,0 1 16,0 42-1,0 1-15,0-1 0,0 0 16,0 21-16,0-21 0,0 1 15,0 20-15,0-21 0,0 0 0,0 0 16,0 22-16,21-22 0,-21 0 0,21 0 16,0 0-16,1 1 15,-1-22-15,0 0 0,0 0 0,0 0 16,0 0-16,22 0 0,-22-22 16,21 1-16,-21 0 0,22 0 15,-22 0-15,21 0 0,-21-22 0,1 22 16,-1 0-16,0-21 0,0 20 0,-21 1 15,21 21-15,-21-21 0,21 0 16,-21 42 15,0 0-31,0 0 0,0 1 16,0-1-16,0 0 0,0 0 0,0 0 16,0 22-16,0-22 0,0 0 15,0 0-15,0 0 0,0 0 0,22 1 16,-1-1-16,0 0 0,0-21 15,0 0-15,0 21 0,1-21 16,20 0-16,-21 0 0,21 0 0,-20-21 16,20 0-16,-21 0 0,21-1 0,-20 1 15,20 0-15,-21 0 0,0-21 16,0-1-16,1 22 0,-22-21 0,0-1 16,0 1-16,0 0 0,0-1 0,0 22 15,-22-21-15,1 21 0,0 0 16,0-1-16,-21 22 0,-1 0 15,22 0-15,-21 0 0,-1 0 0,1 22 16,0-1-16,-1 0 0,1 21 16,0-21-16,21 1 0,-1-1 0,1 0 15,0 0-15,0 0 0,21 0 16,0 1-16,-21-1 0,21 0 16,21-21-1,0 0 1,0-21-16</inkml:trace>
  <inkml:trace contextRef="#ctx0" brushRef="#br0" timeOffset="-62424.7">8721 5567 0,'0'0'0,"-22"0"0,-20 0 0,21 0 0,-21 0 15,20 21-15,1 0 0,0-21 16,0 21-16,21 1 0,0-1 15,21-21-15,0 0 16,0 0-16,1 0 0,-1 0 16,0 0-16,0 0 0,0-21 0,0-1 15,-21 1-15,0 0 16,0 0-16,-21 21 16,0 0-1,0 0-15,0 0 0,0 0 16,21 21-16,-22-21 0,22 21 15,0 0-15</inkml:trace>
  <inkml:trace contextRef="#ctx0" brushRef="#br0" timeOffset="-61675.09">10499 5757 0,'0'-21'0,"0"42"16,0-84-16,21 42 0,-21-22 0,0 22 16,0-21-16,0 21 0,0 0 15,0-1-15,0 1 0,-21 21 32,-1 21-32,22 1 0,-21-1 0,0 21 15,21 0-15,-21 22 0,0-22 16,0 22-16,21-1 0,-22-20 0,1 20 15,0-21-15,21 1 0,-21 20 0,0-42 16,0 22-16,21-1 0,0-21 16,-22 22-16,22-22 0,0 0 0,0 0 15,0 0-15,-21 0 0,21-42 47,0 0-47,0 0 16,0 0-16,0 0 0,0-22 0,0 22 15,21-21-15,1-1 0,-1 22 0,0-21 16,21 21-16,-21-22 0,22 22 16,-22 0-16,21 21 0,1 0 0,-22 0 15,21 0-15,0 0 0,-20 21 16,-1 0-16,21 1 0,-42-1 0,21 0 16,-21 0-16,0 0 0,0 0 0,0 22 15,0-22-15,-21 0 0,0 0 16,-21 0-16,20-21 0,-20 22 0,21-1 15,-21 0-15,-1-21 0,22 21 16,-21-21-16,21 0 0,-22 0 16,22 0-16,0 0 0,0 0 15,21-21 1,0 0-16,21 0 16,-21-1-16,21 22 0,21-21 0,-20 0 15,-1 0-15,21 0 0,0 0 16,1-1-16,-1 1 0,0 0 0,1-21 15</inkml:trace>
  <inkml:trace contextRef="#ctx0" brushRef="#br0" timeOffset="-59920.88">10710 6011 0,'85'-21'16,"-170"42"-16,191-63 0,-85 42 0,0 0 16,1-21-16,-1 21 0,-21 21 15,0 0 1,0 0-16,0 1 0,0-1 16,0 0-16,0 21 0,0-21 0,0 1 15,0 20-15,-21-21 0,21 0 16,0 0-16,0 1 0,0-1 0,0 0 15,0 0-15,0 0 0,0 0 16,21-21-16,0 0 16,0 0-16,0 0 0,0-21 0,1 0 15,20 21-15,-21-21 0,0 0 0,22-22 16,-22 22-16,21-21 0,-21 21 16,22-22-16,-22 1 0,0 0 15,0 21-15,-21-22 0,21 22 16,-21 0-16,21 0 0,-21 0 0,0 42 31,0 0-31,-21 0 0,0 0 16,21 22-16,0-22 0,-21 0 0,0 21 15,21-21-15,-21 1 0,21-1 0,0 0 16,0 0-16,0 0 0,0 0 16,0 1-16,21-1 0,0 0 0,0-21 15,0 21-15,0-21 0,1 0 16,20 0-16,-21 0 0,21 0 0,-20 0 15,20-21-15,-21 21 0,21-21 0,-20 0 16,20-1-16,-21-20 16,21 21-16,-20-21 0,-1-1 0,0 1 15,21-22-15,-42 22 0,21-21 0,-21-1 16,22 1-16,-22-1 0,0 1 16,0 20-16,0 1 0,0 0 0,0 20 15,0 1-15,-22 21 0,1 0 16,0 0-16,0 0 0,21 21 15,-21 1-15,0 20 0,21 0 16,-22 22-16,22-22 0,0 22 16,0-1-16,0-21 0,0 22 0,0-22 0,0 1 15,0-1-15,0 0 0,0 1 16,22-22-16,-22 21 0,21-21 16,0 0-16,0 1 0,0-1 0,0-21 15,1 0-15,-1 0 0,0 0 16,21 0-16,-21 0 0,22 0 0,-22 0 15,21-21-15,-21-1 0,22 1 0,-22 0 16,21 0-16,-21-21 0,1-1 16,-1 1-16,21 0 0,-21-22 0,0 1 15,1-1-15,-22 1 0,21-1 16,-21 1-16,21 20 0,-21-20 0,0 20 16,0 22-16,0-21 0,0 21 0,0 0 15,-21 21 1,0 0-16,-1 21 0,22 0 15,-21 21-15,0-21 0,0 43 16,21-22-16,0 22 0,-21-1 0,21 1 16,-21-1-16,21-20 0,-22 20 0,22-21 15,0 1-15,0-1 0,0 0 16,0-20-16,0 20 0,0-21 0,0 0 16,0 0-16,22 1 0,-1-1 0,0-21 15,0 0-15,0 21 0,0-21 16,1 0-16,20 0 0,-21 0 0,21-21 15,-20 21-15,-1-21 0,21-1 0,-21 22 16,0-21-16,1 0 16,-1 0-16,0 0 0,0 0 0,0-22 15,0 22-15,1 0 0,-1 0 0,-21 0 16,0-1-16,0 1 0,0 0 16,0 0-16,0 42 31,-21 0-31,-1 0 15,22 1-15,-21-1 0,21 0 0,0 0 16,0 0-16,-21 22 0,21-22 16,0 0-16,0 0 0,0 0 0,0 0 15,0 1-15,21-1 16,-21 0-16,21-21 0,1 0 16,-1 0-16,0 0 0,0 0 0,0 0 15,22 0-15,-22 0 0,0-21 0,0 21 16,0-21-16,0-1 0,1 1 15,-1 0-15,0-21 0,0 21 0,-21-22 16,0 22-16,0-21 0,0-1 16,0 22-16,-21 0 0,0 0 0,0 0 15,-1 0-15,-20 21 0,21 0 0,0 0 16,-22 0-16,22 0 16,0 21-16,0 0 0,0-21 0,0 21 15,-1 0-15,22 0 0,0 1 0,0-1 16,0 0-16,22 0 15,-1-21-15,0 0 0,0 0 16,21 0-16,-20 0 0,20 0 16,0 0-16,1 0 0,-1 0 0,-21 0 15,21 0-15,1-21 0,-1 0 0,0 0 16,1 21-16,-1-22 0,0 1 16,-20 0-16,20 21 0,-21-21 0,0 21 15,0 0-15,1 0 0,-1 0 16,-21 21-1,0 0-15,0 0 16,0 1-16,-21 20 0,-1-21 16,22 0-16,-21 0 0,21 1 0,-21-1 15,21 0-15,0 0 0,-21 0 0,21 0 16,0 1-16,0-1 16,21-21 15,-21-21-31,21-1 15,0 22-15,1-21 0,-1 0 0,0 0 16,0-21-16,0 20 0,0-20 0,22 21 16,-22 0-16,0-22 15,0 22-15,0 0 0,1 21 0,-1 0 16,0 0 0,-21 21-16,0 0 0,0 1 15,0-1-15,0 0 0,0 21 0,0-21 16,0 1-16,0-1 0,0 21 15,0-21-15,0 0 0,0 1 16,0-1-16,21-21 0,0 21 16,0-21-16,1 0 0,-1 0 15,0 0-15,0 0 0,0 0 0,0-21 16,1 21-16,20-21 0,-21-1 0,0 1 16,0 0-16,1 0 15,-1 0-15,0-22 0,0 22 0,-21 0 16,0-21-16,0 21 0,0-1 0,0-20 15,-21 21-15</inkml:trace>
  <inkml:trace contextRef="#ctx0" brushRef="#br0" timeOffset="-59633.04">11896 5757 0,'0'0'0,"-64"22"0,43-22 0,0 0 0,0 0 16,42 0-1,21 0-15,0-22 0,22 22 0,-1-21 16,1 21-16,21-21 0,-1 21 0,1-21 16,0 21-16,20 0 0,-20-21 15,0 0-15,21 21 0,-22 0 0,1 0 16,0 0-16,-22-22 0,1 22 15,-22 0-15,0 0 0,-21 0 0,1 0 16,-1 0-16,-42 0 16</inkml:trace>
  <inkml:trace contextRef="#ctx0" brushRef="#br0" timeOffset="-58561.11">1143 8065 0,'-21'0'0,"42"0"0,-63-22 0,20 1 0,1 21 16,0 0-16,0 0 0,21-21 15,-21 21-15,0 0 0,42 0 32,21 0-32,0 0 15,43 0-15,-21 0 0,41 0 16,1 21-16,0-21 0,0 0 16,21 21-16,0-21 0,0 0 0,0 0 15,0 22-15,21-22 0,-21 0 16,-21 0-16,21 0 0,-42 0 15,20 0-15,-20 0 0,-21 0 0,-1 0 16,1 0-16,-22 0 0,0 0 16,-21 0-16,1-22 0,-1 22 0,-21-21 15,0 0-15,0 0 16,-21 21-16,-1-21 0,-20 0 16,21 21-16,-21-22 0,-1 22 0,1-21 15,0 21-15,-22 0 0,22 0 16,-1-21-16,-20 21 0,21 0 0,-1 0 15,1 0-15,0 0 0,20 0 16,1 0-16,42 0 16,1 0-1,20 0-15,0 0 0,1 0 16,-22 0-16,21 0 0,0 0 0,1 0 16,20 0-16,-42 0 0,43 0 15,-22 0-15,-21 0 0,22 0 0,-1 21 16,-21-21-16,0 21 0,1-21 0,-22 22 15,0-1-15,0 0 0,-22 0 16,1 21-16,-21-20 0,0 20 0,-1 0 16,1 1-16,0-22 0,-1 21 15,-20 0-15,20 1 0,1-1 16,0-21-16,-1 22 0,22-22 0,-21 0 16,21 0-16,0 0 0,-1 0 15,22 1-15</inkml:trace>
  <inkml:trace contextRef="#ctx0" brushRef="#br0" timeOffset="-57560.24">4911 7514 0,'0'0'0,"0"-21"0,21 0 0,0 0 16,-21 0-16,0-1 16,0 1-16,0 0 0,21 0 15,-21 0 1,0 0 109,0 42-94,0 0-15</inkml:trace>
  <inkml:trace contextRef="#ctx0" brushRef="#br0" timeOffset="-56627.93">5038 7430 0,'0'0'16,"21"-22"-16,-21 1 16,0 0-16,0 0 0,0 0 15,0 0-15,-21 21 16,-1 0-1,1 0-15,0 21 0,-21-21 0,21 42 16,-1-21-16,-20 22 0,0-1 16,21 0-16,-22 22 0,1-22 0,0 22 15,20-1-15,1 1 0,-21-1 0,21-21 16,21 22-16,0-22 0,-21 22 16,21-22-16,0-21 0,0 22 0,21-22 15,0 0-15,0 0 0,21 0 16,-20-21-16,20 0 0,21 0 15,-20 0-15,-1 0 0,22 0 0,-22-21 16,21 0-16,-20 0 0,-1 0 16,22-22-16,-22 22 0,0-21 0,22-1 15,-22 1-15,0-21 0,-20 20 16,20 1-16,-21 0 0,0-22 0,0 22 16,1-1-16,-22-20 0,21 21 0,-21 20 15,0-20-15,0 21 0,0 0 16,0 0-16,-21 21 0,-1 0 15,1 21-15,0 0 0,21 0 16,-21 21-16,0 1 0,21-22 0,-21 21 16,-1 22-16,22-22 0,0 0 15,-21 22-15,0-22 0,0 1 16,21 20-16,0-21 0,0 1 0,-21-1 16,21-21-16,0 22 0,0-22 0,0 0 15,0 0-15,21-21 31,0-21-31,0 0 16,0 0-16,1-1 0,-1 1 0,0 0 16,0-21-16,0 21 0,0-22 0,1 22 15,-1 0-15,0 0 0,0 0 16,0-1-16,0 44 16,-21-1-1,0 0-15,0 0 0,0 21 16,0-20-16,0 20 0,0-21 0,0 21 15,22-20-15,-22-1 0,0 0 0,0 0 16,21 0-16,0 0 0,0-21 16,0 0-16,0 0 0,1 0 0,20 0 15,-21 0-15,21 0 0,1-21 16,-1 21-16,0-21 0,1 0 0,-1-21 16,0 20-16,1 1 0,-1-21 0,0 21 15,-20-22-15,20 1 0,-21 0 16,0 21-16,0-22 0,-21 22 0,0 0 15,0 0-15,0 0 0,-21 21 16,0 0-16,0 0 16,0 0-16,0 0 0,-22 21 0,22 0 15,0 0-15,-21 21 0,20-20 0,1 20 16,0 0-16,0 1 0,21-1 16,0 0-16,0 1 0,0-1 0,0-21 15,0 21-15,0-20 0,0-1 0,21 0 16,0 0-16,0 0 0,22 0 15,-22-21-15,0 0 0,21 0 0,1 0 16,-1 0-16,0-21 0,1 0 0,-1 0 16,0 0-16,1 0 15,20-1-15</inkml:trace>
  <inkml:trace contextRef="#ctx0" brushRef="#br0" timeOffset="-55818.19">7091 7832 0,'0'0'0,"0"-21"0,0-1 0,-21 1 15,-1 21-15,1 0 0,0-21 16,0 21-16,0 0 16,0 21-16,-1 0 0,1 1 15,0-1-15,0 21 0,0 0 0,21-20 16,0 20-16,-21 0 0,21 1 16,0-1-16,0 0 0,0 1 0,0-1 15,0-21-15,0 0 0,21 22 16,0-43-16,0 21 0,0 0 15,0-21-15,1 0 0,20 0 0,-21 0 16,21 0-16,1 0 0,-22-21 0,21 0 16,1-1-16,-22-20 0,21 0 15,-21-1-15,0 1 0,22-21 0,-22 20 16,0-20-16,0-1 0,0 1 0,22-22 16,-43 22-16,21-1 0,0 1 15,0-1-15,-21 1 0,0 20 0,0 1 16,0 21-16,0 0 0,0-1 15,0 44-15,0 20 16,-21-21-16,21 21 0,-21 22 16,0-22-16,21 22 0,0-22 15,-21 22-15,-1-1 0,1-21 0,0 22 16,21-1-16,-21-20 0,0 20 0,0-20 16,21-1-16,0 0 0,-22 1 15,22-22-15,-21 0 0,21 0 0,0-42 31,0 0-15,21 0-16,1-22 0,-1 1 0,0 21 16,0-22-16,0 1 0,22 0 15,-22 21-15,21-22 0,-21 22 16,22-21-16,-1 21 0,0-1 0,1 22 16,-22-21-16,21 21 0,-21 0 15,0 0-15,1 0 0,-1 0 0,-42 21 31,-1-21-31,1 22 16,-21-22-16,0 21 0,-1-21 0,1 21 16,0 0-16,-1-21 0,1 21 0,21 0 15,-22-21-15,22 22 0,-21-22 16,21 21-16,21 0 0,-21 0 16,21 0-16,0 0 0,0 1 0,0 20 15,0-21-15,21 0 16,0 0-16,0 1 0,21 20 0,1-21 15,-22 0-15,21 0 0,22-21 16,-22 22-16,0-1 0,1-21 0,-1 0 16,0 0-16,1 0 0,-1 0 0,0 0 15,1 0-15,-1-21 0,-21-1 16,22 1-16,-1 0 0,-21 0 0,21-21 16,-20-1-16,-1 1 0,21 0 0,-21-1 15,0 1-15,1 0 0</inkml:trace>
  <inkml:trace contextRef="#ctx0" brushRef="#br0" timeOffset="-55318.64">8424 7451 0,'0'0'0,"0"-43"16,0-20-1,-21 63 1,21 21-16,-21 21 0,0-20 16,21 20-16,0 0 0,0 1 0,0-1 15,-21 0-15,21 22 0,0-22 16,-22 0-16,22 22 0,0-22 0,0 22 15,-21-22-15,21 0 0,-21 1 0,21-1 16,-21 0-16,21-20 0,0-1 16,-21 0-16,21 0 0,0 0 0,0-42 47,0 0-47,0 0 0,0 0 15,21-22-15,0 22 0,0-21 0,-21 21 16,21-22-16,1 22 0,-1-21 15,0 21-15,21-1 0,1 1 0,-1 0 16,0 0-16,1 21 0,20 0 16,-21 0-16,22 0 0,-22 0 0,22 0 15,-22 21-15,0 0 0,1 0 0,-22 1 16,0 20-16,0-21 16,-21 21-16,0-20 0,0 20 0,0-21 0,-21 21 15,0-20-15,-21 20 0,-1-21 16,1 0-16,-22 0 0,1 1 15,21-1-15,-22 0 0,22-21 0,-1 0 16,1 21-16,0-21 0,-1 0 0,22 0 16,0 0-16,-21 0 0,42-21 15,-21 0-15,21 0 0,0-1 16,0 1-16,0 0 0,21 21 16,0-21-16,0 0 0,21 0 15,-20-1-15,20 1 0,0 21 0</inkml:trace>
  <inkml:trace contextRef="#ctx0" brushRef="#br0" timeOffset="-54588.05">9419 7853 0,'0'0'0,"21"0"16,-21 21-1,-21 0 1,0-21-16,21 21 0,-21 22 15,0-22-15,-1 0 0,1 21 0,0-20 16,0 20-16,0-21 0,21 0 0,0 22 16,-21-22-16,21 0 15,0 0-15,0 0 0,0 0 16,0 1-16,21-22 0,0 0 16,0 0-16,0 0 0,0 0 15,1-22-15,-1 1 0,0 21 0,-21-21 16,0 0-16,21 0 0,-21 0 0,0-1 15,21 1-15,-21 0 0,0-21 16,0-1-16,0 22 0,0-21 0,0 0 16,0 20-16,21-20 0,1 21 0,-1 0 15,0 0-15,0-1 0,0 1 16,22 0-16,-1 0 0,21 21 0,-20 0 16,20 0-16,-20 0 0,20 0 15,-21 21-15,22 0 0,-22-21 16,1 43-16,-22-22 0,0 0 0,0 21 15,-21-21-15,0 22 0,0-1 0,0-21 16,0 22-16,0-1 0,-21-21 16,0 0-16,0 0 0,-1 22 0,1-22 15,21 0-15,-21-21 0,21-21 32,21 21-17,0-21-15,1 0 0,-1-1 0,0-20 16,21 21-16,-21-21 0,22 20 15,-22-20-15,0 0 0,21-1 16,-20 22-16,-1-21 0,21 0 0,-42 20 16,21 1-16,-21 0 0,21 21 15,-42 21 1,0 0-16,21 22 0,-21-22 16,0 21-16,0-21 0,-1 22 15,22-1-15,0 0 0,0-20 0,0 20 16,0-21-16,0 0 0,22 22 0,-22-22 15,21-21-15,0 21 0,0 0 16,21-21-16,-20 0 0,20 0 0,-21 0 16,21 0-16,1 0 0,-1-21 0,0 0 15,-20 21-15,20-21 16,0-1-16,1 1 0,-22-21 0,21 21 16,0 0-16,-20-1 0,-1-20 0</inkml:trace>
  <inkml:trace contextRef="#ctx0" brushRef="#br0" timeOffset="-53771.49">1820 9673 0,'0'0'15,"0"21"-15,-21-21 0,21 22 16,21-1 0,0-21-1,22 0-15,-1 0 0,0 21 0,22-21 0,-1 0 16,22 0-16,21 0 0,0 0 16,0 0-16,-1 0 0,1 0 15,0 0-15,21 0 0,-21 0 0,0 0 16,21 0-16,-21 0 0,-1 0 15,-20 0-15,0 0 0,-22 0 0,1 0 16,-1-21-16,-20 21 0,-22 0 0,0 0 16,0 0-16,-21-21 0,-21 21 15,0-22-15,0 1 16,-1 21-16,-20 0 0,21 0 16,-21-21-16,-1 21 0,22 0 15,-21 0-15,21-21 0,-1 21 0,1-21 0,0 21 16,0 0-16,21-21 15,21 21 17,0 0-32,0 0 0,22 0 0,-22 21 15,21 0-15,-21-21 0,22 21 0,-22 0 16,0 0-16,-21 1 0,0 20 16,0-21-16,0 0 0,0 0 0,0 1 15,-21 20-15,0-21 0,-22 0 0,22 0 16,0 1-16,0-1 0,-21 0 15,20 0-15,1 0 0,0-21 16,21 21-16</inkml:trace>
  <inkml:trace contextRef="#ctx0" brushRef="#br0" timeOffset="-53095.87">5503 9546 0,'0'0'0,"0"-63"31,-21 42-31,21-1 0,0 1 0,-21 0 31,0 21-31,21 21 16,0 0-16,0 1 0,0 41 0,0-21 15,0 22-15,0 21 0,0-22 16,0 1-16,0 20 0,0-20 0,0-1 16,0 22-16,0-22 0,0 1 0,0-1 15,0 1-15,0-1 0,-21 1 16,21-22-16,-22 22 0,22-22 0,-21 0 15,21-20-15,0-1 0,0 0 0,0 0 16,0-42 15,0-21-31,0 20 0,0-20 16,0 0-16,0-1 0,-21 1 16,21-21-16</inkml:trace>
  <inkml:trace contextRef="#ctx0" brushRef="#br0" timeOffset="-52813.03">5249 9737 0,'0'-43'16,"0"86"-16,0-128 0,0 43 0,0 21 0,0-22 16,0 22-16,21 0 0,1 0 15,20 0-15,-21 21 0,21-22 0,1 22 16,20 0-16,-20 0 0,-1 0 0,21 22 16,-20-22-16,-1 42 15,0-21-15,-20 21 0,20 1 0,-21-1 16,-21 0-16,0 1 0,0-1 0,-21 0 15,0 1-15,-22-1 0,1 0 16,21-20-16,-21-1 0,-1 0 0,1 0 16,0 0-16,20-21 0,1 0 0,0 21 15,21-42 1,21 0 0,0 0-16,1 21 0,20-21 0,-21 0 15,21-1-15,-20 1 0,20 0 16,0 0-16</inkml:trace>
  <inkml:trace contextRef="#ctx0" brushRef="#br0" timeOffset="-52148.11">6159 9589 0,'0'0'16,"0"21"0,0 0-16,0 0 0,0 0 0,-21 0 15,21 22-15,0-22 0,-21 21 16,0-21-16,21 22 0,0-22 0,0 0 15,0 21-15,0-20 0,0-1 0,0 0 16,0 0-16,21 0 16,0-21-16,0 0 15,1 0-15,-1 0 0,0 0 0,0 0 16,21 0-16,-20-21 0,-1 0 16,0 0-16,21 21 0,-21-21 0,1-22 15,-1 22-15,0 0 0,-21-21 0,0 20 16,0-20-16,0 0 0,-21 21 15,0-22-15,-1 22 0,-20 0 0,21 0 16,-21 21-16,-1 0 0,22 0 0,-21 0 16,-1 0-16,22 21 0,0-21 15,0 21-15,0 0 0,21 0 16,0 1-16,0-1 16,21-21-16,0 0 0,0 0 15,0 0-15,22 0 0,-1 0 0,0 0 16,1 0-16,20-21 0,-20 21 15,20-22-15,1 1 0,-1 0 0,-21 0 16,22 0-16,-22 0 0,22 21 0,-22-22 16,-21 1-16,22 21 0,-22 0 15,-21 21 1,0 1-16,0-1 16,0 21-16,0-21 0,0 22 15,-21-1-15,-1 0 0,22 22 0,-21-22 16,0 22-16,21-1 0,0 1 0,0-1 15,-21 1-15,21-1 16,-21 22-16,21-22 0,0 22 0,0 0 16,-21-22-16,21 1 0,-22-1 0,22 1 15,-21-1-15,21-21 0,0 1 0,0-1 16,0-21-16,0 0 0,0 1 16,21-22-1,1-22-15,-22 1 0,21-21 16,0 21-16,0-22 0,-21 22 15,0-42-15,21 20 0,-21-20 0,21 21 16,-21-43-16,0 21 0,0-20 0</inkml:trace>
  <inkml:trace contextRef="#ctx0" brushRef="#br0" timeOffset="-51868.28">6943 10075 0,'0'-63'16,"0"126"-16,0-190 0,0 85 0,0 0 0,0-1 16,0 1-16,0 0 0,21-1 15,0 22-15,-21 0 0,21 0 0,0 0 16,0 0-16,1-1 0,20 22 0,-21 0 15,0 0-15,22 0 0,-1 0 16,-21 0-16,21 0 0,-20 22 0,20-1 16,-21 0-16,0 21 0,0-21 0,-21 22 15,0-1-15,0-21 0,-42 22 16,21-1-16,0-21 0,-22 0 0,22 22 16,-21-22-16,0 0 0,-1-21 0,22 21 15,-21 0-15,21-21 16,-1 0-16,1 0 0,42 0 31,1-21-31,-1 21 16,21-21-16,-21 0 0,22 0 0,-22-1 15,21 1-15,0 0 0,1 0 0</inkml:trace>
  <inkml:trace contextRef="#ctx0" brushRef="#br0" timeOffset="-51520.48">7810 9504 0,'0'0'0,"0"21"32,-21 0-32,0 0 0,0 1 15,21 20-15,-21 0 0,21-21 0,-21 22 16,-1-1-16,22 0 0,0 1 0,0-22 16,0 21-16,0-21 0,0 22 15,0-22-15,22 0 0,-1-21 0,0 21 16,21-21-16,-21 21 0,22-21 0,-1 0 15,-21 0-15,22 0 0,-1-21 16,-21 0-16,21 0 0,-20 21 16,20-42-16,-21 20 0,0 1 0,0-21 0,1 21 15,-1-22-15,0 1 16,-21 0-16,0-1 0,0 22 0,0-21 16,0 21-16,0 0 0,0-1 15,0 44 16,0-1-15</inkml:trace>
  <inkml:trace contextRef="#ctx0" brushRef="#br0" timeOffset="-51188.67">8699 9462 0,'-21'0'31,"0"21"-31,21 0 16,0 21-16,0-21 0,0 22 0,0-1 15,0 0-15,0 22 0,0-22 0,0 22 16,0-1-16,0 1 0,0-22 16,0 22-16,0-1 0,0 1 0,0-1 15,0 1-15,0-1 0,0 1 0,0-1 16,-21 1-16,21-22 15,0 0-15,0 1 0,-21-22 0,21 21 16,0-21-16,0 0 0,0 1 16,0-44-1,0 1 1,21 0-16,-21 0 0,21 0 0,-21-22 16,0 22-16,0-21 0,0-22 0,0 22 15,0-21-15,0-1 0,0 1 0,21-1 16</inkml:trace>
  <inkml:trace contextRef="#ctx0" brushRef="#br0" timeOffset="-50944.81">8699 9821 0,'0'0'0,"22"-42"0,-22-21 0,21-1 16,0 22-16,-21-1 0,42-20 15,-42 42-15,21 0 0,1-1 16,-1 22-16,0-21 0,0 21 0,0 0 16,0 0-16,1 0 0,-1 0 15,0 21-15,-21 1 0,0-1 16,0 0-16,0 0 0,0 0 15,0 22-15,-21-22 0,0 21 0,-22-21 16,1 22-16,21-22 0,-22 21 0,1-21 16,21 0-16,-21-21 0,20 22 15,1-1-15,42-21 16,1 0-16,20 0 16,-21-21-16,21-1 15,1 1-15,-1 0 0,0 0 0,1 0 16</inkml:trace>
  <inkml:trace contextRef="#ctx0" brushRef="#br0" timeOffset="-50627.99">9588 9483 0,'22'0'15,"-44"0"-15,65-21 0,-22 21 0,-21-22 16,-21 22 0,-22 0-16,22 0 0,0 22 15,-21-1-15,21 0 0,-22 0 16,22 0-16,0 0 0,0 1 0,0-1 15,21 0-15,0 0 16,0 0-16,21-21 0,0 21 0,0 1 16,0-22-16,0 0 0,22 21 15,-1-21-15,-21 0 0,22 21 0,-22-21 16,21 21-16,-21-21 0,0 21 0,1-21 16,-1 21-16,-21 1 15,0-1-15,-43 0 16,22-21-16,0 21 0,-21-21 0,21 21 15,-22-21-15,22 0 0,-21 0 16,21 21-16,-22-21 0,22 0 16,0 0-16,0 22 0,-22-22 0,22 0 0,-21 0 15</inkml:trace>
  <inkml:trace contextRef="#ctx0" brushRef="#br0" timeOffset="-49888.37">2011 11515 0,'0'0'0,"-43"0"16,22 0-16,0 0 0,0 0 15,21 21-15,-21-21 0,21 21 16,0 0 0,0 0-16,21-21 0,0 0 15,21 22-15,22-22 0,-1 0 0,22 0 16,0 21-16,21-21 0,-1 0 16,1 0-16,21 0 0,-21 0 0,21 0 15,0 0-15,0 0 0,-21 0 16,21-21-16,-21 21 0,-22 0 0,1-22 15,-21 22-15,-1 0 0,1 0 0,-43-21 16,0 21-16,0 0 16,-21-21-16,-21 21 15,-21-21-15,20 0 0,-20 21 0,0 0 16,-1 0-16,1-21 16,0 21-16,-22 0 0,22 0 0,0 0 15,20 0-15,-20 0 0,21 0 16,0 0-16,0 0 0,-1-22 0,44 22 31,-1 0-31,0 0 16,21 0-16,1 0 0,20 0 0,-21 0 15,22 0-15,-22 0 0,22 22 0,-22-22 16,-21 21-16,22 0 0,-22 0 16,0 0-16,0 0 0,-21 1 0,0-1 15,0 21-15,-21-21 0,-21 0 16,20 22-16,-20-22 0,0 0 15,-1 21-15,1-20 0,0-1 0,-22 21 16,22-21-16,21 0 0,-22 1 16,43-1-16,0 0 0</inkml:trace>
  <inkml:trace contextRef="#ctx0" brushRef="#br0" timeOffset="-47952.75">5863 11409 0,'0'0'0,"-21"-148"32,21 105-32,0 1 0,0 0 0,0-1 15,0 22-15,0 0 0,0 0 16,0 0-16,0 0 0,-21 21 0,0 0 15,21 21-15,0 21 0,-22-21 16,1 43-16,21-1 0,0 1 16,-21-1-16,21 1 0,0 20 0,0-20 15,-21-1-15,0 1 0,21-1 0,-21 1 16,-1-1-16,1-20 0,-21-1 16,21 22-16,0-43 0,-1 21 15,1-21-15,0 0 0,0 1 16,21-1-16,-21-21 15,21-21-15,0-1 0,0 1 16,-21 0-16,21-21 0,0 21 16,0-22-16,0 1 0,0 0 0,0-1 15,0 1-15,0 0 0,0-1 0,0 1 16,0 0-16,0-1 0,21 22 16,0-21-16,0 42 0,0 0 15,0 0-15,1 21 16,-1 0-16,21 21 0,-21 1 0,0-22 15,1 21-15,-1 1 0,21-1 0,-21 0 16,0-21-16,1 22 16,-1-1-16,0-21 0,21 22 0,-21-22 15,1 0-15,20 0 0,-21-21 0,21 0 16,-20 21-16,20-21 0,-21 0 16,21 0-16,1-21 0,-22 21 0,21-21 15,1 0-15,-22 0 0,21-1 0,-21-20 16,22 21-16,-22-21 0,0-1 15,0 22-15,0-42 0,-21 20 0,0 1 16,0-22-16,0 1 0,0-1 0,0 1 16,0-1-16,-21 1 0,0-1 15,0 1-15,-22 21 0,22-1 16,0 1-16,-21 21 0,21 0 0,-22-1 16,22 22-16,-21 0 0,21 0 15,-22 22-15,1-1 0,21 0 0,-22 21 16,22 1-16,0-1 0,0 21 15,21 1-15,0-22 0,0 22 0,0-1 16,0 1-16,0-22 0,21 22 0,0-22 16,0 0-16,22 1 0,-22-1 15,0 0-15,21-21 0,-20 22 0,20-22 16,0 0-16,-21 0 0,22 0 0,20-21 16,-20 0-16,-1 0 0,0 0 15,22 0-15,-22-21 0,22 21 16,-1-21-16,-21 0 0,22-21 0,-22 20 15,22 1-15,-22-21 0,0 21 16,-20 0-16,20-22 0,-21 1 0,-21 21 16,0 0-16,0-22 0,0 22 0,0 0 15,-21 21-15,0 0 16,0 0-16,-22 0 0,22 0 0,-21 21 16,21-21-16,-1 21 0,1 0 0,0 1 15,0-22-15,21 21 0,0 0 16,0 0-16,0 0 0,21-21 15,0 21-15,0 1 0,1-22 0,-1 21 16,21-21-16,-21 21 16,0-21-16,1 21 0,-1 0 0,-21 0 15,21 1-15,0-1 0,-21 0 0,0 0 16,0 0-16,21 0 0,-21 1 16,0-1-16,21 0 0,-21 0 15,0 0-15,22-21 0,-1 0 16,0 0-16,0 0 15,0 0-15,-21-21 0,21 0 0,1 21 16,-1-21-16,21-22 0,-21 22 16,0 0-16,1-21 0,20 21 15,-21-22-15,0 1 0,0 21 0,1-22 16,-1 1-16,0 21 0,0-21 0,-21 20 16,0 1-16,0 0 15,0 42 1,-21 0-16,0 1 15,0-1-15,21 0 0,-22 0 16,1 21-16,21-20 0,-21-1 0,21 21 16,0-21-16,0 22 0,0-22 0,0 0 15,0 21-15,0-21 0,0 1 16,0-1-16,21-21 16,0 0-16,1 0 0,-1 0 15,21 0-15,-21 0 0,0-21 16,1 21-16,20-22 0,-21 1 0,0 0 15,0 0-15,1 0 0,-22-22 0,0 22 16,0 0-16,0 0 0,0-21 16,0 20-16,0 1 0,-22 0 0,1 0 15,-21 21-15,21 0 0,-22-21 0,22 21 16,-21 0-16,21 0 0,-22 0 16,22 0-16,0 0 0,0 21 0,0-21 15,21 21-15,21-21 31,0 0-31,0 0 0,22 0 16,-22 0-16,21 0 0,0 0 0,1 0 16,-1-21-16,0 21 0,1-21 15,-1 21-15,0-21 0,1-1 0,-1 22 16,0-21-16,-20 21 0,20 0 0,-21 0 16,0 0-16,0 0 0,-21 21 31,0 1-31,0-1 0,0 21 15,0-21-15,0 22 0,0-1 16,0 0-16,-21 1 0,21-1 0,0 21 16,0 1-16,-21-1 0,21-20 15,0 20-15,0 1 0,0-1 0,0 1 16,-21-1-16,21-20 0,-21 20 16,21 1-16,0-22 0,-21 21 0,-1-20 15,1 20-15,21-20 0,0-1 0,-21-21 16,0 21-16,21-20 0,-21-1 15,21 0-15,0 0 0,0-42 32,0 0-32,21 0 0,0-1 15,0-20-15,0 21 0,1-21 0,-1-22 16,-21 22-16,21-1 0,0-20 0,0-1 16,-21 1-16,0-1 0,0 1 15,21-22-15</inkml:trace>
  <inkml:trace contextRef="#ctx0" brushRef="#br0" timeOffset="-47724.88">8191 11959 0,'0'0'0,"22"-63"15,-22-1-15,0 22 0,0 0 0,0-1 16,0 1-16,21 21 0,0 0 16,-21-1-16,21 1 0,0 0 0,0 21 15,1 0-15,-1-21 0,0 21 0,0 0 16,0 0-16,0 0 0,1 0 16,20 0-16,-21 21 0,0 0 0,0 0 15,1 1-15,-22-1 0,0 0 0,0 0 16,0 21-16,0-20 0,0-1 15,-22 0-15,1 21 0,0-21 16,-21 1-16,21-1 0,-22 0 0,22 0 16,-21 0-16,21 0 0,-1-21 15,1 22-15,0-22 0,0 0 16</inkml:trace>
  <inkml:trace contextRef="#ctx0" brushRef="#br0" timeOffset="-45492.07">9229 11451 0,'0'0'0,"0"-21"0,0 0 16,21 0-16,0 21 0,-21-21 0,21-1 16,0 1-16,-21-21 0,21 21 15,1 0-15,-22-1 0,0 1 16,0 0-16,21 0 0,-21 42 31,0 0-31,-21 22 0,-1-1 16,1 0-16,21 22 0,-21-22 0,0 22 15,0-1-15,21-21 0,-21 1 16,-1 20-16,1-20 0,0-1 0,0 0 16,0 1-16,0-22 0,21 21 0,-22-21 15,1 0-15,21 1 16,0-44 15,0 1-31,0 0 0,21 0 16,1 0-16,-22 0 0,21-22 0,0 22 15,0-21-15,0 21 0,-21-22 0,21 1 16,1 21-16,-1 0 0,0-1 16,0 1-16,0 0 0,0 21 15,-21 21-15,22 0 0,-22 1 16,0-1-16,0 0 0,0 21 15,0-21-15,0 1 0,21 20 0,-21-21 16,0 0-16,0 22 0,21-22 0,-21 0 16,21 0-16,-21 0 0,21-21 15,0 21-15,1-21 0,-1 0 16,0 0-16,0 0 0,0 0 0,0 0 16,1-21-16,20 21 0,-21-21 0,21 0 15,-20 0-15,20 0 0,-21-1 16,21-20-16,-20 21 0,20-21 0,-21-1 15,0 1-15,0 0 0,-21-22 0,0 22 16,0-22-16,0 1 0,0-1 16,0 22-16,-21-22 0,-21 1 0,21 21 15,0-1-15,-22 1 0,1 21 0,0-22 16,-1 22-16,1 21 16,0-21-16,-1 21 0,1 0 0,0 0 0,-1 21 15,1 0-15,0 1 16,-1 20-16,1 0 0,21 22 0,0-1 15,-1 1-15,1-22 0,21 22 0,0-1 16,0 1-16,0-22 0,0 0 0,21 1 16,1-1-16,-1 0 0,21-21 15,-21 22-15,22-22 0,-1 0 0,0-21 16,1 21-16,-1-21 0,0 0 0,1 0 16,-1 0-16,0 0 0,22 0 15,-22-21-15,0 21 0,1-21 0,-1 0 16,0 0-16,1-1 0,-1 1 15,-21-21-15,22 21 0,-22-22 0,0 22 16,-21-21-16,0 21 0,0-22 16,21 22-16,-21 0 0,0 0 15,-21 42 1,0 0-16,21 0 16,-21 22-16,-1-22 0,22 21 0,0-21 15,0 22-15,0-22 0,0 0 16,0 21-16,0-20 0,0-1 0,0 0 15,0 0-15,22 0 0,-1-21 16,0 21-16,0-21 0,0 0 0,0 0 16,1 0-16,-1 0 0,0 0 0,0 0 15,21 0-15,-20 0 0,-1-21 0,21 21 16,-21-21-16,0 0 0,1 0 16,-1 0-16,0-1 0,-21 1 15,0-21-15,0 21 0,0-22 0,0 1 16,0 21-16,0-21 0,0-1 0,-21 1 15,0 0-15,-1 20 0,1-20 16,0 21-16,-21 0 0,21 0 0,-1 21 16,-20 0-16,21 0 0,0 21 15,-22 0-15,22 0 0,0 0 0,0 22 16,0-1-16,0 0 0,21 1 16,0-1-16,0 0 0,0 1 15,0-1-15,0-21 0,0 21 0,21-20 16,0 20-16,0-21 0,0 0 0,0-21 15,1 21-15,20-21 0,-21 0 0,0 0 16,22 0-16,-22 0 0,0 0 16,21 0-16,1 0 0,-22-21 0,21 0 15,-21 0-15,22 21 0,-22-42 0,21 20 16,-21 1-16,22-21 0,-22 21 16,0-22-16,0 1 0,-21 21 0,21-21 15,-21 20-15,0 1 0,21 0 0,-21 0 16,0 42-1,0 0 1,-21 0-16,21 22 0,-21-22 0,21 21 16,-21-21-16,21 22 0,0-22 15,0 21-15,0-21 0,0 1 0,0-1 16,0 0-16,0 0 0,21-21 16,0 0-16,0 0 0,1 0 15,-1 0-15,0 0 0,21 0 16,-21 0-16,1-21 0,20 21 0,-21-21 15,0 0-15,0-1 0,1 1 0,-1 0 16,0-21-16,0 21 0,0-22 16,-21 22-16,0-21 0,0 21 15,0-1-15,0 1 0,-21 42 32,21 1-32,-21 20 0,21-21 15,-21 0-15,21 22 0,0-22 0,0 21 16,0-21-16,0 0 0,0 1 15,0-1-15,21 0 0,-21 0 0,21-21 16,21 21-16,-20-21 0,-1 0 0,0 0 16,0 0-16,21 0 0,-20 0 0,-1 0 15,0-21-15,21 21 0,-21-21 16,-21 0-16,22 0 0,-1-1 0,-21 1 16,21 0-16,-21-21 0,0 21 15,0-22-15,0 1 0,0 0 16,-21 20-16,0-20 0,-1 21 0,1-21 15,0 42-15,0-22 0,0 1 0,0 21 16,-1 0-16,1 0 0,0 0 16,42 0-1,0-21 1,1 21-16,20 0 0,-21 0 16,21-21-16,1 21 0,-22 0 0,21 0 15,1 0-15,-1 0 0,0 0 0,1 0 16,-1 0-16,0 0 0,-21 21 15,1 0-15,-1 22 0,0-22 16,-21 21-16,0-21 0,0 22 0,0-1 16,0-21-16,0 21 0,0-20 15,0-1-15,0 21 0,0-21 0,0 0 16,0 1-16,-21-1 0,21 0 16,-21-21-16,-1 0 31,1-21-16,21 0-15,-21 21 0,21-43 16,0 22-16,0 0 0,0-21 16,0-1-16,21 1 0,0 0 0,1-1 15,-1-20-15,21 20 0,0-20 16,1 21-16,-1 20 0,0-20 16,1 21-16,-1 21 0,0 0 0,1 0 15,-1 0-15,-21 21 0,22 21 0,-1-20 16,-21 20-16,0 0 0,0 1 15,1-1-15,-1 0 0,-21 1 16,0-1-16,0 0 0,0-21 0,0 1 0,0 20 16,-21-21-16,-1 0 0,-20 0 0,21 1 15,0-22-15,-22 21 0</inkml:trace>
  <inkml:trace contextRef="#ctx0" brushRef="#br0" timeOffset="-44386.39">2138 13356 0,'0'0'0,"-21"0"0,-1 0 0,22 21 32,22 1-17,20-22 1,0 0-16,22 0 0,20 0 0,1 21 16,0-21-16,21 0 0,-22 0 15,22 0-15,0 0 0,0 0 0,-22 0 16,22 0-16,0 0 0,-21 0 15,-1 0-15,1 0 0,-21 0 0,20 0 16,-41 0-16,-1 0 0,0-21 16,-21 21-16,1 0 0,-22-22 15,0 1 1,-22 21-16,1-21 0,0 21 16,-21-21-16,-1 0 0,22 21 0,-42-21 15,20-1-15,1 22 0,0-21 16,-1 21-16,1-21 0,0 21 0,-1 0 15,22-21-15,0 21 0,0 0 16,21-21-16,21 21 31,21 0-31,-20 0 16,20 0-16,0 0 0,1 21 0,20-21 16,-21 0-16,1 0 0,20 0 15,-20 0-15,-1 0 0,0 0 0,1 0 16,-22 21-16,21-21 0,-21 21 15,0-21-15,1 21 0,-22 1 0,0-1 16,0 0-16,0 0 0,-22 21 16,-20-20-16,21 20 0,-21-21 15,-1 21-15,1 1 0,-22-1 0,22 0 16,-21 1-16,20-22 0,1 21 16,-22 1-16,43-22 0,-21 0 0,21 21 15,-22-21-15,22-21 0,21 22 16,-21-1-16,0-21 15,21 21-15,0-42 32,21 0-32</inkml:trace>
  <inkml:trace contextRef="#ctx0" brushRef="#br0" timeOffset="-43516.06">5842 13462 0,'0'0'0,"-21"-21"0,21 0 16,0 0 0,0-1-16,0 1 15,0 0-15,21 0 16,0 0-16,0 0 0,0-1 15,1 1-15,-1 0 0,0 0 0,0 0 16,0 0-16,0-1 0,1 1 16,-22 0-16,0 0 0,0 0 0,0 0 15,0-1-15,-22 1 0,1 21 0,-21 0 16,21-21-16,-22 21 0,1 0 16,0 0-16,-1 21 0,1-21 0,0 21 15,21 1-15,-22-1 0,1 0 16,21 0-16,0 0 0,-1 0 0,22 1 15,0 20-15,0-21 0,0 0 16,22 0-16,20 1 0,-21 20 16,21-21-16,1 0 0,-1 22 0,0-22 15,1 21-15,-1-21 0,0 22 16,1-22-16,-22 21 0,21 0 0,-21 1 16,1-22-16,-1 21 0,-21-21 0,0 22 15,0-22-15,-21 21 0,-22-21 16,22 1-16,-21 20 0,-1-21 0,-20-21 15,-1 21-15,1-21 0,-1 0 16,1 0-16,-1 0 0,1 0 0,21 0 16,-22 0-16,22-21 0,-1 0 0,1 0 15,21-22-15,0 22 16,0-21-16,-1 0 0,1-1 0,21 1 16,-21 0-16,21-1 0,0 1 0,0 21 15,0-22-15,0 22 0,0 0 16,21 0-16,0 0 0,1 21 0,20 0 15,-21 0-15,21 0 0,-20 0 16,20 21-16,0-21 0,1 21 0,-1 0 16,0-21-16</inkml:trace>
  <inkml:trace contextRef="#ctx0" brushRef="#br0" timeOffset="-42072.88">6435 13462 0,'0'0'0,"42"-21"0,-21 0 15,0 0-15,0-1 0,-21 1 0,0 0 16,0 0-16,0 0 0,0 0 0,-21 21 16,0-22-16,0 22 15,0 0-15,0 0 0,-1 22 0,1-22 16,0 21-16,0 0 0,0 0 16,0 21-16,-1-20 0,22 20 0,0-21 15,-21 21-15,21 1 0,0-1 0,0-21 16,0 22-16,0-1 0,0-21 15,0 0-15,0 22 0,21-22 0,1 0 16,-1 0-16,21 0 16,-21-21-16,22 0 0,-22 0 0,21 0 15,0 0-15,1 0 0,-1 0 0,0 0 16,1-21-16,20 0 0,-20 0 16,-1 0-16,0-1 0,-21 1 0,22-21 15,-1 21-15,-21-22 0,0 1 0,1 0 16,-22 21-16,0-22 0,0 22 15,0 0-15,0 0 0,0 0 0,-22 21 16,1 0-16,-21 0 16,21 0-16,0 0 0,-1 0 15,1 21-15,0 0 0,0 21 0,0-21 0,21 1 16,-21 20-16,21-21 16,0 21-16,0-20 0,0-1 0,0 21 15,21-21-15,0 0 0,0 1 0,0-22 16,0 21-16,22 0 0,-22-21 15,0 0-15,21 21 0,-20-21 0,-1 0 16,21 0-16,-21 0 0,22 0 0,-22 0 16,21 0-16,-21-21 0,0 0 15,22 21-15,-22-21 0,0-22 0,0 22 16,0 0-16,1 0 16,-1-22-16,0 22 0,0 0 0,-21 0 0,0 0 15,0 0-15,0-1 0,0 1 16,-21 21-1,0 21 1,0 1-16,21-1 0,-22 0 0,22 0 16,0 0-16,0 22 0,0-22 15,0 0-15,0 0 0,0 0 0,0 0 16,22 1-16,-1-1 16,0-21-16,0 0 0,0 0 0,0 0 15,1 0-15,-1 0 0,21 0 0,-21 0 16,22 0-16,-1-21 0,-21 21 15,21-22-15,-20 1 0,20 0 0,-21 0 16,0 0-16,0-22 0,1 22 16,-1-21-16,-21 21 0,0-22 15,0 1-15,0 0 0,0 21 0,0-22 16,-21 22-16,-1-21 0,-20 21 16,21-1-16,0 22 0,-22-21 0,22 21 15,-21 0-15,21 0 0,-22 0 0,1 21 16,21-21-16,0 22 0,0-1 15,-1 0-15,1 21 0,0-21 0,21 1 16,0 20-16,0-21 0,0 21 0,0 1 16,0-22-16,21 0 15,0 21-15,1-20 0,-1-1 0,0-21 16,0 21-16,21 0 0,-20-21 0,20 0 16,-21 0-16,21 0 0,-20 0 15,20 0-15,0 0 0,-21 0 0,22-21 16,-1 0-16,-21 0 0,22-1 15,-1 1-15,-21 0 0,0 0 0,0-21 16,1 20-16,-1-20 0,0 0 0,-21-1 16,0 22-16,21-21 0,-21 0 15,21 20-15,-21 1 0,0-21 0,0 21 16,0 42 15,-21 0-31,21 0 0,-21 0 16,21 1-16,0 20 0,-21-21 0,21 21 15,0 1-15,0-1 0,0-21 16,0 22-16,0-1 0,0-21 0,0 21 16,21-20-16,0-1 0,0 0 0,0 0 15,1 0-15,-1-21 0,0 0 16,0 21-16,0-21 0,0 0 0,22 0 16,-22 0-16,0-21 0,0 21 15,0-21-15,22 0 0,-22 0 0,0 0 16,0-1-16,0 1 0,-21-21 15,22 21-15,-1-22 0,-21 1 16,0 0-16,21-1 0,-21 1 0,21 0 16,-21 21-16,0-22 0,0 22 0,0 0 15,0 0-15,0 0 0,-21 42 32,0 0-32,0 0 0,-1 0 0,22 22 15,-21-22-15,0 21 0,21 0 16,-21 1-16,21-22 0,0 21 0,0 1 15,0-1-15,0-21 0,0 21 16,0-20-16,0-1 0,21 0 0,-21 0 16,21-21-16,0 21 0,1-21 0,-1 0 15,0 0 1,21 0-16,-21 0 0,1 0 0,-1-21 16,21 0-16,-21 0 0,22 0 0,-22-1 15,21 1-15,0-21 0</inkml:trace>
  <inkml:trace contextRef="#ctx0" brushRef="#br0" timeOffset="-41564.17">9419 13081 0,'0'0'0,"0"-42"0,21 21 0,-21-1 0,21 1 15,-21 0-15,0 42 32,0 0-32,0 1 0,-21-1 0,0 21 15,21-21-15,0 22 0,-21-1 16,0 0-16,21 1 0,-21-1 0,21 0 15,0 1-15,0-1 0,0 0 0,0 1 16,0-22-16,0 21 0,0-21 16,0 0-16,0 1 0,0-1 0,0 0 15,0 0-15,0-42 32,0 0-32,0 0 15,0-1-15,0 1 0,21 0 16,0-21-16,-21-1 0,21 22 0,0-21 15,0 21-15,1-22 0,-1 22 16,21 0-16,-21 0 0,22 0 16,-1 0-16,-21 21 0,21 0 0,1 0 15,-1 0-15,0 0 0,1 21 0,-22 0 16,21 0-16,-21 21 0,1-20 16,-1 20-16,-21 0 0,0 1 0,0-1 15,-21 0-15,-1 1 0,1-22 0,-21 21 16,0-21-16,20 0 0,-20 22 15,0-22-15,-1-21 0,1 21 0,0 0 16,21-21-16,-22 0 0,22 0 0,0 0 16,-21 0-16,20 0 0,1 0 15,21-21 1,0 0-16,0 0 0,21 21 16,1-21-16,-1 21 15,0-22-15,21 22 0,1-21 0,-1 21 16,0-21-16</inkml:trace>
  <inkml:trace contextRef="#ctx0" brushRef="#br0" timeOffset="-40752.64">10393 13441 0,'42'-21'16,"-84"42"-16,84-63 0,-42 20 15,-21 22 1,0 0-16,0 0 0,-1 0 0,1 0 15,0 0-15,0 0 0,-21 22 0,20-1 16,1-21-16,0 21 0,0 21 16,0-21-16,0 22 0,-1-22 0,22 21 15,0-21-15,0 1 0,0 20 0,0-21 16,0 0-16,0 0 0,0 1 16,22-1-16,-1-21 0,0 0 15,0 0-15,0 0 0,0 0 0,1 0 16,-1-21-16,0-1 0,0 22 15,0-21-15,0 0 0,1-21 0,-22 21 16,0-22-16,21 1 0,-21 21 16,21-22-16,-21 22 0,0-21 15,0 21-15,0 0 0,0-1 0,21 22 16,-21 22 0,0-1-1,0 21-15,0-21 0,0 0 16,0 22-16,0-22 0,0 21 15,0-21-15,21 1 0,-21 20 0,21-21 16,1 0-16,-1 0 0,0 1 16,0-1-16,0-21 0,0 0 15,1 21-15,-1-21 0,0 0 0,0 0 16,0 0-16,0 0 16,1 0-16,-22-21 0,21 21 15,-21-21-15,0-1 0,0 1 0,0-21 16,21 21-16,0-22 0,-21 22 0,21-21 15,0 0-15,1 20 0,-1-20 16,0 21-16,0 0 0,0 0 0,22-1 16,-1 22-16,-21 0 0,21 0 0,1 0 15,-1 0-15,0 0 0,1 0 16,-1 22-16,-21-1 0,0 0 16,22 0-16,-43 21 0,21-20 0,-21 20 15,0 0-15,0 1 0,0-22 16,0 21-16,0-21 0,0 22 0,0-22 15,0 0-15,0 0 0,0 0 0,0 0 16,-21 1-16,0-22 16,-1 0-16,1 0 15,0 0-15,21-22 0,0 1 16,0 0-16,0 0 0,0 0 16,0-22-16,0 22 0,21-21 0,0 0 15,22-1-15,-22-20 0,21 20 0,1 1 16,-1 0-16,0-1 15,1 1-15,-1 21 0,0 0 0,22 0 16,-22-1-16,-21 1 0,22 21 0,-1 0 16,-21-21-16,0 21 0,0 0 15</inkml:trace>
  <inkml:trace contextRef="#ctx0" brushRef="#br0" timeOffset="-39944.36">2349 15304 0,'0'0'0,"22"0"32,-44 21-17,22 0 1,22-21-16,-1 0 15,21 0-15,0 0 16,22 0-16,-1 21 0,1-21 0,21 0 16,-1 0-16,1 0 0,0 0 15,-1 0-15,22 0 0,0 0 0,0 0 16,-22 0-16,22-21 0,-21 21 0,21 0 16,-43-21-16,1 21 0,-1 0 15,-20 0-15,-1-21 0,0 21 0,-21 0 16,-21-22-1,-21 1-15,0 21 16,-21-21-16,21 21 16,-22-21-16,1 21 0,21 0 0,-22 0 0,1-21 15,21 21-15,0 0 0,0-21 16,-1 21-16,44 0 31,-1-22-31,21 22 0,-21 0 16,22 0-16,-1 0 0,-21 0 0,21 0 15,1 22-15,-1-1 0,-21 0 16,0 0-16,1 0 0,-1 0 0,-21 22 16,21-22-16,-21 0 0,0 21 15,0-20-15,-21-1 0,0 21 0,-1-21 16,-20 0-16,21 1 0,-21 20 0,-1-21 16,22-21-16,-21 21 0,21 0 15,-1-21-15</inkml:trace>
  <inkml:trace contextRef="#ctx0" brushRef="#br0" timeOffset="-39426.41">6159 15134 0,'0'0'0,"-21"-21"0,21-21 0,-21 21 16,21-1-16,0-20 0,-21 21 15,21-21-15,-21 20 0,21-20 16,-21 21-16,21 0 0,0 0 0,0-1 16,0 44-1,0 20-15,0 0 16,0 1-16,0 20 0,0 1 15,0-1-15,0 22 0,0-22 0,0 1 16,0-1-16,0 1 0,0-22 0,0 22 16,0-22-16,0 0 0,-22 1 15,22-22-15,0 0 0,-21 0 0,21 0 16,0 0-16,0-42 31,0 0-31,-21 0 16,0 0-16,0 0 15</inkml:trace>
  <inkml:trace contextRef="#ctx0" brushRef="#br0" timeOffset="-38839.74">5694 15155 0,'0'0'0,"-21"-42"0,21-148 32,21 168-32,0 1 0,21-21 0,1 21 15,-1 0-15,21 21 0,-20 0 16,20 0-16,-20 0 0,20 0 0,-21 0 15,22 21-15,-22 21 0,1-21 16,-1 22-16,0-1 0,1 0 16,-22 22-16,0-22 0,-21 22 0,0-22 15,0 0-15,0 1 0,-21-1 16,-22 0-16,22 1 0,0-1 0,-21-21 16,21 0-16,-22 22 0,22-43 0,-21 21 15,21 0-15,-22-21 0,22 0 16,-21 0-16,21 0 0,-1 0 0,1-21 15,0 0-15,21-1 0,0 1 16,0-21-16,0 21 0,21-22 0,0 1 16,1 21-16,20 0 0,0 0 15,1-1-15,-1 1 0,0 21 16,1 0-16,20 0 0,1 21 0,-22 1 16,21-1-16,1 0 0,-22 0 15,22 21-15,-22-20 0,0 20 0,-20 0 16,-1-21-16,0 22 0,-21-1 0,0-21 15,0 22-15,-21-22 0,0 21 16,-1-21-16,-20 22 0,0-1 0,-1-21 16,1 0-16,0 0 0,-22 1 15,22-1-15,0 0 0,-1-21 0,1 0 16,0 0-16,20 0 0,-20 0 16,0 0-16,21-21 0,-22 21 15,1-21-15,21-1 0,-22 1 0,22 0 16,0 0-16,21 0 0,0 0 15,0-1-15,0 1 0,0 0 0,21 0 16,0 0-16,1 0 0,20-1 0,0 1 16,1 0-16,-1 0 0,0-21 15,22 20-15,-1 1 0,1 0 0,-1-21 16,1 21-16,-1-1 0,1-20 16,-1 21-16,-20 0 0</inkml:trace>
  <inkml:trace contextRef="#ctx0" brushRef="#br0" timeOffset="-36812.05">6985 15304 0,'21'0'0,"-106"0"0,149 0 16,-22 21-16,-21 0 0,-21 0 0,22 0 15,-22 0-15,0 22 0,0-22 16,0 21-16,0-21 0,0 22 16,0-22-16,0 21 0,0-21 0,-22 22 15,22-22-15,0 0 0,0 0 0,0 0 16,0 1-16,0-1 16,22-21-1,-1 0-15,0 0 16,0-21-16,0-1 0,0 22 0,-21-21 15,22-21-15,-1 21 0,21 0 0,-42-1 16,21-20-16,0 0 0,1-1 16,-1 22-16,0-21 0,-21 0 0,0-1 15,21 22-15,-21 0 0,21 0 16,-21 42 0,0 21-1,0-21-15,0 1 0,0 20 16,0-21-16,0 21 0,0 1 0,0-22 15,-21 21-15,21-21 0,0 22 16,0-22-16,0 0 0,21 0 0,-21 0 16,21 1-16,1-1 0,-1-21 0,21 0 15,-21 0-15,0 0 0,22 0 16,-22 0-16,21 0 0,1 0 0,-1-21 16,-21-1-16,21 1 0,-20 0 15,20 0-15,-21-21 0,0-1 16,0 1-16,1 0 0,-1-22 0,0 22 15,-21-22-15,0 1 0,21-1 16,-21 1-16,0-1 0,0 22 0,0 0 16,0 20-16,0-20 0,0 21 0,-21 42 31,0 0-31,21 0 0,-21 22 16,-1-1-16,22 0 0,0 22 15,0-1-15,0-20 0,0 20 0,0-20 16,0 20-16,0-21 0,0 1 0,0-1 15,0-21-15,22 22 16,-1-22-16,0 0 0,0 21 0,0-42 16,0 21-16,1-21 0,20 0 0,-21 0 15,0 0-15,0 0 0,22 0 16,-22 0-16,0-21 0,0 0 0,22-21 16,-22 21-16,0-22 0,0 1 15,0 0-15,0-1 0,1-20 0,-1-1 16,0 1-16,0-1 0,0 1 0,0-1 15,1 1-15,-22 20 16,0 1-16,0 0 0,0-1 0,0 22 0,0 0 16,-22 21-1,1 21-15,0 0 16,21 1-16,-21 20 0,0 21 0,0-20 16,21 20-16,-22 1 0,22-1 15,0 1-15,0-22 0,0 22 0,0-22 16,0 0-16,0 1 0,0-1 15,0-21-15,0 0 0,22 0 0,-1 1 16,0-1-16,0-21 0,0 0 0,0 0 16,22 0-16,-22 0 0,21 0 15,1 0-15,-1-21 0,0-1 0,1 1 16,-1 0-16,0 0 0,1-21 16,-1 20-16,-21 1 0,21-21 0,-20 21 15,-1 0-15,0-1 0,-21 1 16,0 0-16,0 0 0,0 42 31,0 0-31,0 0 0,0 1 16,-21-1-16,21 21 0,-21-21 15,21 0-15,0 1 0,0 20 0,0-21 16,0 0-16,0 0 0,0 1 0,0-1 16,21-21-16,0 21 0,0 0 15,0-21-15,0 0 0,1 0 0,-1 0 16,21 0-16,-21 0 0,0 0 0,1 0 15,20 0-15,-21-21 0,0 21 16,0-21-16,1 0 0,-1-1 16,0-20-16,-21 21 0,0-21 0,21 20 15,-21-20-15,0 0 0,0-1 16,0-20-16,0 21 0,-21-1 0,21 1 16,-21 0-16,0-1 0,-1 22 0,1 0 15,0 0-15,0 21 0,0 0 16,0 0-16,-22 0 0,22 21 0,0 0 15,0 0-15,0 22 0,-22-1 16,22 0-16,21 1 0,-21-1 0,21 0 16,0 1-16,0-1 0,0 85 31,21-106-31,0 0 0,0-21 0,22 21 16,-22-21-16,21 0 0,-21 0 0,22 0 15,-1 0-15,-21 0 0,22 0 16,-1-21-16,-21 0 0,21 0 0,1 0 15,-22 0-15,0-1 0,21 1 0,-20-21 16,-1 21-16,21-22 0,-21 22 16,0 0-16,1-21 0,-1 42 0,0-21 15,-21-1-15,21 22 16,-21 22 0,0-1-16,0 0 0,0 0 15,0 0-15,0 0 16,0 1-16,0-1 0,0 0 0,-21 0 15,21 0-15,0 0 0,-21 1 16,21-1-16,0 0 0,-21-21 16,21 21-16,0 0 15,0-42 17,0 0-32,0 0 0,21 0 15,0-1-15,21-20 0,-21 0 0,22-1 16,-22 1-16,21 0 15,1-1-15,-22 22 0,21-21 0,0 21 16,-20-22-16,-1 43 0,0-21 16,0 21-16,0 0 0,0 0 0,1 21 15,-1 1-15,-21-1 0,0 0 0,0 0 16,0 21-16,0-20 0,0 20 16,0-21-16,0 21 0,0-20 0,0-1 15,0 21-15,0-21 0,21 0 0,-21 1 16,21-22-16,0 21 0,-21 0 15,21-21-15,1 0 0,-1 21 0,0-21 16,0 0-16,0 0 16,0 0-16,22 0 0,-22-21 0,0 0 15,0 21-15,22-21 0,-22-1 16,0-20-16,21 21 0,-21 0 0,1-22 16,20 1-16,-21 0 0,0-1 15,0 1-15,1 0 0,-1-1 0,-21 1 16,0 21-16,0 0 0,0 0 15,0-1-15,-21 22 16,-1 0-16,1 22 0,0-1 0,-21 0 16,21 0-16,21 0 0,0 22 15,0-1-15,0-21 0,0 21 0,0-20 16,21 20-16,0-21 0,21 0 16,-21 22-16,22-22 0,-1 0 0,0 0 15,-20-21-15,20 21 0,-21 0 16,0 1-16,0-22 0,1 21 15,-22 0-15,0 0 0,0 0 16,-22-21-16,1 0 16,-21 21-16,21-21 0,0 0 15,-22 0-15,1 0 0,21 0 0,0 0 16,-22 0-16,22 0 0,0 0 0,0-21 16,0 0-16,-1 21 0,22-21 15,-21 0-15,0 0 0,0-1 0,0-20 16,0 21-16</inkml:trace>
  <inkml:trace contextRef="#ctx0" brushRef="#br0" timeOffset="-36435.18">7874 14859 0,'0'0'0,"-21"0"0,-22 0 0,65 0 16,-1-21 0,42 21-16,-20-21 0,20 21 15,1-21-15,-1-1 0,22 22 0,-1-21 16,1 0-16,21 21 0,0-21 0,0 21 15,-1-21-15,1 21 0,0-21 16,0 21-16,-21-22 0,-1 22 0,1 0 16,-22 0-16,-20-21 0,20 21 15,-42 0-15,22 0 0,-22 0 0,0 0 16,0 0-16</inkml:trace>
  <inkml:trace contextRef="#ctx0" brushRef="#br0" timeOffset="-20892.5">8763 16870 0,'0'0'0,"0"21"0,0 0 16,0 0-1,0 1 1,0-1-16,0 0 16,0 0-1,0 0 1,-21 0-1,21 1 1,0-1 0,-21-21-16</inkml:trace>
  <inkml:trace contextRef="#ctx0" brushRef="#br0" timeOffset="-20707.6">8826 17251 0,'22'0'31,"-44"0"0,22 21-15,-21-21-16,21 21 0,0 0 16,-21 1-16</inkml:trace>
  <inkml:trace contextRef="#ctx0" brushRef="#br0" timeOffset="-20508.72">8805 17526 0,'0'21'0,"0"-42"0,0 63 16,0-20 0,21-44 62</inkml:trace>
  <inkml:trace contextRef="#ctx0" brushRef="#br0" timeOffset="-20238.87">8953 17674 0</inkml:trace>
  <inkml:trace contextRef="#ctx0" brushRef="#br0" timeOffset="-19945">9102 17928 0,'0'0'0,"0"21"16,-22-21-16,1 0 0,0 0 16,21 22-1,-21-22-15,21-22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7T03:53:20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7197 11155 0,'0'21'47,"0"0"-31,0 0-16,0 1 15,0-1-15,0 0 16</inkml:trace>
  <inkml:trace contextRef="#ctx0" brushRef="#br0" timeOffset="1295.27">6943 11324 0,'21'0'0,"-42"0"0,63 0 15,-21 0-15,0 0 16,0-21-16,1 0 16,-1 0-16,0 0 0,-21-1 0,21 1 15,0 0-15,-21 0 0,0 0 16,0-22-16,0 22 0,0 0 0,0-21 15,0 21-15,0-1 0,-21 1 16,-21 0-16,21 0 0,-22 21 16,1 0-16,-22 0 0,1 0 0,-1 0 15,1 0-15,-22 0 0,22 21 0,-1 21 16,-20-20-16,41 20 0,-20-21 16,20 21-16,1 1 0,21 20 0,-21-20 15,42-1-15,0 0 0,0 1 16,0-22-16,0 21 0,0-21 0,0 0 15,21 1-15,0-22 0,21 0 16,-21 0-16,22 0 0,-1 0 0,22 0 16,-22 0-16,0 0 0,22-22 0,-1 1 15,-20 0-15,20 0 16,-21 0-16,1 0 0,-1-1 0,0-20 16,-20 21-16,-1-21 0,0 20 15,0 1-15,0 0 0,-21-21 0,0 21 16,0-1-16,0 44 31,-21-1-31,21 0 0,-21 0 16,0 0-16,0 22 0,21-1 15,-22 0-15,1 1 0,0 20 0,21-21 16,-21 22-16,0-1 0,0 1 0,-1-1 16,1 22-16,21 0 0,-21-1 15,0 22-15,0-21 0,0 0 16,-1-1-16,1 22 0,0-21 0,0-1 15,21 1-15,-21 0 0,0-1 16,-1-20-16,22-1 0,-21 1 0,0-1 16,21-20-16,-21-1 0,0 0 15,0-20-15,-1-1 0,1 0 0,0-21 16,-21 0-16,21 0 0,-22 0 0,22 0 16,-21 0-16,-1-42 0,1 20 15,0-20-15,-1 0 0,22-22 0,-21 1 16,21-1-16,0-20 0,21-1 15,0-21-15,0 21 0,0 1 0,21-22 16,0 0-16,0 21 0,0 1 16,22 20-16,-1-20 0,-21 20 15,21 1-15,1 20 0,-1 1 0,0 0 16,1-1-16,-1 1 0,0 0 0,22-1 16,-1 1-16,1 21 0,-1-22 15,1 1-15,-1 0 0,1 21 0,-1-22 16</inkml:trace>
  <inkml:trace contextRef="#ctx0" brushRef="#br0" timeOffset="1882.93">7239 11367 0,'21'0'0,"0"0"0,0-22 15,1 22-15,-1-21 0,-21 0 16,21 0-16,21 0 0,-21-22 0,1 22 15,-1 0-15,21-21 0,-21 21 0,0-1 16,1-20-16,-1 21 0,-21 0 16,0 0-16,0-1 0,-21 1 15,-1 21-15,-20 0 16,21 0-16,0 21 0,-22 1 0,22-1 16,0 0-16,-21 21 0,21 1 0,-1-1 15,1 0-15,0 1 0,0-1 16,21 0-16,0 1 0,0-1 15,0 0-15,0-21 0,21 1 16,-21 20-16,21-42 0,22 21 0,-22 0 16,21-21-16,0 0 0,1 0 0,20 0 15,1 0-15,-1-21 0,1 0 16,-1 0-16,22 0 0,-22-22 0,1 1 16,-1 0-16,-20-22 0,20 22 15,-20-22-15,-1 1 0,-21-1 0,21 22 16,-20-22-16,-1 1 0,0-1 0,0 22 15,-21 0-15,0-1 16,0 1-16,0 21 0,0 0 0,0 0 16,-21 42-16,0-21 15,0 42-15,-1-21 0,1 22 16,0-1-16,-21 0 0,21 1 0,-1 20 16,1-21-16,0 22 0,21-22 15,-21 22-15,21-22 0,0 22 0,0-22 16,0 0-16,0 1 0,0-1 0,0 0 15,21-21-15,-21 1 0,21-1 16,0 0-16,22 0 0,-22-21 0,0 0 16,0 0-16,22 0 0,-22 0 15,0 0-15,0-21 0,0 0 16,0 0-16,1-22 0,-22 22 0</inkml:trace>
  <inkml:trace contextRef="#ctx0" brushRef="#br0" timeOffset="2046.84">8086 11134 0,'0'0'16,"-43"0"-16,22 0 0,0 0 0,0-21 16,42 21-1,0 0-15,21 0 16,-20 0-16,20 0 0,0-22 0,1 22 16,20 0-16,-21 0 0,22-21 15,-1 21-15,1-21 0,21 0 16,-1 21-16</inkml:trace>
  <inkml:trace contextRef="#ctx0" brushRef="#br0" timeOffset="2555.55">9546 10689 0,'0'0'0,"-21"0"0,21-21 15,-21 21-15,0 0 0,-1 0 0,1 0 16,0 0-16,0 0 15,21 21-15,-21 0 0,-22 1 0,22 20 16,0-21-16,0 21 0,-21 1 0,-1 20 16,1 1-16,0-1 0,-1 1 15,-20-1-15,20 1 0,1-1 0,0 1 16,-1-22-16,1 0 0,21 1 0,0-1 16,0-21-16,21 0 0,-22 1 15,22-1-15,0 0 0,22-21 16,-1 0-1,0-21-15,0 21 0,0-21 0,22-22 16,-22 22-16,21-21 0,0-1 0,1-20 16,-1-1-16,0 1 15,1-22-15,20 22 0,-20-1 0,-1 1 16,0-1-16,1 1 0,-22 20 0,21 22 16,-42-21-16,21 21 0,-21 42 15,0 0 1,-21 0-16,21 22 0,-21-22 15,0 21-15,0 0 0,-1 1 0,22 20 16,-21-20-16,0 20 0,21-21 0,0 22 16,0-22-16,-21 22 0,21-22 15,0 0-15,0-20 0,0 20 0,0-21 16,0 21-16,0-20 0,0-1 0,-21 0 16,0-21-1,-1 0 1,1 0-16,0 0 0,0-21 0</inkml:trace>
  <inkml:trace contextRef="#ctx0" brushRef="#br0" timeOffset="3583.96">8826 11324 0,'0'0'0,"0"-21"0,0 0 16,22 21-16,-1 0 16,0 0-16,21 0 0,1-21 15,-22 21-15,42-21 0,-20 21 0,-1-22 16,21 22-16,-20-21 0,20 21 0,1-21 15,-1 0-15,1 0 16,20 0-16,1-1 0,-21 1 0,-1 0 16,22-21-16,-22 21 0,-20-1 0,-1-20 15,0 0-15,1 21 0,-22-1 16,-21-20-16,0 21 0,0 0 0,0 0 16,-21 21-1,-1 0-15,1 0 0,0 21 16,0 0-16,-21 0 0,20 0 0,1 22 15,-21-22-15,21 21 0,0 0 16,-22 22-16,22-22 0,0 22 0,0-22 16,0 22-16,-1-1 0,22-21 0,0 1 15,0-1-15,0 0 16,0-20-16,0 20 0,0-21 0,22 0 16,-22 0-16,42 1 0,-21-22 0,0 0 15,22 0-15,-22 0 0,21 0 16,0 0-16,1-22 0,-1 1 0,0 0 15,1-21-15,20-1 0,-20 1 16,-1-21-16,0-1 0,22 1 0,-22-1 16,0 1-16,1-1 0,-1 1 0,0-1 15,-20 22-15,20-1 0,-21 1 16,0 0-16,0 21 0,-21-1 0,0 1 16,-21 21-1,-21 0-15,21 21 16,0 1-16,-1 20 0,1-21 0,-21 21 15,21 1-15,0-1 0,-22 0 16,22 22-16,0-22 0,0 22 0,0-1 16,-1-20-16,1-1 0,21 21 0,0-20 15,0-1-15,0-21 0,0 22 16,0-22-16,0 21 0,21-21 0,1 0 16,20-21-16,-21 22 0,0-22 0,22 0 15,-1 0-15,0 0 0,1-22 16,-1 1-16,0 0 0,1 0 0,-1-21 15,0-1-15,1 22 16,-1-42-16,0 20 0,-21 22 0,1-21 16,-1-1-16,-21 22 0,0 0 0,0 0 15,0 0-15,-21 21 16,-1 0-16,1 0 0,0 0 0,0 0 16,0 21-16,0 0 0,21 0 0,-22 0 15,22 1-15,0-1 0,-21 0 16,21 21-16,0-21 0,0 1 0,0-1 15,0 21-15,0-21 0,21 0 16,1-21-16,-1 22 0,-21-1 0,21-21 16,0 0-16,0 21 0,0-21 0,1 0 15,20 0-15,-21 0 0,0 0 16,22-21-16,-22 21 0,0-21 16,21-1-16,-21 1 0,22-21 0,-22 21 15,0 0-15,0-22 0,22 22 16,-22 0-16,-21 0 0,21 0 0,0-1 15,0 1-15,-21 42 32,0 1-32,0-1 0,0 0 15,0 0-15,0 0 0,-21 0 16,21 22-16,0-22 0,-21 0 0,21 0 16,0 0-16,0 1 15,0-1-15,0 0 16,21-21-1,-21-21-15,21 0 16,-21-1-16,21 1 0</inkml:trace>
  <inkml:trace contextRef="#ctx0" brushRef="#br0" timeOffset="3759.86">11663 10880 0,'0'0'0,"-21"0"0,-1-21 0,1-1 16,0 1-1,0 21-15,21-21 16</inkml:trace>
  <inkml:trace contextRef="#ctx0" brushRef="#br0" timeOffset="3979.73">9991 10922 0,'0'0'0,"-43"21"16,-20-21 0,84 0-1,0 0-15,0 0 0,22 0 16,-22 0-16,42 0 0,-20 0 15,20 0-15,-21 0 0,22 0 0,-1 0 16,1 0-16,-1-21 0,1 21 0,-1 0 16,22 0-16,0-21 0</inkml:trace>
  <inkml:trace contextRef="#ctx0" brushRef="#br0" timeOffset="5603.81">12150 10647 0,'0'0'0,"0"-21"0,-22 21 15,22-21-15,0-1 16,-21 22-16,0 0 15,21 22-15,0-1 16,0 0-16,0 0 0,-21 0 0,21 22 16,-21-22-16,21 21 0,-21 0 15,-1 1-15,22-1 0,-21 22 0,-21-22 16,21 21-16,0-20 0,-1 20 0,1 1 16,0-22-16,0 0 0,21 1 15,-21-1-15,0 0 0,-1 1 0,22-22 16,-21 0-16,21 0 0,-21 0 15,0-21-15,0 0 16,0 0-16,21-21 16,0 0-16,0 0 15,0-21-15,0 20 0,0-20 16,21 0-16,21-1 0,-21 1 0,22 0 16,-22-1-16,42 22 0,-20-21 15,-1 21-15,0 0 0,22-1 0,-22 22 16,0 0-16,1 0 0,-1 0 0,0 0 15,-20 22-15,-1-1 0,0 0 16,0 0-16,-21 21 0,0 1 0,0-22 16,0 21-16,-21-21 0,0 22 15,0-22-15,-22 21 0,1-21 0,0 1 16,-1-1-16,1 0 0,0 0 0,-1 0 16,1-21-16,0 0 0,20 21 15,-20-21-15,21 0 0,-21 0 16,20 0-16,1 0 0,0 0 0,0 0 15,21-21 1,21 21 15,0 0-31,0 0 0,1 21 16,-1-21-16,0 0 0,21 0 0,1 0 16,-1 0-16,0 0 0,1 0 0,20 0 15,-21 0-15,22-21 0,-22 21 16,22-21-16,-22 0 0,0 0 0,1 0 15,-1-1-15,0-20 0,1 0 16,-22 21-16,21-22 0,-21 1 16,1 0-16,-1-1 0,0 1 0,0 21 15,-21 0-15,21-1 0,-21 44 32,0-1-17,-21 21-15,0-21 0,0 22 0,21-22 16,-21 21-16,-1 0 0,22 1 0,-21-22 15,21 21-15,0-21 0,0 1 16,0-1-16,0 21 0,21-21 16,1 0-16,-1 1 0,0-22 0,21 0 15,-21 0-15,1 0 0,20 0 16,-21 0-16,0 0 0,22-22 16,-1 1-16,-21 0 0,21-21 0,1 21 15,-1-22-15,0 1 0,1 0 16,-22-1-16,21 22 0,-21 0 0,1-21 15,-22 20-15,-22 22 32,1 22-32,0-1 0,0 0 15,0 0-15,0 0 0,-1 22 16,22-22-16,0 0 0,-21 0 0,21 0 16,0 0-16,0 1 0,0-1 0,0 0 15,0 0-15,21-21 0,1 21 16,-1-21-16,21 0 0,-21 21 15,22-21-15,-22 0 0,21 0 0,0 0 16,1 0-16,-1-21 0,0 0 16,1 0-16,-1-21 0,0-1 0,-20 1 15,20-22-15,0 22 0,1-21 0,-1-22 16,0 21-16,1 1 0,-1-1 16,0 1-16,-21-1 0,22 22 0,-22-21 15,-21 20-15,0 1 0,0 21 16,0 0-16,0-1 0,0 1 15,-21 42 1,0 1-16,-1-1 0,1 0 16,0 21-16,0 1 0,0-1 0,0 0 15,-1 1-15,1-1 0,21 21 0,-21-20 16,21 20-16,-21-20 0,21 20 16,-21-21-16,21 22 0,0-22 0,0 1 15,0-1-15,0 0 0,0-21 16,0 22-16,21-22 0,0 0 0,0 0 15,0 0-15,1 1 0,20-22 0,-21 0 16,21 0-16,1 0 0,-1 0 16,0-22-16,1 1 0,-1 0 15,22 0-15,-22-21 0,0 20 0,1-20 16,-1 0-16,-21-1 0,0 1 16,0 21-16,-21-21 0,0 20 0,0 1 15,0 0-15,-21 21 0,0 0 16,-21 0-16,-1 0 0,1 21 0,0 0 15,-1 22-15,1-22 0,21 0 0,0 21 16,0-20-16,21 20 0,0 0 16,0-21-16,0 1 0,0 20 0,0-21 15,21 0-15,0 0 0,0 1 16,21-22-16,-20 21 0,20-21 0,0 0 16,1 0-16,-1 0 0,0 0 15,1 0-15,-1 0 0,0 0 16,1 0-16,-22-21 0,21-1 0,0 1 15,-20-21-15,20 21 0,-21 0 0,0-22 16,-21 22-16,0-21 0,0 21 16,0-22-16,0 1 0,-21 21 0</inkml:trace>
  <inkml:trace contextRef="#ctx0" brushRef="#br0" timeOffset="5794.69">13822 10880 0,'0'21'16,"21"0"0,0-21-16,0 0 0,0 0 15,1 0-15,-1 0 0,21 0 16,-21 0-16,22 0 0,-22 0 0,21 0 16,0 0-16,-20 0 0,20 0 0,-21 0 15,0 0-15,-21 21 0</inkml:trace>
  <inkml:trace contextRef="#ctx0" brushRef="#br0" timeOffset="7306.83">7768 12615 0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7T04:03:56.9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4297 2350 0,'0'0'0,"0"-22"0,0 1 0,0 0 16,0-21-16,21 21 0,-21-1 0,21 1 15,-21 0-15,21-21 0,0 21 16,-21-1-16,22 1 0,-1 0 0,0 0 16,0 21-16,0-21 0,22 0 15,-22 21-15,0 0 0,0 0 0,21 0 16,-20 21-16,-1 0 0,21 21 16,-21-21-16,22 22 0,-22 20 15,0-20-15,0 20 0,0 22 16,0-22-16,1 22 0,-22-22 0,0 22 15,0-21-15,0 20 0,0-20 16,0-1-16,0 1 0,-22-1 0,1 1 16,21-22-16,-21 22 0,21-22 15,-21-21-15,21 21 0,0-20 0,0-1 16,0 0-16,0-42 16,0 0-1,0-22-15,0 1 0,21 0 16,21-1-16,-20-20 0,-1 20 15,21-20-15,0-1 0,1 1 16,-1-22-16,0 22 0,1-22 0,-1 22 16,22-22-16,-22 21 0,0 1 15,1-1-15,-1 1 0,0 21 0,-21-22 16,22 22-16,-22 21 0,0-22 16,0 22-16,-21 0 0,21 0 15,1 21 1,-22 21-16,0 0 15,0 0-15,0 0 0,0 22 16,0-1-16,0-21 0,0 22 16,0-1-16,0 0 0,0 1 15</inkml:trace>
  <inkml:trace contextRef="#ctx0" brushRef="#br0" timeOffset="764.56">5503 3260 0,'0'0'0,"0"21"31,21-42-31,1 21 0,-1-21 0,0-1 16,0 1-16,21 0 16,-20-21-16,20 21 0,-21-1 0,21 1 15,1-21-15,-1 21 0,-21-22 0,22 1 16,-22 21-16,21-21 0,-21 20 15,-21-20-15,0 21 0,0 0 0,0 0 16,-42 21 0,21 0-16,0 21 0,-22 0 15,1 0-15,0 21 0,-1-20 16,1 20-16,0 0 0,20-21 0,1 22 16,0-1-16,21 0 0,0-20 15,0 20-15,0 0 0,21-21 0,0 22 16,-21-22-16,43 0 15,-22 0-15,0 0 0,21-21 0,1 22 16,-1-22-16,0 0 0,22 0 16,-22 0-16,22 0 0,-22-22 0,0 22 15,22-21-15,-22 0 0,1 0 16,-22-21-16,21 20 0,-21 1 0,0-21 16,1 0-16,-1 20 0,0-20 0,-21 21 15,21-21-15,-21-1 0,21 22 16,-21-21-16,0-1 0,21 22 0,1 0 15,-1-21-15,0 21 16,0-1-16,0 22 0,22-21 0,-22 21 0,0 0 16,21 0-16,-21 0 15,1 0-15,-1 21 0,21-21 0,-21 22 16,0 20-16,-21-21 0,22 0 16,-22 22-16,21-22 0,-21 21 0,0-21 15,0 22-15,0-22 0,0 21 16,0-21-16,0 0 0,0 1 0,-21 20 15,-1-21-15,22 0 16,-21-21-16,0 0 0,0 0 16,21-21-1,0 0-15,0-21 16,0 20-16,0 1 0,0-21 16,21 21-16,0-22 0,0 1 15,1 0-15,-1 21 0,0-22 0,0 22 16,0-21-16,0 21 0,1-1 15,-1 1-15,0 21 0,-21-21 0,21 21 16,0 0-16,0 0 16,1 0-16,-1 0 15</inkml:trace>
  <inkml:trace contextRef="#ctx0" brushRef="#br0" timeOffset="992.43">7451 2709 0,'0'0'0,"0"22"0,0-1 0,0 0 0,-22 21 16,1-21-16,21 1 0,-21-1 15,21 21-15,0-21 0,-21 0 0,21 1 16,-21-1-16,21 0 0,0 0 16,0 0-16,0 0 0,0 1 31,21-22-16,0-22 1,0 1-16,0 0 16,1-21-16</inkml:trace>
  <inkml:trace contextRef="#ctx0" brushRef="#br0" timeOffset="1188.32">7578 2371 0,'0'0'16,"0"-21"-16,0-1 0,0 1 0,-22 0 0,1 21 15,0 0-15,21-21 16,-21 21 0,21 21-1,0 0-15,0 0 16,0 1 0,0-1-16,0 0 15,0 0-15,0 0 0,0 0 16</inkml:trace>
  <inkml:trace contextRef="#ctx0" brushRef="#br0" timeOffset="2120.78">7556 2921 0,'0'0'16,"0"21"-16,0 0 0,22-21 0,-1 0 15,0 0 1,0 0-16,0 0 0,22 0 0,-22 0 15,21-21-15,0 0 0,22 21 16,-22-21-16,22 0 0,-22-22 0,22 22 16,-22-21-16,21 21 0,-20-22 15,-1 1-15,0 0 0,1-22 0,-22 22 16,0 0-16,0 20 0,-21-20 16,0 0-16,0 21 0,0-1 0,0 1 15,-21 0-15,0 0 0,0 21 16,0 0-16,-1 0 0,1 0 0,0 0 15,0 0-15,-21 21 0,20-21 16,1 21-16,0 22 0,0-22 16,0 21-16,21 0 0,-21 1 0,21 20 15,-22-20-15,22 20 0,-21 1 16,21-1-16,0-21 0,0 22 0,-21-1 16,21 22-16,-21-21 0,21 20 15,-21 1-15,0 0 0,21-1 0,-22 1 16,1-22-16,0 22 0,-21 0 15,21-1-15,-1 1 0,-20 0 0,21-1 16,-21 1-16,20-21 0,1-1 0,0 1 16,21-1-16,-21 1 0,21-22 15,0 0-15,0 1 0,21-1 0,0-21 16,0 21-16,1-20 0,-1-1 16,0 0-16,21-21 0,1 0 15,-22 0-15,21 0 0,22 0 0,-22-21 16,0 21-16,1-21 0,20-1 0,-21-20 15,1 21-15,-1-21 0,0-1 16,1 1-16,-22-22 0,21 22 0,-21-43 16,-21 22-16,0-22 0,0 1 15,0-1-15,0 21 0,0-20 0,-21-1 16,-21 0-16,21 1 0,-22-1 16,1 22-16,0-1 0,-1 22 0,22-1 15,-21 1-15,21 21 0,21 0 16,0 0-16,0-1 0,0 1 15,0 0-15,21 0 16,0 21-16,0-21 0,0 21 16,1-21-16,20 21 0,0-22 0,-21 22 15,22-21-15,-1 0 0,-21 0 16,22 0-16,-1 0 0,0-1 0,-21 1 16,22 0-16,-1 0 0,-21 0 15,0 0-15,1 21 0,-1-22 0,0 1 16,-21 0-16,0 0 0,0 0 15,0 0-15,-21 42 47,21 0-47,0 0 0,-21 0 16,21 0-16,0 1 0,0-1 16,0 0-16,0 0 0,0 0 0,0 0 15,0 1 1,21-22 15,0 0-31,0 0 0,-21-22 16,21 1-16,0 0 0</inkml:trace>
  <inkml:trace contextRef="#ctx0" brushRef="#br0" timeOffset="2292.67">8975 2561 0,'0'0'16,"0"-21"-16,-22 21 0,1-21 0,0 21 0,0 0 15,21-21-15,-21 21 0,0 0 16,21-21-16,-22 21 0,22 21 47,22 0-47,-1-21 0,0 21 16,0 0-16,21-21 0</inkml:trace>
  <inkml:trace contextRef="#ctx0" brushRef="#br0" timeOffset="2616.5">9504 2709 0,'0'-21'15,"0"0"1,0 0-16,0 0 0,-21 0 16,-1 21-16,1-22 0,0 22 15,0 0-15,0 0 0,0 0 16,-1 22-16,-20-1 0,21 21 15,0-21-15,0 22 0,-1-1 16,1-21-16,0 21 0,0-20 0,21 20 16,0-21-16,0 21 0,0-20 15,0-1-15,0 0 0,21 0 16,0 0-16,22 0 0,-22 1 0,0-22 16,0 21-16,21-21 0,1 0 15,-22 0-15,21 0 0,1 0 0,-1 0 16,0 0-16,1-21 0,20 21 15,-21-22-15,22 1 0,-1 0 0,1 0 16,-1-21-16,1 20 0,-22-20 0,22 21 16</inkml:trace>
  <inkml:trace contextRef="#ctx0" brushRef="#br0" timeOffset="3057.25">10308 2773 0,'0'0'0,"0"-21"0,0 0 16,0-1-16,0 1 0,0 0 16,-21 21-16,-21 0 0,20 0 0,-20 0 15,0 0-15,-1 0 16,1 21-16,0-21 0,-1 21 0,1 1 15,0-1-15,-1 0 0,22 0 16,-21 21-16,0-20 0,20-1 0,1 0 16,0 0-16,0 0 0,21 0 15,0 1-15,0-1 0,0 0 0,0 0 16,0 0-16,0 0 0,21-21 16,0 0-16,-21 22 0,21-22 15,1 0-15,-1 0 0,21 0 0,-21 0 16,0-22-16,22 1 15,-1 0-15,-21 0 0,22 0 0,-1-22 16,0 22-16,1-21 0,-1 0 0,0-1 16,-21 1-16,22 21 0,-22-22 15,0 22-15,-21 42 32,0 1-32,-21-1 0,0 0 0,0 0 15,-1 21-15,1-20 0,0-1 16,0 0-16,0 0 0,21 0 0,0 0 15,0 1-15,0-1 0,0 0 16,21-21 0,0 0-16,21 0 0,-20 0 0,-1 0 15,21 0-15,-21 0 0,22 0 16,-22 0-16,21-21 0,-21 0 0,22-1 16,-22 1-16,21-21 0,-21 0 15,22-1-15,-22 1 0</inkml:trace>
  <inkml:trace contextRef="#ctx0" brushRef="#br0" timeOffset="3360.07">10816 1820 0,'0'0'0,"-21"-21"0,21 0 16,-21 21-16,0 0 15,-1 0-15,1 21 0,0 22 16,0-22-16,0 21 0,0 0 15,21 1-15,0 20 0,-22-20 0,22 20 16,-21-21-16,21 22 0,-21-1 16,21 1-16,0-1 0,0 1 0,0-1 15,0-20-15,0 20 0,0-20 16,0-1-16,0 0 0,0 1 0,21-22 16,-21 0-16,21 0 0,-21 0 0,22 0 15,-22 1-15,21-1 16,0-21-16,0 0 15,0 0-15,0 0 16,1 0-16,-1-21 0,0-1 0,21 1 16</inkml:trace>
  <inkml:trace contextRef="#ctx0" brushRef="#br0" timeOffset="4364.42">11366 2477 0,'-105'-22'31,"83"44"-31,1-22 16,0 21-16,-21 0 0,21 21 16,-1-21-16,-20 22 0,21-22 15,0 21-15,0-21 0,-1 22 0,1-22 16,21 21-16,0-21 0,0 1 16,0-1-16,0 0 0,0 0 0,0 0 15,0 0-15,21 1 0,1-22 0,-1 21 16,0-21-16,21 0 0,-21 0 15,22 0-15,-22 0 0,21 0 0,1 0 16,-22-21-16,21 21 0,0-22 16,1 1-16,-1-21 0,-21 21 0,22 0 15,-22-22-15,21 1 0,-21 21 16,0 0-16,1-1 0,-1 1 16,-21 0-16,-21 42 31,-1 0-31,1-21 0,0 22 15,21-1-15,-21 0 0,21 0 16,-21 0-16,21 0 0,0 1 0,0-1 16,0 0-16,0 0 15,0 0-15,21-21 0,0 21 16,0-21 0,0 0-16,1 0 0,-1 0 15,0 0-15,0 0 16,-21-21-16,0 0 15,0 0-15,21 0 0,-21 0 0,0-1 16,0-20-16,0 21 0,0 0 16,0-22-16,0 22 0,0 0 0,0 0 15,0 0-15,0 0 0,0-1 16,0 1-16,0 0 0,0 0 0,21 21 16,1-21-16,-1 21 0,0-21 15,21 21-15,1 0 0,-1 0 0,21 0 16,1 0-16,-1 0 0,-20 21 15,20 0-15,1 0 0,-22 0 0,0 22 16,1-1-16,-22-21 0,0 21 16,0 1-16,-21-22 0,0 21 15,0-21-15,0 22 0,-21-22 0,0 0 16,0 0-16,0 0 0,-1 1 16,22-1-16,-21 0 0,0-21 0,21 21 15,-21-21 1,21-21 15,0 0-31,0 0 0,0-1 16,21 1-16,-21 0 0,21-21 15,0-1-15,22 1 0,-22 0 0,0-1 16,21 1-16,1 0 0,-22-1 16,21 1-16,1 0 0,20 21 15,-21-1-15,1 22 0,20 0 16,-20 0-16,-1 0 0,0 0 0,1 22 15,-22-1-15,0 21 0,0-21 16,-21 22-16,0-22 0,0 21 0,0-21 16,0 22-16,-21-22 0,0 21 0,0-21 15,21 0-15,-22 1 0,1-1 16,0 0-16,21 0 0,-21 0 0,0 0 16,0 1-1,21-1-15,-22-21 16,1 0-1,21-21 1,-21-1-16,21 1 16,-21 0-16</inkml:trace>
  <inkml:trace contextRef="#ctx0" brushRef="#br0" timeOffset="4600.35">12319 1947 0,'0'0'0,"-21"-21"0,-22 21 0,22 0 0,0-21 15,0 21-15,21-21 16,-21 21-16,0 0 16,21 21 30,-22-21-30</inkml:trace>
  <inkml:trace contextRef="#ctx0" brushRef="#br0" timeOffset="4865.43">10350 2180 0,'0'0'16,"-21"0"-16,0 0 0,42 0 15,0 0-15,22 0 16,-22 0-16,21 0 0,-21-21 16,22 21-16,-1-21 0,0 21 0,1 0 15,-1 0-15,0 0 16,1 0-16,-1 0 0,22 0 0,-22 0 15,0 0-15,1 0 0,-1 0 16,-21 0-16,0 0 0,-21 21 0,0 0 16</inkml:trace>
  <inkml:trace contextRef="#ctx0" brushRef="#br0" timeOffset="5764.93">4614 3556 0,'0'0'0,"-21"0"0,-21 0 0,21 0 15,-1 0-15,1 0 0,0 0 0,0 0 16,0 0-16,0 21 0,-1-21 0,1 0 16,0 0-16,21 21 15,21-21 1,0 0-16,1 0 16,-1 22-16,21-22 0,0 0 0,1 0 15,-1 0-15,22 0 0,-1 0 16,1 21-16,20-21 0,1 0 0,0 0 15,20 0-15,-20 0 0,42 0 16,-21 0-16,21 0 0,21 0 16,0 0-16,-21 21 0,21-21 0,22 0 15,-1 0-15,0 0 0,1 0 16,-1 21-16,22-21 0,-1 0 0,22 0 16,-22 0-16,22 0 0,21 21 15,-22-21-15,22 0 0,0 21 0,0-21 16,21 0-16,0 22 0,-21-22 15,0 0-15,-22 21 0,22-21 0,-21 0 16,-22 0-16,-20 21 0,-1-21 16,-21 0-16,0 0 0,0 21 0,-21-21 15,0 0-15,-21 21 0,0 0 16,0-21-16,0 0 0,-43 0 16,22 22-16,-43-22 0,22 0 15,-22 0-15,-21 0 0,22 0 0,-22 0 16,0 0-16,-21-22 31,-21 22-31,0-21 16,-1 21-16,1 0 0,-21-21 15,0 21-15,20 0 0,-20 0 0</inkml:trace>
  <inkml:trace contextRef="#ctx0" brushRef="#br0" timeOffset="5907.85">12234 3852 0,'0'0'0,"-21"0"0,0 0 0,0 0 0,0 0 15,-1 22-15,1-22 16,0 0-16,0 21 0,0-21 0,0 21 16</inkml:trace>
  <inkml:trace contextRef="#ctx0" brushRef="#br0" timeOffset="10524.68">2286 6689 0,'0'-21'0,"0"42"0,-21-64 16,21 1-16,-21 21 0,-1-21 0,22 20 15,0-20-15,0 21 0,-21 0 16,21 0-16,-21-1 0,21 1 0,0 0 16,0 0-1,-21 21-15,21 21 16,0 0-16,-21 0 0,21 22 16,0-22-16,0 21 0,0 22 15,0-22-15,0 0 0,0 1 0,0-1 16,0 0-16,0-20 0,0 20 15,-21-21-15,21 21 0,0-20 0,0-1 16,0 0-16,0 0 0,0 0 16,0 0-16,-22 1 0</inkml:trace>
  <inkml:trace contextRef="#ctx0" brushRef="#br0" timeOffset="10896.47">2752 6562 0,'21'-21'0,"-42"42"0,63-42 0,-21-1 15,-21 1-15,0 0 16,-21 21 0,0 0-16,0 0 15,-22 21-15,22-21 0,-21 21 0,21 1 16,-22-22-16,22 21 0,0 0 15,0 0-15,0-21 0,21 21 0,0 0 16,0 1-16,21-1 16,0-21-16,0 21 0,21 0 0,-20-21 15,20 21-15,0-21 0,1 21 16,-22-21-16,21 0 0,-21 22 0,0-22 16,1 21-16,-1-21 0,-21 21 15,0 0-15,0 0 0,-21 0 16,-1-21-16,-20 22 15,0-22-15,-22 0 0,22 21 16,0-21-16,-22 0 0,22 0 0,-1 0 16,1 0-16,21 0 0,0 0 15,0 0-15,-1-21 0,1-1 0,21 1 16,0 0-16</inkml:trace>
  <inkml:trace contextRef="#ctx0" brushRef="#br0" timeOffset="11308.23">2286 5694 0,'0'0'0,"-42"0"0,-1 0 0,1 21 16,21 0-16,0 0 0,-1 1 15,22-1-15,-21 0 0,21 0 0,0 0 16,0 0-16,0 1 0,21-1 16,22-21-16,-22 0 0,0 0 15,21 0-15,1 0 0,-22 0 16,21 0-16,1-21 0,-1-1 0,0 1 16,-21-21-16,22 21 0,-22 0 15,-21-22-15,0 22 0,0-21 16,0 21-16,-21-1 0,-22 1 15,22 0-15,-21 21 0,21 0 16,-22 0-16,1 0 0,21 0 0,-21 0 16,-1 42-16,22-20 0,-21-1 15,21 21-15,-1 0 0,1-20 0,21 20 16,0 0-16,0 1 0,0-1 16,0-21-16,43 21 0,-22-20 0,21-1 15,0 0-15</inkml:trace>
  <inkml:trace contextRef="#ctx0" brushRef="#br0" timeOffset="11610.07">3873 5863 0,'0'0'0,"0"-21"0,-105-21 31,83 42-31,1 0 0,0 0 0,0 42 15,0-21-15,0 22 0,-1-1 16,1 21-16,0-20 0,0 20 16,0 1-16,0-1 0,-1 1 15,1 20-15,21-20 0,0-1 0,-21 1 16,21-22-16,0 22 0,0-22 16,0 0-16,0-20 0,21 20 0,0-21 15,1 0-15,-1 0 0,0-21 0,0 0 16,21 0-16,-20 0 0,-1 0 15,0 0-15,21 0 0,-21-21 0,1 0 16,-22 0-16,0 0 0</inkml:trace>
  <inkml:trace contextRef="#ctx0" brushRef="#br0" timeOffset="11948.88">3365 6033 0,'0'0'0,"-21"-64"0,0 22 0,21-22 16,0 22-16,0 0 0,0-1 0,21 1 15,0 21-15,22-22 0,-1 43 16,0-21-16,22 21 0,-22 0 0,22 0 16,20 0-16,-20 21 0,21 1 15,-22 20-15,1 0 0,-1 1 0,1-1 16,-1 21-16,1-20 0,-22 20 16,0-20-16,-21 20 0,1 1 0,-22-22 15,0 21-15,-22 1 0,1-22 0,-21 22 16,0-22-16,-22 0 15,1 1-15,-22-1 0,21-21 0,-20 22 16,-1-22-16,22 0 0,-22-21 16,21 21-16,1-21 0,21 0 0,-1 0 15,22 0-15,0 0 0,0 0 16,42 0 0,0 0-16,0 0 0,22-21 0,-1 21 15,21-21-15,-20 0 0,20 21 16,1-22-16,20 1 0</inkml:trace>
  <inkml:trace contextRef="#ctx0" brushRef="#br0" timeOffset="12176.75">4741 6287 0,'0'0'0,"43"-22"32,-65 44-17,1-1-15,0 21 16,0 0-16,0 1 0,0-1 0,-1 0 15,1 1-15,0-1 0,0 0 16,21 1-16,-21-22 0,21 21 0,-21-21 16,21 1-16,0-1 0,-22 0 0,44-21 31,-1 0-31,0 0 0,0-21 16,0 0-16,0-1 0,1 1 15</inkml:trace>
  <inkml:trace contextRef="#ctx0" brushRef="#br0" timeOffset="12336.66">4911 6054 0,'0'0'0,"0"-43"0,0 22 15,0 0-15,0 0 0,0 0 16,-22 21-16,1 0 16,21 21-1,0 0 1,0 0-16,0 0 0,0 1 0,21-1 15,1 0-15</inkml:trace>
  <inkml:trace contextRef="#ctx0" brushRef="#br0" timeOffset="12764.44">5397 6329 0,'0'0'15,"22"0"-15,-1 0 0,0 0 0,0-21 0,-21 0 16,21 21-16,-21-22 0,0 1 15,0 0 1,-21 0-16,0 21 0,-21 0 16,20 0-16,1 0 0,-21 0 15,21 21-15,-22 0 0,1-21 16,21 21-16,-21 1 0,20-22 16,1 21-16,21 0 0,0 0 15,0 0-15,0 0 0,21 1 16,1-22-16,-1 21 0,21 0 15,0-21-15,-20 21 0,20 0 0,0-21 16,1 21-16,-1 1 0,-21-1 16,21 0-16,-20-21 0,-1 21 0,0 0 15,-21 0-15,0 1 0,0-1 16,-21-21-16,0 21 0,-1-21 16,-20 0-16,0 0 0,-1 0 15,1 0-15,0 21 0,-1-21 16,1 0-16,0 0 0,-1 0 0,22 0 15,0 0-15,0 0 0,21-21 16,21 0 0,21 21-16,-20-21 0,-1-1 15,21 22-15,0-21 0</inkml:trace>
  <inkml:trace contextRef="#ctx0" brushRef="#br0" timeOffset="13072.26">5842 6414 0,'0'0'0,"42"0"0,1-22 0,-22 1 0,21 21 15,-21 0-15,0-21 16,1 21-16,-1 0 16,-21 21-16,0 22 15,0-22-15,21 21 16,-21-21-16,0 22 0,0 20 0,0-21 16,0 1-16,0 20 0,0 1 15,0-22-15,-21 22 0,0 20 0,21-20 16,-22-1-16,1 22 0,0 0 0,0-1 15,0 1-15,-22-22 0,22 22 16,-21 0-16,21-22 0,0 22 0,-22-22 16,22 22-16,0-21 0,21-1 0,0-21 15,-21 22-15,21-43 0,0 21 16,0-20-16,0-1 0,0 0 16,21-21-16,0 0 0,0 0 0,0-21 15,22 0-15,-22-22 0,21 1 0,-21 0 16,22-1-16,-22-20 0</inkml:trace>
  <inkml:trace contextRef="#ctx0" brushRef="#br0" timeOffset="13392.21">5884 6646 0,'0'0'0,"-21"-42"0,21-21 0,0-1 0,0 22 0,0-1 15,21 1-15,0 0 16,1 21-16,20-22 0,0 22 0,1 21 15,-1-21-15,21 21 0,-20-21 16,-1 21-16,0 0 0,1 21 0,20 0 16,-20-21-16,-22 42 0,21-20 0,-21-1 15,0 21-15,-21 0 0,0-20 16,0 20-16,-21-21 0,0 21 0,0-20 16,-21-1-16,20 0 0,-20 0 15,0 0-15,-1 0 0,1-21 16,0 0-16,-1 0 0,22 0 0,-21 0 15,0 0-15,20 0 0,1 0 16,0 0-16,21-21 16,0 0-16,21 0 0,0 0 15,1-22-15,20 22 0,-21-21 0,21 0 16</inkml:trace>
  <inkml:trace contextRef="#ctx0" brushRef="#br0" timeOffset="13620.08">6985 5757 0,'0'0'0,"21"-21"0,0 0 0,0 21 16,1 0-16,-22 21 31,0 22-31,0-22 0,0 21 0,0 0 16,-22 1-16,22-1 0,-21 0 0,21 22 16,-21-22-16,0 22 0,21-22 15,-21 0-15,0 22 0,-1-22 0,1 1 16,0-1-16,21 0 0,0-21 15,-21 1-15,21 20 0,0-21 16,21-21-16,0 0 0,0 0 16,22 0-16</inkml:trace>
  <inkml:trace contextRef="#ctx0" brushRef="#br0" timeOffset="14697.34">7620 6392 0,'0'0'0,"21"-21"0,-21-106 16,0 106-16,-21 0 16,0 0-16,0 0 0,-1 21 15,-20 0-15,21-22 0,-21 22 0,20 0 16,-20 0-16,0 0 0,-1 22 16,22-1-16,-21 0 0,21 0 0,0 0 15,-1 0-15,1 22 0,21-22 16,-21 21-16,21-21 0,0 22 15,0-22-15,21 21 0,0-21 0,-21 1 16,43-1-16,-22 0 0,0 0 16,0-21-16,22 0 0,-22 0 0,0 0 15,21 0-15,-21 0 0,22-21 16,-22 21-16,0-21 0,21 0 0,-20-1 16,-1-20-16,21 21 0,-21 0 0,0-22 15,1 22-15,-22 0 0,21 0 16,-21 0-16,21 21 0,-21-21 15,-21 21 1,0 21-16,-1-21 0,22 21 16,-21 0-16,0 0 0,0 0 15,21 1-15,0-1 0,0 0 16,0 0-16,0 0 0,0 0 0,0 1 16,0-1-16,21 0 15,0-21-15,0 0 0,1 0 0,20 0 16,-21 0-16,21 0 0,1 0 0,-1 0 15,0 0-15,1-21 0,-1 0 16,0-1-16,1 1 0,-1-21 0,-21 21 16,22-22-16,-22 22 0,21 0 15,-21 0-15,0 0 0,1 0 0,-22-1 16,0 44 15,-22-1-31,1 0 16,0 0-16,0 21 0,21-20 15,0-1-15,-21 0 0,21 0 0,0 0 16,0 0-16,0 1 0,0-1 0,21 0 16,0-21-16,21 0 0,-20 0 15,20 0-15,0 0 0,-21 0 0,22 0 16,-1-21-16,-21 21 0,22-21 16,-1-1-16,-21-20 0,21 21 0,-20 0 15,-1-22-15,0 22 0,21 0 16,-21-21-16,1 21 0,-22-1 0,21 22 15,-21-21-15,0 42 32,-21-21-32,-1 22 0,22 20 15,-21-21-15,0 21 0,0 1 0,0-1 16,0 22-16,-1-22 0,1 0 16,0 22-16,21-1 0,0-20 0,0 20 15,0 1-15,0-1 0,0 1 16,0 20-16,0-20 0,0 20 0,0-20 15,0 21-15,0-22 0,0 22 0,0-22 16,0 22-16,0 0 0,0-22 0,0 1 16,-21 20-16,0-20 0,21-1 15,-21-20-15,21 20 0,-22-21 16,1-20-16,21 20 0,0-21 0,-21 0 16,0 0-16,0-21 0,0 0 15,-1 0-15,1-21 0,0-21 16,-21 21-16,21-22 0,-1 1 0,1-21 15,-21-1-15,21 1 0,0-1 16,21 1-16,0-1 0,0-21 0,0 22 16,0-22-16,21 1 0,0-1 0,0 21 15,0-20-15,22 20 0,-22 1 16,21-1-16,0 1 0,1 20 0,20 1 16,-20 0-16,-1-1 0,21 1 15,1 0-15,-1-1 0,1 22 16,-1-21-16,1 21 0</inkml:trace>
  <inkml:trace contextRef="#ctx0" brushRef="#br0" timeOffset="15049.14">9144 6541 0,'0'0'0,"21"0"31,0 0-31,0-22 15,22 22-15,-22-21 16,0 0-16,0 0 0,0 0 0,22 0 16,-22-1-16,0 1 0,0 0 15,0 0-15,-21-21 0,22 20 16,-22 1-16,0 0 0,0 0 16,-22 21-16,1 0 15,0 0-15,0 0 0,0 0 0,-22 0 16,22 21-16,0 0 0,0 0 15,0 1-15,0-1 0,-1 21 0,22-21 16,0 22-16,0-22 0,0 21 16,0-21-16,0 22 0,0-22 15,0 0-15,22 0 0,-1 0 0,0 0 16,21 1-16,-21-1 0,22 0 16,-22-21-16,21 0 0,1 21 0,-1-21 15</inkml:trace>
  <inkml:trace contextRef="#ctx0" brushRef="#br0" timeOffset="15692.97">10520 6350 0,'0'0'0,"0"-21"16,0 0-16,0 0 15,0-1-15,-21 1 0,-1 21 0,1 0 16,0-21-16,0 21 0,-21 0 0,-1 0 15,22 0-15,-21 0 0,-1 21 16,1 0-16,0 1 0,-1-1 0,22 0 16,-21 0-16,0 21 0,20-20 15,1 20-15,0 0 0,0-21 0,0 22 16,0-22-16,21 0 0,0 21 0,0-20 16,0-1-16,0 0 0,0 0 15,21-21-15,-21 21 0,21 0 16,21-21-16,-21 0 0,1 0 15,20 0-15,0 0 0,-21 0 0,22 0 16,-1-21-16,-21 0 0,22 0 0,-1 0 16,0-22-16,1 22 0,-1-21 15,0 0-15,-21-1 0,22-20 0,-1 20 16,0 1-16,1 0 0,-22-22 16,21 22-16,-21 0 0,1-1 0,-1 1 15,0 0-15,-21-22 0,0 22 16,0-1-16,0 1 0,0-21 0,0 20 15,0-20-15,0 20 0,0 22 0,0-21 16,0 21-16,-21 21 16,0 0-16,21 21 15,-22 21-15,1 1 0,0-1 16,21 21-16,-21-20 0,21 20 0,-21 1 16,21-1-16,0 1 0,0-1 15,0-20-15,0 20 0,0 1 0,0-1 16,0 1-16,0-22 0,21 0 0,0 1 15,-21-1-15,21 0 0,0-21 16,1 1-16,-1 20 0,0-42 0,0 21 16,0 0-16,0-21 0,22 0 15,-22 0-15,21 0 0,1 0 0,-1 0 16,0 0-16,1 0 0,-1 0 16,0 0-16,1 0 0,-1-21 15,0 0-15,-21 21 0,22-21 0,-43 0 16</inkml:trace>
  <inkml:trace contextRef="#ctx0" brushRef="#br0" timeOffset="16540.49">2879 7451 0,'0'0'0,"-22"21"0,1-21 16,0 0-16,0 0 16,63 0 46,-21 0-62,1 0 0,20 0 16,0 0-16,1 0 0,20 0 15,22-21-15,-1 21 0,1 0 0,42 0 16,0 0-16,0 0 0,0 0 0,21 0 16,0 0-16,22 0 0,-1 0 15,0 0-15,1 0 0,20 21 0,-20-21 16,20 0-16,1 0 0,-1 0 0,1 21 16,-1-21-16,22 0 15,-22 0-15,22 0 0,-22 0 0,-20 0 16,20 0-16,1 0 0,-22 0 0,0 0 15,-20 0-15,-1 0 0,0 0 16,-21 0-16,0 0 0,0 0 0,0 21 16,0-21-16,0 21 0,-21-21 15,0 0-15,-22 0 0,22 0 0,-21 0 16,-22 0-16,22 0 0,-22 0 0,1 0 16,-1 0-16,1 0 0,-22 0 15,1 0-15,-1 0 0,0 0 0,1 0 16,-22 0-16,0 0 0,0 0 15,0 0-15,-21-21 47,-21 21-47,0-21 16,0 21-16,0 0 0,-1 0 16,1 0-16</inkml:trace>
  <inkml:trace contextRef="#ctx0" brushRef="#br0" timeOffset="16668.41">9927 7535 0,'0'0'15,"-21"0"-15,0 22 0,21-1 32,-21 0-1,-1-21-31,1 0 0,0 0 16,0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7T02:44:34.8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3895 910 0</inkml:trace>
  <inkml:trace contextRef="#ctx0" brushRef="#br0" timeOffset="435.32">4085 931 0,'0'-21'15,"0"0"-15,0 0 16,0 0-16,0 0 15,0-1-15,0 1 0,0 0 16,0 0-16,0 0 16,0 0-1,-21 21 17,0 21-17,21 0-15,0 0 0,0 21 0,0-20 16,0 20-16,-21 0 0,21 1 15,-22-1-15,22 21 0,-21-20 0,21-1 16,-21 0-16,21 22 0,0-22 16,-21 1-16,0-1 0,21 0 15,0 1-15,0-1 0,-21 0 16,21 1-16,0-22 0,-22 21 0,22-21 16,0 22-16,0-22 0,0 0 15,0 0-15,0 0 0,22-21 31,-22-21-31,21 0 0,0 0 16,0 0-16,-21-22 0,21 1 16</inkml:trace>
  <inkml:trace contextRef="#ctx0" brushRef="#br0" timeOffset="931.95">4487 1228 0,'0'0'0,"-21"21"16,0-21 0,0 21-16,0 0 0,-1 0 15,1 1-15,-21-1 0,21 0 0,-22 21 16,22-21-16,-21 1 0,21 20 16,-22-21-16,22 0 0,0 22 0,-21-22 15,21 0-15,-1 0 0,1 0 16,0 0-16,21 1 0,0-44 47,0 1-47,21 0 0,0 0 15,-21 0-15,22-22 0,-1 22 0,0-21 16,0 21-16,0 0 0,0-22 16,1 22-16,20 0 0,-21 0 0,0 0 15,0-1-15,1 1 0,-1 21 16,0 0-16,0-21 0,0 21 0,0 0 15,1 0-15,-1 21 16,-21 0-16,0 1 0,21-1 16,-21 0-16,21 0 0,-21 0 15,0 0-15,0 1 0,0-1 16,0 0-16,21 0 0,-21 0 16,21 0-16,-21 1 0,0-1 0,22 0 15,-1 0-15,0-21 0,0 0 16,0 0-16,0 0 0,1 0 15,-1 0-15,0-21 0,0 0 16,0 0-16,22-1 0,-22-20 0</inkml:trace>
  <inkml:trace contextRef="#ctx0" brushRef="#br0" timeOffset="1203.79">5059 741 0,'0'0'0,"-43"42"32,22-21-32,21 22 0,-21-1 0,21 0 15,-21 1-15,21 20 0,0-20 16,-21 20-16,0-21 0,-1 1 0,22 20 16,0-20-16,-21-1 0,21-21 15,-21 21-15,21-20 0,0 20 0,-21-21 16,21 0-16,0 0 0,0 1 15,21-22 1,0 0 0,-21-22-16,21 22 0,1-21 0,-1 0 15,0 0-15</inkml:trace>
  <inkml:trace contextRef="#ctx0" brushRef="#br0" timeOffset="1639.54">5165 1397 0,'0'0'0,"0"42"32,21-42-17,0 0-15,0 0 16,0 0-16,0-21 0,1 21 15,-1-21-15,0 0 0,0 21 0,0-21 16,0 0-16,-21-1 16,0 1-16,0 0 0,0 0 0,0 0 15,0 0-15,-21 21 16,0 0-16,0 0 16,0 0-16,0 0 15,-1 21-15,22 0 0,-21 0 0,0 0 16,0 0-16,21 1 0,-21-1 15,0 21-15,21-21 0,-22 0 0,22 22 16,0-22-16,0 21 0,0-21 16,0 1-16,0-1 0,0 0 0,0 0 15,0 0-15,0 0 0,22-21 16,-1 0-16,0 0 0,21 0 0,-21 0 16,22 0-16,-22-21 0,21 0 15,1 0-15,-1 0 0,0 0 0,1-22 16</inkml:trace>
  <inkml:trace contextRef="#ctx0" brushRef="#br0" timeOffset="2200.21">5948 677 0,'0'0'0,"-21"-21"0,-22 21 15,43 21 1,0 1-16,-21-1 0,21 0 15,0 21-15,-21 1 0,21 20 0,0-21 16,0 22-16,0-1 0,-21 1 16,0-22-16,-1 22 0,22-22 15,-21 22-15,0-22 0,21 0 16,-21-21-16,21 22 0,0-22 0,0 21 16,-21-21-16,21 1 0,0-1 15,-21-21-15,21 21 0,0-42 31,0 0-31,0-1 16,0 1-16,0 0 0,0 0 16,0 0-16,0 0 0,0-1 0,0 1 15,21 0-15,0 0 0,0 0 0,0 0 16,0-1-16,1 1 0,20 0 16,-21 0-16,21 21 0,1-21 15,-1 21-15,0 0 0,1 0 16,-1 0-16,-21 0 0,22 21 0,-22-21 15,21 21-15,-21 0 0,-21 0 16,0 1-16,21-1 0,-21 21 0,0-21 16,0 0-16,-21 1 0,0-1 15,0 21-15,0-21 0,-22 0 0,22 1 16,-21-1-16,0 0 0,-1 0 0,22 0 16,-21-21-16,-1 21 0,22-21 15,-21 0-15,21 0 0,-22 0 0,22 0 16,0 0-16,0 0 0,0 0 15,21-21 1,0 0 0,0 0-16,0 0 0,21 0 15</inkml:trace>
  <inkml:trace contextRef="#ctx0" brushRef="#br0" timeOffset="2928.04">6604 1185 0,'0'0'0,"-21"0"0,21 22 15,21-22 1,0 0-16,0 0 0,0 0 16,1 0-16,20 0 0,0 0 15,-21-22-15,22 1 0,-1 21 0,0-21 16,1 0-16,-22 0 0,21 0 16,-21-1-16,1 1 0,-1 0 0,0 0 15,-21-21-15,0 20 16,0 1-16,0-21 0,0 21 0,-21 0 15,0-1-15,-22 1 0,22 0 16,-21 21-16,-1 0 0,1 0 0,0 0 16,-1 0-16,1 0 0,0 21 15,21 0-15,-22 1 0,22-1 0,-21 21 16,21-21-16,-1 22 0,22-1 16,0-21-16,0 21 0,0-20 0,0 20 15,0-21-15,22 0 0,-1 0 16,0 1-16,0-22 0,21 21 0,-20-21 15,20 0-15,-21 21 16,21-21-16,1 0 0,-22 0 0,0 0 16,0 0-16,0 0 0,1 0 15,-44 0 1,1 0-16,-21 0 16,21 0-16,-22 0 0,1 21 15,0 0-15,-1-21 0,1 21 0,0 1 16,-1-22-16,1 21 0,21 0 15,-21 0-15,20 0 0,1 0 0,21 1 16,0-1-16,0 0 0,0 21 16,0-21-16,0 1 0,0-1 0,21 0 15,1 0-15,-1 0 16,0-21-16,0 21 0,21-21 0,-20 0 16,20 22-16,0-22 0,1 0 15,-1 0-15,0 0 0,1 0 0,-1-22 16,0 22-16,-21-21 0,22 0 0,-1 0 15,0 0-15,1-22 0,-1 22 16,-21-21-16,22 21 0</inkml:trace>
  <inkml:trace contextRef="#ctx0" brushRef="#br0" timeOffset="3232.87">7451 635 0,'0'0'0,"-43"0"31,22 0-31,0 21 0,21 0 0,-21 1 16,21 20-16,0 0 0,0 1 15,-21 20-15,21-21 0,-22 22 0,22-1 16,0-20-16,-21 20 0,21-20 16,-21 20-16,0-21 0,21 1 0,-21-1 15,21 0-15,0 1 0,0-22 16,-21 21-16,21-21 0,0 22 0,0-22 15,0 0-15,0 21 0,0-20 16,0-1-16,21-21 31,21-21-15,-42-1-16,21 1 0,0 0 0,1 0 16</inkml:trace>
  <inkml:trace contextRef="#ctx0" brushRef="#br0" timeOffset="3648.63">7408 1482 0,'0'21'0,"-21"0"15,21 0-15,0 0 16,21-21 15,0 0-31,1 0 0,-1 0 0,0 0 16,0 0-16,0 0 0,0-21 15,22 21-15,-22-21 0,21 0 0,-21 0 16,1 0-16,20-1 0,-21 22 16,0-21-16,-21 0 0,0 0 0,0 0 15,0 0-15,0-1 16,-21 22-16,0 0 16,0 0-16,0 0 0,-1 0 0,-20 22 0,21-22 15,-21 21-15,20 0 0,-20 0 16,21 0-16,0 0 0,0 1 15,-1-1-15,1 21 0,21-21 16,0 0-16,0 1 0,0-1 0,0 0 16,0 0-16,0 0 0,0 0 15,21 1-15,1-22 0,-1 0 16,0 0-16,0 0 0,21 0 16,-20 0-16,20 0 0,0 0 0,1 0 15,-1-22-15,0 1 0,1 0 0,-1 0 16,-21 0-16</inkml:trace>
  <inkml:trace contextRef="#ctx0" brushRef="#br0" timeOffset="4331.24">8149 1291 0,'0'0'0,"0"21"32,-21-21-32,21 22 15,-21-1-15,21 0 0,-21 0 0,21 0 16,0 22-16,-22-22 0,22 0 0,-21 0 15,21 21-15,-21-20 0,21-1 16,0 0-16,0 0 0,0 0 0,0 0 16,0 1-1,0-44 17,0 1-32,0 0 15,0 0-15,0 0 0,0-22 16,0 22-16,0 0 0,0-21 0,21 21 15,-21-22-15,0 22 0,21 0 0,1 0 16,-1 0-16,-21-1 0,21 1 16,0 0-16,0 21 0,0 0 0,1 0 15,-1 0-15,21 0 0,-21 0 16,0 21-16,1 0 0,-1 1 16,0-1-16,-21 0 15,0 0-15,21 0 0,0 22 0,-21-22 16,0 0-16,0 0 0,0 0 0,0 22 15,0-22-15,0 0 0,0 0 16,0 0-16,-21 0 0,0-21 16,0 0-1,21-21 1,0 0-16,0 0 16,0 0-16,0 0 0,0-1 0,21 1 15,0-21-15,-21 21 0,21-22 16,22 22-16,-22-21 0,0 21 0,21 0 15,-21-1-15,22 1 0,-1 21 16,-21 0-16,22 0 0,-22 0 16,21 0-16,-21 0 0,0 21 0,1 1 15,-1-1-15,0 0 0,-21 0 16,21 0-16,-21 22 0,0-22 0,0 0 16,0 21-16,0-21 0,0 1 15,-21 20-15,21-21 0,-21 0 0,0 0 16,21 1-16,-22-1 0,1-21 15,21-21 17,21-1-32,1 1 15,-1 0-15</inkml:trace>
  <inkml:trace contextRef="#ctx0" brushRef="#br0" timeOffset="5175.76">9102 1524 0,'0'0'0,"0"21"0,-22-21 16,44 0 0,-1 0-1,0 0-15,0 0 0,0 0 16,22-21-16,-22 21 0,0-21 0,0 0 16,21 21-16,-20-21 0,-1-1 15,0 1-15,-21 0 0,21 0 16,-21 0-16,0 0 0,0-1 0,0 1 15,0 0-15,0 0 0,-21 21 16,0 0-16,0 0 0,-1 0 0,1 0 16,-21 0-16,21 21 0,-22 0 15,22 0-15,-21 22 0,21-22 0,0 0 16,-1 0-16,1 22 0,0-22 16,21 0-16,0 21 0,0-21 0,0 1 15,0-1-15,21 0 0,0 0 16,1 0-16,20 0 0,-21-21 0,21 0 15,1 0-15,-1 0 0,0 0 0,1 0 16,-1 0-16,0 0 16,1-21-16,-1 21 0,-21-21 0,22 0 15,-1 0-15,0-22 0,-21 22 16,22 0-16,-22-21 0,21 21 0,-21-1 16,1-20-16,-22 21 0,21 0 0,-21 0 15,0-1-15,-21 44 31,-1-1-31,1 0 16,0 0-16,0 0 0,21 0 0,-21 1 16,0-1-16,-1 21 0,22-21 15,0 0-15,-21 1 0,0 20 0,21-21 16,0 0-16,0 0 0,0 1 16,-21-1-16,21 0 15,0-42 16,0 0-31,21-1 16,-21 1-16,0 0 0,21-21 0,-21 21 16,21-22-16,1 22 0,-1-21 15,-21 21-15,21-22 0,21 22 0,-21 0 16,1-21-16,20 20 0,0 1 16,1 0-16,-1 21 0,0-21 0,1 21 15,-1 0-15,-21 0 0,21 0 16,-20 21-16,-1-21 0,0 21 15,0 0-15,-21 1 0,0 20 0,0-21 16,0 0-16,0 22 0,0-22 16,0 0-16,0 21 0,-21-21 0,0 1 15,21-1-15,-21 0 0,-1 0 16,22 0-16,-21 0 0,21 1 16,-21-1-16,21-42 46,0-1-46,21 1 16,0 0-16,1-21 0</inkml:trace>
  <inkml:trace contextRef="#ctx0" brushRef="#br0" timeOffset="5507.87">10626 699 0,'0'0'0,"0"-43"16,0 64 15,-22 1-31,22 20 16,-21-21-16,21 21 0,-21 22 16,21-22-16,-21 22 0,21-1 15,0 1-15,-21-22 0,0 22 0,21-1 16,-22-21-16,22 1 0,-21 20 0,21-20 15,-21-1-15,21 0 0,-21-21 16,21 22-16,0-22 0,0 21 0,0-21 16,0 1-16,21-22 31,0 0-31,0-22 16,1 1-16,-1 21 0,0-21 0,0 0 15,0 0-15,0 0 0</inkml:trace>
  <inkml:trace contextRef="#ctx0" brushRef="#br0" timeOffset="5920.64">10943 1355 0,'0'0'0,"21"-21"0,-21-1 16,-21 22 0,0 0-1,0 0-15,0 0 0,-1 0 16,1 22-16,0-22 0,0 21 15,0-21-15,0 21 0,-1-21 0,22 21 16,0 0-16,-21-21 0,21 21 16,0 1-16,0-1 15,21-21-15,-21 21 0,22-21 16,-1 0-16,0 0 0,21 21 16,-21-21-16,1 21 0,-1-21 0,0 0 15,0 21-15,0-21 0,0 0 16,1 22-16,-22-1 15,0 0-15,-22 0 16,1-21-16,0 0 0,0 21 16,0-21-16,0 0 0,-22 0 15,22 0-15,0 21 0,0-21 0,0 0 16,-1 0-16,1 0 0,0 0 31,0 0-31,21-21 16,0 0-16,0 0 15,0 0-15,0 0 0,0-1 16</inkml:trace>
  <inkml:trace contextRef="#ctx0" brushRef="#br0" timeOffset="6250.45">10160 974 0,'85'0'16,"-64"0"-16,21 0 15,0 0-15,1 0 0,-1 0 16,22 0-16,-22 0 0,0 0 0,1 0 16,-1 0-16,0 0 0,1 0 15,-1 0-15,0 0 0,1 0 0,-22 0 16,0 0-16,0-21 15,0 21-15,0 0 0,-42 0 79</inkml:trace>
  <inkml:trace contextRef="#ctx0" brushRef="#br0" timeOffset="6987.2">12615 318 0,'0'0'0,"21"0"0,-21-22 15,0 1 1,0 42 15,0 1-31,0-1 16,-21 0-16,21 0 0,-21 21 15,21-20-15,0-1 0,-21 21 16,21 0-16,-21-20 0,21 20 16,0-21-16,-21 21 0,21-20 0,0 20 15,-22-21-15,22 21 0,0-20 16,0-1-16,0 0 0,0 0 0,0 0 15,22-21 17,-1 0-32,-21-21 15,0 0 1,0 0-16</inkml:trace>
  <inkml:trace contextRef="#ctx0" brushRef="#br0" timeOffset="7287.98">12340 804 0,'0'0'16,"-21"0"-16,0 22 0,0-1 15,21 0 1,0 0-16,0 0 16,21-21-16,0 21 15,0-21-15,0 0 0,22 22 16,-22-22-16,0 0 0,0 0 15,0 0-15,0 0 0,22 0 0,-22 0 16,0 0-16,0 0 16,0 0-16,1 0 0,-1 0 0,0-22 15,0 1-15,0 0 16,-21 0-16,21 21 0,-21-21 16,0 0-16,0-1 0,0 1 15,0 0-15,0 0 0,0 0 0,0 0 16,0-1-16,0 1 0,0 0 0,0 0 15,0-21-15</inkml:trace>
  <inkml:trace contextRef="#ctx0" brushRef="#br0" timeOffset="7516.4">12488 402 0,'0'0'0,"-21"0"31,42 0-16,0 0-15,1 0 0,20 0 0,-21 0 16,0 0-16,22 0 0,-1 0 16,-21 0-16,21 0 0,1 0 0,-22 0 15,21 0-15,-21-21 0,1 21 16,-1 0-16,0 0 0,-21-21 16,0 0-1,0 0 1,-21 21-16</inkml:trace>
  <inkml:trace contextRef="#ctx0" brushRef="#br0" timeOffset="8176.05">12890 0 0,'0'0'0,"-42"0"0,21 0 15,0 0-15,0 0 0,-22 0 0,22 0 16,-21 0-16,21 0 0,-22 0 16,1 0-16,21 0 0,-22 0 0,1 0 15,21 0-15,-21 0 0,-1 0 0,1 42 16,0-20-16,20-1 0,-20 21 16,0 0-16,21-20 0,-22 20 0,22 0 15,-21 1-15,21-1 0,-1 0 16,1 1-16,0-1 0,0 0 0,0 1 15,21-1-15,0-21 0,0 21 16,0 1-16,0-1 0,21 0 0,0 1 16,0-1-16,-21-21 0,43 22 15,-22-22-15,0 21 0,21-21 16,-21 22-16,22-22 0,-1 0 0,0 0 16,1 0-16,-1-21 0,0 21 15,1 1-15,-1-22 0,0 0 0,1 0 16,20 0-16,-20 0 0,-1 0 15,21 0-15,-20-22 0,20 22 0,1-21 16,-22 0-16,22 0 0,-1-21 16,-21 20-16,22-20 0,-22 0 0,1-1 15,-1-20-15,0 21 0,1-22 16,-22 22-16,21-22 0,-42 22 0,21-22 16,-21 1-16,0-1 0,0 22 15,0-21-15,-21-1 0,0 22 16,-21-22-16,20 22 0,-20-22 0,0 22 15,-22 42-15,22 0 0,-22 0 16,1 0-16,-1 0 0,1 0 0,21 0 16,-22 0-16,22 0 0,-1 0 0,-20 0 15,21 0-15,-1 0 0,1 0 16,0 0-16,-1 0 0,22 0 0,-21 0 16,-1 0-16,1 0 0,21 42 15,-21 1-15,20-1 0,1 0 0,0 1 16,21-22-16,0 21 0,0-21 15,0 22-15,0-22 0,21 0 16,0 0-16,1 0 0</inkml:trace>
  <inkml:trace contextRef="#ctx0" brushRef="#br0" timeOffset="8671.51">12382 466 0,'0'0'0,"-21"0"0,0 0 15,21-21 16,21 21 1,0 0-32,1 0 0,-1 0 15,0 0-15,21 0 0,-21 0 0,1 0 16,20 0-16,-21-22 0,21 22 0,-20 0 16,-1 0-16,0 0 0,0 0 15,-42 0 16,0 0-15</inkml:trace>
  <inkml:trace contextRef="#ctx0" brushRef="#br0" timeOffset="13539.8">7514 2286 0,'0'0'0,"42"0"0,-20-21 16,-1 21-16,0-21 16,-42 21 31,0 21-47,-1-21 0,1 21 15,0-21-15,0 21 0,0-21 16,0 21-16,-1-21 0,1 22 0,0-1 15,-21-21-15,21 21 0,-43 0 16,22 21-16,-22-20 0,1 20 16,-22 0-16,0-21 0,1 22 0,-22-1 15,0 0-15,21 1 0,-20-1 0,-1 0 16,0 1-16,-21-1 0,21 0 16,0 1-16,0-22 0,22 21 15,-22 1-15,21-22 0,1 21 0,-1 0 16,0-20-16,1 20 0,20-21 15,1 21-15,-1-20 0,1-1 0,-1 0 16,22 0-16,-22 0 0,22 0 16,0-21-16,-1 22 0,22-22 0,0 0 15,0 21-15,0-21 0,42 0 47,0-21-47,0-1 0,0 22 0,0-21 16,1 0-16,-1 0 0,0 0 15,0 0-15,0-1 0</inkml:trace>
  <inkml:trace contextRef="#ctx0" brushRef="#br0" timeOffset="13987.54">4974 3027 0,'0'-21'31,"0"42"0,-21 0-31,0-21 0,0 21 16,21 0-16,-22 1 0,1-1 0,0 21 16,0-21-16,0 0 0,0 22 15,-1-22-15,1 0 0,-21 0 0,21 22 16,0-22-16,-1 0 0,1 0 15,21 0-15,-21-21 0,0 21 16,42-21 31,0 0-31,0 0-16,22 0 0,-22 0 0,21 0 15,1 0-15,-1 0 0,0 0 16,1 0-16,-1 22 0,0-22 0,1 0 15,-1 0-15,0 21 0,-21-21 0,22 0 16,-22 21-16,0-21 16,0 21-16</inkml:trace>
  <inkml:trace contextRef="#ctx0" brushRef="#br0" timeOffset="14863.99">2011 4022 0,'0'0'0,"-21"0"31,-1 0-15,22 21-16,0 0 0,-21 0 16,21 22-16,-21-22 0,0 21 0,21 0 15,0 1-15,-21-1 0,21 0 16,-21 1-16,-1-1 0,22 0 0,-21 1 16,0-1-16,21 0 0,-21 1 15,21-22-15,-21 21 0,21-21 16,0 22-16,0-22 0,0 0 15,0 0-15,0-42 32,0 0-32,0 0 15,0-22-15,21 22 0,-21 0 16,21-21-16,-21-1 0,0 1 0,0 0 16,21-1-16,0 1 0,1-21 15,-22-1-15,21 22 0,0-22 16,0 1-16,-21-1 0,21 22 0,0 0 15,1-1-15,-1 22 0,0 0 16,0 0-16,0 0 0,-21-1 16,21 22-16,1 0 0,-1 0 15,0 0-15,0 22 0,0 20 0,0-21 16,1 43-16,-1-22 0,0 0 16,-21 22-16,0-1 0,0 1 0,0-22 15,0 22-15,0-22 0,0 21 16,0-20-16,0-1 0,0 0 0,0-20 15,0 20-15,0-21 0,0 0 16,0 0-16,0 1 0,0-1 0,0 0 16,-21-21-16,0 0 31,21-21-31,-22 21 0,22-21 16,-21-1-16,0 1 0</inkml:trace>
  <inkml:trace contextRef="#ctx0" brushRef="#br0" timeOffset="15051.96">1778 4572 0,'0'0'0,"21"0"47,0 0-47,0 0 0,22 0 0,-22 0 15,21 0-15,-21 0 16,22-21-16,-1 21 0,0 0 0,1-21 15,-22 21-15,21 0 0,-21-21 16,22 21-16,-22 0 0</inkml:trace>
  <inkml:trace contextRef="#ctx0" brushRef="#br0" timeOffset="15351.79">2752 4360 0,'0'0'0,"0"-21"0,21 21 0,-21-21 15,0 0-15,0 0 16,-21 21 0,-1 0-16,1 0 0,0 0 15,0 0-15,0 21 0,0-21 0,-1 21 16,1 0-16,0 22 0,-21-22 16,21 21-16,-1-21 0,1 22 0,0-22 15,21 21-15,0-21 0,0 22 16,0-22-16,0 21 0,0-21 0,0 0 15,21 1-15,0-1 0,1 0 16,-1 0-16,0-21 0,21 0 0,-21 0 16,22 0-16,-1 0 0,-21-21 15,22 21-15,-1-21 0,0 0 16,-21-1-16,22-20 0,-1 21 0</inkml:trace>
  <inkml:trace contextRef="#ctx0" brushRef="#br0" timeOffset="15647.62">3175 4128 0,'0'0'0,"0"-22"0,-21-62 31,0 84-31,-1 21 16,1 0-16,21 0 16,-21 22-16,21-22 0,0 21 0,-21 0 15,21 1-15,0-1 0,-21 0 16,21 1-16,0-1 0,0 0 0,0 1 15,0-22-15,0 21 0,0-21 16,0 22-16,0-22 0,0 0 0,0 0 16,0 0-16,0 1 0,0-1 15,21-21-15,0 0 0,0 0 16,0 0-16,1 0 16,-1 0-16,0-21 0,-21-1 0,21 1 15,0 0-15,0 0 0,1 0 16,-1-22-16,0 22 0</inkml:trace>
  <inkml:trace contextRef="#ctx0" brushRef="#br0" timeOffset="16647.56">3408 4424 0,'21'-21'0,"-42"42"0,42-21 47,-21 21-32,-21 0-15,0 0 0,21 22 0,-22-22 16,22 0-16,0 0 0,0 0 0,0 1 15,0-1-15,0 21 0,0-21 16,0 0-16,0 1 0,0-1 16,0 0-16,22-21 15,-1 0-15,0 0 0,0 0 16,21 0-16,-20 0 0,-1-21 16,21 21-16,-21-21 0,22-1 0,-22 1 15,21 0-15,-21 0 0,0 0 16,1 0-16,-1-1 0,0 1 0,0 0 15,0 0-15,-21 0 0,0 0 16,0-1-16,21 22 16,-21 22 15,-21-1-31,0 0 0,21 0 16,0 0-16,-21 22 0,21-22 15,0 0-15,0 0 0,0 0 16,0 0-16,0 22 0,0-22 0,21-21 15,-21 21-15,21 0 0,0-21 16,1 0-16,-1 0 0,0 0 0,21 0 16,-21 0-16,1 0 0,-1 0 15,0-21-15,0 0 0,0 0 0,0 0 16,1-1-16,-22 1 0,0 0 0,0 0 16,0 0-16,0 0 0,0-1 15,0 1-15,-22 0 0,1 0 0,0 0 16,0 0-16,0-1 0,0 22 15,21-21-15,-22 0 0,1 21 16,21-21-16,0 0 16,21 21-1,1-21-15,-1 21 0,21 0 16,-21 0-16,0 0 0,22 0 16,-22 0-16,21 0 0,-21 0 0,22 0 15,-22 0-15,21 21 0,-21-21 0,1 21 16,20 0-16,-21 0 0,-21 0 15,0 1-15,21-1 0,-21 0 0,0 0 16,0 0-16,0 0 0,0 1 16,0-1-16,-21 0 0,0 0 0,21 0 15,0 0-15,-21 1 0,0-22 0,21 21 16,-22-21 0,22-21 15,0-1-31,0 1 15,0 0-15,0 0 0,22-21 16,-22 20-16,21 1 0,0-21 0,21 21 16,-21-22-16,1 22 0,20 0 0,0 0 15,1-21-15,-1 42 0,0-22 16,1 1-16,-1 21 0,-21 0 16,21 0-16,-20 0 0,20 0 0,-21 21 15,0 1-15,0-1 0,-21 0 16,0 21-16,0-21 0,0 1 0,0-1 15,0 21-15,0-21 0,0 0 16,0 1-16,-21-1 0,0 0 0,21 0 16,-21 0-16,21 0 0,-21 1 0,0-1 15,21 0-15,0 0 16,21-42 15,0 21-31,0-21 0,0 0 16,0-1-16,1 1 0</inkml:trace>
  <inkml:trace contextRef="#ctx0" brushRef="#br0" timeOffset="17068.32">5503 4424 0,'21'-21'16,"-42"42"-16,64-63 0,-22 42 0,-21-22 0,21 22 16,-21-21-16,-21 21 15,0 0 1,-22 0-16,22 0 0,0 0 0,0 0 15,0 21-15,-1 1 0,-20-22 16,21 21-16,21 0 0,-21-21 0,21 21 16,-21 0-16,21 0 15,0 1 1,21-22-16,0 0 16,0 21-16,21-21 0,-20 0 15,20 0-15,0 0 0,-21 0 0,22 0 16,-22 0-16,0 21 0,21-21 0,-20 0 15,-1 21-15,0 0 16,-21 0-16,0 1 16,0-1-16,-21-21 0,0 21 15,-1 0-15,-20-21 0,21 21 16,-21 0-16,-1-21 0,22 22 0,-21-1 16,21-21-16,-22 21 15,22-21-15,-21 21 0,21-21 0,-1 0 16,1 0-16,0 0 0,0 0 15,0 0-15,21-21 0,0 0 16,-21 21-16,21-21 0,-22-1 0,1 1 16,21 0-16,-21 0 0</inkml:trace>
  <inkml:trace contextRef="#ctx0" brushRef="#br0" timeOffset="17484.06">3810 3789 0,'0'0'0,"-21"0"31,21 21-31,-21-21 0,21 21 0,-22-21 16,22 21-16,22-21 31,-1 0-31,0 0 16,0 0-16,0 0 0,-21-21 16,0 0-16,21 21 0,-21-21 0,0 0 15,0 0 1,-21-1-1,0 22-15,0 0 0,0 0 16,0 22-16,-1-22 16,22 21-16,-21 0 0,0 0 15,0-21 1,21 21-16,-21 0 16</inkml:trace>
  <inkml:trace contextRef="#ctx0" brushRef="#br0" timeOffset="17779.89">2879 4233 0,'0'0'0,"21"0"16,0 0-1,0 0-15,0 0 0,0 0 0,1 0 16,-1-21-16,21 21 0,-21 0 16,22 0-16,-22-21 0,0 21 15,21 0-15,-21 0 0,1 0 0,-1 0 16,-21-21 31,21 21-32</inkml:trace>
  <inkml:trace contextRef="#ctx0" brushRef="#br0" timeOffset="18955.74">12255 2201 0,'0'0'0,"22"0"16,-1-42-1,-21 21-15,0 0 0,0 0 16,0-1 0,0 44 15,0-1-31,0 0 16,0 0-16,-21 21 0,21 1 0,-22-1 15,22 22-15,-21-1 0,21 1 16,-21-1-16,21 22 0,-21-22 0,0 1 15,0 20-15,21-20 0,-22-1 16,1 22-16,21 0 0,0-22 0,-21 22 16,21-22-16,-21 22 0,21-21 15,0-1-15,0 1 0,0-22 0,0 21 16,0-20-16,0 20 0,0-20 16,0-1-16,0 0 0,0 1 15,0-22-15,0 21 0,0-21 0,0 0 16,0 1-16,0-1 0,0-42 31,-21-1-31,21 1 16,-21 0-16,21 0 0,0 0 0,-22 0 15</inkml:trace>
  <inkml:trace contextRef="#ctx0" brushRef="#br0" timeOffset="19332.53">11430 3683 0,'0'0'0,"0"-21"0,-21 0 16,21 0-1,21 21 1,0 0-16,0 0 16,0 0-16,1 0 0,-1 0 0,0 0 15,0 0-15,0 21 0,0 0 0,22-21 16,-22 21-16,0 0 15,0 0-15,0 1 0,1-1 0,-1 21 16,0-21-16,0 0 0,-21 1 0,21-1 16,0 21-16,-21-21 0,22 0 15,-22 1-15,0-1 0,21 0 0,-21 0 16,0 0-16,21-21 16,0 0-16,0 0 15,0 0 1,1 0-16,-22-21 0,21 0 15,0 21-15,-21-21 0,21 0 0,0-1 16,0 1-16,-21-21 0,22 21 16,-1 0-16,0-1 0,0 1 15,0-21-15,0 21 0</inkml:trace>
  <inkml:trace contextRef="#ctx0" brushRef="#br0" timeOffset="19615.36">12552 3535 0,'0'-21'0,"0"42"0,0-63 15,-21 42 17,-1 21-32,1 0 15,0 0-15,0 0 0,0 0 0,-22 1 16,22 20-16,0-21 0,-21 0 16,21 22-16,-22-22 0,22 0 15,0 0-15,-21 21 0,20-20 0,1-22 16,0 21-16,0 0 0,21 0 15,-21 0-15,21-42 79</inkml:trace>
  <inkml:trace contextRef="#ctx0" brushRef="#br0" timeOffset="25191.21">10604 4657 0,'22'0'0,"-1"0"16,0 0-16,0 0 0,-21-21 15,21-1-15,0 22 0,1-21 0,-1 21 16,-21-21-16,21 0 0,0 0 15,-21 0-15,0-1 16,0 1-16,0 0 16,-21 21-16,0 0 0,0 0 15,-1 0-15,1 0 0,-21 0 0,21 0 16,-22 0-16,22 21 0,-21 0 16,0 1-16,20-1 0,-20 0 0,0 0 15,21 0-15,-22 0 0,22 22 16,0-22-16,0 0 0,0 0 15,21 0-15,0 1 0,0-1 16,0 0-16,21-21 0,0 0 16,0 21-16,0-21 0,22 0 0,-22 0 15,21 0-15,-21-21 0,22 21 0,-22-21 16,21 0-16,0 21 0,-20-22 16,-1 1-16,21 0 0,-21 0 0,0 0 15,1 21-15,-1-21 0,0-1 16,-21 1-16,21 0 0,0 21 0,-21-21 15,0 0-15,21 21 0,1 0 0,-22-21 16,21 21-16,-21 21 31,0 0-31,0 0 16,0 0-16,-21 0 0,-1 22 16,22-1-16,-21 0 0,21 1 0,0 20 15,0 1-15,-21-1 0,21 1 0,0-1 16,0 1-16,0-1 0,0 22 15,0-22-15,0 1 0,0-1 0,0 22 16,0-21-16,21 20 0,-21-20 0,0 20 16,0-20-16,0-1 0,0 1 15,-42-22-15,42 22 0,-21-1 0,0 1 16,-1-22-16,1 22 0,-21-22 0,21 0 16,0 1-16,-1-22 15,1 0-15,0 0 0,0 0 0,0-21 16,0 0-16,-1 0 0,1-21 0,0-21 15,21 21-15,-21-22 0,0 1 0,0 0 16,-1-1-16,1-20 0,0-1 16,0 1-16,21-1 0,0 1 0,0-22 15,0 22-15,0-22 0,0 0 0,0 22 16,21-1-16,0 1 0,0-1 16,1 1-16,20-1 0,-21 22 0,21-22 15,1 22-15,-22-21 0,21 20 0,1 1 16,-1 0-16,0 20 15,1-20-15,-1 0 0,0 21 0,1-1 16,-22-20-16,21 21 0,0 0 16,-20 21-16,-1-21 0</inkml:trace>
  <inkml:trace contextRef="#ctx0" brushRef="#br0" timeOffset="25803.86">11155 4805 0,'0'0'15,"0"21"-15,21-21 0,0 0 0,0 0 16,0-21-16,1 0 0,-1 21 16,0-21-16,0-1 0,0 22 15,0-21-15,1 0 0,-1 21 16,0-21-16,0 0 0,-21 0 0,0-1 16,0 1-16,0 0 15,-21 21 1,0 0-16,0 0 0,-1 0 0,1 0 15,0 21-15,0 0 0,-21 1 16,20-1-16,1 21 0,0-21 0,0 22 16,0 20-16,21-21 0,0 1 15,0-1-15,0-21 0,0 22 0,0-1 16,0-21-16,21 0 0,0 0 0,0 1 16,0-22-16,22 0 0,-22 0 15,21 0-15,1 0 0,-22 0 16,21 0-16,0-22 0,-20 1 0,20 0 15,-21-21-15,21 21 0,-20-22 16,20 1-16,-21 0 0,21-22 0,-20 22 16,-1-1-16,0 1 0,0 0 15,0-1-15,-21 1 0,21 0 0,1-1 16,-1 22-16,-21 0 0,21 0 0,-21 0 16,0 42 15,0 0-31,-21 21 0,0-20 15,21 20-15,-22-21 0,1 21 16,21 1-16,0-1 0,0 0 0,-21 1 16,21-1-16,0 0 0,0 1 15,0-1-15,0-21 0,0 22 0,0-22 16,0 0-16,0 0 0,0 0 0,21 0 16,0-21-16,1 0 0,-1 0 15,0 0-15,21 0 0,-21 0 16,1-21-16,20 0 0,-21 0 0,21 0 15,-20-22-15,-1 1 0,21 0 16,-21-1-16,22 1 0</inkml:trace>
  <inkml:trace contextRef="#ctx0" brushRef="#br0" timeOffset="26047.72">12446 4403 0,'0'0'0,"0"-21"0,0-1 0,0 1 16,0 0-16,0 0 0,-21 21 15,0 0-15,-1 0 0,22 21 16,-21 0-16,0 0 0,21 1 0,0 20 15,0-21-15,-21 21 0,21 1 16,-21-1-16,21 0 0,0 1 0,0-1 16,0 0-16,0 1 0,0-1 15,0 0-15,0 1 0,0-1 0,0-21 16,0 22-16,0-22 0,0 0 16,0 0-16,0 0 0,21-21 15,0 0-15,0 0 16,0 0-16,1-21 0,-1 0 15,0 0-15,0-22 16,0 22-16</inkml:trace>
  <inkml:trace contextRef="#ctx0" brushRef="#br0" timeOffset="26787.3">12573 4784 0,'0'21'15,"0"0"1,0 0-1,21-21-15,0 0 16,0 0-16,1 0 0,-1 0 16,0-21-16,0 21 0,0-21 0,0 0 15,1 0-15,-1-1 16,0 1-16,-21 0 0,0 0 16,0 0-16,-21 21 15,0 0-15,-1 0 16,1 0-16,0 0 0,0 0 0,0 21 15,0-21-15,-1 21 0,1 21 16,21-20-16,-21-1 0,21 21 0,-21-21 16,21 22-16,0-22 0,0 0 15,0 0-15,0 21 0,0-20 16,0-1-16,21 0 0,0-21 16,0 0-16,1 21 0,-1-21 0,0 0 15,21 0-15,-21 0 0,1 0 16,20 0-16,-21-21 0,0 21 0,0-21 15,1 0-15,-1-1 0,-21 1 0,21 0 16,-21-21-16,21 21 0,-21-22 16,0 22-16,0 0 0,0-21 0,0 20 15,0 1-15,0 0 0,0 0 16,21 0-16,-21 0 0,21 21 0,1-22 16,-22 1-16,21 21 0,0 0 15,0-21-15,0 21 0,0 0 16,1 0-16,20 0 0,-21 0 0,21 0 15,-20 21-15,-1 0 0,0 1 0,0 20 16,0-21-16,0 21 0,-21-20 16,0 20-16,0 0 0,0 1 0,0-22 15,0 21-15,0 0 0,0-20 0,0-1 16,0 0-16,-21 0 0,0 0 16,21-42 15,0 0-31,0 0 15,0 0-15,21-1 0,0-20 16,1 0-16,-1-1 0,0 22 16,0-21-16,0 0 0,0-1 0,1 1 15,-1 21-15,0-22 0,0 22 0,0 0 16,0 0-16,-21 0 16,22 21-16,-1 0 0,-21 21 46,0 0-46</inkml:trace>
  <inkml:trace contextRef="#ctx0" brushRef="#br0" timeOffset="27244.07">14182 4678 0,'21'-21'0,"-42"42"0,63-63 0,-42 20 16,21 1-16,0 0 15,-21 0-15,0 0 16,0 0-16,-21 21 16,0 0-16,0 0 0,0 0 0,-1 0 15,1 0-15,-21 21 0,21-21 16,-22 21-16,22 0 0,0-21 0,0 21 16,0 0-16,0 1 0,-1-1 0,22 0 15,-21-21-15,21 21 16,0 0-16,0 0 0,0 1 0,21-1 15,1-21-15,-1 21 0,0-21 16,0 0-16,0 21 0,0 0 16,22-21-16,-22 0 0,0 0 0,0 21 15,0-21-15,1 0 0,-1 0 16,0 22-16,-21-1 0,0 0 16,0 0-16,-21-21 15,0 0-15,-1 21 0,1-21 16,-21 0-16,21 21 0,0 1 0,-22-22 15,1 0-15,21 0 0,0 0 16,-1 0-16,1 0 0,0 0 16,0 0-16,0 0 0,0 0 15,-1 0 1,22-22-16,-21 22 0,21-21 16,-21 0-16,0 0 0</inkml:trace>
  <inkml:trace contextRef="#ctx0" brushRef="#br0" timeOffset="27599.86">11832 4509 0,'0'0'0,"-42"0"0,-1 0 0,1 0 15,42-22-15,21 22 32,22 0-32,-1 0 0,0-21 0,1 21 15,20 0-15,1 0 0,20 0 16,-20 0-16,-1 0 0,22 0 0,-22-21 16,1 21-16,-22 0 0,22 0 15,-22 0-15,0 0 0,1-21 16,-1 21-16,0 0 0,-20 0 0,-1 0 15,0 0-15,0 0 16,-21-21 15</inkml:trace>
  <inkml:trace contextRef="#ctx0" brushRef="#br0" timeOffset="28584.08">18627 1757 0,'-22'-21'15,"22"0"-15,-21 21 16,21-22-16,-21 22 31,21 22-15,0-1-1,21-21-15,0 21 16,1 0-16,-1 0 0,21 22 0,0-1 16,1-21-16,-1 21 0,0 22 15,22-22-15,-22 22 0,22-22 0,-1 22 16,1 20-16,-1 1 0,22-22 15,-22 22-15,22 0 0,-21-1 0,20-20 16,-20 21-16,-1-22 0,22 1 16,-22-1-16,-20 1 0,20-1 0,-20 1 15,-1-22-15,0 21 0,-21-20 16,1-1-16,20-21 0,-21 22 0,0-22 16,-21 0-16,21 0 0,1 0 15,-22-42 32,0 0-47,-22 21 0,1-21 0,0 21 16,0-21-16,0 21 0,0-22 0,-1 22 15,1-21-15</inkml:trace>
  <inkml:trace contextRef="#ctx0" brushRef="#br0" timeOffset="28875.92">19219 3302 0,'0'0'0,"-21"0"0,42 0 31,0 0-15,1 0-16,20 0 0,0 21 0,22 0 16,-22 1-16,22-22 0,-1 21 0,1 0 15,-1 0-15,1 0 0,-1 0 16,-21 1-16,22-1 0,-22 0 0,1-21 15,-1 21-15,-21-21 0,21 0 16,-20 21-16,-1-21 0,0 0 16,0 0-16,0 0 0,0 0 0,1 0 15,-1-21 1,-21 0-16,0 0 0,0-22 16,0 22-16,21 0 15,-21-21-15</inkml:trace>
  <inkml:trace contextRef="#ctx0" brushRef="#br0" timeOffset="29064.8">20510 2963 0,'0'0'0,"0"-21"0,0 0 16,0 0-16,0 0 0,0 42 31,-21 0-15,0 21-16,0-20 0,0 20 0,0 0 15,-1 1-15,22-1 0,-21 0 16,0 1-16,0-1 0,0 0 15,0 1-15,21-1 0,-22-21 0,1 0 16,0 22-16,21-22 0,0 0 0</inkml:trace>
  <inkml:trace contextRef="#ctx0" brushRef="#br0" timeOffset="29768.4">19113 4085 0,'0'0'0,"-21"-21"0,21-106 31,0 106-31,21 21 16,1 0-16,20 0 15,-21 0-15,0 21 0,22 0 16,-22 22-16,21-1 0,-21 21 0,22-20 16,-1 20-16,-21 1 15,21-1-15,-20-20 0,-1 20 0,21-21 16,-42 22-16,21-22 0,0 1 0,-21-1 15,0 0-15,0 1 0,0-22 16,0 0-16,0 0 0,0 0 0,0 0 16,0-42 15,0 0-31,0 0 0,0 0 0,0 0 16,0-22-16,0 22 0,22-21 15,-1-1-15,0-20 0,0 21 0,0-22 16,0 1-16,1-1 0,-1 1 15,0-1-15,0 1 0,0 20 16,0-20-16,1 42 0,-1-22 16,-21 22-16,0 0 0,0 42 31,0 0-31,0 0 16,0 1-16,0-1 0,0 21 0,0-21 15,0 22-15,-21-22 0,21 21 16,0-21-16</inkml:trace>
  <inkml:trace contextRef="#ctx0" brushRef="#br0" timeOffset="30396.04">19854 4466 0,'0'0'16,"0"21"-16,21 1 0,1-1 0,41 21 15,-42-21 1,0-21-16,1 0 0,-1 0 16,0 0-16,0 0 0,0 0 0,0 0 15,1-21-15,-1 0 0,0 21 16,0-21-16,0 0 0,-21-1 0,21 1 15,-21 0-15,0 0 0,0 0 16,-21 0-16,0 21 0,0 0 16,0 0-16,0 0 0,-1 0 0,-20 0 15,21 21-15,0 0 0,0 0 16,-1 21-16,1-20 0,0-1 0,21 21 16,0-21-16,0 0 0,0 1 15,0-1-15,0 21 0,0-21 16,21 0-16,0 1 0,1-1 15,20-21-15,-21 0 0,0 0 16,22 0-16,-1 0 0,-21 0 0,0 0 16,22 0-16,-22-21 0,0-1 0,0 1 15,0 21-15,0-21 0,-21-21 16,0 21-16,0-1 0,22-20 0,-22 21 16,21-21-16,-21 20 0,0-20 15,21 21-15,0 0 0,0 0 0,-21-1 16,21 1-16,1 21 0,20 0 0,-21 0 15,0 0-15,22 0 16,-22 21-16,0 1 0,21-1 0,-21 0 16,1 0-16,-22 21 0,0-20 15,21 20-15,-21-21 0,0 0 0,0 22 16,0-22-16,0 0 0,-21 0 0,21 0 16,-22 0-16,1 1 0,0-22 15,21 21-15,-21-21 0,0 0 16,21-21-1,0-1-15,0 1 16,0 0-16,0 0 0,21 0 0,0 0 16,0-22-16,0 22 0,1-21 15,-1 21-15,0-22 0,0 22 16,0 0-16,0 0 0,1 0 0,-1-1 16,0 1-16,0 21 0,0-21 15,0 21-15,1-21 0,-1 21 0,0 0 16,0-21-16,0 21 0</inkml:trace>
  <inkml:trace contextRef="#ctx0" brushRef="#br0" timeOffset="30603.92">21251 4318 0,'0'0'16,"-21"127"0,0-106-16,0 0 0,21 1 15,0 20-15,-21-21 0,-1 0 16,22 0-16,-21 1 0,21-1 0,0 0 15,0 0-15,-21 0 0,21 0 16,0 1-16,-21-22 0,21-22 31,21 1-15,0 0-16,0 0 0</inkml:trace>
  <inkml:trace contextRef="#ctx0" brushRef="#br0" timeOffset="30779.82">21251 4191 0,'0'0'0,"0"-21"0,0-21 16,0 20-16,0 1 0,0 0 16,0 0-16,0 42 47,0 0-47,0 0 15,0 1-15,0-1 0,0 0 16,0 0-16,0 0 0,0 0 0,0 1 15</inkml:trace>
  <inkml:trace contextRef="#ctx0" brushRef="#br0" timeOffset="31728.55">21421 4657 0,'0'0'0,"21"0"46,0 0-46,0 0 0,0-21 16,22-1-16,-22 22 0,21-21 0,0 0 16,1 0-16,-1 0 0,0 0 15,1-22-15,-1 22 0,0-21 0,1-1 16,-22 1-16,21 0 16,-21-1-16,1 1 0,-22 0 0,0-1 0,0 1 15,0 0-15,0 21 16,0-1-16,-22 1 0,1 0 0,0 21 15,0 0-15,0 0 0,-22 0 0,22 0 16,0 0-16,0 21 0,0 0 16,0 22-16,-1-22 0,1 21 0,0 1 15,0-1-15,0 21 0,21-20 16,0-1-16,-21 22 0,21-22 0,-22 21 16,22-20-16,0 20 0,0 1 15,0-22-15,0 22 0,0-1 0,0 1 16,0-1-16,0 1 0,0-1 15,0 1-15,0-1 0,0 1 16,0-1-16,-21 1 0,0-1 0,0 1 16,0-1-16,0 1 0,-1-1 0,1 1 15,0-1-15,0 1 0,0-22 16,0 21-16,-1-20 0,22-1 0,0 0 16,0 1-16,0-22 0,0 21 0,0-21 15,22 1-15,-1-1 0,0-21 16,21 0-16,-21 0 0,22 0 0,-1 0 15,0 0-15,1-21 0,20-1 0,-20 1 16,-1 0-16,0 0 0,1-21 16,-1 20-16,0-20 0,1 0 15,-1-22-15,0 1 0,1-1 0,-1 1 16,-21-22-16,0 22 0,0-22 16,-21 21-16,0-20 0,0 20 0,-21-20 15,-21 20-15,0-21 0,-1 22 0,-20-1 16,20 22-16,-20-21 0,-1 20 15,1 22-15,21-21 0,20 21 0,-20 21 16,21-22-16,0 1 0,21 0 16,21 21-1,21 0-15,-21-21 0,22 21 0,-22 0 16,21 0-16,1-21 16,20 21-16,-21-21 0,1 21 0,-1 0 15,0-22-15,1 22 0,-1-21 16,0 21-16,1-21 0,-1 0 0,-21 0 15,22 21-15,-22-21 0,0-1 0,0 1 16,-21-21-16,0 21 0,0 0 16,0-1-16,0 1 0,-21 21 0,0-21 15,0 0-15,-1 21 0,1 0 16,0 0-16,0 0 0,0 0 16,0 0-16,21 21 0,0 0 15,-22 22-15,22-22 0,-21 0 0,21 21 16,0-21-16,0 1 0,0-1 15,0 0-15,0 0 0,0 0 16,0 0-16,0 1 16,21-22-16,1 0 0,-1 0 15,0 0-15,0 0 0,0-22 16,0 1-16,1 0 0,-1 0 0</inkml:trace>
  <inkml:trace contextRef="#ctx0" brushRef="#br0" timeOffset="31916.44">22627 4106 0,'-63'-63'31,"41"63"-31,1 0 16,0 0 0,0 0-1,21 21-15,0 0 0,0 0 0,0 1 16,0-1-16,21 0 15,0 0-15,0 0 0,1-21 0</inkml:trace>
  <inkml:trace contextRef="#ctx0" brushRef="#br0" timeOffset="32211.42">23093 4318 0,'0'0'15,"0"-21"-15,0 0 16,0 0-16,-21-1 0,-1 22 15,-20 0-15,21 0 0,0 0 0,-22 0 16,22 0-16,-21 0 0,21 22 16,0-22-16,-22 21 0,22 0 0,-21 21 15,21-21-15,-1 1 0,1 20 16,0-21-16,21 21 0,0-20 0,0-1 16,0 0-16,0 21 0,0-21 15,0 1-15,21-1 0,0 0 0,1-21 16,20 21-16,0 0 0,-21-21 0,22 0 15,20 21-15,-20-21 16,-1 0-16,21 0 0,-20 0 0,-1 0 16,22-21-16,-22 21 0,0-21 15,22 0-15,-22 0 0,0 0 0</inkml:trace>
  <inkml:trace contextRef="#ctx0" brushRef="#br0" timeOffset="32655.59">23728 4445 0,'0'0'0,"0"-85"31,-21 85-31,-1-21 0,-20 21 0,21 0 0,0 0 16,-22 0-16,22 0 0,0 0 0,-21 0 16,21 0-16,-1 0 15,1 0-15,0 21 0,0 1 0,0-1 16,0 0-16,-1 0 0,1 0 16,21 0-16,0 22 0,-21-22 0,21 0 15,0 0-15,0 0 0,0 1 0,0-1 16,0 0-16,0 0 15,21 0-15,0-21 0,1 0 16,-1 0-16,0 0 16,0 0-16,0 0 0,0-21 0,22 0 15,-22 21-15,0-21 0,0 0 0,0-22 16,1 22-16,-1 0 0,0-21 16,0-1-16,0 22 0,0 0 15,-21-21-15,0 20 0,0 1 16,22 21-16,-44 21 15,1 1 1,21-1-16,-21 0 0,0 0 16,21 0-16,0 0 0,0 22 0,0-22 15,0 0-15,0 0 16,0 0-16,0 1 0,21-1 16,0-21-16,0 0 0,22 0 0,-22 0 15,0 0-15,21 0 0,-20 0 16,20 0-16,-21-21 0,21-1 15,-20 1-15</inkml:trace>
  <inkml:trace contextRef="#ctx0" brushRef="#br0" timeOffset="32947.42">24299 3852 0,'0'0'0,"0"-21"0,-63-42 31,42 63-31,-1 0 0,1 0 15,21 21-15,-21 0 0,0 0 16,21 22-16,-21-22 0,21 21 16,-21 0-16,21 22 0,-22-22 15,1 22-15,21-22 0,0 22 0,-21-22 16,0 0-16,21 22 0,-21-22 16,21 0-16,0-20 0,0 20 0,0-21 15,0 0-15,0 0 0,0 1 16,21-1-16,0 0 0,0-21 15,0 0-15,1 0 0,-1 0 16,0 0-16,0 0 0,-21-21 16,42 0-16,-20-1 0,-1 22 0</inkml:trace>
  <inkml:trace contextRef="#ctx0" brushRef="#br0" timeOffset="33875.87">24511 4339 0,'0'0'0,"-21"0"47,0 21-47,21 1 0,-22-1 16,1 0-16,21 0 0,-21 0 15,21 0-15,-21 1 0,21-1 16,0 0-16,0 0 0,-21 0 16,21 0-16,0 1 0,0-1 15,21-21 1,0 0-1,0 0-15,0 0 0,22 0 16,-22-21-16,0 21 0,21-22 16,1 1-16,-22 0 0,21 0 0,-21 0 15,22 0-15,-22-1 0,0 22 16,0-21-16,0 0 0,1 21 0,-1 0 16,-42 0 15,-1 21-31,1 0 0,0 1 15,21-1-15,0 0 16,0 0-16,0 0 0,-21 0 16,21 1-16,0-1 0,21 0 31,0-21-31,0 0 16,1 0-16,-22-21 15,21 0-15,-21-1 16,0 1-16,21-21 0,-21 21 15,0 0-15,0-1 0,0 1 16,0-21-16,21 21 0,-21 0 0,21-1 16,-21 1-16,21 21 0,1-21 15,-1 0-15,0 21 0,0 0 0,0 0 16,0 0-16,1 0 0,-1 0 16,21 0-16,-21 0 0,0 0 0,1 0 15,-1 0-15,0 21 0,0 0 16,-21 0-16,0 1 15,0-1-15,0 0 0,0 0 0,0 0 16,0 0-16,0 1 0,0-1 16,0 0-16,-21 0 0,0 0 15,21 0-15,-21-21 0,21 22 16,-22-22 15,22-22-15,0 1-16,0 0 15,22 21-15,-1-21 0,0-21 0,0 20 16,0 1-16,0 0 16,1-21-16,20 21 0,-21-1 0,0 1 15,22 0-15,-22 0 0,0 21 16,21 0-16,-21 0 0,1 0 0,20 0 16,-21 0-16,0 0 0,22 0 15,-43 21-15,21 0 0,-21 0 0,0 1 16,0-1-16,0 0 0,0 0 0,0 0 15,0 0-15,-21 1 0,21-1 16,-22-21-16,1 21 0,0 0 0,0 0 16,0-21-16,0 21 0,-1 1 15,1-22-15,0 21 0,0-21 16,42 0 15</inkml:trace>
  <inkml:trace contextRef="#ctx0" brushRef="#br0" timeOffset="34251.65">26141 4466 0,'0'0'16,"0"-21"-16,0 0 0,-21 21 16,-1 0-16,1-21 15,0 21-15,0 0 0,0 0 16,-22 0-16,22 0 0,0 21 0,0 0 15,0-21-15,0 21 0,21 0 16,0 1-16,0-1 16,0 0-16,21-21 15,0 21-15,0-21 0,0 21 0,0-21 16,1 21-16,-1-21 0,0 22 16,0-22-16,0 0 0,0 21 0,1-21 15,-22 21-15,0 0 16,-22 0-1,-20-21-15,21 0 16,0 0-16,0 0 0,-22 0 16,22 0-16,-21 0 0,21 0 0,-1 0 15,-20 0-15,21 0 0,0 0 0,0 0 16,-1 0-16,1 0 0,0-21 16,0 21-16,21-21 0,-21 0 15,21 0-15</inkml:trace>
  <inkml:trace contextRef="#ctx0" brushRef="#br0" timeOffset="34488.04">25336 3958 0,'0'0'16,"-21"-21"-16,0 21 0,21-21 15,-21 21-15,0 0 63,0 0-63,-1 0 16,1 21-16</inkml:trace>
  <inkml:trace contextRef="#ctx0" brushRef="#br0" timeOffset="34712.06">23876 4149 0,'-21'0'0,"42"0"0,-21 0 16,21 0-16,0 0 15,22 0-15,-1 0 0,0 0 16,1 0-16,-1 0 0,0 0 0,1 0 15,-1 0-15,0 0 0,1 0 0,-1 0 16,-21 0-16,21 0 16,-20 0-16,-1 0 0,0 0 0,-21 21 15</inkml:trace>
  <inkml:trace contextRef="#ctx0" brushRef="#br0" timeOffset="35911.5">1736 5249 0,'0'0'0,"-22"0"0,-20 0 16,21-21-16,-21 21 0,20 0 0,-20 0 15,21 0-15,0 0 0,-22 0 16,22 0-16,0 0 0,0 0 0,0 0 16,0 0-16,-1 0 15,44 21 16,-1-21-15,0 0-16,21 0 0,1 22 0,-1-22 16,21 0-16,-20 0 0,20 0 15,1 0-15,-1 0 0,1 0 0,20 0 16,1 0-16,0 0 0,-1 0 16,22 0-16,0 0 0,0 0 0,21-22 15,-21 22-15,0-21 0,-1 21 0,22-21 16,-21 21-16,21 0 0,-21-21 15,21 21-15,-21 0 0,0 0 0,0-21 16,-22 21-16,22 0 0,-21 0 16,-1 0-16,1 0 0,-21 0 15,-1 0-15,1 0 0,-1 0 0,-21 0 16,1 0-16,-22 0 0,21 0 16,-21 0-16,1 0 0,-1 0 0</inkml:trace>
  <inkml:trace contextRef="#ctx0" brushRef="#br0" timeOffset="36600.11">10160 6011 0,'0'0'0,"-21"-21"0,0 0 15,-1 21-15,22-21 16,-21 0-16,21 0 0,-21-1 15,0 22 1,21-21-16,-21 21 0,0-21 16,-1 21-16,1 0 15,21-21 1,21 21 0,1 0-16,-1 0 0,21 0 0,0 0 15,22 0-15,-1 0 0,1 0 16,21 0-16,-1 0 0,1 0 0,0 0 15,20 0-15,22 0 0,0 0 0,0 0 16,22 0-16,-22 0 0,21 0 16,21 0-16,0 0 0,1 0 0,-1 0 15,0 0-15,1 0 0,20 0 16,-20 0-16,20 0 0,-21 0 0,1 0 16,-22 0-16,21 0 0,-21 0 15,1 0-15,-1 0 0,-21 0 16,-21 21-16,-1-21 0,-20 0 0,0 0 15,-1 21-15,-20-21 0,-1 0 16,1 0-16,-1 21 0,-20-21 0,20 22 16,-20-22-16,-1 0 0,0 0 0,1 0 15,-22 0-15,21 0 0,-21 0 16,22 0-16,-22 0 0</inkml:trace>
  <inkml:trace contextRef="#ctx0" brushRef="#br0" timeOffset="37368.26">20235 5419 0,'0'0'0,"-42"0"0,0 0 0,-1 0 15,1 0-15,0 0 0,-1 0 16,1 0-16,0 0 0,20 0 0,-20 0 16,21 0-16,0 0 0,0 0 0,63 0 31,-21 0-31,21 0 16,1 0-16,20 0 0,1 0 15,20 0-15,22 0 0,0 0 0,0 0 16,21 0-16,0 21 0,21-21 15,-21 0-15,21 21 0,22-21 16,-1 21-16,0-21 0,-21 21 0,43-21 16,-22 0-16,1 0 0,20 22 15,-21-1-15,1-21 0,-1 0 0,-21 0 16,22 21-16,-1-21 0,-21 0 16,0 0-16,0 0 0,-21 0 0,0 21 15,-21-21-15,21 0 0,-42 0 16,21 0-16,-43 0 0,22 0 0,-22 0 15,1 0-15,-22 0 0,1 0 16,-22-21-16,21 21 0,-21 0 0,0 0 16,-21-21-1,-21 21 1,0 0-16,0 0 0,-21 0 16,-1 0-16,1 0 0</inkml:trace>
  <inkml:trace contextRef="#ctx0" brushRef="#br0" timeOffset="38603.94">910 6922 0,'0'0'0,"0"-22"0,0 1 16,-21 0-16,21 0 0,0 0 15,0 0-15,0 42 47,0 21-47,0-21 0,0 22 0,0-1 16,0 0-16,0 1 16,0 20-16,0 1 0,0-1 0,-21-21 15,21 22-15,0-1 0,-21-20 16,21-1-16,-22 0 0,22-20 0,0-1 15,0 0-15,-21 0 0,21 0 16,21-42 15,1 0-31,-1 0 16,0 0-16,-21-1 0</inkml:trace>
  <inkml:trace contextRef="#ctx0" brushRef="#br0" timeOffset="38923.76">1249 7218 0,'0'42'31,"0"-21"-31,0 1 0,0-1 0,0 0 16,21-21 15,0 0-31,0 0 16,0-21-16,1 0 0,-1 21 0,-21-22 15,0 1-15,0 0 0,0 0 16,0 0-16,0 0 0,-21-1 16,-1 22-1,1 0-15,0 0 0,0 0 16,0 22-16,0-1 16,-1 0-16,1 0 15,21 0-15,0 0 0,21-21 31,1 0-31,20 0 0,0-21 16,-21 21-16</inkml:trace>
  <inkml:trace contextRef="#ctx0" brushRef="#br0" timeOffset="39699.43">2413 6837 0,'0'-21'0,"0"42"0,0-63 16,0 20-16,-21 1 0,0 21 16,-1 0-16,1 0 15,0 0-15,0 0 0,0 0 16,-22 43-16,22-22 16,0 0-16,0 21 0,0 1 0,0-1 15,21 0-15,-22 1 0,22-1 16,-21 21-16,21-20 0,0-1 15,0 22-15,0-43 0,0 21 16,0 0-16,21-20 0,1-1 0,-1 0 16,21 0-16,-21 0 0,22-21 15,-1 0-15,0 0 0,22 0 0,-22 0 16,0 0-16,1-21 0,20 0 0,-20 0 16,-1 0-16,0-22 0,1 22 15,-22-21-15,21-1 0,-21 1 0,0 0 16,22-22-16,-22 22 0,-21-22 15,21 22-15,0-21 0,0 20 0,-21-20 16,0 20-16,0 1 0,22 0 16,-22-1-16,0 22 0,0 0 15,0 0-15,0 0 0,0 0 0,-22 42 32,22 0-32,-21 0 0,21 0 0,-21 22 15,21-1-15,-21 0 0,21 1 16,-21 20-16,0-21 0,21 1 0,0-1 15,-22 22-15,22-22 0,0 0 16,0 1-16,0-1 0,0 0 0,0-21 16,0 22-16,22-22 0,-1 0 0,0-21 15,0 21-15,0-21 0,0 0 16,1 0-16,20 0 0,-21 0 0,0-21 16,0 0-16,22 21 15,-22-42-15,0 20 0,0 1 0,0 0 16,1-21-16,-1 21 0,0-22 0,-21 22 15,0 0-15,21 0 0,-21 0 16,0-1-16,0 1 0,-21 42 31,21 1-31,0-1 16,-21 0-16,0 0 0,21 0 0,-22 22 16,22-22-16,0 0 0,0 0 15,0 0-15,0 0 0,0 1 0,0-1 16,0 0-16,22-21 31,-1 0-31,0 0 0,0 0 16,0-21-16,0 0 0,1-1 15</inkml:trace>
  <inkml:trace contextRef="#ctx0" brushRef="#br0" timeOffset="40031.24">3514 6795 0,'0'0'0,"0"-22"0,-22 1 0,22 0 0,-21 0 15,0 21-15,0-21 16,0 21-16,0 0 0,-1 0 16,1 21-16,21 0 15,0 0-15,0 0 16,0 1-16,0-1 16,21-21-1,1 0-15,-1 0 0,0 0 0,0 0 16,0 0-16,0 0 15,-21-21-15,0-1 0,0 1 16,-21 21 0,0-21-16,0 21 0,0 0 15,0 0-15,-1 0 0,1 0 16,0 21-16,0-21 0,21 21 0,0 1 16,-21-1-16,21 0 15,0 0-15,0 0 0,0 0 16,21 1-16,0-1 0,0-21 15,22 0-15</inkml:trace>
  <inkml:trace contextRef="#ctx0" brushRef="#br0" timeOffset="40875.6">4085 6795 0,'0'0'0,"-21"0"0,0-22 0,0 22 15,-1 0-15,1 0 16,0 0-16,0 0 0,0 0 0,0 0 16,-1 22-16,1-1 0,0 0 15,0 0-15,0 0 0,0 0 0,-1 22 16,1-22-16,0 21 0,21-21 0,-21 22 16,21-1-16,0-21 0,0 22 15,0-22-15,0 21 0,0-21 0,21 0 16,0 1-16,0-1 0,1-21 15,20 0-15,-21 0 0,21 0 0,1 0 16,-22-21-16,21 21 0,1-22 0,-22 1 16,21 0-16,-21-21 0,0 21 15,22-22-15,-22 22 0,0-21 16,0-1-16,0 1 0,1 0 16,-22-22-16,0 22 0,0-22 0,21 22 15,-21 0-15,0-22 0,0 22 0,0 21 16,0-22-16,0 22 0,0 0 15,0 42 1,0 0 0,-21 1-16,21 20 0,0 0 0,0 1 15,0-1-15,0 0 0,0 1 0,-22-1 16,22 0-16,0 1 16,-21-1-16,21 0 0,0-21 0,0 22 15,0-22-15,0 0 0,0 0 0,0 0 16,-21-21-1,21-21 1,0 0 0,21 0-16,-21 0 0,21 0 0,1-1 15,-1 1-15,0-21 0,0 21 0,0 0 16,0-1-16,1 1 0,-1 0 16,0 0-16,21 21 0,-21 0 0,1-21 15,-1 21-15,0 0 0,-21 21 31,0 0-31,-21-21 16,0 21-16,-1-21 0,1 21 16,-21-21-16,21 0 0,0 22 15,-1-22-15,-20 0 0,21 21 0,0-21 16,0 21-16,-1-21 16,22 21-16,-21-21 0,21 21 0,0 0 15,0 1-15,21-1 16,1 0-16,-22 0 15,21-21-15,0 21 0,0 0 0,0 1 16,0-1-16,1-21 0,-1 21 16,0 0-16,0-21 0,0 0 15,0 0-15,1 0 0,-1 0 0,0 0 0,0 0 16,21 0-16,-20-21 16,-1 21-16,0-21 0,0 0 0,0-1 15,22 1-15</inkml:trace>
  <inkml:trace contextRef="#ctx0" brushRef="#br0" timeOffset="41135.49">5355 6498 0,'0'0'16,"0"-21"-16,-42 0 16,21 21-16,-1 0 15,1 21-15,0 0 0,0 0 0,21 22 16,-21-22-16,0 21 0,-1 1 15,22-1-15,0 21 0,-21-20 0,21-1 16,-21 0-16,21-20 0,0 20 16,0 0-16,0-21 0,0 22 0,0-22 15,0 0-15,21 0 0,0 0 0,1 1 16,-1-1-16,21-21 0,-21 0 16,22 0-16,-22 0 0,21 0 0,0-21 15,1-1-15,-1 1 0,-21 0 0</inkml:trace>
  <inkml:trace contextRef="#ctx0" brushRef="#br0" timeOffset="41375.94">5821 6519 0,'0'-42'0,"106"-64"32,-85 106-32,0 0 15,21 0-15,-21 21 0,1 1 0,20-1 16,-21 0-16,0 21 0,0 1 0,1-1 15,-1 0-15,-21 22 0,0-22 16,0 0-16,0 1 0,0-1 0,0 0 16,-21 1-16,-1-1 0,1 0 15,0-20-15,21 20 0,-21-21 16,0 0-16,0 0 0,-1 1 0,1-22 16,0 21-16,0-21 0,21 21 0,-21-21 15,0 0-15</inkml:trace>
  <inkml:trace contextRef="#ctx0" brushRef="#br0" timeOffset="42531.92">868 8636 0,'-21'0'0,"-1"0"0,22-21 16,0 0 0,0 0-16,0-1 15,0 1-15,0 0 16,22 21-16,-1-21 0,0 0 0,0 21 15,0-21-15,0-1 16,1 22-16,-1 0 0,0 0 0,0 0 16,0 0-16,0 0 0,1 0 15,-1 22-15,-21-1 0,0 21 0,21-21 16,-21 22-16,0-1 0,0 0 16,0 1-16,0-1 0,-21 21 0,0-20 15,-1-1-15,-20 0 0,0-20 16,21 20-16,-22 0 0,1-21 0,0 1 15,-1-1-15,22 0 0,-21-21 16,-1 0-16,22 0 0,-21 0 0,21 0 16,-22 0-16,22 0 0,21-21 15,-21 0-15,21-1 0,-21 1 16,21 0-16,0-21 0,0-1 16,0 22-16,0-21 0,21 21 0,0-22 15,0 22-15,1 0 0,-1 0 16,0 21-16,0 0 0,21 0 0,-20 0 15,-1 0-15,0 21 0,0 0 16,0 0-16,0 1 0,1 20 0,-1-21 16,0 21-16,-21-20 0,0-1 15,0 21-15,21-21 0,-21 0 0,21 1 16,-21-1-16,0 0 0,0 0 16,21-21-16,1 0 15,-1 0 1,0 0-16,0 0 0,0-21 15,0 21-15</inkml:trace>
  <inkml:trace contextRef="#ctx0" brushRef="#br0" timeOffset="42724.85">1672 8827 0,'0'0'0</inkml:trace>
  <inkml:trace contextRef="#ctx0" brushRef="#br0" timeOffset="43583.58">2709 8636 0,'0'0'0,"21"0"15,1 0-15,-1 0 16,0 0-16,0-21 0,0 21 16,0-21-16,1 21 0,-1-21 0,0 21 15,-21-22-15,0 1 0,21 21 16,-21-21-16,0 0 0,0 0 15,-21 21-15,0 0 0,0-21 0,-1 21 16,-20 0-16,21 0 16,-21 0-16,-1 0 0,1 0 0,0 0 15,-1 0-15,22 21 0,-21-21 16,-1 21-16,22 0 0,0-21 0,0 21 16,21 0-16,0 1 15,0-1-15,21-21 0,0 21 16,22 0-16,-1 0 0,-21 0 0,21 1 15,1-1-15,-1 0 0,0 0 16,-20 0-16,20 22 0,-21-22 0,0 21 16,0-21-16,-21 22 15,0-22-15,0 21 0,0-21 0,0 22 16,-42-22-16,21 0 0,-21 0 0,-1 0 16,-20 0-16,-1 1 0,22-1 15,-22-21-15,-20 0 0,20 0 0,22 0 16,-22 0-16,22 0 0,-21-21 15,41-1-15,-20 1 0,0 0 0,21 0 16,-1-21-16,1 20 0,0-20 16,21 0-16,0-1 0,0 1 0,0 0 15,0-1-15,0 1 0,0 21 16,21 0-16,0 0 0,1-1 16,20 22-16,-21 0 0,0 0 0,22 22 15,-22-1-15,21 0 0,-21 21 16,22 1-16,-22-1 0,0-21 0,-21 21 15,21 1-15,-21-1 0,21-21 16,-21 0-16,0 22 0,0-22 0,21-21 16,-21 21-16,22 0 0,-1-21 15,0 0-15</inkml:trace>
  <inkml:trace contextRef="#ctx0" brushRef="#br0" timeOffset="43987.3">2921 8996 0,'21'0'16,"0"-21"-16,0 21 16,1-21-16,-1-1 15,0 1-15,0 0 16,0 21-16,0-21 0,-21 0 15,22 21-15,-22-21 0,21-1 0,-21 1 16,0 0-16,0 0 16,-21 21-1,-1 0-15,1 0 0,0 21 0,0-21 16,0 42-16,-22-20 0,22-1 16,0 21-16,0-21 0,0 22 0,0-1 15,-1-21-15,22 21 0,0-20 16,0-1-16,0 0 0,0 0 0,22 0 15,-1-21-15,0 0 0,0 0 16,21 0-16,-20 0 0,20 0 16,0-21-16,1 0 0,-1 21 0,0-21 15,1 0-15,-1-1 0,0 1 16,1-21-16,-1 21 0,0 0 0,-21-22 16,22 22-16</inkml:trace>
  <inkml:trace contextRef="#ctx0" brushRef="#br0" timeOffset="44396.13">3598 8721 0,'-63'21'16,"63"0"0,-21 0-16,21 0 0,-22 1 0,22-1 15,0 21-15,-21-21 0,21 0 16,-21 22-16,21-22 0,0 0 0,0 0 16,0 0-16,0 1 0,0-1 0,0 0 15,0 0 1,0-42 15,0 0-15,21 0-16,-21-1 0,21 1 0,1-21 15,-1 21-15,0-22 0,-21 22 16,21-21-16,21 21 0,-20-22 0,-1 22 16,0 0-16,21 0 0,-21 0 0,1 21 15,-1 0-15,0 0 0,0 0 16,0 0-16,0 21 0,1 0 0,-22 0 15,0 22-15,0-22 0,0 21 16,0-21-16,0 0 0,0 22 0,0-22 16,0 0-16,0 0 0,0 0 0,0 1 15,0-1-15,0 0 16,21-21 15,0-21-15,-21 0-16,21 21 0</inkml:trace>
  <inkml:trace contextRef="#ctx0" brushRef="#br0" timeOffset="44955.81">4445 8784 0,'0'0'0,"0"-21"15,21 0-15,-21 0 0,0 0 16,0-1-16,0 1 0,-21 0 0,0 0 15,0 21-15,-1 0 0,1-21 16,0 21-16,0 0 0,0 0 0,-22 0 16,22 21-16,0 0 0,0-21 0,0 42 15,0-20-15,-1-1 0,1 21 16,0-21-16,0 22 0,21-1 0,0-21 16,0 21-16,0-20 0,0-1 15,0 21-15,0-21 0,0 0 0,21-21 16,0 22-16,0-22 0,1 0 0,-1 0 15,0 0-15,0 0 0,21 0 16,-20 0-16,-1 0 0,21-22 16,-21 1-16,22 0 0,-22 0 0,0 0 15,0 0-15,21-22 0,-20 1 16,-1 0-16,0-1 0,0 1 0,0-22 16,-21 22-16,21-21 0,1 20 0,-22 1 15,21 0-15,-21-22 0,21 43 16,-21-21-16,0 20 0,0 1 0,0 0 15,0 0-15,-21 21 16,0 21-16,-1 0 0,1 0 16,21 22-16,-21-1 0,0-21 0,21 22 15,-21-1-15,21 0 0,0 22 16,0-22-16,0 0 0,0 1 16,0-1-16,0 0 0,0 1 0,0-1 15,0 0-15,21-20 0,0 20 16,0-21-16,-21 0 0,21-21 0,1 21 15,-1-21-15,0 0 0,21 0 0,-21 0 16,22 0-16,-22 0 0,21-21 16,-21 0-16,22 0 0,-22 0 0,21 0 15,1-1-15</inkml:trace>
  <inkml:trace contextRef="#ctx0" brushRef="#br0" timeOffset="45203.67">5270 8319 0,'0'0'0,"0"-43"0,0 22 15,0-21-15,0 21 0,0-1 0,-21 22 16,0 22 0,21-1-16,0 21 15,-21 0-15,21 1 0,-21-1 0,21 0 16,0 1-16,0-1 0,-21 22 0,21-22 16,-22 0-16,22 22 0,-21-22 15,21 0-15,0-20 0,0 20 0,-21 0 16,21-21-16,-21 1 0,21-1 15,0 0-15,21-21 32,0-21-32,0 0 0,1-1 0,-1 1 15,21-21-15</inkml:trace>
  <inkml:trace contextRef="#ctx0" brushRef="#br0" timeOffset="45595.69">5630 8361 0,'0'0'0,"21"-42"16,-21 20-16,0 1 0,-21 21 15,0 0-15,0 21 16,0 1-16,0-1 0,-22 0 16,22 0-16,-21 0 0,21 22 15,-22-22-15,1 0 0,21 0 0,-22 0 16,22 22-16,0-22 0,-21 0 0,21-21 16,-1 21-16,1 0 0,21-42 62,21 21-62,1 0 0,-1 0 16,-21 21-1,21 0-15,-21 1 16,0-1-16,0 21 0,0-21 16,0 0-16,0 1 0,0-1 0,0 0 15,21 21-15,-21-21 0,21 1 0,-21-1 16,0 0-16,21-21 0,1 21 15,-1 0-15,0-21 0,0 0 0,0 0 16,0 21-16,1-21 0,20 0 16,-21 0-16,21 0 0,-20-21 0,20 21 15,-21-21-15,0 0 0,22 0 0,-22 0 16</inkml:trace>
  <inkml:trace contextRef="#ctx0" brushRef="#br0" timeOffset="46879.65">5800 8742 0,'21'0'63,"0"0"-47,0 0-16,0-21 0,0 21 0,1 0 15,-1-21-15,0 21 0,-21-22 16,0 1-16,0 0 15,0 0 1,-21 21-16,0 0 16,-1 0-16,1 21 15,0-21-15,0 21 0,0 0 16,0 1-16,-1 20 0,22-21 0,-21 0 16,21 22-16,-21-22 0,21 21 0,-21-21 15,21 0-15,0 1 0,0-1 16,0 0-16,0 0 0,21-21 15,0 0-15,0 0 0,22 0 0,-22 0 16,0 0-16,21 0 0,-20 0 16,20-21-16,0 0 0,-21 0 0,22 21 15,-22-43-15,21 22 0,-21 0 0,1 0 16,-1-22-16,0 22 0,0 0 16,0 0-16,-21-21 0,21 20 15,-21 1-15,0 0 16,0 42-1,0 0 1,0 1-16,-21-1 0,21 0 0,-21 0 16,21 0-16,-21 0 0,21 1 15,0 20-15,0-21 0,0 0 0,0 0 16,0 1-16,0-1 0,21-21 0,0 21 16,0-21-16,22 0 0,-22 21 0,21-21 15,-21 0-15,22 0 0,-22 0 16,21 0-16,-21-21 0,1 0 0,20 21 15,-21-21-15,0-1 0,0 1 16,1 0-16,-1-21 0,-21 21 16,0-22-16,0 22 0,0 0 0,21 0 15,-21 0-15,0-1 0,0 1 0,0 0 16,0 42 15,0 0-31,0 1 16,-21-1-16,21 21 0,-21-21 15,21 0-15,-22 22 0,1-1 0,21 0 16,0-20-16,0 20 0,0 0 0,0 1 16,0-1-16,0 0 0,0 1 0,0-1 15,0 0-15,0 1 0,0 20 16,0-21-16,0 1 0,0-1 16,0 22-16,0-22 0,0 0 0,0 22 15,0-22-15,-21 0 0,0 1 16,0-1-16,0 0 0,-1 1 0,1-1 15,0-21-15,0 22 0,0-22 0,0 0 16,-1 0-16,1 0 0,0-21 0,0 21 16,0-21-16,0 0 15,-1 0-15,22-21 0,-21 21 16,21-21-16,0 0 0,0 0 0,0-22 16,0 22-16,0-21 0,0 0 0,0-22 15,0 22-15,21-22 16,22 1-16,-22-22 0,0 22 0,21-1 15,-20 1-15,20-22 0,0 21 0,1 1 16,-1-22-16,0 22 0,22-1 16,-22 1-16,0-1 0,1 1 0,20 20 15,-42 1-15,22 0 0,-1-1 0,-21 22 16,0 0-16,-21 0 16,-21 42-1,0 0-15,0-21 16,0 21-16,0 1 15,-1-1-15,22 0 0,0 0 0,0 0 16,0 0-16,0 1 16,22-22-16,-22 21 0,21 0 15,0 0-15,0-21 0,0 21 0,0 0 16,1-21-16,-1 22 0,0-22 0,0 21 16,-21 0-16,21 0 15,-21 0-15,0 0 16,-21-21-16,0 0 15,0 0-15,0 0 16,-22 0-16,22 0 0,0 0 0,0 0 16,-22 0-16,22 0 0,0 0 15,0 0-15,0 0 0,21-21 32,0 0-32,21 21 15,0-21-15,0 0 0</inkml:trace>
  <inkml:trace contextRef="#ctx0" brushRef="#br0" timeOffset="47163.49">7726 8488 0,'0'0'0,"0"-21"0,0 0 15,-21 21 1,-1 0-16,1 0 0,0 0 15,0 21-15,0 0 0,0 0 0,-1 0 16,1 0-16,0 22 0,0-22 16,0 21-16,0-21 0,-1 22 0,1-1 15,21 0-15,0-20 0,0 20 0,0-21 16,0 21-16,0-20 0,0-1 16,0 0-16,0 0 0,21 0 0,1 0 15,-1-21-15,0 0 0,0 22 0,0-22 16,0 0-16,1 0 15,20 0-15,-21 0 0,21-22 0</inkml:trace>
  <inkml:trace contextRef="#ctx0" brushRef="#br0" timeOffset="47443.9">8170 8446 0,'0'0'0,"0"-22"0,0 1 0,0 0 0,0 0 16,0 0-16,21 21 15,1 0 1,-1 0-16,0 0 0,0 21 16,0 0-16,0 0 15,1 0-15,-1 1 0,0-1 0,-21 21 16,21-21-16,-21 22 0,0-1 0,0-21 16,0 21-16,0 1 0,0-1 15,-21 0-15,0-20 0,0 20 0,-1-21 16,1 21-16,0-20 0,0-1 0,0 0 15,-22 0-15,22 0 0,21 0 16,-21-21-16,0 22 0,0-22 0,0 0 16,-1 0-16</inkml:trace>
  <inkml:trace contextRef="#ctx0" brushRef="#br0" timeOffset="48535.97">1016 10245 0,'-21'0'0,"42"0"0,-63 0 15,20 0-15,1 0 16,0 0 0,21-21 15,21 21-31,0 0 0,1-22 0,-1 22 16,0 0-16,0 0 15,0 0-15,0 0 0,-21 22 16,22-1-16,-22 0 0,0 0 15,0 0-15,0 22 0,-22-1 16,1 0-16,0-21 0,0 22 16,-21-22-16,20 21 0,1-21 0,0 1 15,0-1-15,0 0 0,0 0 16,-1-21-16,22-21 31,0 0-31,0 0 0,22-1 16,-1 22-16,0-21 0,0 0 15,0 21-15,0-21 0,1 0 0,-1 21 16,21 0-16,-21 0 0,22 0 16,-1 0-16,-21 0 0,21 21 0,-20 0 15,-1 0-15,0 0 16,-21 1-16,0-1 0,0 21 0,0-21 16,-21 22-16,0-22 0,-1 0 15,-20 0-15,0 21 0,-1-20 0,1-1 16,21-21-16,-21 21 0,-1-21 15,22 21-15,-21-21 0,-1 0 0,22 0 16,-21 0-16,0 0 0,20-21 16,-20 0-16,21 21 0,-21-21 0,20-1 15,-20 1-15,21 21 16,0-21-16,0 0 0,21 0 16,0 0-1,21 21-15,0 0 16,0 0-16,0-22 0,22 22 15,-22-21-15,0 21 0</inkml:trace>
  <inkml:trace contextRef="#ctx0" brushRef="#br0" timeOffset="48755.9">1630 10520 0,'0'0'0,"21"0"31,-21-21-15,-21 21-16,42 0 62</inkml:trace>
  <inkml:trace contextRef="#ctx0" brushRef="#br0" timeOffset="49551.47">2603 10308 0,'0'-21'0,"0"42"0,0-63 15,0 21-15,0 0 16,-21-1-16,0 22 0,0 0 15,21-21-15,-21 21 0,0 0 16,-1 0-16,1 0 0,0 0 0,0 21 16,0 1-16,0-1 0,-1 0 15,-20 21-15,21 1 0,0-1 0,0 0 16,-1 1-16,1-1 0,0 21 16,0-20-16,21-1 0,0 0 15,0-20-15,0 20 0,0-21 0,21 0 16,0 0-16,0 1 0,1-22 15,20 0-15,0 21 0,1-21 0,-1 0 16,0 0-16,1 0 0,-1-21 0,21 21 16,-20-22-16,-1 1 0,0 0 15,1 0-15,-1-21 0,0 20 0,1-20 16,-1 0-16,-21-1 0,22-20 16,-22 21-16,0-22 0,0 22 0,0-22 15,-21 22-15,0 0 0,21-1 0,1 1 16,-22 0-16,0 20 15,0 1-15,0 0 0,0 0 0,-22 42 32,1 0-32,21 0 15,-21 1-15,0 20 0,21-21 0,0 43 16,-21-22-16,0 0 0,21 22 16,-22-22-16,22 22 0,0-22 0,0 0 15,0 1-15,0-1 0,0 0 16,0 1-16,0-22 0,0 0 0,22 0 15,-1 0-15,0-21 0,0 0 0,21 0 16,-20 0-16,20 0 0,0 0 16,1 0-16,-1-21 0,-21 21 15,21-21-15,1 0 0,-1-22 0,0 22 16,1 0-16,-22-21 0,21 21 16,-21-22-16,1 22 0,-1-21 0,-21 21 15,21-22-15,-21 22 0,0 0 16,0 0-16,0 0 0,0-1 0,-21 22 15,0 0-15,-1 0 0,1 0 0,-21 22 16,21-22-16,0 42 0,-1-21 16,1 0-16,0 22 0,0-22 0,21 21 15,0-21-15,0 22 0,0-22 16,0 21-16,0-21 0,0 0 0,21 1 16,0-1-16,0 0 0,22 0 15,-22-21-15,0 21 0,21-21 16,1 0-16,-1 0 0,0 0 0,1 0 15,-1 0-15,0 0 0,1-21 0,-1 0 16,0 21-16,1-21 0</inkml:trace>
  <inkml:trace contextRef="#ctx0" brushRef="#br0" timeOffset="50332.79">4339 10541 0,'0'0'0,"21"-21"0,-21-21 0,0 20 16,0-20-16,0 0 0,0 21 0,0-1 15,0 1-15,0 0 0,-21 0 0,0 21 16,0-21-16,0 21 15,-1 0-15,1 0 0,0 21 16,0-21-16,-21 21 0,20 21 0,1-20 16,-21 20-16,21 0 0,0 1 15,-1-1-15,-20 0 0,21 1 0,0-22 16,21 21-16,0 0 0,0-20 0,0 20 16,0-21-16,0 0 0,0 0 15,21-21-15,0 22 0,0-22 0,0 0 16,22 0-16,-22 0 0,21 0 0,-21 0 15,22-22-15,-22 22 0,21-21 16,-21 0-16,1 0 0,20 0 0,-21-22 16,0 22-16,0-21 0,1 0 0,-22-1 15,0 22-15,21-21 16,-21-1-16,0 1 0,0 21 0,21 0 16,-21 0-16,0-1 0,0 44 31,-21-1-31,0 0 0,21 0 15,0 21-15,-22 1 0,1-22 16,21 21-16,-21 1 0,21-22 0,-21 21 16,21 0-16,0-20 0,0-1 0,0 21 15,0-21-15,0 0 0,21 1 16,0-1-16,0-21 0,22 0 16,-22 0-16,21 0 0,-21 0 0,22 0 15,-1 0-15,0-21 16,1-1-16,-1 22 0,0-21 0,1 0 15,-22 0-15,21-21 0,1 20 0,-22-20 16,0 21-16,0-21 0,0-1 16,-21 22-16,0-21 0,0 21 0,0-22 15,0 22-15,0 0 0,-21 21 16,0 0-16,0 0 16,0 0-16,-1 0 0,1 0 0,0 21 15,21 0-15,0 0 0,0 1 16,0-1-16,0 0 0,0 0 15,0 0-15,21 0 0,0 1 16,-21-1-16,22 0 0,-1 0 16,-21 0-16,21 0 0,-21 1 15,0-1-15,21 0 0,0 0 16,-21 0-16,0 0 16,21-21-16,1 0 15,-1 0 1,0 0-16,0-21 15,0 0-15,0 0 16,-21 0 0,22 0-16,-1-1 0,-21 1 0,21 0 15,0 21-15</inkml:trace>
  <inkml:trace contextRef="#ctx0" brushRef="#br0" timeOffset="50623.63">5927 10266 0,'0'0'0,"-85"-85"31,64 85-31,0 0 0,-1 0 16,1 0-16,0 0 0,0 0 0,0 0 15,0 21-15,-1 1 0,1-1 16,0 0-16,0 21 0,0-21 0,0 22 15,21-1-15,0 0 0,0 1 0,0-1 16,0-21-16,0 22 0,0-1 16,0-21-16,0 0 0,0 22 0,21-22 15,0 0-15,0-21 0,0 21 0,0 0 16,22-21-16,-22 0 0,0 0 16,21 0-16,1 0 0,-22 0 0,21 0 15</inkml:trace>
  <inkml:trace contextRef="#ctx0" brushRef="#br0" timeOffset="50887.47">6477 10181 0,'0'0'16,"0"-21"-16,0 0 0,0 0 0,21 21 16,0 0-1,0 0-15,-21 21 0,22-21 16,-1 21-16,0 0 0,0 22 0,0-22 15,0 21-15,1 0 0,-22 1 16,0-1-16,0 0 0,0 1 0,0-1 16,0 0-16,0 1 0,0-22 15,-22 21-15,1-21 0,0 1 16,0 20-16,0-21 0,-22-21 0,22 21 16,-21 0-16,21-21 0,0 22 0,-1-22 15,1 0-15,0 0 0,0 0 0,0 0 16</inkml:trace>
  <inkml:trace contextRef="#ctx0" brushRef="#br0" timeOffset="51767.78">783 12129 0,'0'0'15,"21"-22"-15,0 1 0,-21 0 0,0 0 0,0 0 16,22 21-16,-22 21 16,0 0-1,0 0-15,0 0 0,0 22 0,-22-1 16,1-21-16,0 22 0,-21-1 15,21 0-15,-22 1 0,1-1 0,0-21 16,20 21-16,-20-20 0,21-1 16,0 0-16,0 0 0,-1-21 15,44 0 1,-1 0-16,0-21 16,0 21-16,21-21 0,1 21 0,-1-21 15,-21-1-15,22 22 0,-1-21 16,0 0-16,1 21 0,-1-21 15,0 21-15,1-21 0,-1 0 16,0 21-16,-21-22 0,22 22 0,-22-21 16,0 0-16,0 21 0,-21-21 15,0 0-15,0 0 0,0-1 16,0 1-16,-21 21 0,21-21 16,-21 21-16,0 0 15,0 21-15,-1 0 0,22 1 16,0-1-16,-21 0 0,0 21 15,0 1-15,0-22 0,21 21 0,-21 0 16,-1-20-16,22 20 0,-21-21 16,0 0-16,21 22 0,-21-22 15,21 0-15,0 0 0,0 0 0,0 0 16,21-21 15,0 0-31,0-21 0,1 0 0,-1 0 16,0 0-16</inkml:trace>
  <inkml:trace contextRef="#ctx0" brushRef="#br0" timeOffset="51935.69">1651 12446 0,'21'0'46,"0"0"-30,-21-21-16,21 21 16</inkml:trace>
  <inkml:trace contextRef="#ctx0" brushRef="#br0" timeOffset="53800.95">2730 12150 0,'0'0'0,"-21"0"0,0 21 16,21-42 15,42 21-31,-20-21 0,-1-1 16,0 1-16,21 0 0,-21 0 15,22 0-15,-22 0 0,21-1 0,-21-20 16,22 21-16,-22 0 0,21 0 16,-21-22-16,1 22 0,-22 0 0,0 0 15,0 0-15,0-1 0,0 1 0,0 0 16,-22 0-16,-20 21 0,21 0 15,0 0-15,-22 0 0,1 0 0,21 0 16,-21 0-16,-1 21 0,1 0 16,0 0-16,-1 1 0,22-1 15,0 0-15,21 21 0,0 1 0,0-22 16,0 21-16,21 0 0,0 1 16,0-1-16,1 0 0,-1 1 0,21-1 15,-21 0-15,0 1 0,22-22 16,-22 21-16,0-21 0,-21 22 0,21-22 15,-21 0-15,21 0 0,-21 0 0,0 1 16,0-1-16,0 0 0,-21 0 16,0 0-16,-21-21 0,21 21 0,-22-21 15,1 0-15,0 0 0,-22 0 16,22 0-16,-1 0 0,1 0 0,0 0 16,-1-21-16,1 0 15,0 0-15,21 0 0,-22 0 0,22-22 16,0 22-16,0-21 0,0-1 0,-1 1 15,22-21-15,0 20 0,0 1 16,0 0-16,0-1 0,0 1 0,0 21 16,0 0-16,0-1 0,22 22 15,-1 22-15,-21-1 16,0 0-16,21 21 0,0 1 16,-21-1-16,0 0 0,21 1 0,0-1 15,1 0-15,-1 1 0,-21-1 16,21-21-16,0 0 0,0 22 0,0-22 15,1 0-15,20 0 16,-21-21-16,0 21 0,22-21 0,-1 0 16,-21 0-16,21 0 0,22 0 15,-22 0-15,-21-21 0,22 0 16,-1 21-16,-21-21 0,0 0 0,22-1 16,-22 1-16,0 0 0,0-21 15,0 21-15,1-1 0,-1-20 0,-21 21 16,0 0-16,0 0 0,0-1 0,0 1 15,0 42 17,-21 1-32,21-1 0,-22 0 15,1 0-15,21 21 0,-21-20 16,21 20-16,0-21 0,0 0 0,0 22 16,0-22-16,0 0 0,0 0 15,0 0-15,21-21 0,0 21 0,1-21 16,-1 0-16,0 0 0,21 0 15,-21 0-15,22 0 0,-1 0 0,0-21 16,1 21-16,-22-21 0,21 0 0,1 0 16,-1 0-16,0-22 0,-21 22 15,22 0-15,-22-21 0,0 20 16,0-20-16,0 21 0,-21-21 0,0 20 16,0 1-16,0 0 0,-21 21 31,0 0-31,0 21 0,0-21 15,0 43-15,-1-22 0,1 0 0,0 21 16,0-21-16,0 1 0,0 20 0,-1-21 16,22 21-16,0-20 0,0 20 15,0-21-15,0 0 0,22 0 0,-1 1 16,0-1-16,21-21 0,-21 0 16,43 0-16,-22 0 0,1 0 0,20 0 15,-21-21-15,22 21 0,-22-22 0,1 1 16,-1 0-16,0 0 0,1 0 15,-22-22-15,0 22 0,0 0 0,0-21 16,0 21-16,-21-1 0,0 1 16,0 0-16,0 0 0,0 0 15,-21 21 1,0 0-16,0 0 0,0 21 16,0 0-16,-1 0 15,22 0-15,-21 1 0,21-1 0,0 0 16,-21 0-16,21 0 0,0 0 15,-21 1-15,21-1 0,0 0 0,-21 0 16,21 0-16,0 0 0,0 1 16,0-44 15,21 1-15,0 0-16,-21 0 0,21 0 15,0 0-15,1-22 0,-22 22 0,21-21 16,0 21-16,0-22 0,0 22 0,-21 0 15,21 0-15,1 0 0,-1 21 16,0 0-16,0 0 0,0 0 16,0 0-16,-21 21 15,0 0-15,22 0 0,-22 0 16,0 0-16,0 1 0,0-1 0,0 21 16,0-21-16,0 0 0,0 1 15,0-1-15,0 0 0,0 0 16,0 0-16,21-21 0,0 0 31,0 0-31,0 0 16,0-21-16,1 0 0,-1 21 0,0-21 15,0 0-15,0-22 0,0 22 16,22-21-16,-22 21 0,0-22 0,0 22 16,0-21-16,1 21 0,-1-1 0,0-20 15,0 42-15,-21-21 0,21 21 16,-21 21-1,0 0-15,0 0 0,0 22 16,0-22-16,0 0 16,0 21-16,-21-20 0,21-1 0,0 21 15,0-21-15,0 0 0,0 1 0,0-1 16,21 0-16,0-21 16,1 0-16,-1 0 0,0 0 0,0 0 15,0 0-15,0 0 0,1 0 0,20 0 16,-21-21-16,0 21 0,0-21 15,1-1-15,-1 1 0,0-21 0,0 21 16,0-22-16</inkml:trace>
  <inkml:trace contextRef="#ctx0" brushRef="#br0" timeOffset="54567.39">5334 11896 0,'0'0'0,"0"-43"0,0 1 0,0 21 0,0-21 16,0 20-16,-21 44 15,0-1 1,-1 0-16,22 21 0,-21 1 0,0 20 15,0-21-15,21 22 0,-21-22 16,0 22-16,21-22 0,-22 22 0,22-22 16,0 0-16,0 1 0,0-22 15,0 21-15,0-21 0,0 0 0,0 1 16,0-1-16,22-42 31,-1 21-15,0-22-16,-21 1 0,0 0 0,21 0 15,0 0-15,0-22 0,-21 22 16,22 0-16,-1 0 0,0-21 0,0 20 16,0 1-16,0 0 0,1 0 0,-1 0 15,0 21-15,21 0 0,-21 0 16,1 0-16,-1 0 0,0 0 0,0 21 16,0 0-16,0 0 0,-21 0 0,0 1 15,22-1-15,-22 0 0,0 21 16,0-21-16,0 1 0,0-1 0,-22 0 15,1 0-15,0 0 0,0-21 16,0 21-16,0 1 0,-22-22 0,22 0 16,0 21-16,-21-21 0,20 0 15,1 0-15,0 0 0,0 0 0,0 0 16,0 0-16,-1 0 0,1 0 0,21 21 47,21 0-32,1-21-15,-1 0 0,0 21 16,0-21-16,0 0 0,22 0 0,-22 0 16,21 0-16,0 0 0,1 0 0,-1 0 15,0 0-15,1-21 16,-1 0-16,22 0 0,-22 21 0,0-21 16,1-22-16,-22 22 0,21 0 0,0-21 15,-20 20-15,-1-20 0,0 21 16,0-21-16,-21 20 0,0-20 0,0 21 15,0 0-15,0 0 0,-21 42 32,0 0-32,0 0 0,21 0 15,0 0-15,-22 1 0,22 20 0,0-21 16,0 0-16,0 0 0,0 1 16,0-1-16,0 0 0,0 0 15,22 0-15,-1-21 16,0 21-16,0-21 15,0 0-15,0 0 0,1 0 16,-1 0-16,0-21 0,0 21 16,-21-21-16,21 0 0</inkml:trace>
  <inkml:trace contextRef="#ctx0" brushRef="#br0" timeOffset="54936.19">6350 11896 0,'-21'-21'0,"42"42"0,-63-64 0,20 22 0,22 0 15,-21 0-15,0 21 0,0 0 16,0 0-16,0 0 0,-1 21 16,1-21-16,21 21 0,-21 0 15,21 1-15,-21-1 0,21 21 0,0-21 16,0 0-16,0 1 0,0-1 16,21 0-16,0-21 0,0 0 15,1 0-15,-1 0 0,0 0 0,0 0 16,0-21-16,0 21 15,-21-21-15,0-1 0,22 1 0,-22 0 16,0 0-16,0 0 0,0 0 0,0-1 16,0 1-16,0-21 0,0 21 15,-22 21-15,22-21 0,-21-1 16,0 22-16,0 0 0,0 0 16,0 0-16,-1 22 0,22-1 15,-21 0-15,21 0 0,0 0 16,0 0-16,0 1 0,0-1 0,0 0 15,0 0-15,21-21 0,1 21 16,-1-21-16,21 0 0,-21 0 0,22 0 16</inkml:trace>
  <inkml:trace contextRef="#ctx0" brushRef="#br0" timeOffset="55214.04">6921 11748 0,'0'0'0,"0"-22"0,0 1 0,0 0 16,-21 21-1,0 0 1,0 21-16,-21 0 0,20 1 0,1-1 16,0 0-16,0 21 0,0 1 15,0-1-15,-22 0 0,22 1 0,21-1 16,-21 21-16,0-20 0,0-1 0,21 0 16,0 1-16,0-1 0,0-21 15,0 22-15,0-22 0,0 0 0,0 0 16,0 0-16,21 0 0,0 1 0,0-22 15,0 0-15,0 0 0,1 0 16,-1 0-16,0 0 0,0 0 16,0 0-16,0 0 0,22-22 0,-22 1 15,0 0-15,-21 0 0,21 0 0</inkml:trace>
  <inkml:trace contextRef="#ctx0" brushRef="#br0" timeOffset="55371.41">6583 12129 0,'0'0'15,"-43"0"-15,22 0 0,0 0 0,0 0 16,21 21 0,21-21-1,21 0-15,-20 0 0,-1 0 16,21 0-16,0 0 0,1 0 0,-1 0 16,0 0-16,1-21 0,-1 21 0,0-22 15</inkml:trace>
  <inkml:trace contextRef="#ctx0" brushRef="#br0" timeOffset="55623.7">7535 11811 0,'0'0'0,"0"-21"32,-21 21-32,0 0 0,0 0 15,0 21-15,-1 0 0,1 0 16,0 22-16,21-1 0,-21 0 15,0 1-15,21-1 0,-21 0 0,21 1 16,0-1-16,0 0 0,0 1 0,0-22 16,0 21-16,0-21 0,0 1 15,0-1-15,0 0 0,21-21 0,0 0 16,0 0-16,0 0 0,22 0 0,-22 0 16,21 0-16,0 0 0,1-21 15</inkml:trace>
  <inkml:trace contextRef="#ctx0" brushRef="#br0" timeOffset="55904.54">7980 11748 0,'0'0'0,"0"-22"16,21 1-16,0 21 0,0 0 16,0 0-16,1 0 15,-22 21-15,21-21 0,21 22 0,-21-1 16,0 0-16,1 0 0,-1 21 0,21-20 15,-21 20-15,0-21 0,-21 21 16,0 1-16,22-22 0,-22 21 0,0 1 16,0-1-16,0-21 0,0 21 15,-22-20-15,1 20 0,0-21 16,-21 0-16,21 0 0,-1 1 0,1-1 16,0-21-16,0 21 0,0-21 0,0 21 15,-1-21-15,1 0 0,21-21 16,0 0-1</inkml:trace>
  <inkml:trace contextRef="#ctx0" brushRef="#br0" timeOffset="56971.43">11134 6816 0,'0'0'0,"21"-21"0,0-64 15,-21 64 1,0 0 0,0 42-1,0 0 1,0 0-16,0 0 0,0 22 16,0-22-16,0 21 0,-21 0 0,21 1 15,-21-1-15,-1 0 0,22 1 16,-21-1-16,0 0 0,0-20 0,21 20 15,0-21-15,-21 21 0,21-20 0,0-1 16,-21 0-16,21 0 16,21-21-1,0 0-15,0 0 0,0-21 0,0 21 16,1-21-16</inkml:trace>
  <inkml:trace contextRef="#ctx0" brushRef="#br0" timeOffset="57283.17">11536 7027 0,'0'0'0,"0"22"16,0-1-1,0 0-15,21-21 47,0 0-47,0 0 0,0 0 16,1-21-1,-22 0-15,0-1 16,0 1 0,-22 21-16,1 0 15,0 0-15,0 0 16,0 0-16,21 21 0,-21-21 16,-1 22-16,22-1 15,0 0 1</inkml:trace>
  <inkml:trace contextRef="#ctx0" brushRef="#br0" timeOffset="62175.8">12890 6837 0,'22'0'62,"-1"0"-46,0 0-16,0 0 16,0 0-16,0 0 0,1-21 0,-1 21 15,0-21-15,0-1 0,0 22 16,-21-21-16,0 0 0,0 0 0,0 0 16,0 0-16,0-1 0,0 1 0,-21 0 15,-21 0-15,21 21 0,-22 0 16,22-21-16,-21 21 0,-1 0 0,1 0 15,0 0-15,21 21 0,-22 0 16,1 0-16,21-21 0,0 21 16,-22 22-16,22-22 0,0 0 0,0 0 15,21 0-15,0 1 0,0 20 16,0-21-16,0 0 0,42 0 16,-21-21-16,0 0 0,22 22 0,-22-22 15,21 0-15,1 0 0,-1 0 16,0 0-16,22 0 0,-22 0 0,0-22 15,22 22-15,-22-21 0,-21 21 0,22-21 16,-1 21-16,-21-21 0,0 21 16,1-21-16,-22 0 15,-22 21 1,1 0 0,0 0-16,0 21 0,0 0 0,0 0 15,-1 0-15,1 22 0,0-22 16,0 21-16,0 0 0,0 1 0,-1 20 15,22-20-15,0 20 0,-21 1 0,21-1 16,0 1-16,0-1 0,0 1 16,0-22-16,0 21 0,0 1 0,21-1 15,1 1-15,-22-1 0,21 1 0,0-1 16,-21-20-16,0 20 0,0-20 16,0-1-16,0 0 0,0-21 0,0 22 15,0-22-15,0 0 0,-21-21 16,0 21-16,-1-21 0,1 0 0,-21 0 15,21 0-15,0-21 0,-22 0 16,1 0-16,0 0 0,-1-22 0,22 22 16,-21-42-16,-1 20 0,22-20 0,0 20 15,0-20-15,0-1 0,21 1 16,0 21-16,0-22 0,0 1 0,0 20 16,0 1-16,21 0 0,0-22 0,0 43 15,22-21-15,-22-1 0,21 1 16,0 0-16,22 20 0,-22-20 15,22 0-15,-1 21 0,-20-22 0,20 22 0,1-21 16,-22 21-16</inkml:trace>
  <inkml:trace contextRef="#ctx0" brushRef="#br0" timeOffset="62757.5">13631 6858 0,'21'0'16,"1"0"0,-1-21-16,0 0 0,-21 0 15,21-1-15,-21 1 16,0 0-16,0 0 0,0 0 16,0 0-16,0-1 0,-21 22 15,0 0-15,0 0 0,-1 0 16,1 0-16,0 0 0,0 22 0,0-1 15,0 0-15,-1 0 0,22 21 16,-21-20-16,21 20 0,-21-21 0,21 21 16,0-20-16,0-1 0,0 21 0,0-21 15,0 0-15,21 1 0,0-22 16,1 21-16,-1-21 0,21 0 16,-21 0-16,22 0 0,-22 0 0,21 0 15,0 0-15,1 0 0,-1-21 16,22-1-16,-22 1 0,0 0 0,1 0 15,-1 0-15,-21 0 0,21-22 0,-20 1 16,20 0-16,-42-1 0,21 1 16,0-22-16,0 22 0,-21-21 0,0-1 15,0 22-15,0-1 0,0 1 16,0 21-16,0-21 0,0 20 0,-21 22 31,0 22-31,0 20 16,21 0-16,-21 1 0,0 20 15,-1 1-15,-20-1 0,21 1 0,0-22 16,0 21-16,21-20 0,0-1 16,0 22-16,0-43 0,0 21 0,0 0 15,21-20-15,0-1 0,21 0 0,-21 0 16,1 0-16,-1 0 0,0-21 16,21 0-16,-21 0 0,1 0 0,20 0 15,-21-21-15,0 0 0</inkml:trace>
  <inkml:trace contextRef="#ctx0" brushRef="#br0" timeOffset="62964.18">14182 6583 0,'0'0'0,"-22"0"0,-20 0 31,63 0-31,0 0 0,1 0 0,20 0 16,-21 0-16,21 0 0,1 0 0,-1-21 16,0 21-16,1-21 0,-1 21 0,0-22 15,22 22-15,-22-21 0</inkml:trace>
  <inkml:trace contextRef="#ctx0" brushRef="#br0" timeOffset="63188.05">14944 6371 0,'0'0'0,"21"0"31,21-21-31,-21 21 0,22 0 16,-1 0-16,0 0 0,1 0 0,-1 0 15,0-21-15,1 21 0,-1 0 16,21 0-16,-20 0 0,-22 0 0,21 0 15,-21 0-15,1 0 0,-22-21 16</inkml:trace>
  <inkml:trace contextRef="#ctx0" brushRef="#br0" timeOffset="63420.09">15219 6329 0,'-21'0'16,"42"0"-16,-64 21 0,43 0 0,-21 0 0,21 1 15,-21-1-15,21 0 0,0 21 0,0 1 16,-21-1-16,21 0 0,-21 1 16,21-1-16,-21 0 0,21 1 0,-22-1 15,22 0-15,-21-21 0,21 22 16,0-1-16,-21-21 0,21 0 16,0 22-16,0-22 0,0 0 0,0 0 15,0 0-15,21-21 16,0 0-1,1 0-15,-1 0 0,0-21 0,21 0 16</inkml:trace>
  <inkml:trace contextRef="#ctx0" brushRef="#br0" timeOffset="63804.32">15430 6879 0,'22'0'15,"-1"0"1,0 0-16,0 0 16,0 0-16,0 0 0,1 0 0,-1 0 15,0-21-15,0 21 0,0-21 0,0 21 16,-21-21-16,0 0 16,0-1-16,0 1 0,0 0 15,0 0-15,-21 21 0,0 0 16,0 0-16,-21 0 0,20 0 15,1 0-15,0 21 0,-21 0 0,21 22 16,-1-22-16,1 0 16,0 21-16,0 1 0,21-22 0,0 21 15,0-21-15,0 0 0,0 22 0,0-22 16,0 0-16,0 0 0,21-21 16,21 21-16,-20-21 0,-1 0 0,21 0 15,0 0-15,1 0 0,-1 0 0,0 0 16,1 0-16,-1-21 0,0 21 15,-20-21-15,20 0 0,-21 0 0,0 0 16,0-1-16,1 1 0</inkml:trace>
  <inkml:trace contextRef="#ctx0" brushRef="#br0" timeOffset="64024.19">15981 6731 0,'0'-21'0,"0"42"0,0-63 0,0 63 31,21 0-15,-21 0-16,21 0 0,-21 1 0,0 20 15,21-21-15,0 21 0,-21-20 16,22-1-16,-1 0 0,-21 0 0,21 0 16,0 0-16,0 1 0,0-1 0,1-21 15,-1 21-15,0-21 0,0 0 16,0 0-16,0 0 0,1 0 16,-22-21-1,21 0-15,0-1 16,-21 1-16,0 0 0</inkml:trace>
  <inkml:trace contextRef="#ctx0" brushRef="#br0" timeOffset="64223.5">16489 6646 0,'0'-21'15,"0"42"-15,-21-42 0,-1 42 16,1 1-16,0-1 0,0 0 16,-21 0-16,20 0 0,-20 22 0,0-1 15,21-21-15,-22 21 0,1-20 0,0 20 16,-1-21-16,1 0 0,21 0 15,0 22-15,-22-22 0,22 0 16,21 0-16,21-21 31,0 0-31,1 0 0,20 0 16,-21-21-16,21 0 0</inkml:trace>
  <inkml:trace contextRef="#ctx0" brushRef="#br0" timeOffset="64491.96">16785 6392 0,'0'0'0,"0"-21"0,-21 21 31,21 21-31,-21 22 0,0-22 16,-1 21-16,22 1 0,-21-1 15,0 0-15,21 1 0,0 20 0,-21-21 16,0 1-16,21-1 0,-21 0 0,21 1 15,0-22-15,0 21 0,0-21 16,0 1-16,0-1 0,0 0 0,0 0 16,0 0-16,21-21 0,0 0 15,0 0-15,0 0 16,0 0-16,1 0 0,-1-21 0,0 0 16,0 21-16,-21-21 0</inkml:trace>
  <inkml:trace contextRef="#ctx0" brushRef="#br0" timeOffset="64659.87">16616 6795 0,'0'0'0,"-21"0"0,-1 0 15,44 0 17,-1 0-17,0 0-15,0 0 0,21 0 0,-20 0 16,-1 0-16,21 0 0,0-22 0,-20 22 15,20 0-15</inkml:trace>
  <inkml:trace contextRef="#ctx0" brushRef="#br0" timeOffset="64895.73">17462 6583 0,'0'0'0,"-42"-21"31,21 21-31,0 21 0,0-21 15,-1 21-15,1 21 0,-21-20 0,21-1 16,0 21-16,-1 0 0,1-20 16,0 20-16,0 0 0,21-21 0,0 22 15,-21-22-15,21 0 0,0 0 0,0 0 16,0 1-16,0-1 16,0 0-16,21-21 0,0 0 0,0 21 15,22-21-15,-22 0 0,21 0 0,0 0 16,22 0-16,-22-21 0</inkml:trace>
  <inkml:trace contextRef="#ctx0" brushRef="#br0" timeOffset="65144.59">17886 6477 0,'0'0'0,"0"21"31,0 0-31,0 1 15,0-1-15,0 0 0,21 21 0,-21-21 16,21 1-16,0-1 0,-21 21 16,0-21-16,0 22 0,0-22 0,0 0 15,0 21-15,0-21 0,0 1 0,0 20 16,0-21-16,0 0 0,-21-21 16,0 21-16,0 1 0,0-1 0,-1-21 15,1 21-15,0-21 0,-21 21 0,21-21 16,-22 21-16</inkml:trace>
  <inkml:trace contextRef="#ctx0" brushRef="#br0" timeOffset="66012.07">10668 8361 0,'0'0'15,"0"-21"-15,0 0 0,0-1 16,0 1-16,0 0 0,21 0 15,0 0-15,0 0 0,-21-1 16,22 22-16,-1-21 0,0 21 0,0 0 16,0 0-16,0 0 0,1 0 15,-1 21-15,0 1 0,-21-1 0,21 21 16,0 0-16,-21 1 0,0-1 16,0 0-16,0 22 0,0-22 0,-21 1 15,0-1-15,0 21 0,-22-20 0,1-1 16,0 0-16,-1 1 0,1-22 15,0 21-15,-1-21 0,22 1 0,-21-1 16,21-21-16,-22 0 0,22 0 0,0 0 16,-21 0-16,21 0 0,-1 0 15,22-21-15,-21-1 0,21-20 16,0 21-16,0-21 0,0 20 0,0-20 16,0 0-16,0-1 0,21 22 15,1-21-15,-1 21 0,-21 0 0,21-1 16,0 22-16,0 0 0,0 0 0,1 0 15,-1 0-15,-21 22 0,21-1 16,0 0-16,-21 0 0,21 0 0,-21 22 16,21-22-16,-21 21 0,0-21 0,0 22 15,22-22-15,-22 0 0,21 0 16,-21 0-16,21 0 0,0 1 16,0-22-16,0 0 0,1 0 15,20 0-15,-21 0 16</inkml:trace>
  <inkml:trace contextRef="#ctx0" brushRef="#br0" timeOffset="66159.99">11345 8721 0,'0'0'0,"21"0"0,-21-21 16</inkml:trace>
  <inkml:trace contextRef="#ctx0" brushRef="#br0" timeOffset="67024">12636 8932 0,'106'-148'32,"-106"106"-32,21 21 0,1-22 0,-22 22 15,0 0-15,0-21 0,0 21 16,0-1-16,0-20 0,0 21 16,-22 0-16,1 21 0,-21 0 15,21 0-15,-22 0 0,1 21 0,0-21 16,-1 21-16,1 0 0,-21 0 15,20 22-15,1-1 0,0 0 16,-1 1-16,22-1 0,0-21 0,0 22 16,21-1-16,0-21 0,0 21 0,0-20 15,21-1-15,21-21 0,-21 21 16,22-21-16,-22 0 0,21 0 0,1 0 16,-1 0-16,0-21 0,22 0 0,-22 21 15,0-22-15,1 1 0,-1 0 16,0 0-16,-20-21 0,20 20 0,-21 1 15,0 0-15,0-21 0,-21 21 16,0-1-16,0 1 0,0 0 16,-21 21-1,21 21 1,-21 22-16,0-22 0,21 21 16,-21 0-16,0 1 0,21-1 0,-22 0 15,1 22-15,21-22 0,-21 22 0,21-22 16,0 22-16,-21-22 0,21 21 15,0 1-15,0-22 0,0 22 0,0-1 16,0-20-16,0 20 0,0-21 0,0 22 16,0-22-16,0 1 0,0-22 15,0 21-15,-21-21 0,21 0 16,0 1-16,0-1 0,-21-21 0,-1 0 16,1 0-16,0 0 0,21-21 15,-21-1-15,21 1 0,-21-21 16,0 21-16,21-22 0,-22 1 0,22-21 15,0 20-15,0-20 0,0-1 0,0 22 16,0-22-16,0 1 0,0 21 16,0-22-16,0 22 0,22-1 0,-1 1 15,0 21-15,0-21 0,0 20 16,22 1-16,-1 0 0,0-21 0,1 21 16,-1-1-16,21 1 0,-20 0 15,20 0-15,-20 0 0,-1 0 0,0-1 16,1 1-16,-1 0 0</inkml:trace>
  <inkml:trace contextRef="#ctx0" brushRef="#br0" timeOffset="67547.7">13356 8700 0,'0'-43'32,"0"22"-17,0 0-15,0 0 16,-21 21-16,0 0 15,-22 0-15,22 0 16,0 0-16,0 21 0,0 0 16,0 0-16,-1 0 0,1 22 0,0-22 15,0 21-15,21-21 0,-21 22 16,21-22-16,0 0 0,0 21 0,0-20 16,0-1-16,21-21 0,21 21 0,-21-21 15,1 0-15,20 0 0,-21 0 16,21 0-16,1 0 0,-1 0 0,0 0 15,1-21-15,-1 0 0,22-1 0,-22 1 16,0-21-16,1 0 16,-1-1-16,0 22 0,1-42 0,-1 20 0,-21 1 15,21 0-15,1-22 0,-22 22 0,21-22 16,-21 22-16,1 0 16,-22-1-16,0 22 0,0-21 0,0 21 15,0-1-15,-22 44 16,1-1-1,0 0-15,0 21 0,0 1 0,21-22 16,-21 21-16,-1 22 0,22-22 0,0 0 16,-21 1-16,21-22 0,-21 21 15,21 0-15,0 1 0,0-1 0,0-21 16,0 0-16,0 22 0,0-22 16,21 0-16,0-21 0,1 21 15,-1 0-15,21-21 0,-21 0 0,0 0 16,22 0-16,-22-21 0,0 0 15,21 0-15,-20 0 0,-1 0 16,0-1-16</inkml:trace>
  <inkml:trace contextRef="#ctx0" brushRef="#br0" timeOffset="67707.61">13864 8594 0,'0'0'0,"-42"0"0,21 0 0,-1 0 0,44 0 47,-1 0-47,21-21 0,-21 21 16,22 0-16,-1-22 0,-21 1 0,21 21 15,22-21-15,-22 21 0</inkml:trace>
  <inkml:trace contextRef="#ctx0" brushRef="#br0" timeOffset="68164.35">14986 8128 0,'0'0'16,"21"-21"-16,0 0 0,0 0 0,1-1 16,-22 44 15,-22 20-31,1-21 0,0 21 0,0 1 15,0-1-15,0 22 0,-22-22 16,22 0-16,0 22 0,0-22 0,-22 0 16,22 22-16,0-22 0,0 1 0,0-1 15,0 0-15,-1-21 0,1 22 16,21-22-16,0 0 0,0 0 16,0-42-1,0 0 1,21 0-16,-21 0 0,22-22 0,-1 22 15,-21-21-15,21-1 0</inkml:trace>
  <inkml:trace contextRef="#ctx0" brushRef="#br0" timeOffset="68390.22">14965 8149 0,'0'0'0,"21"-42"0,0 21 0,0 0 0,-21-1 16,21 22-16,-21 22 15,22 20-15,-22-21 0,0 21 16,0 1-16,21 20 0,-21-20 0,21-1 15,-21 21-15,0-20 0,0-1 0,0 0 16,0 22-16,0-22 0,0 1 16,0-22-16,21 21 0,-21 0 0,0-20 15,0-1-15,0 0 0,0 0 16,0 0-16,0-42 31,-21 21-31,0-21 16</inkml:trace>
  <inkml:trace contextRef="#ctx0" brushRef="#br0" timeOffset="68580.11">14753 8573 0,'-21'0'0,"42"0"0,-63 0 15,42-22-15,21 22 47,0 0-47,0 0 16,22 0-16,-22 0 0,42 0 0,-20 0 15,20-21-15,1 0 0,-1 21 0,22-21 16,-22 21-16,1-21 0,-1 0 16,1-1-16,-1 1 0,-20 0 0,-1-21 15,0 21-15</inkml:trace>
  <inkml:trace contextRef="#ctx0" brushRef="#br0" timeOffset="68804.99">15727 8149 0,'0'-21'0,"0"42"0,-21-63 15,-1 42-15,1 0 16,0 0-16,0 21 0,0 21 0,0-20 15,21-1-15,-22 21 0,1 0 0,0 1 16,21-1-16,0 0 16,0 1-16,-21-1 0,21-21 0,-21 22 15,21-1-15,0-21 0,-21 0 0,21 22 16,0-22-16,0 0 0,0 0 16,0 0-16,0 0 0,21-21 15,0 0-15,0 0 0,0 0 16,0 0-16,1-21 0,-1 21 15,0-21-15,0 0 0,0 0 0,0-22 16,22 22-16,-22 0 0</inkml:trace>
  <inkml:trace contextRef="#ctx0" brushRef="#br0" timeOffset="69475.6">15960 8086 0,'0'0'0,"21"-85"31,-42 85-31,21 21 15,-22 22-15,1-22 0,0 21 0,21 0 16,-21 1-16,21-1 0,-21 0 0,0 1 16,21-1-16,0 0 0,0 1 15,-22-22-15,22 21 0,0 1 0,-21-22 16,21 21-16,0-21 0,0 0 0,0 1 16,0 20-16,0-21 15,21 0-15,-21 0 0,22-21 16,-1 0-16,0 0 0,0 0 15,0 0-15,22 0 0,-22-21 16,0 0-16,0 0 0,21 0 0,-20 0 16,20-1-16,-21-20 0,0 21 0,0-21 15,1 20-15,-1-20 0,0 21 16,-21 0-16,0 0 0,0-1 0,0 1 16,-21 21-16,0 0 15,-1 0-15,1 21 0,0-21 16,0 22-16,0-1 0,0 0 15,21 0-15,0 0 0,0 0 0,0 1 16,0-1-16,0 0 16,0 0-16,0 0 0,0 0 0,0 1 15,21-22-15,0 21 0,0 0 0,0 0 16,0-21 0,1 0-16,-1 0 0,0 0 15,0 0-15,0 0 0,0 0 0,1 0 16,-1-21-16,21 0 0,-21 21 15,0-21-15,1-1 0,-1 1 0,0 0 16,0 0-16,0 0 0,0 0 0,1-1 16,-1 1-16,-21 0 15,0 0-15,0 42 32,0 0-32,0 0 15,0 22-15,-21-22 0,-1 0 0,22 0 16,-21 0-16,21 1 0,0-1 0,0 0 15,0 0-15,0 0 16,0-42 15,21 0-31,1 0 16,-1 0-16,-21-1 0</inkml:trace>
  <inkml:trace contextRef="#ctx0" brushRef="#br0" timeOffset="69652.5">16700 8255 0,'0'-21'16,"0"42"-16,-21-63 0,0 21 0,0 21 0,0 0 16,21-22-16,-21 22 15,-1 0-15,22-21 78</inkml:trace>
  <inkml:trace contextRef="#ctx0" brushRef="#br0" timeOffset="69839.39">15473 8297 0,'0'0'15,"-21"0"-15,-1 22 0,1-22 0,21 21 16,21-21-16,1 0 15,20 0-15,-21 0 0,21 0 0,1 0 16,-1 0-16,22 0 0,-22 0 16,21 0-16,1 0 0,21-21 15,-22 21-15,22-22 0,-1 22 0,-20-21 16</inkml:trace>
  <inkml:trace contextRef="#ctx0" brushRef="#br0" timeOffset="70368.12">17018 7980 0,'0'0'0,"-21"0"0,0 0 15,-1 21-15,22 0 16,-21 0-16,21 22 0,-21-22 0,0 21 16,21 1-16,0-1 15,0 0-15,-21 1 0,0-1 0,21 0 16,-22 1-16,22-1 0,-21 0 0,21 1 15,0-22-15,0 21 0,-21 0 16,21-20-16,0-1 0,0 0 0,-21 0 16,21 0-16,0 0 0,0 1 15,0-44 17,0 1-32,0 0 0,0 0 15,0-21-15,0 20 0,21 1 16,0 0-16,0 0 0,-21 0 0,22 0 15,20-1-15,-21 1 0,0 0 16,22 0-16,-22 21 0,21-21 16,-21 21-16,22 0 0,-1 0 0,-21 0 15,0 0-15,22 0 0,-22 21 0,0 0 16,0 0-16,-21 0 0,0 1 16,0-1-16,0 0 0,0 0 0,0 0 15,-21 0-15,0 1 0,0-1 0,-22 0 16,22-21-16,-21 21 0,-1 0 15,22 0-15,-21-21 0,0 22 0,20-22 16,-20 21-16,21-21 0,0 0 16,0 0-1,21-21 1,21-1-16,0 22 0,0-21 16,21 0-16,-20 0 0</inkml:trace>
  <inkml:trace contextRef="#ctx0" brushRef="#br0" timeOffset="71289.59">17335 8488 0,'22'0'0,"-44"0"0,44-21 0,-1 0 16,-21-1-16,21 22 0,-21-21 0,0 42 31,0 1-15,0-1-16,0 21 0,-21-21 0,21 0 15,-21 22-15,21-22 16,-22 21-16,22-21 0,-21 1 0,21-1 15,0 0-15,0 0 0,0 0 0,0 0 16,0 1-16,21-22 16,1 0-16,-1 0 0,0 0 0,21 0 15,-21 0-15,1 0 0,-1-22 0,0 1 16,0 0-16,0 0 0,0 0 16,1 0-16,-1-1 0,0 1 0,0-21 15,0 21-15,-21-22 0,21 22 0,-21 0 16,0 0-16,0 0 0,0 0 15,22-1-15,-44 44 32,22-1-32,-21 0 0,0 0 15,0 0-15,21 0 0,-21 1 0,0-1 16,21 0-16,-22 0 0,22 0 0,0 0 16,0 1-16,0-1 0,0 0 15,0 0-15,22 0 16,-1-21-16,0 0 0,0 0 15,0 0-15,22 0 0,-22 0 16,0-21-16,0 21 0,0-21 0,0 0 16,1-22-16,-1 22 0,0 0 15,0-21-15,0-1 0,0 1 0,1-21 16,-1 20-16,0-20 0,0 20 16,0-20-16,-21-1 0,0 22 15,0-21-15,21 20 0,-21 1 0,0 21 16,0-22-16,0 22 0,0 0 15,0 42 1,-21 0-16,21 1 16,0-1-16,0 21 0,-21 0 0,0 22 15,21-22-15,-21 22 0,21-22 16,0 0-16,0 22 0,0-22 16,-21 1-16,21-1 0,0 0 0,0 1 15,0-1-15,0-21 0,21 21 16,0-20-16,0 20 0,-21-21 0,21 0 15,0-21-15,1 21 0,-1-21 0,0 0 16,0 0-16,21 0 0,-20 0 16,-1 0-16,0-21 0,21 0 0,-21 0 15,22 0-15,-22 0 0,0-1 0,21 1 16,-20-21-16,-1 21 0,21-22 16,-42 22-16,21 0 0,-21 0 0,21 0 15,-21 0-15,0-1 0,-21 22 16,0 0-1,0 0-15,0 22 0,0-22 0,-1 21 16,1 0-16,0 0 0,0 0 0,0 0 16,21 22-16,0-22 0,0 0 15,0 0-15,0 0 0,0 1 0,0-1 16,0 0-16,0 0 0,21 0 0,0-21 16,0 21-16,0-21 0,1 22 15,-1-22-15,21 0 0,-21 0 0,22 0 16,-22 0-16,21-22 0,-21 1 0,22 0 15,-22 0-15</inkml:trace>
  <inkml:trace contextRef="#ctx0" brushRef="#br0" timeOffset="71492.2">18097 8276 0,'0'0'0,"-42"0"0,21 0 15,0 0-15,42 0 32,21 0-32,-21 0 15,1 0-15,20 0 0,0 21 16,1-21-16,20 0 0,-21 0 0,22 0 16,-22 0-16,22 0 0</inkml:trace>
  <inkml:trace contextRef="#ctx0" brushRef="#br0" timeOffset="71760.19">19516 8213 0,'-22'-21'16,"1"21"-16,0 0 0,0 0 0,0 0 15,0 0-15,-1 0 0,1 21 16,-21 0-16,21 0 0,0 0 15,-1 22-15,1-22 0,0 21 16,0 0-16,0-20 0,21 20 0,0 0 16,0-21-16,0 22 0,0-22 15,0 0-15,0 21 0,0-20 0,0-1 16,0 0-16,21 0 0,0-21 0,21 21 16,-20-21-16,-1 0 0,21 0 15,0 0-15,-20 0 0,20 0 0</inkml:trace>
  <inkml:trace contextRef="#ctx0" brushRef="#br0" timeOffset="71996.05">19833 8276 0,'0'0'0,"64"-42"31,-43 42-31,0 0 0,0 0 16,0 0-16,0 21 0,1 0 0,-1 0 15,0 1-15,0-1 0,-21 21 16,21-21-16,-21 0 0,0 22 0,0-22 16,0 21-16,-21-21 0,-21 22 0,21-22 15,-1 21-15,-20-21 0,0 22 16,-1-22-16,1 0 0,0 21 0,-1-20 16,1-1-16,0 0 0,21 0 15</inkml:trace>
  <inkml:trace contextRef="#ctx0" brushRef="#br0" timeOffset="72991.89">10626 9948 0,'0'22'31,"0"-44"1,0 1-32,21 21 15,0-21-15,0 21 0,21-21 16,-20 0-16,20 21 0,-21 0 0,21-21 16,1 21-16,-1 0 0,-21 0 0,22 0 15,-1 0-15,-21 0 0,0 21 16,-21 0-16,0 0 0,0 0 0,0 22 15,-21-22-15,0 0 0,-21 0 0,-1 21 16,-20-20-16,20-1 16,-20 0-16,21 0 0,-22 0 0,22-21 15,21 21-15,-1-21 0,1 0 0,0 0 16,42-21 15,0 21-31,22-21 0,-22 21 16,21 0-16,1 0 0,-1-21 15,21 21-15,1 0 0,-22 0 0,22 0 16,-1 0-16,-20 0 0,-1 21 0,0 0 16,1 0-16,-22 1 0,0-1 15,-21 0-15,0 21 0,0-21 16,0 22-16,-42-22 0,20 21 0,-20-21 16,-21 1-16,20-1 0,-20 21 15,-1-21-15,1-21 0,20 21 0,-20 1 16,21-22-16,-1 0 0,1 0 0,0 0 15,20 0-15,-20 0 0,21 0 16,0 0-16,0 0 0,-1 0 0,22-22 16,-21 1-16,21 0 15,0 0-15,0 0 16,21 0-16,1-1 0,-1 22 16,21-21-16,-21 0 0</inkml:trace>
  <inkml:trace contextRef="#ctx0" brushRef="#br0" timeOffset="73163.8">11536 10351 0,'0'0'15,"21"0"-15,0 0 0,-21-22 16,21 22-16</inkml:trace>
  <inkml:trace contextRef="#ctx0" brushRef="#br0" timeOffset="74023.37">12785 10329 0,'0'0'15,"21"0"1,0 0-16,0 0 15,0 0-15,22-21 0,-22 21 0,0-21 16,0 0-16,0 21 0,0-21 16,1 0-16,-22-1 0,0 1 0,0 0 15,0 0-15,0 0 0,0 0 0,-22-1 16,1 1-16,0 0 16,0 0-16,-21 0 0,20 21 0,-20 0 15,21 0-15,-21 0 0,-1 0 0,22 21 16,-21 0-16,-1 0 0,22 0 15,-21 22-15,21-22 0,0 21 0,-22-21 16,43 22-16,0-22 0,-21 21 0,21-21 16,0 22-16,0-22 0,21 0 15,0 0-15,1-21 0,-1 0 0,21 0 16,-21 0-16,22 0 0,-1 0 0,0 0 16,1-21-16,-1 21 0,0-21 15,1 0-15,-1 0 0,0-1 0,-21 1 16,22 0-16,-1 0 0,-21 0 15,0 0-15,1-1 0,-1 22 0,0-21 16,0 21-16,-42 21 31,0 1-31,0 20 16,-1 0-16,1 1 0,0 20 16,0-21-16,21 22 0,-21-1 0,0 1 15,-1-1-15,1 1 0,0-1 0,21 22 16,-21-21-16,21 20 0,-21-20 15,0 20-15,21-20 0,0 21 0,0-22 16,-22 1-16,1-1 0,21 1 0,0-22 16,0 0-16,-21 1 0,21-1 15,-21 0-15,21-21 0,-21 1 16,21-1-16,-21-21 0,-1 0 16,1 0-16,0 0 0,0-21 0,0-1 15,0 1-15,-22 0 0,22 0 0,-21-21 16,21-1-16,-22 1 0,22 0 15,-21-22-15,21 1 0,-1-1 0,1 1 16,21-22-16,0 21 0,0 1 0,0-1 16,0 1-16,0-1 0,21 22 15,1-21-15,20 20 0,-21 1 16,21 21-16,-20-22 0,20 22 0,0-21 0,1 21 16,-1-22-16,21 22 0,-20 0 15,20 0-15,-20-21 0,-1 20 16,21 1-16,-20 0 0,20 0 0</inkml:trace>
  <inkml:trace contextRef="#ctx0" brushRef="#br0" timeOffset="74580">13356 10329 0,'0'-21'32,"0"0"-32,21 21 15,-21-21-15,21 0 0,1 21 0,-1-21 16,0-1-16,0 22 0,0-21 15,0 0-15,1 0 0,-1 0 16,0 0-16,-21-1 0,0 1 16,0 0-1,-21 21-15,-22 0 16,22 21-16,0 0 0,0 1 16,0-1-16,-22 0 0,22 21 15,0-21-15,21 22 0,-21-22 0,21 21 16,0-21-16,0 22 0,0-22 0,0 0 15,0 21-15,21-20 0,0-22 16,0 21-16,1-21 0,-1 0 0,21 0 16,-21 0-16,22 0 0,-1 0 0,-21 0 15,21 0-15,1-21 0,-1-1 16,0 1-16,1-21 0,-22 21 16,21 0-16,1-22 0,-1 1 0,-21 0 15,21 20-15,-20-41 0,-1 21 0,0-1 16,0 1-16,0 0 0,-21-22 15,0 43-15,0-21 0,0-1 0,0 22 16,0 0-16,-21 42 16,0-21-16,0 42 15,0-20-15,21 20 0,-22 0 0,1 1 16,0-1-16,21 0 0,-21 1 16,21-1-16,-21 0 0,21 1 0,-21-1 15,21 0-15,0-21 0,0 22 16,0-22-16,0 0 0,0 0 0,21 0 15,0 1-15,0-22 0,0 0 16,0 0-16,1 0 0,-1 0 16,0 0-16,0 0 0,0-22 0,-21 1 15</inkml:trace>
  <inkml:trace contextRef="#ctx0" brushRef="#br0" timeOffset="74747.91">13906 10118 0,'0'0'0,"-21"0"0,42 0 47,1 0-47,20 0 0,-21 0 0,21 0 16,1 0-16,-1 0 0,22-21 0,-22 21 16,21 0-16,1-22 0,-1 22 15</inkml:trace>
  <inkml:trace contextRef="#ctx0" brushRef="#br0" timeOffset="75216.45">15198 10012 0,'21'-21'0,"-42"42"0,63-42 0,-21 0 0,-21-1 16,21 22-16,0-21 0,1 0 15,-22 0-15,0 0 0,0 0 16,0-1-16,-22 22 15,1 0-15,-21 0 0,21 0 16,-22 0-16,-20 0 0,21 22 0,-1-1 16,1 0-16,0 0 0,-1 0 15,1 22-15,0-22 0,20 0 0,1 0 16,0-21-16,21 21 0,0 0 0,0 1 16,21-1-1,0-21-15,1 21 0,20-21 0,0 21 16,1-21-16,-1 21 0,0 0 0,22-21 15,-22 22-15,0-1 0,1-21 16,-1 21-16,0 0 0,-20 0 0,-1 0 16,0 1-16,-21-1 0,0 0 0,0 0 15,-21 0-15,-22 0 0,22 1 16,-21-1-16,0 0 0,-1-21 0,-20 21 16,20-21-16,1 0 0,0 0 0,-22 0 15,43 0-15,-21 0 0,-1 0 16,1 0-16,21 0 0,0-21 15,0 21-15,-1-21 0,1 0 0,21-1 16,0 1-16,0 0 0,0 0 16,0 0-16,21 0 0,1-1 15,-1 1-15,0 0 0,21 0 0,-21 21 16</inkml:trace>
  <inkml:trace contextRef="#ctx0" brushRef="#br0" timeOffset="75436.33">15642 10075 0,'-42'106'15,"42"-85"1,-21 1-16,21-1 0,0 21 16,-22-21-16,22 0 0,-21 1 0,21-1 15,0 0-15,0 0 0,0 0 0,0 0 16,0 1-1,21-22-15,1-22 16,-1 1-16,0 21 0,0-21 16</inkml:trace>
  <inkml:trace contextRef="#ctx0" brushRef="#br0" timeOffset="75608.31">15769 9821 0,'0'0'0,"-21"0"0,0 0 0,0 0 16,-1 0-16,1 0 16,21 22-1,0-1-15,21-21 16,1 0-16,-1 0 16</inkml:trace>
  <inkml:trace contextRef="#ctx0" brushRef="#br0" timeOffset="76379.89">16044 9927 0,'0'0'0,"0"21"0,0 1 15,21-22 1,1 21-16,-1-21 0,0 0 16,0 0-16,0 0 0,0 0 15,1 0-15,-1 0 0,21 0 16,-21 0-16,0 0 0,1 0 0,-1 0 15,0-21-15,0 21 0,0 0 0,-21-22 16,-21 22 0,0 0-1,-21 0-15,20 0 0,1 22 16,0-1-16,-21 0 0,21 0 16,-1 21-16,-20-20 0,21 20 0,-21-21 15,-1 21-15,22-20 0,-21 20 0,21-21 16,-22 21-16,22-20 0,0-1 15,21 0-15,-21 0 0,21 0 0,-21 0 16,21-42 15,21 21-31,0-21 0,0 0 16,0 0-16,0 0 0,1-1 16,-1-20-16,21 21 0,-21 0 15,0 0-15,1-1 0,-1 22 0,-21-21 16,21 21-16,-21 21 31,0 1-31,0-1 0,0 0 16,0 0-16,-21 0 0,21 0 0,0 1 15,0-1-15,0 0 0,0 0 16,0 0-16,21-21 0,0 21 0,0-21 16,0 0-16,1 0 0,20 0 15,0 0-15,-21 0 0,22 0 0,-1 0 16,-21 0-16,22 0 0,-1-21 0,-21 0 15,21 0-15,1 0 0,-1-22 16,0 22-16,-20 0 0,20-21 16,-21 21-16,0-22 0,0 1 0,1 21 15,-1 0-15,-21-1 0,0 1 16,0 0-16,-21 21 16,-1 0-16,1 0 0,0 0 0,0 0 15,0 0-15,0 21 0,-22 0 16,22 1-16,0-1 0,21 21 0,-21-21 15,21 0-15,-21 22 0,21-22 0,0 0 16,0 21-16,0-20 16,0-1-16,0 0 0,0 0 0,21 21 0,0-42 15,0 22-15,21-1 0,-20-21 0,-1 0 16,0 0-16,21 0 16,-21 0-16,1 0 0,-1 0 0,21 0 15,-21-21-15,22-1 0</inkml:trace>
  <inkml:trace contextRef="#ctx0" brushRef="#br0" timeOffset="76635.62">17738 9821 0,'0'0'0,"-22"-21"16,1 21-16,0 0 0,0 0 15,0 0-15,0 21 0,-1 1 16,1-1-16,0 0 0,0 21 15,0-21-15,0 22 0,-1-22 0,1 21 16,0 1-16,0-1 0,0-21 0,21 21 16,0 1-16,0-22 0,0 21 15,0-21-15,0 1 0,0-1 0,21 0 16,0 0-16,0 0 0,0-21 0,22 0 16,-22 0-16,21 0 0,-21 0 15,22 0-15,-1 0 0,0 0 0</inkml:trace>
  <inkml:trace contextRef="#ctx0" brushRef="#br0" timeOffset="76887.47">18140 9843 0,'0'0'0,"21"-22"0,-21 1 16,0 0-16,21 21 15,0 0-15,0 0 0,1 0 0,-1 21 16,0-21-16,21 21 0,-21 22 15,1-22-15,20 0 0,-21 21 0,21 1 16,-20-22-16,-1 21 0,0 1 16,0-1-16,-21-21 0,0 21 15,0 1-15,0-22 0,0 21 0,-21-21 16,0 1-16,0 20 0,-22-21 16,22 0-16,-21 0 0,21 1 0,-22-22 15,1 21-15,0-21 0,-22 0 0,22 21 16</inkml:trace>
  <inkml:trace contextRef="#ctx0" brushRef="#br0" timeOffset="77716">10520 11621 0,'0'-22'0,"42"-20"16,-21 21-1,0 21-15,-21 21 16,0 0-16,0 0 0,0 22 0,0-1 16,0-21-16,0 43 0,0-22 15,0 0-15,-21 1 0,0-1 16,0 22-16,0-22 0,0 0 0,-1-21 16,1 22-16,0-22 0,0 0 15,0 0-15,0 0 0,21 1 0,-22-22 16,22-22 15,22 1-31,-1 0 0,0 21 0,0-21 16,0 21-16,0 0 0,22-21 0,-22 21 15,21 0-15,-21 0 0,22 0 16,-22 0-16,21 0 0,1-21 0,-22 21 16,21-22-16,-21 22 0,22-21 0,-22 21 15,21-21-15,-21 0 16,0 0-16,1 0 0,-1-1 0,-21 1 15,0 0-15,0 0 0,0 0 0,0 0 16,0-1-16,0 1 0,0 0 16,0 0-16,-21 0 15,-1 21-15,1 21 16,0-21-16,21 21 0,0 21 16,-21-20-16,0 20 0,0-21 0,21 21 15,0 1-15,-22-1 0,1 0 0,21 1 16,0-22-16,-21 21 15,0-21-15,21 1 0,-21-1 0,21 0 0,0 0 16,0 0-16,21-21 31,0 0-31,0 0 0,0-21 0,1 21 16</inkml:trace>
  <inkml:trace contextRef="#ctx0" brushRef="#br0" timeOffset="77876.92">11493 11917 0,'0'0'0,"22"0"31,-1 0-31,0 0 32,0-21-32,0 21 15,0-21-15</inkml:trace>
  <inkml:trace contextRef="#ctx0" brushRef="#br0" timeOffset="79396.62">13398 12129 0,'0'0'0,"22"0"31,-1-22-15,-21 1-16,0 0 0,0 0 16,0 0-16,21 0 0,-21-22 15,0 22-15,0 0 0,0 0 0,0 0 16,0-22-16,0 22 0,0 0 0,0 0 15,0 0-15,-21 21 0,0-22 16,-1 22-16,1 0 0,0 0 0,0 0 16,-21 0-16,-1 22 0,22-1 15,-21 0-15,-1 21 0,1-21 16,21 22-16,-21-1 0,20 0 0,1 1 16,21-1-16,0 0 0,0 1 0,0-22 15,0 21-15,0-21 0,0 1 16,21-1-16,1 0 0,20-21 0,-21 0 15,21 0-15,-20 0 0,20 0 16,0 0-16,1 0 0,-1 0 0,-21-21 16,21 0-16,1 21 0,-22-22 0,0 1 15,0 0-15,0-21 0,1 21 16,-22-1-16,21 1 0,-21-21 0,0 21 16,0 0-16,0-1 0,0 1 15,0 42 16,0 1-31,0-1 0,0 21 0,-21-21 16,21 22-16,-22-1 0,22 0 16,-21 22-16,21-22 0,0 0 0,0 22 15,0-1-15,0 1 0,-21-1 0,21 1 16,-21-1-16,0 22 0,21 0 16,-21-1-16,-1-20 0,1 21 0,0-1 15,-21-20-15,21 20 0,-22 1 0,22 0 16,-21-22-16,-1 22 0,22-22 15,-21 1-15,21-1 0,0-20 16,-22-1-16,22 0 0,0-20 0,0-1 16,0 0-16,-1-21 0,1 0 15,0-21-15,0 0 16,0-22-16,0 22 0,-1-21 0,1-22 16,0 22-16,0-43 0,0 22 0,0-1 15,-1-20-15,22-1 0,0 21 16,0-20-16,0 20 0,0-20 0,22 20 15,-1 1-15,0-1 0,0 1 0,21-1 16,-20 22-16,20-22 0,0 22 0,1 0 16,-1-1-16,0 22 15,1-21-15,20-1 0,1 1 0,-22 21 16,21-21-16,1-1 0,-22 1 0,22 0 16,-22 20-16,0-20 0,22 21 15,-43 0-15,21 0 0,1-1 0,-22 1 16,0 0-16,0 21 0,0 0 15,-21-21-15,22 21 0,-1-21 16,-21 0 0,21-1-1,-21 1-15,21 21 0,-21-21 0,0 0 16,0 0-16,21 0 0,-21-1 0,0 1 16,-21 21 30,21 21-46,-21 1 0,0-1 16,0 0-16,21 0 0,0 21 0,-22-20 16,22-1-16,-21 0 0,21 0 0,0 0 15,0 0-15,0 1 0,0-1 16,0 0-16,21-21 0,1 0 16,-1 0-16,0 0 0,0 0 0,0 0 15,22 0-15,-22 0 0,21-21 16,-21 21-16,22-21 0,-1-1 15,0 1-15,-21-21 0,22 21 16,-1-22-16,-21 1 0,22 0 0,-22-1 16,0 1-16,0 0 0,0-1 0,-21 1 15,0 0-15,21-1 0,-21 1 16,0 21-16,0 0 0,0 0 0,0-1 16,-21 22-16,0 0 0,0 0 15,0 22-15,0-1 16,-1 21-16,1-21 0,21 22 0,0-1 15,-21 0-15,21 1 0,-21-1 0,21 0 16,0 1-16,0-1 0,0-21 16,0 21-16,0 1 0,0-22 0,0 21 15,0-21-15,42 1 16,-21-22-16,1 21 0,-1-21 0,21 0 16,-21 0-16,0 0 0,22 0 0,-22 0 15,21-21-15,-21 21 0,1-22 16,-22 1-16,0 0 0</inkml:trace>
  <inkml:trace contextRef="#ctx0" brushRef="#br0" timeOffset="79567.52">14309 11790 0,'0'0'0,"-22"0"0,22-21 16,0 0-1,0-1 1,22 22-16,-1 0 0,0-21 0,0 21 15,21 0-15,1-21 0,-1 0 0,0 21 16,1-21-16,-1 0 0,22 21 16,-1-22-16,1 1 0</inkml:trace>
  <inkml:trace contextRef="#ctx0" brushRef="#br0" timeOffset="80403.77">15515 11324 0,'-127'43'31,"106"-22"-31,-21 0 0,-1 0 16,-126 191 0,148-170-16,0 0 15,-1 22-15,-20-22 0,21 1 0,0 20 16,0-21-16,-1 1 0,1-1 0,0 0 16,0 1-16,0-1 0,0-21 15,-1 0-15,1 1 0,0-1 0,0 0 16,0-21-16,0 0 0,-1 0 15,22-21 1,0 0-16,0-1 0,0 1 0,0 0 16,0-21-16,0-1 0,0 22 0,0-21 0,0 0 15,0-1-15,0 1 16,22 0-16,-22-1 0,21 22 0,0 0 16,-21 0-16,0 0 0,21 21 0,0 0 15,0 0-15,-21 21 16,22 0-16,-1 0 0,-21 21 15,0-20-15,21 20 0,-21-21 16,21 21-16,-21 1 0,0-22 0,21 21 16,0-21-16,1 1 0,-1-1 0,0 0 15,0 0-15,21-21 0,-20 0 16,-1 0-16,21 0 0,0 0 0,-20 0 16,20 0-16,0 0 0,1-21 0,-22 0 15,21 0-15,0-1 16,-20-20-16,20 0 0,-21 21 0,21-22 15,-20 1-15,-1 21 0,-21-22 0,21 22 16,-21 0-16,21-21 0,-21 21 16,0-1-16,-21 22 15,0 22 1,0-1-16,-1 0 0,22 0 16,-21 0-16,21 0 0,-21 1 0,21 20 15,0-21-15,0 21 0,0-20 0,0-1 16,0 0-16,0 21 0,0-21 15,21 1-15,0-22 0,1 21 0,-1 0 16,0-21-16,0 0 0,21 0 16,-20 0-16,-1 0 0,21 0 15,-21-21-15,22 0 0,-22-1 0,21 1 16,-21 0-16,0 0 0,1-21 0,-1-1 16,-21 22-16,0-21 0,0-1 15,0 1-15,0 21 0,0-21 0,0 20 16,-21-20-16,-1 21 0,1 21 0,0-21 15,0 0-15,0 21 0,0 0 16,-22 0-16,22 0 0,0 0 16,-21 21-16,20 0 0,-20-21 0,21 21 15,0 0-15,21 0 0,-21 1 0,21-1 16,0 0-16,0 0 16,0 0-16,21 0 0,-21 1 0,42-1 15,-21-21-15,0 21 0,1-21 16,20 0-16,-21 21 0,21-21 0,1 0 15</inkml:trace>
  <inkml:trace contextRef="#ctx0" brushRef="#br0" timeOffset="80679.61">16552 11726 0,'0'0'0,"21"-21"0,1 0 16,-22 0-16,0 0 0,0 0 15,-22 21-15,1 0 0,0 0 16,0 0-16,0 21 15,-22 0-15,22 0 0,-21 0 0,0 0 16,20 1-16,-20 20 0,21-21 0,0 0 16,0 22-16,-1-22 0,1 21 15,21-21-15,-21 22 0,21-22 0,0 21 16,0-21-16,0 0 0,21 1 0,0-1 16,1 0-16,-1 0 0,21-21 15,-21 21-15,22-21 0,-1 0 0,0 0 16,1 0-16,20 0 0,-21 0 15,1 0-15,20-21 0,-20 0 16,-1 21-16,21-21 0,-20 0 0</inkml:trace>
  <inkml:trace contextRef="#ctx0" brushRef="#br0" timeOffset="81128.36">17103 11790 0,'0'-42'0,"0"84"0,0-106 16,0 43-16,0 0 0,-22 0 15,1 21-15,0 0 0,0 0 16,0 0-16,0 0 0,-1 21 0,1 0 15,0-21-15,0 21 0,0 22 0,0-22 16,-1 0-16,1 0 0,0 22 16,0-22-16,21 21 0,0-21 15,0 0-15,0 22 0,0-22 0,0 0 16,0 0-16,21-21 0,0 21 16,0 1-16,1-22 0,-1 0 15,0 0-15,21 0 0,-21 0 0,1-22 16,-1 1-16,0 21 0,0-21 15,0 0-15,-21 0 0,21-22 0,1 22 16,-22-21-16,0 21 0,0-22 0,21 22 16,-21 0-16,0 0 0,0 0 15,0 0-15,0 42 16,-21 0 0,-1 0-1,22 21-15,-21-20 0,21 20 0,-21-21 16,0 21-16,21-20 0,0 20 0,0-21 15,0 0-15,0 0 0,0 1 16,0-1-16,0 0 0,21 0 0,0-21 16,0 21-16,1-21 0,-1 0 15,21 0-15,-21 0 0,22 0 16,-22-21-16,0 21 0,21-21 0,-21 0 16,1 0-16,20-1 0,-21-20 0,0 21 15</inkml:trace>
  <inkml:trace contextRef="#ctx0" brushRef="#br0" timeOffset="81384.21">17716 11430 0,'0'0'0,"0"-42"16,22 21-16,-22-22 0,0 22 0,0 0 15,-22 21 1,1 21-16,0 0 0,0 0 16,0 22-16,0-22 0,-1 21 0,22 1 15,-21-1-15,0 0 0,0 1 16,0-1-16,0 0 0,-1 1 0,22-1 15,-21 0-15,21 1 0,-21-1 0,21 0 16,0-21-16,0 22 0,0-22 16,0 0-16,0 21 0,0-20 15,0-1-15,21-21 0,0 0 16,1 0-16,-1 0 16,0 0-16,0 0 0,0 0 0,0-21 15,22-1-15,-22 22 0,21-21 0</inkml:trace>
  <inkml:trace contextRef="#ctx0" brushRef="#br0" timeOffset="82327.67">18034 11705 0,'0'0'0,"0"-21"0,0 0 15,-21 21 17,0 21-32,-1 0 15,1 0-15,21 1 0,-21-1 16,0 0-16,0 21 0,21-21 0,0 1 15,-21 20-15,-1-21 0,22 0 16,0 22-16,0-22 0,0 0 0,0 0 16,0 0-16,0 0 0,22-21 15,-1 0 1,0 0-16,21 0 0,-21 0 0,1 0 16,20-21-16,0 21 0,-21-21 0,22 0 15,-1-21-15,-21 20 0,22 1 16,-22-21-16,0 21 0,21-22 0,-42 22 15,21 0-15,-21 0 0,22 0 0,-22 0 32,-22 21-17,1 21-15,0 0 0,0 0 16,0 0-16,0 0 16,21 22-16,-22-22 0,22 0 0,-21 0 15,21 22-15,0-22 0,0 0 0,0 0 16,0 0-16,0 0 0,0 1 15,0-1-15,21-21 16,1 0-16,-1 0 0,0 0 16,0 0-16,0 0 15,0-21-15,-21-1 0,0 1 16,0 0-16,0 0 0,0-21 16,0 20-16,0-20 0,0 21 15,0-21-15,0 20 0,0-20 0,0 21 16,0-21-16,22 20 0,-1 1 0,0 0 15,0 0-15,21 0 0,-20 21 16,-1-21-16,21 21 0,-21 0 0,0 0 16,22 0-16,-22 0 0,0 0 15,0 0-15,22 21 0,-22 0 0,0 0 16,0 0-16,-21 0 0,21 1 16,-21-1-16,21 21 0,-21-21 0,0 22 15,0-22-15,0 21 0,0-21 16,0 0-16,0 22 0,0-22 0,0 0 15,0 0-15,0 0 0,0 1 16,-21-1-16,0-21 0,21 21 0,-21-21 16,0 0-16,21-21 31,0 0-31,0-1 16,0-20-16,0 21 0,0-21 0,42 20 15,-21-20-15,0 0 0,1-1 16,-1 1-16,21 0 0,-21-1 0,22 22 15,-22-21-15,21 21 0,-21 0 0,22 21 16,-22 0-16,0 0 16,21 0-16,-21 0 0,1 21 0,-1-21 15,0 42-15,-21-21 0,21 0 0,-21 22 16,0-1-16,0-21 0,0 22 16,0-1-16,0-21 0,-21 21 0,21-20 15,-21 20-15,21-21 0,-21 0 0,-1 0 16,22 1-16,0-1 0,-21-21 31,21-21-15,0-1-16,0 1 15,0 0-15</inkml:trace>
  <inkml:trace contextRef="#ctx0" brushRef="#br0" timeOffset="82540.55">18838 11240 0,'0'0'0,"-21"0"0,0 0 15,0 0-15,0 21 0,-1-21 16,22 21 0,-21-21 30,0 0-46,0 0 0</inkml:trace>
  <inkml:trace contextRef="#ctx0" brushRef="#br0" timeOffset="82727.44">17145 11557 0,'0'0'0,"-21"21"0,21 0 31,21-21-31,0 0 16,21 0-16,1 0 0,-1 0 0,0 0 16,1 0-16,-1 0 0,0 0 0,22 22 15,-43-22-15,21 0 0,1 0 16,-1 0-16,-21 0 0,0 0 0</inkml:trace>
  <inkml:trace contextRef="#ctx0" brushRef="#br0" timeOffset="83575.98">21336 6879 0,'0'0'16,"21"-21"-16,-21 0 0,0 0 0,0 0 15,0-1-15,0 1 16,0 0-16,0 0 0,0 0 15,0 42 17,0 0-32,0 0 0,0 22 0,0-22 15,0 21-15,0 0 0,0 1 0,0-1 16,0 22-16,-21-22 0,21 0 16,-21 1-16,21-1 0,-21 0 0,21 1 15,0-22-15,0 21 0,0-21 16,0 0-16,0 1 0,0-1 15,0 0-15,0 0 16,21-21 0,0-21-16,0 0 0,0 21 15</inkml:trace>
  <inkml:trace contextRef="#ctx0" brushRef="#br0" timeOffset="83864.72">21780 7154 0,'-21'64'16,"21"-43"-16,-21-21 16,21 21-16,0 0 0,21-21 31,0 0-31,1 0 0,-1 0 16,0-21-16,-21 0 15,0 0 1,0 0-16,0 0 0,0-1 15,-21 22-15,0-21 0,-1 21 16,1 0 0,21 21 31,21-21-47</inkml:trace>
  <inkml:trace contextRef="#ctx0" brushRef="#br0" timeOffset="84208.52">22267 7049 0,'0'0'0,"0"-22"0,0 1 0,21 21 0,1-21 15,-22 0-15,21 21 0,0-21 16,-21 0-16,21 21 16,-21 21-1,0 0 1,0 0-16,0 0 0,0 0 0,0 22 16,0-22-16,-21 21 0,21-21 0,-21 22 15,21-22-15,0 0 0,0 21 16,0-20-16,-21-1 0,21 0 15,0 0-15,0 0 0,0 0 16,21-21 0,0 0-16,0 0 0,0 0 15,0-21-15,1 21 0</inkml:trace>
  <inkml:trace contextRef="#ctx0" brushRef="#br0" timeOffset="84596.3">23093 6985 0,'0'0'0,"0"-21"0,-21 0 32,-1 21-32,1 0 15,-21 0-15,0 0 0,20 0 0,-20 21 16,21 0-16,-21 0 0,20-21 0,-20 21 16,21 1-16,0-1 0,0 0 15,21 0-15,0 0 0,0 0 16,21 1-16,21-22 0,-21 0 15,22 0-15,-1 21 0,0-21 16,1 0-16,-22 0 0,21 21 0,0 0 16,1-21-16,-22 21 0,21 0 15,-21-21-15,1 22 0,-22-1 0,0 0 16,0 0-16,0 0 0,0 0 16,0 1-16,-22-1 15,1 0-15,0-21 0,0 21 0,-21-21 16,-1 0-16,22 21 0,-21-21 0,-1 0 15,1 0-15,0 0 0,21 0 16,-22 0-16,22 0 0,0 0 0,0 0 16,21-21-16,0 0 0,0 0 15,0 0-15,0-1 0,0 1 16,0-21-16</inkml:trace>
  <inkml:trace contextRef="#ctx0" brushRef="#br0" timeOffset="84792.19">22564 6731 0,'0'0'0,"-22"0"15,1 0-15,0 0 0,0 0 16,0 0-16,42 0 47,0 21-47,0-21 0,0 0 15,1 0-15,20 0 16</inkml:trace>
  <inkml:trace contextRef="#ctx0" brushRef="#br0" timeOffset="85093.01">23855 6752 0,'0'0'0,"0"-21"0,0 0 16,0 0-16,-21 21 0,-1 0 15,1 0 1,0 21-16,0 0 16,21 0-16,-21 0 0,0 22 15,-1-1-15,22 0 0,0 22 16,-21-22-16,21 1 0,0 20 0,0-21 15,0 1-15,0 20 0,0-20 16,0-22-16,0 21 0,21-21 0,1 0 16,-1 1-16,0-22 0,0 0 0,0 0 15,0 0-15,1 0 0,-1 0 16</inkml:trace>
  <inkml:trace contextRef="#ctx0" brushRef="#br0" timeOffset="85452.12">23749 6837 0,'0'0'0,"-21"-42"16,0 20-16,-1 1 0,1 0 0,21 0 15,0 0-15,0 0 0,0-1 16,21 1-16,1 21 0,-1 0 16,21 0-16,-21 0 0,43 0 15,-22 0-15,22 0 0,-22 21 0,21 1 16,1-1-16,-22 21 0,22-21 0,-22 22 15,0-22-15,1 21 0,-22 0 16,0 1-16,0-22 0,-21 21 16,0 1-16,0-1 0,0 0 0,-21 1 15,0-22-15,-21 21 0,20 0 0,-20-20 16,0-1-16,-1 0 0,-20 0 16,21 0-16,-22-21 0,1 21 15,20-21-15,-20 22 0,20-22 0,22 0 16,-21 0-16,21 0 0,0 0 0,42 0 31,0 0-31,21 0 0,-21 0 16,22 0-16,-1-22 0,0 22 0,1-21 15</inkml:trace>
  <inkml:trace contextRef="#ctx0" brushRef="#br0" timeOffset="85676">24511 7112 0,'0'0'0,"21"-21"0,0-21 15,0 42-15,-21 21 32,0 0-32,0 0 0,0 0 15,0 0-15,0 1 0,-21 20 0,21-21 16,0 0-16,0 0 0,-21 1 16,21 20-16,-21-42 0,21 21 0,0 0 15,-21-21-15,21 21 0,0-42 31,21 0-15,0 21-16</inkml:trace>
  <inkml:trace contextRef="#ctx0" brushRef="#br0" timeOffset="85839.17">24680 6900 0,'0'0'0,"-21"0"0,0 0 0,0 0 16,0-21-16,-1 21 15,22 21 17,22-21-17,-1 0-15,0 0 0,0 22 16</inkml:trace>
  <inkml:trace contextRef="#ctx0" brushRef="#br0" timeOffset="86208.01">25125 7027 0,'-21'0'0,"-1"0"0,1 0 0,0 0 16,-21 0-16,21 0 0,-1 0 16,-20 0-16,0 0 0,21 0 0,-22 22 15,22-22-15,0 21 0,0-21 16,21 21-16,-21-21 0,21 21 15,0 0-15,21 0 0,0-21 16,0 22-16,21-22 0,-20 21 16,20-21-16,0 0 0,1 21 0,-1 0 15,-21-21-15,21 21 0,1 0 0,-22-21 16,0 22-16,0-1 0,-21 0 16,0 0-16,0 0 0,-21 0 15,0-21-15,0 22 16,-22-22-16,22 21 0,-21-21 0,0 0 15,-1 0-15,22 0 0,-21 0 0,21 0 16,-1 0-16,1 0 16,42 0-1,1 0-15</inkml:trace>
  <inkml:trace contextRef="#ctx0" brushRef="#br0" timeOffset="86531.82">25506 7133 0,'0'0'0,"0"21"31,-21 1-31,21-1 0,-22 21 16,22-21-16,0 22 0,0-1 15,0 0-15,0 1 0,-21 20 0,21-21 16,0 1-16,0 20 0,0-20 15,0 20-15,0-21 0,0 22 0,0-22 16,0 22-16,0-22 0,0 0 0,0 22 16,0-22-16,0 1 0,0-22 15,0 21-15,0-21 0,21 22 0,-21-22 16,0 0-16,0-42 31,0 0-15,0-1-16,0 1 0,0 0 0,0-21 15,0 21-15</inkml:trace>
  <inkml:trace contextRef="#ctx0" brushRef="#br0" timeOffset="86811.66">25400 7112 0,'0'0'0,"0"-21"0,0 0 15,0 0-15,0-1 0,0 1 16,21 21-16,0 0 0,0-21 15,22 21-15,-22 0 0,21 0 0,1 0 0,-1 0 16,0 21-16,1-21 16,-22 21-16,0 1 0,0-1 0,0 21 15,-21-21-15,0 22 0,0-1 0,-21-21 16,0 21-16,0-20 0,-22-1 16,1 0-16,21 0 0,-21 0 0,-1 0 15,22-21-15,-21 0 0,21 0 16,-22 0-16,22 0 0,0 0 15,21-21-15,0 0 16,0 0-16,21 21 0,0-21 16</inkml:trace>
  <inkml:trace contextRef="#ctx0" brushRef="#br0" timeOffset="87071.52">26035 6541 0,'0'21'16,"0"0"-16,-21 21 0,21-21 0,0 22 15,0-1-15,0 0 0,-21 1 16,21-1-16,-22 0 0,22 22 0,-21-22 16,21 1-16,-21 20 0,21-21 15,-21 1-15,0 20 0,21-20 16,0-22-16,0 21 0,0-21 0,0 0 15,0 1-15,0-1 0,0 0 16,21-21-16,0 0 16,0 0-16,22 0 0,-22 0 0</inkml:trace>
  <inkml:trace contextRef="#ctx0" brushRef="#br0" timeOffset="87964.02">26374 7176 0,'0'0'15,"0"-22"-15,0 1 16,-22 21-16,1 0 0,0 0 16,0 0-16,-21 0 0,20 0 0,1 21 15,0-21-15,-21 22 0,21 20 16,-1-21-16,1 0 0,0 22 0,0-22 16,0 0-16,21 21 0,0-21 15,0 1-15,0-1 0,0 0 0,0 0 16,0 0-16,21-21 0,0 0 15,0 0-15,0 0 0,22 0 16,-22 0-16,0 0 0,0-21 0,0 0 16,1 21-16,-1-21 0,0 0 15,0-1-15,0 1 0,-21-21 16,0 21-16,21 0 0,-21-1 0,0 1 16,22 21-16,-22-21 15,-22 42 1,1 0-16,0 1 15,21-1-15,0 0 0,-21 0 16,21 0-16,0 0 0,0 1 0,0-1 16,0 0-16,0 0 15,21-21-15,0 21 16,0-21-16,1 0 0,-1 0 0,0 0 16,0 0-16,0-21 15,0 21-15,1-21 0,-1 0 0,-21 0 16,21-1-16,0 1 0,-21 0 0,21 0 15,-21 0-15,0 0 0,0-1 16,0 44 15,-21-1-15,0 0-16,21 0 0,-21 0 0,21 0 16,0 1-16,0-1 15,0 0-15,0 0 0,0 0 16,0 0-16,21 1 0,0-22 15,0 0-15,0 0 16,1 0-16,-1 0 0,0 0 0,0 0 16,0 0-16,0-22 0,1 1 15,-22 0-15,0 0 0,21 0 16,-21 0-16,21-22 0,-21 22 0,0 0 16,0 0-16,0 0 15,0 42 1,0 0-16,0 0 0,0 0 15,0 0-15,0 22 0,-21-22 16,21 21-16,-21-21 0,21 22 0,-22-1 16,22 0-16,0 1 0,0-22 0,0 21 15,0 1-15,0-1 16,0 0-16,0 1 0,-21-1 0,21 0 16,-21 1-16,21-22 0,0 21 0,0-21 15,-21 22-15,0-22 0,21 0 16,-21 0-16,21 0 0,-22-21 15,1 0-15,0 0 16,21-21-16,-21 0 16,21 0-16,0 0 0,0-1 0,0 1 15,0 0-15,0-21 0,21 21 0</inkml:trace>
  <inkml:trace contextRef="#ctx0" brushRef="#br0" timeOffset="88235.88">26818 7620 0,'0'0'0,"0"-21"0,21 0 16,0 21-16,1-21 0,-22-1 0,21 22 15,0-21-15,-21 0 0,21 21 16,-21-21-16,0 0 16,0 0-16,-21 21 15,0 0-15,0 0 16,-1 0-16,22 21 0,-21 0 15,0 0-15,21 0 16,0 0 0,0 1-16,0-1 0,0 0 15,21 0 1,0-21-16,1 0 16,-1 0-16</inkml:trace>
  <inkml:trace contextRef="#ctx0" brushRef="#br0" timeOffset="88695.97">27114 7557 0,'0'0'0,"-42"0"31,21 0-31,0 0 16,0 0-16,-1 0 15,22 21 1,0 0-16,0 0 0,0 0 15,0 0 1,0 1 0,22-22-16,-1 0 0,0 0 15,0 0-15,0 0 16,0 0-16,-21-22 0,0 1 16,22 0-16,-22 0 0,21 0 0,-21 0 15,21-1-15,-21-20 16,0 0-16,0-1 0,63-253 31,-63 275-31,0 0 16,0 0-16,0-1 0,-21 22 31,0 0-31,0 22 0,0-1 16,21 21-16,-21-21 0,-1 22 0,22-1 15,0 0-15,0 1 16,0 20-16,0-21 0,0 1 0,0-22 0,0 21 15,0 1-15,0-22 0,0 0 16,0 21-16,22-21 0,-1-21 16,0 22-16,-21-1 0,21-21 0</inkml:trace>
  <inkml:trace contextRef="#ctx0" brushRef="#br0" timeOffset="89625">21209 8869 0,'0'-21'31,"-21"0"-31,21-1 0,0 1 16,0 0-16,0 0 15,21 0-15,0 0 0,-21-1 0,21 22 16,0-21-16,1 0 0,-1 21 0,0 0 15,0 0-15,0 0 16,22 0-16,-22 0 0,21 0 0,-21 21 0,0 0 16,1 1-16,-1 20 0,0 0 15,-21 1-15,0-1 0,0 21 16,0-20-16,0 20 0,-21-20 0,-22-1 16,1 0-16,0 1 0,-1-22 0,1 0 15,-21 21-15,20-21 0,1-21 16,0 22-16,-1-22 0,22 0 0,-21 0 15,21 0-15,-1 0 0,1 0 0,21-22 16,0 1 0,0 0-16,0 0 0,0 0 0,0 0 15,21-1-15,1-20 0,-1 21 16,0-21-16,0 20 0,0 1 0,0 0 16,22 21-16,-22 0 0,0 0 0,0 0 15,22 0-15,-22 0 16,0 21-16,-21 0 0,21 1 0,0 20 15,-21-21-15,0 21 0,21-20 0,1-1 16,-22 0-16,21 21 0,-21-21 16,21 1-16,-21-1 0,21 0 15,0 0-15,0-21 16,1 0-16,-1 0 0,0 0 16,0 0-16,0 0 0,0-21 15</inkml:trace>
  <inkml:trace contextRef="#ctx0" brushRef="#br0" timeOffset="89783.96">21886 9102 0,'0'0'0,"0"-21"0,21 21 78,1 0-78,-1 0 15,0 0-15</inkml:trace>
  <inkml:trace contextRef="#ctx0" brushRef="#br0" timeOffset="90019.8">22521 8975 0,'0'0'15,"0"21"1,0 0-1,-21 0-15,21 0 0,0 1 0,0-1 16,-21 0-16,21 21 0,-21-21 16,21 1-16,-21-1 0,21 0 0,0 0 15,0 0-15,0 0 0,0 1 0,0-1 32,21-21-17,0 0-15,0 0 0,0-21 16,22-1-16,-22 1 0</inkml:trace>
  <inkml:trace contextRef="#ctx0" brushRef="#br0" timeOffset="90343.79">23093 8911 0,'0'0'16,"21"-21"-16,-21 0 0,-21 21 16,-22 0-16,22 0 15,0 21-15,-21 0 0,21-21 0,-22 21 16,22 1-16,0-1 0,-21 0 15,42 0-15,-22 0 0,22 0 16,0 1-16,0-1 0,0 0 0,22-21 0,-1 21 16,0-21-16,0 21 0,21-21 15,1 21-15,-22-21 0,0 22 16,21-22-16,-20 21 0,-1-21 0,0 21 16,0 0-16,0-21 0,-21 21 0,0 0 15,0 1-15,0-1 16,-21-21-16,0 0 0,0 0 15,0 21-15,-1-21 0,-20 0 0,21 0 16,0 0-16,-22 0 16,22 0-16,0 0 0,0 0 0,0 0 15,0-21-15,-1 0 0,1-1 0,0 1 16</inkml:trace>
  <inkml:trace contextRef="#ctx0" brushRef="#br0" timeOffset="90531.65">22648 8594 0,'0'0'15,"-21"0"-15,42 0 63,22 0-63,-22 0 15,0 0-15</inkml:trace>
  <inkml:trace contextRef="#ctx0" brushRef="#br0" timeOffset="91072.95">23643 8848 0,'0'21'0,"0"-42"0,21 42 0,0-21 0,1 0 15,-1 0-15,0 0 0,0 0 16,21 0-16,-20 0 0,-1-21 16,21 0-16,-21 21 0,22-22 0,-22 1 15,21 0-15,-21 21 0,22-21 16,-22 0-16,0 0 0,-21-1 0,0 1 16,0 0-16,0-21 0,0 21 0,0-1 15,0 1-15,-42 0 0,20 21 16,-20-21-16,21 21 0,-21 0 0,-1 0 15,1 0-15,0 0 0,-1 21 0,1 0 16,0 0-16,20 1 0,-20-1 16,21 21-16,-21-21 0,42 22 0,-22-1 15,22-21-15,0 21 0,0 1 16,0-22-16,22 21 0,-1-21 16,0 1-16,21 20 0,-21-21 0,22-21 15,-1 21-15,-21 0 0,22-21 0,-22 0 16,21 22-16,-21-22 0,0 0 15,-42 0 17,0 0-32,0 0 0,-21 0 0,-1 0 15,1 0-15,21 0 0,-22 21 0,1-21 16,0 21-16,-1 0 0,22 0 16,-21 0-16,21 1 0,0-1 0,-1 0 15,1 0-15,21 0 0,-21 0 16,21 1-16,0-1 0,21-21 15,0 0-15,22 21 0,-22-21 16,21 0-16,1 0 0,-1 0 0,0 0 16,22 0-16,-22-21 0,22 0 0</inkml:trace>
  <inkml:trace contextRef="#ctx0" brushRef="#br0" timeOffset="91879.49">24215 9038 0,'0'0'0,"-22"0"15,1 0-15,0 21 16,21 1-16,-21-1 16,0 21-16,21-21 0,-21 0 0,21 22 15,-22-22-15,22 0 0,0 0 0,0 0 16,0 1-16,0-1 0,0 0 16,0 0-16,0 0 15,22-21 1,-1-21-1,0 21-15,-21-21 0,21 0 0,0 0 16,-21-1-16,21 1 0,1 0 16,-22 0-16,21 0 0,0 0 0,0-22 15,-21 22-15,21 0 0,0 0 0,-21 0 16,22 21-16,-1 0 16,-21 21-1,0 0-15,0 0 0,0 0 16,0 0-16,0 1 0,0-1 0,0 0 15,0 21-15,21-21 0,0 1 0,-21-1 16,21 0-16,0-21 0,1 21 16,-1 0-16,0-21 0,21 0 0,-21 21 15,22-21-15,-22 0 0,21 0 0,1 0 16,-22 0-16,21-21 16,-21 21-16,22-21 0,-22 0 0,0 0 15,21 0-15,-21-1 0,1 1 0,-22 0 0,21-21 16,0 21-16,-21-22 15,0 1-15,0 21 0,0-22 0,0 22 16,0 0-16,0 0 0,-21 21 16,0 0-16,-1 0 0,1 0 15,0 0-15,0 21 0,0 0 0,0 0 16,-22 22-16,22-22 0,0 0 0,0 21 16,21-20-16,-21-1 0,21 0 15,-22 0-15,22 0 0,0 0 0,0 1 16,0-1-16,22 0 15,-1-21 1,0 0-16,0 0 0,0 0 0,0 0 16,1 0-16,-1-21 0,0 0 0,0 21 15,0-22-15,0 1 0,-21 0 16,22 0-16,-1 0 0,0-22 0,0 22 16,0 0-16,-21 0 0,0 0 0,21 0 15,-21 42 1,-21 0-1,21 0-15,-21-21 0,21 21 0,0 0 16,0 64 0,0-64-16,0 0 15,0 1-15,21-22 0,0 0 16,1 21-16,20-21 0,-21 0 16,0 0-16,22 0 0,-22 0 0,0 0 15,0 0-15,21-21 0</inkml:trace>
  <inkml:trace contextRef="#ctx0" brushRef="#br0" timeOffset="92376.2">25527 8721 0,'0'-43'0,"0"86"0,0-107 0,0 43 16,0 0-16,-21 21 16,0 21-1,21 21-15,0-20 0,0 20 16,-22 0-16,22 1 0,-21-1 0,21 0 15,-21 22-15,21-22 0,0 0 16,0 1-16,0-1 0,0-21 0,0 22 16,0-22-16,0 0 0,0 0 0,0 0 15,0 0-15,0 1 16,0-44 15,0 1-31,0 0 16,0 0-16,0 0 0,0 0 15,0-22-15,21 22 0,0 0 16,1 0-16,20 0 0,-21-1 0,21 1 16,1 0-16,-22 21 0,21 0 15,1 0-15,-1 0 0,-21 0 0,21 21 16,-20-21-16,20 21 0,-21 1 16,-21-1-16,0 0 0,0 0 0,0 21 15,0-20-15,0-1 0,0 0 0,-21 0 16,-21 0-16,20 0 0,1 1 15,-21-22-15,0 21 0,20 0 0,-20-21 16,21 21-16,0-21 0,-22 0 0,22 0 16,0 0-16,0 21 0,0-21 0,42-21 47,0 0-47,21 0 0,-20 0 15,20 21-15</inkml:trace>
  <inkml:trace contextRef="#ctx0" brushRef="#br0" timeOffset="92624.27">26268 8657 0,'0'0'0,"0"-21"32,0 42-32,-21 0 0,-1 22 15,22-22-15,-21 21 0,0 22 0,21-22 16,0 0-16,-21 1 0,0-1 0,21 0 15,0 1-15,0-1 0,0 0 16,0-20-16,0 20 0,0-21 0,0 0 16,0 0-16,0 1 0,21-1 0,0 0 15,-21 0 1,21-21-16,0 0 0,1 0 0,-1 0 16,0 0-16,0-21 0,-21 0 15</inkml:trace>
  <inkml:trace contextRef="#ctx0" brushRef="#br0" timeOffset="92935.27">26416 9250 0,'0'0'0,"21"0"0,0 0 15,0 0-15,-21-21 0,22 21 16,-1 0-16,0 0 0,-21-21 16,21 21-16,0-22 0,0 1 0,1 21 15,-1-21-15,0 0 0,-21 0 0,0 0 16,0-1-1,-21 22 1,0 0-16,-1 0 0,1 0 0,0 22 16,0-22-16,0 21 0,0 0 15,-1 0-15,1 0 0,21 0 16,0 1-16,0-1 0,-21 0 0,21 0 16,0 0-16,0 0 0,0 1 15,0-1-15,21 0 0,0-21 16,1 0-16,-1 21 0,0-21 0,0 0 15,21 0-15,-20 0 0,20 0 16,0 0-16,1 0 0,-1 0 0,0 0 16</inkml:trace>
  <inkml:trace contextRef="#ctx0" brushRef="#br0" timeOffset="93380.04">27178 9208 0,'0'-22'0,"0"44"0,0-65 15,0 22-15,0 0 0,0 0 16,-21 0-16,0 21 0,-1 0 15,1 0-15,-21 0 16,21 21-16,0-21 0,-1 21 0,-20 0 16,21 0-16,0 0 0,0 1 0,-1-1 15,1 0-15,21 0 0,0 0 16,0 0-16,0 1 0,0-1 16,0 0-16,0 0 0,21-21 15,-21 21-15,22-21 0,-1 0 16,0 0-16,0 0 0,0 0 0,0 0 15,1 0-15,-1-21 0,0 0 16,0 0-16,-21 0 0,21-22 0,0 22 16,1-21-16,-1-1 0,21-20 15,-42 21-15,42-22 0,-42 1 0,22-1 16,-1 22-16,0-22 0,-21 22 16,21 0-16,-21-1 0,0 22 0,0 0 15,0 0-15,-21 42 16,0-21-1,0 21-15,-1 21 0,1 1 0,21-1 16,0 0-16,-21 22 0,21-22 16,0 22-16,0-1 0,0-20 15,0-1-15,0 0 0,21 1 0,0-1 16,1 0-16,-1-21 0,21 22 16,-21-22-16,22 0 0,-22-21 0,21 21 15,0-21-15,1 0 0</inkml:trace>
  <inkml:trace contextRef="#ctx0" brushRef="#br0" timeOffset="94276.1">21272 10753 0,'0'0'0,"0"-21"32,0-1-32,22 22 15,-1-21-15,0 21 0,0 0 16,0 0-16,0 0 15,1 0-15,-1 0 0,0 0 0,-21 21 16,0 1-16,0-1 16,0 0-16,0 0 0,0 0 0,-21-21 15,0 21-15,-1 1 0,1-1 0,-21-21 16,21 21-16,-22 0 0,22-21 16,-21 0-16,21 0 0,0 0 15,42 0 16,0-21-31,0 21 16,0 0-16,0 0 0,1 0 0,20 0 16,-21 0-16,21 0 0,1 0 0,-1 21 15,0-21-15,1 21 0,-1 0 16,-21 1-16,22-1 0,-22 0 0,0 0 16,-21 0-16,0 0 0,0 1 0,0-1 15,-21 0-15,0 0 0,-22 0 16,1 0-16,0 1 0,-1-22 0,1 21 15,-22 0-15,22-21 0,0 0 16,-1 0-16,1 0 0,0 0 16,21 0-16,-1 0 0,1-21 0,0 21 15,21-21-15,0-1 0,0 1 0,0 0 16,0 0-16,0 0 16,0 0-16,0-1 0,21 1 15,0 21 1,1-21-16,-1 21 0,0 0 0</inkml:trace>
  <inkml:trace contextRef="#ctx0" brushRef="#br0" timeOffset="94452">21844 10986 0,'0'0'0,"21"0"0,-42 0 47</inkml:trace>
  <inkml:trace contextRef="#ctx0" brushRef="#br0" timeOffset="94664.88">22352 10837 0,'0'0'0,"0"22"32,-21-1-32,21 0 0,0 0 15,0 0-15,-21 0 0,21 22 0,0-22 16,0 0-16,0 0 0,-22 22 16,22-22-16,0 0 0,0 0 0,0 0 15,0 0-15,0 1 0,-21-1 0</inkml:trace>
  <inkml:trace contextRef="#ctx0" brushRef="#br0" timeOffset="95031.66">22923 10859 0,'0'0'0,"0"-22"16,-21 1-1,0 21-15,-21 0 0,21 0 0,-1 0 16,-20 0-16,0 0 0,21 0 16,-22 21-16,22 1 0,0-22 0,0 21 15,0-21-15,21 21 0,0 0 16,0 0-16,0 0 0,21-21 16,0 22-16,0-22 0,21 21 0,-20 0 15,20-21-15,0 21 0,-21 0 16,22-21-16,-22 21 0,21 1 0,-21-1 15,1-21-15,-1 21 0,-21 0 0,0 0 16,0 0-16,0 1 16,-21-22-16,-1 21 0,1-21 0,-21 0 15,21 0-15,-22 21 0,22-21 0,0 0 16,-21 0-16,21 0 16,-1 0-16,1 0 0,0 0 0,0 0 15,21-21-15,-21 21 0,21-21 0,0-1 16,0 1-16,0 0 15,0 0-15</inkml:trace>
  <inkml:trace contextRef="#ctx0" brushRef="#br0" timeOffset="95231.56">22500 10647 0,'0'0'0,"-21"-21"0,0 21 15,0 0-15,21-21 0,-22 21 16,1 0-16,42 0 31,1 0-15,-1 0-16,0 0 0,0 0 0,21 0 16</inkml:trace>
  <inkml:trace contextRef="#ctx0" brushRef="#br0" timeOffset="95688.3">23770 10753 0,'0'0'0,"21"0"0,0-21 0,1 21 16,-1-22-16,0 1 0,0 0 0,-21 0 15,21 21-15,-21-21 0,21 0 0,-21-22 16,0 22-16,0 0 0,-21 0 15,0 0-15,0-1 0,-21 22 0,20-21 16,-20 21-16,0 0 0,-1 0 0,1 0 16,0 21-16,-1-21 0,22 22 15,-21 20-15,21-21 0,0 0 0,-1 22 16,1-22-16,21 21 0,0-21 0,0 22 16,0-22-16,21 21 15,22-21-15,-22 0 0,21 1 0,1 20 16,-1-21-16,0 0 0,1 0 0,-1 22 15,0-22-15,1 0 0,-22 0 16,0 0-16,0 1 0,-21-1 0,0 0 16,0 0-16,0 0 0,0 0 0,-42 1 15,21-22-15,-22 21 0,1-21 16,0 0-16,-1 21 0,-20-21 0,20 0 16,-20 0-16,21 0 0,-1 0 0,1 0 15,0 0-15,20 0 0,1 0 16,0 0-16,21-21 15,21 21 1,22-21-16,-22 21 0,21-22 0,-21 22 16,22-21-16</inkml:trace>
  <inkml:trace contextRef="#ctx0" brushRef="#br0" timeOffset="96017.22">24088 11155 0,'0'0'0,"42"-42"31,-21 42-31,0-22 0,0 1 0,1 0 16,-22 0-16,21 0 0,-21 0 15,21 21-15,-21-22 16,0 1-16,0 0 0,0 0 0,0 0 16,-21 21-16,0 0 15,-1 0-15,1 21 16,0 0-16,0 0 0,0 0 15,21 1-15,-21-1 0,-1 0 0,22 0 16,0 21-16,0-20 0,0-1 16,0 0-16,0 0 0,0 0 0,0 0 15,22 1-15,-1-1 0,0-21 0,0 0 16,0 0-16,22 0 0,-22 0 16,0 0-16,0 0 0,21 0 15,-20 0-15,-1-21 0,21 21 0,-21-22 16,0 1-16</inkml:trace>
  <inkml:trace contextRef="#ctx0" brushRef="#br0" timeOffset="96292.34">24765 10478 0,'0'0'0,"21"-43"0,-21 22 0,21 0 0,-21 0 16,0 42-1,0 0-15,-21 21 0,0 1 16,0-1-16,21 0 0,0 1 0,0 20 15,-21-20-15,21 20 0,0-21 16,0 1-16,0 20 0,0-20 16,0-1-16,0 0 0,0 1 0,0-1 15,0 0-15,0-21 0,0 22 0,-22-22 16,22 0-16,0 0 0,0 0 16,22-21-1,-1 0 1,0 0-16,0-21 0,0 0 15,0 0-15,1 0 0,-1 0 0</inkml:trace>
  <inkml:trace contextRef="#ctx0" brushRef="#br0" timeOffset="96623.98">25019 11091 0,'0'0'0,"21"0"31,0 0-31,0 0 16,1 0-16,-1 0 0,0 0 15,0-21-15,0 21 0,0 0 16,1-21-16,-1 0 0,0 21 0,0-21 16,-21 0-16,0-1 0,-21 1 15,0 21 1,0 0-16,-1 0 0,-20 0 16,21 21-16,0 1 0,-22-22 0,22 21 15,0 0-15,-42 42 16,41-20-16,22-22 15,0 0-15,0 0 0,0 0 0,0 1 16,0-1-16,0 0 16,22-21-16,-1 0 15,21 0-15,-21 0 0,0 0 0,22 0 16,-22 0-16,0 0 0,21 0 0,-20-21 16,20 0-16,-21 21 0,21-22 15</inkml:trace>
  <inkml:trace contextRef="#ctx0" brushRef="#br0" timeOffset="97312.3">25654 10964 0,'0'-21'0,"0"42"0,0-63 0,0 21 16,0 0-16,0 0 0,-21 21 15,0 0 1,-1 21-16,1 0 16,0-21-16,0 42 0,0-21 0,21 1 15,-21-1-15,-1 21 0,22-21 0,-21 0 16,21 22-16,0-22 0,0 0 15,0 0-15,0 0 0,0 1 0,0-1 16,0 0-16,21-21 0,1 21 0,-1-21 16,0 0-16,21 0 15,-21 0-15,22 0 0,-1 0 0,-21 0 16,22 0-16,-22 0 0,0-21 0,21 0 16,-21 0-16,1-1 0,-1 1 15,0-21-15,0 0 0,0-1 0,0 1 16,1 0-16,-22-22 0,0 22 0,21-22 15,-21 22-15,21 0 0,-21-1 16,0 1-16,0 0 0,0 20 0,0 1 16,-21 42-1,21 1 1,-21-1-16,-1 21 0,22-21 16,-21 22-16,21-1 0,-21-21 0,21 21 0,0 1 15,-21-1-15,21 0 16,0-20-16,0 20 0,0 0 0,0-21 15,0 22-15,0-22 0,0 0 0,0 0 16,21 0-16,0 1 0,0-22 16,1 0-16,-1 21 0,21-21 0,-21 0 15,22 0-15,-22 0 0,21 0 0,-21-21 16,0-1-16,1 22 0,20-21 16,-21-21-16,-21 21 0,21 0 0,0-1 15,-21-20-15,22 21 0,-22 0 0,0 0 16,0-1-16,-22 22 31,1 0-31,0 0 0,0 22 16,21-1-16,-21 0 0,0 0 15,21 0-15,-22 0 0,22 1 0,0-1 16,0 0-16,0 0 0,0 0 0,0 0 16,0 1-16,0-1 15,22 0-15,-1-21 0,0 21 16,0-21-16,0 0 0,0 0 0,1 0 15,-1 0-15,21 0 0,-21 0 16,0-21-16,22 0 0,-22 21 0,21-21 16</inkml:trace>
  <inkml:trace contextRef="#ctx0" brushRef="#br0" timeOffset="97807.2">26903 11028 0,'0'0'0,"0"-21"0,0 0 0,0-1 15,0 1-15,-21 21 16,-1 0-1,1 0-15,0 0 0,0 0 0,0 0 16,0 21-16,-22-21 0,22 22 16,0-1-16,21 0 0,-21 0 0,21 0 15,-21 22-15,21-22 0,0 0 0,0 0 16,0 0-16,0 0 0,0 1 16,0-1-16,0 0 0,21 0 0,0-21 15,0 21-15,0-21 16,0 0-16,1 0 0,-1 0 0,0 0 15,0-21-15,0 21 16,0-21-16,1 0 0,-1-22 0,0 22 16,0-21-16,0 0 0,0-1 0,1 1 15,-1 0-15,0-1 0,0-20 16,0-1-16,-21 22 0,0-22 0,21 22 16,-21-21-16,0 20 0,0 1 15,0 21-15,0 0 0,0-1 0,0 1 16,-21 21-16,21 21 15,-21 1-15,0-1 16,21 0-16,0 21 0,-21 1 0,21-1 16,-21 0-16,21 1 0,-22-1 0,22 0 15,0 1-15,0 20 0,0-21 16,0 1-16,0-1 0,0 0 0,0 1 16,0-1-16,0-21 0,0 0 15,0 22-15,22-22 0,-1-21 0,0 21 16,0-21-16,21 0 0,-20 0 0,20 0 15,-21 0-15,21 0 0,-20 0 16,20-21-16,-21 0 0,0 0 0</inkml:trace>
  <inkml:trace contextRef="#ctx0" brushRef="#br0" timeOffset="98107.18">25908 10859 0,'-21'0'0,"42"0"0,-85 0 0,43 0 0,42 0 31,1 0-31,20 0 0,-21 0 15,21 0-15,1 0 0,-1 0 0,0 0 16,1 0-16,-1 0 0,0 0 0,1 0 16,-22 0-16,21 0 0,-21 0 15,1 0-15</inkml:trace>
  <inkml:trace contextRef="#ctx0" brushRef="#br1" timeOffset="-67032.85">5165 3725 0,'21'-21'31</inkml:trace>
  <inkml:trace contextRef="#ctx0" brushRef="#br1" timeOffset="-64639.39">635 6985 0,'0'21'16,"0"0"0,0-42 62,0 0-63,0 0 1,0 0 0,0 0-16,0 42 62,0 0-62,0 0 16,0 0-16,0 0 0,0 1 15,0 20-15,0-21 0,0 21 16,0-20-16,0 20 0,0 0 0,0-21 16,21 22-16,-21-1 0,0-21 15,0 22-15,0-22 0,0 21 16,21-21-16,-21 0 0,21 1 0,-21-1 16,0 0-1,22 0-15,-1-21 0,-21 21 16,21-21 15,0-21-15,-21 0-1,21 21-15,0-21 0,-21 0 16,22-1-16,-1 1 0,0 0 0,21-21 16,1 21-16,-1-22 0,21 1 15,1 0-15,21-22 0,-1 22 16,22-1-16,0-20 0,-21 21 15,20-22-15,1 22 0,0-22 0,0 22 16,0 0-16,0-1 0,-1 1 16,-20 0-16,0 20 0,-22-20 15,1 21-15,-22 21 0,0-21 0,-20 21 16,-1 0-16,-21 21 78,-21-21-62,-1 21-1,1-21 1,0 21 0</inkml:trace>
  <inkml:trace contextRef="#ctx0" brushRef="#br1" timeOffset="-60781.17">550 8530 0,'0'-21'15,"-21"21"32,0 0 31,21 21-31,0 0-31,0 1-16,0-1 16,0 0-16,21 0 0,0 0 0,-21 22 15,0-22-15,21 21 0,1 0 16,-22-20-16,0 20 0,21 0 0,0-21 15,-21 22-15,21-22 0,-21 21 16,0-21-16,21 1 0,0-1 0,1 0 16,-22 0-16,21 0 0,-21 0 15,21-21-15,0 22 0,0-22 16,0 0-16,1 0 16,-1 0-16,0 0 0,0 0 0,21-22 15,1 1-15,20 0 0,1-21 16,-1-1-16,22 1 0,0 0 0,20-1 15,1 1-15,-21-21 0,21 20 16,0 1-16,-1 0 0,1-1 0,-21 22 16,21-21-16,-22 21 0,-20-1 15,-1 1-15,1 0 0,-22 0 0,1 0 16,-22 0-16,0 21 0,0-22 0,-21 1 16,0 0-1,0 0 1,-21 21-1,0 0-15,0 0 0,-1 0 16,1 0-16,21 21 0,-21 0 16,0-21-16,21 21 0,-21-21 15,21 22-15,0-1 0,-21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7T03:17:49.9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3048 7154 0,'0'22'47,"0"-1"-32</inkml:trace>
  <inkml:trace contextRef="#ctx0" brushRef="#br0" timeOffset="1203.64">762 9864 0,'0'0'0,"-21"0"16,21 21 30,-21 0-46,21 0 16,-22-21-16,22 21 0,0 1 16,0-1-16,0 0 0,0 0 0,0 0 15,0 0-15,0 1 0,0-1 16,0 0-16,0 0 0,0 21 0,0-20 16,0 20-16,0-21 15,0 21-15,0-20 0,-21 20 0,21-21 16,0 21-16,0-20 0,0-1 15,0 0-15,0 0 0,21-21 16,1 0-16,-1 21 0,0-21 16,0 0-16,0 0 0,22-21 0,-1 21 15,0-21-15,22-21 0,-1 20 16,22-20-16,0 21 0,20-21 16,1-1-16,0 1 0,21 0 0,-21-1 15,21 1-15,-21 21 0,0-22 0,-1 22 16,1 0-16,-42 0 0,20 0 15,-41 21-15</inkml:trace>
  <inkml:trace contextRef="#ctx0" brushRef="#br0" timeOffset="1868.4">550 12298 0,'-21'0'16,"21"21"15,0 0-31,0 0 16,0 1-16,0-1 0,0 21 15,-21-21-15,21 22 0,0-22 0,-21 0 16,21 21-16,0-21 0,0 1 16,0-1-16,0 0 0,0 0 15,21-21-15,0 21 0,0-21 0,22 0 16,-22 0-16,21 0 0,22-21 15,-22 0-15,43 0 0,-1 0 0,22-1 16,0-20-16,21 0 0,0-1 16,21-20-16,-21-1 0,21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7T04:03:15.7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10054 6922 0,'0'-22'15,"0"1"-15,0 0 32,21 21 30,-21 21 32,0 0-94,0 1 0,0-1 15,0 0-15,0 0 0,-21 0 16,21 0-16,-21 1 0,0-1 16,21 0-16,0 0 0,-21 0 0,-1 0 15,22 1-15,0-1 0,-21 0 16,21 0-16,0 0 0,0 0 16,0 1-16,21-1 15,1 0-15,-1-21 16,0 21-1,0-21-15,0 0 16,0 0-16,1 0 16,-1 0-16,0-21 0,0 21 0,21-21 15,1 0-15,-22 21 0,21-22 16,1 1-16,-1 0 0,21 0 0,-20 0 16,20 0-16,1-1 0,-1 1 0,1 0 15,20 0-15,1 0 0,-21 0 16,20-1-16,1 1 0,0 0 0,-22 0 15,22 0-15,-22 21 0,1-21 16,-1-1-16,-20 22 0,20-21 16,-21 21-16,1 0 0,-1-21 0,-21 21 0,22 0 15,-22 0-15,0 0 0,0 0 16,-21-21-16,21 21 31,-42 0 110,0 0-126</inkml:trace>
  <inkml:trace contextRef="#ctx0" brushRef="#br0" timeOffset="10816.91">9758 8488 0,'0'0'0,"0"-21"31,0 0-31,-21 21 16,21-22-1,0 1 1,0 0 15,0 42 47,0 0-62,0 1-16,0-1 16,0 0-16,0 0 0,0 0 15,0 0-15,0 1 0,0-1 16,0 0-16,-22 0 0,22 21 0,-21-20 16,21-1-16,-21 0 0,21 0 0,0 0 15,0 0-15,0 1 0,-21 20 16,21-21-16,0 0 0,0 0 0,0 1 15,0-1-15,0 0 16,0 0-16,0 0 0,0 0 16,0 1-1,21-22-15,0 0 0,0 0 0,22 0 16,-1 0-16,0 0 0,22-22 0,-1 1 16,22 0-16,0 0 0,-1-21 15,22 20-15,0-20 0,0 0 0,0-1 16,21 1-16,0 0 0,-21 21 0,21-22 15,-22 22-15,-20 0 0,0 0 16,-1 0-16,1-1 0,-43 22 0,22-21 16,-22 21-16,1 0 0,-22 0 0,21-21 15,-21 21-15,0 0 16,1 0 0,-22-21 15,-22 21 31,1 0-46,0 0-16</inkml:trace>
  <inkml:trace contextRef="#ctx0" brushRef="#br0" timeOffset="19092.15">10393 10012 0,'0'-21'31,"21"21"-31,-21-21 16,0-1-16,21 22 0,-21-21 15,0 0-15,0 0 16,21 21 0,-21 21 15,0 0-15,0 0-16,-21 1 0,21 20 0,-21-21 15,0 0-15,21 0 0,-21 22 0,21-22 16,-22 21-16,1-21 0,0 22 15,21-1-15,-21 0 0,0-20 0,21 20 16,0 0-16,-21-21 0,-1 22 0,22-22 16,0 0-16,-21 0 0,21 0 15,0 1-15,0-1 16,21-21-16,1 0 0,-1 0 0,21 0 16,-21 0-16,22-21 0,20-1 15,-21 1-15,43 0 0,0 0 16,-1-21-16,22-1 0,0 22 0,0-21 15,0-1-15,21 1 0,-21 21 16,-1-21-16,1 20 0,0-20 0,-21 21 16,-1 0-16,1 0 0,0-1 0,-22 1 15,1 21-15,-22 0 0,0-21 16,-20 21-16,20 0 0,-21 0 16</inkml:trace>
  <inkml:trace contextRef="#ctx0" brushRef="#br0" timeOffset="27764.55">8784 11621 0,'-21'0'16,"21"21"-16,0 0 31,21-21-31,0 0 15,0 0 1</inkml:trace>
  <inkml:trace contextRef="#ctx0" brushRef="#br0" timeOffset="28356.38">9737 11832 0,'0'0'0,"21"-21"32,-21 0-32,0 0 0,21 21 0,-21-21 15,21 21-15,0 0 16,0 0 31,1 0-32,-22 21-15,0 0 0,0 0 16,0 0-16,0 0 16,0 1-16,0-1 0,0 0 0,0 0 15,0 21-15,0-20 0,0-1 0,0 0 16,0 21-16,0-21 0,0 1 0,0-1 15,0 0-15,0 0 16,21-21-16,0 21 0,0-21 16,0 0-16,22 0 0,-1-21 0,0 0 15,22 0-15,-1 0 0,1-1 16,20-20-16,1 0 0,21-1 0,21 1 16,-21 0-16,21-22 0,0 1 15,21-1-15,-21 1 0,0-1 0,0 22 16,0-22-16,0 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7T02:51:04.0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4974 804 0,'21'0'31,"0"0"-15,-21-21 31,0 0-47,22 21 31,-22-21-31,21 21 0</inkml:trace>
  <inkml:trace contextRef="#ctx0" brushRef="#br0" timeOffset="1020.62">3217 953 0,'0'-22'15,"0"1"-15,0 0 16,0 0-16,0 0 15,0 0-15,21 21 0,-21-22 16,0 1-16,0 0 0,0 0 0,22 21 16,-22-21-16,0 0 0,0-1 15,-22 22 1,1 0-16,0 0 0,0 0 16,0 0-16,0 0 0,-22 22 15,22-1-15,-21 0 0,21 0 16,-22 0-16,1 22 0,21-1 15,-22 0-15,22 1 0,-21-1 0,21 0 16,21 1-16,-21 20 0,21-21 16,0 1-16,0-1 0,0 0 0,0-20 15,0 20-15,21-21 0,0 21 16,0-20-16,0-1 0,22 0 16,-1-21-16,-21 21 0,21-21 0,1 0 15,-1 0-15,0 0 0,1 0 16,-1 0-16,0 0 0,1-21 0,-22 0 15,21 21-15,1-43 16</inkml:trace>
  <inkml:trace contextRef="#ctx0" brushRef="#br0" timeOffset="1332.93">3916 508 0,'0'0'0,"-43"-21"31,22 21-31,0 0 0,0 0 16,0 21-16,0 0 15,-1 22-15,22-1 0,-21-21 16,0 43-16,21-22 0,-21 21 0,0-20 16,21 20-16,-21 1 0,21-22 15,0 22-15,-22-22 0,22 0 0,0 1 16,0-22-16,0 21 0,0-21 15,0 0-15,0 1 0,0-1 0,22 0 16,-1-21 0,0 0-16,0 0 15,0 0 1,-21-21-16,21 0 0,-21-1 0</inkml:trace>
  <inkml:trace contextRef="#ctx0" brushRef="#br0" timeOffset="1740.69">3916 1164 0,'21'0'16,"-21"21"-16,21-21 16,0 0-1,0 0-15,1 0 0,-1-21 16,0 0-16,0 21 0,0-21 15,0 21-15,-21-21 0,22 0 16,-1-1-16,0 22 0,-21-21 16,0 0-16,0 0 0,0 0 15,0 0-15,-21 21 16,0 0-16,-1 0 16,1 0-16,0 21 0,0 0 0,0 0 15,0 0-15,-1 0 0,1 22 16,0-22-16,0 21 0,0-21 0,21 22 15,-21-22-15,21 0 0,0 0 16,0 22-16,0-22 0,0 0 16,0 0-16,0 0 0,21-21 15,0 0-15,0 0 0,21 0 16,-20 0-16,-1 0 0,21 0 16,0 0-16,1 0 0,-1-21 0,0 21 15,1-21-15,20 0 0,-20 0 16</inkml:trace>
  <inkml:trace contextRef="#ctx0" brushRef="#br0" timeOffset="2286.39">5016 931 0,'0'0'0,"0"-21"0,0 0 0,0 0 0,0 0 15,-21 21-15,0-21 16,0-1-16,0 22 0,0 0 15,-1 0-15,1 0 16,0 0-16,0 22 0,-21-22 0,20 21 16,1 0-16,0 21 0,0-21 15,-21 22-15,20-22 0,1 21 0,0 1 16,0-1-16,0-21 0,0 21 16,-1-20-16,22 20 0,0-21 15,0 0-15,0 0 0,0 1 0,0-1 16,0 0-16,22-21 15,-1 0-15,0 0 0,0 0 16,21 0-16,-20 0 0,20 0 0,-21 0 16,21-21-16,1 0 0,-22-1 15,21 1-15,-21 0 0,22 0 0,-22 0 16,0-22-16,0 1 0,0 21 16,1-21-16,-22-1 0,0 22 0,21-21 15,-21 21-15,0-1 0,0 1 16,0 0-16,-21 21 15,-1 21 1,1 0-16,21 1 0,-21 20 16,21-21-16,0 21 0,-21-20 15,21 20-15,-21 0 0,21-21 0,-21 22 16,21-22-16,0 0 0,0 0 16,0 0-16,0 1 0,0-1 15,0 0-15,0 0 0,21-21 0,0 21 16,0-21-16,0 0 0,0 0 0,1 0 15,-1 0-15,0 0 0,0 0 16,0 0-16,0-21 0,22 0 0</inkml:trace>
  <inkml:trace contextRef="#ctx0" brushRef="#br0" timeOffset="2708.15">5334 1101 0,'0'0'0,"0"-21"0,0-1 15,0 1-15,0 0 0,0 0 16,0 0-16,0 0 16,21 21-16,0-22 15,0 22-15,1 0 0,-1 0 0,0 0 16,0 22-16,0-1 0,0-21 16,1 21-16,-1 21 0,0-21 15,0 1-15,-21 20 0,21-21 0,-21 0 16,0 22-16,0-22 0,0 0 15,0 21-15,0-21 0,0 1 16,0-1-16,0 0 0,-21 0 16,0-21-1,0 0-15,21-21 16,0 0-16,0 0 16,0-1-16,0 1 0,0 0 15,21-21-15,0-1 0,0 22 16,22-21-16,-22 0 0,0 20 0,0-20 15,21 21-15,-20 0 0,-1 0 16,0-1-16,0 22 0,0 0 0,0-21 16,1 21-1,-1 0-15,0 0 0,0 0 16,0 0-16,0 0 16</inkml:trace>
  <inkml:trace contextRef="#ctx0" brushRef="#br0" timeOffset="3056.98">6689 804 0,'0'0'0,"0"-21"0,0 0 0,0 0 16,-22 21-1,1 0-15,0 0 0,0 0 16,0 0-16,0 0 0,-1 21 16,1 0-16,0 22 0,0-22 15,0 21-15,0 0 0,-1-20 0,1 20 16,0 0-16,0 1 0,21-1 16,0 0-16,-21 1 0,21-1 15,0-21-15,0 21 0,0-20 0,0-1 16,0 0-16,21 0 0,0-21 0,0 21 15,0-21-15,22 21 0,-1-21 16,0 0-16,1 0 0,-1 0 16,0-21-16,-20 0 0,20 21 0,0-21 15,1 0-15</inkml:trace>
  <inkml:trace contextRef="#ctx0" brushRef="#br0" timeOffset="3436.57">7154 720 0,'0'0'0,"64"0"32,-43 0-32,0 0 0,0 0 15,0 0-15,1 0 0,-1 21 0,0 0 16,0-21-16,0 21 0,0 0 15,22 22-15,-22-22 0,0 0 0,0 21 16,0 1-16,1-22 0,-1 21 16,-21-21-16,0 22 0,21-22 0,-21 21 15,0-21-15,0 22 0,0-22 16,0 0-16,-21 0 0,0 0 0,-1 1 16,1-1-16,-21 0 0,21 0 15,0 0-15,-1 0 0,-20 1 16,21-22-16,0 21 0,0-21 15,-1 21-15,1-21 16,21-21 0,0 0-1,0-1-15,0 1 0</inkml:trace>
  <inkml:trace contextRef="#ctx0" brushRef="#br0" timeOffset="4276.09">8869 1164 0,'-21'0'0,"42"0"0,-64 0 0,22 0 16,0 0 0,63 0 15,-20 0-31,20 0 0,21 21 0,-20-21 15,20 0-15,22 0 0,-22 22 16,22-22-16,-21 0 0,20 0 0,1 0 16,0 21-16,-1-21 0,1 0 15,0 0-15,-1 0 0,-20 0 0,-1 0 16,1 0-16,-22 0 0,0 0 16,1 0-16,-1 0 0,-21 0 0,0 0 15,1 0-15,-22-21 0,0-1 16,0 1-1,-22 21-15,1-21 0,0 21 16,0 0-16,-21-21 0,-1 0 16,1 21-16,0 0 0,20-21 0,-20 21 15,0 0-15,21 0 0,-1-22 16,1 22-16,21-21 16,21 21-1,1-21-15,-1 21 16,0 0-16,0 0 0,21 0 15,-20 0-15,-1 0 0,21 0 0,-21 0 16,0 0-16,1 0 0,-1 0 16,0 21-1,-21 0-15,0 1 0,0-1 16,0 0-16,-21 0 0,0 0 16,-1 0-16,-20 22 0,21-22 0,-21 0 15,-1 0-15,1 22 0,0-22 16,-1 0-16,1 0 0,21 0 0,-22 0 15,1 1-15,21-22 0,-21 21 16,20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7T03:02:08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3895 0,'0'-21'78,"21"-1"-78,0 22 15,-21-21 1</inkml:trace>
  <inkml:trace contextRef="#ctx0" brushRef="#br0" timeOffset="2721.51">2519 4276 0,'21'0'0,"-21"21"0,0-42 62,0 0-46,0-1-16,0 1 0,0 0 15,0-21-15,21 21 0,0-22 0,22 1 16,-22 0-16,21-1 0,-21 1 16,22 0-16,-1-22 0,0 22 0,1-22 15,-22 1-15,21 20 0,0-20 16,-20-1-16,20 22 0,-21-21 0,0 20 15,0 22-15,1-21 0,-22 21 16,-22 21 0,1 21-1,0 0-15,0 0 0,-21 0 16,20 22-16,-20-1 0,21-21 0,-21 21 16,20 1-16,-20-22 0,21 21 15,0-21-15,0 22 0,21-22 0,0 0 16,0 0-16,0 0 0,0 1 15,0-1-15,0 0 0,21 0 16,0 0-16,0-21 0,0 21 16,0 1-16,1-22 0,-1 21 0,0-21 15,0 21-15,0-21 0,22 0 16,-22 21-16,0-21 0,-21 21 16,21-21-16,0 21 0,-21 1 15,21-22-15,-21 21 0,0 0 16,0 0-16,0 0 0,0 0 15,0 1-15,-21-1 0,0 0 0,0 0 16,0-21-16,0 21 0,-1 0 16,1-21-16,0 0 0,0 0 15,0 0-15,0 0 16,21-21-16,-22 0 0,1 0 0,0 0 16,0 0-16,21-1 0,-21-20 15,0 21-15,21 0 0,-22 0 0,22-1 16,0 1-16,0 0 15,-21 0-15,21 0 0,0 0 16,0-1 0,0 44 15,0-1-31,0 0 16,21 0-16,-21 0 0,22 22 15,-22-22-15,21 0 0,-21 0 16,21 21-16,0-20 0,0-1 0,-21 0 15,21 0-15,1-21 0,-1 21 16,0 0-16,0-21 0,21 0 0,-20 0 16,-1 0-16,21 0 0,-21 0 15,0 0-15,22 0 0,-1-21 16,0 0-16,-20 0 0,20 21 16,0-21-16,-21-22 0,22 22 0,-22 0 15,21-21-15,-21 21 0,1-1 16,-22-20-16,21 21 0,-21-21 0,21-1 15,-21 22-15,0 0 0,0-21 16,0 20-16,0 1 0,0 0 16,0 0-16,-21 21 31,21 21-31,0 0 16,-21 0-16,21 1 0,0-1 15,0 0-15,0 0 0,0 0 0,0 22 16,0-22-16,0 0 0,0 0 15,0 21-15,0-20 0,0-1 0,21 0 16,-21 0-16,21 0 0,0-21 16,0 21-16,0-21 0,1 0 15,-1 0-15,0 0 0,21 0 16,-21 0-16,1 0 0,-1-21 0,0 0 16,21 21-16,-21-21 0,1 0 15,-1 0-15,0-22 0,0 22 16,0 0-16,0 0 0,1-22 0,-1 22 15,-21 0-15,0-21 0,21 21 16,-21-1-16,0 1 0,0 0 16,0 0-16,0 0 0,0 0 15,0 42 17,0 0-17,0 0-15,0 0 0,0 0 16,0 1-16,0 20 0,0-21 0,0 0 15,0 0-15,0 1 0,0 20 16,0-21-16,0 0 0,0 0 16,0 1-16,0-1 0,21-21 15,-21 21-15,0 0 0,21-21 0,0 0 16,1 0-16,-1 0 0,0 0 16,0 0-16,21 0 0,-20 0 15,-1 0-15,0-21 0,21 0 0,-21 0 16,1-1-16,-1 1 0,21 0 15,-21 0-15,0 0 0,1 0 0,-1-22 16,-21 22-16,21 0 0,0 0 16,-21-22-16,0 22 0,0 0 0,0 0 15,0 0-15,0 0 16,-21 21 15,0 0-31,21 21 16,-21 0-16,21 0 15,0 0-15,-22 22 0,22-22 0,0 0 16,0 0-16,0 0 0,0 0 16,0 1-16,0-1 0,0 0 0,0 0 15,0 0-15,0 0 0,0 1 16,0-1-16,0 0 16,0-42 30,0 0-46,0-1 0,0 1 16,0 0-16,0-21 0,0 21 0,0-1 16,0-20-16,0 21 0,22-21 15,-1 20-15,-21 1 0,21-21 0,0 21 16,0 0-16,0-1 0,1 1 16,-22 0-16,21 21 0,0 0 0,0 0 15,0 0-15,0 0 0,1 0 16,-1 21-16,0 0 0,0 1 0,-21-1 15,21 0-15,0 0 0,1 0 0,-22 22 16,0-22-16,21 0 16,-21 0-16,21 21 0,-21-20 0,0-1 15,0 0-15,0 0 16,0 0-16,0 0 16,21-21 15,-21-21-31,0 0 0,21 0 15,-21 0-15,0 0 16,21-22-16,1 22 0,-22 0 0,21-21 16,0 20-16,0-20 0,0 21 15,0-21-15,1 20 0,-1 1 0,0 0 16,0 0-16,0 21 0,0 0 16,1 0-16,-1 0 15,0 0-15,0 0 0,-21 21 0,0 0 16,21 0-16,-21 1 0,0 20 15,0-21-15,0 0 0,0 0 0,0 22 16,0-22-16,0 0 0,0 0 16,0 0-16,0 1 0,0-1 0,0 0 15,0 0-15,0 0 16,0 0 0,0-42 15,0 0-31,0 0 0,0 0 15,0 0-15</inkml:trace>
  <inkml:trace contextRef="#ctx0" brushRef="#br0" timeOffset="4148.68">5821 3239 0,'0'0'15,"0"-22"-15,0 1 0,0 0 0,0 0 16,-21 0-16,21 0 0,-22 21 16,22-22-16,-21 22 15,21 22-15,0-1 16,0 0-16,0 21 0,0 1 15,0-1-15,-21 21 0,21-20 0,0-1 16,-21 22-16,21-22 0,0 0 0,0 1 16,0-1-16,0 0 0,0 1 15,-21-1-15,21-21 0,0 0 0,0 22 16,0-22-16,-21 0 0,21 0 16,0 0-16,-22-21 31,22-21-16,0 0-15,0 0 0,0 0 16,0-1-16,0 1 0,0 0 16,0-21-16,0 21 0,22-22 0,-1 22 15,-21 0-15,21-21 0,0 20 16,21 1-16,-20 0 0,-1 0 0,0 21 16,21-21-16,-21 21 0,1 0 15,20 0-15,-21 0 0,0 21 16,22-21-16,-22 21 0,0 0 0,0 0 15,-21 1-15,21-1 0,-21 21 16,21-21-16,-21 0 0,0 1 0,0 20 16,0-21-16,0 0 0,0 0 15,-21 1-15,0-1 0,0 0 0,0 0 16,0 0-16,-1 0 0,1 1 16,0-1-16,0-21 0,0 0 0,0 0 15,-1 0-15,1 0 0,0 0 16,0-21-16,0 21 0,0-22 15,-1 1-15,22 0 0,-21 0 16,21 0-16,-21 0 0,0 21 16,21-22-16,0 1 0,0 0 0,0 0 15,0 42 17,21 0-17,0-21-15,-21 21 0,21-21 16,1 22-16,-1-1 0,0 0 15,0 0-15,0-21 0,0 21 16,1 0-16,-1 1 0,0-22 0,0 21 16,0-21-16,0 0 0,22 0 0,-22 0 15,0 0-15,0 0 16,0 0-16,22 0 0,-22 0 0,0-21 16,21 21-16,-20-22 0,-1 1 15,21 0-15,-21 0 0,0-21 0,1 20 16,-1 1-16,0-21 0,0 21 0,-21-22 15,0 1-15,21 21 0,0 0 16,-21-22-16,0 22 0,0 0 0,0 0 16,0 0-16,0 42 31,0 0-15,-21 0-16,21 0 0,0 1 0,0-1 15,-21 21-15,21-21 0,0 0 16,0 1-16,0-1 0,0 0 15,0 0-15,0 0 0,0 0 0,21 1 16,-21-1-16,21 0 0,1-21 16,-1 21-16,0-21 0,0 21 0,0-21 15,0 21-15,1-21 0,-1 0 0,0 0 16,21 0-16,-21 0 0,1 0 16,20-21-16,-21 0 0,0 0 0,22 0 15,-22 0-15,0-1 0,0 1 16,0-21-16,0 21 0,-21-22 0,22 1 15,-1 0-15,-21-22 0,21 22 0,-21-22 16,21 1-16,0 21 16,-21-22-16,0 22 0,0-1 0,0 1 15,21 21-15,-21-21 0,0 20 16,0 1-16,0 0 0,0 42 31,-21 0-31,21 1 16,-21 20-16,21-21 0,0 21 0,0 22 15,-21-22-15,21 1 0,-21 20 16,21-21-16,0 22 0,0-22 0,0 1 16,0-1-16,0 0 0,0-21 15,0 22-15,0-22 0,0 21 0,0-21 16,0 1-16,0-1 0,0 0 16,0 0-16,21-21 0,-21 21 15,21-21-15,0 0 0,0 0 0,1 0 16,-1 0-16,0-21 15,0 0-15,0 21 0,0-21 0,-21 0 16,22 21-16,-1-22 0,-21 1 0,21 0 16,-21 0-16,0 0 0,0 0 15,0-1-15,0 1 0</inkml:trace>
  <inkml:trace contextRef="#ctx0" brushRef="#br0" timeOffset="4360.57">6858 3556 0,'0'0'0,"21"0"31,0 0-31,22 0 0,-22 0 0,21 0 0,-21 0 16,22 0-16,-1 0 0,-21-21 15,21 21-15,1-21 0,-22 21 0,21-21 16,-21 21-16,1-22 0,-1 1 15,0 21-15,-21-21 0,0 0 16</inkml:trace>
  <inkml:trace contextRef="#ctx0" brushRef="#br0" timeOffset="4732.35">6350 3217 0,'0'0'0,"-42"64"31,42-43-31,-22-21 0,22 21 16,0 0-16,0 1 15,22-22-15,-1 0 16,0 0-16,0 0 15,0 0-15,-21-22 0,21 1 0,1 21 16,-1-21-16,-21 0 0,0 0 16,21 21-16,-21-21 0,0-1 0,0 1 15,0 0-15,-21 21 32,0 0-32,-1 0 15,1 21-15,21 0 0,-21 1 16,21-1-16,-21-21 0,21 21 15,0 0-15</inkml:trace>
  <inkml:trace contextRef="#ctx0" brushRef="#br0" timeOffset="5192.1">8170 3112 0,'0'0'0,"-42"0"16,21 0-16,0 0 15,-1 21-15,1 0 0,0 0 16,0 0-16,0 22 16,0-1-16,-1 0 0,1 22 0,0-22 15,21 0-15,-21 22 0,0-22 16,0 1-16,21-1 0,-22 0 0,22 1 15,0-22-15,0 21 0,0 0 16,0-20-16,0-1 0,0 21 0,0-21 16,22 0-16,-1 1 0,0-1 15,0-21-15,0 0 0,0 0 16,1 0-16,-1 0 0,21-21 0,-21 21 16,22-22-16,-22 1 0,21 0 15,-21-21-15</inkml:trace>
  <inkml:trace contextRef="#ctx0" brushRef="#br0" timeOffset="5499.92">8721 3048 0,'0'0'15,"21"0"1,0 0-16,0 21 15,0 0-15,0 1 0,1-1 16,20 21-16,-21-21 16,0 43-16,0-22 0,1 0 0,-1 1 15,0 20-15,0-20 0,-21-1 0,0 0 16,0 1-16,0-1 0,0 0 16,0 1-16,0-1 0,-21-21 0,0 0 15,0 22-15,-1-22 0,1 0 16,0 0-16,0 0 0,0-21 0,0 21 15,-1 1-15,1-22 0,0 0 0,0 21 16,0-21-16</inkml:trace>
  <inkml:trace contextRef="#ctx0" brushRef="#br0" timeOffset="18672.4">9737 3514 0,'-22'0'0,"1"0"16,0 0-16,0 0 0,0 0 15,0 0-15,-1 0 0,1 0 16,0 0-16,0 0 0,0 0 0,0 0 15,21 21-15,-22-21 0,1 0 16,0 0-16,0 0 16,0 0-1,63 0 32,-21 0-47,0 0 16,22 0-16,-1 0 0,22 0 15,-1 0-15,22 0 0,-22 0 0,43 0 16,-21 0-16,21 0 0,-22 0 16,22 0-16,0 0 0,-21 0 0,20 0 15,-20 0-15,21 0 0,-21 0 0,-1 0 16,-20 0-16,20 0 0,-41 0 16,20 21-16,-20-21 0,-1 0 15,-21 0-15,21 0 0,-20 0 16,-1 0-16,0 0 15,-42 0 17,0 0-17,-1 0-15,1 0 16,-21 0-16,21 0 0,0 0 0,-22 0 16</inkml:trace>
  <inkml:trace contextRef="#ctx0" brushRef="#br0" timeOffset="19212.09">10880 3069 0,'0'0'0,"-22"0"16,1 0-16,21 21 15,0 1-15,0-1 16,0 0-16,0 0 0,0 0 16,0 0-16,0 1 0,21-1 0,1 0 15,-1 0-15,0 21 0,21-20 16,-21-1-16,1 0 16,20 0-16,0-21 0,-21 21 0,22-21 15,-22 0-15,21 21 0,1-21 16,-22 0-16,0 0 0,21 0 0,-21 0 15,1 0-15,-1 0 0,0 0 16,0 0-16,-21-21 16,0 0 15,-21 21-31,0 0 0,0 0 16,-1 21-16,1 0 0,-21-21 15,21 22-15,-22-1 0,22 21 0,-21-21 16,0 0-16,-1 22 0,-20-22 0,20 21 15,1-21-15,0 1 0,-1 20 16,22-21-16,-21 0 0,21 0 0,0 1 16,-1-1-16,1-21 0,21 21 15,-21 0-15,21 0 16,-21-21-16,0 0 31,0 0-15,-1-21-16,1 0 0,0 21 0</inkml:trace>
  <inkml:trace contextRef="#ctx0" brushRef="#br0" timeOffset="27572.39">3281 5842 0,'0'-21'15,"0"0"-15,-21 0 16,21-1 0,-22 1-16,22 0 15,0 0 1,-21 21-16,21-21 15,-21 21-15,0 21 63,0 0-47,21 0-1</inkml:trace>
  <inkml:trace contextRef="#ctx0" brushRef="#br0" timeOffset="28555.83">3238 5800 0,'0'-21'15,"-21"-1"1,0 1-16,0 21 16,0-21-1,0 21-15,-1 0 16,1 0-16,0 21 16,0-21-16,21 21 0,-21 1 0,0-1 15,-1 0-15,22 0 0,-21 0 16,0 0-16,21 22 0,-21-22 0,0 21 15,0 1-15,-1-1 0,1 0 16,0 1-16,0-1 0,0 0 0,21 1 16,0-1-16,0 0 15,0 1-15,0-1 0,0-21 0,0 21 16,0-20-16,0 20 0,21-21 16,0 0-16,21-21 0,-20 21 0,-1-21 15,21 0-15,0 0 0,-20 0 16,20 0-16,0 0 0,1 0 0,-1-21 15,0 0-15,1 0 0,20 0 16,-21 0-16,1-1 0,-1-20 0,22 21 16,-22-21-16,0 20 0,1-20 15,-1 0-15,0-1 0,1 1 16,-1 21-16,0-43 0,-21 22 0,1 0 16,20-1-16,-21 1 0,-21 0 15,0-1-15,21 22 0,-21-21 0,0 21 16,0-22-16,0 22 0,0 0 15,0 0-15,0 0 0,0 0 32,-21 42-32,21 0 15,-21 0-15,21 21 16,-21-20-16,0 20 0,21 0 0,0 1 16,0-1-16,-22 0 0,1 1 15,21-1-15,-21-21 0,21 21 16,0 1-16,-21-1 0,0-21 0,21 22 15,-21-1-15,21-21 0,0 21 16,0-20-16,0-1 0,0 0 0,0 0 16,0 0-16,0 0 0,21-21 15,0 22-15,0-22 0,0 0 0,0 0 16,22 0-16,-22 0 16,0 0-16,0-22 0,0 22 0,22-21 15,-22 0-15,0 0 0,21-21 16,-20 20-16,-1 1 0,21 0 0,-21-21 15,0 21-15,22-22 0,-22 22 16,0-21-16,0 21 0,-21-1 16,0 1-16,21 0 0,-21 0 15,0 42 1,0 0 0,0 0-16,-21-21 0,21 43 15,0-22-15,-21 0 0,21 0 0,0 0 16,-21 1-16,21-1 0,0 0 15,0 0-15,0 0 0,0 0 16,21-21 0,0 0-16,0 0 15,1-21-15,-1 21 16,-21-21-16,0 0 16,21 0-16,-21 0 0,21-1 0</inkml:trace>
  <inkml:trace contextRef="#ctx0" brushRef="#br0" timeOffset="28912.63">4593 5736 0,'0'0'0,"-21"0"0,0 0 0,0 0 16,-1 0-16,1 0 16,0 21-16,21 1 0,-21-22 15,21 21-15,0 0 0,21-21 47,0 0-47,0 0 0,1 0 16,-1 0-16,0 0 0,-21-21 15,21 21-15,-21-21 16,0-1-16,-21 22 31,0 0-31,0 0 0,-1 0 16,1 0-16,0 22 15,0-22-15,0 21 0,21 0 0,0 0 16,0 0-16,-21 0 0,21 1 16,0-1-16,0 0 15,0 0-15,0 0 16,21-21-16</inkml:trace>
  <inkml:trace contextRef="#ctx0" brushRef="#br0" timeOffset="29905.06">4995 5969 0,'0'0'0,"0"-21"0,0 0 31,-21 21-31,0 0 0,0 0 16,0 0-16,-1 0 0,1 21 15,0 0-15,0 0 0,21 0 0,-21 1 16,0-1-16,-1 0 0,1 21 16,21-21-16,0 1 0,-21 20 0,21-21 15,0 0-15,0 22 0,0-22 16,0 0-16,0 0 0,0 0 0,0 0 16,21 1-16,0-1 0,1 0 15,-1-21-15,21 0 0,-21 0 16,0 0-16,22 0 0,-22 0 0,21 0 15,-21-21-15,22 0 0,-22 21 16,21-22-16,-21-20 0,22 21 0,-22 0 16,0 0-16,21-22 0,-20 1 15,-1 0-15,0-1 0,0 1 0,21 0 16,-20-22-16,-1 22 0,0-22 0,-21 22 16,21 0-16,-21-1 0,21 1 15,-21 21-15,0 0 0,0-1 0,0 1 16,-21 42-1,0 1 1,21 20-16,-21-21 0,21 21 16,-21 1-16,21-22 0,0 21 15,-22 1-15,22-1 0,-21 0 16,21 1-16,-21-22 0,21 21 0,0-21 16,0 22-16,-21-22 0,21 0 15,-21 0-15,21 0 0,0 0 16,0 1-1,-21-22-15,42-22 32,-21 1-32,21 21 15,0-21-15,0 0 0,0 0 16,1 0-16,-1-1 0,0 1 0,0 0 16,0 0-16,22 0 0,-22 0 15,0-1-15,21 1 0,-21 21 0,1 0 16,-1-21-16,0 21 0,0 0 15,0 0-15,-21 21 32,-21-21-32,0 21 0,0-21 0,0 22 15,-1-22-15,-20 21 0,21-21 16,0 0-16,-22 21 0,22-21 0,-21 0 16,21 21-16,0-21 0,-1 0 15,1 0-15,0 0 0,0 0 16,0 0-16,21 21 0,-21-21 15,21 21-15,-22-21 16,22 22-16,0-1 0,0 0 16,0 0-16,22-21 0,-1 21 15,-21 0-15,21-21 0,0 22 16,0-1-16,0-21 0,1 21 0,-1 0 16,21-21-16,-21 21 0,0-21 15,1 0-15,-1 21 0,0-21 16,0 0-16,0 0 0,0 0 15,1 0-15,-1 0 16,0 0-16,0-21 16,0 0-16,0 0 15,1 0-15,-1 21 0,0-21 0,0-1 16</inkml:trace>
  <inkml:trace contextRef="#ctx0" brushRef="#br0" timeOffset="30263.85">6519 5779 0,'0'-43'16,"0"86"-16,0-107 0,-21 43 16,0 21-1,0 21 1,0-21-16,-1 21 0,22 0 15,-21 1-15,21 20 0,0-21 16,-21 21-16,21-20 0,-21 20 0,21-21 16,0 21-16,0-20 0,0 20 15,0-21-15,0 0 0,0 0 0,0 1 16,0 20-16,0-21 0,0 0 16,0 0-16,0 1 0,0-1 15,21-21-15,0 0 16,0 21-16,1-21 15,-1 0-15,0 0 0,0 0 16,0 0-16,0 0 0,1 0 0,20-21 16,-21 0-16,0-1 0,22 1 15</inkml:trace>
  <inkml:trace contextRef="#ctx0" brushRef="#br0" timeOffset="30783.56">7112 5652 0,'0'0'0,"0"-22"0,21 22 15,0 0 1,0 0 0,1 0-16,-1 0 0,0 0 15,0 0-15,0 22 0,0-1 0,1-21 16,-1 21-16,0 0 0,0 0 15,0 22-15,0-22 0,1 0 0,-22 21 16,0-21-16,21 22 0,-21-22 16,0 21-16,0-21 0,0 22 0,0-22 15,0 0-15,-21 0 0,-1 22 16,1-22-16,0 0 0,0 0 16,0 0-16,0-21 0,-1 21 0,1 1 15,0-1-15,0-21 0,0 21 16,0 0-16,-1 0 15,1-21 1,0 21 62,21 1-62,0-44 46</inkml:trace>
  <inkml:trace contextRef="#ctx0" brushRef="#br0" timeOffset="43944.08">8848 6011 0,'-22'0'15,"1"0"1,0 0 0,0 0-16,0 0 15,0 0-15,-1 0 0,1 0 16,0 0-16,0 0 0,0 22 0,0-22 15,-1 0-15,1 21 16,0-21-16,42-21 78,0 21-62,1-22-16,-1 22 0,21 0 15,0 0-15,1 0 0,-1-21 16,22 21-16,-22 0 0,21 0 0,22 0 16,-21 0-16,-1 0 0,1 0 15,-1 0-15,22 0 0,-22 0 0,22 0 16,-22 0-16,1 0 0,21 0 16,-22 0-16,1 0 0,-1 0 0,-21 0 15,22 0-15,-22 0 0,1 0 0,-1 0 16,-21 0-16,21 0 0,-20 0 15,-1 0-15,0 0 0,0 0 0,0 0 16,-42 0 47,0 0-63,0 0 0,0 0 15,-1 0-15,1 0 0</inkml:trace>
  <inkml:trace contextRef="#ctx0" brushRef="#br0" timeOffset="44580.15">9758 5715 0,'-21'0'16,"21"21"15,0 0-15,0 1-16,0-1 0,21-21 16,0 21-16,0 0 0,0 0 0,0 0 15,22 1-15,-22-22 16,21 21-16,1 0 0,-1-21 0,0 21 15,1 0-15,-1-21 0,0 0 16,1 21-16,-1-21 0,0 0 0,-21 0 16,22 0-16,-1 0 0,-21 0 0,22 0 15,-22 0-15,0 0 0,0 0 16,-42 0 31,21 22-47,-21-22 0,0 0 15,-1 21-15,1-21 0,0 21 16,-21 0-16,21-21 0,-1 21 16,-20 0-16,0 1 0,21-22 0,-22 21 15,1 0-15,0 0 0,-1 0 16,1 0-16,0 1 0,-1-1 0,1 21 16,0-21-16,20 0 0,-20-21 15,21 22-15,0-1 0,0 0 0,-1-21 16,22 21-16,-21-21 15,42-21 48,1 0-47,-22 0-1,21 21-15,-21-22 0,21 22 16,-21-21-16</inkml:trace>
  <inkml:trace contextRef="#ctx0" brushRef="#br0" timeOffset="44820.74">10054 6287 0,'0'0'15,"0"-22"64,0 1-64,0 0-15</inkml:trace>
  <inkml:trace contextRef="#ctx0" brushRef="#br0" timeOffset="49892.62">11896 6138 0,'0'0'0,"0"22"0,-22-1 31,22 0-15,22-21 0,-1 0-1,0-21-15,-21 0 0,21 21 16,0-22-16,0 1 0,-21 0 16,22 0-16,-22 0 0,0 0 15,0-22-15,0 22 0,0 0 0,0-21 16,-22 20-16,1 1 0,0-21 15,-21 21-15,21 0 0,-22-1 0,1 1 16,21 0-16,-22 21 0,1 0 16,21 0-16,-21 0 0,-1 21 15,22 0-15,-21 1 0,-1-1 16,22 21-16,0-21 0,0 22 0,0-1 16,0-21-16,21 21 0,-22-20 0,22 20 15,0-21-15,0 0 0,0 22 16,22-22-16,-1 0 0,0-21 0,0 21 15,21-21-15,-20 0 0,-1 0 16,21 0-16,-21 0 0,22 0 0,-1 0 16,-21 0-16,21 0 0,1-21 0,-22 21 15,21-21-15,-21 0 0,1 21 16,-1-22-16,0 1 0,0 0 16,-21 0-16,0 0 0,21 0 15,-21-1-15,21 22 0,-21-21 0,0 0 16,0 0-16,0 0 15,0 42 1,0 0 0,0 0-16,0 0 0,0 22 15,0-1-15,0-21 0,0 43 0,0-22 16,0 22-16,0-1 0,22 22 0,-22-22 16,0 22-16,21-22 0,-21 22 15,0 0-15,0-22 0,0 22 0,0 0 16,0-1-16,0 1 0,0 0 15,0-22-15,0 22 0,0-1 16,0-20-16,-21-1 0,-1 1 0,1-1 16,0 1-16,0-22 0,0 1 0,0 20 15,-22-42-15,22 22 0,-21-1 16,-1-21-16,1 0 0,21-21 0,-21 0 16,-1 0-16,1 0 0,0-21 0,-1 0 15,22-21-15,-21-1 0,-1 1 0,22 0 16,0-22-16,0 1 0,0-1 15,21-21-15,0 1 0,0-1 0,0 0 16,21 1-16,0-1 0,21 0 16,1 1-16,-1 20 0,0-20 15,1 20-15,-1-21 0,22 1 0,-22 20 16,21-20-16,1 20 0,-1 1 16,1-1-16,21 22 0,-22-22 0,-21 22 15,22 0-15,-22-1 0,1 1 0,-1 0 16,-21 20-16,0-20 0,0 21 15,1-21-15,-22 20 0,0 1 0,0 0 16,0 0-16,0 0 16,-22 21-16,1 0 0,0 0 15,0 0-15,0 0 0,0 21 16,-1 0-16,1 0 0,0 0 16,21 1-16,-21 20 0,21-21 15,0 0-15,0 22 0,0-22 16,0 0-16,0 0 0,0 0 0,21 0 15,-21 1-15,21-22 16,0 0-16,1 0 0,20 0 0,-21 0 16,21 0-16,-20-22 0,20 1 0,0 21 15,-21-21-15,22 0 0,-22 0 16,21 0-16,-21-22 0,22 22 0,-22 0 16,0 0-16,0-22 0,0 22 15,-21-21-15,0 21 0,0-22 0,22 22 16,-22 0-16,0 0 0,0 0 15,0 42 1,0 0 0,-22 0-16,1 0 0,21 22 15,0-1-15,-21-21 0,0 22 0,21-1 16,0-21-16,-21 21 0,0-20 16,21 20-16,-22-21 0,22 0 0,0 0 15,0 1-15,0-1 0,-21 0 16,21-42 15,0 0-31,21-1 16,1 1-16,-22 0 0,21-21 15,0 21-15,0-22 0,0 1 0,0 21 16,1-22-16,20 1 0,-21 0 16,21-1-16,-20 22 0,20 0 0,-21 0 15,0 0-15,22 21 0,-22 0 16,-21 21-16,0 0 0,0 0 15,0 0-15,0 22 0,-21-1 0,21 0 16,-22-20-16,1 20 0,0 0 16,21-21-16,-21 1 0,21 20 0,0-21 15,0 0-15,0 0 16,21-21-16,0 22 0,0-1 0,1-21 16,20 0-16,-21 0 0,21 0 0,-20 0 15,20 0-15,0 0 0,1 0 16,-22-21-16,21 21 0,0-22 0,1 1 15,-22 0-15,21 0 0,-21 0 16,22-22-16,-22 22 0,0 0 0,-21-21 16,0 21-16,21-22 0,-21 22 15,0 0-15,0 0 0,0 0 0,0-1 16,0 1-16,-21 21 0,0 0 16,0 0-16,0 0 15,-1 21-15,22 1 0,-21-22 16,0 21-16,21 0 0,-21 21 15,21-21-15,0 1 0,0-1 0,0 0 16,0 0-16,0 0 0,0 0 0,0 1 16,0-1-16,0 0 0,0 0 15,21-21-15,0 21 0,0-21 16,1 21-16,-1-21 0,0 0 16,0 0-16,0 0 0,0 0 15,1 0-15,-1 0 0,0 0 0,0 0 16,0-21-16,0 0 0,1 0 15,-1 0-15,0 0 0,21-1 16,-21 1-16,1-21 0,-1 21 0,0-22 16,0 22-16,-21-21 0,0 21 0,21 0 15,-21-1-15,0 1 16,0 0-16,-21 21 16,0 0-1,21 21-15,-21-21 16,21 21-16,21-21 31,0 0-15,0 0-16,22-21 0,-22 21 15,0-21-15,21 0 0,1 21 16,-22-21-16,21 21 0,-21-21 0,0 21 16,1 0-16,-22-22 15,0 44 1,-22-1-16,1 0 15,0 0-15,-21 21 0,21-20 0,-1 20 16,1-21-16,0 21 0,0 1 16,0-22-16,0 21 0,21-21 0,0 1 15,0-1-15,0 0 0,0 0 16,0 0-16,0 0 0,21 1 16,0-22-16,21 0 0,-21 0 0,1 0 15,20 0-15,0 0 16,1 0-16,-22 0 0,21-22 0,0 1 15,1 21-15,-22-21 0,21 0 0,-21 0 16,22-22-16,-22 22 0,0-21 16,0 21-16,0-22 0,1 22 0,-22-21 15,0 21-15,0 0 0,0-1 16,21 1-16,-42 42 31,21 1-31,-22 20 0,22-21 16,0 0-16,-21 0 0,21 22 0,0-22 15,0 0-15,0 0 0,0 0 16,0 1-16,0-1 0,0 0 16,21 0-16,1-21 15,-1 21-15,0-21 0,0 0 16,0 0-16,0 0 0,22 0 0,-22 0 16,0 0-16,0-21 0,22 21 15,-22-21-15,0 0 0,21 0 0,1-1 16,-22-20-16,21 21 0,-21 0 15,22-22-15,-22 22 0,21-21 0,-21 21 16,22 0-16,-22-1 0,0 1 16,0 0-16,0 21 0,-21-21 0,0 42 62,21-21-46,1 0-1,-1 0 1,-21-21 0,0 0-1,0 0-15,0-1 16,-21 22 0,-1 0-16,1 0 15,0 0-15,0 22 0,-21-22 0,20 21 16,1 0-16,0 21 15,-21-21-15,21 1 0,-1 20 0,1-21 16,0 0-16,0 22 0,0-22 16,21 0-16,0 0 0,0 0 0,0 0 15,0 1-15,21-22 0,0 21 0,0-21 16,0 0-16,22 21 0,-22-21 16,0 0-16,21 0 0,-20 0 0,20 0 15,-21 0-15,21 0 0,1 0 16,-22-21-16,21 21 0,-21-21 0,22-1 15,-1 22-15,-21-21 0,0-21 16,22 21-16,-22 0 0,0-22 0,0 22 16,0-21-16,-21-1 0,0 22 15,0-21-15</inkml:trace>
  <inkml:trace contextRef="#ctx0" brushRef="#br0" timeOffset="50119.79">14880 5376 0,'0'0'0,"-21"0"0,0 0 16,0 0-16,21-21 0,-22 21 16,1 0-1,21-21-15,0 0 16,21 21 15,1 0-31</inkml:trace>
  <inkml:trace contextRef="#ctx0" brushRef="#br0" timeOffset="51611.96">16764 5779 0,'0'-22'0,"0"44"0,0-65 0,0 22 15,0 0-15,0 0 16,0 0-16,0-1 0,0 1 0,21 0 16,-21 0-16,21 0 15,-21 0-15,21 21 16,1 0-16,-1 21 15,0 0 1,-21 21-16,0-21 0,0 22 16,0-22-16,0 21 0,0 1 0,0-1 15,0-21-15,0 21 0,0-20 0,0-1 16,-21 21-16,21-21 16,-21 0-16,21 1 0,0-1 15,0-42 16,21-1-31,0 1 16,0 0-16,0 0 16,-21-21-16,21 20 0,1 1 0,-1-21 15,0 0-15,0 20 0,0-20 16,0 21-16,1-21 0,-1 20 0,0-20 16,-21 21-16,21 21 15,-21 21 1,0 21-1,0-20-15,0 20 0,0-21 0,0 21 16,0 1-16,0-22 0,0 21 0,0-21 16,0 22-16,0-22 0,0 0 15,0 0-15,0 0 0,0 1 0,0-1 16,21-21 0,0 0-1,1 0-15,-1-21 16,0-1-16,0 1 0,0 0 0,0 0 15,1 0-15,-1 0 0,0-22 0,0 22 16,0-21-16,0-1 0,22 22 16,-22-21-16,0 0 0,0 20 15,0 1-15,1-21 0,-1 42 16,0-21-16,-21 0 0,0 42 31,0 0-31,0 21 0,0-21 16,0 1-16,0 20 0,0-21 0,0 21 15,0 1-15,0-22 0,0 0 16,0 21-16,0-20 0,0-1 0,0 0 16,0 0-16,0 0 0,0 0 15,21-21-15,0 22 0,0-22 0,1 0 16,-1 0-16,0 0 16,0 0-16,21 0 0,-20 0 15,-1 0-15,0-22 0,0 1 0,21 21 16,-20-21-16,-1-21 0,21 21 15,-21-22-15,0 22 0,1-21 0,20-1 16,-42 22-16,21-21 0,0 0 16,-21 20-16,0-20 0,0 21 0,0 0 15,0 0-15,-21 21 16,0 0-16,0 0 16,0 21-16,-1 0 0,1 0 15,21 21-15,-21-20 0,0 20 16,21 0-16,0-21 0,-21 22 0,21-22 15,0 21-15,0-21 0,0 1 16,0-1-16,21 0 0,0 0 0,-21 0 16,21-21-16,0 21 0,1-21 15,-1 0-15,0 0 0,21 0 0,-21 0 16,22 0-16,-22 0 0,21 0 0,1-21 16,-22 21-16,21-21 0,0 0 15,-20 0-15,20-22 0,-21 22 0,0-21 16,22 0-16,-22-1 0,0 1 15,0 0-15,0-1 0,0 1 16,-21 0-16,22-1 0,-1 1 0,-21 0 16,21-1-16,-21 22 0,0 0 15,0 0-15,0 0 0,0-1 0,-21 22 16,0 0 0,-1 0-16,22 22 0,-21-1 0,0 0 15,0 21-15,21-21 0,0 22 16,-21-1-16,21 0 0,-21 1 0,21-1 15,0-21-15,-22 22 0,22-1 16,0 0-16,0-21 0,0 22 0,0-22 16,0 0-16,0 0 0,0 0 15,0 1-15,22-1 0,-1 0 16,0-21-16,0 0 16,0 0-16,0 0 15,1 0-15,-1 0 0,0-21 0,0 0 16,0 21-16,0-43 0,1 22 15,-1 0-15,0-21 0,0-1 0,0 1 16,0 0-16</inkml:trace>
  <inkml:trace contextRef="#ctx0" brushRef="#br0" timeOffset="53024.83">19156 5271 0,'0'21'31,"-21"0"-31,21 0 0,-22 0 0,22 0 15,0 22-15,0-22 0,-21 21 16,0 1-16,0-22 0,21 21 0,0 0 16,-21-20-16,21 20 0,-21 0 0,21-21 15,0 1-15,0 20 0,0-21 16,0 0-16,0 0 0,0 1 16,0-1-16,0 0 15,21-42 16,0 21-15,0-21-16,-21-1 0,21 1 16,0 0-16,-21 0 0,22 0 15,-1 0-15,0-1 0,-21 1 0,21 0 16,0 0-16,-21 0 0,21 0 16,1 21-16,-22 21 15,0 0 1,0 0-16,0 0 0,0 0 15,0 1-15,0-1 0,0 0 16,0 0-16,0 0 0,0 0 0,0 1 16,0-1-16,0 0 0,0 0 31,21-21-31,0 0 16,0 0-16,0 0 0,0 0 15,1 0-15,-1-21 0,0 0 0,0 21 16,0-21-16,0-1 0,22 1 0,-22 0 15,0 0-15,0 0 0,0 0 16,22-1-16,-22 1 0,-21 0 0,21 0 16,-21 0-16,21 21 0,-42 21 31,0-21-31,0 21 16,0 0-16,-1 0 0,1 1 15,0 20-15,21-21 0,0 0 0,0 0 16,0 1-16,0-1 15,0 0-15,21-21 0,0 21 16,1-21-16,-1 0 16,0 0-16,0 0 0,0 0 0,0-21 15,1 0-15,-1 0 16,0 21-16,0-22 0,-21-20 0,0 21 16,0 0-16,21-22 0,-21 22 15,0-21-15,0 0 0,0 20 0,-21-20 16,0 21-16,0 0 0,21 0 0,-21-1 15,-1 1-15,1 21 0,0 0 16,0 0-16,0 0 0,21 21 31,0 1-31,21-22 16,0 21-16,0 0 0,0-21 16,22 21-16,-1-21 0,0 0 0,1 21 15,-1-21-15,0 0 0,1 0 16,20 0-16,-42 0 0,22 0 0,-1 0 15,0 0-15,-20 0 0,-1 0 16,0 0-16,0 0 0,-42 0 47,0 0-47,0 0 0,-1 0 16,1 21-16,0-21 0,0 22 15,0-1-15,0-21 0,-1 21 0,1 0 16,21 0-16,-21 0 0,0 1 15,21-1-15,0 0 0,0 0 0,0 0 16,-21 0-16,21 1 0,0-1 16,0 0-16,0 0 0,0 0 15,21-21 1,0 0-16,0 21 0,0-21 16,1 0-16,-1 0 0,0 0 15,0-21-15,0 0 16,0 0-16,1 0 0,-1 0 0,0-1 15,0-20-15,0 0 0,0-1 16,1 1-16,-1 0 0,0-1 0,0 1 16,0 0-16,0-1 0,-21 1 15,22 0-15,-1 21 0,0-22 0,-21 22 16,21-21-16,-21 21 0,21-1 16,0 1-16,-21 0 0,0 0 0,0 0 15,0 42 1,0 0-16,-21 0 15,21 22-15,-21-22 0,0 21 16,0 0-16,0 1 0,-1-1 16,1 0-16,0 1 0,21-1 0,-21 22 15,21-22-15,0 0 0,-21 1 16,21-1-16,0 0 0,0 1 0,0-22 16,0 21-16,0-21 0,21 0 15,0 22-15,0-43 0,0 21 0,1 0 16,-1 0-16,21-21 0,-21 0 0,22 21 15,-22-21-15,21 0 0,0 0 16,-20 0-16,20 0 0,0-21 0,-21 21 16,22-21-16,-1 0 0,-21-21 15,22 20-15,-22-20 0</inkml:trace>
  <inkml:trace contextRef="#ctx0" brushRef="#br0" timeOffset="53391.77">18288 5630 0,'42'0'15,"-21"0"-15,22 0 16,-1-21-16,0 21 0,1 0 0,20-21 16,-20 21-16,20-21 0,-21 0 15,22 21-15,-22 0 0,1-21 0,-1 21 16,0 0-16,1-22 0,-22 22 0,21 0 15,-21 0-15,-21-21 0,-21 21 32,0 0-17,0 0-15</inkml:trace>
  <inkml:trace contextRef="#ctx0" brushRef="#br0" timeOffset="63136.26">12848 2773 0,'0'0'0,"-21"-21"0,0 21 0,0-21 0,-1 21 16,1 0-1,0 0-15,0-22 0,0 22 0,0 0 16,-1 0-16,44 0 47,20 0-47,0 0 15,1 0-15,-1 0 0,21 0 16,1 0-16,21 0 0,-22 0 0,22 0 16,-1 22-16,-20-22 0,-1 0 15,22 0-15,-21 0 0,-22 0 16,21 0-16,-20 0 0,-1 0 0,0 0 0,-20 0 16,-1 0-16,0 0 15,-21 21-15,-42-21 16,20 0-1,1 0-15,0 21 0,-21-21 0,21 0 16,-22 0-16,22 0 0,-21 0 16,21 0-16,-22 0 0,22 0 0</inkml:trace>
  <inkml:trace contextRef="#ctx0" brushRef="#br0" timeOffset="63453.08">13293 2773 0,'0'-21'16,"-22"21"-1,1 21 17,21 0-17,0 0-15,0 0 0,0 22 16,-21-22-16,21 21 0,-21-21 16,21 22-16,-21-1 0,21 0 0,0 1 15,-21 20-15,-1-20 0,22-1 0,-21 0 16,21 1-16,0-1 0,-21 0 15,21 1-15,-21-22 0,21 0 0,0 21 16,0-21-16,-21 1 16,21-1-16,21-21 31,0 0-31,0 0 16,0-21-16,1-1 0,-1 1 0,0 0 15,21 0-15,-21-21 0,1 20 16</inkml:trace>
  <inkml:trace contextRef="#ctx0" brushRef="#br0" timeOffset="64120.7">13716 3027 0,'0'0'0,"0"-21"0,21 21 16,-21 21 15,-21-21-31,21 21 16,-21 0-16,21 0 0,0 1 0,0-1 15,-21 0-15,21 21 0,0-21 16,0 22-16,0-22 0,0 0 0,0 0 16,0 0-16,0 1 0,0-1 15,0 0-15,0 0 0,21-21 16,-21 21-16,21-21 0,0 0 16,0 0-16,0 0 0,1 0 0,20-21 15,-21 0-15,0 21 0,22-21 16,-1 0-16,-21-1 0,21-20 15,-20 21-15,20 0 0,-21-22 0,0 22 16,-21 0-16,21 0 0,-21 0 16,22 0-16,-22-1 0,0 1 0,0 0 15,0 0 1,0 42 0,-22 0-16,1-21 15,21 21-15,0 22 0,-21-22 16,0 21-16,0 1 0,21-22 0,-21 21 15,21 0-15,-22 1 0,1-1 16,21 0-16,0 1 0,0-1 16,0 0-16,0-20 0,0 20 0,0-21 15,0 21-15,0-20 0,0 20 16,0-21-16,0 21 0,0-20 0,0-1 16,0 21-16,0-21 0,0 22 15,0-22-15,0 0 0,0 21 0,0-21 16,-21 1-16,21-1 0,-21-21 0,-21 21 15,20 0-15,1-21 0,-21 0 16,21 0-16,-22 0 0,22 0 0,-21 0 16,21-21-16,-22 0 0,22 21 15,0-21-15,0-1 0,0 1 0,0 0 16,-1 0-16,1 0 16,21 0-16,0-1 0,0 1 15,0 0-15,0 0 16,21 0-16,1 21 0,-1-21 15,0-1-15,0 1 0,0 21 16,0-21-16,22 0 0,-22 0 0</inkml:trace>
  <inkml:trace contextRef="#ctx0" brushRef="#br0" timeOffset="64480.49">14478 3154 0,'0'-21'0,"0"42"0,0-63 16,0 63 31,0 0-47,0 0 0,-21 0 0,21 22 16,0-1-16,0 0 0,0 1 0,0-1 15,0 21-15,0-20 0,-21-1 16,21 0-16,-22 1 0,22-1 0,0 0 15,0 1-15,-21-1 0,21 0 16,0-20-16,-21 20 0,21-21 0,0 21 16,0-20-16,0-1 0,0 0 15,0 0-15,0 0 0,0 0 16,0 1-16,0-1 16,0-42-1,0-1 1,0 1-16,0 0 0,0-21 0,0 21 15,0-1-15,0-20 0</inkml:trace>
  <inkml:trace contextRef="#ctx0" brushRef="#br0" timeOffset="64827.98">14393 3323 0,'0'0'0,"0"-21"15,0-21-15,0 21 0,0-1 0,0 1 16,0 0-16,0 0 0,0 0 15,21 0-15,-21-1 0,22 1 0,20 0 16,-21 21-16,21-21 0,-20 21 0,20 0 16,-21 0-16,21 0 0,1 0 15,-22 0-15,21 0 0,-21 0 0,22 0 16,-22 21-16,0-21 0,-21 21 16,0 0-16,0 22 0,0-22 0,0 0 15,-21 21-15,0-20 0,0 20 16,-1-21-16,-20 0 0,0 22 15,21-22-15,-22 0 0,22 0 0,-21 0 16,21-21-16,-22 21 0,22 1 16,0-22-16,0 0 0,21 21 0,-21-21 15,42 0 17,0-21-32,0 21 15,-21-22-15,21 1 0,0 21 16</inkml:trace>
  <inkml:trace contextRef="#ctx0" brushRef="#br0" timeOffset="65280.72">15049 3260 0,'0'0'0,"22"0"0,-1 0 16,0 0-16,0 0 15,0 0-15,0 0 16,1 0-16,-1 0 0,0-21 0,0 21 16,0-22-16,0 22 0,22-21 15,-22 21-15,0-21 0,0 0 0,0 0 16,1 21-16,-1-21 16,0-1-16,-21 1 0,0 0 0,0 0 15,0 0-15,0 0 0,0-1 16,-21 22-1,0 0-15,-22 0 0,22 0 16,0 22-16,-21-1 0,20-21 16,-20 21-16,21 0 0,-21 21 0,20-20 15,1 20-15,-21-21 0,42 21 16,-21 1-16,0-22 0,21 21 0,0-21 16,0 1-16,0-1 0,0 0 0,0 0 15,21 0-15,0-21 0,0 0 16,0 21-16,0-21 0,22 0 15,-22 0-15,21 0 0,1 0 16,-22-21-16,21 0 0,0 21 0,-20-21 16,20 0-16,-21 0 0,0-1 0,0 1 15,1 0-15,-1 21 0,-21-21 16</inkml:trace>
  <inkml:trace contextRef="#ctx0" brushRef="#br0" timeOffset="67676.75">16298 3048 0,'-21'0'46,"0"0"-46,21-21 16,-21 21-16,0 0 16,-1 0-1,22-21-15,-21 21 0,0 0 32,42 0 30,0 0-62,22 0 0,-22 0 16,21 0-16,22 0 0,-22 0 15,0 0-15,22 0 0,-22 0 0,1 0 16,-1 0-16,0 0 0,1 0 16,-22 0-16,21 0 0,-21 0 15,0 0-15,1 0 0,-1 0 0,0 0 16,-21 21 31,-21-21-47,0 0 15,-1 0-15,1 0 16,0 0-16,0 0 0,0 0 16</inkml:trace>
  <inkml:trace contextRef="#ctx0" brushRef="#br0" timeOffset="68120.67">16256 3217 0,'0'0'0,"0"22"0,-21-22 0,21 21 15,-21-21-15,21 21 16,21-21 15,0 0-31,0 0 16,21 0-16,-20 0 0,20 0 0,-21 0 16,21 0-16,1 0 0,-1 0 15,-21 0-15,22 0 0,-1 0 0,-21 0 16,0-21-16,22 0 0,-22 21 15,0 0-15,0-22 0,0 22 0,0 0 16,1-21-16,-1 21 16,-21-21-16,21 21 15,-21-21 1,0 0 46,21 0-46</inkml:trace>
  <inkml:trace contextRef="#ctx0" brushRef="#br0" timeOffset="69168.17">17822 2646 0,'0'0'16,"0"21"-16,-21 0 0,21 0 0,0 1 15,0-1 1,0 0-16,21-21 16,0 0-1,1 21-15,-1-21 0,0 0 16,0 0-16,0 0 15,0 0-15,-21-21 0,0 0 16,22 21-16,-22-21 0,0-1 16,0 1-16,0 0 15,0 0-15,-22 21 0,22-21 16,-21 21-16,0 0 0,0 0 16,0-21-16,0 21 15,-1 0-15,1 21 16,0-21-16,21 21 15,-21-21-15,21 21 0,0 0 16,0 0-16,0 1 16,0-1-1,0 0 1,21-21-16,0 0 0,0 0 0,-21 21 16,22-21-16,-1 0 15,0 0-15,0 0 16,0 0-1,-21-21-15,21 21 16,-21-21-16,0 0 0,0-1 16,0 1-16,0 0 0,0 0 15,0 0-15,0 0 16,0-1-16,0 1 0,0 0 0,0 0 16,0 0-1,-21 21 1,0 0-16,0 0 15,21 21-15,-21 0 0,0 0 16,-1 0-16,22 1 0,0-1 16,0 0-16,0 0 0,-21 0 15,21 0-15,0 1 0,0-1 16,0 0-16,0 0 0,0 0 16,0 0-16,21-21 15,-21 22-15,22-22 0,-1 0 16,0 0-16,0 0 15,0 0-15,-21-22 16,21 1-16,-21 0 16,22 0-16,-22 0 0,0 0 15,0-1-15,0 1 16,0 0-16,-22 21 31,1 0-31,21 21 0,0 0 16,-21 1-16,0 20 15,21-21-15,0 0 0,0 0 0,0 1 16,0-1-16,0 0 16,0 0-16,0 0 0,21-21 0,0 21 15,0-21-15,1 0 0,-1 0 16,0 0-16</inkml:trace>
  <inkml:trace contextRef="#ctx0" brushRef="#br0" timeOffset="71129.13">17992 2688 0,'0'0'0,"0"21"16,0 1-16,21-22 47,0 0-32,0 0 1,0-22-16,-21 1 15,0 0 1,0 0 0,0 0-16,-21 21 15,21-21-15,-21 21 0,0-22 16,0 22 0,-1 0-16,1 22 15,21-1-15,0 0 0,-21-21 16,21 21-16,-21 0 15,21 0-15,0 1 0,0-1 16,0 0 15,21-21-15,0 0-16,0 0 16,1 0-1,-1-21-15,0 21 16,-21-21-16,0-1 15,0 1-15,0 0 16,0 0-16,-21 21 16,21-21-16,-21 21 0,-1 0 31,1 0-31,0 0 0,0 21 16,0 0-16,21 0 15,-21-21-15,21 21 0,0 1 0,-22-1 16,22 0-16,0 0 0,0 0 15,0 0-15,0 1 0,0-1 16,0 0 0,0 0-16,22-21 15,-1 0-15,0 0 16,0 0 0,0 0-16,0-21 15,1 21-15,-22-21 16,0 0-1,0-1-15,0 1 0,0 0 16,0 0-16,0 0 16,0 0-1,-22 21 1,22 21 0,-21 0-16,21 0 15,-21-21-15,21 21 0,0 0 0,0 1 16,0-1-1,21-21 32,0 0-47,1 0 0,-1-21 16,0 21 0,-21-22-16,0 1 0,21 0 15,-21 0 1,0 0-16,0 0 15,0-1 1,-21 22 0,21 22-1,-21-1 1,21 0-16,-21-21 0,21 21 16,0 0-16,0 0 15,21-21 32</inkml:trace>
  <inkml:trace contextRef="#ctx0" brushRef="#br0" timeOffset="71815.77">18140 2731 0,'21'0'32,"0"0"-17,-42 0 32,0 0-31,0 0-16,-1 0 15,1 21-15,0 0 16,21 0-16,-21 0 16,21 0-16,-21 1 0,21-1 15,0 0-15,0 0 16,0 0-16,0 0 15,0 1-15,0-1 16,0 0 0,21-21-16,0 0 15,-21 21-15,21-21 0,0 0 16,1 0 0</inkml:trace>
  <inkml:trace contextRef="#ctx0" brushRef="#br0" timeOffset="72120.6">18140 2709 0,'0'0'16,"-21"0"-16,21 22 0,-22-1 0,22 0 16,-21 0-16,0 0 0,21 0 15,0 1-15,0-1 0,-21 0 16,21 0-16,-21 0 0,21 0 16,-21 1-16,21-1 15,0 0-15,0 0 0,0 0 16,0 0-16,21 1 15,0-22-15,0 21 16,0 0-16</inkml:trace>
  <inkml:trace contextRef="#ctx0" brushRef="#br0" timeOffset="74028.7">18457 3450 0,'0'0'0,"21"0"0,1 0 0,-1-21 16,-21 0-16,21 21 0,0-21 16,0 0-16,0-1 0,1 22 0,-1-21 15,0 0-15,0 0 0,-21 0 16,0 0-16,0-1 0,0 1 15,-21 21-15,0 0 16,0 0-16,-22 0 0,1 0 0,0 0 16,-1 21-16,1 1 15,0-1-15,20 0 0,-20 0 0,21-21 16,0 21-16,0 0 0,-1 1 16,22-1-16,0 0 0,0 0 0,0 0 15,0 0-15,22 1 16,-1-1-16,0 0 0,0-21 0,21 21 15,1 0-15,-22-21 0,21 21 16,1 1-16,-1-22 0,-21 21 0,21-21 16,-20 21-16,-1 0 0,0-21 15,0 21-15,0-21 0,-21 21 16,0 1-16,0-1 0,-21-21 0,0 21 16,0-21-16,-22 0 15,1 0-15,0 21 0,-22-21 0,22 0 16,0 0-16,-22 0 0,22 0 15,-1 0-15,1 0 0,0 0 0,21 0 16,-22 0-16,22 0 0,0-21 0,0 0 16,0 21-16,21-21 0,0-1 15,0 1-15,0 0 0,0 0 0,0 0 16,0 0-16,0-1 0,0 1 16,0 0-16,21 21 0,0 0 15,0 0-15,0 0 16,0 0-1,-21 21-15,22 0 16,-22 1-16,21-1 0,-21 0 16,21 0-16,-21 0 0,21 0 0,0-21 15,-21 22-15,21-1 0,1-21 16,-1 21-16,0-21 0,0 0 0,21 0 16,-20 0-16,-1 0 0,21 0 15,-21 0-15,22 0 0,-1 0 0,-21 0 16,21 0-16,1-21 0,-22 21 15,21-21-15,-21 21 0,1-22 0,20 1 16,-21 0-16,0 0 0,0 0 16,1 0-16,-1-22 0,-21 22 15,0 0-15,21 0 0,-21 0 0,0-1 16,21 1-16,-21 0 0,-21 21 31,0 21-15,21 0-16,-21 1 0,21-1 0,-22 0 15,1 0-15,21 0 0,0 22 16,0-22-16,-21 0 0,21 0 0,0 0 16,0 0-16,0 1 15,0-1-15,21-21 16,0 0-16,1 0 16,-1 0-16,0 0 15,0 0-15,0 0 0,0-21 0,1-1 16,-1 22-16,0-21 0,0 0 15,0 0-15,-21 0 0,21 0 0,1-1 16,-22 1-16,0 0 0,0 0 16,0 0-16,21 0 0,-21-1 15,0 1-15,0 42 32,-21 1-32,21-1 0,0 0 15,0 0-15,-22 21 0,22-20 0,0-1 16,0 0-16,0 0 15,0 0-15,0 0 0,0 1 0,22-1 16,-1 0-16,0-21 16,0 0-16,0 0 0,0 0 15,1 0-15,20 0 0,-21 0 0,0 0 16,0 0-16,22-21 0,-22 21 16,0-21-16,0-1 0,22 1 0,-22 0 15,0 0-15,0 0 0,-21-22 16,21 22-16,-21 0 0,21-21 0,-21 21 15,0-1-15,0 1 16,0 0-16,-21 42 31,0 0-31,21 22 16,0-22-16,-21 0 0,21 0 16,-21 0-16,21 22 0,-21-22 0,21 0 15,0 0-15,0 0 0,0 1 16,0-1-16,0 0 15,21-21 32,-21-21-31,21 0-16,0-1 0,-21 1 0,21 0 16,-21 0-16,21 0 0,1 0 15,-1-1-15,-21-20 0,21 21 0,0-21 16,0 20-16,0 1 0,1 0 15,-22 0-15,21 21 0,0-21 0,0 21 16,0 0 0,0 21-16,1 0 15,-22 0-15,21 0 0,-21 22 0,21-22 16,-21 0-16,21 0 0,-21 0 16,21 1-16,0-1 0,-21 0 0,0 0 15,0 0-15,22-21 16,-22 21-16,21-21 0,-21 22 15,21-22-15,0 0 16,0 0 0,0-22-16,1 22 0,-22-21 15,21 0-15,0 0 0,0 0 16,0 0-16,0-22 0,1 22 0,20-21 16,-21-1-16,0 1 0,0 0 15,1-1-15,-22 1 0,21 21 0,0-21 16,-21-1-16,0 22 0,0 0 15,0 0-15,0 0 0,-21 21 32,0 21-32,-1 0 15,22 0-15,-21 0 0,0 0 16,21 22-16,-21-1 0,21-21 0,0 22 16,0-22-16,-21 21 0,21-21 15,0 22-15,0-22 0,-21 0 0,21 0 16,0 0-16,0 0 0,0 1 15,0-1-15,0 0 16,21-21 15,0 0-31,0-21 0,-21 0 16</inkml:trace>
  <inkml:trace contextRef="#ctx0" brushRef="#br0" timeOffset="75303.94">20532 2942 0,'0'0'0,"0"-21"0,-22 21 15,22-21-15,-21 21 16,0 21 0,21 0-16,0 0 0,0 1 0,0-1 15,0 0-15,0 21 0,0 1 16,-21-22-16,21 21 0,0 0 15,0 1-15,-21-1 0,21 0 16,0 1-16,0-1 0,-21-21 0,21 22 16,-22-22-16,22 21 0,-21-21 15,21 0-15,0 1 0,-21-1 16,21 0-16,-21 0 16,21-42 15,0 0-31,0 0 15,0-1-15,0 1 0,0 0 16,0 0-16,21 0 16,0 0-16,-21-1 0,21 1 0,1 0 15,20 0-15,-21 0 0,0 0 16,22 21-16,-22-22 0,0 22 0,21 0 16,-21 0-16,1 0 0,-1 0 15,0 0-15,0 22 0,0-1 0,-21 0 16,21-21-16,-21 21 0,0 0 15,0 0-15,0 1 0,0-1 0,0 0 16,0 0-16,0 0 0,-21 0 16,0-21-16,0 22 0,21-1 15,-21-21-15,0 21 0,-1-21 0,1 0 0,0 0 16,-21 21-16,21-21 16,-1 0-16,1 0 0,0 0 0,0 0 15,0 0-15,0 0 0,-1-21 16,1 21-1,21-21-15,0 42 47,21 0-31,1-21-16,-1 0 16,0 0-16,0 21 15,0-21-15,0 0 0,1 0 0,20 0 16,-21 0-16,21 0 15,1 0-15,-22 0 0,21-21 0,1 21 16,-1-21-16,0 21 0,-21-21 16,22 0-16,-1 21 0,-21-22 0,0 1 15,1 0-15,-1 0 0,0 0 0,0 0 16,-21-22-16,0 22 0,0 0 16,0 0-16,0 0 0,0 42 46,0 0-46,-21 0 0,21 0 0,0 22 16,0-22-16,-21 0 0,21 0 0,0 21 16,0-20-16,0-1 15,0 0-15,0 0 0,21 0 16,0-21 0,0 0-16,0 0 0,1 0 15,-1 0-15,0 0 0,0 0 16,0 0-16,0 0 0,1-21 0,-1 0 15,0 0-15,21 0 0,-21-1 16,1 1-16,-1 0 0,21-21 0,-21-1 16,0 1-16,1 0 0,-1-1 15,0 1-15,0 0 0,0-1 0,0 1 16,1 0-16,-22 21 0,21-22 16,-21 22-16,21 0 0,-21 0 15,-21 42 16,0 0-31,-1 0 0,1 22 0,0-22 16,21 21-16,-21 0 0,0 1 16,0-22-16,21 21 0,0 1 0,-22-1 15,22 0-15,0-21 0,-21 22 16,21-22-16,0 0 0,0 0 0,0 0 16,0 1-16,0-1 0,0 0 15,21-21-15,1 21 0,-1-21 16,0 0-16,0 0 0,0 0 15,0 0-15,1 0 0,-1 0 16,0 0-16,0 0 0,21 0 0,-20-21 16,-1 21-16,21-21 0,-21 0 15,0-1-15,1 1 0,-1 0 0,0 0 16,0 0-16,-21 0 0,0-1 16,0 1-16,0 0 0</inkml:trace>
  <inkml:trace contextRef="#ctx0" brushRef="#br0" timeOffset="75499.83">21675 3260 0,'21'0'16,"0"0"-16,0 0 16,0 0-16,0 0 0,1 0 15,-1 0-15,0 0 16,0 0-16,0 0 15,-21-21 1,0-1-16</inkml:trace>
  <inkml:trace contextRef="#ctx0" brushRef="#br0" timeOffset="75857.89">21167 2921 0,'0'0'0,"-22"0"0,-41 0 32,42 21-32,21 0 0,-21-21 0,21 22 15,0-1-15,0 0 0,0 0 16,0 0-16,21 0 16,0-21-16,0 0 15,0 0-15,0 0 0,1 0 16,-1 0-1,0 0-15,0 0 16,-21-21-16,0 0 0,0 0 16,0 0-1,0 0-15,21 21 78,0 0-78,1 0 0</inkml:trace>
  <inkml:trace contextRef="#ctx0" brushRef="#br0" timeOffset="76316.62">22542 2815 0,'-21'0'0,"21"21"16,-21-21-16,0 22 16,21-1-16,-21 0 15,21 0 1,-21-21-16,21 21 15,21-42 48,0 0-63,0 21 0,-21-21 16,21 21-16,0-21 0,-21-1 15,22 22-15,-22-21 0,21 21 0,-21-21 16,21 21-1,-21 21 1,0 0 0,0 1-16,0-1 0,-21 0 0,21 0 15,-21-21-15,-1 21 0,1 0 16,21 1-16,-21-1 0,0-21 0,0 21 16,0 0-16,-1-21 15</inkml:trace>
  <inkml:trace contextRef="#ctx0" brushRef="#br0" timeOffset="90496.28">12933 4128 0,'0'0'0,"-21"21"0,-1-21 16,22 21-16,-21-21 16,0 0-16,21 21 0,0 0 15,-21-21 1,21 21-16,0 1 31,21-22-31,0 0 0,22 0 16,-1 0-16,0 0 0,22 0 0,20-22 15,1 22-15,0-21 0,21 21 16,-1 0-16,1 0 0,0 0 0,21 0 16,0 0-16,0 0 0,0 0 15,-21 0-15,21 0 0,-21 0 0,0 0 16,-1 0-16,1 0 0,0 0 15,0 0-15,-21 0 0,-1 0 0,1-21 16,-22 21-16,1 0 0,-1 0 0,-20 0 16,-1 0-16,-21-21 15,0 21-15,1 0 0,-1 0 0,0 0 16,-21-21 0,0 0 15,0-1 0,21 22-31</inkml:trace>
  <inkml:trace contextRef="#ctx0" brushRef="#br0" timeOffset="91424.55">18690 4509 0,'0'0'0,"-21"0"0,0 0 0,0 0 15,-1 0-15,1 0 16,0 0-16,-21 0 0,21 0 0,-1 0 16,1 0-16,0 0 0,0 0 15,0 0-15,0 0 0,-1 0 16,1-22-16,0 22 0,0 0 31,42 0 16,0 0-47,22 0 0,-1 0 16,21 0-16,1 0 0,21 0 0,20 0 15,-20 0-15,21 0 0,21 0 16,0 22-16,21-22 0,0 21 15,0-21-15,1 21 0,-1 0 0,-21-21 16,21 21-16,-21-21 0,21 21 16,-42-21-16,21 0 0,-21 0 0,0 0 15,-22 22-15,-20-22 0,-1 0 16,1 0-16,-1 0 0,-20 0 0,-1 0 16,0 0-16,-21 0 0,1 0 0,-1 0 15,0 0-15,0 0 16,-21-22 15,-21 22-15,0 0-16,21-21 15,-21 21-15,-1 0 16,1-21-16,0 21 0,0 0 0,0-21 16,0 21-16</inkml:trace>
  <inkml:trace contextRef="#ctx0" brushRef="#br0" timeOffset="92084.5">19981 3683 0,'0'0'0,"-21"0"15,21-21 1,-21 21-16,21-21 16,0 0-1,0-1-15,21 1 16,-21 0-16,21 21 15,-21-21-15,21 21 16,1 0-16,-22 21 31,0 0-31,0 0 16,0 1-16,0-1 0,0 0 16,-22 0-16,1 0 0,0 0 15,0 1-15,-21-1 0,20 0 0,-20-21 16,21 21-16</inkml:trace>
  <inkml:trace contextRef="#ctx0" brushRef="#br0" timeOffset="156372.42">4678 3662 0,'0'0'0,"-21"0"0,-1 0 16,1 0-16,0 0 0,0 0 15,0 0-15,0 0 0,-1-21 0,1 21 16,0 0-16,0-21 16,0 21-16,0 0 15,21-22-15,0 44 63,0-1-63,21 0 15,0 0-15,0-21 16,0 21-16,0-21 0,22 21 0,-22-21 16,0 0-16,21 22 15,-20-22-15,20 0 0,-21 21 0,21-21 16,1 0-16,-22 0 0,21 0 0,1 0 15,-1 0-15,0 0 0,-21 0 16,22 0-16,-1 0 0,0 0 0,-20-21 16,20-1-16,-21 22 0,21-21 0,-20 21 15,-1-21-15,21 0 0,-21 21 16,0-21-16,1 21 0,-1 0 16,0 0-1,-21 21-15,0 0 16,0 21-16,0-20 0,0-1 15,0 0-15,0 0 0,0 0 16,0 0-16,0 1 16,0-1-16,21-21 0,0 21 15,0-21-15,1 0 16,-1 0-16,0 0 0,21 0 16,-21-21-16,22 21 0,-22-21 0,21-1 15,1 1-15,-1 21 0,0-21 16,1-21-16,-1 21 0,0-1 0,1 1 15,-22 0-15,21 0 0,0 21 16,-20 0-16,-1 0 0,0 0 0,0 0 16,-21 21-16,21 0 15,-21 0-15,0 1 16,0-1-16,0 0 0,0 0 16,0 0-16,0 0 15,0 1-15,21-1 16,1-21-16,-1 0 0,0 0 15,0 0-15,21 0 0,-20 0 16,-1 0-16,21 0 0,-21-21 0,22 21 16,-22-22-16,21 1 0,-21 0 0,22 0 15,-1 0-15,0 0 0,-21-22 16,22 22-16,-1 0 0,-21-21 0,22 20 16,-1 1-16,-21 0 0,0 21 15,0 0-15,1 0 0,-22 21 16,0 0-1,0 1-15,-22 20 16,1-21-16,0 0 0,21 0 0,0 1 16,0-1-16,0 0 0,0 0 0,0 0 15,0 0-15,21 1 16,0-22-16,1 21 16,-1-21-16,0 0 15,0 0-15,0 0 0,0 0 16,1 0-16,-1-21 0,0-1 15,0 1-15,0 0 0,-21-21 16,0 21-16,21-22 0,-21 1 0</inkml:trace>
  <inkml:trace contextRef="#ctx0" brushRef="#br0" timeOffset="157247.92">5016 2265 0,'0'0'0,"0"-21"0,22 0 16,-22 42 15,0 0-31,0 0 0,0 0 16,0 22-16,-22-1 0,1 21 0,21-20 15,0 20-15,-21-20 0,0 20 0,21-21 16,-21 22-16,0-22 0,21 1 16,0-1-16,0-21 0,-22 21 0,22-20 15,0 20-15,0-21 0,0 0 16,0 0-16,0 1 0,0-1 15,0 0 1,0-42 31,0 0-47,0-1 0,0 1 16,0 0-16,0 0 15,22 0-15,-1 0 0,0-1 16,0 1-16,0 0 0,0 21 15,1-21-15,20 0 0,-21 21 0,0-21 16,0 21-16,22-22 0,-22 22 16,0 0-16,21 0 0,-20 0 0,-1 0 15,0 0-15,21 0 0,-21 22 16,1-1-16,-1-21 0,0 21 16,-21 0-16,21 0 0,-21 0 15,0 1-15,0-1 0,0 0 16,0 0-16,-21 0 0,0 0 0,0-21 15,-1 22-15,-20-1 0,21 0 0,-21-21 16,-1 21-16,22-21 0,-21 0 16,-1 0-16,1 0 0,21 21 0,-21-21 15,20 0-15,1 0 0,0 0 16,0 0-16,0 0 0,0 0 0,-1 0 16,22-21 15,22 0-16,20 21 1,-21-21-16,0 21 0,0-21 0,22 21 16</inkml:trace>
  <inkml:trace contextRef="#ctx0" brushRef="#br0" timeOffset="158544.76">5800 2836 0,'0'0'16,"0"22"15,0-1-31,-22 0 16,22 0-16,0 0 0,0 0 0,-42 85 31,21-85-31,21 1 0,0-1 0,0 0 16,0 0-16,-21 0 0,21 0 15,0 1-15,-21-22 0,21 21 16,0-42 15,0-1-15,0 1-16,0 0 16,0 0-16,0 0 0,0 0 0,21-1 15,0-20-15,-21 21 0,21 0 16,0-22-16,0 22 0,1 0 0,-22 0 15,21 0-15,0 0 0,0 21 0,0-22 16,0 22-16,1 0 16,-1 0-16,0 22 0,-21-1 15,0 0-15,21 21 16,-21-21-16,0 1 0,0-1 0,0 0 16,0 21-16,0-21 0,0 1 15,0-1-15,0 0 0,0 0 16,0 0-16,0 0 15,21-21 1,0 0 0,1 0-16,-1 0 15,-21-21-15,21 0 0,0 0 0,0 0 16,0 0-16,1-1 0,-1 1 16,0 0-16,0 0 0,0 0 0,0-22 15,1 22-15,-1 0 0,0 0 0,0 0 16,0 21-16,-21-21 0,21 21 15,1 0 1,-22 21 0,0 0-16,0 0 0,0 0 15,0 0-15,0 1 0,0-1 0,0 0 16,0 0-16,0 0 0,0 0 16,0 1-16,0-1 0,0 0 15,0 0-15,0 0 0,0 0 16,21-21-1,0 0-15,0 0 0,0 0 16,0 0-16,1 0 0,-1-21 16,0 0-16,0 21 0,0-21 15,22 0-15,-22 0 0,0-1 0,0-20 16,0 21-16,0 0 0,1 0 0,-1-1 16,0 1-16,0 0 15,0 0-15,-21 0 0,0 42 31,0 0-31,-21 0 16,21 0-16,0 1 0,0-1 0,-21 0 16,21 0-16,0 0 0,0 0 15,0 1-15,0-1 0,0 0 0,0 0 16,21-21 0,-21 21-16,21-21 0,0 0 0,1 0 15,-1 0-15,0 0 0,21 0 16,-21 0-16,1-21 0,-1 0 15,21 21-15,-21-21 0,0 0 0,22-1 16,-22-20-16,0 21 0,0-21 16,0 20-16,1-20 0,-1 0 0,0-1 15,-21 1-15,21-21 0,0 20 16,0 1-16,-21-22 0,0 22 0,22 0 16,-1-1-16,-21 1 0,0 0 15,0 21-15,0-1 0,21 22 0,-21-21 16,0 42-1,0 1-15,0-1 0,0 21 16,-21 0-16,21 1 0,-21-1 16,-1 0-16,1 22 0,21-22 15,-21 22-15,0-22 0,21 0 0,-21 1 16,21-1-16,0 0 0,0-20 0,0 20 16,0-21-16,0 0 0,0 22 15,0-22-15,0 0 0,0 0 0,0 0 16,21 0-16,0-21 15,0 0-15,0 0 0,1 0 16,-1 0-16,0 0 0,21-21 16,-21 21-16,1-21 0,20 0 0,-21 0 15,21 0-15,1-1 0,-22 1 0,21-21 16,-21 21-16,1 0 16</inkml:trace>
  <inkml:trace contextRef="#ctx0" brushRef="#br0" timeOffset="158772.56">7260 2731 0,'21'-22'16,"0"22"-16,1 0 15,-1 0-15,0 0 0,0-21 16,21 21-16,-20 0 0,-1 0 0,21 0 15,-21-21-15,22 21 0,-22 0 16,0 0-16,0 0 0,0-21 0,0 21 16,1-21-16,-22 0 15</inkml:trace>
  <inkml:trace contextRef="#ctx0" brushRef="#br0" timeOffset="159108.4">7048 2392 0,'0'0'0,"-42"0"15,21 21-15,0 0 0,0-21 0,-1 21 16,22 1-16,-21-1 0,21 0 16,-21 0-16,21 0 0,0 0 15,21-21 1,0 0-16,1 0 0,20 0 15,-21-21-15,0 21 0,22-21 0,-22 0 16,0 0-16,21 0 0,-21-1 16,1 1-16,-22 0 0,0 0 15,21 0-15,-21 0 0,0-1 16,-21 22-16,-1 0 0,1 0 16,-21 0-16,21 22 15,0-1-15,-22 0 0,22 21 0,0-21 16,0 22-16,-22-1 0,22 0 15,0 1-15,0-22 0,0 21 0,0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7T03:18:11.0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3365 1016 0,'-21'0'0,"42"0"0,-42 21 0,0-21 16,21 21-16,-21-21 15,42-21 17,0 21-32,0-21 0,-21 0 15,22 0-15,-1 0 0,0-1 16,-21 1-16,0 0 0,21 0 15,-21-21-15,0 20 0,0 1 0,0-21 16,0 21-16,-21 0 0,0-1 16,-22 1-16,22 0 0,-21 21 0,0 0 15,-1 0-15,1 0 0,0 0 16,-1 0-16,-20 0 0,20 21 0,1 0 16,-21 1-16,20-1 0,1 21 15,0 0-15,-1 1 0,22-1 16,0 0-16,0 1 0,0-22 15,21 21-15,0 1 0,0-22 16,0 0-16,21 0 0,0 0 0,0 0 16,21 1-16,1-22 0,-1 0 15,0 0-15,22 0 0,-22 0 0,22-22 16,-22 1-16,22 0 0,-22 0 16,21 0-16,-20-22 0,20 22 0,-42 0 15,22-21-15,-1 21 0,-21-1 16,0 1-16,1 0 0,-22 0 0,0 0 15,21 0 1,-21 42 15,0 0-31,0 0 0,-21 0 16,21 0-16,-22 22 0,1-1 0,21 0 16,-21 1-16,0 20 0,21-20 15,-21 20-15,0 1 0,21-1 0,-22 1 16,1 20-16,0 1 0,21 0 15,-21-1-15,0 1 0,0 0 0,-1 20 16,22-20-16,-21 0 0,0-1 16,21 1-16,-21-21 0,21 20 0,0-20 15,0-1-15,0 1 0,0-22 0,-21 0 16,0 1-16,21-1 16,-22 0-16,1-20 0,0 20 0,0-21 15,0-21-15,0 21 0,-22-21 0,22 0 16,0 0-16,-21 0 0,20-21 15,-20 0-15,21 0 0,0-22 0,0 1 16,-1-21-16,1-1 0,0 1 16,21-22-16,0 21 0,0-20 0,0-1 15,21 0-15,0 22 0,1-22 16,-1 22-16,21-22 0,-21 22 16,22-1-16,-22 1 0,21-1 0,0 1 15,1 20-15,-1-20 0,0 20 0,1 1 16,-1 0-16,0-1 15,1 22-15,-1-21 0,0 21 0,1-22 16,-1 22-16,22 0 0,-43 0 16</inkml:trace>
  <inkml:trace contextRef="#ctx0" brushRef="#br0" timeOffset="392.77">3789 1270 0,'42'0'16,"-21"0"-1,0 0-15,1-21 16,-1 0-16,21 0 16,-21-1-16,0 1 0,22 0 15,-22 0-15,21-21 0,-21 20 0,1 1 16,-1-21-16,0 21 0,0 0 16,-21-22-16,0 22 0,0 0 15,0 0-15,-21 21 16,0 0-16,0 0 0,-1 21 15,1 0-15,-21 0 0,21 22 0,0-22 16,-22 21-16,22 0 0,0 1 16,0-1-16,0 0 0,21 1 15,-22-22-15,22 21 0,0-21 16,0 1-16,0-1 0,22 0 0,-1 0 16,0 0-16,0-21 0,21 0 15,-20 0-15,20 0 0,0 0 0,-21 0 16,22-21-16,-1 0 0,0 0 15,1 0-15,20-1 0,-20 1 0,-1-21 16,0 0-16,1-1 0,-1 1 16,-21 0-16,21-22 0,-20 1 0,20-1 15</inkml:trace>
  <inkml:trace contextRef="#ctx0" brushRef="#br0" timeOffset="631.63">4784 593 0,'0'-21'0,"0"42"0,0-85 0,0 43 15,0 0-15,-22 21 16,1 0-1,0 21-15,21 21 0,0-20 0,-21 20 16,0 0-16,21 22 0,0-22 16,0 22-16,-21-1 0,21-21 0,-22 22 15,22-22-15,0 22 0,0-22 16,0 0-16,0 1 0,0-22 0,-21 21 16,21-21-16,0 1 0,0-1 15,0 0-15,0 0 0,0 0 0,21-21 31,1-21-15,-1 0-16,0 0 0,21-22 0,-21 22 16,22-21-16</inkml:trace>
  <inkml:trace contextRef="#ctx0" brushRef="#br0" timeOffset="892.48">5249 381 0,'0'0'0,"0"-21"0,0 63 31,0-21-31,-21 22 0,21-22 16,-21 42-16,21-20 0,0-1 15,-21 22-15,21-22 0,-21 21 16,21-20-16,-22 20 0,22-20 16,0-1-16,0 0 0,0 1 0,0-1 15,-21-21-15,21 0 0,0 0 16,0 1-16,0-1 0,0 0 0,0 0 15,21-21 1,-21-21 0,22 21-16,-1-21 0,-21 0 15</inkml:trace>
  <inkml:trace contextRef="#ctx0" brushRef="#br0" timeOffset="1615.82">5292 1101 0,'0'21'15,"0"0"-15,21-21 32,0 0-32,0 0 0,0 0 15,0 0-15,22-21 0,-22 0 16,0 21-16,21-21 0,-20-1 0,20 1 16,-21 0-16,0 0 0,0 0 15,1 0-15,-22-1 0,0 1 0,0 0 16,-22 21-1,1 0-15,0 0 0,-21 0 16,21 0-16,-1 21 0,-20 0 16,21 22-16,-21-22 0,20 21 0,1-21 15,0 22-15,0-22 0,21 0 16,0 21-16,0-20 0,0-1 0,0 0 16,0 0-16,0 0 15,0 0-15,21-21 0,0 0 0,0 22 16,1-22-16,-1 0 0,0 0 15,21 0-15,-21 0 0,22 0 0,-1 0 16,-21 0-16,22 0 0,-1 0 16,-21-22-16,21 22 0,-20-21 15,-1 0-15,0 21 0,0-21 0,0 0 0,-21 0 16,0-1-16,0-20 16,21 21-16,-21 0 0,22 0 0,-22-22 15,21 22-15,-21 0 0,21 0 16,0 0-16,0-1 0,0 22 0,1 0 15,-1-21-15,0 21 0,0 0 16,0 0-16,0 0 0,1 21 0,-1 1 16,0-1-16,-21 0 0,21 0 15,-21 21-15,21-20 0,-21 20 0,0-21 16,0 21-16,0-20 0,0-1 16,0 21-16,0-21 0,0 0 15,0 1-15,0-1 16,-21 0-16,0-21 15,21-21 1,0 0 0,0-1-16,0 1 15,0 0-15,0 0 0,0 0 0,21-22 16,0 22-16,0-21 0,1 21 16,-1 0-16,0-22 0,0 22 0,0 0 15,0 0-15,1 0 0,-1 21 16,0-22-16,0 22 0,0 0 15,0-21-15,1 21 0,-1 0 16,0 0-16</inkml:trace>
  <inkml:trace contextRef="#ctx0" brushRef="#br0" timeOffset="2099.54">6964 1037 0,'21'0'15,"-42"0"-15,42-21 0,0 21 0,0-21 16,0 0-16,1 21 0,-1-21 0,21-1 16,-21 1-16,0 21 15,1-21-15,-22 0 0,21 21 0,-21-21 16,-21 21 0,-22 0-1,22 0-15,-21 21 0,-22 0 16,22 0-16,0 0 0,-1 1 0,1-1 15,0 21-15,-1-21 0,22 0 16,0 22-16,0-22 0,21 0 0,0 0 16,0 0-16,0 1 0,21-1 15,0 0-15,0-21 0,22 0 16,-22 21-16,21-21 0,0 21 16,1-21-16,-1 0 0,0 21 15,1-21-15,-1 22 0,-21-22 0,22 21 16,-22-21-16,0 0 0,-21 21 15,0 0-15,0 0 16,0 0-16,-21-21 16,0 22-16,-1-22 15,1 0-15,-21 0 0,21 0 16,-22 0-16,1 0 0,0 0 0,-1 0 16,22 0-16,-21 0 0,0 0 15,20-22-15,-20 22 0,21-21 0,0 21 16,0-21-16,-1 0 0,22 0 15</inkml:trace>
  <inkml:trace contextRef="#ctx0" brushRef="#br0" timeOffset="2512.33">4995 508 0,'0'0'0,"-42"0"0,0 0 15,20 0-15,1 21 0,21 0 16,21-21-1,22 0-15,-1 0 0,22 0 16,-1 0-16,1 0 0,41 0 0,-20 0 16,21 0-16,21 0 0,-21 0 15,0 0-15,-1 0 0,1-21 16,-21 21-16,-22-21 0,22 0 0,-21 21 16,-22-21-16,0 21 0,1-21 15,-1 21-15,-21 0 0,0 0 16,0-22-16,-21 44 15,-21-1 1,-21 0-16,21 0 0,-22 21 16,1-20-16,0 20 0,-1 0 0</inkml:trace>
  <inkml:trace contextRef="#ctx0" brushRef="#br0" timeOffset="3040.03">2794 1820 0,'0'0'0,"-42"0"0,-1 0 0,1 0 16,0 0-16,-1 0 0,22 0 0,0 0 15,21 22-15,0-1 16,21-21-16,21 21 0,1 0 16,20-21-16,22 21 0,0 0 15,-1-21-15,43 22 0,0-22 0,0 0 16,43 0-16,-1 0 0,21 0 0,22 0 15,0 0-15,21 0 0,-22 0 16,22 0-16,0-22 0,0 22 0,0-21 16,-22 21-16,-20-21 0,20 0 15,-41 21-15,-1-21 0,0 21 0,-42-21 16,0 21-16,-21-22 0,-42 22 16,20-21-16,-41 21 0,20-21 0,-42 21 15,22 0-15,-22 0 16,-21-21-16,0 0 15</inkml:trace>
  <inkml:trace contextRef="#ctx0" brushRef="#br0" timeOffset="19315.8">4784 4001 0,'0'-22'16,"21"22"-16,-21-21 15,21 0-15,-21 0 0,0 0 16,21 0-16,-21-1 16,0 1-16,0 0 0,0 0 15,0 0-15,-21 0 0,21-1 0,-21 1 16,0 0-16,-22 0 0,22 0 16,-21 0-16,-1 21 0,1 0 0,0 0 15,-1 0-15,1 0 0,0 0 0,-1 0 16,1 21-16,0 0 0,21 0 15,-22 0-15,1 0 0,21 22 0,0-22 16,-1 21-16,1 1 0,0-22 16,21 21-16,-21 0 0,21 1 0,0-1 15,0-21-15,0 0 0,0 22 0,21-22 16,0 0-16,0-21 16,1 21-16,-1 0 0,21-21 0,0 0 15,1 0-15,-1 0 0,0 0 16,22 0-16,-22-21 0,1 0 0,20 0 15,-21 0-15,1 0 0,-1-1 0,0 1 16,-20 0-16,20 0 0,-21 0 16,0 0-16,-21-1 0,0 1 0,21 0 15,-21 0-15,0 0 16,0 0-16,-21 42 31,21 0-15,-21 21-16,0-21 0,21 22 15,-21-1-15,0 0 0,-1 1 0,22 20 16,-21-20-16,0 20 0,21 1 16,-21-1-16,21 1 0,0-1 0,-21 1 15,21-1-15,-21 22 0,21-22 0,0 22 16,0-22-16,-22 22 0,22-21 16,-21-1-16,21 1 0,0 20 0,0-20 15,0-1-15,-21-20 0,21 20 0,-21 1 16,21-1-16,-21-21 0,21 1 15,0-1-15,-21 0 0,-1 1 16,1-22-16,0 21 0,0-21 0,0 1 16,0-22-16,-22 21 0,22-21 15,-21 0-15,21 0 0,-22 0 0,22-21 16,0-1-16,-21 1 0,20-21 0,22 0 16,0-22-16,-21 1 0,21-1 15,0-21-15,0 1 0,21-22 0,1 0 16,-1 0-16,21 22 0,-21-22 0,43 0 15,-22 21-15,0 22 0,22-22 16,-22 22-16,22-1 0,-1 22 0,-20-22 16,20 22-16,-21 0 15,1-1-15,20 1 0,-20 0 0,-1-1 16,0 1-16,-21 0 0,22 20 0,-1-20 16,-21 21-16,22-21 0,-22 20 15,0 1-15</inkml:trace>
  <inkml:trace contextRef="#ctx0" brushRef="#br0" timeOffset="19960.14">5313 3916 0,'21'0'31,"0"0"-15,0-21-16,-21 0 15,21 21-15,1-22 0,-1 1 0,0 21 16,0-21-16,0 0 0,0 0 0,1 0 15,-1-1-15,-21 1 16,21 0-16,-21 0 0,0 0 16,0 0-16,-21 21 15,0 0-15,-22 0 0,22 0 0,0 0 16,0 21-16,-22 0 0,22 0 0,-21 0 16,21 0-16,0 22 0,-1-22 15,1 0-15,21 21 0,0-20 0,0-1 16,0 0-16,0 0 0,0 0 15,0 0-15,0 1 0,21-1 16,22-21-16,-22 21 0,0-21 16,0 0-16,22 0 0,-1 0 15,-21-21-15,21 0 0,1 21 0,-1-22 16,0 1-16,1 0 0,-22 0 0,21 0 16,1 0-16,-22-22 0,21 22 15,-21-21-15,0 21 0,1-22 0,-1 1 16,0 0-16,-21-1 0,21-20 15,-21 20-15,21 1 0,-21-21 0,0 20 16,0 1-16,0 21 0,0-22 16,0 22-16,0 0 0,0 0 0,0 42 31,-21 21-31,0-20 16,21 20-16,-21 0 0,0 22 0,-1-22 15,1 0-15,0 22 0,21-22 0,0 1 16,-21-1-16,21 0 0,0 1 15,0-22-15,0 21 0,0-21 0,0 22 16,0-22-16,0 0 0,0 0 16,21 0-16,0 0 0,0 1 15,1-22-15,-1 0 0,0 0 16,0 0-16,21 0 16,-20-22-16,-1 1 0,0 0 0,21 0 15,-21 21-15,1-42 0,-1 20 16,21 1-16,-21 0 0</inkml:trace>
  <inkml:trace contextRef="#ctx0" brushRef="#br0" timeOffset="20172.5">6011 3577 0,'0'0'15,"21"0"1,1 0-1,-1 0-15,0 0 0,0-21 16,0 21-16,0 0 0,22 0 0,-22 0 16,21-21-16,-21 21 0,1 0 15,20 0-15,-21 0 0,0-21 0,0 21 16,1-21-16,-1 21 0,0 0 16</inkml:trace>
  <inkml:trace contextRef="#ctx0" brushRef="#br0" timeOffset="20668.21">6689 3302 0,'-22'0'15,"44"0"-15,-65-21 0,22 0 16,21 0-16,0-1 16,21 22-1,22 0-15,-22-21 16,21 21-16,0 0 0,1 0 0,20 0 16,-20-21-16,-1 21 0,21 0 0,-20 0 15,-1 0-15,0 0 0,1 0 16,-1 0-16,0 0 0,22 0 15,-43 0-15,-42 0 32,0 0-32,0 0 15,-1 0-15,-20 0 0,0 0 16,21 0-16,-22 0 0,1 0 0</inkml:trace>
  <inkml:trace contextRef="#ctx0" brushRef="#br0" timeOffset="20944.05">6900 3217 0,'0'0'0,"0"22"0,0-1 0,0 0 15,0 0-15,0 0 16,0 22-16,0-22 0,0 0 16,0 21-16,0 1 0,-21-1 0,21-21 15,-21 21-15,0 1 0,21-22 16,-21 21-16,21 1 0,-22-22 0,1 0 15,21 0-15,0 21 0,-21-20 16,21-1-16,-21 0 0,21 0 16,0 0-16,21-21 31,0 0-31,0 0 16,1-21-16,-1 0 0,0 21 15,21-21-15</inkml:trace>
  <inkml:trace contextRef="#ctx0" brushRef="#br0" timeOffset="21328.83">7197 3747 0,'21'0'47,"0"0"-47,0 0 0,-21-22 15,21 22-15,0-21 0,1 21 0,-1-21 16,0 21-16,0-21 0,0 0 16,0 21-16,1-21 0,-22-1 15,0 1-15,-22 21 16,1 0 0,0 0-16,0 0 0,0 21 15,-22 1-15,22-1 0,0 0 0,0 0 16,-21 0-16,20 0 0,1 22 15,21-22-15,0 0 0,-21 0 0,21 0 16,0 1-16,0-1 0,0 0 16,0 0-16,21-21 15,0 21-15,1-21 0,-1 0 0,0 21 16,0-21-16,21 0 0,-20 0 0,20 0 16,-21 0-16,21 0 0,1-21 15,-1 21-15,0-21 0,1 0 0,-1 21 16</inkml:trace>
  <inkml:trace contextRef="#ctx0" brushRef="#br0" timeOffset="21888.51">7789 3683 0,'0'0'0,"43"-85"32,-22 64-32,0 21 0,21 0 15,-21 0-15,1-21 0,20 21 0,-21 0 16,0 0-16,0 0 0,22 21 15,-22 0-15,0 1 0,-21-1 16,0 0-16,0 0 0,0 0 0,0 0 16,0 22-16,-21-22 0,0 0 15,21 0-15,-21 0 0,-1 1 0,-20-22 16,21 21-16,0 0 0,0 0 16,-1-21-16,1 21 0,0-21 0,0 0 15,21 21-15,-21-21 16,21-21-1,21 0 1,0 0-16,0 0 0,22 0 16,-22-1-16,0 1 0,21 0 15,1 0-15,-22 0 0,21-22 0,-21 22 16,22 0-16,-22 0 0,0-21 16,0 20-16,0 1 0,0 21 0,-21-21 15,0 0-15,0 42 31,-21 0-15,0 0-16,0 1 0,21-1 16,-21 0-16,0 21 0,21-21 15,0 1-15,-22-1 0,22 0 0,-21 0 16,21 0-16,0 0 0,0 1 16,0-1-16,0 0 0,21 0 15,1-21-15,-1 0 0,0 21 0,0-21 16,0 0-16,0 0 0,22 0 15,-22 0-15,0 0 0,0 0 0,0-21 16,22 21-16,-22-21 0,0 0 16,0 0-16,22-1 0,-22 1 0</inkml:trace>
  <inkml:trace contextRef="#ctx0" brushRef="#br0" timeOffset="22228.08">8975 3069 0,'0'0'0,"0"-21"0,0 0 0,-22 42 47,1 0-47,0 0 0,0 1 16,21 20-16,-21 0 0,0 1 0,-1-1 15,22 0-15,-21 22 0,0-22 16,0 0-16,21 1 0,-21 20 0,21-20 15,-21-1-15,21-21 0,0 21 0,-22 1 16,22-22-16,0 0 16,0 21-16,0-20 0,0-1 0,0 0 15,22 0-15,-22 0 0,21-21 16,0 0-16,21 0 16,-21 0-16,1 0 0,-1 0 0,0 0 15,21 0-15,-21-21 0,1 0 16,-1 21-16,0-21 0,21 0 0,-21-1 15,-21 1-15,22 0 0</inkml:trace>
  <inkml:trace contextRef="#ctx0" brushRef="#br0" timeOffset="22443.95">8721 3556 0,'0'0'0,"-22"0"0,1 0 0,0 0 0,21-21 16,21 21-1,0 0 1,1 0-16,20 0 0,-21 0 16,0 0-16,22 0 0,-22 0 15,0 0-15,21 0 0,1 0 0,-22 0 16,0 0-16,21 0 0,-21 0 16,1-21-16,-1 21 0,21 0 15,-21 0-15,0 0 0</inkml:trace>
  <inkml:trace contextRef="#ctx0" brushRef="#br0" timeOffset="22812.74">10329 3175 0,'0'0'0,"0"-21"0,-21 21 32,0 0-32,0 0 0,0 0 15,-1 0-15,1 21 0,0 0 0,0 0 16,0 1-16,0-1 0,21 21 16,-22-21-16,1 22 0,0-1 0,0 0 15,0 1-15,0-1 0,-1-21 16,22 21-16,-21 1 0,0-1 0,0 0 15,21-20-15,0 20 0,0-21 0,0 21 16,0-20-16,0-1 0,0 0 16,0 0-16,0 0 0,21 0 15,0 1-15,22-22 0,-22 0 16,21 21-16,-21-21 0,22 0 0,-1 0 16,0 0-16,1-21 0,-1-1 0,21 22 15</inkml:trace>
  <inkml:trace contextRef="#ctx0" brushRef="#br0" timeOffset="23196.31">10985 3175 0,'64'0'15,"-22"0"-15,-21 0 16,22 21-16,-22-21 0,21 21 16,1-21-16,-22 22 0,21-1 0,-21-21 15,22 21-15,-22 0 0,21 0 0,-21 22 16,0-22-16,1 0 0,-22 21 15,0-21-15,21 22 0,-21-22 16,0 21-16,0 1 0,0-22 16,0 21-16,-21-21 0,-1 22 0,22-22 15,-21 21-15,0-21 0,-21 0 0,21 22 16,-1-22-16,1 0 0,0 0 16,-21 0-16,21 1 0,-1-1 0,-20 0 15,21-21-15,0 21 0</inkml:trace>
  <inkml:trace contextRef="#ctx0" brushRef="#br0" timeOffset="24075.97">5122 4636 0,'21'0'94,"1"0"-94,-1 0 0,0 0 0,0 0 15,21 0-15,1 0 0,-1 0 0,22 0 16,-1 0-16,1 0 16,20 0-16,1 0 0,21 0 0,0 0 15,-1 0-15,1 0 0,21 0 0,0 0 16,21 0-16,1 0 0,-1 0 15,0 0-15,0 0 0,21 0 0,1 0 16,-1 0-16,-21 0 0,22 0 0,-22 0 16,0 0-16,-21 0 0,21 0 15,-21 0-15,-21 0 0,21 0 0,-21 0 16,0 0-16,-1 0 0,-20 0 0,21 0 16,-21-22-16,-1 22 15,-20 0-15,20 0 0,-20 0 0,-1 0 0,-20 0 16,20 0-16,-20 0 0,-1 0 15,-21 0-15,21 0 0,-20 0 16,-1 0-16,0 0 0,0 0 16,0 0-1,-21-21 1,0 0 15</inkml:trace>
  <inkml:trace contextRef="#ctx0" brushRef="#br0" timeOffset="24267.86">10054 4699 0,'0'-21'63,"0"0"-48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7T03:42:44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7006 8107 0,'21'0'16</inkml:trace>
  <inkml:trace contextRef="#ctx0" brushRef="#br0" timeOffset="1339.22">6244 6773 0,'21'0'32,"0"0"-32,1-21 15,-22 0-15,21 21 0,0-21 0,-21 0 16,21 0-16,-21-1 0,21 1 15,-21 0-15,0-21 0,0 21 0,0-1 16,0 1-16,0-21 0,0 21 0,-21 21 16,0-21-16,0-1 0,0 22 15,-22 0-15,22 0 0,-21 0 0,-1 22 16,1-22-16,-21 21 16,20 0-16,1 21 0,0-21 0,-1 22 15,22-22-15,-21 21 0,-1-21 0,22 22 16,0-1-16,0-21 0,21 22 15,0-22-15,0 0 0,0 0 0,0 0 16,0 0-16,0 1 0,21-1 0,0-21 16,0 0-16,22 21 0,-22-21 15,21 0-15,-21 0 0,22 0 0,-1 0 16,-21-21-16,22 0 0,-1 21 16,0-22-16,-21 1 0,22 0 0,-22 0 15,0 0-15,0 0 0,0-22 16,1 22-16,-1 0 0,-21 0 15,0 0-15,0-1 0,21 22 16,-21-21-16,0 42 16,0 1-1,0-1-15,-21 0 0,21 0 0,-21 0 16,21 22-16,0-1 0,-22 0 16,1 1-16,21-1 0,-21 0 0,21 22 15,-21-1-15,0 1 0,21-1 0,0 22 16,-21-22-16,-1 1 0,22 21 15,-21-22-15,21 1 0,0-1 0,0 22 16,-21-22-16,21 1 0,-21-1 0,21 1 16,-21-1-16,0 1 15,-1-22-15,1 0 0,0 22 0,0-22 16,-21 1-16,20-22 0,-20 21 0,0-21 16,-22 0-16,22 1 0,0-22 0,-22 0 15,22 0-15,-1 0 0,-20 0 16,21-22-16,-1-20 0,1 0 0,21-1 15,-22-20-15,22-22 0,0 22 16,21-22-16,0 0 0,0 22 0,0-22 16,0 22-16,0-1 0,0 1 15,0-1-15,21 1 0,0 20 0,1 1 16,20-21-16,-21 20 0,21 1 0,1 21 16,-1-22-16,0 1 0,22 21 15,-22-21-15,22 20 0,-1-20 16,-20 21-16,20 0 0,-21-22 0,22 22 15,-22 0-15</inkml:trace>
  <inkml:trace contextRef="#ctx0" brushRef="#br0" timeOffset="1747.27">6498 6964 0,'21'0'31,"0"0"-15,1 0-16,-1 0 0,0-21 15,0 0-15,21 21 0,1-22 0,-22 1 16,21 0-16,1 21 0,-1-21 16,0 0-16,-21 0 0,22-1 0,-22 1 15,0 0-15,-21 0 0,-21 21 31,0 0-31,0 21 0,-22-21 16,22 21-16,0 0 0,-21 22 16,20-22-16,1 0 0,0 0 15,21 22-15,0-22 0,-21 0 0,21 0 16,0 0-16,0 0 0,0 1 16,0-1-16,21 0 0,0-21 15,0 21-15,1-21 0,-1 0 16,0 0-16,0 0 0,21 0 15,-20 0-15,-1 0 0,0 0 0,0-21 16,0 0-16,0 0 0,-21-1 16,0 1-16</inkml:trace>
  <inkml:trace contextRef="#ctx0" brushRef="#br0" timeOffset="4790.68">7705 6181 0,'0'0'0,"-22"-21"16,22-1-16,0 1 15,-21 0-15,0 0 16,21 0-16,-21 21 0,0 0 31,0 0-31,-1 0 0,1 21 0,0 0 16,0 0-16,0 22 0,0-1 15,-22 0-15,22 1 0,-21-1 0,21 21 16,-22-20-16,1 20 0,21-20 16,0 20-16,-22-21 0,22 1 0,0-1 15,0 0-15,21-20 0,0-1 16,0 0-16,0 0 0,0 0 0,0 0 15,0 1-15,21-22 16,0 0-16,0 0 0,0 0 16,1 0-16,-1 0 0,-21-22 15,21 22-15,0-21 0,0 0 0,0 0 16,1 0-16,-1 0 0,-21-1 16,21 1-16</inkml:trace>
  <inkml:trace contextRef="#ctx0" brushRef="#br0" timeOffset="4979.71">7048 6562 0,'0'0'0,"-42"0"15,63 0 1,0 0-16,1 0 16,-1 0-16,0 0 0,0 0 0,21 0 15,-20 0-15,20 0 0,-21 0 16,21 0-16,-20 0 0,20 0 15,0-21-15,1 21 0,-22 0 0,21-22 16,0 22-16</inkml:trace>
  <inkml:trace contextRef="#ctx0" brushRef="#br0" timeOffset="5483.42">8022 6583 0,'0'0'0,"21"0"0,22 0 0,-22-21 16,0 21-16,21-21 16,-21 21-16,1-22 0,-1 1 0,0 21 15,0-21-15,-21 0 16,0 0-16,-21 21 16,0 0-16,0 0 0,-22 0 15,-20 0-15,20 0 0,-20 21 0,-1-21 16,1 21-16,21 0 0,-22 0 15,22 1-15,-1-1 0,22-21 0,0 21 16,0 0-16,21 0 0,0 0 16,0 1-16,21-1 0,-21 0 15,42-21-15,-20 21 0,20-21 0,0 21 16,1 0-16,-1-21 16,0 22-16,-21-1 0,22-21 0,-22 21 15,21 0-15,-21-21 0,1 21 16,-1-21-16,-21 21 0,0 1 0,0-1 15,-21-21-15,-22 21 0,22-21 16,-21 0-16,-1 0 0,-20 21 16,21-21-16,-1 0 0,-20 0 0,20 0 15,1 0-15,0 0 0,-1 0 16,1 0-16,21 0 0,0-21 0,0 21 16,-1 0-16,22-21 0,0 0 15,0-1 1,22 22-16,-1 0 0,0-21 15,0 21-15,0-21 0,22 21 16,-1 0-16,0-21 0</inkml:trace>
  <inkml:trace contextRef="#ctx0" brushRef="#br0" timeOffset="5735.27">8572 6625 0,'-42'21'16,"21"1"-16,21-1 16,-21 21-16,0-21 0,-1 0 0,22 1 15,-21 20-15,0-21 0,0 0 16,21 0-16,0 1 0,-21-1 0,0 0 16,21 0-16,-22-21 0,22 21 0,0 0 15,22-42 16,-22 0-15,21 21-16,0-21 0</inkml:trace>
  <inkml:trace contextRef="#ctx0" brushRef="#br0" timeOffset="6078.67">8742 6181 0,'-43'0'15,"86"0"-15,-107 0 0,43 0 0,0 0 16,0 21-16,0-21 0,-1 21 0,22 0 16,0 0-16,0 1 15,22-1 1,-1-21-16,0 0 0,21 0 0,-21 0 16,1 0-16,20 0 0,-21 0 15,21 0-15,-20-21 0,20 21 16,-21-22-16,0 22 0,-21-21 15,0 0-15,0 0 0,0 0 16,0 0-16,-21 21 0,-21 0 16,21 0-16,-1 0 0,1 0 15,-21 0-15,21 0 0,0 0 0,-1 0 16,1 21-16,0 0 0,0-21 16,21 21-16,0 0 0,0 0 0,0 1 15,0-1-15,0 0 16,21 0-16,0 0 0</inkml:trace>
  <inkml:trace contextRef="#ctx0" brushRef="#br0" timeOffset="6915.19">8996 6710 0,'0'21'0,"0"0"16,21-21-1,0 0-15,0 0 16,22 0-16,-22 0 0,21 0 16,-21 0-16,22 0 0,-1-21 0,0 21 15,-21 0-15,22-21 0,-22 21 0,21 0 16,-21 0-16,1-21 16,-22 0-16,-22 21 31,1 0-31,0 0 0,-21 0 0,-1 21 15,22 0-15,-42 0 0,20 0 0,1 0 16,-21 1-16,20 20 0,-20-21 16,20 0-16,-20 22 0,21-22 0,-1 21 15,1-21-15,0 0 0,-1 1 16,22-1-16,0 0 0,0 0 0,21 0 16,-21-21-16,42 0 31,-21-21-16,21 21-15,21-21 0,-21 0 16,1 0-16,20-1 0,-21 1 0,21 21 16,1-21-16,-1 0 0,-21 0 15,22 21-15,-22 0 0,21-21 0,-21 21 16,0 0-16,1 0 0,-22 21 16,0 0-1,0 0-15,0 0 0,0 0 16,21 1-16,-21-1 0,21 0 15,-21 0-15,21 0 16,0-21-16,0 21 0,1-21 0,-1 0 16,21 0-16,-21 0 15,0 0-15,22 0 0,-1 0 0,-21 0 16,22 0-16,-1-21 0,0 0 0,1 0 16,20 0-16,-21 0 0,1-1 15,-1 1-15,0-21 0,1 21 0,-1-22 16,0 1-16,-20 21 0,-1-21 15,0 20-15,-21 1 0,0 0 0,0 0 16,0 0-16,-42 21 0,20 0 0,1 0 16,-21 0-16,21 0 0,-22 0 15,22 21-15,-21 0 0,21 0 0,0 0 16,-22 1-16,22 20 0,0-21 16,0 0-16,21 22 0,0-22 15,-21 21-15,21-21 0,0 0 0,0 1 16,0 20-16,0-21 0,21 0 15,0 0-15,0 1 0,0-1 0,22 0 16,-22 0-16,21-21 0,0 21 0,22-21 16,-22 0-16,1 0 0,-1 0 15,21 0-15,-20 0 0,-1-21 0,22 0 16,-22 0-16,0 0 0,22-22 16</inkml:trace>
  <inkml:trace contextRef="#ctx0" brushRef="#br0" timeOffset="7195.69">11112 6604 0,'0'0'15,"0"-21"-15,-21 21 16,0 0-16,0 0 16,0 21-16,0 0 15,-1 22-15,-20-22 0,21 21 0,0-21 16,0 22-16,-1-1 0,1-21 0,0 21 15,0-20-15,21 20 0,0-21 16,0 21-16,0-20 0,0 20 16,0-21-16,0 0 0,0 0 0,21 1 15,0-1-15,0 0 0,1-21 16,-1 21-16,21-21 0,-21 21 0,22-21 16,-1 0-16,0 0 0,1 0 15,-1-21-15,21 0 0,-20 0 0,20 0 16</inkml:trace>
  <inkml:trace contextRef="#ctx0" brushRef="#br0" timeOffset="7478.79">11938 6498 0,'0'0'0,"0"-21"0,0 0 0,21 21 16,0-21-16,0 21 0,1 0 15,20 0-15,-21 21 16,0 0-16,22 0 0,-1 0 0,0 22 15,-21-1-15,22-21 0,-1 22 16,-21-1-16,22 0 0,-22 1 0,0 20 16,-21-21-16,0 1 0,0-1 0,0 0 15,-21 22-15,0-22 0,-1 1 16,-20-1-16,0 0 0,21 1 0,-22-1 16,1-21-16,0 21 0,20-20 15,-20-1-15,21 0 0,-21-21 16,20 21-16,1-21 0,-21 0 0,21 0 15,0 0-15,-22 0 0,22 0 16,0 0-16</inkml:trace>
  <inkml:trace contextRef="#ctx0" brushRef="#br0" timeOffset="8086.68">5969 7387 0,'0'0'0,"-21"0"0,-43-21 32,85 21-32,1 0 15,-1 0-15,21 0 0,-21 0 16,22 0-16,20 0 0,-21 0 16,22 0-16,-22 21 0,43-21 0,-22 0 15,22 21-15,21 1 0,0-22 16,0 0-16,21 21 0,0-21 0,0 21 15,0-21-15,21 21 0,0 0 0,0-21 16,0 21-16,0 1 0,1-22 16,-1 21-16,0-21 0,21 21 0,-21-21 15,22 21-15,-22-21 0,0 21 16,0-21-16,0 0 0,22 0 0,-22 0 16,0 0-16,0 0 0,-21 0 0,21 0 15,-21 21-15,-21-21 16,21 0-16,-21 0 0,0 0 0,0 0 15,-22 0-15,1 0 0,-21 0 0,-1 0 16,1 0-16,-22 0 0,0 0 16,1 0-16,-1 0 0,-21 0 0,0 0 15,0 0-15,1 0 0,-1 0 16,0 0-16,-21-21 31,0 0-15,-21 21-16,0 0 15</inkml:trace>
  <inkml:trace contextRef="#ctx0" brushRef="#br0" timeOffset="8270.61">11726 7789 0,'0'0'0,"0"22"16,0-1-1,21-21 1,-21 21-1</inkml:trace>
  <inkml:trace contextRef="#ctx0" brushRef="#br0" timeOffset="9891.64">7874 8975 0,'0'0'0,"0"-21"16,21-1-16,0 1 16,-21 0-16,0 42 31,0 0-31,0 22 0,-21-1 16,0 0-16,0 22 0,0-22 0,-1 22 15,1-1-15,0 1 0,0 20 16,0 1-16,-22 0 0,22-1 0,-21 1 15,21 0-15,-22-1 0,1 1 0,21 21 16,-21-21-16,-1 20 0,22-20 16,-21 21-16,-1-21 0,1-1 0,21 1 15,-21 0-15,-1-1 0,22 1 16,-21 0-16,21-1 0,-22-20 16,22-1-16,0 1 0,0-1 0,21-20 15,0 20-15,-21-21 0,21-20 0,-22 20 16,22-21-16,0 0 0,22-42 31,-1-21-31,0 21 0,0-22 16,21-20-16,-20-1 0,20 1 15,0-22-15,1 0 0</inkml:trace>
  <inkml:trace contextRef="#ctx0" brushRef="#br0" timeOffset="10824.24">7874 8848 0,'0'0'0,"0"-21"31,21 21-31,0-22 0,22 22 0,-1 0 16,0 0-16,22-21 0,-22 21 15,22 0-15,-1 0 0,1 0 0,20-21 16,1 21-16,0 0 0,20 0 16,1 0-16,0 0 0,21 0 0,-21 0 15,21 0-15,0 0 0,21 0 16,0 0-16,-21 21 0,21-21 0,1 0 15,-1 21-15,-21-21 0,21 22 16,-21-22-16,21 21 0,-21 0 16,0-21-16,0 0 0,-21 0 0,-21 21 15,-1-21-15,1 0 0,-22 0 0,-20 0 16,20 0-16,-20 0 16,-22 0-16,21 0 0,-21 21 0,0-21 15,1 0-15,-1 0 0,0 0 16,-21 21-16,0 1 0,0-1 15,0 0-15,0 0 0,0 21 16,0-20-16,0-1 0,0 21 16,0 0-16,0 1 0,-21-1 0,21 0 15,-21 1-15,-1 20 0,22 1 16,0-1-16,-21 1 0,0 20 0,21-20 16,-21-1-16,21 22 0,-21-21 0,21-1 15,0 1-15,0-1 0,0 22 16,0-22-16,0 1 0,0-1 15,0 1-15,0-1 0,0 1 0,0-1 16,0 1-16,-21-22 0,21 22 16,-22-22-16,22 21 0,0-20 0,0-1 15,-21 22-15,21-22 0,-21 0 0,21 1 16,0-1-16,0 0 0,0 1 16,0-22-16,-21 21 0,21-21 0,0 0 15,-21 1-15,21-1 0,0 0 0,0 0 16,-21 0-16,-1 0 15,1-21-15,0 0 0,0 0 0,0 22 16,-22-22-16,-189 0 16,147 0-1,0 0-15,-21 0 0,1 0 0,-22 0 16,0 0-16,-22 0 0,-20 0 0,0 0 16,-22 0-16,22 0 0,-22 0 15,-20 0-15,20 0 0,1 0 0,-22 0 16,22 0-16,-1 0 0,22 21 0,-1-21 15,1 21-15,42-21 0,0 0 0,21 21 16,0-21-16,22 0 0,20 21 16,1-21-16,20 0 0,1 0 0,0 0 15,21 0-15,-1 0 0,1 0 0,21-21 16,0 0 0,21 0-1,1 0-15,-1-1 0,0 1 0,0 0 16,0 0-16</inkml:trace>
  <inkml:trace contextRef="#ctx0" brushRef="#br0" timeOffset="11266.69">7302 8827 0,'22'-22'16,"-44"44"-16,44-86 0,-22 43 0,0 0 15,0 0-15,0-1 0,0 44 31,-22 20-31,1 0 16,0 22-16,0 20 0,-21-20 0,-1 21 16,1-1-16,0 22 0,-22 0 15,1 0-15,20 21 0,-20-21 0,-1-1 16,1 22-16,-1-21 0,22 21 0,-22-21 16,22 0-16,0 0 0,-1-22 15,22 1-15,0 0 0,0-22 0,0-20 16,0-1-16,21 0 0,0 1 0,0-22 15,0 0-15,0-42 16,21 0 0,-21-1-16,21-20 0,21 0 0,-21-1 15,1-20-15</inkml:trace>
  <inkml:trace contextRef="#ctx0" brushRef="#br0" timeOffset="11667.46">7260 8911 0,'0'0'0,"0"-42"0,0 0 16,0-1-16,0 1 0,0 21 15,-21 21-15,0 0 16,-22 0-16,22 21 0,-21 21 16,0-21-16,-1 22 0,-20-22 0,20 21 15,1 1-15,0-1 0,-1-21 16,22 21-16,-21-20 0,21-1 15,0 0-15,-1 0 0,44-21 32,-1 0-32,21 0 0,-21-21 15,22 0-15,-1 0 0,0-1 0,1 1 16,-1-21-16,21 0 0,1 20 16,-22-20-16,22 0 0,-22-1 0,22 1 15,-22 0-15,21 21 0,-20-1 16,-1 1-16,-21 0 0,22 21 0,-22 0 15,-21 21-15,0 22 16,0-1-16,-21 0 0,-22 22 16,22-1-16,0 22 0,-21 0 0,20-22 15,1 22-15,0-1 0,21 1 16,0 0-16,0-1 0,0 1 0,0-21 16,0 20-16</inkml:trace>
  <inkml:trace contextRef="#ctx0" brushRef="#br0" timeOffset="12446.6">7197 12467 0,'0'0'0,"-64"0"0,1 0 0,20 0 0,-20 0 16,20 0-16,1 0 15,0 0-15,21 0 0,-1 21 0,22 1 16,0-1-16,0 0 0,22 0 0,20 0 16,0 0-16,1 1 0,20-1 15,22 0-15,-1 0 0,22 21 0,21-20 16,0-1-16,21 0 0,1 0 16,20 0-16,0 0 0,22 1 0,-22 20 15,22-21-15,-1 0 0,1-21 0,-1 21 16,1 1-16,-1-1 0,1 0 15,-22-21-15,0 21 0,1-21 0,-22 0 16,0 21-16,-21-21 0,-21 0 16,0 0-16,-22 0 0,-20 21 15,-1-21-15,-20 0 0,-22 0 0,0 0 16,-42-21-16,0 0 16,-22 21-16,1-21 0,0 0 15,-22 0-15,22 21 0,-22-22 0,22 1 16,-22 0-16,22 0 0,0 21 0,-22-21 15,22 0-15,0 21 0,20-22 16,-20 22-16,21 0 0,0 0 0,21-21 16,0 0-1,21 21 1,0-21-16,0 21 0,22 0 16,-1 0-16,0-21 0,1 21 15,20 0-15,-21 0 0,22 0 0,-22 0 16,1 0-16,-1 0 0,0 21 0,-21 0 15,1 0-15,-22 0 0,0 1 16,0-1-16,-22 21 0,1 0 0,-21-20 16,0 20-16,-1 0 0,1 1 0,0-22 15,-1 21-15,1 0 0,0-20 16,-1-1-16,1 21 0,21-21 0,-22 0 16,22 1-16,0-1 0,0-21 0,0 21 15</inkml:trace>
  <inkml:trace contextRef="#ctx0" brushRef="#br0" timeOffset="12587.52">10816 13420 0,'21'0'0,"-42"0"0,63 0 15,-20 0-15,-1 0 16,-21-21 15,-21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7T03:31:19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1842 0,'0'-22'0</inkml:trace>
  <inkml:trace contextRef="#ctx0" brushRef="#br0" timeOffset="1716.67">2476 1016 0,'0'21'16,"22"-21"31,-1-21-31,-21 0-1,21 0-15,-21 0 0,21 21 16,-21-22-16,0 1 0,0 0 15,0 0-15,21 0 0,-21 0 16,0-1-16,0 1 0,0 0 0,0 0 16,0 0-16,0 0 0,-21-1 15,0 1-15,0 21 0,21-21 0,-21 21 16,-22-21-16,22 21 0,0 0 16,-21 0-16,20 0 15,-20 21-15,21 0 0,-21 0 0,-1 1 16,22 20-16,-21-21 0,21 21 15,-1 1-15,1-1 0,0 0 0,0 1 16,21-1-16,-21-21 0,21 22 16,0-1-16,0-21 0,0 0 15,0 0-15,0 1 0,0-1 0,0 0 16,21-21-16,0 0 16,0 0-16,22 0 0,-22 0 15,0-21-15,21 21 0,-21-21 16,22-1-16,-1 1 0,0 0 0,-20 0 15,20-21-15,-21 20 0,0 1 16,22-21-16,-22 21 0,-21 0 16,21-1-16,-21 1 0,21 0 0,-21 0 15,0 0-15,0 42 47,0 0-47,-21 0 0,21 0 16,-21 22-16,21-1 0,-21-21 15,-1 22-15,1-1 0,21 0 0,-21 1 16,0 20-16,21-21 16,-21 1-16,21 20 0,-21 1 0,21-1 15,0 1-15,0 20 0,0-20 16,0 21-16,0-22 0,21 1 0,-21-1 16,21 1-16,0-1 0,0-21 15,-21 22-15,21-22 0,1 1 0,-1 20 16,-21-21-16,0 1 0,0-22 15,0 21-15,0-21 0,0 22 0,0-22 16,-21 0-16,-1 0 0,1 0 16,-21 1-16,0-1 0,-1-21 15,1 0-15,0 0 0,-1 0 0,1 0 16,0 0-16,-1-21 16,1 21-16,0-43 0,-1 22 0,-20-21 15,20-1-15,22 1 0,-21 0 16,0-22-16,20 1 0,1-1 0,0 1 15,21-1-15,0 1 0,0-1 16,0 1-16,0-22 0,0 22 0,0 20 16,21-20-16,0 20 0,1 1 15,-1 0-15,21-1 0,-21 22 16,22-21-16,-22 21 0,21 0 0,-21-1 16,22 1-16,-1 0 0,0 0 15,-21 0-15,22 0 0,-1-1 0,0 22 16,1-21-16</inkml:trace>
  <inkml:trace contextRef="#ctx0" brushRef="#br0" timeOffset="2400.13">2688 1291 0,'21'0'47,"0"-21"-47,-21 0 0,22 0 16,20 21-16,-21-21 0,0-1 15,0-20-15,1 21 0,-1 0 16,0 0-16,-21-22 0,0 22 0,21 0 16,-21-21-16,0 20 0,0 1 15,0 0-15,-21 21 0,0 0 16,0 0-16,-1 0 0,1 21 15,0 0-15,0 1 0,0-1 16,-22 21-16,22-21 0,0 22 0,21-1 16,0-21-16,-21 21 0,21 1 15,0-22-15,0 0 0,0 21 0,0-20 16,0-1-16,21 0 0,0 0 16,0 0-16,22-21 15,-22 0-15,0 0 0,0 0 16,0 0-16,1 0 0,20 0 0,-21 0 15,0 0-15,22-21 0,-22 0 16,21 0-16,-21 0 0,22-1 16,-1 1-16,0-21 0,1 0 0,-1-1 15,0-20-15,1 20 0,-1-20 16,0-1-16,1 1 0,-22 21 0,21-22 16,-21 22-16,0-1 0,1 1 15,-22 21-15,0-21 16,-22 42-1,1 0-15,0 21 0,0 0 16,0 0-16,0 21 0,-1 1 16,1-1-16,0 0 0,21 1 15,-21-1-15,21 22 0,-21-22 0,21 0 16,0 1-16,0-1 0,0 0 16,-21 1-16,21-22 0,0 21 0,0-21 15,0 0-15,0 1 0,21-1 16,0-21-16,0 21 0,0-21 15,0 0 1,1 0-16,-1 0 0,21-21 0,-21 0 16,0 21-16,1-22 0,-1-20 0,-21 21 15,21 0-15</inkml:trace>
  <inkml:trace contextRef="#ctx0" brushRef="#br0" timeOffset="2643.99">3323 1016 0,'0'0'16,"0"21"-1,21 0 1,0-21-16,1 0 0,-1 0 16,21 0-16,-21 0 0,22 0 15,-1 0-15,-21 0 0,21-21 16,1 21-16,-22 0 0,21-21 0,-21 21 15,1 0-15,-1-21 0,0 21 16,-21-21-16</inkml:trace>
  <inkml:trace contextRef="#ctx0" brushRef="#br0" timeOffset="3884.29">4847 677 0,'0'0'0,"0"-21"0,21-106 31,-21 106-31,0 0 0,0 0 0,0 0 16,0-1-16,0 1 0,0 0 15,-21 21 1,21 21 0,0 0-16,-21 1 0,0-1 0,0 21 15,21 0-15,-22 1 0,1 20 16,0 1-16,0-22 0,0 22 15,0-1-15,-1 1 0,1-1 0,0 1 16,-21-22-16,21 21 0,-1-20 16,-20-1-16,21-21 0,0 22 0,-22-22 15,22 0-15,0 21 0,0-42 16,0 21-16,21 1 0,-21-22 0,-1 0 16,1 0-16,21 21 0,-21-21 15,0 0-15,21-21 16,0-1-16,-21 1 15,21 0-15,0 0 0,0 0 0,0-22 16,0 22-16,0-21 0,0 0 16,0-1-16,0 1 0,0 21 0,0-22 15,21 22-15,-21 0 0,0 0 16,21 21-16,-21 21 16,21 21-1,-21-20-15,21-1 16,-21 21-16,22-21 0,-22 22 0,0-22 15,21 21-15,0-21 0,0 0 16,-21 1-16,21-1 0,0 0 0,1 0 16,-1-21-16,-21 21 15,21-21-15,0 0 0,21 0 0,-20 0 16,-1 0-16,0 0 0,21 0 16,-21 0-16,22-21 0,-22 0 0,21 21 15,-21-21-15,22 0 0,-22-1 16,0 1-16,0-21 0,0 21 0,1 0 15,-1-22-15,-21 22 0,21-21 16,-21 21-16,0-1 0,0 1 0,0 0 16,0 0-16,0 42 31,0 0-31,-21 0 0,0 1 16,-1-1-16,22 21 0,0-21 15,-21 0-15,21 22 0,-21-22 16,21 0-16,0 0 0,0 0 0,0 1 15,0-1-15,0 0 0,0 0 16,21-21-16,0 0 0,1 21 16,-1-21-16,0 0 15,0 0-15,0 0 0,0 0 0,1 0 16,-1-21-16,21 21 0,-21-21 16,0 21-16,1-21 0,-1 0 15,-21-1-15,21 1 0,-21 0 0,21 0 16,-21-21-16,0 20 0,0-20 0,0 0 15,0 21-15,0-22 16,0 22-16,-21 0 0,0 0 0,0 0 16,-1 21-16,1 0 0,0 0 15,0 0-15,0 0 0,0 0 0,-1 21 16,1 0-16,0 0 0,21 0 16,-21 0-16,21 1 0,-21-22 0,21 21 15,0 0-15,-21 0 0,21 0 16,0 0-16,0 1 15,21-22-15,0 0 16,0 0-16,0 0 0,0 0 16</inkml:trace>
  <inkml:trace contextRef="#ctx0" brushRef="#br0" timeOffset="4228.51">5757 889 0,'0'0'0,"0"-21"0,-21 21 31,0 0-15,0 0-16,0 21 0,-1 0 0,1 0 16,-21 1-16,21-1 0,0 21 15,-1-21-15,1 0 0,0 22 16,0-22-16,21 21 0,0-21 15,0 1-15,-21-1 0,21 21 0,0-21 16,0 0-16,0 1 16,0-1-16,0 0 0,21-21 0,-21 21 15,21-21-15,0 0 0,0 0 16,1 0-16,-1 0 0,0 0 16,0 0-16,21 0 0,-20 0 15,20 0-15,-21 0 0,21-21 0,1 0 16,-22 21-16,21-21 0,1-1 0,-1 22 15</inkml:trace>
  <inkml:trace contextRef="#ctx0" brushRef="#br0" timeOffset="4808.18">6181 931 0,'0'0'0,"0"-21"0,-22 21 16,1 0-1,0 0-15,0 0 0,21 21 16,-21 1-16,0-1 0,-1 0 16,22 0-16,-21 0 0,0 0 15,0 22-15,21-22 0,-21 0 16,0 21-16,21-20 0,0-1 0,-22 0 16,22 0-16,-21 0 0,21 0 15,0 1-15,0-1 0,0 0 16,21-21-16,-21 21 15,22-21-15,-1 0 0,0 0 0,0 0 16,0 0-16,0 0 0,1 0 16,-1 0-16,0-21 15,0 0-15,0 21 0,0-21 0,-21-1 16,22 1-16,-1 0 0,-21 0 16,0 0-16,21-22 0,0 22 15,-21 0-15,0-21 0,0 21 16,0-1-16,0 1 0,0 0 0,0 42 47,0 0-47,0 1 15,-21-1-15,21 0 0,0 0 16,-21 0-16,21 0 0,0 22 0,0-22 16,0 0-16,0 0 0,0 0 15,0 1-15,0-1 16,0 0-16,0 0 15,21-21 1,0 0-16,0 0 16,0 0-16,1 0 0,-1 0 15,0-21-15,21 0 0,1 21 0,-22-21 16,21-1-16,0 1 0,-20 0 16,20 0-16,0-21 0</inkml:trace>
  <inkml:trace contextRef="#ctx0" brushRef="#br0" timeOffset="5227.93">6879 487 0,'0'0'0,"0"-21"16,-21 21 15,21 21-31,0 0 16,-21 0-16,0 0 0,-1 22 16,1-22-16,0 21 0,0 22 0,0-22 15,0 22-15,-1-22 0,1 21 16,0-20-16,0 20 0,0-20 0,0 20 15,21-21-15,0 1 0,-22-22 16,22 21-16,0-21 0,0 1 0,0 20 16,0-21-16,0 0 15,22-21-15,-1 0 16,0 0-16,0 0 16,0 0-16,0 0 0,1 0 0,-1-21 15,0 21-15,21-21 0,-21 0 16,1 0-16,-1 21 0,21-22 15,-21 1-15,0 0 0</inkml:trace>
  <inkml:trace contextRef="#ctx0" brushRef="#br0" timeOffset="5511.77">7260 910 0,'0'0'0,"0"21"15,0 1 1,-21-22-16,0 21 0,0 21 0,-1-21 15,1 0-15,0 22 0,0-22 16,21 21-16,-21-21 0,0 22 16,-1-22-16,22 0 0,0 0 0,-21 0 15,21 1-15,0-1 0,-21 0 16,21 0-16,0 0 0,0 0 16,21-21-1,0 0-15,1 0 0,-1 0 16,0 0-16,0-21 15,0 21-15,0-21 0,1 21 0,-1-21 16,0 0-16,-21 0 0,21-1 16,0 1-16,0 0 0</inkml:trace>
  <inkml:trace contextRef="#ctx0" brushRef="#br0" timeOffset="6320.54">7493 995 0,'0'0'0,"0"21"16,-21 0-1,0 0-15,-1 1 0,22 20 16,0-21-16,-21 0 0,0 0 16,21 1-16,-21 20 0,21-21 0,0 0 15,0 0-15,0 1 16,0-1-16,0 0 0,21-21 16,0 0-16,0 0 15,1 0-15,-1 0 0,0 0 0,0 0 16,0 0-16,0 0 15,1-21-15,-1 0 16,-21-1-16,0 1 0,0 0 0,0 0 16,0 0-16,0 0 0,0-1 15,0-20-15,0 21 0,0 0 0,0 0 16,0-1-16,0 1 0,0 0 16,0 0-16,0 0 0,21 0 15,0 21-15,-21-22 0,21 22 16,0-21-16,1 21 0,-1 0 15,21 0-15,-21-21 0,0 21 0,22 0 16,-22 0-16,21 0 0,-21 0 16,22 21-16,-22 0 0,0 1 15,0-1-15,0 0 0,1 0 16,-22 0-16,0 0 0,0 1 0,0 20 16,0-21-16,0 0 0,0 0 15,0 1-15,0-1 0,0 0 0,0 0 16,0 0-16,0 0 0,0 1 15,0-1-15,-22-21 16,22 21-16,-21-21 0,0 0 16,0 0-1,0 0-15,0 0 16,21-21-16,0 0 16,0-1-16,0 1 0,0 0 15,0 0-15,0 0 0,0-22 16,21 1-16,0 21 0,21-21 0,-21-1 15,1 1-15,20 0 0,0-1 16,1 22-16,-1-21 0,0 21 0,1-1 16,-1 22-16,0 0 0,1 0 15,-1 0-15,-21 0 0,21 22 0,-20-1 16,20 21-16,-21-21 0,0 22 16,0-1-16,-21 0 0,0 1 0,0-1 15,0-21-15,0 21 0,-21 1 16,0-22-16,21 21 0,-21-21 15,0 1-15,0-1 0,21 0 0,-22 0 16,22 0-16,-21-21 0,21 21 16,-21-21-16,0 0 15,21-21 1,-21 0 0,21 0-16,0 0 15,0-22-15</inkml:trace>
  <inkml:trace contextRef="#ctx0" brushRef="#br0" timeOffset="6708.32">8043 529 0,'-21'21'0,"42"-42"0,-63 42 16,42 1-16,-21-22 0,0 0 0,21 21 16,0 0-16,21-21 31,0 0-31,0 0 16,0 0-16,0 0 15,-21-21-15,22 21 16,-22-21-16,0-1 15,0 1-15,-22 21 16,1-21-16,0 21 16,0 0-16,0 0 15,0 0-15,-1 0 16,1 0-16,0 21 16,0-21-16,0 21 15,0-21-15,-1 0 16</inkml:trace>
  <inkml:trace contextRef="#ctx0" brushRef="#br0" timeOffset="7028.13">6583 720 0,'0'0'0,"21"0"16,0 0-16,0 0 0,22 0 15,-1 0-15,0 0 0,22 0 16,-22 0-16,22 0 0,-22-21 16,0 21-16,22 0 0,-22 0 0,0 0 15,1 0-15,-1 0 0,0 0 16,-20 0-16,-1 0 0,0-22 0,0 22 15,-42 0 32,0 0-47,0 22 0</inkml:trace>
  <inkml:trace contextRef="#ctx0" brushRef="#br0" timeOffset="8000.43">2244 2117 0,'0'0'0,"-22"0"16,1 0-1,42 0 17,1 0-17,-1 0-15,0 0 0,21 0 16,-21 0-16,22 0 0,-1 0 0,0 0 15,1 0-15,20 0 0,-20 0 16,20 0-16,-21 0 0,22 0 0,-22 0 16,22 0-16,-1 0 0,1 0 15,-1 0-15,1 0 0,-1 0 0,22 0 16,-22 0-16,22 0 0,21-21 0,-21 21 16,20-22-16,-20 22 0,21 0 15,0 0-15,0-21 0,-1 21 0,22 0 16,0 0-16,-21-21 15,21 21-15,0 0 0,0 0 0,0 0 16,0-21-16,0 21 0,0 0 16,0 0-16,0 0 0,0-21 0,0 21 15,0-21-15,0 21 0,0 0 0,0 0 16,0-22-16,0 22 0,0 0 16,0 0-16,-21-21 0,0 21 0,21 0 15,-21 0-15,0 0 0,-1 0 16,-20 0-16,21 0 0,-21 0 0,-1 0 15,1 0-15,0 0 0,-22 0 16,1-21-16,-1 21 0,1 0 0,-22 0 16,21 0-16,-20 0 0,-1-21 15,0 21-15,-20 0 0,20 0 16,-21 0-16,0-21 0,22 21 0,-22 0 16,0 0-16,0-21 15,-21-1 16</inkml:trace>
  <inkml:trace contextRef="#ctx0" brushRef="#br0" timeOffset="8164.42">8848 1905 0,'-43'21'31,"43"0"-15,0 1-16,0-1 15</inkml:trace>
  <inkml:trace contextRef="#ctx0" brushRef="#br0" timeOffset="17411.86">3895 3556 0,'0'0'0,"-22"0"16,1 0-16,0 0 0,0 0 16,-21 0-16,20 0 0,-20 0 0,21 0 15,-21 0-15,20 0 0,1 0 16,0 0-16,0 0 0,0 0 0,21 21 16,0 0 15,21-21-31,0 0 0,21 0 0,1 22 15,20-22-15,1 0 0,-22 0 16,22 0-16,-1 0 0,1 0 0,20 0 16,-20 0-16,20 0 0,-20 0 15,21 0-15,-1 0 0,-20 0 16,20 0-16,-20-22 0,-1 22 0,-20 0 16,-1 0-16,0 0 0,1 0 15,-22 0-15,0-21 0,-21 0 31,-21 21-31,0 0 16,0 0-16,-1-21 16,1 21-16,0 0 0,0 0 0,0-21 15,0 21-15,-1 0 0,1-21 16,0 21-16,0 0 0,0 0 16,21-22-16,-21 22 0,42 0 62,0 0-62,0 0 0,0 0 16,0 0-16,22 0 0,-22 0 0,0 0 15,0 0-15,22 0 0,-22 0 16,0 0-16,0 0 0,0 22 16,0-1-16,-21 0 15,0 0-15,0 0 16,-21 0-16,0 1 0,0-22 15,-21 21-15,20 0 0,-20 0 0,21-21 16,-21 21-16,20 0 0,-20-21 16,21 22-16,0-22 0,0 0 15,-1 21-15,1-21 0</inkml:trace>
  <inkml:trace contextRef="#ctx0" brushRef="#br0" timeOffset="17992.56">6286 3048 0,'0'0'0,"0"-63"31,0 41-31,0 1 0,0 0 16,0 0-16,-21 0 0,0 0 15,0 21-15,0 0 0,0-22 16,-1 22-16,1 0 0,0 0 0,0 0 16,0 0-16,-22 22 0,22-1 15,-21 0-15,21 0 0,0 0 0,-22 0 16,22 22-16,0-22 0,0 21 15,0 1-15,-1-1 0,1 21 0,0-20 16,21-1-16,-21 0 0,21 22 16,0-22-16,0 1 0,0-1 15,0 0-15,0-21 0,21 22 0,0-22 16,0 21-16,1-21 0,-1 1 16,0-22-16,0 21 0,0-21 0,22 0 15,-22 0-15,0 0 0,21 0 16,-21 0-16,1 0 0,20-21 0,-21 21 15,0-22-15,0 1 0,1 0 16,20-21-16</inkml:trace>
  <inkml:trace contextRef="#ctx0" brushRef="#br0" timeOffset="18424.47">6435 3281 0,'0'0'0,"0"-21"0,0-22 31,-22 43-31,1 0 0,0 22 15,0-1-15,0 0 16,21 0-16,-21 21 0,21-20 0,-22-1 16,22 21-16,0-21 0,0 22 15,0-22-15,0 0 0,0 0 0,0 0 16,0 0-16,0 1 0,0-1 16,22 0-16,-1-21 15,0 0-15,0 0 0,0 0 16,0 0-16,1 0 0,-1 0 0,21 0 15,-21-21-15,0 21 16,1-21-16,20-1 0,-21 1 0,0 0 16,0 0-16,-21 0 0,0 0 15,22-22-15,-22 22 0,0 0 0,0-21 16,0 20-16,-22 1 0,1 0 16,0 0-16,0 21 0,0 0 0,-22-21 15,22 21-15,0 0 0,-21 0 16,21 0-16,-1 21 0,1-21 0,0 21 15,0 0-15,21 0 16,-21 1-16,21-1 0,0 0 16,0 0-1,21-21-15,0 0 0,0 0 16,0 0-16,22 0 0,-22 0 16</inkml:trace>
  <inkml:trace contextRef="#ctx0" brushRef="#br0" timeOffset="18652.32">6943 3387 0,'21'0'32,"0"0"-32,0 0 15,0 0-15,0 0 16,1 0-16,-1 0 0,0 0 15,0 0-15,0 0 0,0 0 16,1 0-16,-1 0 16,-21-21-1,21 21-15</inkml:trace>
  <inkml:trace contextRef="#ctx0" brushRef="#br0" timeOffset="19220.73">7705 3175 0,'0'0'0,"0"-21"0,0 0 16,0 0-1,-22-1-15,1 22 16,0 0-16,0 0 15,0 22-15,0-1 0,-1 21 16,1-21-16,0 0 16,21 22-16,-21-22 0,0 21 15,0-21-15,21 22 0,0-1 16,-22-21-16,22 22 0,-21-22 0,21 0 16,0 21-16,0-21 0,0 1 0,0-1 15,0 0-15,0 0 16,21-21-16,1 0 0,-1 0 0,0 0 15,0 0-15,0 0 0,22 0 16,-22 0-16,0 0 0,21-21 0,-21 21 16,22-21-16,-22 0 0,21-1 15,-21-20-15,22 21 0,-22 0 0,0-22 16,0 1-16,0 0 0,-21-1 16,0 1-16,0 0 0,0 21 15,0-22-15,0 22 0,-21-21 16,0 21-16,0-1 0,0 22 0,-22-21 15,22 21-15,0 0 0,0 0 16,-21 0-16,20 0 0,1 0 0,0 0 16,0 0-16,0 21 0,0-21 0,21 22 15,0-1-15,-22 0 0,22 0 16,0 0-16,0 0 0,0 1 16,0-1-16,0 0 0,0 0 15,22 0-15,-1 0 16,0-21-16,0 22 15</inkml:trace>
  <inkml:trace contextRef="#ctx0" brushRef="#br0" timeOffset="19628.5">8001 3598 0,'42'0'16,"-42"-21"-1,21 0-15,1 21 0,-1-21 0,0 0 16,0 0-16,0-1 0,0 1 16,1-21-16,-1 21 0,21-22 15,-21 22-15,0-21 0,1 21 16,-1-22-16,0 22 0,-21 0 0,0 0 16,0 0-16,-21 21 15,0 0 1,-1 0-16,1 21 0,0 0 0,0 0 15,0 0-15,21 1 0,0-1 16,-21 0-16,21 0 0,0 0 0,0 0 16,0 22-16,0-22 0,0 0 15,0 0-15,21 0 0,-21 1 0,0-1 16,21 0-16,0 0 0,-21 0 16,21 0-16,-21 1 15,0-1-15,21-21 16,-21 21-1,22-21-15,-1 0 32</inkml:trace>
  <inkml:trace contextRef="#ctx0" brushRef="#br0" timeOffset="20425.18">9017 3260 0,'0'0'0,"0"-21"0,-21-64 16,0 64 0,-1 21-16,1 0 0,0-21 0,-21 21 15,21 0-15,-22 0 0,22 0 0,-21 21 16,21-21-16,-22 21 0,22 0 16,0 21-16,-21-20 0,20 20 0,1-21 15,21 21-15,0-20 0,-21 20 16,21-21-16,0 0 0,0 22 0,0-22 15,0 0-15,0 0 0,21 0 16,-21 0-16,21-21 0,1 22 0,-1-22 16,0 0-16,0 0 15,0 0-15,0 0 0,1 0 0,-1 0 16,0 0-16,21-22 0,-21 1 16,1 21-16,-1-21 0,21 0 0,-21-21 15,0 20-15,1-20 0,-1 0 0,21-1 16,-21 1-16,0 0 0,1-1 15,-22 1-15,21-21 0,0 20 0,0 22 16,-21-21-16,0-1 0,0 1 16,0 21-16,0 0 0,0 0 0,0-1 15,0 1-15,0 0 16,-21 21 0,0 21-1,0 0-15,21 1 0,-22 20 0,1-21 16,21 0-16,0 22 0,-21-1 15,0 0-15,21 1 0,-21-1 0,21 0 16,0 1-16,0-1 0,0 0 16,0 1-16,0-1 0,0-21 0,0 21 15,0-20-15,0 20 0,21-21 0,0 0 16,0 0-16,0-21 0,1 22 16,-1-22-16,0 0 0,0 0 0,0 0 15,0 0-15,1 0 0,-1 0 16,21 0-16,-21-22 0,0 1 0,1 0 15,-1 0-15,0 0 16,0 0-16,-21-1 0,21-20 0,0 21 16,-21-21-16,0 20 0,0 1 15,22 0-15,-22 0 0,0 42 32,0 0-17,-22 0-15,22 1 0,0-1 0,0 0 16,0 0-16,0 0 0,0 0 15,0 1-15,0-1 16,22-21 0,-1 0-16,0 0 15,0 0-15,0 0 16,0 0-16,1-21 0,-1-1 0,0 1 16</inkml:trace>
  <inkml:trace contextRef="#ctx0" brushRef="#br0" timeOffset="20824.53">9631 2858 0,'-21'0'0,"42"0"0,-64 0 15,22 0-15,21 21 0,-21-21 16,21 21-16,0 0 0,0 0 15,21 0 1,0-21-16,1 0 0,-1 0 0,0 0 16,0 0-16,0 0 0,0 0 15,1 0-15,-1 0 0,0 0 0,0 0 16,0-21-16,0 21 0,1-21 16,-22 0-16,0 0 0,0 0 15,0-1-15,-22 1 16,1 21-1,0 0-15,0 0 0,0 0 0,0 0 16,-22 0-16,22 21 0,0 1 16,0-22-16,0 21 0,-1 0 0,22 0 15,0 0-15,-21 0 0,21 1 16,0-1-16,0 0 0,0 0 16,0 0-16,21-21 0,1 21 15,-1-21-15</inkml:trace>
  <inkml:trace contextRef="#ctx0" brushRef="#br0" timeOffset="21368.6">10075 3112 0,'0'21'15,"-21"0"1,0 0-16,0 0 0,21 0 15,-21 22-15,21-22 0,-22 0 16,22 0-16,-21 0 0,21 22 0,-21-22 16,21 0-16,0 0 0,0 0 15,0 1-15,0-1 0,-21 0 0,21 0 16,0 0-16,0-42 62,0 0-62,0 0 0,0 0 16,0-1-16,0-20 0,0 21 16,0-21-16,21-1 0,0 22 0,-21-21 15,21 21-15,1-22 0,20 22 16,-21-21-16,0 21 0,22 21 0,-1-22 16,0 1-16,1 21 0,-1 0 15,-21 0-15,21 0 0,1 0 0,-22 0 16,21 0-16,-21 0 0,1 21 15,-1 1-15,-21 20 0,0-21 16,0 21-16,0-20 0,0 20 0,0-21 16,0 21-16,0-20 0,0 20 15,0-21-15,-21 0 0,-1 22 0,1-22 16,21 0-16,-21 0 0,0 0 16,21 0-1,0-42 16,21 0-31,0 21 0,0-21 16,1 0-16</inkml:trace>
  <inkml:trace contextRef="#ctx0" brushRef="#br0" timeOffset="21916.58">11070 3260 0,'0'0'15,"0"-64"1,0 43-16,0 0 16,-21 21-16,0 0 15,0 0-15,-1 0 0,1 0 16,0 0-16,-21 0 0,21 0 0,-22 21 16,22 0-16,0 0 15,-21 1-15,20-1 0,1 0 0,0 21 16,0-21-16,0 22 0,21-22 15,-21 0-15,21 0 0,0 22 0,0-22 16,0 0-16,0 0 0,21 0 16,0-21-16,0 21 15,0-21-15,0 0 0,1 0 16,-1 0-16,0-21 0,21 21 16,-21-21-16,1 0 0,20 0 0,-21 0 15,21-1-15,-20 1 0,-1-21 16,21 21-16,-21-22 0,0 1 0,1 21 15,-1-21-15,0 20 0,0-20 16,-21 21-16,0 0 0,0 0 16,-21 42-1,-21 0-15,20 0 16,1 0-16,0 22 0,0-1 0,0 0 16,0 1-16,-1-22 0,22 21 15,-21 0-15,21-20 0,0 20 0,0-21 16,0 0-16,0 0 0,0 1 0,21-1 15,1 0-15,-1-21 0,0 0 16,-21 21-16,21-21 0,0 0 0,0 0 16,1 0-16,-1 0 15,21-21-15,-21 21 0,0-21 0,1 0 16,-1-22-16,21 22 0</inkml:trace>
  <inkml:trace contextRef="#ctx0" brushRef="#br0" timeOffset="22252.35">11705 2498 0,'0'0'0,"-21"0"16,21 21-16,-21-21 15,21 21-15,-21 0 0,-1 22 0,22-22 16,0 21-16,-21 0 0,0 1 0,21-1 15,-21 0-15,21 1 0,0-1 16,-21 0-16,0 22 0,-1-22 0,22 22 16,0-22-16,-21 22 0,21-22 15,-21 21-15,21-20 0,-21-1 0,21-21 16,0 22-16,0-1 0,0-21 16,-21 0-16,21 0 0,0 1 0,0-1 15,21-42 16,0-1-15,0 1-16,0 0 0,22-21 16</inkml:trace>
  <inkml:trace contextRef="#ctx0" brushRef="#br0" timeOffset="22660.11">11853 3260 0,'21'0'31,"1"0"-31,-1 0 0,0 0 16,0 0-16,0 0 0,0 0 15,1-21-15,-1 21 16,0-22-16,0 1 0,0 21 0,0-21 16,-21 0-16,0 0 15,0 0-15,-21 21 31,0 0-31,0 0 0,0 0 16,0 21-16,-1-21 0,1 21 0,0 0 16,0 0-16,0 0 0,21 1 15,-21-1-15,-1 0 0,22 0 0,-21 0 16,21 0-16,0 1 16,0-1-16,0 0 0,0 0 0,0 0 0,0 0 15,0 1 1,0-1-16,21 0 15,1-21 1,-1 0-16,0 0 16,0 0-16,0 0 0,22-21 0,-22 21 15,0-21-15,21-1 0,1 22 16</inkml:trace>
  <inkml:trace contextRef="#ctx0" brushRef="#br0" timeOffset="23096.03">12700 3069 0,'0'0'0,"0"-21"31,-21 21-31,0 0 0,-1 0 16,1 0-16,0 0 0,0 0 16,0 21-16,0-21 0,-1 21 15,1-21-15,21 22 0,-21-1 16,21 0-16,0 0 15,0 0-15,0 0 16,21 1-16,0-22 0,1 21 16,-1-21-16,0 21 0,0-21 0,0 21 15,22 0-15,-22-21 16,0 21-16,0 1 0,0-22 0,0 21 16,1-21-16,-22 21 0,0 0 0,0 0 15,0 0 1,0 1-16,-22-22 15,1 21-15,0 0 0,0-21 16,0 0-16,0 21 0,-1-21 16,1 0-16,0 0 15,0 0-15,0 0 16,0 0-16,-1 0 16,22-21-1,0 0-15,0 0 16,0-1-16,0 1 0,0 0 15</inkml:trace>
  <inkml:trace contextRef="#ctx0" brushRef="#br0" timeOffset="23456.13">11451 2879 0,'0'0'15,"21"0"-15,0 0 16,1 0-16,-1-21 0,21 21 16,0 0-16,1 0 0,20-22 0,-20 22 15,20 0-15,1 0 0,-1-21 16,1 21-16,-1-21 0,1 21 0,-22 0 15,0 0-15,1 0 0,-1-21 16,-21 21-16,0 0 0,0 0 0,1 0 16,-1-21-16,-21 0 31,21 21-31,0 0 0,-21-22 16</inkml:trace>
  <inkml:trace contextRef="#ctx0" brushRef="#br0" timeOffset="24579.98">6921 6244 0,'0'0'16,"-21"-21"-16,21 0 0,-21 0 15,21 0-15,0-1 16,-21 22-16,0 0 15,21 22 1,0-1-16,0 0 16,0 0-16,-21 21 0,21 22 0,0-22 15,0 22-15,-22 20 0,22-20 16,0-1-16,-21 1 0,21 21 0,-21-22 16,21 1-16,0-1 0,0 1 15,0-1-15,0-21 0,0 22 0,0-1 16,0-20-16,0-1 0,0 0 15,0 1-15,0-1 0,-21-21 0,21 0 16,0 1-16,0-1 0,-21 0 0,21-42 63,0 0-63,0-22 0,21 22 0,-21-21 15,21-1-15,-21 1 0,21 0 0,0-1 16</inkml:trace>
  <inkml:trace contextRef="#ctx0" brushRef="#br0" timeOffset="25656.36">6879 6308 0,'0'-21'16,"21"21"15,0 0-31,1 0 16,-1 0-16,0 0 15,21 0-15,-21-22 0,1 22 0,20 0 16,-21 0-16,21 0 0,1 0 15,-1-21-15,0 21 0,1 0 0,-1 0 16,22 0-16,20 0 16,-20 0-16,20 0 0,1 0 0,21 0 15,-21 0-15,20 0 0,-20 0 0,21 0 16,0 0-16,0 0 0,-1 0 16,1 0-16,21 0 0,-21 0 0,21 0 15,-21 0-15,0-21 0,0 21 16,-1 0-16,22 0 0,-21 0 0,21 0 15,-21 0-15,0 0 0,0 0 16,-22 0-16,1 0 0,-21 0 0,20 0 16,-20 0-16,-22 0 0,22 0 0,-22 0 15,0 0-15,1 0 0,-1 0 16,-21 0-16,0 0 0,0 0 16,1 0-16,-1 0 0,0 0 15,-21 21 16,0 0-31,0 1 0,0-1 16,0 0-16,0 0 0,0 21 16,0-20-16,0-1 0,0 21 15,0 0-15,0 1 0,0-22 0,0 21 16,0 1-16,0-1 0,0 0 16,0 1-16,0-22 0,0 21 0,0 0 15,0 1-15,0-22 0,0 21 16,-21 1-16,21-22 0,0 21 15,-21 0-15,21-20 0,0 20 0,0 0 16,0-21-16,0 22 0,0-22 16,0 0-16,0 0 0,-22 22 0,22-22 15,0 0-15,-21-21 0,21 21 0,0 0 16,0 0-16,0 1 0,-21-1 16,0 0-16,0-21 15,0 0-15,-1 21 16,1-21-16,0 0 0,0 0 0,0 0 15,-22 21-15,22-21 0,-21 0 0,0 0 16,-22 0-16,22 0 0,-22 0 16,-20 0-16,20 0 0,-42 0 15,22 0-15,-1-21 0,-21 21 0,0 0 16,0-21-16,1 21 0,-22 0 16,21 0-16,-21-21 0,0 21 0,0 0 15,21-21-15,0 21 0,0 0 16,0 0-16,22 0 0,-22 0 0,0 0 15,21 0-15,-20 0 0,20 0 0,21 0 16,-20 0-16,20 0 0,1 0 16,20 0-16,-20 0 0,21 21 0,20-21 15,-20 0-15,21 0 0,0 21 16,0-21-16,-1 0 0,1 0 0,0 0 16,0 0-1</inkml:trace>
  <inkml:trace contextRef="#ctx0" brushRef="#br0" timeOffset="29464.59">6816 7599 0,'-22'0'62,"1"0"-62,21 21 16,-21-21-16,0 0 16,0 0-16,0 0 15,-1 0-15,1 0 16,0 0 15,42 0 16,22 0-47,-22 0 16,21 0-16,0 0 0,1 0 0,-1 0 15,0 0-15,22 0 0,-22 0 16,1 0-16,20-21 0,-21 21 0,1 0 15,20 0-15,-20 0 0,-1 0 0,0-21 16,1 21-16,-1 0 0,0 0 16,-21 0-16,1 0 0,-1 0 15,0 0-15,0 0 16,-42-21 15,0 21-15,0 0-16,-1 0 0</inkml:trace>
  <inkml:trace contextRef="#ctx0" brushRef="#br0" timeOffset="30584.83">6646 8636 0,'-21'0'16,"0"0"-1,21-21-15,-21 21 16,0 0-16,-1 0 16,1 0-1,0-21-15,0 21 0,0 0 16,0 0-16,-1 0 16,1 0-1,42 0 32,1 0-47,-1 0 0,21 0 16,0 0-16,1 0 0,-1 0 15,22 0-15,-1 0 0,1 0 0,-1 0 16,1 0-16,20 0 0,-20 0 16,20 0-16,1 0 0,0 0 0,-1 0 15,22 0-15,0 0 0,0 0 0,21 0 16,-21 0-16,0 0 0,-1 0 15,22 0-15,-21 0 0,0 0 0,21 0 16,0 0-16,-21 21 0,21-21 16,-21 0-16,0 0 0,-1 0 15,22 21-15,-21-21 0,0 0 0,0 0 16,0 0-16,0 0 0,-1 0 16,1 0-16,-21 0 0,0 0 0,-1 0 15,1 0-15,0 0 0,-1 0 0,-20 0 16,20 0-16,-20 0 0,-1 0 15,1 0-15,-22 0 0,1 0 0,-1 0 16,-21 0-16,0 0 0,0 0 0,1 0 16,-22-21 15,-22 21-31,1 0 0,21-21 16,-21 21-16,0 0 0,0-21 15,0 21-15,-1-22 0,1 1 0,0 21 16,0-21-16</inkml:trace>
  <inkml:trace contextRef="#ctx0" brushRef="#br0" timeOffset="31020.71">10541 8424 0,'0'0'0,"21"0"15,0 22-15,0-22 0,1 0 16,-1 0-16,0 21 0,0-21 0,21 0 16,-20 0-16,20 0 0,0 0 15,-21 0-15,22 21 0,-1-21 0,-21 0 16,22 0-16,-22 0 0,0 0 0,21 0 16,-21 0-16,1 0 15,-22 21-15,0 0 16,-22 0-1,1-21-15,0 22 0,0-1 0,0 0 16,-22 0-16,22 0 0,-21 0 16,0 22-16,20-22 0,-20 21 15,0 1-15,21-1 0,-22-21 0,1 21 16,0 1-16,20-22 0,-20 0 0,21 21 16,0-20-16,0-22 0,-1 21 15,22 0-15,-21-21 0,21 21 16,0-42 15,21 21-31,-21-21 16,22 0-16,20-1 15,-21 1-15</inkml:trace>
  <inkml:trace contextRef="#ctx0" brushRef="#br0" timeOffset="31688.33">11345 8297 0,'0'0'0,"0"-105"32,21 83-32,-21 1 0,22 0 15,-1 0-15,0 0 0,0 21 16,0-21-16,0 21 0,1 0 15,20 0-15,-21 0 0,0 0 16,0 0-16,1 0 0,-1 21 0,0 0 16,0 0-16,0 0 0,-21 22 0,0-22 15,0 21-15,0-21 0,0 22 16,0-22-16,0 21 0,-21-21 0,0 22 16,0-22-16,0 0 0,21 0 0,-22 0 15,1 0-15,0 1 0,0-1 16,21 0-16,-21-21 0,21 21 15,-21-21-15,21-21 47,21 0-47,0 0 0,0-1 16,0 22-16,0-21 0,1-21 16,20 21-16,-21 0 0,21-22 0,-20 1 15,20 21-15,0-22 0,1 1 16,-22 0-16,21 21 0,-21-22 0,22 1 15,-22 21-15,0 0 0,-21-1 0,0 44 32,-21-22-17,0 21-15,-22 21 0,22-21 16,0 22-16,-21-1 0,20-21 0,-20 21 16,21 1-16,0-22 0,0 21 0,21-21 15,0 22-15,-22-22 0,22 0 16,0 0-16,0 0 0,0 1 0,0-1 15,22 0-15,-1-21 0,0 21 0,21-21 16,-21 0-16,22 21 0,-1-21 16,0 0-16,22 0 0,-22 0 0,22 0 15,-22 0-15,22-21 0,-22 21 0,0-21 16,1 0-16,-1 0 0,-21-1 16,0 1-16,0 0 0,1 0 15</inkml:trace>
  <inkml:trace contextRef="#ctx0" brushRef="#br0" timeOffset="32612.1">5884 6033 0,'0'0'0,"0"-22"16,0 1-16,21 21 15,-21-21-15,0 42 47,0 0-47,0 1 16,-21 20-16,0-21 0,21 21 16,0 1-16,0-1 0,-21 0 0,0 22 15,21-1-15,0 1 0,0-1 16,0 1-16,-21-1 0,21 1 0,0-1 15,0-20-15,0 20 0,0-20 0,0-1 16,0 0-16,0 1 0,0-1 16,0-21-16,0 21 0,0 1 0,0-22 15,0 0-15,0 0 0,0 0 16,0 1-16,0-1 16,0-42 15,21 21-31,-21-22 15,0 1-15,0 0 0,0 0 0,0 0 16</inkml:trace>
  <inkml:trace contextRef="#ctx0" brushRef="#br0" timeOffset="33195.76">6011 6011 0,'0'0'0,"-21"0"0,0 0 0,0 22 16,0-1-16,-1 0 0,1 0 0,-21 0 16,21 0-16,0 22 0,-1-22 0,1 21 15,-21-21-15,21 22 0,0-1 16,-1 0-16,-20-20 0,21 20 0,0-21 15,0 21-15,-1-20 0,22-1 16,0 0-16,-21 0 0,21 0 16,21-21 15,-21-21-31,22 0 0,-1 0 16,0 0-16,0-1 0,0 1 15,0 0-15,22-21 0,-22 21 0,21-22 16,-21 22-16,22-21 0,-22-1 15,0 22-15,21-21 0,-20 21 0,-1 0 16,0-1-16,0 1 0,0 0 16,0 0-16,1 0 0,-1 21 31,-21 21-15,0 0-16,0 0 0,0 0 15,0 1-15,21-1 0,-21 0 16,0 0-16,21 0 0,-21 22 0,21-22 15,-21 0-15,0 21 0,0-21 16,21 1-16,-21-1 0,0 0 0,22 0 16,-22 0-16,0 0 0,0 1 15,0-44 32</inkml:trace>
  <inkml:trace contextRef="#ctx0" brushRef="#br0" timeOffset="34356.11">3323 5906 0,'0'-22'15,"0"1"1,21 0-16,-21 0 16,21 0-16,1-22 0,-22 22 15,21 0-15,0-21 0,-21 21 0,21-1 16,0-20-16,0 21 0,-21 0 15,22 0-15,-1 21 0,-21-22 0,0 1 16,21 21 0,-21 21-16,0 1 0,0-1 15,0 0-15,0 21 0,-21-21 16,21 22-16,0-1 0,-21-21 0,-1 22 16,22-22-16,0 0 0,0 21 15,0-21-15,0 1 0,0-1 0,0 0 16,0 0-16,22-21 15,-1 0-15,0 0 16,21 0-16,-21 0 0,1 0 16,-1 0-16,0 0 0,21-21 0,-21 21 15,1-21-15,20 0 0,-21-1 16,0-20-16,22 21 0,-22-21 0,0 20 16,0-20-16,0 21 0,0-21 15,-21 20-15,0-20 0,22 21 0,-22 0 16,0 0-16,21-1 0,-21 1 15,-21 42 17,21 1-32,-22-1 0,22 0 0,0 21 15,0 1-15,-21-1 16,21 0-16,0 1 0,0-1 0,-21 21 16,21-20-16,0 20 0,0-20 0,0-1 15,0 21-15,0-20 0,0-1 16,0 22-16,0-1 0,0-21 0,0 22 15,0-1-15,0 1 0,0-1 16,21-20-16,-21 20 0,21-20 0,-21-1 16,0 0-16,0 1 0,22-1 15,-22 0-15,0 1 0,0-1 16,0-21-16,0 21 0,0-20 0,0 20 0,0-21 16,0 0-1,0 0-15,-22-21 0,1 22 16,0-22-16,0 0 0,0 0 15,-22 0-15,22-22 0,-21 22 0,0-21 16,-1-21-16,1 21 0,0 0 0,-1-22 16,1 1-16,0 21 0,-1-22 15,22 1-15,-21-21 0,21 20 0,-1-20 16,22-1-16,0 1 0,0-1 16,0-20-16,0 20 0,22 1 0,20-1 15,-21 1-15,21-1 16,1 22-16,-1-1 0,0 1 0,1 0 15,-1 21-15,0-1 0,1 1 16,-1 0-16,-21 0 0,22 0 0,-22 0 16,21 21-16,-21-22 0,0 22 15,1 0-15,-1-21 0,0 21 0,-21-21 16,21 21-16,-21-21 16,0 0-16,0 0 15,-21 21 1,0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8FF4-E3E9-4BE2-BCA6-C85E2628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446D9-086A-40EF-8676-807AB8860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7950-4E43-4D0D-A3AD-0BB3E56C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027A-7CB8-4189-9C1C-569B2009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C000-4B38-410D-A4A6-1B567808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0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613F-1D9A-4DEF-A71C-BAC5095B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87175-C292-4DDE-BF3F-EC7BE3CD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8A07F-E493-4757-B196-0D293395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8B19-3622-42CA-B3CE-8D69C86E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475-1113-47B6-A91E-D65B66BE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C9408-C971-4F62-80F4-52CD18F42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49469-D9B9-4F81-86C6-598208545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9ED1-912C-4E73-B529-8A3EC7BA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FBCB-215F-4E82-AB5A-5CF2B065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5BD0-7F78-42F9-B8DF-3E1873EE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8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B366-1054-4974-864D-470F04AF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EF0B-74AD-4790-A3F0-6A6254E8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1214-B4C5-4E69-96B8-9B9AC1DC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FB9A-6BCC-4BAA-BF0C-40E23629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D5B4-9A4C-4BC1-B7DE-4834E9A0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2B08-8D27-4EAE-A81C-C4334BE9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5A26E-35CA-4F56-816D-E50D5290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B218-42AC-4723-8C6A-2613A66D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F194-9652-406A-A029-0E2A78B9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507B-E2E0-44FA-ABA6-B283615D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E9FD-4E1A-477B-B935-8F3D750D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0683-D743-44DE-B68E-972F5CE7C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D26A4-09EA-402A-ADAB-47D5A8BD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E2291-76CA-4D92-95C2-DC675CCE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641D6-5EC9-4F1F-88CD-77BBAFB2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967F-DECD-41E7-AE1A-BE6E79C4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6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D173-9BF3-49B8-B997-4F1810CF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81746-696C-490B-AC8B-2E0CFCA39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C884A-6B2A-4441-BFED-6E732B95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6B900-14C3-4E43-AF27-A74D18D3A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92279-A505-4E73-891E-2ACCD0689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B6B06-C81A-4A9A-9A07-2C510357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EE9B1-D4C0-4C92-BC7F-A2A0C58F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2F740-6A9C-4116-817D-D4AF33AB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3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8EC0-7CF5-4953-A88A-1191DE59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00E02-9902-4A28-B9E7-FD30EAD5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D2794-C9A7-49D9-B652-AE8AD73A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C5838-C87D-42F8-A265-09B71026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8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A9EA-12F4-4C51-B7F4-EAC111D1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7B457-3A73-4F91-88FD-00977CC3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F36D5-282F-42B3-8D9F-2744C75D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7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9C48-2BFD-4738-9D03-3517E689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FAB8-B05D-4E9E-887B-25FE6060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465F5-329C-486B-89B4-765AA9F41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35951-B449-440C-A425-27BBA10A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F772C-50A7-4E03-814D-3951D7BF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1C0AC-F386-41DB-9F13-9855A486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7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B3E7-B552-4D77-8AE2-14F85B69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7F879-DB92-4E51-967D-E1ED2516E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D0721-2086-427A-94E7-4A9B25ED2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3405F-C1A2-46D9-B73D-7DBA2F59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7E2BB-A462-4430-9A8C-0800A479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5CA13-0159-48D0-B0FE-683B930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6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83BBB-8D90-4ADB-9A2C-01F3CED9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933F6-F34B-4283-B73A-456675429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4DAD-6EB6-4BCF-9CF9-2C9C3A5E8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E7C2B-239F-439F-98C3-552B3BD1ADB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5E4D-03A5-43A6-8296-C34EFD969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97CF-0BB1-41AF-B120-73CC4BFD7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C483-C78F-4EF5-BECD-08A6446D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0DF-0219-4771-8F3F-0417BA4C6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0FE5-778D-4CF1-B231-644198698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90CF1B-08F3-43C5-814D-84C7171F821B}"/>
                  </a:ext>
                </a:extLst>
              </p14:cNvPr>
              <p14:cNvContentPartPr/>
              <p14:nvPr/>
            </p14:nvContentPartPr>
            <p14:xfrm>
              <a:off x="350640" y="83880"/>
              <a:ext cx="605052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90CF1B-08F3-43C5-814D-84C7171F8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74520"/>
                <a:ext cx="606924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57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0DF-0219-4771-8F3F-0417BA4C6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0FE5-778D-4CF1-B231-644198698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E67561-444B-493B-8648-DA8E79E92E03}"/>
                  </a:ext>
                </a:extLst>
              </p14:cNvPr>
              <p14:cNvContentPartPr/>
              <p14:nvPr/>
            </p14:nvContentPartPr>
            <p14:xfrm>
              <a:off x="159840" y="0"/>
              <a:ext cx="9754200" cy="506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E67561-444B-493B-8648-DA8E79E92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-9360"/>
                <a:ext cx="9772920" cy="50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E75651-A98F-4420-886E-8B814896B38C}"/>
                  </a:ext>
                </a:extLst>
              </p14:cNvPr>
              <p14:cNvContentPartPr/>
              <p14:nvPr/>
            </p14:nvContentPartPr>
            <p14:xfrm>
              <a:off x="175320" y="2575440"/>
              <a:ext cx="922320" cy="200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E75651-A98F-4420-886E-8B814896B3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60" y="2566080"/>
                <a:ext cx="941040" cy="20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FA8B44-DD12-4012-BA66-A35C5E7A2D1C}"/>
                  </a:ext>
                </a:extLst>
              </p14:cNvPr>
              <p14:cNvContentPartPr/>
              <p14:nvPr/>
            </p14:nvContentPartPr>
            <p14:xfrm>
              <a:off x="3154680" y="2461320"/>
              <a:ext cx="1288080" cy="193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FA8B44-DD12-4012-BA66-A35C5E7A2D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5320" y="2451960"/>
                <a:ext cx="1306800" cy="19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49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0DF-0219-4771-8F3F-0417BA4C6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0FE5-778D-4CF1-B231-644198698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AF2B3A-F209-406E-B130-B5817AF5E818}"/>
                  </a:ext>
                </a:extLst>
              </p14:cNvPr>
              <p14:cNvContentPartPr/>
              <p14:nvPr/>
            </p14:nvContentPartPr>
            <p14:xfrm>
              <a:off x="990720" y="175320"/>
              <a:ext cx="2743560" cy="37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AF2B3A-F209-406E-B130-B5817AF5E8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165960"/>
                <a:ext cx="27622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00C2B7-D505-4400-B336-99EB9F6FDDBA}"/>
                  </a:ext>
                </a:extLst>
              </p14:cNvPr>
              <p14:cNvContentPartPr/>
              <p14:nvPr/>
            </p14:nvContentPartPr>
            <p14:xfrm>
              <a:off x="906840" y="800280"/>
              <a:ext cx="7231680" cy="213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00C2B7-D505-4400-B336-99EB9F6FDD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480" y="790920"/>
                <a:ext cx="7250400" cy="21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98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0DF-0219-4771-8F3F-0417BA4C6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0FE5-778D-4CF1-B231-644198698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449FFE-AB52-4149-9D5D-D301A85737C8}"/>
                  </a:ext>
                </a:extLst>
              </p14:cNvPr>
              <p14:cNvContentPartPr/>
              <p14:nvPr/>
            </p14:nvContentPartPr>
            <p14:xfrm>
              <a:off x="914400" y="129600"/>
              <a:ext cx="3238920" cy="205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449FFE-AB52-4149-9D5D-D301A85737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120240"/>
                <a:ext cx="3257640" cy="20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885095-8464-44B7-8BF4-0F76D2D63BF2}"/>
                  </a:ext>
                </a:extLst>
              </p14:cNvPr>
              <p14:cNvContentPartPr/>
              <p14:nvPr/>
            </p14:nvContentPartPr>
            <p14:xfrm>
              <a:off x="1882080" y="2179440"/>
              <a:ext cx="2598840" cy="265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885095-8464-44B7-8BF4-0F76D2D63B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720" y="2170080"/>
                <a:ext cx="2617560" cy="26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5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0DF-0219-4771-8F3F-0417BA4C6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0FE5-778D-4CF1-B231-644198698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9407BD-2BDF-4957-B095-5C88A3F80C8E}"/>
                  </a:ext>
                </a:extLst>
              </p14:cNvPr>
              <p14:cNvContentPartPr/>
              <p14:nvPr/>
            </p14:nvContentPartPr>
            <p14:xfrm>
              <a:off x="601920" y="137160"/>
              <a:ext cx="4001040" cy="315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9407BD-2BDF-4957-B095-5C88A3F80C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27800"/>
                <a:ext cx="4019760" cy="31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05F005-6300-4FE5-AA69-D7AF31CF3A22}"/>
                  </a:ext>
                </a:extLst>
              </p14:cNvPr>
              <p14:cNvContentPartPr/>
              <p14:nvPr/>
            </p14:nvContentPartPr>
            <p14:xfrm>
              <a:off x="2133720" y="3802320"/>
              <a:ext cx="3231000" cy="99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05F005-6300-4FE5-AA69-D7AF31CF3A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360" y="3792960"/>
                <a:ext cx="324972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31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0DF-0219-4771-8F3F-0417BA4C6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0FE5-778D-4CF1-B231-644198698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4C225D-F4C6-47D2-B818-80EA467F269F}"/>
                  </a:ext>
                </a:extLst>
              </p14:cNvPr>
              <p14:cNvContentPartPr/>
              <p14:nvPr/>
            </p14:nvContentPartPr>
            <p14:xfrm>
              <a:off x="746640" y="640080"/>
              <a:ext cx="3970440" cy="239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4C225D-F4C6-47D2-B818-80EA467F26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630720"/>
                <a:ext cx="3989160" cy="24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11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2021-09-27T04:27:50Z</dcterms:created>
  <dcterms:modified xsi:type="dcterms:W3CDTF">2021-09-27T04:28:06Z</dcterms:modified>
</cp:coreProperties>
</file>