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Teko SemiBold"/>
      <p:regular r:id="rId20"/>
      <p:bold r:id="rId21"/>
    </p:embeddedFont>
    <p:embeddedFont>
      <p:font typeface="Teko"/>
      <p:regular r:id="rId22"/>
      <p:bold r:id="rId23"/>
    </p:embeddedFont>
    <p:embeddedFont>
      <p:font typeface="PT Serif"/>
      <p:regular r:id="rId24"/>
      <p:bold r:id="rId25"/>
      <p:italic r:id="rId26"/>
      <p:boldItalic r:id="rId27"/>
    </p:embeddedFont>
    <p:embeddedFont>
      <p:font typeface="Didact Gothic"/>
      <p:regular r:id="rId28"/>
    </p:embeddedFont>
    <p:embeddedFont>
      <p:font typeface="Thasadith"/>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583AB44-175C-49CD-9FDA-1E62C625A3E1}">
  <a:tblStyle styleId="{3583AB44-175C-49CD-9FDA-1E62C625A3E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TekoSemiBold-regular.fntdata"/><Relationship Id="rId22" Type="http://schemas.openxmlformats.org/officeDocument/2006/relationships/font" Target="fonts/Teko-regular.fntdata"/><Relationship Id="rId21" Type="http://schemas.openxmlformats.org/officeDocument/2006/relationships/font" Target="fonts/TekoSemiBold-bold.fntdata"/><Relationship Id="rId24" Type="http://schemas.openxmlformats.org/officeDocument/2006/relationships/font" Target="fonts/PTSerif-regular.fntdata"/><Relationship Id="rId23" Type="http://schemas.openxmlformats.org/officeDocument/2006/relationships/font" Target="fonts/Tek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erif-italic.fntdata"/><Relationship Id="rId25" Type="http://schemas.openxmlformats.org/officeDocument/2006/relationships/font" Target="fonts/PTSerif-bold.fntdata"/><Relationship Id="rId28" Type="http://schemas.openxmlformats.org/officeDocument/2006/relationships/font" Target="fonts/DidactGothic-regular.fntdata"/><Relationship Id="rId27" Type="http://schemas.openxmlformats.org/officeDocument/2006/relationships/font" Target="fonts/PTSerif-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Thasadith-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Thasadith-italic.fntdata"/><Relationship Id="rId30" Type="http://schemas.openxmlformats.org/officeDocument/2006/relationships/font" Target="fonts/Thasadith-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Thasadith-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10938bab5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10938bab5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10938bab5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10938bab5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72ece8e9cf_0_2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72ece8e9cf_0_2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72ece8e9cf_0_1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72ece8e9cf_0_1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1079de87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1079de87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079de876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1079de876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72ece8e9cf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2ece8e9cf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079de876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1079de876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72ece8e9cf_0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72ece8e9cf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72ece8e9cf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2ece8e9cf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72ece8e9cf_0_1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2ece8e9cf_0_1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72ece8e9cf_0_2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72ece8e9cf_0_2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0938bab5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10938bab5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rot="669">
            <a:off x="3804326" y="2649975"/>
            <a:ext cx="4623000" cy="1692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6000"/>
            </a:lvl1pPr>
            <a:lvl2pPr lvl="1" rtl="0" algn="ctr">
              <a:spcBef>
                <a:spcPts val="0"/>
              </a:spcBef>
              <a:spcAft>
                <a:spcPts val="0"/>
              </a:spcAft>
              <a:buSzPts val="5200"/>
              <a:buFont typeface="Thasadith"/>
              <a:buNone/>
              <a:defRPr sz="5200">
                <a:latin typeface="Thasadith"/>
                <a:ea typeface="Thasadith"/>
                <a:cs typeface="Thasadith"/>
                <a:sym typeface="Thasadith"/>
              </a:defRPr>
            </a:lvl2pPr>
            <a:lvl3pPr lvl="2" rtl="0" algn="ctr">
              <a:spcBef>
                <a:spcPts val="0"/>
              </a:spcBef>
              <a:spcAft>
                <a:spcPts val="0"/>
              </a:spcAft>
              <a:buSzPts val="5200"/>
              <a:buFont typeface="Thasadith"/>
              <a:buNone/>
              <a:defRPr sz="5200">
                <a:latin typeface="Thasadith"/>
                <a:ea typeface="Thasadith"/>
                <a:cs typeface="Thasadith"/>
                <a:sym typeface="Thasadith"/>
              </a:defRPr>
            </a:lvl3pPr>
            <a:lvl4pPr lvl="3" rtl="0" algn="ctr">
              <a:spcBef>
                <a:spcPts val="0"/>
              </a:spcBef>
              <a:spcAft>
                <a:spcPts val="0"/>
              </a:spcAft>
              <a:buSzPts val="5200"/>
              <a:buFont typeface="Thasadith"/>
              <a:buNone/>
              <a:defRPr sz="5200">
                <a:latin typeface="Thasadith"/>
                <a:ea typeface="Thasadith"/>
                <a:cs typeface="Thasadith"/>
                <a:sym typeface="Thasadith"/>
              </a:defRPr>
            </a:lvl4pPr>
            <a:lvl5pPr lvl="4" rtl="0" algn="ctr">
              <a:spcBef>
                <a:spcPts val="0"/>
              </a:spcBef>
              <a:spcAft>
                <a:spcPts val="0"/>
              </a:spcAft>
              <a:buSzPts val="5200"/>
              <a:buFont typeface="Thasadith"/>
              <a:buNone/>
              <a:defRPr sz="5200">
                <a:latin typeface="Thasadith"/>
                <a:ea typeface="Thasadith"/>
                <a:cs typeface="Thasadith"/>
                <a:sym typeface="Thasadith"/>
              </a:defRPr>
            </a:lvl5pPr>
            <a:lvl6pPr lvl="5" rtl="0" algn="ctr">
              <a:spcBef>
                <a:spcPts val="0"/>
              </a:spcBef>
              <a:spcAft>
                <a:spcPts val="0"/>
              </a:spcAft>
              <a:buSzPts val="5200"/>
              <a:buFont typeface="Thasadith"/>
              <a:buNone/>
              <a:defRPr sz="5200">
                <a:latin typeface="Thasadith"/>
                <a:ea typeface="Thasadith"/>
                <a:cs typeface="Thasadith"/>
                <a:sym typeface="Thasadith"/>
              </a:defRPr>
            </a:lvl6pPr>
            <a:lvl7pPr lvl="6" rtl="0" algn="ctr">
              <a:spcBef>
                <a:spcPts val="0"/>
              </a:spcBef>
              <a:spcAft>
                <a:spcPts val="0"/>
              </a:spcAft>
              <a:buSzPts val="5200"/>
              <a:buFont typeface="Thasadith"/>
              <a:buNone/>
              <a:defRPr sz="5200">
                <a:latin typeface="Thasadith"/>
                <a:ea typeface="Thasadith"/>
                <a:cs typeface="Thasadith"/>
                <a:sym typeface="Thasadith"/>
              </a:defRPr>
            </a:lvl7pPr>
            <a:lvl8pPr lvl="7" rtl="0" algn="ctr">
              <a:spcBef>
                <a:spcPts val="0"/>
              </a:spcBef>
              <a:spcAft>
                <a:spcPts val="0"/>
              </a:spcAft>
              <a:buSzPts val="5200"/>
              <a:buFont typeface="Thasadith"/>
              <a:buNone/>
              <a:defRPr sz="5200">
                <a:latin typeface="Thasadith"/>
                <a:ea typeface="Thasadith"/>
                <a:cs typeface="Thasadith"/>
                <a:sym typeface="Thasadith"/>
              </a:defRPr>
            </a:lvl8pPr>
            <a:lvl9pPr lvl="8" rtl="0" algn="ctr">
              <a:spcBef>
                <a:spcPts val="0"/>
              </a:spcBef>
              <a:spcAft>
                <a:spcPts val="0"/>
              </a:spcAft>
              <a:buSzPts val="5200"/>
              <a:buFont typeface="Thasadith"/>
              <a:buNone/>
              <a:defRPr sz="5200">
                <a:latin typeface="Thasadith"/>
                <a:ea typeface="Thasadith"/>
                <a:cs typeface="Thasadith"/>
                <a:sym typeface="Thasadith"/>
              </a:defRPr>
            </a:lvl9pPr>
          </a:lstStyle>
          <a:p/>
        </p:txBody>
      </p:sp>
      <p:sp>
        <p:nvSpPr>
          <p:cNvPr id="10" name="Google Shape;10;p2"/>
          <p:cNvSpPr txBox="1"/>
          <p:nvPr>
            <p:ph idx="1" type="subTitle"/>
          </p:nvPr>
        </p:nvSpPr>
        <p:spPr>
          <a:xfrm rot="1457">
            <a:off x="4179302" y="4344076"/>
            <a:ext cx="4248000" cy="405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800"/>
              <a:buNone/>
              <a:defRPr sz="1400"/>
            </a:lvl1pPr>
            <a:lvl2pPr lvl="1" rtl="0" algn="ctr">
              <a:lnSpc>
                <a:spcPct val="100000"/>
              </a:lnSpc>
              <a:spcBef>
                <a:spcPts val="0"/>
              </a:spcBef>
              <a:spcAft>
                <a:spcPts val="0"/>
              </a:spcAft>
              <a:buSzPts val="2800"/>
              <a:buFont typeface="PT Serif"/>
              <a:buNone/>
              <a:defRPr sz="2800">
                <a:latin typeface="PT Serif"/>
                <a:ea typeface="PT Serif"/>
                <a:cs typeface="PT Serif"/>
                <a:sym typeface="PT Serif"/>
              </a:defRPr>
            </a:lvl2pPr>
            <a:lvl3pPr lvl="2" rtl="0" algn="ctr">
              <a:lnSpc>
                <a:spcPct val="100000"/>
              </a:lnSpc>
              <a:spcBef>
                <a:spcPts val="0"/>
              </a:spcBef>
              <a:spcAft>
                <a:spcPts val="0"/>
              </a:spcAft>
              <a:buSzPts val="2800"/>
              <a:buFont typeface="PT Serif"/>
              <a:buNone/>
              <a:defRPr sz="2800">
                <a:latin typeface="PT Serif"/>
                <a:ea typeface="PT Serif"/>
                <a:cs typeface="PT Serif"/>
                <a:sym typeface="PT Serif"/>
              </a:defRPr>
            </a:lvl3pPr>
            <a:lvl4pPr lvl="3" rtl="0" algn="ctr">
              <a:lnSpc>
                <a:spcPct val="100000"/>
              </a:lnSpc>
              <a:spcBef>
                <a:spcPts val="0"/>
              </a:spcBef>
              <a:spcAft>
                <a:spcPts val="0"/>
              </a:spcAft>
              <a:buSzPts val="2800"/>
              <a:buFont typeface="PT Serif"/>
              <a:buNone/>
              <a:defRPr sz="2800">
                <a:latin typeface="PT Serif"/>
                <a:ea typeface="PT Serif"/>
                <a:cs typeface="PT Serif"/>
                <a:sym typeface="PT Serif"/>
              </a:defRPr>
            </a:lvl4pPr>
            <a:lvl5pPr lvl="4" rtl="0" algn="ctr">
              <a:lnSpc>
                <a:spcPct val="100000"/>
              </a:lnSpc>
              <a:spcBef>
                <a:spcPts val="0"/>
              </a:spcBef>
              <a:spcAft>
                <a:spcPts val="0"/>
              </a:spcAft>
              <a:buSzPts val="2800"/>
              <a:buFont typeface="PT Serif"/>
              <a:buNone/>
              <a:defRPr sz="2800">
                <a:latin typeface="PT Serif"/>
                <a:ea typeface="PT Serif"/>
                <a:cs typeface="PT Serif"/>
                <a:sym typeface="PT Serif"/>
              </a:defRPr>
            </a:lvl5pPr>
            <a:lvl6pPr lvl="5" rtl="0" algn="ctr">
              <a:lnSpc>
                <a:spcPct val="100000"/>
              </a:lnSpc>
              <a:spcBef>
                <a:spcPts val="0"/>
              </a:spcBef>
              <a:spcAft>
                <a:spcPts val="0"/>
              </a:spcAft>
              <a:buSzPts val="2800"/>
              <a:buFont typeface="PT Serif"/>
              <a:buNone/>
              <a:defRPr sz="2800">
                <a:latin typeface="PT Serif"/>
                <a:ea typeface="PT Serif"/>
                <a:cs typeface="PT Serif"/>
                <a:sym typeface="PT Serif"/>
              </a:defRPr>
            </a:lvl6pPr>
            <a:lvl7pPr lvl="6" rtl="0" algn="ctr">
              <a:lnSpc>
                <a:spcPct val="100000"/>
              </a:lnSpc>
              <a:spcBef>
                <a:spcPts val="0"/>
              </a:spcBef>
              <a:spcAft>
                <a:spcPts val="0"/>
              </a:spcAft>
              <a:buSzPts val="2800"/>
              <a:buFont typeface="PT Serif"/>
              <a:buNone/>
              <a:defRPr sz="2800">
                <a:latin typeface="PT Serif"/>
                <a:ea typeface="PT Serif"/>
                <a:cs typeface="PT Serif"/>
                <a:sym typeface="PT Serif"/>
              </a:defRPr>
            </a:lvl7pPr>
            <a:lvl8pPr lvl="7" rtl="0" algn="ctr">
              <a:lnSpc>
                <a:spcPct val="100000"/>
              </a:lnSpc>
              <a:spcBef>
                <a:spcPts val="0"/>
              </a:spcBef>
              <a:spcAft>
                <a:spcPts val="0"/>
              </a:spcAft>
              <a:buSzPts val="2800"/>
              <a:buFont typeface="PT Serif"/>
              <a:buNone/>
              <a:defRPr sz="2800">
                <a:latin typeface="PT Serif"/>
                <a:ea typeface="PT Serif"/>
                <a:cs typeface="PT Serif"/>
                <a:sym typeface="PT Serif"/>
              </a:defRPr>
            </a:lvl8pPr>
            <a:lvl9pPr lvl="8" rtl="0" algn="ctr">
              <a:lnSpc>
                <a:spcPct val="100000"/>
              </a:lnSpc>
              <a:spcBef>
                <a:spcPts val="0"/>
              </a:spcBef>
              <a:spcAft>
                <a:spcPts val="0"/>
              </a:spcAft>
              <a:buSzPts val="2800"/>
              <a:buFont typeface="PT Serif"/>
              <a:buNone/>
              <a:defRPr sz="2800">
                <a:latin typeface="PT Serif"/>
                <a:ea typeface="PT Serif"/>
                <a:cs typeface="PT Serif"/>
                <a:sym typeface="PT Serif"/>
              </a:defRPr>
            </a:lvl9pPr>
          </a:lstStyle>
          <a:p/>
        </p:txBody>
      </p:sp>
      <p:grpSp>
        <p:nvGrpSpPr>
          <p:cNvPr id="11" name="Google Shape;11;p2"/>
          <p:cNvGrpSpPr/>
          <p:nvPr/>
        </p:nvGrpSpPr>
        <p:grpSpPr>
          <a:xfrm>
            <a:off x="716775" y="541300"/>
            <a:ext cx="2038111" cy="4076127"/>
            <a:chOff x="716775" y="541300"/>
            <a:chExt cx="2038111" cy="4076127"/>
          </a:xfrm>
        </p:grpSpPr>
        <p:sp>
          <p:nvSpPr>
            <p:cNvPr id="12" name="Google Shape;12;p2"/>
            <p:cNvSpPr/>
            <p:nvPr/>
          </p:nvSpPr>
          <p:spPr>
            <a:xfrm>
              <a:off x="716775" y="541300"/>
              <a:ext cx="679456" cy="679423"/>
            </a:xfrm>
            <a:custGeom>
              <a:rect b="b" l="l" r="r" t="t"/>
              <a:pathLst>
                <a:path extrusionOk="0" h="20443" w="20444">
                  <a:moveTo>
                    <a:pt x="0" y="0"/>
                  </a:moveTo>
                  <a:lnTo>
                    <a:pt x="0" y="4498"/>
                  </a:lnTo>
                  <a:lnTo>
                    <a:pt x="5724" y="10221"/>
                  </a:lnTo>
                  <a:lnTo>
                    <a:pt x="0" y="15945"/>
                  </a:lnTo>
                  <a:lnTo>
                    <a:pt x="0" y="20443"/>
                  </a:lnTo>
                  <a:lnTo>
                    <a:pt x="4498" y="20443"/>
                  </a:lnTo>
                  <a:lnTo>
                    <a:pt x="10222" y="14719"/>
                  </a:lnTo>
                  <a:lnTo>
                    <a:pt x="15945" y="20443"/>
                  </a:lnTo>
                  <a:lnTo>
                    <a:pt x="20443" y="20443"/>
                  </a:lnTo>
                  <a:lnTo>
                    <a:pt x="20443" y="15945"/>
                  </a:lnTo>
                  <a:lnTo>
                    <a:pt x="14720" y="10221"/>
                  </a:lnTo>
                  <a:lnTo>
                    <a:pt x="20443" y="4498"/>
                  </a:lnTo>
                  <a:lnTo>
                    <a:pt x="20443" y="0"/>
                  </a:lnTo>
                  <a:lnTo>
                    <a:pt x="15945" y="0"/>
                  </a:lnTo>
                  <a:lnTo>
                    <a:pt x="10222" y="5723"/>
                  </a:lnTo>
                  <a:lnTo>
                    <a:pt x="449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75463" y="541300"/>
              <a:ext cx="679423" cy="679423"/>
            </a:xfrm>
            <a:custGeom>
              <a:rect b="b" l="l" r="r" t="t"/>
              <a:pathLst>
                <a:path extrusionOk="0" h="20443" w="20443">
                  <a:moveTo>
                    <a:pt x="15900" y="4542"/>
                  </a:moveTo>
                  <a:lnTo>
                    <a:pt x="15900" y="15900"/>
                  </a:lnTo>
                  <a:lnTo>
                    <a:pt x="4544" y="15900"/>
                  </a:lnTo>
                  <a:lnTo>
                    <a:pt x="4544" y="4542"/>
                  </a:lnTo>
                  <a:close/>
                  <a:moveTo>
                    <a:pt x="0" y="0"/>
                  </a:moveTo>
                  <a:lnTo>
                    <a:pt x="0" y="20443"/>
                  </a:lnTo>
                  <a:lnTo>
                    <a:pt x="20443" y="20443"/>
                  </a:lnTo>
                  <a:lnTo>
                    <a:pt x="204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396196" y="3938004"/>
              <a:ext cx="679290" cy="679423"/>
            </a:xfrm>
            <a:custGeom>
              <a:rect b="b" l="l" r="r" t="t"/>
              <a:pathLst>
                <a:path extrusionOk="0" h="20443" w="20439">
                  <a:moveTo>
                    <a:pt x="15895" y="4544"/>
                  </a:moveTo>
                  <a:lnTo>
                    <a:pt x="15895" y="15901"/>
                  </a:lnTo>
                  <a:lnTo>
                    <a:pt x="4539" y="15901"/>
                  </a:lnTo>
                  <a:lnTo>
                    <a:pt x="4539" y="4544"/>
                  </a:lnTo>
                  <a:close/>
                  <a:moveTo>
                    <a:pt x="0" y="0"/>
                  </a:moveTo>
                  <a:lnTo>
                    <a:pt x="0" y="20443"/>
                  </a:lnTo>
                  <a:lnTo>
                    <a:pt x="20438" y="20443"/>
                  </a:lnTo>
                  <a:lnTo>
                    <a:pt x="204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16775" y="1899942"/>
              <a:ext cx="1358713" cy="679423"/>
            </a:xfrm>
            <a:custGeom>
              <a:rect b="b" l="l" r="r" t="t"/>
              <a:pathLst>
                <a:path extrusionOk="0" h="20443" w="40882">
                  <a:moveTo>
                    <a:pt x="36338" y="4543"/>
                  </a:moveTo>
                  <a:lnTo>
                    <a:pt x="36338" y="15901"/>
                  </a:lnTo>
                  <a:lnTo>
                    <a:pt x="4544" y="15901"/>
                  </a:lnTo>
                  <a:lnTo>
                    <a:pt x="4544" y="4543"/>
                  </a:lnTo>
                  <a:close/>
                  <a:moveTo>
                    <a:pt x="0" y="0"/>
                  </a:moveTo>
                  <a:lnTo>
                    <a:pt x="0" y="20443"/>
                  </a:lnTo>
                  <a:lnTo>
                    <a:pt x="40881" y="20443"/>
                  </a:lnTo>
                  <a:lnTo>
                    <a:pt x="40881" y="0"/>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396196" y="541300"/>
              <a:ext cx="679290" cy="679423"/>
            </a:xfrm>
            <a:custGeom>
              <a:rect b="b" l="l" r="r" t="t"/>
              <a:pathLst>
                <a:path extrusionOk="0" h="20443" w="20439">
                  <a:moveTo>
                    <a:pt x="10218" y="0"/>
                  </a:moveTo>
                  <a:cubicBezTo>
                    <a:pt x="4574" y="0"/>
                    <a:pt x="0" y="4574"/>
                    <a:pt x="0" y="10221"/>
                  </a:cubicBezTo>
                  <a:cubicBezTo>
                    <a:pt x="0" y="15864"/>
                    <a:pt x="4574" y="20443"/>
                    <a:pt x="10218" y="20443"/>
                  </a:cubicBezTo>
                  <a:cubicBezTo>
                    <a:pt x="15864" y="20443"/>
                    <a:pt x="20438" y="15864"/>
                    <a:pt x="20438" y="10221"/>
                  </a:cubicBezTo>
                  <a:cubicBezTo>
                    <a:pt x="20438" y="4574"/>
                    <a:pt x="15864" y="0"/>
                    <a:pt x="10218" y="0"/>
                  </a:cubicBez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16775" y="2579329"/>
              <a:ext cx="679456" cy="679456"/>
            </a:xfrm>
            <a:custGeom>
              <a:rect b="b" l="l" r="r" t="t"/>
              <a:pathLst>
                <a:path extrusionOk="0" h="20444" w="20444">
                  <a:moveTo>
                    <a:pt x="0" y="1"/>
                  </a:moveTo>
                  <a:lnTo>
                    <a:pt x="0" y="4499"/>
                  </a:lnTo>
                  <a:lnTo>
                    <a:pt x="5724" y="10222"/>
                  </a:lnTo>
                  <a:lnTo>
                    <a:pt x="0" y="15945"/>
                  </a:lnTo>
                  <a:lnTo>
                    <a:pt x="0" y="20443"/>
                  </a:lnTo>
                  <a:lnTo>
                    <a:pt x="4498" y="20443"/>
                  </a:lnTo>
                  <a:lnTo>
                    <a:pt x="10222" y="14716"/>
                  </a:lnTo>
                  <a:lnTo>
                    <a:pt x="15945" y="20443"/>
                  </a:lnTo>
                  <a:lnTo>
                    <a:pt x="20443" y="20443"/>
                  </a:lnTo>
                  <a:lnTo>
                    <a:pt x="20443" y="15945"/>
                  </a:lnTo>
                  <a:lnTo>
                    <a:pt x="14720" y="10222"/>
                  </a:lnTo>
                  <a:lnTo>
                    <a:pt x="20443" y="4499"/>
                  </a:lnTo>
                  <a:lnTo>
                    <a:pt x="20443" y="1"/>
                  </a:lnTo>
                  <a:lnTo>
                    <a:pt x="15945" y="1"/>
                  </a:lnTo>
                  <a:lnTo>
                    <a:pt x="10222" y="5725"/>
                  </a:lnTo>
                  <a:lnTo>
                    <a:pt x="44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396196" y="3258750"/>
              <a:ext cx="679290" cy="679290"/>
            </a:xfrm>
            <a:custGeom>
              <a:rect b="b" l="l" r="r" t="t"/>
              <a:pathLst>
                <a:path extrusionOk="0" h="20439" w="20439">
                  <a:moveTo>
                    <a:pt x="0" y="0"/>
                  </a:moveTo>
                  <a:lnTo>
                    <a:pt x="0" y="4494"/>
                  </a:lnTo>
                  <a:lnTo>
                    <a:pt x="5724" y="10218"/>
                  </a:lnTo>
                  <a:lnTo>
                    <a:pt x="0" y="15941"/>
                  </a:lnTo>
                  <a:lnTo>
                    <a:pt x="0" y="20438"/>
                  </a:lnTo>
                  <a:lnTo>
                    <a:pt x="4494" y="20438"/>
                  </a:lnTo>
                  <a:lnTo>
                    <a:pt x="10218" y="14716"/>
                  </a:lnTo>
                  <a:lnTo>
                    <a:pt x="15940" y="20438"/>
                  </a:lnTo>
                  <a:lnTo>
                    <a:pt x="20438" y="20438"/>
                  </a:lnTo>
                  <a:lnTo>
                    <a:pt x="20438" y="15941"/>
                  </a:lnTo>
                  <a:lnTo>
                    <a:pt x="14715" y="10218"/>
                  </a:lnTo>
                  <a:lnTo>
                    <a:pt x="20438" y="4494"/>
                  </a:lnTo>
                  <a:lnTo>
                    <a:pt x="20438" y="0"/>
                  </a:lnTo>
                  <a:lnTo>
                    <a:pt x="15940" y="0"/>
                  </a:lnTo>
                  <a:lnTo>
                    <a:pt x="10218" y="5724"/>
                  </a:lnTo>
                  <a:lnTo>
                    <a:pt x="44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075450" y="2579329"/>
              <a:ext cx="679423" cy="679456"/>
            </a:xfrm>
            <a:custGeom>
              <a:rect b="b" l="l" r="r" t="t"/>
              <a:pathLst>
                <a:path extrusionOk="0" h="20444" w="20443">
                  <a:moveTo>
                    <a:pt x="15900" y="4544"/>
                  </a:moveTo>
                  <a:lnTo>
                    <a:pt x="15900" y="15901"/>
                  </a:lnTo>
                  <a:lnTo>
                    <a:pt x="4544" y="15901"/>
                  </a:lnTo>
                  <a:lnTo>
                    <a:pt x="4544" y="4544"/>
                  </a:lnTo>
                  <a:close/>
                  <a:moveTo>
                    <a:pt x="0" y="1"/>
                  </a:moveTo>
                  <a:lnTo>
                    <a:pt x="0" y="20443"/>
                  </a:lnTo>
                  <a:lnTo>
                    <a:pt x="20443" y="20443"/>
                  </a:lnTo>
                  <a:lnTo>
                    <a:pt x="204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396208" y="2579329"/>
              <a:ext cx="679290" cy="679456"/>
            </a:xfrm>
            <a:custGeom>
              <a:rect b="b" l="l" r="r" t="t"/>
              <a:pathLst>
                <a:path extrusionOk="0" h="20444" w="20439">
                  <a:moveTo>
                    <a:pt x="10218" y="1"/>
                  </a:moveTo>
                  <a:cubicBezTo>
                    <a:pt x="4574" y="1"/>
                    <a:pt x="0" y="4575"/>
                    <a:pt x="0" y="10222"/>
                  </a:cubicBezTo>
                  <a:cubicBezTo>
                    <a:pt x="0" y="15864"/>
                    <a:pt x="4574" y="20443"/>
                    <a:pt x="10218" y="20443"/>
                  </a:cubicBezTo>
                  <a:cubicBezTo>
                    <a:pt x="15864" y="20443"/>
                    <a:pt x="20438" y="15864"/>
                    <a:pt x="20438" y="10222"/>
                  </a:cubicBezTo>
                  <a:cubicBezTo>
                    <a:pt x="20438" y="4575"/>
                    <a:pt x="15864" y="1"/>
                    <a:pt x="102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075450" y="1220687"/>
              <a:ext cx="679423" cy="679290"/>
            </a:xfrm>
            <a:custGeom>
              <a:rect b="b" l="l" r="r" t="t"/>
              <a:pathLst>
                <a:path extrusionOk="0" h="20439" w="20443">
                  <a:moveTo>
                    <a:pt x="10222" y="1"/>
                  </a:moveTo>
                  <a:cubicBezTo>
                    <a:pt x="4579" y="1"/>
                    <a:pt x="0" y="4574"/>
                    <a:pt x="0" y="10217"/>
                  </a:cubicBezTo>
                  <a:cubicBezTo>
                    <a:pt x="0" y="15865"/>
                    <a:pt x="4579" y="20438"/>
                    <a:pt x="10222" y="20438"/>
                  </a:cubicBezTo>
                  <a:cubicBezTo>
                    <a:pt x="15869" y="20438"/>
                    <a:pt x="20443" y="15865"/>
                    <a:pt x="20443" y="10217"/>
                  </a:cubicBezTo>
                  <a:cubicBezTo>
                    <a:pt x="20443" y="4574"/>
                    <a:pt x="15869" y="1"/>
                    <a:pt x="102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196" y="1220687"/>
              <a:ext cx="679290" cy="679290"/>
            </a:xfrm>
            <a:custGeom>
              <a:rect b="b" l="l" r="r" t="t"/>
              <a:pathLst>
                <a:path extrusionOk="0" h="20439" w="20439">
                  <a:moveTo>
                    <a:pt x="0" y="1"/>
                  </a:moveTo>
                  <a:lnTo>
                    <a:pt x="0" y="20438"/>
                  </a:lnTo>
                  <a:lnTo>
                    <a:pt x="204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075463" y="1899942"/>
              <a:ext cx="679423" cy="679423"/>
            </a:xfrm>
            <a:custGeom>
              <a:rect b="b" l="l" r="r" t="t"/>
              <a:pathLst>
                <a:path extrusionOk="0" h="20443" w="20443">
                  <a:moveTo>
                    <a:pt x="0" y="0"/>
                  </a:moveTo>
                  <a:lnTo>
                    <a:pt x="0" y="20443"/>
                  </a:lnTo>
                  <a:lnTo>
                    <a:pt x="204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 name="Google Shape;24;p2"/>
            <p:cNvGrpSpPr/>
            <p:nvPr/>
          </p:nvGrpSpPr>
          <p:grpSpPr>
            <a:xfrm>
              <a:off x="716788" y="1220687"/>
              <a:ext cx="679455" cy="679290"/>
              <a:chOff x="716788" y="1220687"/>
              <a:chExt cx="679455" cy="679290"/>
            </a:xfrm>
          </p:grpSpPr>
          <p:sp>
            <p:nvSpPr>
              <p:cNvPr id="25" name="Google Shape;25;p2"/>
              <p:cNvSpPr/>
              <p:nvPr/>
            </p:nvSpPr>
            <p:spPr>
              <a:xfrm>
                <a:off x="716788" y="1220687"/>
                <a:ext cx="196219" cy="679290"/>
              </a:xfrm>
              <a:custGeom>
                <a:rect b="b" l="l" r="r" t="t"/>
                <a:pathLst>
                  <a:path extrusionOk="0" h="20439" w="5904">
                    <a:moveTo>
                      <a:pt x="0" y="1"/>
                    </a:moveTo>
                    <a:lnTo>
                      <a:pt x="0" y="20438"/>
                    </a:lnTo>
                    <a:lnTo>
                      <a:pt x="5903" y="20438"/>
                    </a:lnTo>
                    <a:lnTo>
                      <a:pt x="59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199856" y="1220687"/>
                <a:ext cx="196386" cy="679290"/>
              </a:xfrm>
              <a:custGeom>
                <a:rect b="b" l="l" r="r" t="t"/>
                <a:pathLst>
                  <a:path extrusionOk="0" h="20439" w="5909">
                    <a:moveTo>
                      <a:pt x="1" y="1"/>
                    </a:moveTo>
                    <a:lnTo>
                      <a:pt x="1" y="20438"/>
                    </a:lnTo>
                    <a:lnTo>
                      <a:pt x="5908" y="20438"/>
                    </a:lnTo>
                    <a:lnTo>
                      <a:pt x="59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a:off x="2075450" y="3258750"/>
              <a:ext cx="679421" cy="679290"/>
              <a:chOff x="2075450" y="3258750"/>
              <a:chExt cx="679421" cy="679290"/>
            </a:xfrm>
          </p:grpSpPr>
          <p:sp>
            <p:nvSpPr>
              <p:cNvPr id="28" name="Google Shape;28;p2"/>
              <p:cNvSpPr/>
              <p:nvPr/>
            </p:nvSpPr>
            <p:spPr>
              <a:xfrm>
                <a:off x="2558519" y="3258750"/>
                <a:ext cx="196352" cy="679290"/>
              </a:xfrm>
              <a:custGeom>
                <a:rect b="b" l="l" r="r" t="t"/>
                <a:pathLst>
                  <a:path extrusionOk="0" h="20439" w="5908">
                    <a:moveTo>
                      <a:pt x="1" y="0"/>
                    </a:moveTo>
                    <a:lnTo>
                      <a:pt x="1" y="20438"/>
                    </a:lnTo>
                    <a:lnTo>
                      <a:pt x="5908" y="20438"/>
                    </a:lnTo>
                    <a:lnTo>
                      <a:pt x="5908" y="0"/>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075450" y="3258750"/>
                <a:ext cx="196352" cy="679290"/>
              </a:xfrm>
              <a:custGeom>
                <a:rect b="b" l="l" r="r" t="t"/>
                <a:pathLst>
                  <a:path extrusionOk="0" h="20439" w="5908">
                    <a:moveTo>
                      <a:pt x="0" y="0"/>
                    </a:moveTo>
                    <a:lnTo>
                      <a:pt x="0" y="20438"/>
                    </a:lnTo>
                    <a:lnTo>
                      <a:pt x="5907" y="20438"/>
                    </a:lnTo>
                    <a:lnTo>
                      <a:pt x="5907" y="0"/>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 name="Google Shape;30;p2"/>
            <p:cNvSpPr/>
            <p:nvPr/>
          </p:nvSpPr>
          <p:spPr>
            <a:xfrm>
              <a:off x="716775" y="3938004"/>
              <a:ext cx="679456" cy="679423"/>
            </a:xfrm>
            <a:custGeom>
              <a:rect b="b" l="l" r="r" t="t"/>
              <a:pathLst>
                <a:path extrusionOk="0" h="20443" w="20444">
                  <a:moveTo>
                    <a:pt x="0" y="0"/>
                  </a:moveTo>
                  <a:lnTo>
                    <a:pt x="0" y="20443"/>
                  </a:lnTo>
                  <a:lnTo>
                    <a:pt x="20443" y="0"/>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716788" y="3258750"/>
              <a:ext cx="679456" cy="679288"/>
              <a:chOff x="716788" y="3258750"/>
              <a:chExt cx="679456" cy="679288"/>
            </a:xfrm>
          </p:grpSpPr>
          <p:sp>
            <p:nvSpPr>
              <p:cNvPr id="32" name="Google Shape;32;p2"/>
              <p:cNvSpPr/>
              <p:nvPr/>
            </p:nvSpPr>
            <p:spPr>
              <a:xfrm>
                <a:off x="716788" y="3258750"/>
                <a:ext cx="679456" cy="196219"/>
              </a:xfrm>
              <a:custGeom>
                <a:rect b="b" l="l" r="r" t="t"/>
                <a:pathLst>
                  <a:path extrusionOk="0" h="5904" w="20444">
                    <a:moveTo>
                      <a:pt x="0" y="0"/>
                    </a:moveTo>
                    <a:lnTo>
                      <a:pt x="0" y="5904"/>
                    </a:lnTo>
                    <a:lnTo>
                      <a:pt x="20443" y="5904"/>
                    </a:lnTo>
                    <a:lnTo>
                      <a:pt x="204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16788" y="3741819"/>
                <a:ext cx="679456" cy="196219"/>
              </a:xfrm>
              <a:custGeom>
                <a:rect b="b" l="l" r="r" t="t"/>
                <a:pathLst>
                  <a:path extrusionOk="0" h="5904" w="20444">
                    <a:moveTo>
                      <a:pt x="0" y="1"/>
                    </a:moveTo>
                    <a:lnTo>
                      <a:pt x="0" y="5903"/>
                    </a:lnTo>
                    <a:lnTo>
                      <a:pt x="20443" y="5903"/>
                    </a:lnTo>
                    <a:lnTo>
                      <a:pt x="204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p:nvPr/>
          </p:nvSpPr>
          <p:spPr>
            <a:xfrm>
              <a:off x="2075450" y="4421073"/>
              <a:ext cx="679423" cy="196352"/>
            </a:xfrm>
            <a:custGeom>
              <a:rect b="b" l="l" r="r" t="t"/>
              <a:pathLst>
                <a:path extrusionOk="0" h="5908" w="20443">
                  <a:moveTo>
                    <a:pt x="0" y="1"/>
                  </a:moveTo>
                  <a:lnTo>
                    <a:pt x="0" y="5908"/>
                  </a:lnTo>
                  <a:lnTo>
                    <a:pt x="20443" y="5908"/>
                  </a:lnTo>
                  <a:lnTo>
                    <a:pt x="204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075450" y="3938004"/>
              <a:ext cx="679423" cy="196386"/>
            </a:xfrm>
            <a:custGeom>
              <a:rect b="b" l="l" r="r" t="t"/>
              <a:pathLst>
                <a:path extrusionOk="0" h="5909" w="20443">
                  <a:moveTo>
                    <a:pt x="0" y="0"/>
                  </a:moveTo>
                  <a:lnTo>
                    <a:pt x="0" y="5909"/>
                  </a:lnTo>
                  <a:lnTo>
                    <a:pt x="20443" y="5909"/>
                  </a:lnTo>
                  <a:lnTo>
                    <a:pt x="204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6" name="Shape 166"/>
        <p:cNvGrpSpPr/>
        <p:nvPr/>
      </p:nvGrpSpPr>
      <p:grpSpPr>
        <a:xfrm>
          <a:off x="0" y="0"/>
          <a:ext cx="0" cy="0"/>
          <a:chOff x="0" y="0"/>
          <a:chExt cx="0" cy="0"/>
        </a:xfrm>
      </p:grpSpPr>
      <p:grpSp>
        <p:nvGrpSpPr>
          <p:cNvPr id="167" name="Google Shape;167;p11"/>
          <p:cNvGrpSpPr/>
          <p:nvPr/>
        </p:nvGrpSpPr>
        <p:grpSpPr>
          <a:xfrm>
            <a:off x="728012" y="827378"/>
            <a:ext cx="7699222" cy="3504024"/>
            <a:chOff x="728012" y="827378"/>
            <a:chExt cx="7699222" cy="3504024"/>
          </a:xfrm>
        </p:grpSpPr>
        <p:sp>
          <p:nvSpPr>
            <p:cNvPr id="168" name="Google Shape;168;p11"/>
            <p:cNvSpPr/>
            <p:nvPr/>
          </p:nvSpPr>
          <p:spPr>
            <a:xfrm flipH="1" rot="-5400000">
              <a:off x="4750648" y="654326"/>
              <a:ext cx="3503091" cy="3850081"/>
            </a:xfrm>
            <a:custGeom>
              <a:rect b="b" l="l" r="r" t="t"/>
              <a:pathLst>
                <a:path extrusionOk="0" h="20443" w="20439">
                  <a:moveTo>
                    <a:pt x="15895" y="4544"/>
                  </a:moveTo>
                  <a:lnTo>
                    <a:pt x="15895" y="15901"/>
                  </a:lnTo>
                  <a:lnTo>
                    <a:pt x="4539" y="15901"/>
                  </a:lnTo>
                  <a:lnTo>
                    <a:pt x="4539" y="4544"/>
                  </a:lnTo>
                  <a:close/>
                  <a:moveTo>
                    <a:pt x="0" y="0"/>
                  </a:moveTo>
                  <a:lnTo>
                    <a:pt x="0" y="20443"/>
                  </a:lnTo>
                  <a:lnTo>
                    <a:pt x="20438" y="20443"/>
                  </a:lnTo>
                  <a:lnTo>
                    <a:pt x="204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 name="Google Shape;169;p11"/>
            <p:cNvGrpSpPr/>
            <p:nvPr/>
          </p:nvGrpSpPr>
          <p:grpSpPr>
            <a:xfrm flipH="1" rot="-5400000">
              <a:off x="900661" y="654728"/>
              <a:ext cx="3504024" cy="3849324"/>
              <a:chOff x="716788" y="3258750"/>
              <a:chExt cx="679456" cy="679288"/>
            </a:xfrm>
          </p:grpSpPr>
          <p:sp>
            <p:nvSpPr>
              <p:cNvPr id="170" name="Google Shape;170;p11"/>
              <p:cNvSpPr/>
              <p:nvPr/>
            </p:nvSpPr>
            <p:spPr>
              <a:xfrm>
                <a:off x="716788" y="3258750"/>
                <a:ext cx="679456" cy="196219"/>
              </a:xfrm>
              <a:custGeom>
                <a:rect b="b" l="l" r="r" t="t"/>
                <a:pathLst>
                  <a:path extrusionOk="0" h="5904" w="20444">
                    <a:moveTo>
                      <a:pt x="0" y="0"/>
                    </a:moveTo>
                    <a:lnTo>
                      <a:pt x="0" y="5904"/>
                    </a:lnTo>
                    <a:lnTo>
                      <a:pt x="20443" y="5904"/>
                    </a:lnTo>
                    <a:lnTo>
                      <a:pt x="204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a:off x="716788" y="3741819"/>
                <a:ext cx="679456" cy="196219"/>
              </a:xfrm>
              <a:custGeom>
                <a:rect b="b" l="l" r="r" t="t"/>
                <a:pathLst>
                  <a:path extrusionOk="0" h="5904" w="20444">
                    <a:moveTo>
                      <a:pt x="0" y="1"/>
                    </a:moveTo>
                    <a:lnTo>
                      <a:pt x="0" y="5903"/>
                    </a:lnTo>
                    <a:lnTo>
                      <a:pt x="20443" y="5903"/>
                    </a:lnTo>
                    <a:lnTo>
                      <a:pt x="204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2" name="Google Shape;172;p11"/>
          <p:cNvSpPr txBox="1"/>
          <p:nvPr>
            <p:ph hasCustomPrompt="1" type="title"/>
          </p:nvPr>
        </p:nvSpPr>
        <p:spPr>
          <a:xfrm rot="143">
            <a:off x="970050" y="1826525"/>
            <a:ext cx="7203900" cy="12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73" name="Google Shape;173;p11"/>
          <p:cNvSpPr txBox="1"/>
          <p:nvPr>
            <p:ph idx="1" type="subTitle"/>
          </p:nvPr>
        </p:nvSpPr>
        <p:spPr>
          <a:xfrm flipH="1">
            <a:off x="970050" y="3199950"/>
            <a:ext cx="7203900" cy="73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74" name="Shape 17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BLANK_1">
    <p:bg>
      <p:bgPr>
        <a:solidFill>
          <a:schemeClr val="lt1"/>
        </a:solidFill>
      </p:bgPr>
    </p:bg>
    <p:spTree>
      <p:nvGrpSpPr>
        <p:cNvPr id="175" name="Shape 175"/>
        <p:cNvGrpSpPr/>
        <p:nvPr/>
      </p:nvGrpSpPr>
      <p:grpSpPr>
        <a:xfrm>
          <a:off x="0" y="0"/>
          <a:ext cx="0" cy="0"/>
          <a:chOff x="0" y="0"/>
          <a:chExt cx="0" cy="0"/>
        </a:xfrm>
      </p:grpSpPr>
      <p:sp>
        <p:nvSpPr>
          <p:cNvPr id="176" name="Google Shape;176;p13"/>
          <p:cNvSpPr txBox="1"/>
          <p:nvPr>
            <p:ph idx="1" type="subTitle"/>
          </p:nvPr>
        </p:nvSpPr>
        <p:spPr>
          <a:xfrm flipH="1">
            <a:off x="1220470" y="1452488"/>
            <a:ext cx="2320200" cy="66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13"/>
          <p:cNvSpPr txBox="1"/>
          <p:nvPr>
            <p:ph idx="2" type="subTitle"/>
          </p:nvPr>
        </p:nvSpPr>
        <p:spPr>
          <a:xfrm flipH="1">
            <a:off x="5135100" y="3498849"/>
            <a:ext cx="2320200" cy="66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13"/>
          <p:cNvSpPr txBox="1"/>
          <p:nvPr>
            <p:ph idx="3" type="subTitle"/>
          </p:nvPr>
        </p:nvSpPr>
        <p:spPr>
          <a:xfrm flipH="1">
            <a:off x="5135100" y="1463313"/>
            <a:ext cx="2320200" cy="66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13"/>
          <p:cNvSpPr txBox="1"/>
          <p:nvPr>
            <p:ph idx="4" type="subTitle"/>
          </p:nvPr>
        </p:nvSpPr>
        <p:spPr>
          <a:xfrm flipH="1">
            <a:off x="1220475" y="3498849"/>
            <a:ext cx="2320200" cy="66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 name="Google Shape;180;p13"/>
          <p:cNvSpPr txBox="1"/>
          <p:nvPr>
            <p:ph type="title"/>
          </p:nvPr>
        </p:nvSpPr>
        <p:spPr>
          <a:xfrm>
            <a:off x="887175" y="2775647"/>
            <a:ext cx="2653500" cy="911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Thasadith"/>
              <a:buNone/>
              <a:defRPr sz="3000">
                <a:latin typeface="Thasadith"/>
                <a:ea typeface="Thasadith"/>
                <a:cs typeface="Thasadith"/>
                <a:sym typeface="Thasadith"/>
              </a:defRPr>
            </a:lvl2pPr>
            <a:lvl3pPr lvl="2" rtl="0" algn="ctr">
              <a:spcBef>
                <a:spcPts val="0"/>
              </a:spcBef>
              <a:spcAft>
                <a:spcPts val="0"/>
              </a:spcAft>
              <a:buSzPts val="3000"/>
              <a:buFont typeface="Thasadith"/>
              <a:buNone/>
              <a:defRPr sz="3000">
                <a:latin typeface="Thasadith"/>
                <a:ea typeface="Thasadith"/>
                <a:cs typeface="Thasadith"/>
                <a:sym typeface="Thasadith"/>
              </a:defRPr>
            </a:lvl3pPr>
            <a:lvl4pPr lvl="3" rtl="0" algn="ctr">
              <a:spcBef>
                <a:spcPts val="0"/>
              </a:spcBef>
              <a:spcAft>
                <a:spcPts val="0"/>
              </a:spcAft>
              <a:buSzPts val="3000"/>
              <a:buFont typeface="Thasadith"/>
              <a:buNone/>
              <a:defRPr sz="3000">
                <a:latin typeface="Thasadith"/>
                <a:ea typeface="Thasadith"/>
                <a:cs typeface="Thasadith"/>
                <a:sym typeface="Thasadith"/>
              </a:defRPr>
            </a:lvl4pPr>
            <a:lvl5pPr lvl="4" rtl="0" algn="ctr">
              <a:spcBef>
                <a:spcPts val="0"/>
              </a:spcBef>
              <a:spcAft>
                <a:spcPts val="0"/>
              </a:spcAft>
              <a:buSzPts val="3000"/>
              <a:buFont typeface="Thasadith"/>
              <a:buNone/>
              <a:defRPr sz="3000">
                <a:latin typeface="Thasadith"/>
                <a:ea typeface="Thasadith"/>
                <a:cs typeface="Thasadith"/>
                <a:sym typeface="Thasadith"/>
              </a:defRPr>
            </a:lvl5pPr>
            <a:lvl6pPr lvl="5" rtl="0" algn="ctr">
              <a:spcBef>
                <a:spcPts val="0"/>
              </a:spcBef>
              <a:spcAft>
                <a:spcPts val="0"/>
              </a:spcAft>
              <a:buSzPts val="3000"/>
              <a:buFont typeface="Thasadith"/>
              <a:buNone/>
              <a:defRPr sz="3000">
                <a:latin typeface="Thasadith"/>
                <a:ea typeface="Thasadith"/>
                <a:cs typeface="Thasadith"/>
                <a:sym typeface="Thasadith"/>
              </a:defRPr>
            </a:lvl6pPr>
            <a:lvl7pPr lvl="6" rtl="0" algn="ctr">
              <a:spcBef>
                <a:spcPts val="0"/>
              </a:spcBef>
              <a:spcAft>
                <a:spcPts val="0"/>
              </a:spcAft>
              <a:buSzPts val="3000"/>
              <a:buFont typeface="Thasadith"/>
              <a:buNone/>
              <a:defRPr sz="3000">
                <a:latin typeface="Thasadith"/>
                <a:ea typeface="Thasadith"/>
                <a:cs typeface="Thasadith"/>
                <a:sym typeface="Thasadith"/>
              </a:defRPr>
            </a:lvl7pPr>
            <a:lvl8pPr lvl="7" rtl="0" algn="ctr">
              <a:spcBef>
                <a:spcPts val="0"/>
              </a:spcBef>
              <a:spcAft>
                <a:spcPts val="0"/>
              </a:spcAft>
              <a:buSzPts val="3000"/>
              <a:buFont typeface="Thasadith"/>
              <a:buNone/>
              <a:defRPr sz="3000">
                <a:latin typeface="Thasadith"/>
                <a:ea typeface="Thasadith"/>
                <a:cs typeface="Thasadith"/>
                <a:sym typeface="Thasadith"/>
              </a:defRPr>
            </a:lvl8pPr>
            <a:lvl9pPr lvl="8" rtl="0" algn="ctr">
              <a:spcBef>
                <a:spcPts val="0"/>
              </a:spcBef>
              <a:spcAft>
                <a:spcPts val="0"/>
              </a:spcAft>
              <a:buSzPts val="3000"/>
              <a:buFont typeface="Thasadith"/>
              <a:buNone/>
              <a:defRPr sz="3000">
                <a:latin typeface="Thasadith"/>
                <a:ea typeface="Thasadith"/>
                <a:cs typeface="Thasadith"/>
                <a:sym typeface="Thasadith"/>
              </a:defRPr>
            </a:lvl9pPr>
          </a:lstStyle>
          <a:p/>
        </p:txBody>
      </p:sp>
      <p:sp>
        <p:nvSpPr>
          <p:cNvPr id="181" name="Google Shape;181;p13"/>
          <p:cNvSpPr txBox="1"/>
          <p:nvPr>
            <p:ph idx="5" type="title"/>
          </p:nvPr>
        </p:nvSpPr>
        <p:spPr>
          <a:xfrm>
            <a:off x="4801800" y="2775647"/>
            <a:ext cx="2653500" cy="911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Thasadith"/>
              <a:buNone/>
              <a:defRPr sz="3000">
                <a:latin typeface="Thasadith"/>
                <a:ea typeface="Thasadith"/>
                <a:cs typeface="Thasadith"/>
                <a:sym typeface="Thasadith"/>
              </a:defRPr>
            </a:lvl2pPr>
            <a:lvl3pPr lvl="2" rtl="0" algn="ctr">
              <a:spcBef>
                <a:spcPts val="0"/>
              </a:spcBef>
              <a:spcAft>
                <a:spcPts val="0"/>
              </a:spcAft>
              <a:buSzPts val="3000"/>
              <a:buFont typeface="Thasadith"/>
              <a:buNone/>
              <a:defRPr sz="3000">
                <a:latin typeface="Thasadith"/>
                <a:ea typeface="Thasadith"/>
                <a:cs typeface="Thasadith"/>
                <a:sym typeface="Thasadith"/>
              </a:defRPr>
            </a:lvl3pPr>
            <a:lvl4pPr lvl="3" rtl="0" algn="ctr">
              <a:spcBef>
                <a:spcPts val="0"/>
              </a:spcBef>
              <a:spcAft>
                <a:spcPts val="0"/>
              </a:spcAft>
              <a:buSzPts val="3000"/>
              <a:buFont typeface="Thasadith"/>
              <a:buNone/>
              <a:defRPr sz="3000">
                <a:latin typeface="Thasadith"/>
                <a:ea typeface="Thasadith"/>
                <a:cs typeface="Thasadith"/>
                <a:sym typeface="Thasadith"/>
              </a:defRPr>
            </a:lvl4pPr>
            <a:lvl5pPr lvl="4" rtl="0" algn="ctr">
              <a:spcBef>
                <a:spcPts val="0"/>
              </a:spcBef>
              <a:spcAft>
                <a:spcPts val="0"/>
              </a:spcAft>
              <a:buSzPts val="3000"/>
              <a:buFont typeface="Thasadith"/>
              <a:buNone/>
              <a:defRPr sz="3000">
                <a:latin typeface="Thasadith"/>
                <a:ea typeface="Thasadith"/>
                <a:cs typeface="Thasadith"/>
                <a:sym typeface="Thasadith"/>
              </a:defRPr>
            </a:lvl5pPr>
            <a:lvl6pPr lvl="5" rtl="0" algn="ctr">
              <a:spcBef>
                <a:spcPts val="0"/>
              </a:spcBef>
              <a:spcAft>
                <a:spcPts val="0"/>
              </a:spcAft>
              <a:buSzPts val="3000"/>
              <a:buFont typeface="Thasadith"/>
              <a:buNone/>
              <a:defRPr sz="3000">
                <a:latin typeface="Thasadith"/>
                <a:ea typeface="Thasadith"/>
                <a:cs typeface="Thasadith"/>
                <a:sym typeface="Thasadith"/>
              </a:defRPr>
            </a:lvl6pPr>
            <a:lvl7pPr lvl="6" rtl="0" algn="ctr">
              <a:spcBef>
                <a:spcPts val="0"/>
              </a:spcBef>
              <a:spcAft>
                <a:spcPts val="0"/>
              </a:spcAft>
              <a:buSzPts val="3000"/>
              <a:buFont typeface="Thasadith"/>
              <a:buNone/>
              <a:defRPr sz="3000">
                <a:latin typeface="Thasadith"/>
                <a:ea typeface="Thasadith"/>
                <a:cs typeface="Thasadith"/>
                <a:sym typeface="Thasadith"/>
              </a:defRPr>
            </a:lvl7pPr>
            <a:lvl8pPr lvl="7" rtl="0" algn="ctr">
              <a:spcBef>
                <a:spcPts val="0"/>
              </a:spcBef>
              <a:spcAft>
                <a:spcPts val="0"/>
              </a:spcAft>
              <a:buSzPts val="3000"/>
              <a:buFont typeface="Thasadith"/>
              <a:buNone/>
              <a:defRPr sz="3000">
                <a:latin typeface="Thasadith"/>
                <a:ea typeface="Thasadith"/>
                <a:cs typeface="Thasadith"/>
                <a:sym typeface="Thasadith"/>
              </a:defRPr>
            </a:lvl8pPr>
            <a:lvl9pPr lvl="8" rtl="0" algn="ctr">
              <a:spcBef>
                <a:spcPts val="0"/>
              </a:spcBef>
              <a:spcAft>
                <a:spcPts val="0"/>
              </a:spcAft>
              <a:buSzPts val="3000"/>
              <a:buFont typeface="Thasadith"/>
              <a:buNone/>
              <a:defRPr sz="3000">
                <a:latin typeface="Thasadith"/>
                <a:ea typeface="Thasadith"/>
                <a:cs typeface="Thasadith"/>
                <a:sym typeface="Thasadith"/>
              </a:defRPr>
            </a:lvl9pPr>
          </a:lstStyle>
          <a:p/>
        </p:txBody>
      </p:sp>
      <p:sp>
        <p:nvSpPr>
          <p:cNvPr id="182" name="Google Shape;182;p13"/>
          <p:cNvSpPr txBox="1"/>
          <p:nvPr>
            <p:ph idx="6" type="title"/>
          </p:nvPr>
        </p:nvSpPr>
        <p:spPr>
          <a:xfrm>
            <a:off x="887175" y="731222"/>
            <a:ext cx="2653500" cy="911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Thasadith"/>
              <a:buNone/>
              <a:defRPr sz="3000">
                <a:latin typeface="Thasadith"/>
                <a:ea typeface="Thasadith"/>
                <a:cs typeface="Thasadith"/>
                <a:sym typeface="Thasadith"/>
              </a:defRPr>
            </a:lvl2pPr>
            <a:lvl3pPr lvl="2" rtl="0" algn="ctr">
              <a:spcBef>
                <a:spcPts val="0"/>
              </a:spcBef>
              <a:spcAft>
                <a:spcPts val="0"/>
              </a:spcAft>
              <a:buSzPts val="3000"/>
              <a:buFont typeface="Thasadith"/>
              <a:buNone/>
              <a:defRPr sz="3000">
                <a:latin typeface="Thasadith"/>
                <a:ea typeface="Thasadith"/>
                <a:cs typeface="Thasadith"/>
                <a:sym typeface="Thasadith"/>
              </a:defRPr>
            </a:lvl3pPr>
            <a:lvl4pPr lvl="3" rtl="0" algn="ctr">
              <a:spcBef>
                <a:spcPts val="0"/>
              </a:spcBef>
              <a:spcAft>
                <a:spcPts val="0"/>
              </a:spcAft>
              <a:buSzPts val="3000"/>
              <a:buFont typeface="Thasadith"/>
              <a:buNone/>
              <a:defRPr sz="3000">
                <a:latin typeface="Thasadith"/>
                <a:ea typeface="Thasadith"/>
                <a:cs typeface="Thasadith"/>
                <a:sym typeface="Thasadith"/>
              </a:defRPr>
            </a:lvl4pPr>
            <a:lvl5pPr lvl="4" rtl="0" algn="ctr">
              <a:spcBef>
                <a:spcPts val="0"/>
              </a:spcBef>
              <a:spcAft>
                <a:spcPts val="0"/>
              </a:spcAft>
              <a:buSzPts val="3000"/>
              <a:buFont typeface="Thasadith"/>
              <a:buNone/>
              <a:defRPr sz="3000">
                <a:latin typeface="Thasadith"/>
                <a:ea typeface="Thasadith"/>
                <a:cs typeface="Thasadith"/>
                <a:sym typeface="Thasadith"/>
              </a:defRPr>
            </a:lvl5pPr>
            <a:lvl6pPr lvl="5" rtl="0" algn="ctr">
              <a:spcBef>
                <a:spcPts val="0"/>
              </a:spcBef>
              <a:spcAft>
                <a:spcPts val="0"/>
              </a:spcAft>
              <a:buSzPts val="3000"/>
              <a:buFont typeface="Thasadith"/>
              <a:buNone/>
              <a:defRPr sz="3000">
                <a:latin typeface="Thasadith"/>
                <a:ea typeface="Thasadith"/>
                <a:cs typeface="Thasadith"/>
                <a:sym typeface="Thasadith"/>
              </a:defRPr>
            </a:lvl6pPr>
            <a:lvl7pPr lvl="6" rtl="0" algn="ctr">
              <a:spcBef>
                <a:spcPts val="0"/>
              </a:spcBef>
              <a:spcAft>
                <a:spcPts val="0"/>
              </a:spcAft>
              <a:buSzPts val="3000"/>
              <a:buFont typeface="Thasadith"/>
              <a:buNone/>
              <a:defRPr sz="3000">
                <a:latin typeface="Thasadith"/>
                <a:ea typeface="Thasadith"/>
                <a:cs typeface="Thasadith"/>
                <a:sym typeface="Thasadith"/>
              </a:defRPr>
            </a:lvl7pPr>
            <a:lvl8pPr lvl="7" rtl="0" algn="ctr">
              <a:spcBef>
                <a:spcPts val="0"/>
              </a:spcBef>
              <a:spcAft>
                <a:spcPts val="0"/>
              </a:spcAft>
              <a:buSzPts val="3000"/>
              <a:buFont typeface="Thasadith"/>
              <a:buNone/>
              <a:defRPr sz="3000">
                <a:latin typeface="Thasadith"/>
                <a:ea typeface="Thasadith"/>
                <a:cs typeface="Thasadith"/>
                <a:sym typeface="Thasadith"/>
              </a:defRPr>
            </a:lvl8pPr>
            <a:lvl9pPr lvl="8" rtl="0" algn="ctr">
              <a:spcBef>
                <a:spcPts val="0"/>
              </a:spcBef>
              <a:spcAft>
                <a:spcPts val="0"/>
              </a:spcAft>
              <a:buSzPts val="3000"/>
              <a:buFont typeface="Thasadith"/>
              <a:buNone/>
              <a:defRPr sz="3000">
                <a:latin typeface="Thasadith"/>
                <a:ea typeface="Thasadith"/>
                <a:cs typeface="Thasadith"/>
                <a:sym typeface="Thasadith"/>
              </a:defRPr>
            </a:lvl9pPr>
          </a:lstStyle>
          <a:p/>
        </p:txBody>
      </p:sp>
      <p:sp>
        <p:nvSpPr>
          <p:cNvPr id="183" name="Google Shape;183;p13"/>
          <p:cNvSpPr txBox="1"/>
          <p:nvPr>
            <p:ph idx="7" type="title"/>
          </p:nvPr>
        </p:nvSpPr>
        <p:spPr>
          <a:xfrm>
            <a:off x="4801800" y="731222"/>
            <a:ext cx="2653500" cy="911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Thasadith"/>
              <a:buNone/>
              <a:defRPr sz="3000">
                <a:latin typeface="Thasadith"/>
                <a:ea typeface="Thasadith"/>
                <a:cs typeface="Thasadith"/>
                <a:sym typeface="Thasadith"/>
              </a:defRPr>
            </a:lvl2pPr>
            <a:lvl3pPr lvl="2" rtl="0" algn="ctr">
              <a:spcBef>
                <a:spcPts val="0"/>
              </a:spcBef>
              <a:spcAft>
                <a:spcPts val="0"/>
              </a:spcAft>
              <a:buSzPts val="3000"/>
              <a:buFont typeface="Thasadith"/>
              <a:buNone/>
              <a:defRPr sz="3000">
                <a:latin typeface="Thasadith"/>
                <a:ea typeface="Thasadith"/>
                <a:cs typeface="Thasadith"/>
                <a:sym typeface="Thasadith"/>
              </a:defRPr>
            </a:lvl3pPr>
            <a:lvl4pPr lvl="3" rtl="0" algn="ctr">
              <a:spcBef>
                <a:spcPts val="0"/>
              </a:spcBef>
              <a:spcAft>
                <a:spcPts val="0"/>
              </a:spcAft>
              <a:buSzPts val="3000"/>
              <a:buFont typeface="Thasadith"/>
              <a:buNone/>
              <a:defRPr sz="3000">
                <a:latin typeface="Thasadith"/>
                <a:ea typeface="Thasadith"/>
                <a:cs typeface="Thasadith"/>
                <a:sym typeface="Thasadith"/>
              </a:defRPr>
            </a:lvl4pPr>
            <a:lvl5pPr lvl="4" rtl="0" algn="ctr">
              <a:spcBef>
                <a:spcPts val="0"/>
              </a:spcBef>
              <a:spcAft>
                <a:spcPts val="0"/>
              </a:spcAft>
              <a:buSzPts val="3000"/>
              <a:buFont typeface="Thasadith"/>
              <a:buNone/>
              <a:defRPr sz="3000">
                <a:latin typeface="Thasadith"/>
                <a:ea typeface="Thasadith"/>
                <a:cs typeface="Thasadith"/>
                <a:sym typeface="Thasadith"/>
              </a:defRPr>
            </a:lvl5pPr>
            <a:lvl6pPr lvl="5" rtl="0" algn="ctr">
              <a:spcBef>
                <a:spcPts val="0"/>
              </a:spcBef>
              <a:spcAft>
                <a:spcPts val="0"/>
              </a:spcAft>
              <a:buSzPts val="3000"/>
              <a:buFont typeface="Thasadith"/>
              <a:buNone/>
              <a:defRPr sz="3000">
                <a:latin typeface="Thasadith"/>
                <a:ea typeface="Thasadith"/>
                <a:cs typeface="Thasadith"/>
                <a:sym typeface="Thasadith"/>
              </a:defRPr>
            </a:lvl6pPr>
            <a:lvl7pPr lvl="6" rtl="0" algn="ctr">
              <a:spcBef>
                <a:spcPts val="0"/>
              </a:spcBef>
              <a:spcAft>
                <a:spcPts val="0"/>
              </a:spcAft>
              <a:buSzPts val="3000"/>
              <a:buFont typeface="Thasadith"/>
              <a:buNone/>
              <a:defRPr sz="3000">
                <a:latin typeface="Thasadith"/>
                <a:ea typeface="Thasadith"/>
                <a:cs typeface="Thasadith"/>
                <a:sym typeface="Thasadith"/>
              </a:defRPr>
            </a:lvl7pPr>
            <a:lvl8pPr lvl="7" rtl="0" algn="ctr">
              <a:spcBef>
                <a:spcPts val="0"/>
              </a:spcBef>
              <a:spcAft>
                <a:spcPts val="0"/>
              </a:spcAft>
              <a:buSzPts val="3000"/>
              <a:buFont typeface="Thasadith"/>
              <a:buNone/>
              <a:defRPr sz="3000">
                <a:latin typeface="Thasadith"/>
                <a:ea typeface="Thasadith"/>
                <a:cs typeface="Thasadith"/>
                <a:sym typeface="Thasadith"/>
              </a:defRPr>
            </a:lvl8pPr>
            <a:lvl9pPr lvl="8" rtl="0" algn="ctr">
              <a:spcBef>
                <a:spcPts val="0"/>
              </a:spcBef>
              <a:spcAft>
                <a:spcPts val="0"/>
              </a:spcAft>
              <a:buSzPts val="3000"/>
              <a:buFont typeface="Thasadith"/>
              <a:buNone/>
              <a:defRPr sz="3000">
                <a:latin typeface="Thasadith"/>
                <a:ea typeface="Thasadith"/>
                <a:cs typeface="Thasadith"/>
                <a:sym typeface="Thasadith"/>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lt1"/>
        </a:solidFill>
      </p:bgPr>
    </p:bg>
    <p:spTree>
      <p:nvGrpSpPr>
        <p:cNvPr id="184" name="Shape 184"/>
        <p:cNvGrpSpPr/>
        <p:nvPr/>
      </p:nvGrpSpPr>
      <p:grpSpPr>
        <a:xfrm>
          <a:off x="0" y="0"/>
          <a:ext cx="0" cy="0"/>
          <a:chOff x="0" y="0"/>
          <a:chExt cx="0" cy="0"/>
        </a:xfrm>
      </p:grpSpPr>
      <p:grpSp>
        <p:nvGrpSpPr>
          <p:cNvPr id="185" name="Google Shape;185;p14"/>
          <p:cNvGrpSpPr/>
          <p:nvPr/>
        </p:nvGrpSpPr>
        <p:grpSpPr>
          <a:xfrm>
            <a:off x="728012" y="1113391"/>
            <a:ext cx="7699222" cy="3504024"/>
            <a:chOff x="728012" y="1113391"/>
            <a:chExt cx="7699222" cy="3504024"/>
          </a:xfrm>
        </p:grpSpPr>
        <p:sp>
          <p:nvSpPr>
            <p:cNvPr id="186" name="Google Shape;186;p14"/>
            <p:cNvSpPr/>
            <p:nvPr/>
          </p:nvSpPr>
          <p:spPr>
            <a:xfrm rot="5400000">
              <a:off x="901507" y="940338"/>
              <a:ext cx="3503091" cy="3850081"/>
            </a:xfrm>
            <a:custGeom>
              <a:rect b="b" l="l" r="r" t="t"/>
              <a:pathLst>
                <a:path extrusionOk="0" h="20443" w="20439">
                  <a:moveTo>
                    <a:pt x="15895" y="4544"/>
                  </a:moveTo>
                  <a:lnTo>
                    <a:pt x="15895" y="15901"/>
                  </a:lnTo>
                  <a:lnTo>
                    <a:pt x="4539" y="15901"/>
                  </a:lnTo>
                  <a:lnTo>
                    <a:pt x="4539" y="4544"/>
                  </a:lnTo>
                  <a:close/>
                  <a:moveTo>
                    <a:pt x="0" y="0"/>
                  </a:moveTo>
                  <a:lnTo>
                    <a:pt x="0" y="20443"/>
                  </a:lnTo>
                  <a:lnTo>
                    <a:pt x="20438" y="20443"/>
                  </a:lnTo>
                  <a:lnTo>
                    <a:pt x="204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14"/>
            <p:cNvGrpSpPr/>
            <p:nvPr/>
          </p:nvGrpSpPr>
          <p:grpSpPr>
            <a:xfrm rot="5400000">
              <a:off x="4750560" y="940741"/>
              <a:ext cx="3504024" cy="3849324"/>
              <a:chOff x="716788" y="3258750"/>
              <a:chExt cx="679456" cy="679288"/>
            </a:xfrm>
          </p:grpSpPr>
          <p:sp>
            <p:nvSpPr>
              <p:cNvPr id="188" name="Google Shape;188;p14"/>
              <p:cNvSpPr/>
              <p:nvPr/>
            </p:nvSpPr>
            <p:spPr>
              <a:xfrm>
                <a:off x="716788" y="3258750"/>
                <a:ext cx="679456" cy="196219"/>
              </a:xfrm>
              <a:custGeom>
                <a:rect b="b" l="l" r="r" t="t"/>
                <a:pathLst>
                  <a:path extrusionOk="0" h="5904" w="20444">
                    <a:moveTo>
                      <a:pt x="0" y="0"/>
                    </a:moveTo>
                    <a:lnTo>
                      <a:pt x="0" y="5904"/>
                    </a:lnTo>
                    <a:lnTo>
                      <a:pt x="20443" y="5904"/>
                    </a:lnTo>
                    <a:lnTo>
                      <a:pt x="204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a:off x="716788" y="3741819"/>
                <a:ext cx="679456" cy="196219"/>
              </a:xfrm>
              <a:custGeom>
                <a:rect b="b" l="l" r="r" t="t"/>
                <a:pathLst>
                  <a:path extrusionOk="0" h="5904" w="20444">
                    <a:moveTo>
                      <a:pt x="0" y="1"/>
                    </a:moveTo>
                    <a:lnTo>
                      <a:pt x="0" y="5903"/>
                    </a:lnTo>
                    <a:lnTo>
                      <a:pt x="20443" y="5903"/>
                    </a:lnTo>
                    <a:lnTo>
                      <a:pt x="204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0" name="Google Shape;190;p14"/>
          <p:cNvSpPr txBox="1"/>
          <p:nvPr>
            <p:ph type="ctrTitle"/>
          </p:nvPr>
        </p:nvSpPr>
        <p:spPr>
          <a:xfrm>
            <a:off x="4121100" y="3529975"/>
            <a:ext cx="4306200" cy="793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91" name="Google Shape;191;p14"/>
          <p:cNvSpPr txBox="1"/>
          <p:nvPr>
            <p:ph idx="1" type="subTitle"/>
          </p:nvPr>
        </p:nvSpPr>
        <p:spPr>
          <a:xfrm>
            <a:off x="3756300" y="2538175"/>
            <a:ext cx="4671000" cy="875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
    <p:bg>
      <p:bgPr>
        <a:solidFill>
          <a:schemeClr val="lt1"/>
        </a:solidFill>
      </p:bgPr>
    </p:bg>
    <p:spTree>
      <p:nvGrpSpPr>
        <p:cNvPr id="192" name="Shape 192"/>
        <p:cNvGrpSpPr/>
        <p:nvPr/>
      </p:nvGrpSpPr>
      <p:grpSpPr>
        <a:xfrm>
          <a:off x="0" y="0"/>
          <a:ext cx="0" cy="0"/>
          <a:chOff x="0" y="0"/>
          <a:chExt cx="0" cy="0"/>
        </a:xfrm>
      </p:grpSpPr>
      <p:sp>
        <p:nvSpPr>
          <p:cNvPr id="193" name="Google Shape;193;p15"/>
          <p:cNvSpPr txBox="1"/>
          <p:nvPr>
            <p:ph type="title"/>
          </p:nvPr>
        </p:nvSpPr>
        <p:spPr>
          <a:xfrm>
            <a:off x="716775" y="378009"/>
            <a:ext cx="3393600" cy="7524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94" name="Google Shape;194;p15"/>
          <p:cNvSpPr txBox="1"/>
          <p:nvPr>
            <p:ph idx="2" type="ctrTitle"/>
          </p:nvPr>
        </p:nvSpPr>
        <p:spPr>
          <a:xfrm flipH="1">
            <a:off x="6376867" y="2610286"/>
            <a:ext cx="16410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400"/>
              <a:buNone/>
              <a:defRPr>
                <a:solidFill>
                  <a:schemeClr val="accent2"/>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95" name="Google Shape;195;p15"/>
          <p:cNvSpPr txBox="1"/>
          <p:nvPr>
            <p:ph idx="1" type="subTitle"/>
          </p:nvPr>
        </p:nvSpPr>
        <p:spPr>
          <a:xfrm flipH="1">
            <a:off x="6085310" y="3198156"/>
            <a:ext cx="22239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accen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96" name="Google Shape;196;p15"/>
          <p:cNvSpPr txBox="1"/>
          <p:nvPr>
            <p:ph idx="3" type="ctrTitle"/>
          </p:nvPr>
        </p:nvSpPr>
        <p:spPr>
          <a:xfrm flipH="1">
            <a:off x="3779126" y="2610284"/>
            <a:ext cx="16410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400"/>
              <a:buNone/>
              <a:defRPr>
                <a:solidFill>
                  <a:schemeClr val="accent2"/>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97" name="Google Shape;197;p15"/>
          <p:cNvSpPr txBox="1"/>
          <p:nvPr>
            <p:ph idx="4" type="subTitle"/>
          </p:nvPr>
        </p:nvSpPr>
        <p:spPr>
          <a:xfrm flipH="1">
            <a:off x="3487569" y="3202755"/>
            <a:ext cx="22239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accen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98" name="Google Shape;198;p15"/>
          <p:cNvSpPr txBox="1"/>
          <p:nvPr>
            <p:ph idx="5" type="ctrTitle"/>
          </p:nvPr>
        </p:nvSpPr>
        <p:spPr>
          <a:xfrm flipH="1">
            <a:off x="1181413" y="2610293"/>
            <a:ext cx="16410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99" name="Google Shape;199;p15"/>
          <p:cNvSpPr txBox="1"/>
          <p:nvPr>
            <p:ph idx="6" type="subTitle"/>
          </p:nvPr>
        </p:nvSpPr>
        <p:spPr>
          <a:xfrm flipH="1">
            <a:off x="889854" y="3202770"/>
            <a:ext cx="22239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
    <p:bg>
      <p:bgPr>
        <a:solidFill>
          <a:schemeClr val="lt1"/>
        </a:solidFill>
      </p:bgPr>
    </p:bg>
    <p:spTree>
      <p:nvGrpSpPr>
        <p:cNvPr id="200" name="Shape 200"/>
        <p:cNvGrpSpPr/>
        <p:nvPr/>
      </p:nvGrpSpPr>
      <p:grpSpPr>
        <a:xfrm>
          <a:off x="0" y="0"/>
          <a:ext cx="0" cy="0"/>
          <a:chOff x="0" y="0"/>
          <a:chExt cx="0" cy="0"/>
        </a:xfrm>
      </p:grpSpPr>
      <p:sp>
        <p:nvSpPr>
          <p:cNvPr id="201" name="Google Shape;201;p16"/>
          <p:cNvSpPr txBox="1"/>
          <p:nvPr>
            <p:ph type="title"/>
          </p:nvPr>
        </p:nvSpPr>
        <p:spPr>
          <a:xfrm>
            <a:off x="716775" y="378000"/>
            <a:ext cx="5463300" cy="4782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02" name="Google Shape;202;p16"/>
          <p:cNvSpPr txBox="1"/>
          <p:nvPr>
            <p:ph idx="2" type="ctrTitle"/>
          </p:nvPr>
        </p:nvSpPr>
        <p:spPr>
          <a:xfrm flipH="1">
            <a:off x="6517150" y="1592550"/>
            <a:ext cx="1647600" cy="5223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203" name="Google Shape;203;p16"/>
          <p:cNvSpPr txBox="1"/>
          <p:nvPr>
            <p:ph idx="1" type="subTitle"/>
          </p:nvPr>
        </p:nvSpPr>
        <p:spPr>
          <a:xfrm flipH="1">
            <a:off x="6517500" y="2048729"/>
            <a:ext cx="1909800" cy="74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04" name="Google Shape;204;p16"/>
          <p:cNvSpPr txBox="1"/>
          <p:nvPr>
            <p:ph idx="3" type="ctrTitle"/>
          </p:nvPr>
        </p:nvSpPr>
        <p:spPr>
          <a:xfrm flipH="1">
            <a:off x="3495995" y="1592550"/>
            <a:ext cx="1455300" cy="5223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205" name="Google Shape;205;p16"/>
          <p:cNvSpPr txBox="1"/>
          <p:nvPr>
            <p:ph idx="4" type="subTitle"/>
          </p:nvPr>
        </p:nvSpPr>
        <p:spPr>
          <a:xfrm flipH="1">
            <a:off x="3495850" y="2048736"/>
            <a:ext cx="1909800" cy="74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06" name="Google Shape;206;p16"/>
          <p:cNvSpPr txBox="1"/>
          <p:nvPr>
            <p:ph idx="5" type="ctrTitle"/>
          </p:nvPr>
        </p:nvSpPr>
        <p:spPr>
          <a:xfrm flipH="1">
            <a:off x="6517150" y="3411050"/>
            <a:ext cx="1409700" cy="5223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207" name="Google Shape;207;p16"/>
          <p:cNvSpPr txBox="1"/>
          <p:nvPr>
            <p:ph idx="6" type="subTitle"/>
          </p:nvPr>
        </p:nvSpPr>
        <p:spPr>
          <a:xfrm flipH="1">
            <a:off x="6517500" y="3871875"/>
            <a:ext cx="1909800" cy="74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08" name="Google Shape;208;p16"/>
          <p:cNvSpPr txBox="1"/>
          <p:nvPr>
            <p:ph idx="7" type="ctrTitle"/>
          </p:nvPr>
        </p:nvSpPr>
        <p:spPr>
          <a:xfrm flipH="1">
            <a:off x="716775" y="1592575"/>
            <a:ext cx="1409400" cy="5223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209" name="Google Shape;209;p16"/>
          <p:cNvSpPr txBox="1"/>
          <p:nvPr>
            <p:ph idx="8" type="subTitle"/>
          </p:nvPr>
        </p:nvSpPr>
        <p:spPr>
          <a:xfrm flipH="1">
            <a:off x="716800" y="2048725"/>
            <a:ext cx="1909800" cy="74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0" name="Google Shape;210;p16"/>
          <p:cNvSpPr txBox="1"/>
          <p:nvPr>
            <p:ph idx="9" type="ctrTitle"/>
          </p:nvPr>
        </p:nvSpPr>
        <p:spPr>
          <a:xfrm flipH="1">
            <a:off x="3496000" y="3411055"/>
            <a:ext cx="1455300" cy="5223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211" name="Google Shape;211;p16"/>
          <p:cNvSpPr txBox="1"/>
          <p:nvPr>
            <p:ph idx="13" type="subTitle"/>
          </p:nvPr>
        </p:nvSpPr>
        <p:spPr>
          <a:xfrm flipH="1">
            <a:off x="3495850" y="3871875"/>
            <a:ext cx="1909800" cy="74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2" name="Google Shape;212;p16"/>
          <p:cNvSpPr txBox="1"/>
          <p:nvPr>
            <p:ph idx="14" type="ctrTitle"/>
          </p:nvPr>
        </p:nvSpPr>
        <p:spPr>
          <a:xfrm flipH="1">
            <a:off x="716775" y="3411100"/>
            <a:ext cx="1409400" cy="5223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213" name="Google Shape;213;p16"/>
          <p:cNvSpPr txBox="1"/>
          <p:nvPr>
            <p:ph idx="15" type="subTitle"/>
          </p:nvPr>
        </p:nvSpPr>
        <p:spPr>
          <a:xfrm flipH="1">
            <a:off x="716800" y="3871876"/>
            <a:ext cx="1909800" cy="74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
    <p:bg>
      <p:bgPr>
        <a:solidFill>
          <a:schemeClr val="lt1"/>
        </a:solidFill>
      </p:bgPr>
    </p:bg>
    <p:spTree>
      <p:nvGrpSpPr>
        <p:cNvPr id="214" name="Shape 214"/>
        <p:cNvGrpSpPr/>
        <p:nvPr/>
      </p:nvGrpSpPr>
      <p:grpSpPr>
        <a:xfrm>
          <a:off x="0" y="0"/>
          <a:ext cx="0" cy="0"/>
          <a:chOff x="0" y="0"/>
          <a:chExt cx="0" cy="0"/>
        </a:xfrm>
      </p:grpSpPr>
      <p:sp>
        <p:nvSpPr>
          <p:cNvPr id="215" name="Google Shape;215;p17"/>
          <p:cNvSpPr txBox="1"/>
          <p:nvPr>
            <p:ph type="title"/>
          </p:nvPr>
        </p:nvSpPr>
        <p:spPr>
          <a:xfrm>
            <a:off x="716775" y="378000"/>
            <a:ext cx="5463300" cy="7524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16" name="Google Shape;216;p17"/>
          <p:cNvSpPr txBox="1"/>
          <p:nvPr>
            <p:ph idx="2" type="ctrTitle"/>
          </p:nvPr>
        </p:nvSpPr>
        <p:spPr>
          <a:xfrm>
            <a:off x="1085034" y="2259500"/>
            <a:ext cx="2812200" cy="277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600">
                <a:solidFill>
                  <a:schemeClr val="accent2"/>
                </a:solidFill>
              </a:defRPr>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217" name="Google Shape;217;p17"/>
          <p:cNvSpPr txBox="1"/>
          <p:nvPr>
            <p:ph idx="1" type="subTitle"/>
          </p:nvPr>
        </p:nvSpPr>
        <p:spPr>
          <a:xfrm>
            <a:off x="1079217" y="1376075"/>
            <a:ext cx="2814600" cy="875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600"/>
              <a:buNone/>
              <a:defRPr sz="1400">
                <a:solidFill>
                  <a:schemeClr val="accent2"/>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18" name="Google Shape;218;p17"/>
          <p:cNvSpPr txBox="1"/>
          <p:nvPr>
            <p:ph idx="3" type="ctrTitle"/>
          </p:nvPr>
        </p:nvSpPr>
        <p:spPr>
          <a:xfrm>
            <a:off x="4951275" y="2259500"/>
            <a:ext cx="2814600" cy="277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2"/>
              </a:buClr>
              <a:buSzPts val="1400"/>
              <a:buNone/>
              <a:defRPr sz="1600">
                <a:solidFill>
                  <a:schemeClr val="accent2"/>
                </a:solidFill>
              </a:defRPr>
            </a:lvl1pPr>
            <a:lvl2pPr lvl="1" rtl="0" algn="r">
              <a:spcBef>
                <a:spcPts val="0"/>
              </a:spcBef>
              <a:spcAft>
                <a:spcPts val="0"/>
              </a:spcAft>
              <a:buClr>
                <a:schemeClr val="accent2"/>
              </a:buClr>
              <a:buSzPts val="1400"/>
              <a:buNone/>
              <a:defRPr sz="1400">
                <a:solidFill>
                  <a:schemeClr val="accent2"/>
                </a:solidFill>
              </a:defRPr>
            </a:lvl2pPr>
            <a:lvl3pPr lvl="2" rtl="0" algn="r">
              <a:spcBef>
                <a:spcPts val="0"/>
              </a:spcBef>
              <a:spcAft>
                <a:spcPts val="0"/>
              </a:spcAft>
              <a:buClr>
                <a:schemeClr val="accent2"/>
              </a:buClr>
              <a:buSzPts val="1400"/>
              <a:buNone/>
              <a:defRPr sz="1400">
                <a:solidFill>
                  <a:schemeClr val="accent2"/>
                </a:solidFill>
              </a:defRPr>
            </a:lvl3pPr>
            <a:lvl4pPr lvl="3" rtl="0" algn="r">
              <a:spcBef>
                <a:spcPts val="0"/>
              </a:spcBef>
              <a:spcAft>
                <a:spcPts val="0"/>
              </a:spcAft>
              <a:buClr>
                <a:schemeClr val="accent2"/>
              </a:buClr>
              <a:buSzPts val="1400"/>
              <a:buNone/>
              <a:defRPr sz="1400">
                <a:solidFill>
                  <a:schemeClr val="accent2"/>
                </a:solidFill>
              </a:defRPr>
            </a:lvl4pPr>
            <a:lvl5pPr lvl="4" rtl="0" algn="r">
              <a:spcBef>
                <a:spcPts val="0"/>
              </a:spcBef>
              <a:spcAft>
                <a:spcPts val="0"/>
              </a:spcAft>
              <a:buClr>
                <a:schemeClr val="accent2"/>
              </a:buClr>
              <a:buSzPts val="1400"/>
              <a:buNone/>
              <a:defRPr sz="1400">
                <a:solidFill>
                  <a:schemeClr val="accent2"/>
                </a:solidFill>
              </a:defRPr>
            </a:lvl5pPr>
            <a:lvl6pPr lvl="5" rtl="0" algn="r">
              <a:spcBef>
                <a:spcPts val="0"/>
              </a:spcBef>
              <a:spcAft>
                <a:spcPts val="0"/>
              </a:spcAft>
              <a:buClr>
                <a:schemeClr val="accent2"/>
              </a:buClr>
              <a:buSzPts val="1400"/>
              <a:buNone/>
              <a:defRPr sz="1400">
                <a:solidFill>
                  <a:schemeClr val="accent2"/>
                </a:solidFill>
              </a:defRPr>
            </a:lvl6pPr>
            <a:lvl7pPr lvl="6" rtl="0" algn="r">
              <a:spcBef>
                <a:spcPts val="0"/>
              </a:spcBef>
              <a:spcAft>
                <a:spcPts val="0"/>
              </a:spcAft>
              <a:buClr>
                <a:schemeClr val="accent2"/>
              </a:buClr>
              <a:buSzPts val="1400"/>
              <a:buNone/>
              <a:defRPr sz="1400">
                <a:solidFill>
                  <a:schemeClr val="accent2"/>
                </a:solidFill>
              </a:defRPr>
            </a:lvl7pPr>
            <a:lvl8pPr lvl="7" rtl="0" algn="r">
              <a:spcBef>
                <a:spcPts val="0"/>
              </a:spcBef>
              <a:spcAft>
                <a:spcPts val="0"/>
              </a:spcAft>
              <a:buClr>
                <a:schemeClr val="accent2"/>
              </a:buClr>
              <a:buSzPts val="1400"/>
              <a:buNone/>
              <a:defRPr sz="1400">
                <a:solidFill>
                  <a:schemeClr val="accent2"/>
                </a:solidFill>
              </a:defRPr>
            </a:lvl8pPr>
            <a:lvl9pPr lvl="8" rtl="0" algn="r">
              <a:spcBef>
                <a:spcPts val="0"/>
              </a:spcBef>
              <a:spcAft>
                <a:spcPts val="0"/>
              </a:spcAft>
              <a:buClr>
                <a:schemeClr val="accent2"/>
              </a:buClr>
              <a:buSzPts val="1400"/>
              <a:buNone/>
              <a:defRPr sz="1400">
                <a:solidFill>
                  <a:schemeClr val="accent2"/>
                </a:solidFill>
              </a:defRPr>
            </a:lvl9pPr>
          </a:lstStyle>
          <a:p/>
        </p:txBody>
      </p:sp>
      <p:sp>
        <p:nvSpPr>
          <p:cNvPr id="219" name="Google Shape;219;p17"/>
          <p:cNvSpPr txBox="1"/>
          <p:nvPr>
            <p:ph idx="4" type="subTitle"/>
          </p:nvPr>
        </p:nvSpPr>
        <p:spPr>
          <a:xfrm>
            <a:off x="4946475" y="1376075"/>
            <a:ext cx="2814600" cy="875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2"/>
              </a:buClr>
              <a:buSzPts val="1600"/>
              <a:buNone/>
              <a:defRPr sz="1400">
                <a:solidFill>
                  <a:schemeClr val="accent2"/>
                </a:solidFill>
              </a:defRPr>
            </a:lvl1pPr>
            <a:lvl2pPr lvl="1" rtl="0" algn="ctr">
              <a:lnSpc>
                <a:spcPct val="100000"/>
              </a:lnSpc>
              <a:spcBef>
                <a:spcPts val="0"/>
              </a:spcBef>
              <a:spcAft>
                <a:spcPts val="0"/>
              </a:spcAft>
              <a:buClr>
                <a:schemeClr val="accent2"/>
              </a:buClr>
              <a:buSzPts val="1600"/>
              <a:buNone/>
              <a:defRPr sz="1600">
                <a:solidFill>
                  <a:schemeClr val="accent2"/>
                </a:solidFill>
              </a:defRPr>
            </a:lvl2pPr>
            <a:lvl3pPr lvl="2" rtl="0" algn="ctr">
              <a:lnSpc>
                <a:spcPct val="100000"/>
              </a:lnSpc>
              <a:spcBef>
                <a:spcPts val="0"/>
              </a:spcBef>
              <a:spcAft>
                <a:spcPts val="0"/>
              </a:spcAft>
              <a:buClr>
                <a:schemeClr val="accent2"/>
              </a:buClr>
              <a:buSzPts val="1600"/>
              <a:buNone/>
              <a:defRPr sz="1600">
                <a:solidFill>
                  <a:schemeClr val="accent2"/>
                </a:solidFill>
              </a:defRPr>
            </a:lvl3pPr>
            <a:lvl4pPr lvl="3" rtl="0" algn="ctr">
              <a:lnSpc>
                <a:spcPct val="100000"/>
              </a:lnSpc>
              <a:spcBef>
                <a:spcPts val="0"/>
              </a:spcBef>
              <a:spcAft>
                <a:spcPts val="0"/>
              </a:spcAft>
              <a:buClr>
                <a:schemeClr val="accent2"/>
              </a:buClr>
              <a:buSzPts val="1600"/>
              <a:buNone/>
              <a:defRPr sz="1600">
                <a:solidFill>
                  <a:schemeClr val="accent2"/>
                </a:solidFill>
              </a:defRPr>
            </a:lvl4pPr>
            <a:lvl5pPr lvl="4" rtl="0" algn="ctr">
              <a:lnSpc>
                <a:spcPct val="100000"/>
              </a:lnSpc>
              <a:spcBef>
                <a:spcPts val="0"/>
              </a:spcBef>
              <a:spcAft>
                <a:spcPts val="0"/>
              </a:spcAft>
              <a:buClr>
                <a:schemeClr val="accent2"/>
              </a:buClr>
              <a:buSzPts val="1600"/>
              <a:buNone/>
              <a:defRPr sz="1600">
                <a:solidFill>
                  <a:schemeClr val="accent2"/>
                </a:solidFill>
              </a:defRPr>
            </a:lvl5pPr>
            <a:lvl6pPr lvl="5" rtl="0" algn="ctr">
              <a:lnSpc>
                <a:spcPct val="100000"/>
              </a:lnSpc>
              <a:spcBef>
                <a:spcPts val="0"/>
              </a:spcBef>
              <a:spcAft>
                <a:spcPts val="0"/>
              </a:spcAft>
              <a:buClr>
                <a:schemeClr val="accent2"/>
              </a:buClr>
              <a:buSzPts val="1600"/>
              <a:buNone/>
              <a:defRPr sz="1600">
                <a:solidFill>
                  <a:schemeClr val="accent2"/>
                </a:solidFill>
              </a:defRPr>
            </a:lvl6pPr>
            <a:lvl7pPr lvl="6" rtl="0" algn="ctr">
              <a:lnSpc>
                <a:spcPct val="100000"/>
              </a:lnSpc>
              <a:spcBef>
                <a:spcPts val="0"/>
              </a:spcBef>
              <a:spcAft>
                <a:spcPts val="0"/>
              </a:spcAft>
              <a:buClr>
                <a:schemeClr val="accent2"/>
              </a:buClr>
              <a:buSzPts val="1600"/>
              <a:buNone/>
              <a:defRPr sz="1600">
                <a:solidFill>
                  <a:schemeClr val="accent2"/>
                </a:solidFill>
              </a:defRPr>
            </a:lvl7pPr>
            <a:lvl8pPr lvl="7" rtl="0" algn="ctr">
              <a:lnSpc>
                <a:spcPct val="100000"/>
              </a:lnSpc>
              <a:spcBef>
                <a:spcPts val="0"/>
              </a:spcBef>
              <a:spcAft>
                <a:spcPts val="0"/>
              </a:spcAft>
              <a:buClr>
                <a:schemeClr val="accent2"/>
              </a:buClr>
              <a:buSzPts val="1600"/>
              <a:buNone/>
              <a:defRPr sz="1600">
                <a:solidFill>
                  <a:schemeClr val="accent2"/>
                </a:solidFill>
              </a:defRPr>
            </a:lvl8pPr>
            <a:lvl9pPr lvl="8" rtl="0" algn="ctr">
              <a:lnSpc>
                <a:spcPct val="100000"/>
              </a:lnSpc>
              <a:spcBef>
                <a:spcPts val="0"/>
              </a:spcBef>
              <a:spcAft>
                <a:spcPts val="0"/>
              </a:spcAft>
              <a:buClr>
                <a:schemeClr val="accent2"/>
              </a:buClr>
              <a:buSzPts val="1600"/>
              <a:buNone/>
              <a:defRPr sz="1600">
                <a:solidFill>
                  <a:schemeClr val="accent2"/>
                </a:solidFill>
              </a:defRPr>
            </a:lvl9pPr>
          </a:lstStyle>
          <a:p/>
        </p:txBody>
      </p:sp>
      <p:sp>
        <p:nvSpPr>
          <p:cNvPr id="220" name="Google Shape;220;p17"/>
          <p:cNvSpPr txBox="1"/>
          <p:nvPr>
            <p:ph idx="5" type="ctrTitle"/>
          </p:nvPr>
        </p:nvSpPr>
        <p:spPr>
          <a:xfrm>
            <a:off x="1082700" y="4103450"/>
            <a:ext cx="2812200" cy="277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6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221" name="Google Shape;221;p17"/>
          <p:cNvSpPr txBox="1"/>
          <p:nvPr>
            <p:ph idx="6" type="subTitle"/>
          </p:nvPr>
        </p:nvSpPr>
        <p:spPr>
          <a:xfrm>
            <a:off x="1077151" y="3220025"/>
            <a:ext cx="2814600" cy="875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22" name="Google Shape;222;p17"/>
          <p:cNvSpPr txBox="1"/>
          <p:nvPr>
            <p:ph idx="7" type="ctrTitle"/>
          </p:nvPr>
        </p:nvSpPr>
        <p:spPr>
          <a:xfrm>
            <a:off x="4951275" y="4103450"/>
            <a:ext cx="2814600" cy="277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6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223" name="Google Shape;223;p17"/>
          <p:cNvSpPr txBox="1"/>
          <p:nvPr>
            <p:ph idx="8" type="subTitle"/>
          </p:nvPr>
        </p:nvSpPr>
        <p:spPr>
          <a:xfrm>
            <a:off x="4946475" y="3220025"/>
            <a:ext cx="2814600" cy="875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BLANK_1_1_1_1_1_1">
    <p:bg>
      <p:bgPr>
        <a:solidFill>
          <a:schemeClr val="lt1"/>
        </a:solidFill>
      </p:bgPr>
    </p:bg>
    <p:spTree>
      <p:nvGrpSpPr>
        <p:cNvPr id="224" name="Shape 224"/>
        <p:cNvGrpSpPr/>
        <p:nvPr/>
      </p:nvGrpSpPr>
      <p:grpSpPr>
        <a:xfrm>
          <a:off x="0" y="0"/>
          <a:ext cx="0" cy="0"/>
          <a:chOff x="0" y="0"/>
          <a:chExt cx="0" cy="0"/>
        </a:xfrm>
      </p:grpSpPr>
      <p:sp>
        <p:nvSpPr>
          <p:cNvPr id="225" name="Google Shape;225;p18"/>
          <p:cNvSpPr txBox="1"/>
          <p:nvPr>
            <p:ph type="title"/>
          </p:nvPr>
        </p:nvSpPr>
        <p:spPr>
          <a:xfrm>
            <a:off x="716775" y="378009"/>
            <a:ext cx="3393600" cy="7524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26" name="Google Shape;226;p18"/>
          <p:cNvSpPr txBox="1"/>
          <p:nvPr>
            <p:ph idx="1" type="body"/>
          </p:nvPr>
        </p:nvSpPr>
        <p:spPr>
          <a:xfrm>
            <a:off x="997050" y="2189287"/>
            <a:ext cx="7149900" cy="2243100"/>
          </a:xfrm>
          <a:prstGeom prst="rect">
            <a:avLst/>
          </a:prstGeom>
        </p:spPr>
        <p:txBody>
          <a:bodyPr anchorCtr="0" anchor="ctr" bIns="91425" lIns="91425" spcFirstLastPara="1" rIns="91425" wrap="square" tIns="91425">
            <a:noAutofit/>
          </a:bodyPr>
          <a:lstStyle>
            <a:lvl1pPr indent="-330200" lvl="0" marL="457200" rtl="0" algn="ctr">
              <a:lnSpc>
                <a:spcPct val="100000"/>
              </a:lnSpc>
              <a:spcBef>
                <a:spcPts val="0"/>
              </a:spcBef>
              <a:spcAft>
                <a:spcPts val="0"/>
              </a:spcAft>
              <a:buClr>
                <a:schemeClr val="accent2"/>
              </a:buClr>
              <a:buSzPts val="1600"/>
              <a:buFont typeface="Nunito Light"/>
              <a:buChar char="●"/>
              <a:defRPr sz="1400">
                <a:solidFill>
                  <a:schemeClr val="accent2"/>
                </a:solidFill>
              </a:defRPr>
            </a:lvl1pPr>
            <a:lvl2pPr indent="-330200" lvl="1" marL="914400" rtl="0">
              <a:spcBef>
                <a:spcPts val="1600"/>
              </a:spcBef>
              <a:spcAft>
                <a:spcPts val="0"/>
              </a:spcAft>
              <a:buClr>
                <a:schemeClr val="accent2"/>
              </a:buClr>
              <a:buSzPts val="1600"/>
              <a:buFont typeface="Nunito Light"/>
              <a:buChar char="○"/>
              <a:defRPr sz="1600">
                <a:solidFill>
                  <a:schemeClr val="accent2"/>
                </a:solidFill>
              </a:defRPr>
            </a:lvl2pPr>
            <a:lvl3pPr indent="-330200" lvl="2" marL="1371600" rtl="0">
              <a:spcBef>
                <a:spcPts val="1600"/>
              </a:spcBef>
              <a:spcAft>
                <a:spcPts val="0"/>
              </a:spcAft>
              <a:buClr>
                <a:schemeClr val="accent2"/>
              </a:buClr>
              <a:buSzPts val="1600"/>
              <a:buFont typeface="Nunito Light"/>
              <a:buChar char="■"/>
              <a:defRPr sz="1600">
                <a:solidFill>
                  <a:schemeClr val="accent2"/>
                </a:solidFill>
              </a:defRPr>
            </a:lvl3pPr>
            <a:lvl4pPr indent="-330200" lvl="3" marL="1828800" rtl="0">
              <a:spcBef>
                <a:spcPts val="1600"/>
              </a:spcBef>
              <a:spcAft>
                <a:spcPts val="0"/>
              </a:spcAft>
              <a:buClr>
                <a:schemeClr val="accent2"/>
              </a:buClr>
              <a:buSzPts val="1600"/>
              <a:buFont typeface="Nunito Light"/>
              <a:buChar char="●"/>
              <a:defRPr sz="1600">
                <a:solidFill>
                  <a:schemeClr val="accent2"/>
                </a:solidFill>
              </a:defRPr>
            </a:lvl4pPr>
            <a:lvl5pPr indent="-330200" lvl="4" marL="2286000" rtl="0">
              <a:spcBef>
                <a:spcPts val="1600"/>
              </a:spcBef>
              <a:spcAft>
                <a:spcPts val="0"/>
              </a:spcAft>
              <a:buClr>
                <a:schemeClr val="accent2"/>
              </a:buClr>
              <a:buSzPts val="1600"/>
              <a:buFont typeface="Nunito Light"/>
              <a:buChar char="○"/>
              <a:defRPr sz="1600">
                <a:solidFill>
                  <a:schemeClr val="accent2"/>
                </a:solidFill>
              </a:defRPr>
            </a:lvl5pPr>
            <a:lvl6pPr indent="-330200" lvl="5" marL="2743200" rtl="0">
              <a:spcBef>
                <a:spcPts val="1600"/>
              </a:spcBef>
              <a:spcAft>
                <a:spcPts val="0"/>
              </a:spcAft>
              <a:buClr>
                <a:schemeClr val="accent2"/>
              </a:buClr>
              <a:buSzPts val="1600"/>
              <a:buFont typeface="Nunito Light"/>
              <a:buChar char="■"/>
              <a:defRPr sz="1600">
                <a:solidFill>
                  <a:schemeClr val="accent2"/>
                </a:solidFill>
              </a:defRPr>
            </a:lvl6pPr>
            <a:lvl7pPr indent="-330200" lvl="6" marL="3200400" rtl="0">
              <a:spcBef>
                <a:spcPts val="1600"/>
              </a:spcBef>
              <a:spcAft>
                <a:spcPts val="0"/>
              </a:spcAft>
              <a:buClr>
                <a:schemeClr val="accent2"/>
              </a:buClr>
              <a:buSzPts val="1600"/>
              <a:buFont typeface="Nunito Light"/>
              <a:buChar char="●"/>
              <a:defRPr sz="1600">
                <a:solidFill>
                  <a:schemeClr val="accent2"/>
                </a:solidFill>
              </a:defRPr>
            </a:lvl7pPr>
            <a:lvl8pPr indent="-330200" lvl="7" marL="3657600" rtl="0">
              <a:spcBef>
                <a:spcPts val="1600"/>
              </a:spcBef>
              <a:spcAft>
                <a:spcPts val="0"/>
              </a:spcAft>
              <a:buClr>
                <a:schemeClr val="accent2"/>
              </a:buClr>
              <a:buSzPts val="1600"/>
              <a:buFont typeface="Nunito Light"/>
              <a:buChar char="○"/>
              <a:defRPr sz="1600">
                <a:solidFill>
                  <a:schemeClr val="accent2"/>
                </a:solidFill>
              </a:defRPr>
            </a:lvl8pPr>
            <a:lvl9pPr indent="-330200" lvl="8" marL="4114800" rtl="0">
              <a:spcBef>
                <a:spcPts val="1600"/>
              </a:spcBef>
              <a:spcAft>
                <a:spcPts val="1600"/>
              </a:spcAft>
              <a:buClr>
                <a:schemeClr val="accent2"/>
              </a:buClr>
              <a:buSzPts val="1600"/>
              <a:buFont typeface="Nunito Light"/>
              <a:buChar char="■"/>
              <a:defRPr sz="1600">
                <a:solidFill>
                  <a:schemeClr val="accent2"/>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s">
  <p:cSld name="BLANK_1_1_1_1_1_1_1">
    <p:bg>
      <p:bgPr>
        <a:solidFill>
          <a:schemeClr val="lt1"/>
        </a:solidFill>
      </p:bgPr>
    </p:bg>
    <p:spTree>
      <p:nvGrpSpPr>
        <p:cNvPr id="227" name="Shape 227"/>
        <p:cNvGrpSpPr/>
        <p:nvPr/>
      </p:nvGrpSpPr>
      <p:grpSpPr>
        <a:xfrm>
          <a:off x="0" y="0"/>
          <a:ext cx="0" cy="0"/>
          <a:chOff x="0" y="0"/>
          <a:chExt cx="0" cy="0"/>
        </a:xfrm>
      </p:grpSpPr>
      <p:sp>
        <p:nvSpPr>
          <p:cNvPr id="228" name="Google Shape;228;p19"/>
          <p:cNvSpPr txBox="1"/>
          <p:nvPr>
            <p:ph type="title"/>
          </p:nvPr>
        </p:nvSpPr>
        <p:spPr>
          <a:xfrm>
            <a:off x="716775" y="378009"/>
            <a:ext cx="3393600" cy="7524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29" name="Google Shape;229;p19"/>
          <p:cNvSpPr txBox="1"/>
          <p:nvPr>
            <p:ph hasCustomPrompt="1" idx="2" type="title"/>
          </p:nvPr>
        </p:nvSpPr>
        <p:spPr>
          <a:xfrm>
            <a:off x="5304150" y="3514487"/>
            <a:ext cx="3123000" cy="96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b="0" sz="4800">
                <a:solidFill>
                  <a:schemeClr val="accent1"/>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230" name="Google Shape;230;p19"/>
          <p:cNvSpPr txBox="1"/>
          <p:nvPr>
            <p:ph idx="1" type="subTitle"/>
          </p:nvPr>
        </p:nvSpPr>
        <p:spPr>
          <a:xfrm flipH="1">
            <a:off x="5304300" y="4321575"/>
            <a:ext cx="3123000" cy="49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31" name="Google Shape;231;p19"/>
          <p:cNvSpPr txBox="1"/>
          <p:nvPr>
            <p:ph hasCustomPrompt="1" idx="3" type="title"/>
          </p:nvPr>
        </p:nvSpPr>
        <p:spPr>
          <a:xfrm>
            <a:off x="732225" y="3514487"/>
            <a:ext cx="3123000" cy="965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7200"/>
              <a:buNone/>
              <a:defRPr b="0" sz="4800">
                <a:solidFill>
                  <a:schemeClr val="accent2"/>
                </a:solidFill>
              </a:defRPr>
            </a:lvl1pPr>
            <a:lvl2pPr lvl="1" rtl="0" algn="ctr">
              <a:spcBef>
                <a:spcPts val="0"/>
              </a:spcBef>
              <a:spcAft>
                <a:spcPts val="0"/>
              </a:spcAft>
              <a:buClr>
                <a:schemeClr val="accent2"/>
              </a:buClr>
              <a:buSzPts val="7200"/>
              <a:buNone/>
              <a:defRPr sz="7200">
                <a:solidFill>
                  <a:schemeClr val="accent2"/>
                </a:solidFill>
              </a:defRPr>
            </a:lvl2pPr>
            <a:lvl3pPr lvl="2" rtl="0" algn="ctr">
              <a:spcBef>
                <a:spcPts val="0"/>
              </a:spcBef>
              <a:spcAft>
                <a:spcPts val="0"/>
              </a:spcAft>
              <a:buClr>
                <a:schemeClr val="accent2"/>
              </a:buClr>
              <a:buSzPts val="7200"/>
              <a:buNone/>
              <a:defRPr sz="7200">
                <a:solidFill>
                  <a:schemeClr val="accent2"/>
                </a:solidFill>
              </a:defRPr>
            </a:lvl3pPr>
            <a:lvl4pPr lvl="3" rtl="0" algn="ctr">
              <a:spcBef>
                <a:spcPts val="0"/>
              </a:spcBef>
              <a:spcAft>
                <a:spcPts val="0"/>
              </a:spcAft>
              <a:buClr>
                <a:schemeClr val="accent2"/>
              </a:buClr>
              <a:buSzPts val="7200"/>
              <a:buNone/>
              <a:defRPr sz="7200">
                <a:solidFill>
                  <a:schemeClr val="accent2"/>
                </a:solidFill>
              </a:defRPr>
            </a:lvl4pPr>
            <a:lvl5pPr lvl="4" rtl="0" algn="ctr">
              <a:spcBef>
                <a:spcPts val="0"/>
              </a:spcBef>
              <a:spcAft>
                <a:spcPts val="0"/>
              </a:spcAft>
              <a:buClr>
                <a:schemeClr val="accent2"/>
              </a:buClr>
              <a:buSzPts val="7200"/>
              <a:buNone/>
              <a:defRPr sz="7200">
                <a:solidFill>
                  <a:schemeClr val="accent2"/>
                </a:solidFill>
              </a:defRPr>
            </a:lvl5pPr>
            <a:lvl6pPr lvl="5" rtl="0" algn="ctr">
              <a:spcBef>
                <a:spcPts val="0"/>
              </a:spcBef>
              <a:spcAft>
                <a:spcPts val="0"/>
              </a:spcAft>
              <a:buClr>
                <a:schemeClr val="accent2"/>
              </a:buClr>
              <a:buSzPts val="7200"/>
              <a:buNone/>
              <a:defRPr sz="7200">
                <a:solidFill>
                  <a:schemeClr val="accent2"/>
                </a:solidFill>
              </a:defRPr>
            </a:lvl6pPr>
            <a:lvl7pPr lvl="6" rtl="0" algn="ctr">
              <a:spcBef>
                <a:spcPts val="0"/>
              </a:spcBef>
              <a:spcAft>
                <a:spcPts val="0"/>
              </a:spcAft>
              <a:buClr>
                <a:schemeClr val="accent2"/>
              </a:buClr>
              <a:buSzPts val="7200"/>
              <a:buNone/>
              <a:defRPr sz="7200">
                <a:solidFill>
                  <a:schemeClr val="accent2"/>
                </a:solidFill>
              </a:defRPr>
            </a:lvl7pPr>
            <a:lvl8pPr lvl="7" rtl="0" algn="ctr">
              <a:spcBef>
                <a:spcPts val="0"/>
              </a:spcBef>
              <a:spcAft>
                <a:spcPts val="0"/>
              </a:spcAft>
              <a:buClr>
                <a:schemeClr val="accent2"/>
              </a:buClr>
              <a:buSzPts val="7200"/>
              <a:buNone/>
              <a:defRPr sz="7200">
                <a:solidFill>
                  <a:schemeClr val="accent2"/>
                </a:solidFill>
              </a:defRPr>
            </a:lvl8pPr>
            <a:lvl9pPr lvl="8" rtl="0" algn="ctr">
              <a:spcBef>
                <a:spcPts val="0"/>
              </a:spcBef>
              <a:spcAft>
                <a:spcPts val="0"/>
              </a:spcAft>
              <a:buClr>
                <a:schemeClr val="accent2"/>
              </a:buClr>
              <a:buSzPts val="7200"/>
              <a:buNone/>
              <a:defRPr sz="7200">
                <a:solidFill>
                  <a:schemeClr val="accent2"/>
                </a:solidFill>
              </a:defRPr>
            </a:lvl9pPr>
          </a:lstStyle>
          <a:p>
            <a:r>
              <a:t>xx%</a:t>
            </a:r>
          </a:p>
        </p:txBody>
      </p:sp>
      <p:sp>
        <p:nvSpPr>
          <p:cNvPr id="232" name="Google Shape;232;p19"/>
          <p:cNvSpPr txBox="1"/>
          <p:nvPr>
            <p:ph idx="4" type="subTitle"/>
          </p:nvPr>
        </p:nvSpPr>
        <p:spPr>
          <a:xfrm flipH="1">
            <a:off x="732225" y="4321575"/>
            <a:ext cx="3123000" cy="49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200"/>
              <a:buNone/>
              <a:defRPr sz="1400">
                <a:solidFill>
                  <a:schemeClr val="accent2"/>
                </a:solidFill>
              </a:defRPr>
            </a:lvl1pPr>
            <a:lvl2pPr lvl="1" rtl="0" algn="ctr">
              <a:lnSpc>
                <a:spcPct val="100000"/>
              </a:lnSpc>
              <a:spcBef>
                <a:spcPts val="0"/>
              </a:spcBef>
              <a:spcAft>
                <a:spcPts val="0"/>
              </a:spcAft>
              <a:buClr>
                <a:schemeClr val="accent2"/>
              </a:buClr>
              <a:buSzPts val="1200"/>
              <a:buNone/>
              <a:defRPr sz="1200">
                <a:solidFill>
                  <a:schemeClr val="accent2"/>
                </a:solidFill>
              </a:defRPr>
            </a:lvl2pPr>
            <a:lvl3pPr lvl="2" rtl="0" algn="ctr">
              <a:lnSpc>
                <a:spcPct val="100000"/>
              </a:lnSpc>
              <a:spcBef>
                <a:spcPts val="0"/>
              </a:spcBef>
              <a:spcAft>
                <a:spcPts val="0"/>
              </a:spcAft>
              <a:buClr>
                <a:schemeClr val="accent2"/>
              </a:buClr>
              <a:buSzPts val="1200"/>
              <a:buNone/>
              <a:defRPr sz="1200">
                <a:solidFill>
                  <a:schemeClr val="accent2"/>
                </a:solidFill>
              </a:defRPr>
            </a:lvl3pPr>
            <a:lvl4pPr lvl="3" rtl="0" algn="ctr">
              <a:lnSpc>
                <a:spcPct val="100000"/>
              </a:lnSpc>
              <a:spcBef>
                <a:spcPts val="0"/>
              </a:spcBef>
              <a:spcAft>
                <a:spcPts val="0"/>
              </a:spcAft>
              <a:buClr>
                <a:schemeClr val="accent2"/>
              </a:buClr>
              <a:buSzPts val="1200"/>
              <a:buNone/>
              <a:defRPr sz="1200">
                <a:solidFill>
                  <a:schemeClr val="accent2"/>
                </a:solidFill>
              </a:defRPr>
            </a:lvl4pPr>
            <a:lvl5pPr lvl="4" rtl="0" algn="ctr">
              <a:lnSpc>
                <a:spcPct val="100000"/>
              </a:lnSpc>
              <a:spcBef>
                <a:spcPts val="0"/>
              </a:spcBef>
              <a:spcAft>
                <a:spcPts val="0"/>
              </a:spcAft>
              <a:buClr>
                <a:schemeClr val="accent2"/>
              </a:buClr>
              <a:buSzPts val="1200"/>
              <a:buNone/>
              <a:defRPr sz="1200">
                <a:solidFill>
                  <a:schemeClr val="accent2"/>
                </a:solidFill>
              </a:defRPr>
            </a:lvl5pPr>
            <a:lvl6pPr lvl="5" rtl="0" algn="ctr">
              <a:lnSpc>
                <a:spcPct val="100000"/>
              </a:lnSpc>
              <a:spcBef>
                <a:spcPts val="0"/>
              </a:spcBef>
              <a:spcAft>
                <a:spcPts val="0"/>
              </a:spcAft>
              <a:buClr>
                <a:schemeClr val="accent2"/>
              </a:buClr>
              <a:buSzPts val="1200"/>
              <a:buNone/>
              <a:defRPr sz="1200">
                <a:solidFill>
                  <a:schemeClr val="accent2"/>
                </a:solidFill>
              </a:defRPr>
            </a:lvl6pPr>
            <a:lvl7pPr lvl="6" rtl="0" algn="ctr">
              <a:lnSpc>
                <a:spcPct val="100000"/>
              </a:lnSpc>
              <a:spcBef>
                <a:spcPts val="0"/>
              </a:spcBef>
              <a:spcAft>
                <a:spcPts val="0"/>
              </a:spcAft>
              <a:buClr>
                <a:schemeClr val="accent2"/>
              </a:buClr>
              <a:buSzPts val="1200"/>
              <a:buNone/>
              <a:defRPr sz="1200">
                <a:solidFill>
                  <a:schemeClr val="accent2"/>
                </a:solidFill>
              </a:defRPr>
            </a:lvl7pPr>
            <a:lvl8pPr lvl="7" rtl="0" algn="ctr">
              <a:lnSpc>
                <a:spcPct val="100000"/>
              </a:lnSpc>
              <a:spcBef>
                <a:spcPts val="0"/>
              </a:spcBef>
              <a:spcAft>
                <a:spcPts val="0"/>
              </a:spcAft>
              <a:buClr>
                <a:schemeClr val="accent2"/>
              </a:buClr>
              <a:buSzPts val="1200"/>
              <a:buNone/>
              <a:defRPr sz="1200">
                <a:solidFill>
                  <a:schemeClr val="accent2"/>
                </a:solidFill>
              </a:defRPr>
            </a:lvl8pPr>
            <a:lvl9pPr lvl="8" rtl="0" algn="ctr">
              <a:lnSpc>
                <a:spcPct val="100000"/>
              </a:lnSpc>
              <a:spcBef>
                <a:spcPts val="0"/>
              </a:spcBef>
              <a:spcAft>
                <a:spcPts val="0"/>
              </a:spcAft>
              <a:buClr>
                <a:schemeClr val="accent2"/>
              </a:buClr>
              <a:buSzPts val="1200"/>
              <a:buNone/>
              <a:defRPr sz="1200">
                <a:solidFill>
                  <a:schemeClr val="accent2"/>
                </a:solidFill>
              </a:defRPr>
            </a:lvl9pPr>
          </a:lstStyle>
          <a:p/>
        </p:txBody>
      </p:sp>
      <p:sp>
        <p:nvSpPr>
          <p:cNvPr id="233" name="Google Shape;233;p19"/>
          <p:cNvSpPr txBox="1"/>
          <p:nvPr>
            <p:ph hasCustomPrompt="1" idx="5" type="title"/>
          </p:nvPr>
        </p:nvSpPr>
        <p:spPr>
          <a:xfrm>
            <a:off x="1314750" y="1401312"/>
            <a:ext cx="6514500" cy="96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b="0" sz="48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234" name="Google Shape;234;p19"/>
          <p:cNvSpPr txBox="1"/>
          <p:nvPr>
            <p:ph idx="6" type="subTitle"/>
          </p:nvPr>
        </p:nvSpPr>
        <p:spPr>
          <a:xfrm flipH="1">
            <a:off x="3010500" y="2208400"/>
            <a:ext cx="3123000" cy="49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y design">
  <p:cSld name="BLANK_1_1_1_1_1_1_1_1">
    <p:bg>
      <p:bgPr>
        <a:solidFill>
          <a:schemeClr val="lt1"/>
        </a:solidFill>
      </p:bgPr>
    </p:bg>
    <p:spTree>
      <p:nvGrpSpPr>
        <p:cNvPr id="235" name="Shape 235"/>
        <p:cNvGrpSpPr/>
        <p:nvPr/>
      </p:nvGrpSpPr>
      <p:grpSpPr>
        <a:xfrm>
          <a:off x="0" y="0"/>
          <a:ext cx="0" cy="0"/>
          <a:chOff x="0" y="0"/>
          <a:chExt cx="0" cy="0"/>
        </a:xfrm>
      </p:grpSpPr>
      <p:grpSp>
        <p:nvGrpSpPr>
          <p:cNvPr id="236" name="Google Shape;236;p20"/>
          <p:cNvGrpSpPr/>
          <p:nvPr/>
        </p:nvGrpSpPr>
        <p:grpSpPr>
          <a:xfrm rot="5400000">
            <a:off x="4750560" y="940741"/>
            <a:ext cx="3504024" cy="3849324"/>
            <a:chOff x="716788" y="3258750"/>
            <a:chExt cx="679456" cy="679288"/>
          </a:xfrm>
        </p:grpSpPr>
        <p:sp>
          <p:nvSpPr>
            <p:cNvPr id="237" name="Google Shape;237;p20"/>
            <p:cNvSpPr/>
            <p:nvPr/>
          </p:nvSpPr>
          <p:spPr>
            <a:xfrm>
              <a:off x="716788" y="3258750"/>
              <a:ext cx="679456" cy="196219"/>
            </a:xfrm>
            <a:custGeom>
              <a:rect b="b" l="l" r="r" t="t"/>
              <a:pathLst>
                <a:path extrusionOk="0" h="5904" w="20444">
                  <a:moveTo>
                    <a:pt x="0" y="0"/>
                  </a:moveTo>
                  <a:lnTo>
                    <a:pt x="0" y="5904"/>
                  </a:lnTo>
                  <a:lnTo>
                    <a:pt x="20443" y="5904"/>
                  </a:lnTo>
                  <a:lnTo>
                    <a:pt x="204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0"/>
            <p:cNvSpPr/>
            <p:nvPr/>
          </p:nvSpPr>
          <p:spPr>
            <a:xfrm>
              <a:off x="716788" y="3741819"/>
              <a:ext cx="679456" cy="196219"/>
            </a:xfrm>
            <a:custGeom>
              <a:rect b="b" l="l" r="r" t="t"/>
              <a:pathLst>
                <a:path extrusionOk="0" h="5904" w="20444">
                  <a:moveTo>
                    <a:pt x="0" y="1"/>
                  </a:moveTo>
                  <a:lnTo>
                    <a:pt x="0" y="5903"/>
                  </a:lnTo>
                  <a:lnTo>
                    <a:pt x="20443" y="5903"/>
                  </a:lnTo>
                  <a:lnTo>
                    <a:pt x="20443" y="1"/>
                  </a:lnTo>
                  <a:close/>
                </a:path>
              </a:pathLst>
            </a:custGeom>
            <a:solidFill>
              <a:srgbClr val="4C1130">
                <a:alpha val="4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20"/>
          <p:cNvSpPr/>
          <p:nvPr/>
        </p:nvSpPr>
        <p:spPr>
          <a:xfrm flipH="1" rot="-5400000">
            <a:off x="901507" y="940338"/>
            <a:ext cx="3503091" cy="3850081"/>
          </a:xfrm>
          <a:custGeom>
            <a:rect b="b" l="l" r="r" t="t"/>
            <a:pathLst>
              <a:path extrusionOk="0" h="20443" w="20439">
                <a:moveTo>
                  <a:pt x="15895" y="4544"/>
                </a:moveTo>
                <a:lnTo>
                  <a:pt x="15895" y="15901"/>
                </a:lnTo>
                <a:lnTo>
                  <a:pt x="4539" y="15901"/>
                </a:lnTo>
                <a:lnTo>
                  <a:pt x="4539" y="4544"/>
                </a:lnTo>
                <a:close/>
                <a:moveTo>
                  <a:pt x="0" y="0"/>
                </a:moveTo>
                <a:lnTo>
                  <a:pt x="0" y="20443"/>
                </a:lnTo>
                <a:lnTo>
                  <a:pt x="20438" y="20443"/>
                </a:lnTo>
                <a:lnTo>
                  <a:pt x="204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0"/>
          <p:cNvSpPr txBox="1"/>
          <p:nvPr>
            <p:ph type="title"/>
          </p:nvPr>
        </p:nvSpPr>
        <p:spPr>
          <a:xfrm>
            <a:off x="716775" y="378009"/>
            <a:ext cx="3393600" cy="7524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41" name="Google Shape;241;p20"/>
          <p:cNvSpPr txBox="1"/>
          <p:nvPr>
            <p:ph idx="1" type="subTitle"/>
          </p:nvPr>
        </p:nvSpPr>
        <p:spPr>
          <a:xfrm flipH="1">
            <a:off x="840800" y="3495725"/>
            <a:ext cx="2010300" cy="112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3"/>
          <p:cNvSpPr txBox="1"/>
          <p:nvPr>
            <p:ph type="title"/>
          </p:nvPr>
        </p:nvSpPr>
        <p:spPr>
          <a:xfrm>
            <a:off x="4563788" y="3398000"/>
            <a:ext cx="3855300" cy="8418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600"/>
              <a:buNone/>
              <a:defRPr sz="4800">
                <a:solidFill>
                  <a:srgbClr val="FFFFFF"/>
                </a:solidFill>
              </a:defRPr>
            </a:lvl1pPr>
            <a:lvl2pPr lvl="1" rtl="0" algn="ctr">
              <a:spcBef>
                <a:spcPts val="0"/>
              </a:spcBef>
              <a:spcAft>
                <a:spcPts val="0"/>
              </a:spcAft>
              <a:buClr>
                <a:srgbClr val="FFFFFF"/>
              </a:buClr>
              <a:buSzPts val="3600"/>
              <a:buNone/>
              <a:defRPr sz="3600">
                <a:solidFill>
                  <a:srgbClr val="FFFFFF"/>
                </a:solidFill>
              </a:defRPr>
            </a:lvl2pPr>
            <a:lvl3pPr lvl="2" rtl="0" algn="ctr">
              <a:spcBef>
                <a:spcPts val="0"/>
              </a:spcBef>
              <a:spcAft>
                <a:spcPts val="0"/>
              </a:spcAft>
              <a:buClr>
                <a:srgbClr val="FFFFFF"/>
              </a:buClr>
              <a:buSzPts val="3600"/>
              <a:buNone/>
              <a:defRPr sz="3600">
                <a:solidFill>
                  <a:srgbClr val="FFFFFF"/>
                </a:solidFill>
              </a:defRPr>
            </a:lvl3pPr>
            <a:lvl4pPr lvl="3" rtl="0" algn="ctr">
              <a:spcBef>
                <a:spcPts val="0"/>
              </a:spcBef>
              <a:spcAft>
                <a:spcPts val="0"/>
              </a:spcAft>
              <a:buClr>
                <a:srgbClr val="FFFFFF"/>
              </a:buClr>
              <a:buSzPts val="3600"/>
              <a:buNone/>
              <a:defRPr sz="3600">
                <a:solidFill>
                  <a:srgbClr val="FFFFFF"/>
                </a:solidFill>
              </a:defRPr>
            </a:lvl4pPr>
            <a:lvl5pPr lvl="4" rtl="0" algn="ctr">
              <a:spcBef>
                <a:spcPts val="0"/>
              </a:spcBef>
              <a:spcAft>
                <a:spcPts val="0"/>
              </a:spcAft>
              <a:buClr>
                <a:srgbClr val="FFFFFF"/>
              </a:buClr>
              <a:buSzPts val="3600"/>
              <a:buNone/>
              <a:defRPr sz="3600">
                <a:solidFill>
                  <a:srgbClr val="FFFFFF"/>
                </a:solidFill>
              </a:defRPr>
            </a:lvl5pPr>
            <a:lvl6pPr lvl="5" rtl="0" algn="ctr">
              <a:spcBef>
                <a:spcPts val="0"/>
              </a:spcBef>
              <a:spcAft>
                <a:spcPts val="0"/>
              </a:spcAft>
              <a:buClr>
                <a:srgbClr val="FFFFFF"/>
              </a:buClr>
              <a:buSzPts val="3600"/>
              <a:buNone/>
              <a:defRPr sz="3600">
                <a:solidFill>
                  <a:srgbClr val="FFFFFF"/>
                </a:solidFill>
              </a:defRPr>
            </a:lvl6pPr>
            <a:lvl7pPr lvl="6" rtl="0" algn="ctr">
              <a:spcBef>
                <a:spcPts val="0"/>
              </a:spcBef>
              <a:spcAft>
                <a:spcPts val="0"/>
              </a:spcAft>
              <a:buClr>
                <a:srgbClr val="FFFFFF"/>
              </a:buClr>
              <a:buSzPts val="3600"/>
              <a:buNone/>
              <a:defRPr sz="3600">
                <a:solidFill>
                  <a:srgbClr val="FFFFFF"/>
                </a:solidFill>
              </a:defRPr>
            </a:lvl7pPr>
            <a:lvl8pPr lvl="7" rtl="0" algn="ctr">
              <a:spcBef>
                <a:spcPts val="0"/>
              </a:spcBef>
              <a:spcAft>
                <a:spcPts val="0"/>
              </a:spcAft>
              <a:buClr>
                <a:srgbClr val="FFFFFF"/>
              </a:buClr>
              <a:buSzPts val="3600"/>
              <a:buNone/>
              <a:defRPr sz="3600">
                <a:solidFill>
                  <a:srgbClr val="FFFFFF"/>
                </a:solidFill>
              </a:defRPr>
            </a:lvl8pPr>
            <a:lvl9pPr lvl="8" rtl="0" algn="ctr">
              <a:spcBef>
                <a:spcPts val="0"/>
              </a:spcBef>
              <a:spcAft>
                <a:spcPts val="0"/>
              </a:spcAft>
              <a:buClr>
                <a:srgbClr val="FFFFFF"/>
              </a:buClr>
              <a:buSzPts val="3600"/>
              <a:buNone/>
              <a:defRPr sz="3600">
                <a:solidFill>
                  <a:srgbClr val="FFFFFF"/>
                </a:solidFill>
              </a:defRPr>
            </a:lvl9pPr>
          </a:lstStyle>
          <a:p/>
        </p:txBody>
      </p:sp>
      <p:sp>
        <p:nvSpPr>
          <p:cNvPr id="38" name="Google Shape;38;p3"/>
          <p:cNvSpPr txBox="1"/>
          <p:nvPr>
            <p:ph idx="1" type="subTitle"/>
          </p:nvPr>
        </p:nvSpPr>
        <p:spPr>
          <a:xfrm flipH="1">
            <a:off x="4178225" y="4333075"/>
            <a:ext cx="4240800" cy="47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FFFFF"/>
              </a:buClr>
              <a:buSzPts val="1400"/>
              <a:buNone/>
              <a:defRPr sz="1400">
                <a:solidFill>
                  <a:srgbClr val="FFFFFF"/>
                </a:solidFill>
              </a:defRPr>
            </a:lvl1pPr>
            <a:lvl2pPr lvl="1" rtl="0" algn="ctr">
              <a:lnSpc>
                <a:spcPct val="100000"/>
              </a:lnSpc>
              <a:spcBef>
                <a:spcPts val="0"/>
              </a:spcBef>
              <a:spcAft>
                <a:spcPts val="0"/>
              </a:spcAft>
              <a:buClr>
                <a:srgbClr val="FFFFFF"/>
              </a:buClr>
              <a:buSzPts val="1400"/>
              <a:buNone/>
              <a:defRPr sz="1400">
                <a:solidFill>
                  <a:srgbClr val="FFFFFF"/>
                </a:solidFill>
              </a:defRPr>
            </a:lvl2pPr>
            <a:lvl3pPr lvl="2" rtl="0" algn="ctr">
              <a:lnSpc>
                <a:spcPct val="100000"/>
              </a:lnSpc>
              <a:spcBef>
                <a:spcPts val="0"/>
              </a:spcBef>
              <a:spcAft>
                <a:spcPts val="0"/>
              </a:spcAft>
              <a:buClr>
                <a:srgbClr val="FFFFFF"/>
              </a:buClr>
              <a:buSzPts val="1400"/>
              <a:buNone/>
              <a:defRPr sz="1400">
                <a:solidFill>
                  <a:srgbClr val="FFFFFF"/>
                </a:solidFill>
              </a:defRPr>
            </a:lvl3pPr>
            <a:lvl4pPr lvl="3" rtl="0" algn="ctr">
              <a:lnSpc>
                <a:spcPct val="100000"/>
              </a:lnSpc>
              <a:spcBef>
                <a:spcPts val="0"/>
              </a:spcBef>
              <a:spcAft>
                <a:spcPts val="0"/>
              </a:spcAft>
              <a:buClr>
                <a:srgbClr val="FFFFFF"/>
              </a:buClr>
              <a:buSzPts val="1400"/>
              <a:buNone/>
              <a:defRPr sz="1400">
                <a:solidFill>
                  <a:srgbClr val="FFFFFF"/>
                </a:solidFill>
              </a:defRPr>
            </a:lvl4pPr>
            <a:lvl5pPr lvl="4" rtl="0" algn="ctr">
              <a:lnSpc>
                <a:spcPct val="100000"/>
              </a:lnSpc>
              <a:spcBef>
                <a:spcPts val="0"/>
              </a:spcBef>
              <a:spcAft>
                <a:spcPts val="0"/>
              </a:spcAft>
              <a:buClr>
                <a:srgbClr val="FFFFFF"/>
              </a:buClr>
              <a:buSzPts val="1400"/>
              <a:buNone/>
              <a:defRPr sz="1400">
                <a:solidFill>
                  <a:srgbClr val="FFFFFF"/>
                </a:solidFill>
              </a:defRPr>
            </a:lvl5pPr>
            <a:lvl6pPr lvl="5" rtl="0" algn="ctr">
              <a:lnSpc>
                <a:spcPct val="100000"/>
              </a:lnSpc>
              <a:spcBef>
                <a:spcPts val="0"/>
              </a:spcBef>
              <a:spcAft>
                <a:spcPts val="0"/>
              </a:spcAft>
              <a:buClr>
                <a:srgbClr val="FFFFFF"/>
              </a:buClr>
              <a:buSzPts val="1400"/>
              <a:buNone/>
              <a:defRPr sz="1400">
                <a:solidFill>
                  <a:srgbClr val="FFFFFF"/>
                </a:solidFill>
              </a:defRPr>
            </a:lvl6pPr>
            <a:lvl7pPr lvl="6" rtl="0" algn="ctr">
              <a:lnSpc>
                <a:spcPct val="100000"/>
              </a:lnSpc>
              <a:spcBef>
                <a:spcPts val="0"/>
              </a:spcBef>
              <a:spcAft>
                <a:spcPts val="0"/>
              </a:spcAft>
              <a:buClr>
                <a:srgbClr val="FFFFFF"/>
              </a:buClr>
              <a:buSzPts val="1400"/>
              <a:buNone/>
              <a:defRPr sz="1400">
                <a:solidFill>
                  <a:srgbClr val="FFFFFF"/>
                </a:solidFill>
              </a:defRPr>
            </a:lvl7pPr>
            <a:lvl8pPr lvl="7" rtl="0" algn="ctr">
              <a:lnSpc>
                <a:spcPct val="100000"/>
              </a:lnSpc>
              <a:spcBef>
                <a:spcPts val="0"/>
              </a:spcBef>
              <a:spcAft>
                <a:spcPts val="0"/>
              </a:spcAft>
              <a:buClr>
                <a:srgbClr val="FFFFFF"/>
              </a:buClr>
              <a:buSzPts val="1400"/>
              <a:buNone/>
              <a:defRPr sz="1400">
                <a:solidFill>
                  <a:srgbClr val="FFFFFF"/>
                </a:solidFill>
              </a:defRPr>
            </a:lvl8pPr>
            <a:lvl9pPr lvl="8" rtl="0" algn="ctr">
              <a:lnSpc>
                <a:spcPct val="100000"/>
              </a:lnSpc>
              <a:spcBef>
                <a:spcPts val="0"/>
              </a:spcBef>
              <a:spcAft>
                <a:spcPts val="0"/>
              </a:spcAft>
              <a:buClr>
                <a:srgbClr val="FFFFFF"/>
              </a:buClr>
              <a:buSzPts val="1400"/>
              <a:buNone/>
              <a:defRPr sz="1400">
                <a:solidFill>
                  <a:srgbClr val="FFFFFF"/>
                </a:solidFill>
              </a:defRPr>
            </a:lvl9pPr>
          </a:lstStyle>
          <a:p/>
        </p:txBody>
      </p:sp>
      <p:sp>
        <p:nvSpPr>
          <p:cNvPr id="39" name="Google Shape;39;p3"/>
          <p:cNvSpPr txBox="1"/>
          <p:nvPr>
            <p:ph hasCustomPrompt="1" idx="2" type="title"/>
          </p:nvPr>
        </p:nvSpPr>
        <p:spPr>
          <a:xfrm>
            <a:off x="6186575" y="2765550"/>
            <a:ext cx="2240700" cy="679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0"/>
              <a:buNone/>
              <a:defRPr sz="4800">
                <a:solidFill>
                  <a:srgbClr val="FFFFFF"/>
                </a:solidFill>
              </a:defRPr>
            </a:lvl1pPr>
            <a:lvl2pPr lvl="1" rtl="0" algn="ctr">
              <a:spcBef>
                <a:spcPts val="0"/>
              </a:spcBef>
              <a:spcAft>
                <a:spcPts val="0"/>
              </a:spcAft>
              <a:buClr>
                <a:srgbClr val="FFFFFF"/>
              </a:buClr>
              <a:buSzPts val="12000"/>
              <a:buNone/>
              <a:defRPr sz="12000">
                <a:solidFill>
                  <a:srgbClr val="FFFFFF"/>
                </a:solidFill>
              </a:defRPr>
            </a:lvl2pPr>
            <a:lvl3pPr lvl="2" rtl="0" algn="ctr">
              <a:spcBef>
                <a:spcPts val="0"/>
              </a:spcBef>
              <a:spcAft>
                <a:spcPts val="0"/>
              </a:spcAft>
              <a:buClr>
                <a:srgbClr val="FFFFFF"/>
              </a:buClr>
              <a:buSzPts val="12000"/>
              <a:buNone/>
              <a:defRPr sz="12000">
                <a:solidFill>
                  <a:srgbClr val="FFFFFF"/>
                </a:solidFill>
              </a:defRPr>
            </a:lvl3pPr>
            <a:lvl4pPr lvl="3" rtl="0" algn="ctr">
              <a:spcBef>
                <a:spcPts val="0"/>
              </a:spcBef>
              <a:spcAft>
                <a:spcPts val="0"/>
              </a:spcAft>
              <a:buClr>
                <a:srgbClr val="FFFFFF"/>
              </a:buClr>
              <a:buSzPts val="12000"/>
              <a:buNone/>
              <a:defRPr sz="12000">
                <a:solidFill>
                  <a:srgbClr val="FFFFFF"/>
                </a:solidFill>
              </a:defRPr>
            </a:lvl4pPr>
            <a:lvl5pPr lvl="4" rtl="0" algn="ctr">
              <a:spcBef>
                <a:spcPts val="0"/>
              </a:spcBef>
              <a:spcAft>
                <a:spcPts val="0"/>
              </a:spcAft>
              <a:buClr>
                <a:srgbClr val="FFFFFF"/>
              </a:buClr>
              <a:buSzPts val="12000"/>
              <a:buNone/>
              <a:defRPr sz="12000">
                <a:solidFill>
                  <a:srgbClr val="FFFFFF"/>
                </a:solidFill>
              </a:defRPr>
            </a:lvl5pPr>
            <a:lvl6pPr lvl="5" rtl="0" algn="ctr">
              <a:spcBef>
                <a:spcPts val="0"/>
              </a:spcBef>
              <a:spcAft>
                <a:spcPts val="0"/>
              </a:spcAft>
              <a:buClr>
                <a:srgbClr val="FFFFFF"/>
              </a:buClr>
              <a:buSzPts val="12000"/>
              <a:buNone/>
              <a:defRPr sz="12000">
                <a:solidFill>
                  <a:srgbClr val="FFFFFF"/>
                </a:solidFill>
              </a:defRPr>
            </a:lvl6pPr>
            <a:lvl7pPr lvl="6" rtl="0" algn="ctr">
              <a:spcBef>
                <a:spcPts val="0"/>
              </a:spcBef>
              <a:spcAft>
                <a:spcPts val="0"/>
              </a:spcAft>
              <a:buClr>
                <a:srgbClr val="FFFFFF"/>
              </a:buClr>
              <a:buSzPts val="12000"/>
              <a:buNone/>
              <a:defRPr sz="12000">
                <a:solidFill>
                  <a:srgbClr val="FFFFFF"/>
                </a:solidFill>
              </a:defRPr>
            </a:lvl7pPr>
            <a:lvl8pPr lvl="7" rtl="0" algn="ctr">
              <a:spcBef>
                <a:spcPts val="0"/>
              </a:spcBef>
              <a:spcAft>
                <a:spcPts val="0"/>
              </a:spcAft>
              <a:buClr>
                <a:srgbClr val="FFFFFF"/>
              </a:buClr>
              <a:buSzPts val="12000"/>
              <a:buNone/>
              <a:defRPr sz="12000">
                <a:solidFill>
                  <a:srgbClr val="FFFFFF"/>
                </a:solidFill>
              </a:defRPr>
            </a:lvl8pPr>
            <a:lvl9pPr lvl="8" rtl="0" algn="ctr">
              <a:spcBef>
                <a:spcPts val="0"/>
              </a:spcBef>
              <a:spcAft>
                <a:spcPts val="0"/>
              </a:spcAft>
              <a:buClr>
                <a:srgbClr val="FFFFFF"/>
              </a:buClr>
              <a:buSzPts val="12000"/>
              <a:buNone/>
              <a:defRPr sz="12000">
                <a:solidFill>
                  <a:srgbClr val="FFFFFF"/>
                </a:solidFill>
              </a:defRPr>
            </a:lvl9pPr>
          </a:lstStyle>
          <a:p>
            <a:r>
              <a:t>xx%</a:t>
            </a:r>
          </a:p>
        </p:txBody>
      </p:sp>
      <p:grpSp>
        <p:nvGrpSpPr>
          <p:cNvPr id="40" name="Google Shape;40;p3"/>
          <p:cNvGrpSpPr/>
          <p:nvPr/>
        </p:nvGrpSpPr>
        <p:grpSpPr>
          <a:xfrm>
            <a:off x="716775" y="541300"/>
            <a:ext cx="7709989" cy="4076127"/>
            <a:chOff x="716775" y="541300"/>
            <a:chExt cx="7709989" cy="4076127"/>
          </a:xfrm>
        </p:grpSpPr>
        <p:sp>
          <p:nvSpPr>
            <p:cNvPr id="41" name="Google Shape;41;p3"/>
            <p:cNvSpPr/>
            <p:nvPr/>
          </p:nvSpPr>
          <p:spPr>
            <a:xfrm>
              <a:off x="716775" y="541300"/>
              <a:ext cx="679456" cy="679423"/>
            </a:xfrm>
            <a:custGeom>
              <a:rect b="b" l="l" r="r" t="t"/>
              <a:pathLst>
                <a:path extrusionOk="0" h="20443" w="20444">
                  <a:moveTo>
                    <a:pt x="0" y="0"/>
                  </a:moveTo>
                  <a:lnTo>
                    <a:pt x="0" y="4498"/>
                  </a:lnTo>
                  <a:lnTo>
                    <a:pt x="5724" y="10221"/>
                  </a:lnTo>
                  <a:lnTo>
                    <a:pt x="0" y="15945"/>
                  </a:lnTo>
                  <a:lnTo>
                    <a:pt x="0" y="20443"/>
                  </a:lnTo>
                  <a:lnTo>
                    <a:pt x="4498" y="20443"/>
                  </a:lnTo>
                  <a:lnTo>
                    <a:pt x="10222" y="14719"/>
                  </a:lnTo>
                  <a:lnTo>
                    <a:pt x="15945" y="20443"/>
                  </a:lnTo>
                  <a:lnTo>
                    <a:pt x="20443" y="20443"/>
                  </a:lnTo>
                  <a:lnTo>
                    <a:pt x="20443" y="15945"/>
                  </a:lnTo>
                  <a:lnTo>
                    <a:pt x="14720" y="10221"/>
                  </a:lnTo>
                  <a:lnTo>
                    <a:pt x="20443" y="4498"/>
                  </a:lnTo>
                  <a:lnTo>
                    <a:pt x="20443" y="0"/>
                  </a:lnTo>
                  <a:lnTo>
                    <a:pt x="15945" y="0"/>
                  </a:lnTo>
                  <a:lnTo>
                    <a:pt x="10222" y="5723"/>
                  </a:lnTo>
                  <a:lnTo>
                    <a:pt x="449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716883" y="3938004"/>
              <a:ext cx="679290" cy="679423"/>
            </a:xfrm>
            <a:custGeom>
              <a:rect b="b" l="l" r="r" t="t"/>
              <a:pathLst>
                <a:path extrusionOk="0" h="20443" w="20439">
                  <a:moveTo>
                    <a:pt x="15895" y="4544"/>
                  </a:moveTo>
                  <a:lnTo>
                    <a:pt x="15895" y="15901"/>
                  </a:lnTo>
                  <a:lnTo>
                    <a:pt x="4539" y="15901"/>
                  </a:lnTo>
                  <a:lnTo>
                    <a:pt x="4539" y="4544"/>
                  </a:lnTo>
                  <a:close/>
                  <a:moveTo>
                    <a:pt x="0" y="0"/>
                  </a:moveTo>
                  <a:lnTo>
                    <a:pt x="0" y="20443"/>
                  </a:lnTo>
                  <a:lnTo>
                    <a:pt x="20438" y="20443"/>
                  </a:lnTo>
                  <a:lnTo>
                    <a:pt x="204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716775" y="2579329"/>
              <a:ext cx="679456" cy="679456"/>
            </a:xfrm>
            <a:custGeom>
              <a:rect b="b" l="l" r="r" t="t"/>
              <a:pathLst>
                <a:path extrusionOk="0" h="20444" w="20444">
                  <a:moveTo>
                    <a:pt x="0" y="1"/>
                  </a:moveTo>
                  <a:lnTo>
                    <a:pt x="0" y="4499"/>
                  </a:lnTo>
                  <a:lnTo>
                    <a:pt x="5724" y="10222"/>
                  </a:lnTo>
                  <a:lnTo>
                    <a:pt x="0" y="15945"/>
                  </a:lnTo>
                  <a:lnTo>
                    <a:pt x="0" y="20443"/>
                  </a:lnTo>
                  <a:lnTo>
                    <a:pt x="4498" y="20443"/>
                  </a:lnTo>
                  <a:lnTo>
                    <a:pt x="10222" y="14716"/>
                  </a:lnTo>
                  <a:lnTo>
                    <a:pt x="15945" y="20443"/>
                  </a:lnTo>
                  <a:lnTo>
                    <a:pt x="20443" y="20443"/>
                  </a:lnTo>
                  <a:lnTo>
                    <a:pt x="20443" y="15945"/>
                  </a:lnTo>
                  <a:lnTo>
                    <a:pt x="14720" y="10222"/>
                  </a:lnTo>
                  <a:lnTo>
                    <a:pt x="20443" y="4499"/>
                  </a:lnTo>
                  <a:lnTo>
                    <a:pt x="20443" y="1"/>
                  </a:lnTo>
                  <a:lnTo>
                    <a:pt x="15945" y="1"/>
                  </a:lnTo>
                  <a:lnTo>
                    <a:pt x="10222" y="5725"/>
                  </a:lnTo>
                  <a:lnTo>
                    <a:pt x="44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 name="Google Shape;44;p3"/>
            <p:cNvGrpSpPr/>
            <p:nvPr/>
          </p:nvGrpSpPr>
          <p:grpSpPr>
            <a:xfrm>
              <a:off x="716788" y="1220687"/>
              <a:ext cx="679455" cy="679290"/>
              <a:chOff x="716788" y="1220687"/>
              <a:chExt cx="679455" cy="679290"/>
            </a:xfrm>
          </p:grpSpPr>
          <p:sp>
            <p:nvSpPr>
              <p:cNvPr id="45" name="Google Shape;45;p3"/>
              <p:cNvSpPr/>
              <p:nvPr/>
            </p:nvSpPr>
            <p:spPr>
              <a:xfrm>
                <a:off x="716788" y="1220687"/>
                <a:ext cx="196219" cy="679290"/>
              </a:xfrm>
              <a:custGeom>
                <a:rect b="b" l="l" r="r" t="t"/>
                <a:pathLst>
                  <a:path extrusionOk="0" h="20439" w="5904">
                    <a:moveTo>
                      <a:pt x="0" y="1"/>
                    </a:moveTo>
                    <a:lnTo>
                      <a:pt x="0" y="20438"/>
                    </a:lnTo>
                    <a:lnTo>
                      <a:pt x="5903" y="20438"/>
                    </a:lnTo>
                    <a:lnTo>
                      <a:pt x="59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1199856" y="1220687"/>
                <a:ext cx="196386" cy="679290"/>
              </a:xfrm>
              <a:custGeom>
                <a:rect b="b" l="l" r="r" t="t"/>
                <a:pathLst>
                  <a:path extrusionOk="0" h="20439" w="5909">
                    <a:moveTo>
                      <a:pt x="1" y="1"/>
                    </a:moveTo>
                    <a:lnTo>
                      <a:pt x="1" y="20438"/>
                    </a:lnTo>
                    <a:lnTo>
                      <a:pt x="5908" y="20438"/>
                    </a:lnTo>
                    <a:lnTo>
                      <a:pt x="59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p:nvPr/>
          </p:nvSpPr>
          <p:spPr>
            <a:xfrm>
              <a:off x="716775" y="1900029"/>
              <a:ext cx="679456" cy="679423"/>
            </a:xfrm>
            <a:custGeom>
              <a:rect b="b" l="l" r="r" t="t"/>
              <a:pathLst>
                <a:path extrusionOk="0" h="20443" w="20444">
                  <a:moveTo>
                    <a:pt x="0" y="0"/>
                  </a:moveTo>
                  <a:lnTo>
                    <a:pt x="0" y="20443"/>
                  </a:lnTo>
                  <a:lnTo>
                    <a:pt x="20443" y="0"/>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3"/>
            <p:cNvGrpSpPr/>
            <p:nvPr/>
          </p:nvGrpSpPr>
          <p:grpSpPr>
            <a:xfrm>
              <a:off x="716788" y="3258750"/>
              <a:ext cx="679456" cy="679288"/>
              <a:chOff x="716788" y="3258750"/>
              <a:chExt cx="679456" cy="679288"/>
            </a:xfrm>
          </p:grpSpPr>
          <p:sp>
            <p:nvSpPr>
              <p:cNvPr id="49" name="Google Shape;49;p3"/>
              <p:cNvSpPr/>
              <p:nvPr/>
            </p:nvSpPr>
            <p:spPr>
              <a:xfrm>
                <a:off x="716788" y="3258750"/>
                <a:ext cx="679456" cy="196219"/>
              </a:xfrm>
              <a:custGeom>
                <a:rect b="b" l="l" r="r" t="t"/>
                <a:pathLst>
                  <a:path extrusionOk="0" h="5904" w="20444">
                    <a:moveTo>
                      <a:pt x="0" y="0"/>
                    </a:moveTo>
                    <a:lnTo>
                      <a:pt x="0" y="5904"/>
                    </a:lnTo>
                    <a:lnTo>
                      <a:pt x="20443" y="5904"/>
                    </a:lnTo>
                    <a:lnTo>
                      <a:pt x="204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716788" y="3741819"/>
                <a:ext cx="679456" cy="196219"/>
              </a:xfrm>
              <a:custGeom>
                <a:rect b="b" l="l" r="r" t="t"/>
                <a:pathLst>
                  <a:path extrusionOk="0" h="5904" w="20444">
                    <a:moveTo>
                      <a:pt x="0" y="1"/>
                    </a:moveTo>
                    <a:lnTo>
                      <a:pt x="0" y="5903"/>
                    </a:lnTo>
                    <a:lnTo>
                      <a:pt x="20443" y="5903"/>
                    </a:lnTo>
                    <a:lnTo>
                      <a:pt x="204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3"/>
            <p:cNvSpPr/>
            <p:nvPr/>
          </p:nvSpPr>
          <p:spPr>
            <a:xfrm rot="5400000">
              <a:off x="4792933" y="541321"/>
              <a:ext cx="679456" cy="679423"/>
            </a:xfrm>
            <a:custGeom>
              <a:rect b="b" l="l" r="r" t="t"/>
              <a:pathLst>
                <a:path extrusionOk="0" h="20443" w="20444">
                  <a:moveTo>
                    <a:pt x="0" y="0"/>
                  </a:moveTo>
                  <a:lnTo>
                    <a:pt x="0" y="4498"/>
                  </a:lnTo>
                  <a:lnTo>
                    <a:pt x="5724" y="10221"/>
                  </a:lnTo>
                  <a:lnTo>
                    <a:pt x="0" y="15945"/>
                  </a:lnTo>
                  <a:lnTo>
                    <a:pt x="0" y="20443"/>
                  </a:lnTo>
                  <a:lnTo>
                    <a:pt x="4498" y="20443"/>
                  </a:lnTo>
                  <a:lnTo>
                    <a:pt x="10222" y="14719"/>
                  </a:lnTo>
                  <a:lnTo>
                    <a:pt x="15945" y="20443"/>
                  </a:lnTo>
                  <a:lnTo>
                    <a:pt x="20443" y="20443"/>
                  </a:lnTo>
                  <a:lnTo>
                    <a:pt x="20443" y="15945"/>
                  </a:lnTo>
                  <a:lnTo>
                    <a:pt x="14720" y="10221"/>
                  </a:lnTo>
                  <a:lnTo>
                    <a:pt x="20443" y="4498"/>
                  </a:lnTo>
                  <a:lnTo>
                    <a:pt x="20443" y="0"/>
                  </a:lnTo>
                  <a:lnTo>
                    <a:pt x="15945" y="0"/>
                  </a:lnTo>
                  <a:lnTo>
                    <a:pt x="10222" y="5723"/>
                  </a:lnTo>
                  <a:lnTo>
                    <a:pt x="449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rot="5400000">
              <a:off x="1396312" y="541346"/>
              <a:ext cx="679290" cy="679423"/>
            </a:xfrm>
            <a:custGeom>
              <a:rect b="b" l="l" r="r" t="t"/>
              <a:pathLst>
                <a:path extrusionOk="0" h="20443" w="20439">
                  <a:moveTo>
                    <a:pt x="15895" y="4544"/>
                  </a:moveTo>
                  <a:lnTo>
                    <a:pt x="15895" y="15901"/>
                  </a:lnTo>
                  <a:lnTo>
                    <a:pt x="4539" y="15901"/>
                  </a:lnTo>
                  <a:lnTo>
                    <a:pt x="4539" y="4544"/>
                  </a:lnTo>
                  <a:close/>
                  <a:moveTo>
                    <a:pt x="0" y="0"/>
                  </a:moveTo>
                  <a:lnTo>
                    <a:pt x="0" y="20443"/>
                  </a:lnTo>
                  <a:lnTo>
                    <a:pt x="20438" y="20443"/>
                  </a:lnTo>
                  <a:lnTo>
                    <a:pt x="204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5400000">
              <a:off x="2754888" y="541304"/>
              <a:ext cx="679456" cy="679456"/>
            </a:xfrm>
            <a:custGeom>
              <a:rect b="b" l="l" r="r" t="t"/>
              <a:pathLst>
                <a:path extrusionOk="0" h="20444" w="20444">
                  <a:moveTo>
                    <a:pt x="0" y="1"/>
                  </a:moveTo>
                  <a:lnTo>
                    <a:pt x="0" y="4499"/>
                  </a:lnTo>
                  <a:lnTo>
                    <a:pt x="5724" y="10222"/>
                  </a:lnTo>
                  <a:lnTo>
                    <a:pt x="0" y="15945"/>
                  </a:lnTo>
                  <a:lnTo>
                    <a:pt x="0" y="20443"/>
                  </a:lnTo>
                  <a:lnTo>
                    <a:pt x="4498" y="20443"/>
                  </a:lnTo>
                  <a:lnTo>
                    <a:pt x="10222" y="14716"/>
                  </a:lnTo>
                  <a:lnTo>
                    <a:pt x="15945" y="20443"/>
                  </a:lnTo>
                  <a:lnTo>
                    <a:pt x="20443" y="20443"/>
                  </a:lnTo>
                  <a:lnTo>
                    <a:pt x="20443" y="15945"/>
                  </a:lnTo>
                  <a:lnTo>
                    <a:pt x="14720" y="10222"/>
                  </a:lnTo>
                  <a:lnTo>
                    <a:pt x="20443" y="4499"/>
                  </a:lnTo>
                  <a:lnTo>
                    <a:pt x="20443" y="1"/>
                  </a:lnTo>
                  <a:lnTo>
                    <a:pt x="15945" y="1"/>
                  </a:lnTo>
                  <a:lnTo>
                    <a:pt x="10222" y="5725"/>
                  </a:lnTo>
                  <a:lnTo>
                    <a:pt x="44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 name="Google Shape;54;p3"/>
            <p:cNvGrpSpPr/>
            <p:nvPr/>
          </p:nvGrpSpPr>
          <p:grpSpPr>
            <a:xfrm rot="5400000">
              <a:off x="4113613" y="541399"/>
              <a:ext cx="679455" cy="679290"/>
              <a:chOff x="716788" y="1220687"/>
              <a:chExt cx="679455" cy="679290"/>
            </a:xfrm>
          </p:grpSpPr>
          <p:sp>
            <p:nvSpPr>
              <p:cNvPr id="55" name="Google Shape;55;p3"/>
              <p:cNvSpPr/>
              <p:nvPr/>
            </p:nvSpPr>
            <p:spPr>
              <a:xfrm>
                <a:off x="716788" y="1220687"/>
                <a:ext cx="196219" cy="679290"/>
              </a:xfrm>
              <a:custGeom>
                <a:rect b="b" l="l" r="r" t="t"/>
                <a:pathLst>
                  <a:path extrusionOk="0" h="20439" w="5904">
                    <a:moveTo>
                      <a:pt x="0" y="1"/>
                    </a:moveTo>
                    <a:lnTo>
                      <a:pt x="0" y="20438"/>
                    </a:lnTo>
                    <a:lnTo>
                      <a:pt x="5903" y="20438"/>
                    </a:lnTo>
                    <a:lnTo>
                      <a:pt x="59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1199856" y="1220687"/>
                <a:ext cx="196386" cy="679290"/>
              </a:xfrm>
              <a:custGeom>
                <a:rect b="b" l="l" r="r" t="t"/>
                <a:pathLst>
                  <a:path extrusionOk="0" h="20439" w="5909">
                    <a:moveTo>
                      <a:pt x="1" y="1"/>
                    </a:moveTo>
                    <a:lnTo>
                      <a:pt x="1" y="20438"/>
                    </a:lnTo>
                    <a:lnTo>
                      <a:pt x="5908" y="20438"/>
                    </a:lnTo>
                    <a:lnTo>
                      <a:pt x="59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3"/>
            <p:cNvSpPr/>
            <p:nvPr/>
          </p:nvSpPr>
          <p:spPr>
            <a:xfrm rot="5400000">
              <a:off x="3434204" y="541321"/>
              <a:ext cx="679456" cy="679423"/>
            </a:xfrm>
            <a:custGeom>
              <a:rect b="b" l="l" r="r" t="t"/>
              <a:pathLst>
                <a:path extrusionOk="0" h="20443" w="20444">
                  <a:moveTo>
                    <a:pt x="0" y="0"/>
                  </a:moveTo>
                  <a:lnTo>
                    <a:pt x="0" y="20443"/>
                  </a:lnTo>
                  <a:lnTo>
                    <a:pt x="20443" y="0"/>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3"/>
            <p:cNvGrpSpPr/>
            <p:nvPr/>
          </p:nvGrpSpPr>
          <p:grpSpPr>
            <a:xfrm rot="5400000">
              <a:off x="2075551" y="541401"/>
              <a:ext cx="679456" cy="679288"/>
              <a:chOff x="716788" y="3258750"/>
              <a:chExt cx="679456" cy="679288"/>
            </a:xfrm>
          </p:grpSpPr>
          <p:sp>
            <p:nvSpPr>
              <p:cNvPr id="59" name="Google Shape;59;p3"/>
              <p:cNvSpPr/>
              <p:nvPr/>
            </p:nvSpPr>
            <p:spPr>
              <a:xfrm>
                <a:off x="716788" y="3258750"/>
                <a:ext cx="679456" cy="196219"/>
              </a:xfrm>
              <a:custGeom>
                <a:rect b="b" l="l" r="r" t="t"/>
                <a:pathLst>
                  <a:path extrusionOk="0" h="5904" w="20444">
                    <a:moveTo>
                      <a:pt x="0" y="0"/>
                    </a:moveTo>
                    <a:lnTo>
                      <a:pt x="0" y="5904"/>
                    </a:lnTo>
                    <a:lnTo>
                      <a:pt x="20443" y="5904"/>
                    </a:lnTo>
                    <a:lnTo>
                      <a:pt x="204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716788" y="3741819"/>
                <a:ext cx="679456" cy="196219"/>
              </a:xfrm>
              <a:custGeom>
                <a:rect b="b" l="l" r="r" t="t"/>
                <a:pathLst>
                  <a:path extrusionOk="0" h="5904" w="20444">
                    <a:moveTo>
                      <a:pt x="0" y="1"/>
                    </a:moveTo>
                    <a:lnTo>
                      <a:pt x="0" y="5903"/>
                    </a:lnTo>
                    <a:lnTo>
                      <a:pt x="20443" y="5903"/>
                    </a:lnTo>
                    <a:lnTo>
                      <a:pt x="204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3"/>
            <p:cNvSpPr/>
            <p:nvPr/>
          </p:nvSpPr>
          <p:spPr>
            <a:xfrm rot="5400000">
              <a:off x="5472437" y="541346"/>
              <a:ext cx="679290" cy="679423"/>
            </a:xfrm>
            <a:custGeom>
              <a:rect b="b" l="l" r="r" t="t"/>
              <a:pathLst>
                <a:path extrusionOk="0" h="20443" w="20439">
                  <a:moveTo>
                    <a:pt x="15895" y="4544"/>
                  </a:moveTo>
                  <a:lnTo>
                    <a:pt x="15895" y="15901"/>
                  </a:lnTo>
                  <a:lnTo>
                    <a:pt x="4539" y="15901"/>
                  </a:lnTo>
                  <a:lnTo>
                    <a:pt x="4539" y="4544"/>
                  </a:lnTo>
                  <a:close/>
                  <a:moveTo>
                    <a:pt x="0" y="0"/>
                  </a:moveTo>
                  <a:lnTo>
                    <a:pt x="0" y="20443"/>
                  </a:lnTo>
                  <a:lnTo>
                    <a:pt x="20438" y="20443"/>
                  </a:lnTo>
                  <a:lnTo>
                    <a:pt x="204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5400000">
              <a:off x="6831013" y="541304"/>
              <a:ext cx="679456" cy="679456"/>
            </a:xfrm>
            <a:custGeom>
              <a:rect b="b" l="l" r="r" t="t"/>
              <a:pathLst>
                <a:path extrusionOk="0" h="20444" w="20444">
                  <a:moveTo>
                    <a:pt x="0" y="1"/>
                  </a:moveTo>
                  <a:lnTo>
                    <a:pt x="0" y="4499"/>
                  </a:lnTo>
                  <a:lnTo>
                    <a:pt x="5724" y="10222"/>
                  </a:lnTo>
                  <a:lnTo>
                    <a:pt x="0" y="15945"/>
                  </a:lnTo>
                  <a:lnTo>
                    <a:pt x="0" y="20443"/>
                  </a:lnTo>
                  <a:lnTo>
                    <a:pt x="4498" y="20443"/>
                  </a:lnTo>
                  <a:lnTo>
                    <a:pt x="10222" y="14716"/>
                  </a:lnTo>
                  <a:lnTo>
                    <a:pt x="15945" y="20443"/>
                  </a:lnTo>
                  <a:lnTo>
                    <a:pt x="20443" y="20443"/>
                  </a:lnTo>
                  <a:lnTo>
                    <a:pt x="20443" y="15945"/>
                  </a:lnTo>
                  <a:lnTo>
                    <a:pt x="14720" y="10222"/>
                  </a:lnTo>
                  <a:lnTo>
                    <a:pt x="20443" y="4499"/>
                  </a:lnTo>
                  <a:lnTo>
                    <a:pt x="20443" y="1"/>
                  </a:lnTo>
                  <a:lnTo>
                    <a:pt x="15945" y="1"/>
                  </a:lnTo>
                  <a:lnTo>
                    <a:pt x="10222" y="5725"/>
                  </a:lnTo>
                  <a:lnTo>
                    <a:pt x="44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3"/>
            <p:cNvGrpSpPr/>
            <p:nvPr/>
          </p:nvGrpSpPr>
          <p:grpSpPr>
            <a:xfrm rot="5400000">
              <a:off x="6151676" y="541401"/>
              <a:ext cx="679456" cy="679288"/>
              <a:chOff x="716788" y="3258750"/>
              <a:chExt cx="679456" cy="679288"/>
            </a:xfrm>
          </p:grpSpPr>
          <p:sp>
            <p:nvSpPr>
              <p:cNvPr id="64" name="Google Shape;64;p3"/>
              <p:cNvSpPr/>
              <p:nvPr/>
            </p:nvSpPr>
            <p:spPr>
              <a:xfrm>
                <a:off x="716788" y="3258750"/>
                <a:ext cx="679456" cy="196219"/>
              </a:xfrm>
              <a:custGeom>
                <a:rect b="b" l="l" r="r" t="t"/>
                <a:pathLst>
                  <a:path extrusionOk="0" h="5904" w="20444">
                    <a:moveTo>
                      <a:pt x="0" y="0"/>
                    </a:moveTo>
                    <a:lnTo>
                      <a:pt x="0" y="5904"/>
                    </a:lnTo>
                    <a:lnTo>
                      <a:pt x="20443" y="5904"/>
                    </a:lnTo>
                    <a:lnTo>
                      <a:pt x="204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716788" y="3741819"/>
                <a:ext cx="679456" cy="196219"/>
              </a:xfrm>
              <a:custGeom>
                <a:rect b="b" l="l" r="r" t="t"/>
                <a:pathLst>
                  <a:path extrusionOk="0" h="5904" w="20444">
                    <a:moveTo>
                      <a:pt x="0" y="1"/>
                    </a:moveTo>
                    <a:lnTo>
                      <a:pt x="0" y="5903"/>
                    </a:lnTo>
                    <a:lnTo>
                      <a:pt x="20443" y="5903"/>
                    </a:lnTo>
                    <a:lnTo>
                      <a:pt x="204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3"/>
            <p:cNvGrpSpPr/>
            <p:nvPr/>
          </p:nvGrpSpPr>
          <p:grpSpPr>
            <a:xfrm rot="10800000">
              <a:off x="1396075" y="1900077"/>
              <a:ext cx="679469" cy="2717351"/>
              <a:chOff x="716775" y="1220687"/>
              <a:chExt cx="679469" cy="2717351"/>
            </a:xfrm>
          </p:grpSpPr>
          <p:grpSp>
            <p:nvGrpSpPr>
              <p:cNvPr id="67" name="Google Shape;67;p3"/>
              <p:cNvGrpSpPr/>
              <p:nvPr/>
            </p:nvGrpSpPr>
            <p:grpSpPr>
              <a:xfrm>
                <a:off x="716788" y="1220687"/>
                <a:ext cx="679455" cy="679290"/>
                <a:chOff x="716788" y="1220687"/>
                <a:chExt cx="679455" cy="679290"/>
              </a:xfrm>
            </p:grpSpPr>
            <p:sp>
              <p:nvSpPr>
                <p:cNvPr id="68" name="Google Shape;68;p3"/>
                <p:cNvSpPr/>
                <p:nvPr/>
              </p:nvSpPr>
              <p:spPr>
                <a:xfrm>
                  <a:off x="716788" y="1220687"/>
                  <a:ext cx="196219" cy="679290"/>
                </a:xfrm>
                <a:custGeom>
                  <a:rect b="b" l="l" r="r" t="t"/>
                  <a:pathLst>
                    <a:path extrusionOk="0" h="20439" w="5904">
                      <a:moveTo>
                        <a:pt x="0" y="1"/>
                      </a:moveTo>
                      <a:lnTo>
                        <a:pt x="0" y="20438"/>
                      </a:lnTo>
                      <a:lnTo>
                        <a:pt x="5903" y="20438"/>
                      </a:lnTo>
                      <a:lnTo>
                        <a:pt x="59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1199856" y="1220687"/>
                  <a:ext cx="196386" cy="679290"/>
                </a:xfrm>
                <a:custGeom>
                  <a:rect b="b" l="l" r="r" t="t"/>
                  <a:pathLst>
                    <a:path extrusionOk="0" h="20439" w="5909">
                      <a:moveTo>
                        <a:pt x="1" y="1"/>
                      </a:moveTo>
                      <a:lnTo>
                        <a:pt x="1" y="20438"/>
                      </a:lnTo>
                      <a:lnTo>
                        <a:pt x="5908" y="20438"/>
                      </a:lnTo>
                      <a:lnTo>
                        <a:pt x="59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3"/>
              <p:cNvSpPr/>
              <p:nvPr/>
            </p:nvSpPr>
            <p:spPr>
              <a:xfrm>
                <a:off x="716775" y="1900029"/>
                <a:ext cx="679456" cy="679423"/>
              </a:xfrm>
              <a:custGeom>
                <a:rect b="b" l="l" r="r" t="t"/>
                <a:pathLst>
                  <a:path extrusionOk="0" h="20443" w="20444">
                    <a:moveTo>
                      <a:pt x="0" y="0"/>
                    </a:moveTo>
                    <a:lnTo>
                      <a:pt x="0" y="20443"/>
                    </a:lnTo>
                    <a:lnTo>
                      <a:pt x="204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3"/>
              <p:cNvGrpSpPr/>
              <p:nvPr/>
            </p:nvGrpSpPr>
            <p:grpSpPr>
              <a:xfrm>
                <a:off x="716788" y="3258750"/>
                <a:ext cx="679456" cy="679288"/>
                <a:chOff x="716788" y="3258750"/>
                <a:chExt cx="679456" cy="679288"/>
              </a:xfrm>
            </p:grpSpPr>
            <p:sp>
              <p:nvSpPr>
                <p:cNvPr id="72" name="Google Shape;72;p3"/>
                <p:cNvSpPr/>
                <p:nvPr/>
              </p:nvSpPr>
              <p:spPr>
                <a:xfrm>
                  <a:off x="716788" y="3258750"/>
                  <a:ext cx="679456" cy="196219"/>
                </a:xfrm>
                <a:custGeom>
                  <a:rect b="b" l="l" r="r" t="t"/>
                  <a:pathLst>
                    <a:path extrusionOk="0" h="5904" w="20444">
                      <a:moveTo>
                        <a:pt x="0" y="0"/>
                      </a:moveTo>
                      <a:lnTo>
                        <a:pt x="0" y="5904"/>
                      </a:lnTo>
                      <a:lnTo>
                        <a:pt x="20443" y="5904"/>
                      </a:lnTo>
                      <a:lnTo>
                        <a:pt x="204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16788" y="3741819"/>
                  <a:ext cx="679456" cy="196219"/>
                </a:xfrm>
                <a:custGeom>
                  <a:rect b="b" l="l" r="r" t="t"/>
                  <a:pathLst>
                    <a:path extrusionOk="0" h="5904" w="20444">
                      <a:moveTo>
                        <a:pt x="0" y="1"/>
                      </a:moveTo>
                      <a:lnTo>
                        <a:pt x="0" y="5903"/>
                      </a:lnTo>
                      <a:lnTo>
                        <a:pt x="20443" y="5903"/>
                      </a:lnTo>
                      <a:lnTo>
                        <a:pt x="204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4" name="Google Shape;74;p3"/>
            <p:cNvSpPr/>
            <p:nvPr/>
          </p:nvSpPr>
          <p:spPr>
            <a:xfrm rot="10800000">
              <a:off x="1396146" y="2579337"/>
              <a:ext cx="679290" cy="679423"/>
            </a:xfrm>
            <a:custGeom>
              <a:rect b="b" l="l" r="r" t="t"/>
              <a:pathLst>
                <a:path extrusionOk="0" h="20443" w="20439">
                  <a:moveTo>
                    <a:pt x="15895" y="4544"/>
                  </a:moveTo>
                  <a:lnTo>
                    <a:pt x="15895" y="15901"/>
                  </a:lnTo>
                  <a:lnTo>
                    <a:pt x="4539" y="15901"/>
                  </a:lnTo>
                  <a:lnTo>
                    <a:pt x="4539" y="4544"/>
                  </a:lnTo>
                  <a:close/>
                  <a:moveTo>
                    <a:pt x="0" y="0"/>
                  </a:moveTo>
                  <a:lnTo>
                    <a:pt x="0" y="20443"/>
                  </a:lnTo>
                  <a:lnTo>
                    <a:pt x="20438" y="20443"/>
                  </a:lnTo>
                  <a:lnTo>
                    <a:pt x="204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1396125" y="1220712"/>
              <a:ext cx="679423" cy="679290"/>
            </a:xfrm>
            <a:custGeom>
              <a:rect b="b" l="l" r="r" t="t"/>
              <a:pathLst>
                <a:path extrusionOk="0" h="20439" w="20443">
                  <a:moveTo>
                    <a:pt x="10222" y="1"/>
                  </a:moveTo>
                  <a:cubicBezTo>
                    <a:pt x="4579" y="1"/>
                    <a:pt x="0" y="4574"/>
                    <a:pt x="0" y="10217"/>
                  </a:cubicBezTo>
                  <a:cubicBezTo>
                    <a:pt x="0" y="15865"/>
                    <a:pt x="4579" y="20438"/>
                    <a:pt x="10222" y="20438"/>
                  </a:cubicBezTo>
                  <a:cubicBezTo>
                    <a:pt x="15869" y="20438"/>
                    <a:pt x="20443" y="15865"/>
                    <a:pt x="20443" y="10217"/>
                  </a:cubicBezTo>
                  <a:cubicBezTo>
                    <a:pt x="20443" y="4574"/>
                    <a:pt x="15869" y="1"/>
                    <a:pt x="102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rot="5400000">
              <a:off x="7628848" y="422866"/>
              <a:ext cx="679456" cy="916375"/>
            </a:xfrm>
            <a:custGeom>
              <a:rect b="b" l="l" r="r" t="t"/>
              <a:pathLst>
                <a:path extrusionOk="0" h="5904" w="20444">
                  <a:moveTo>
                    <a:pt x="0" y="1"/>
                  </a:moveTo>
                  <a:lnTo>
                    <a:pt x="0" y="5903"/>
                  </a:lnTo>
                  <a:lnTo>
                    <a:pt x="20443" y="5903"/>
                  </a:lnTo>
                  <a:lnTo>
                    <a:pt x="204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_1_1">
    <p:bg>
      <p:bgPr>
        <a:solidFill>
          <a:schemeClr val="lt1"/>
        </a:solidFill>
      </p:bgPr>
    </p:bg>
    <p:spTree>
      <p:nvGrpSpPr>
        <p:cNvPr id="242" name="Shape 242"/>
        <p:cNvGrpSpPr/>
        <p:nvPr/>
      </p:nvGrpSpPr>
      <p:grpSpPr>
        <a:xfrm>
          <a:off x="0" y="0"/>
          <a:ext cx="0" cy="0"/>
          <a:chOff x="0" y="0"/>
          <a:chExt cx="0" cy="0"/>
        </a:xfrm>
      </p:grpSpPr>
      <p:sp>
        <p:nvSpPr>
          <p:cNvPr id="243" name="Google Shape;243;p21"/>
          <p:cNvSpPr txBox="1"/>
          <p:nvPr>
            <p:ph type="ctrTitle"/>
          </p:nvPr>
        </p:nvSpPr>
        <p:spPr>
          <a:xfrm rot="728">
            <a:off x="716775" y="1022675"/>
            <a:ext cx="4248000" cy="8253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6000"/>
            </a:lvl1pPr>
            <a:lvl2pPr lvl="1" rtl="0" algn="ctr">
              <a:spcBef>
                <a:spcPts val="0"/>
              </a:spcBef>
              <a:spcAft>
                <a:spcPts val="0"/>
              </a:spcAft>
              <a:buSzPts val="5200"/>
              <a:buFont typeface="Thasadith"/>
              <a:buNone/>
              <a:defRPr sz="5200">
                <a:latin typeface="Thasadith"/>
                <a:ea typeface="Thasadith"/>
                <a:cs typeface="Thasadith"/>
                <a:sym typeface="Thasadith"/>
              </a:defRPr>
            </a:lvl2pPr>
            <a:lvl3pPr lvl="2" rtl="0" algn="ctr">
              <a:spcBef>
                <a:spcPts val="0"/>
              </a:spcBef>
              <a:spcAft>
                <a:spcPts val="0"/>
              </a:spcAft>
              <a:buSzPts val="5200"/>
              <a:buFont typeface="Thasadith"/>
              <a:buNone/>
              <a:defRPr sz="5200">
                <a:latin typeface="Thasadith"/>
                <a:ea typeface="Thasadith"/>
                <a:cs typeface="Thasadith"/>
                <a:sym typeface="Thasadith"/>
              </a:defRPr>
            </a:lvl3pPr>
            <a:lvl4pPr lvl="3" rtl="0" algn="ctr">
              <a:spcBef>
                <a:spcPts val="0"/>
              </a:spcBef>
              <a:spcAft>
                <a:spcPts val="0"/>
              </a:spcAft>
              <a:buSzPts val="5200"/>
              <a:buFont typeface="Thasadith"/>
              <a:buNone/>
              <a:defRPr sz="5200">
                <a:latin typeface="Thasadith"/>
                <a:ea typeface="Thasadith"/>
                <a:cs typeface="Thasadith"/>
                <a:sym typeface="Thasadith"/>
              </a:defRPr>
            </a:lvl4pPr>
            <a:lvl5pPr lvl="4" rtl="0" algn="ctr">
              <a:spcBef>
                <a:spcPts val="0"/>
              </a:spcBef>
              <a:spcAft>
                <a:spcPts val="0"/>
              </a:spcAft>
              <a:buSzPts val="5200"/>
              <a:buFont typeface="Thasadith"/>
              <a:buNone/>
              <a:defRPr sz="5200">
                <a:latin typeface="Thasadith"/>
                <a:ea typeface="Thasadith"/>
                <a:cs typeface="Thasadith"/>
                <a:sym typeface="Thasadith"/>
              </a:defRPr>
            </a:lvl5pPr>
            <a:lvl6pPr lvl="5" rtl="0" algn="ctr">
              <a:spcBef>
                <a:spcPts val="0"/>
              </a:spcBef>
              <a:spcAft>
                <a:spcPts val="0"/>
              </a:spcAft>
              <a:buSzPts val="5200"/>
              <a:buFont typeface="Thasadith"/>
              <a:buNone/>
              <a:defRPr sz="5200">
                <a:latin typeface="Thasadith"/>
                <a:ea typeface="Thasadith"/>
                <a:cs typeface="Thasadith"/>
                <a:sym typeface="Thasadith"/>
              </a:defRPr>
            </a:lvl6pPr>
            <a:lvl7pPr lvl="6" rtl="0" algn="ctr">
              <a:spcBef>
                <a:spcPts val="0"/>
              </a:spcBef>
              <a:spcAft>
                <a:spcPts val="0"/>
              </a:spcAft>
              <a:buSzPts val="5200"/>
              <a:buFont typeface="Thasadith"/>
              <a:buNone/>
              <a:defRPr sz="5200">
                <a:latin typeface="Thasadith"/>
                <a:ea typeface="Thasadith"/>
                <a:cs typeface="Thasadith"/>
                <a:sym typeface="Thasadith"/>
              </a:defRPr>
            </a:lvl7pPr>
            <a:lvl8pPr lvl="7" rtl="0" algn="ctr">
              <a:spcBef>
                <a:spcPts val="0"/>
              </a:spcBef>
              <a:spcAft>
                <a:spcPts val="0"/>
              </a:spcAft>
              <a:buSzPts val="5200"/>
              <a:buFont typeface="Thasadith"/>
              <a:buNone/>
              <a:defRPr sz="5200">
                <a:latin typeface="Thasadith"/>
                <a:ea typeface="Thasadith"/>
                <a:cs typeface="Thasadith"/>
                <a:sym typeface="Thasadith"/>
              </a:defRPr>
            </a:lvl8pPr>
            <a:lvl9pPr lvl="8" rtl="0" algn="ctr">
              <a:spcBef>
                <a:spcPts val="0"/>
              </a:spcBef>
              <a:spcAft>
                <a:spcPts val="0"/>
              </a:spcAft>
              <a:buSzPts val="5200"/>
              <a:buFont typeface="Thasadith"/>
              <a:buNone/>
              <a:defRPr sz="5200">
                <a:latin typeface="Thasadith"/>
                <a:ea typeface="Thasadith"/>
                <a:cs typeface="Thasadith"/>
                <a:sym typeface="Thasadith"/>
              </a:defRPr>
            </a:lvl9pPr>
          </a:lstStyle>
          <a:p/>
        </p:txBody>
      </p:sp>
      <p:sp>
        <p:nvSpPr>
          <p:cNvPr id="244" name="Google Shape;244;p21"/>
          <p:cNvSpPr txBox="1"/>
          <p:nvPr>
            <p:ph idx="1" type="subTitle"/>
          </p:nvPr>
        </p:nvSpPr>
        <p:spPr>
          <a:xfrm rot="1389">
            <a:off x="716775" y="1764873"/>
            <a:ext cx="3713400" cy="124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Font typeface="PT Serif"/>
              <a:buNone/>
              <a:defRPr sz="1400">
                <a:latin typeface="Didact Gothic"/>
                <a:ea typeface="Didact Gothic"/>
                <a:cs typeface="Didact Gothic"/>
                <a:sym typeface="Didact Gothic"/>
              </a:defRPr>
            </a:lvl1pPr>
            <a:lvl2pPr lvl="1" rtl="0" algn="ctr">
              <a:lnSpc>
                <a:spcPct val="100000"/>
              </a:lnSpc>
              <a:spcBef>
                <a:spcPts val="0"/>
              </a:spcBef>
              <a:spcAft>
                <a:spcPts val="0"/>
              </a:spcAft>
              <a:buSzPts val="2800"/>
              <a:buFont typeface="PT Serif"/>
              <a:buNone/>
              <a:defRPr sz="2800">
                <a:latin typeface="PT Serif"/>
                <a:ea typeface="PT Serif"/>
                <a:cs typeface="PT Serif"/>
                <a:sym typeface="PT Serif"/>
              </a:defRPr>
            </a:lvl2pPr>
            <a:lvl3pPr lvl="2" rtl="0" algn="ctr">
              <a:lnSpc>
                <a:spcPct val="100000"/>
              </a:lnSpc>
              <a:spcBef>
                <a:spcPts val="0"/>
              </a:spcBef>
              <a:spcAft>
                <a:spcPts val="0"/>
              </a:spcAft>
              <a:buSzPts val="2800"/>
              <a:buFont typeface="PT Serif"/>
              <a:buNone/>
              <a:defRPr sz="2800">
                <a:latin typeface="PT Serif"/>
                <a:ea typeface="PT Serif"/>
                <a:cs typeface="PT Serif"/>
                <a:sym typeface="PT Serif"/>
              </a:defRPr>
            </a:lvl3pPr>
            <a:lvl4pPr lvl="3" rtl="0" algn="ctr">
              <a:lnSpc>
                <a:spcPct val="100000"/>
              </a:lnSpc>
              <a:spcBef>
                <a:spcPts val="0"/>
              </a:spcBef>
              <a:spcAft>
                <a:spcPts val="0"/>
              </a:spcAft>
              <a:buSzPts val="2800"/>
              <a:buFont typeface="PT Serif"/>
              <a:buNone/>
              <a:defRPr sz="2800">
                <a:latin typeface="PT Serif"/>
                <a:ea typeface="PT Serif"/>
                <a:cs typeface="PT Serif"/>
                <a:sym typeface="PT Serif"/>
              </a:defRPr>
            </a:lvl4pPr>
            <a:lvl5pPr lvl="4" rtl="0" algn="ctr">
              <a:lnSpc>
                <a:spcPct val="100000"/>
              </a:lnSpc>
              <a:spcBef>
                <a:spcPts val="0"/>
              </a:spcBef>
              <a:spcAft>
                <a:spcPts val="0"/>
              </a:spcAft>
              <a:buSzPts val="2800"/>
              <a:buFont typeface="PT Serif"/>
              <a:buNone/>
              <a:defRPr sz="2800">
                <a:latin typeface="PT Serif"/>
                <a:ea typeface="PT Serif"/>
                <a:cs typeface="PT Serif"/>
                <a:sym typeface="PT Serif"/>
              </a:defRPr>
            </a:lvl5pPr>
            <a:lvl6pPr lvl="5" rtl="0" algn="ctr">
              <a:lnSpc>
                <a:spcPct val="100000"/>
              </a:lnSpc>
              <a:spcBef>
                <a:spcPts val="0"/>
              </a:spcBef>
              <a:spcAft>
                <a:spcPts val="0"/>
              </a:spcAft>
              <a:buSzPts val="2800"/>
              <a:buFont typeface="PT Serif"/>
              <a:buNone/>
              <a:defRPr sz="2800">
                <a:latin typeface="PT Serif"/>
                <a:ea typeface="PT Serif"/>
                <a:cs typeface="PT Serif"/>
                <a:sym typeface="PT Serif"/>
              </a:defRPr>
            </a:lvl6pPr>
            <a:lvl7pPr lvl="6" rtl="0" algn="ctr">
              <a:lnSpc>
                <a:spcPct val="100000"/>
              </a:lnSpc>
              <a:spcBef>
                <a:spcPts val="0"/>
              </a:spcBef>
              <a:spcAft>
                <a:spcPts val="0"/>
              </a:spcAft>
              <a:buSzPts val="2800"/>
              <a:buFont typeface="PT Serif"/>
              <a:buNone/>
              <a:defRPr sz="2800">
                <a:latin typeface="PT Serif"/>
                <a:ea typeface="PT Serif"/>
                <a:cs typeface="PT Serif"/>
                <a:sym typeface="PT Serif"/>
              </a:defRPr>
            </a:lvl7pPr>
            <a:lvl8pPr lvl="7" rtl="0" algn="ctr">
              <a:lnSpc>
                <a:spcPct val="100000"/>
              </a:lnSpc>
              <a:spcBef>
                <a:spcPts val="0"/>
              </a:spcBef>
              <a:spcAft>
                <a:spcPts val="0"/>
              </a:spcAft>
              <a:buSzPts val="2800"/>
              <a:buFont typeface="PT Serif"/>
              <a:buNone/>
              <a:defRPr sz="2800">
                <a:latin typeface="PT Serif"/>
                <a:ea typeface="PT Serif"/>
                <a:cs typeface="PT Serif"/>
                <a:sym typeface="PT Serif"/>
              </a:defRPr>
            </a:lvl8pPr>
            <a:lvl9pPr lvl="8" rtl="0" algn="ctr">
              <a:lnSpc>
                <a:spcPct val="100000"/>
              </a:lnSpc>
              <a:spcBef>
                <a:spcPts val="0"/>
              </a:spcBef>
              <a:spcAft>
                <a:spcPts val="0"/>
              </a:spcAft>
              <a:buSzPts val="2800"/>
              <a:buFont typeface="PT Serif"/>
              <a:buNone/>
              <a:defRPr sz="2800">
                <a:latin typeface="PT Serif"/>
                <a:ea typeface="PT Serif"/>
                <a:cs typeface="PT Serif"/>
                <a:sym typeface="PT Serif"/>
              </a:defRPr>
            </a:lvl9pPr>
          </a:lstStyle>
          <a:p/>
        </p:txBody>
      </p:sp>
      <p:sp>
        <p:nvSpPr>
          <p:cNvPr id="245" name="Google Shape;245;p21"/>
          <p:cNvSpPr txBox="1"/>
          <p:nvPr/>
        </p:nvSpPr>
        <p:spPr>
          <a:xfrm>
            <a:off x="716775" y="3863150"/>
            <a:ext cx="3867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000">
                <a:solidFill>
                  <a:schemeClr val="dk1"/>
                </a:solidFill>
                <a:latin typeface="Didact Gothic"/>
                <a:ea typeface="Didact Gothic"/>
                <a:cs typeface="Didact Gothic"/>
                <a:sym typeface="Didact Gothic"/>
              </a:rPr>
              <a:t>CREDITS: This presentation template was created by </a:t>
            </a:r>
            <a:r>
              <a:rPr b="1" lang="en" sz="1000">
                <a:solidFill>
                  <a:schemeClr val="dk1"/>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lang="en" sz="1000">
                <a:solidFill>
                  <a:schemeClr val="dk1"/>
                </a:solidFill>
                <a:latin typeface="Didact Gothic"/>
                <a:ea typeface="Didact Gothic"/>
                <a:cs typeface="Didact Gothic"/>
                <a:sym typeface="Didact Gothic"/>
              </a:rPr>
              <a:t>, including icons by </a:t>
            </a:r>
            <a:r>
              <a:rPr b="1" lang="en" sz="1000">
                <a:solidFill>
                  <a:schemeClr val="dk1"/>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lang="en" sz="1000">
                <a:solidFill>
                  <a:schemeClr val="dk1"/>
                </a:solidFill>
                <a:latin typeface="Didact Gothic"/>
                <a:ea typeface="Didact Gothic"/>
                <a:cs typeface="Didact Gothic"/>
                <a:sym typeface="Didact Gothic"/>
              </a:rPr>
              <a:t>, and infographics &amp; images by </a:t>
            </a:r>
            <a:r>
              <a:rPr b="1" lang="en" sz="1000">
                <a:solidFill>
                  <a:schemeClr val="dk1"/>
                </a:solidFill>
                <a:uFill>
                  <a:noFill/>
                </a:uFill>
                <a:latin typeface="Didact Gothic"/>
                <a:ea typeface="Didact Gothic"/>
                <a:cs typeface="Didact Gothic"/>
                <a:sym typeface="Didact Gothic"/>
                <a:hlinkClick r:id="rId4">
                  <a:extLst>
                    <a:ext uri="{A12FA001-AC4F-418D-AE19-62706E023703}">
                      <ahyp:hlinkClr val="tx"/>
                    </a:ext>
                  </a:extLst>
                </a:hlinkClick>
              </a:rPr>
              <a:t>Freepik</a:t>
            </a:r>
            <a:endParaRPr b="1" sz="1000">
              <a:solidFill>
                <a:schemeClr val="dk1"/>
              </a:solidFill>
              <a:latin typeface="Didact Gothic"/>
              <a:ea typeface="Didact Gothic"/>
              <a:cs typeface="Didact Gothic"/>
              <a:sym typeface="Didact Gothic"/>
            </a:endParaRPr>
          </a:p>
        </p:txBody>
      </p:sp>
      <p:grpSp>
        <p:nvGrpSpPr>
          <p:cNvPr id="246" name="Google Shape;246;p21"/>
          <p:cNvGrpSpPr/>
          <p:nvPr/>
        </p:nvGrpSpPr>
        <p:grpSpPr>
          <a:xfrm flipH="1">
            <a:off x="6389200" y="541300"/>
            <a:ext cx="2038111" cy="4076127"/>
            <a:chOff x="716775" y="541300"/>
            <a:chExt cx="2038111" cy="4076127"/>
          </a:xfrm>
        </p:grpSpPr>
        <p:sp>
          <p:nvSpPr>
            <p:cNvPr id="247" name="Google Shape;247;p21"/>
            <p:cNvSpPr/>
            <p:nvPr/>
          </p:nvSpPr>
          <p:spPr>
            <a:xfrm>
              <a:off x="716775" y="541300"/>
              <a:ext cx="679456" cy="679423"/>
            </a:xfrm>
            <a:custGeom>
              <a:rect b="b" l="l" r="r" t="t"/>
              <a:pathLst>
                <a:path extrusionOk="0" h="20443" w="20444">
                  <a:moveTo>
                    <a:pt x="0" y="0"/>
                  </a:moveTo>
                  <a:lnTo>
                    <a:pt x="0" y="4498"/>
                  </a:lnTo>
                  <a:lnTo>
                    <a:pt x="5724" y="10221"/>
                  </a:lnTo>
                  <a:lnTo>
                    <a:pt x="0" y="15945"/>
                  </a:lnTo>
                  <a:lnTo>
                    <a:pt x="0" y="20443"/>
                  </a:lnTo>
                  <a:lnTo>
                    <a:pt x="4498" y="20443"/>
                  </a:lnTo>
                  <a:lnTo>
                    <a:pt x="10222" y="14719"/>
                  </a:lnTo>
                  <a:lnTo>
                    <a:pt x="15945" y="20443"/>
                  </a:lnTo>
                  <a:lnTo>
                    <a:pt x="20443" y="20443"/>
                  </a:lnTo>
                  <a:lnTo>
                    <a:pt x="20443" y="15945"/>
                  </a:lnTo>
                  <a:lnTo>
                    <a:pt x="14720" y="10221"/>
                  </a:lnTo>
                  <a:lnTo>
                    <a:pt x="20443" y="4498"/>
                  </a:lnTo>
                  <a:lnTo>
                    <a:pt x="20443" y="0"/>
                  </a:lnTo>
                  <a:lnTo>
                    <a:pt x="15945" y="0"/>
                  </a:lnTo>
                  <a:lnTo>
                    <a:pt x="10222" y="5723"/>
                  </a:lnTo>
                  <a:lnTo>
                    <a:pt x="449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1"/>
            <p:cNvSpPr/>
            <p:nvPr/>
          </p:nvSpPr>
          <p:spPr>
            <a:xfrm>
              <a:off x="2075463" y="541300"/>
              <a:ext cx="679423" cy="679423"/>
            </a:xfrm>
            <a:custGeom>
              <a:rect b="b" l="l" r="r" t="t"/>
              <a:pathLst>
                <a:path extrusionOk="0" h="20443" w="20443">
                  <a:moveTo>
                    <a:pt x="15900" y="4542"/>
                  </a:moveTo>
                  <a:lnTo>
                    <a:pt x="15900" y="15900"/>
                  </a:lnTo>
                  <a:lnTo>
                    <a:pt x="4544" y="15900"/>
                  </a:lnTo>
                  <a:lnTo>
                    <a:pt x="4544" y="4542"/>
                  </a:lnTo>
                  <a:close/>
                  <a:moveTo>
                    <a:pt x="0" y="0"/>
                  </a:moveTo>
                  <a:lnTo>
                    <a:pt x="0" y="20443"/>
                  </a:lnTo>
                  <a:lnTo>
                    <a:pt x="20443" y="20443"/>
                  </a:lnTo>
                  <a:lnTo>
                    <a:pt x="204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1"/>
            <p:cNvSpPr/>
            <p:nvPr/>
          </p:nvSpPr>
          <p:spPr>
            <a:xfrm>
              <a:off x="1396196" y="3938004"/>
              <a:ext cx="679290" cy="679423"/>
            </a:xfrm>
            <a:custGeom>
              <a:rect b="b" l="l" r="r" t="t"/>
              <a:pathLst>
                <a:path extrusionOk="0" h="20443" w="20439">
                  <a:moveTo>
                    <a:pt x="15895" y="4544"/>
                  </a:moveTo>
                  <a:lnTo>
                    <a:pt x="15895" y="15901"/>
                  </a:lnTo>
                  <a:lnTo>
                    <a:pt x="4539" y="15901"/>
                  </a:lnTo>
                  <a:lnTo>
                    <a:pt x="4539" y="4544"/>
                  </a:lnTo>
                  <a:close/>
                  <a:moveTo>
                    <a:pt x="0" y="0"/>
                  </a:moveTo>
                  <a:lnTo>
                    <a:pt x="0" y="20443"/>
                  </a:lnTo>
                  <a:lnTo>
                    <a:pt x="20438" y="20443"/>
                  </a:lnTo>
                  <a:lnTo>
                    <a:pt x="204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1"/>
            <p:cNvSpPr/>
            <p:nvPr/>
          </p:nvSpPr>
          <p:spPr>
            <a:xfrm>
              <a:off x="716775" y="1899942"/>
              <a:ext cx="1358713" cy="679423"/>
            </a:xfrm>
            <a:custGeom>
              <a:rect b="b" l="l" r="r" t="t"/>
              <a:pathLst>
                <a:path extrusionOk="0" h="20443" w="40882">
                  <a:moveTo>
                    <a:pt x="36338" y="4543"/>
                  </a:moveTo>
                  <a:lnTo>
                    <a:pt x="36338" y="15901"/>
                  </a:lnTo>
                  <a:lnTo>
                    <a:pt x="4544" y="15901"/>
                  </a:lnTo>
                  <a:lnTo>
                    <a:pt x="4544" y="4543"/>
                  </a:lnTo>
                  <a:close/>
                  <a:moveTo>
                    <a:pt x="0" y="0"/>
                  </a:moveTo>
                  <a:lnTo>
                    <a:pt x="0" y="20443"/>
                  </a:lnTo>
                  <a:lnTo>
                    <a:pt x="40881" y="20443"/>
                  </a:lnTo>
                  <a:lnTo>
                    <a:pt x="40881" y="0"/>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
            <p:cNvSpPr/>
            <p:nvPr/>
          </p:nvSpPr>
          <p:spPr>
            <a:xfrm>
              <a:off x="1396196" y="541300"/>
              <a:ext cx="679290" cy="679423"/>
            </a:xfrm>
            <a:custGeom>
              <a:rect b="b" l="l" r="r" t="t"/>
              <a:pathLst>
                <a:path extrusionOk="0" h="20443" w="20439">
                  <a:moveTo>
                    <a:pt x="10218" y="0"/>
                  </a:moveTo>
                  <a:cubicBezTo>
                    <a:pt x="4574" y="0"/>
                    <a:pt x="0" y="4574"/>
                    <a:pt x="0" y="10221"/>
                  </a:cubicBezTo>
                  <a:cubicBezTo>
                    <a:pt x="0" y="15864"/>
                    <a:pt x="4574" y="20443"/>
                    <a:pt x="10218" y="20443"/>
                  </a:cubicBezTo>
                  <a:cubicBezTo>
                    <a:pt x="15864" y="20443"/>
                    <a:pt x="20438" y="15864"/>
                    <a:pt x="20438" y="10221"/>
                  </a:cubicBezTo>
                  <a:cubicBezTo>
                    <a:pt x="20438" y="4574"/>
                    <a:pt x="15864" y="0"/>
                    <a:pt x="10218" y="0"/>
                  </a:cubicBez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1"/>
            <p:cNvSpPr/>
            <p:nvPr/>
          </p:nvSpPr>
          <p:spPr>
            <a:xfrm>
              <a:off x="716775" y="2579329"/>
              <a:ext cx="679456" cy="679456"/>
            </a:xfrm>
            <a:custGeom>
              <a:rect b="b" l="l" r="r" t="t"/>
              <a:pathLst>
                <a:path extrusionOk="0" h="20444" w="20444">
                  <a:moveTo>
                    <a:pt x="0" y="1"/>
                  </a:moveTo>
                  <a:lnTo>
                    <a:pt x="0" y="4499"/>
                  </a:lnTo>
                  <a:lnTo>
                    <a:pt x="5724" y="10222"/>
                  </a:lnTo>
                  <a:lnTo>
                    <a:pt x="0" y="15945"/>
                  </a:lnTo>
                  <a:lnTo>
                    <a:pt x="0" y="20443"/>
                  </a:lnTo>
                  <a:lnTo>
                    <a:pt x="4498" y="20443"/>
                  </a:lnTo>
                  <a:lnTo>
                    <a:pt x="10222" y="14716"/>
                  </a:lnTo>
                  <a:lnTo>
                    <a:pt x="15945" y="20443"/>
                  </a:lnTo>
                  <a:lnTo>
                    <a:pt x="20443" y="20443"/>
                  </a:lnTo>
                  <a:lnTo>
                    <a:pt x="20443" y="15945"/>
                  </a:lnTo>
                  <a:lnTo>
                    <a:pt x="14720" y="10222"/>
                  </a:lnTo>
                  <a:lnTo>
                    <a:pt x="20443" y="4499"/>
                  </a:lnTo>
                  <a:lnTo>
                    <a:pt x="20443" y="1"/>
                  </a:lnTo>
                  <a:lnTo>
                    <a:pt x="15945" y="1"/>
                  </a:lnTo>
                  <a:lnTo>
                    <a:pt x="10222" y="5725"/>
                  </a:lnTo>
                  <a:lnTo>
                    <a:pt x="44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1"/>
            <p:cNvSpPr/>
            <p:nvPr/>
          </p:nvSpPr>
          <p:spPr>
            <a:xfrm>
              <a:off x="1396196" y="3258750"/>
              <a:ext cx="679290" cy="679290"/>
            </a:xfrm>
            <a:custGeom>
              <a:rect b="b" l="l" r="r" t="t"/>
              <a:pathLst>
                <a:path extrusionOk="0" h="20439" w="20439">
                  <a:moveTo>
                    <a:pt x="0" y="0"/>
                  </a:moveTo>
                  <a:lnTo>
                    <a:pt x="0" y="4494"/>
                  </a:lnTo>
                  <a:lnTo>
                    <a:pt x="5724" y="10218"/>
                  </a:lnTo>
                  <a:lnTo>
                    <a:pt x="0" y="15941"/>
                  </a:lnTo>
                  <a:lnTo>
                    <a:pt x="0" y="20438"/>
                  </a:lnTo>
                  <a:lnTo>
                    <a:pt x="4494" y="20438"/>
                  </a:lnTo>
                  <a:lnTo>
                    <a:pt x="10218" y="14716"/>
                  </a:lnTo>
                  <a:lnTo>
                    <a:pt x="15940" y="20438"/>
                  </a:lnTo>
                  <a:lnTo>
                    <a:pt x="20438" y="20438"/>
                  </a:lnTo>
                  <a:lnTo>
                    <a:pt x="20438" y="15941"/>
                  </a:lnTo>
                  <a:lnTo>
                    <a:pt x="14715" y="10218"/>
                  </a:lnTo>
                  <a:lnTo>
                    <a:pt x="20438" y="4494"/>
                  </a:lnTo>
                  <a:lnTo>
                    <a:pt x="20438" y="0"/>
                  </a:lnTo>
                  <a:lnTo>
                    <a:pt x="15940" y="0"/>
                  </a:lnTo>
                  <a:lnTo>
                    <a:pt x="10218" y="5724"/>
                  </a:lnTo>
                  <a:lnTo>
                    <a:pt x="44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1"/>
            <p:cNvSpPr/>
            <p:nvPr/>
          </p:nvSpPr>
          <p:spPr>
            <a:xfrm>
              <a:off x="2075450" y="2579329"/>
              <a:ext cx="679423" cy="679456"/>
            </a:xfrm>
            <a:custGeom>
              <a:rect b="b" l="l" r="r" t="t"/>
              <a:pathLst>
                <a:path extrusionOk="0" h="20444" w="20443">
                  <a:moveTo>
                    <a:pt x="15900" y="4544"/>
                  </a:moveTo>
                  <a:lnTo>
                    <a:pt x="15900" y="15901"/>
                  </a:lnTo>
                  <a:lnTo>
                    <a:pt x="4544" y="15901"/>
                  </a:lnTo>
                  <a:lnTo>
                    <a:pt x="4544" y="4544"/>
                  </a:lnTo>
                  <a:close/>
                  <a:moveTo>
                    <a:pt x="0" y="1"/>
                  </a:moveTo>
                  <a:lnTo>
                    <a:pt x="0" y="20443"/>
                  </a:lnTo>
                  <a:lnTo>
                    <a:pt x="20443" y="20443"/>
                  </a:lnTo>
                  <a:lnTo>
                    <a:pt x="204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1"/>
            <p:cNvSpPr/>
            <p:nvPr/>
          </p:nvSpPr>
          <p:spPr>
            <a:xfrm>
              <a:off x="1396208" y="2579329"/>
              <a:ext cx="679290" cy="679456"/>
            </a:xfrm>
            <a:custGeom>
              <a:rect b="b" l="l" r="r" t="t"/>
              <a:pathLst>
                <a:path extrusionOk="0" h="20444" w="20439">
                  <a:moveTo>
                    <a:pt x="10218" y="1"/>
                  </a:moveTo>
                  <a:cubicBezTo>
                    <a:pt x="4574" y="1"/>
                    <a:pt x="0" y="4575"/>
                    <a:pt x="0" y="10222"/>
                  </a:cubicBezTo>
                  <a:cubicBezTo>
                    <a:pt x="0" y="15864"/>
                    <a:pt x="4574" y="20443"/>
                    <a:pt x="10218" y="20443"/>
                  </a:cubicBezTo>
                  <a:cubicBezTo>
                    <a:pt x="15864" y="20443"/>
                    <a:pt x="20438" y="15864"/>
                    <a:pt x="20438" y="10222"/>
                  </a:cubicBezTo>
                  <a:cubicBezTo>
                    <a:pt x="20438" y="4575"/>
                    <a:pt x="15864" y="1"/>
                    <a:pt x="102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1"/>
            <p:cNvSpPr/>
            <p:nvPr/>
          </p:nvSpPr>
          <p:spPr>
            <a:xfrm>
              <a:off x="2075450" y="1220687"/>
              <a:ext cx="679423" cy="679290"/>
            </a:xfrm>
            <a:custGeom>
              <a:rect b="b" l="l" r="r" t="t"/>
              <a:pathLst>
                <a:path extrusionOk="0" h="20439" w="20443">
                  <a:moveTo>
                    <a:pt x="10222" y="1"/>
                  </a:moveTo>
                  <a:cubicBezTo>
                    <a:pt x="4579" y="1"/>
                    <a:pt x="0" y="4574"/>
                    <a:pt x="0" y="10217"/>
                  </a:cubicBezTo>
                  <a:cubicBezTo>
                    <a:pt x="0" y="15865"/>
                    <a:pt x="4579" y="20438"/>
                    <a:pt x="10222" y="20438"/>
                  </a:cubicBezTo>
                  <a:cubicBezTo>
                    <a:pt x="15869" y="20438"/>
                    <a:pt x="20443" y="15865"/>
                    <a:pt x="20443" y="10217"/>
                  </a:cubicBezTo>
                  <a:cubicBezTo>
                    <a:pt x="20443" y="4574"/>
                    <a:pt x="15869" y="1"/>
                    <a:pt x="102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1"/>
            <p:cNvSpPr/>
            <p:nvPr/>
          </p:nvSpPr>
          <p:spPr>
            <a:xfrm>
              <a:off x="1396196" y="1220687"/>
              <a:ext cx="679290" cy="679290"/>
            </a:xfrm>
            <a:custGeom>
              <a:rect b="b" l="l" r="r" t="t"/>
              <a:pathLst>
                <a:path extrusionOk="0" h="20439" w="20439">
                  <a:moveTo>
                    <a:pt x="0" y="1"/>
                  </a:moveTo>
                  <a:lnTo>
                    <a:pt x="0" y="20438"/>
                  </a:lnTo>
                  <a:lnTo>
                    <a:pt x="204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1"/>
            <p:cNvSpPr/>
            <p:nvPr/>
          </p:nvSpPr>
          <p:spPr>
            <a:xfrm>
              <a:off x="2075463" y="1899942"/>
              <a:ext cx="679423" cy="679423"/>
            </a:xfrm>
            <a:custGeom>
              <a:rect b="b" l="l" r="r" t="t"/>
              <a:pathLst>
                <a:path extrusionOk="0" h="20443" w="20443">
                  <a:moveTo>
                    <a:pt x="0" y="0"/>
                  </a:moveTo>
                  <a:lnTo>
                    <a:pt x="0" y="20443"/>
                  </a:lnTo>
                  <a:lnTo>
                    <a:pt x="204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 name="Google Shape;259;p21"/>
            <p:cNvGrpSpPr/>
            <p:nvPr/>
          </p:nvGrpSpPr>
          <p:grpSpPr>
            <a:xfrm>
              <a:off x="716788" y="1220687"/>
              <a:ext cx="679455" cy="679290"/>
              <a:chOff x="716788" y="1220687"/>
              <a:chExt cx="679455" cy="679290"/>
            </a:xfrm>
          </p:grpSpPr>
          <p:sp>
            <p:nvSpPr>
              <p:cNvPr id="260" name="Google Shape;260;p21"/>
              <p:cNvSpPr/>
              <p:nvPr/>
            </p:nvSpPr>
            <p:spPr>
              <a:xfrm>
                <a:off x="716788" y="1220687"/>
                <a:ext cx="196219" cy="679290"/>
              </a:xfrm>
              <a:custGeom>
                <a:rect b="b" l="l" r="r" t="t"/>
                <a:pathLst>
                  <a:path extrusionOk="0" h="20439" w="5904">
                    <a:moveTo>
                      <a:pt x="0" y="1"/>
                    </a:moveTo>
                    <a:lnTo>
                      <a:pt x="0" y="20438"/>
                    </a:lnTo>
                    <a:lnTo>
                      <a:pt x="5903" y="20438"/>
                    </a:lnTo>
                    <a:lnTo>
                      <a:pt x="59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1"/>
              <p:cNvSpPr/>
              <p:nvPr/>
            </p:nvSpPr>
            <p:spPr>
              <a:xfrm>
                <a:off x="1199856" y="1220687"/>
                <a:ext cx="196386" cy="679290"/>
              </a:xfrm>
              <a:custGeom>
                <a:rect b="b" l="l" r="r" t="t"/>
                <a:pathLst>
                  <a:path extrusionOk="0" h="20439" w="5909">
                    <a:moveTo>
                      <a:pt x="1" y="1"/>
                    </a:moveTo>
                    <a:lnTo>
                      <a:pt x="1" y="20438"/>
                    </a:lnTo>
                    <a:lnTo>
                      <a:pt x="5908" y="20438"/>
                    </a:lnTo>
                    <a:lnTo>
                      <a:pt x="59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21"/>
            <p:cNvGrpSpPr/>
            <p:nvPr/>
          </p:nvGrpSpPr>
          <p:grpSpPr>
            <a:xfrm>
              <a:off x="2075450" y="3258750"/>
              <a:ext cx="679421" cy="679290"/>
              <a:chOff x="2075450" y="3258750"/>
              <a:chExt cx="679421" cy="679290"/>
            </a:xfrm>
          </p:grpSpPr>
          <p:sp>
            <p:nvSpPr>
              <p:cNvPr id="263" name="Google Shape;263;p21"/>
              <p:cNvSpPr/>
              <p:nvPr/>
            </p:nvSpPr>
            <p:spPr>
              <a:xfrm>
                <a:off x="2558519" y="3258750"/>
                <a:ext cx="196352" cy="679290"/>
              </a:xfrm>
              <a:custGeom>
                <a:rect b="b" l="l" r="r" t="t"/>
                <a:pathLst>
                  <a:path extrusionOk="0" h="20439" w="5908">
                    <a:moveTo>
                      <a:pt x="1" y="0"/>
                    </a:moveTo>
                    <a:lnTo>
                      <a:pt x="1" y="20438"/>
                    </a:lnTo>
                    <a:lnTo>
                      <a:pt x="5908" y="20438"/>
                    </a:lnTo>
                    <a:lnTo>
                      <a:pt x="5908" y="0"/>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1"/>
              <p:cNvSpPr/>
              <p:nvPr/>
            </p:nvSpPr>
            <p:spPr>
              <a:xfrm>
                <a:off x="2075450" y="3258750"/>
                <a:ext cx="196352" cy="679290"/>
              </a:xfrm>
              <a:custGeom>
                <a:rect b="b" l="l" r="r" t="t"/>
                <a:pathLst>
                  <a:path extrusionOk="0" h="20439" w="5908">
                    <a:moveTo>
                      <a:pt x="0" y="0"/>
                    </a:moveTo>
                    <a:lnTo>
                      <a:pt x="0" y="20438"/>
                    </a:lnTo>
                    <a:lnTo>
                      <a:pt x="5907" y="20438"/>
                    </a:lnTo>
                    <a:lnTo>
                      <a:pt x="5907" y="0"/>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21"/>
            <p:cNvSpPr/>
            <p:nvPr/>
          </p:nvSpPr>
          <p:spPr>
            <a:xfrm>
              <a:off x="716775" y="3938004"/>
              <a:ext cx="679456" cy="679423"/>
            </a:xfrm>
            <a:custGeom>
              <a:rect b="b" l="l" r="r" t="t"/>
              <a:pathLst>
                <a:path extrusionOk="0" h="20443" w="20444">
                  <a:moveTo>
                    <a:pt x="0" y="0"/>
                  </a:moveTo>
                  <a:lnTo>
                    <a:pt x="0" y="20443"/>
                  </a:lnTo>
                  <a:lnTo>
                    <a:pt x="20443" y="0"/>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 name="Google Shape;266;p21"/>
            <p:cNvGrpSpPr/>
            <p:nvPr/>
          </p:nvGrpSpPr>
          <p:grpSpPr>
            <a:xfrm>
              <a:off x="716788" y="3258750"/>
              <a:ext cx="679456" cy="679288"/>
              <a:chOff x="716788" y="3258750"/>
              <a:chExt cx="679456" cy="679288"/>
            </a:xfrm>
          </p:grpSpPr>
          <p:sp>
            <p:nvSpPr>
              <p:cNvPr id="267" name="Google Shape;267;p21"/>
              <p:cNvSpPr/>
              <p:nvPr/>
            </p:nvSpPr>
            <p:spPr>
              <a:xfrm>
                <a:off x="716788" y="3258750"/>
                <a:ext cx="679456" cy="196219"/>
              </a:xfrm>
              <a:custGeom>
                <a:rect b="b" l="l" r="r" t="t"/>
                <a:pathLst>
                  <a:path extrusionOk="0" h="5904" w="20444">
                    <a:moveTo>
                      <a:pt x="0" y="0"/>
                    </a:moveTo>
                    <a:lnTo>
                      <a:pt x="0" y="5904"/>
                    </a:lnTo>
                    <a:lnTo>
                      <a:pt x="20443" y="5904"/>
                    </a:lnTo>
                    <a:lnTo>
                      <a:pt x="204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a:off x="716788" y="3741819"/>
                <a:ext cx="679456" cy="196219"/>
              </a:xfrm>
              <a:custGeom>
                <a:rect b="b" l="l" r="r" t="t"/>
                <a:pathLst>
                  <a:path extrusionOk="0" h="5904" w="20444">
                    <a:moveTo>
                      <a:pt x="0" y="1"/>
                    </a:moveTo>
                    <a:lnTo>
                      <a:pt x="0" y="5903"/>
                    </a:lnTo>
                    <a:lnTo>
                      <a:pt x="20443" y="5903"/>
                    </a:lnTo>
                    <a:lnTo>
                      <a:pt x="204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21"/>
            <p:cNvSpPr/>
            <p:nvPr/>
          </p:nvSpPr>
          <p:spPr>
            <a:xfrm>
              <a:off x="2075450" y="4421073"/>
              <a:ext cx="679423" cy="196352"/>
            </a:xfrm>
            <a:custGeom>
              <a:rect b="b" l="l" r="r" t="t"/>
              <a:pathLst>
                <a:path extrusionOk="0" h="5908" w="20443">
                  <a:moveTo>
                    <a:pt x="0" y="1"/>
                  </a:moveTo>
                  <a:lnTo>
                    <a:pt x="0" y="5908"/>
                  </a:lnTo>
                  <a:lnTo>
                    <a:pt x="20443" y="5908"/>
                  </a:lnTo>
                  <a:lnTo>
                    <a:pt x="204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p:nvPr/>
          </p:nvSpPr>
          <p:spPr>
            <a:xfrm>
              <a:off x="2075450" y="3938004"/>
              <a:ext cx="679423" cy="196386"/>
            </a:xfrm>
            <a:custGeom>
              <a:rect b="b" l="l" r="r" t="t"/>
              <a:pathLst>
                <a:path extrusionOk="0" h="5909" w="20443">
                  <a:moveTo>
                    <a:pt x="0" y="0"/>
                  </a:moveTo>
                  <a:lnTo>
                    <a:pt x="0" y="5909"/>
                  </a:lnTo>
                  <a:lnTo>
                    <a:pt x="20443" y="5909"/>
                  </a:lnTo>
                  <a:lnTo>
                    <a:pt x="204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_1_1_1">
    <p:bg>
      <p:bgPr>
        <a:solidFill>
          <a:schemeClr val="lt1"/>
        </a:solidFill>
      </p:bgPr>
    </p:bg>
    <p:spTree>
      <p:nvGrpSpPr>
        <p:cNvPr id="271" name="Shape 27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7" name="Shape 77"/>
        <p:cNvGrpSpPr/>
        <p:nvPr/>
      </p:nvGrpSpPr>
      <p:grpSpPr>
        <a:xfrm>
          <a:off x="0" y="0"/>
          <a:ext cx="0" cy="0"/>
          <a:chOff x="0" y="0"/>
          <a:chExt cx="0" cy="0"/>
        </a:xfrm>
      </p:grpSpPr>
      <p:grpSp>
        <p:nvGrpSpPr>
          <p:cNvPr id="78" name="Google Shape;78;p4"/>
          <p:cNvGrpSpPr/>
          <p:nvPr/>
        </p:nvGrpSpPr>
        <p:grpSpPr>
          <a:xfrm>
            <a:off x="716773" y="1369054"/>
            <a:ext cx="7710600" cy="3248371"/>
            <a:chOff x="716773" y="1369054"/>
            <a:chExt cx="7710600" cy="3248371"/>
          </a:xfrm>
        </p:grpSpPr>
        <p:sp>
          <p:nvSpPr>
            <p:cNvPr id="79" name="Google Shape;79;p4"/>
            <p:cNvSpPr/>
            <p:nvPr/>
          </p:nvSpPr>
          <p:spPr>
            <a:xfrm>
              <a:off x="716773" y="2047325"/>
              <a:ext cx="7710600" cy="257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4"/>
            <p:cNvGrpSpPr/>
            <p:nvPr/>
          </p:nvGrpSpPr>
          <p:grpSpPr>
            <a:xfrm rot="-5400000">
              <a:off x="2075418" y="10419"/>
              <a:ext cx="679469" cy="3396738"/>
              <a:chOff x="716775" y="541300"/>
              <a:chExt cx="679469" cy="3396738"/>
            </a:xfrm>
          </p:grpSpPr>
          <p:sp>
            <p:nvSpPr>
              <p:cNvPr id="81" name="Google Shape;81;p4"/>
              <p:cNvSpPr/>
              <p:nvPr/>
            </p:nvSpPr>
            <p:spPr>
              <a:xfrm>
                <a:off x="716775" y="541300"/>
                <a:ext cx="679456" cy="679423"/>
              </a:xfrm>
              <a:custGeom>
                <a:rect b="b" l="l" r="r" t="t"/>
                <a:pathLst>
                  <a:path extrusionOk="0" h="20443" w="20444">
                    <a:moveTo>
                      <a:pt x="0" y="0"/>
                    </a:moveTo>
                    <a:lnTo>
                      <a:pt x="0" y="4498"/>
                    </a:lnTo>
                    <a:lnTo>
                      <a:pt x="5724" y="10221"/>
                    </a:lnTo>
                    <a:lnTo>
                      <a:pt x="0" y="15945"/>
                    </a:lnTo>
                    <a:lnTo>
                      <a:pt x="0" y="20443"/>
                    </a:lnTo>
                    <a:lnTo>
                      <a:pt x="4498" y="20443"/>
                    </a:lnTo>
                    <a:lnTo>
                      <a:pt x="10222" y="14719"/>
                    </a:lnTo>
                    <a:lnTo>
                      <a:pt x="15945" y="20443"/>
                    </a:lnTo>
                    <a:lnTo>
                      <a:pt x="20443" y="20443"/>
                    </a:lnTo>
                    <a:lnTo>
                      <a:pt x="20443" y="15945"/>
                    </a:lnTo>
                    <a:lnTo>
                      <a:pt x="14720" y="10221"/>
                    </a:lnTo>
                    <a:lnTo>
                      <a:pt x="20443" y="4498"/>
                    </a:lnTo>
                    <a:lnTo>
                      <a:pt x="20443" y="0"/>
                    </a:lnTo>
                    <a:lnTo>
                      <a:pt x="15945" y="0"/>
                    </a:lnTo>
                    <a:lnTo>
                      <a:pt x="10222" y="5723"/>
                    </a:lnTo>
                    <a:lnTo>
                      <a:pt x="449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716775" y="2579329"/>
                <a:ext cx="679456" cy="679456"/>
              </a:xfrm>
              <a:custGeom>
                <a:rect b="b" l="l" r="r" t="t"/>
                <a:pathLst>
                  <a:path extrusionOk="0" h="20444" w="20444">
                    <a:moveTo>
                      <a:pt x="0" y="1"/>
                    </a:moveTo>
                    <a:lnTo>
                      <a:pt x="0" y="4499"/>
                    </a:lnTo>
                    <a:lnTo>
                      <a:pt x="5724" y="10222"/>
                    </a:lnTo>
                    <a:lnTo>
                      <a:pt x="0" y="15945"/>
                    </a:lnTo>
                    <a:lnTo>
                      <a:pt x="0" y="20443"/>
                    </a:lnTo>
                    <a:lnTo>
                      <a:pt x="4498" y="20443"/>
                    </a:lnTo>
                    <a:lnTo>
                      <a:pt x="10222" y="14716"/>
                    </a:lnTo>
                    <a:lnTo>
                      <a:pt x="15945" y="20443"/>
                    </a:lnTo>
                    <a:lnTo>
                      <a:pt x="20443" y="20443"/>
                    </a:lnTo>
                    <a:lnTo>
                      <a:pt x="20443" y="15945"/>
                    </a:lnTo>
                    <a:lnTo>
                      <a:pt x="14720" y="10222"/>
                    </a:lnTo>
                    <a:lnTo>
                      <a:pt x="20443" y="4499"/>
                    </a:lnTo>
                    <a:lnTo>
                      <a:pt x="20443" y="1"/>
                    </a:lnTo>
                    <a:lnTo>
                      <a:pt x="15945" y="1"/>
                    </a:lnTo>
                    <a:lnTo>
                      <a:pt x="10222" y="5725"/>
                    </a:lnTo>
                    <a:lnTo>
                      <a:pt x="44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 name="Google Shape;83;p4"/>
              <p:cNvGrpSpPr/>
              <p:nvPr/>
            </p:nvGrpSpPr>
            <p:grpSpPr>
              <a:xfrm>
                <a:off x="716788" y="1220687"/>
                <a:ext cx="679455" cy="679290"/>
                <a:chOff x="716788" y="1220687"/>
                <a:chExt cx="679455" cy="679290"/>
              </a:xfrm>
            </p:grpSpPr>
            <p:sp>
              <p:nvSpPr>
                <p:cNvPr id="84" name="Google Shape;84;p4"/>
                <p:cNvSpPr/>
                <p:nvPr/>
              </p:nvSpPr>
              <p:spPr>
                <a:xfrm>
                  <a:off x="716788" y="1220687"/>
                  <a:ext cx="196219" cy="679290"/>
                </a:xfrm>
                <a:custGeom>
                  <a:rect b="b" l="l" r="r" t="t"/>
                  <a:pathLst>
                    <a:path extrusionOk="0" h="20439" w="5904">
                      <a:moveTo>
                        <a:pt x="0" y="1"/>
                      </a:moveTo>
                      <a:lnTo>
                        <a:pt x="0" y="20438"/>
                      </a:lnTo>
                      <a:lnTo>
                        <a:pt x="5903" y="20438"/>
                      </a:lnTo>
                      <a:lnTo>
                        <a:pt x="59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1199856" y="1220687"/>
                  <a:ext cx="196386" cy="679290"/>
                </a:xfrm>
                <a:custGeom>
                  <a:rect b="b" l="l" r="r" t="t"/>
                  <a:pathLst>
                    <a:path extrusionOk="0" h="20439" w="5909">
                      <a:moveTo>
                        <a:pt x="1" y="1"/>
                      </a:moveTo>
                      <a:lnTo>
                        <a:pt x="1" y="20438"/>
                      </a:lnTo>
                      <a:lnTo>
                        <a:pt x="5908" y="20438"/>
                      </a:lnTo>
                      <a:lnTo>
                        <a:pt x="59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4"/>
              <p:cNvSpPr/>
              <p:nvPr/>
            </p:nvSpPr>
            <p:spPr>
              <a:xfrm>
                <a:off x="716775" y="1900029"/>
                <a:ext cx="679456" cy="679423"/>
              </a:xfrm>
              <a:custGeom>
                <a:rect b="b" l="l" r="r" t="t"/>
                <a:pathLst>
                  <a:path extrusionOk="0" h="20443" w="20444">
                    <a:moveTo>
                      <a:pt x="0" y="0"/>
                    </a:moveTo>
                    <a:lnTo>
                      <a:pt x="0" y="20443"/>
                    </a:lnTo>
                    <a:lnTo>
                      <a:pt x="20443" y="0"/>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4"/>
              <p:cNvGrpSpPr/>
              <p:nvPr/>
            </p:nvGrpSpPr>
            <p:grpSpPr>
              <a:xfrm>
                <a:off x="716788" y="3258750"/>
                <a:ext cx="679456" cy="679288"/>
                <a:chOff x="716788" y="3258750"/>
                <a:chExt cx="679456" cy="679288"/>
              </a:xfrm>
            </p:grpSpPr>
            <p:sp>
              <p:nvSpPr>
                <p:cNvPr id="88" name="Google Shape;88;p4"/>
                <p:cNvSpPr/>
                <p:nvPr/>
              </p:nvSpPr>
              <p:spPr>
                <a:xfrm>
                  <a:off x="716788" y="3258750"/>
                  <a:ext cx="679456" cy="196219"/>
                </a:xfrm>
                <a:custGeom>
                  <a:rect b="b" l="l" r="r" t="t"/>
                  <a:pathLst>
                    <a:path extrusionOk="0" h="5904" w="20444">
                      <a:moveTo>
                        <a:pt x="0" y="0"/>
                      </a:moveTo>
                      <a:lnTo>
                        <a:pt x="0" y="5904"/>
                      </a:lnTo>
                      <a:lnTo>
                        <a:pt x="20443" y="5904"/>
                      </a:lnTo>
                      <a:lnTo>
                        <a:pt x="204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716788" y="3741819"/>
                  <a:ext cx="679456" cy="196219"/>
                </a:xfrm>
                <a:custGeom>
                  <a:rect b="b" l="l" r="r" t="t"/>
                  <a:pathLst>
                    <a:path extrusionOk="0" h="5904" w="20444">
                      <a:moveTo>
                        <a:pt x="0" y="1"/>
                      </a:moveTo>
                      <a:lnTo>
                        <a:pt x="0" y="5903"/>
                      </a:lnTo>
                      <a:lnTo>
                        <a:pt x="20443" y="5903"/>
                      </a:lnTo>
                      <a:lnTo>
                        <a:pt x="204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90" name="Google Shape;90;p4"/>
          <p:cNvSpPr txBox="1"/>
          <p:nvPr>
            <p:ph type="title"/>
          </p:nvPr>
        </p:nvSpPr>
        <p:spPr>
          <a:xfrm flipH="1">
            <a:off x="3036000" y="1324000"/>
            <a:ext cx="5391300" cy="6795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4800"/>
            </a:lvl1pPr>
            <a:lvl2pPr lvl="1" rtl="0" algn="r">
              <a:spcBef>
                <a:spcPts val="0"/>
              </a:spcBef>
              <a:spcAft>
                <a:spcPts val="0"/>
              </a:spcAft>
              <a:buNone/>
              <a:defRPr sz="4800"/>
            </a:lvl2pPr>
            <a:lvl3pPr lvl="2" rtl="0" algn="r">
              <a:spcBef>
                <a:spcPts val="0"/>
              </a:spcBef>
              <a:spcAft>
                <a:spcPts val="0"/>
              </a:spcAft>
              <a:buNone/>
              <a:defRPr sz="4800"/>
            </a:lvl3pPr>
            <a:lvl4pPr lvl="3" rtl="0" algn="r">
              <a:spcBef>
                <a:spcPts val="0"/>
              </a:spcBef>
              <a:spcAft>
                <a:spcPts val="0"/>
              </a:spcAft>
              <a:buNone/>
              <a:defRPr sz="4800"/>
            </a:lvl4pPr>
            <a:lvl5pPr lvl="4" rtl="0" algn="r">
              <a:spcBef>
                <a:spcPts val="0"/>
              </a:spcBef>
              <a:spcAft>
                <a:spcPts val="0"/>
              </a:spcAft>
              <a:buNone/>
              <a:defRPr sz="4800"/>
            </a:lvl5pPr>
            <a:lvl6pPr lvl="5" rtl="0" algn="r">
              <a:spcBef>
                <a:spcPts val="0"/>
              </a:spcBef>
              <a:spcAft>
                <a:spcPts val="0"/>
              </a:spcAft>
              <a:buNone/>
              <a:defRPr sz="4800"/>
            </a:lvl6pPr>
            <a:lvl7pPr lvl="6" rtl="0" algn="r">
              <a:spcBef>
                <a:spcPts val="0"/>
              </a:spcBef>
              <a:spcAft>
                <a:spcPts val="0"/>
              </a:spcAft>
              <a:buNone/>
              <a:defRPr sz="4800"/>
            </a:lvl7pPr>
            <a:lvl8pPr lvl="7" rtl="0" algn="r">
              <a:spcBef>
                <a:spcPts val="0"/>
              </a:spcBef>
              <a:spcAft>
                <a:spcPts val="0"/>
              </a:spcAft>
              <a:buNone/>
              <a:defRPr sz="4800"/>
            </a:lvl8pPr>
            <a:lvl9pPr lvl="8" rtl="0" algn="r">
              <a:spcBef>
                <a:spcPts val="0"/>
              </a:spcBef>
              <a:spcAft>
                <a:spcPts val="0"/>
              </a:spcAft>
              <a:buNone/>
              <a:defRPr sz="4800"/>
            </a:lvl9pPr>
          </a:lstStyle>
          <a:p/>
        </p:txBody>
      </p:sp>
      <p:sp>
        <p:nvSpPr>
          <p:cNvPr id="91" name="Google Shape;91;p4"/>
          <p:cNvSpPr txBox="1"/>
          <p:nvPr>
            <p:ph idx="1" type="subTitle"/>
          </p:nvPr>
        </p:nvSpPr>
        <p:spPr>
          <a:xfrm rot="1567">
            <a:off x="3036050" y="3066100"/>
            <a:ext cx="4608300" cy="1363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 name="Shape 92"/>
        <p:cNvGrpSpPr/>
        <p:nvPr/>
      </p:nvGrpSpPr>
      <p:grpSpPr>
        <a:xfrm>
          <a:off x="0" y="0"/>
          <a:ext cx="0" cy="0"/>
          <a:chOff x="0" y="0"/>
          <a:chExt cx="0" cy="0"/>
        </a:xfrm>
      </p:grpSpPr>
      <p:sp>
        <p:nvSpPr>
          <p:cNvPr id="93" name="Google Shape;93;p5"/>
          <p:cNvSpPr txBox="1"/>
          <p:nvPr>
            <p:ph type="ctrTitle"/>
          </p:nvPr>
        </p:nvSpPr>
        <p:spPr>
          <a:xfrm flipH="1">
            <a:off x="716775" y="1220677"/>
            <a:ext cx="2685600" cy="752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3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4" name="Google Shape;94;p5"/>
          <p:cNvSpPr txBox="1"/>
          <p:nvPr>
            <p:ph idx="1" type="subTitle"/>
          </p:nvPr>
        </p:nvSpPr>
        <p:spPr>
          <a:xfrm flipH="1">
            <a:off x="716850" y="1932296"/>
            <a:ext cx="2942400" cy="75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5" name="Google Shape;95;p5"/>
          <p:cNvSpPr txBox="1"/>
          <p:nvPr>
            <p:ph idx="2" type="title"/>
          </p:nvPr>
        </p:nvSpPr>
        <p:spPr>
          <a:xfrm>
            <a:off x="716775" y="378009"/>
            <a:ext cx="3393600" cy="7524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6" name="Google Shape;96;p5"/>
          <p:cNvSpPr txBox="1"/>
          <p:nvPr>
            <p:ph idx="3" type="ctrTitle"/>
          </p:nvPr>
        </p:nvSpPr>
        <p:spPr>
          <a:xfrm flipH="1">
            <a:off x="717325" y="3153402"/>
            <a:ext cx="2593500" cy="752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3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7" name="Google Shape;97;p5"/>
          <p:cNvSpPr txBox="1"/>
          <p:nvPr>
            <p:ph idx="4" type="subTitle"/>
          </p:nvPr>
        </p:nvSpPr>
        <p:spPr>
          <a:xfrm flipH="1">
            <a:off x="716850" y="3865022"/>
            <a:ext cx="2942400" cy="75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8" name="Shape 98"/>
        <p:cNvGrpSpPr/>
        <p:nvPr/>
      </p:nvGrpSpPr>
      <p:grpSpPr>
        <a:xfrm>
          <a:off x="0" y="0"/>
          <a:ext cx="0" cy="0"/>
          <a:chOff x="0" y="0"/>
          <a:chExt cx="0" cy="0"/>
        </a:xfrm>
      </p:grpSpPr>
      <p:sp>
        <p:nvSpPr>
          <p:cNvPr id="99" name="Google Shape;99;p6"/>
          <p:cNvSpPr txBox="1"/>
          <p:nvPr>
            <p:ph type="title"/>
          </p:nvPr>
        </p:nvSpPr>
        <p:spPr>
          <a:xfrm>
            <a:off x="716775" y="378000"/>
            <a:ext cx="3828300" cy="5556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0" name="Shape 100"/>
        <p:cNvGrpSpPr/>
        <p:nvPr/>
      </p:nvGrpSpPr>
      <p:grpSpPr>
        <a:xfrm>
          <a:off x="0" y="0"/>
          <a:ext cx="0" cy="0"/>
          <a:chOff x="0" y="0"/>
          <a:chExt cx="0" cy="0"/>
        </a:xfrm>
      </p:grpSpPr>
      <p:sp>
        <p:nvSpPr>
          <p:cNvPr id="101" name="Google Shape;101;p7"/>
          <p:cNvSpPr txBox="1"/>
          <p:nvPr>
            <p:ph idx="1" type="subTitle"/>
          </p:nvPr>
        </p:nvSpPr>
        <p:spPr>
          <a:xfrm flipH="1">
            <a:off x="720000" y="1321800"/>
            <a:ext cx="7704000" cy="336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200"/>
              <a:buAutoNum type="arabicPeriod"/>
              <a:defRPr sz="1300">
                <a:solidFill>
                  <a:schemeClr val="accent2"/>
                </a:solidFill>
              </a:defRPr>
            </a:lvl1pPr>
            <a:lvl2pPr lvl="1" rtl="0" algn="ctr">
              <a:lnSpc>
                <a:spcPct val="100000"/>
              </a:lnSpc>
              <a:spcBef>
                <a:spcPts val="0"/>
              </a:spcBef>
              <a:spcAft>
                <a:spcPts val="0"/>
              </a:spcAft>
              <a:buClr>
                <a:schemeClr val="accent2"/>
              </a:buClr>
              <a:buSzPts val="1200"/>
              <a:buFont typeface="Roboto Condensed Light"/>
              <a:buAutoNum type="alphaLcPeriod"/>
              <a:defRPr sz="1200">
                <a:solidFill>
                  <a:schemeClr val="accent2"/>
                </a:solidFill>
              </a:defRPr>
            </a:lvl2pPr>
            <a:lvl3pPr lvl="2" rtl="0" algn="ctr">
              <a:lnSpc>
                <a:spcPct val="100000"/>
              </a:lnSpc>
              <a:spcBef>
                <a:spcPts val="0"/>
              </a:spcBef>
              <a:spcAft>
                <a:spcPts val="0"/>
              </a:spcAft>
              <a:buClr>
                <a:schemeClr val="accent2"/>
              </a:buClr>
              <a:buSzPts val="1200"/>
              <a:buFont typeface="Roboto Condensed Light"/>
              <a:buAutoNum type="romanLcPeriod"/>
              <a:defRPr sz="1200">
                <a:solidFill>
                  <a:schemeClr val="accent2"/>
                </a:solidFill>
              </a:defRPr>
            </a:lvl3pPr>
            <a:lvl4pPr lvl="3" rtl="0" algn="ctr">
              <a:lnSpc>
                <a:spcPct val="100000"/>
              </a:lnSpc>
              <a:spcBef>
                <a:spcPts val="0"/>
              </a:spcBef>
              <a:spcAft>
                <a:spcPts val="0"/>
              </a:spcAft>
              <a:buClr>
                <a:schemeClr val="accent2"/>
              </a:buClr>
              <a:buSzPts val="1200"/>
              <a:buFont typeface="Roboto Condensed Light"/>
              <a:buAutoNum type="arabicPeriod"/>
              <a:defRPr sz="1200">
                <a:solidFill>
                  <a:schemeClr val="accent2"/>
                </a:solidFill>
              </a:defRPr>
            </a:lvl4pPr>
            <a:lvl5pPr lvl="4" rtl="0" algn="ctr">
              <a:lnSpc>
                <a:spcPct val="100000"/>
              </a:lnSpc>
              <a:spcBef>
                <a:spcPts val="0"/>
              </a:spcBef>
              <a:spcAft>
                <a:spcPts val="0"/>
              </a:spcAft>
              <a:buClr>
                <a:schemeClr val="accent2"/>
              </a:buClr>
              <a:buSzPts val="1200"/>
              <a:buFont typeface="Roboto Condensed Light"/>
              <a:buAutoNum type="alphaLcPeriod"/>
              <a:defRPr sz="1200">
                <a:solidFill>
                  <a:schemeClr val="accent2"/>
                </a:solidFill>
              </a:defRPr>
            </a:lvl5pPr>
            <a:lvl6pPr lvl="5" rtl="0" algn="ctr">
              <a:lnSpc>
                <a:spcPct val="100000"/>
              </a:lnSpc>
              <a:spcBef>
                <a:spcPts val="0"/>
              </a:spcBef>
              <a:spcAft>
                <a:spcPts val="0"/>
              </a:spcAft>
              <a:buClr>
                <a:schemeClr val="accent2"/>
              </a:buClr>
              <a:buSzPts val="1200"/>
              <a:buFont typeface="Roboto Condensed Light"/>
              <a:buAutoNum type="romanLcPeriod"/>
              <a:defRPr sz="1200">
                <a:solidFill>
                  <a:schemeClr val="accent2"/>
                </a:solidFill>
              </a:defRPr>
            </a:lvl6pPr>
            <a:lvl7pPr lvl="6" rtl="0" algn="ctr">
              <a:lnSpc>
                <a:spcPct val="100000"/>
              </a:lnSpc>
              <a:spcBef>
                <a:spcPts val="0"/>
              </a:spcBef>
              <a:spcAft>
                <a:spcPts val="0"/>
              </a:spcAft>
              <a:buClr>
                <a:schemeClr val="accent2"/>
              </a:buClr>
              <a:buSzPts val="1200"/>
              <a:buFont typeface="Roboto Condensed Light"/>
              <a:buAutoNum type="arabicPeriod"/>
              <a:defRPr sz="1200">
                <a:solidFill>
                  <a:schemeClr val="accent2"/>
                </a:solidFill>
              </a:defRPr>
            </a:lvl7pPr>
            <a:lvl8pPr lvl="7" rtl="0" algn="ctr">
              <a:lnSpc>
                <a:spcPct val="100000"/>
              </a:lnSpc>
              <a:spcBef>
                <a:spcPts val="0"/>
              </a:spcBef>
              <a:spcAft>
                <a:spcPts val="0"/>
              </a:spcAft>
              <a:buClr>
                <a:schemeClr val="accent2"/>
              </a:buClr>
              <a:buSzPts val="1200"/>
              <a:buFont typeface="Roboto Condensed Light"/>
              <a:buAutoNum type="alphaLcPeriod"/>
              <a:defRPr sz="1200">
                <a:solidFill>
                  <a:schemeClr val="accent2"/>
                </a:solidFill>
              </a:defRPr>
            </a:lvl8pPr>
            <a:lvl9pPr lvl="8" rtl="0" algn="ctr">
              <a:lnSpc>
                <a:spcPct val="100000"/>
              </a:lnSpc>
              <a:spcBef>
                <a:spcPts val="0"/>
              </a:spcBef>
              <a:spcAft>
                <a:spcPts val="0"/>
              </a:spcAft>
              <a:buClr>
                <a:schemeClr val="accent2"/>
              </a:buClr>
              <a:buSzPts val="1200"/>
              <a:buFont typeface="Roboto Condensed Light"/>
              <a:buAutoNum type="romanLcPeriod"/>
              <a:defRPr sz="1200">
                <a:solidFill>
                  <a:schemeClr val="accent2"/>
                </a:solidFill>
              </a:defRPr>
            </a:lvl9pPr>
          </a:lstStyle>
          <a:p/>
        </p:txBody>
      </p:sp>
      <p:sp>
        <p:nvSpPr>
          <p:cNvPr id="102" name="Google Shape;102;p7"/>
          <p:cNvSpPr txBox="1"/>
          <p:nvPr>
            <p:ph type="title"/>
          </p:nvPr>
        </p:nvSpPr>
        <p:spPr>
          <a:xfrm>
            <a:off x="716775" y="378000"/>
            <a:ext cx="5463300" cy="7524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103" name="Google Shape;103;p7"/>
          <p:cNvGrpSpPr/>
          <p:nvPr/>
        </p:nvGrpSpPr>
        <p:grpSpPr>
          <a:xfrm>
            <a:off x="6389213" y="541312"/>
            <a:ext cx="2038086" cy="679290"/>
            <a:chOff x="6389213" y="541312"/>
            <a:chExt cx="2038086" cy="679290"/>
          </a:xfrm>
        </p:grpSpPr>
        <p:sp>
          <p:nvSpPr>
            <p:cNvPr id="104" name="Google Shape;104;p7"/>
            <p:cNvSpPr/>
            <p:nvPr/>
          </p:nvSpPr>
          <p:spPr>
            <a:xfrm>
              <a:off x="7747875" y="541312"/>
              <a:ext cx="679423" cy="679290"/>
            </a:xfrm>
            <a:custGeom>
              <a:rect b="b" l="l" r="r" t="t"/>
              <a:pathLst>
                <a:path extrusionOk="0" h="20439" w="20443">
                  <a:moveTo>
                    <a:pt x="10222" y="1"/>
                  </a:moveTo>
                  <a:cubicBezTo>
                    <a:pt x="4579" y="1"/>
                    <a:pt x="0" y="4574"/>
                    <a:pt x="0" y="10217"/>
                  </a:cubicBezTo>
                  <a:cubicBezTo>
                    <a:pt x="0" y="15865"/>
                    <a:pt x="4579" y="20438"/>
                    <a:pt x="10222" y="20438"/>
                  </a:cubicBezTo>
                  <a:cubicBezTo>
                    <a:pt x="15869" y="20438"/>
                    <a:pt x="20443" y="15865"/>
                    <a:pt x="20443" y="10217"/>
                  </a:cubicBezTo>
                  <a:cubicBezTo>
                    <a:pt x="20443" y="4574"/>
                    <a:pt x="15869" y="1"/>
                    <a:pt x="10222" y="1"/>
                  </a:cubicBezTo>
                  <a:close/>
                </a:path>
              </a:pathLst>
            </a:custGeom>
            <a:solidFill>
              <a:srgbClr val="EAD1DC">
                <a:alpha val="29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
            <p:cNvSpPr/>
            <p:nvPr/>
          </p:nvSpPr>
          <p:spPr>
            <a:xfrm>
              <a:off x="7068621" y="541312"/>
              <a:ext cx="679290" cy="679290"/>
            </a:xfrm>
            <a:custGeom>
              <a:rect b="b" l="l" r="r" t="t"/>
              <a:pathLst>
                <a:path extrusionOk="0" h="20439" w="20439">
                  <a:moveTo>
                    <a:pt x="0" y="1"/>
                  </a:moveTo>
                  <a:lnTo>
                    <a:pt x="0" y="20438"/>
                  </a:lnTo>
                  <a:lnTo>
                    <a:pt x="204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 name="Google Shape;106;p7"/>
            <p:cNvGrpSpPr/>
            <p:nvPr/>
          </p:nvGrpSpPr>
          <p:grpSpPr>
            <a:xfrm>
              <a:off x="6389213" y="541312"/>
              <a:ext cx="679455" cy="679290"/>
              <a:chOff x="716788" y="1220687"/>
              <a:chExt cx="679455" cy="679290"/>
            </a:xfrm>
          </p:grpSpPr>
          <p:sp>
            <p:nvSpPr>
              <p:cNvPr id="107" name="Google Shape;107;p7"/>
              <p:cNvSpPr/>
              <p:nvPr/>
            </p:nvSpPr>
            <p:spPr>
              <a:xfrm>
                <a:off x="716788" y="1220687"/>
                <a:ext cx="196219" cy="679290"/>
              </a:xfrm>
              <a:custGeom>
                <a:rect b="b" l="l" r="r" t="t"/>
                <a:pathLst>
                  <a:path extrusionOk="0" h="20439" w="5904">
                    <a:moveTo>
                      <a:pt x="0" y="1"/>
                    </a:moveTo>
                    <a:lnTo>
                      <a:pt x="0" y="20438"/>
                    </a:lnTo>
                    <a:lnTo>
                      <a:pt x="5903" y="20438"/>
                    </a:lnTo>
                    <a:lnTo>
                      <a:pt x="59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1199856" y="1220687"/>
                <a:ext cx="196386" cy="679290"/>
              </a:xfrm>
              <a:custGeom>
                <a:rect b="b" l="l" r="r" t="t"/>
                <a:pathLst>
                  <a:path extrusionOk="0" h="20439" w="5909">
                    <a:moveTo>
                      <a:pt x="1" y="1"/>
                    </a:moveTo>
                    <a:lnTo>
                      <a:pt x="1" y="20438"/>
                    </a:lnTo>
                    <a:lnTo>
                      <a:pt x="5908" y="20438"/>
                    </a:lnTo>
                    <a:lnTo>
                      <a:pt x="59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9" name="Shape 109"/>
        <p:cNvGrpSpPr/>
        <p:nvPr/>
      </p:nvGrpSpPr>
      <p:grpSpPr>
        <a:xfrm>
          <a:off x="0" y="0"/>
          <a:ext cx="0" cy="0"/>
          <a:chOff x="0" y="0"/>
          <a:chExt cx="0" cy="0"/>
        </a:xfrm>
      </p:grpSpPr>
      <p:sp>
        <p:nvSpPr>
          <p:cNvPr id="110" name="Google Shape;110;p8"/>
          <p:cNvSpPr txBox="1"/>
          <p:nvPr>
            <p:ph type="title"/>
          </p:nvPr>
        </p:nvSpPr>
        <p:spPr>
          <a:xfrm>
            <a:off x="2610250" y="1608300"/>
            <a:ext cx="5817000" cy="1926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7200"/>
            </a:lvl1pPr>
            <a:lvl2pPr lvl="1" rtl="0" algn="ctr">
              <a:spcBef>
                <a:spcPts val="0"/>
              </a:spcBef>
              <a:spcAft>
                <a:spcPts val="0"/>
              </a:spcAft>
              <a:buSzPts val="4800"/>
              <a:buFont typeface="Thasadith"/>
              <a:buNone/>
              <a:defRPr sz="4800">
                <a:latin typeface="Thasadith"/>
                <a:ea typeface="Thasadith"/>
                <a:cs typeface="Thasadith"/>
                <a:sym typeface="Thasadith"/>
              </a:defRPr>
            </a:lvl2pPr>
            <a:lvl3pPr lvl="2" rtl="0" algn="ctr">
              <a:spcBef>
                <a:spcPts val="0"/>
              </a:spcBef>
              <a:spcAft>
                <a:spcPts val="0"/>
              </a:spcAft>
              <a:buSzPts val="4800"/>
              <a:buFont typeface="Thasadith"/>
              <a:buNone/>
              <a:defRPr sz="4800">
                <a:latin typeface="Thasadith"/>
                <a:ea typeface="Thasadith"/>
                <a:cs typeface="Thasadith"/>
                <a:sym typeface="Thasadith"/>
              </a:defRPr>
            </a:lvl3pPr>
            <a:lvl4pPr lvl="3" rtl="0" algn="ctr">
              <a:spcBef>
                <a:spcPts val="0"/>
              </a:spcBef>
              <a:spcAft>
                <a:spcPts val="0"/>
              </a:spcAft>
              <a:buSzPts val="4800"/>
              <a:buFont typeface="Thasadith"/>
              <a:buNone/>
              <a:defRPr sz="4800">
                <a:latin typeface="Thasadith"/>
                <a:ea typeface="Thasadith"/>
                <a:cs typeface="Thasadith"/>
                <a:sym typeface="Thasadith"/>
              </a:defRPr>
            </a:lvl4pPr>
            <a:lvl5pPr lvl="4" rtl="0" algn="ctr">
              <a:spcBef>
                <a:spcPts val="0"/>
              </a:spcBef>
              <a:spcAft>
                <a:spcPts val="0"/>
              </a:spcAft>
              <a:buSzPts val="4800"/>
              <a:buFont typeface="Thasadith"/>
              <a:buNone/>
              <a:defRPr sz="4800">
                <a:latin typeface="Thasadith"/>
                <a:ea typeface="Thasadith"/>
                <a:cs typeface="Thasadith"/>
                <a:sym typeface="Thasadith"/>
              </a:defRPr>
            </a:lvl5pPr>
            <a:lvl6pPr lvl="5" rtl="0" algn="ctr">
              <a:spcBef>
                <a:spcPts val="0"/>
              </a:spcBef>
              <a:spcAft>
                <a:spcPts val="0"/>
              </a:spcAft>
              <a:buSzPts val="4800"/>
              <a:buFont typeface="Thasadith"/>
              <a:buNone/>
              <a:defRPr sz="4800">
                <a:latin typeface="Thasadith"/>
                <a:ea typeface="Thasadith"/>
                <a:cs typeface="Thasadith"/>
                <a:sym typeface="Thasadith"/>
              </a:defRPr>
            </a:lvl6pPr>
            <a:lvl7pPr lvl="6" rtl="0" algn="ctr">
              <a:spcBef>
                <a:spcPts val="0"/>
              </a:spcBef>
              <a:spcAft>
                <a:spcPts val="0"/>
              </a:spcAft>
              <a:buSzPts val="4800"/>
              <a:buFont typeface="Thasadith"/>
              <a:buNone/>
              <a:defRPr sz="4800">
                <a:latin typeface="Thasadith"/>
                <a:ea typeface="Thasadith"/>
                <a:cs typeface="Thasadith"/>
                <a:sym typeface="Thasadith"/>
              </a:defRPr>
            </a:lvl7pPr>
            <a:lvl8pPr lvl="7" rtl="0" algn="ctr">
              <a:spcBef>
                <a:spcPts val="0"/>
              </a:spcBef>
              <a:spcAft>
                <a:spcPts val="0"/>
              </a:spcAft>
              <a:buSzPts val="4800"/>
              <a:buFont typeface="Thasadith"/>
              <a:buNone/>
              <a:defRPr sz="4800">
                <a:latin typeface="Thasadith"/>
                <a:ea typeface="Thasadith"/>
                <a:cs typeface="Thasadith"/>
                <a:sym typeface="Thasadith"/>
              </a:defRPr>
            </a:lvl8pPr>
            <a:lvl9pPr lvl="8" rtl="0" algn="ctr">
              <a:spcBef>
                <a:spcPts val="0"/>
              </a:spcBef>
              <a:spcAft>
                <a:spcPts val="0"/>
              </a:spcAft>
              <a:buSzPts val="4800"/>
              <a:buFont typeface="Thasadith"/>
              <a:buNone/>
              <a:defRPr sz="4800">
                <a:latin typeface="Thasadith"/>
                <a:ea typeface="Thasadith"/>
                <a:cs typeface="Thasadith"/>
                <a:sym typeface="Thasadith"/>
              </a:defRPr>
            </a:lvl9pPr>
          </a:lstStyle>
          <a:p/>
        </p:txBody>
      </p:sp>
      <p:grpSp>
        <p:nvGrpSpPr>
          <p:cNvPr id="111" name="Google Shape;111;p8"/>
          <p:cNvGrpSpPr/>
          <p:nvPr/>
        </p:nvGrpSpPr>
        <p:grpSpPr>
          <a:xfrm>
            <a:off x="716775" y="541304"/>
            <a:ext cx="679469" cy="4076123"/>
            <a:chOff x="716775" y="541304"/>
            <a:chExt cx="679469" cy="4076123"/>
          </a:xfrm>
        </p:grpSpPr>
        <p:grpSp>
          <p:nvGrpSpPr>
            <p:cNvPr id="112" name="Google Shape;112;p8"/>
            <p:cNvGrpSpPr/>
            <p:nvPr/>
          </p:nvGrpSpPr>
          <p:grpSpPr>
            <a:xfrm>
              <a:off x="716775" y="1220687"/>
              <a:ext cx="679469" cy="3396740"/>
              <a:chOff x="716775" y="1220687"/>
              <a:chExt cx="679469" cy="3396740"/>
            </a:xfrm>
          </p:grpSpPr>
          <p:sp>
            <p:nvSpPr>
              <p:cNvPr id="113" name="Google Shape;113;p8"/>
              <p:cNvSpPr/>
              <p:nvPr/>
            </p:nvSpPr>
            <p:spPr>
              <a:xfrm>
                <a:off x="716883" y="3938004"/>
                <a:ext cx="679290" cy="679423"/>
              </a:xfrm>
              <a:custGeom>
                <a:rect b="b" l="l" r="r" t="t"/>
                <a:pathLst>
                  <a:path extrusionOk="0" h="20443" w="20439">
                    <a:moveTo>
                      <a:pt x="15895" y="4544"/>
                    </a:moveTo>
                    <a:lnTo>
                      <a:pt x="15895" y="15901"/>
                    </a:lnTo>
                    <a:lnTo>
                      <a:pt x="4539" y="15901"/>
                    </a:lnTo>
                    <a:lnTo>
                      <a:pt x="4539" y="4544"/>
                    </a:lnTo>
                    <a:close/>
                    <a:moveTo>
                      <a:pt x="0" y="0"/>
                    </a:moveTo>
                    <a:lnTo>
                      <a:pt x="0" y="20443"/>
                    </a:lnTo>
                    <a:lnTo>
                      <a:pt x="20438" y="20443"/>
                    </a:lnTo>
                    <a:lnTo>
                      <a:pt x="20438" y="0"/>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a:off x="716775" y="2579329"/>
                <a:ext cx="679456" cy="679456"/>
              </a:xfrm>
              <a:custGeom>
                <a:rect b="b" l="l" r="r" t="t"/>
                <a:pathLst>
                  <a:path extrusionOk="0" h="20444" w="20444">
                    <a:moveTo>
                      <a:pt x="0" y="1"/>
                    </a:moveTo>
                    <a:lnTo>
                      <a:pt x="0" y="4499"/>
                    </a:lnTo>
                    <a:lnTo>
                      <a:pt x="5724" y="10222"/>
                    </a:lnTo>
                    <a:lnTo>
                      <a:pt x="0" y="15945"/>
                    </a:lnTo>
                    <a:lnTo>
                      <a:pt x="0" y="20443"/>
                    </a:lnTo>
                    <a:lnTo>
                      <a:pt x="4498" y="20443"/>
                    </a:lnTo>
                    <a:lnTo>
                      <a:pt x="10222" y="14716"/>
                    </a:lnTo>
                    <a:lnTo>
                      <a:pt x="15945" y="20443"/>
                    </a:lnTo>
                    <a:lnTo>
                      <a:pt x="20443" y="20443"/>
                    </a:lnTo>
                    <a:lnTo>
                      <a:pt x="20443" y="15945"/>
                    </a:lnTo>
                    <a:lnTo>
                      <a:pt x="14720" y="10222"/>
                    </a:lnTo>
                    <a:lnTo>
                      <a:pt x="20443" y="4499"/>
                    </a:lnTo>
                    <a:lnTo>
                      <a:pt x="20443" y="1"/>
                    </a:lnTo>
                    <a:lnTo>
                      <a:pt x="15945" y="1"/>
                    </a:lnTo>
                    <a:lnTo>
                      <a:pt x="10222" y="5725"/>
                    </a:lnTo>
                    <a:lnTo>
                      <a:pt x="4498" y="1"/>
                    </a:lnTo>
                    <a:close/>
                  </a:path>
                </a:pathLst>
              </a:custGeom>
              <a:solidFill>
                <a:srgbClr val="4C11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8"/>
              <p:cNvGrpSpPr/>
              <p:nvPr/>
            </p:nvGrpSpPr>
            <p:grpSpPr>
              <a:xfrm>
                <a:off x="716788" y="1220687"/>
                <a:ext cx="679455" cy="679290"/>
                <a:chOff x="716788" y="1220687"/>
                <a:chExt cx="679455" cy="679290"/>
              </a:xfrm>
            </p:grpSpPr>
            <p:sp>
              <p:nvSpPr>
                <p:cNvPr id="116" name="Google Shape;116;p8"/>
                <p:cNvSpPr/>
                <p:nvPr/>
              </p:nvSpPr>
              <p:spPr>
                <a:xfrm>
                  <a:off x="716788" y="1220687"/>
                  <a:ext cx="196219" cy="679290"/>
                </a:xfrm>
                <a:custGeom>
                  <a:rect b="b" l="l" r="r" t="t"/>
                  <a:pathLst>
                    <a:path extrusionOk="0" h="20439" w="5904">
                      <a:moveTo>
                        <a:pt x="0" y="1"/>
                      </a:moveTo>
                      <a:lnTo>
                        <a:pt x="0" y="20438"/>
                      </a:lnTo>
                      <a:lnTo>
                        <a:pt x="5903" y="20438"/>
                      </a:lnTo>
                      <a:lnTo>
                        <a:pt x="59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a:off x="1199856" y="1220687"/>
                  <a:ext cx="196386" cy="679290"/>
                </a:xfrm>
                <a:custGeom>
                  <a:rect b="b" l="l" r="r" t="t"/>
                  <a:pathLst>
                    <a:path extrusionOk="0" h="20439" w="5909">
                      <a:moveTo>
                        <a:pt x="1" y="1"/>
                      </a:moveTo>
                      <a:lnTo>
                        <a:pt x="1" y="20438"/>
                      </a:lnTo>
                      <a:lnTo>
                        <a:pt x="5908" y="20438"/>
                      </a:lnTo>
                      <a:lnTo>
                        <a:pt x="59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8"/>
              <p:cNvSpPr/>
              <p:nvPr/>
            </p:nvSpPr>
            <p:spPr>
              <a:xfrm>
                <a:off x="716775" y="1900029"/>
                <a:ext cx="679456" cy="679423"/>
              </a:xfrm>
              <a:custGeom>
                <a:rect b="b" l="l" r="r" t="t"/>
                <a:pathLst>
                  <a:path extrusionOk="0" h="20443" w="20444">
                    <a:moveTo>
                      <a:pt x="0" y="0"/>
                    </a:moveTo>
                    <a:lnTo>
                      <a:pt x="0" y="20443"/>
                    </a:lnTo>
                    <a:lnTo>
                      <a:pt x="20443" y="0"/>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8"/>
              <p:cNvGrpSpPr/>
              <p:nvPr/>
            </p:nvGrpSpPr>
            <p:grpSpPr>
              <a:xfrm>
                <a:off x="716788" y="3258750"/>
                <a:ext cx="679456" cy="679288"/>
                <a:chOff x="716788" y="3258750"/>
                <a:chExt cx="679456" cy="679288"/>
              </a:xfrm>
            </p:grpSpPr>
            <p:sp>
              <p:nvSpPr>
                <p:cNvPr id="120" name="Google Shape;120;p8"/>
                <p:cNvSpPr/>
                <p:nvPr/>
              </p:nvSpPr>
              <p:spPr>
                <a:xfrm>
                  <a:off x="716788" y="3258750"/>
                  <a:ext cx="679456" cy="196219"/>
                </a:xfrm>
                <a:custGeom>
                  <a:rect b="b" l="l" r="r" t="t"/>
                  <a:pathLst>
                    <a:path extrusionOk="0" h="5904" w="20444">
                      <a:moveTo>
                        <a:pt x="0" y="0"/>
                      </a:moveTo>
                      <a:lnTo>
                        <a:pt x="0" y="5904"/>
                      </a:lnTo>
                      <a:lnTo>
                        <a:pt x="20443" y="5904"/>
                      </a:lnTo>
                      <a:lnTo>
                        <a:pt x="204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716788" y="3741819"/>
                  <a:ext cx="679456" cy="196219"/>
                </a:xfrm>
                <a:custGeom>
                  <a:rect b="b" l="l" r="r" t="t"/>
                  <a:pathLst>
                    <a:path extrusionOk="0" h="5904" w="20444">
                      <a:moveTo>
                        <a:pt x="0" y="1"/>
                      </a:moveTo>
                      <a:lnTo>
                        <a:pt x="0" y="5903"/>
                      </a:lnTo>
                      <a:lnTo>
                        <a:pt x="20443" y="5903"/>
                      </a:lnTo>
                      <a:lnTo>
                        <a:pt x="204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2" name="Google Shape;122;p8"/>
            <p:cNvSpPr/>
            <p:nvPr/>
          </p:nvSpPr>
          <p:spPr>
            <a:xfrm>
              <a:off x="716883" y="541304"/>
              <a:ext cx="679290" cy="679423"/>
            </a:xfrm>
            <a:custGeom>
              <a:rect b="b" l="l" r="r" t="t"/>
              <a:pathLst>
                <a:path extrusionOk="0" h="20443" w="20439">
                  <a:moveTo>
                    <a:pt x="15895" y="4544"/>
                  </a:moveTo>
                  <a:lnTo>
                    <a:pt x="15895" y="15901"/>
                  </a:lnTo>
                  <a:lnTo>
                    <a:pt x="4539" y="15901"/>
                  </a:lnTo>
                  <a:lnTo>
                    <a:pt x="4539" y="4544"/>
                  </a:lnTo>
                  <a:close/>
                  <a:moveTo>
                    <a:pt x="0" y="0"/>
                  </a:moveTo>
                  <a:lnTo>
                    <a:pt x="0" y="20443"/>
                  </a:lnTo>
                  <a:lnTo>
                    <a:pt x="20438" y="20443"/>
                  </a:lnTo>
                  <a:lnTo>
                    <a:pt x="20438" y="0"/>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3" name="Shape 123"/>
        <p:cNvGrpSpPr/>
        <p:nvPr/>
      </p:nvGrpSpPr>
      <p:grpSpPr>
        <a:xfrm>
          <a:off x="0" y="0"/>
          <a:ext cx="0" cy="0"/>
          <a:chOff x="0" y="0"/>
          <a:chExt cx="0" cy="0"/>
        </a:xfrm>
      </p:grpSpPr>
      <p:sp>
        <p:nvSpPr>
          <p:cNvPr id="124" name="Google Shape;124;p9"/>
          <p:cNvSpPr txBox="1"/>
          <p:nvPr>
            <p:ph type="title"/>
          </p:nvPr>
        </p:nvSpPr>
        <p:spPr>
          <a:xfrm flipH="1">
            <a:off x="724963" y="3398000"/>
            <a:ext cx="38553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5" name="Google Shape;125;p9"/>
          <p:cNvSpPr txBox="1"/>
          <p:nvPr>
            <p:ph idx="1" type="subTitle"/>
          </p:nvPr>
        </p:nvSpPr>
        <p:spPr>
          <a:xfrm>
            <a:off x="725025" y="4333075"/>
            <a:ext cx="4240800" cy="47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126" name="Google Shape;126;p9"/>
          <p:cNvSpPr txBox="1"/>
          <p:nvPr>
            <p:ph hasCustomPrompt="1" idx="2" type="title"/>
          </p:nvPr>
        </p:nvSpPr>
        <p:spPr>
          <a:xfrm flipH="1">
            <a:off x="716775" y="2765550"/>
            <a:ext cx="2240700" cy="6792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48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grpSp>
        <p:nvGrpSpPr>
          <p:cNvPr id="127" name="Google Shape;127;p9"/>
          <p:cNvGrpSpPr/>
          <p:nvPr/>
        </p:nvGrpSpPr>
        <p:grpSpPr>
          <a:xfrm flipH="1">
            <a:off x="717286" y="541300"/>
            <a:ext cx="7709989" cy="4076127"/>
            <a:chOff x="716775" y="541300"/>
            <a:chExt cx="7709989" cy="4076127"/>
          </a:xfrm>
        </p:grpSpPr>
        <p:sp>
          <p:nvSpPr>
            <p:cNvPr id="128" name="Google Shape;128;p9"/>
            <p:cNvSpPr/>
            <p:nvPr/>
          </p:nvSpPr>
          <p:spPr>
            <a:xfrm>
              <a:off x="716775" y="541300"/>
              <a:ext cx="679456" cy="679423"/>
            </a:xfrm>
            <a:custGeom>
              <a:rect b="b" l="l" r="r" t="t"/>
              <a:pathLst>
                <a:path extrusionOk="0" h="20443" w="20444">
                  <a:moveTo>
                    <a:pt x="0" y="0"/>
                  </a:moveTo>
                  <a:lnTo>
                    <a:pt x="0" y="4498"/>
                  </a:lnTo>
                  <a:lnTo>
                    <a:pt x="5724" y="10221"/>
                  </a:lnTo>
                  <a:lnTo>
                    <a:pt x="0" y="15945"/>
                  </a:lnTo>
                  <a:lnTo>
                    <a:pt x="0" y="20443"/>
                  </a:lnTo>
                  <a:lnTo>
                    <a:pt x="4498" y="20443"/>
                  </a:lnTo>
                  <a:lnTo>
                    <a:pt x="10222" y="14719"/>
                  </a:lnTo>
                  <a:lnTo>
                    <a:pt x="15945" y="20443"/>
                  </a:lnTo>
                  <a:lnTo>
                    <a:pt x="20443" y="20443"/>
                  </a:lnTo>
                  <a:lnTo>
                    <a:pt x="20443" y="15945"/>
                  </a:lnTo>
                  <a:lnTo>
                    <a:pt x="14720" y="10221"/>
                  </a:lnTo>
                  <a:lnTo>
                    <a:pt x="20443" y="4498"/>
                  </a:lnTo>
                  <a:lnTo>
                    <a:pt x="20443" y="0"/>
                  </a:lnTo>
                  <a:lnTo>
                    <a:pt x="15945" y="0"/>
                  </a:lnTo>
                  <a:lnTo>
                    <a:pt x="10222" y="5723"/>
                  </a:lnTo>
                  <a:lnTo>
                    <a:pt x="449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9" name="Google Shape;129;p9"/>
            <p:cNvSpPr/>
            <p:nvPr/>
          </p:nvSpPr>
          <p:spPr>
            <a:xfrm>
              <a:off x="716883" y="3938004"/>
              <a:ext cx="679290" cy="679423"/>
            </a:xfrm>
            <a:custGeom>
              <a:rect b="b" l="l" r="r" t="t"/>
              <a:pathLst>
                <a:path extrusionOk="0" h="20443" w="20439">
                  <a:moveTo>
                    <a:pt x="15895" y="4544"/>
                  </a:moveTo>
                  <a:lnTo>
                    <a:pt x="15895" y="15901"/>
                  </a:lnTo>
                  <a:lnTo>
                    <a:pt x="4539" y="15901"/>
                  </a:lnTo>
                  <a:lnTo>
                    <a:pt x="4539" y="4544"/>
                  </a:lnTo>
                  <a:close/>
                  <a:moveTo>
                    <a:pt x="0" y="0"/>
                  </a:moveTo>
                  <a:lnTo>
                    <a:pt x="0" y="20443"/>
                  </a:lnTo>
                  <a:lnTo>
                    <a:pt x="20438" y="20443"/>
                  </a:lnTo>
                  <a:lnTo>
                    <a:pt x="204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0" name="Google Shape;130;p9"/>
            <p:cNvSpPr/>
            <p:nvPr/>
          </p:nvSpPr>
          <p:spPr>
            <a:xfrm>
              <a:off x="716775" y="2579329"/>
              <a:ext cx="679456" cy="679456"/>
            </a:xfrm>
            <a:custGeom>
              <a:rect b="b" l="l" r="r" t="t"/>
              <a:pathLst>
                <a:path extrusionOk="0" h="20444" w="20444">
                  <a:moveTo>
                    <a:pt x="0" y="1"/>
                  </a:moveTo>
                  <a:lnTo>
                    <a:pt x="0" y="4499"/>
                  </a:lnTo>
                  <a:lnTo>
                    <a:pt x="5724" y="10222"/>
                  </a:lnTo>
                  <a:lnTo>
                    <a:pt x="0" y="15945"/>
                  </a:lnTo>
                  <a:lnTo>
                    <a:pt x="0" y="20443"/>
                  </a:lnTo>
                  <a:lnTo>
                    <a:pt x="4498" y="20443"/>
                  </a:lnTo>
                  <a:lnTo>
                    <a:pt x="10222" y="14716"/>
                  </a:lnTo>
                  <a:lnTo>
                    <a:pt x="15945" y="20443"/>
                  </a:lnTo>
                  <a:lnTo>
                    <a:pt x="20443" y="20443"/>
                  </a:lnTo>
                  <a:lnTo>
                    <a:pt x="20443" y="15945"/>
                  </a:lnTo>
                  <a:lnTo>
                    <a:pt x="14720" y="10222"/>
                  </a:lnTo>
                  <a:lnTo>
                    <a:pt x="20443" y="4499"/>
                  </a:lnTo>
                  <a:lnTo>
                    <a:pt x="20443" y="1"/>
                  </a:lnTo>
                  <a:lnTo>
                    <a:pt x="15945" y="1"/>
                  </a:lnTo>
                  <a:lnTo>
                    <a:pt x="10222" y="5725"/>
                  </a:lnTo>
                  <a:lnTo>
                    <a:pt x="44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31" name="Google Shape;131;p9"/>
            <p:cNvGrpSpPr/>
            <p:nvPr/>
          </p:nvGrpSpPr>
          <p:grpSpPr>
            <a:xfrm>
              <a:off x="716788" y="1220687"/>
              <a:ext cx="679455" cy="679290"/>
              <a:chOff x="716788" y="1220687"/>
              <a:chExt cx="679455" cy="679290"/>
            </a:xfrm>
          </p:grpSpPr>
          <p:sp>
            <p:nvSpPr>
              <p:cNvPr id="132" name="Google Shape;132;p9"/>
              <p:cNvSpPr/>
              <p:nvPr/>
            </p:nvSpPr>
            <p:spPr>
              <a:xfrm>
                <a:off x="716788" y="1220687"/>
                <a:ext cx="196219" cy="679290"/>
              </a:xfrm>
              <a:custGeom>
                <a:rect b="b" l="l" r="r" t="t"/>
                <a:pathLst>
                  <a:path extrusionOk="0" h="20439" w="5904">
                    <a:moveTo>
                      <a:pt x="0" y="1"/>
                    </a:moveTo>
                    <a:lnTo>
                      <a:pt x="0" y="20438"/>
                    </a:lnTo>
                    <a:lnTo>
                      <a:pt x="5903" y="20438"/>
                    </a:lnTo>
                    <a:lnTo>
                      <a:pt x="59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3" name="Google Shape;133;p9"/>
              <p:cNvSpPr/>
              <p:nvPr/>
            </p:nvSpPr>
            <p:spPr>
              <a:xfrm>
                <a:off x="1199856" y="1220687"/>
                <a:ext cx="196386" cy="679290"/>
              </a:xfrm>
              <a:custGeom>
                <a:rect b="b" l="l" r="r" t="t"/>
                <a:pathLst>
                  <a:path extrusionOk="0" h="20439" w="5909">
                    <a:moveTo>
                      <a:pt x="1" y="1"/>
                    </a:moveTo>
                    <a:lnTo>
                      <a:pt x="1" y="20438"/>
                    </a:lnTo>
                    <a:lnTo>
                      <a:pt x="5908" y="20438"/>
                    </a:lnTo>
                    <a:lnTo>
                      <a:pt x="59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134" name="Google Shape;134;p9"/>
            <p:cNvSpPr/>
            <p:nvPr/>
          </p:nvSpPr>
          <p:spPr>
            <a:xfrm>
              <a:off x="716775" y="1900029"/>
              <a:ext cx="679456" cy="679423"/>
            </a:xfrm>
            <a:custGeom>
              <a:rect b="b" l="l" r="r" t="t"/>
              <a:pathLst>
                <a:path extrusionOk="0" h="20443" w="20444">
                  <a:moveTo>
                    <a:pt x="0" y="0"/>
                  </a:moveTo>
                  <a:lnTo>
                    <a:pt x="0" y="20443"/>
                  </a:lnTo>
                  <a:lnTo>
                    <a:pt x="20443" y="0"/>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35" name="Google Shape;135;p9"/>
            <p:cNvGrpSpPr/>
            <p:nvPr/>
          </p:nvGrpSpPr>
          <p:grpSpPr>
            <a:xfrm>
              <a:off x="716788" y="3258750"/>
              <a:ext cx="679456" cy="679288"/>
              <a:chOff x="716788" y="3258750"/>
              <a:chExt cx="679456" cy="679288"/>
            </a:xfrm>
          </p:grpSpPr>
          <p:sp>
            <p:nvSpPr>
              <p:cNvPr id="136" name="Google Shape;136;p9"/>
              <p:cNvSpPr/>
              <p:nvPr/>
            </p:nvSpPr>
            <p:spPr>
              <a:xfrm>
                <a:off x="716788" y="3258750"/>
                <a:ext cx="679456" cy="196219"/>
              </a:xfrm>
              <a:custGeom>
                <a:rect b="b" l="l" r="r" t="t"/>
                <a:pathLst>
                  <a:path extrusionOk="0" h="5904" w="20444">
                    <a:moveTo>
                      <a:pt x="0" y="0"/>
                    </a:moveTo>
                    <a:lnTo>
                      <a:pt x="0" y="5904"/>
                    </a:lnTo>
                    <a:lnTo>
                      <a:pt x="20443" y="5904"/>
                    </a:lnTo>
                    <a:lnTo>
                      <a:pt x="204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7" name="Google Shape;137;p9"/>
              <p:cNvSpPr/>
              <p:nvPr/>
            </p:nvSpPr>
            <p:spPr>
              <a:xfrm>
                <a:off x="716788" y="3741819"/>
                <a:ext cx="679456" cy="196219"/>
              </a:xfrm>
              <a:custGeom>
                <a:rect b="b" l="l" r="r" t="t"/>
                <a:pathLst>
                  <a:path extrusionOk="0" h="5904" w="20444">
                    <a:moveTo>
                      <a:pt x="0" y="1"/>
                    </a:moveTo>
                    <a:lnTo>
                      <a:pt x="0" y="5903"/>
                    </a:lnTo>
                    <a:lnTo>
                      <a:pt x="20443" y="5903"/>
                    </a:lnTo>
                    <a:lnTo>
                      <a:pt x="204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138" name="Google Shape;138;p9"/>
            <p:cNvSpPr/>
            <p:nvPr/>
          </p:nvSpPr>
          <p:spPr>
            <a:xfrm rot="5400000">
              <a:off x="4792933" y="541321"/>
              <a:ext cx="679456" cy="679423"/>
            </a:xfrm>
            <a:custGeom>
              <a:rect b="b" l="l" r="r" t="t"/>
              <a:pathLst>
                <a:path extrusionOk="0" h="20443" w="20444">
                  <a:moveTo>
                    <a:pt x="0" y="0"/>
                  </a:moveTo>
                  <a:lnTo>
                    <a:pt x="0" y="4498"/>
                  </a:lnTo>
                  <a:lnTo>
                    <a:pt x="5724" y="10221"/>
                  </a:lnTo>
                  <a:lnTo>
                    <a:pt x="0" y="15945"/>
                  </a:lnTo>
                  <a:lnTo>
                    <a:pt x="0" y="20443"/>
                  </a:lnTo>
                  <a:lnTo>
                    <a:pt x="4498" y="20443"/>
                  </a:lnTo>
                  <a:lnTo>
                    <a:pt x="10222" y="14719"/>
                  </a:lnTo>
                  <a:lnTo>
                    <a:pt x="15945" y="20443"/>
                  </a:lnTo>
                  <a:lnTo>
                    <a:pt x="20443" y="20443"/>
                  </a:lnTo>
                  <a:lnTo>
                    <a:pt x="20443" y="15945"/>
                  </a:lnTo>
                  <a:lnTo>
                    <a:pt x="14720" y="10221"/>
                  </a:lnTo>
                  <a:lnTo>
                    <a:pt x="20443" y="4498"/>
                  </a:lnTo>
                  <a:lnTo>
                    <a:pt x="20443" y="0"/>
                  </a:lnTo>
                  <a:lnTo>
                    <a:pt x="15945" y="0"/>
                  </a:lnTo>
                  <a:lnTo>
                    <a:pt x="10222" y="5723"/>
                  </a:lnTo>
                  <a:lnTo>
                    <a:pt x="449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9" name="Google Shape;139;p9"/>
            <p:cNvSpPr/>
            <p:nvPr/>
          </p:nvSpPr>
          <p:spPr>
            <a:xfrm rot="5400000">
              <a:off x="1396312" y="541346"/>
              <a:ext cx="679290" cy="679423"/>
            </a:xfrm>
            <a:custGeom>
              <a:rect b="b" l="l" r="r" t="t"/>
              <a:pathLst>
                <a:path extrusionOk="0" h="20443" w="20439">
                  <a:moveTo>
                    <a:pt x="15895" y="4544"/>
                  </a:moveTo>
                  <a:lnTo>
                    <a:pt x="15895" y="15901"/>
                  </a:lnTo>
                  <a:lnTo>
                    <a:pt x="4539" y="15901"/>
                  </a:lnTo>
                  <a:lnTo>
                    <a:pt x="4539" y="4544"/>
                  </a:lnTo>
                  <a:close/>
                  <a:moveTo>
                    <a:pt x="0" y="0"/>
                  </a:moveTo>
                  <a:lnTo>
                    <a:pt x="0" y="20443"/>
                  </a:lnTo>
                  <a:lnTo>
                    <a:pt x="20438" y="20443"/>
                  </a:lnTo>
                  <a:lnTo>
                    <a:pt x="204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40" name="Google Shape;140;p9"/>
            <p:cNvSpPr/>
            <p:nvPr/>
          </p:nvSpPr>
          <p:spPr>
            <a:xfrm rot="5400000">
              <a:off x="2754888" y="541304"/>
              <a:ext cx="679456" cy="679456"/>
            </a:xfrm>
            <a:custGeom>
              <a:rect b="b" l="l" r="r" t="t"/>
              <a:pathLst>
                <a:path extrusionOk="0" h="20444" w="20444">
                  <a:moveTo>
                    <a:pt x="0" y="1"/>
                  </a:moveTo>
                  <a:lnTo>
                    <a:pt x="0" y="4499"/>
                  </a:lnTo>
                  <a:lnTo>
                    <a:pt x="5724" y="10222"/>
                  </a:lnTo>
                  <a:lnTo>
                    <a:pt x="0" y="15945"/>
                  </a:lnTo>
                  <a:lnTo>
                    <a:pt x="0" y="20443"/>
                  </a:lnTo>
                  <a:lnTo>
                    <a:pt x="4498" y="20443"/>
                  </a:lnTo>
                  <a:lnTo>
                    <a:pt x="10222" y="14716"/>
                  </a:lnTo>
                  <a:lnTo>
                    <a:pt x="15945" y="20443"/>
                  </a:lnTo>
                  <a:lnTo>
                    <a:pt x="20443" y="20443"/>
                  </a:lnTo>
                  <a:lnTo>
                    <a:pt x="20443" y="15945"/>
                  </a:lnTo>
                  <a:lnTo>
                    <a:pt x="14720" y="10222"/>
                  </a:lnTo>
                  <a:lnTo>
                    <a:pt x="20443" y="4499"/>
                  </a:lnTo>
                  <a:lnTo>
                    <a:pt x="20443" y="1"/>
                  </a:lnTo>
                  <a:lnTo>
                    <a:pt x="15945" y="1"/>
                  </a:lnTo>
                  <a:lnTo>
                    <a:pt x="10222" y="5725"/>
                  </a:lnTo>
                  <a:lnTo>
                    <a:pt x="44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41" name="Google Shape;141;p9"/>
            <p:cNvGrpSpPr/>
            <p:nvPr/>
          </p:nvGrpSpPr>
          <p:grpSpPr>
            <a:xfrm rot="5400000">
              <a:off x="4113613" y="541399"/>
              <a:ext cx="679455" cy="679290"/>
              <a:chOff x="716788" y="1220687"/>
              <a:chExt cx="679455" cy="679290"/>
            </a:xfrm>
          </p:grpSpPr>
          <p:sp>
            <p:nvSpPr>
              <p:cNvPr id="142" name="Google Shape;142;p9"/>
              <p:cNvSpPr/>
              <p:nvPr/>
            </p:nvSpPr>
            <p:spPr>
              <a:xfrm>
                <a:off x="716788" y="1220687"/>
                <a:ext cx="196219" cy="679290"/>
              </a:xfrm>
              <a:custGeom>
                <a:rect b="b" l="l" r="r" t="t"/>
                <a:pathLst>
                  <a:path extrusionOk="0" h="20439" w="5904">
                    <a:moveTo>
                      <a:pt x="0" y="1"/>
                    </a:moveTo>
                    <a:lnTo>
                      <a:pt x="0" y="20438"/>
                    </a:lnTo>
                    <a:lnTo>
                      <a:pt x="5903" y="20438"/>
                    </a:lnTo>
                    <a:lnTo>
                      <a:pt x="59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43" name="Google Shape;143;p9"/>
              <p:cNvSpPr/>
              <p:nvPr/>
            </p:nvSpPr>
            <p:spPr>
              <a:xfrm>
                <a:off x="1199856" y="1220687"/>
                <a:ext cx="196386" cy="679290"/>
              </a:xfrm>
              <a:custGeom>
                <a:rect b="b" l="l" r="r" t="t"/>
                <a:pathLst>
                  <a:path extrusionOk="0" h="20439" w="5909">
                    <a:moveTo>
                      <a:pt x="1" y="1"/>
                    </a:moveTo>
                    <a:lnTo>
                      <a:pt x="1" y="20438"/>
                    </a:lnTo>
                    <a:lnTo>
                      <a:pt x="5908" y="20438"/>
                    </a:lnTo>
                    <a:lnTo>
                      <a:pt x="59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144" name="Google Shape;144;p9"/>
            <p:cNvSpPr/>
            <p:nvPr/>
          </p:nvSpPr>
          <p:spPr>
            <a:xfrm rot="5400000">
              <a:off x="3434204" y="541321"/>
              <a:ext cx="679456" cy="679423"/>
            </a:xfrm>
            <a:custGeom>
              <a:rect b="b" l="l" r="r" t="t"/>
              <a:pathLst>
                <a:path extrusionOk="0" h="20443" w="20444">
                  <a:moveTo>
                    <a:pt x="0" y="0"/>
                  </a:moveTo>
                  <a:lnTo>
                    <a:pt x="0" y="20443"/>
                  </a:lnTo>
                  <a:lnTo>
                    <a:pt x="20443" y="0"/>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45" name="Google Shape;145;p9"/>
            <p:cNvGrpSpPr/>
            <p:nvPr/>
          </p:nvGrpSpPr>
          <p:grpSpPr>
            <a:xfrm rot="5400000">
              <a:off x="2075551" y="541401"/>
              <a:ext cx="679456" cy="679288"/>
              <a:chOff x="716788" y="3258750"/>
              <a:chExt cx="679456" cy="679288"/>
            </a:xfrm>
          </p:grpSpPr>
          <p:sp>
            <p:nvSpPr>
              <p:cNvPr id="146" name="Google Shape;146;p9"/>
              <p:cNvSpPr/>
              <p:nvPr/>
            </p:nvSpPr>
            <p:spPr>
              <a:xfrm>
                <a:off x="716788" y="3258750"/>
                <a:ext cx="679456" cy="196219"/>
              </a:xfrm>
              <a:custGeom>
                <a:rect b="b" l="l" r="r" t="t"/>
                <a:pathLst>
                  <a:path extrusionOk="0" h="5904" w="20444">
                    <a:moveTo>
                      <a:pt x="0" y="0"/>
                    </a:moveTo>
                    <a:lnTo>
                      <a:pt x="0" y="5904"/>
                    </a:lnTo>
                    <a:lnTo>
                      <a:pt x="20443" y="5904"/>
                    </a:lnTo>
                    <a:lnTo>
                      <a:pt x="204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47" name="Google Shape;147;p9"/>
              <p:cNvSpPr/>
              <p:nvPr/>
            </p:nvSpPr>
            <p:spPr>
              <a:xfrm>
                <a:off x="716788" y="3741819"/>
                <a:ext cx="679456" cy="196219"/>
              </a:xfrm>
              <a:custGeom>
                <a:rect b="b" l="l" r="r" t="t"/>
                <a:pathLst>
                  <a:path extrusionOk="0" h="5904" w="20444">
                    <a:moveTo>
                      <a:pt x="0" y="1"/>
                    </a:moveTo>
                    <a:lnTo>
                      <a:pt x="0" y="5903"/>
                    </a:lnTo>
                    <a:lnTo>
                      <a:pt x="20443" y="5903"/>
                    </a:lnTo>
                    <a:lnTo>
                      <a:pt x="204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148" name="Google Shape;148;p9"/>
            <p:cNvSpPr/>
            <p:nvPr/>
          </p:nvSpPr>
          <p:spPr>
            <a:xfrm rot="5400000">
              <a:off x="5472437" y="541346"/>
              <a:ext cx="679290" cy="679423"/>
            </a:xfrm>
            <a:custGeom>
              <a:rect b="b" l="l" r="r" t="t"/>
              <a:pathLst>
                <a:path extrusionOk="0" h="20443" w="20439">
                  <a:moveTo>
                    <a:pt x="15895" y="4544"/>
                  </a:moveTo>
                  <a:lnTo>
                    <a:pt x="15895" y="15901"/>
                  </a:lnTo>
                  <a:lnTo>
                    <a:pt x="4539" y="15901"/>
                  </a:lnTo>
                  <a:lnTo>
                    <a:pt x="4539" y="4544"/>
                  </a:lnTo>
                  <a:close/>
                  <a:moveTo>
                    <a:pt x="0" y="0"/>
                  </a:moveTo>
                  <a:lnTo>
                    <a:pt x="0" y="20443"/>
                  </a:lnTo>
                  <a:lnTo>
                    <a:pt x="20438" y="20443"/>
                  </a:lnTo>
                  <a:lnTo>
                    <a:pt x="204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49" name="Google Shape;149;p9"/>
            <p:cNvSpPr/>
            <p:nvPr/>
          </p:nvSpPr>
          <p:spPr>
            <a:xfrm rot="5400000">
              <a:off x="6831013" y="541304"/>
              <a:ext cx="679456" cy="679456"/>
            </a:xfrm>
            <a:custGeom>
              <a:rect b="b" l="l" r="r" t="t"/>
              <a:pathLst>
                <a:path extrusionOk="0" h="20444" w="20444">
                  <a:moveTo>
                    <a:pt x="0" y="1"/>
                  </a:moveTo>
                  <a:lnTo>
                    <a:pt x="0" y="4499"/>
                  </a:lnTo>
                  <a:lnTo>
                    <a:pt x="5724" y="10222"/>
                  </a:lnTo>
                  <a:lnTo>
                    <a:pt x="0" y="15945"/>
                  </a:lnTo>
                  <a:lnTo>
                    <a:pt x="0" y="20443"/>
                  </a:lnTo>
                  <a:lnTo>
                    <a:pt x="4498" y="20443"/>
                  </a:lnTo>
                  <a:lnTo>
                    <a:pt x="10222" y="14716"/>
                  </a:lnTo>
                  <a:lnTo>
                    <a:pt x="15945" y="20443"/>
                  </a:lnTo>
                  <a:lnTo>
                    <a:pt x="20443" y="20443"/>
                  </a:lnTo>
                  <a:lnTo>
                    <a:pt x="20443" y="15945"/>
                  </a:lnTo>
                  <a:lnTo>
                    <a:pt x="14720" y="10222"/>
                  </a:lnTo>
                  <a:lnTo>
                    <a:pt x="20443" y="4499"/>
                  </a:lnTo>
                  <a:lnTo>
                    <a:pt x="20443" y="1"/>
                  </a:lnTo>
                  <a:lnTo>
                    <a:pt x="15945" y="1"/>
                  </a:lnTo>
                  <a:lnTo>
                    <a:pt x="10222" y="5725"/>
                  </a:lnTo>
                  <a:lnTo>
                    <a:pt x="44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50" name="Google Shape;150;p9"/>
            <p:cNvGrpSpPr/>
            <p:nvPr/>
          </p:nvGrpSpPr>
          <p:grpSpPr>
            <a:xfrm rot="5400000">
              <a:off x="6151676" y="541401"/>
              <a:ext cx="679456" cy="679288"/>
              <a:chOff x="716788" y="3258750"/>
              <a:chExt cx="679456" cy="679288"/>
            </a:xfrm>
          </p:grpSpPr>
          <p:sp>
            <p:nvSpPr>
              <p:cNvPr id="151" name="Google Shape;151;p9"/>
              <p:cNvSpPr/>
              <p:nvPr/>
            </p:nvSpPr>
            <p:spPr>
              <a:xfrm>
                <a:off x="716788" y="3258750"/>
                <a:ext cx="679456" cy="196219"/>
              </a:xfrm>
              <a:custGeom>
                <a:rect b="b" l="l" r="r" t="t"/>
                <a:pathLst>
                  <a:path extrusionOk="0" h="5904" w="20444">
                    <a:moveTo>
                      <a:pt x="0" y="0"/>
                    </a:moveTo>
                    <a:lnTo>
                      <a:pt x="0" y="5904"/>
                    </a:lnTo>
                    <a:lnTo>
                      <a:pt x="20443" y="5904"/>
                    </a:lnTo>
                    <a:lnTo>
                      <a:pt x="204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52" name="Google Shape;152;p9"/>
              <p:cNvSpPr/>
              <p:nvPr/>
            </p:nvSpPr>
            <p:spPr>
              <a:xfrm>
                <a:off x="716788" y="3741819"/>
                <a:ext cx="679456" cy="196219"/>
              </a:xfrm>
              <a:custGeom>
                <a:rect b="b" l="l" r="r" t="t"/>
                <a:pathLst>
                  <a:path extrusionOk="0" h="5904" w="20444">
                    <a:moveTo>
                      <a:pt x="0" y="1"/>
                    </a:moveTo>
                    <a:lnTo>
                      <a:pt x="0" y="5903"/>
                    </a:lnTo>
                    <a:lnTo>
                      <a:pt x="20443" y="5903"/>
                    </a:lnTo>
                    <a:lnTo>
                      <a:pt x="204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53" name="Google Shape;153;p9"/>
            <p:cNvGrpSpPr/>
            <p:nvPr/>
          </p:nvGrpSpPr>
          <p:grpSpPr>
            <a:xfrm rot="10800000">
              <a:off x="1396075" y="1900077"/>
              <a:ext cx="679469" cy="2717351"/>
              <a:chOff x="716775" y="1220687"/>
              <a:chExt cx="679469" cy="2717351"/>
            </a:xfrm>
          </p:grpSpPr>
          <p:grpSp>
            <p:nvGrpSpPr>
              <p:cNvPr id="154" name="Google Shape;154;p9"/>
              <p:cNvGrpSpPr/>
              <p:nvPr/>
            </p:nvGrpSpPr>
            <p:grpSpPr>
              <a:xfrm>
                <a:off x="716788" y="1220687"/>
                <a:ext cx="679455" cy="679290"/>
                <a:chOff x="716788" y="1220687"/>
                <a:chExt cx="679455" cy="679290"/>
              </a:xfrm>
            </p:grpSpPr>
            <p:sp>
              <p:nvSpPr>
                <p:cNvPr id="155" name="Google Shape;155;p9"/>
                <p:cNvSpPr/>
                <p:nvPr/>
              </p:nvSpPr>
              <p:spPr>
                <a:xfrm>
                  <a:off x="716788" y="1220687"/>
                  <a:ext cx="196219" cy="679290"/>
                </a:xfrm>
                <a:custGeom>
                  <a:rect b="b" l="l" r="r" t="t"/>
                  <a:pathLst>
                    <a:path extrusionOk="0" h="20439" w="5904">
                      <a:moveTo>
                        <a:pt x="0" y="1"/>
                      </a:moveTo>
                      <a:lnTo>
                        <a:pt x="0" y="20438"/>
                      </a:lnTo>
                      <a:lnTo>
                        <a:pt x="5903" y="20438"/>
                      </a:lnTo>
                      <a:lnTo>
                        <a:pt x="59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56" name="Google Shape;156;p9"/>
                <p:cNvSpPr/>
                <p:nvPr/>
              </p:nvSpPr>
              <p:spPr>
                <a:xfrm>
                  <a:off x="1199856" y="1220687"/>
                  <a:ext cx="196386" cy="679290"/>
                </a:xfrm>
                <a:custGeom>
                  <a:rect b="b" l="l" r="r" t="t"/>
                  <a:pathLst>
                    <a:path extrusionOk="0" h="20439" w="5909">
                      <a:moveTo>
                        <a:pt x="1" y="1"/>
                      </a:moveTo>
                      <a:lnTo>
                        <a:pt x="1" y="20438"/>
                      </a:lnTo>
                      <a:lnTo>
                        <a:pt x="5908" y="20438"/>
                      </a:lnTo>
                      <a:lnTo>
                        <a:pt x="59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157" name="Google Shape;157;p9"/>
              <p:cNvSpPr/>
              <p:nvPr/>
            </p:nvSpPr>
            <p:spPr>
              <a:xfrm>
                <a:off x="716775" y="1900029"/>
                <a:ext cx="679456" cy="679423"/>
              </a:xfrm>
              <a:custGeom>
                <a:rect b="b" l="l" r="r" t="t"/>
                <a:pathLst>
                  <a:path extrusionOk="0" h="20443" w="20444">
                    <a:moveTo>
                      <a:pt x="0" y="0"/>
                    </a:moveTo>
                    <a:lnTo>
                      <a:pt x="0" y="20443"/>
                    </a:lnTo>
                    <a:lnTo>
                      <a:pt x="204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58" name="Google Shape;158;p9"/>
              <p:cNvGrpSpPr/>
              <p:nvPr/>
            </p:nvGrpSpPr>
            <p:grpSpPr>
              <a:xfrm>
                <a:off x="716788" y="3258750"/>
                <a:ext cx="679456" cy="679288"/>
                <a:chOff x="716788" y="3258750"/>
                <a:chExt cx="679456" cy="679288"/>
              </a:xfrm>
            </p:grpSpPr>
            <p:sp>
              <p:nvSpPr>
                <p:cNvPr id="159" name="Google Shape;159;p9"/>
                <p:cNvSpPr/>
                <p:nvPr/>
              </p:nvSpPr>
              <p:spPr>
                <a:xfrm>
                  <a:off x="716788" y="3258750"/>
                  <a:ext cx="679456" cy="196219"/>
                </a:xfrm>
                <a:custGeom>
                  <a:rect b="b" l="l" r="r" t="t"/>
                  <a:pathLst>
                    <a:path extrusionOk="0" h="5904" w="20444">
                      <a:moveTo>
                        <a:pt x="0" y="0"/>
                      </a:moveTo>
                      <a:lnTo>
                        <a:pt x="0" y="5904"/>
                      </a:lnTo>
                      <a:lnTo>
                        <a:pt x="20443" y="5904"/>
                      </a:lnTo>
                      <a:lnTo>
                        <a:pt x="204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0" name="Google Shape;160;p9"/>
                <p:cNvSpPr/>
                <p:nvPr/>
              </p:nvSpPr>
              <p:spPr>
                <a:xfrm>
                  <a:off x="716788" y="3741819"/>
                  <a:ext cx="679456" cy="196219"/>
                </a:xfrm>
                <a:custGeom>
                  <a:rect b="b" l="l" r="r" t="t"/>
                  <a:pathLst>
                    <a:path extrusionOk="0" h="5904" w="20444">
                      <a:moveTo>
                        <a:pt x="0" y="1"/>
                      </a:moveTo>
                      <a:lnTo>
                        <a:pt x="0" y="5903"/>
                      </a:lnTo>
                      <a:lnTo>
                        <a:pt x="20443" y="5903"/>
                      </a:lnTo>
                      <a:lnTo>
                        <a:pt x="204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
          <p:nvSpPr>
            <p:cNvPr id="161" name="Google Shape;161;p9"/>
            <p:cNvSpPr/>
            <p:nvPr/>
          </p:nvSpPr>
          <p:spPr>
            <a:xfrm rot="10800000">
              <a:off x="1396146" y="2579337"/>
              <a:ext cx="679290" cy="679423"/>
            </a:xfrm>
            <a:custGeom>
              <a:rect b="b" l="l" r="r" t="t"/>
              <a:pathLst>
                <a:path extrusionOk="0" h="20443" w="20439">
                  <a:moveTo>
                    <a:pt x="15895" y="4544"/>
                  </a:moveTo>
                  <a:lnTo>
                    <a:pt x="15895" y="15901"/>
                  </a:lnTo>
                  <a:lnTo>
                    <a:pt x="4539" y="15901"/>
                  </a:lnTo>
                  <a:lnTo>
                    <a:pt x="4539" y="4544"/>
                  </a:lnTo>
                  <a:close/>
                  <a:moveTo>
                    <a:pt x="0" y="0"/>
                  </a:moveTo>
                  <a:lnTo>
                    <a:pt x="0" y="20443"/>
                  </a:lnTo>
                  <a:lnTo>
                    <a:pt x="20438" y="20443"/>
                  </a:lnTo>
                  <a:lnTo>
                    <a:pt x="204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2" name="Google Shape;162;p9"/>
            <p:cNvSpPr/>
            <p:nvPr/>
          </p:nvSpPr>
          <p:spPr>
            <a:xfrm>
              <a:off x="1396125" y="1220712"/>
              <a:ext cx="679423" cy="679290"/>
            </a:xfrm>
            <a:custGeom>
              <a:rect b="b" l="l" r="r" t="t"/>
              <a:pathLst>
                <a:path extrusionOk="0" h="20439" w="20443">
                  <a:moveTo>
                    <a:pt x="10222" y="1"/>
                  </a:moveTo>
                  <a:cubicBezTo>
                    <a:pt x="4579" y="1"/>
                    <a:pt x="0" y="4574"/>
                    <a:pt x="0" y="10217"/>
                  </a:cubicBezTo>
                  <a:cubicBezTo>
                    <a:pt x="0" y="15865"/>
                    <a:pt x="4579" y="20438"/>
                    <a:pt x="10222" y="20438"/>
                  </a:cubicBezTo>
                  <a:cubicBezTo>
                    <a:pt x="15869" y="20438"/>
                    <a:pt x="20443" y="15865"/>
                    <a:pt x="20443" y="10217"/>
                  </a:cubicBezTo>
                  <a:cubicBezTo>
                    <a:pt x="20443" y="4574"/>
                    <a:pt x="15869" y="1"/>
                    <a:pt x="102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3" name="Google Shape;163;p9"/>
            <p:cNvSpPr/>
            <p:nvPr/>
          </p:nvSpPr>
          <p:spPr>
            <a:xfrm rot="5400000">
              <a:off x="7628848" y="422866"/>
              <a:ext cx="679456" cy="916375"/>
            </a:xfrm>
            <a:custGeom>
              <a:rect b="b" l="l" r="r" t="t"/>
              <a:pathLst>
                <a:path extrusionOk="0" h="5904" w="20444">
                  <a:moveTo>
                    <a:pt x="0" y="1"/>
                  </a:moveTo>
                  <a:lnTo>
                    <a:pt x="0" y="5903"/>
                  </a:lnTo>
                  <a:lnTo>
                    <a:pt x="20443" y="5903"/>
                  </a:lnTo>
                  <a:lnTo>
                    <a:pt x="204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4" name="Shape 164"/>
        <p:cNvGrpSpPr/>
        <p:nvPr/>
      </p:nvGrpSpPr>
      <p:grpSpPr>
        <a:xfrm>
          <a:off x="0" y="0"/>
          <a:ext cx="0" cy="0"/>
          <a:chOff x="0" y="0"/>
          <a:chExt cx="0" cy="0"/>
        </a:xfrm>
      </p:grpSpPr>
      <p:sp>
        <p:nvSpPr>
          <p:cNvPr id="165" name="Google Shape;165;p10"/>
          <p:cNvSpPr txBox="1"/>
          <p:nvPr>
            <p:ph type="title"/>
          </p:nvPr>
        </p:nvSpPr>
        <p:spPr>
          <a:xfrm>
            <a:off x="716775" y="378000"/>
            <a:ext cx="3828300" cy="5556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400"/>
              <a:buFont typeface="Teko SemiBold"/>
              <a:buNone/>
              <a:defRPr sz="2400">
                <a:solidFill>
                  <a:schemeClr val="dk1"/>
                </a:solidFill>
                <a:latin typeface="Teko SemiBold"/>
                <a:ea typeface="Teko SemiBold"/>
                <a:cs typeface="Teko SemiBold"/>
                <a:sym typeface="Teko SemiBold"/>
              </a:defRPr>
            </a:lvl1pPr>
            <a:lvl2pPr lvl="1">
              <a:spcBef>
                <a:spcPts val="0"/>
              </a:spcBef>
              <a:spcAft>
                <a:spcPts val="0"/>
              </a:spcAft>
              <a:buClr>
                <a:schemeClr val="dk1"/>
              </a:buClr>
              <a:buSzPts val="2400"/>
              <a:buFont typeface="Teko SemiBold"/>
              <a:buNone/>
              <a:defRPr sz="2400">
                <a:solidFill>
                  <a:schemeClr val="dk1"/>
                </a:solidFill>
                <a:latin typeface="Teko SemiBold"/>
                <a:ea typeface="Teko SemiBold"/>
                <a:cs typeface="Teko SemiBold"/>
                <a:sym typeface="Teko SemiBold"/>
              </a:defRPr>
            </a:lvl2pPr>
            <a:lvl3pPr lvl="2">
              <a:spcBef>
                <a:spcPts val="0"/>
              </a:spcBef>
              <a:spcAft>
                <a:spcPts val="0"/>
              </a:spcAft>
              <a:buClr>
                <a:schemeClr val="dk1"/>
              </a:buClr>
              <a:buSzPts val="2400"/>
              <a:buFont typeface="Teko SemiBold"/>
              <a:buNone/>
              <a:defRPr sz="2400">
                <a:solidFill>
                  <a:schemeClr val="dk1"/>
                </a:solidFill>
                <a:latin typeface="Teko SemiBold"/>
                <a:ea typeface="Teko SemiBold"/>
                <a:cs typeface="Teko SemiBold"/>
                <a:sym typeface="Teko SemiBold"/>
              </a:defRPr>
            </a:lvl3pPr>
            <a:lvl4pPr lvl="3">
              <a:spcBef>
                <a:spcPts val="0"/>
              </a:spcBef>
              <a:spcAft>
                <a:spcPts val="0"/>
              </a:spcAft>
              <a:buClr>
                <a:schemeClr val="dk1"/>
              </a:buClr>
              <a:buSzPts val="2400"/>
              <a:buFont typeface="Teko SemiBold"/>
              <a:buNone/>
              <a:defRPr sz="2400">
                <a:solidFill>
                  <a:schemeClr val="dk1"/>
                </a:solidFill>
                <a:latin typeface="Teko SemiBold"/>
                <a:ea typeface="Teko SemiBold"/>
                <a:cs typeface="Teko SemiBold"/>
                <a:sym typeface="Teko SemiBold"/>
              </a:defRPr>
            </a:lvl4pPr>
            <a:lvl5pPr lvl="4">
              <a:spcBef>
                <a:spcPts val="0"/>
              </a:spcBef>
              <a:spcAft>
                <a:spcPts val="0"/>
              </a:spcAft>
              <a:buClr>
                <a:schemeClr val="dk1"/>
              </a:buClr>
              <a:buSzPts val="2400"/>
              <a:buFont typeface="Teko SemiBold"/>
              <a:buNone/>
              <a:defRPr sz="2400">
                <a:solidFill>
                  <a:schemeClr val="dk1"/>
                </a:solidFill>
                <a:latin typeface="Teko SemiBold"/>
                <a:ea typeface="Teko SemiBold"/>
                <a:cs typeface="Teko SemiBold"/>
                <a:sym typeface="Teko SemiBold"/>
              </a:defRPr>
            </a:lvl5pPr>
            <a:lvl6pPr lvl="5">
              <a:spcBef>
                <a:spcPts val="0"/>
              </a:spcBef>
              <a:spcAft>
                <a:spcPts val="0"/>
              </a:spcAft>
              <a:buClr>
                <a:schemeClr val="dk1"/>
              </a:buClr>
              <a:buSzPts val="2400"/>
              <a:buFont typeface="Teko SemiBold"/>
              <a:buNone/>
              <a:defRPr sz="2400">
                <a:solidFill>
                  <a:schemeClr val="dk1"/>
                </a:solidFill>
                <a:latin typeface="Teko SemiBold"/>
                <a:ea typeface="Teko SemiBold"/>
                <a:cs typeface="Teko SemiBold"/>
                <a:sym typeface="Teko SemiBold"/>
              </a:defRPr>
            </a:lvl6pPr>
            <a:lvl7pPr lvl="6">
              <a:spcBef>
                <a:spcPts val="0"/>
              </a:spcBef>
              <a:spcAft>
                <a:spcPts val="0"/>
              </a:spcAft>
              <a:buClr>
                <a:schemeClr val="dk1"/>
              </a:buClr>
              <a:buSzPts val="2400"/>
              <a:buFont typeface="Teko SemiBold"/>
              <a:buNone/>
              <a:defRPr sz="2400">
                <a:solidFill>
                  <a:schemeClr val="dk1"/>
                </a:solidFill>
                <a:latin typeface="Teko SemiBold"/>
                <a:ea typeface="Teko SemiBold"/>
                <a:cs typeface="Teko SemiBold"/>
                <a:sym typeface="Teko SemiBold"/>
              </a:defRPr>
            </a:lvl7pPr>
            <a:lvl8pPr lvl="7">
              <a:spcBef>
                <a:spcPts val="0"/>
              </a:spcBef>
              <a:spcAft>
                <a:spcPts val="0"/>
              </a:spcAft>
              <a:buClr>
                <a:schemeClr val="dk1"/>
              </a:buClr>
              <a:buSzPts val="2400"/>
              <a:buFont typeface="Teko SemiBold"/>
              <a:buNone/>
              <a:defRPr sz="2400">
                <a:solidFill>
                  <a:schemeClr val="dk1"/>
                </a:solidFill>
                <a:latin typeface="Teko SemiBold"/>
                <a:ea typeface="Teko SemiBold"/>
                <a:cs typeface="Teko SemiBold"/>
                <a:sym typeface="Teko SemiBold"/>
              </a:defRPr>
            </a:lvl8pPr>
            <a:lvl9pPr lvl="8">
              <a:spcBef>
                <a:spcPts val="0"/>
              </a:spcBef>
              <a:spcAft>
                <a:spcPts val="0"/>
              </a:spcAft>
              <a:buClr>
                <a:schemeClr val="dk1"/>
              </a:buClr>
              <a:buSzPts val="2400"/>
              <a:buFont typeface="Teko SemiBold"/>
              <a:buNone/>
              <a:defRPr sz="2400">
                <a:solidFill>
                  <a:schemeClr val="dk1"/>
                </a:solidFill>
                <a:latin typeface="Teko SemiBold"/>
                <a:ea typeface="Teko SemiBold"/>
                <a:cs typeface="Teko SemiBold"/>
                <a:sym typeface="Teko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1pPr>
            <a:lvl2pPr indent="-317500" lvl="1" marL="9144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hyperlink" Target="https://github.com/DeekshaMucharla/BIO_GPBWT_PROJE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3"/>
          <p:cNvSpPr txBox="1"/>
          <p:nvPr>
            <p:ph type="ctrTitle"/>
          </p:nvPr>
        </p:nvSpPr>
        <p:spPr>
          <a:xfrm rot="614">
            <a:off x="3584075" y="651275"/>
            <a:ext cx="5042700" cy="164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latin typeface="Teko"/>
                <a:ea typeface="Teko"/>
                <a:cs typeface="Teko"/>
                <a:sym typeface="Teko"/>
              </a:rPr>
              <a:t>A graph extension of the positional</a:t>
            </a:r>
            <a:endParaRPr sz="3500">
              <a:latin typeface="Teko"/>
              <a:ea typeface="Teko"/>
              <a:cs typeface="Teko"/>
              <a:sym typeface="Teko"/>
            </a:endParaRPr>
          </a:p>
          <a:p>
            <a:pPr indent="0" lvl="0" marL="0" rtl="0" algn="ctr">
              <a:spcBef>
                <a:spcPts val="0"/>
              </a:spcBef>
              <a:spcAft>
                <a:spcPts val="0"/>
              </a:spcAft>
              <a:buNone/>
            </a:pPr>
            <a:r>
              <a:rPr lang="en" sz="3500">
                <a:latin typeface="Teko"/>
                <a:ea typeface="Teko"/>
                <a:cs typeface="Teko"/>
                <a:sym typeface="Teko"/>
              </a:rPr>
              <a:t>Burrows–Wheeler transform and </a:t>
            </a:r>
            <a:r>
              <a:rPr lang="en" sz="3500">
                <a:latin typeface="Teko"/>
                <a:ea typeface="Teko"/>
                <a:cs typeface="Teko"/>
                <a:sym typeface="Teko"/>
              </a:rPr>
              <a:t>its</a:t>
            </a:r>
            <a:r>
              <a:rPr lang="en" sz="3500">
                <a:latin typeface="Teko"/>
                <a:ea typeface="Teko"/>
                <a:cs typeface="Teko"/>
                <a:sym typeface="Teko"/>
              </a:rPr>
              <a:t> applications</a:t>
            </a:r>
            <a:endParaRPr sz="4600"/>
          </a:p>
        </p:txBody>
      </p:sp>
      <p:graphicFrame>
        <p:nvGraphicFramePr>
          <p:cNvPr id="277" name="Google Shape;277;p23"/>
          <p:cNvGraphicFramePr/>
          <p:nvPr/>
        </p:nvGraphicFramePr>
        <p:xfrm>
          <a:off x="3904500" y="2520725"/>
          <a:ext cx="3000000" cy="3000000"/>
        </p:xfrm>
        <a:graphic>
          <a:graphicData uri="http://schemas.openxmlformats.org/drawingml/2006/table">
            <a:tbl>
              <a:tblPr>
                <a:noFill/>
                <a:tableStyleId>{3583AB44-175C-49CD-9FDA-1E62C625A3E1}</a:tableStyleId>
              </a:tblPr>
              <a:tblGrid>
                <a:gridCol w="2200925"/>
                <a:gridCol w="2200925"/>
              </a:tblGrid>
              <a:tr h="369875">
                <a:tc>
                  <a:txBody>
                    <a:bodyPr/>
                    <a:lstStyle/>
                    <a:p>
                      <a:pPr indent="0" lvl="0" marL="0" rtl="0" algn="ctr">
                        <a:spcBef>
                          <a:spcPts val="0"/>
                        </a:spcBef>
                        <a:spcAft>
                          <a:spcPts val="0"/>
                        </a:spcAft>
                        <a:buNone/>
                      </a:pPr>
                      <a:r>
                        <a:rPr b="1" lang="en">
                          <a:solidFill>
                            <a:srgbClr val="E1E7EC"/>
                          </a:solidFill>
                          <a:highlight>
                            <a:schemeClr val="accent4"/>
                          </a:highlight>
                        </a:rPr>
                        <a:t>NAME </a:t>
                      </a:r>
                      <a:endParaRPr b="1">
                        <a:solidFill>
                          <a:srgbClr val="E1E7EC"/>
                        </a:solidFill>
                        <a:highlight>
                          <a:schemeClr val="accent4"/>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E1E7EC"/>
                          </a:solidFill>
                          <a:highlight>
                            <a:schemeClr val="accent4"/>
                          </a:highlight>
                        </a:rPr>
                        <a:t>ROLL NUMBER</a:t>
                      </a:r>
                      <a:endParaRPr b="1">
                        <a:solidFill>
                          <a:srgbClr val="E1E7EC"/>
                        </a:solidFill>
                        <a:highlight>
                          <a:schemeClr val="accent4"/>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54825">
                <a:tc>
                  <a:txBody>
                    <a:bodyPr/>
                    <a:lstStyle/>
                    <a:p>
                      <a:pPr indent="0" lvl="0" marL="0" rtl="0" algn="ctr">
                        <a:spcBef>
                          <a:spcPts val="0"/>
                        </a:spcBef>
                        <a:spcAft>
                          <a:spcPts val="0"/>
                        </a:spcAft>
                        <a:buNone/>
                      </a:pPr>
                      <a:r>
                        <a:rPr b="1" lang="en" sz="1350">
                          <a:solidFill>
                            <a:srgbClr val="E1E7EC"/>
                          </a:solidFill>
                          <a:highlight>
                            <a:schemeClr val="accent4"/>
                          </a:highlight>
                        </a:rPr>
                        <a:t>GUTTULA SAI NAGA TEJA</a:t>
                      </a:r>
                      <a:endParaRPr b="1">
                        <a:solidFill>
                          <a:srgbClr val="E1E7EC"/>
                        </a:solidFill>
                        <a:highlight>
                          <a:schemeClr val="accent4"/>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E1E7EC"/>
                          </a:solidFill>
                          <a:highlight>
                            <a:schemeClr val="accent4"/>
                          </a:highlight>
                        </a:rPr>
                        <a:t>AM.EN.U4AIE20034</a:t>
                      </a:r>
                      <a:endParaRPr b="1">
                        <a:solidFill>
                          <a:srgbClr val="E1E7EC"/>
                        </a:solidFill>
                        <a:highlight>
                          <a:schemeClr val="accent4"/>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9875">
                <a:tc>
                  <a:txBody>
                    <a:bodyPr/>
                    <a:lstStyle/>
                    <a:p>
                      <a:pPr indent="0" lvl="0" marL="0" rtl="0" algn="ctr">
                        <a:spcBef>
                          <a:spcPts val="0"/>
                        </a:spcBef>
                        <a:spcAft>
                          <a:spcPts val="0"/>
                        </a:spcAft>
                        <a:buNone/>
                      </a:pPr>
                      <a:r>
                        <a:rPr b="1" lang="en">
                          <a:solidFill>
                            <a:srgbClr val="E1E7EC"/>
                          </a:solidFill>
                          <a:highlight>
                            <a:schemeClr val="accent4"/>
                          </a:highlight>
                        </a:rPr>
                        <a:t>LOKAVARAPU VARSHA</a:t>
                      </a:r>
                      <a:endParaRPr b="1">
                        <a:solidFill>
                          <a:srgbClr val="E1E7EC"/>
                        </a:solidFill>
                        <a:highlight>
                          <a:schemeClr val="accent4"/>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E1E7EC"/>
                          </a:solidFill>
                          <a:highlight>
                            <a:schemeClr val="accent4"/>
                          </a:highlight>
                        </a:rPr>
                        <a:t>AM.EN.U4AIE20044</a:t>
                      </a:r>
                      <a:endParaRPr b="1">
                        <a:solidFill>
                          <a:srgbClr val="E1E7EC"/>
                        </a:solidFill>
                        <a:highlight>
                          <a:schemeClr val="accent4"/>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9875">
                <a:tc>
                  <a:txBody>
                    <a:bodyPr/>
                    <a:lstStyle/>
                    <a:p>
                      <a:pPr indent="0" lvl="0" marL="0" rtl="0" algn="ctr">
                        <a:spcBef>
                          <a:spcPts val="0"/>
                        </a:spcBef>
                        <a:spcAft>
                          <a:spcPts val="0"/>
                        </a:spcAft>
                        <a:buNone/>
                      </a:pPr>
                      <a:r>
                        <a:rPr b="1" lang="en">
                          <a:solidFill>
                            <a:srgbClr val="E1E7EC"/>
                          </a:solidFill>
                          <a:highlight>
                            <a:schemeClr val="accent4"/>
                          </a:highlight>
                        </a:rPr>
                        <a:t>MUCHARLA DEEKSHA</a:t>
                      </a:r>
                      <a:endParaRPr b="1">
                        <a:solidFill>
                          <a:srgbClr val="E1E7EC"/>
                        </a:solidFill>
                        <a:highlight>
                          <a:schemeClr val="accent4"/>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E1E7EC"/>
                          </a:solidFill>
                          <a:highlight>
                            <a:schemeClr val="accent4"/>
                          </a:highlight>
                        </a:rPr>
                        <a:t>AM.EN.U4AIE20050</a:t>
                      </a:r>
                      <a:endParaRPr b="1">
                        <a:solidFill>
                          <a:srgbClr val="E1E7EC"/>
                        </a:solidFill>
                        <a:highlight>
                          <a:schemeClr val="accent4"/>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54825">
                <a:tc>
                  <a:txBody>
                    <a:bodyPr/>
                    <a:lstStyle/>
                    <a:p>
                      <a:pPr indent="0" lvl="0" marL="0" rtl="0" algn="ctr">
                        <a:spcBef>
                          <a:spcPts val="0"/>
                        </a:spcBef>
                        <a:spcAft>
                          <a:spcPts val="0"/>
                        </a:spcAft>
                        <a:buNone/>
                      </a:pPr>
                      <a:r>
                        <a:rPr b="1" lang="en" sz="1350">
                          <a:solidFill>
                            <a:srgbClr val="E1E7EC"/>
                          </a:solidFill>
                          <a:highlight>
                            <a:schemeClr val="accent4"/>
                          </a:highlight>
                        </a:rPr>
                        <a:t>S KRISHNA SANDEEP REDDY</a:t>
                      </a:r>
                      <a:endParaRPr b="1">
                        <a:solidFill>
                          <a:srgbClr val="E1E7EC"/>
                        </a:solidFill>
                        <a:highlight>
                          <a:schemeClr val="accent4"/>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E1E7EC"/>
                          </a:solidFill>
                          <a:highlight>
                            <a:schemeClr val="accent4"/>
                          </a:highlight>
                        </a:rPr>
                        <a:t>AM.EN.U4AIE20061</a:t>
                      </a:r>
                      <a:endParaRPr b="1">
                        <a:solidFill>
                          <a:srgbClr val="E1E7EC"/>
                        </a:solidFill>
                        <a:highlight>
                          <a:schemeClr val="accent4"/>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5" name="Shape 355"/>
        <p:cNvGrpSpPr/>
        <p:nvPr/>
      </p:nvGrpSpPr>
      <p:grpSpPr>
        <a:xfrm>
          <a:off x="0" y="0"/>
          <a:ext cx="0" cy="0"/>
          <a:chOff x="0" y="0"/>
          <a:chExt cx="0" cy="0"/>
        </a:xfrm>
      </p:grpSpPr>
      <p:sp>
        <p:nvSpPr>
          <p:cNvPr id="356" name="Google Shape;356;p32"/>
          <p:cNvSpPr txBox="1"/>
          <p:nvPr>
            <p:ph type="title"/>
          </p:nvPr>
        </p:nvSpPr>
        <p:spPr>
          <a:xfrm>
            <a:off x="716775" y="378009"/>
            <a:ext cx="3393600" cy="7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3</a:t>
            </a:r>
            <a:endParaRPr/>
          </a:p>
        </p:txBody>
      </p:sp>
      <p:pic>
        <p:nvPicPr>
          <p:cNvPr id="357" name="Google Shape;357;p32"/>
          <p:cNvPicPr preferRelativeResize="0"/>
          <p:nvPr/>
        </p:nvPicPr>
        <p:blipFill rotWithShape="1">
          <a:blip r:embed="rId3">
            <a:alphaModFix/>
          </a:blip>
          <a:srcRect b="0" l="0" r="0" t="1806"/>
          <a:stretch/>
        </p:blipFill>
        <p:spPr>
          <a:xfrm>
            <a:off x="4751725" y="2175150"/>
            <a:ext cx="3539750" cy="1425050"/>
          </a:xfrm>
          <a:prstGeom prst="rect">
            <a:avLst/>
          </a:prstGeom>
          <a:noFill/>
          <a:ln>
            <a:noFill/>
          </a:ln>
        </p:spPr>
      </p:pic>
      <p:sp>
        <p:nvSpPr>
          <p:cNvPr id="358" name="Google Shape;358;p32"/>
          <p:cNvSpPr txBox="1"/>
          <p:nvPr/>
        </p:nvSpPr>
        <p:spPr>
          <a:xfrm>
            <a:off x="605200" y="963625"/>
            <a:ext cx="3844200" cy="3848100"/>
          </a:xfrm>
          <a:prstGeom prst="rect">
            <a:avLst/>
          </a:prstGeom>
          <a:solidFill>
            <a:schemeClr val="accent1"/>
          </a:solid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212121"/>
              </a:buClr>
              <a:buSzPts val="1400"/>
              <a:buFont typeface="Didact Gothic"/>
              <a:buChar char="●"/>
            </a:pPr>
            <a:r>
              <a:rPr lang="en">
                <a:solidFill>
                  <a:srgbClr val="212121"/>
                </a:solidFill>
                <a:latin typeface="Didact Gothic"/>
                <a:ea typeface="Didact Gothic"/>
                <a:cs typeface="Didact Gothic"/>
                <a:sym typeface="Didact Gothic"/>
              </a:rPr>
              <a:t>Some of the original PBWT’s efficient haplotype search features are preserved in the generalised PBWT data structure provided here. </a:t>
            </a:r>
            <a:endParaRPr>
              <a:solidFill>
                <a:srgbClr val="212121"/>
              </a:solidFill>
              <a:latin typeface="Didact Gothic"/>
              <a:ea typeface="Didact Gothic"/>
              <a:cs typeface="Didact Gothic"/>
              <a:sym typeface="Didact Gothic"/>
            </a:endParaRPr>
          </a:p>
          <a:p>
            <a:pPr indent="-317500" lvl="0" marL="457200" rtl="0" algn="l">
              <a:spcBef>
                <a:spcPts val="0"/>
              </a:spcBef>
              <a:spcAft>
                <a:spcPts val="0"/>
              </a:spcAft>
              <a:buClr>
                <a:srgbClr val="212121"/>
              </a:buClr>
              <a:buSzPts val="1400"/>
              <a:buFont typeface="Didact Gothic"/>
              <a:buChar char="●"/>
            </a:pPr>
            <a:r>
              <a:rPr lang="en">
                <a:solidFill>
                  <a:srgbClr val="212121"/>
                </a:solidFill>
                <a:latin typeface="Didact Gothic"/>
                <a:ea typeface="Didact Gothic"/>
                <a:cs typeface="Didact Gothic"/>
                <a:sym typeface="Didact Gothic"/>
              </a:rPr>
              <a:t>We start by naming fi and gi as the first and the before last of the positions for the range of different threads.</a:t>
            </a:r>
            <a:endParaRPr>
              <a:solidFill>
                <a:srgbClr val="212121"/>
              </a:solidFill>
              <a:latin typeface="Didact Gothic"/>
              <a:ea typeface="Didact Gothic"/>
              <a:cs typeface="Didact Gothic"/>
              <a:sym typeface="Didact Gothic"/>
            </a:endParaRPr>
          </a:p>
          <a:p>
            <a:pPr indent="-317500" lvl="0" marL="457200" rtl="0" algn="l">
              <a:spcBef>
                <a:spcPts val="0"/>
              </a:spcBef>
              <a:spcAft>
                <a:spcPts val="0"/>
              </a:spcAft>
              <a:buClr>
                <a:srgbClr val="212121"/>
              </a:buClr>
              <a:buSzPts val="1400"/>
              <a:buFont typeface="Didact Gothic"/>
              <a:buChar char="●"/>
            </a:pPr>
            <a:r>
              <a:rPr lang="en">
                <a:solidFill>
                  <a:srgbClr val="212121"/>
                </a:solidFill>
                <a:latin typeface="Didact Gothic"/>
                <a:ea typeface="Didact Gothic"/>
                <a:cs typeface="Didact Gothic"/>
                <a:sym typeface="Didact Gothic"/>
              </a:rPr>
              <a:t>The very first step is to initialize f0 to 0 and go to length of Bt0 after initializing they all visit the node through t0.</a:t>
            </a:r>
            <a:endParaRPr>
              <a:solidFill>
                <a:srgbClr val="212121"/>
              </a:solidFill>
              <a:latin typeface="Didact Gothic"/>
              <a:ea typeface="Didact Gothic"/>
              <a:cs typeface="Didact Gothic"/>
              <a:sym typeface="Didact Gothic"/>
            </a:endParaRPr>
          </a:p>
          <a:p>
            <a:pPr indent="-317500" lvl="0" marL="457200" rtl="0" algn="l">
              <a:spcBef>
                <a:spcPts val="0"/>
              </a:spcBef>
              <a:spcAft>
                <a:spcPts val="0"/>
              </a:spcAft>
              <a:buClr>
                <a:srgbClr val="212121"/>
              </a:buClr>
              <a:buSzPts val="1400"/>
              <a:buFont typeface="Didact Gothic"/>
              <a:buChar char="●"/>
            </a:pPr>
            <a:r>
              <a:rPr lang="en">
                <a:solidFill>
                  <a:srgbClr val="212121"/>
                </a:solidFill>
                <a:latin typeface="Didact Gothic"/>
                <a:ea typeface="Didact Gothic"/>
                <a:cs typeface="Didact Gothic"/>
                <a:sym typeface="Didact Gothic"/>
              </a:rPr>
              <a:t>From the next steps we calculate f(i+1) and g(i+1) from fi and gi respectively by using the “WHERE_TO()” function. </a:t>
            </a:r>
            <a:endParaRPr>
              <a:solidFill>
                <a:srgbClr val="212121"/>
              </a:solidFill>
              <a:latin typeface="Didact Gothic"/>
              <a:ea typeface="Didact Gothic"/>
              <a:cs typeface="Didact Gothic"/>
              <a:sym typeface="Didact Gothic"/>
            </a:endParaRPr>
          </a:p>
          <a:p>
            <a:pPr indent="-317500" lvl="0" marL="457200" rtl="0" algn="l">
              <a:spcBef>
                <a:spcPts val="0"/>
              </a:spcBef>
              <a:spcAft>
                <a:spcPts val="0"/>
              </a:spcAft>
              <a:buClr>
                <a:srgbClr val="212121"/>
              </a:buClr>
              <a:buSzPts val="1400"/>
              <a:buFont typeface="Didact Gothic"/>
              <a:buChar char="●"/>
            </a:pPr>
            <a:r>
              <a:rPr lang="en">
                <a:solidFill>
                  <a:srgbClr val="212121"/>
                </a:solidFill>
                <a:latin typeface="Didact Gothic"/>
                <a:ea typeface="Didact Gothic"/>
                <a:cs typeface="Didact Gothic"/>
                <a:sym typeface="Didact Gothic"/>
              </a:rPr>
              <a:t>The process must take place until which we can come to conclusion whether the threads in the graph have no matches to t. </a:t>
            </a:r>
            <a:endParaRPr>
              <a:solidFill>
                <a:srgbClr val="212121"/>
              </a:solidFill>
              <a:latin typeface="Didact Gothic"/>
              <a:ea typeface="Didact Gothic"/>
              <a:cs typeface="Didact Gothic"/>
              <a:sym typeface="Didact Gothic"/>
            </a:endParaRPr>
          </a:p>
          <a:p>
            <a:pPr indent="0" lvl="0" marL="0" rtl="0" algn="l">
              <a:spcBef>
                <a:spcPts val="0"/>
              </a:spcBef>
              <a:spcAft>
                <a:spcPts val="0"/>
              </a:spcAft>
              <a:buNone/>
            </a:pPr>
            <a:r>
              <a:t/>
            </a:r>
            <a:endParaRPr>
              <a:solidFill>
                <a:srgbClr val="212121"/>
              </a:solidFill>
              <a:latin typeface="Didact Gothic"/>
              <a:ea typeface="Didact Gothic"/>
              <a:cs typeface="Didact Gothic"/>
              <a:sym typeface="Didact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3"/>
          <p:cNvSpPr txBox="1"/>
          <p:nvPr>
            <p:ph type="title"/>
          </p:nvPr>
        </p:nvSpPr>
        <p:spPr>
          <a:xfrm>
            <a:off x="2064525" y="1047150"/>
            <a:ext cx="70047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RESULTS AND DISCUSSION</a:t>
            </a:r>
            <a:endParaRPr sz="3200"/>
          </a:p>
        </p:txBody>
      </p:sp>
      <p:sp>
        <p:nvSpPr>
          <p:cNvPr id="364" name="Google Shape;364;p33"/>
          <p:cNvSpPr txBox="1"/>
          <p:nvPr>
            <p:ph idx="1" type="subTitle"/>
          </p:nvPr>
        </p:nvSpPr>
        <p:spPr>
          <a:xfrm flipH="1">
            <a:off x="2236875" y="1737325"/>
            <a:ext cx="6660000" cy="3074100"/>
          </a:xfrm>
          <a:prstGeom prst="rect">
            <a:avLst/>
          </a:prstGeom>
        </p:spPr>
        <p:txBody>
          <a:bodyPr anchorCtr="0" anchor="t" bIns="91425" lIns="91425" spcFirstLastPara="1" rIns="91425" wrap="square" tIns="91425">
            <a:noAutofit/>
          </a:bodyPr>
          <a:lstStyle/>
          <a:p>
            <a:pPr indent="-314325" lvl="0" marL="457200" rtl="0" algn="l">
              <a:lnSpc>
                <a:spcPct val="115000"/>
              </a:lnSpc>
              <a:spcBef>
                <a:spcPts val="1200"/>
              </a:spcBef>
              <a:spcAft>
                <a:spcPts val="0"/>
              </a:spcAft>
              <a:buClr>
                <a:schemeClr val="dk1"/>
              </a:buClr>
              <a:buSzPts val="1350"/>
              <a:buChar char="●"/>
            </a:pPr>
            <a:r>
              <a:rPr lang="en" sz="1350">
                <a:solidFill>
                  <a:schemeClr val="dk1"/>
                </a:solidFill>
              </a:rPr>
              <a:t>This process will enumerate all threads in the graph, and will enumerate each such thread twice (once from each end). The threads merely need to be reduplicated (such that two enumerated threads produce one actual thread, as the original collection of embedded threads may have had duplicates) in order to produce the collection of embedded threads T. Pseudocode for thread extraction is shown in Algorithm 1. </a:t>
            </a:r>
            <a:endParaRPr sz="1350">
              <a:solidFill>
                <a:schemeClr val="dk1"/>
              </a:solidFill>
            </a:endParaRPr>
          </a:p>
          <a:p>
            <a:pPr indent="-314325" lvl="0" marL="457200" rtl="0" algn="l">
              <a:lnSpc>
                <a:spcPct val="115000"/>
              </a:lnSpc>
              <a:spcBef>
                <a:spcPts val="0"/>
              </a:spcBef>
              <a:spcAft>
                <a:spcPts val="0"/>
              </a:spcAft>
              <a:buClr>
                <a:schemeClr val="dk1"/>
              </a:buClr>
              <a:buSzPts val="1350"/>
              <a:buChar char="●"/>
            </a:pPr>
            <a:r>
              <a:rPr lang="en" sz="1350">
                <a:solidFill>
                  <a:schemeClr val="dk1"/>
                </a:solidFill>
              </a:rPr>
              <a:t>Setting k to this value, we can then repeat the preceding steps to embed t2, t3, etc. until t is exhausted and its embedding terminated with a null-side entry. Pseudo-code for this process is shown in Algorithm 2</a:t>
            </a:r>
            <a:endParaRPr sz="1350">
              <a:solidFill>
                <a:schemeClr val="dk1"/>
              </a:solidFill>
            </a:endParaRPr>
          </a:p>
          <a:p>
            <a:pPr indent="-314325" lvl="0" marL="457200" rtl="0" algn="l">
              <a:lnSpc>
                <a:spcPct val="115000"/>
              </a:lnSpc>
              <a:spcBef>
                <a:spcPts val="0"/>
              </a:spcBef>
              <a:spcAft>
                <a:spcPts val="0"/>
              </a:spcAft>
              <a:buClr>
                <a:srgbClr val="FFF2CC"/>
              </a:buClr>
              <a:buSzPts val="1350"/>
              <a:buChar char="●"/>
            </a:pPr>
            <a:r>
              <a:rPr lang="en" sz="1350">
                <a:solidFill>
                  <a:schemeClr val="dk1"/>
                </a:solidFill>
              </a:rPr>
              <a:t>Assuming that the B[] arrays have been indexed for O(1) rank queries, the algorithm is O(N) in the length of the subthread t to be searched for, and has a run time independent of the number of occurrences of t. Pseudocode is shown in Algorithm 3.</a:t>
            </a:r>
            <a:endParaRPr sz="135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8" name="Shape 368"/>
        <p:cNvGrpSpPr/>
        <p:nvPr/>
      </p:nvGrpSpPr>
      <p:grpSpPr>
        <a:xfrm>
          <a:off x="0" y="0"/>
          <a:ext cx="0" cy="0"/>
          <a:chOff x="0" y="0"/>
          <a:chExt cx="0" cy="0"/>
        </a:xfrm>
      </p:grpSpPr>
      <p:sp>
        <p:nvSpPr>
          <p:cNvPr id="369" name="Google Shape;369;p34"/>
          <p:cNvSpPr txBox="1"/>
          <p:nvPr>
            <p:ph type="title"/>
          </p:nvPr>
        </p:nvSpPr>
        <p:spPr>
          <a:xfrm>
            <a:off x="716775" y="378000"/>
            <a:ext cx="5463300" cy="4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u="sng"/>
              <a:t>CONCLUSIONS</a:t>
            </a:r>
            <a:endParaRPr sz="3300" u="sng"/>
          </a:p>
        </p:txBody>
      </p:sp>
      <p:sp>
        <p:nvSpPr>
          <p:cNvPr id="370" name="Google Shape;370;p34"/>
          <p:cNvSpPr txBox="1"/>
          <p:nvPr>
            <p:ph idx="1" type="subTitle"/>
          </p:nvPr>
        </p:nvSpPr>
        <p:spPr>
          <a:xfrm flipH="1">
            <a:off x="6457225" y="1658723"/>
            <a:ext cx="1909800" cy="11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result of this sorting, it is possible to find haplotype matches quickly.</a:t>
            </a:r>
            <a:endParaRPr/>
          </a:p>
        </p:txBody>
      </p:sp>
      <p:sp>
        <p:nvSpPr>
          <p:cNvPr id="371" name="Google Shape;371;p34"/>
          <p:cNvSpPr txBox="1"/>
          <p:nvPr>
            <p:ph idx="4" type="subTitle"/>
          </p:nvPr>
        </p:nvSpPr>
        <p:spPr>
          <a:xfrm flipH="1">
            <a:off x="3314950" y="1658725"/>
            <a:ext cx="2271600" cy="8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worth noting that the original BWT was created by Burrows and Wheeler (1994) for string data compression rather than search, and it’s the basis for the bzip compressio</a:t>
            </a:r>
            <a:r>
              <a:rPr lang="en" sz="1400"/>
              <a:t>n </a:t>
            </a:r>
            <a:r>
              <a:rPr lang="en"/>
              <a:t>technique.</a:t>
            </a:r>
            <a:endParaRPr/>
          </a:p>
        </p:txBody>
      </p:sp>
      <p:sp>
        <p:nvSpPr>
          <p:cNvPr id="372" name="Google Shape;372;p34"/>
          <p:cNvSpPr txBox="1"/>
          <p:nvPr>
            <p:ph idx="6" type="subTitle"/>
          </p:nvPr>
        </p:nvSpPr>
        <p:spPr>
          <a:xfrm flipH="1">
            <a:off x="6417000" y="3487250"/>
            <a:ext cx="1909800" cy="139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genome graph is a compressed illustration of a graphed collection of genomes. A h</a:t>
            </a:r>
            <a:r>
              <a:rPr lang="en"/>
              <a:t>a</a:t>
            </a:r>
            <a:r>
              <a:rPr lang="en"/>
              <a:t>plotype relates to a limited kind of walk in a genomic network.</a:t>
            </a:r>
            <a:endParaRPr/>
          </a:p>
        </p:txBody>
      </p:sp>
      <p:sp>
        <p:nvSpPr>
          <p:cNvPr id="373" name="Google Shape;373;p34"/>
          <p:cNvSpPr txBox="1"/>
          <p:nvPr>
            <p:ph idx="8" type="subTitle"/>
          </p:nvPr>
        </p:nvSpPr>
        <p:spPr>
          <a:xfrm flipH="1">
            <a:off x="716800" y="1733125"/>
            <a:ext cx="1909800" cy="7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core idea behind PBWT is to sort haplotypes in reversed prefix order.</a:t>
            </a:r>
            <a:endParaRPr/>
          </a:p>
        </p:txBody>
      </p:sp>
      <p:sp>
        <p:nvSpPr>
          <p:cNvPr id="374" name="Google Shape;374;p34"/>
          <p:cNvSpPr txBox="1"/>
          <p:nvPr>
            <p:ph idx="13" type="subTitle"/>
          </p:nvPr>
        </p:nvSpPr>
        <p:spPr>
          <a:xfrm flipH="1">
            <a:off x="3445625" y="3576375"/>
            <a:ext cx="1909800" cy="102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looked at how to insert and delete particular haplotypes using efficient techniques. </a:t>
            </a:r>
            <a:endParaRPr/>
          </a:p>
        </p:txBody>
      </p:sp>
      <p:sp>
        <p:nvSpPr>
          <p:cNvPr id="375" name="Google Shape;375;p34"/>
          <p:cNvSpPr txBox="1"/>
          <p:nvPr>
            <p:ph idx="15" type="subTitle"/>
          </p:nvPr>
        </p:nvSpPr>
        <p:spPr>
          <a:xfrm flipH="1">
            <a:off x="716800" y="3576374"/>
            <a:ext cx="1909800" cy="15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Durbin (2014) uses Algorithm 1 to create a ”positional prefix array,” which is simply a list of haplotype indices that would arrange the haplotypes in inverted prefix order at position k.</a:t>
            </a:r>
            <a:r>
              <a:rPr lang="en" sz="1300"/>
              <a:t> </a:t>
            </a:r>
            <a:endParaRPr sz="1300"/>
          </a:p>
        </p:txBody>
      </p:sp>
      <p:sp>
        <p:nvSpPr>
          <p:cNvPr id="376" name="Google Shape;376;p34"/>
          <p:cNvSpPr/>
          <p:nvPr/>
        </p:nvSpPr>
        <p:spPr>
          <a:xfrm>
            <a:off x="932260" y="1367476"/>
            <a:ext cx="105679" cy="365654"/>
          </a:xfrm>
          <a:custGeom>
            <a:rect b="b" l="l" r="r" t="t"/>
            <a:pathLst>
              <a:path extrusionOk="0" h="20439" w="5908">
                <a:moveTo>
                  <a:pt x="0" y="0"/>
                </a:moveTo>
                <a:lnTo>
                  <a:pt x="0" y="20438"/>
                </a:lnTo>
                <a:lnTo>
                  <a:pt x="5907" y="20438"/>
                </a:lnTo>
                <a:lnTo>
                  <a:pt x="5907" y="0"/>
                </a:lnTo>
                <a:close/>
              </a:path>
            </a:pathLst>
          </a:custGeom>
          <a:solidFill>
            <a:srgbClr val="4C11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7" name="Google Shape;377;p34"/>
          <p:cNvGrpSpPr/>
          <p:nvPr/>
        </p:nvGrpSpPr>
        <p:grpSpPr>
          <a:xfrm>
            <a:off x="3594635" y="1299876"/>
            <a:ext cx="305904" cy="365654"/>
            <a:chOff x="3594635" y="1376076"/>
            <a:chExt cx="305904" cy="365654"/>
          </a:xfrm>
        </p:grpSpPr>
        <p:sp>
          <p:nvSpPr>
            <p:cNvPr id="378" name="Google Shape;378;p34"/>
            <p:cNvSpPr/>
            <p:nvPr/>
          </p:nvSpPr>
          <p:spPr>
            <a:xfrm>
              <a:off x="3594635" y="1376076"/>
              <a:ext cx="105679" cy="365654"/>
            </a:xfrm>
            <a:custGeom>
              <a:rect b="b" l="l" r="r" t="t"/>
              <a:pathLst>
                <a:path extrusionOk="0" h="20439" w="5908">
                  <a:moveTo>
                    <a:pt x="0" y="0"/>
                  </a:moveTo>
                  <a:lnTo>
                    <a:pt x="0" y="20438"/>
                  </a:lnTo>
                  <a:lnTo>
                    <a:pt x="5907" y="20438"/>
                  </a:lnTo>
                  <a:lnTo>
                    <a:pt x="5907" y="0"/>
                  </a:lnTo>
                  <a:close/>
                </a:path>
              </a:pathLst>
            </a:cu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4"/>
            <p:cNvSpPr/>
            <p:nvPr/>
          </p:nvSpPr>
          <p:spPr>
            <a:xfrm>
              <a:off x="3794860" y="1376076"/>
              <a:ext cx="105679" cy="365654"/>
            </a:xfrm>
            <a:custGeom>
              <a:rect b="b" l="l" r="r" t="t"/>
              <a:pathLst>
                <a:path extrusionOk="0" h="20439" w="5908">
                  <a:moveTo>
                    <a:pt x="0" y="0"/>
                  </a:moveTo>
                  <a:lnTo>
                    <a:pt x="0" y="20438"/>
                  </a:lnTo>
                  <a:lnTo>
                    <a:pt x="5907" y="20438"/>
                  </a:lnTo>
                  <a:lnTo>
                    <a:pt x="5907" y="0"/>
                  </a:lnTo>
                  <a:close/>
                </a:path>
              </a:pathLst>
            </a:custGeom>
            <a:solidFill>
              <a:srgbClr val="4C11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34"/>
          <p:cNvGrpSpPr/>
          <p:nvPr/>
        </p:nvGrpSpPr>
        <p:grpSpPr>
          <a:xfrm>
            <a:off x="6604785" y="1299876"/>
            <a:ext cx="506129" cy="365654"/>
            <a:chOff x="6604785" y="1376076"/>
            <a:chExt cx="506129" cy="365654"/>
          </a:xfrm>
        </p:grpSpPr>
        <p:sp>
          <p:nvSpPr>
            <p:cNvPr id="381" name="Google Shape;381;p34"/>
            <p:cNvSpPr/>
            <p:nvPr/>
          </p:nvSpPr>
          <p:spPr>
            <a:xfrm>
              <a:off x="6604785" y="1376076"/>
              <a:ext cx="105679" cy="365654"/>
            </a:xfrm>
            <a:custGeom>
              <a:rect b="b" l="l" r="r" t="t"/>
              <a:pathLst>
                <a:path extrusionOk="0" h="20439" w="5908">
                  <a:moveTo>
                    <a:pt x="0" y="0"/>
                  </a:moveTo>
                  <a:lnTo>
                    <a:pt x="0" y="20438"/>
                  </a:lnTo>
                  <a:lnTo>
                    <a:pt x="5907" y="20438"/>
                  </a:lnTo>
                  <a:lnTo>
                    <a:pt x="5907" y="0"/>
                  </a:lnTo>
                  <a:close/>
                </a:path>
              </a:pathLst>
            </a:cu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4"/>
            <p:cNvSpPr/>
            <p:nvPr/>
          </p:nvSpPr>
          <p:spPr>
            <a:xfrm>
              <a:off x="6805010" y="1376076"/>
              <a:ext cx="105679" cy="365654"/>
            </a:xfrm>
            <a:custGeom>
              <a:rect b="b" l="l" r="r" t="t"/>
              <a:pathLst>
                <a:path extrusionOk="0" h="20439" w="5908">
                  <a:moveTo>
                    <a:pt x="0" y="0"/>
                  </a:moveTo>
                  <a:lnTo>
                    <a:pt x="0" y="20438"/>
                  </a:lnTo>
                  <a:lnTo>
                    <a:pt x="5907" y="20438"/>
                  </a:lnTo>
                  <a:lnTo>
                    <a:pt x="5907" y="0"/>
                  </a:lnTo>
                  <a:close/>
                </a:path>
              </a:pathLst>
            </a:cu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4"/>
            <p:cNvSpPr/>
            <p:nvPr/>
          </p:nvSpPr>
          <p:spPr>
            <a:xfrm>
              <a:off x="7005235" y="1376076"/>
              <a:ext cx="105679" cy="365654"/>
            </a:xfrm>
            <a:custGeom>
              <a:rect b="b" l="l" r="r" t="t"/>
              <a:pathLst>
                <a:path extrusionOk="0" h="20439" w="5908">
                  <a:moveTo>
                    <a:pt x="0" y="0"/>
                  </a:moveTo>
                  <a:lnTo>
                    <a:pt x="0" y="20438"/>
                  </a:lnTo>
                  <a:lnTo>
                    <a:pt x="5907" y="20438"/>
                  </a:lnTo>
                  <a:lnTo>
                    <a:pt x="5907" y="0"/>
                  </a:lnTo>
                  <a:close/>
                </a:path>
              </a:pathLst>
            </a:custGeom>
            <a:solidFill>
              <a:srgbClr val="4C11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34"/>
          <p:cNvGrpSpPr/>
          <p:nvPr/>
        </p:nvGrpSpPr>
        <p:grpSpPr>
          <a:xfrm>
            <a:off x="6604785" y="3121601"/>
            <a:ext cx="1134554" cy="365654"/>
            <a:chOff x="6604785" y="3197801"/>
            <a:chExt cx="1134554" cy="365654"/>
          </a:xfrm>
        </p:grpSpPr>
        <p:sp>
          <p:nvSpPr>
            <p:cNvPr id="385" name="Google Shape;385;p34"/>
            <p:cNvSpPr/>
            <p:nvPr/>
          </p:nvSpPr>
          <p:spPr>
            <a:xfrm>
              <a:off x="6604785" y="3197801"/>
              <a:ext cx="105679" cy="365654"/>
            </a:xfrm>
            <a:custGeom>
              <a:rect b="b" l="l" r="r" t="t"/>
              <a:pathLst>
                <a:path extrusionOk="0" h="20439" w="5908">
                  <a:moveTo>
                    <a:pt x="0" y="0"/>
                  </a:moveTo>
                  <a:lnTo>
                    <a:pt x="0" y="20438"/>
                  </a:lnTo>
                  <a:lnTo>
                    <a:pt x="5907" y="20438"/>
                  </a:lnTo>
                  <a:lnTo>
                    <a:pt x="590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4"/>
            <p:cNvSpPr/>
            <p:nvPr/>
          </p:nvSpPr>
          <p:spPr>
            <a:xfrm>
              <a:off x="6805010" y="3197801"/>
              <a:ext cx="105679" cy="365654"/>
            </a:xfrm>
            <a:custGeom>
              <a:rect b="b" l="l" r="r" t="t"/>
              <a:pathLst>
                <a:path extrusionOk="0" h="20439" w="5908">
                  <a:moveTo>
                    <a:pt x="0" y="0"/>
                  </a:moveTo>
                  <a:lnTo>
                    <a:pt x="0" y="20438"/>
                  </a:lnTo>
                  <a:lnTo>
                    <a:pt x="5907" y="20438"/>
                  </a:lnTo>
                  <a:lnTo>
                    <a:pt x="5907"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4"/>
            <p:cNvSpPr/>
            <p:nvPr/>
          </p:nvSpPr>
          <p:spPr>
            <a:xfrm>
              <a:off x="7005235" y="3197801"/>
              <a:ext cx="105679" cy="365654"/>
            </a:xfrm>
            <a:custGeom>
              <a:rect b="b" l="l" r="r" t="t"/>
              <a:pathLst>
                <a:path extrusionOk="0" h="20439" w="5908">
                  <a:moveTo>
                    <a:pt x="0" y="0"/>
                  </a:moveTo>
                  <a:lnTo>
                    <a:pt x="0" y="20438"/>
                  </a:lnTo>
                  <a:lnTo>
                    <a:pt x="5907" y="20438"/>
                  </a:lnTo>
                  <a:lnTo>
                    <a:pt x="5907" y="0"/>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4"/>
            <p:cNvSpPr/>
            <p:nvPr/>
          </p:nvSpPr>
          <p:spPr>
            <a:xfrm>
              <a:off x="7205460" y="3197801"/>
              <a:ext cx="105679" cy="365654"/>
            </a:xfrm>
            <a:custGeom>
              <a:rect b="b" l="l" r="r" t="t"/>
              <a:pathLst>
                <a:path extrusionOk="0" h="20439" w="5908">
                  <a:moveTo>
                    <a:pt x="0" y="0"/>
                  </a:moveTo>
                  <a:lnTo>
                    <a:pt x="0" y="20438"/>
                  </a:lnTo>
                  <a:lnTo>
                    <a:pt x="5907" y="20438"/>
                  </a:lnTo>
                  <a:lnTo>
                    <a:pt x="5907" y="0"/>
                  </a:lnTo>
                  <a:close/>
                </a:path>
              </a:pathLst>
            </a:cu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4"/>
            <p:cNvSpPr/>
            <p:nvPr/>
          </p:nvSpPr>
          <p:spPr>
            <a:xfrm>
              <a:off x="7419560" y="3197801"/>
              <a:ext cx="105679" cy="365654"/>
            </a:xfrm>
            <a:custGeom>
              <a:rect b="b" l="l" r="r" t="t"/>
              <a:pathLst>
                <a:path extrusionOk="0" h="20439" w="5908">
                  <a:moveTo>
                    <a:pt x="0" y="0"/>
                  </a:moveTo>
                  <a:lnTo>
                    <a:pt x="0" y="20438"/>
                  </a:lnTo>
                  <a:lnTo>
                    <a:pt x="5907" y="20438"/>
                  </a:lnTo>
                  <a:lnTo>
                    <a:pt x="5907" y="0"/>
                  </a:lnTo>
                  <a:close/>
                </a:path>
              </a:pathLst>
            </a:cu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4"/>
            <p:cNvSpPr/>
            <p:nvPr/>
          </p:nvSpPr>
          <p:spPr>
            <a:xfrm>
              <a:off x="7633660" y="3197801"/>
              <a:ext cx="105679" cy="365654"/>
            </a:xfrm>
            <a:custGeom>
              <a:rect b="b" l="l" r="r" t="t"/>
              <a:pathLst>
                <a:path extrusionOk="0" h="20439" w="5908">
                  <a:moveTo>
                    <a:pt x="0" y="0"/>
                  </a:moveTo>
                  <a:lnTo>
                    <a:pt x="0" y="20438"/>
                  </a:lnTo>
                  <a:lnTo>
                    <a:pt x="5907" y="20438"/>
                  </a:lnTo>
                  <a:lnTo>
                    <a:pt x="5907" y="0"/>
                  </a:lnTo>
                  <a:close/>
                </a:path>
              </a:pathLst>
            </a:custGeom>
            <a:solidFill>
              <a:srgbClr val="4C11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 name="Google Shape;391;p34"/>
          <p:cNvGrpSpPr/>
          <p:nvPr/>
        </p:nvGrpSpPr>
        <p:grpSpPr>
          <a:xfrm>
            <a:off x="3611885" y="3121601"/>
            <a:ext cx="906579" cy="365654"/>
            <a:chOff x="3594635" y="3197801"/>
            <a:chExt cx="906579" cy="365654"/>
          </a:xfrm>
        </p:grpSpPr>
        <p:sp>
          <p:nvSpPr>
            <p:cNvPr id="392" name="Google Shape;392;p34"/>
            <p:cNvSpPr/>
            <p:nvPr/>
          </p:nvSpPr>
          <p:spPr>
            <a:xfrm>
              <a:off x="3594635" y="3197801"/>
              <a:ext cx="105679" cy="365654"/>
            </a:xfrm>
            <a:custGeom>
              <a:rect b="b" l="l" r="r" t="t"/>
              <a:pathLst>
                <a:path extrusionOk="0" h="20439" w="5908">
                  <a:moveTo>
                    <a:pt x="0" y="0"/>
                  </a:moveTo>
                  <a:lnTo>
                    <a:pt x="0" y="20438"/>
                  </a:lnTo>
                  <a:lnTo>
                    <a:pt x="5907" y="20438"/>
                  </a:lnTo>
                  <a:lnTo>
                    <a:pt x="5907"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4"/>
            <p:cNvSpPr/>
            <p:nvPr/>
          </p:nvSpPr>
          <p:spPr>
            <a:xfrm>
              <a:off x="3794860" y="3197801"/>
              <a:ext cx="105679" cy="365654"/>
            </a:xfrm>
            <a:custGeom>
              <a:rect b="b" l="l" r="r" t="t"/>
              <a:pathLst>
                <a:path extrusionOk="0" h="20439" w="5908">
                  <a:moveTo>
                    <a:pt x="0" y="0"/>
                  </a:moveTo>
                  <a:lnTo>
                    <a:pt x="0" y="20438"/>
                  </a:lnTo>
                  <a:lnTo>
                    <a:pt x="5907" y="20438"/>
                  </a:lnTo>
                  <a:lnTo>
                    <a:pt x="5907" y="0"/>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4"/>
            <p:cNvSpPr/>
            <p:nvPr/>
          </p:nvSpPr>
          <p:spPr>
            <a:xfrm>
              <a:off x="3995085" y="3197801"/>
              <a:ext cx="105679" cy="365654"/>
            </a:xfrm>
            <a:custGeom>
              <a:rect b="b" l="l" r="r" t="t"/>
              <a:pathLst>
                <a:path extrusionOk="0" h="20439" w="5908">
                  <a:moveTo>
                    <a:pt x="0" y="0"/>
                  </a:moveTo>
                  <a:lnTo>
                    <a:pt x="0" y="20438"/>
                  </a:lnTo>
                  <a:lnTo>
                    <a:pt x="5907" y="20438"/>
                  </a:lnTo>
                  <a:lnTo>
                    <a:pt x="5907" y="0"/>
                  </a:lnTo>
                  <a:close/>
                </a:path>
              </a:pathLst>
            </a:cu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4"/>
            <p:cNvSpPr/>
            <p:nvPr/>
          </p:nvSpPr>
          <p:spPr>
            <a:xfrm>
              <a:off x="4195310" y="3197801"/>
              <a:ext cx="105679" cy="365654"/>
            </a:xfrm>
            <a:custGeom>
              <a:rect b="b" l="l" r="r" t="t"/>
              <a:pathLst>
                <a:path extrusionOk="0" h="20439" w="5908">
                  <a:moveTo>
                    <a:pt x="0" y="0"/>
                  </a:moveTo>
                  <a:lnTo>
                    <a:pt x="0" y="20438"/>
                  </a:lnTo>
                  <a:lnTo>
                    <a:pt x="5907" y="20438"/>
                  </a:lnTo>
                  <a:lnTo>
                    <a:pt x="5907" y="0"/>
                  </a:lnTo>
                  <a:close/>
                </a:path>
              </a:pathLst>
            </a:cu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4"/>
            <p:cNvSpPr/>
            <p:nvPr/>
          </p:nvSpPr>
          <p:spPr>
            <a:xfrm>
              <a:off x="4395535" y="3197801"/>
              <a:ext cx="105679" cy="365654"/>
            </a:xfrm>
            <a:custGeom>
              <a:rect b="b" l="l" r="r" t="t"/>
              <a:pathLst>
                <a:path extrusionOk="0" h="20439" w="5908">
                  <a:moveTo>
                    <a:pt x="0" y="0"/>
                  </a:moveTo>
                  <a:lnTo>
                    <a:pt x="0" y="20438"/>
                  </a:lnTo>
                  <a:lnTo>
                    <a:pt x="5907" y="20438"/>
                  </a:lnTo>
                  <a:lnTo>
                    <a:pt x="5907" y="0"/>
                  </a:lnTo>
                  <a:close/>
                </a:path>
              </a:pathLst>
            </a:custGeom>
            <a:solidFill>
              <a:srgbClr val="4C11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34"/>
          <p:cNvGrpSpPr/>
          <p:nvPr/>
        </p:nvGrpSpPr>
        <p:grpSpPr>
          <a:xfrm>
            <a:off x="819210" y="3121601"/>
            <a:ext cx="706354" cy="365654"/>
            <a:chOff x="819210" y="3197801"/>
            <a:chExt cx="706354" cy="365654"/>
          </a:xfrm>
        </p:grpSpPr>
        <p:sp>
          <p:nvSpPr>
            <p:cNvPr id="398" name="Google Shape;398;p34"/>
            <p:cNvSpPr/>
            <p:nvPr/>
          </p:nvSpPr>
          <p:spPr>
            <a:xfrm>
              <a:off x="819210" y="3197801"/>
              <a:ext cx="105679" cy="365654"/>
            </a:xfrm>
            <a:custGeom>
              <a:rect b="b" l="l" r="r" t="t"/>
              <a:pathLst>
                <a:path extrusionOk="0" h="20439" w="5908">
                  <a:moveTo>
                    <a:pt x="0" y="0"/>
                  </a:moveTo>
                  <a:lnTo>
                    <a:pt x="0" y="20438"/>
                  </a:lnTo>
                  <a:lnTo>
                    <a:pt x="5907" y="20438"/>
                  </a:lnTo>
                  <a:lnTo>
                    <a:pt x="5907" y="0"/>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4"/>
            <p:cNvSpPr/>
            <p:nvPr/>
          </p:nvSpPr>
          <p:spPr>
            <a:xfrm>
              <a:off x="1019435" y="3197801"/>
              <a:ext cx="105679" cy="365654"/>
            </a:xfrm>
            <a:custGeom>
              <a:rect b="b" l="l" r="r" t="t"/>
              <a:pathLst>
                <a:path extrusionOk="0" h="20439" w="5908">
                  <a:moveTo>
                    <a:pt x="0" y="0"/>
                  </a:moveTo>
                  <a:lnTo>
                    <a:pt x="0" y="20438"/>
                  </a:lnTo>
                  <a:lnTo>
                    <a:pt x="5907" y="20438"/>
                  </a:lnTo>
                  <a:lnTo>
                    <a:pt x="5907" y="0"/>
                  </a:lnTo>
                  <a:close/>
                </a:path>
              </a:pathLst>
            </a:cu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4"/>
            <p:cNvSpPr/>
            <p:nvPr/>
          </p:nvSpPr>
          <p:spPr>
            <a:xfrm>
              <a:off x="1219660" y="3197801"/>
              <a:ext cx="105679" cy="365654"/>
            </a:xfrm>
            <a:custGeom>
              <a:rect b="b" l="l" r="r" t="t"/>
              <a:pathLst>
                <a:path extrusionOk="0" h="20439" w="5908">
                  <a:moveTo>
                    <a:pt x="0" y="0"/>
                  </a:moveTo>
                  <a:lnTo>
                    <a:pt x="0" y="20438"/>
                  </a:lnTo>
                  <a:lnTo>
                    <a:pt x="5907" y="20438"/>
                  </a:lnTo>
                  <a:lnTo>
                    <a:pt x="5907" y="0"/>
                  </a:lnTo>
                  <a:close/>
                </a:path>
              </a:pathLst>
            </a:cu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4"/>
            <p:cNvSpPr/>
            <p:nvPr/>
          </p:nvSpPr>
          <p:spPr>
            <a:xfrm>
              <a:off x="1419885" y="3197801"/>
              <a:ext cx="105679" cy="365654"/>
            </a:xfrm>
            <a:custGeom>
              <a:rect b="b" l="l" r="r" t="t"/>
              <a:pathLst>
                <a:path extrusionOk="0" h="20439" w="5908">
                  <a:moveTo>
                    <a:pt x="0" y="0"/>
                  </a:moveTo>
                  <a:lnTo>
                    <a:pt x="0" y="20438"/>
                  </a:lnTo>
                  <a:lnTo>
                    <a:pt x="5907" y="20438"/>
                  </a:lnTo>
                  <a:lnTo>
                    <a:pt x="5907" y="0"/>
                  </a:lnTo>
                  <a:close/>
                </a:path>
              </a:pathLst>
            </a:custGeom>
            <a:solidFill>
              <a:srgbClr val="4C11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5" name="Shape 405"/>
        <p:cNvGrpSpPr/>
        <p:nvPr/>
      </p:nvGrpSpPr>
      <p:grpSpPr>
        <a:xfrm>
          <a:off x="0" y="0"/>
          <a:ext cx="0" cy="0"/>
          <a:chOff x="0" y="0"/>
          <a:chExt cx="0" cy="0"/>
        </a:xfrm>
      </p:grpSpPr>
      <p:grpSp>
        <p:nvGrpSpPr>
          <p:cNvPr id="406" name="Google Shape;406;p35"/>
          <p:cNvGrpSpPr/>
          <p:nvPr/>
        </p:nvGrpSpPr>
        <p:grpSpPr>
          <a:xfrm>
            <a:off x="431975" y="1369026"/>
            <a:ext cx="8268076" cy="3553393"/>
            <a:chOff x="716773" y="1369054"/>
            <a:chExt cx="7710600" cy="3248371"/>
          </a:xfrm>
        </p:grpSpPr>
        <p:sp>
          <p:nvSpPr>
            <p:cNvPr id="407" name="Google Shape;407;p35"/>
            <p:cNvSpPr/>
            <p:nvPr/>
          </p:nvSpPr>
          <p:spPr>
            <a:xfrm flipH="1">
              <a:off x="716773" y="2047325"/>
              <a:ext cx="7710600" cy="2570100"/>
            </a:xfrm>
            <a:prstGeom prst="rect">
              <a:avLst/>
            </a:pr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8" name="Google Shape;408;p35"/>
            <p:cNvGrpSpPr/>
            <p:nvPr/>
          </p:nvGrpSpPr>
          <p:grpSpPr>
            <a:xfrm flipH="1" rot="5400000">
              <a:off x="6389259" y="10419"/>
              <a:ext cx="679469" cy="3396738"/>
              <a:chOff x="716775" y="541300"/>
              <a:chExt cx="679469" cy="3396738"/>
            </a:xfrm>
          </p:grpSpPr>
          <p:sp>
            <p:nvSpPr>
              <p:cNvPr id="409" name="Google Shape;409;p35"/>
              <p:cNvSpPr/>
              <p:nvPr/>
            </p:nvSpPr>
            <p:spPr>
              <a:xfrm>
                <a:off x="716775" y="541300"/>
                <a:ext cx="679456" cy="679423"/>
              </a:xfrm>
              <a:custGeom>
                <a:rect b="b" l="l" r="r" t="t"/>
                <a:pathLst>
                  <a:path extrusionOk="0" h="20443" w="20444">
                    <a:moveTo>
                      <a:pt x="0" y="0"/>
                    </a:moveTo>
                    <a:lnTo>
                      <a:pt x="0" y="4498"/>
                    </a:lnTo>
                    <a:lnTo>
                      <a:pt x="5724" y="10221"/>
                    </a:lnTo>
                    <a:lnTo>
                      <a:pt x="0" y="15945"/>
                    </a:lnTo>
                    <a:lnTo>
                      <a:pt x="0" y="20443"/>
                    </a:lnTo>
                    <a:lnTo>
                      <a:pt x="4498" y="20443"/>
                    </a:lnTo>
                    <a:lnTo>
                      <a:pt x="10222" y="14719"/>
                    </a:lnTo>
                    <a:lnTo>
                      <a:pt x="15945" y="20443"/>
                    </a:lnTo>
                    <a:lnTo>
                      <a:pt x="20443" y="20443"/>
                    </a:lnTo>
                    <a:lnTo>
                      <a:pt x="20443" y="15945"/>
                    </a:lnTo>
                    <a:lnTo>
                      <a:pt x="14720" y="10221"/>
                    </a:lnTo>
                    <a:lnTo>
                      <a:pt x="20443" y="4498"/>
                    </a:lnTo>
                    <a:lnTo>
                      <a:pt x="20443" y="0"/>
                    </a:lnTo>
                    <a:lnTo>
                      <a:pt x="15945" y="0"/>
                    </a:lnTo>
                    <a:lnTo>
                      <a:pt x="10222" y="5723"/>
                    </a:lnTo>
                    <a:lnTo>
                      <a:pt x="4498" y="0"/>
                    </a:lnTo>
                    <a:close/>
                  </a:path>
                </a:pathLst>
              </a:custGeom>
              <a:solidFill>
                <a:srgbClr val="4C11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5"/>
              <p:cNvSpPr/>
              <p:nvPr/>
            </p:nvSpPr>
            <p:spPr>
              <a:xfrm>
                <a:off x="716775" y="2579329"/>
                <a:ext cx="679456" cy="679456"/>
              </a:xfrm>
              <a:custGeom>
                <a:rect b="b" l="l" r="r" t="t"/>
                <a:pathLst>
                  <a:path extrusionOk="0" h="20444" w="20444">
                    <a:moveTo>
                      <a:pt x="0" y="1"/>
                    </a:moveTo>
                    <a:lnTo>
                      <a:pt x="0" y="4499"/>
                    </a:lnTo>
                    <a:lnTo>
                      <a:pt x="5724" y="10222"/>
                    </a:lnTo>
                    <a:lnTo>
                      <a:pt x="0" y="15945"/>
                    </a:lnTo>
                    <a:lnTo>
                      <a:pt x="0" y="20443"/>
                    </a:lnTo>
                    <a:lnTo>
                      <a:pt x="4498" y="20443"/>
                    </a:lnTo>
                    <a:lnTo>
                      <a:pt x="10222" y="14716"/>
                    </a:lnTo>
                    <a:lnTo>
                      <a:pt x="15945" y="20443"/>
                    </a:lnTo>
                    <a:lnTo>
                      <a:pt x="20443" y="20443"/>
                    </a:lnTo>
                    <a:lnTo>
                      <a:pt x="20443" y="15945"/>
                    </a:lnTo>
                    <a:lnTo>
                      <a:pt x="14720" y="10222"/>
                    </a:lnTo>
                    <a:lnTo>
                      <a:pt x="20443" y="4499"/>
                    </a:lnTo>
                    <a:lnTo>
                      <a:pt x="20443" y="1"/>
                    </a:lnTo>
                    <a:lnTo>
                      <a:pt x="15945" y="1"/>
                    </a:lnTo>
                    <a:lnTo>
                      <a:pt x="10222" y="5725"/>
                    </a:lnTo>
                    <a:lnTo>
                      <a:pt x="4498" y="1"/>
                    </a:lnTo>
                    <a:close/>
                  </a:path>
                </a:pathLst>
              </a:custGeom>
              <a:solidFill>
                <a:srgbClr val="4C11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 name="Google Shape;411;p35"/>
              <p:cNvGrpSpPr/>
              <p:nvPr/>
            </p:nvGrpSpPr>
            <p:grpSpPr>
              <a:xfrm>
                <a:off x="716788" y="1220687"/>
                <a:ext cx="679455" cy="679290"/>
                <a:chOff x="716788" y="1220687"/>
                <a:chExt cx="679455" cy="679290"/>
              </a:xfrm>
            </p:grpSpPr>
            <p:sp>
              <p:nvSpPr>
                <p:cNvPr id="412" name="Google Shape;412;p35"/>
                <p:cNvSpPr/>
                <p:nvPr/>
              </p:nvSpPr>
              <p:spPr>
                <a:xfrm>
                  <a:off x="716788" y="1220687"/>
                  <a:ext cx="196219" cy="679290"/>
                </a:xfrm>
                <a:custGeom>
                  <a:rect b="b" l="l" r="r" t="t"/>
                  <a:pathLst>
                    <a:path extrusionOk="0" h="20439" w="5904">
                      <a:moveTo>
                        <a:pt x="0" y="1"/>
                      </a:moveTo>
                      <a:lnTo>
                        <a:pt x="0" y="20438"/>
                      </a:lnTo>
                      <a:lnTo>
                        <a:pt x="5903" y="20438"/>
                      </a:lnTo>
                      <a:lnTo>
                        <a:pt x="59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5"/>
                <p:cNvSpPr/>
                <p:nvPr/>
              </p:nvSpPr>
              <p:spPr>
                <a:xfrm>
                  <a:off x="1199856" y="1220687"/>
                  <a:ext cx="196386" cy="679290"/>
                </a:xfrm>
                <a:custGeom>
                  <a:rect b="b" l="l" r="r" t="t"/>
                  <a:pathLst>
                    <a:path extrusionOk="0" h="20439" w="5909">
                      <a:moveTo>
                        <a:pt x="1" y="1"/>
                      </a:moveTo>
                      <a:lnTo>
                        <a:pt x="1" y="20438"/>
                      </a:lnTo>
                      <a:lnTo>
                        <a:pt x="5908" y="20438"/>
                      </a:lnTo>
                      <a:lnTo>
                        <a:pt x="59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4" name="Google Shape;414;p35"/>
              <p:cNvSpPr/>
              <p:nvPr/>
            </p:nvSpPr>
            <p:spPr>
              <a:xfrm>
                <a:off x="716775" y="1900029"/>
                <a:ext cx="679456" cy="679423"/>
              </a:xfrm>
              <a:custGeom>
                <a:rect b="b" l="l" r="r" t="t"/>
                <a:pathLst>
                  <a:path extrusionOk="0" h="20443" w="20444">
                    <a:moveTo>
                      <a:pt x="0" y="0"/>
                    </a:moveTo>
                    <a:lnTo>
                      <a:pt x="0" y="20443"/>
                    </a:lnTo>
                    <a:lnTo>
                      <a:pt x="20443" y="0"/>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 name="Google Shape;415;p35"/>
              <p:cNvGrpSpPr/>
              <p:nvPr/>
            </p:nvGrpSpPr>
            <p:grpSpPr>
              <a:xfrm>
                <a:off x="716788" y="3258750"/>
                <a:ext cx="679456" cy="679288"/>
                <a:chOff x="716788" y="3258750"/>
                <a:chExt cx="679456" cy="679288"/>
              </a:xfrm>
            </p:grpSpPr>
            <p:sp>
              <p:nvSpPr>
                <p:cNvPr id="416" name="Google Shape;416;p35"/>
                <p:cNvSpPr/>
                <p:nvPr/>
              </p:nvSpPr>
              <p:spPr>
                <a:xfrm>
                  <a:off x="716788" y="3258750"/>
                  <a:ext cx="679456" cy="196219"/>
                </a:xfrm>
                <a:custGeom>
                  <a:rect b="b" l="l" r="r" t="t"/>
                  <a:pathLst>
                    <a:path extrusionOk="0" h="5904" w="20444">
                      <a:moveTo>
                        <a:pt x="0" y="0"/>
                      </a:moveTo>
                      <a:lnTo>
                        <a:pt x="0" y="5904"/>
                      </a:lnTo>
                      <a:lnTo>
                        <a:pt x="20443" y="5904"/>
                      </a:lnTo>
                      <a:lnTo>
                        <a:pt x="204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5"/>
                <p:cNvSpPr/>
                <p:nvPr/>
              </p:nvSpPr>
              <p:spPr>
                <a:xfrm>
                  <a:off x="716788" y="3741819"/>
                  <a:ext cx="679456" cy="196219"/>
                </a:xfrm>
                <a:custGeom>
                  <a:rect b="b" l="l" r="r" t="t"/>
                  <a:pathLst>
                    <a:path extrusionOk="0" h="5904" w="20444">
                      <a:moveTo>
                        <a:pt x="0" y="1"/>
                      </a:moveTo>
                      <a:lnTo>
                        <a:pt x="0" y="5903"/>
                      </a:lnTo>
                      <a:lnTo>
                        <a:pt x="20443" y="5903"/>
                      </a:lnTo>
                      <a:lnTo>
                        <a:pt x="204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418" name="Google Shape;418;p35"/>
          <p:cNvSpPr txBox="1"/>
          <p:nvPr>
            <p:ph type="title"/>
          </p:nvPr>
        </p:nvSpPr>
        <p:spPr>
          <a:xfrm>
            <a:off x="678850" y="1186834"/>
            <a:ext cx="3393600" cy="7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LIST OF REFERENCES</a:t>
            </a:r>
            <a:endParaRPr sz="3100"/>
          </a:p>
        </p:txBody>
      </p:sp>
      <p:sp>
        <p:nvSpPr>
          <p:cNvPr id="419" name="Google Shape;419;p35"/>
          <p:cNvSpPr txBox="1"/>
          <p:nvPr>
            <p:ph idx="1" type="body"/>
          </p:nvPr>
        </p:nvSpPr>
        <p:spPr>
          <a:xfrm>
            <a:off x="886525" y="2330649"/>
            <a:ext cx="7149900" cy="25152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a:solidFill>
                  <a:schemeClr val="dk1"/>
                </a:solidFill>
              </a:rPr>
              <a:t>[1] Adam M. Novak, Erik Garrison Benedict Paten, “A graph extension of the positional Burrows–Wheeler transform and its applications”, July 2017. </a:t>
            </a:r>
            <a:endParaRPr>
              <a:solidFill>
                <a:schemeClr val="dk1"/>
              </a:solidFill>
            </a:endParaRPr>
          </a:p>
          <a:p>
            <a:pPr indent="0" lvl="0" marL="457200" rtl="0" algn="l">
              <a:spcBef>
                <a:spcPts val="1600"/>
              </a:spcBef>
              <a:spcAft>
                <a:spcPts val="0"/>
              </a:spcAft>
              <a:buNone/>
            </a:pPr>
            <a:r>
              <a:rPr lang="en">
                <a:solidFill>
                  <a:schemeClr val="dk1"/>
                </a:solidFill>
              </a:rPr>
              <a:t>[2] </a:t>
            </a:r>
            <a:r>
              <a:rPr lang="en">
                <a:solidFill>
                  <a:schemeClr val="dk1"/>
                </a:solidFill>
              </a:rPr>
              <a:t>Guillaume Filion, Cesar H. Comin, A tutorial on Burrows-Wheeler indexing methods, July 2016. </a:t>
            </a:r>
            <a:endParaRPr>
              <a:solidFill>
                <a:schemeClr val="dk1"/>
              </a:solidFill>
            </a:endParaRPr>
          </a:p>
          <a:p>
            <a:pPr indent="0" lvl="0" marL="457200" rtl="0" algn="l">
              <a:spcBef>
                <a:spcPts val="1600"/>
              </a:spcBef>
              <a:spcAft>
                <a:spcPts val="0"/>
              </a:spcAft>
              <a:buNone/>
            </a:pPr>
            <a:r>
              <a:rPr lang="en">
                <a:solidFill>
                  <a:schemeClr val="dk1"/>
                </a:solidFill>
              </a:rPr>
              <a:t>[3]</a:t>
            </a:r>
            <a:r>
              <a:rPr lang="en">
                <a:solidFill>
                  <a:schemeClr val="dk1"/>
                </a:solidFill>
              </a:rPr>
              <a:t> Khalid Sayood, “Data Compression”, Encyclopedia of Information Systems 2003.</a:t>
            </a:r>
            <a:endParaRPr>
              <a:solidFill>
                <a:schemeClr val="dk1"/>
              </a:solidFill>
            </a:endParaRPr>
          </a:p>
          <a:p>
            <a:pPr indent="0" lvl="0" marL="457200" rtl="0" algn="l">
              <a:spcBef>
                <a:spcPts val="1600"/>
              </a:spcBef>
              <a:spcAft>
                <a:spcPts val="0"/>
              </a:spcAft>
              <a:buNone/>
            </a:pPr>
            <a:r>
              <a:rPr lang="en">
                <a:solidFill>
                  <a:schemeClr val="dk1"/>
                </a:solidFill>
              </a:rPr>
              <a:t> [4] Phillip Compeau and Pavel Pevzner, “Bioinformatics algorithm, An active learning Approach”, Vol.1. and Vol. 2 , 2015.</a:t>
            </a:r>
            <a:endParaRPr>
              <a:solidFill>
                <a:schemeClr val="dk1"/>
              </a:solidFill>
            </a:endParaRPr>
          </a:p>
          <a:p>
            <a:pPr indent="0" lvl="0" marL="457200" rtl="0" algn="l">
              <a:spcBef>
                <a:spcPts val="1600"/>
              </a:spcBef>
              <a:spcAft>
                <a:spcPts val="1600"/>
              </a:spcAft>
              <a:buNone/>
            </a:pPr>
            <a:r>
              <a:rPr lang="en">
                <a:solidFill>
                  <a:schemeClr val="dk1"/>
                </a:solidFill>
              </a:rPr>
              <a:t>[5] JinXiong, “Essential Bioinformatics”, Cambridge University Press, 2006.</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6"/>
          <p:cNvSpPr txBox="1"/>
          <p:nvPr>
            <p:ph type="title"/>
          </p:nvPr>
        </p:nvSpPr>
        <p:spPr>
          <a:xfrm flipH="1">
            <a:off x="725025" y="1693425"/>
            <a:ext cx="5909700" cy="119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100"/>
              <a:t>THANK YOU</a:t>
            </a:r>
            <a:endParaRPr sz="7100"/>
          </a:p>
        </p:txBody>
      </p:sp>
      <p:sp>
        <p:nvSpPr>
          <p:cNvPr id="425" name="Google Shape;425;p36"/>
          <p:cNvSpPr txBox="1"/>
          <p:nvPr>
            <p:ph idx="1" type="subTitle"/>
          </p:nvPr>
        </p:nvSpPr>
        <p:spPr>
          <a:xfrm>
            <a:off x="998375" y="2955575"/>
            <a:ext cx="5775300" cy="4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https://github.com/DeekshaMucharla/BIO_GPBWT_PROJECT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4"/>
          <p:cNvSpPr txBox="1"/>
          <p:nvPr>
            <p:ph type="title"/>
          </p:nvPr>
        </p:nvSpPr>
        <p:spPr>
          <a:xfrm>
            <a:off x="720000" y="480925"/>
            <a:ext cx="5463300" cy="7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PROJECT SUMMARY</a:t>
            </a:r>
            <a:endParaRPr sz="4000"/>
          </a:p>
        </p:txBody>
      </p:sp>
      <p:sp>
        <p:nvSpPr>
          <p:cNvPr id="283" name="Google Shape;283;p24"/>
          <p:cNvSpPr txBox="1"/>
          <p:nvPr>
            <p:ph idx="1" type="subTitle"/>
          </p:nvPr>
        </p:nvSpPr>
        <p:spPr>
          <a:xfrm flipH="1">
            <a:off x="720000" y="1321800"/>
            <a:ext cx="7704000" cy="36573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Clr>
                <a:schemeClr val="dk1"/>
              </a:buClr>
              <a:buSzPts val="1600"/>
              <a:buChar char="●"/>
            </a:pPr>
            <a:r>
              <a:rPr lang="en" sz="1600">
                <a:solidFill>
                  <a:schemeClr val="dk1"/>
                </a:solidFill>
              </a:rPr>
              <a:t>We recommend the graph PBWT, an interpretation of the “Positional Burrows–Wheeler transform (PBWT)” to genomic graphs.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The graph PBWT is a compressed interpretation of a collection of these graph-encrypted haplotypes that enables sub-haplotype match examinations.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For graph PBWT creation and query functions, we provide effective algorithms.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We utilise the graph PBWT to analyse the quantity of haplotypes consistent with arbitrary moves in a genome graph and the pathways travelled by mapped reads as an example.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We approximate that a single large compute node might store and search for haplotype queries on the order of 100,000 diploid genomes, as well as all kinds of fundamental variation, using the graph PBWT.</a:t>
            </a:r>
            <a:endParaRPr sz="1600">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5"/>
          <p:cNvSpPr txBox="1"/>
          <p:nvPr>
            <p:ph type="title"/>
          </p:nvPr>
        </p:nvSpPr>
        <p:spPr>
          <a:xfrm>
            <a:off x="1663500" y="331900"/>
            <a:ext cx="7081800" cy="868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000"/>
              <a:t>BACKGROUND STUDY</a:t>
            </a:r>
            <a:endParaRPr sz="4000"/>
          </a:p>
        </p:txBody>
      </p:sp>
      <p:sp>
        <p:nvSpPr>
          <p:cNvPr id="289" name="Google Shape;289;p25"/>
          <p:cNvSpPr txBox="1"/>
          <p:nvPr>
            <p:ph idx="4294967295" type="subTitle"/>
          </p:nvPr>
        </p:nvSpPr>
        <p:spPr>
          <a:xfrm flipH="1">
            <a:off x="1882800" y="1200700"/>
            <a:ext cx="6862500" cy="36087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SzPts val="1600"/>
              <a:buChar char="●"/>
            </a:pPr>
            <a:r>
              <a:rPr lang="en" sz="1600"/>
              <a:t>The Positional Burrows–Wheeler transform is a compact data model for preserving haplotypes that allows for fast sub haplotype match searches. </a:t>
            </a:r>
            <a:endParaRPr sz="1600"/>
          </a:p>
          <a:p>
            <a:pPr indent="-330200" lvl="0" marL="457200" rtl="0" algn="l">
              <a:spcBef>
                <a:spcPts val="0"/>
              </a:spcBef>
              <a:spcAft>
                <a:spcPts val="0"/>
              </a:spcAft>
              <a:buSzPts val="1600"/>
              <a:buChar char="●"/>
            </a:pPr>
            <a:r>
              <a:rPr lang="en" sz="1600"/>
              <a:t>The PBWT is an expansion of the standard Burrows–Wheeler transform, a technique for reducing string data that borrows some notions from the FM-index, a navigable version of the BWT. </a:t>
            </a:r>
            <a:endParaRPr sz="1600"/>
          </a:p>
          <a:p>
            <a:pPr indent="-330200" lvl="0" marL="457200" rtl="0" algn="l">
              <a:spcBef>
                <a:spcPts val="0"/>
              </a:spcBef>
              <a:spcAft>
                <a:spcPts val="0"/>
              </a:spcAft>
              <a:buSzPts val="1600"/>
              <a:buChar char="●"/>
            </a:pPr>
            <a:r>
              <a:rPr lang="en" sz="1600"/>
              <a:t>Current haplotype-based techniques can also use the PBWT to operate on far bigger datasets of haplotypes than should have been possible. </a:t>
            </a:r>
            <a:endParaRPr sz="1600"/>
          </a:p>
          <a:p>
            <a:pPr indent="-330200" lvl="0" marL="457200" rtl="0" algn="l">
              <a:spcBef>
                <a:spcPts val="0"/>
              </a:spcBef>
              <a:spcAft>
                <a:spcPts val="0"/>
              </a:spcAft>
              <a:buSzPts val="1600"/>
              <a:buChar char="●"/>
            </a:pPr>
            <a:r>
              <a:rPr lang="en" sz="1600"/>
              <a:t>The haplotype address syndicate dataset, for instance, has 50,000 haplotypes, and PBWT-based equipment allows data at this level to easily guide phasing predictions on newly sequenced specimens with considerable speedups above other methodologies.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6"/>
          <p:cNvSpPr txBox="1"/>
          <p:nvPr>
            <p:ph type="title"/>
          </p:nvPr>
        </p:nvSpPr>
        <p:spPr>
          <a:xfrm>
            <a:off x="2622900" y="572025"/>
            <a:ext cx="6033900" cy="55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000"/>
              <a:t>BACKGROUND STUDY</a:t>
            </a:r>
            <a:endParaRPr sz="4000"/>
          </a:p>
        </p:txBody>
      </p:sp>
      <p:sp>
        <p:nvSpPr>
          <p:cNvPr id="295" name="Google Shape;295;p26"/>
          <p:cNvSpPr txBox="1"/>
          <p:nvPr/>
        </p:nvSpPr>
        <p:spPr>
          <a:xfrm>
            <a:off x="1731375" y="1529150"/>
            <a:ext cx="69885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Clr>
                <a:schemeClr val="dk1"/>
              </a:buClr>
              <a:buSzPts val="1600"/>
              <a:buFont typeface="Didact Gothic"/>
              <a:buChar char="●"/>
            </a:pPr>
            <a:r>
              <a:rPr lang="en" sz="1600">
                <a:solidFill>
                  <a:schemeClr val="dk1"/>
                </a:solidFill>
                <a:latin typeface="Didact Gothic"/>
                <a:ea typeface="Didact Gothic"/>
                <a:cs typeface="Didact Gothic"/>
                <a:sym typeface="Didact Gothic"/>
              </a:rPr>
              <a:t>Every point (which corresponds to a gene mutation) is a binary component in the PBWT, and the points are completely sorted. </a:t>
            </a:r>
            <a:endParaRPr sz="1600">
              <a:solidFill>
                <a:schemeClr val="dk1"/>
              </a:solidFill>
              <a:latin typeface="Didact Gothic"/>
              <a:ea typeface="Didact Gothic"/>
              <a:cs typeface="Didact Gothic"/>
              <a:sym typeface="Didact Gothic"/>
            </a:endParaRPr>
          </a:p>
          <a:p>
            <a:pPr indent="-330200" lvl="0" marL="457200" rtl="0" algn="l">
              <a:lnSpc>
                <a:spcPct val="115000"/>
              </a:lnSpc>
              <a:spcBef>
                <a:spcPts val="0"/>
              </a:spcBef>
              <a:spcAft>
                <a:spcPts val="0"/>
              </a:spcAft>
              <a:buClr>
                <a:schemeClr val="dk1"/>
              </a:buClr>
              <a:buSzPts val="1600"/>
              <a:buFont typeface="Didact Gothic"/>
              <a:buChar char="●"/>
            </a:pPr>
            <a:r>
              <a:rPr lang="en" sz="1600">
                <a:solidFill>
                  <a:schemeClr val="dk1"/>
                </a:solidFill>
                <a:latin typeface="Didact Gothic"/>
                <a:ea typeface="Didact Gothic"/>
                <a:cs typeface="Didact Gothic"/>
                <a:sym typeface="Didact Gothic"/>
              </a:rPr>
              <a:t>The PBWT accepts binary strings as source haplotypes, among each component denoting the status of a point.Because graph-based techniques to genomics challenges like mapping and variant recognition have indeed been demonstrated to outperform linear-reference-based methodologies.</a:t>
            </a:r>
            <a:endParaRPr sz="1600">
              <a:solidFill>
                <a:schemeClr val="dk1"/>
              </a:solidFill>
              <a:latin typeface="Didact Gothic"/>
              <a:ea typeface="Didact Gothic"/>
              <a:cs typeface="Didact Gothic"/>
              <a:sym typeface="Didact Gothic"/>
            </a:endParaRPr>
          </a:p>
          <a:p>
            <a:pPr indent="-330200" lvl="0" marL="457200" rtl="0" algn="l">
              <a:lnSpc>
                <a:spcPct val="115000"/>
              </a:lnSpc>
              <a:spcBef>
                <a:spcPts val="0"/>
              </a:spcBef>
              <a:spcAft>
                <a:spcPts val="0"/>
              </a:spcAft>
              <a:buClr>
                <a:schemeClr val="dk1"/>
              </a:buClr>
              <a:buSzPts val="1600"/>
              <a:buFont typeface="Didact Gothic"/>
              <a:buChar char="●"/>
            </a:pPr>
            <a:r>
              <a:rPr lang="en" sz="1600">
                <a:solidFill>
                  <a:schemeClr val="dk1"/>
                </a:solidFill>
                <a:latin typeface="Didact Gothic"/>
                <a:ea typeface="Didact Gothic"/>
                <a:cs typeface="Didact Gothic"/>
                <a:sym typeface="Didact Gothic"/>
              </a:rPr>
              <a:t>There were other adaptations of BWT-based methods to the graph framework, but they mostly focus with the substring problem instead of the challenge of preserving and retrieving haplotypes.</a:t>
            </a:r>
            <a:endParaRPr sz="1600">
              <a:solidFill>
                <a:schemeClr val="dk1"/>
              </a:solidFill>
              <a:latin typeface="Didact Gothic"/>
              <a:ea typeface="Didact Gothic"/>
              <a:cs typeface="Didact Gothic"/>
              <a:sym typeface="Didact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7"/>
          <p:cNvSpPr txBox="1"/>
          <p:nvPr>
            <p:ph type="title"/>
          </p:nvPr>
        </p:nvSpPr>
        <p:spPr>
          <a:xfrm>
            <a:off x="2139300" y="1113400"/>
            <a:ext cx="70047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LITERATURE SURVEY</a:t>
            </a:r>
            <a:endParaRPr sz="3200"/>
          </a:p>
        </p:txBody>
      </p:sp>
      <p:sp>
        <p:nvSpPr>
          <p:cNvPr id="301" name="Google Shape;301;p27"/>
          <p:cNvSpPr txBox="1"/>
          <p:nvPr>
            <p:ph idx="1" type="subTitle"/>
          </p:nvPr>
        </p:nvSpPr>
        <p:spPr>
          <a:xfrm flipH="1">
            <a:off x="2363125" y="1904625"/>
            <a:ext cx="6318900" cy="2935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600">
                <a:solidFill>
                  <a:schemeClr val="dk1"/>
                </a:solidFill>
              </a:rPr>
              <a:t>We regard the modern past of a thread to be a reliable predictor of where the thread is likely to move ahead, just as we do with the positional Burrows–Wheeler transformation, that is used to record haplotypes it against linear baseline, and the conventional Burrows–Wheeler transform. </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 sz="1600">
                <a:solidFill>
                  <a:schemeClr val="dk1"/>
                </a:solidFill>
              </a:rPr>
              <a:t>We may utilise optimal compression algorithms (including such run-length compression algorithms) and gain remarkable reduction by clustering together the next side data so that close elements are capable of exchanging data.</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8"/>
          <p:cNvSpPr txBox="1"/>
          <p:nvPr>
            <p:ph type="title"/>
          </p:nvPr>
        </p:nvSpPr>
        <p:spPr>
          <a:xfrm>
            <a:off x="696750" y="188450"/>
            <a:ext cx="7750500" cy="7524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2500" u="sng">
                <a:highlight>
                  <a:schemeClr val="accent4"/>
                </a:highlight>
                <a:latin typeface="Trebuchet MS"/>
                <a:ea typeface="Trebuchet MS"/>
                <a:cs typeface="Trebuchet MS"/>
                <a:sym typeface="Trebuchet MS"/>
              </a:rPr>
              <a:t>The Graph Positional Burrows–Wheeler Transform</a:t>
            </a:r>
            <a:endParaRPr b="1" sz="2500" u="sng">
              <a:highlight>
                <a:schemeClr val="accent4"/>
              </a:highlight>
              <a:latin typeface="Trebuchet MS"/>
              <a:ea typeface="Trebuchet MS"/>
              <a:cs typeface="Trebuchet MS"/>
              <a:sym typeface="Trebuchet MS"/>
            </a:endParaRPr>
          </a:p>
          <a:p>
            <a:pPr indent="0" lvl="0" marL="0" rtl="0" algn="l">
              <a:spcBef>
                <a:spcPts val="600"/>
              </a:spcBef>
              <a:spcAft>
                <a:spcPts val="0"/>
              </a:spcAft>
              <a:buNone/>
            </a:pPr>
            <a:r>
              <a:t/>
            </a:r>
            <a:endParaRPr sz="3200" u="sng"/>
          </a:p>
        </p:txBody>
      </p:sp>
      <p:pic>
        <p:nvPicPr>
          <p:cNvPr id="307" name="Google Shape;307;p28"/>
          <p:cNvPicPr preferRelativeResize="0"/>
          <p:nvPr/>
        </p:nvPicPr>
        <p:blipFill>
          <a:blip r:embed="rId3">
            <a:alphaModFix/>
          </a:blip>
          <a:stretch>
            <a:fillRect/>
          </a:stretch>
        </p:blipFill>
        <p:spPr>
          <a:xfrm>
            <a:off x="329325" y="1326138"/>
            <a:ext cx="4315050" cy="2491225"/>
          </a:xfrm>
          <a:prstGeom prst="rect">
            <a:avLst/>
          </a:prstGeom>
          <a:noFill/>
          <a:ln>
            <a:noFill/>
          </a:ln>
          <a:effectLst>
            <a:reflection blurRad="0" dir="5400000" dist="142875" endA="0" endPos="26000" fadeDir="5400012" kx="0" rotWithShape="0" algn="bl" stA="39000" stPos="0" sy="-100000" ky="0"/>
          </a:effectLst>
        </p:spPr>
      </p:pic>
      <p:pic>
        <p:nvPicPr>
          <p:cNvPr id="308" name="Google Shape;308;p28"/>
          <p:cNvPicPr preferRelativeResize="0"/>
          <p:nvPr/>
        </p:nvPicPr>
        <p:blipFill>
          <a:blip r:embed="rId4">
            <a:alphaModFix/>
          </a:blip>
          <a:stretch>
            <a:fillRect/>
          </a:stretch>
        </p:blipFill>
        <p:spPr>
          <a:xfrm>
            <a:off x="4796775" y="1347513"/>
            <a:ext cx="4194825" cy="2448508"/>
          </a:xfrm>
          <a:prstGeom prst="rect">
            <a:avLst/>
          </a:prstGeom>
          <a:noFill/>
          <a:ln>
            <a:noFill/>
          </a:ln>
          <a:effectLst>
            <a:reflection blurRad="0" dir="5400000" dist="161925" endA="0" endPos="28000" fadeDir="5400012" kx="0" rotWithShape="0" algn="bl" stA="40000" stPos="0" sy="-100000" ky="0"/>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2" name="Shape 312"/>
        <p:cNvGrpSpPr/>
        <p:nvPr/>
      </p:nvGrpSpPr>
      <p:grpSpPr>
        <a:xfrm>
          <a:off x="0" y="0"/>
          <a:ext cx="0" cy="0"/>
          <a:chOff x="0" y="0"/>
          <a:chExt cx="0" cy="0"/>
        </a:xfrm>
      </p:grpSpPr>
      <p:sp>
        <p:nvSpPr>
          <p:cNvPr id="313" name="Google Shape;313;p29"/>
          <p:cNvSpPr txBox="1"/>
          <p:nvPr>
            <p:ph type="title"/>
          </p:nvPr>
        </p:nvSpPr>
        <p:spPr>
          <a:xfrm>
            <a:off x="2676975" y="150525"/>
            <a:ext cx="3828300" cy="55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u="sng"/>
              <a:t>METHODS AND ALGORITHMS</a:t>
            </a:r>
            <a:endParaRPr sz="3000" u="sng"/>
          </a:p>
        </p:txBody>
      </p:sp>
      <p:sp>
        <p:nvSpPr>
          <p:cNvPr id="314" name="Google Shape;314;p29"/>
          <p:cNvSpPr txBox="1"/>
          <p:nvPr/>
        </p:nvSpPr>
        <p:spPr>
          <a:xfrm>
            <a:off x="716775" y="3166625"/>
            <a:ext cx="1994100" cy="55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rgbClr val="FFFFFF"/>
                </a:solidFill>
                <a:latin typeface="Teko SemiBold"/>
                <a:ea typeface="Teko SemiBold"/>
                <a:cs typeface="Teko SemiBold"/>
                <a:sym typeface="Teko SemiBold"/>
              </a:rPr>
              <a:t>ALGORITHM</a:t>
            </a:r>
            <a:r>
              <a:rPr lang="en" sz="2700">
                <a:solidFill>
                  <a:srgbClr val="FFFFFF"/>
                </a:solidFill>
                <a:latin typeface="Teko SemiBold"/>
                <a:ea typeface="Teko SemiBold"/>
                <a:cs typeface="Teko SemiBold"/>
                <a:sym typeface="Teko SemiBold"/>
              </a:rPr>
              <a:t> 1</a:t>
            </a:r>
            <a:endParaRPr sz="2700">
              <a:solidFill>
                <a:srgbClr val="FFFFFF"/>
              </a:solidFill>
              <a:latin typeface="Teko SemiBold"/>
              <a:ea typeface="Teko SemiBold"/>
              <a:cs typeface="Teko SemiBold"/>
              <a:sym typeface="Teko SemiBold"/>
            </a:endParaRPr>
          </a:p>
        </p:txBody>
      </p:sp>
      <p:sp>
        <p:nvSpPr>
          <p:cNvPr id="315" name="Google Shape;315;p29"/>
          <p:cNvSpPr txBox="1"/>
          <p:nvPr/>
        </p:nvSpPr>
        <p:spPr>
          <a:xfrm>
            <a:off x="688175" y="3722225"/>
            <a:ext cx="2154000" cy="7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latin typeface="Didact Gothic"/>
                <a:ea typeface="Didact Gothic"/>
                <a:cs typeface="Didact Gothic"/>
                <a:sym typeface="Didact Gothic"/>
              </a:rPr>
              <a:t>Algorithm for extracting threads from a graph</a:t>
            </a:r>
            <a:endParaRPr>
              <a:solidFill>
                <a:srgbClr val="FFFFFF"/>
              </a:solidFill>
              <a:latin typeface="Didact Gothic"/>
              <a:ea typeface="Didact Gothic"/>
              <a:cs typeface="Didact Gothic"/>
              <a:sym typeface="Didact Gothic"/>
            </a:endParaRPr>
          </a:p>
        </p:txBody>
      </p:sp>
      <p:sp>
        <p:nvSpPr>
          <p:cNvPr id="316" name="Google Shape;316;p29"/>
          <p:cNvSpPr txBox="1"/>
          <p:nvPr/>
        </p:nvSpPr>
        <p:spPr>
          <a:xfrm>
            <a:off x="6263956" y="3841625"/>
            <a:ext cx="2154000" cy="77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FFFFFF"/>
                </a:solidFill>
                <a:latin typeface="Didact Gothic"/>
                <a:ea typeface="Didact Gothic"/>
                <a:cs typeface="Didact Gothic"/>
                <a:sym typeface="Didact Gothic"/>
              </a:rPr>
              <a:t>Algorithm for searching for a sub thread in the graph.</a:t>
            </a:r>
            <a:endParaRPr>
              <a:solidFill>
                <a:srgbClr val="FFFFFF"/>
              </a:solidFill>
              <a:latin typeface="Didact Gothic"/>
              <a:ea typeface="Didact Gothic"/>
              <a:cs typeface="Didact Gothic"/>
              <a:sym typeface="Didact Gothic"/>
            </a:endParaRPr>
          </a:p>
        </p:txBody>
      </p:sp>
      <p:sp>
        <p:nvSpPr>
          <p:cNvPr id="317" name="Google Shape;317;p29"/>
          <p:cNvSpPr txBox="1"/>
          <p:nvPr/>
        </p:nvSpPr>
        <p:spPr>
          <a:xfrm>
            <a:off x="6082750" y="3356200"/>
            <a:ext cx="2335200" cy="421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3000">
                <a:solidFill>
                  <a:srgbClr val="FFFFFF"/>
                </a:solidFill>
                <a:latin typeface="Teko SemiBold"/>
                <a:ea typeface="Teko SemiBold"/>
                <a:cs typeface="Teko SemiBold"/>
                <a:sym typeface="Teko SemiBold"/>
              </a:rPr>
              <a:t>ALGORITHM 3</a:t>
            </a:r>
            <a:endParaRPr sz="3000">
              <a:solidFill>
                <a:srgbClr val="FFFFFF"/>
              </a:solidFill>
              <a:latin typeface="Teko SemiBold"/>
              <a:ea typeface="Teko SemiBold"/>
              <a:cs typeface="Teko SemiBold"/>
              <a:sym typeface="Teko SemiBold"/>
            </a:endParaRPr>
          </a:p>
        </p:txBody>
      </p:sp>
      <p:sp>
        <p:nvSpPr>
          <p:cNvPr id="318" name="Google Shape;318;p29"/>
          <p:cNvSpPr/>
          <p:nvPr/>
        </p:nvSpPr>
        <p:spPr>
          <a:xfrm>
            <a:off x="4536020" y="2698524"/>
            <a:ext cx="110201" cy="110201"/>
          </a:xfrm>
          <a:custGeom>
            <a:rect b="b" l="l" r="r" t="t"/>
            <a:pathLst>
              <a:path extrusionOk="0" h="7268" w="7268">
                <a:moveTo>
                  <a:pt x="0" y="1"/>
                </a:moveTo>
                <a:lnTo>
                  <a:pt x="0" y="7268"/>
                </a:lnTo>
                <a:lnTo>
                  <a:pt x="7268" y="7268"/>
                </a:lnTo>
                <a:lnTo>
                  <a:pt x="7268" y="1"/>
                </a:lnTo>
                <a:close/>
              </a:path>
            </a:pathLst>
          </a:custGeom>
          <a:solidFill>
            <a:srgbClr val="ACC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 name="Google Shape;319;p29"/>
          <p:cNvGrpSpPr/>
          <p:nvPr/>
        </p:nvGrpSpPr>
        <p:grpSpPr>
          <a:xfrm>
            <a:off x="2839670" y="1235074"/>
            <a:ext cx="3466949" cy="3110165"/>
            <a:chOff x="2839670" y="1235074"/>
            <a:chExt cx="3466949" cy="3110165"/>
          </a:xfrm>
        </p:grpSpPr>
        <p:grpSp>
          <p:nvGrpSpPr>
            <p:cNvPr id="320" name="Google Shape;320;p29"/>
            <p:cNvGrpSpPr/>
            <p:nvPr/>
          </p:nvGrpSpPr>
          <p:grpSpPr>
            <a:xfrm>
              <a:off x="3064423" y="1235074"/>
              <a:ext cx="2980477" cy="3110165"/>
              <a:chOff x="3064423" y="1235074"/>
              <a:chExt cx="2980477" cy="3110165"/>
            </a:xfrm>
          </p:grpSpPr>
          <p:sp>
            <p:nvSpPr>
              <p:cNvPr id="321" name="Google Shape;321;p29"/>
              <p:cNvSpPr/>
              <p:nvPr/>
            </p:nvSpPr>
            <p:spPr>
              <a:xfrm>
                <a:off x="3064423" y="1235074"/>
                <a:ext cx="2980477" cy="2980432"/>
              </a:xfrm>
              <a:custGeom>
                <a:rect b="b" l="l" r="r" t="t"/>
                <a:pathLst>
                  <a:path extrusionOk="0" h="196566" w="196569">
                    <a:moveTo>
                      <a:pt x="99035" y="1"/>
                    </a:moveTo>
                    <a:lnTo>
                      <a:pt x="99031" y="556"/>
                    </a:lnTo>
                    <a:cubicBezTo>
                      <a:pt x="99587" y="560"/>
                      <a:pt x="100139" y="568"/>
                      <a:pt x="100692" y="581"/>
                    </a:cubicBezTo>
                    <a:lnTo>
                      <a:pt x="100706" y="26"/>
                    </a:lnTo>
                    <a:cubicBezTo>
                      <a:pt x="100150" y="15"/>
                      <a:pt x="99594" y="4"/>
                      <a:pt x="99035" y="1"/>
                    </a:cubicBezTo>
                    <a:close/>
                    <a:moveTo>
                      <a:pt x="97367" y="4"/>
                    </a:moveTo>
                    <a:cubicBezTo>
                      <a:pt x="96811" y="8"/>
                      <a:pt x="96255" y="18"/>
                      <a:pt x="95699" y="33"/>
                    </a:cubicBezTo>
                    <a:lnTo>
                      <a:pt x="95714" y="585"/>
                    </a:lnTo>
                    <a:cubicBezTo>
                      <a:pt x="96266" y="571"/>
                      <a:pt x="96819" y="563"/>
                      <a:pt x="97371" y="556"/>
                    </a:cubicBezTo>
                    <a:lnTo>
                      <a:pt x="97367" y="4"/>
                    </a:lnTo>
                    <a:close/>
                    <a:moveTo>
                      <a:pt x="102374" y="80"/>
                    </a:moveTo>
                    <a:lnTo>
                      <a:pt x="102349" y="636"/>
                    </a:lnTo>
                    <a:cubicBezTo>
                      <a:pt x="102905" y="658"/>
                      <a:pt x="103457" y="687"/>
                      <a:pt x="104006" y="716"/>
                    </a:cubicBezTo>
                    <a:lnTo>
                      <a:pt x="104039" y="164"/>
                    </a:lnTo>
                    <a:cubicBezTo>
                      <a:pt x="103486" y="131"/>
                      <a:pt x="102930" y="105"/>
                      <a:pt x="102374" y="80"/>
                    </a:cubicBezTo>
                    <a:close/>
                    <a:moveTo>
                      <a:pt x="94038" y="88"/>
                    </a:moveTo>
                    <a:cubicBezTo>
                      <a:pt x="93478" y="113"/>
                      <a:pt x="92926" y="142"/>
                      <a:pt x="92371" y="175"/>
                    </a:cubicBezTo>
                    <a:lnTo>
                      <a:pt x="92403" y="727"/>
                    </a:lnTo>
                    <a:cubicBezTo>
                      <a:pt x="92955" y="694"/>
                      <a:pt x="93508" y="665"/>
                      <a:pt x="94060" y="643"/>
                    </a:cubicBezTo>
                    <a:lnTo>
                      <a:pt x="94038" y="88"/>
                    </a:lnTo>
                    <a:close/>
                    <a:moveTo>
                      <a:pt x="105706" y="273"/>
                    </a:moveTo>
                    <a:lnTo>
                      <a:pt x="105662" y="829"/>
                    </a:lnTo>
                    <a:cubicBezTo>
                      <a:pt x="106215" y="868"/>
                      <a:pt x="106767" y="916"/>
                      <a:pt x="107316" y="963"/>
                    </a:cubicBezTo>
                    <a:lnTo>
                      <a:pt x="107367" y="411"/>
                    </a:lnTo>
                    <a:cubicBezTo>
                      <a:pt x="106815" y="360"/>
                      <a:pt x="106262" y="316"/>
                      <a:pt x="105706" y="273"/>
                    </a:cubicBezTo>
                    <a:close/>
                    <a:moveTo>
                      <a:pt x="90706" y="288"/>
                    </a:moveTo>
                    <a:cubicBezTo>
                      <a:pt x="90150" y="328"/>
                      <a:pt x="89594" y="375"/>
                      <a:pt x="89042" y="425"/>
                    </a:cubicBezTo>
                    <a:lnTo>
                      <a:pt x="89093" y="977"/>
                    </a:lnTo>
                    <a:cubicBezTo>
                      <a:pt x="89645" y="927"/>
                      <a:pt x="90194" y="880"/>
                      <a:pt x="90746" y="840"/>
                    </a:cubicBezTo>
                    <a:lnTo>
                      <a:pt x="90706" y="288"/>
                    </a:lnTo>
                    <a:close/>
                    <a:moveTo>
                      <a:pt x="109028" y="578"/>
                    </a:moveTo>
                    <a:lnTo>
                      <a:pt x="108970" y="1130"/>
                    </a:lnTo>
                    <a:cubicBezTo>
                      <a:pt x="109518" y="1188"/>
                      <a:pt x="110067" y="1254"/>
                      <a:pt x="110615" y="1323"/>
                    </a:cubicBezTo>
                    <a:lnTo>
                      <a:pt x="110685" y="774"/>
                    </a:lnTo>
                    <a:cubicBezTo>
                      <a:pt x="110132" y="705"/>
                      <a:pt x="109580" y="640"/>
                      <a:pt x="109028" y="578"/>
                    </a:cubicBezTo>
                    <a:close/>
                    <a:moveTo>
                      <a:pt x="87382" y="596"/>
                    </a:moveTo>
                    <a:cubicBezTo>
                      <a:pt x="86829" y="658"/>
                      <a:pt x="86277" y="724"/>
                      <a:pt x="85725" y="793"/>
                    </a:cubicBezTo>
                    <a:lnTo>
                      <a:pt x="85797" y="1345"/>
                    </a:lnTo>
                    <a:cubicBezTo>
                      <a:pt x="86342" y="1272"/>
                      <a:pt x="86891" y="1207"/>
                      <a:pt x="87443" y="1148"/>
                    </a:cubicBezTo>
                    <a:lnTo>
                      <a:pt x="87382" y="596"/>
                    </a:lnTo>
                    <a:close/>
                    <a:moveTo>
                      <a:pt x="112342" y="996"/>
                    </a:moveTo>
                    <a:lnTo>
                      <a:pt x="112262" y="1544"/>
                    </a:lnTo>
                    <a:cubicBezTo>
                      <a:pt x="112810" y="1625"/>
                      <a:pt x="113355" y="1708"/>
                      <a:pt x="113904" y="1795"/>
                    </a:cubicBezTo>
                    <a:lnTo>
                      <a:pt x="113991" y="1247"/>
                    </a:lnTo>
                    <a:cubicBezTo>
                      <a:pt x="113443" y="1160"/>
                      <a:pt x="112890" y="1076"/>
                      <a:pt x="112342" y="996"/>
                    </a:cubicBezTo>
                    <a:close/>
                    <a:moveTo>
                      <a:pt x="84071" y="1018"/>
                    </a:moveTo>
                    <a:cubicBezTo>
                      <a:pt x="83519" y="1098"/>
                      <a:pt x="82970" y="1181"/>
                      <a:pt x="82421" y="1272"/>
                    </a:cubicBezTo>
                    <a:lnTo>
                      <a:pt x="82512" y="1821"/>
                    </a:lnTo>
                    <a:cubicBezTo>
                      <a:pt x="83057" y="1730"/>
                      <a:pt x="83602" y="1646"/>
                      <a:pt x="84151" y="1566"/>
                    </a:cubicBezTo>
                    <a:lnTo>
                      <a:pt x="84071" y="1018"/>
                    </a:lnTo>
                    <a:close/>
                    <a:moveTo>
                      <a:pt x="115634" y="1527"/>
                    </a:moveTo>
                    <a:lnTo>
                      <a:pt x="115539" y="2072"/>
                    </a:lnTo>
                    <a:cubicBezTo>
                      <a:pt x="116084" y="2170"/>
                      <a:pt x="116626" y="2272"/>
                      <a:pt x="117171" y="2377"/>
                    </a:cubicBezTo>
                    <a:lnTo>
                      <a:pt x="117276" y="1832"/>
                    </a:lnTo>
                    <a:cubicBezTo>
                      <a:pt x="116731" y="1727"/>
                      <a:pt x="116183" y="1621"/>
                      <a:pt x="115634" y="1527"/>
                    </a:cubicBezTo>
                    <a:close/>
                    <a:moveTo>
                      <a:pt x="80775" y="1552"/>
                    </a:moveTo>
                    <a:cubicBezTo>
                      <a:pt x="80227" y="1650"/>
                      <a:pt x="79682" y="1755"/>
                      <a:pt x="79137" y="1861"/>
                    </a:cubicBezTo>
                    <a:lnTo>
                      <a:pt x="79246" y="2406"/>
                    </a:lnTo>
                    <a:cubicBezTo>
                      <a:pt x="79786" y="2300"/>
                      <a:pt x="80328" y="2198"/>
                      <a:pt x="80873" y="2101"/>
                    </a:cubicBezTo>
                    <a:lnTo>
                      <a:pt x="80775" y="1552"/>
                    </a:lnTo>
                    <a:close/>
                    <a:moveTo>
                      <a:pt x="118911" y="2166"/>
                    </a:moveTo>
                    <a:lnTo>
                      <a:pt x="118795" y="2708"/>
                    </a:lnTo>
                    <a:cubicBezTo>
                      <a:pt x="119336" y="2824"/>
                      <a:pt x="119878" y="2944"/>
                      <a:pt x="120416" y="3070"/>
                    </a:cubicBezTo>
                    <a:lnTo>
                      <a:pt x="120543" y="2530"/>
                    </a:lnTo>
                    <a:cubicBezTo>
                      <a:pt x="119998" y="2402"/>
                      <a:pt x="119457" y="2282"/>
                      <a:pt x="118911" y="2166"/>
                    </a:cubicBezTo>
                    <a:close/>
                    <a:moveTo>
                      <a:pt x="77501" y="2198"/>
                    </a:moveTo>
                    <a:cubicBezTo>
                      <a:pt x="76960" y="2315"/>
                      <a:pt x="76415" y="2438"/>
                      <a:pt x="75873" y="2566"/>
                    </a:cubicBezTo>
                    <a:lnTo>
                      <a:pt x="76001" y="3104"/>
                    </a:lnTo>
                    <a:cubicBezTo>
                      <a:pt x="76538" y="2980"/>
                      <a:pt x="77076" y="2860"/>
                      <a:pt x="77621" y="2740"/>
                    </a:cubicBezTo>
                    <a:lnTo>
                      <a:pt x="77501" y="2198"/>
                    </a:lnTo>
                    <a:close/>
                    <a:moveTo>
                      <a:pt x="122164" y="2918"/>
                    </a:moveTo>
                    <a:lnTo>
                      <a:pt x="122029" y="3456"/>
                    </a:lnTo>
                    <a:cubicBezTo>
                      <a:pt x="122567" y="3590"/>
                      <a:pt x="123101" y="3729"/>
                      <a:pt x="123636" y="3874"/>
                    </a:cubicBezTo>
                    <a:lnTo>
                      <a:pt x="123777" y="3336"/>
                    </a:lnTo>
                    <a:cubicBezTo>
                      <a:pt x="123243" y="3194"/>
                      <a:pt x="122705" y="3053"/>
                      <a:pt x="122164" y="2918"/>
                    </a:cubicBezTo>
                    <a:close/>
                    <a:moveTo>
                      <a:pt x="74253" y="2958"/>
                    </a:moveTo>
                    <a:cubicBezTo>
                      <a:pt x="73711" y="3092"/>
                      <a:pt x="73173" y="3234"/>
                      <a:pt x="72635" y="3380"/>
                    </a:cubicBezTo>
                    <a:lnTo>
                      <a:pt x="72781" y="3914"/>
                    </a:lnTo>
                    <a:cubicBezTo>
                      <a:pt x="73315" y="3768"/>
                      <a:pt x="73849" y="3630"/>
                      <a:pt x="74387" y="3496"/>
                    </a:cubicBezTo>
                    <a:lnTo>
                      <a:pt x="74253" y="2958"/>
                    </a:lnTo>
                    <a:close/>
                    <a:moveTo>
                      <a:pt x="125387" y="3783"/>
                    </a:moveTo>
                    <a:lnTo>
                      <a:pt x="125234" y="4318"/>
                    </a:lnTo>
                    <a:cubicBezTo>
                      <a:pt x="125768" y="4470"/>
                      <a:pt x="126299" y="4626"/>
                      <a:pt x="126826" y="4786"/>
                    </a:cubicBezTo>
                    <a:lnTo>
                      <a:pt x="126989" y="4256"/>
                    </a:lnTo>
                    <a:cubicBezTo>
                      <a:pt x="126455" y="4092"/>
                      <a:pt x="125921" y="3936"/>
                      <a:pt x="125387" y="3783"/>
                    </a:cubicBezTo>
                    <a:close/>
                    <a:moveTo>
                      <a:pt x="71030" y="3827"/>
                    </a:moveTo>
                    <a:cubicBezTo>
                      <a:pt x="70495" y="3979"/>
                      <a:pt x="69961" y="4139"/>
                      <a:pt x="69430" y="4303"/>
                    </a:cubicBezTo>
                    <a:lnTo>
                      <a:pt x="69591" y="4833"/>
                    </a:lnTo>
                    <a:cubicBezTo>
                      <a:pt x="70121" y="4670"/>
                      <a:pt x="70651" y="4514"/>
                      <a:pt x="71182" y="4361"/>
                    </a:cubicBezTo>
                    <a:lnTo>
                      <a:pt x="71030" y="3827"/>
                    </a:lnTo>
                    <a:close/>
                    <a:moveTo>
                      <a:pt x="128588" y="4757"/>
                    </a:moveTo>
                    <a:lnTo>
                      <a:pt x="128414" y="5287"/>
                    </a:lnTo>
                    <a:cubicBezTo>
                      <a:pt x="128944" y="5458"/>
                      <a:pt x="129471" y="5633"/>
                      <a:pt x="129994" y="5814"/>
                    </a:cubicBezTo>
                    <a:lnTo>
                      <a:pt x="130176" y="5287"/>
                    </a:lnTo>
                    <a:cubicBezTo>
                      <a:pt x="129649" y="5106"/>
                      <a:pt x="129119" y="4932"/>
                      <a:pt x="128588" y="4757"/>
                    </a:cubicBezTo>
                    <a:close/>
                    <a:moveTo>
                      <a:pt x="67839" y="4804"/>
                    </a:moveTo>
                    <a:cubicBezTo>
                      <a:pt x="67308" y="4979"/>
                      <a:pt x="66782" y="5153"/>
                      <a:pt x="66255" y="5334"/>
                    </a:cubicBezTo>
                    <a:lnTo>
                      <a:pt x="66436" y="5858"/>
                    </a:lnTo>
                    <a:cubicBezTo>
                      <a:pt x="66960" y="5680"/>
                      <a:pt x="67483" y="5505"/>
                      <a:pt x="68010" y="5331"/>
                    </a:cubicBezTo>
                    <a:lnTo>
                      <a:pt x="67839" y="4804"/>
                    </a:lnTo>
                    <a:close/>
                    <a:moveTo>
                      <a:pt x="131757" y="5844"/>
                    </a:moveTo>
                    <a:lnTo>
                      <a:pt x="131567" y="6367"/>
                    </a:lnTo>
                    <a:cubicBezTo>
                      <a:pt x="132087" y="6555"/>
                      <a:pt x="132610" y="6748"/>
                      <a:pt x="133127" y="6948"/>
                    </a:cubicBezTo>
                    <a:lnTo>
                      <a:pt x="133326" y="6428"/>
                    </a:lnTo>
                    <a:cubicBezTo>
                      <a:pt x="132803" y="6228"/>
                      <a:pt x="132280" y="6036"/>
                      <a:pt x="131757" y="5844"/>
                    </a:cubicBezTo>
                    <a:close/>
                    <a:moveTo>
                      <a:pt x="64682" y="5891"/>
                    </a:moveTo>
                    <a:cubicBezTo>
                      <a:pt x="64158" y="6084"/>
                      <a:pt x="63639" y="6275"/>
                      <a:pt x="63119" y="6476"/>
                    </a:cubicBezTo>
                    <a:lnTo>
                      <a:pt x="63318" y="6995"/>
                    </a:lnTo>
                    <a:cubicBezTo>
                      <a:pt x="63835" y="6795"/>
                      <a:pt x="64350" y="6602"/>
                      <a:pt x="64870" y="6414"/>
                    </a:cubicBezTo>
                    <a:lnTo>
                      <a:pt x="64682" y="5891"/>
                    </a:lnTo>
                    <a:close/>
                    <a:moveTo>
                      <a:pt x="134886" y="7039"/>
                    </a:moveTo>
                    <a:lnTo>
                      <a:pt x="134678" y="7555"/>
                    </a:lnTo>
                    <a:cubicBezTo>
                      <a:pt x="135194" y="7762"/>
                      <a:pt x="135706" y="7973"/>
                      <a:pt x="136216" y="8187"/>
                    </a:cubicBezTo>
                    <a:lnTo>
                      <a:pt x="136434" y="7675"/>
                    </a:lnTo>
                    <a:cubicBezTo>
                      <a:pt x="135917" y="7461"/>
                      <a:pt x="135401" y="7246"/>
                      <a:pt x="134886" y="7039"/>
                    </a:cubicBezTo>
                    <a:close/>
                    <a:moveTo>
                      <a:pt x="61564" y="7087"/>
                    </a:moveTo>
                    <a:cubicBezTo>
                      <a:pt x="61051" y="7293"/>
                      <a:pt x="60539" y="7504"/>
                      <a:pt x="60030" y="7722"/>
                    </a:cubicBezTo>
                    <a:lnTo>
                      <a:pt x="60244" y="8231"/>
                    </a:lnTo>
                    <a:cubicBezTo>
                      <a:pt x="60753" y="8016"/>
                      <a:pt x="61262" y="7809"/>
                      <a:pt x="61774" y="7602"/>
                    </a:cubicBezTo>
                    <a:lnTo>
                      <a:pt x="61564" y="7087"/>
                    </a:lnTo>
                    <a:close/>
                    <a:moveTo>
                      <a:pt x="137970" y="8340"/>
                    </a:moveTo>
                    <a:lnTo>
                      <a:pt x="137745" y="8848"/>
                    </a:lnTo>
                    <a:cubicBezTo>
                      <a:pt x="138254" y="9071"/>
                      <a:pt x="138759" y="9299"/>
                      <a:pt x="139260" y="9532"/>
                    </a:cubicBezTo>
                    <a:lnTo>
                      <a:pt x="139493" y="9030"/>
                    </a:lnTo>
                    <a:cubicBezTo>
                      <a:pt x="138988" y="8794"/>
                      <a:pt x="138479" y="8565"/>
                      <a:pt x="137970" y="8340"/>
                    </a:cubicBezTo>
                    <a:close/>
                    <a:moveTo>
                      <a:pt x="58504" y="8383"/>
                    </a:moveTo>
                    <a:cubicBezTo>
                      <a:pt x="57995" y="8605"/>
                      <a:pt x="57490" y="8834"/>
                      <a:pt x="56989" y="9071"/>
                    </a:cubicBezTo>
                    <a:lnTo>
                      <a:pt x="57221" y="9572"/>
                    </a:lnTo>
                    <a:cubicBezTo>
                      <a:pt x="57722" y="9339"/>
                      <a:pt x="58224" y="9114"/>
                      <a:pt x="58729" y="8888"/>
                    </a:cubicBezTo>
                    <a:lnTo>
                      <a:pt x="58504" y="8383"/>
                    </a:lnTo>
                    <a:close/>
                    <a:moveTo>
                      <a:pt x="141008" y="9746"/>
                    </a:moveTo>
                    <a:lnTo>
                      <a:pt x="140765" y="10244"/>
                    </a:lnTo>
                    <a:cubicBezTo>
                      <a:pt x="141266" y="10488"/>
                      <a:pt x="141764" y="10731"/>
                      <a:pt x="142258" y="10981"/>
                    </a:cubicBezTo>
                    <a:lnTo>
                      <a:pt x="142509" y="10488"/>
                    </a:lnTo>
                    <a:cubicBezTo>
                      <a:pt x="142011" y="10233"/>
                      <a:pt x="141509" y="9986"/>
                      <a:pt x="141008" y="9746"/>
                    </a:cubicBezTo>
                    <a:close/>
                    <a:moveTo>
                      <a:pt x="55484" y="9782"/>
                    </a:moveTo>
                    <a:cubicBezTo>
                      <a:pt x="54986" y="10022"/>
                      <a:pt x="54488" y="10270"/>
                      <a:pt x="53994" y="10520"/>
                    </a:cubicBezTo>
                    <a:lnTo>
                      <a:pt x="54245" y="11014"/>
                    </a:lnTo>
                    <a:cubicBezTo>
                      <a:pt x="54735" y="10767"/>
                      <a:pt x="55230" y="10520"/>
                      <a:pt x="55728" y="10280"/>
                    </a:cubicBezTo>
                    <a:lnTo>
                      <a:pt x="55484" y="9782"/>
                    </a:lnTo>
                    <a:close/>
                    <a:moveTo>
                      <a:pt x="143995" y="11251"/>
                    </a:moveTo>
                    <a:lnTo>
                      <a:pt x="143733" y="11744"/>
                    </a:lnTo>
                    <a:cubicBezTo>
                      <a:pt x="144228" y="12003"/>
                      <a:pt x="144714" y="12264"/>
                      <a:pt x="145202" y="12529"/>
                    </a:cubicBezTo>
                    <a:lnTo>
                      <a:pt x="145467" y="12043"/>
                    </a:lnTo>
                    <a:cubicBezTo>
                      <a:pt x="144980" y="11774"/>
                      <a:pt x="144486" y="11512"/>
                      <a:pt x="143995" y="11251"/>
                    </a:cubicBezTo>
                    <a:close/>
                    <a:moveTo>
                      <a:pt x="52516" y="11283"/>
                    </a:moveTo>
                    <a:cubicBezTo>
                      <a:pt x="52025" y="11541"/>
                      <a:pt x="51538" y="11806"/>
                      <a:pt x="51051" y="12071"/>
                    </a:cubicBezTo>
                    <a:lnTo>
                      <a:pt x="51317" y="12559"/>
                    </a:lnTo>
                    <a:cubicBezTo>
                      <a:pt x="51800" y="12293"/>
                      <a:pt x="52286" y="12031"/>
                      <a:pt x="52773" y="11774"/>
                    </a:cubicBezTo>
                    <a:lnTo>
                      <a:pt x="52516" y="11283"/>
                    </a:lnTo>
                    <a:close/>
                    <a:moveTo>
                      <a:pt x="146928" y="12860"/>
                    </a:moveTo>
                    <a:lnTo>
                      <a:pt x="146651" y="13339"/>
                    </a:lnTo>
                    <a:cubicBezTo>
                      <a:pt x="147131" y="13616"/>
                      <a:pt x="147611" y="13896"/>
                      <a:pt x="148087" y="14179"/>
                    </a:cubicBezTo>
                    <a:lnTo>
                      <a:pt x="148370" y="13700"/>
                    </a:lnTo>
                    <a:cubicBezTo>
                      <a:pt x="147891" y="13416"/>
                      <a:pt x="147411" y="13136"/>
                      <a:pt x="146928" y="12860"/>
                    </a:cubicBezTo>
                    <a:close/>
                    <a:moveTo>
                      <a:pt x="49598" y="12886"/>
                    </a:moveTo>
                    <a:cubicBezTo>
                      <a:pt x="49115" y="13162"/>
                      <a:pt x="48635" y="13438"/>
                      <a:pt x="48159" y="13721"/>
                    </a:cubicBezTo>
                    <a:lnTo>
                      <a:pt x="48442" y="14201"/>
                    </a:lnTo>
                    <a:cubicBezTo>
                      <a:pt x="48918" y="13918"/>
                      <a:pt x="49394" y="13641"/>
                      <a:pt x="49873" y="13366"/>
                    </a:cubicBezTo>
                    <a:lnTo>
                      <a:pt x="49598" y="12886"/>
                    </a:lnTo>
                    <a:close/>
                    <a:moveTo>
                      <a:pt x="149802" y="14568"/>
                    </a:moveTo>
                    <a:lnTo>
                      <a:pt x="149511" y="15037"/>
                    </a:lnTo>
                    <a:cubicBezTo>
                      <a:pt x="149984" y="15328"/>
                      <a:pt x="150453" y="15625"/>
                      <a:pt x="150918" y="15924"/>
                    </a:cubicBezTo>
                    <a:lnTo>
                      <a:pt x="151216" y="15454"/>
                    </a:lnTo>
                    <a:cubicBezTo>
                      <a:pt x="150747" y="15157"/>
                      <a:pt x="150274" y="14859"/>
                      <a:pt x="149802" y="14568"/>
                    </a:cubicBezTo>
                    <a:close/>
                    <a:moveTo>
                      <a:pt x="46734" y="14587"/>
                    </a:moveTo>
                    <a:cubicBezTo>
                      <a:pt x="46262" y="14877"/>
                      <a:pt x="45793" y="15171"/>
                      <a:pt x="45324" y="15473"/>
                    </a:cubicBezTo>
                    <a:lnTo>
                      <a:pt x="45626" y="15938"/>
                    </a:lnTo>
                    <a:cubicBezTo>
                      <a:pt x="46091" y="15640"/>
                      <a:pt x="46556" y="15350"/>
                      <a:pt x="47025" y="15058"/>
                    </a:cubicBezTo>
                    <a:lnTo>
                      <a:pt x="46734" y="14587"/>
                    </a:lnTo>
                    <a:close/>
                    <a:moveTo>
                      <a:pt x="152615" y="16370"/>
                    </a:moveTo>
                    <a:lnTo>
                      <a:pt x="152309" y="16832"/>
                    </a:lnTo>
                    <a:cubicBezTo>
                      <a:pt x="152771" y="17138"/>
                      <a:pt x="153229" y="17446"/>
                      <a:pt x="153683" y="17762"/>
                    </a:cubicBezTo>
                    <a:lnTo>
                      <a:pt x="153999" y="17304"/>
                    </a:lnTo>
                    <a:cubicBezTo>
                      <a:pt x="153541" y="16988"/>
                      <a:pt x="153080" y="16675"/>
                      <a:pt x="152615" y="16370"/>
                    </a:cubicBezTo>
                    <a:close/>
                    <a:moveTo>
                      <a:pt x="43929" y="16381"/>
                    </a:moveTo>
                    <a:cubicBezTo>
                      <a:pt x="43468" y="16690"/>
                      <a:pt x="43010" y="17002"/>
                      <a:pt x="42552" y="17319"/>
                    </a:cubicBezTo>
                    <a:lnTo>
                      <a:pt x="42864" y="17773"/>
                    </a:lnTo>
                    <a:cubicBezTo>
                      <a:pt x="43322" y="17460"/>
                      <a:pt x="43776" y="17151"/>
                      <a:pt x="44238" y="16846"/>
                    </a:cubicBezTo>
                    <a:lnTo>
                      <a:pt x="43929" y="16381"/>
                    </a:lnTo>
                    <a:close/>
                    <a:moveTo>
                      <a:pt x="155369" y="18263"/>
                    </a:moveTo>
                    <a:lnTo>
                      <a:pt x="155045" y="18718"/>
                    </a:lnTo>
                    <a:cubicBezTo>
                      <a:pt x="155496" y="19038"/>
                      <a:pt x="155943" y="19365"/>
                      <a:pt x="156390" y="19695"/>
                    </a:cubicBezTo>
                    <a:lnTo>
                      <a:pt x="156721" y="19248"/>
                    </a:lnTo>
                    <a:cubicBezTo>
                      <a:pt x="156270" y="18917"/>
                      <a:pt x="155820" y="18590"/>
                      <a:pt x="155369" y="18263"/>
                    </a:cubicBezTo>
                    <a:close/>
                    <a:moveTo>
                      <a:pt x="41189" y="18275"/>
                    </a:moveTo>
                    <a:cubicBezTo>
                      <a:pt x="40735" y="18598"/>
                      <a:pt x="40288" y="18925"/>
                      <a:pt x="39841" y="19256"/>
                    </a:cubicBezTo>
                    <a:lnTo>
                      <a:pt x="40171" y="19702"/>
                    </a:lnTo>
                    <a:cubicBezTo>
                      <a:pt x="40615" y="19372"/>
                      <a:pt x="41062" y="19048"/>
                      <a:pt x="41509" y="18725"/>
                    </a:cubicBezTo>
                    <a:lnTo>
                      <a:pt x="41189" y="18275"/>
                    </a:lnTo>
                    <a:close/>
                    <a:moveTo>
                      <a:pt x="158050" y="20255"/>
                    </a:moveTo>
                    <a:lnTo>
                      <a:pt x="157713" y="20695"/>
                    </a:lnTo>
                    <a:cubicBezTo>
                      <a:pt x="158153" y="21029"/>
                      <a:pt x="158592" y="21371"/>
                      <a:pt x="159025" y="21716"/>
                    </a:cubicBezTo>
                    <a:lnTo>
                      <a:pt x="159370" y="21280"/>
                    </a:lnTo>
                    <a:cubicBezTo>
                      <a:pt x="158934" y="20935"/>
                      <a:pt x="158494" y="20593"/>
                      <a:pt x="158050" y="20255"/>
                    </a:cubicBezTo>
                    <a:close/>
                    <a:moveTo>
                      <a:pt x="38511" y="20259"/>
                    </a:moveTo>
                    <a:cubicBezTo>
                      <a:pt x="38068" y="20596"/>
                      <a:pt x="37632" y="20938"/>
                      <a:pt x="37196" y="21283"/>
                    </a:cubicBezTo>
                    <a:lnTo>
                      <a:pt x="37541" y="21720"/>
                    </a:lnTo>
                    <a:cubicBezTo>
                      <a:pt x="37973" y="21374"/>
                      <a:pt x="38410" y="21036"/>
                      <a:pt x="38846" y="20698"/>
                    </a:cubicBezTo>
                    <a:lnTo>
                      <a:pt x="38511" y="20259"/>
                    </a:lnTo>
                    <a:close/>
                    <a:moveTo>
                      <a:pt x="35898" y="22333"/>
                    </a:moveTo>
                    <a:cubicBezTo>
                      <a:pt x="35470" y="22686"/>
                      <a:pt x="35044" y="23042"/>
                      <a:pt x="34619" y="23402"/>
                    </a:cubicBezTo>
                    <a:lnTo>
                      <a:pt x="34979" y="23823"/>
                    </a:lnTo>
                    <a:cubicBezTo>
                      <a:pt x="35401" y="23467"/>
                      <a:pt x="35825" y="23111"/>
                      <a:pt x="36251" y="22763"/>
                    </a:cubicBezTo>
                    <a:lnTo>
                      <a:pt x="35898" y="22333"/>
                    </a:lnTo>
                    <a:close/>
                    <a:moveTo>
                      <a:pt x="160667" y="22330"/>
                    </a:moveTo>
                    <a:lnTo>
                      <a:pt x="160314" y="22758"/>
                    </a:lnTo>
                    <a:cubicBezTo>
                      <a:pt x="160744" y="23111"/>
                      <a:pt x="161168" y="23467"/>
                      <a:pt x="161589" y="23823"/>
                    </a:cubicBezTo>
                    <a:lnTo>
                      <a:pt x="161950" y="23402"/>
                    </a:lnTo>
                    <a:cubicBezTo>
                      <a:pt x="161524" y="23042"/>
                      <a:pt x="161096" y="22686"/>
                      <a:pt x="160667" y="22330"/>
                    </a:cubicBezTo>
                    <a:close/>
                    <a:moveTo>
                      <a:pt x="33358" y="24495"/>
                    </a:moveTo>
                    <a:cubicBezTo>
                      <a:pt x="32941" y="24863"/>
                      <a:pt x="32526" y="25233"/>
                      <a:pt x="32116" y="25607"/>
                    </a:cubicBezTo>
                    <a:lnTo>
                      <a:pt x="32490" y="26018"/>
                    </a:lnTo>
                    <a:cubicBezTo>
                      <a:pt x="32897" y="25644"/>
                      <a:pt x="33311" y="25277"/>
                      <a:pt x="33725" y="24910"/>
                    </a:cubicBezTo>
                    <a:lnTo>
                      <a:pt x="33358" y="24495"/>
                    </a:lnTo>
                    <a:close/>
                    <a:moveTo>
                      <a:pt x="163211" y="24495"/>
                    </a:moveTo>
                    <a:lnTo>
                      <a:pt x="162844" y="24910"/>
                    </a:lnTo>
                    <a:cubicBezTo>
                      <a:pt x="163258" y="25277"/>
                      <a:pt x="163672" y="25647"/>
                      <a:pt x="164079" y="26018"/>
                    </a:cubicBezTo>
                    <a:lnTo>
                      <a:pt x="164453" y="25607"/>
                    </a:lnTo>
                    <a:cubicBezTo>
                      <a:pt x="164043" y="25233"/>
                      <a:pt x="163628" y="24863"/>
                      <a:pt x="163211" y="24495"/>
                    </a:cubicBezTo>
                    <a:close/>
                    <a:moveTo>
                      <a:pt x="30891" y="26741"/>
                    </a:moveTo>
                    <a:cubicBezTo>
                      <a:pt x="30487" y="27123"/>
                      <a:pt x="30088" y="27508"/>
                      <a:pt x="29689" y="27893"/>
                    </a:cubicBezTo>
                    <a:lnTo>
                      <a:pt x="30077" y="28293"/>
                    </a:lnTo>
                    <a:cubicBezTo>
                      <a:pt x="30473" y="27904"/>
                      <a:pt x="30873" y="27523"/>
                      <a:pt x="31272" y="27145"/>
                    </a:cubicBezTo>
                    <a:lnTo>
                      <a:pt x="30891" y="26741"/>
                    </a:lnTo>
                    <a:close/>
                    <a:moveTo>
                      <a:pt x="165678" y="26741"/>
                    </a:moveTo>
                    <a:lnTo>
                      <a:pt x="165296" y="27148"/>
                    </a:lnTo>
                    <a:cubicBezTo>
                      <a:pt x="165700" y="27526"/>
                      <a:pt x="166099" y="27908"/>
                      <a:pt x="166495" y="28296"/>
                    </a:cubicBezTo>
                    <a:lnTo>
                      <a:pt x="166884" y="27897"/>
                    </a:lnTo>
                    <a:cubicBezTo>
                      <a:pt x="166485" y="27508"/>
                      <a:pt x="166081" y="27123"/>
                      <a:pt x="165678" y="26741"/>
                    </a:cubicBezTo>
                    <a:close/>
                    <a:moveTo>
                      <a:pt x="28503" y="29071"/>
                    </a:moveTo>
                    <a:cubicBezTo>
                      <a:pt x="28111" y="29463"/>
                      <a:pt x="27722" y="29862"/>
                      <a:pt x="27337" y="30263"/>
                    </a:cubicBezTo>
                    <a:lnTo>
                      <a:pt x="27740" y="30647"/>
                    </a:lnTo>
                    <a:cubicBezTo>
                      <a:pt x="28122" y="30248"/>
                      <a:pt x="28507" y="29852"/>
                      <a:pt x="28896" y="29459"/>
                    </a:cubicBezTo>
                    <a:lnTo>
                      <a:pt x="28503" y="29071"/>
                    </a:lnTo>
                    <a:close/>
                    <a:moveTo>
                      <a:pt x="168069" y="29074"/>
                    </a:moveTo>
                    <a:lnTo>
                      <a:pt x="167672" y="29463"/>
                    </a:lnTo>
                    <a:cubicBezTo>
                      <a:pt x="168061" y="29855"/>
                      <a:pt x="168450" y="30251"/>
                      <a:pt x="168832" y="30651"/>
                    </a:cubicBezTo>
                    <a:lnTo>
                      <a:pt x="169232" y="30266"/>
                    </a:lnTo>
                    <a:cubicBezTo>
                      <a:pt x="168846" y="29866"/>
                      <a:pt x="168462" y="29466"/>
                      <a:pt x="168069" y="29074"/>
                    </a:cubicBezTo>
                    <a:close/>
                    <a:moveTo>
                      <a:pt x="26192" y="31479"/>
                    </a:moveTo>
                    <a:cubicBezTo>
                      <a:pt x="25815" y="31887"/>
                      <a:pt x="25441" y="32297"/>
                      <a:pt x="25070" y="32712"/>
                    </a:cubicBezTo>
                    <a:lnTo>
                      <a:pt x="25484" y="33082"/>
                    </a:lnTo>
                    <a:cubicBezTo>
                      <a:pt x="25851" y="32671"/>
                      <a:pt x="26225" y="32261"/>
                      <a:pt x="26600" y="31854"/>
                    </a:cubicBezTo>
                    <a:lnTo>
                      <a:pt x="26192" y="31479"/>
                    </a:lnTo>
                    <a:close/>
                    <a:moveTo>
                      <a:pt x="170376" y="31479"/>
                    </a:moveTo>
                    <a:lnTo>
                      <a:pt x="169970" y="31858"/>
                    </a:lnTo>
                    <a:cubicBezTo>
                      <a:pt x="170347" y="32264"/>
                      <a:pt x="170718" y="32671"/>
                      <a:pt x="171088" y="33082"/>
                    </a:cubicBezTo>
                    <a:lnTo>
                      <a:pt x="171499" y="32712"/>
                    </a:lnTo>
                    <a:cubicBezTo>
                      <a:pt x="171129" y="32301"/>
                      <a:pt x="170754" y="31887"/>
                      <a:pt x="170376" y="31479"/>
                    </a:cubicBezTo>
                    <a:close/>
                    <a:moveTo>
                      <a:pt x="172604" y="33965"/>
                    </a:moveTo>
                    <a:lnTo>
                      <a:pt x="172182" y="34328"/>
                    </a:lnTo>
                    <a:cubicBezTo>
                      <a:pt x="172546" y="34746"/>
                      <a:pt x="172902" y="35168"/>
                      <a:pt x="173258" y="35589"/>
                    </a:cubicBezTo>
                    <a:lnTo>
                      <a:pt x="173683" y="35234"/>
                    </a:lnTo>
                    <a:cubicBezTo>
                      <a:pt x="173327" y="34808"/>
                      <a:pt x="172967" y="34383"/>
                      <a:pt x="172604" y="33965"/>
                    </a:cubicBezTo>
                    <a:close/>
                    <a:moveTo>
                      <a:pt x="23965" y="33965"/>
                    </a:moveTo>
                    <a:cubicBezTo>
                      <a:pt x="23601" y="34387"/>
                      <a:pt x="23242" y="34808"/>
                      <a:pt x="22882" y="35237"/>
                    </a:cubicBezTo>
                    <a:lnTo>
                      <a:pt x="23307" y="35593"/>
                    </a:lnTo>
                    <a:cubicBezTo>
                      <a:pt x="23663" y="35168"/>
                      <a:pt x="24023" y="34746"/>
                      <a:pt x="24386" y="34328"/>
                    </a:cubicBezTo>
                    <a:lnTo>
                      <a:pt x="23965" y="33965"/>
                    </a:lnTo>
                    <a:close/>
                    <a:moveTo>
                      <a:pt x="174744" y="36524"/>
                    </a:moveTo>
                    <a:lnTo>
                      <a:pt x="174312" y="36872"/>
                    </a:lnTo>
                    <a:cubicBezTo>
                      <a:pt x="174661" y="37301"/>
                      <a:pt x="175002" y="37733"/>
                      <a:pt x="175343" y="38169"/>
                    </a:cubicBezTo>
                    <a:lnTo>
                      <a:pt x="175779" y="37828"/>
                    </a:lnTo>
                    <a:cubicBezTo>
                      <a:pt x="175438" y="37388"/>
                      <a:pt x="175093" y="36952"/>
                      <a:pt x="174744" y="36524"/>
                    </a:cubicBezTo>
                    <a:close/>
                    <a:moveTo>
                      <a:pt x="21821" y="36524"/>
                    </a:moveTo>
                    <a:cubicBezTo>
                      <a:pt x="21472" y="36960"/>
                      <a:pt x="21127" y="37392"/>
                      <a:pt x="20782" y="37832"/>
                    </a:cubicBezTo>
                    <a:lnTo>
                      <a:pt x="21221" y="38173"/>
                    </a:lnTo>
                    <a:cubicBezTo>
                      <a:pt x="21560" y="37737"/>
                      <a:pt x="21905" y="37305"/>
                      <a:pt x="22254" y="36872"/>
                    </a:cubicBezTo>
                    <a:lnTo>
                      <a:pt x="21821" y="36524"/>
                    </a:lnTo>
                    <a:close/>
                    <a:moveTo>
                      <a:pt x="176797" y="39150"/>
                    </a:moveTo>
                    <a:lnTo>
                      <a:pt x="176354" y="39485"/>
                    </a:lnTo>
                    <a:cubicBezTo>
                      <a:pt x="176685" y="39925"/>
                      <a:pt x="177015" y="40368"/>
                      <a:pt x="177339" y="40815"/>
                    </a:cubicBezTo>
                    <a:lnTo>
                      <a:pt x="177789" y="40488"/>
                    </a:lnTo>
                    <a:cubicBezTo>
                      <a:pt x="177462" y="40037"/>
                      <a:pt x="177131" y="39594"/>
                      <a:pt x="176797" y="39150"/>
                    </a:cubicBezTo>
                    <a:close/>
                    <a:moveTo>
                      <a:pt x="19764" y="39158"/>
                    </a:moveTo>
                    <a:cubicBezTo>
                      <a:pt x="19430" y="39601"/>
                      <a:pt x="19099" y="40048"/>
                      <a:pt x="18772" y="40499"/>
                    </a:cubicBezTo>
                    <a:lnTo>
                      <a:pt x="19219" y="40826"/>
                    </a:lnTo>
                    <a:cubicBezTo>
                      <a:pt x="19546" y="40379"/>
                      <a:pt x="19877" y="39932"/>
                      <a:pt x="20208" y="39492"/>
                    </a:cubicBezTo>
                    <a:lnTo>
                      <a:pt x="19764" y="39158"/>
                    </a:lnTo>
                    <a:close/>
                    <a:moveTo>
                      <a:pt x="178756" y="41843"/>
                    </a:moveTo>
                    <a:lnTo>
                      <a:pt x="178305" y="42163"/>
                    </a:lnTo>
                    <a:cubicBezTo>
                      <a:pt x="178622" y="42613"/>
                      <a:pt x="178934" y="43068"/>
                      <a:pt x="179243" y="43526"/>
                    </a:cubicBezTo>
                    <a:lnTo>
                      <a:pt x="179704" y="43213"/>
                    </a:lnTo>
                    <a:cubicBezTo>
                      <a:pt x="179392" y="42756"/>
                      <a:pt x="179075" y="42298"/>
                      <a:pt x="178756" y="41843"/>
                    </a:cubicBezTo>
                    <a:close/>
                    <a:moveTo>
                      <a:pt x="17798" y="41857"/>
                    </a:moveTo>
                    <a:cubicBezTo>
                      <a:pt x="17479" y="42312"/>
                      <a:pt x="17163" y="42773"/>
                      <a:pt x="16850" y="43235"/>
                    </a:cubicBezTo>
                    <a:lnTo>
                      <a:pt x="17312" y="43544"/>
                    </a:lnTo>
                    <a:cubicBezTo>
                      <a:pt x="17620" y="43086"/>
                      <a:pt x="17937" y="42628"/>
                      <a:pt x="18253" y="42177"/>
                    </a:cubicBezTo>
                    <a:lnTo>
                      <a:pt x="17798" y="41857"/>
                    </a:lnTo>
                    <a:close/>
                    <a:moveTo>
                      <a:pt x="180627" y="44601"/>
                    </a:moveTo>
                    <a:lnTo>
                      <a:pt x="180162" y="44906"/>
                    </a:lnTo>
                    <a:cubicBezTo>
                      <a:pt x="180463" y="45368"/>
                      <a:pt x="180762" y="45830"/>
                      <a:pt x="181056" y="46298"/>
                    </a:cubicBezTo>
                    <a:lnTo>
                      <a:pt x="181525" y="46004"/>
                    </a:lnTo>
                    <a:cubicBezTo>
                      <a:pt x="181230" y="45531"/>
                      <a:pt x="180933" y="45067"/>
                      <a:pt x="180627" y="44601"/>
                    </a:cubicBezTo>
                    <a:close/>
                    <a:moveTo>
                      <a:pt x="15927" y="44623"/>
                    </a:moveTo>
                    <a:cubicBezTo>
                      <a:pt x="15622" y="45092"/>
                      <a:pt x="15321" y="45560"/>
                      <a:pt x="15022" y="46033"/>
                    </a:cubicBezTo>
                    <a:lnTo>
                      <a:pt x="15495" y="46327"/>
                    </a:lnTo>
                    <a:cubicBezTo>
                      <a:pt x="15789" y="45859"/>
                      <a:pt x="16087" y="45389"/>
                      <a:pt x="16389" y="44928"/>
                    </a:cubicBezTo>
                    <a:lnTo>
                      <a:pt x="15927" y="44623"/>
                    </a:lnTo>
                    <a:close/>
                    <a:moveTo>
                      <a:pt x="182400" y="47421"/>
                    </a:moveTo>
                    <a:lnTo>
                      <a:pt x="181924" y="47708"/>
                    </a:lnTo>
                    <a:cubicBezTo>
                      <a:pt x="182211" y="48180"/>
                      <a:pt x="182495" y="48653"/>
                      <a:pt x="182771" y="49132"/>
                    </a:cubicBezTo>
                    <a:lnTo>
                      <a:pt x="183251" y="48852"/>
                    </a:lnTo>
                    <a:cubicBezTo>
                      <a:pt x="182971" y="48373"/>
                      <a:pt x="182687" y="47893"/>
                      <a:pt x="182400" y="47421"/>
                    </a:cubicBezTo>
                    <a:close/>
                    <a:moveTo>
                      <a:pt x="14147" y="47454"/>
                    </a:moveTo>
                    <a:cubicBezTo>
                      <a:pt x="13860" y="47930"/>
                      <a:pt x="13572" y="48409"/>
                      <a:pt x="13293" y="48893"/>
                    </a:cubicBezTo>
                    <a:lnTo>
                      <a:pt x="13773" y="49172"/>
                    </a:lnTo>
                    <a:cubicBezTo>
                      <a:pt x="14052" y="48693"/>
                      <a:pt x="14335" y="48217"/>
                      <a:pt x="14623" y="47741"/>
                    </a:cubicBezTo>
                    <a:lnTo>
                      <a:pt x="14147" y="47454"/>
                    </a:lnTo>
                    <a:close/>
                    <a:moveTo>
                      <a:pt x="184079" y="50295"/>
                    </a:moveTo>
                    <a:lnTo>
                      <a:pt x="183593" y="50568"/>
                    </a:lnTo>
                    <a:cubicBezTo>
                      <a:pt x="183865" y="51051"/>
                      <a:pt x="184130" y="51534"/>
                      <a:pt x="184391" y="52017"/>
                    </a:cubicBezTo>
                    <a:lnTo>
                      <a:pt x="184879" y="51756"/>
                    </a:lnTo>
                    <a:cubicBezTo>
                      <a:pt x="184617" y="51266"/>
                      <a:pt x="184348" y="50782"/>
                      <a:pt x="184079" y="50295"/>
                    </a:cubicBezTo>
                    <a:close/>
                    <a:moveTo>
                      <a:pt x="12465" y="50343"/>
                    </a:moveTo>
                    <a:cubicBezTo>
                      <a:pt x="12192" y="50829"/>
                      <a:pt x="11923" y="51320"/>
                      <a:pt x="11661" y="51811"/>
                    </a:cubicBezTo>
                    <a:lnTo>
                      <a:pt x="12148" y="52072"/>
                    </a:lnTo>
                    <a:cubicBezTo>
                      <a:pt x="12410" y="51586"/>
                      <a:pt x="12678" y="51098"/>
                      <a:pt x="12948" y="50615"/>
                    </a:cubicBezTo>
                    <a:lnTo>
                      <a:pt x="12465" y="50343"/>
                    </a:lnTo>
                    <a:close/>
                    <a:moveTo>
                      <a:pt x="185656" y="53228"/>
                    </a:moveTo>
                    <a:lnTo>
                      <a:pt x="185162" y="53482"/>
                    </a:lnTo>
                    <a:cubicBezTo>
                      <a:pt x="185416" y="53973"/>
                      <a:pt x="185664" y="54464"/>
                      <a:pt x="185911" y="54957"/>
                    </a:cubicBezTo>
                    <a:lnTo>
                      <a:pt x="186409" y="54714"/>
                    </a:lnTo>
                    <a:cubicBezTo>
                      <a:pt x="186161" y="54216"/>
                      <a:pt x="185911" y="53722"/>
                      <a:pt x="185656" y="53228"/>
                    </a:cubicBezTo>
                    <a:close/>
                    <a:moveTo>
                      <a:pt x="10880" y="53290"/>
                    </a:moveTo>
                    <a:cubicBezTo>
                      <a:pt x="10625" y="53783"/>
                      <a:pt x="10375" y="54281"/>
                      <a:pt x="10127" y="54783"/>
                    </a:cubicBezTo>
                    <a:lnTo>
                      <a:pt x="10622" y="55030"/>
                    </a:lnTo>
                    <a:cubicBezTo>
                      <a:pt x="10869" y="54532"/>
                      <a:pt x="11120" y="54038"/>
                      <a:pt x="11374" y="53543"/>
                    </a:cubicBezTo>
                    <a:lnTo>
                      <a:pt x="10880" y="53290"/>
                    </a:lnTo>
                    <a:close/>
                    <a:moveTo>
                      <a:pt x="187132" y="56208"/>
                    </a:moveTo>
                    <a:lnTo>
                      <a:pt x="186630" y="56448"/>
                    </a:lnTo>
                    <a:cubicBezTo>
                      <a:pt x="186866" y="56945"/>
                      <a:pt x="187098" y="57443"/>
                      <a:pt x="187328" y="57948"/>
                    </a:cubicBezTo>
                    <a:lnTo>
                      <a:pt x="187833" y="57719"/>
                    </a:lnTo>
                    <a:cubicBezTo>
                      <a:pt x="187604" y="57214"/>
                      <a:pt x="187371" y="56709"/>
                      <a:pt x="187132" y="56208"/>
                    </a:cubicBezTo>
                    <a:close/>
                    <a:moveTo>
                      <a:pt x="9397" y="56291"/>
                    </a:moveTo>
                    <a:cubicBezTo>
                      <a:pt x="9157" y="56792"/>
                      <a:pt x="8925" y="57298"/>
                      <a:pt x="8696" y="57806"/>
                    </a:cubicBezTo>
                    <a:lnTo>
                      <a:pt x="9201" y="58035"/>
                    </a:lnTo>
                    <a:cubicBezTo>
                      <a:pt x="9430" y="57530"/>
                      <a:pt x="9662" y="57028"/>
                      <a:pt x="9899" y="56527"/>
                    </a:cubicBezTo>
                    <a:lnTo>
                      <a:pt x="9397" y="56291"/>
                    </a:lnTo>
                    <a:close/>
                    <a:moveTo>
                      <a:pt x="188509" y="59238"/>
                    </a:moveTo>
                    <a:lnTo>
                      <a:pt x="187997" y="59460"/>
                    </a:lnTo>
                    <a:cubicBezTo>
                      <a:pt x="188218" y="59965"/>
                      <a:pt x="188433" y="60470"/>
                      <a:pt x="188643" y="60983"/>
                    </a:cubicBezTo>
                    <a:lnTo>
                      <a:pt x="189156" y="60768"/>
                    </a:lnTo>
                    <a:cubicBezTo>
                      <a:pt x="188945" y="60255"/>
                      <a:pt x="188727" y="59747"/>
                      <a:pt x="188509" y="59238"/>
                    </a:cubicBezTo>
                    <a:close/>
                    <a:moveTo>
                      <a:pt x="8017" y="59339"/>
                    </a:moveTo>
                    <a:cubicBezTo>
                      <a:pt x="7794" y="59849"/>
                      <a:pt x="7581" y="60364"/>
                      <a:pt x="7366" y="60880"/>
                    </a:cubicBezTo>
                    <a:lnTo>
                      <a:pt x="7878" y="61092"/>
                    </a:lnTo>
                    <a:cubicBezTo>
                      <a:pt x="8093" y="60579"/>
                      <a:pt x="8307" y="60067"/>
                      <a:pt x="8525" y="59558"/>
                    </a:cubicBezTo>
                    <a:lnTo>
                      <a:pt x="8017" y="59339"/>
                    </a:lnTo>
                    <a:close/>
                    <a:moveTo>
                      <a:pt x="189780" y="62316"/>
                    </a:moveTo>
                    <a:lnTo>
                      <a:pt x="189265" y="62519"/>
                    </a:lnTo>
                    <a:cubicBezTo>
                      <a:pt x="189464" y="63035"/>
                      <a:pt x="189664" y="63551"/>
                      <a:pt x="189857" y="64071"/>
                    </a:cubicBezTo>
                    <a:lnTo>
                      <a:pt x="190377" y="63874"/>
                    </a:lnTo>
                    <a:cubicBezTo>
                      <a:pt x="190184" y="63355"/>
                      <a:pt x="189984" y="62836"/>
                      <a:pt x="189780" y="62316"/>
                    </a:cubicBezTo>
                    <a:close/>
                    <a:moveTo>
                      <a:pt x="6744" y="62435"/>
                    </a:moveTo>
                    <a:cubicBezTo>
                      <a:pt x="6538" y="62955"/>
                      <a:pt x="6341" y="63475"/>
                      <a:pt x="6145" y="63998"/>
                    </a:cubicBezTo>
                    <a:lnTo>
                      <a:pt x="6665" y="64191"/>
                    </a:lnTo>
                    <a:cubicBezTo>
                      <a:pt x="6857" y="63671"/>
                      <a:pt x="7057" y="63151"/>
                      <a:pt x="7261" y="62635"/>
                    </a:cubicBezTo>
                    <a:lnTo>
                      <a:pt x="6744" y="62435"/>
                    </a:lnTo>
                    <a:close/>
                    <a:moveTo>
                      <a:pt x="190947" y="65444"/>
                    </a:moveTo>
                    <a:lnTo>
                      <a:pt x="190424" y="65630"/>
                    </a:lnTo>
                    <a:cubicBezTo>
                      <a:pt x="190609" y="66150"/>
                      <a:pt x="190791" y="66673"/>
                      <a:pt x="190965" y="67196"/>
                    </a:cubicBezTo>
                    <a:lnTo>
                      <a:pt x="191492" y="67022"/>
                    </a:lnTo>
                    <a:cubicBezTo>
                      <a:pt x="191318" y="66494"/>
                      <a:pt x="191136" y="65967"/>
                      <a:pt x="190947" y="65444"/>
                    </a:cubicBezTo>
                    <a:close/>
                    <a:moveTo>
                      <a:pt x="5575" y="65572"/>
                    </a:moveTo>
                    <a:cubicBezTo>
                      <a:pt x="5389" y="66098"/>
                      <a:pt x="5208" y="66629"/>
                      <a:pt x="5030" y="67160"/>
                    </a:cubicBezTo>
                    <a:lnTo>
                      <a:pt x="5557" y="67334"/>
                    </a:lnTo>
                    <a:cubicBezTo>
                      <a:pt x="5731" y="66807"/>
                      <a:pt x="5912" y="66281"/>
                      <a:pt x="6098" y="65757"/>
                    </a:cubicBezTo>
                    <a:lnTo>
                      <a:pt x="5575" y="65572"/>
                    </a:lnTo>
                    <a:close/>
                    <a:moveTo>
                      <a:pt x="192008" y="68609"/>
                    </a:moveTo>
                    <a:lnTo>
                      <a:pt x="191481" y="68777"/>
                    </a:lnTo>
                    <a:cubicBezTo>
                      <a:pt x="191645" y="69303"/>
                      <a:pt x="191808" y="69830"/>
                      <a:pt x="191968" y="70361"/>
                    </a:cubicBezTo>
                    <a:lnTo>
                      <a:pt x="192498" y="70205"/>
                    </a:lnTo>
                    <a:cubicBezTo>
                      <a:pt x="192339" y="69670"/>
                      <a:pt x="192175" y="69140"/>
                      <a:pt x="192008" y="68609"/>
                    </a:cubicBezTo>
                    <a:close/>
                    <a:moveTo>
                      <a:pt x="4514" y="68751"/>
                    </a:moveTo>
                    <a:cubicBezTo>
                      <a:pt x="4346" y="69281"/>
                      <a:pt x="4187" y="69816"/>
                      <a:pt x="4027" y="70346"/>
                    </a:cubicBezTo>
                    <a:lnTo>
                      <a:pt x="4557" y="70506"/>
                    </a:lnTo>
                    <a:cubicBezTo>
                      <a:pt x="4717" y="69976"/>
                      <a:pt x="4877" y="69445"/>
                      <a:pt x="5044" y="68919"/>
                    </a:cubicBezTo>
                    <a:lnTo>
                      <a:pt x="4514" y="68751"/>
                    </a:lnTo>
                    <a:close/>
                    <a:moveTo>
                      <a:pt x="192960" y="71807"/>
                    </a:moveTo>
                    <a:lnTo>
                      <a:pt x="192426" y="71956"/>
                    </a:lnTo>
                    <a:cubicBezTo>
                      <a:pt x="192575" y="72486"/>
                      <a:pt x="192720" y="73021"/>
                      <a:pt x="192859" y="73558"/>
                    </a:cubicBezTo>
                    <a:lnTo>
                      <a:pt x="193396" y="73417"/>
                    </a:lnTo>
                    <a:cubicBezTo>
                      <a:pt x="193255" y="72879"/>
                      <a:pt x="193109" y="72342"/>
                      <a:pt x="192960" y="71807"/>
                    </a:cubicBezTo>
                    <a:close/>
                    <a:moveTo>
                      <a:pt x="3565" y="71953"/>
                    </a:moveTo>
                    <a:cubicBezTo>
                      <a:pt x="3420" y="72486"/>
                      <a:pt x="3274" y="73025"/>
                      <a:pt x="3133" y="73566"/>
                    </a:cubicBezTo>
                    <a:lnTo>
                      <a:pt x="3670" y="73704"/>
                    </a:lnTo>
                    <a:cubicBezTo>
                      <a:pt x="3809" y="73166"/>
                      <a:pt x="3954" y="72632"/>
                      <a:pt x="4103" y="72102"/>
                    </a:cubicBezTo>
                    <a:lnTo>
                      <a:pt x="3565" y="71953"/>
                    </a:lnTo>
                    <a:close/>
                    <a:moveTo>
                      <a:pt x="193803" y="75037"/>
                    </a:moveTo>
                    <a:lnTo>
                      <a:pt x="193262" y="75168"/>
                    </a:lnTo>
                    <a:cubicBezTo>
                      <a:pt x="193392" y="75706"/>
                      <a:pt x="193520" y="76244"/>
                      <a:pt x="193639" y="76785"/>
                    </a:cubicBezTo>
                    <a:lnTo>
                      <a:pt x="194181" y="76662"/>
                    </a:lnTo>
                    <a:cubicBezTo>
                      <a:pt x="194061" y="76121"/>
                      <a:pt x="193934" y="75579"/>
                      <a:pt x="193803" y="75037"/>
                    </a:cubicBezTo>
                    <a:close/>
                    <a:moveTo>
                      <a:pt x="2729" y="75183"/>
                    </a:moveTo>
                    <a:cubicBezTo>
                      <a:pt x="2598" y="75725"/>
                      <a:pt x="2475" y="76266"/>
                      <a:pt x="2352" y="76811"/>
                    </a:cubicBezTo>
                    <a:lnTo>
                      <a:pt x="2893" y="76931"/>
                    </a:lnTo>
                    <a:cubicBezTo>
                      <a:pt x="3016" y="76389"/>
                      <a:pt x="3140" y="75852"/>
                      <a:pt x="3271" y="75314"/>
                    </a:cubicBezTo>
                    <a:lnTo>
                      <a:pt x="2729" y="75183"/>
                    </a:lnTo>
                    <a:close/>
                    <a:moveTo>
                      <a:pt x="194533" y="78294"/>
                    </a:moveTo>
                    <a:lnTo>
                      <a:pt x="193992" y="78406"/>
                    </a:lnTo>
                    <a:cubicBezTo>
                      <a:pt x="194101" y="78948"/>
                      <a:pt x="194210" y="79489"/>
                      <a:pt x="194312" y="80034"/>
                    </a:cubicBezTo>
                    <a:lnTo>
                      <a:pt x="194857" y="79932"/>
                    </a:lnTo>
                    <a:cubicBezTo>
                      <a:pt x="194755" y="79384"/>
                      <a:pt x="194646" y="78839"/>
                      <a:pt x="194533" y="78294"/>
                    </a:cubicBezTo>
                    <a:close/>
                    <a:moveTo>
                      <a:pt x="2003" y="78442"/>
                    </a:moveTo>
                    <a:cubicBezTo>
                      <a:pt x="1894" y="78987"/>
                      <a:pt x="1785" y="79532"/>
                      <a:pt x="1683" y="80082"/>
                    </a:cubicBezTo>
                    <a:lnTo>
                      <a:pt x="2228" y="80183"/>
                    </a:lnTo>
                    <a:cubicBezTo>
                      <a:pt x="2330" y="79638"/>
                      <a:pt x="2435" y="79096"/>
                      <a:pt x="2548" y="78555"/>
                    </a:cubicBezTo>
                    <a:lnTo>
                      <a:pt x="2003" y="78442"/>
                    </a:lnTo>
                    <a:close/>
                    <a:moveTo>
                      <a:pt x="195155" y="81575"/>
                    </a:moveTo>
                    <a:lnTo>
                      <a:pt x="194606" y="81669"/>
                    </a:lnTo>
                    <a:cubicBezTo>
                      <a:pt x="194701" y="82210"/>
                      <a:pt x="194788" y="82759"/>
                      <a:pt x="194871" y="83304"/>
                    </a:cubicBezTo>
                    <a:lnTo>
                      <a:pt x="195420" y="83221"/>
                    </a:lnTo>
                    <a:cubicBezTo>
                      <a:pt x="195336" y="82672"/>
                      <a:pt x="195246" y="82120"/>
                      <a:pt x="195155" y="81575"/>
                    </a:cubicBezTo>
                    <a:close/>
                    <a:moveTo>
                      <a:pt x="1389" y="81724"/>
                    </a:moveTo>
                    <a:cubicBezTo>
                      <a:pt x="1297" y="82269"/>
                      <a:pt x="1207" y="82821"/>
                      <a:pt x="1123" y="83369"/>
                    </a:cubicBezTo>
                    <a:lnTo>
                      <a:pt x="1672" y="83453"/>
                    </a:lnTo>
                    <a:cubicBezTo>
                      <a:pt x="1755" y="82905"/>
                      <a:pt x="1842" y="82360"/>
                      <a:pt x="1937" y="81814"/>
                    </a:cubicBezTo>
                    <a:lnTo>
                      <a:pt x="1389" y="81724"/>
                    </a:lnTo>
                    <a:close/>
                    <a:moveTo>
                      <a:pt x="195660" y="84874"/>
                    </a:moveTo>
                    <a:lnTo>
                      <a:pt x="195111" y="84947"/>
                    </a:lnTo>
                    <a:cubicBezTo>
                      <a:pt x="195184" y="85496"/>
                      <a:pt x="195257" y="86044"/>
                      <a:pt x="195322" y="86593"/>
                    </a:cubicBezTo>
                    <a:lnTo>
                      <a:pt x="195874" y="86527"/>
                    </a:lnTo>
                    <a:cubicBezTo>
                      <a:pt x="195806" y="85975"/>
                      <a:pt x="195737" y="85423"/>
                      <a:pt x="195660" y="84874"/>
                    </a:cubicBezTo>
                    <a:close/>
                    <a:moveTo>
                      <a:pt x="887" y="85023"/>
                    </a:moveTo>
                    <a:cubicBezTo>
                      <a:pt x="814" y="85571"/>
                      <a:pt x="742" y="86124"/>
                      <a:pt x="676" y="86676"/>
                    </a:cubicBezTo>
                    <a:lnTo>
                      <a:pt x="1228" y="86742"/>
                    </a:lnTo>
                    <a:cubicBezTo>
                      <a:pt x="1294" y="86193"/>
                      <a:pt x="1363" y="85645"/>
                      <a:pt x="1436" y="85096"/>
                    </a:cubicBezTo>
                    <a:lnTo>
                      <a:pt x="887" y="85023"/>
                    </a:lnTo>
                    <a:close/>
                    <a:moveTo>
                      <a:pt x="196056" y="88188"/>
                    </a:moveTo>
                    <a:lnTo>
                      <a:pt x="195504" y="88243"/>
                    </a:lnTo>
                    <a:cubicBezTo>
                      <a:pt x="195558" y="88791"/>
                      <a:pt x="195613" y="89343"/>
                      <a:pt x="195660" y="89896"/>
                    </a:cubicBezTo>
                    <a:lnTo>
                      <a:pt x="196212" y="89849"/>
                    </a:lnTo>
                    <a:cubicBezTo>
                      <a:pt x="196165" y="89293"/>
                      <a:pt x="196114" y="88741"/>
                      <a:pt x="196056" y="88188"/>
                    </a:cubicBezTo>
                    <a:close/>
                    <a:moveTo>
                      <a:pt x="498" y="88337"/>
                    </a:moveTo>
                    <a:cubicBezTo>
                      <a:pt x="443" y="88890"/>
                      <a:pt x="389" y="89445"/>
                      <a:pt x="346" y="89997"/>
                    </a:cubicBezTo>
                    <a:lnTo>
                      <a:pt x="898" y="90045"/>
                    </a:lnTo>
                    <a:cubicBezTo>
                      <a:pt x="945" y="89492"/>
                      <a:pt x="992" y="88940"/>
                      <a:pt x="1050" y="88392"/>
                    </a:cubicBezTo>
                    <a:lnTo>
                      <a:pt x="498" y="88337"/>
                    </a:lnTo>
                    <a:close/>
                    <a:moveTo>
                      <a:pt x="196339" y="91513"/>
                    </a:moveTo>
                    <a:lnTo>
                      <a:pt x="195784" y="91550"/>
                    </a:lnTo>
                    <a:cubicBezTo>
                      <a:pt x="195824" y="92102"/>
                      <a:pt x="195856" y="92654"/>
                      <a:pt x="195885" y="93207"/>
                    </a:cubicBezTo>
                    <a:lnTo>
                      <a:pt x="196438" y="93177"/>
                    </a:lnTo>
                    <a:cubicBezTo>
                      <a:pt x="196408" y="92622"/>
                      <a:pt x="196376" y="92065"/>
                      <a:pt x="196339" y="91513"/>
                    </a:cubicBezTo>
                    <a:close/>
                    <a:moveTo>
                      <a:pt x="218" y="91662"/>
                    </a:moveTo>
                    <a:cubicBezTo>
                      <a:pt x="182" y="92218"/>
                      <a:pt x="150" y="92774"/>
                      <a:pt x="124" y="93330"/>
                    </a:cubicBezTo>
                    <a:lnTo>
                      <a:pt x="676" y="93355"/>
                    </a:lnTo>
                    <a:cubicBezTo>
                      <a:pt x="705" y="92803"/>
                      <a:pt x="738" y="92251"/>
                      <a:pt x="774" y="91698"/>
                    </a:cubicBezTo>
                    <a:lnTo>
                      <a:pt x="218" y="91662"/>
                    </a:lnTo>
                    <a:close/>
                    <a:moveTo>
                      <a:pt x="196510" y="94845"/>
                    </a:moveTo>
                    <a:lnTo>
                      <a:pt x="195955" y="94864"/>
                    </a:lnTo>
                    <a:cubicBezTo>
                      <a:pt x="195972" y="95416"/>
                      <a:pt x="195987" y="95968"/>
                      <a:pt x="195998" y="96521"/>
                    </a:cubicBezTo>
                    <a:lnTo>
                      <a:pt x="196550" y="96509"/>
                    </a:lnTo>
                    <a:cubicBezTo>
                      <a:pt x="196543" y="95954"/>
                      <a:pt x="196528" y="95401"/>
                      <a:pt x="196510" y="94845"/>
                    </a:cubicBezTo>
                    <a:close/>
                    <a:moveTo>
                      <a:pt x="55" y="94998"/>
                    </a:moveTo>
                    <a:cubicBezTo>
                      <a:pt x="37" y="95550"/>
                      <a:pt x="22" y="96107"/>
                      <a:pt x="15" y="96666"/>
                    </a:cubicBezTo>
                    <a:lnTo>
                      <a:pt x="567" y="96673"/>
                    </a:lnTo>
                    <a:cubicBezTo>
                      <a:pt x="578" y="96120"/>
                      <a:pt x="589" y="95565"/>
                      <a:pt x="607" y="95016"/>
                    </a:cubicBezTo>
                    <a:lnTo>
                      <a:pt x="55" y="94998"/>
                    </a:lnTo>
                    <a:close/>
                    <a:moveTo>
                      <a:pt x="196012" y="98181"/>
                    </a:moveTo>
                    <a:lnTo>
                      <a:pt x="196012" y="98282"/>
                    </a:lnTo>
                    <a:cubicBezTo>
                      <a:pt x="196012" y="98835"/>
                      <a:pt x="196009" y="99391"/>
                      <a:pt x="195998" y="99939"/>
                    </a:cubicBezTo>
                    <a:lnTo>
                      <a:pt x="196554" y="99951"/>
                    </a:lnTo>
                    <a:cubicBezTo>
                      <a:pt x="196561" y="99394"/>
                      <a:pt x="196569" y="98839"/>
                      <a:pt x="196569" y="98282"/>
                    </a:cubicBezTo>
                    <a:lnTo>
                      <a:pt x="196569" y="98181"/>
                    </a:lnTo>
                    <a:close/>
                    <a:moveTo>
                      <a:pt x="0" y="98334"/>
                    </a:moveTo>
                    <a:cubicBezTo>
                      <a:pt x="0" y="98889"/>
                      <a:pt x="7" y="99446"/>
                      <a:pt x="15" y="100001"/>
                    </a:cubicBezTo>
                    <a:lnTo>
                      <a:pt x="571" y="99994"/>
                    </a:lnTo>
                    <a:cubicBezTo>
                      <a:pt x="560" y="99442"/>
                      <a:pt x="556" y="98886"/>
                      <a:pt x="556" y="98334"/>
                    </a:cubicBezTo>
                    <a:close/>
                    <a:moveTo>
                      <a:pt x="195958" y="101601"/>
                    </a:moveTo>
                    <a:cubicBezTo>
                      <a:pt x="195940" y="102153"/>
                      <a:pt x="195918" y="102705"/>
                      <a:pt x="195889" y="103258"/>
                    </a:cubicBezTo>
                    <a:lnTo>
                      <a:pt x="196441" y="103287"/>
                    </a:lnTo>
                    <a:cubicBezTo>
                      <a:pt x="196470" y="102730"/>
                      <a:pt x="196495" y="102175"/>
                      <a:pt x="196514" y="101618"/>
                    </a:cubicBezTo>
                    <a:lnTo>
                      <a:pt x="195958" y="101601"/>
                    </a:lnTo>
                    <a:close/>
                    <a:moveTo>
                      <a:pt x="611" y="101648"/>
                    </a:moveTo>
                    <a:lnTo>
                      <a:pt x="59" y="101670"/>
                    </a:lnTo>
                    <a:cubicBezTo>
                      <a:pt x="76" y="102225"/>
                      <a:pt x="98" y="102782"/>
                      <a:pt x="128" y="103334"/>
                    </a:cubicBezTo>
                    <a:lnTo>
                      <a:pt x="683" y="103308"/>
                    </a:lnTo>
                    <a:cubicBezTo>
                      <a:pt x="655" y="102756"/>
                      <a:pt x="633" y="102203"/>
                      <a:pt x="611" y="101648"/>
                    </a:cubicBezTo>
                    <a:close/>
                    <a:moveTo>
                      <a:pt x="195791" y="104915"/>
                    </a:moveTo>
                    <a:cubicBezTo>
                      <a:pt x="195754" y="105467"/>
                      <a:pt x="195715" y="106019"/>
                      <a:pt x="195667" y="106572"/>
                    </a:cubicBezTo>
                    <a:lnTo>
                      <a:pt x="196220" y="106615"/>
                    </a:lnTo>
                    <a:cubicBezTo>
                      <a:pt x="196267" y="106062"/>
                      <a:pt x="196307" y="105507"/>
                      <a:pt x="196347" y="104951"/>
                    </a:cubicBezTo>
                    <a:lnTo>
                      <a:pt x="195791" y="104915"/>
                    </a:lnTo>
                    <a:close/>
                    <a:moveTo>
                      <a:pt x="782" y="104965"/>
                    </a:moveTo>
                    <a:lnTo>
                      <a:pt x="225" y="105002"/>
                    </a:lnTo>
                    <a:cubicBezTo>
                      <a:pt x="266" y="105558"/>
                      <a:pt x="306" y="106114"/>
                      <a:pt x="353" y="106666"/>
                    </a:cubicBezTo>
                    <a:lnTo>
                      <a:pt x="905" y="106619"/>
                    </a:lnTo>
                    <a:cubicBezTo>
                      <a:pt x="858" y="106070"/>
                      <a:pt x="818" y="105517"/>
                      <a:pt x="782" y="104965"/>
                    </a:cubicBezTo>
                    <a:close/>
                    <a:moveTo>
                      <a:pt x="195514" y="108221"/>
                    </a:moveTo>
                    <a:cubicBezTo>
                      <a:pt x="195457" y="108774"/>
                      <a:pt x="195398" y="109322"/>
                      <a:pt x="195333" y="109871"/>
                    </a:cubicBezTo>
                    <a:lnTo>
                      <a:pt x="195885" y="109936"/>
                    </a:lnTo>
                    <a:cubicBezTo>
                      <a:pt x="195950" y="109384"/>
                      <a:pt x="196009" y="108831"/>
                      <a:pt x="196067" y="108279"/>
                    </a:cubicBezTo>
                    <a:lnTo>
                      <a:pt x="195514" y="108221"/>
                    </a:lnTo>
                    <a:close/>
                    <a:moveTo>
                      <a:pt x="1057" y="108272"/>
                    </a:moveTo>
                    <a:lnTo>
                      <a:pt x="509" y="108326"/>
                    </a:lnTo>
                    <a:cubicBezTo>
                      <a:pt x="564" y="108883"/>
                      <a:pt x="626" y="109435"/>
                      <a:pt x="691" y="109987"/>
                    </a:cubicBezTo>
                    <a:lnTo>
                      <a:pt x="1240" y="109922"/>
                    </a:lnTo>
                    <a:cubicBezTo>
                      <a:pt x="1178" y="109373"/>
                      <a:pt x="1116" y="108821"/>
                      <a:pt x="1057" y="108272"/>
                    </a:cubicBezTo>
                    <a:close/>
                    <a:moveTo>
                      <a:pt x="195126" y="111517"/>
                    </a:moveTo>
                    <a:cubicBezTo>
                      <a:pt x="195049" y="112066"/>
                      <a:pt x="194969" y="112615"/>
                      <a:pt x="194886" y="113160"/>
                    </a:cubicBezTo>
                    <a:lnTo>
                      <a:pt x="195435" y="113243"/>
                    </a:lnTo>
                    <a:cubicBezTo>
                      <a:pt x="195519" y="112694"/>
                      <a:pt x="195598" y="112145"/>
                      <a:pt x="195675" y="111593"/>
                    </a:cubicBezTo>
                    <a:lnTo>
                      <a:pt x="195126" y="111517"/>
                    </a:lnTo>
                    <a:close/>
                    <a:moveTo>
                      <a:pt x="1450" y="111568"/>
                    </a:moveTo>
                    <a:lnTo>
                      <a:pt x="901" y="111640"/>
                    </a:lnTo>
                    <a:cubicBezTo>
                      <a:pt x="975" y="112192"/>
                      <a:pt x="1054" y="112745"/>
                      <a:pt x="1141" y="113294"/>
                    </a:cubicBezTo>
                    <a:lnTo>
                      <a:pt x="1686" y="113210"/>
                    </a:lnTo>
                    <a:cubicBezTo>
                      <a:pt x="1602" y="112662"/>
                      <a:pt x="1527" y="112117"/>
                      <a:pt x="1450" y="111568"/>
                    </a:cubicBezTo>
                    <a:close/>
                    <a:moveTo>
                      <a:pt x="194625" y="114798"/>
                    </a:moveTo>
                    <a:cubicBezTo>
                      <a:pt x="194530" y="115347"/>
                      <a:pt x="194432" y="115888"/>
                      <a:pt x="194330" y="116434"/>
                    </a:cubicBezTo>
                    <a:lnTo>
                      <a:pt x="194875" y="116536"/>
                    </a:lnTo>
                    <a:cubicBezTo>
                      <a:pt x="194977" y="115990"/>
                      <a:pt x="195075" y="115441"/>
                      <a:pt x="195170" y="114893"/>
                    </a:cubicBezTo>
                    <a:lnTo>
                      <a:pt x="194625" y="114798"/>
                    </a:lnTo>
                    <a:close/>
                    <a:moveTo>
                      <a:pt x="1951" y="114849"/>
                    </a:moveTo>
                    <a:lnTo>
                      <a:pt x="1406" y="114940"/>
                    </a:lnTo>
                    <a:cubicBezTo>
                      <a:pt x="1501" y="115489"/>
                      <a:pt x="1599" y="116038"/>
                      <a:pt x="1701" y="116583"/>
                    </a:cubicBezTo>
                    <a:lnTo>
                      <a:pt x="2246" y="116481"/>
                    </a:lnTo>
                    <a:cubicBezTo>
                      <a:pt x="2144" y="115939"/>
                      <a:pt x="2046" y="115394"/>
                      <a:pt x="1951" y="114849"/>
                    </a:cubicBezTo>
                    <a:close/>
                    <a:moveTo>
                      <a:pt x="194010" y="118062"/>
                    </a:moveTo>
                    <a:cubicBezTo>
                      <a:pt x="193897" y="118602"/>
                      <a:pt x="193785" y="119144"/>
                      <a:pt x="193661" y="119682"/>
                    </a:cubicBezTo>
                    <a:lnTo>
                      <a:pt x="194203" y="119806"/>
                    </a:lnTo>
                    <a:cubicBezTo>
                      <a:pt x="194326" y="119264"/>
                      <a:pt x="194442" y="118719"/>
                      <a:pt x="194555" y="118174"/>
                    </a:cubicBezTo>
                    <a:lnTo>
                      <a:pt x="194010" y="118062"/>
                    </a:lnTo>
                    <a:close/>
                    <a:moveTo>
                      <a:pt x="2566" y="118109"/>
                    </a:moveTo>
                    <a:lnTo>
                      <a:pt x="2025" y="118221"/>
                    </a:lnTo>
                    <a:cubicBezTo>
                      <a:pt x="2137" y="118766"/>
                      <a:pt x="2253" y="119311"/>
                      <a:pt x="2373" y="119853"/>
                    </a:cubicBezTo>
                    <a:lnTo>
                      <a:pt x="2915" y="119733"/>
                    </a:lnTo>
                    <a:cubicBezTo>
                      <a:pt x="2795" y="119191"/>
                      <a:pt x="2679" y="118650"/>
                      <a:pt x="2566" y="118109"/>
                    </a:cubicBezTo>
                    <a:close/>
                    <a:moveTo>
                      <a:pt x="193287" y="121299"/>
                    </a:moveTo>
                    <a:cubicBezTo>
                      <a:pt x="193156" y="121837"/>
                      <a:pt x="193022" y="122374"/>
                      <a:pt x="192884" y="122909"/>
                    </a:cubicBezTo>
                    <a:lnTo>
                      <a:pt x="193421" y="123050"/>
                    </a:lnTo>
                    <a:cubicBezTo>
                      <a:pt x="193560" y="122513"/>
                      <a:pt x="193694" y="121971"/>
                      <a:pt x="193825" y="121430"/>
                    </a:cubicBezTo>
                    <a:lnTo>
                      <a:pt x="193287" y="121299"/>
                    </a:lnTo>
                    <a:close/>
                    <a:moveTo>
                      <a:pt x="3293" y="121346"/>
                    </a:moveTo>
                    <a:lnTo>
                      <a:pt x="2755" y="121477"/>
                    </a:lnTo>
                    <a:cubicBezTo>
                      <a:pt x="2885" y="122018"/>
                      <a:pt x="3020" y="122560"/>
                      <a:pt x="3158" y="123098"/>
                    </a:cubicBezTo>
                    <a:lnTo>
                      <a:pt x="3696" y="122956"/>
                    </a:lnTo>
                    <a:cubicBezTo>
                      <a:pt x="3558" y="122422"/>
                      <a:pt x="3423" y="121884"/>
                      <a:pt x="3293" y="121346"/>
                    </a:cubicBezTo>
                    <a:close/>
                    <a:moveTo>
                      <a:pt x="192451" y="124511"/>
                    </a:moveTo>
                    <a:cubicBezTo>
                      <a:pt x="192306" y="125046"/>
                      <a:pt x="192153" y="125579"/>
                      <a:pt x="191994" y="126107"/>
                    </a:cubicBezTo>
                    <a:lnTo>
                      <a:pt x="192527" y="126266"/>
                    </a:lnTo>
                    <a:cubicBezTo>
                      <a:pt x="192684" y="125732"/>
                      <a:pt x="192840" y="125198"/>
                      <a:pt x="192989" y="124660"/>
                    </a:cubicBezTo>
                    <a:lnTo>
                      <a:pt x="192451" y="124511"/>
                    </a:lnTo>
                    <a:close/>
                    <a:moveTo>
                      <a:pt x="4128" y="124559"/>
                    </a:moveTo>
                    <a:lnTo>
                      <a:pt x="3594" y="124707"/>
                    </a:lnTo>
                    <a:cubicBezTo>
                      <a:pt x="3743" y="125245"/>
                      <a:pt x="3896" y="125780"/>
                      <a:pt x="4056" y="126310"/>
                    </a:cubicBezTo>
                    <a:lnTo>
                      <a:pt x="4586" y="126154"/>
                    </a:lnTo>
                    <a:cubicBezTo>
                      <a:pt x="4430" y="125623"/>
                      <a:pt x="4277" y="125093"/>
                      <a:pt x="4128" y="124559"/>
                    </a:cubicBezTo>
                    <a:close/>
                    <a:moveTo>
                      <a:pt x="191510" y="127694"/>
                    </a:moveTo>
                    <a:cubicBezTo>
                      <a:pt x="191343" y="128225"/>
                      <a:pt x="191172" y="128752"/>
                      <a:pt x="190994" y="129279"/>
                    </a:cubicBezTo>
                    <a:lnTo>
                      <a:pt x="191521" y="129457"/>
                    </a:lnTo>
                    <a:cubicBezTo>
                      <a:pt x="191699" y="128926"/>
                      <a:pt x="191870" y="128396"/>
                      <a:pt x="192037" y="127862"/>
                    </a:cubicBezTo>
                    <a:lnTo>
                      <a:pt x="191510" y="127694"/>
                    </a:lnTo>
                    <a:close/>
                    <a:moveTo>
                      <a:pt x="5073" y="127742"/>
                    </a:moveTo>
                    <a:lnTo>
                      <a:pt x="4542" y="127909"/>
                    </a:lnTo>
                    <a:cubicBezTo>
                      <a:pt x="4713" y="128440"/>
                      <a:pt x="4884" y="128967"/>
                      <a:pt x="5059" y="129493"/>
                    </a:cubicBezTo>
                    <a:lnTo>
                      <a:pt x="5585" y="129319"/>
                    </a:lnTo>
                    <a:cubicBezTo>
                      <a:pt x="5411" y="128796"/>
                      <a:pt x="5240" y="128269"/>
                      <a:pt x="5073" y="127742"/>
                    </a:cubicBezTo>
                    <a:close/>
                    <a:moveTo>
                      <a:pt x="190453" y="130852"/>
                    </a:moveTo>
                    <a:cubicBezTo>
                      <a:pt x="190268" y="131379"/>
                      <a:pt x="190078" y="131899"/>
                      <a:pt x="189886" y="132418"/>
                    </a:cubicBezTo>
                    <a:lnTo>
                      <a:pt x="190405" y="132615"/>
                    </a:lnTo>
                    <a:cubicBezTo>
                      <a:pt x="190598" y="132091"/>
                      <a:pt x="190791" y="131565"/>
                      <a:pt x="190976" y="131038"/>
                    </a:cubicBezTo>
                    <a:lnTo>
                      <a:pt x="190453" y="130852"/>
                    </a:lnTo>
                    <a:close/>
                    <a:moveTo>
                      <a:pt x="6127" y="130889"/>
                    </a:moveTo>
                    <a:lnTo>
                      <a:pt x="5604" y="131074"/>
                    </a:lnTo>
                    <a:cubicBezTo>
                      <a:pt x="5789" y="131597"/>
                      <a:pt x="5978" y="132120"/>
                      <a:pt x="6174" y="132640"/>
                    </a:cubicBezTo>
                    <a:lnTo>
                      <a:pt x="6694" y="132447"/>
                    </a:lnTo>
                    <a:cubicBezTo>
                      <a:pt x="6501" y="131932"/>
                      <a:pt x="6312" y="131412"/>
                      <a:pt x="6127" y="130889"/>
                    </a:cubicBezTo>
                    <a:close/>
                    <a:moveTo>
                      <a:pt x="189290" y="133973"/>
                    </a:moveTo>
                    <a:cubicBezTo>
                      <a:pt x="189087" y="134493"/>
                      <a:pt x="188879" y="135006"/>
                      <a:pt x="188668" y="135518"/>
                    </a:cubicBezTo>
                    <a:lnTo>
                      <a:pt x="189181" y="135732"/>
                    </a:lnTo>
                    <a:cubicBezTo>
                      <a:pt x="189396" y="135216"/>
                      <a:pt x="189602" y="134697"/>
                      <a:pt x="189806" y="134177"/>
                    </a:cubicBezTo>
                    <a:lnTo>
                      <a:pt x="189290" y="133973"/>
                    </a:lnTo>
                    <a:close/>
                    <a:moveTo>
                      <a:pt x="7286" y="133999"/>
                    </a:moveTo>
                    <a:lnTo>
                      <a:pt x="6770" y="134199"/>
                    </a:lnTo>
                    <a:cubicBezTo>
                      <a:pt x="6974" y="134719"/>
                      <a:pt x="7180" y="135234"/>
                      <a:pt x="7395" y="135747"/>
                    </a:cubicBezTo>
                    <a:lnTo>
                      <a:pt x="7908" y="135536"/>
                    </a:lnTo>
                    <a:cubicBezTo>
                      <a:pt x="7697" y="135024"/>
                      <a:pt x="7489" y="134511"/>
                      <a:pt x="7286" y="133999"/>
                    </a:cubicBezTo>
                    <a:close/>
                    <a:moveTo>
                      <a:pt x="8551" y="137059"/>
                    </a:moveTo>
                    <a:lnTo>
                      <a:pt x="8042" y="137280"/>
                    </a:lnTo>
                    <a:cubicBezTo>
                      <a:pt x="8260" y="137789"/>
                      <a:pt x="8485" y="138295"/>
                      <a:pt x="8714" y="138799"/>
                    </a:cubicBezTo>
                    <a:lnTo>
                      <a:pt x="9219" y="138570"/>
                    </a:lnTo>
                    <a:cubicBezTo>
                      <a:pt x="8994" y="138069"/>
                      <a:pt x="8769" y="137564"/>
                      <a:pt x="8551" y="137059"/>
                    </a:cubicBezTo>
                    <a:close/>
                    <a:moveTo>
                      <a:pt x="188022" y="137052"/>
                    </a:moveTo>
                    <a:cubicBezTo>
                      <a:pt x="187800" y="137564"/>
                      <a:pt x="187575" y="138069"/>
                      <a:pt x="187346" y="138574"/>
                    </a:cubicBezTo>
                    <a:lnTo>
                      <a:pt x="187851" y="138803"/>
                    </a:lnTo>
                    <a:cubicBezTo>
                      <a:pt x="188084" y="138295"/>
                      <a:pt x="188309" y="137785"/>
                      <a:pt x="188530" y="137273"/>
                    </a:cubicBezTo>
                    <a:lnTo>
                      <a:pt x="188022" y="137052"/>
                    </a:lnTo>
                    <a:close/>
                    <a:moveTo>
                      <a:pt x="9914" y="140071"/>
                    </a:moveTo>
                    <a:lnTo>
                      <a:pt x="9416" y="140307"/>
                    </a:lnTo>
                    <a:cubicBezTo>
                      <a:pt x="9652" y="140809"/>
                      <a:pt x="9892" y="141310"/>
                      <a:pt x="10139" y="141805"/>
                    </a:cubicBezTo>
                    <a:lnTo>
                      <a:pt x="10637" y="141561"/>
                    </a:lnTo>
                    <a:cubicBezTo>
                      <a:pt x="10393" y="141067"/>
                      <a:pt x="10153" y="140569"/>
                      <a:pt x="9914" y="140071"/>
                    </a:cubicBezTo>
                    <a:close/>
                    <a:moveTo>
                      <a:pt x="186648" y="140082"/>
                    </a:moveTo>
                    <a:cubicBezTo>
                      <a:pt x="186409" y="140584"/>
                      <a:pt x="186169" y="141085"/>
                      <a:pt x="185921" y="141579"/>
                    </a:cubicBezTo>
                    <a:lnTo>
                      <a:pt x="186419" y="141827"/>
                    </a:lnTo>
                    <a:cubicBezTo>
                      <a:pt x="186667" y="141329"/>
                      <a:pt x="186910" y="140827"/>
                      <a:pt x="187150" y="140322"/>
                    </a:cubicBezTo>
                    <a:lnTo>
                      <a:pt x="186648" y="140082"/>
                    </a:lnTo>
                    <a:close/>
                    <a:moveTo>
                      <a:pt x="11381" y="143036"/>
                    </a:moveTo>
                    <a:lnTo>
                      <a:pt x="10887" y="143291"/>
                    </a:lnTo>
                    <a:cubicBezTo>
                      <a:pt x="11142" y="143784"/>
                      <a:pt x="11403" y="144275"/>
                      <a:pt x="11665" y="144762"/>
                    </a:cubicBezTo>
                    <a:lnTo>
                      <a:pt x="12151" y="144500"/>
                    </a:lnTo>
                    <a:cubicBezTo>
                      <a:pt x="11890" y="144014"/>
                      <a:pt x="11636" y="143527"/>
                      <a:pt x="11381" y="143036"/>
                    </a:cubicBezTo>
                    <a:close/>
                    <a:moveTo>
                      <a:pt x="185173" y="143065"/>
                    </a:moveTo>
                    <a:cubicBezTo>
                      <a:pt x="184918" y="143556"/>
                      <a:pt x="184657" y="144046"/>
                      <a:pt x="184395" y="144537"/>
                    </a:cubicBezTo>
                    <a:lnTo>
                      <a:pt x="184886" y="144799"/>
                    </a:lnTo>
                    <a:cubicBezTo>
                      <a:pt x="185148" y="144308"/>
                      <a:pt x="185409" y="143814"/>
                      <a:pt x="185664" y="143320"/>
                    </a:cubicBezTo>
                    <a:lnTo>
                      <a:pt x="185173" y="143065"/>
                    </a:lnTo>
                    <a:close/>
                    <a:moveTo>
                      <a:pt x="12948" y="145951"/>
                    </a:moveTo>
                    <a:lnTo>
                      <a:pt x="12465" y="146223"/>
                    </a:lnTo>
                    <a:cubicBezTo>
                      <a:pt x="12737" y="146706"/>
                      <a:pt x="13013" y="147190"/>
                      <a:pt x="13289" y="147670"/>
                    </a:cubicBezTo>
                    <a:lnTo>
                      <a:pt x="13768" y="147390"/>
                    </a:lnTo>
                    <a:cubicBezTo>
                      <a:pt x="13493" y="146914"/>
                      <a:pt x="13220" y="146434"/>
                      <a:pt x="12948" y="145951"/>
                    </a:cubicBezTo>
                    <a:close/>
                    <a:moveTo>
                      <a:pt x="183596" y="145994"/>
                    </a:moveTo>
                    <a:cubicBezTo>
                      <a:pt x="183323" y="146477"/>
                      <a:pt x="183048" y="146957"/>
                      <a:pt x="182771" y="147437"/>
                    </a:cubicBezTo>
                    <a:lnTo>
                      <a:pt x="183251" y="147717"/>
                    </a:lnTo>
                    <a:cubicBezTo>
                      <a:pt x="183531" y="147234"/>
                      <a:pt x="183806" y="146750"/>
                      <a:pt x="184079" y="146263"/>
                    </a:cubicBezTo>
                    <a:lnTo>
                      <a:pt x="183596" y="145994"/>
                    </a:lnTo>
                    <a:close/>
                    <a:moveTo>
                      <a:pt x="14615" y="148814"/>
                    </a:moveTo>
                    <a:lnTo>
                      <a:pt x="14139" y="149101"/>
                    </a:lnTo>
                    <a:cubicBezTo>
                      <a:pt x="14430" y="149577"/>
                      <a:pt x="14721" y="150050"/>
                      <a:pt x="15015" y="150518"/>
                    </a:cubicBezTo>
                    <a:lnTo>
                      <a:pt x="15484" y="150224"/>
                    </a:lnTo>
                    <a:cubicBezTo>
                      <a:pt x="15190" y="149755"/>
                      <a:pt x="14902" y="149287"/>
                      <a:pt x="14615" y="148814"/>
                    </a:cubicBezTo>
                    <a:close/>
                    <a:moveTo>
                      <a:pt x="181921" y="148864"/>
                    </a:moveTo>
                    <a:cubicBezTo>
                      <a:pt x="181634" y="149341"/>
                      <a:pt x="181343" y="149810"/>
                      <a:pt x="181049" y="150278"/>
                    </a:cubicBezTo>
                    <a:lnTo>
                      <a:pt x="181517" y="150576"/>
                    </a:lnTo>
                    <a:cubicBezTo>
                      <a:pt x="181812" y="150104"/>
                      <a:pt x="182106" y="149632"/>
                      <a:pt x="182397" y="149156"/>
                    </a:cubicBezTo>
                    <a:lnTo>
                      <a:pt x="181921" y="148864"/>
                    </a:lnTo>
                    <a:close/>
                    <a:moveTo>
                      <a:pt x="16378" y="151619"/>
                    </a:moveTo>
                    <a:lnTo>
                      <a:pt x="15913" y="151921"/>
                    </a:lnTo>
                    <a:cubicBezTo>
                      <a:pt x="16218" y="152386"/>
                      <a:pt x="16523" y="152847"/>
                      <a:pt x="16835" y="153309"/>
                    </a:cubicBezTo>
                    <a:lnTo>
                      <a:pt x="17293" y="152996"/>
                    </a:lnTo>
                    <a:cubicBezTo>
                      <a:pt x="16985" y="152539"/>
                      <a:pt x="16679" y="152081"/>
                      <a:pt x="16378" y="151619"/>
                    </a:cubicBezTo>
                    <a:close/>
                    <a:moveTo>
                      <a:pt x="180148" y="151681"/>
                    </a:moveTo>
                    <a:cubicBezTo>
                      <a:pt x="179846" y="152143"/>
                      <a:pt x="179541" y="152604"/>
                      <a:pt x="179228" y="153062"/>
                    </a:cubicBezTo>
                    <a:lnTo>
                      <a:pt x="179686" y="153374"/>
                    </a:lnTo>
                    <a:cubicBezTo>
                      <a:pt x="179999" y="152913"/>
                      <a:pt x="180307" y="152448"/>
                      <a:pt x="180613" y="151982"/>
                    </a:cubicBezTo>
                    <a:lnTo>
                      <a:pt x="180148" y="151681"/>
                    </a:lnTo>
                    <a:close/>
                    <a:moveTo>
                      <a:pt x="18234" y="154359"/>
                    </a:moveTo>
                    <a:lnTo>
                      <a:pt x="17780" y="154679"/>
                    </a:lnTo>
                    <a:cubicBezTo>
                      <a:pt x="18100" y="155133"/>
                      <a:pt x="18424" y="155587"/>
                      <a:pt x="18751" y="156034"/>
                    </a:cubicBezTo>
                    <a:lnTo>
                      <a:pt x="19197" y="155707"/>
                    </a:lnTo>
                    <a:cubicBezTo>
                      <a:pt x="18874" y="155260"/>
                      <a:pt x="18554" y="154813"/>
                      <a:pt x="18234" y="154359"/>
                    </a:cubicBezTo>
                    <a:close/>
                    <a:moveTo>
                      <a:pt x="178283" y="154428"/>
                    </a:moveTo>
                    <a:cubicBezTo>
                      <a:pt x="177968" y="154882"/>
                      <a:pt x="177644" y="155333"/>
                      <a:pt x="177317" y="155780"/>
                    </a:cubicBezTo>
                    <a:lnTo>
                      <a:pt x="177767" y="156107"/>
                    </a:lnTo>
                    <a:cubicBezTo>
                      <a:pt x="178094" y="155656"/>
                      <a:pt x="178418" y="155202"/>
                      <a:pt x="178738" y="154748"/>
                    </a:cubicBezTo>
                    <a:lnTo>
                      <a:pt x="178283" y="154428"/>
                    </a:lnTo>
                    <a:close/>
                    <a:moveTo>
                      <a:pt x="20186" y="157040"/>
                    </a:moveTo>
                    <a:lnTo>
                      <a:pt x="19742" y="157375"/>
                    </a:lnTo>
                    <a:cubicBezTo>
                      <a:pt x="20077" y="157818"/>
                      <a:pt x="20415" y="158258"/>
                      <a:pt x="20756" y="158697"/>
                    </a:cubicBezTo>
                    <a:lnTo>
                      <a:pt x="21192" y="158356"/>
                    </a:lnTo>
                    <a:cubicBezTo>
                      <a:pt x="20854" y="157920"/>
                      <a:pt x="20517" y="157484"/>
                      <a:pt x="20186" y="157040"/>
                    </a:cubicBezTo>
                    <a:close/>
                    <a:moveTo>
                      <a:pt x="176328" y="157114"/>
                    </a:moveTo>
                    <a:cubicBezTo>
                      <a:pt x="175994" y="157557"/>
                      <a:pt x="175656" y="157996"/>
                      <a:pt x="175315" y="158432"/>
                    </a:cubicBezTo>
                    <a:lnTo>
                      <a:pt x="175754" y="158774"/>
                    </a:lnTo>
                    <a:cubicBezTo>
                      <a:pt x="176096" y="158335"/>
                      <a:pt x="176434" y="157891"/>
                      <a:pt x="176772" y="157448"/>
                    </a:cubicBezTo>
                    <a:lnTo>
                      <a:pt x="176328" y="157114"/>
                    </a:lnTo>
                    <a:close/>
                    <a:moveTo>
                      <a:pt x="22224" y="159653"/>
                    </a:moveTo>
                    <a:lnTo>
                      <a:pt x="21792" y="160002"/>
                    </a:lnTo>
                    <a:cubicBezTo>
                      <a:pt x="22140" y="160435"/>
                      <a:pt x="22494" y="160864"/>
                      <a:pt x="22853" y="161292"/>
                    </a:cubicBezTo>
                    <a:lnTo>
                      <a:pt x="23279" y="160936"/>
                    </a:lnTo>
                    <a:cubicBezTo>
                      <a:pt x="22922" y="160511"/>
                      <a:pt x="22573" y="160082"/>
                      <a:pt x="22224" y="159653"/>
                    </a:cubicBezTo>
                    <a:close/>
                    <a:moveTo>
                      <a:pt x="174283" y="159730"/>
                    </a:moveTo>
                    <a:cubicBezTo>
                      <a:pt x="173934" y="160158"/>
                      <a:pt x="173581" y="160587"/>
                      <a:pt x="173225" y="161013"/>
                    </a:cubicBezTo>
                    <a:lnTo>
                      <a:pt x="173651" y="161369"/>
                    </a:lnTo>
                    <a:cubicBezTo>
                      <a:pt x="174010" y="160943"/>
                      <a:pt x="174362" y="160511"/>
                      <a:pt x="174715" y="160079"/>
                    </a:cubicBezTo>
                    <a:lnTo>
                      <a:pt x="174283" y="159730"/>
                    </a:lnTo>
                    <a:close/>
                    <a:moveTo>
                      <a:pt x="24350" y="162197"/>
                    </a:moveTo>
                    <a:lnTo>
                      <a:pt x="23933" y="162561"/>
                    </a:lnTo>
                    <a:cubicBezTo>
                      <a:pt x="24295" y="162982"/>
                      <a:pt x="24663" y="163400"/>
                      <a:pt x="25033" y="163814"/>
                    </a:cubicBezTo>
                    <a:lnTo>
                      <a:pt x="25447" y="163443"/>
                    </a:lnTo>
                    <a:cubicBezTo>
                      <a:pt x="25077" y="163033"/>
                      <a:pt x="24713" y="162615"/>
                      <a:pt x="24350" y="162197"/>
                    </a:cubicBezTo>
                    <a:close/>
                    <a:moveTo>
                      <a:pt x="172150" y="162273"/>
                    </a:moveTo>
                    <a:cubicBezTo>
                      <a:pt x="171786" y="162692"/>
                      <a:pt x="171422" y="163109"/>
                      <a:pt x="171052" y="163520"/>
                    </a:cubicBezTo>
                    <a:lnTo>
                      <a:pt x="171463" y="163891"/>
                    </a:lnTo>
                    <a:cubicBezTo>
                      <a:pt x="171837" y="163477"/>
                      <a:pt x="172204" y="163058"/>
                      <a:pt x="172567" y="162637"/>
                    </a:cubicBezTo>
                    <a:lnTo>
                      <a:pt x="172150" y="162273"/>
                    </a:lnTo>
                    <a:close/>
                    <a:moveTo>
                      <a:pt x="26563" y="164668"/>
                    </a:moveTo>
                    <a:lnTo>
                      <a:pt x="26157" y="165046"/>
                    </a:lnTo>
                    <a:cubicBezTo>
                      <a:pt x="26534" y="165453"/>
                      <a:pt x="26915" y="165860"/>
                      <a:pt x="27301" y="166259"/>
                    </a:cubicBezTo>
                    <a:lnTo>
                      <a:pt x="27700" y="165878"/>
                    </a:lnTo>
                    <a:cubicBezTo>
                      <a:pt x="27319" y="165478"/>
                      <a:pt x="26941" y="165075"/>
                      <a:pt x="26563" y="164668"/>
                    </a:cubicBezTo>
                    <a:close/>
                    <a:moveTo>
                      <a:pt x="169933" y="164748"/>
                    </a:moveTo>
                    <a:cubicBezTo>
                      <a:pt x="169555" y="165151"/>
                      <a:pt x="169177" y="165555"/>
                      <a:pt x="168796" y="165954"/>
                    </a:cubicBezTo>
                    <a:lnTo>
                      <a:pt x="169195" y="166336"/>
                    </a:lnTo>
                    <a:cubicBezTo>
                      <a:pt x="169581" y="165936"/>
                      <a:pt x="169962" y="165533"/>
                      <a:pt x="170340" y="165122"/>
                    </a:cubicBezTo>
                    <a:lnTo>
                      <a:pt x="169933" y="164748"/>
                    </a:lnTo>
                    <a:close/>
                    <a:moveTo>
                      <a:pt x="28860" y="167066"/>
                    </a:moveTo>
                    <a:lnTo>
                      <a:pt x="28463" y="167455"/>
                    </a:lnTo>
                    <a:cubicBezTo>
                      <a:pt x="28856" y="167851"/>
                      <a:pt x="29252" y="168243"/>
                      <a:pt x="29648" y="168632"/>
                    </a:cubicBezTo>
                    <a:lnTo>
                      <a:pt x="30037" y="168236"/>
                    </a:lnTo>
                    <a:cubicBezTo>
                      <a:pt x="29641" y="167848"/>
                      <a:pt x="29248" y="167459"/>
                      <a:pt x="28860" y="167066"/>
                    </a:cubicBezTo>
                    <a:close/>
                    <a:moveTo>
                      <a:pt x="167637" y="167139"/>
                    </a:moveTo>
                    <a:cubicBezTo>
                      <a:pt x="167244" y="167532"/>
                      <a:pt x="166852" y="167920"/>
                      <a:pt x="166456" y="168309"/>
                    </a:cubicBezTo>
                    <a:lnTo>
                      <a:pt x="166844" y="168705"/>
                    </a:lnTo>
                    <a:cubicBezTo>
                      <a:pt x="167241" y="168317"/>
                      <a:pt x="167637" y="167928"/>
                      <a:pt x="168029" y="167532"/>
                    </a:cubicBezTo>
                    <a:lnTo>
                      <a:pt x="167637" y="167139"/>
                    </a:lnTo>
                    <a:close/>
                    <a:moveTo>
                      <a:pt x="31232" y="169381"/>
                    </a:moveTo>
                    <a:lnTo>
                      <a:pt x="30855" y="169788"/>
                    </a:lnTo>
                    <a:cubicBezTo>
                      <a:pt x="31258" y="170170"/>
                      <a:pt x="31665" y="170548"/>
                      <a:pt x="32075" y="170922"/>
                    </a:cubicBezTo>
                    <a:lnTo>
                      <a:pt x="32450" y="170511"/>
                    </a:lnTo>
                    <a:cubicBezTo>
                      <a:pt x="32043" y="170137"/>
                      <a:pt x="31636" y="169763"/>
                      <a:pt x="31232" y="169381"/>
                    </a:cubicBezTo>
                    <a:close/>
                    <a:moveTo>
                      <a:pt x="165257" y="169454"/>
                    </a:moveTo>
                    <a:cubicBezTo>
                      <a:pt x="164856" y="169835"/>
                      <a:pt x="164450" y="170209"/>
                      <a:pt x="164039" y="170580"/>
                    </a:cubicBezTo>
                    <a:lnTo>
                      <a:pt x="164413" y="170991"/>
                    </a:lnTo>
                    <a:cubicBezTo>
                      <a:pt x="164824" y="170616"/>
                      <a:pt x="165235" y="170239"/>
                      <a:pt x="165638" y="169860"/>
                    </a:cubicBezTo>
                    <a:lnTo>
                      <a:pt x="165257" y="169454"/>
                    </a:lnTo>
                    <a:close/>
                    <a:moveTo>
                      <a:pt x="33685" y="171619"/>
                    </a:moveTo>
                    <a:lnTo>
                      <a:pt x="33318" y="172034"/>
                    </a:lnTo>
                    <a:cubicBezTo>
                      <a:pt x="33736" y="172404"/>
                      <a:pt x="34158" y="172768"/>
                      <a:pt x="34583" y="173127"/>
                    </a:cubicBezTo>
                    <a:lnTo>
                      <a:pt x="34943" y="172706"/>
                    </a:lnTo>
                    <a:cubicBezTo>
                      <a:pt x="34521" y="172346"/>
                      <a:pt x="34103" y="171987"/>
                      <a:pt x="33685" y="171619"/>
                    </a:cubicBezTo>
                    <a:close/>
                    <a:moveTo>
                      <a:pt x="162803" y="171688"/>
                    </a:moveTo>
                    <a:cubicBezTo>
                      <a:pt x="162389" y="172052"/>
                      <a:pt x="161971" y="172416"/>
                      <a:pt x="161550" y="172771"/>
                    </a:cubicBezTo>
                    <a:lnTo>
                      <a:pt x="161910" y="173193"/>
                    </a:lnTo>
                    <a:cubicBezTo>
                      <a:pt x="162335" y="172833"/>
                      <a:pt x="162753" y="172470"/>
                      <a:pt x="163171" y="172103"/>
                    </a:cubicBezTo>
                    <a:lnTo>
                      <a:pt x="162803" y="171688"/>
                    </a:lnTo>
                    <a:close/>
                    <a:moveTo>
                      <a:pt x="36214" y="173774"/>
                    </a:moveTo>
                    <a:lnTo>
                      <a:pt x="35862" y="174199"/>
                    </a:lnTo>
                    <a:cubicBezTo>
                      <a:pt x="36290" y="174556"/>
                      <a:pt x="36723" y="174905"/>
                      <a:pt x="37159" y="175253"/>
                    </a:cubicBezTo>
                    <a:lnTo>
                      <a:pt x="37504" y="174817"/>
                    </a:lnTo>
                    <a:cubicBezTo>
                      <a:pt x="37072" y="174472"/>
                      <a:pt x="36639" y="174123"/>
                      <a:pt x="36214" y="173774"/>
                    </a:cubicBezTo>
                    <a:close/>
                    <a:moveTo>
                      <a:pt x="160278" y="173836"/>
                    </a:moveTo>
                    <a:cubicBezTo>
                      <a:pt x="159850" y="174185"/>
                      <a:pt x="159421" y="174534"/>
                      <a:pt x="158988" y="174875"/>
                    </a:cubicBezTo>
                    <a:lnTo>
                      <a:pt x="159333" y="175311"/>
                    </a:lnTo>
                    <a:cubicBezTo>
                      <a:pt x="159769" y="174967"/>
                      <a:pt x="160202" y="174618"/>
                      <a:pt x="160630" y="174264"/>
                    </a:cubicBezTo>
                    <a:lnTo>
                      <a:pt x="160278" y="173836"/>
                    </a:lnTo>
                    <a:close/>
                    <a:moveTo>
                      <a:pt x="38812" y="175842"/>
                    </a:moveTo>
                    <a:lnTo>
                      <a:pt x="38475" y="176282"/>
                    </a:lnTo>
                    <a:cubicBezTo>
                      <a:pt x="38918" y="176619"/>
                      <a:pt x="39361" y="176954"/>
                      <a:pt x="39808" y="177285"/>
                    </a:cubicBezTo>
                    <a:lnTo>
                      <a:pt x="40139" y="176842"/>
                    </a:lnTo>
                    <a:cubicBezTo>
                      <a:pt x="39696" y="176510"/>
                      <a:pt x="39252" y="176176"/>
                      <a:pt x="38812" y="175842"/>
                    </a:cubicBezTo>
                    <a:close/>
                    <a:moveTo>
                      <a:pt x="157680" y="175896"/>
                    </a:moveTo>
                    <a:cubicBezTo>
                      <a:pt x="157244" y="176231"/>
                      <a:pt x="156801" y="176565"/>
                      <a:pt x="156357" y="176892"/>
                    </a:cubicBezTo>
                    <a:lnTo>
                      <a:pt x="156688" y="177339"/>
                    </a:lnTo>
                    <a:cubicBezTo>
                      <a:pt x="157135" y="177008"/>
                      <a:pt x="157578" y="176674"/>
                      <a:pt x="158018" y="176336"/>
                    </a:cubicBezTo>
                    <a:lnTo>
                      <a:pt x="157680" y="175896"/>
                    </a:lnTo>
                    <a:close/>
                    <a:moveTo>
                      <a:pt x="41484" y="177818"/>
                    </a:moveTo>
                    <a:lnTo>
                      <a:pt x="41160" y="178269"/>
                    </a:lnTo>
                    <a:cubicBezTo>
                      <a:pt x="41610" y="178593"/>
                      <a:pt x="42068" y="178913"/>
                      <a:pt x="42526" y="179228"/>
                    </a:cubicBezTo>
                    <a:lnTo>
                      <a:pt x="42842" y="178774"/>
                    </a:lnTo>
                    <a:cubicBezTo>
                      <a:pt x="42385" y="178458"/>
                      <a:pt x="41930" y="178142"/>
                      <a:pt x="41484" y="177818"/>
                    </a:cubicBezTo>
                    <a:close/>
                    <a:moveTo>
                      <a:pt x="155016" y="177870"/>
                    </a:moveTo>
                    <a:cubicBezTo>
                      <a:pt x="154566" y="178189"/>
                      <a:pt x="154116" y="178506"/>
                      <a:pt x="153661" y="178818"/>
                    </a:cubicBezTo>
                    <a:lnTo>
                      <a:pt x="153973" y="179276"/>
                    </a:lnTo>
                    <a:cubicBezTo>
                      <a:pt x="154431" y="178960"/>
                      <a:pt x="154886" y="178643"/>
                      <a:pt x="155340" y="178320"/>
                    </a:cubicBezTo>
                    <a:lnTo>
                      <a:pt x="155016" y="177870"/>
                    </a:lnTo>
                    <a:close/>
                    <a:moveTo>
                      <a:pt x="44216" y="179705"/>
                    </a:moveTo>
                    <a:lnTo>
                      <a:pt x="43911" y="180166"/>
                    </a:lnTo>
                    <a:cubicBezTo>
                      <a:pt x="44372" y="180475"/>
                      <a:pt x="44837" y="180780"/>
                      <a:pt x="45310" y="181082"/>
                    </a:cubicBezTo>
                    <a:lnTo>
                      <a:pt x="45608" y="180613"/>
                    </a:lnTo>
                    <a:cubicBezTo>
                      <a:pt x="45142" y="180315"/>
                      <a:pt x="44677" y="180013"/>
                      <a:pt x="44216" y="179705"/>
                    </a:cubicBezTo>
                    <a:close/>
                    <a:moveTo>
                      <a:pt x="152288" y="179748"/>
                    </a:moveTo>
                    <a:cubicBezTo>
                      <a:pt x="151830" y="180053"/>
                      <a:pt x="151364" y="180355"/>
                      <a:pt x="150899" y="180653"/>
                    </a:cubicBezTo>
                    <a:lnTo>
                      <a:pt x="151201" y="181118"/>
                    </a:lnTo>
                    <a:cubicBezTo>
                      <a:pt x="151669" y="180820"/>
                      <a:pt x="152132" y="180515"/>
                      <a:pt x="152596" y="180210"/>
                    </a:cubicBezTo>
                    <a:lnTo>
                      <a:pt x="152288" y="179748"/>
                    </a:lnTo>
                    <a:close/>
                    <a:moveTo>
                      <a:pt x="47014" y="181499"/>
                    </a:moveTo>
                    <a:lnTo>
                      <a:pt x="46723" y="181972"/>
                    </a:lnTo>
                    <a:cubicBezTo>
                      <a:pt x="47196" y="182263"/>
                      <a:pt x="47676" y="182554"/>
                      <a:pt x="48151" y="182837"/>
                    </a:cubicBezTo>
                    <a:lnTo>
                      <a:pt x="48434" y="182361"/>
                    </a:lnTo>
                    <a:cubicBezTo>
                      <a:pt x="47959" y="182078"/>
                      <a:pt x="47486" y="181791"/>
                      <a:pt x="47014" y="181499"/>
                    </a:cubicBezTo>
                    <a:close/>
                    <a:moveTo>
                      <a:pt x="149497" y="181533"/>
                    </a:moveTo>
                    <a:cubicBezTo>
                      <a:pt x="149028" y="181823"/>
                      <a:pt x="148556" y="182110"/>
                      <a:pt x="148080" y="182390"/>
                    </a:cubicBezTo>
                    <a:lnTo>
                      <a:pt x="148363" y="182866"/>
                    </a:lnTo>
                    <a:cubicBezTo>
                      <a:pt x="148843" y="182583"/>
                      <a:pt x="149319" y="182296"/>
                      <a:pt x="149791" y="182004"/>
                    </a:cubicBezTo>
                    <a:lnTo>
                      <a:pt x="149497" y="181533"/>
                    </a:lnTo>
                    <a:close/>
                    <a:moveTo>
                      <a:pt x="49873" y="183197"/>
                    </a:moveTo>
                    <a:lnTo>
                      <a:pt x="49598" y="183680"/>
                    </a:lnTo>
                    <a:cubicBezTo>
                      <a:pt x="50081" y="183956"/>
                      <a:pt x="50567" y="184228"/>
                      <a:pt x="51055" y="184498"/>
                    </a:cubicBezTo>
                    <a:lnTo>
                      <a:pt x="51324" y="184010"/>
                    </a:lnTo>
                    <a:cubicBezTo>
                      <a:pt x="50837" y="183742"/>
                      <a:pt x="50353" y="183473"/>
                      <a:pt x="49873" y="183197"/>
                    </a:cubicBezTo>
                    <a:close/>
                    <a:moveTo>
                      <a:pt x="146651" y="183222"/>
                    </a:moveTo>
                    <a:cubicBezTo>
                      <a:pt x="146172" y="183495"/>
                      <a:pt x="145688" y="183767"/>
                      <a:pt x="145205" y="184032"/>
                    </a:cubicBezTo>
                    <a:lnTo>
                      <a:pt x="145470" y="184520"/>
                    </a:lnTo>
                    <a:cubicBezTo>
                      <a:pt x="145961" y="184250"/>
                      <a:pt x="146445" y="183978"/>
                      <a:pt x="146924" y="183705"/>
                    </a:cubicBezTo>
                    <a:lnTo>
                      <a:pt x="146651" y="183222"/>
                    </a:lnTo>
                    <a:close/>
                    <a:moveTo>
                      <a:pt x="52788" y="184799"/>
                    </a:moveTo>
                    <a:lnTo>
                      <a:pt x="52530" y="185290"/>
                    </a:lnTo>
                    <a:cubicBezTo>
                      <a:pt x="53021" y="185548"/>
                      <a:pt x="53519" y="185806"/>
                      <a:pt x="54016" y="186056"/>
                    </a:cubicBezTo>
                    <a:lnTo>
                      <a:pt x="54267" y="185563"/>
                    </a:lnTo>
                    <a:cubicBezTo>
                      <a:pt x="53769" y="185311"/>
                      <a:pt x="53279" y="185057"/>
                      <a:pt x="52788" y="184799"/>
                    </a:cubicBezTo>
                    <a:close/>
                    <a:moveTo>
                      <a:pt x="143748" y="184813"/>
                    </a:moveTo>
                    <a:cubicBezTo>
                      <a:pt x="143261" y="185072"/>
                      <a:pt x="142770" y="185323"/>
                      <a:pt x="142277" y="185573"/>
                    </a:cubicBezTo>
                    <a:lnTo>
                      <a:pt x="142527" y="186068"/>
                    </a:lnTo>
                    <a:cubicBezTo>
                      <a:pt x="143022" y="185816"/>
                      <a:pt x="143515" y="185563"/>
                      <a:pt x="144006" y="185304"/>
                    </a:cubicBezTo>
                    <a:lnTo>
                      <a:pt x="143748" y="184813"/>
                    </a:lnTo>
                    <a:close/>
                    <a:moveTo>
                      <a:pt x="55756" y="186296"/>
                    </a:moveTo>
                    <a:lnTo>
                      <a:pt x="55513" y="186797"/>
                    </a:lnTo>
                    <a:cubicBezTo>
                      <a:pt x="56018" y="187041"/>
                      <a:pt x="56520" y="187277"/>
                      <a:pt x="57029" y="187513"/>
                    </a:cubicBezTo>
                    <a:lnTo>
                      <a:pt x="57261" y="187009"/>
                    </a:lnTo>
                    <a:cubicBezTo>
                      <a:pt x="56756" y="186776"/>
                      <a:pt x="56254" y="186539"/>
                      <a:pt x="55756" y="186296"/>
                    </a:cubicBezTo>
                    <a:close/>
                    <a:moveTo>
                      <a:pt x="140794" y="186307"/>
                    </a:moveTo>
                    <a:cubicBezTo>
                      <a:pt x="140300" y="186547"/>
                      <a:pt x="139802" y="186784"/>
                      <a:pt x="139300" y="187012"/>
                    </a:cubicBezTo>
                    <a:lnTo>
                      <a:pt x="139533" y="187517"/>
                    </a:lnTo>
                    <a:cubicBezTo>
                      <a:pt x="140035" y="187285"/>
                      <a:pt x="140536" y="187049"/>
                      <a:pt x="141038" y="186805"/>
                    </a:cubicBezTo>
                    <a:lnTo>
                      <a:pt x="140794" y="186307"/>
                    </a:lnTo>
                    <a:close/>
                    <a:moveTo>
                      <a:pt x="137792" y="187695"/>
                    </a:moveTo>
                    <a:cubicBezTo>
                      <a:pt x="137291" y="187917"/>
                      <a:pt x="136786" y="188139"/>
                      <a:pt x="136277" y="188353"/>
                    </a:cubicBezTo>
                    <a:lnTo>
                      <a:pt x="136491" y="188862"/>
                    </a:lnTo>
                    <a:cubicBezTo>
                      <a:pt x="137004" y="188647"/>
                      <a:pt x="137513" y="188426"/>
                      <a:pt x="138017" y="188204"/>
                    </a:cubicBezTo>
                    <a:lnTo>
                      <a:pt x="137792" y="187695"/>
                    </a:lnTo>
                    <a:close/>
                    <a:moveTo>
                      <a:pt x="58777" y="187695"/>
                    </a:moveTo>
                    <a:lnTo>
                      <a:pt x="58551" y="188204"/>
                    </a:lnTo>
                    <a:cubicBezTo>
                      <a:pt x="59063" y="188429"/>
                      <a:pt x="59572" y="188651"/>
                      <a:pt x="60088" y="188869"/>
                    </a:cubicBezTo>
                    <a:lnTo>
                      <a:pt x="60303" y="188357"/>
                    </a:lnTo>
                    <a:cubicBezTo>
                      <a:pt x="59793" y="188142"/>
                      <a:pt x="59285" y="187921"/>
                      <a:pt x="58777" y="187695"/>
                    </a:cubicBezTo>
                    <a:close/>
                    <a:moveTo>
                      <a:pt x="134747" y="188981"/>
                    </a:moveTo>
                    <a:cubicBezTo>
                      <a:pt x="134235" y="189189"/>
                      <a:pt x="133719" y="189392"/>
                      <a:pt x="133203" y="189588"/>
                    </a:cubicBezTo>
                    <a:lnTo>
                      <a:pt x="133403" y="190108"/>
                    </a:lnTo>
                    <a:cubicBezTo>
                      <a:pt x="133922" y="189908"/>
                      <a:pt x="134438" y="189705"/>
                      <a:pt x="134955" y="189498"/>
                    </a:cubicBezTo>
                    <a:lnTo>
                      <a:pt x="134747" y="188981"/>
                    </a:lnTo>
                    <a:close/>
                    <a:moveTo>
                      <a:pt x="61843" y="188993"/>
                    </a:moveTo>
                    <a:lnTo>
                      <a:pt x="61636" y="189504"/>
                    </a:lnTo>
                    <a:cubicBezTo>
                      <a:pt x="62152" y="189712"/>
                      <a:pt x="62671" y="189919"/>
                      <a:pt x="63195" y="190115"/>
                    </a:cubicBezTo>
                    <a:lnTo>
                      <a:pt x="63391" y="189600"/>
                    </a:lnTo>
                    <a:cubicBezTo>
                      <a:pt x="62875" y="189400"/>
                      <a:pt x="62356" y="189199"/>
                      <a:pt x="61843" y="188993"/>
                    </a:cubicBezTo>
                    <a:close/>
                    <a:moveTo>
                      <a:pt x="131648" y="190170"/>
                    </a:moveTo>
                    <a:cubicBezTo>
                      <a:pt x="131128" y="190355"/>
                      <a:pt x="130608" y="190541"/>
                      <a:pt x="130081" y="190722"/>
                    </a:cubicBezTo>
                    <a:lnTo>
                      <a:pt x="130264" y="191245"/>
                    </a:lnTo>
                    <a:cubicBezTo>
                      <a:pt x="130790" y="191064"/>
                      <a:pt x="131314" y="190878"/>
                      <a:pt x="131837" y="190690"/>
                    </a:cubicBezTo>
                    <a:lnTo>
                      <a:pt x="131648" y="190170"/>
                    </a:lnTo>
                    <a:close/>
                    <a:moveTo>
                      <a:pt x="64954" y="190180"/>
                    </a:moveTo>
                    <a:lnTo>
                      <a:pt x="64764" y="190700"/>
                    </a:lnTo>
                    <a:cubicBezTo>
                      <a:pt x="65288" y="190893"/>
                      <a:pt x="65815" y="191079"/>
                      <a:pt x="66346" y="191260"/>
                    </a:cubicBezTo>
                    <a:lnTo>
                      <a:pt x="66523" y="190737"/>
                    </a:lnTo>
                    <a:cubicBezTo>
                      <a:pt x="65997" y="190555"/>
                      <a:pt x="65473" y="190370"/>
                      <a:pt x="64954" y="190180"/>
                    </a:cubicBezTo>
                    <a:close/>
                    <a:moveTo>
                      <a:pt x="128512" y="191245"/>
                    </a:moveTo>
                    <a:cubicBezTo>
                      <a:pt x="127985" y="191416"/>
                      <a:pt x="127458" y="191584"/>
                      <a:pt x="126928" y="191747"/>
                    </a:cubicBezTo>
                    <a:lnTo>
                      <a:pt x="127091" y="192278"/>
                    </a:lnTo>
                    <a:cubicBezTo>
                      <a:pt x="127621" y="192114"/>
                      <a:pt x="128152" y="191946"/>
                      <a:pt x="128682" y="191776"/>
                    </a:cubicBezTo>
                    <a:lnTo>
                      <a:pt x="128512" y="191245"/>
                    </a:lnTo>
                    <a:close/>
                    <a:moveTo>
                      <a:pt x="68105" y="191264"/>
                    </a:moveTo>
                    <a:lnTo>
                      <a:pt x="67934" y="191790"/>
                    </a:lnTo>
                    <a:cubicBezTo>
                      <a:pt x="68464" y="191961"/>
                      <a:pt x="68998" y="192129"/>
                      <a:pt x="69532" y="192295"/>
                    </a:cubicBezTo>
                    <a:lnTo>
                      <a:pt x="69692" y="191761"/>
                    </a:lnTo>
                    <a:cubicBezTo>
                      <a:pt x="69162" y="191602"/>
                      <a:pt x="68631" y="191434"/>
                      <a:pt x="68105" y="191264"/>
                    </a:cubicBezTo>
                    <a:close/>
                    <a:moveTo>
                      <a:pt x="125336" y="192219"/>
                    </a:moveTo>
                    <a:cubicBezTo>
                      <a:pt x="124805" y="192372"/>
                      <a:pt x="124271" y="192521"/>
                      <a:pt x="123737" y="192666"/>
                    </a:cubicBezTo>
                    <a:lnTo>
                      <a:pt x="123882" y="193200"/>
                    </a:lnTo>
                    <a:cubicBezTo>
                      <a:pt x="124421" y="193055"/>
                      <a:pt x="124954" y="192906"/>
                      <a:pt x="125492" y="192753"/>
                    </a:cubicBezTo>
                    <a:lnTo>
                      <a:pt x="125336" y="192219"/>
                    </a:lnTo>
                    <a:close/>
                    <a:moveTo>
                      <a:pt x="71283" y="192234"/>
                    </a:moveTo>
                    <a:lnTo>
                      <a:pt x="71131" y="192768"/>
                    </a:lnTo>
                    <a:cubicBezTo>
                      <a:pt x="71665" y="192921"/>
                      <a:pt x="72203" y="193070"/>
                      <a:pt x="72741" y="193215"/>
                    </a:cubicBezTo>
                    <a:lnTo>
                      <a:pt x="72883" y="192677"/>
                    </a:lnTo>
                    <a:cubicBezTo>
                      <a:pt x="72348" y="192535"/>
                      <a:pt x="71814" y="192387"/>
                      <a:pt x="71283" y="192234"/>
                    </a:cubicBezTo>
                    <a:close/>
                    <a:moveTo>
                      <a:pt x="122131" y="193080"/>
                    </a:moveTo>
                    <a:cubicBezTo>
                      <a:pt x="121597" y="193215"/>
                      <a:pt x="121059" y="193346"/>
                      <a:pt x="120518" y="193469"/>
                    </a:cubicBezTo>
                    <a:lnTo>
                      <a:pt x="120644" y="194011"/>
                    </a:lnTo>
                    <a:cubicBezTo>
                      <a:pt x="121186" y="193883"/>
                      <a:pt x="121727" y="193753"/>
                      <a:pt x="122266" y="193618"/>
                    </a:cubicBezTo>
                    <a:lnTo>
                      <a:pt x="122131" y="193080"/>
                    </a:lnTo>
                    <a:close/>
                    <a:moveTo>
                      <a:pt x="74488" y="193095"/>
                    </a:moveTo>
                    <a:lnTo>
                      <a:pt x="74354" y="193633"/>
                    </a:lnTo>
                    <a:cubicBezTo>
                      <a:pt x="74896" y="193767"/>
                      <a:pt x="75437" y="193898"/>
                      <a:pt x="75979" y="194025"/>
                    </a:cubicBezTo>
                    <a:lnTo>
                      <a:pt x="76102" y="193484"/>
                    </a:lnTo>
                    <a:cubicBezTo>
                      <a:pt x="75565" y="193357"/>
                      <a:pt x="75026" y="193229"/>
                      <a:pt x="74488" y="193095"/>
                    </a:cubicBezTo>
                    <a:close/>
                    <a:moveTo>
                      <a:pt x="118900" y="193833"/>
                    </a:moveTo>
                    <a:cubicBezTo>
                      <a:pt x="118359" y="193949"/>
                      <a:pt x="117818" y="194061"/>
                      <a:pt x="117273" y="194167"/>
                    </a:cubicBezTo>
                    <a:lnTo>
                      <a:pt x="117382" y="194712"/>
                    </a:lnTo>
                    <a:cubicBezTo>
                      <a:pt x="117927" y="194603"/>
                      <a:pt x="118472" y="194494"/>
                      <a:pt x="119017" y="194378"/>
                    </a:cubicBezTo>
                    <a:lnTo>
                      <a:pt x="118900" y="193833"/>
                    </a:lnTo>
                    <a:close/>
                    <a:moveTo>
                      <a:pt x="77723" y="193843"/>
                    </a:moveTo>
                    <a:lnTo>
                      <a:pt x="77606" y="194388"/>
                    </a:lnTo>
                    <a:cubicBezTo>
                      <a:pt x="78151" y="194505"/>
                      <a:pt x="78696" y="194614"/>
                      <a:pt x="79241" y="194723"/>
                    </a:cubicBezTo>
                    <a:lnTo>
                      <a:pt x="79347" y="194178"/>
                    </a:lnTo>
                    <a:cubicBezTo>
                      <a:pt x="78805" y="194073"/>
                      <a:pt x="78265" y="193960"/>
                      <a:pt x="77723" y="193843"/>
                    </a:cubicBezTo>
                    <a:close/>
                    <a:moveTo>
                      <a:pt x="115645" y="194475"/>
                    </a:moveTo>
                    <a:cubicBezTo>
                      <a:pt x="115100" y="194571"/>
                      <a:pt x="114554" y="194665"/>
                      <a:pt x="114006" y="194752"/>
                    </a:cubicBezTo>
                    <a:lnTo>
                      <a:pt x="114097" y="195300"/>
                    </a:lnTo>
                    <a:cubicBezTo>
                      <a:pt x="114645" y="195210"/>
                      <a:pt x="115194" y="195119"/>
                      <a:pt x="115739" y="195021"/>
                    </a:cubicBezTo>
                    <a:lnTo>
                      <a:pt x="115645" y="194475"/>
                    </a:lnTo>
                    <a:close/>
                    <a:moveTo>
                      <a:pt x="80979" y="194483"/>
                    </a:moveTo>
                    <a:lnTo>
                      <a:pt x="80884" y="195032"/>
                    </a:lnTo>
                    <a:cubicBezTo>
                      <a:pt x="81429" y="195130"/>
                      <a:pt x="81978" y="195221"/>
                      <a:pt x="82527" y="195308"/>
                    </a:cubicBezTo>
                    <a:lnTo>
                      <a:pt x="82617" y="194763"/>
                    </a:lnTo>
                    <a:cubicBezTo>
                      <a:pt x="82069" y="194676"/>
                      <a:pt x="81524" y="194581"/>
                      <a:pt x="80979" y="194483"/>
                    </a:cubicBezTo>
                    <a:close/>
                    <a:moveTo>
                      <a:pt x="112367" y="195003"/>
                    </a:moveTo>
                    <a:cubicBezTo>
                      <a:pt x="111822" y="195082"/>
                      <a:pt x="111274" y="195159"/>
                      <a:pt x="110724" y="195228"/>
                    </a:cubicBezTo>
                    <a:lnTo>
                      <a:pt x="110794" y="195777"/>
                    </a:lnTo>
                    <a:cubicBezTo>
                      <a:pt x="111346" y="195708"/>
                      <a:pt x="111898" y="195631"/>
                      <a:pt x="112447" y="195555"/>
                    </a:cubicBezTo>
                    <a:lnTo>
                      <a:pt x="112367" y="195003"/>
                    </a:lnTo>
                    <a:close/>
                    <a:moveTo>
                      <a:pt x="84256" y="195014"/>
                    </a:moveTo>
                    <a:lnTo>
                      <a:pt x="84177" y="195562"/>
                    </a:lnTo>
                    <a:cubicBezTo>
                      <a:pt x="84729" y="195639"/>
                      <a:pt x="85277" y="195715"/>
                      <a:pt x="85830" y="195784"/>
                    </a:cubicBezTo>
                    <a:lnTo>
                      <a:pt x="85902" y="195235"/>
                    </a:lnTo>
                    <a:cubicBezTo>
                      <a:pt x="85350" y="195163"/>
                      <a:pt x="84801" y="195090"/>
                      <a:pt x="84256" y="195014"/>
                    </a:cubicBezTo>
                    <a:close/>
                    <a:moveTo>
                      <a:pt x="109075" y="195421"/>
                    </a:moveTo>
                    <a:cubicBezTo>
                      <a:pt x="108526" y="195483"/>
                      <a:pt x="107974" y="195537"/>
                      <a:pt x="107425" y="195592"/>
                    </a:cubicBezTo>
                    <a:lnTo>
                      <a:pt x="107476" y="196144"/>
                    </a:lnTo>
                    <a:cubicBezTo>
                      <a:pt x="108029" y="196089"/>
                      <a:pt x="108584" y="196035"/>
                      <a:pt x="109137" y="195973"/>
                    </a:cubicBezTo>
                    <a:lnTo>
                      <a:pt x="109075" y="195421"/>
                    </a:lnTo>
                    <a:close/>
                    <a:moveTo>
                      <a:pt x="87548" y="195428"/>
                    </a:moveTo>
                    <a:lnTo>
                      <a:pt x="87491" y="195980"/>
                    </a:lnTo>
                    <a:cubicBezTo>
                      <a:pt x="88043" y="196038"/>
                      <a:pt x="88595" y="196097"/>
                      <a:pt x="89151" y="196147"/>
                    </a:cubicBezTo>
                    <a:lnTo>
                      <a:pt x="89202" y="195595"/>
                    </a:lnTo>
                    <a:cubicBezTo>
                      <a:pt x="88650" y="195544"/>
                      <a:pt x="88098" y="195490"/>
                      <a:pt x="87548" y="195428"/>
                    </a:cubicBezTo>
                    <a:close/>
                    <a:moveTo>
                      <a:pt x="105768" y="195730"/>
                    </a:moveTo>
                    <a:cubicBezTo>
                      <a:pt x="105219" y="195770"/>
                      <a:pt x="104667" y="195805"/>
                      <a:pt x="104115" y="195842"/>
                    </a:cubicBezTo>
                    <a:lnTo>
                      <a:pt x="104148" y="196394"/>
                    </a:lnTo>
                    <a:cubicBezTo>
                      <a:pt x="104703" y="196362"/>
                      <a:pt x="105260" y="196325"/>
                      <a:pt x="105812" y="196282"/>
                    </a:cubicBezTo>
                    <a:lnTo>
                      <a:pt x="105768" y="195730"/>
                    </a:lnTo>
                    <a:close/>
                    <a:moveTo>
                      <a:pt x="90855" y="195733"/>
                    </a:moveTo>
                    <a:lnTo>
                      <a:pt x="90811" y="196285"/>
                    </a:lnTo>
                    <a:cubicBezTo>
                      <a:pt x="91368" y="196329"/>
                      <a:pt x="91920" y="196365"/>
                      <a:pt x="92475" y="196398"/>
                    </a:cubicBezTo>
                    <a:lnTo>
                      <a:pt x="92509" y="195842"/>
                    </a:lnTo>
                    <a:cubicBezTo>
                      <a:pt x="91957" y="195813"/>
                      <a:pt x="91404" y="195773"/>
                      <a:pt x="90855" y="195733"/>
                    </a:cubicBezTo>
                    <a:close/>
                    <a:moveTo>
                      <a:pt x="102458" y="195922"/>
                    </a:moveTo>
                    <a:cubicBezTo>
                      <a:pt x="101905" y="195948"/>
                      <a:pt x="101357" y="195966"/>
                      <a:pt x="100801" y="195980"/>
                    </a:cubicBezTo>
                    <a:lnTo>
                      <a:pt x="100815" y="196533"/>
                    </a:lnTo>
                    <a:cubicBezTo>
                      <a:pt x="101371" y="196521"/>
                      <a:pt x="101927" y="196500"/>
                      <a:pt x="102479" y="196478"/>
                    </a:cubicBezTo>
                    <a:lnTo>
                      <a:pt x="102458" y="195922"/>
                    </a:lnTo>
                    <a:close/>
                    <a:moveTo>
                      <a:pt x="94166" y="195926"/>
                    </a:moveTo>
                    <a:lnTo>
                      <a:pt x="94144" y="196481"/>
                    </a:lnTo>
                    <a:cubicBezTo>
                      <a:pt x="94699" y="196503"/>
                      <a:pt x="95256" y="196521"/>
                      <a:pt x="95811" y="196536"/>
                    </a:cubicBezTo>
                    <a:lnTo>
                      <a:pt x="95826" y="195980"/>
                    </a:lnTo>
                    <a:cubicBezTo>
                      <a:pt x="95271" y="195966"/>
                      <a:pt x="94718" y="195948"/>
                      <a:pt x="94166" y="195926"/>
                    </a:cubicBezTo>
                    <a:close/>
                    <a:moveTo>
                      <a:pt x="97483" y="196010"/>
                    </a:moveTo>
                    <a:lnTo>
                      <a:pt x="97480" y="196562"/>
                    </a:lnTo>
                    <a:cubicBezTo>
                      <a:pt x="97748" y="196565"/>
                      <a:pt x="98018" y="196565"/>
                      <a:pt x="98283" y="196565"/>
                    </a:cubicBezTo>
                    <a:cubicBezTo>
                      <a:pt x="98573" y="196565"/>
                      <a:pt x="98860" y="196565"/>
                      <a:pt x="99151" y="196562"/>
                    </a:cubicBezTo>
                    <a:lnTo>
                      <a:pt x="99144" y="196010"/>
                    </a:lnTo>
                    <a:cubicBezTo>
                      <a:pt x="98868" y="196011"/>
                      <a:pt x="98591" y="196012"/>
                      <a:pt x="98315" y="196012"/>
                    </a:cubicBezTo>
                    <a:cubicBezTo>
                      <a:pt x="98038" y="196012"/>
                      <a:pt x="97761" y="196011"/>
                      <a:pt x="97483" y="19601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9"/>
              <p:cNvSpPr/>
              <p:nvPr/>
            </p:nvSpPr>
            <p:spPr>
              <a:xfrm>
                <a:off x="3489764" y="1792010"/>
                <a:ext cx="2023223" cy="2553229"/>
              </a:xfrm>
              <a:custGeom>
                <a:rect b="b" l="l" r="r" t="t"/>
                <a:pathLst>
                  <a:path extrusionOk="0" h="168391" w="133436">
                    <a:moveTo>
                      <a:pt x="73535" y="0"/>
                    </a:moveTo>
                    <a:cubicBezTo>
                      <a:pt x="48541" y="0"/>
                      <a:pt x="27206" y="15617"/>
                      <a:pt x="18721" y="37619"/>
                    </a:cubicBezTo>
                    <a:lnTo>
                      <a:pt x="18717" y="37604"/>
                    </a:lnTo>
                    <a:lnTo>
                      <a:pt x="18521" y="38127"/>
                    </a:lnTo>
                    <a:cubicBezTo>
                      <a:pt x="18427" y="38382"/>
                      <a:pt x="18332" y="38632"/>
                      <a:pt x="18241" y="38887"/>
                    </a:cubicBezTo>
                    <a:lnTo>
                      <a:pt x="0" y="88328"/>
                    </a:lnTo>
                    <a:lnTo>
                      <a:pt x="14793" y="88328"/>
                    </a:lnTo>
                    <a:lnTo>
                      <a:pt x="15665" y="121392"/>
                    </a:lnTo>
                    <a:cubicBezTo>
                      <a:pt x="15665" y="123687"/>
                      <a:pt x="17527" y="125525"/>
                      <a:pt x="19798" y="125525"/>
                    </a:cubicBezTo>
                    <a:cubicBezTo>
                      <a:pt x="19871" y="125525"/>
                      <a:pt x="19945" y="125523"/>
                      <a:pt x="20019" y="125519"/>
                    </a:cubicBezTo>
                    <a:lnTo>
                      <a:pt x="56094" y="123347"/>
                    </a:lnTo>
                    <a:cubicBezTo>
                      <a:pt x="56161" y="123343"/>
                      <a:pt x="56228" y="123342"/>
                      <a:pt x="56294" y="123342"/>
                    </a:cubicBezTo>
                    <a:cubicBezTo>
                      <a:pt x="58353" y="123342"/>
                      <a:pt x="60048" y="125013"/>
                      <a:pt x="60048" y="127097"/>
                    </a:cubicBezTo>
                    <a:lnTo>
                      <a:pt x="48180" y="168391"/>
                    </a:lnTo>
                    <a:lnTo>
                      <a:pt x="115906" y="168391"/>
                    </a:lnTo>
                    <a:lnTo>
                      <a:pt x="130754" y="66405"/>
                    </a:lnTo>
                    <a:cubicBezTo>
                      <a:pt x="133435" y="47982"/>
                      <a:pt x="127545" y="29214"/>
                      <a:pt x="114409" y="16016"/>
                    </a:cubicBezTo>
                    <a:cubicBezTo>
                      <a:pt x="110045" y="11634"/>
                      <a:pt x="105121" y="8069"/>
                      <a:pt x="99907" y="5765"/>
                    </a:cubicBezTo>
                    <a:cubicBezTo>
                      <a:pt x="90934" y="1802"/>
                      <a:pt x="82024" y="0"/>
                      <a:pt x="73535" y="0"/>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 name="Google Shape;323;p29"/>
            <p:cNvSpPr/>
            <p:nvPr/>
          </p:nvSpPr>
          <p:spPr>
            <a:xfrm>
              <a:off x="4238329" y="2271103"/>
              <a:ext cx="629289" cy="629320"/>
            </a:xfrm>
            <a:custGeom>
              <a:rect b="b" l="l" r="r" t="t"/>
              <a:pathLst>
                <a:path extrusionOk="0" h="41505" w="41503">
                  <a:moveTo>
                    <a:pt x="20753" y="0"/>
                  </a:moveTo>
                  <a:cubicBezTo>
                    <a:pt x="9292" y="0"/>
                    <a:pt x="1" y="9291"/>
                    <a:pt x="1" y="20752"/>
                  </a:cubicBezTo>
                  <a:cubicBezTo>
                    <a:pt x="1" y="32213"/>
                    <a:pt x="9292" y="41504"/>
                    <a:pt x="20753" y="41504"/>
                  </a:cubicBezTo>
                  <a:cubicBezTo>
                    <a:pt x="32214" y="41504"/>
                    <a:pt x="41502" y="32213"/>
                    <a:pt x="41502" y="20752"/>
                  </a:cubicBezTo>
                  <a:cubicBezTo>
                    <a:pt x="41502" y="9291"/>
                    <a:pt x="32214" y="0"/>
                    <a:pt x="20753" y="0"/>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4" name="Google Shape;324;p29"/>
            <p:cNvGrpSpPr/>
            <p:nvPr/>
          </p:nvGrpSpPr>
          <p:grpSpPr>
            <a:xfrm>
              <a:off x="2839670" y="1436499"/>
              <a:ext cx="3466949" cy="1580071"/>
              <a:chOff x="2839670" y="1436499"/>
              <a:chExt cx="3466949" cy="1580071"/>
            </a:xfrm>
          </p:grpSpPr>
          <p:grpSp>
            <p:nvGrpSpPr>
              <p:cNvPr id="325" name="Google Shape;325;p29"/>
              <p:cNvGrpSpPr/>
              <p:nvPr/>
            </p:nvGrpSpPr>
            <p:grpSpPr>
              <a:xfrm>
                <a:off x="5862051" y="2364924"/>
                <a:ext cx="444568" cy="444594"/>
                <a:chOff x="716788" y="3258750"/>
                <a:chExt cx="679456" cy="679288"/>
              </a:xfrm>
            </p:grpSpPr>
            <p:sp>
              <p:nvSpPr>
                <p:cNvPr id="326" name="Google Shape;326;p29"/>
                <p:cNvSpPr/>
                <p:nvPr/>
              </p:nvSpPr>
              <p:spPr>
                <a:xfrm>
                  <a:off x="716788" y="3258750"/>
                  <a:ext cx="679456" cy="196219"/>
                </a:xfrm>
                <a:custGeom>
                  <a:rect b="b" l="l" r="r" t="t"/>
                  <a:pathLst>
                    <a:path extrusionOk="0" h="5904" w="20444">
                      <a:moveTo>
                        <a:pt x="0" y="0"/>
                      </a:moveTo>
                      <a:lnTo>
                        <a:pt x="0" y="5904"/>
                      </a:lnTo>
                      <a:lnTo>
                        <a:pt x="20443" y="5904"/>
                      </a:lnTo>
                      <a:lnTo>
                        <a:pt x="204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9"/>
                <p:cNvSpPr/>
                <p:nvPr/>
              </p:nvSpPr>
              <p:spPr>
                <a:xfrm>
                  <a:off x="716788" y="3741819"/>
                  <a:ext cx="679456" cy="196219"/>
                </a:xfrm>
                <a:custGeom>
                  <a:rect b="b" l="l" r="r" t="t"/>
                  <a:pathLst>
                    <a:path extrusionOk="0" h="5904" w="20444">
                      <a:moveTo>
                        <a:pt x="0" y="1"/>
                      </a:moveTo>
                      <a:lnTo>
                        <a:pt x="0" y="5903"/>
                      </a:lnTo>
                      <a:lnTo>
                        <a:pt x="20443" y="5903"/>
                      </a:lnTo>
                      <a:lnTo>
                        <a:pt x="204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29"/>
              <p:cNvSpPr/>
              <p:nvPr/>
            </p:nvSpPr>
            <p:spPr>
              <a:xfrm>
                <a:off x="4122203" y="2154992"/>
                <a:ext cx="861548" cy="861579"/>
              </a:xfrm>
              <a:custGeom>
                <a:rect b="b" l="l" r="r" t="t"/>
                <a:pathLst>
                  <a:path extrusionOk="0" h="56823" w="56821">
                    <a:moveTo>
                      <a:pt x="28412" y="12051"/>
                    </a:moveTo>
                    <a:cubicBezTo>
                      <a:pt x="37445" y="12051"/>
                      <a:pt x="44768" y="19376"/>
                      <a:pt x="44768" y="28410"/>
                    </a:cubicBezTo>
                    <a:cubicBezTo>
                      <a:pt x="44768" y="37444"/>
                      <a:pt x="37445" y="44770"/>
                      <a:pt x="28412" y="44770"/>
                    </a:cubicBezTo>
                    <a:cubicBezTo>
                      <a:pt x="19379" y="44770"/>
                      <a:pt x="12053" y="37444"/>
                      <a:pt x="12053" y="28410"/>
                    </a:cubicBezTo>
                    <a:cubicBezTo>
                      <a:pt x="12053" y="19376"/>
                      <a:pt x="19379" y="12051"/>
                      <a:pt x="28412" y="12051"/>
                    </a:cubicBezTo>
                    <a:close/>
                    <a:moveTo>
                      <a:pt x="28412" y="1"/>
                    </a:moveTo>
                    <a:cubicBezTo>
                      <a:pt x="26036" y="1"/>
                      <a:pt x="23728" y="296"/>
                      <a:pt x="21523" y="844"/>
                    </a:cubicBezTo>
                    <a:lnTo>
                      <a:pt x="21523" y="7109"/>
                    </a:lnTo>
                    <a:cubicBezTo>
                      <a:pt x="20382" y="7479"/>
                      <a:pt x="19277" y="7941"/>
                      <a:pt x="18223" y="8482"/>
                    </a:cubicBezTo>
                    <a:lnTo>
                      <a:pt x="13790" y="4049"/>
                    </a:lnTo>
                    <a:cubicBezTo>
                      <a:pt x="9800" y="6448"/>
                      <a:pt x="6450" y="9798"/>
                      <a:pt x="4047" y="13788"/>
                    </a:cubicBezTo>
                    <a:lnTo>
                      <a:pt x="8481" y="18221"/>
                    </a:lnTo>
                    <a:cubicBezTo>
                      <a:pt x="7943" y="19274"/>
                      <a:pt x="7489" y="20379"/>
                      <a:pt x="7118" y="21524"/>
                    </a:cubicBezTo>
                    <a:lnTo>
                      <a:pt x="847" y="21524"/>
                    </a:lnTo>
                    <a:cubicBezTo>
                      <a:pt x="297" y="23730"/>
                      <a:pt x="0" y="26033"/>
                      <a:pt x="0" y="28410"/>
                    </a:cubicBezTo>
                    <a:cubicBezTo>
                      <a:pt x="0" y="30786"/>
                      <a:pt x="297" y="33090"/>
                      <a:pt x="847" y="35296"/>
                    </a:cubicBezTo>
                    <a:lnTo>
                      <a:pt x="7118" y="35296"/>
                    </a:lnTo>
                    <a:cubicBezTo>
                      <a:pt x="7489" y="36441"/>
                      <a:pt x="7943" y="37545"/>
                      <a:pt x="8481" y="38599"/>
                    </a:cubicBezTo>
                    <a:lnTo>
                      <a:pt x="4047" y="43032"/>
                    </a:lnTo>
                    <a:cubicBezTo>
                      <a:pt x="6450" y="47022"/>
                      <a:pt x="9800" y="50373"/>
                      <a:pt x="13790" y="52771"/>
                    </a:cubicBezTo>
                    <a:lnTo>
                      <a:pt x="18223" y="48337"/>
                    </a:lnTo>
                    <a:cubicBezTo>
                      <a:pt x="19277" y="48879"/>
                      <a:pt x="20382" y="49340"/>
                      <a:pt x="21523" y="49711"/>
                    </a:cubicBezTo>
                    <a:lnTo>
                      <a:pt x="21523" y="55976"/>
                    </a:lnTo>
                    <a:cubicBezTo>
                      <a:pt x="23728" y="56525"/>
                      <a:pt x="26036" y="56823"/>
                      <a:pt x="28412" y="56823"/>
                    </a:cubicBezTo>
                    <a:cubicBezTo>
                      <a:pt x="30785" y="56823"/>
                      <a:pt x="33093" y="56525"/>
                      <a:pt x="35298" y="55976"/>
                    </a:cubicBezTo>
                    <a:lnTo>
                      <a:pt x="35298" y="49711"/>
                    </a:lnTo>
                    <a:cubicBezTo>
                      <a:pt x="36443" y="49340"/>
                      <a:pt x="37544" y="48879"/>
                      <a:pt x="38601" y="48337"/>
                    </a:cubicBezTo>
                    <a:lnTo>
                      <a:pt x="43030" y="52771"/>
                    </a:lnTo>
                    <a:cubicBezTo>
                      <a:pt x="47020" y="50373"/>
                      <a:pt x="50371" y="47022"/>
                      <a:pt x="52773" y="43032"/>
                    </a:cubicBezTo>
                    <a:lnTo>
                      <a:pt x="48340" y="38599"/>
                    </a:lnTo>
                    <a:cubicBezTo>
                      <a:pt x="48881" y="37545"/>
                      <a:pt x="49343" y="36441"/>
                      <a:pt x="49710" y="35296"/>
                    </a:cubicBezTo>
                    <a:lnTo>
                      <a:pt x="55978" y="35296"/>
                    </a:lnTo>
                    <a:cubicBezTo>
                      <a:pt x="56526" y="33090"/>
                      <a:pt x="56821" y="30786"/>
                      <a:pt x="56821" y="28410"/>
                    </a:cubicBezTo>
                    <a:cubicBezTo>
                      <a:pt x="56821" y="26033"/>
                      <a:pt x="56526" y="23730"/>
                      <a:pt x="55978" y="21524"/>
                    </a:cubicBezTo>
                    <a:lnTo>
                      <a:pt x="49710" y="21524"/>
                    </a:lnTo>
                    <a:cubicBezTo>
                      <a:pt x="49343" y="20379"/>
                      <a:pt x="48881" y="19279"/>
                      <a:pt x="48340" y="18221"/>
                    </a:cubicBezTo>
                    <a:lnTo>
                      <a:pt x="52773" y="13788"/>
                    </a:lnTo>
                    <a:cubicBezTo>
                      <a:pt x="50371" y="9798"/>
                      <a:pt x="47020" y="6448"/>
                      <a:pt x="43030" y="4049"/>
                    </a:cubicBezTo>
                    <a:lnTo>
                      <a:pt x="38601" y="8482"/>
                    </a:lnTo>
                    <a:cubicBezTo>
                      <a:pt x="37544" y="7941"/>
                      <a:pt x="36443" y="7479"/>
                      <a:pt x="35298" y="7109"/>
                    </a:cubicBezTo>
                    <a:lnTo>
                      <a:pt x="35298" y="844"/>
                    </a:lnTo>
                    <a:cubicBezTo>
                      <a:pt x="33093" y="296"/>
                      <a:pt x="30785" y="1"/>
                      <a:pt x="28412" y="1"/>
                    </a:cubicBezTo>
                    <a:close/>
                  </a:path>
                </a:pathLst>
              </a:custGeom>
              <a:solidFill>
                <a:srgbClr val="A64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9"/>
              <p:cNvSpPr/>
              <p:nvPr/>
            </p:nvSpPr>
            <p:spPr>
              <a:xfrm>
                <a:off x="4256614" y="2291148"/>
                <a:ext cx="1933704" cy="587289"/>
              </a:xfrm>
              <a:custGeom>
                <a:rect b="b" l="l" r="r" t="t"/>
                <a:pathLst>
                  <a:path extrusionOk="0" h="38733" w="127532">
                    <a:moveTo>
                      <a:pt x="18918" y="557"/>
                    </a:moveTo>
                    <a:cubicBezTo>
                      <a:pt x="19435" y="557"/>
                      <a:pt x="19955" y="578"/>
                      <a:pt x="20470" y="622"/>
                    </a:cubicBezTo>
                    <a:lnTo>
                      <a:pt x="117386" y="8917"/>
                    </a:lnTo>
                    <a:cubicBezTo>
                      <a:pt x="122855" y="9387"/>
                      <a:pt x="126979" y="13878"/>
                      <a:pt x="126979" y="19369"/>
                    </a:cubicBezTo>
                    <a:cubicBezTo>
                      <a:pt x="126979" y="24855"/>
                      <a:pt x="122855" y="29346"/>
                      <a:pt x="117386" y="29816"/>
                    </a:cubicBezTo>
                    <a:lnTo>
                      <a:pt x="20470" y="38111"/>
                    </a:lnTo>
                    <a:cubicBezTo>
                      <a:pt x="19952" y="38155"/>
                      <a:pt x="19435" y="38177"/>
                      <a:pt x="18918" y="38177"/>
                    </a:cubicBezTo>
                    <a:cubicBezTo>
                      <a:pt x="14345" y="38177"/>
                      <a:pt x="9887" y="36459"/>
                      <a:pt x="6495" y="33344"/>
                    </a:cubicBezTo>
                    <a:cubicBezTo>
                      <a:pt x="2719" y="29878"/>
                      <a:pt x="554" y="24950"/>
                      <a:pt x="554" y="19827"/>
                    </a:cubicBezTo>
                    <a:lnTo>
                      <a:pt x="554" y="18906"/>
                    </a:lnTo>
                    <a:cubicBezTo>
                      <a:pt x="554" y="13783"/>
                      <a:pt x="2719" y="8855"/>
                      <a:pt x="6495" y="5389"/>
                    </a:cubicBezTo>
                    <a:cubicBezTo>
                      <a:pt x="9889" y="2275"/>
                      <a:pt x="14343" y="557"/>
                      <a:pt x="18918" y="557"/>
                    </a:cubicBezTo>
                    <a:close/>
                    <a:moveTo>
                      <a:pt x="18917" y="1"/>
                    </a:moveTo>
                    <a:cubicBezTo>
                      <a:pt x="14205" y="1"/>
                      <a:pt x="9614" y="1772"/>
                      <a:pt x="6120" y="4979"/>
                    </a:cubicBezTo>
                    <a:cubicBezTo>
                      <a:pt x="2233" y="8550"/>
                      <a:pt x="1" y="13627"/>
                      <a:pt x="1" y="18906"/>
                    </a:cubicBezTo>
                    <a:lnTo>
                      <a:pt x="1" y="19827"/>
                    </a:lnTo>
                    <a:cubicBezTo>
                      <a:pt x="1" y="25106"/>
                      <a:pt x="2233" y="30183"/>
                      <a:pt x="6120" y="33754"/>
                    </a:cubicBezTo>
                    <a:cubicBezTo>
                      <a:pt x="9616" y="36963"/>
                      <a:pt x="14206" y="38733"/>
                      <a:pt x="18918" y="38733"/>
                    </a:cubicBezTo>
                    <a:cubicBezTo>
                      <a:pt x="19449" y="38733"/>
                      <a:pt x="19983" y="38711"/>
                      <a:pt x="20517" y="38664"/>
                    </a:cubicBezTo>
                    <a:lnTo>
                      <a:pt x="117434" y="30368"/>
                    </a:lnTo>
                    <a:cubicBezTo>
                      <a:pt x="123190" y="29873"/>
                      <a:pt x="127532" y="25146"/>
                      <a:pt x="127532" y="19369"/>
                    </a:cubicBezTo>
                    <a:cubicBezTo>
                      <a:pt x="127532" y="13587"/>
                      <a:pt x="123190" y="8860"/>
                      <a:pt x="117434" y="8365"/>
                    </a:cubicBezTo>
                    <a:lnTo>
                      <a:pt x="20517" y="69"/>
                    </a:lnTo>
                    <a:cubicBezTo>
                      <a:pt x="19983" y="23"/>
                      <a:pt x="19450" y="1"/>
                      <a:pt x="18917" y="1"/>
                    </a:cubicBezTo>
                    <a:close/>
                  </a:path>
                </a:pathLst>
              </a:custGeom>
              <a:solidFill>
                <a:srgbClr val="4C11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9"/>
              <p:cNvSpPr/>
              <p:nvPr/>
            </p:nvSpPr>
            <p:spPr>
              <a:xfrm>
                <a:off x="2880174" y="1500730"/>
                <a:ext cx="729559" cy="752606"/>
              </a:xfrm>
              <a:custGeom>
                <a:rect b="b" l="l" r="r" t="t"/>
                <a:pathLst>
                  <a:path extrusionOk="0" h="49636" w="48116">
                    <a:moveTo>
                      <a:pt x="21594" y="1"/>
                    </a:moveTo>
                    <a:cubicBezTo>
                      <a:pt x="18532" y="1"/>
                      <a:pt x="15317" y="650"/>
                      <a:pt x="12080" y="2080"/>
                    </a:cubicBezTo>
                    <a:cubicBezTo>
                      <a:pt x="10201" y="2912"/>
                      <a:pt x="8424" y="4199"/>
                      <a:pt x="6851" y="5779"/>
                    </a:cubicBezTo>
                    <a:cubicBezTo>
                      <a:pt x="2036" y="10615"/>
                      <a:pt x="1" y="17571"/>
                      <a:pt x="1048" y="24311"/>
                    </a:cubicBezTo>
                    <a:lnTo>
                      <a:pt x="4976" y="49635"/>
                    </a:lnTo>
                    <a:lnTo>
                      <a:pt x="26458" y="49635"/>
                    </a:lnTo>
                    <a:lnTo>
                      <a:pt x="26458" y="45842"/>
                    </a:lnTo>
                    <a:cubicBezTo>
                      <a:pt x="26458" y="45091"/>
                      <a:pt x="27069" y="44488"/>
                      <a:pt x="27811" y="44488"/>
                    </a:cubicBezTo>
                    <a:cubicBezTo>
                      <a:pt x="27835" y="44488"/>
                      <a:pt x="27859" y="44489"/>
                      <a:pt x="27883" y="44490"/>
                    </a:cubicBezTo>
                    <a:lnTo>
                      <a:pt x="40895" y="45275"/>
                    </a:lnTo>
                    <a:cubicBezTo>
                      <a:pt x="40921" y="45276"/>
                      <a:pt x="40947" y="45277"/>
                      <a:pt x="40973" y="45277"/>
                    </a:cubicBezTo>
                    <a:cubicBezTo>
                      <a:pt x="41792" y="45277"/>
                      <a:pt x="42465" y="44613"/>
                      <a:pt x="42465" y="43784"/>
                    </a:cubicBezTo>
                    <a:lnTo>
                      <a:pt x="42782" y="31858"/>
                    </a:lnTo>
                    <a:lnTo>
                      <a:pt x="48115" y="31858"/>
                    </a:lnTo>
                    <a:lnTo>
                      <a:pt x="41535" y="14028"/>
                    </a:lnTo>
                    <a:cubicBezTo>
                      <a:pt x="41502" y="13933"/>
                      <a:pt x="41470" y="13842"/>
                      <a:pt x="41437" y="13752"/>
                    </a:cubicBezTo>
                    <a:lnTo>
                      <a:pt x="41364" y="13562"/>
                    </a:lnTo>
                    <a:lnTo>
                      <a:pt x="41364" y="13570"/>
                    </a:lnTo>
                    <a:cubicBezTo>
                      <a:pt x="38305" y="5633"/>
                      <a:pt x="30610" y="1"/>
                      <a:pt x="21594" y="1"/>
                    </a:cubicBezTo>
                    <a:close/>
                  </a:path>
                </a:pathLst>
              </a:custGeom>
              <a:solidFill>
                <a:srgbClr val="4C11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9"/>
              <p:cNvSpPr/>
              <p:nvPr/>
            </p:nvSpPr>
            <p:spPr>
              <a:xfrm>
                <a:off x="2839670" y="1436499"/>
                <a:ext cx="421177" cy="421177"/>
              </a:xfrm>
              <a:custGeom>
                <a:rect b="b" l="l" r="r" t="t"/>
                <a:pathLst>
                  <a:path extrusionOk="0" h="20443" w="20443">
                    <a:moveTo>
                      <a:pt x="15900" y="4542"/>
                    </a:moveTo>
                    <a:lnTo>
                      <a:pt x="15900" y="15900"/>
                    </a:lnTo>
                    <a:lnTo>
                      <a:pt x="4544" y="15900"/>
                    </a:lnTo>
                    <a:lnTo>
                      <a:pt x="4544" y="4542"/>
                    </a:lnTo>
                    <a:close/>
                    <a:moveTo>
                      <a:pt x="0" y="0"/>
                    </a:moveTo>
                    <a:lnTo>
                      <a:pt x="0" y="20443"/>
                    </a:lnTo>
                    <a:lnTo>
                      <a:pt x="20443" y="20443"/>
                    </a:lnTo>
                    <a:lnTo>
                      <a:pt x="20443" y="0"/>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9"/>
              <p:cNvSpPr/>
              <p:nvPr/>
            </p:nvSpPr>
            <p:spPr>
              <a:xfrm>
                <a:off x="3030369" y="1624241"/>
                <a:ext cx="1826035" cy="1286887"/>
              </a:xfrm>
              <a:custGeom>
                <a:rect b="b" l="l" r="r" t="t"/>
                <a:pathLst>
                  <a:path extrusionOk="0" h="84873" w="120431">
                    <a:moveTo>
                      <a:pt x="11788" y="1"/>
                    </a:moveTo>
                    <a:cubicBezTo>
                      <a:pt x="11746" y="1"/>
                      <a:pt x="11703" y="1"/>
                      <a:pt x="11662" y="2"/>
                    </a:cubicBezTo>
                    <a:lnTo>
                      <a:pt x="11567" y="2"/>
                    </a:lnTo>
                    <a:lnTo>
                      <a:pt x="11574" y="558"/>
                    </a:lnTo>
                    <a:lnTo>
                      <a:pt x="11662" y="558"/>
                    </a:lnTo>
                    <a:cubicBezTo>
                      <a:pt x="11999" y="569"/>
                      <a:pt x="12326" y="573"/>
                      <a:pt x="12653" y="601"/>
                    </a:cubicBezTo>
                    <a:lnTo>
                      <a:pt x="12705" y="49"/>
                    </a:lnTo>
                    <a:cubicBezTo>
                      <a:pt x="12403" y="21"/>
                      <a:pt x="12085" y="1"/>
                      <a:pt x="11788" y="1"/>
                    </a:cubicBezTo>
                    <a:close/>
                    <a:moveTo>
                      <a:pt x="10433" y="68"/>
                    </a:moveTo>
                    <a:cubicBezTo>
                      <a:pt x="10055" y="108"/>
                      <a:pt x="9678" y="165"/>
                      <a:pt x="9310" y="242"/>
                    </a:cubicBezTo>
                    <a:lnTo>
                      <a:pt x="9423" y="787"/>
                    </a:lnTo>
                    <a:cubicBezTo>
                      <a:pt x="9775" y="715"/>
                      <a:pt x="10135" y="656"/>
                      <a:pt x="10491" y="620"/>
                    </a:cubicBezTo>
                    <a:lnTo>
                      <a:pt x="10433" y="68"/>
                    </a:lnTo>
                    <a:close/>
                    <a:moveTo>
                      <a:pt x="13831" y="205"/>
                    </a:moveTo>
                    <a:lnTo>
                      <a:pt x="13725" y="751"/>
                    </a:lnTo>
                    <a:cubicBezTo>
                      <a:pt x="14078" y="819"/>
                      <a:pt x="14434" y="903"/>
                      <a:pt x="14779" y="1005"/>
                    </a:cubicBezTo>
                    <a:lnTo>
                      <a:pt x="14936" y="475"/>
                    </a:lnTo>
                    <a:cubicBezTo>
                      <a:pt x="14572" y="366"/>
                      <a:pt x="14201" y="279"/>
                      <a:pt x="13831" y="205"/>
                    </a:cubicBezTo>
                    <a:close/>
                    <a:moveTo>
                      <a:pt x="8209" y="526"/>
                    </a:moveTo>
                    <a:cubicBezTo>
                      <a:pt x="7850" y="638"/>
                      <a:pt x="7494" y="769"/>
                      <a:pt x="7145" y="915"/>
                    </a:cubicBezTo>
                    <a:lnTo>
                      <a:pt x="7359" y="1426"/>
                    </a:lnTo>
                    <a:cubicBezTo>
                      <a:pt x="7690" y="1285"/>
                      <a:pt x="8031" y="1161"/>
                      <a:pt x="8376" y="1056"/>
                    </a:cubicBezTo>
                    <a:lnTo>
                      <a:pt x="8209" y="526"/>
                    </a:lnTo>
                    <a:close/>
                    <a:moveTo>
                      <a:pt x="16007" y="846"/>
                    </a:moveTo>
                    <a:lnTo>
                      <a:pt x="15801" y="1361"/>
                    </a:lnTo>
                    <a:cubicBezTo>
                      <a:pt x="16036" y="1460"/>
                      <a:pt x="16272" y="1561"/>
                      <a:pt x="16505" y="1678"/>
                    </a:cubicBezTo>
                    <a:lnTo>
                      <a:pt x="16792" y="1815"/>
                    </a:lnTo>
                    <a:lnTo>
                      <a:pt x="17036" y="1314"/>
                    </a:lnTo>
                    <a:lnTo>
                      <a:pt x="16749" y="1176"/>
                    </a:lnTo>
                    <a:cubicBezTo>
                      <a:pt x="16505" y="1056"/>
                      <a:pt x="16258" y="947"/>
                      <a:pt x="16007" y="846"/>
                    </a:cubicBezTo>
                    <a:close/>
                    <a:moveTo>
                      <a:pt x="6120" y="1405"/>
                    </a:moveTo>
                    <a:cubicBezTo>
                      <a:pt x="5785" y="1583"/>
                      <a:pt x="5458" y="1779"/>
                      <a:pt x="5146" y="1990"/>
                    </a:cubicBezTo>
                    <a:lnTo>
                      <a:pt x="5455" y="2451"/>
                    </a:lnTo>
                    <a:cubicBezTo>
                      <a:pt x="5753" y="2251"/>
                      <a:pt x="6065" y="2062"/>
                      <a:pt x="6382" y="1892"/>
                    </a:cubicBezTo>
                    <a:lnTo>
                      <a:pt x="6120" y="1405"/>
                    </a:lnTo>
                    <a:close/>
                    <a:moveTo>
                      <a:pt x="18031" y="1801"/>
                    </a:moveTo>
                    <a:lnTo>
                      <a:pt x="17788" y="2299"/>
                    </a:lnTo>
                    <a:lnTo>
                      <a:pt x="18788" y="2786"/>
                    </a:lnTo>
                    <a:lnTo>
                      <a:pt x="19031" y="2285"/>
                    </a:lnTo>
                    <a:lnTo>
                      <a:pt x="18031" y="1801"/>
                    </a:lnTo>
                    <a:close/>
                    <a:moveTo>
                      <a:pt x="20030" y="2771"/>
                    </a:moveTo>
                    <a:lnTo>
                      <a:pt x="19786" y="3269"/>
                    </a:lnTo>
                    <a:lnTo>
                      <a:pt x="20782" y="3756"/>
                    </a:lnTo>
                    <a:lnTo>
                      <a:pt x="21025" y="3254"/>
                    </a:lnTo>
                    <a:lnTo>
                      <a:pt x="20030" y="2771"/>
                    </a:lnTo>
                    <a:close/>
                    <a:moveTo>
                      <a:pt x="4234" y="2669"/>
                    </a:moveTo>
                    <a:cubicBezTo>
                      <a:pt x="3944" y="2909"/>
                      <a:pt x="3660" y="3167"/>
                      <a:pt x="3395" y="3436"/>
                    </a:cubicBezTo>
                    <a:lnTo>
                      <a:pt x="3791" y="3825"/>
                    </a:lnTo>
                    <a:cubicBezTo>
                      <a:pt x="4041" y="3571"/>
                      <a:pt x="4311" y="3327"/>
                      <a:pt x="4590" y="3098"/>
                    </a:cubicBezTo>
                    <a:lnTo>
                      <a:pt x="4234" y="2669"/>
                    </a:lnTo>
                    <a:close/>
                    <a:moveTo>
                      <a:pt x="22025" y="3741"/>
                    </a:moveTo>
                    <a:lnTo>
                      <a:pt x="21782" y="4239"/>
                    </a:lnTo>
                    <a:lnTo>
                      <a:pt x="22781" y="4726"/>
                    </a:lnTo>
                    <a:lnTo>
                      <a:pt x="23021" y="4225"/>
                    </a:lnTo>
                    <a:lnTo>
                      <a:pt x="22025" y="3741"/>
                    </a:lnTo>
                    <a:close/>
                    <a:moveTo>
                      <a:pt x="2635" y="4279"/>
                    </a:moveTo>
                    <a:cubicBezTo>
                      <a:pt x="2396" y="4570"/>
                      <a:pt x="2170" y="4879"/>
                      <a:pt x="1960" y="5191"/>
                    </a:cubicBezTo>
                    <a:lnTo>
                      <a:pt x="2421" y="5500"/>
                    </a:lnTo>
                    <a:cubicBezTo>
                      <a:pt x="2621" y="5198"/>
                      <a:pt x="2839" y="4908"/>
                      <a:pt x="3064" y="4628"/>
                    </a:cubicBezTo>
                    <a:lnTo>
                      <a:pt x="2635" y="4279"/>
                    </a:lnTo>
                    <a:close/>
                    <a:moveTo>
                      <a:pt x="24020" y="4712"/>
                    </a:moveTo>
                    <a:lnTo>
                      <a:pt x="23776" y="5210"/>
                    </a:lnTo>
                    <a:lnTo>
                      <a:pt x="24775" y="5696"/>
                    </a:lnTo>
                    <a:lnTo>
                      <a:pt x="25019" y="5198"/>
                    </a:lnTo>
                    <a:lnTo>
                      <a:pt x="24020" y="4712"/>
                    </a:lnTo>
                    <a:close/>
                    <a:moveTo>
                      <a:pt x="26015" y="5681"/>
                    </a:moveTo>
                    <a:lnTo>
                      <a:pt x="25775" y="6179"/>
                    </a:lnTo>
                    <a:lnTo>
                      <a:pt x="26771" y="6667"/>
                    </a:lnTo>
                    <a:lnTo>
                      <a:pt x="27014" y="6169"/>
                    </a:lnTo>
                    <a:lnTo>
                      <a:pt x="26015" y="5681"/>
                    </a:lnTo>
                    <a:close/>
                    <a:moveTo>
                      <a:pt x="1378" y="6169"/>
                    </a:moveTo>
                    <a:cubicBezTo>
                      <a:pt x="1200" y="6499"/>
                      <a:pt x="1036" y="6845"/>
                      <a:pt x="891" y="7194"/>
                    </a:cubicBezTo>
                    <a:lnTo>
                      <a:pt x="1403" y="7408"/>
                    </a:lnTo>
                    <a:cubicBezTo>
                      <a:pt x="1542" y="7073"/>
                      <a:pt x="1698" y="6746"/>
                      <a:pt x="1864" y="6431"/>
                    </a:cubicBezTo>
                    <a:lnTo>
                      <a:pt x="1378" y="6169"/>
                    </a:lnTo>
                    <a:close/>
                    <a:moveTo>
                      <a:pt x="28014" y="6652"/>
                    </a:moveTo>
                    <a:lnTo>
                      <a:pt x="27770" y="7150"/>
                    </a:lnTo>
                    <a:lnTo>
                      <a:pt x="28765" y="7637"/>
                    </a:lnTo>
                    <a:lnTo>
                      <a:pt x="29009" y="7139"/>
                    </a:lnTo>
                    <a:lnTo>
                      <a:pt x="28014" y="6652"/>
                    </a:lnTo>
                    <a:close/>
                    <a:moveTo>
                      <a:pt x="30008" y="7622"/>
                    </a:moveTo>
                    <a:lnTo>
                      <a:pt x="29765" y="8120"/>
                    </a:lnTo>
                    <a:lnTo>
                      <a:pt x="30764" y="8607"/>
                    </a:lnTo>
                    <a:lnTo>
                      <a:pt x="31007" y="8109"/>
                    </a:lnTo>
                    <a:lnTo>
                      <a:pt x="30008" y="7622"/>
                    </a:lnTo>
                    <a:close/>
                    <a:moveTo>
                      <a:pt x="506" y="8262"/>
                    </a:moveTo>
                    <a:cubicBezTo>
                      <a:pt x="397" y="8625"/>
                      <a:pt x="303" y="8995"/>
                      <a:pt x="229" y="9366"/>
                    </a:cubicBezTo>
                    <a:lnTo>
                      <a:pt x="774" y="9475"/>
                    </a:lnTo>
                    <a:cubicBezTo>
                      <a:pt x="844" y="9123"/>
                      <a:pt x="931" y="8770"/>
                      <a:pt x="1036" y="8425"/>
                    </a:cubicBezTo>
                    <a:lnTo>
                      <a:pt x="506" y="8262"/>
                    </a:lnTo>
                    <a:close/>
                    <a:moveTo>
                      <a:pt x="32003" y="8593"/>
                    </a:moveTo>
                    <a:lnTo>
                      <a:pt x="31760" y="9090"/>
                    </a:lnTo>
                    <a:lnTo>
                      <a:pt x="32759" y="9577"/>
                    </a:lnTo>
                    <a:lnTo>
                      <a:pt x="33003" y="9079"/>
                    </a:lnTo>
                    <a:lnTo>
                      <a:pt x="32003" y="8593"/>
                    </a:lnTo>
                    <a:close/>
                    <a:moveTo>
                      <a:pt x="33998" y="9562"/>
                    </a:moveTo>
                    <a:lnTo>
                      <a:pt x="33758" y="10060"/>
                    </a:lnTo>
                    <a:lnTo>
                      <a:pt x="34754" y="10548"/>
                    </a:lnTo>
                    <a:lnTo>
                      <a:pt x="34997" y="10050"/>
                    </a:lnTo>
                    <a:lnTo>
                      <a:pt x="33998" y="9562"/>
                    </a:lnTo>
                    <a:close/>
                    <a:moveTo>
                      <a:pt x="35997" y="10533"/>
                    </a:moveTo>
                    <a:lnTo>
                      <a:pt x="35753" y="11034"/>
                    </a:lnTo>
                    <a:lnTo>
                      <a:pt x="36753" y="11518"/>
                    </a:lnTo>
                    <a:lnTo>
                      <a:pt x="36993" y="11020"/>
                    </a:lnTo>
                    <a:lnTo>
                      <a:pt x="35997" y="10533"/>
                    </a:lnTo>
                    <a:close/>
                    <a:moveTo>
                      <a:pt x="59" y="10489"/>
                    </a:moveTo>
                    <a:cubicBezTo>
                      <a:pt x="23" y="10863"/>
                      <a:pt x="4" y="11245"/>
                      <a:pt x="1" y="11623"/>
                    </a:cubicBezTo>
                    <a:lnTo>
                      <a:pt x="556" y="11627"/>
                    </a:lnTo>
                    <a:cubicBezTo>
                      <a:pt x="556" y="11267"/>
                      <a:pt x="575" y="10900"/>
                      <a:pt x="611" y="10543"/>
                    </a:cubicBezTo>
                    <a:lnTo>
                      <a:pt x="59" y="10489"/>
                    </a:lnTo>
                    <a:close/>
                    <a:moveTo>
                      <a:pt x="37991" y="11503"/>
                    </a:moveTo>
                    <a:lnTo>
                      <a:pt x="37748" y="12004"/>
                    </a:lnTo>
                    <a:lnTo>
                      <a:pt x="38747" y="12488"/>
                    </a:lnTo>
                    <a:lnTo>
                      <a:pt x="38991" y="11990"/>
                    </a:lnTo>
                    <a:lnTo>
                      <a:pt x="37991" y="11503"/>
                    </a:lnTo>
                    <a:close/>
                    <a:moveTo>
                      <a:pt x="39987" y="12473"/>
                    </a:moveTo>
                    <a:lnTo>
                      <a:pt x="39743" y="12975"/>
                    </a:lnTo>
                    <a:lnTo>
                      <a:pt x="40743" y="13458"/>
                    </a:lnTo>
                    <a:lnTo>
                      <a:pt x="40986" y="12960"/>
                    </a:lnTo>
                    <a:lnTo>
                      <a:pt x="39987" y="12473"/>
                    </a:lnTo>
                    <a:close/>
                    <a:moveTo>
                      <a:pt x="608" y="12706"/>
                    </a:moveTo>
                    <a:lnTo>
                      <a:pt x="55" y="12757"/>
                    </a:lnTo>
                    <a:cubicBezTo>
                      <a:pt x="91" y="13134"/>
                      <a:pt x="146" y="13513"/>
                      <a:pt x="219" y="13884"/>
                    </a:cubicBezTo>
                    <a:lnTo>
                      <a:pt x="764" y="13778"/>
                    </a:lnTo>
                    <a:cubicBezTo>
                      <a:pt x="695" y="13426"/>
                      <a:pt x="644" y="13062"/>
                      <a:pt x="608" y="12706"/>
                    </a:cubicBezTo>
                    <a:close/>
                    <a:moveTo>
                      <a:pt x="41985" y="13443"/>
                    </a:moveTo>
                    <a:lnTo>
                      <a:pt x="41741" y="13945"/>
                    </a:lnTo>
                    <a:lnTo>
                      <a:pt x="42737" y="14429"/>
                    </a:lnTo>
                    <a:lnTo>
                      <a:pt x="42981" y="13931"/>
                    </a:lnTo>
                    <a:lnTo>
                      <a:pt x="41985" y="13443"/>
                    </a:lnTo>
                    <a:close/>
                    <a:moveTo>
                      <a:pt x="43980" y="14414"/>
                    </a:moveTo>
                    <a:lnTo>
                      <a:pt x="43737" y="14915"/>
                    </a:lnTo>
                    <a:lnTo>
                      <a:pt x="44736" y="15398"/>
                    </a:lnTo>
                    <a:lnTo>
                      <a:pt x="44979" y="14900"/>
                    </a:lnTo>
                    <a:lnTo>
                      <a:pt x="43980" y="14414"/>
                    </a:lnTo>
                    <a:close/>
                    <a:moveTo>
                      <a:pt x="1022" y="14828"/>
                    </a:moveTo>
                    <a:lnTo>
                      <a:pt x="487" y="14988"/>
                    </a:lnTo>
                    <a:cubicBezTo>
                      <a:pt x="596" y="15348"/>
                      <a:pt x="724" y="15707"/>
                      <a:pt x="866" y="16056"/>
                    </a:cubicBezTo>
                    <a:lnTo>
                      <a:pt x="1381" y="15849"/>
                    </a:lnTo>
                    <a:cubicBezTo>
                      <a:pt x="1244" y="15514"/>
                      <a:pt x="1123" y="15173"/>
                      <a:pt x="1022" y="14828"/>
                    </a:cubicBezTo>
                    <a:close/>
                    <a:moveTo>
                      <a:pt x="45975" y="15384"/>
                    </a:moveTo>
                    <a:lnTo>
                      <a:pt x="45731" y="15885"/>
                    </a:lnTo>
                    <a:lnTo>
                      <a:pt x="46731" y="16369"/>
                    </a:lnTo>
                    <a:lnTo>
                      <a:pt x="46974" y="15871"/>
                    </a:lnTo>
                    <a:lnTo>
                      <a:pt x="45975" y="15384"/>
                    </a:lnTo>
                    <a:close/>
                    <a:moveTo>
                      <a:pt x="47970" y="16354"/>
                    </a:moveTo>
                    <a:lnTo>
                      <a:pt x="47730" y="16856"/>
                    </a:lnTo>
                    <a:lnTo>
                      <a:pt x="48726" y="17339"/>
                    </a:lnTo>
                    <a:lnTo>
                      <a:pt x="48969" y="16841"/>
                    </a:lnTo>
                    <a:lnTo>
                      <a:pt x="47970" y="16354"/>
                    </a:lnTo>
                    <a:close/>
                    <a:moveTo>
                      <a:pt x="1836" y="16830"/>
                    </a:moveTo>
                    <a:lnTo>
                      <a:pt x="1346" y="17089"/>
                    </a:lnTo>
                    <a:cubicBezTo>
                      <a:pt x="1520" y="17423"/>
                      <a:pt x="1716" y="17750"/>
                      <a:pt x="1923" y="18065"/>
                    </a:cubicBezTo>
                    <a:lnTo>
                      <a:pt x="2384" y="17760"/>
                    </a:lnTo>
                    <a:cubicBezTo>
                      <a:pt x="2188" y="17463"/>
                      <a:pt x="2003" y="17146"/>
                      <a:pt x="1836" y="16830"/>
                    </a:cubicBezTo>
                    <a:close/>
                    <a:moveTo>
                      <a:pt x="49969" y="17324"/>
                    </a:moveTo>
                    <a:lnTo>
                      <a:pt x="49725" y="17825"/>
                    </a:lnTo>
                    <a:lnTo>
                      <a:pt x="50720" y="18310"/>
                    </a:lnTo>
                    <a:lnTo>
                      <a:pt x="50964" y="17812"/>
                    </a:lnTo>
                    <a:lnTo>
                      <a:pt x="49969" y="17324"/>
                    </a:lnTo>
                    <a:close/>
                    <a:moveTo>
                      <a:pt x="51963" y="18295"/>
                    </a:moveTo>
                    <a:lnTo>
                      <a:pt x="51720" y="18796"/>
                    </a:lnTo>
                    <a:lnTo>
                      <a:pt x="52719" y="19279"/>
                    </a:lnTo>
                    <a:lnTo>
                      <a:pt x="52963" y="18781"/>
                    </a:lnTo>
                    <a:lnTo>
                      <a:pt x="51963" y="18295"/>
                    </a:lnTo>
                    <a:close/>
                    <a:moveTo>
                      <a:pt x="3024" y="18632"/>
                    </a:moveTo>
                    <a:lnTo>
                      <a:pt x="2592" y="18985"/>
                    </a:lnTo>
                    <a:cubicBezTo>
                      <a:pt x="2828" y="19276"/>
                      <a:pt x="3082" y="19559"/>
                      <a:pt x="3347" y="19828"/>
                    </a:cubicBezTo>
                    <a:lnTo>
                      <a:pt x="3744" y="19439"/>
                    </a:lnTo>
                    <a:cubicBezTo>
                      <a:pt x="3493" y="19185"/>
                      <a:pt x="3249" y="18912"/>
                      <a:pt x="3024" y="18632"/>
                    </a:cubicBezTo>
                    <a:close/>
                    <a:moveTo>
                      <a:pt x="53959" y="19264"/>
                    </a:moveTo>
                    <a:lnTo>
                      <a:pt x="53715" y="19766"/>
                    </a:lnTo>
                    <a:lnTo>
                      <a:pt x="54714" y="20250"/>
                    </a:lnTo>
                    <a:lnTo>
                      <a:pt x="54958" y="19752"/>
                    </a:lnTo>
                    <a:lnTo>
                      <a:pt x="53959" y="19264"/>
                    </a:lnTo>
                    <a:close/>
                    <a:moveTo>
                      <a:pt x="55957" y="20235"/>
                    </a:moveTo>
                    <a:lnTo>
                      <a:pt x="55713" y="20737"/>
                    </a:lnTo>
                    <a:lnTo>
                      <a:pt x="56709" y="21220"/>
                    </a:lnTo>
                    <a:lnTo>
                      <a:pt x="56952" y="20722"/>
                    </a:lnTo>
                    <a:lnTo>
                      <a:pt x="55957" y="20235"/>
                    </a:lnTo>
                    <a:close/>
                    <a:moveTo>
                      <a:pt x="4539" y="20173"/>
                    </a:moveTo>
                    <a:lnTo>
                      <a:pt x="4187" y="20599"/>
                    </a:lnTo>
                    <a:cubicBezTo>
                      <a:pt x="4401" y="20780"/>
                      <a:pt x="4623" y="20951"/>
                      <a:pt x="4856" y="21118"/>
                    </a:cubicBezTo>
                    <a:lnTo>
                      <a:pt x="5084" y="21282"/>
                    </a:lnTo>
                    <a:lnTo>
                      <a:pt x="5408" y="20831"/>
                    </a:lnTo>
                    <a:lnTo>
                      <a:pt x="5178" y="20668"/>
                    </a:lnTo>
                    <a:cubicBezTo>
                      <a:pt x="4957" y="20507"/>
                      <a:pt x="4747" y="20344"/>
                      <a:pt x="4539" y="20173"/>
                    </a:cubicBezTo>
                    <a:close/>
                    <a:moveTo>
                      <a:pt x="57952" y="21209"/>
                    </a:moveTo>
                    <a:lnTo>
                      <a:pt x="57709" y="21706"/>
                    </a:lnTo>
                    <a:lnTo>
                      <a:pt x="58708" y="22190"/>
                    </a:lnTo>
                    <a:lnTo>
                      <a:pt x="58948" y="21692"/>
                    </a:lnTo>
                    <a:lnTo>
                      <a:pt x="57952" y="21209"/>
                    </a:lnTo>
                    <a:close/>
                    <a:moveTo>
                      <a:pt x="6309" y="21481"/>
                    </a:moveTo>
                    <a:lnTo>
                      <a:pt x="5985" y="21932"/>
                    </a:lnTo>
                    <a:lnTo>
                      <a:pt x="6887" y="22578"/>
                    </a:lnTo>
                    <a:lnTo>
                      <a:pt x="7210" y="22128"/>
                    </a:lnTo>
                    <a:lnTo>
                      <a:pt x="6309" y="21481"/>
                    </a:lnTo>
                    <a:close/>
                    <a:moveTo>
                      <a:pt x="59946" y="22179"/>
                    </a:moveTo>
                    <a:lnTo>
                      <a:pt x="59703" y="22677"/>
                    </a:lnTo>
                    <a:lnTo>
                      <a:pt x="60703" y="23160"/>
                    </a:lnTo>
                    <a:lnTo>
                      <a:pt x="60946" y="22662"/>
                    </a:lnTo>
                    <a:lnTo>
                      <a:pt x="59946" y="22179"/>
                    </a:lnTo>
                    <a:close/>
                    <a:moveTo>
                      <a:pt x="8111" y="22775"/>
                    </a:moveTo>
                    <a:lnTo>
                      <a:pt x="7788" y="23226"/>
                    </a:lnTo>
                    <a:lnTo>
                      <a:pt x="8689" y="23873"/>
                    </a:lnTo>
                    <a:lnTo>
                      <a:pt x="9012" y="23422"/>
                    </a:lnTo>
                    <a:lnTo>
                      <a:pt x="8111" y="22775"/>
                    </a:lnTo>
                    <a:close/>
                    <a:moveTo>
                      <a:pt x="61942" y="23150"/>
                    </a:moveTo>
                    <a:lnTo>
                      <a:pt x="61702" y="23647"/>
                    </a:lnTo>
                    <a:lnTo>
                      <a:pt x="62698" y="24131"/>
                    </a:lnTo>
                    <a:lnTo>
                      <a:pt x="62941" y="23633"/>
                    </a:lnTo>
                    <a:lnTo>
                      <a:pt x="61942" y="23150"/>
                    </a:lnTo>
                    <a:close/>
                    <a:moveTo>
                      <a:pt x="63941" y="24119"/>
                    </a:moveTo>
                    <a:lnTo>
                      <a:pt x="63696" y="24617"/>
                    </a:lnTo>
                    <a:lnTo>
                      <a:pt x="64692" y="25101"/>
                    </a:lnTo>
                    <a:lnTo>
                      <a:pt x="64936" y="24603"/>
                    </a:lnTo>
                    <a:lnTo>
                      <a:pt x="63941" y="24119"/>
                    </a:lnTo>
                    <a:close/>
                    <a:moveTo>
                      <a:pt x="9914" y="24072"/>
                    </a:moveTo>
                    <a:lnTo>
                      <a:pt x="9590" y="24523"/>
                    </a:lnTo>
                    <a:lnTo>
                      <a:pt x="10491" y="25169"/>
                    </a:lnTo>
                    <a:lnTo>
                      <a:pt x="10815" y="24719"/>
                    </a:lnTo>
                    <a:lnTo>
                      <a:pt x="9914" y="24072"/>
                    </a:lnTo>
                    <a:close/>
                    <a:moveTo>
                      <a:pt x="65935" y="25090"/>
                    </a:moveTo>
                    <a:lnTo>
                      <a:pt x="65692" y="25587"/>
                    </a:lnTo>
                    <a:lnTo>
                      <a:pt x="66691" y="26071"/>
                    </a:lnTo>
                    <a:lnTo>
                      <a:pt x="66935" y="25573"/>
                    </a:lnTo>
                    <a:lnTo>
                      <a:pt x="65935" y="25090"/>
                    </a:lnTo>
                    <a:close/>
                    <a:moveTo>
                      <a:pt x="11716" y="25366"/>
                    </a:moveTo>
                    <a:lnTo>
                      <a:pt x="11392" y="25817"/>
                    </a:lnTo>
                    <a:lnTo>
                      <a:pt x="12294" y="26464"/>
                    </a:lnTo>
                    <a:lnTo>
                      <a:pt x="12617" y="26013"/>
                    </a:lnTo>
                    <a:lnTo>
                      <a:pt x="11716" y="25366"/>
                    </a:lnTo>
                    <a:close/>
                    <a:moveTo>
                      <a:pt x="67930" y="26060"/>
                    </a:moveTo>
                    <a:lnTo>
                      <a:pt x="67686" y="26558"/>
                    </a:lnTo>
                    <a:lnTo>
                      <a:pt x="68686" y="27044"/>
                    </a:lnTo>
                    <a:lnTo>
                      <a:pt x="68929" y="26543"/>
                    </a:lnTo>
                    <a:lnTo>
                      <a:pt x="67930" y="26060"/>
                    </a:lnTo>
                    <a:close/>
                    <a:moveTo>
                      <a:pt x="13518" y="26663"/>
                    </a:moveTo>
                    <a:lnTo>
                      <a:pt x="13195" y="27113"/>
                    </a:lnTo>
                    <a:lnTo>
                      <a:pt x="14092" y="27760"/>
                    </a:lnTo>
                    <a:lnTo>
                      <a:pt x="14419" y="27310"/>
                    </a:lnTo>
                    <a:lnTo>
                      <a:pt x="13518" y="26663"/>
                    </a:lnTo>
                    <a:close/>
                    <a:moveTo>
                      <a:pt x="69925" y="27031"/>
                    </a:moveTo>
                    <a:lnTo>
                      <a:pt x="69685" y="27528"/>
                    </a:lnTo>
                    <a:lnTo>
                      <a:pt x="70681" y="28015"/>
                    </a:lnTo>
                    <a:lnTo>
                      <a:pt x="70924" y="27514"/>
                    </a:lnTo>
                    <a:lnTo>
                      <a:pt x="69925" y="27031"/>
                    </a:lnTo>
                    <a:close/>
                    <a:moveTo>
                      <a:pt x="71924" y="28000"/>
                    </a:moveTo>
                    <a:lnTo>
                      <a:pt x="71681" y="28498"/>
                    </a:lnTo>
                    <a:lnTo>
                      <a:pt x="72679" y="28985"/>
                    </a:lnTo>
                    <a:lnTo>
                      <a:pt x="72919" y="28483"/>
                    </a:lnTo>
                    <a:lnTo>
                      <a:pt x="71924" y="28000"/>
                    </a:lnTo>
                    <a:close/>
                    <a:moveTo>
                      <a:pt x="15321" y="27957"/>
                    </a:moveTo>
                    <a:lnTo>
                      <a:pt x="14994" y="28408"/>
                    </a:lnTo>
                    <a:lnTo>
                      <a:pt x="15895" y="29054"/>
                    </a:lnTo>
                    <a:lnTo>
                      <a:pt x="16222" y="28604"/>
                    </a:lnTo>
                    <a:lnTo>
                      <a:pt x="15321" y="27957"/>
                    </a:lnTo>
                    <a:close/>
                    <a:moveTo>
                      <a:pt x="73918" y="28971"/>
                    </a:moveTo>
                    <a:lnTo>
                      <a:pt x="73675" y="29468"/>
                    </a:lnTo>
                    <a:lnTo>
                      <a:pt x="74674" y="29956"/>
                    </a:lnTo>
                    <a:lnTo>
                      <a:pt x="74918" y="29454"/>
                    </a:lnTo>
                    <a:lnTo>
                      <a:pt x="73918" y="28971"/>
                    </a:lnTo>
                    <a:close/>
                    <a:moveTo>
                      <a:pt x="17119" y="29254"/>
                    </a:moveTo>
                    <a:lnTo>
                      <a:pt x="16796" y="29704"/>
                    </a:lnTo>
                    <a:lnTo>
                      <a:pt x="17697" y="30352"/>
                    </a:lnTo>
                    <a:lnTo>
                      <a:pt x="18020" y="29901"/>
                    </a:lnTo>
                    <a:lnTo>
                      <a:pt x="17119" y="29254"/>
                    </a:lnTo>
                    <a:close/>
                    <a:moveTo>
                      <a:pt x="75914" y="29941"/>
                    </a:moveTo>
                    <a:lnTo>
                      <a:pt x="75670" y="30439"/>
                    </a:lnTo>
                    <a:lnTo>
                      <a:pt x="76669" y="30925"/>
                    </a:lnTo>
                    <a:lnTo>
                      <a:pt x="76913" y="30424"/>
                    </a:lnTo>
                    <a:lnTo>
                      <a:pt x="75914" y="29941"/>
                    </a:lnTo>
                    <a:close/>
                    <a:moveTo>
                      <a:pt x="18922" y="30548"/>
                    </a:moveTo>
                    <a:lnTo>
                      <a:pt x="18598" y="30999"/>
                    </a:lnTo>
                    <a:lnTo>
                      <a:pt x="19499" y="31645"/>
                    </a:lnTo>
                    <a:lnTo>
                      <a:pt x="19823" y="31195"/>
                    </a:lnTo>
                    <a:lnTo>
                      <a:pt x="18922" y="30548"/>
                    </a:lnTo>
                    <a:close/>
                    <a:moveTo>
                      <a:pt x="77912" y="30911"/>
                    </a:moveTo>
                    <a:lnTo>
                      <a:pt x="77668" y="31409"/>
                    </a:lnTo>
                    <a:lnTo>
                      <a:pt x="78664" y="31896"/>
                    </a:lnTo>
                    <a:lnTo>
                      <a:pt x="78908" y="31395"/>
                    </a:lnTo>
                    <a:lnTo>
                      <a:pt x="77912" y="30911"/>
                    </a:lnTo>
                    <a:close/>
                    <a:moveTo>
                      <a:pt x="79907" y="31881"/>
                    </a:moveTo>
                    <a:lnTo>
                      <a:pt x="79664" y="32379"/>
                    </a:lnTo>
                    <a:lnTo>
                      <a:pt x="80663" y="32866"/>
                    </a:lnTo>
                    <a:lnTo>
                      <a:pt x="80903" y="32364"/>
                    </a:lnTo>
                    <a:lnTo>
                      <a:pt x="79907" y="31881"/>
                    </a:lnTo>
                    <a:close/>
                    <a:moveTo>
                      <a:pt x="20724" y="31845"/>
                    </a:moveTo>
                    <a:lnTo>
                      <a:pt x="20401" y="32295"/>
                    </a:lnTo>
                    <a:lnTo>
                      <a:pt x="21302" y="32943"/>
                    </a:lnTo>
                    <a:lnTo>
                      <a:pt x="21625" y="32492"/>
                    </a:lnTo>
                    <a:lnTo>
                      <a:pt x="20724" y="31845"/>
                    </a:lnTo>
                    <a:close/>
                    <a:moveTo>
                      <a:pt x="81902" y="32852"/>
                    </a:moveTo>
                    <a:lnTo>
                      <a:pt x="81658" y="33349"/>
                    </a:lnTo>
                    <a:lnTo>
                      <a:pt x="82658" y="33836"/>
                    </a:lnTo>
                    <a:lnTo>
                      <a:pt x="82901" y="33335"/>
                    </a:lnTo>
                    <a:lnTo>
                      <a:pt x="81902" y="32852"/>
                    </a:lnTo>
                    <a:close/>
                    <a:moveTo>
                      <a:pt x="22526" y="33139"/>
                    </a:moveTo>
                    <a:lnTo>
                      <a:pt x="22203" y="33589"/>
                    </a:lnTo>
                    <a:lnTo>
                      <a:pt x="23104" y="34236"/>
                    </a:lnTo>
                    <a:lnTo>
                      <a:pt x="23427" y="33785"/>
                    </a:lnTo>
                    <a:lnTo>
                      <a:pt x="22526" y="33139"/>
                    </a:lnTo>
                    <a:close/>
                    <a:moveTo>
                      <a:pt x="83897" y="33822"/>
                    </a:moveTo>
                    <a:lnTo>
                      <a:pt x="83657" y="34320"/>
                    </a:lnTo>
                    <a:lnTo>
                      <a:pt x="84653" y="34806"/>
                    </a:lnTo>
                    <a:lnTo>
                      <a:pt x="84896" y="34305"/>
                    </a:lnTo>
                    <a:lnTo>
                      <a:pt x="83897" y="33822"/>
                    </a:lnTo>
                    <a:close/>
                    <a:moveTo>
                      <a:pt x="24329" y="34436"/>
                    </a:moveTo>
                    <a:lnTo>
                      <a:pt x="24005" y="34886"/>
                    </a:lnTo>
                    <a:lnTo>
                      <a:pt x="24906" y="35534"/>
                    </a:lnTo>
                    <a:lnTo>
                      <a:pt x="25230" y="35083"/>
                    </a:lnTo>
                    <a:lnTo>
                      <a:pt x="24329" y="34436"/>
                    </a:lnTo>
                    <a:close/>
                    <a:moveTo>
                      <a:pt x="85896" y="34792"/>
                    </a:moveTo>
                    <a:lnTo>
                      <a:pt x="85652" y="35289"/>
                    </a:lnTo>
                    <a:lnTo>
                      <a:pt x="86651" y="35777"/>
                    </a:lnTo>
                    <a:lnTo>
                      <a:pt x="86891" y="35275"/>
                    </a:lnTo>
                    <a:lnTo>
                      <a:pt x="85896" y="34792"/>
                    </a:lnTo>
                    <a:close/>
                    <a:moveTo>
                      <a:pt x="87890" y="35762"/>
                    </a:moveTo>
                    <a:lnTo>
                      <a:pt x="87647" y="36260"/>
                    </a:lnTo>
                    <a:lnTo>
                      <a:pt x="88646" y="36747"/>
                    </a:lnTo>
                    <a:lnTo>
                      <a:pt x="88890" y="36245"/>
                    </a:lnTo>
                    <a:lnTo>
                      <a:pt x="87890" y="35762"/>
                    </a:lnTo>
                    <a:close/>
                    <a:moveTo>
                      <a:pt x="26131" y="35730"/>
                    </a:moveTo>
                    <a:lnTo>
                      <a:pt x="25808" y="36180"/>
                    </a:lnTo>
                    <a:lnTo>
                      <a:pt x="26709" y="36827"/>
                    </a:lnTo>
                    <a:lnTo>
                      <a:pt x="27032" y="36376"/>
                    </a:lnTo>
                    <a:lnTo>
                      <a:pt x="26131" y="35730"/>
                    </a:lnTo>
                    <a:close/>
                    <a:moveTo>
                      <a:pt x="89886" y="36733"/>
                    </a:moveTo>
                    <a:lnTo>
                      <a:pt x="89641" y="37230"/>
                    </a:lnTo>
                    <a:lnTo>
                      <a:pt x="90641" y="37717"/>
                    </a:lnTo>
                    <a:lnTo>
                      <a:pt x="90884" y="37219"/>
                    </a:lnTo>
                    <a:lnTo>
                      <a:pt x="89886" y="36733"/>
                    </a:lnTo>
                    <a:close/>
                    <a:moveTo>
                      <a:pt x="27933" y="37027"/>
                    </a:moveTo>
                    <a:lnTo>
                      <a:pt x="27610" y="37477"/>
                    </a:lnTo>
                    <a:lnTo>
                      <a:pt x="28512" y="38124"/>
                    </a:lnTo>
                    <a:lnTo>
                      <a:pt x="28834" y="37674"/>
                    </a:lnTo>
                    <a:lnTo>
                      <a:pt x="27933" y="37027"/>
                    </a:lnTo>
                    <a:close/>
                    <a:moveTo>
                      <a:pt x="91880" y="37702"/>
                    </a:moveTo>
                    <a:lnTo>
                      <a:pt x="91640" y="38200"/>
                    </a:lnTo>
                    <a:lnTo>
                      <a:pt x="92636" y="38687"/>
                    </a:lnTo>
                    <a:lnTo>
                      <a:pt x="92880" y="38189"/>
                    </a:lnTo>
                    <a:lnTo>
                      <a:pt x="91880" y="37702"/>
                    </a:lnTo>
                    <a:close/>
                    <a:moveTo>
                      <a:pt x="29736" y="38320"/>
                    </a:moveTo>
                    <a:lnTo>
                      <a:pt x="29412" y="38771"/>
                    </a:lnTo>
                    <a:lnTo>
                      <a:pt x="30313" y="39418"/>
                    </a:lnTo>
                    <a:lnTo>
                      <a:pt x="30637" y="38967"/>
                    </a:lnTo>
                    <a:lnTo>
                      <a:pt x="29736" y="38320"/>
                    </a:lnTo>
                    <a:close/>
                    <a:moveTo>
                      <a:pt x="93879" y="38673"/>
                    </a:moveTo>
                    <a:lnTo>
                      <a:pt x="93636" y="39170"/>
                    </a:lnTo>
                    <a:lnTo>
                      <a:pt x="94634" y="39658"/>
                    </a:lnTo>
                    <a:lnTo>
                      <a:pt x="94874" y="39160"/>
                    </a:lnTo>
                    <a:lnTo>
                      <a:pt x="93879" y="38673"/>
                    </a:lnTo>
                    <a:close/>
                    <a:moveTo>
                      <a:pt x="95873" y="39643"/>
                    </a:moveTo>
                    <a:lnTo>
                      <a:pt x="95630" y="40141"/>
                    </a:lnTo>
                    <a:lnTo>
                      <a:pt x="96630" y="40628"/>
                    </a:lnTo>
                    <a:lnTo>
                      <a:pt x="96873" y="40130"/>
                    </a:lnTo>
                    <a:lnTo>
                      <a:pt x="95873" y="39643"/>
                    </a:lnTo>
                    <a:close/>
                    <a:moveTo>
                      <a:pt x="31538" y="39618"/>
                    </a:moveTo>
                    <a:lnTo>
                      <a:pt x="31211" y="40068"/>
                    </a:lnTo>
                    <a:lnTo>
                      <a:pt x="32112" y="40715"/>
                    </a:lnTo>
                    <a:lnTo>
                      <a:pt x="32439" y="40265"/>
                    </a:lnTo>
                    <a:lnTo>
                      <a:pt x="31538" y="39618"/>
                    </a:lnTo>
                    <a:close/>
                    <a:moveTo>
                      <a:pt x="97869" y="40614"/>
                    </a:moveTo>
                    <a:lnTo>
                      <a:pt x="97629" y="41111"/>
                    </a:lnTo>
                    <a:lnTo>
                      <a:pt x="98624" y="41598"/>
                    </a:lnTo>
                    <a:lnTo>
                      <a:pt x="98868" y="41100"/>
                    </a:lnTo>
                    <a:lnTo>
                      <a:pt x="97869" y="40614"/>
                    </a:lnTo>
                    <a:close/>
                    <a:moveTo>
                      <a:pt x="33340" y="40911"/>
                    </a:moveTo>
                    <a:lnTo>
                      <a:pt x="33013" y="41362"/>
                    </a:lnTo>
                    <a:lnTo>
                      <a:pt x="33914" y="42009"/>
                    </a:lnTo>
                    <a:lnTo>
                      <a:pt x="34241" y="41558"/>
                    </a:lnTo>
                    <a:lnTo>
                      <a:pt x="33340" y="40911"/>
                    </a:lnTo>
                    <a:close/>
                    <a:moveTo>
                      <a:pt x="99867" y="41583"/>
                    </a:moveTo>
                    <a:lnTo>
                      <a:pt x="99624" y="42085"/>
                    </a:lnTo>
                    <a:lnTo>
                      <a:pt x="100623" y="42568"/>
                    </a:lnTo>
                    <a:lnTo>
                      <a:pt x="100863" y="42070"/>
                    </a:lnTo>
                    <a:lnTo>
                      <a:pt x="99867" y="41583"/>
                    </a:lnTo>
                    <a:close/>
                    <a:moveTo>
                      <a:pt x="35139" y="42209"/>
                    </a:moveTo>
                    <a:lnTo>
                      <a:pt x="34816" y="42659"/>
                    </a:lnTo>
                    <a:lnTo>
                      <a:pt x="35717" y="43306"/>
                    </a:lnTo>
                    <a:lnTo>
                      <a:pt x="36040" y="42855"/>
                    </a:lnTo>
                    <a:lnTo>
                      <a:pt x="35139" y="42209"/>
                    </a:lnTo>
                    <a:close/>
                    <a:moveTo>
                      <a:pt x="101862" y="42554"/>
                    </a:moveTo>
                    <a:lnTo>
                      <a:pt x="101619" y="43051"/>
                    </a:lnTo>
                    <a:lnTo>
                      <a:pt x="102618" y="43539"/>
                    </a:lnTo>
                    <a:lnTo>
                      <a:pt x="102862" y="43041"/>
                    </a:lnTo>
                    <a:lnTo>
                      <a:pt x="101862" y="42554"/>
                    </a:lnTo>
                    <a:close/>
                    <a:moveTo>
                      <a:pt x="103857" y="43524"/>
                    </a:moveTo>
                    <a:lnTo>
                      <a:pt x="103613" y="44025"/>
                    </a:lnTo>
                    <a:lnTo>
                      <a:pt x="104613" y="44508"/>
                    </a:lnTo>
                    <a:lnTo>
                      <a:pt x="104856" y="44010"/>
                    </a:lnTo>
                    <a:lnTo>
                      <a:pt x="103857" y="43524"/>
                    </a:lnTo>
                    <a:close/>
                    <a:moveTo>
                      <a:pt x="36941" y="43502"/>
                    </a:moveTo>
                    <a:lnTo>
                      <a:pt x="36618" y="43953"/>
                    </a:lnTo>
                    <a:lnTo>
                      <a:pt x="37519" y="44599"/>
                    </a:lnTo>
                    <a:lnTo>
                      <a:pt x="37843" y="44149"/>
                    </a:lnTo>
                    <a:lnTo>
                      <a:pt x="36941" y="43502"/>
                    </a:lnTo>
                    <a:close/>
                    <a:moveTo>
                      <a:pt x="105852" y="44494"/>
                    </a:moveTo>
                    <a:lnTo>
                      <a:pt x="105612" y="44996"/>
                    </a:lnTo>
                    <a:lnTo>
                      <a:pt x="106608" y="45479"/>
                    </a:lnTo>
                    <a:lnTo>
                      <a:pt x="106852" y="44981"/>
                    </a:lnTo>
                    <a:lnTo>
                      <a:pt x="105852" y="44494"/>
                    </a:lnTo>
                    <a:close/>
                    <a:moveTo>
                      <a:pt x="38744" y="44800"/>
                    </a:moveTo>
                    <a:lnTo>
                      <a:pt x="38420" y="45250"/>
                    </a:lnTo>
                    <a:lnTo>
                      <a:pt x="39321" y="45897"/>
                    </a:lnTo>
                    <a:lnTo>
                      <a:pt x="39645" y="45446"/>
                    </a:lnTo>
                    <a:lnTo>
                      <a:pt x="38744" y="44800"/>
                    </a:lnTo>
                    <a:close/>
                    <a:moveTo>
                      <a:pt x="107851" y="45464"/>
                    </a:moveTo>
                    <a:lnTo>
                      <a:pt x="107607" y="45966"/>
                    </a:lnTo>
                    <a:lnTo>
                      <a:pt x="108606" y="46449"/>
                    </a:lnTo>
                    <a:lnTo>
                      <a:pt x="108846" y="45951"/>
                    </a:lnTo>
                    <a:lnTo>
                      <a:pt x="107851" y="45464"/>
                    </a:lnTo>
                    <a:close/>
                    <a:moveTo>
                      <a:pt x="40547" y="46093"/>
                    </a:moveTo>
                    <a:lnTo>
                      <a:pt x="40223" y="46544"/>
                    </a:lnTo>
                    <a:lnTo>
                      <a:pt x="41124" y="47190"/>
                    </a:lnTo>
                    <a:lnTo>
                      <a:pt x="41447" y="46740"/>
                    </a:lnTo>
                    <a:lnTo>
                      <a:pt x="40547" y="46093"/>
                    </a:lnTo>
                    <a:close/>
                    <a:moveTo>
                      <a:pt x="109849" y="46452"/>
                    </a:moveTo>
                    <a:lnTo>
                      <a:pt x="109587" y="46943"/>
                    </a:lnTo>
                    <a:cubicBezTo>
                      <a:pt x="109911" y="47114"/>
                      <a:pt x="110231" y="47296"/>
                      <a:pt x="110540" y="47481"/>
                    </a:cubicBezTo>
                    <a:lnTo>
                      <a:pt x="110827" y="47009"/>
                    </a:lnTo>
                    <a:cubicBezTo>
                      <a:pt x="110506" y="46812"/>
                      <a:pt x="110184" y="46631"/>
                      <a:pt x="109849" y="46452"/>
                    </a:cubicBezTo>
                    <a:close/>
                    <a:moveTo>
                      <a:pt x="42348" y="47390"/>
                    </a:moveTo>
                    <a:lnTo>
                      <a:pt x="42025" y="47841"/>
                    </a:lnTo>
                    <a:lnTo>
                      <a:pt x="42926" y="48488"/>
                    </a:lnTo>
                    <a:lnTo>
                      <a:pt x="43250" y="48037"/>
                    </a:lnTo>
                    <a:lnTo>
                      <a:pt x="42348" y="47390"/>
                    </a:lnTo>
                    <a:close/>
                    <a:moveTo>
                      <a:pt x="111771" y="47616"/>
                    </a:moveTo>
                    <a:lnTo>
                      <a:pt x="111459" y="48074"/>
                    </a:lnTo>
                    <a:cubicBezTo>
                      <a:pt x="111761" y="48280"/>
                      <a:pt x="112054" y="48495"/>
                      <a:pt x="112342" y="48716"/>
                    </a:cubicBezTo>
                    <a:lnTo>
                      <a:pt x="112683" y="48277"/>
                    </a:lnTo>
                    <a:cubicBezTo>
                      <a:pt x="112386" y="48052"/>
                      <a:pt x="112084" y="47830"/>
                      <a:pt x="111771" y="47616"/>
                    </a:cubicBezTo>
                    <a:close/>
                    <a:moveTo>
                      <a:pt x="44151" y="48684"/>
                    </a:moveTo>
                    <a:lnTo>
                      <a:pt x="43827" y="49134"/>
                    </a:lnTo>
                    <a:lnTo>
                      <a:pt x="44728" y="49781"/>
                    </a:lnTo>
                    <a:lnTo>
                      <a:pt x="45052" y="49330"/>
                    </a:lnTo>
                    <a:lnTo>
                      <a:pt x="44151" y="48684"/>
                    </a:lnTo>
                    <a:close/>
                    <a:moveTo>
                      <a:pt x="113552" y="48989"/>
                    </a:moveTo>
                    <a:lnTo>
                      <a:pt x="113188" y="49410"/>
                    </a:lnTo>
                    <a:cubicBezTo>
                      <a:pt x="113465" y="49650"/>
                      <a:pt x="113733" y="49894"/>
                      <a:pt x="113995" y="50148"/>
                    </a:cubicBezTo>
                    <a:lnTo>
                      <a:pt x="114380" y="49752"/>
                    </a:lnTo>
                    <a:cubicBezTo>
                      <a:pt x="114112" y="49491"/>
                      <a:pt x="113835" y="49236"/>
                      <a:pt x="113552" y="48989"/>
                    </a:cubicBezTo>
                    <a:close/>
                    <a:moveTo>
                      <a:pt x="45954" y="49981"/>
                    </a:moveTo>
                    <a:lnTo>
                      <a:pt x="45630" y="50432"/>
                    </a:lnTo>
                    <a:lnTo>
                      <a:pt x="46531" y="51079"/>
                    </a:lnTo>
                    <a:lnTo>
                      <a:pt x="46854" y="50628"/>
                    </a:lnTo>
                    <a:lnTo>
                      <a:pt x="45954" y="49981"/>
                    </a:lnTo>
                    <a:close/>
                    <a:moveTo>
                      <a:pt x="115165" y="50556"/>
                    </a:moveTo>
                    <a:lnTo>
                      <a:pt x="114758" y="50933"/>
                    </a:lnTo>
                    <a:cubicBezTo>
                      <a:pt x="115006" y="51198"/>
                      <a:pt x="115242" y="51475"/>
                      <a:pt x="115474" y="51758"/>
                    </a:cubicBezTo>
                    <a:lnTo>
                      <a:pt x="115903" y="51406"/>
                    </a:lnTo>
                    <a:cubicBezTo>
                      <a:pt x="115667" y="51115"/>
                      <a:pt x="115420" y="50831"/>
                      <a:pt x="115165" y="50556"/>
                    </a:cubicBezTo>
                    <a:close/>
                    <a:moveTo>
                      <a:pt x="47755" y="51275"/>
                    </a:moveTo>
                    <a:lnTo>
                      <a:pt x="47432" y="51725"/>
                    </a:lnTo>
                    <a:lnTo>
                      <a:pt x="48334" y="52372"/>
                    </a:lnTo>
                    <a:lnTo>
                      <a:pt x="48657" y="51921"/>
                    </a:lnTo>
                    <a:lnTo>
                      <a:pt x="47755" y="51275"/>
                    </a:lnTo>
                    <a:close/>
                    <a:moveTo>
                      <a:pt x="116589" y="52295"/>
                    </a:moveTo>
                    <a:lnTo>
                      <a:pt x="116143" y="52622"/>
                    </a:lnTo>
                    <a:cubicBezTo>
                      <a:pt x="116357" y="52917"/>
                      <a:pt x="116564" y="53219"/>
                      <a:pt x="116760" y="53524"/>
                    </a:cubicBezTo>
                    <a:lnTo>
                      <a:pt x="117226" y="53222"/>
                    </a:lnTo>
                    <a:cubicBezTo>
                      <a:pt x="117022" y="52906"/>
                      <a:pt x="116812" y="52597"/>
                      <a:pt x="116589" y="52295"/>
                    </a:cubicBezTo>
                    <a:close/>
                    <a:moveTo>
                      <a:pt x="49558" y="52572"/>
                    </a:moveTo>
                    <a:lnTo>
                      <a:pt x="49234" y="53023"/>
                    </a:lnTo>
                    <a:lnTo>
                      <a:pt x="50132" y="53669"/>
                    </a:lnTo>
                    <a:lnTo>
                      <a:pt x="50459" y="53219"/>
                    </a:lnTo>
                    <a:lnTo>
                      <a:pt x="49558" y="52572"/>
                    </a:lnTo>
                    <a:close/>
                    <a:moveTo>
                      <a:pt x="51361" y="53865"/>
                    </a:moveTo>
                    <a:lnTo>
                      <a:pt x="51034" y="54316"/>
                    </a:lnTo>
                    <a:lnTo>
                      <a:pt x="51934" y="54963"/>
                    </a:lnTo>
                    <a:lnTo>
                      <a:pt x="52261" y="54512"/>
                    </a:lnTo>
                    <a:lnTo>
                      <a:pt x="51361" y="53865"/>
                    </a:lnTo>
                    <a:close/>
                    <a:moveTo>
                      <a:pt x="117810" y="54185"/>
                    </a:moveTo>
                    <a:lnTo>
                      <a:pt x="117327" y="54458"/>
                    </a:lnTo>
                    <a:cubicBezTo>
                      <a:pt x="117505" y="54774"/>
                      <a:pt x="117680" y="55097"/>
                      <a:pt x="117840" y="55425"/>
                    </a:cubicBezTo>
                    <a:lnTo>
                      <a:pt x="118338" y="55178"/>
                    </a:lnTo>
                    <a:cubicBezTo>
                      <a:pt x="118171" y="54843"/>
                      <a:pt x="117996" y="54509"/>
                      <a:pt x="117810" y="54185"/>
                    </a:cubicBezTo>
                    <a:close/>
                    <a:moveTo>
                      <a:pt x="53159" y="55163"/>
                    </a:moveTo>
                    <a:lnTo>
                      <a:pt x="52835" y="55614"/>
                    </a:lnTo>
                    <a:lnTo>
                      <a:pt x="53737" y="56260"/>
                    </a:lnTo>
                    <a:lnTo>
                      <a:pt x="54060" y="55810"/>
                    </a:lnTo>
                    <a:lnTo>
                      <a:pt x="53159" y="55163"/>
                    </a:lnTo>
                    <a:close/>
                    <a:moveTo>
                      <a:pt x="118810" y="56198"/>
                    </a:moveTo>
                    <a:lnTo>
                      <a:pt x="118298" y="56416"/>
                    </a:lnTo>
                    <a:cubicBezTo>
                      <a:pt x="118443" y="56751"/>
                      <a:pt x="118578" y="57092"/>
                      <a:pt x="118701" y="57434"/>
                    </a:cubicBezTo>
                    <a:lnTo>
                      <a:pt x="119224" y="57245"/>
                    </a:lnTo>
                    <a:cubicBezTo>
                      <a:pt x="119093" y="56892"/>
                      <a:pt x="118955" y="56543"/>
                      <a:pt x="118810" y="56198"/>
                    </a:cubicBezTo>
                    <a:close/>
                    <a:moveTo>
                      <a:pt x="54961" y="56456"/>
                    </a:moveTo>
                    <a:lnTo>
                      <a:pt x="54638" y="56907"/>
                    </a:lnTo>
                    <a:lnTo>
                      <a:pt x="55539" y="57554"/>
                    </a:lnTo>
                    <a:lnTo>
                      <a:pt x="55862" y="57103"/>
                    </a:lnTo>
                    <a:lnTo>
                      <a:pt x="54961" y="56456"/>
                    </a:lnTo>
                    <a:close/>
                    <a:moveTo>
                      <a:pt x="56763" y="57754"/>
                    </a:moveTo>
                    <a:lnTo>
                      <a:pt x="56441" y="58204"/>
                    </a:lnTo>
                    <a:lnTo>
                      <a:pt x="57341" y="58851"/>
                    </a:lnTo>
                    <a:lnTo>
                      <a:pt x="57665" y="58400"/>
                    </a:lnTo>
                    <a:lnTo>
                      <a:pt x="56763" y="57754"/>
                    </a:lnTo>
                    <a:close/>
                    <a:moveTo>
                      <a:pt x="119576" y="58309"/>
                    </a:moveTo>
                    <a:lnTo>
                      <a:pt x="119046" y="58473"/>
                    </a:lnTo>
                    <a:cubicBezTo>
                      <a:pt x="119152" y="58822"/>
                      <a:pt x="119246" y="59175"/>
                      <a:pt x="119333" y="59527"/>
                    </a:cubicBezTo>
                    <a:lnTo>
                      <a:pt x="119871" y="59396"/>
                    </a:lnTo>
                    <a:cubicBezTo>
                      <a:pt x="119784" y="59032"/>
                      <a:pt x="119685" y="58670"/>
                      <a:pt x="119576" y="58309"/>
                    </a:cubicBezTo>
                    <a:close/>
                    <a:moveTo>
                      <a:pt x="58566" y="59047"/>
                    </a:moveTo>
                    <a:lnTo>
                      <a:pt x="58242" y="59498"/>
                    </a:lnTo>
                    <a:lnTo>
                      <a:pt x="59144" y="60144"/>
                    </a:lnTo>
                    <a:lnTo>
                      <a:pt x="59467" y="59694"/>
                    </a:lnTo>
                    <a:lnTo>
                      <a:pt x="58566" y="59047"/>
                    </a:lnTo>
                    <a:close/>
                    <a:moveTo>
                      <a:pt x="60369" y="60345"/>
                    </a:moveTo>
                    <a:lnTo>
                      <a:pt x="60045" y="60795"/>
                    </a:lnTo>
                    <a:lnTo>
                      <a:pt x="60946" y="61442"/>
                    </a:lnTo>
                    <a:lnTo>
                      <a:pt x="61269" y="60991"/>
                    </a:lnTo>
                    <a:lnTo>
                      <a:pt x="60369" y="60345"/>
                    </a:lnTo>
                    <a:close/>
                    <a:moveTo>
                      <a:pt x="120104" y="60498"/>
                    </a:moveTo>
                    <a:lnTo>
                      <a:pt x="119559" y="60599"/>
                    </a:lnTo>
                    <a:cubicBezTo>
                      <a:pt x="119624" y="60955"/>
                      <a:pt x="119682" y="61315"/>
                      <a:pt x="119725" y="61678"/>
                    </a:cubicBezTo>
                    <a:lnTo>
                      <a:pt x="120278" y="61609"/>
                    </a:lnTo>
                    <a:cubicBezTo>
                      <a:pt x="120230" y="61239"/>
                      <a:pt x="120173" y="60868"/>
                      <a:pt x="120104" y="60498"/>
                    </a:cubicBezTo>
                    <a:close/>
                    <a:moveTo>
                      <a:pt x="62170" y="61638"/>
                    </a:moveTo>
                    <a:lnTo>
                      <a:pt x="61848" y="62089"/>
                    </a:lnTo>
                    <a:lnTo>
                      <a:pt x="62748" y="62735"/>
                    </a:lnTo>
                    <a:lnTo>
                      <a:pt x="63072" y="62285"/>
                    </a:lnTo>
                    <a:lnTo>
                      <a:pt x="62170" y="61638"/>
                    </a:lnTo>
                    <a:close/>
                    <a:moveTo>
                      <a:pt x="120383" y="62728"/>
                    </a:moveTo>
                    <a:lnTo>
                      <a:pt x="119831" y="62768"/>
                    </a:lnTo>
                    <a:cubicBezTo>
                      <a:pt x="119856" y="63131"/>
                      <a:pt x="119871" y="63495"/>
                      <a:pt x="119875" y="63862"/>
                    </a:cubicBezTo>
                    <a:lnTo>
                      <a:pt x="120431" y="63855"/>
                    </a:lnTo>
                    <a:cubicBezTo>
                      <a:pt x="120427" y="63477"/>
                      <a:pt x="120409" y="63103"/>
                      <a:pt x="120383" y="62728"/>
                    </a:cubicBezTo>
                    <a:close/>
                    <a:moveTo>
                      <a:pt x="63973" y="62935"/>
                    </a:moveTo>
                    <a:lnTo>
                      <a:pt x="63649" y="63386"/>
                    </a:lnTo>
                    <a:lnTo>
                      <a:pt x="64551" y="64033"/>
                    </a:lnTo>
                    <a:lnTo>
                      <a:pt x="64874" y="63582"/>
                    </a:lnTo>
                    <a:lnTo>
                      <a:pt x="63973" y="62935"/>
                    </a:lnTo>
                    <a:close/>
                    <a:moveTo>
                      <a:pt x="65776" y="64229"/>
                    </a:moveTo>
                    <a:lnTo>
                      <a:pt x="65452" y="64679"/>
                    </a:lnTo>
                    <a:lnTo>
                      <a:pt x="66353" y="65326"/>
                    </a:lnTo>
                    <a:lnTo>
                      <a:pt x="66676" y="64875"/>
                    </a:lnTo>
                    <a:lnTo>
                      <a:pt x="65776" y="64229"/>
                    </a:lnTo>
                    <a:close/>
                    <a:moveTo>
                      <a:pt x="119856" y="64956"/>
                    </a:moveTo>
                    <a:cubicBezTo>
                      <a:pt x="119842" y="65319"/>
                      <a:pt x="119816" y="65682"/>
                      <a:pt x="119780" y="66046"/>
                    </a:cubicBezTo>
                    <a:lnTo>
                      <a:pt x="120329" y="66101"/>
                    </a:lnTo>
                    <a:cubicBezTo>
                      <a:pt x="120369" y="65726"/>
                      <a:pt x="120394" y="65352"/>
                      <a:pt x="120413" y="64981"/>
                    </a:cubicBezTo>
                    <a:lnTo>
                      <a:pt x="119856" y="64956"/>
                    </a:lnTo>
                    <a:close/>
                    <a:moveTo>
                      <a:pt x="67577" y="65526"/>
                    </a:moveTo>
                    <a:lnTo>
                      <a:pt x="67255" y="65977"/>
                    </a:lnTo>
                    <a:lnTo>
                      <a:pt x="68152" y="66624"/>
                    </a:lnTo>
                    <a:lnTo>
                      <a:pt x="68479" y="66173"/>
                    </a:lnTo>
                    <a:lnTo>
                      <a:pt x="67577" y="65526"/>
                    </a:lnTo>
                    <a:close/>
                    <a:moveTo>
                      <a:pt x="69380" y="66820"/>
                    </a:moveTo>
                    <a:lnTo>
                      <a:pt x="69053" y="67270"/>
                    </a:lnTo>
                    <a:lnTo>
                      <a:pt x="69954" y="67917"/>
                    </a:lnTo>
                    <a:lnTo>
                      <a:pt x="70281" y="67467"/>
                    </a:lnTo>
                    <a:lnTo>
                      <a:pt x="69380" y="66820"/>
                    </a:lnTo>
                    <a:close/>
                    <a:moveTo>
                      <a:pt x="119638" y="67129"/>
                    </a:moveTo>
                    <a:cubicBezTo>
                      <a:pt x="119581" y="67488"/>
                      <a:pt x="119511" y="67848"/>
                      <a:pt x="119435" y="68204"/>
                    </a:cubicBezTo>
                    <a:lnTo>
                      <a:pt x="119977" y="68325"/>
                    </a:lnTo>
                    <a:cubicBezTo>
                      <a:pt x="120056" y="67958"/>
                      <a:pt x="120126" y="67587"/>
                      <a:pt x="120187" y="67216"/>
                    </a:cubicBezTo>
                    <a:lnTo>
                      <a:pt x="119638" y="67129"/>
                    </a:lnTo>
                    <a:close/>
                    <a:moveTo>
                      <a:pt x="71183" y="68117"/>
                    </a:moveTo>
                    <a:lnTo>
                      <a:pt x="70856" y="68568"/>
                    </a:lnTo>
                    <a:lnTo>
                      <a:pt x="71756" y="69214"/>
                    </a:lnTo>
                    <a:lnTo>
                      <a:pt x="72080" y="68764"/>
                    </a:lnTo>
                    <a:lnTo>
                      <a:pt x="71183" y="68117"/>
                    </a:lnTo>
                    <a:close/>
                    <a:moveTo>
                      <a:pt x="119173" y="69269"/>
                    </a:moveTo>
                    <a:cubicBezTo>
                      <a:pt x="119075" y="69618"/>
                      <a:pt x="118966" y="69967"/>
                      <a:pt x="118846" y="70312"/>
                    </a:cubicBezTo>
                    <a:lnTo>
                      <a:pt x="119373" y="70490"/>
                    </a:lnTo>
                    <a:cubicBezTo>
                      <a:pt x="119493" y="70134"/>
                      <a:pt x="119606" y="69778"/>
                      <a:pt x="119707" y="69418"/>
                    </a:cubicBezTo>
                    <a:lnTo>
                      <a:pt x="119173" y="69269"/>
                    </a:lnTo>
                    <a:close/>
                    <a:moveTo>
                      <a:pt x="72981" y="69410"/>
                    </a:moveTo>
                    <a:lnTo>
                      <a:pt x="72657" y="69861"/>
                    </a:lnTo>
                    <a:lnTo>
                      <a:pt x="73559" y="70508"/>
                    </a:lnTo>
                    <a:lnTo>
                      <a:pt x="73883" y="70058"/>
                    </a:lnTo>
                    <a:lnTo>
                      <a:pt x="72981" y="69410"/>
                    </a:lnTo>
                    <a:close/>
                    <a:moveTo>
                      <a:pt x="74783" y="70708"/>
                    </a:moveTo>
                    <a:lnTo>
                      <a:pt x="74460" y="71159"/>
                    </a:lnTo>
                    <a:lnTo>
                      <a:pt x="75361" y="71805"/>
                    </a:lnTo>
                    <a:lnTo>
                      <a:pt x="75684" y="71355"/>
                    </a:lnTo>
                    <a:lnTo>
                      <a:pt x="74783" y="70708"/>
                    </a:lnTo>
                    <a:close/>
                    <a:moveTo>
                      <a:pt x="118464" y="71337"/>
                    </a:moveTo>
                    <a:cubicBezTo>
                      <a:pt x="118330" y="71674"/>
                      <a:pt x="118181" y="72009"/>
                      <a:pt x="118025" y="72340"/>
                    </a:cubicBezTo>
                    <a:lnTo>
                      <a:pt x="118526" y="72576"/>
                    </a:lnTo>
                    <a:cubicBezTo>
                      <a:pt x="118690" y="72234"/>
                      <a:pt x="118839" y="71892"/>
                      <a:pt x="118981" y="71547"/>
                    </a:cubicBezTo>
                    <a:lnTo>
                      <a:pt x="118464" y="71337"/>
                    </a:lnTo>
                    <a:close/>
                    <a:moveTo>
                      <a:pt x="76586" y="72001"/>
                    </a:moveTo>
                    <a:lnTo>
                      <a:pt x="76263" y="72452"/>
                    </a:lnTo>
                    <a:lnTo>
                      <a:pt x="77163" y="73099"/>
                    </a:lnTo>
                    <a:lnTo>
                      <a:pt x="77487" y="72649"/>
                    </a:lnTo>
                    <a:lnTo>
                      <a:pt x="76586" y="72001"/>
                    </a:lnTo>
                    <a:close/>
                    <a:moveTo>
                      <a:pt x="78388" y="73299"/>
                    </a:moveTo>
                    <a:lnTo>
                      <a:pt x="78064" y="73749"/>
                    </a:lnTo>
                    <a:lnTo>
                      <a:pt x="78966" y="74396"/>
                    </a:lnTo>
                    <a:lnTo>
                      <a:pt x="79290" y="73945"/>
                    </a:lnTo>
                    <a:lnTo>
                      <a:pt x="78388" y="73299"/>
                    </a:lnTo>
                    <a:close/>
                    <a:moveTo>
                      <a:pt x="117531" y="73317"/>
                    </a:moveTo>
                    <a:cubicBezTo>
                      <a:pt x="117404" y="73553"/>
                      <a:pt x="117270" y="73786"/>
                      <a:pt x="117131" y="74019"/>
                    </a:cubicBezTo>
                    <a:lnTo>
                      <a:pt x="116982" y="74269"/>
                    </a:lnTo>
                    <a:lnTo>
                      <a:pt x="117458" y="74552"/>
                    </a:lnTo>
                    <a:lnTo>
                      <a:pt x="117607" y="74302"/>
                    </a:lnTo>
                    <a:cubicBezTo>
                      <a:pt x="117749" y="74062"/>
                      <a:pt x="117887" y="73822"/>
                      <a:pt x="118018" y="73579"/>
                    </a:cubicBezTo>
                    <a:lnTo>
                      <a:pt x="117531" y="73317"/>
                    </a:lnTo>
                    <a:close/>
                    <a:moveTo>
                      <a:pt x="80190" y="74592"/>
                    </a:moveTo>
                    <a:lnTo>
                      <a:pt x="79867" y="75043"/>
                    </a:lnTo>
                    <a:lnTo>
                      <a:pt x="80768" y="75690"/>
                    </a:lnTo>
                    <a:lnTo>
                      <a:pt x="81091" y="75240"/>
                    </a:lnTo>
                    <a:lnTo>
                      <a:pt x="80190" y="74592"/>
                    </a:lnTo>
                    <a:close/>
                    <a:moveTo>
                      <a:pt x="116411" y="75214"/>
                    </a:moveTo>
                    <a:cubicBezTo>
                      <a:pt x="116219" y="75523"/>
                      <a:pt x="116016" y="75828"/>
                      <a:pt x="115809" y="76122"/>
                    </a:cubicBezTo>
                    <a:lnTo>
                      <a:pt x="116259" y="76442"/>
                    </a:lnTo>
                    <a:cubicBezTo>
                      <a:pt x="116473" y="76140"/>
                      <a:pt x="116684" y="75828"/>
                      <a:pt x="116884" y="75508"/>
                    </a:cubicBezTo>
                    <a:lnTo>
                      <a:pt x="116411" y="75214"/>
                    </a:lnTo>
                    <a:close/>
                    <a:moveTo>
                      <a:pt x="81993" y="75890"/>
                    </a:moveTo>
                    <a:lnTo>
                      <a:pt x="81670" y="76340"/>
                    </a:lnTo>
                    <a:lnTo>
                      <a:pt x="82570" y="76987"/>
                    </a:lnTo>
                    <a:lnTo>
                      <a:pt x="82894" y="76536"/>
                    </a:lnTo>
                    <a:lnTo>
                      <a:pt x="81993" y="75890"/>
                    </a:lnTo>
                    <a:close/>
                    <a:moveTo>
                      <a:pt x="115150" y="76998"/>
                    </a:moveTo>
                    <a:cubicBezTo>
                      <a:pt x="114922" y="77286"/>
                      <a:pt x="114689" y="77565"/>
                      <a:pt x="114446" y="77838"/>
                    </a:cubicBezTo>
                    <a:lnTo>
                      <a:pt x="114860" y="78205"/>
                    </a:lnTo>
                    <a:cubicBezTo>
                      <a:pt x="115111" y="77925"/>
                      <a:pt x="115351" y="77641"/>
                      <a:pt x="115586" y="77343"/>
                    </a:cubicBezTo>
                    <a:lnTo>
                      <a:pt x="115150" y="76998"/>
                    </a:lnTo>
                    <a:close/>
                    <a:moveTo>
                      <a:pt x="83795" y="77183"/>
                    </a:moveTo>
                    <a:lnTo>
                      <a:pt x="83471" y="77634"/>
                    </a:lnTo>
                    <a:lnTo>
                      <a:pt x="84373" y="78281"/>
                    </a:lnTo>
                    <a:lnTo>
                      <a:pt x="84697" y="77831"/>
                    </a:lnTo>
                    <a:lnTo>
                      <a:pt x="83795" y="77183"/>
                    </a:lnTo>
                    <a:close/>
                    <a:moveTo>
                      <a:pt x="85598" y="78480"/>
                    </a:moveTo>
                    <a:lnTo>
                      <a:pt x="85274" y="78931"/>
                    </a:lnTo>
                    <a:lnTo>
                      <a:pt x="86171" y="79578"/>
                    </a:lnTo>
                    <a:lnTo>
                      <a:pt x="86498" y="79127"/>
                    </a:lnTo>
                    <a:lnTo>
                      <a:pt x="85598" y="78480"/>
                    </a:lnTo>
                    <a:close/>
                    <a:moveTo>
                      <a:pt x="113698" y="78633"/>
                    </a:moveTo>
                    <a:cubicBezTo>
                      <a:pt x="113439" y="78891"/>
                      <a:pt x="113174" y="79142"/>
                      <a:pt x="112905" y="79382"/>
                    </a:cubicBezTo>
                    <a:lnTo>
                      <a:pt x="113275" y="79796"/>
                    </a:lnTo>
                    <a:cubicBezTo>
                      <a:pt x="113552" y="79549"/>
                      <a:pt x="113825" y="79291"/>
                      <a:pt x="114090" y="79025"/>
                    </a:cubicBezTo>
                    <a:lnTo>
                      <a:pt x="113698" y="78633"/>
                    </a:lnTo>
                    <a:close/>
                    <a:moveTo>
                      <a:pt x="87400" y="79775"/>
                    </a:moveTo>
                    <a:lnTo>
                      <a:pt x="87073" y="80225"/>
                    </a:lnTo>
                    <a:lnTo>
                      <a:pt x="87974" y="80872"/>
                    </a:lnTo>
                    <a:lnTo>
                      <a:pt x="88301" y="80421"/>
                    </a:lnTo>
                    <a:lnTo>
                      <a:pt x="87400" y="79775"/>
                    </a:lnTo>
                    <a:close/>
                    <a:moveTo>
                      <a:pt x="112069" y="80090"/>
                    </a:moveTo>
                    <a:cubicBezTo>
                      <a:pt x="111782" y="80316"/>
                      <a:pt x="111492" y="80538"/>
                      <a:pt x="111194" y="80744"/>
                    </a:cubicBezTo>
                    <a:lnTo>
                      <a:pt x="111517" y="81199"/>
                    </a:lnTo>
                    <a:cubicBezTo>
                      <a:pt x="111819" y="80981"/>
                      <a:pt x="112120" y="80756"/>
                      <a:pt x="112415" y="80523"/>
                    </a:cubicBezTo>
                    <a:lnTo>
                      <a:pt x="112069" y="80090"/>
                    </a:lnTo>
                    <a:close/>
                    <a:moveTo>
                      <a:pt x="88635" y="80665"/>
                    </a:moveTo>
                    <a:lnTo>
                      <a:pt x="88312" y="81115"/>
                    </a:lnTo>
                    <a:cubicBezTo>
                      <a:pt x="88621" y="81336"/>
                      <a:pt x="88930" y="81548"/>
                      <a:pt x="89246" y="81747"/>
                    </a:cubicBezTo>
                    <a:lnTo>
                      <a:pt x="89544" y="81279"/>
                    </a:lnTo>
                    <a:cubicBezTo>
                      <a:pt x="89239" y="81083"/>
                      <a:pt x="88937" y="80879"/>
                      <a:pt x="88635" y="80665"/>
                    </a:cubicBezTo>
                    <a:close/>
                    <a:moveTo>
                      <a:pt x="110285" y="81351"/>
                    </a:moveTo>
                    <a:cubicBezTo>
                      <a:pt x="109976" y="81548"/>
                      <a:pt x="109661" y="81729"/>
                      <a:pt x="109344" y="81908"/>
                    </a:cubicBezTo>
                    <a:lnTo>
                      <a:pt x="109609" y="82391"/>
                    </a:lnTo>
                    <a:cubicBezTo>
                      <a:pt x="109936" y="82213"/>
                      <a:pt x="110263" y="82020"/>
                      <a:pt x="110580" y="81824"/>
                    </a:cubicBezTo>
                    <a:lnTo>
                      <a:pt x="110285" y="81351"/>
                    </a:lnTo>
                    <a:close/>
                    <a:moveTo>
                      <a:pt x="90481" y="81842"/>
                    </a:moveTo>
                    <a:lnTo>
                      <a:pt x="90213" y="82325"/>
                    </a:lnTo>
                    <a:cubicBezTo>
                      <a:pt x="90540" y="82510"/>
                      <a:pt x="90870" y="82685"/>
                      <a:pt x="91208" y="82852"/>
                    </a:cubicBezTo>
                    <a:lnTo>
                      <a:pt x="91451" y="82351"/>
                    </a:lnTo>
                    <a:cubicBezTo>
                      <a:pt x="91124" y="82191"/>
                      <a:pt x="90801" y="82024"/>
                      <a:pt x="90481" y="81842"/>
                    </a:cubicBezTo>
                    <a:close/>
                    <a:moveTo>
                      <a:pt x="108370" y="82405"/>
                    </a:moveTo>
                    <a:cubicBezTo>
                      <a:pt x="108039" y="82565"/>
                      <a:pt x="107709" y="82710"/>
                      <a:pt x="107371" y="82849"/>
                    </a:cubicBezTo>
                    <a:lnTo>
                      <a:pt x="107581" y="83364"/>
                    </a:lnTo>
                    <a:cubicBezTo>
                      <a:pt x="107927" y="83219"/>
                      <a:pt x="108272" y="83070"/>
                      <a:pt x="108610" y="82906"/>
                    </a:cubicBezTo>
                    <a:lnTo>
                      <a:pt x="108370" y="82405"/>
                    </a:lnTo>
                    <a:close/>
                    <a:moveTo>
                      <a:pt x="92447" y="82805"/>
                    </a:moveTo>
                    <a:lnTo>
                      <a:pt x="92232" y="83317"/>
                    </a:lnTo>
                    <a:cubicBezTo>
                      <a:pt x="92578" y="83463"/>
                      <a:pt x="92930" y="83597"/>
                      <a:pt x="93279" y="83724"/>
                    </a:cubicBezTo>
                    <a:lnTo>
                      <a:pt x="93468" y="83201"/>
                    </a:lnTo>
                    <a:cubicBezTo>
                      <a:pt x="93126" y="83081"/>
                      <a:pt x="92785" y="82946"/>
                      <a:pt x="92447" y="82805"/>
                    </a:cubicBezTo>
                    <a:close/>
                    <a:moveTo>
                      <a:pt x="106347" y="83238"/>
                    </a:moveTo>
                    <a:cubicBezTo>
                      <a:pt x="106001" y="83357"/>
                      <a:pt x="105656" y="83466"/>
                      <a:pt x="105304" y="83568"/>
                    </a:cubicBezTo>
                    <a:lnTo>
                      <a:pt x="105456" y="84102"/>
                    </a:lnTo>
                    <a:cubicBezTo>
                      <a:pt x="105815" y="83996"/>
                      <a:pt x="106176" y="83884"/>
                      <a:pt x="106528" y="83761"/>
                    </a:cubicBezTo>
                    <a:lnTo>
                      <a:pt x="106347" y="83238"/>
                    </a:lnTo>
                    <a:close/>
                    <a:moveTo>
                      <a:pt x="94508" y="83539"/>
                    </a:moveTo>
                    <a:lnTo>
                      <a:pt x="94351" y="84073"/>
                    </a:lnTo>
                    <a:cubicBezTo>
                      <a:pt x="94714" y="84179"/>
                      <a:pt x="95075" y="84273"/>
                      <a:pt x="95441" y="84357"/>
                    </a:cubicBezTo>
                    <a:lnTo>
                      <a:pt x="95565" y="83815"/>
                    </a:lnTo>
                    <a:cubicBezTo>
                      <a:pt x="95212" y="83735"/>
                      <a:pt x="94860" y="83641"/>
                      <a:pt x="94508" y="83539"/>
                    </a:cubicBezTo>
                    <a:close/>
                    <a:moveTo>
                      <a:pt x="104246" y="83837"/>
                    </a:moveTo>
                    <a:cubicBezTo>
                      <a:pt x="103890" y="83917"/>
                      <a:pt x="103530" y="83989"/>
                      <a:pt x="103170" y="84048"/>
                    </a:cubicBezTo>
                    <a:lnTo>
                      <a:pt x="103265" y="84596"/>
                    </a:lnTo>
                    <a:cubicBezTo>
                      <a:pt x="103632" y="84534"/>
                      <a:pt x="104002" y="84462"/>
                      <a:pt x="104366" y="84378"/>
                    </a:cubicBezTo>
                    <a:lnTo>
                      <a:pt x="104246" y="83837"/>
                    </a:lnTo>
                    <a:close/>
                    <a:moveTo>
                      <a:pt x="96637" y="84033"/>
                    </a:moveTo>
                    <a:lnTo>
                      <a:pt x="96542" y="84582"/>
                    </a:lnTo>
                    <a:cubicBezTo>
                      <a:pt x="96913" y="84643"/>
                      <a:pt x="97284" y="84698"/>
                      <a:pt x="97658" y="84742"/>
                    </a:cubicBezTo>
                    <a:lnTo>
                      <a:pt x="97720" y="84189"/>
                    </a:lnTo>
                    <a:cubicBezTo>
                      <a:pt x="97360" y="84149"/>
                      <a:pt x="96997" y="84098"/>
                      <a:pt x="96637" y="84033"/>
                    </a:cubicBezTo>
                    <a:close/>
                    <a:moveTo>
                      <a:pt x="102087" y="84200"/>
                    </a:moveTo>
                    <a:cubicBezTo>
                      <a:pt x="101724" y="84241"/>
                      <a:pt x="101361" y="84269"/>
                      <a:pt x="100997" y="84288"/>
                    </a:cubicBezTo>
                    <a:lnTo>
                      <a:pt x="101027" y="84843"/>
                    </a:lnTo>
                    <a:cubicBezTo>
                      <a:pt x="101401" y="84821"/>
                      <a:pt x="101775" y="84793"/>
                      <a:pt x="102149" y="84749"/>
                    </a:cubicBezTo>
                    <a:lnTo>
                      <a:pt x="102087" y="84200"/>
                    </a:lnTo>
                    <a:close/>
                    <a:moveTo>
                      <a:pt x="98810" y="84284"/>
                    </a:moveTo>
                    <a:lnTo>
                      <a:pt x="98777" y="84840"/>
                    </a:lnTo>
                    <a:cubicBezTo>
                      <a:pt x="99155" y="84861"/>
                      <a:pt x="99529" y="84873"/>
                      <a:pt x="99903" y="84873"/>
                    </a:cubicBezTo>
                    <a:lnTo>
                      <a:pt x="99903" y="84316"/>
                    </a:lnTo>
                    <a:cubicBezTo>
                      <a:pt x="99540" y="84316"/>
                      <a:pt x="99177" y="84306"/>
                      <a:pt x="98810" y="8428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9"/>
              <p:cNvSpPr/>
              <p:nvPr/>
            </p:nvSpPr>
            <p:spPr>
              <a:xfrm>
                <a:off x="4443874" y="2474049"/>
                <a:ext cx="221562" cy="221500"/>
              </a:xfrm>
              <a:custGeom>
                <a:rect b="b" l="l" r="r" t="t"/>
                <a:pathLst>
                  <a:path extrusionOk="0" h="20443" w="20444">
                    <a:moveTo>
                      <a:pt x="0" y="0"/>
                    </a:moveTo>
                    <a:lnTo>
                      <a:pt x="0" y="4498"/>
                    </a:lnTo>
                    <a:lnTo>
                      <a:pt x="5724" y="10221"/>
                    </a:lnTo>
                    <a:lnTo>
                      <a:pt x="0" y="15945"/>
                    </a:lnTo>
                    <a:lnTo>
                      <a:pt x="0" y="20443"/>
                    </a:lnTo>
                    <a:lnTo>
                      <a:pt x="4498" y="20443"/>
                    </a:lnTo>
                    <a:lnTo>
                      <a:pt x="10222" y="14719"/>
                    </a:lnTo>
                    <a:lnTo>
                      <a:pt x="15945" y="20443"/>
                    </a:lnTo>
                    <a:lnTo>
                      <a:pt x="20443" y="20443"/>
                    </a:lnTo>
                    <a:lnTo>
                      <a:pt x="20443" y="15945"/>
                    </a:lnTo>
                    <a:lnTo>
                      <a:pt x="14720" y="10221"/>
                    </a:lnTo>
                    <a:lnTo>
                      <a:pt x="20443" y="4498"/>
                    </a:lnTo>
                    <a:lnTo>
                      <a:pt x="20443" y="0"/>
                    </a:lnTo>
                    <a:lnTo>
                      <a:pt x="15945" y="0"/>
                    </a:lnTo>
                    <a:lnTo>
                      <a:pt x="10222" y="5723"/>
                    </a:lnTo>
                    <a:lnTo>
                      <a:pt x="4498" y="0"/>
                    </a:lnTo>
                    <a:close/>
                  </a:path>
                </a:pathLst>
              </a:custGeom>
              <a:solidFill>
                <a:srgbClr val="4C11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334" name="Google Shape;334;p29"/>
          <p:cNvCxnSpPr>
            <a:stCxn id="314" idx="1"/>
          </p:cNvCxnSpPr>
          <p:nvPr/>
        </p:nvCxnSpPr>
        <p:spPr>
          <a:xfrm flipH="1" rot="10800000">
            <a:off x="716775" y="1521425"/>
            <a:ext cx="2334900" cy="1923000"/>
          </a:xfrm>
          <a:prstGeom prst="bentConnector3">
            <a:avLst>
              <a:gd fmla="val -10199" name="adj1"/>
            </a:avLst>
          </a:prstGeom>
          <a:noFill/>
          <a:ln cap="flat" cmpd="sng" w="19050">
            <a:solidFill>
              <a:srgbClr val="EAD1DC"/>
            </a:solidFill>
            <a:prstDash val="dot"/>
            <a:round/>
            <a:headEnd len="med" w="med" type="none"/>
            <a:tailEnd len="med" w="med" type="none"/>
          </a:ln>
        </p:spPr>
      </p:cxnSp>
      <p:cxnSp>
        <p:nvCxnSpPr>
          <p:cNvPr id="335" name="Google Shape;335;p29"/>
          <p:cNvCxnSpPr>
            <a:stCxn id="317" idx="3"/>
          </p:cNvCxnSpPr>
          <p:nvPr/>
        </p:nvCxnSpPr>
        <p:spPr>
          <a:xfrm rot="10800000">
            <a:off x="6082750" y="2575900"/>
            <a:ext cx="2335200" cy="990900"/>
          </a:xfrm>
          <a:prstGeom prst="bentConnector3">
            <a:avLst>
              <a:gd fmla="val -10197" name="adj1"/>
            </a:avLst>
          </a:prstGeom>
          <a:noFill/>
          <a:ln cap="flat" cmpd="sng" w="19050">
            <a:solidFill>
              <a:srgbClr val="EAD1DC"/>
            </a:solidFill>
            <a:prstDash val="dot"/>
            <a:round/>
            <a:headEnd len="med" w="med" type="none"/>
            <a:tailEnd len="med" w="med" type="none"/>
          </a:ln>
        </p:spPr>
      </p:cxnSp>
      <p:cxnSp>
        <p:nvCxnSpPr>
          <p:cNvPr id="336" name="Google Shape;336;p29"/>
          <p:cNvCxnSpPr/>
          <p:nvPr/>
        </p:nvCxnSpPr>
        <p:spPr>
          <a:xfrm flipH="1">
            <a:off x="4650725" y="1077525"/>
            <a:ext cx="1907700" cy="1058100"/>
          </a:xfrm>
          <a:prstGeom prst="bentConnector3">
            <a:avLst>
              <a:gd fmla="val 50000" name="adj1"/>
            </a:avLst>
          </a:prstGeom>
          <a:noFill/>
          <a:ln cap="flat" cmpd="sng" w="19050">
            <a:solidFill>
              <a:srgbClr val="EAD1DC"/>
            </a:solidFill>
            <a:prstDash val="dot"/>
            <a:round/>
            <a:headEnd len="med" w="med" type="none"/>
            <a:tailEnd len="med" w="med" type="none"/>
          </a:ln>
        </p:spPr>
      </p:cxnSp>
      <p:sp>
        <p:nvSpPr>
          <p:cNvPr id="337" name="Google Shape;337;p29"/>
          <p:cNvSpPr txBox="1"/>
          <p:nvPr/>
        </p:nvSpPr>
        <p:spPr>
          <a:xfrm>
            <a:off x="6306613" y="864300"/>
            <a:ext cx="2228100" cy="1077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3000">
                <a:solidFill>
                  <a:schemeClr val="dk1"/>
                </a:solidFill>
                <a:latin typeface="Teko SemiBold"/>
                <a:ea typeface="Teko SemiBold"/>
                <a:cs typeface="Teko SemiBold"/>
                <a:sym typeface="Teko SemiBold"/>
              </a:rPr>
              <a:t>ALGORITHM 2</a:t>
            </a:r>
            <a:endParaRPr sz="3000">
              <a:solidFill>
                <a:schemeClr val="dk1"/>
              </a:solidFill>
              <a:latin typeface="Teko SemiBold"/>
              <a:ea typeface="Teko SemiBold"/>
              <a:cs typeface="Teko SemiBold"/>
              <a:sym typeface="Teko SemiBold"/>
            </a:endParaRPr>
          </a:p>
          <a:p>
            <a:pPr indent="0" lvl="0" marL="0" rtl="0" algn="ctr">
              <a:spcBef>
                <a:spcPts val="0"/>
              </a:spcBef>
              <a:spcAft>
                <a:spcPts val="0"/>
              </a:spcAft>
              <a:buNone/>
            </a:pPr>
            <a:r>
              <a:rPr lang="en">
                <a:solidFill>
                  <a:schemeClr val="dk1"/>
                </a:solidFill>
                <a:latin typeface="Didact Gothic"/>
                <a:ea typeface="Didact Gothic"/>
                <a:cs typeface="Didact Gothic"/>
                <a:sym typeface="Didact Gothic"/>
              </a:rPr>
              <a:t>   Algorithm for embedding     a thread in a graph.</a:t>
            </a:r>
            <a:endParaRPr sz="2800">
              <a:solidFill>
                <a:schemeClr val="dk1"/>
              </a:solidFill>
              <a:latin typeface="Didact Gothic"/>
              <a:ea typeface="Didact Gothic"/>
              <a:cs typeface="Didact Gothic"/>
              <a:sym typeface="Didact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1" name="Shape 341"/>
        <p:cNvGrpSpPr/>
        <p:nvPr/>
      </p:nvGrpSpPr>
      <p:grpSpPr>
        <a:xfrm>
          <a:off x="0" y="0"/>
          <a:ext cx="0" cy="0"/>
          <a:chOff x="0" y="0"/>
          <a:chExt cx="0" cy="0"/>
        </a:xfrm>
      </p:grpSpPr>
      <p:sp>
        <p:nvSpPr>
          <p:cNvPr id="342" name="Google Shape;342;p30"/>
          <p:cNvSpPr txBox="1"/>
          <p:nvPr>
            <p:ph type="title"/>
          </p:nvPr>
        </p:nvSpPr>
        <p:spPr>
          <a:xfrm>
            <a:off x="716775" y="378009"/>
            <a:ext cx="3393600" cy="7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1</a:t>
            </a:r>
            <a:endParaRPr/>
          </a:p>
        </p:txBody>
      </p:sp>
      <p:pic>
        <p:nvPicPr>
          <p:cNvPr id="343" name="Google Shape;343;p30"/>
          <p:cNvPicPr preferRelativeResize="0"/>
          <p:nvPr/>
        </p:nvPicPr>
        <p:blipFill>
          <a:blip r:embed="rId3">
            <a:alphaModFix/>
          </a:blip>
          <a:stretch>
            <a:fillRect/>
          </a:stretch>
        </p:blipFill>
        <p:spPr>
          <a:xfrm>
            <a:off x="4852150" y="1130400"/>
            <a:ext cx="3223275" cy="3494950"/>
          </a:xfrm>
          <a:prstGeom prst="rect">
            <a:avLst/>
          </a:prstGeom>
          <a:noFill/>
          <a:ln>
            <a:noFill/>
          </a:ln>
        </p:spPr>
      </p:pic>
      <p:sp>
        <p:nvSpPr>
          <p:cNvPr id="344" name="Google Shape;344;p30"/>
          <p:cNvSpPr txBox="1"/>
          <p:nvPr/>
        </p:nvSpPr>
        <p:spPr>
          <a:xfrm>
            <a:off x="716775" y="1030775"/>
            <a:ext cx="3797400" cy="3694200"/>
          </a:xfrm>
          <a:prstGeom prst="rect">
            <a:avLst/>
          </a:prstGeom>
          <a:solidFill>
            <a:schemeClr val="accent1"/>
          </a:solid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212121"/>
              </a:buClr>
              <a:buSzPts val="1200"/>
              <a:buFont typeface="Didact Gothic"/>
              <a:buChar char="●"/>
            </a:pPr>
            <a:r>
              <a:rPr lang="en" sz="1200">
                <a:solidFill>
                  <a:srgbClr val="212121"/>
                </a:solidFill>
                <a:latin typeface="Didact Gothic"/>
                <a:ea typeface="Didact Gothic"/>
                <a:cs typeface="Didact Gothic"/>
                <a:sym typeface="Didact Gothic"/>
              </a:rPr>
              <a:t>Take each side s in G in turn to recreate T and the gPBWT. And we must create threads that begin at s that takes the minimum of c (x, s) to all the sides x which will be adjacent to s</a:t>
            </a:r>
            <a:endParaRPr sz="1200">
              <a:solidFill>
                <a:srgbClr val="212121"/>
              </a:solidFill>
              <a:latin typeface="Didact Gothic"/>
              <a:ea typeface="Didact Gothic"/>
              <a:cs typeface="Didact Gothic"/>
              <a:sym typeface="Didact Gothic"/>
            </a:endParaRPr>
          </a:p>
          <a:p>
            <a:pPr indent="-304800" lvl="0" marL="457200" rtl="0" algn="l">
              <a:spcBef>
                <a:spcPts val="0"/>
              </a:spcBef>
              <a:spcAft>
                <a:spcPts val="0"/>
              </a:spcAft>
              <a:buClr>
                <a:srgbClr val="212121"/>
              </a:buClr>
              <a:buSzPts val="1200"/>
              <a:buFont typeface="Didact Gothic"/>
              <a:buChar char="●"/>
            </a:pPr>
            <a:r>
              <a:rPr lang="en" sz="1200">
                <a:solidFill>
                  <a:srgbClr val="212121"/>
                </a:solidFill>
                <a:latin typeface="Didact Gothic"/>
                <a:ea typeface="Didact Gothic"/>
                <a:cs typeface="Didact Gothic"/>
                <a:sym typeface="Didact Gothic"/>
              </a:rPr>
              <a:t>When s consists of no edges, we take the length of Bs [], and we name this number b.</a:t>
            </a:r>
            <a:endParaRPr sz="1200">
              <a:solidFill>
                <a:srgbClr val="212121"/>
              </a:solidFill>
              <a:latin typeface="Didact Gothic"/>
              <a:ea typeface="Didact Gothic"/>
              <a:cs typeface="Didact Gothic"/>
              <a:sym typeface="Didact Gothic"/>
            </a:endParaRPr>
          </a:p>
          <a:p>
            <a:pPr indent="-304800" lvl="0" marL="457200" rtl="0" algn="l">
              <a:spcBef>
                <a:spcPts val="0"/>
              </a:spcBef>
              <a:spcAft>
                <a:spcPts val="0"/>
              </a:spcAft>
              <a:buClr>
                <a:srgbClr val="212121"/>
              </a:buClr>
              <a:buSzPts val="1200"/>
              <a:buFont typeface="Didact Gothic"/>
              <a:buChar char="●"/>
            </a:pPr>
            <a:r>
              <a:rPr lang="en" sz="1200">
                <a:solidFill>
                  <a:srgbClr val="212121"/>
                </a:solidFill>
                <a:latin typeface="Didact Gothic"/>
                <a:ea typeface="Didact Gothic"/>
                <a:cs typeface="Didact Gothic"/>
                <a:sym typeface="Didact Gothic"/>
              </a:rPr>
              <a:t>For the new thread to begin, the i must exclusively run from 0 to b which will have the side S.</a:t>
            </a:r>
            <a:endParaRPr sz="1200">
              <a:solidFill>
                <a:srgbClr val="212121"/>
              </a:solidFill>
              <a:latin typeface="Didact Gothic"/>
              <a:ea typeface="Didact Gothic"/>
              <a:cs typeface="Didact Gothic"/>
              <a:sym typeface="Didact Gothic"/>
            </a:endParaRPr>
          </a:p>
          <a:p>
            <a:pPr indent="-304800" lvl="0" marL="457200" rtl="0" algn="l">
              <a:spcBef>
                <a:spcPts val="0"/>
              </a:spcBef>
              <a:spcAft>
                <a:spcPts val="0"/>
              </a:spcAft>
              <a:buClr>
                <a:srgbClr val="212121"/>
              </a:buClr>
              <a:buSzPts val="1200"/>
              <a:buFont typeface="Didact Gothic"/>
              <a:buChar char="●"/>
            </a:pPr>
            <a:r>
              <a:rPr lang="en" sz="1200">
                <a:solidFill>
                  <a:srgbClr val="212121"/>
                </a:solidFill>
                <a:latin typeface="Didact Gothic"/>
                <a:ea typeface="Didact Gothic"/>
                <a:cs typeface="Didact Gothic"/>
                <a:sym typeface="Didact Gothic"/>
              </a:rPr>
              <a:t>And if it is on the null side of the thread, we must avoid traversing and obtain the thread and start from the original node s again with i in which the next value will be less then b.</a:t>
            </a:r>
            <a:endParaRPr sz="1200">
              <a:solidFill>
                <a:srgbClr val="212121"/>
              </a:solidFill>
              <a:latin typeface="Didact Gothic"/>
              <a:ea typeface="Didact Gothic"/>
              <a:cs typeface="Didact Gothic"/>
              <a:sym typeface="Didact Gothic"/>
            </a:endParaRPr>
          </a:p>
          <a:p>
            <a:pPr indent="-304800" lvl="0" marL="457200" rtl="0" algn="l">
              <a:spcBef>
                <a:spcPts val="0"/>
              </a:spcBef>
              <a:spcAft>
                <a:spcPts val="0"/>
              </a:spcAft>
              <a:buClr>
                <a:srgbClr val="212121"/>
              </a:buClr>
              <a:buSzPts val="1200"/>
              <a:buFont typeface="Didact Gothic"/>
              <a:buChar char="●"/>
            </a:pPr>
            <a:r>
              <a:rPr lang="en" sz="1200">
                <a:solidFill>
                  <a:srgbClr val="212121"/>
                </a:solidFill>
                <a:latin typeface="Didact Gothic"/>
                <a:ea typeface="Didact Gothic"/>
                <a:cs typeface="Didact Gothic"/>
                <a:sym typeface="Didact Gothic"/>
              </a:rPr>
              <a:t>If at all it’s not on the null side, we traverse to a new side s’ and then calculate the sum of initial or arrival index of i’ (new value of i) and number of entries in Bs []. </a:t>
            </a:r>
            <a:endParaRPr sz="1200">
              <a:solidFill>
                <a:srgbClr val="212121"/>
              </a:solidFill>
              <a:latin typeface="Didact Gothic"/>
              <a:ea typeface="Didact Gothic"/>
              <a:cs typeface="Didact Gothic"/>
              <a:sym typeface="Didact Gothic"/>
            </a:endParaRPr>
          </a:p>
          <a:p>
            <a:pPr indent="-304800" lvl="0" marL="457200" rtl="0" algn="l">
              <a:spcBef>
                <a:spcPts val="0"/>
              </a:spcBef>
              <a:spcAft>
                <a:spcPts val="0"/>
              </a:spcAft>
              <a:buClr>
                <a:srgbClr val="212121"/>
              </a:buClr>
              <a:buSzPts val="1200"/>
              <a:buFont typeface="Didact Gothic"/>
              <a:buChar char="●"/>
            </a:pPr>
            <a:r>
              <a:rPr lang="en" sz="1200">
                <a:solidFill>
                  <a:srgbClr val="212121"/>
                </a:solidFill>
                <a:latin typeface="Didact Gothic"/>
                <a:ea typeface="Didact Gothic"/>
                <a:cs typeface="Didact Gothic"/>
                <a:sym typeface="Didact Gothic"/>
              </a:rPr>
              <a:t>Hence, it obtains the index in s’ when the thread is being extracted.</a:t>
            </a:r>
            <a:endParaRPr sz="1200">
              <a:solidFill>
                <a:srgbClr val="212121"/>
              </a:solidFill>
              <a:latin typeface="Didact Gothic"/>
              <a:ea typeface="Didact Gothic"/>
              <a:cs typeface="Didact Gothic"/>
              <a:sym typeface="Didact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8" name="Shape 348"/>
        <p:cNvGrpSpPr/>
        <p:nvPr/>
      </p:nvGrpSpPr>
      <p:grpSpPr>
        <a:xfrm>
          <a:off x="0" y="0"/>
          <a:ext cx="0" cy="0"/>
          <a:chOff x="0" y="0"/>
          <a:chExt cx="0" cy="0"/>
        </a:xfrm>
      </p:grpSpPr>
      <p:sp>
        <p:nvSpPr>
          <p:cNvPr id="349" name="Google Shape;349;p31"/>
          <p:cNvSpPr txBox="1"/>
          <p:nvPr>
            <p:ph type="title"/>
          </p:nvPr>
        </p:nvSpPr>
        <p:spPr>
          <a:xfrm>
            <a:off x="716775" y="378009"/>
            <a:ext cx="3393600" cy="7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2</a:t>
            </a:r>
            <a:endParaRPr/>
          </a:p>
        </p:txBody>
      </p:sp>
      <p:pic>
        <p:nvPicPr>
          <p:cNvPr id="350" name="Google Shape;350;p31"/>
          <p:cNvPicPr preferRelativeResize="0"/>
          <p:nvPr/>
        </p:nvPicPr>
        <p:blipFill>
          <a:blip r:embed="rId3">
            <a:alphaModFix/>
          </a:blip>
          <a:stretch>
            <a:fillRect/>
          </a:stretch>
        </p:blipFill>
        <p:spPr>
          <a:xfrm>
            <a:off x="4781825" y="1130400"/>
            <a:ext cx="3452975" cy="3482325"/>
          </a:xfrm>
          <a:prstGeom prst="rect">
            <a:avLst/>
          </a:prstGeom>
          <a:noFill/>
          <a:ln>
            <a:noFill/>
          </a:ln>
        </p:spPr>
      </p:pic>
      <p:sp>
        <p:nvSpPr>
          <p:cNvPr id="351" name="Google Shape;351;p31"/>
          <p:cNvSpPr txBox="1"/>
          <p:nvPr/>
        </p:nvSpPr>
        <p:spPr>
          <a:xfrm>
            <a:off x="656500" y="889300"/>
            <a:ext cx="3874200" cy="4032900"/>
          </a:xfrm>
          <a:prstGeom prst="rect">
            <a:avLst/>
          </a:prstGeom>
          <a:solidFill>
            <a:schemeClr val="accent1"/>
          </a:solid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212121"/>
              </a:buClr>
              <a:buSzPts val="1300"/>
              <a:buFont typeface="Didact Gothic"/>
              <a:buChar char="●"/>
            </a:pPr>
            <a:r>
              <a:rPr lang="en" sz="1300">
                <a:solidFill>
                  <a:srgbClr val="212121"/>
                </a:solidFill>
                <a:latin typeface="Didact Gothic"/>
                <a:ea typeface="Didact Gothic"/>
                <a:cs typeface="Didact Gothic"/>
                <a:sym typeface="Didact Gothic"/>
              </a:rPr>
              <a:t>Here is an efficient algorithm for gPBWT construction where the process of construction of gPBWT is reduced into the embedding of an thread. </a:t>
            </a:r>
            <a:endParaRPr sz="1300">
              <a:solidFill>
                <a:srgbClr val="212121"/>
              </a:solidFill>
              <a:latin typeface="Didact Gothic"/>
              <a:ea typeface="Didact Gothic"/>
              <a:cs typeface="Didact Gothic"/>
              <a:sym typeface="Didact Gothic"/>
            </a:endParaRPr>
          </a:p>
          <a:p>
            <a:pPr indent="-311150" lvl="0" marL="457200" rtl="0" algn="l">
              <a:spcBef>
                <a:spcPts val="0"/>
              </a:spcBef>
              <a:spcAft>
                <a:spcPts val="0"/>
              </a:spcAft>
              <a:buClr>
                <a:srgbClr val="212121"/>
              </a:buClr>
              <a:buSzPts val="1300"/>
              <a:buFont typeface="Didact Gothic"/>
              <a:buChar char="●"/>
            </a:pPr>
            <a:r>
              <a:rPr lang="en" sz="1300">
                <a:solidFill>
                  <a:srgbClr val="212121"/>
                </a:solidFill>
                <a:latin typeface="Didact Gothic"/>
                <a:ea typeface="Didact Gothic"/>
                <a:cs typeface="Didact Gothic"/>
                <a:sym typeface="Didact Gothic"/>
              </a:rPr>
              <a:t>Every thread is embedded by two orientations in which it follows a proper order. In order to embed a thread t we must primarily look at the node n entering the thread.</a:t>
            </a:r>
            <a:endParaRPr sz="1300">
              <a:solidFill>
                <a:srgbClr val="212121"/>
              </a:solidFill>
              <a:latin typeface="Didact Gothic"/>
              <a:ea typeface="Didact Gothic"/>
              <a:cs typeface="Didact Gothic"/>
              <a:sym typeface="Didact Gothic"/>
            </a:endParaRPr>
          </a:p>
          <a:p>
            <a:pPr indent="-311150" lvl="0" marL="457200" rtl="0" algn="l">
              <a:spcBef>
                <a:spcPts val="0"/>
              </a:spcBef>
              <a:spcAft>
                <a:spcPts val="0"/>
              </a:spcAft>
              <a:buClr>
                <a:srgbClr val="212121"/>
              </a:buClr>
              <a:buSzPts val="1300"/>
              <a:buFont typeface="Didact Gothic"/>
              <a:buChar char="●"/>
            </a:pPr>
            <a:r>
              <a:rPr lang="en" sz="1300">
                <a:solidFill>
                  <a:srgbClr val="212121"/>
                </a:solidFill>
                <a:latin typeface="Didact Gothic"/>
                <a:ea typeface="Didact Gothic"/>
                <a:cs typeface="Didact Gothic"/>
                <a:sym typeface="Didact Gothic"/>
              </a:rPr>
              <a:t>We then for every new entry fit in a Bto [] which lengthens the array.</a:t>
            </a:r>
            <a:endParaRPr sz="1300">
              <a:solidFill>
                <a:srgbClr val="212121"/>
              </a:solidFill>
              <a:latin typeface="Didact Gothic"/>
              <a:ea typeface="Didact Gothic"/>
              <a:cs typeface="Didact Gothic"/>
              <a:sym typeface="Didact Gothic"/>
            </a:endParaRPr>
          </a:p>
          <a:p>
            <a:pPr indent="-311150" lvl="0" marL="457200" rtl="0" algn="l">
              <a:spcBef>
                <a:spcPts val="0"/>
              </a:spcBef>
              <a:spcAft>
                <a:spcPts val="0"/>
              </a:spcAft>
              <a:buClr>
                <a:srgbClr val="212121"/>
              </a:buClr>
              <a:buSzPts val="1300"/>
              <a:buFont typeface="Didact Gothic"/>
              <a:buChar char="●"/>
            </a:pPr>
            <a:r>
              <a:rPr lang="en" sz="1300">
                <a:solidFill>
                  <a:srgbClr val="212121"/>
                </a:solidFill>
                <a:latin typeface="Didact Gothic"/>
                <a:ea typeface="Didact Gothic"/>
                <a:cs typeface="Didact Gothic"/>
                <a:sym typeface="Didact Gothic"/>
              </a:rPr>
              <a:t>The new item is near the beginning, before all the entries for visits coming by edges, with the precise location defined by the thread orientations’ arbitrary order.</a:t>
            </a:r>
            <a:endParaRPr sz="1300">
              <a:solidFill>
                <a:srgbClr val="212121"/>
              </a:solidFill>
              <a:latin typeface="Didact Gothic"/>
              <a:ea typeface="Didact Gothic"/>
              <a:cs typeface="Didact Gothic"/>
              <a:sym typeface="Didact Gothic"/>
            </a:endParaRPr>
          </a:p>
          <a:p>
            <a:pPr indent="-317500" lvl="0" marL="457200" rtl="0" algn="l">
              <a:spcBef>
                <a:spcPts val="0"/>
              </a:spcBef>
              <a:spcAft>
                <a:spcPts val="0"/>
              </a:spcAft>
              <a:buClr>
                <a:srgbClr val="212121"/>
              </a:buClr>
              <a:buSzPts val="1400"/>
              <a:buFont typeface="Didact Gothic"/>
              <a:buChar char="●"/>
            </a:pPr>
            <a:r>
              <a:rPr lang="en" sz="1300">
                <a:solidFill>
                  <a:srgbClr val="212121"/>
                </a:solidFill>
                <a:latin typeface="Didact Gothic"/>
                <a:ea typeface="Didact Gothic"/>
                <a:cs typeface="Didact Gothic"/>
                <a:sym typeface="Didact Gothic"/>
              </a:rPr>
              <a:t>Therefore, if no alternate order of thread orientations emerges, the order established by their addition to the graph will serve, in which case the new item can</a:t>
            </a:r>
            <a:r>
              <a:rPr lang="en">
                <a:solidFill>
                  <a:srgbClr val="212121"/>
                </a:solidFill>
                <a:latin typeface="Didact Gothic"/>
                <a:ea typeface="Didact Gothic"/>
                <a:cs typeface="Didact Gothic"/>
                <a:sym typeface="Didact Gothic"/>
              </a:rPr>
              <a:t> be added to Bt0 [].</a:t>
            </a:r>
            <a:endParaRPr>
              <a:solidFill>
                <a:srgbClr val="212121"/>
              </a:solidFill>
              <a:latin typeface="Didact Gothic"/>
              <a:ea typeface="Didact Gothic"/>
              <a:cs typeface="Didact Gothic"/>
              <a:sym typeface="Didact Gothic"/>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netic Heritage Breakthrough by Slidesgo">
  <a:themeElements>
    <a:clrScheme name="Simple Light">
      <a:dk1>
        <a:srgbClr val="FFFFFF"/>
      </a:dk1>
      <a:lt1>
        <a:srgbClr val="A64D79"/>
      </a:lt1>
      <a:dk2>
        <a:srgbClr val="C27BA0"/>
      </a:dk2>
      <a:lt2>
        <a:srgbClr val="D5A6BD"/>
      </a:lt2>
      <a:accent1>
        <a:srgbClr val="EAD1DC"/>
      </a:accent1>
      <a:accent2>
        <a:srgbClr val="4C1130"/>
      </a:accent2>
      <a:accent3>
        <a:srgbClr val="741B47"/>
      </a:accent3>
      <a:accent4>
        <a:srgbClr val="A64D79"/>
      </a:accent4>
      <a:accent5>
        <a:srgbClr val="C27BA0"/>
      </a:accent5>
      <a:accent6>
        <a:srgbClr val="D5A6B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