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98B9-0ACC-8A9E-C948-695C1FB7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16160"/>
            <a:ext cx="9882090" cy="2631233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Profit Prediction using Regression Algorithms</a:t>
            </a:r>
            <a:endParaRPr lang="en-IN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C6195-72E6-A16A-1B5E-676CCF7A2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488" y="3540967"/>
            <a:ext cx="8388220" cy="2457061"/>
          </a:xfrm>
        </p:spPr>
        <p:txBody>
          <a:bodyPr>
            <a:normAutofit/>
          </a:bodyPr>
          <a:lstStyle/>
          <a:p>
            <a:pPr algn="ctr"/>
            <a:r>
              <a:rPr lang="en-US" sz="3200" b="0" i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</a:t>
            </a:r>
            <a:r>
              <a:rPr lang="en-US" sz="3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0" i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ost suitable regression </a:t>
            </a:r>
            <a:r>
              <a:rPr lang="en-US" sz="3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0" i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odel </a:t>
            </a:r>
            <a:r>
              <a:rPr lang="en-US" sz="3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b="0" i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0" i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rofit </a:t>
            </a:r>
            <a:r>
              <a:rPr lang="en-US" sz="3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b="0" i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orecasting using ‘50_Startups’ dataset</a:t>
            </a:r>
          </a:p>
          <a:p>
            <a:pPr algn="r"/>
            <a:endParaRPr lang="en-IN" sz="36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4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3670C7-0301-00AE-99E8-BE8857B0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602100"/>
            <a:ext cx="8825657" cy="1915647"/>
          </a:xfrm>
        </p:spPr>
        <p:txBody>
          <a:bodyPr/>
          <a:lstStyle/>
          <a:p>
            <a:pPr algn="ctr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9408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62C5-37BD-1C20-95FF-E263053E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726"/>
            <a:ext cx="9404723" cy="1400530"/>
          </a:xfrm>
        </p:spPr>
        <p:txBody>
          <a:bodyPr/>
          <a:lstStyle/>
          <a:p>
            <a:b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C4C9-CFF5-8655-26E8-38815D51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69" y="1427583"/>
            <a:ext cx="9235006" cy="41676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best way to predict profits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data in "50_Startups.csv"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different prediction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pick the top-performing method and explain why it's the best choice using metrics like RMSE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4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5EFD-22B3-2DC6-B096-F27E9DDC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7" y="452718"/>
            <a:ext cx="9509658" cy="1170809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8D30-6507-8E92-8562-C09047449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418252"/>
            <a:ext cx="10972800" cy="483014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“50_Startups” which contains information on various startups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columns in the "50_Startups.csv" dataset typically include: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R&amp;D Spend: amount of money spent on research and development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cost: expenditures on administrative functions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Spend: funds allocated to marketing and promotional activities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Profit: net profit generated by each startup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ECB30E-7AD3-61C0-2977-76B5EAC7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518" y="473402"/>
            <a:ext cx="9404723" cy="853568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68CEB-FDF1-7934-BA96-AC45E097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227" y="983323"/>
            <a:ext cx="4618653" cy="70956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 visualizing correlations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15889B-F59F-2FE2-E11A-492E777B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6899" y="972188"/>
            <a:ext cx="4159329" cy="70956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Histogram of profit values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EFDB310-CF79-514D-EA83-EA7A1FD22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27" y="1919900"/>
            <a:ext cx="4722825" cy="459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AFB5E1-6E34-4546-549B-B059125DE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899" y="1919901"/>
            <a:ext cx="4722824" cy="459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26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AF3F-A486-55A9-CAE0-FE66BC85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16" y="517686"/>
            <a:ext cx="7546167" cy="648294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Pairwise relationships (scatter plots &amp; histograms)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656415-80D8-B823-4FF1-04067183F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07" y="1305940"/>
            <a:ext cx="7818276" cy="52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6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2FD8-3921-B31E-A185-088FA573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64" y="590939"/>
            <a:ext cx="9404723" cy="95172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5880-E636-5601-E27C-05F94DF97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4" y="1707501"/>
            <a:ext cx="10375641" cy="4960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dataset into dependent (y) &amp; independent (X) variables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 into training and testing data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shape of train and test sample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the data</a:t>
            </a:r>
          </a:p>
        </p:txBody>
      </p:sp>
    </p:spTree>
    <p:extLst>
      <p:ext uri="{BB962C8B-B14F-4D97-AF65-F5344CB8AC3E}">
        <p14:creationId xmlns:p14="http://schemas.microsoft.com/office/powerpoint/2010/main" val="106500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58C9-2D30-3974-ECA5-A9DC7FA4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73" y="704644"/>
            <a:ext cx="9404723" cy="140053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3DFA-8D56-8D71-1674-245AE0093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18" y="1735677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Regression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Elastic Net Regression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Regression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Regression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6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64CA-C85B-3516-3E76-9C332EE1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30" y="809271"/>
            <a:ext cx="9404723" cy="140053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0570-46E0-60A1-D9BB-447E6202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26" y="1152983"/>
            <a:ext cx="9608231" cy="419548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dictionary of regression models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on the training data using the fit method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profit values on the testing data using the trained model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evaluation metrics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used: MSE, RMSE, MAE, R-squared, MAPE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3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C2A3-4BA7-1277-1BD0-EEC250AB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" y="256776"/>
            <a:ext cx="9404723" cy="140053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2715-99DC-642D-DAF8-5E0D795AF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5" y="1184988"/>
            <a:ext cx="5341031" cy="4838085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performance of the different models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best model based on lowest RMSE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Re-training the chosen model on the entire training dataset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the model using the testing dataset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predicted vs. actual profit values to assess its accuracy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F389B8-3EEB-C249-B172-1A8D341FC1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561" y="3604030"/>
            <a:ext cx="6051646" cy="311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2C3EA7-0A54-ABE2-9E44-9C5F9C19A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61" y="139960"/>
            <a:ext cx="6051647" cy="33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40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295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Ion</vt:lpstr>
      <vt:lpstr>Profit Prediction using Regression Algorithms</vt:lpstr>
      <vt:lpstr> Objective</vt:lpstr>
      <vt:lpstr>Dataset Overview</vt:lpstr>
      <vt:lpstr>Data Visualization</vt:lpstr>
      <vt:lpstr>Pairwise relationships (scatter plots &amp; histograms) </vt:lpstr>
      <vt:lpstr>Data Preprocessing</vt:lpstr>
      <vt:lpstr>Regression Models</vt:lpstr>
      <vt:lpstr>Model Training and Evaluation</vt:lpstr>
      <vt:lpstr>Best Model Selection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Prediction using Regression Algorithms</dc:title>
  <dc:creator>Deeksha Gatty</dc:creator>
  <cp:lastModifiedBy>Deeksha Gatty</cp:lastModifiedBy>
  <cp:revision>6</cp:revision>
  <dcterms:created xsi:type="dcterms:W3CDTF">2023-08-15T14:32:34Z</dcterms:created>
  <dcterms:modified xsi:type="dcterms:W3CDTF">2023-08-16T05:55:56Z</dcterms:modified>
</cp:coreProperties>
</file>