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65" r:id="rId5"/>
    <p:sldId id="259" r:id="rId6"/>
    <p:sldId id="266" r:id="rId7"/>
    <p:sldId id="260" r:id="rId8"/>
    <p:sldId id="261" r:id="rId9"/>
    <p:sldId id="262" r:id="rId10"/>
    <p:sldId id="263" r:id="rId11"/>
    <p:sldId id="267" r:id="rId12"/>
    <p:sldId id="268" r:id="rId13"/>
    <p:sldId id="26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908B3-46FB-4D57-8589-5664D0921F06}" v="37" dt="2025-01-03T19:05:1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a Saini" userId="247c5618ff264b2c" providerId="LiveId" clId="{874908B3-46FB-4D57-8589-5664D0921F06}"/>
    <pc:docChg chg="undo custSel addSld modSld">
      <pc:chgData name="Deeksha Saini" userId="247c5618ff264b2c" providerId="LiveId" clId="{874908B3-46FB-4D57-8589-5664D0921F06}" dt="2025-01-03T19:25:50.835" v="1725" actId="20577"/>
      <pc:docMkLst>
        <pc:docMk/>
      </pc:docMkLst>
      <pc:sldChg chg="delSp modSp mod">
        <pc:chgData name="Deeksha Saini" userId="247c5618ff264b2c" providerId="LiveId" clId="{874908B3-46FB-4D57-8589-5664D0921F06}" dt="2025-01-02T19:21:05.908" v="379" actId="207"/>
        <pc:sldMkLst>
          <pc:docMk/>
          <pc:sldMk cId="0" sldId="256"/>
        </pc:sldMkLst>
        <pc:spChg chg="mod">
          <ac:chgData name="Deeksha Saini" userId="247c5618ff264b2c" providerId="LiveId" clId="{874908B3-46FB-4D57-8589-5664D0921F06}" dt="2025-01-02T19:21:05.908" v="379" actId="207"/>
          <ac:spMkLst>
            <pc:docMk/>
            <pc:sldMk cId="0" sldId="256"/>
            <ac:spMk id="72" creationId="{00000000-0000-0000-0000-000000000000}"/>
          </ac:spMkLst>
        </pc:spChg>
        <pc:spChg chg="del mod">
          <ac:chgData name="Deeksha Saini" userId="247c5618ff264b2c" providerId="LiveId" clId="{874908B3-46FB-4D57-8589-5664D0921F06}" dt="2025-01-02T19:14:33.669" v="71" actId="21"/>
          <ac:spMkLst>
            <pc:docMk/>
            <pc:sldMk cId="0" sldId="256"/>
            <ac:spMk id="73" creationId="{00000000-0000-0000-0000-000000000000}"/>
          </ac:spMkLst>
        </pc:spChg>
      </pc:sldChg>
      <pc:sldChg chg="modSp mod">
        <pc:chgData name="Deeksha Saini" userId="247c5618ff264b2c" providerId="LiveId" clId="{874908B3-46FB-4D57-8589-5664D0921F06}" dt="2025-01-03T18:10:32.938" v="1014" actId="20577"/>
        <pc:sldMkLst>
          <pc:docMk/>
          <pc:sldMk cId="0" sldId="257"/>
        </pc:sldMkLst>
        <pc:spChg chg="mod">
          <ac:chgData name="Deeksha Saini" userId="247c5618ff264b2c" providerId="LiveId" clId="{874908B3-46FB-4D57-8589-5664D0921F06}" dt="2025-01-03T17:19:40.207" v="716" actId="1076"/>
          <ac:spMkLst>
            <pc:docMk/>
            <pc:sldMk cId="0" sldId="257"/>
            <ac:spMk id="81" creationId="{00000000-0000-0000-0000-000000000000}"/>
          </ac:spMkLst>
        </pc:spChg>
        <pc:spChg chg="mod">
          <ac:chgData name="Deeksha Saini" userId="247c5618ff264b2c" providerId="LiveId" clId="{874908B3-46FB-4D57-8589-5664D0921F06}" dt="2025-01-03T18:10:32.938" v="1014" actId="20577"/>
          <ac:spMkLst>
            <pc:docMk/>
            <pc:sldMk cId="0" sldId="257"/>
            <ac:spMk id="83" creationId="{00000000-0000-0000-0000-000000000000}"/>
          </ac:spMkLst>
        </pc:spChg>
      </pc:sldChg>
      <pc:sldChg chg="addSp modSp mod">
        <pc:chgData name="Deeksha Saini" userId="247c5618ff264b2c" providerId="LiveId" clId="{874908B3-46FB-4D57-8589-5664D0921F06}" dt="2025-01-03T19:24:34.955" v="1720" actId="1076"/>
        <pc:sldMkLst>
          <pc:docMk/>
          <pc:sldMk cId="0" sldId="258"/>
        </pc:sldMkLst>
        <pc:spChg chg="add mod">
          <ac:chgData name="Deeksha Saini" userId="247c5618ff264b2c" providerId="LiveId" clId="{874908B3-46FB-4D57-8589-5664D0921F06}" dt="2025-01-03T19:24:34.955" v="1720" actId="1076"/>
          <ac:spMkLst>
            <pc:docMk/>
            <pc:sldMk cId="0" sldId="258"/>
            <ac:spMk id="4" creationId="{25959B6D-DAC5-CF77-2A48-EAD83CAD0B2E}"/>
          </ac:spMkLst>
        </pc:spChg>
        <pc:spChg chg="mod">
          <ac:chgData name="Deeksha Saini" userId="247c5618ff264b2c" providerId="LiveId" clId="{874908B3-46FB-4D57-8589-5664D0921F06}" dt="2025-01-03T18:07:46.900" v="918" actId="113"/>
          <ac:spMkLst>
            <pc:docMk/>
            <pc:sldMk cId="0" sldId="258"/>
            <ac:spMk id="89" creationId="{00000000-0000-0000-0000-000000000000}"/>
          </ac:spMkLst>
        </pc:spChg>
      </pc:sldChg>
      <pc:sldChg chg="addSp delSp modSp mod">
        <pc:chgData name="Deeksha Saini" userId="247c5618ff264b2c" providerId="LiveId" clId="{874908B3-46FB-4D57-8589-5664D0921F06}" dt="2025-01-03T18:10:02.658" v="978" actId="20577"/>
        <pc:sldMkLst>
          <pc:docMk/>
          <pc:sldMk cId="0" sldId="259"/>
        </pc:sldMkLst>
        <pc:spChg chg="add del mod">
          <ac:chgData name="Deeksha Saini" userId="247c5618ff264b2c" providerId="LiveId" clId="{874908B3-46FB-4D57-8589-5664D0921F06}" dt="2025-01-03T10:46:33.887" v="543"/>
          <ac:spMkLst>
            <pc:docMk/>
            <pc:sldMk cId="0" sldId="259"/>
            <ac:spMk id="2" creationId="{44C9B20E-CED8-F832-240F-1E388D839C0A}"/>
          </ac:spMkLst>
        </pc:spChg>
        <pc:spChg chg="add mod">
          <ac:chgData name="Deeksha Saini" userId="247c5618ff264b2c" providerId="LiveId" clId="{874908B3-46FB-4D57-8589-5664D0921F06}" dt="2025-01-03T12:08:06.760" v="667" actId="20577"/>
          <ac:spMkLst>
            <pc:docMk/>
            <pc:sldMk cId="0" sldId="259"/>
            <ac:spMk id="3" creationId="{07122C11-A4E0-66E3-87D0-3CC7D3B6E209}"/>
          </ac:spMkLst>
        </pc:spChg>
        <pc:spChg chg="mod">
          <ac:chgData name="Deeksha Saini" userId="247c5618ff264b2c" providerId="LiveId" clId="{874908B3-46FB-4D57-8589-5664D0921F06}" dt="2025-01-03T18:10:02.658" v="978" actId="20577"/>
          <ac:spMkLst>
            <pc:docMk/>
            <pc:sldMk cId="0" sldId="259"/>
            <ac:spMk id="95" creationId="{00000000-0000-0000-0000-000000000000}"/>
          </ac:spMkLst>
        </pc:spChg>
      </pc:sldChg>
      <pc:sldChg chg="addSp modSp mod">
        <pc:chgData name="Deeksha Saini" userId="247c5618ff264b2c" providerId="LiveId" clId="{874908B3-46FB-4D57-8589-5664D0921F06}" dt="2025-01-03T19:25:50.835" v="1725" actId="20577"/>
        <pc:sldMkLst>
          <pc:docMk/>
          <pc:sldMk cId="0" sldId="260"/>
        </pc:sldMkLst>
        <pc:spChg chg="mod">
          <ac:chgData name="Deeksha Saini" userId="247c5618ff264b2c" providerId="LiveId" clId="{874908B3-46FB-4D57-8589-5664D0921F06}" dt="2025-01-03T19:25:50.835" v="1725" actId="20577"/>
          <ac:spMkLst>
            <pc:docMk/>
            <pc:sldMk cId="0" sldId="260"/>
            <ac:spMk id="106" creationId="{00000000-0000-0000-0000-000000000000}"/>
          </ac:spMkLst>
        </pc:spChg>
        <pc:picChg chg="add mod">
          <ac:chgData name="Deeksha Saini" userId="247c5618ff264b2c" providerId="LiveId" clId="{874908B3-46FB-4D57-8589-5664D0921F06}" dt="2025-01-03T15:01:05.103" v="670" actId="14100"/>
          <ac:picMkLst>
            <pc:docMk/>
            <pc:sldMk cId="0" sldId="260"/>
            <ac:picMk id="3" creationId="{C7D712B7-6EC8-430C-A2CB-0D10D7405C72}"/>
          </ac:picMkLst>
        </pc:picChg>
        <pc:picChg chg="add mod">
          <ac:chgData name="Deeksha Saini" userId="247c5618ff264b2c" providerId="LiveId" clId="{874908B3-46FB-4D57-8589-5664D0921F06}" dt="2025-01-03T15:01:50.273" v="675" actId="14100"/>
          <ac:picMkLst>
            <pc:docMk/>
            <pc:sldMk cId="0" sldId="260"/>
            <ac:picMk id="5" creationId="{ECA49212-402D-8FF0-921C-0C7E100CB2F1}"/>
          </ac:picMkLst>
        </pc:picChg>
      </pc:sldChg>
      <pc:sldChg chg="addSp delSp modSp mod">
        <pc:chgData name="Deeksha Saini" userId="247c5618ff264b2c" providerId="LiveId" clId="{874908B3-46FB-4D57-8589-5664D0921F06}" dt="2025-01-03T19:17:40.632" v="1708" actId="1076"/>
        <pc:sldMkLst>
          <pc:docMk/>
          <pc:sldMk cId="0" sldId="261"/>
        </pc:sldMkLst>
        <pc:spChg chg="add del mod">
          <ac:chgData name="Deeksha Saini" userId="247c5618ff264b2c" providerId="LiveId" clId="{874908B3-46FB-4D57-8589-5664D0921F06}" dt="2025-01-03T18:14:36.088" v="1025"/>
          <ac:spMkLst>
            <pc:docMk/>
            <pc:sldMk cId="0" sldId="261"/>
            <ac:spMk id="2" creationId="{E1B64EFB-15A6-98AC-14CF-C3C0F1BB0FB8}"/>
          </ac:spMkLst>
        </pc:spChg>
        <pc:spChg chg="add">
          <ac:chgData name="Deeksha Saini" userId="247c5618ff264b2c" providerId="LiveId" clId="{874908B3-46FB-4D57-8589-5664D0921F06}" dt="2025-01-03T18:32:50.968" v="1144"/>
          <ac:spMkLst>
            <pc:docMk/>
            <pc:sldMk cId="0" sldId="261"/>
            <ac:spMk id="5" creationId="{9CF0012F-FEF4-51D3-4ECE-84B5E57AE46C}"/>
          </ac:spMkLst>
        </pc:spChg>
        <pc:spChg chg="add">
          <ac:chgData name="Deeksha Saini" userId="247c5618ff264b2c" providerId="LiveId" clId="{874908B3-46FB-4D57-8589-5664D0921F06}" dt="2025-01-03T18:32:50.968" v="1144"/>
          <ac:spMkLst>
            <pc:docMk/>
            <pc:sldMk cId="0" sldId="261"/>
            <ac:spMk id="6" creationId="{016DE2C2-CEE1-4DDD-D202-535CC38343B3}"/>
          </ac:spMkLst>
        </pc:spChg>
        <pc:spChg chg="add">
          <ac:chgData name="Deeksha Saini" userId="247c5618ff264b2c" providerId="LiveId" clId="{874908B3-46FB-4D57-8589-5664D0921F06}" dt="2025-01-03T18:32:50.968" v="1144"/>
          <ac:spMkLst>
            <pc:docMk/>
            <pc:sldMk cId="0" sldId="261"/>
            <ac:spMk id="7" creationId="{4A5EA316-53B3-C311-0098-001DB208EDAD}"/>
          </ac:spMkLst>
        </pc:spChg>
        <pc:spChg chg="add">
          <ac:chgData name="Deeksha Saini" userId="247c5618ff264b2c" providerId="LiveId" clId="{874908B3-46FB-4D57-8589-5664D0921F06}" dt="2025-01-03T18:33:01.250" v="1149"/>
          <ac:spMkLst>
            <pc:docMk/>
            <pc:sldMk cId="0" sldId="261"/>
            <ac:spMk id="8" creationId="{4416445E-2730-2AB1-AE8A-E8C81399B66C}"/>
          </ac:spMkLst>
        </pc:spChg>
        <pc:spChg chg="add">
          <ac:chgData name="Deeksha Saini" userId="247c5618ff264b2c" providerId="LiveId" clId="{874908B3-46FB-4D57-8589-5664D0921F06}" dt="2025-01-03T18:33:01.250" v="1149"/>
          <ac:spMkLst>
            <pc:docMk/>
            <pc:sldMk cId="0" sldId="261"/>
            <ac:spMk id="9" creationId="{A257BF49-380F-E543-92BC-787190597C87}"/>
          </ac:spMkLst>
        </pc:spChg>
        <pc:spChg chg="add">
          <ac:chgData name="Deeksha Saini" userId="247c5618ff264b2c" providerId="LiveId" clId="{874908B3-46FB-4D57-8589-5664D0921F06}" dt="2025-01-03T18:33:01.250" v="1149"/>
          <ac:spMkLst>
            <pc:docMk/>
            <pc:sldMk cId="0" sldId="261"/>
            <ac:spMk id="10" creationId="{ED3C82D7-575D-CBB8-C74B-2A77BB43F480}"/>
          </ac:spMkLst>
        </pc:spChg>
        <pc:spChg chg="add">
          <ac:chgData name="Deeksha Saini" userId="247c5618ff264b2c" providerId="LiveId" clId="{874908B3-46FB-4D57-8589-5664D0921F06}" dt="2025-01-03T18:33:09.260" v="1168"/>
          <ac:spMkLst>
            <pc:docMk/>
            <pc:sldMk cId="0" sldId="261"/>
            <ac:spMk id="11" creationId="{E2981C96-6B35-3654-8096-163052D6D72A}"/>
          </ac:spMkLst>
        </pc:spChg>
        <pc:spChg chg="add">
          <ac:chgData name="Deeksha Saini" userId="247c5618ff264b2c" providerId="LiveId" clId="{874908B3-46FB-4D57-8589-5664D0921F06}" dt="2025-01-03T18:33:09.260" v="1168"/>
          <ac:spMkLst>
            <pc:docMk/>
            <pc:sldMk cId="0" sldId="261"/>
            <ac:spMk id="12" creationId="{8EBE2C5D-686D-6B6D-B299-90E0CC1CA6E8}"/>
          </ac:spMkLst>
        </pc:spChg>
        <pc:spChg chg="add mod">
          <ac:chgData name="Deeksha Saini" userId="247c5618ff264b2c" providerId="LiveId" clId="{874908B3-46FB-4D57-8589-5664D0921F06}" dt="2025-01-03T18:33:29.251" v="1184" actId="403"/>
          <ac:spMkLst>
            <pc:docMk/>
            <pc:sldMk cId="0" sldId="261"/>
            <ac:spMk id="13" creationId="{9D4B5ADA-B0D9-551D-5D8D-7913C7751DEE}"/>
          </ac:spMkLst>
        </pc:spChg>
        <pc:spChg chg="add">
          <ac:chgData name="Deeksha Saini" userId="247c5618ff264b2c" providerId="LiveId" clId="{874908B3-46FB-4D57-8589-5664D0921F06}" dt="2025-01-03T18:33:37.245" v="1185"/>
          <ac:spMkLst>
            <pc:docMk/>
            <pc:sldMk cId="0" sldId="261"/>
            <ac:spMk id="14" creationId="{D8142322-FBDE-C9FA-7428-128ED2CED909}"/>
          </ac:spMkLst>
        </pc:spChg>
        <pc:spChg chg="add">
          <ac:chgData name="Deeksha Saini" userId="247c5618ff264b2c" providerId="LiveId" clId="{874908B3-46FB-4D57-8589-5664D0921F06}" dt="2025-01-03T18:33:37.245" v="1185"/>
          <ac:spMkLst>
            <pc:docMk/>
            <pc:sldMk cId="0" sldId="261"/>
            <ac:spMk id="15" creationId="{FCD8C4C3-1F6D-12B2-9672-BA0924A9EC7A}"/>
          </ac:spMkLst>
        </pc:spChg>
        <pc:spChg chg="add">
          <ac:chgData name="Deeksha Saini" userId="247c5618ff264b2c" providerId="LiveId" clId="{874908B3-46FB-4D57-8589-5664D0921F06}" dt="2025-01-03T18:33:37.245" v="1185"/>
          <ac:spMkLst>
            <pc:docMk/>
            <pc:sldMk cId="0" sldId="261"/>
            <ac:spMk id="16" creationId="{0C6036CA-1B0C-90E5-99D6-EE37E08A2F29}"/>
          </ac:spMkLst>
        </pc:spChg>
        <pc:spChg chg="add">
          <ac:chgData name="Deeksha Saini" userId="247c5618ff264b2c" providerId="LiveId" clId="{874908B3-46FB-4D57-8589-5664D0921F06}" dt="2025-01-03T18:37:57.614" v="1198"/>
          <ac:spMkLst>
            <pc:docMk/>
            <pc:sldMk cId="0" sldId="261"/>
            <ac:spMk id="17" creationId="{142896A2-6DA7-8AC9-789B-A0A76D7B7998}"/>
          </ac:spMkLst>
        </pc:spChg>
        <pc:spChg chg="add">
          <ac:chgData name="Deeksha Saini" userId="247c5618ff264b2c" providerId="LiveId" clId="{874908B3-46FB-4D57-8589-5664D0921F06}" dt="2025-01-03T18:40:56.051" v="1200"/>
          <ac:spMkLst>
            <pc:docMk/>
            <pc:sldMk cId="0" sldId="261"/>
            <ac:spMk id="18" creationId="{826611A8-B43F-5515-A8D9-4CE56473DF1D}"/>
          </ac:spMkLst>
        </pc:spChg>
        <pc:spChg chg="add">
          <ac:chgData name="Deeksha Saini" userId="247c5618ff264b2c" providerId="LiveId" clId="{874908B3-46FB-4D57-8589-5664D0921F06}" dt="2025-01-03T18:40:59.611" v="1201"/>
          <ac:spMkLst>
            <pc:docMk/>
            <pc:sldMk cId="0" sldId="261"/>
            <ac:spMk id="19" creationId="{FDBE470E-8D08-08CC-CE69-09C809ECEDC3}"/>
          </ac:spMkLst>
        </pc:spChg>
        <pc:spChg chg="add mod">
          <ac:chgData name="Deeksha Saini" userId="247c5618ff264b2c" providerId="LiveId" clId="{874908B3-46FB-4D57-8589-5664D0921F06}" dt="2025-01-03T18:44:07.738" v="1222" actId="767"/>
          <ac:spMkLst>
            <pc:docMk/>
            <pc:sldMk cId="0" sldId="261"/>
            <ac:spMk id="20" creationId="{89551990-66E8-D5D0-81C8-B97B5102171F}"/>
          </ac:spMkLst>
        </pc:spChg>
        <pc:spChg chg="add">
          <ac:chgData name="Deeksha Saini" userId="247c5618ff264b2c" providerId="LiveId" clId="{874908B3-46FB-4D57-8589-5664D0921F06}" dt="2025-01-03T18:44:13.407" v="1224"/>
          <ac:spMkLst>
            <pc:docMk/>
            <pc:sldMk cId="0" sldId="261"/>
            <ac:spMk id="21" creationId="{53BB9D51-B4F2-CBDE-6026-175E8DB657B4}"/>
          </ac:spMkLst>
        </pc:spChg>
        <pc:spChg chg="add mod">
          <ac:chgData name="Deeksha Saini" userId="247c5618ff264b2c" providerId="LiveId" clId="{874908B3-46FB-4D57-8589-5664D0921F06}" dt="2025-01-03T19:17:10.742" v="1707" actId="20577"/>
          <ac:spMkLst>
            <pc:docMk/>
            <pc:sldMk cId="0" sldId="261"/>
            <ac:spMk id="22" creationId="{F417332C-B037-2146-E91F-DD9C5BD065F3}"/>
          </ac:spMkLst>
        </pc:spChg>
        <pc:spChg chg="add mod">
          <ac:chgData name="Deeksha Saini" userId="247c5618ff264b2c" providerId="LiveId" clId="{874908B3-46FB-4D57-8589-5664D0921F06}" dt="2025-01-03T19:17:40.632" v="1708" actId="1076"/>
          <ac:spMkLst>
            <pc:docMk/>
            <pc:sldMk cId="0" sldId="261"/>
            <ac:spMk id="23" creationId="{58DEF9CB-B994-E2F3-9D3E-9341651E1536}"/>
          </ac:spMkLst>
        </pc:spChg>
        <pc:spChg chg="mod">
          <ac:chgData name="Deeksha Saini" userId="247c5618ff264b2c" providerId="LiveId" clId="{874908B3-46FB-4D57-8589-5664D0921F06}" dt="2025-01-03T18:44:11.411" v="1223" actId="1076"/>
          <ac:spMkLst>
            <pc:docMk/>
            <pc:sldMk cId="0" sldId="261"/>
            <ac:spMk id="114" creationId="{00000000-0000-0000-0000-000000000000}"/>
          </ac:spMkLst>
        </pc:spChg>
        <pc:spChg chg="mod">
          <ac:chgData name="Deeksha Saini" userId="247c5618ff264b2c" providerId="LiveId" clId="{874908B3-46FB-4D57-8589-5664D0921F06}" dt="2025-01-02T19:34:14.521" v="381" actId="14100"/>
          <ac:spMkLst>
            <pc:docMk/>
            <pc:sldMk cId="0" sldId="261"/>
            <ac:spMk id="115" creationId="{00000000-0000-0000-0000-000000000000}"/>
          </ac:spMkLst>
        </pc:spChg>
        <pc:spChg chg="mod">
          <ac:chgData name="Deeksha Saini" userId="247c5618ff264b2c" providerId="LiveId" clId="{874908B3-46FB-4D57-8589-5664D0921F06}" dt="2025-01-03T19:11:18.398" v="1660" actId="1076"/>
          <ac:spMkLst>
            <pc:docMk/>
            <pc:sldMk cId="0" sldId="261"/>
            <ac:spMk id="121" creationId="{00000000-0000-0000-0000-000000000000}"/>
          </ac:spMkLst>
        </pc:spChg>
        <pc:spChg chg="mod">
          <ac:chgData name="Deeksha Saini" userId="247c5618ff264b2c" providerId="LiveId" clId="{874908B3-46FB-4D57-8589-5664D0921F06}" dt="2025-01-03T19:11:29.818" v="1662" actId="1076"/>
          <ac:spMkLst>
            <pc:docMk/>
            <pc:sldMk cId="0" sldId="261"/>
            <ac:spMk id="122" creationId="{00000000-0000-0000-0000-000000000000}"/>
          </ac:spMkLst>
        </pc:spChg>
        <pc:picChg chg="add del mod">
          <ac:chgData name="Deeksha Saini" userId="247c5618ff264b2c" providerId="LiveId" clId="{874908B3-46FB-4D57-8589-5664D0921F06}" dt="2025-01-03T18:12:52.917" v="1023" actId="22"/>
          <ac:picMkLst>
            <pc:docMk/>
            <pc:sldMk cId="0" sldId="261"/>
            <ac:picMk id="4" creationId="{73A36112-BE6C-62D5-33CD-50AEE74E5010}"/>
          </ac:picMkLst>
        </pc:picChg>
      </pc:sldChg>
      <pc:sldChg chg="addSp delSp modSp mod">
        <pc:chgData name="Deeksha Saini" userId="247c5618ff264b2c" providerId="LiveId" clId="{874908B3-46FB-4D57-8589-5664D0921F06}" dt="2025-01-03T19:16:33.374" v="1701" actId="20577"/>
        <pc:sldMkLst>
          <pc:docMk/>
          <pc:sldMk cId="0" sldId="262"/>
        </pc:sldMkLst>
        <pc:spChg chg="add mod">
          <ac:chgData name="Deeksha Saini" userId="247c5618ff264b2c" providerId="LiveId" clId="{874908B3-46FB-4D57-8589-5664D0921F06}" dt="2025-01-03T19:16:33.374" v="1701" actId="20577"/>
          <ac:spMkLst>
            <pc:docMk/>
            <pc:sldMk cId="0" sldId="262"/>
            <ac:spMk id="2" creationId="{7CFB0B38-A6E9-01EF-99DA-F9E195571DE0}"/>
          </ac:spMkLst>
        </pc:spChg>
        <pc:spChg chg="add mod">
          <ac:chgData name="Deeksha Saini" userId="247c5618ff264b2c" providerId="LiveId" clId="{874908B3-46FB-4D57-8589-5664D0921F06}" dt="2025-01-03T19:05:06.995" v="1449"/>
          <ac:spMkLst>
            <pc:docMk/>
            <pc:sldMk cId="0" sldId="262"/>
            <ac:spMk id="3" creationId="{00000000-0000-0000-0000-000000000000}"/>
          </ac:spMkLst>
        </pc:spChg>
        <pc:spChg chg="add mod">
          <ac:chgData name="Deeksha Saini" userId="247c5618ff264b2c" providerId="LiveId" clId="{874908B3-46FB-4D57-8589-5664D0921F06}" dt="2025-01-03T19:05:09.034" v="1450"/>
          <ac:spMkLst>
            <pc:docMk/>
            <pc:sldMk cId="0" sldId="262"/>
            <ac:spMk id="4" creationId="{C4B225C5-AFD4-3B39-62A5-F5293F80229F}"/>
          </ac:spMkLst>
        </pc:spChg>
        <pc:spChg chg="del">
          <ac:chgData name="Deeksha Saini" userId="247c5618ff264b2c" providerId="LiveId" clId="{874908B3-46FB-4D57-8589-5664D0921F06}" dt="2025-01-03T19:04:51.018" v="1447" actId="21"/>
          <ac:spMkLst>
            <pc:docMk/>
            <pc:sldMk cId="0" sldId="262"/>
            <ac:spMk id="129" creationId="{00000000-0000-0000-0000-000000000000}"/>
          </ac:spMkLst>
        </pc:spChg>
      </pc:sldChg>
      <pc:sldChg chg="addSp modSp mod">
        <pc:chgData name="Deeksha Saini" userId="247c5618ff264b2c" providerId="LiveId" clId="{874908B3-46FB-4D57-8589-5664D0921F06}" dt="2025-01-03T19:25:28.110" v="1724" actId="14100"/>
        <pc:sldMkLst>
          <pc:docMk/>
          <pc:sldMk cId="0" sldId="263"/>
        </pc:sldMkLst>
        <pc:spChg chg="mod">
          <ac:chgData name="Deeksha Saini" userId="247c5618ff264b2c" providerId="LiveId" clId="{874908B3-46FB-4D57-8589-5664D0921F06}" dt="2025-01-03T18:14:48.300" v="1049" actId="20577"/>
          <ac:spMkLst>
            <pc:docMk/>
            <pc:sldMk cId="0" sldId="263"/>
            <ac:spMk id="136" creationId="{00000000-0000-0000-0000-000000000000}"/>
          </ac:spMkLst>
        </pc:spChg>
        <pc:picChg chg="add mod">
          <ac:chgData name="Deeksha Saini" userId="247c5618ff264b2c" providerId="LiveId" clId="{874908B3-46FB-4D57-8589-5664D0921F06}" dt="2025-01-03T19:25:28.110" v="1724" actId="14100"/>
          <ac:picMkLst>
            <pc:docMk/>
            <pc:sldMk cId="0" sldId="263"/>
            <ac:picMk id="3" creationId="{483702A5-4F41-EDFC-6DB4-4CBC0371B1A0}"/>
          </ac:picMkLst>
        </pc:picChg>
      </pc:sldChg>
      <pc:sldChg chg="addSp modSp new mod">
        <pc:chgData name="Deeksha Saini" userId="247c5618ff264b2c" providerId="LiveId" clId="{874908B3-46FB-4D57-8589-5664D0921F06}" dt="2025-01-03T19:23:53.532" v="1715" actId="1076"/>
        <pc:sldMkLst>
          <pc:docMk/>
          <pc:sldMk cId="731383070" sldId="265"/>
        </pc:sldMkLst>
        <pc:spChg chg="mod">
          <ac:chgData name="Deeksha Saini" userId="247c5618ff264b2c" providerId="LiveId" clId="{874908B3-46FB-4D57-8589-5664D0921F06}" dt="2025-01-03T17:20:28.584" v="766" actId="20577"/>
          <ac:spMkLst>
            <pc:docMk/>
            <pc:sldMk cId="731383070" sldId="265"/>
            <ac:spMk id="2" creationId="{30B88824-8592-D66D-EB44-D705BDEEDB45}"/>
          </ac:spMkLst>
        </pc:spChg>
        <pc:spChg chg="add mod">
          <ac:chgData name="Deeksha Saini" userId="247c5618ff264b2c" providerId="LiveId" clId="{874908B3-46FB-4D57-8589-5664D0921F06}" dt="2025-01-03T19:23:53.532" v="1715" actId="1076"/>
          <ac:spMkLst>
            <pc:docMk/>
            <pc:sldMk cId="731383070" sldId="265"/>
            <ac:spMk id="4" creationId="{045A228B-7778-E96F-3A5E-5B5A9C9374D6}"/>
          </ac:spMkLst>
        </pc:spChg>
      </pc:sldChg>
      <pc:sldChg chg="addSp modSp new mod">
        <pc:chgData name="Deeksha Saini" userId="247c5618ff264b2c" providerId="LiveId" clId="{874908B3-46FB-4D57-8589-5664D0921F06}" dt="2025-01-03T18:09:05.381" v="926" actId="14100"/>
        <pc:sldMkLst>
          <pc:docMk/>
          <pc:sldMk cId="2217011207" sldId="266"/>
        </pc:sldMkLst>
        <pc:spChg chg="mod">
          <ac:chgData name="Deeksha Saini" userId="247c5618ff264b2c" providerId="LiveId" clId="{874908B3-46FB-4D57-8589-5664D0921F06}" dt="2025-01-03T18:07:19.828" v="916" actId="403"/>
          <ac:spMkLst>
            <pc:docMk/>
            <pc:sldMk cId="2217011207" sldId="266"/>
            <ac:spMk id="2" creationId="{B79B5BDE-B695-5C78-D518-442E1EF1769B}"/>
          </ac:spMkLst>
        </pc:spChg>
        <pc:picChg chg="add mod">
          <ac:chgData name="Deeksha Saini" userId="247c5618ff264b2c" providerId="LiveId" clId="{874908B3-46FB-4D57-8589-5664D0921F06}" dt="2025-01-03T18:09:05.381" v="926" actId="14100"/>
          <ac:picMkLst>
            <pc:docMk/>
            <pc:sldMk cId="2217011207" sldId="266"/>
            <ac:picMk id="4" creationId="{77C5BEA2-20F8-75D3-D2DA-D56FEADC9194}"/>
          </ac:picMkLst>
        </pc:picChg>
      </pc:sldChg>
      <pc:sldChg chg="addSp modSp new mod">
        <pc:chgData name="Deeksha Saini" userId="247c5618ff264b2c" providerId="LiveId" clId="{874908B3-46FB-4D57-8589-5664D0921F06}" dt="2025-01-03T18:18:18.659" v="1102" actId="14100"/>
        <pc:sldMkLst>
          <pc:docMk/>
          <pc:sldMk cId="3352142547" sldId="267"/>
        </pc:sldMkLst>
        <pc:spChg chg="mod">
          <ac:chgData name="Deeksha Saini" userId="247c5618ff264b2c" providerId="LiveId" clId="{874908B3-46FB-4D57-8589-5664D0921F06}" dt="2025-01-03T18:17:33.787" v="1099" actId="20577"/>
          <ac:spMkLst>
            <pc:docMk/>
            <pc:sldMk cId="3352142547" sldId="267"/>
            <ac:spMk id="2" creationId="{E11564B4-5DAB-04A6-AFB1-AA9209C1F173}"/>
          </ac:spMkLst>
        </pc:spChg>
        <pc:picChg chg="add mod">
          <ac:chgData name="Deeksha Saini" userId="247c5618ff264b2c" providerId="LiveId" clId="{874908B3-46FB-4D57-8589-5664D0921F06}" dt="2025-01-03T18:18:18.659" v="1102" actId="14100"/>
          <ac:picMkLst>
            <pc:docMk/>
            <pc:sldMk cId="3352142547" sldId="267"/>
            <ac:picMk id="4" creationId="{8B3A3F26-5259-FD6C-DB5F-5995E73F4F0F}"/>
          </ac:picMkLst>
        </pc:picChg>
      </pc:sldChg>
      <pc:sldChg chg="addSp modSp new mod">
        <pc:chgData name="Deeksha Saini" userId="247c5618ff264b2c" providerId="LiveId" clId="{874908B3-46FB-4D57-8589-5664D0921F06}" dt="2025-01-03T18:21:24.573" v="1138" actId="14100"/>
        <pc:sldMkLst>
          <pc:docMk/>
          <pc:sldMk cId="2297164634" sldId="268"/>
        </pc:sldMkLst>
        <pc:spChg chg="mod">
          <ac:chgData name="Deeksha Saini" userId="247c5618ff264b2c" providerId="LiveId" clId="{874908B3-46FB-4D57-8589-5664D0921F06}" dt="2025-01-03T18:18:58.956" v="1132" actId="113"/>
          <ac:spMkLst>
            <pc:docMk/>
            <pc:sldMk cId="2297164634" sldId="268"/>
            <ac:spMk id="2" creationId="{DC81368C-20D3-0C40-DF32-33D3AF16BB6C}"/>
          </ac:spMkLst>
        </pc:spChg>
        <pc:picChg chg="add mod">
          <ac:chgData name="Deeksha Saini" userId="247c5618ff264b2c" providerId="LiveId" clId="{874908B3-46FB-4D57-8589-5664D0921F06}" dt="2025-01-03T18:21:24.573" v="1138" actId="14100"/>
          <ac:picMkLst>
            <pc:docMk/>
            <pc:sldMk cId="2297164634" sldId="268"/>
            <ac:picMk id="4" creationId="{4E22C438-4B9F-C07D-ADE7-355C7F90FB6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609600"/>
            <a:ext cx="10515600" cy="5230761"/>
          </a:xfrm>
          <a:prstGeom prst="rect">
            <a:avLst/>
          </a:prstGeom>
          <a:noFill/>
          <a:ln>
            <a:noFill/>
          </a:ln>
        </p:spPr>
        <p:txBody>
          <a:bodyPr spcFirstLastPara="1" wrap="square" lIns="91400" tIns="45675" rIns="91400" bIns="45675" anchor="ctr" anchorCtr="0">
            <a:normAutofit/>
          </a:bodyPr>
          <a:lstStyle/>
          <a:p>
            <a:pPr marL="0" lvl="0" indent="0" algn="ctr" rtl="0">
              <a:lnSpc>
                <a:spcPct val="90000"/>
              </a:lnSpc>
              <a:spcBef>
                <a:spcPts val="0"/>
              </a:spcBef>
              <a:spcAft>
                <a:spcPts val="0"/>
              </a:spcAft>
              <a:buClr>
                <a:schemeClr val="dk1"/>
              </a:buClr>
              <a:buSzPts val="1800"/>
              <a:buNone/>
            </a:pPr>
            <a:r>
              <a:rPr lang="en-IN" dirty="0">
                <a:solidFill>
                  <a:schemeClr val="bg1"/>
                </a:solidFill>
                <a:highlight>
                  <a:srgbClr val="008080"/>
                </a:highlight>
              </a:rPr>
              <a:t>PHARMACEUTICAL INVENTORY ANALYSIS</a:t>
            </a:r>
            <a:br>
              <a:rPr lang="en-IN" dirty="0">
                <a:solidFill>
                  <a:schemeClr val="bg1"/>
                </a:solidFill>
              </a:rPr>
            </a:br>
            <a:r>
              <a:rPr lang="en-IN" dirty="0">
                <a:solidFill>
                  <a:schemeClr val="bg1"/>
                </a:solidFill>
              </a:rPr>
              <a:t>                                                      </a:t>
            </a:r>
            <a:r>
              <a:rPr lang="en-IN" sz="1800" dirty="0">
                <a:solidFill>
                  <a:schemeClr val="bg1"/>
                </a:solidFill>
              </a:rPr>
              <a:t>~</a:t>
            </a:r>
            <a:r>
              <a:rPr lang="en-IN" sz="1800" dirty="0">
                <a:solidFill>
                  <a:schemeClr val="tx1"/>
                </a:solidFill>
              </a:rPr>
              <a:t>Deeksha Saini</a:t>
            </a:r>
            <a:br>
              <a:rPr lang="en-IN" sz="1800" dirty="0">
                <a:solidFill>
                  <a:schemeClr val="tx1"/>
                </a:solidFill>
              </a:rPr>
            </a:br>
            <a:r>
              <a:rPr lang="en-IN" sz="1800" dirty="0">
                <a:solidFill>
                  <a:schemeClr val="tx1"/>
                </a:solidFill>
              </a:rPr>
              <a:t>                                                                                                                                      Project _team_233</a:t>
            </a:r>
            <a:endParaRPr lang="en-IN" dirty="0">
              <a:solidFill>
                <a:schemeClr val="tx1"/>
              </a:solidFill>
            </a:endParaRPr>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(Power BI Dashboard)</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483702A5-4F41-EDFC-6DB4-4CBC0371B1A0}"/>
              </a:ext>
            </a:extLst>
          </p:cNvPr>
          <p:cNvPicPr>
            <a:picLocks noChangeAspect="1"/>
          </p:cNvPicPr>
          <p:nvPr/>
        </p:nvPicPr>
        <p:blipFill>
          <a:blip r:embed="rId4"/>
          <a:stretch>
            <a:fillRect/>
          </a:stretch>
        </p:blipFill>
        <p:spPr>
          <a:xfrm>
            <a:off x="68826" y="865239"/>
            <a:ext cx="12123174" cy="5896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64B4-5DAB-04A6-AFB1-AA9209C1F173}"/>
              </a:ext>
            </a:extLst>
          </p:cNvPr>
          <p:cNvSpPr>
            <a:spLocks noGrp="1"/>
          </p:cNvSpPr>
          <p:nvPr>
            <p:ph type="title"/>
          </p:nvPr>
        </p:nvSpPr>
        <p:spPr/>
        <p:txBody>
          <a:bodyPr/>
          <a:lstStyle/>
          <a:p>
            <a:r>
              <a:rPr lang="en-IN" b="1" dirty="0"/>
              <a:t>Tableau Dashboard</a:t>
            </a:r>
          </a:p>
        </p:txBody>
      </p:sp>
      <p:pic>
        <p:nvPicPr>
          <p:cNvPr id="4" name="Picture 3">
            <a:extLst>
              <a:ext uri="{FF2B5EF4-FFF2-40B4-BE49-F238E27FC236}">
                <a16:creationId xmlns:a16="http://schemas.microsoft.com/office/drawing/2014/main" id="{8B3A3F26-5259-FD6C-DB5F-5995E73F4F0F}"/>
              </a:ext>
            </a:extLst>
          </p:cNvPr>
          <p:cNvPicPr>
            <a:picLocks noChangeAspect="1"/>
          </p:cNvPicPr>
          <p:nvPr/>
        </p:nvPicPr>
        <p:blipFill>
          <a:blip r:embed="rId2"/>
          <a:stretch>
            <a:fillRect/>
          </a:stretch>
        </p:blipFill>
        <p:spPr>
          <a:xfrm>
            <a:off x="0" y="706352"/>
            <a:ext cx="12192000" cy="5966934"/>
          </a:xfrm>
          <a:prstGeom prst="rect">
            <a:avLst/>
          </a:prstGeom>
        </p:spPr>
      </p:pic>
    </p:spTree>
    <p:extLst>
      <p:ext uri="{BB962C8B-B14F-4D97-AF65-F5344CB8AC3E}">
        <p14:creationId xmlns:p14="http://schemas.microsoft.com/office/powerpoint/2010/main" val="335214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368C-20D3-0C40-DF32-33D3AF16BB6C}"/>
              </a:ext>
            </a:extLst>
          </p:cNvPr>
          <p:cNvSpPr>
            <a:spLocks noGrp="1"/>
          </p:cNvSpPr>
          <p:nvPr>
            <p:ph type="title"/>
          </p:nvPr>
        </p:nvSpPr>
        <p:spPr/>
        <p:txBody>
          <a:bodyPr/>
          <a:lstStyle/>
          <a:p>
            <a:r>
              <a:rPr lang="en-IN" b="1" dirty="0"/>
              <a:t>Advanced Excel Dashboard</a:t>
            </a:r>
          </a:p>
        </p:txBody>
      </p:sp>
      <p:pic>
        <p:nvPicPr>
          <p:cNvPr id="4" name="Picture 3">
            <a:extLst>
              <a:ext uri="{FF2B5EF4-FFF2-40B4-BE49-F238E27FC236}">
                <a16:creationId xmlns:a16="http://schemas.microsoft.com/office/drawing/2014/main" id="{4E22C438-4B9F-C07D-ADE7-355C7F90FB6F}"/>
              </a:ext>
            </a:extLst>
          </p:cNvPr>
          <p:cNvPicPr>
            <a:picLocks noChangeAspect="1"/>
          </p:cNvPicPr>
          <p:nvPr/>
        </p:nvPicPr>
        <p:blipFill>
          <a:blip r:embed="rId2"/>
          <a:stretch>
            <a:fillRect/>
          </a:stretch>
        </p:blipFill>
        <p:spPr>
          <a:xfrm>
            <a:off x="0" y="825910"/>
            <a:ext cx="12192000" cy="5928851"/>
          </a:xfrm>
          <a:prstGeom prst="rect">
            <a:avLst/>
          </a:prstGeom>
        </p:spPr>
      </p:pic>
    </p:spTree>
    <p:extLst>
      <p:ext uri="{BB962C8B-B14F-4D97-AF65-F5344CB8AC3E}">
        <p14:creationId xmlns:p14="http://schemas.microsoft.com/office/powerpoint/2010/main" val="229716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103828"/>
            <a:ext cx="10515600" cy="535500"/>
          </a:xfrm>
          <a:prstGeom prst="rect">
            <a:avLst/>
          </a:prstGeom>
          <a:noFill/>
          <a:ln>
            <a:noFill/>
          </a:ln>
        </p:spPr>
        <p:txBody>
          <a:bodyPr spcFirstLastPara="1" wrap="square" lIns="91400" tIns="45675" rIns="91400" bIns="45675" anchor="ctr" anchorCtr="0">
            <a:spAutoFit/>
          </a:bodyPr>
          <a:lstStyle/>
          <a:p>
            <a:pPr marL="0" lvl="0" indent="0"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Contents</a:t>
            </a:r>
            <a:endParaRPr sz="3200" b="1" dirty="0">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3730222"/>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Problem</a:t>
            </a: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 &amp; Constraints</a:t>
            </a: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 Project Overview and Scope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Dictionary</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p>
          <a:p>
            <a:pPr marL="457200" marR="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Preprocessing</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50114"/>
            <a:ext cx="10515600" cy="5908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600" b="1" dirty="0">
                <a:latin typeface="Times New Roman"/>
                <a:ea typeface="Times New Roman"/>
                <a:cs typeface="Times New Roman"/>
                <a:sym typeface="Times New Roman"/>
              </a:rPr>
              <a:t>Business</a:t>
            </a:r>
            <a:r>
              <a:rPr lang="en-US" sz="3200" b="1" dirty="0">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Problem</a:t>
            </a:r>
            <a:endParaRPr sz="36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4" name="TextBox 3">
            <a:extLst>
              <a:ext uri="{FF2B5EF4-FFF2-40B4-BE49-F238E27FC236}">
                <a16:creationId xmlns:a16="http://schemas.microsoft.com/office/drawing/2014/main" id="{25959B6D-DAC5-CF77-2A48-EAD83CAD0B2E}"/>
              </a:ext>
            </a:extLst>
          </p:cNvPr>
          <p:cNvSpPr txBox="1"/>
          <p:nvPr/>
        </p:nvSpPr>
        <p:spPr>
          <a:xfrm>
            <a:off x="666138" y="1640467"/>
            <a:ext cx="9901082" cy="1077218"/>
          </a:xfrm>
          <a:prstGeom prst="rect">
            <a:avLst/>
          </a:prstGeom>
          <a:noFill/>
        </p:spPr>
        <p:txBody>
          <a:bodyPr wrap="square" rtlCol="0">
            <a:spAutoFit/>
          </a:bodyPr>
          <a:lstStyle/>
          <a:p>
            <a:r>
              <a:rPr lang="en-US" sz="1600" dirty="0"/>
              <a:t>The absence of strategic procurement for raw materials has caused overpayment and inefficiencies.</a:t>
            </a:r>
            <a:br>
              <a:rPr lang="en-US" sz="1600" dirty="0"/>
            </a:br>
            <a:r>
              <a:rPr lang="en-US" sz="1600" dirty="0"/>
              <a:t>Surplus inventory remains unutilized, wasting valuable resources and storage space.</a:t>
            </a:r>
            <a:br>
              <a:rPr lang="en-US" sz="1600" dirty="0"/>
            </a:br>
            <a:r>
              <a:rPr lang="en-US" sz="1600" dirty="0"/>
              <a:t>This highlights poor cost management and a lack of planning in resource acquisition.</a:t>
            </a:r>
            <a:br>
              <a:rPr lang="en-US" sz="1600" dirty="0"/>
            </a:br>
            <a:r>
              <a:rPr lang="en-US" sz="1600" dirty="0"/>
              <a:t>A systematic approach is essential to optimize costs and improve inventory control.</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8824-8592-D66D-EB44-D705BDEEDB45}"/>
              </a:ext>
            </a:extLst>
          </p:cNvPr>
          <p:cNvSpPr>
            <a:spLocks noGrp="1"/>
          </p:cNvSpPr>
          <p:nvPr>
            <p:ph type="title"/>
          </p:nvPr>
        </p:nvSpPr>
        <p:spPr>
          <a:xfrm>
            <a:off x="228600" y="177836"/>
            <a:ext cx="10515600" cy="535440"/>
          </a:xfrm>
        </p:spPr>
        <p:txBody>
          <a:bodyPr/>
          <a:lstStyle/>
          <a:p>
            <a:r>
              <a:rPr lang="en-IN" sz="3200" b="1" dirty="0"/>
              <a:t>BUSINESS OBJECTIVE &amp; CONSTRAINT</a:t>
            </a:r>
          </a:p>
        </p:txBody>
      </p:sp>
      <p:sp>
        <p:nvSpPr>
          <p:cNvPr id="4" name="TextBox 3">
            <a:extLst>
              <a:ext uri="{FF2B5EF4-FFF2-40B4-BE49-F238E27FC236}">
                <a16:creationId xmlns:a16="http://schemas.microsoft.com/office/drawing/2014/main" id="{045A228B-7778-E96F-3A5E-5B5A9C9374D6}"/>
              </a:ext>
            </a:extLst>
          </p:cNvPr>
          <p:cNvSpPr txBox="1"/>
          <p:nvPr/>
        </p:nvSpPr>
        <p:spPr>
          <a:xfrm>
            <a:off x="653845" y="1681317"/>
            <a:ext cx="9743768" cy="2062103"/>
          </a:xfrm>
          <a:prstGeom prst="rect">
            <a:avLst/>
          </a:prstGeom>
          <a:noFill/>
        </p:spPr>
        <p:txBody>
          <a:bodyPr wrap="square">
            <a:spAutoFit/>
          </a:bodyPr>
          <a:lstStyle/>
          <a:p>
            <a:r>
              <a:rPr lang="en-US" sz="2000" b="1" dirty="0"/>
              <a:t>OBJECTIVE : </a:t>
            </a:r>
            <a:r>
              <a:rPr lang="en-US" sz="1600" dirty="0"/>
              <a:t>The objective of this Pharmaceutical Inventory Analysis Project is to optimize inventory management by analyzing procurement investments, minimizing wastage, and ensuring efficient utilization of unutilized stock. This aims to improve cost-efficiency, streamline operations, and support better decision-making for sustainable financial performance.</a:t>
            </a:r>
          </a:p>
          <a:p>
            <a:endParaRPr lang="en-US" sz="2000" dirty="0"/>
          </a:p>
          <a:p>
            <a:r>
              <a:rPr lang="en-US" sz="2000" b="1" dirty="0"/>
              <a:t>CONSTRAINT : </a:t>
            </a:r>
            <a:r>
              <a:rPr lang="en-US" sz="1600" dirty="0"/>
              <a:t>Focus on maximizing the utilization of current stock to minimize waste and reduce additional procurement costs</a:t>
            </a:r>
            <a:r>
              <a:rPr lang="en-US" sz="2000" dirty="0"/>
              <a:t>.</a:t>
            </a:r>
            <a:endParaRPr lang="en-IN" sz="2000" b="1" dirty="0"/>
          </a:p>
        </p:txBody>
      </p:sp>
    </p:spTree>
    <p:extLst>
      <p:ext uri="{BB962C8B-B14F-4D97-AF65-F5344CB8AC3E}">
        <p14:creationId xmlns:p14="http://schemas.microsoft.com/office/powerpoint/2010/main" val="73138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Collection, 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3" name="TextBox 2">
            <a:extLst>
              <a:ext uri="{FF2B5EF4-FFF2-40B4-BE49-F238E27FC236}">
                <a16:creationId xmlns:a16="http://schemas.microsoft.com/office/drawing/2014/main" id="{07122C11-A4E0-66E3-87D0-3CC7D3B6E209}"/>
              </a:ext>
            </a:extLst>
          </p:cNvPr>
          <p:cNvSpPr txBox="1"/>
          <p:nvPr/>
        </p:nvSpPr>
        <p:spPr>
          <a:xfrm>
            <a:off x="943897" y="1435510"/>
            <a:ext cx="10284542" cy="4150303"/>
          </a:xfrm>
          <a:prstGeom prst="rect">
            <a:avLst/>
          </a:prstGeom>
          <a:noFill/>
        </p:spPr>
        <p:txBody>
          <a:bodyPr wrap="square" rtlCol="0">
            <a:spAutoFit/>
          </a:bodyPr>
          <a:lstStyle/>
          <a:p>
            <a:pPr algn="l">
              <a:lnSpc>
                <a:spcPts val="4227"/>
              </a:lnSpc>
              <a:spcBef>
                <a:spcPct val="0"/>
              </a:spcBef>
            </a:pPr>
            <a:r>
              <a:rPr lang="en-US" sz="1600" b="1" dirty="0">
                <a:solidFill>
                  <a:srgbClr val="000000"/>
                </a:solidFill>
                <a:latin typeface="Helios Bold"/>
                <a:ea typeface="Helios Bold"/>
                <a:cs typeface="Helios Bold"/>
                <a:sym typeface="Helios Bold"/>
              </a:rPr>
              <a:t>Data Collection</a:t>
            </a:r>
            <a:r>
              <a:rPr lang="en-US" sz="1600" dirty="0">
                <a:solidFill>
                  <a:srgbClr val="000000"/>
                </a:solidFill>
                <a:latin typeface="Helios"/>
                <a:ea typeface="Helios"/>
                <a:cs typeface="Helios"/>
                <a:sym typeface="Helios"/>
              </a:rPr>
              <a:t> : Dataset is provided by the client end.</a:t>
            </a:r>
          </a:p>
          <a:p>
            <a:pPr algn="l">
              <a:lnSpc>
                <a:spcPts val="3527"/>
              </a:lnSpc>
              <a:spcBef>
                <a:spcPct val="0"/>
              </a:spcBef>
            </a:pPr>
            <a:r>
              <a:rPr lang="en-US" dirty="0"/>
              <a:t>A Pharmaceutical Inventory Analysis Project focuses on evaluating inventory investments and ensuring efficient utilization of resources to minimize unutilized stocks and enhance financial efficiency.</a:t>
            </a:r>
            <a:br>
              <a:rPr lang="en-US" dirty="0"/>
            </a:br>
            <a:r>
              <a:rPr lang="en-US" dirty="0"/>
              <a:t>In this project, I used MySQL and Python to analyze the dataset, leveraging functions such as aggregations, group by, and where conditions to calculate the expenditure on procuring materials and identify unutilized stock.</a:t>
            </a:r>
            <a:br>
              <a:rPr lang="en-US" dirty="0"/>
            </a:br>
            <a:r>
              <a:rPr lang="en-US" dirty="0"/>
              <a:t>Key insights included identifying spending trends, areas of overspending, and strategies to ensure unutilized inventory is effectively utilized.</a:t>
            </a:r>
            <a:br>
              <a:rPr lang="en-US" dirty="0"/>
            </a:br>
            <a:r>
              <a:rPr lang="en-US" dirty="0"/>
              <a:t>I utilized Power BI, Tableau and Advanced Excel to create visualizations that clearly presented these insights, making the analysis actionable and the presentation engaging.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5BDE-B695-5C78-D518-442E1EF1769B}"/>
              </a:ext>
            </a:extLst>
          </p:cNvPr>
          <p:cNvSpPr>
            <a:spLocks noGrp="1"/>
          </p:cNvSpPr>
          <p:nvPr>
            <p:ph type="title"/>
          </p:nvPr>
        </p:nvSpPr>
        <p:spPr>
          <a:xfrm>
            <a:off x="228600" y="177836"/>
            <a:ext cx="10515600" cy="535440"/>
          </a:xfrm>
        </p:spPr>
        <p:txBody>
          <a:bodyPr/>
          <a:lstStyle/>
          <a:p>
            <a:r>
              <a:rPr lang="en-IN" sz="3200" b="1" dirty="0"/>
              <a:t>PROJECT</a:t>
            </a:r>
            <a:r>
              <a:rPr lang="en-IN" b="1" dirty="0"/>
              <a:t> </a:t>
            </a:r>
            <a:r>
              <a:rPr lang="en-IN" sz="3200" b="1" dirty="0"/>
              <a:t>ARCHITECTURE</a:t>
            </a:r>
            <a:endParaRPr lang="en-IN" b="1" dirty="0"/>
          </a:p>
        </p:txBody>
      </p:sp>
      <p:pic>
        <p:nvPicPr>
          <p:cNvPr id="4" name="Picture 3">
            <a:extLst>
              <a:ext uri="{FF2B5EF4-FFF2-40B4-BE49-F238E27FC236}">
                <a16:creationId xmlns:a16="http://schemas.microsoft.com/office/drawing/2014/main" id="{77C5BEA2-20F8-75D3-D2DA-D56FEADC9194}"/>
              </a:ext>
            </a:extLst>
          </p:cNvPr>
          <p:cNvPicPr>
            <a:picLocks noChangeAspect="1"/>
          </p:cNvPicPr>
          <p:nvPr/>
        </p:nvPicPr>
        <p:blipFill>
          <a:blip r:embed="rId2"/>
          <a:stretch>
            <a:fillRect/>
          </a:stretch>
        </p:blipFill>
        <p:spPr>
          <a:xfrm>
            <a:off x="68826" y="875071"/>
            <a:ext cx="12024851" cy="5368414"/>
          </a:xfrm>
          <a:prstGeom prst="rect">
            <a:avLst/>
          </a:prstGeom>
        </p:spPr>
      </p:pic>
    </p:spTree>
    <p:extLst>
      <p:ext uri="{BB962C8B-B14F-4D97-AF65-F5344CB8AC3E}">
        <p14:creationId xmlns:p14="http://schemas.microsoft.com/office/powerpoint/2010/main" val="221701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43779"/>
            <a:ext cx="10515600" cy="97863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br>
              <a:rPr lang="en-US" sz="3200" b="1" dirty="0">
                <a:latin typeface="Times New Roman"/>
                <a:ea typeface="Times New Roman"/>
                <a:cs typeface="Times New Roman"/>
                <a:sym typeface="Times New Roman"/>
              </a:rPr>
            </a:br>
            <a:endParaRPr sz="3200" b="1" dirty="0">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pic>
        <p:nvPicPr>
          <p:cNvPr id="3" name="Picture 2">
            <a:extLst>
              <a:ext uri="{FF2B5EF4-FFF2-40B4-BE49-F238E27FC236}">
                <a16:creationId xmlns:a16="http://schemas.microsoft.com/office/drawing/2014/main" id="{C7D712B7-6EC8-430C-A2CB-0D10D7405C72}"/>
              </a:ext>
            </a:extLst>
          </p:cNvPr>
          <p:cNvPicPr>
            <a:picLocks noChangeAspect="1"/>
          </p:cNvPicPr>
          <p:nvPr/>
        </p:nvPicPr>
        <p:blipFill>
          <a:blip r:embed="rId4"/>
          <a:stretch>
            <a:fillRect/>
          </a:stretch>
        </p:blipFill>
        <p:spPr>
          <a:xfrm>
            <a:off x="0" y="580446"/>
            <a:ext cx="12192000" cy="3342625"/>
          </a:xfrm>
          <a:prstGeom prst="rect">
            <a:avLst/>
          </a:prstGeom>
        </p:spPr>
      </p:pic>
      <p:pic>
        <p:nvPicPr>
          <p:cNvPr id="5" name="Picture 4">
            <a:extLst>
              <a:ext uri="{FF2B5EF4-FFF2-40B4-BE49-F238E27FC236}">
                <a16:creationId xmlns:a16="http://schemas.microsoft.com/office/drawing/2014/main" id="{ECA49212-402D-8FF0-921C-0C7E100CB2F1}"/>
              </a:ext>
            </a:extLst>
          </p:cNvPr>
          <p:cNvPicPr>
            <a:picLocks noChangeAspect="1"/>
          </p:cNvPicPr>
          <p:nvPr/>
        </p:nvPicPr>
        <p:blipFill>
          <a:blip r:embed="rId5"/>
          <a:stretch>
            <a:fillRect/>
          </a:stretch>
        </p:blipFill>
        <p:spPr>
          <a:xfrm>
            <a:off x="0" y="3991897"/>
            <a:ext cx="12192000" cy="24285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14" name="Google Shape;114;p25"/>
          <p:cNvSpPr txBox="1"/>
          <p:nvPr/>
        </p:nvSpPr>
        <p:spPr>
          <a:xfrm>
            <a:off x="1543664" y="2062616"/>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5" name="Google Shape;115;p25"/>
          <p:cNvSpPr txBox="1"/>
          <p:nvPr/>
        </p:nvSpPr>
        <p:spPr>
          <a:xfrm>
            <a:off x="6400800" y="2076450"/>
            <a:ext cx="4824775" cy="30777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468361" y="1305886"/>
            <a:ext cx="5374433"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sng" strike="noStrike" cap="none" dirty="0">
                <a:solidFill>
                  <a:srgbClr val="000000"/>
                </a:solidFill>
                <a:latin typeface="Arial"/>
                <a:ea typeface="Arial"/>
                <a:cs typeface="Arial"/>
                <a:sym typeface="Arial"/>
              </a:rPr>
              <a:t>Statistical Insights</a:t>
            </a:r>
            <a:endParaRPr sz="1600" b="1" i="0" u="sng" strike="noStrike" cap="none" dirty="0">
              <a:solidFill>
                <a:srgbClr val="000000"/>
              </a:solidFill>
              <a:latin typeface="Arial"/>
              <a:ea typeface="Arial"/>
              <a:cs typeface="Arial"/>
              <a:sym typeface="Arial"/>
            </a:endParaRPr>
          </a:p>
        </p:txBody>
      </p:sp>
      <p:sp>
        <p:nvSpPr>
          <p:cNvPr id="122" name="Google Shape;122;p25"/>
          <p:cNvSpPr txBox="1"/>
          <p:nvPr/>
        </p:nvSpPr>
        <p:spPr>
          <a:xfrm>
            <a:off x="6025748" y="1299422"/>
            <a:ext cx="5374433"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sng" strike="noStrike" cap="none" dirty="0">
                <a:solidFill>
                  <a:srgbClr val="000000"/>
                </a:solidFill>
                <a:latin typeface="Arial"/>
                <a:ea typeface="Arial"/>
                <a:cs typeface="Arial"/>
                <a:sym typeface="Arial"/>
              </a:rPr>
              <a:t>Business Insights</a:t>
            </a:r>
            <a:endParaRPr sz="1600" b="1" i="0" u="sng" strike="noStrike" cap="none" dirty="0">
              <a:solidFill>
                <a:srgbClr val="000000"/>
              </a:solidFill>
              <a:latin typeface="Arial"/>
              <a:ea typeface="Arial"/>
              <a:cs typeface="Arial"/>
              <a:sym typeface="Arial"/>
            </a:endParaRPr>
          </a:p>
        </p:txBody>
      </p:sp>
      <p:sp>
        <p:nvSpPr>
          <p:cNvPr id="22" name="Rectangle 17">
            <a:extLst>
              <a:ext uri="{FF2B5EF4-FFF2-40B4-BE49-F238E27FC236}">
                <a16:creationId xmlns:a16="http://schemas.microsoft.com/office/drawing/2014/main" id="{F417332C-B037-2146-E91F-DD9C5BD065F3}"/>
              </a:ext>
            </a:extLst>
          </p:cNvPr>
          <p:cNvSpPr>
            <a:spLocks noChangeArrowheads="1"/>
          </p:cNvSpPr>
          <p:nvPr/>
        </p:nvSpPr>
        <p:spPr bwMode="auto">
          <a:xfrm>
            <a:off x="853117" y="1753285"/>
            <a:ext cx="478787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Raw Data Dimensionality : 61,567 rows &amp; 66 columns</a:t>
            </a: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After Cleaning the data, Data Dimensionality : 61,567 rows &amp; 42 columns </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Qty in Units of Entry: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Mean: 3.42, Median: -1, Mode: -1, Skewness: -1.25, Kurtosis: 923.16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Qty in OP Units: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Mean: 31.12, Median: 0, Mode: 0, Skewness: 36.17, Kurtosis: 1,456.78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Amount in LC:</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Mean: 5,813.51, Median: 0, Mode: 0, Skewness: 0.99, Kurtosis: 109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Qty in Order Unit: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Mean: 31.12, Median: 0, Mode: 0, Skewness: 36.17, Kurtosis: 1,456.78</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Quantity:</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Mean: 3.42, Median: -1, Mode: -1, Skewness: -1.25, Kurtosis: 923.16</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58DEF9CB-B994-E2F3-9D3E-9341651E1536}"/>
              </a:ext>
            </a:extLst>
          </p:cNvPr>
          <p:cNvSpPr txBox="1"/>
          <p:nvPr/>
        </p:nvSpPr>
        <p:spPr>
          <a:xfrm>
            <a:off x="6512438" y="1871789"/>
            <a:ext cx="4601497" cy="2462213"/>
          </a:xfrm>
          <a:prstGeom prst="rect">
            <a:avLst/>
          </a:prstGeom>
          <a:noFill/>
        </p:spPr>
        <p:txBody>
          <a:bodyPr wrap="square" rtlCol="0">
            <a:spAutoFit/>
          </a:bodyPr>
          <a:lstStyle/>
          <a:p>
            <a:r>
              <a:rPr lang="en-US" dirty="0"/>
              <a:t>I have basically worked with 5 numerical attributes to perform EDA tasks, and those were :</a:t>
            </a:r>
          </a:p>
          <a:p>
            <a:endParaRPr lang="en-US" dirty="0"/>
          </a:p>
          <a:p>
            <a:r>
              <a:rPr lang="en-US" dirty="0"/>
              <a:t>Qty in Un. of Entry, Qty in </a:t>
            </a:r>
            <a:r>
              <a:rPr lang="en-US" dirty="0" err="1"/>
              <a:t>OPUn</a:t>
            </a:r>
            <a:r>
              <a:rPr lang="en-US" dirty="0"/>
              <a:t>, Amount in LC, Qty in order unit, Quantity</a:t>
            </a:r>
          </a:p>
          <a:p>
            <a:endParaRPr lang="en-US" dirty="0"/>
          </a:p>
          <a:p>
            <a:pPr marL="285750" indent="-285750">
              <a:buFont typeface="Arial" panose="020B0604020202020204" pitchFamily="34" charset="0"/>
              <a:buChar char="•"/>
            </a:pPr>
            <a:r>
              <a:rPr lang="en-US" dirty="0"/>
              <a:t>Data is slightly left skewed, with very high kurtosis</a:t>
            </a:r>
          </a:p>
          <a:p>
            <a:pPr marL="285750" indent="-285750">
              <a:buFont typeface="Arial" panose="020B0604020202020204" pitchFamily="34" charset="0"/>
              <a:buChar char="•"/>
            </a:pPr>
            <a:r>
              <a:rPr lang="en-US" dirty="0"/>
              <a:t>Data is highly right skewed with very high kurtosis</a:t>
            </a:r>
          </a:p>
          <a:p>
            <a:pPr marL="285750" indent="-285750">
              <a:buFont typeface="Arial" panose="020B0604020202020204" pitchFamily="34" charset="0"/>
              <a:buChar char="•"/>
            </a:pPr>
            <a:r>
              <a:rPr lang="en-US" dirty="0"/>
              <a:t>Data is slightly positive skewed (to the right)</a:t>
            </a:r>
          </a:p>
          <a:p>
            <a:pPr marL="285750" indent="-285750">
              <a:buFont typeface="Arial" panose="020B0604020202020204" pitchFamily="34" charset="0"/>
              <a:buChar char="•"/>
            </a:pPr>
            <a:r>
              <a:rPr lang="en-US" dirty="0"/>
              <a:t>Data is highly right skewed with very high kurtosis</a:t>
            </a:r>
          </a:p>
          <a:p>
            <a:pPr marL="285750" indent="-285750">
              <a:buFont typeface="Arial" panose="020B0604020202020204" pitchFamily="34" charset="0"/>
              <a:buChar char="•"/>
            </a:pPr>
            <a:r>
              <a:rPr lang="en-US" dirty="0"/>
              <a:t>Data is slightly left skewed, with very high kurtosis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7CFB0B38-A6E9-01EF-99DA-F9E195571DE0}"/>
              </a:ext>
            </a:extLst>
          </p:cNvPr>
          <p:cNvSpPr txBox="1"/>
          <p:nvPr/>
        </p:nvSpPr>
        <p:spPr>
          <a:xfrm>
            <a:off x="228600" y="1170039"/>
            <a:ext cx="11717594" cy="5262979"/>
          </a:xfrm>
          <a:prstGeom prst="rect">
            <a:avLst/>
          </a:prstGeom>
          <a:noFill/>
        </p:spPr>
        <p:txBody>
          <a:bodyPr wrap="square" rtlCol="0">
            <a:spAutoFit/>
          </a:bodyPr>
          <a:lstStyle/>
          <a:p>
            <a:r>
              <a:rPr lang="en-IN" b="1" dirty="0"/>
              <a:t>Statistical Insights :</a:t>
            </a:r>
          </a:p>
          <a:p>
            <a:endParaRPr lang="en-IN" dirty="0"/>
          </a:p>
          <a:p>
            <a:pPr>
              <a:buFont typeface="Arial" panose="020B0604020202020204" pitchFamily="34" charset="0"/>
              <a:buChar char="•"/>
            </a:pPr>
            <a:r>
              <a:rPr lang="en-IN" b="1" dirty="0"/>
              <a:t>Qty in Units of Entry:</a:t>
            </a:r>
            <a:br>
              <a:rPr lang="en-IN" dirty="0"/>
            </a:br>
            <a:r>
              <a:rPr lang="en-IN" dirty="0"/>
              <a:t>Mean: -0.32, Median: -1, Mode: 17.5, Skewness: -0.03, Kurtosis: -0.36</a:t>
            </a:r>
          </a:p>
          <a:p>
            <a:pPr>
              <a:buFont typeface="Arial" panose="020B0604020202020204" pitchFamily="34" charset="0"/>
              <a:buChar char="•"/>
            </a:pPr>
            <a:r>
              <a:rPr lang="en-IN" b="1" dirty="0"/>
              <a:t>Qty in OP Units:</a:t>
            </a:r>
            <a:br>
              <a:rPr lang="en-IN" dirty="0"/>
            </a:br>
            <a:r>
              <a:rPr lang="en-IN" dirty="0"/>
              <a:t>Mean: 1.85, Median: 0, Mode: 0, Skewness: 1.22, Kurtosis: -0.19</a:t>
            </a:r>
          </a:p>
          <a:p>
            <a:pPr>
              <a:buFont typeface="Arial" panose="020B0604020202020204" pitchFamily="34" charset="0"/>
              <a:buChar char="•"/>
            </a:pPr>
            <a:r>
              <a:rPr lang="en-IN" b="1" dirty="0"/>
              <a:t>Amount in LC:</a:t>
            </a:r>
            <a:br>
              <a:rPr lang="en-IN" dirty="0"/>
            </a:br>
            <a:r>
              <a:rPr lang="en-IN" dirty="0"/>
              <a:t>Mean: 1,550.13, Median: 0, Mode: 31,182.64, Skewness: 0.16, Kurtosis: -0.55</a:t>
            </a:r>
          </a:p>
          <a:p>
            <a:pPr>
              <a:buFont typeface="Arial" panose="020B0604020202020204" pitchFamily="34" charset="0"/>
              <a:buChar char="•"/>
            </a:pPr>
            <a:r>
              <a:rPr lang="en-IN" b="1" dirty="0"/>
              <a:t>Qty in Order Unit:</a:t>
            </a:r>
            <a:br>
              <a:rPr lang="en-IN" dirty="0"/>
            </a:br>
            <a:r>
              <a:rPr lang="en-IN" dirty="0"/>
              <a:t>Mean: 1.85, Median: 0, Mode: 0, Skewness: 1.22, Kurtosis: -0.19</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Quantity:</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Mean: -0.32, Median: -1, Mode: -17.5, Skewness: -0.03, Kurtosis: -0.4</a:t>
            </a:r>
            <a:endParaRPr kumimoji="0" lang="en-US" altLang="en-US" b="1" i="0" u="none" strike="noStrike" cap="none" normalizeH="0" baseline="0" dirty="0">
              <a:ln>
                <a:noFill/>
              </a:ln>
              <a:solidFill>
                <a:schemeClr val="tx1"/>
              </a:solidFill>
              <a:effectLst/>
              <a:latin typeface="Arial" panose="020B0604020202020204" pitchFamily="34" charset="0"/>
            </a:endParaRPr>
          </a:p>
          <a:p>
            <a:endParaRPr lang="en-IN" dirty="0"/>
          </a:p>
          <a:p>
            <a:endParaRPr lang="en-IN" dirty="0"/>
          </a:p>
          <a:p>
            <a:r>
              <a:rPr lang="en-IN" b="1" dirty="0"/>
              <a:t>Business Insights : </a:t>
            </a:r>
          </a:p>
          <a:p>
            <a:endParaRPr lang="en-IN" b="1" dirty="0"/>
          </a:p>
          <a:p>
            <a:pPr marL="285750" indent="-285750">
              <a:buFont typeface="Arial" panose="020B0604020202020204" pitchFamily="34" charset="0"/>
              <a:buChar char="•"/>
            </a:pPr>
            <a:r>
              <a:rPr lang="en-US" dirty="0"/>
              <a:t>Data is very slightly left skewed, considerably almost balanced now to be </a:t>
            </a:r>
            <a:r>
              <a:rPr lang="en-US" dirty="0" err="1"/>
              <a:t>analysed</a:t>
            </a:r>
            <a:endParaRPr lang="en-IN" dirty="0"/>
          </a:p>
          <a:p>
            <a:pPr marL="285750" indent="-285750">
              <a:buFont typeface="Arial" panose="020B0604020202020204" pitchFamily="34" charset="0"/>
              <a:buChar char="•"/>
            </a:pPr>
            <a:r>
              <a:rPr lang="en-US" dirty="0"/>
              <a:t>Data is slightly right skewed with almost balanced to be analyzed</a:t>
            </a:r>
            <a:endParaRPr lang="en-IN" dirty="0"/>
          </a:p>
          <a:p>
            <a:pPr marL="285750" indent="-285750">
              <a:buFont typeface="Arial" panose="020B0604020202020204" pitchFamily="34" charset="0"/>
              <a:buChar char="•"/>
            </a:pPr>
            <a:r>
              <a:rPr lang="en-US" dirty="0"/>
              <a:t>Data is very slightly skewed towards the right</a:t>
            </a:r>
            <a:endParaRPr lang="en-IN" dirty="0"/>
          </a:p>
          <a:p>
            <a:pPr marL="285750" indent="-285750">
              <a:buFont typeface="Arial" panose="020B0604020202020204" pitchFamily="34" charset="0"/>
              <a:buChar char="•"/>
            </a:pPr>
            <a:r>
              <a:rPr lang="en-US" dirty="0"/>
              <a:t>Data is slightly right skewed </a:t>
            </a:r>
            <a:endParaRPr lang="en-IN" dirty="0"/>
          </a:p>
          <a:p>
            <a:pPr marL="285750" indent="-285750">
              <a:buFont typeface="Arial" panose="020B0604020202020204" pitchFamily="34" charset="0"/>
              <a:buChar char="•"/>
            </a:pPr>
            <a:r>
              <a:rPr lang="en-US" dirty="0"/>
              <a:t>Data is very slightly left skewed, considerably almost balanced now to be </a:t>
            </a:r>
            <a:r>
              <a:rPr lang="en-US" dirty="0" err="1"/>
              <a:t>analysed</a:t>
            </a:r>
            <a:r>
              <a:rPr lang="en-US" dirty="0"/>
              <a:t>, while the kurtosis values indicate that your data distributions are platykurtic, with fewer extreme values and lighter tails compared to a normal distribution.</a:t>
            </a:r>
            <a:endParaRPr lang="en-IN" dirty="0"/>
          </a:p>
          <a:p>
            <a:endParaRPr lang="en-IN" b="1" dirty="0"/>
          </a:p>
          <a:p>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576</TotalTime>
  <Words>814</Words>
  <Application>Microsoft Office PowerPoint</Application>
  <PresentationFormat>Widescreen</PresentationFormat>
  <Paragraphs>74</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Georgia</vt:lpstr>
      <vt:lpstr>Helios</vt:lpstr>
      <vt:lpstr>Helios Bold</vt:lpstr>
      <vt:lpstr>Times New Roman</vt:lpstr>
      <vt:lpstr>Office Theme</vt:lpstr>
      <vt:lpstr>PHARMACEUTICAL INVENTORY ANALYSIS                                                       ~Deeksha Saini                                                                                                                                       Project _team_233</vt:lpstr>
      <vt:lpstr>Contents</vt:lpstr>
      <vt:lpstr>Business Problem</vt:lpstr>
      <vt:lpstr>BUSINESS OBJECTIVE &amp; CONSTRAINT</vt:lpstr>
      <vt:lpstr>Data Collection, Project Overview and Scope</vt:lpstr>
      <vt:lpstr>PROJECT ARCHITECTURE</vt:lpstr>
      <vt:lpstr>Data Dictionary  </vt:lpstr>
      <vt:lpstr>Exploratory Data Analysis [EDA]</vt:lpstr>
      <vt:lpstr>Data Preprocessing</vt:lpstr>
      <vt:lpstr>Data Visualization (Power BI Dashboard)</vt:lpstr>
      <vt:lpstr>Tableau Dashboard</vt:lpstr>
      <vt:lpstr>Advanced Excel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Deeksha Saini</cp:lastModifiedBy>
  <cp:revision>1</cp:revision>
  <dcterms:created xsi:type="dcterms:W3CDTF">2022-02-16T01:47:29Z</dcterms:created>
  <dcterms:modified xsi:type="dcterms:W3CDTF">2025-01-03T19:26:01Z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