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eekshagj/PixelCipher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Deeksha 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Deeksha J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SJB Institute of Technology &amp; Computer Science and Engineering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🚀 </a:t>
            </a:r>
            <a:r>
              <a:rPr lang="en-US" sz="2800" b="1" dirty="0"/>
              <a:t>Planned Enhancements: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AES Encryption Integration</a:t>
            </a:r>
            <a:r>
              <a:rPr lang="en-US" sz="2800" dirty="0"/>
              <a:t> for military-grade security.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Cloud Storage Support</a:t>
            </a:r>
            <a:r>
              <a:rPr lang="en-US" sz="2800" dirty="0"/>
              <a:t> – Securely store &amp; retrieve encrypted images online.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Steganography Feature</a:t>
            </a:r>
            <a:r>
              <a:rPr lang="en-US" sz="2800" dirty="0"/>
              <a:t> – Hide secret messages inside </a:t>
            </a:r>
            <a:r>
              <a:rPr lang="en-US" sz="2800" b="1" dirty="0"/>
              <a:t>normal-looking images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🔹 </a:t>
            </a:r>
            <a:r>
              <a:rPr lang="en-US" sz="2800" b="1" dirty="0"/>
              <a:t>Mobile App Version</a:t>
            </a:r>
            <a:r>
              <a:rPr lang="en-US" sz="2800" dirty="0"/>
              <a:t> – Encrypt &amp; decrypt images </a:t>
            </a:r>
            <a:r>
              <a:rPr lang="en-US" sz="2800" b="1" dirty="0"/>
              <a:t>directly from a smartphone</a:t>
            </a:r>
            <a:r>
              <a:rPr lang="en-US" sz="2800" dirty="0"/>
              <a:t>.</a:t>
            </a:r>
          </a:p>
          <a:p>
            <a:pPr marL="305435" indent="-305435"/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🔹 </a:t>
            </a:r>
            <a:r>
              <a:rPr lang="en-US" sz="3200" b="1" dirty="0"/>
              <a:t>Digital security is crucial</a:t>
            </a:r>
            <a:r>
              <a:rPr lang="en-US" sz="3200" dirty="0"/>
              <a:t>, but images are often </a:t>
            </a:r>
            <a:r>
              <a:rPr lang="en-US" sz="3200" b="1" dirty="0"/>
              <a:t>neglected in encryption techniques.</a:t>
            </a:r>
            <a:br>
              <a:rPr lang="en-US" sz="3200" dirty="0"/>
            </a:br>
            <a:r>
              <a:rPr lang="en-US" sz="3200" dirty="0"/>
              <a:t>🔹 Traditional encryption focuses </a:t>
            </a:r>
            <a:r>
              <a:rPr lang="en-US" sz="3200" b="1" dirty="0"/>
              <a:t>mainly on text data</a:t>
            </a:r>
            <a:r>
              <a:rPr lang="en-US" sz="3200" dirty="0"/>
              <a:t>, leaving images vulnerable to theft.</a:t>
            </a:r>
            <a:br>
              <a:rPr lang="en-US" sz="3200" dirty="0"/>
            </a:br>
            <a:r>
              <a:rPr lang="en-US" sz="3200" dirty="0"/>
              <a:t>🔹 Our project provides </a:t>
            </a:r>
            <a:r>
              <a:rPr lang="en-US" sz="3200" b="1" dirty="0"/>
              <a:t>a secure way to encrypt and decrypt images using passwords.</a:t>
            </a:r>
            <a:br>
              <a:rPr lang="en-US" sz="3200" dirty="0"/>
            </a:br>
            <a:r>
              <a:rPr lang="en-US" sz="3200" dirty="0"/>
              <a:t>🔹 This ensures that </a:t>
            </a:r>
            <a:r>
              <a:rPr lang="en-US" sz="3200" b="1" dirty="0"/>
              <a:t>only authorized users can access hidden information.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🛠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🖥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HTML, CSS (Dark Theme), JavaScript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🔗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Flask</a:t>
            </a:r>
          </a:p>
          <a:p>
            <a:pPr marL="0" indent="0">
              <a:buNone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💻</a:t>
            </a:r>
            <a:r>
              <a:rPr lang="en-IN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Platform: </a:t>
            </a:r>
            <a:r>
              <a:rPr lang="en-IN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 11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📦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Image Processing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Array Manipulation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Flask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– Web Server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🔥 </a:t>
            </a:r>
            <a:r>
              <a:rPr lang="en-US" sz="2400" b="1" dirty="0"/>
              <a:t>Password-Based Image Encryption</a:t>
            </a:r>
            <a:r>
              <a:rPr lang="en-US" sz="2400" dirty="0"/>
              <a:t> – Users can encrypt images with a </a:t>
            </a:r>
            <a:r>
              <a:rPr lang="en-US" sz="2400" b="1" dirty="0"/>
              <a:t>custom password</a:t>
            </a:r>
            <a:r>
              <a:rPr lang="en-US" sz="2400" dirty="0"/>
              <a:t>, preventing unauthorized access.</a:t>
            </a:r>
            <a:br>
              <a:rPr lang="en-US" sz="2400" dirty="0"/>
            </a:br>
            <a:r>
              <a:rPr lang="en-US" sz="2400" dirty="0"/>
              <a:t>🔥 </a:t>
            </a:r>
            <a:r>
              <a:rPr lang="en-US" sz="2400" b="1" dirty="0"/>
              <a:t>Data Hidden Inside Image Pixels</a:t>
            </a:r>
            <a:r>
              <a:rPr lang="en-US" sz="2400" dirty="0"/>
              <a:t> – Encryption </a:t>
            </a:r>
            <a:r>
              <a:rPr lang="en-US" sz="2400" b="1" dirty="0"/>
              <a:t>stores message directly in image pixels</a:t>
            </a:r>
            <a:r>
              <a:rPr lang="en-US" sz="2400" dirty="0"/>
              <a:t>, making it hard to detect.</a:t>
            </a:r>
            <a:br>
              <a:rPr lang="en-US" sz="2400" dirty="0"/>
            </a:br>
            <a:r>
              <a:rPr lang="en-US" sz="2400" dirty="0"/>
              <a:t>🔥 </a:t>
            </a:r>
            <a:r>
              <a:rPr lang="en-US" sz="2400" b="1" dirty="0"/>
              <a:t>Modern Dark-Themed UI</a:t>
            </a:r>
            <a:r>
              <a:rPr lang="en-US" sz="2400" dirty="0"/>
              <a:t> – Provides a </a:t>
            </a:r>
            <a:r>
              <a:rPr lang="en-US" sz="2400" b="1" dirty="0"/>
              <a:t>sleek, visually appealing dark mode interface.</a:t>
            </a:r>
            <a:br>
              <a:rPr lang="en-US" sz="2400" dirty="0"/>
            </a:br>
            <a:r>
              <a:rPr lang="en-US" sz="2400" dirty="0"/>
              <a:t>🔥 </a:t>
            </a:r>
            <a:r>
              <a:rPr lang="en-US" sz="2400" b="1" dirty="0"/>
              <a:t>Works on Any Device</a:t>
            </a:r>
            <a:r>
              <a:rPr lang="en-US" sz="2400" dirty="0"/>
              <a:t> – Accessible via </a:t>
            </a:r>
            <a:r>
              <a:rPr lang="en-US" sz="2400" b="1" dirty="0"/>
              <a:t>any browser</a:t>
            </a:r>
            <a:r>
              <a:rPr lang="en-US" sz="2400" dirty="0"/>
              <a:t> with no installation required.</a:t>
            </a:r>
            <a:br>
              <a:rPr lang="en-US" sz="2400" dirty="0"/>
            </a:br>
            <a:r>
              <a:rPr lang="en-US" sz="2400" dirty="0"/>
              <a:t>🔥 </a:t>
            </a:r>
            <a:r>
              <a:rPr lang="en-US" sz="2400" b="1" dirty="0"/>
              <a:t>Instant Encryption &amp; Decryption</a:t>
            </a:r>
            <a:r>
              <a:rPr lang="en-US" sz="2400" dirty="0"/>
              <a:t> – </a:t>
            </a:r>
            <a:r>
              <a:rPr lang="en-US" sz="2400" b="1" dirty="0"/>
              <a:t>Real-time processing</a:t>
            </a:r>
            <a:r>
              <a:rPr lang="en-US" sz="2400" dirty="0"/>
              <a:t> ensures quick and secure image protection.</a:t>
            </a:r>
            <a:endParaRPr lang="en-IN" sz="20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🎯 </a:t>
            </a:r>
            <a:r>
              <a:rPr lang="en-US" sz="2800" b="1" dirty="0"/>
              <a:t>Who Can Use This?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Individuals</a:t>
            </a:r>
            <a:r>
              <a:rPr lang="en-US" sz="2800" dirty="0"/>
              <a:t> – Protect private photos &amp; personal data.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Organizations</a:t>
            </a:r>
            <a:r>
              <a:rPr lang="en-US" sz="2800" dirty="0"/>
              <a:t> – Encrypt sensitive documents like </a:t>
            </a:r>
            <a:r>
              <a:rPr lang="en-US" sz="2800" b="1" dirty="0"/>
              <a:t>ID scans, legal papers, and medical records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Cybersecurity Enthusiasts</a:t>
            </a:r>
            <a:r>
              <a:rPr lang="en-US" sz="2800" dirty="0"/>
              <a:t> – Learn about </a:t>
            </a:r>
            <a:r>
              <a:rPr lang="en-US" sz="2800" b="1" dirty="0"/>
              <a:t>image-based encryption techniques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✅ </a:t>
            </a:r>
            <a:r>
              <a:rPr lang="en-US" sz="2800" b="1" dirty="0"/>
              <a:t>Developers &amp; Researchers</a:t>
            </a:r>
            <a:r>
              <a:rPr lang="en-US" sz="2800" dirty="0"/>
              <a:t> – Use as a base for </a:t>
            </a:r>
            <a:r>
              <a:rPr lang="en-US" sz="2800" b="1" dirty="0"/>
              <a:t>advanced encryption projects</a:t>
            </a:r>
            <a:r>
              <a:rPr lang="en-US" sz="2800" dirty="0"/>
              <a:t>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540462" cy="1013800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tx2"/>
                </a:solidFill>
              </a:rPr>
              <a:t>Results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A2A462C-2AA7-1A45-2CEF-400F4127A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r>
              <a:rPr lang="en-US" sz="2800" dirty="0"/>
              <a:t>1️⃣ </a:t>
            </a:r>
            <a:r>
              <a:rPr lang="en-US" sz="2800" b="1" dirty="0"/>
              <a:t>Uploading an Image for Encryption</a:t>
            </a:r>
            <a:br>
              <a:rPr lang="en-US" sz="2800" dirty="0"/>
            </a:br>
            <a:r>
              <a:rPr lang="en-US" sz="2800" dirty="0"/>
              <a:t>2️⃣ </a:t>
            </a:r>
            <a:r>
              <a:rPr lang="en-US" sz="2800" b="1" dirty="0"/>
              <a:t>Encrypted Image Output (showing encryption applied)</a:t>
            </a:r>
            <a:br>
              <a:rPr lang="en-US" sz="2800" dirty="0"/>
            </a:br>
            <a:r>
              <a:rPr lang="en-US" sz="2800" dirty="0"/>
              <a:t>3️⃣ </a:t>
            </a:r>
            <a:r>
              <a:rPr lang="en-US" sz="2800" b="1" dirty="0"/>
              <a:t>Decryption &amp; Displaying the Hidden Message</a:t>
            </a:r>
            <a:endParaRPr lang="en-US" sz="2800" dirty="0"/>
          </a:p>
          <a:p>
            <a:endParaRPr lang="en-US" sz="2800" dirty="0">
              <a:solidFill>
                <a:schemeClr val="tx2"/>
              </a:solidFill>
            </a:endParaRP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D07DE9B-EB20-F883-C3DD-EFEA7ADD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14683"/>
          <a:stretch/>
        </p:blipFill>
        <p:spPr>
          <a:xfrm>
            <a:off x="7460649" y="4532272"/>
            <a:ext cx="4623812" cy="2219099"/>
          </a:xfrm>
          <a:prstGeom prst="rect">
            <a:avLst/>
          </a:prstGeom>
        </p:spPr>
      </p:pic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26AE10-EA1E-CA52-30F2-7D5432EAE9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8" r="3" b="13348"/>
          <a:stretch/>
        </p:blipFill>
        <p:spPr>
          <a:xfrm>
            <a:off x="7463812" y="106629"/>
            <a:ext cx="4620649" cy="223334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118103-E032-79F2-5DAA-71F0EF0D4B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68" r="3" b="13381"/>
          <a:stretch/>
        </p:blipFill>
        <p:spPr>
          <a:xfrm>
            <a:off x="7460649" y="2339975"/>
            <a:ext cx="4620649" cy="222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✔ </a:t>
            </a:r>
            <a:r>
              <a:rPr lang="en-US" sz="3200" b="1" dirty="0"/>
              <a:t>Successfully encrypts and decrypts images using password protection.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Provides a secure way to store secret messages inside images.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Ensures easy and intuitive access through a modern web-based UI.</a:t>
            </a:r>
            <a:br>
              <a:rPr lang="en-US" sz="3200" dirty="0"/>
            </a:br>
            <a:r>
              <a:rPr lang="en-US" sz="3200" dirty="0"/>
              <a:t>✔ </a:t>
            </a:r>
            <a:r>
              <a:rPr lang="en-US" sz="3200" b="1" dirty="0"/>
              <a:t>A step forward in securing digital media from unauthorized access.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https://github.com/Deekshagj/PixelCipher.git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63</TotalTime>
  <Words>465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Deeksha J</cp:lastModifiedBy>
  <cp:revision>27</cp:revision>
  <dcterms:created xsi:type="dcterms:W3CDTF">2021-05-26T16:50:10Z</dcterms:created>
  <dcterms:modified xsi:type="dcterms:W3CDTF">2025-02-19T15:24:54Z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