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4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6F0F-7667-45C2-AFBB-B9CA80AA1B1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5E04-CD1C-4C80-B4E7-AA56D0D6C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565564" y="1892445"/>
            <a:ext cx="8621624" cy="90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ircular"/>
                <a:ea typeface="+mj-ea"/>
                <a:cs typeface="+mj-cs"/>
              </a:rPr>
              <a:t>Sentiment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ircular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ircular"/>
              </a:rPr>
              <a:t>Analysis on Speech</a:t>
            </a:r>
            <a:endParaRPr lang="en-US" sz="44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irc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0962" y="4932608"/>
            <a:ext cx="3400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Diksha</a:t>
            </a:r>
            <a:r>
              <a:rPr lang="en-US" b="1" dirty="0" smtClean="0"/>
              <a:t> Bhushan </a:t>
            </a:r>
            <a:r>
              <a:rPr lang="en-US" b="1" dirty="0" err="1" smtClean="0"/>
              <a:t>Waghmare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BugendaiTech</a:t>
            </a:r>
            <a:r>
              <a:rPr lang="en-US" b="1" dirty="0" smtClean="0"/>
              <a:t> Data Science Intern</a:t>
            </a:r>
          </a:p>
          <a:p>
            <a:r>
              <a:rPr lang="en-US" b="1" dirty="0" smtClean="0"/>
              <a:t>Team </a:t>
            </a:r>
            <a:r>
              <a:rPr lang="en-US" b="1" dirty="0" err="1" smtClean="0"/>
              <a:t>Ayush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718302" y="2851735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Thank You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01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Speech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 Data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459" y="1295196"/>
            <a:ext cx="10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Speech was downloaded </a:t>
            </a:r>
            <a:r>
              <a:rPr lang="en-US" dirty="0" smtClean="0"/>
              <a:t>from </a:t>
            </a:r>
            <a:r>
              <a:rPr lang="en-US" dirty="0" smtClean="0"/>
              <a:t>PIB in PDF format for year 2021 and 2022. The data cleanup was performed on it and visualized in the end. Few steps listed below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5459" y="2043976"/>
            <a:ext cx="78689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Extract the text data from pdf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converted to lower</a:t>
            </a:r>
            <a:r>
              <a:rPr lang="en-US" dirty="0"/>
              <a:t> </a:t>
            </a:r>
            <a:r>
              <a:rPr lang="en-US" dirty="0" smtClean="0"/>
              <a:t>case</a:t>
            </a:r>
            <a:r>
              <a:rPr lang="en-US" dirty="0" smtClean="0"/>
              <a:t>                    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Removed the punctuations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Removed Numbers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Removed Stop words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Lemmatization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Visualized the Top 10 words data using word cloud and frequency bar plot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Visualized all the cleaned words from speech in </a:t>
            </a:r>
            <a:r>
              <a:rPr lang="en-US" i="1" dirty="0" smtClean="0"/>
              <a:t>customized</a:t>
            </a:r>
            <a:r>
              <a:rPr lang="en-US" dirty="0" smtClean="0"/>
              <a:t> word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Sentiment analysis done using VADER to extract scores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scores then visualized using doughnut plot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Customized Word Clouds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E915BD96-480D-EF48-001A-C6C29B3C5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488" y="1804980"/>
            <a:ext cx="4315752" cy="4814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7244A80-5250-51DC-1B67-2022FB5B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40" y="1804979"/>
            <a:ext cx="4328601" cy="4814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336487" y="1435647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2021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25540" y="1391092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2022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53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Top 10 words in word Clouds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2746" y="2503885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2021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12334" y="2548440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2022</a:t>
            </a:r>
            <a:endParaRPr lang="en-US" b="1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F935398B-147A-EA63-F0D3-8CD06A13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6" y="3058223"/>
            <a:ext cx="4923584" cy="256217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50E3A1-3BA6-3541-EA11-75E17E84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34" y="3058223"/>
            <a:ext cx="4920399" cy="2562176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122746" y="1435647"/>
            <a:ext cx="1008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Top 10 words are visualized from 2021 and 2022 speeches. We can observe that that </a:t>
            </a:r>
            <a:r>
              <a:rPr lang="en-US" i="1" dirty="0" smtClean="0"/>
              <a:t>Country</a:t>
            </a:r>
            <a:r>
              <a:rPr lang="en-US" dirty="0" smtClean="0"/>
              <a:t> and </a:t>
            </a:r>
            <a:r>
              <a:rPr lang="en-US" i="1" dirty="0" smtClean="0"/>
              <a:t>India</a:t>
            </a:r>
            <a:r>
              <a:rPr lang="en-US" dirty="0" smtClean="0"/>
              <a:t> are most used words in both of them.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5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Top words frequency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2746" y="2503885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2021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95669" y="2503885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2022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22746" y="1435647"/>
            <a:ext cx="1008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frequency for words is visualized from 2021 and 2022 speeches in bar charts. We can observe that in 2021 “</a:t>
            </a:r>
            <a:r>
              <a:rPr lang="en-US" i="1" dirty="0" smtClean="0"/>
              <a:t>world”</a:t>
            </a:r>
            <a:r>
              <a:rPr lang="en-US" dirty="0" smtClean="0"/>
              <a:t> </a:t>
            </a:r>
            <a:r>
              <a:rPr lang="en-US" dirty="0"/>
              <a:t>was third highest word used and </a:t>
            </a:r>
            <a:r>
              <a:rPr lang="en-US" dirty="0" smtClean="0"/>
              <a:t>in 2022 “</a:t>
            </a:r>
            <a:r>
              <a:rPr lang="en-US" i="1" dirty="0" smtClean="0"/>
              <a:t>today</a:t>
            </a:r>
            <a:r>
              <a:rPr lang="en-US" dirty="0" smtClean="0"/>
              <a:t>” was third highest word.</a:t>
            </a:r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EB924AE5-2245-FD9F-1A68-01E46C468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9303" y="2895495"/>
            <a:ext cx="5035640" cy="3984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A485824-4E97-0EB8-42D0-9E07E6F9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2" y="2917773"/>
            <a:ext cx="5145470" cy="39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Sentiment Analysis using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TextBlob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7291" y="1562727"/>
            <a:ext cx="1014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Polarity score from </a:t>
            </a:r>
            <a:r>
              <a:rPr lang="en-US" dirty="0" err="1" smtClean="0"/>
              <a:t>textBlob</a:t>
            </a:r>
            <a:r>
              <a:rPr lang="en-US" dirty="0" smtClean="0"/>
              <a:t> for both speeches is greater than zero. It represents overall positive sentiment.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76538" y="2685721"/>
            <a:ext cx="2058336" cy="933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Year 2021 </a:t>
            </a:r>
            <a:endParaRPr lang="en-US" sz="2800" dirty="0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xmlns="" id="{0D36C870-D5CE-BCEC-8670-5FA42181A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21" y="2663820"/>
            <a:ext cx="5404413" cy="955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ounded Rectangle 18"/>
          <p:cNvSpPr/>
          <p:nvPr/>
        </p:nvSpPr>
        <p:spPr>
          <a:xfrm>
            <a:off x="1676538" y="4597893"/>
            <a:ext cx="2058336" cy="9271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Year 2022 </a:t>
            </a:r>
            <a:endParaRPr lang="en-US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8993545-C946-635D-E0BA-F449A6ED1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7" y="4523356"/>
            <a:ext cx="5404413" cy="100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Sentiment Analysis using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VADER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Circ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7754" y="2503885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2021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25224" y="2503885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 2022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22745" y="1435647"/>
            <a:ext cx="1024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</a:t>
            </a:r>
            <a:r>
              <a:rPr lang="en-US" dirty="0" smtClean="0"/>
              <a:t>observe </a:t>
            </a:r>
            <a:r>
              <a:rPr lang="en-US" dirty="0"/>
              <a:t>from the sentiment scores, positive score is greater than the </a:t>
            </a:r>
            <a:r>
              <a:rPr lang="en-US" dirty="0" smtClean="0"/>
              <a:t>negative for both year speeches. </a:t>
            </a:r>
            <a:r>
              <a:rPr lang="en-US" dirty="0"/>
              <a:t>We can conclude that 2021 speech has overall positive sentiment. 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xmlns="" id="{010A87AA-896F-1E67-C6C0-6AD0BAF08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210" y="3109587"/>
            <a:ext cx="4993648" cy="3748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7791737-44B9-B5AE-1AC8-3B3E6E05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07" y="3065959"/>
            <a:ext cx="4980864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Sentiment Analysis using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VADER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(score comparison)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irc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2745" y="1435647"/>
            <a:ext cx="102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Comparing sentiment scores for both year we observe that scores are similar with positive sentiments </a:t>
            </a: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2729BD1F-FFA7-4205-8467-87BA77F7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36" y="2119399"/>
            <a:ext cx="8470515" cy="4519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84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ircular"/>
              </a:rPr>
              <a:t>Conclusion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irc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2745" y="1435647"/>
            <a:ext cx="10249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Downloaded the both speeches from PIB in pdf format and extracted the text.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After cleaning the data it was visualized using customized word cloud and top words used in speech  found out.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Sentiment analysis was done using </a:t>
            </a:r>
            <a:r>
              <a:rPr lang="en-US" dirty="0" err="1" smtClean="0"/>
              <a:t>TextBlob</a:t>
            </a:r>
            <a:r>
              <a:rPr lang="en-US" dirty="0" smtClean="0"/>
              <a:t> and VADER on both speeches. Overall sentiment is found to be positive.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342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Circular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Waghmare, Bhushan</dc:creator>
  <cp:lastModifiedBy>Waghmare, Bhushan</cp:lastModifiedBy>
  <cp:revision>143</cp:revision>
  <dcterms:created xsi:type="dcterms:W3CDTF">2023-07-08T13:09:51Z</dcterms:created>
  <dcterms:modified xsi:type="dcterms:W3CDTF">2023-08-04T12:03:46Z</dcterms:modified>
</cp:coreProperties>
</file>