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71" r:id="rId9"/>
    <p:sldId id="273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7899D4"/>
    <a:srgbClr val="203864"/>
    <a:srgbClr val="B9B9B9"/>
    <a:srgbClr val="A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A103-0F70-A56A-BC4D-B4401DD04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5DF08-05CE-C3C4-CA4C-5648DCB8B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EE0FE-36F7-7118-417B-0546551D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D483-E256-4B04-9F40-BACD5B63D60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7267F-FF39-46A1-2826-A366F035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D0853-61F2-9AB4-62B9-2A38C1B9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12EF-A13A-4EF1-A7E8-7DFB6ADAC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74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C410-2421-103B-BA2E-9BF33E73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544F1-1F03-6FC8-2521-EAEB9A7C5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AB6B0-23AC-A090-D962-E0D36955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D483-E256-4B04-9F40-BACD5B63D60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07349-CFD7-55B2-6031-78E77BB4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11D4-B16E-0757-3235-D965B2A3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12EF-A13A-4EF1-A7E8-7DFB6ADAC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2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82E46-ADBB-83F9-AD01-0C85C7A87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1FFC5-2873-D241-122E-9809476AD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494A5-4605-288B-F73C-321C7AA5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D483-E256-4B04-9F40-BACD5B63D60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601D-706B-80DB-6772-E4D4FA72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9F00F-4E9D-A664-55D3-F250BC33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12EF-A13A-4EF1-A7E8-7DFB6ADAC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5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6B45-A73E-BEF4-235B-B2FF8776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69F7-F7B9-308D-AD25-77015509C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8F5-33E6-6C8E-E8C5-620972F8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D483-E256-4B04-9F40-BACD5B63D60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748C-6AD3-1384-5842-7FE41414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12EB7-8D1B-5EB6-BF5A-661716DE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12EF-A13A-4EF1-A7E8-7DFB6ADAC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73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AD2B-39BA-ECC6-58AA-9734813F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D6115-431A-CDCE-CABF-875E0F6A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C2D98-0164-15A4-D7D9-4C62ACAB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D483-E256-4B04-9F40-BACD5B63D60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9F9A9-CB9E-5C19-5847-B8A1ACFA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AD89E-7F81-7566-D954-AC86796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12EF-A13A-4EF1-A7E8-7DFB6ADAC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36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E1A4-CAED-EBC6-785E-2B593BDF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7270-8052-F5C7-2575-AFCBFFF3D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EE476-12AB-2504-4575-264DFD40D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FF596-667A-3BDE-2266-B93DD6F8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D483-E256-4B04-9F40-BACD5B63D60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58386-D45C-DAEC-03F3-3BE4AD97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A6EE3-E63C-D0FE-96C4-EE87493D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12EF-A13A-4EF1-A7E8-7DFB6ADAC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71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AFB5-F954-28D2-C0E9-8DD7A61A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88499-56A5-0EC8-102E-E0450CE2F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DE86E-8996-B83A-255D-7E5568DE6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D4374-54DB-F308-8420-6066D1538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85C0E-E436-97ED-3B11-50C744FCA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57A7D-6873-EBF8-9300-BDE2EADF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D483-E256-4B04-9F40-BACD5B63D60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30BCA-2621-73B1-5637-8ABF2CFB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7F912-80DD-F0A0-F669-166ADF03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12EF-A13A-4EF1-A7E8-7DFB6ADAC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22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45C9-C9A4-EBFD-EB2B-4C802692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3D9CB-9E6C-9648-D012-CE36F931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D483-E256-4B04-9F40-BACD5B63D60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D6068-2B6B-7B0F-5D72-1899F62F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468F2-DD5B-245C-27C8-DCA25E39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12EF-A13A-4EF1-A7E8-7DFB6ADAC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74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6BF7F-553E-63A3-E1E3-776654B7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D483-E256-4B04-9F40-BACD5B63D60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14063-27ED-E409-E9D1-1B408E4C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27F30-B630-9420-D476-C6D5EC9D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12EF-A13A-4EF1-A7E8-7DFB6ADAC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09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756B-52F1-0718-6F05-283A6305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18E7E-F1FD-8B12-7B13-7AC1C9CFA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8D28D-1906-FF0D-6E8F-6CA59FF5D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D3F5D-7BF8-6EC0-E1BD-0D8136C6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D483-E256-4B04-9F40-BACD5B63D60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FD491-7101-BDB2-932F-8A2A4345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467D-089D-045E-DE90-630E93E7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12EF-A13A-4EF1-A7E8-7DFB6ADAC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57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EB25-B087-622E-C2B0-E9A2C1B4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416BF-DE18-90DE-68D3-1818E8157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30B41-9F89-0A23-4333-5A0D646D7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BD3F4-9BAC-EC49-9B3B-C66C9AF0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D483-E256-4B04-9F40-BACD5B63D60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2965-34E0-15AD-B74B-6AE9E00B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7EAC4-9F8D-07F1-A821-DD087086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12EF-A13A-4EF1-A7E8-7DFB6ADAC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93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F90CB-1112-89AA-4DFC-DFA8E03A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AB465-DA2D-13C7-B873-1C94A6B7D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2D6F-C14A-ACFC-FF5A-A1BD452C3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5D483-E256-4B04-9F40-BACD5B63D60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784FD-E67E-802C-347F-6F77026BA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D4010-3692-0810-7103-72BB7AEEB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612EF-A13A-4EF1-A7E8-7DFB6ADAC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44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982659" y="1925392"/>
            <a:ext cx="8621624" cy="9087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defPPr>
              <a:defRPr lang="en-US"/>
            </a:defPPr>
            <a:lvl1pPr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1" i="0" u="none" strike="noStrike" cap="none" spc="0" normalizeH="0" baseline="0">
                <a:ln>
                  <a:noFill/>
                </a:ln>
                <a:solidFill>
                  <a:srgbClr val="20386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ircular"/>
                <a:ea typeface="+mj-ea"/>
                <a:cs typeface="+mj-cs"/>
              </a:defRPr>
            </a:lvl1pPr>
          </a:lstStyle>
          <a:p>
            <a:r>
              <a:rPr lang="en-IN" dirty="0"/>
              <a:t>Latent Dirichlet Allocation (LDA) on News Dataset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90962" y="4932608"/>
            <a:ext cx="3400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Diksha</a:t>
            </a:r>
            <a:r>
              <a:rPr lang="en-US" b="1" dirty="0"/>
              <a:t> Bhushan </a:t>
            </a:r>
            <a:r>
              <a:rPr lang="en-US" b="1" dirty="0" err="1"/>
              <a:t>Waghmare</a:t>
            </a:r>
            <a:endParaRPr lang="en-US" b="1" dirty="0"/>
          </a:p>
          <a:p>
            <a:r>
              <a:rPr lang="en-US" b="1" dirty="0" err="1"/>
              <a:t>BugendaiTech</a:t>
            </a:r>
            <a:r>
              <a:rPr lang="en-US" b="1" dirty="0"/>
              <a:t> Data Science Intern</a:t>
            </a:r>
          </a:p>
          <a:p>
            <a:r>
              <a:rPr lang="en-US" b="1" dirty="0"/>
              <a:t>Team </a:t>
            </a:r>
            <a:r>
              <a:rPr lang="en-US" b="1" dirty="0" err="1"/>
              <a:t>Ayush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5424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1190123" y="600139"/>
            <a:ext cx="6920000" cy="706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ircular"/>
              </a:rPr>
              <a:t>T-SNE plot of different headlines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irc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4877" y="1301970"/>
            <a:ext cx="10080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T-distributed neighbor embedding (t-SNE) is a dimensionality reduction technique that helps users visualize high-dimensional data sets. We can see how different documents belong to their cluster from the TSNE plot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2072E-98A8-4DA3-7BEC-FAC23A970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70" y="2220668"/>
            <a:ext cx="6856188" cy="463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427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718302" y="2851735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ircular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3017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988758" y="546416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ircular"/>
              </a:rPr>
              <a:t>News 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ircular"/>
                <a:ea typeface="+mj-ea"/>
                <a:cs typeface="+mj-cs"/>
              </a:rPr>
              <a:t>Data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ircular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555" y="1160442"/>
            <a:ext cx="10856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ABC (Australian Broadcasting Corp.) was downloaded from Kaggle. The data cleanup was performed on it and we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will use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LDA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( Latent Dirichlet Allocation) method to model the topics from these headlines. LDA assumes that each headline is taken from a number of topics and each topic consists of several words.</a:t>
            </a:r>
            <a:r>
              <a:rPr lang="en-US" dirty="0"/>
              <a:t> A few steps are listed below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DDE5FC-2BE6-5B3B-A17F-A5F73F34E377}"/>
              </a:ext>
            </a:extLst>
          </p:cNvPr>
          <p:cNvSpPr txBox="1"/>
          <p:nvPr/>
        </p:nvSpPr>
        <p:spPr>
          <a:xfrm>
            <a:off x="667555" y="2360771"/>
            <a:ext cx="7868992" cy="4064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Extract the topics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from a million news headlines sourced from the reputable Australian news source ABC (Australian Broadcasting Corp.). 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was imported and then perform EDA.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Number of words in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 year, month, and day field to see the distribution of headlines.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uild a word cloud to see the most frequent words that are being used in the headlines over the years.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Visualized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top 15 words used with their frequencies.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 Clustering using LDA ( Latent Dirichlet Analysis)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ifferent documents belong to their cluster from the TSNE plot.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0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1113887" y="597041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ircular"/>
              </a:rPr>
              <a:t>Distribution of the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ircular"/>
              </a:rPr>
              <a:t>number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ircular"/>
              </a:rPr>
              <a:t> of words in the headlines news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ircular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3887" y="1506951"/>
            <a:ext cx="1085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can see that most of the headlines have around 4-6 words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B72F93-0A93-0973-6B65-40406062E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87" y="2198543"/>
            <a:ext cx="8472875" cy="4414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708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1113887" y="597041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ircular"/>
              </a:rPr>
              <a:t>Distribution of the number of words in the headlines across days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ircular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1264" y="1681777"/>
            <a:ext cx="1085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It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Seems like the distribution is uniform across the days.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9711C3-161C-8466-6105-AA6E36388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64" y="2387065"/>
            <a:ext cx="8641095" cy="3754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08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1113887" y="597041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ircular"/>
              </a:rPr>
              <a:t>Distribution of the number of words in the headlines across Months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ircular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1264" y="1681777"/>
            <a:ext cx="1085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start and the end of the year have contributed to most of the headlines in the dataset.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5BB8F-E92C-04B3-65C6-CBC2E28EC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93" y="2597577"/>
            <a:ext cx="8431750" cy="3663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780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1171638" y="192780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chemeClr val="accent1">
                    <a:lumMod val="50000"/>
                  </a:schemeClr>
                </a:solidFill>
                <a:latin typeface="Circular"/>
                <a:ea typeface="+mj-ea"/>
                <a:cs typeface="+mj-cs"/>
              </a:defRPr>
            </a:lvl1pPr>
          </a:lstStyle>
          <a:p>
            <a:r>
              <a:rPr lang="en-US" dirty="0"/>
              <a:t> Visualize in a time-series pattern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1638" y="1309037"/>
            <a:ext cx="32656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isualize in a time-series pattern to see the everyday changes in the number of headlines.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will give us a better intuition and will be interesting to think about all the reasons that could have contributed to the spike during some years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It can also get a sense of the sample density.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30D74-91DE-B24A-2B28-8320A5811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558" y="941560"/>
            <a:ext cx="6575386" cy="5801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848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1113887" y="597041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Circular"/>
              </a:rPr>
              <a:t>Wordcloud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ircular"/>
              </a:rPr>
              <a:t> to see the most frequent words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85219" y="1803199"/>
            <a:ext cx="3790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word cloud seems so interesting.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Inspite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news channel belonging to Australia, we can see some frequent words like ‘Iraq' and some other words like ‘Water', ‘govt', ‘fire', ‘war', etc.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702FF-7C92-2693-91F3-6925EDC96CC1}"/>
              </a:ext>
            </a:extLst>
          </p:cNvPr>
          <p:cNvSpPr txBox="1"/>
          <p:nvPr/>
        </p:nvSpPr>
        <p:spPr>
          <a:xfrm>
            <a:off x="3048802" y="324674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01F286-2D4F-FD22-2A47-B8A0E50C9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87" y="1695561"/>
            <a:ext cx="6651524" cy="4222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403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1459630" y="340357"/>
            <a:ext cx="10214484" cy="748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ircular"/>
              </a:rPr>
              <a:t>Top words frequency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irc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4127" y="1368270"/>
            <a:ext cx="10080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frequency of words is visualized in bar charts. We can observe that “Police” word has the highest occurrence of words whereas death, water, plan &amp; Sydney has the lowest.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D68C29-6E96-D43C-21CF-5E1934A97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18" y="2222429"/>
            <a:ext cx="7902342" cy="4475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72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16"/>
          <p:cNvSpPr txBox="1">
            <a:spLocks/>
          </p:cNvSpPr>
          <p:nvPr/>
        </p:nvSpPr>
        <p:spPr>
          <a:xfrm>
            <a:off x="1337912" y="558265"/>
            <a:ext cx="6920000" cy="706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ircular"/>
              </a:rPr>
              <a:t>Topics found via LDA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irc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0123" y="1377895"/>
            <a:ext cx="1008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following topics found via LDA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45F0A7-7991-9788-AC65-E1F70CE42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23" y="2171752"/>
            <a:ext cx="8336498" cy="3882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135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460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Circular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nagdevedeeksha87@gmail.com</dc:creator>
  <cp:lastModifiedBy>Deeksha Nagdeve</cp:lastModifiedBy>
  <cp:revision>2</cp:revision>
  <dcterms:created xsi:type="dcterms:W3CDTF">2023-08-06T06:39:51Z</dcterms:created>
  <dcterms:modified xsi:type="dcterms:W3CDTF">2023-09-04T08:00:52Z</dcterms:modified>
</cp:coreProperties>
</file>