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Helvetica Neue"/>
      </a:defRPr>
    </a:lvl1pPr>
    <a:lvl2pPr marL="0" marR="0" indent="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Helvetica Neue"/>
      </a:defRPr>
    </a:lvl2pPr>
    <a:lvl3pPr marL="0" marR="0" indent="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Helvetica Neue"/>
      </a:defRPr>
    </a:lvl3pPr>
    <a:lvl4pPr marL="0" marR="0" indent="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Helvetica Neue"/>
      </a:defRPr>
    </a:lvl4pPr>
    <a:lvl5pPr marL="0" marR="0" indent="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Helvetica Neue"/>
      </a:defRPr>
    </a:lvl5pPr>
    <a:lvl6pPr marL="0" marR="0" indent="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Helvetica Neue"/>
      </a:defRPr>
    </a:lvl6pPr>
    <a:lvl7pPr marL="0" marR="0" indent="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Helvetica Neue"/>
      </a:defRPr>
    </a:lvl7pPr>
    <a:lvl8pPr marL="0" marR="0" indent="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Helvetica Neue"/>
      </a:defRPr>
    </a:lvl8pPr>
    <a:lvl9pPr marL="0" marR="0" indent="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5EE"/>
          </a:solidFill>
        </a:fill>
      </a:tcStyle>
    </a:wholeTbl>
    <a:band2H>
      <a:tcTxStyle b="def" i="def"/>
      <a:tcStyle>
        <a:tcBdr/>
        <a:fill>
          <a:solidFill>
            <a:srgbClr val="E8EB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E5CD"/>
          </a:solidFill>
        </a:fill>
      </a:tcStyle>
    </a:wholeTbl>
    <a:band2H>
      <a:tcTxStyle b="def" i="def"/>
      <a:tcStyle>
        <a:tcBdr/>
        <a:fill>
          <a:solidFill>
            <a:srgbClr val="E8F2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3E5"/>
          </a:solidFill>
        </a:fill>
      </a:tcStyle>
    </a:wholeTbl>
    <a:band2H>
      <a:tcTxStyle b="def" i="def"/>
      <a:tcStyle>
        <a:tcBdr/>
        <a:fill>
          <a:solidFill>
            <a:srgbClr val="ECEA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711200" y="2197100"/>
            <a:ext cx="11582400" cy="3302000"/>
          </a:xfrm>
          <a:prstGeom prst="rect">
            <a:avLst/>
          </a:prstGeom>
        </p:spPr>
        <p:txBody>
          <a:bodyPr anchor="b"/>
          <a:lstStyle>
            <a:lvl1pPr>
              <a:lnSpc>
                <a:spcPct val="80000"/>
              </a:lnSpc>
              <a:defRPr spc="-82" sz="8200"/>
            </a:lvl1pPr>
          </a:lstStyle>
          <a:p>
            <a:pPr/>
            <a:r>
              <a:t>Presentation Title</a:t>
            </a:r>
          </a:p>
        </p:txBody>
      </p:sp>
      <p:sp>
        <p:nvSpPr>
          <p:cNvPr id="12" name="Body Level One…"/>
          <p:cNvSpPr txBox="1"/>
          <p:nvPr>
            <p:ph type="body" sz="quarter" idx="1" hasCustomPrompt="1"/>
          </p:nvPr>
        </p:nvSpPr>
        <p:spPr>
          <a:xfrm>
            <a:off x="711200" y="5334000"/>
            <a:ext cx="11582400" cy="1455526"/>
          </a:xfrm>
          <a:prstGeom prst="rect">
            <a:avLst/>
          </a:prstGeom>
        </p:spPr>
        <p:txBody>
          <a:bodyPr/>
          <a:lstStyle>
            <a:lvl1pPr marL="0" indent="0" algn="ctr" defTabSz="584200">
              <a:lnSpc>
                <a:spcPct val="100000"/>
              </a:lnSpc>
              <a:spcBef>
                <a:spcPts val="0"/>
              </a:spcBef>
              <a:buSzTx/>
              <a:buNone/>
              <a:defRPr spc="-38" sz="3800">
                <a:latin typeface="Graphik Semibold"/>
                <a:ea typeface="Graphik Semibold"/>
                <a:cs typeface="Graphik Semibold"/>
                <a:sym typeface="Graphik Semibold"/>
              </a:defRPr>
            </a:lvl1pPr>
            <a:lvl2pPr marL="0" indent="0" algn="ctr" defTabSz="584200">
              <a:lnSpc>
                <a:spcPct val="100000"/>
              </a:lnSpc>
              <a:spcBef>
                <a:spcPts val="0"/>
              </a:spcBef>
              <a:buSzTx/>
              <a:buNone/>
              <a:defRPr spc="-38" sz="3800">
                <a:latin typeface="Graphik Semibold"/>
                <a:ea typeface="Graphik Semibold"/>
                <a:cs typeface="Graphik Semibold"/>
                <a:sym typeface="Graphik Semibold"/>
              </a:defRPr>
            </a:lvl2pPr>
            <a:lvl3pPr marL="0" indent="0" algn="ctr" defTabSz="584200">
              <a:lnSpc>
                <a:spcPct val="100000"/>
              </a:lnSpc>
              <a:spcBef>
                <a:spcPts val="0"/>
              </a:spcBef>
              <a:buSzTx/>
              <a:buNone/>
              <a:defRPr spc="-38" sz="3800">
                <a:latin typeface="Graphik Semibold"/>
                <a:ea typeface="Graphik Semibold"/>
                <a:cs typeface="Graphik Semibold"/>
                <a:sym typeface="Graphik Semibold"/>
              </a:defRPr>
            </a:lvl3pPr>
            <a:lvl4pPr marL="0" indent="0" algn="ctr" defTabSz="584200">
              <a:lnSpc>
                <a:spcPct val="100000"/>
              </a:lnSpc>
              <a:spcBef>
                <a:spcPts val="0"/>
              </a:spcBef>
              <a:buSzTx/>
              <a:buNone/>
              <a:defRPr spc="-38" sz="3800">
                <a:latin typeface="Graphik Semibold"/>
                <a:ea typeface="Graphik Semibold"/>
                <a:cs typeface="Graphik Semibold"/>
                <a:sym typeface="Graphik Semibold"/>
              </a:defRPr>
            </a:lvl4pPr>
            <a:lvl5pPr marL="0" indent="0" algn="ctr" defTabSz="584200">
              <a:lnSpc>
                <a:spcPct val="100000"/>
              </a:lnSpc>
              <a:spcBef>
                <a:spcPts val="0"/>
              </a:spcBef>
              <a:buSzTx/>
              <a:buNone/>
              <a:defRPr spc="-38" sz="38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3" name="Author and Date"/>
          <p:cNvSpPr txBox="1"/>
          <p:nvPr>
            <p:ph type="body" sz="quarter" idx="21" hasCustomPrompt="1"/>
          </p:nvPr>
        </p:nvSpPr>
        <p:spPr>
          <a:xfrm>
            <a:off x="711200" y="8410816"/>
            <a:ext cx="11582400" cy="429262"/>
          </a:xfrm>
          <a:prstGeom prst="rect">
            <a:avLst/>
          </a:prstGeom>
        </p:spPr>
        <p:txBody>
          <a:bodyPr/>
          <a:lstStyle>
            <a:lvl1pPr marL="0" indent="0" algn="ctr" defTabSz="587022">
              <a:lnSpc>
                <a:spcPct val="100000"/>
              </a:lnSpc>
              <a:spcBef>
                <a:spcPts val="0"/>
              </a:spcBef>
              <a:buSzTx/>
              <a:buNone/>
              <a:defRPr spc="-100" sz="2000">
                <a:latin typeface="Graphik Medium"/>
                <a:ea typeface="Graphik Medium"/>
                <a:cs typeface="Graphik Medium"/>
                <a:sym typeface="Graphik Medium"/>
              </a:defRPr>
            </a:lvl1pPr>
          </a:lstStyle>
          <a:p>
            <a:pPr/>
            <a:r>
              <a:t>Author and Date</a:t>
            </a:r>
          </a:p>
        </p:txBody>
      </p:sp>
      <p:sp>
        <p:nvSpPr>
          <p:cNvPr id="14" name="Slide Number"/>
          <p:cNvSpPr txBox="1"/>
          <p:nvPr>
            <p:ph type="sldNum" sz="quarter" idx="2"/>
          </p:nvPr>
        </p:nvSpPr>
        <p:spPr>
          <a:xfrm>
            <a:off x="6349999" y="9118602"/>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711200" y="2451100"/>
            <a:ext cx="11582400" cy="4445000"/>
          </a:xfrm>
          <a:prstGeom prst="rect">
            <a:avLst/>
          </a:prstGeom>
        </p:spPr>
        <p:txBody>
          <a:bodyPr anchor="ctr"/>
          <a:lstStyle>
            <a:lvl1pPr marL="0" indent="0" algn="ctr">
              <a:lnSpc>
                <a:spcPct val="80000"/>
              </a:lnSpc>
              <a:spcBef>
                <a:spcPts val="0"/>
              </a:spcBef>
              <a:buSzTx/>
              <a:buNone/>
              <a:defRPr sz="8200">
                <a:latin typeface="Canela Regular"/>
                <a:ea typeface="Canela Regular"/>
                <a:cs typeface="Canela Regular"/>
                <a:sym typeface="Canela Regular"/>
              </a:defRPr>
            </a:lvl1pPr>
            <a:lvl2pPr marL="0" indent="0" algn="ctr">
              <a:lnSpc>
                <a:spcPct val="80000"/>
              </a:lnSpc>
              <a:spcBef>
                <a:spcPts val="0"/>
              </a:spcBef>
              <a:buSzTx/>
              <a:buNone/>
              <a:defRPr sz="8200">
                <a:latin typeface="Canela Regular"/>
                <a:ea typeface="Canela Regular"/>
                <a:cs typeface="Canela Regular"/>
                <a:sym typeface="Canela Regular"/>
              </a:defRPr>
            </a:lvl2pPr>
            <a:lvl3pPr marL="0" indent="0" algn="ctr">
              <a:lnSpc>
                <a:spcPct val="80000"/>
              </a:lnSpc>
              <a:spcBef>
                <a:spcPts val="0"/>
              </a:spcBef>
              <a:buSzTx/>
              <a:buNone/>
              <a:defRPr sz="8200">
                <a:latin typeface="Canela Regular"/>
                <a:ea typeface="Canela Regular"/>
                <a:cs typeface="Canela Regular"/>
                <a:sym typeface="Canela Regular"/>
              </a:defRPr>
            </a:lvl3pPr>
            <a:lvl4pPr marL="0" indent="0" algn="ctr">
              <a:lnSpc>
                <a:spcPct val="80000"/>
              </a:lnSpc>
              <a:spcBef>
                <a:spcPts val="0"/>
              </a:spcBef>
              <a:buSzTx/>
              <a:buNone/>
              <a:defRPr sz="8200">
                <a:latin typeface="Canela Regular"/>
                <a:ea typeface="Canela Regular"/>
                <a:cs typeface="Canela Regular"/>
                <a:sym typeface="Canela Regular"/>
              </a:defRPr>
            </a:lvl4pPr>
            <a:lvl5pPr marL="0" indent="0" algn="ctr">
              <a:lnSpc>
                <a:spcPct val="80000"/>
              </a:lnSpc>
              <a:spcBef>
                <a:spcPts val="0"/>
              </a:spcBef>
              <a:buSzTx/>
              <a:buNone/>
              <a:defRPr sz="82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711200" y="1926083"/>
            <a:ext cx="11582400" cy="4157039"/>
          </a:xfrm>
          <a:prstGeom prst="rect">
            <a:avLst/>
          </a:prstGeom>
        </p:spPr>
        <p:txBody>
          <a:bodyPr anchor="b"/>
          <a:lstStyle>
            <a:lvl1pPr marL="0" indent="0" algn="ctr">
              <a:lnSpc>
                <a:spcPct val="80000"/>
              </a:lnSpc>
              <a:spcBef>
                <a:spcPts val="0"/>
              </a:spcBef>
              <a:buSzTx/>
              <a:buNone/>
              <a:defRPr sz="15800">
                <a:latin typeface="Canela Bold"/>
                <a:ea typeface="Canela Bold"/>
                <a:cs typeface="Canela Bold"/>
                <a:sym typeface="Canela Bold"/>
              </a:defRPr>
            </a:lvl1pPr>
            <a:lvl2pPr marL="0" indent="0" algn="ctr">
              <a:lnSpc>
                <a:spcPct val="80000"/>
              </a:lnSpc>
              <a:spcBef>
                <a:spcPts val="0"/>
              </a:spcBef>
              <a:buSzTx/>
              <a:buNone/>
              <a:defRPr sz="15800">
                <a:latin typeface="Canela Bold"/>
                <a:ea typeface="Canela Bold"/>
                <a:cs typeface="Canela Bold"/>
                <a:sym typeface="Canela Bold"/>
              </a:defRPr>
            </a:lvl2pPr>
            <a:lvl3pPr marL="0" indent="0" algn="ctr">
              <a:lnSpc>
                <a:spcPct val="80000"/>
              </a:lnSpc>
              <a:spcBef>
                <a:spcPts val="0"/>
              </a:spcBef>
              <a:buSzTx/>
              <a:buNone/>
              <a:defRPr sz="15800">
                <a:latin typeface="Canela Bold"/>
                <a:ea typeface="Canela Bold"/>
                <a:cs typeface="Canela Bold"/>
                <a:sym typeface="Canela Bold"/>
              </a:defRPr>
            </a:lvl3pPr>
            <a:lvl4pPr marL="0" indent="0" algn="ctr">
              <a:lnSpc>
                <a:spcPct val="80000"/>
              </a:lnSpc>
              <a:spcBef>
                <a:spcPts val="0"/>
              </a:spcBef>
              <a:buSzTx/>
              <a:buNone/>
              <a:defRPr sz="15800">
                <a:latin typeface="Canela Bold"/>
                <a:ea typeface="Canela Bold"/>
                <a:cs typeface="Canela Bold"/>
                <a:sym typeface="Canela Bold"/>
              </a:defRPr>
            </a:lvl4pPr>
            <a:lvl5pPr marL="0" indent="0" algn="ctr">
              <a:lnSpc>
                <a:spcPct val="80000"/>
              </a:lnSpc>
              <a:spcBef>
                <a:spcPts val="0"/>
              </a:spcBef>
              <a:buSzTx/>
              <a:buNone/>
              <a:defRPr sz="15800">
                <a:latin typeface="Canela Bold"/>
                <a:ea typeface="Canela Bold"/>
                <a:cs typeface="Canela Bold"/>
                <a:sym typeface="Canela 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711200" y="5625408"/>
            <a:ext cx="11582400" cy="630940"/>
          </a:xfrm>
          <a:prstGeom prst="rect">
            <a:avLst/>
          </a:prstGeom>
        </p:spPr>
        <p:txBody>
          <a:bodyPr/>
          <a:lstStyle>
            <a:lvl1pPr marL="0" indent="0" algn="ctr" defTabSz="584200">
              <a:lnSpc>
                <a:spcPct val="100000"/>
              </a:lnSpc>
              <a:spcBef>
                <a:spcPts val="0"/>
              </a:spcBef>
              <a:buSzTx/>
              <a:buNone/>
              <a:defRPr spc="-100" sz="3200">
                <a:latin typeface="Graphik Semibold"/>
                <a:ea typeface="Graphik Semibold"/>
                <a:cs typeface="Graphik Semibold"/>
                <a:sym typeface="Graphik Semibold"/>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quarter" idx="1" hasCustomPrompt="1"/>
          </p:nvPr>
        </p:nvSpPr>
        <p:spPr>
          <a:xfrm>
            <a:off x="711200" y="7191692"/>
            <a:ext cx="11582400" cy="630940"/>
          </a:xfrm>
          <a:prstGeom prst="rect">
            <a:avLst/>
          </a:prstGeom>
        </p:spPr>
        <p:txBody>
          <a:bodyPr anchor="ctr"/>
          <a:lstStyle>
            <a:lvl1pPr marL="0" indent="0" algn="ctr" defTabSz="584200">
              <a:lnSpc>
                <a:spcPct val="100000"/>
              </a:lnSpc>
              <a:spcBef>
                <a:spcPts val="0"/>
              </a:spcBef>
              <a:buSzTx/>
              <a:buNone/>
              <a:defRPr spc="-32" sz="3200">
                <a:latin typeface="Graphik Semibold"/>
                <a:ea typeface="Graphik Semibold"/>
                <a:cs typeface="Graphik Semibold"/>
                <a:sym typeface="Graphik Semibold"/>
              </a:defRPr>
            </a:lvl1pPr>
            <a:lvl2pPr marL="813645" indent="-419946" algn="ctr" defTabSz="584200">
              <a:lnSpc>
                <a:spcPct val="100000"/>
              </a:lnSpc>
              <a:spcBef>
                <a:spcPts val="0"/>
              </a:spcBef>
              <a:defRPr spc="-32" sz="3200">
                <a:latin typeface="Graphik Semibold"/>
                <a:ea typeface="Graphik Semibold"/>
                <a:cs typeface="Graphik Semibold"/>
                <a:sym typeface="Graphik Semibold"/>
              </a:defRPr>
            </a:lvl2pPr>
            <a:lvl3pPr marL="1207345" indent="-419946" algn="ctr" defTabSz="584200">
              <a:lnSpc>
                <a:spcPct val="100000"/>
              </a:lnSpc>
              <a:spcBef>
                <a:spcPts val="0"/>
              </a:spcBef>
              <a:defRPr spc="-32" sz="3200">
                <a:latin typeface="Graphik Semibold"/>
                <a:ea typeface="Graphik Semibold"/>
                <a:cs typeface="Graphik Semibold"/>
                <a:sym typeface="Graphik Semibold"/>
              </a:defRPr>
            </a:lvl3pPr>
            <a:lvl4pPr marL="1601045" indent="-419945" algn="ctr" defTabSz="584200">
              <a:lnSpc>
                <a:spcPct val="100000"/>
              </a:lnSpc>
              <a:spcBef>
                <a:spcPts val="0"/>
              </a:spcBef>
              <a:defRPr spc="-32" sz="3200">
                <a:latin typeface="Graphik Semibold"/>
                <a:ea typeface="Graphik Semibold"/>
                <a:cs typeface="Graphik Semibold"/>
                <a:sym typeface="Graphik Semibold"/>
              </a:defRPr>
            </a:lvl4pPr>
            <a:lvl5pPr marL="1994746" indent="-419946" algn="ctr" defTabSz="584200">
              <a:lnSpc>
                <a:spcPct val="100000"/>
              </a:lnSpc>
              <a:spcBef>
                <a:spcPts val="0"/>
              </a:spcBef>
              <a:defRPr spc="-32" sz="3200">
                <a:latin typeface="Graphik Semibold"/>
                <a:ea typeface="Graphik Semibold"/>
                <a:cs typeface="Graphik Semibold"/>
                <a:sym typeface="Graphik Semibold"/>
              </a:defRPr>
            </a:lvl5pPr>
          </a:lstStyle>
          <a:p>
            <a:pPr/>
            <a:r>
              <a:t>Attribution</a:t>
            </a:r>
          </a:p>
          <a:p>
            <a:pPr lvl="1"/>
            <a:r>
              <a:t/>
            </a:r>
          </a:p>
          <a:p>
            <a:pPr lvl="2"/>
            <a:r>
              <a:t/>
            </a:r>
          </a:p>
          <a:p>
            <a:pPr lvl="3"/>
            <a:r>
              <a:t/>
            </a:r>
          </a:p>
          <a:p>
            <a:pPr lvl="4"/>
            <a:r>
              <a:t/>
            </a:r>
          </a:p>
        </p:txBody>
      </p:sp>
      <p:sp>
        <p:nvSpPr>
          <p:cNvPr id="116" name="Body Level One…"/>
          <p:cNvSpPr txBox="1"/>
          <p:nvPr>
            <p:ph type="body" sz="half" idx="21" hasCustomPrompt="1"/>
          </p:nvPr>
        </p:nvSpPr>
        <p:spPr>
          <a:xfrm>
            <a:off x="711200" y="2743200"/>
            <a:ext cx="11582400" cy="3619500"/>
          </a:xfrm>
          <a:prstGeom prst="rect">
            <a:avLst/>
          </a:prstGeom>
        </p:spPr>
        <p:txBody>
          <a:bodyPr anchor="ctr"/>
          <a:lstStyle/>
          <a:p>
            <a:pPr lvl="4" marL="0" indent="3886200" algn="ctr" defTabSz="438150">
              <a:lnSpc>
                <a:spcPct val="80000"/>
              </a:lnSpc>
              <a:spcBef>
                <a:spcPts val="0"/>
              </a:spcBef>
              <a:buSzTx/>
              <a:buNone/>
              <a:defRPr sz="4300">
                <a:latin typeface="Canela Bold"/>
                <a:ea typeface="Canela Bold"/>
                <a:cs typeface="Canela Bold"/>
                <a:sym typeface="Canela Bold"/>
              </a:defRPr>
            </a:pPr>
            <a:r>
              <a:t>“Notable Quote”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1"/>
          <p:cNvSpPr/>
          <p:nvPr>
            <p:ph type="pic" sz="quarter" idx="21"/>
          </p:nvPr>
        </p:nvSpPr>
        <p:spPr>
          <a:xfrm>
            <a:off x="6598373" y="762000"/>
            <a:ext cx="5715004" cy="3809159"/>
          </a:xfrm>
          <a:prstGeom prst="rect">
            <a:avLst/>
          </a:prstGeom>
        </p:spPr>
        <p:txBody>
          <a:bodyPr lIns="91439" tIns="45719" rIns="91439" bIns="45719">
            <a:noAutofit/>
          </a:bodyPr>
          <a:lstStyle/>
          <a:p>
            <a:pPr/>
          </a:p>
        </p:txBody>
      </p:sp>
      <p:sp>
        <p:nvSpPr>
          <p:cNvPr id="125" name="Beach and sea at sunset"/>
          <p:cNvSpPr/>
          <p:nvPr>
            <p:ph type="pic" idx="22"/>
          </p:nvPr>
        </p:nvSpPr>
        <p:spPr>
          <a:xfrm>
            <a:off x="-2387600" y="762000"/>
            <a:ext cx="11887200" cy="7924800"/>
          </a:xfrm>
          <a:prstGeom prst="rect">
            <a:avLst/>
          </a:prstGeom>
        </p:spPr>
        <p:txBody>
          <a:bodyPr lIns="91439" tIns="45719" rIns="91439" bIns="45719">
            <a:noAutofit/>
          </a:bodyPr>
          <a:lstStyle/>
          <a:p>
            <a:pPr/>
          </a:p>
        </p:txBody>
      </p:sp>
      <p:sp>
        <p:nvSpPr>
          <p:cNvPr id="126" name="Sea against sky at sunset 2"/>
          <p:cNvSpPr/>
          <p:nvPr>
            <p:ph type="pic" sz="half" idx="23"/>
          </p:nvPr>
        </p:nvSpPr>
        <p:spPr>
          <a:xfrm>
            <a:off x="6661873" y="3637403"/>
            <a:ext cx="5588004" cy="6282192"/>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6349238" y="9118602"/>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558800" y="762000"/>
            <a:ext cx="11887200" cy="7924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1320800" y="-596900"/>
            <a:ext cx="15633700" cy="10422467"/>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711200" y="2197100"/>
            <a:ext cx="11582400" cy="3302000"/>
          </a:xfrm>
          <a:prstGeom prst="rect">
            <a:avLst/>
          </a:prstGeom>
        </p:spPr>
        <p:txBody>
          <a:bodyPr anchor="b"/>
          <a:lstStyle>
            <a:lvl1pPr>
              <a:lnSpc>
                <a:spcPct val="80000"/>
              </a:lnSpc>
              <a:defRPr spc="-82" sz="8200">
                <a:solidFill>
                  <a:srgbClr val="FFFFFF"/>
                </a:solidFill>
              </a:defRPr>
            </a:lvl1pPr>
          </a:lstStyle>
          <a:p>
            <a:pPr/>
            <a:r>
              <a:t>Presentation Title</a:t>
            </a:r>
          </a:p>
        </p:txBody>
      </p:sp>
      <p:sp>
        <p:nvSpPr>
          <p:cNvPr id="23" name="Body Level One…"/>
          <p:cNvSpPr txBox="1"/>
          <p:nvPr>
            <p:ph type="body" sz="quarter" idx="1" hasCustomPrompt="1"/>
          </p:nvPr>
        </p:nvSpPr>
        <p:spPr>
          <a:xfrm>
            <a:off x="711200" y="5334000"/>
            <a:ext cx="11582400" cy="1457154"/>
          </a:xfrm>
          <a:prstGeom prst="rect">
            <a:avLst/>
          </a:prstGeom>
        </p:spPr>
        <p:txBody>
          <a:bodyPr/>
          <a:lstStyle>
            <a:lvl1pPr marL="0" indent="0" algn="ctr" defTabSz="584200">
              <a:lnSpc>
                <a:spcPct val="100000"/>
              </a:lnSpc>
              <a:spcBef>
                <a:spcPts val="0"/>
              </a:spcBef>
              <a:buSzTx/>
              <a:buNone/>
              <a:defRPr spc="-38" sz="3800">
                <a:solidFill>
                  <a:srgbClr val="FFFFFF"/>
                </a:solidFill>
                <a:latin typeface="Graphik Semibold"/>
                <a:ea typeface="Graphik Semibold"/>
                <a:cs typeface="Graphik Semibold"/>
                <a:sym typeface="Graphik Semibold"/>
              </a:defRPr>
            </a:lvl1pPr>
            <a:lvl2pPr marL="0" indent="0" algn="ctr" defTabSz="584200">
              <a:lnSpc>
                <a:spcPct val="100000"/>
              </a:lnSpc>
              <a:spcBef>
                <a:spcPts val="0"/>
              </a:spcBef>
              <a:buSzTx/>
              <a:buNone/>
              <a:defRPr spc="-38" sz="3800">
                <a:solidFill>
                  <a:srgbClr val="FFFFFF"/>
                </a:solidFill>
                <a:latin typeface="Graphik Semibold"/>
                <a:ea typeface="Graphik Semibold"/>
                <a:cs typeface="Graphik Semibold"/>
                <a:sym typeface="Graphik Semibold"/>
              </a:defRPr>
            </a:lvl2pPr>
            <a:lvl3pPr marL="0" indent="0" algn="ctr" defTabSz="584200">
              <a:lnSpc>
                <a:spcPct val="100000"/>
              </a:lnSpc>
              <a:spcBef>
                <a:spcPts val="0"/>
              </a:spcBef>
              <a:buSzTx/>
              <a:buNone/>
              <a:defRPr spc="-38" sz="3800">
                <a:solidFill>
                  <a:srgbClr val="FFFFFF"/>
                </a:solidFill>
                <a:latin typeface="Graphik Semibold"/>
                <a:ea typeface="Graphik Semibold"/>
                <a:cs typeface="Graphik Semibold"/>
                <a:sym typeface="Graphik Semibold"/>
              </a:defRPr>
            </a:lvl3pPr>
            <a:lvl4pPr marL="0" indent="0" algn="ctr" defTabSz="584200">
              <a:lnSpc>
                <a:spcPct val="100000"/>
              </a:lnSpc>
              <a:spcBef>
                <a:spcPts val="0"/>
              </a:spcBef>
              <a:buSzTx/>
              <a:buNone/>
              <a:defRPr spc="-38" sz="3800">
                <a:solidFill>
                  <a:srgbClr val="FFFFFF"/>
                </a:solidFill>
                <a:latin typeface="Graphik Semibold"/>
                <a:ea typeface="Graphik Semibold"/>
                <a:cs typeface="Graphik Semibold"/>
                <a:sym typeface="Graphik Semibold"/>
              </a:defRPr>
            </a:lvl4pPr>
            <a:lvl5pPr marL="0" indent="0" algn="ctr" defTabSz="584200">
              <a:lnSpc>
                <a:spcPct val="100000"/>
              </a:lnSpc>
              <a:spcBef>
                <a:spcPts val="0"/>
              </a:spcBef>
              <a:buSzTx/>
              <a:buNone/>
              <a:defRPr spc="-38" sz="38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711200" y="8407400"/>
            <a:ext cx="11582400" cy="429260"/>
          </a:xfrm>
          <a:prstGeom prst="rect">
            <a:avLst/>
          </a:prstGeom>
        </p:spPr>
        <p:txBody>
          <a:bodyPr/>
          <a:lstStyle>
            <a:lvl1pPr marL="0" indent="0" algn="ctr" defTabSz="587022">
              <a:lnSpc>
                <a:spcPct val="100000"/>
              </a:lnSpc>
              <a:spcBef>
                <a:spcPts val="0"/>
              </a:spcBef>
              <a:buSzTx/>
              <a:buNone/>
              <a:defRPr spc="-100" sz="2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xfrm>
            <a:off x="6349999" y="9118602"/>
            <a:ext cx="306325" cy="328423"/>
          </a:xfrm>
          <a:prstGeom prst="rect">
            <a:avLst/>
          </a:prstGeom>
        </p:spPr>
        <p:txBody>
          <a:bodyPr/>
          <a:lstStyle>
            <a:lvl1pPr defTabSz="584200">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ea against sky at sunset"/>
          <p:cNvSpPr/>
          <p:nvPr>
            <p:ph type="pic" idx="21"/>
          </p:nvPr>
        </p:nvSpPr>
        <p:spPr>
          <a:xfrm>
            <a:off x="3427686" y="762000"/>
            <a:ext cx="11889828" cy="7924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711404" y="2851792"/>
            <a:ext cx="5058556" cy="2088508"/>
          </a:xfrm>
          <a:prstGeom prst="rect">
            <a:avLst/>
          </a:prstGeom>
        </p:spPr>
        <p:txBody>
          <a:bodyPr anchor="b"/>
          <a:lstStyle/>
          <a:p>
            <a:pPr/>
            <a:r>
              <a:t>Slide Title</a:t>
            </a:r>
          </a:p>
        </p:txBody>
      </p:sp>
      <p:sp>
        <p:nvSpPr>
          <p:cNvPr id="34" name="Body Level One…"/>
          <p:cNvSpPr txBox="1"/>
          <p:nvPr>
            <p:ph type="body" sz="quarter" idx="1" hasCustomPrompt="1"/>
          </p:nvPr>
        </p:nvSpPr>
        <p:spPr>
          <a:xfrm>
            <a:off x="711404" y="4775200"/>
            <a:ext cx="5058556" cy="3911600"/>
          </a:xfrm>
          <a:prstGeom prst="rect">
            <a:avLst/>
          </a:prstGeom>
        </p:spPr>
        <p:txBody>
          <a:bodyPr/>
          <a:lstStyle>
            <a:lvl1pPr marL="0" indent="0" algn="ctr" defTabSz="584200">
              <a:lnSpc>
                <a:spcPct val="100000"/>
              </a:lnSpc>
              <a:spcBef>
                <a:spcPts val="0"/>
              </a:spcBef>
              <a:buSzTx/>
              <a:buNone/>
              <a:defRPr spc="-32" sz="3200">
                <a:latin typeface="Graphik Semibold"/>
                <a:ea typeface="Graphik Semibold"/>
                <a:cs typeface="Graphik Semibold"/>
                <a:sym typeface="Graphik Semibold"/>
              </a:defRPr>
            </a:lvl1pPr>
            <a:lvl2pPr marL="0" indent="0" algn="ctr" defTabSz="584200">
              <a:lnSpc>
                <a:spcPct val="100000"/>
              </a:lnSpc>
              <a:spcBef>
                <a:spcPts val="0"/>
              </a:spcBef>
              <a:buSzTx/>
              <a:buNone/>
              <a:defRPr spc="-32" sz="3200">
                <a:latin typeface="Graphik Semibold"/>
                <a:ea typeface="Graphik Semibold"/>
                <a:cs typeface="Graphik Semibold"/>
                <a:sym typeface="Graphik Semibold"/>
              </a:defRPr>
            </a:lvl2pPr>
            <a:lvl3pPr marL="0" indent="0" algn="ctr" defTabSz="584200">
              <a:lnSpc>
                <a:spcPct val="100000"/>
              </a:lnSpc>
              <a:spcBef>
                <a:spcPts val="0"/>
              </a:spcBef>
              <a:buSzTx/>
              <a:buNone/>
              <a:defRPr spc="-32" sz="3200">
                <a:latin typeface="Graphik Semibold"/>
                <a:ea typeface="Graphik Semibold"/>
                <a:cs typeface="Graphik Semibold"/>
                <a:sym typeface="Graphik Semibold"/>
              </a:defRPr>
            </a:lvl3pPr>
            <a:lvl4pPr marL="0" indent="0" algn="ctr" defTabSz="584200">
              <a:lnSpc>
                <a:spcPct val="100000"/>
              </a:lnSpc>
              <a:spcBef>
                <a:spcPts val="0"/>
              </a:spcBef>
              <a:buSzTx/>
              <a:buNone/>
              <a:defRPr spc="-32" sz="3200">
                <a:latin typeface="Graphik Semibold"/>
                <a:ea typeface="Graphik Semibold"/>
                <a:cs typeface="Graphik Semibold"/>
                <a:sym typeface="Graphik Semibold"/>
              </a:defRPr>
            </a:lvl4pPr>
            <a:lvl5pPr marL="0" indent="0" algn="ctr" defTabSz="584200">
              <a:lnSpc>
                <a:spcPct val="100000"/>
              </a:lnSpc>
              <a:spcBef>
                <a:spcPts val="0"/>
              </a:spcBef>
              <a:buSzTx/>
              <a:buNone/>
              <a:defRPr spc="-32" sz="3200">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3" name="Slide Title"/>
          <p:cNvSpPr txBox="1"/>
          <p:nvPr>
            <p:ph type="title" hasCustomPrompt="1"/>
          </p:nvPr>
        </p:nvSpPr>
        <p:spPr>
          <a:prstGeom prst="rect">
            <a:avLst/>
          </a:prstGeom>
        </p:spPr>
        <p:txBody>
          <a:bodyPr/>
          <a:lstStyle/>
          <a:p>
            <a:pPr/>
            <a:r>
              <a:t>Slide Title</a:t>
            </a:r>
          </a:p>
        </p:txBody>
      </p:sp>
      <p:sp>
        <p:nvSpPr>
          <p:cNvPr id="44" name="Slide Subtitle"/>
          <p:cNvSpPr txBox="1"/>
          <p:nvPr>
            <p:ph type="body" sz="quarter" idx="21" hasCustomPrompt="1"/>
          </p:nvPr>
        </p:nvSpPr>
        <p:spPr>
          <a:xfrm>
            <a:off x="711200" y="1504878"/>
            <a:ext cx="11582400" cy="630940"/>
          </a:xfrm>
          <a:prstGeom prst="rect">
            <a:avLst/>
          </a:prstGeom>
        </p:spPr>
        <p:txBody>
          <a:bodyPr/>
          <a:lstStyle>
            <a:lvl1pPr marL="0" indent="0" algn="ctr" defTabSz="584200">
              <a:lnSpc>
                <a:spcPct val="100000"/>
              </a:lnSpc>
              <a:spcBef>
                <a:spcPts val="0"/>
              </a:spcBef>
              <a:buSzTx/>
              <a:buNone/>
              <a:defRPr spc="-100" sz="3200">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579119"/>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707744" y="369935"/>
            <a:ext cx="5054071" cy="2030367"/>
          </a:xfrm>
          <a:prstGeom prst="rect">
            <a:avLst/>
          </a:prstGeom>
        </p:spPr>
        <p:txBody>
          <a:bodyPr anchor="b"/>
          <a:lstStyle/>
          <a:p>
            <a:pPr/>
            <a:r>
              <a:t>Slide Title</a:t>
            </a:r>
          </a:p>
        </p:txBody>
      </p:sp>
      <p:sp>
        <p:nvSpPr>
          <p:cNvPr id="61" name="Body Level One…"/>
          <p:cNvSpPr txBox="1"/>
          <p:nvPr>
            <p:ph type="body" sz="half" idx="1" hasCustomPrompt="1"/>
          </p:nvPr>
        </p:nvSpPr>
        <p:spPr>
          <a:xfrm>
            <a:off x="711200" y="3412066"/>
            <a:ext cx="5054600" cy="5267098"/>
          </a:xfrm>
          <a:prstGeom prst="rect">
            <a:avLst/>
          </a:prstGeom>
        </p:spPr>
        <p:txBody>
          <a:bodyPr/>
          <a:lstStyle/>
          <a:p>
            <a:pPr/>
            <a:r>
              <a:t>Slide bullet text</a:t>
            </a:r>
          </a:p>
          <a:p>
            <a:pPr lvl="1"/>
            <a:r>
              <a:t/>
            </a:r>
          </a:p>
          <a:p>
            <a:pPr lvl="2"/>
            <a:r>
              <a:t/>
            </a:r>
          </a:p>
          <a:p>
            <a:pPr lvl="3"/>
            <a:r>
              <a:t/>
            </a:r>
          </a:p>
          <a:p>
            <a:pPr lvl="4"/>
            <a:r>
              <a:t/>
            </a:r>
          </a:p>
        </p:txBody>
      </p:sp>
      <p:sp>
        <p:nvSpPr>
          <p:cNvPr id="62" name="Slide Subtitle"/>
          <p:cNvSpPr txBox="1"/>
          <p:nvPr>
            <p:ph type="body" sz="quarter" idx="21" hasCustomPrompt="1"/>
          </p:nvPr>
        </p:nvSpPr>
        <p:spPr>
          <a:xfrm>
            <a:off x="711200" y="2268982"/>
            <a:ext cx="5054600" cy="630940"/>
          </a:xfrm>
          <a:prstGeom prst="rect">
            <a:avLst/>
          </a:prstGeom>
        </p:spPr>
        <p:txBody>
          <a:bodyPr anchor="ctr"/>
          <a:lstStyle>
            <a:lvl1pPr marL="0" indent="0" algn="ctr" defTabSz="584200">
              <a:lnSpc>
                <a:spcPct val="100000"/>
              </a:lnSpc>
              <a:spcBef>
                <a:spcPts val="0"/>
              </a:spcBef>
              <a:buSzTx/>
              <a:buNone/>
              <a:defRPr spc="-100" sz="3200">
                <a:latin typeface="Graphik Semibold"/>
                <a:ea typeface="Graphik Semibold"/>
                <a:cs typeface="Graphik Semibold"/>
                <a:sym typeface="Graphik Semibold"/>
              </a:defRPr>
            </a:lvl1pPr>
          </a:lstStyle>
          <a:p>
            <a:pPr/>
            <a:r>
              <a:t>Slide Subtitle</a:t>
            </a:r>
          </a:p>
        </p:txBody>
      </p:sp>
      <p:sp>
        <p:nvSpPr>
          <p:cNvPr id="63" name="Sea against sky at sunset"/>
          <p:cNvSpPr/>
          <p:nvPr>
            <p:ph type="pic" idx="22"/>
          </p:nvPr>
        </p:nvSpPr>
        <p:spPr>
          <a:xfrm>
            <a:off x="5848048" y="762000"/>
            <a:ext cx="7049104" cy="7924800"/>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711200" y="2451100"/>
            <a:ext cx="11582400" cy="4445000"/>
          </a:xfrm>
          <a:prstGeom prst="rect">
            <a:avLst/>
          </a:prstGeom>
        </p:spPr>
        <p:txBody>
          <a:bodyPr anchor="ctr"/>
          <a:lstStyle>
            <a:lvl1pPr defTabSz="825500">
              <a:lnSpc>
                <a:spcPct val="80000"/>
              </a:lnSpc>
              <a:defRPr spc="-82" sz="8200"/>
            </a:lvl1pPr>
          </a:lstStyle>
          <a:p>
            <a:pPr/>
            <a:r>
              <a:t>Section Title</a:t>
            </a:r>
          </a:p>
        </p:txBody>
      </p:sp>
      <p:sp>
        <p:nvSpPr>
          <p:cNvPr id="72" name="Slide Number"/>
          <p:cNvSpPr txBox="1"/>
          <p:nvPr>
            <p:ph type="sldNum" sz="quarter" idx="2"/>
          </p:nvPr>
        </p:nvSpPr>
        <p:spPr>
          <a:xfrm>
            <a:off x="6349999" y="9118602"/>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711200" y="393700"/>
            <a:ext cx="11582400" cy="1168400"/>
          </a:xfrm>
          <a:prstGeom prst="rect">
            <a:avLst/>
          </a:prstGeom>
        </p:spPr>
        <p:txBody>
          <a:bodyPr anchor="ctr"/>
          <a:lstStyle/>
          <a:p>
            <a:pPr/>
            <a:r>
              <a:t>Slide Title</a:t>
            </a:r>
          </a:p>
        </p:txBody>
      </p:sp>
      <p:sp>
        <p:nvSpPr>
          <p:cNvPr id="80" name="Body Level One…"/>
          <p:cNvSpPr txBox="1"/>
          <p:nvPr>
            <p:ph type="body" sz="quarter" idx="1" hasCustomPrompt="1"/>
          </p:nvPr>
        </p:nvSpPr>
        <p:spPr>
          <a:xfrm>
            <a:off x="711200" y="1504878"/>
            <a:ext cx="11582400" cy="630938"/>
          </a:xfrm>
          <a:prstGeom prst="rect">
            <a:avLst/>
          </a:prstGeom>
        </p:spPr>
        <p:txBody>
          <a:bodyPr/>
          <a:lstStyle>
            <a:lvl1pPr marL="0" indent="0" algn="ctr" defTabSz="584200">
              <a:lnSpc>
                <a:spcPct val="100000"/>
              </a:lnSpc>
              <a:spcBef>
                <a:spcPts val="0"/>
              </a:spcBef>
              <a:buSzTx/>
              <a:buNone/>
              <a:defRPr spc="-32" sz="3200">
                <a:latin typeface="Graphik Semibold"/>
                <a:ea typeface="Graphik Semibold"/>
                <a:cs typeface="Graphik Semibold"/>
                <a:sym typeface="Graphik Semibold"/>
              </a:defRPr>
            </a:lvl1pPr>
            <a:lvl2pPr marL="813645" indent="-419946" algn="ctr" defTabSz="584200">
              <a:lnSpc>
                <a:spcPct val="100000"/>
              </a:lnSpc>
              <a:spcBef>
                <a:spcPts val="0"/>
              </a:spcBef>
              <a:defRPr spc="-32" sz="3200">
                <a:latin typeface="Graphik Semibold"/>
                <a:ea typeface="Graphik Semibold"/>
                <a:cs typeface="Graphik Semibold"/>
                <a:sym typeface="Graphik Semibold"/>
              </a:defRPr>
            </a:lvl2pPr>
            <a:lvl3pPr marL="1207345" indent="-419946" algn="ctr" defTabSz="584200">
              <a:lnSpc>
                <a:spcPct val="100000"/>
              </a:lnSpc>
              <a:spcBef>
                <a:spcPts val="0"/>
              </a:spcBef>
              <a:defRPr spc="-32" sz="3200">
                <a:latin typeface="Graphik Semibold"/>
                <a:ea typeface="Graphik Semibold"/>
                <a:cs typeface="Graphik Semibold"/>
                <a:sym typeface="Graphik Semibold"/>
              </a:defRPr>
            </a:lvl3pPr>
            <a:lvl4pPr marL="1601045" indent="-419945" algn="ctr" defTabSz="584200">
              <a:lnSpc>
                <a:spcPct val="100000"/>
              </a:lnSpc>
              <a:spcBef>
                <a:spcPts val="0"/>
              </a:spcBef>
              <a:defRPr spc="-32" sz="3200">
                <a:latin typeface="Graphik Semibold"/>
                <a:ea typeface="Graphik Semibold"/>
                <a:cs typeface="Graphik Semibold"/>
                <a:sym typeface="Graphik Semibold"/>
              </a:defRPr>
            </a:lvl4pPr>
            <a:lvl5pPr marL="1994746" indent="-419946" algn="ctr" defTabSz="584200">
              <a:lnSpc>
                <a:spcPct val="100000"/>
              </a:lnSpc>
              <a:spcBef>
                <a:spcPts val="0"/>
              </a:spcBef>
              <a:defRPr spc="-32" sz="3200">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Body Level One…"/>
          <p:cNvSpPr txBox="1"/>
          <p:nvPr>
            <p:ph type="body" idx="1" hasCustomPrompt="1"/>
          </p:nvPr>
        </p:nvSpPr>
        <p:spPr>
          <a:xfrm>
            <a:off x="711200" y="2997518"/>
            <a:ext cx="11582400" cy="6045202"/>
          </a:xfrm>
          <a:prstGeom prst="rect">
            <a:avLst/>
          </a:prstGeom>
        </p:spPr>
        <p:txBody>
          <a:bodyPr/>
          <a:lstStyle>
            <a:lvl1pPr marL="0" indent="0" defTabSz="587022">
              <a:lnSpc>
                <a:spcPct val="100000"/>
              </a:lnSpc>
              <a:spcBef>
                <a:spcPts val="1700"/>
              </a:spcBef>
              <a:buSzTx/>
              <a:buNone/>
              <a:defRPr spc="-88" sz="4400">
                <a:latin typeface="Canela Deck Regular"/>
                <a:ea typeface="Canela Deck Regular"/>
                <a:cs typeface="Canela Deck Regular"/>
                <a:sym typeface="Canela Deck Regular"/>
              </a:defRPr>
            </a:lvl1pPr>
            <a:lvl2pPr marL="0" indent="0" defTabSz="587022">
              <a:lnSpc>
                <a:spcPct val="100000"/>
              </a:lnSpc>
              <a:spcBef>
                <a:spcPts val="1700"/>
              </a:spcBef>
              <a:buSzTx/>
              <a:buNone/>
              <a:defRPr spc="-88" sz="4400">
                <a:latin typeface="Canela Deck Regular"/>
                <a:ea typeface="Canela Deck Regular"/>
                <a:cs typeface="Canela Deck Regular"/>
                <a:sym typeface="Canela Deck Regular"/>
              </a:defRPr>
            </a:lvl2pPr>
            <a:lvl3pPr marL="0" indent="0" defTabSz="587022">
              <a:lnSpc>
                <a:spcPct val="100000"/>
              </a:lnSpc>
              <a:spcBef>
                <a:spcPts val="1700"/>
              </a:spcBef>
              <a:buSzTx/>
              <a:buNone/>
              <a:defRPr spc="-88" sz="4400">
                <a:latin typeface="Canela Deck Regular"/>
                <a:ea typeface="Canela Deck Regular"/>
                <a:cs typeface="Canela Deck Regular"/>
                <a:sym typeface="Canela Deck Regular"/>
              </a:defRPr>
            </a:lvl3pPr>
            <a:lvl4pPr marL="0" indent="0" defTabSz="587022">
              <a:lnSpc>
                <a:spcPct val="100000"/>
              </a:lnSpc>
              <a:spcBef>
                <a:spcPts val="1700"/>
              </a:spcBef>
              <a:buSzTx/>
              <a:buNone/>
              <a:defRPr spc="-88" sz="4400">
                <a:latin typeface="Canela Deck Regular"/>
                <a:ea typeface="Canela Deck Regular"/>
                <a:cs typeface="Canela Deck Regular"/>
                <a:sym typeface="Canela Deck Regular"/>
              </a:defRPr>
            </a:lvl4pPr>
            <a:lvl5pPr marL="0" indent="0" defTabSz="587022">
              <a:lnSpc>
                <a:spcPct val="100000"/>
              </a:lnSpc>
              <a:spcBef>
                <a:spcPts val="1700"/>
              </a:spcBef>
              <a:buSzTx/>
              <a:buNone/>
              <a:defRPr spc="-88" sz="44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89" name="Agenda Title"/>
          <p:cNvSpPr txBox="1"/>
          <p:nvPr>
            <p:ph type="title" hasCustomPrompt="1"/>
          </p:nvPr>
        </p:nvSpPr>
        <p:spPr>
          <a:xfrm>
            <a:off x="711200" y="393700"/>
            <a:ext cx="11582400" cy="1168400"/>
          </a:xfrm>
          <a:prstGeom prst="rect">
            <a:avLst/>
          </a:prstGeom>
        </p:spPr>
        <p:txBody>
          <a:bodyPr/>
          <a:lstStyle/>
          <a:p>
            <a:pPr/>
            <a:r>
              <a:t>Agenda Title</a:t>
            </a:r>
          </a:p>
        </p:txBody>
      </p:sp>
      <p:sp>
        <p:nvSpPr>
          <p:cNvPr id="90" name="Agenda Subtitle"/>
          <p:cNvSpPr txBox="1"/>
          <p:nvPr>
            <p:ph type="body" sz="quarter" idx="21" hasCustomPrompt="1"/>
          </p:nvPr>
        </p:nvSpPr>
        <p:spPr>
          <a:xfrm>
            <a:off x="711200" y="1504878"/>
            <a:ext cx="11582400" cy="630940"/>
          </a:xfrm>
          <a:prstGeom prst="rect">
            <a:avLst/>
          </a:prstGeom>
        </p:spPr>
        <p:txBody>
          <a:bodyPr/>
          <a:lstStyle>
            <a:lvl1pPr marL="0" indent="0" algn="ctr" defTabSz="584200">
              <a:lnSpc>
                <a:spcPct val="100000"/>
              </a:lnSpc>
              <a:spcBef>
                <a:spcPts val="0"/>
              </a:spcBef>
              <a:buSzTx/>
              <a:buNone/>
              <a:defRPr spc="-100" sz="3200">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711200" y="2997200"/>
            <a:ext cx="11582400" cy="604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Slide Title"/>
          <p:cNvSpPr txBox="1"/>
          <p:nvPr>
            <p:ph type="title" hasCustomPrompt="1"/>
          </p:nvPr>
        </p:nvSpPr>
        <p:spPr>
          <a:xfrm>
            <a:off x="711200" y="397933"/>
            <a:ext cx="11582400"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4" name="Slide Number"/>
          <p:cNvSpPr txBox="1"/>
          <p:nvPr>
            <p:ph type="sldNum" sz="quarter" idx="2"/>
          </p:nvPr>
        </p:nvSpPr>
        <p:spPr>
          <a:xfrm>
            <a:off x="6345851" y="9118602"/>
            <a:ext cx="306325" cy="328423"/>
          </a:xfrm>
          <a:prstGeom prst="rect">
            <a:avLst/>
          </a:prstGeom>
          <a:ln w="12700">
            <a:miter lim="400000"/>
          </a:ln>
        </p:spPr>
        <p:txBody>
          <a:bodyPr wrap="none" lIns="50800" tIns="50800" rIns="50800" bIns="50800" anchor="b">
            <a:spAutoFit/>
          </a:bodyPr>
          <a:lstStyle>
            <a:lvl1pPr defTabSz="1739900">
              <a:lnSpc>
                <a:spcPct val="100000"/>
              </a:lnSpc>
              <a:defRPr sz="14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Canela Bold"/>
          <a:ea typeface="Canela Bold"/>
          <a:cs typeface="Canela Bold"/>
          <a:sym typeface="Canela Bold"/>
        </a:defRPr>
      </a:lvl1pPr>
      <a:lvl2pPr marL="0" marR="0" indent="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Canela Bold"/>
          <a:ea typeface="Canela Bold"/>
          <a:cs typeface="Canela Bold"/>
          <a:sym typeface="Canela Bold"/>
        </a:defRPr>
      </a:lvl2pPr>
      <a:lvl3pPr marL="0" marR="0" indent="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Canela Bold"/>
          <a:ea typeface="Canela Bold"/>
          <a:cs typeface="Canela Bold"/>
          <a:sym typeface="Canela Bold"/>
        </a:defRPr>
      </a:lvl3pPr>
      <a:lvl4pPr marL="0" marR="0" indent="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Canela Bold"/>
          <a:ea typeface="Canela Bold"/>
          <a:cs typeface="Canela Bold"/>
          <a:sym typeface="Canela Bold"/>
        </a:defRPr>
      </a:lvl4pPr>
      <a:lvl5pPr marL="0" marR="0" indent="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Canela Bold"/>
          <a:ea typeface="Canela Bold"/>
          <a:cs typeface="Canela Bold"/>
          <a:sym typeface="Canela Bold"/>
        </a:defRPr>
      </a:lvl5pPr>
      <a:lvl6pPr marL="0" marR="0" indent="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Canela Bold"/>
          <a:ea typeface="Canela Bold"/>
          <a:cs typeface="Canela Bold"/>
          <a:sym typeface="Canela Bold"/>
        </a:defRPr>
      </a:lvl6pPr>
      <a:lvl7pPr marL="0" marR="0" indent="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Canela Bold"/>
          <a:ea typeface="Canela Bold"/>
          <a:cs typeface="Canela Bold"/>
          <a:sym typeface="Canela Bold"/>
        </a:defRPr>
      </a:lvl7pPr>
      <a:lvl8pPr marL="0" marR="0" indent="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Canela Bold"/>
          <a:ea typeface="Canela Bold"/>
          <a:cs typeface="Canela Bold"/>
          <a:sym typeface="Canela Bold"/>
        </a:defRPr>
      </a:lvl8pPr>
      <a:lvl9pPr marL="0" marR="0" indent="0" algn="ctr" defTabSz="1739900" rtl="0" latinLnBrk="0">
        <a:lnSpc>
          <a:spcPct val="70000"/>
        </a:lnSpc>
        <a:spcBef>
          <a:spcPts val="0"/>
        </a:spcBef>
        <a:spcAft>
          <a:spcPts val="0"/>
        </a:spcAft>
        <a:buClrTx/>
        <a:buSzTx/>
        <a:buFontTx/>
        <a:buNone/>
        <a:tabLst/>
        <a:defRPr b="0" baseline="0" cap="none" i="0" spc="-58" strike="noStrike" sz="5800" u="none">
          <a:solidFill>
            <a:srgbClr val="000000"/>
          </a:solidFill>
          <a:uFillTx/>
          <a:latin typeface="Canela Bold"/>
          <a:ea typeface="Canela Bold"/>
          <a:cs typeface="Canela Bold"/>
          <a:sym typeface="Canela Bold"/>
        </a:defRPr>
      </a:lvl9pPr>
    </p:titleStyle>
    <p:bodyStyle>
      <a:lvl1pPr marL="3937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1pPr>
      <a:lvl2pPr marL="7874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2pPr>
      <a:lvl3pPr marL="11811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3pPr>
      <a:lvl4pPr marL="15748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4pPr>
      <a:lvl5pPr marL="19685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5pPr>
      <a:lvl6pPr marL="23622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6pPr>
      <a:lvl7pPr marL="27559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7pPr>
      <a:lvl8pPr marL="31496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8pPr>
      <a:lvl9pPr marL="3543300" marR="0" indent="-393700" algn="l" defTabSz="1739900" rtl="0" latinLnBrk="0">
        <a:lnSpc>
          <a:spcPct val="90000"/>
        </a:lnSpc>
        <a:spcBef>
          <a:spcPts val="2000"/>
        </a:spcBef>
        <a:spcAft>
          <a:spcPts val="0"/>
        </a:spcAft>
        <a:buClrTx/>
        <a:buSzPct val="175000"/>
        <a:buFontTx/>
        <a:buChar char="•"/>
        <a:tabLst/>
        <a:defRPr b="0" baseline="0" cap="none" i="0" spc="0" strike="noStrike" sz="3000" u="none">
          <a:solidFill>
            <a:srgbClr val="000000"/>
          </a:solidFill>
          <a:uFillTx/>
          <a:latin typeface="Canela Text Regular"/>
          <a:ea typeface="Canela Text Regular"/>
          <a:cs typeface="Canela Text Regular"/>
          <a:sym typeface="Canela Text Regular"/>
        </a:defRPr>
      </a:lvl9pPr>
    </p:bodyStyle>
    <p:otherStyle>
      <a:lvl1pPr marL="0" marR="0" indent="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1pPr>
      <a:lvl2pPr marL="0" marR="0" indent="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2pPr>
      <a:lvl3pPr marL="0" marR="0" indent="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3pPr>
      <a:lvl4pPr marL="0" marR="0" indent="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4pPr>
      <a:lvl5pPr marL="0" marR="0" indent="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5pPr>
      <a:lvl6pPr marL="0" marR="0" indent="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6pPr>
      <a:lvl7pPr marL="0" marR="0" indent="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7pPr>
      <a:lvl8pPr marL="0" marR="0" indent="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8pPr>
      <a:lvl9pPr marL="0" marR="0" indent="0" algn="ctr" defTabSz="17399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 Id="rId3"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1" name="Snake game using hand gestures"/>
          <p:cNvSpPr txBox="1"/>
          <p:nvPr>
            <p:ph type="ctrTitle"/>
          </p:nvPr>
        </p:nvSpPr>
        <p:spPr>
          <a:xfrm>
            <a:off x="711197" y="-972945"/>
            <a:ext cx="11582405" cy="3302002"/>
          </a:xfrm>
          <a:prstGeom prst="rect">
            <a:avLst/>
          </a:prstGeom>
        </p:spPr>
        <p:txBody>
          <a:bodyPr/>
          <a:lstStyle/>
          <a:p>
            <a:pPr defTabSz="1635505">
              <a:defRPr spc="-77" sz="7700"/>
            </a:pPr>
          </a:p>
          <a:p>
            <a:pPr defTabSz="1635505">
              <a:defRPr spc="-106" sz="6700" u="sng"/>
            </a:pPr>
            <a:r>
              <a:rPr spc="-122" sz="7700"/>
              <a:t>College ERP Website</a:t>
            </a:r>
          </a:p>
        </p:txBody>
      </p:sp>
      <p:sp>
        <p:nvSpPr>
          <p:cNvPr id="152" name="Batch-7"/>
          <p:cNvSpPr txBox="1"/>
          <p:nvPr>
            <p:ph type="subTitle" sz="quarter" idx="1"/>
          </p:nvPr>
        </p:nvSpPr>
        <p:spPr>
          <a:xfrm>
            <a:off x="-1976106" y="3698416"/>
            <a:ext cx="11582407" cy="1455529"/>
          </a:xfrm>
          <a:prstGeom prst="rect">
            <a:avLst/>
          </a:prstGeom>
        </p:spPr>
        <p:txBody>
          <a:bodyPr/>
          <a:lstStyle>
            <a:lvl1pPr>
              <a:defRPr spc="-100" u="sng"/>
            </a:lvl1pPr>
          </a:lstStyle>
          <a:p>
            <a:pPr/>
            <a:r>
              <a:t>Batch-4</a:t>
            </a:r>
          </a:p>
        </p:txBody>
      </p:sp>
      <p:sp>
        <p:nvSpPr>
          <p:cNvPr id="153" name="20N31A05J3 - PATLOLLA DEEKSHA REDDY…"/>
          <p:cNvSpPr txBox="1"/>
          <p:nvPr>
            <p:ph type="body" idx="21"/>
          </p:nvPr>
        </p:nvSpPr>
        <p:spPr>
          <a:xfrm>
            <a:off x="1566617" y="4591857"/>
            <a:ext cx="11582405" cy="1012062"/>
          </a:xfrm>
          <a:prstGeom prst="rect">
            <a:avLst/>
          </a:prstGeom>
          <a:extLst>
            <a:ext uri="{C572A759-6A51-4108-AA02-DFA0A04FC94B}">
              <ma14:wrappingTextBoxFlag xmlns:ma14="http://schemas.microsoft.com/office/mac/drawingml/2011/main" val="1"/>
            </a:ext>
          </a:extLst>
        </p:spPr>
        <p:txBody>
          <a:bodyPr/>
          <a:lstStyle/>
          <a:p>
            <a:pPr algn="l" defTabSz="226824">
              <a:defRPr spc="-69" sz="1862"/>
            </a:pPr>
            <a:r>
              <a:t>20N31A05J3 - PATLOLLA DEEKSHA REDDY</a:t>
            </a:r>
            <a:endParaRPr spc="-18"/>
          </a:p>
          <a:p>
            <a:pPr algn="l" defTabSz="226824">
              <a:defRPr spc="-69" sz="1862"/>
            </a:pPr>
            <a:r>
              <a:t>21N35A0522 - STHALAM SAI CHARAN</a:t>
            </a:r>
          </a:p>
          <a:p>
            <a:pPr algn="l" defTabSz="226824">
              <a:defRPr spc="-69" sz="1862"/>
            </a:pPr>
            <a:r>
              <a:t>20N31A05L1 - SAMMETA YASHWANTH NAIDU </a:t>
            </a:r>
          </a:p>
        </p:txBody>
      </p:sp>
      <p:sp>
        <p:nvSpPr>
          <p:cNvPr id="154" name="Guide Name: Asst prof. Mrs. R. Sujatha"/>
          <p:cNvSpPr txBox="1"/>
          <p:nvPr/>
        </p:nvSpPr>
        <p:spPr>
          <a:xfrm>
            <a:off x="5661771" y="6523301"/>
            <a:ext cx="6550864" cy="6309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lnSpc>
                <a:spcPct val="100000"/>
              </a:lnSpc>
              <a:defRPr spc="-32" sz="3200" u="sng">
                <a:latin typeface="Graphik Semibold"/>
                <a:ea typeface="Graphik Semibold"/>
                <a:cs typeface="Graphik Semibold"/>
                <a:sym typeface="Graphik Semibold"/>
              </a:defRPr>
            </a:lvl1pPr>
          </a:lstStyle>
          <a:p>
            <a:pPr/>
            <a:r>
              <a:t>Guide Name: Mr. Vijaya Raghavan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0" name="Thank you!"/>
          <p:cNvSpPr txBox="1"/>
          <p:nvPr>
            <p:ph type="body" sz="half" idx="1"/>
          </p:nvPr>
        </p:nvSpPr>
        <p:spPr>
          <a:xfrm>
            <a:off x="711196" y="1417693"/>
            <a:ext cx="11582407" cy="4157042"/>
          </a:xfrm>
          <a:prstGeom prst="rect">
            <a:avLst/>
          </a:prstGeom>
        </p:spPr>
        <p:txBody>
          <a:bodyPr/>
          <a:lstStyle>
            <a:lvl1pPr>
              <a:defRPr sz="10200" u="sng"/>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6" name="It’s an ideal computer game in which we control the snake to move around and collect food in a map.…"/>
          <p:cNvSpPr txBox="1"/>
          <p:nvPr>
            <p:ph type="body" idx="1"/>
          </p:nvPr>
        </p:nvSpPr>
        <p:spPr>
          <a:xfrm>
            <a:off x="711200" y="2573130"/>
            <a:ext cx="11582400" cy="6045201"/>
          </a:xfrm>
          <a:prstGeom prst="rect">
            <a:avLst/>
          </a:prstGeom>
        </p:spPr>
        <p:txBody>
          <a:bodyPr/>
          <a:lstStyle/>
          <a:p>
            <a:pPr marL="317499" indent="-317499" defTabSz="584200">
              <a:lnSpc>
                <a:spcPct val="100000"/>
              </a:lnSpc>
              <a:spcBef>
                <a:spcPts val="0"/>
              </a:spcBef>
              <a:buSzPct val="100000"/>
              <a:defRPr spc="-25" sz="2500">
                <a:latin typeface="Times New Roman"/>
                <a:ea typeface="Times New Roman"/>
                <a:cs typeface="Times New Roman"/>
                <a:sym typeface="Times New Roman"/>
              </a:defRPr>
            </a:pPr>
            <a:r>
              <a:t>This project aims to solve some of those problems and thus, add more value to the current system.</a:t>
            </a:r>
          </a:p>
          <a:p>
            <a:pPr marL="317499" indent="-317499" defTabSz="584200">
              <a:lnSpc>
                <a:spcPct val="100000"/>
              </a:lnSpc>
              <a:spcBef>
                <a:spcPts val="0"/>
              </a:spcBef>
              <a:buSzPct val="100000"/>
              <a:defRPr spc="-25" sz="2500">
                <a:latin typeface="Times New Roman"/>
                <a:ea typeface="Times New Roman"/>
                <a:cs typeface="Times New Roman"/>
                <a:sym typeface="Times New Roman"/>
              </a:defRPr>
            </a:pPr>
          </a:p>
          <a:p>
            <a:pPr marL="317499" indent="-317499" defTabSz="584200">
              <a:lnSpc>
                <a:spcPct val="100000"/>
              </a:lnSpc>
              <a:spcBef>
                <a:spcPts val="0"/>
              </a:spcBef>
              <a:buSzPct val="100000"/>
              <a:defRPr spc="-25" sz="2500">
                <a:latin typeface="Times New Roman"/>
                <a:ea typeface="Times New Roman"/>
                <a:cs typeface="Times New Roman"/>
                <a:sym typeface="Times New Roman"/>
              </a:defRPr>
            </a:pPr>
            <a:r>
              <a:t>A college management system built using Django framework. It is designed for interactions between students and teachers. </a:t>
            </a:r>
          </a:p>
          <a:p>
            <a:pPr marL="200526" indent="-200526" defTabSz="457200">
              <a:lnSpc>
                <a:spcPct val="100000"/>
              </a:lnSpc>
              <a:spcBef>
                <a:spcPts val="0"/>
              </a:spcBef>
              <a:buSzPct val="100000"/>
              <a:defRPr sz="2500">
                <a:solidFill>
                  <a:srgbClr val="000000">
                    <a:alpha val="90196"/>
                  </a:srgbClr>
                </a:solidFill>
                <a:latin typeface="Times New Roman"/>
                <a:ea typeface="Times New Roman"/>
                <a:cs typeface="Times New Roman"/>
                <a:sym typeface="Times New Roman"/>
              </a:defRPr>
            </a:pPr>
          </a:p>
          <a:p>
            <a:pPr marL="346363" indent="-346363" defTabSz="584200">
              <a:lnSpc>
                <a:spcPct val="100000"/>
              </a:lnSpc>
              <a:spcBef>
                <a:spcPts val="0"/>
              </a:spcBef>
              <a:buSzPct val="100000"/>
              <a:defRPr spc="-25" sz="2500">
                <a:latin typeface="Times New Roman"/>
                <a:ea typeface="Times New Roman"/>
                <a:cs typeface="Times New Roman"/>
                <a:sym typeface="Times New Roman"/>
              </a:defRPr>
            </a:pPr>
            <a:r>
              <a:t>Features include attendance, marks and time table. </a:t>
            </a:r>
          </a:p>
          <a:p>
            <a:pPr marL="346363" indent="-346363" defTabSz="584200">
              <a:lnSpc>
                <a:spcPct val="100000"/>
              </a:lnSpc>
              <a:spcBef>
                <a:spcPts val="0"/>
              </a:spcBef>
              <a:buSzPct val="100000"/>
              <a:defRPr spc="-25" sz="2500">
                <a:latin typeface="Times New Roman"/>
                <a:ea typeface="Times New Roman"/>
                <a:cs typeface="Times New Roman"/>
                <a:sym typeface="Times New Roman"/>
              </a:defRPr>
            </a:pPr>
          </a:p>
          <a:p>
            <a:pPr marL="346363" indent="-346363" defTabSz="584200">
              <a:lnSpc>
                <a:spcPct val="100000"/>
              </a:lnSpc>
              <a:spcBef>
                <a:spcPts val="0"/>
              </a:spcBef>
              <a:buSzPct val="100000"/>
              <a:defRPr spc="-25" sz="2500">
                <a:latin typeface="Times New Roman"/>
                <a:ea typeface="Times New Roman"/>
                <a:cs typeface="Times New Roman"/>
                <a:sym typeface="Times New Roman"/>
              </a:defRPr>
            </a:pPr>
            <a:r>
              <a:t>A college ERP system is a technology-based software to store, analyse, manage, and supervise the data. It also helps in smoother operations and better internal communication alongside maintaining transparency. </a:t>
            </a:r>
          </a:p>
        </p:txBody>
      </p:sp>
      <p:sp>
        <p:nvSpPr>
          <p:cNvPr id="157" name="INTRODUCTION"/>
          <p:cNvSpPr txBox="1"/>
          <p:nvPr>
            <p:ph type="title"/>
          </p:nvPr>
        </p:nvSpPr>
        <p:spPr>
          <a:xfrm>
            <a:off x="711200" y="397933"/>
            <a:ext cx="11582400" cy="1168401"/>
          </a:xfrm>
          <a:prstGeom prst="rect">
            <a:avLst/>
          </a:prstGeom>
        </p:spPr>
        <p:txBody>
          <a:bodyPr/>
          <a:lstStyle>
            <a:lvl1pPr defTabSz="1652902">
              <a:defRPr spc="-99" sz="5500" u="sng"/>
            </a:lvl1pPr>
          </a:lstStyle>
          <a:p>
            <a:pPr/>
            <a:r>
              <a:t>INTRODUCTION</a:t>
            </a:r>
          </a:p>
        </p:txBody>
      </p:sp>
      <p:sp>
        <p:nvSpPr>
          <p:cNvPr id="158" name="Snake game"/>
          <p:cNvSpPr txBox="1"/>
          <p:nvPr>
            <p:ph type="body" idx="21"/>
          </p:nvPr>
        </p:nvSpPr>
        <p:spPr>
          <a:xfrm>
            <a:off x="711197" y="1497308"/>
            <a:ext cx="11582407" cy="630940"/>
          </a:xfrm>
          <a:prstGeom prst="rect">
            <a:avLst/>
          </a:prstGeom>
          <a:extLst>
            <a:ext uri="{C572A759-6A51-4108-AA02-DFA0A04FC94B}">
              <ma14:wrappingTextBoxFlag xmlns:ma14="http://schemas.microsoft.com/office/mac/drawingml/2011/main" val="1"/>
            </a:ext>
          </a:extLst>
        </p:spPr>
        <p:txBody>
          <a:bodyPr/>
          <a:lstStyle/>
          <a:p>
            <a:pPr/>
            <a:r>
              <a:t>College ERP Website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0" name="In the existing system, some of these have only gesture control where the system can detect only the direction of the fingers of the hands and the snake moves in that direction without tracking the path of the snake.…"/>
          <p:cNvSpPr txBox="1"/>
          <p:nvPr>
            <p:ph type="body" idx="1"/>
          </p:nvPr>
        </p:nvSpPr>
        <p:spPr>
          <a:prstGeom prst="rect">
            <a:avLst/>
          </a:prstGeom>
        </p:spPr>
        <p:txBody>
          <a:bodyPr/>
          <a:lstStyle/>
          <a:p>
            <a:pPr/>
            <a:r>
              <a:t>In the existing system, the attendance once entered cann0t be altered whereas the one we proposed will allow to make changes. </a:t>
            </a:r>
          </a:p>
          <a:p>
            <a:pPr/>
            <a:r>
              <a:t>It involves a lot of manual work like using spreadsheets, making reports etc.. </a:t>
            </a:r>
          </a:p>
        </p:txBody>
      </p:sp>
      <p:sp>
        <p:nvSpPr>
          <p:cNvPr id="161" name="Existing System"/>
          <p:cNvSpPr txBox="1"/>
          <p:nvPr>
            <p:ph type="title"/>
          </p:nvPr>
        </p:nvSpPr>
        <p:spPr>
          <a:xfrm>
            <a:off x="711200" y="397933"/>
            <a:ext cx="11582400" cy="1168401"/>
          </a:xfrm>
          <a:prstGeom prst="rect">
            <a:avLst/>
          </a:prstGeom>
        </p:spPr>
        <p:txBody>
          <a:bodyPr/>
          <a:lstStyle>
            <a:lvl1pPr defTabSz="1652903">
              <a:defRPr spc="-99" sz="5500" u="sng"/>
            </a:lvl1pPr>
          </a:lstStyle>
          <a:p>
            <a:pPr/>
            <a:r>
              <a:t>Existing System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3" name="We are using hand recognition technology where the game starts as soon as the system detects the fingertip of the particular hand and the snake movement is dependent on the movement of the hands.…"/>
          <p:cNvSpPr txBox="1"/>
          <p:nvPr>
            <p:ph type="body" idx="1"/>
          </p:nvPr>
        </p:nvSpPr>
        <p:spPr>
          <a:xfrm>
            <a:off x="711200" y="2917687"/>
            <a:ext cx="11582400" cy="6045201"/>
          </a:xfrm>
          <a:prstGeom prst="rect">
            <a:avLst/>
          </a:prstGeom>
        </p:spPr>
        <p:txBody>
          <a:bodyPr/>
          <a:lstStyle/>
          <a:p>
            <a:pPr marL="0" indent="0" defTabSz="457200">
              <a:lnSpc>
                <a:spcPct val="100000"/>
              </a:lnSpc>
              <a:spcBef>
                <a:spcPts val="0"/>
              </a:spcBef>
              <a:buSzTx/>
              <a:buNone/>
              <a:defRPr sz="1200">
                <a:latin typeface="Times Roman"/>
                <a:ea typeface="Times Roman"/>
                <a:cs typeface="Times Roman"/>
                <a:sym typeface="Times Roman"/>
              </a:defRPr>
            </a:pPr>
          </a:p>
          <a:p>
            <a:pPr marL="120315" indent="-120315" defTabSz="457200">
              <a:lnSpc>
                <a:spcPct val="100000"/>
              </a:lnSpc>
              <a:spcBef>
                <a:spcPts val="0"/>
              </a:spcBef>
              <a:buSzPct val="100000"/>
              <a:defRPr sz="2500">
                <a:latin typeface="Times New Roman"/>
                <a:ea typeface="Times New Roman"/>
                <a:cs typeface="Times New Roman"/>
                <a:sym typeface="Times New Roman"/>
              </a:defRPr>
            </a:pPr>
            <a:r>
              <a:t>The proposed system reduces paper work, manual work. </a:t>
            </a:r>
          </a:p>
          <a:p>
            <a:pPr marL="120315" indent="-120315" defTabSz="457200">
              <a:lnSpc>
                <a:spcPct val="100000"/>
              </a:lnSpc>
              <a:spcBef>
                <a:spcPts val="0"/>
              </a:spcBef>
              <a:buSzPct val="100000"/>
              <a:defRPr sz="2500">
                <a:latin typeface="Times New Roman"/>
                <a:ea typeface="Times New Roman"/>
                <a:cs typeface="Times New Roman"/>
                <a:sym typeface="Times New Roman"/>
              </a:defRPr>
            </a:pPr>
          </a:p>
          <a:p>
            <a:pPr marL="120315" indent="-120315" defTabSz="457200">
              <a:lnSpc>
                <a:spcPct val="100000"/>
              </a:lnSpc>
              <a:spcBef>
                <a:spcPts val="0"/>
              </a:spcBef>
              <a:buSzPct val="100000"/>
              <a:defRPr sz="2500">
                <a:latin typeface="Times New Roman"/>
                <a:ea typeface="Times New Roman"/>
                <a:cs typeface="Times New Roman"/>
                <a:sym typeface="Times New Roman"/>
              </a:defRPr>
            </a:pPr>
            <a:r>
              <a:t>It also helps in maintenance of data and records made easy.</a:t>
            </a:r>
          </a:p>
          <a:p>
            <a:pPr marL="120315" indent="-120315" defTabSz="457200">
              <a:lnSpc>
                <a:spcPct val="100000"/>
              </a:lnSpc>
              <a:spcBef>
                <a:spcPts val="0"/>
              </a:spcBef>
              <a:buSzPct val="100000"/>
              <a:defRPr sz="2500">
                <a:latin typeface="Times New Roman"/>
                <a:ea typeface="Times New Roman"/>
                <a:cs typeface="Times New Roman"/>
                <a:sym typeface="Times New Roman"/>
              </a:defRPr>
            </a:pPr>
          </a:p>
          <a:p>
            <a:pPr marL="120315" indent="-120315" defTabSz="457200">
              <a:lnSpc>
                <a:spcPct val="100000"/>
              </a:lnSpc>
              <a:spcBef>
                <a:spcPts val="0"/>
              </a:spcBef>
              <a:buSzPct val="100000"/>
              <a:defRPr sz="2500">
                <a:latin typeface="Times New Roman"/>
                <a:ea typeface="Times New Roman"/>
                <a:cs typeface="Times New Roman"/>
                <a:sym typeface="Times New Roman"/>
              </a:defRPr>
            </a:pPr>
            <a:r>
              <a:t> It helps in the analysis of placement of a student; it can also access the result database of the university for complete comparative result analysis.</a:t>
            </a:r>
          </a:p>
          <a:p>
            <a:pPr marL="120315" indent="-120315" defTabSz="457200">
              <a:lnSpc>
                <a:spcPct val="100000"/>
              </a:lnSpc>
              <a:spcBef>
                <a:spcPts val="0"/>
              </a:spcBef>
              <a:buSzPct val="100000"/>
              <a:defRPr sz="2500">
                <a:latin typeface="Times New Roman"/>
                <a:ea typeface="Times New Roman"/>
                <a:cs typeface="Times New Roman"/>
                <a:sym typeface="Times New Roman"/>
              </a:defRPr>
            </a:pPr>
          </a:p>
          <a:p>
            <a:pPr marL="120315" indent="-120315" defTabSz="457200">
              <a:lnSpc>
                <a:spcPct val="100000"/>
              </a:lnSpc>
              <a:spcBef>
                <a:spcPts val="0"/>
              </a:spcBef>
              <a:buSzPct val="100000"/>
              <a:defRPr sz="2500">
                <a:latin typeface="Times New Roman"/>
                <a:ea typeface="Times New Roman"/>
                <a:cs typeface="Times New Roman"/>
                <a:sym typeface="Times New Roman"/>
              </a:defRPr>
            </a:pPr>
            <a:r>
              <a:t>It will reduce the time and preserves the workload and each student can able to see their report by just login profile.</a:t>
            </a:r>
          </a:p>
          <a:p>
            <a:pPr marL="120315" indent="-120315" defTabSz="457200">
              <a:lnSpc>
                <a:spcPct val="100000"/>
              </a:lnSpc>
              <a:spcBef>
                <a:spcPts val="0"/>
              </a:spcBef>
              <a:buSzPct val="100000"/>
              <a:defRPr sz="2500">
                <a:latin typeface="Times New Roman"/>
                <a:ea typeface="Times New Roman"/>
                <a:cs typeface="Times New Roman"/>
                <a:sym typeface="Times New Roman"/>
              </a:defRPr>
            </a:pPr>
          </a:p>
          <a:p>
            <a:pPr marL="120315" indent="-120315" defTabSz="457200">
              <a:lnSpc>
                <a:spcPct val="100000"/>
              </a:lnSpc>
              <a:spcBef>
                <a:spcPts val="0"/>
              </a:spcBef>
              <a:buSzPct val="100000"/>
              <a:defRPr sz="2500">
                <a:latin typeface="Times New Roman"/>
                <a:ea typeface="Times New Roman"/>
                <a:cs typeface="Times New Roman"/>
                <a:sym typeface="Times New Roman"/>
              </a:defRPr>
            </a:pPr>
            <a:r>
              <a:t>In this each student’s results can be accessed from university result database. From this student performance can be analysed.</a:t>
            </a:r>
          </a:p>
          <a:p>
            <a:pPr marL="120315" indent="-120315" defTabSz="457200">
              <a:lnSpc>
                <a:spcPct val="100000"/>
              </a:lnSpc>
              <a:spcBef>
                <a:spcPts val="0"/>
              </a:spcBef>
              <a:buSzPct val="100000"/>
              <a:defRPr sz="2500">
                <a:latin typeface="Times New Roman"/>
                <a:ea typeface="Times New Roman"/>
                <a:cs typeface="Times New Roman"/>
                <a:sym typeface="Times New Roman"/>
              </a:defRPr>
            </a:pPr>
          </a:p>
          <a:p>
            <a:pPr marL="120315" indent="-120315" defTabSz="457200">
              <a:lnSpc>
                <a:spcPct val="100000"/>
              </a:lnSpc>
              <a:spcBef>
                <a:spcPts val="0"/>
              </a:spcBef>
              <a:buSzPct val="100000"/>
              <a:defRPr sz="2500">
                <a:latin typeface="Times New Roman"/>
                <a:ea typeface="Times New Roman"/>
                <a:cs typeface="Times New Roman"/>
                <a:sym typeface="Times New Roman"/>
              </a:defRPr>
            </a:pPr>
            <a:r>
              <a:t>It can delete all present attendance data and create new attendance objects for the given time range.</a:t>
            </a:r>
          </a:p>
        </p:txBody>
      </p:sp>
      <p:sp>
        <p:nvSpPr>
          <p:cNvPr id="164" name="Proposed system"/>
          <p:cNvSpPr txBox="1"/>
          <p:nvPr>
            <p:ph type="title"/>
          </p:nvPr>
        </p:nvSpPr>
        <p:spPr>
          <a:xfrm>
            <a:off x="711200" y="397933"/>
            <a:ext cx="11582400" cy="1168401"/>
          </a:xfrm>
          <a:prstGeom prst="rect">
            <a:avLst/>
          </a:prstGeom>
        </p:spPr>
        <p:txBody>
          <a:bodyPr/>
          <a:lstStyle>
            <a:lvl1pPr defTabSz="1652903">
              <a:defRPr spc="-99" sz="5500" u="sng"/>
            </a:lvl1pPr>
          </a:lstStyle>
          <a:p>
            <a:pPr/>
            <a:r>
              <a:t>Proposed system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6" name="System design"/>
          <p:cNvSpPr txBox="1"/>
          <p:nvPr>
            <p:ph type="title"/>
          </p:nvPr>
        </p:nvSpPr>
        <p:spPr>
          <a:prstGeom prst="rect">
            <a:avLst/>
          </a:prstGeom>
        </p:spPr>
        <p:txBody>
          <a:bodyPr/>
          <a:lstStyle>
            <a:lvl1pPr defTabSz="1652902">
              <a:defRPr spc="-99" sz="5500" u="sng"/>
            </a:lvl1pPr>
          </a:lstStyle>
          <a:p>
            <a:pPr/>
            <a:r>
              <a:t>System Architecture</a:t>
            </a:r>
          </a:p>
        </p:txBody>
      </p:sp>
      <p:sp>
        <p:nvSpPr>
          <p:cNvPr id="167" name="(How the game works)"/>
          <p:cNvSpPr txBox="1"/>
          <p:nvPr>
            <p:ph type="body" sz="quarter" idx="1"/>
          </p:nvPr>
        </p:nvSpPr>
        <p:spPr>
          <a:xfrm>
            <a:off x="711200" y="1504878"/>
            <a:ext cx="11582400" cy="630940"/>
          </a:xfrm>
          <a:prstGeom prst="rect">
            <a:avLst/>
          </a:prstGeom>
        </p:spPr>
        <p:txBody>
          <a:bodyPr/>
          <a:lstStyle>
            <a:lvl1pPr>
              <a:defRPr spc="-100"/>
            </a:lvl1pPr>
          </a:lstStyle>
          <a:p>
            <a:pPr/>
            <a:r>
              <a:t>(How the website works)</a:t>
            </a:r>
          </a:p>
        </p:txBody>
      </p:sp>
      <p:pic>
        <p:nvPicPr>
          <p:cNvPr id="168" name="Screenshot 2023-04-05 at 5.12.53 PM.png" descr="Screenshot 2023-04-05 at 5.12.53 PM.png"/>
          <p:cNvPicPr>
            <a:picLocks noChangeAspect="1"/>
          </p:cNvPicPr>
          <p:nvPr/>
        </p:nvPicPr>
        <p:blipFill>
          <a:blip r:embed="rId3">
            <a:extLst/>
          </a:blip>
          <a:stretch>
            <a:fillRect/>
          </a:stretch>
        </p:blipFill>
        <p:spPr>
          <a:xfrm>
            <a:off x="208747" y="2203814"/>
            <a:ext cx="12235968" cy="738729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0" name="Software and Hardware requirements"/>
          <p:cNvSpPr txBox="1"/>
          <p:nvPr>
            <p:ph type="title"/>
          </p:nvPr>
        </p:nvSpPr>
        <p:spPr>
          <a:xfrm>
            <a:off x="711200" y="397933"/>
            <a:ext cx="11582400" cy="1168401"/>
          </a:xfrm>
          <a:prstGeom prst="rect">
            <a:avLst/>
          </a:prstGeom>
        </p:spPr>
        <p:txBody>
          <a:bodyPr/>
          <a:lstStyle>
            <a:lvl1pPr defTabSz="1635505">
              <a:defRPr spc="-100" sz="5400" u="sng"/>
            </a:lvl1pPr>
          </a:lstStyle>
          <a:p>
            <a:pPr/>
            <a:r>
              <a:t>Software and Hardware requirements</a:t>
            </a:r>
          </a:p>
        </p:txBody>
      </p:sp>
      <p:sp>
        <p:nvSpPr>
          <p:cNvPr id="171" name="(Essentials)"/>
          <p:cNvSpPr txBox="1"/>
          <p:nvPr>
            <p:ph type="body" sz="quarter" idx="1"/>
          </p:nvPr>
        </p:nvSpPr>
        <p:spPr>
          <a:xfrm>
            <a:off x="711200" y="1504878"/>
            <a:ext cx="11582400" cy="630940"/>
          </a:xfrm>
          <a:prstGeom prst="rect">
            <a:avLst/>
          </a:prstGeom>
        </p:spPr>
        <p:txBody>
          <a:bodyPr/>
          <a:lstStyle>
            <a:lvl1pPr marL="0" indent="0" algn="ctr" defTabSz="584200">
              <a:lnSpc>
                <a:spcPct val="100000"/>
              </a:lnSpc>
              <a:spcBef>
                <a:spcPts val="0"/>
              </a:spcBef>
              <a:buSzTx/>
              <a:buNone/>
              <a:defRPr spc="-100" sz="3200">
                <a:latin typeface="Graphik Semibold"/>
                <a:ea typeface="Graphik Semibold"/>
                <a:cs typeface="Graphik Semibold"/>
                <a:sym typeface="Graphik Semibold"/>
              </a:defRPr>
            </a:lvl1pPr>
          </a:lstStyle>
          <a:p>
            <a:pPr/>
            <a:r>
              <a:t>(Essentials)</a:t>
            </a:r>
          </a:p>
        </p:txBody>
      </p:sp>
      <p:sp>
        <p:nvSpPr>
          <p:cNvPr id="172" name="Software Requirements"/>
          <p:cNvSpPr txBox="1"/>
          <p:nvPr/>
        </p:nvSpPr>
        <p:spPr>
          <a:xfrm>
            <a:off x="573997" y="2853814"/>
            <a:ext cx="4537153" cy="7071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587022">
              <a:lnSpc>
                <a:spcPct val="100000"/>
              </a:lnSpc>
              <a:spcBef>
                <a:spcPts val="1700"/>
              </a:spcBef>
              <a:defRPr spc="-64" sz="3200" u="sng">
                <a:latin typeface="Canela Deck Bold"/>
                <a:ea typeface="Canela Deck Bold"/>
                <a:cs typeface="Canela Deck Bold"/>
                <a:sym typeface="Canela Deck Bold"/>
              </a:defRPr>
            </a:lvl1pPr>
          </a:lstStyle>
          <a:p>
            <a:pPr/>
            <a:r>
              <a:t>Software Requirements </a:t>
            </a:r>
          </a:p>
        </p:txBody>
      </p:sp>
      <p:sp>
        <p:nvSpPr>
          <p:cNvPr id="173" name="1. PyCharm or Python IDLE"/>
          <p:cNvSpPr txBox="1"/>
          <p:nvPr/>
        </p:nvSpPr>
        <p:spPr>
          <a:xfrm>
            <a:off x="701085" y="3767814"/>
            <a:ext cx="6382927" cy="116636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67368" indent="-267368" algn="l">
              <a:buSzPct val="100000"/>
              <a:buAutoNum type="arabicPeriod" startAt="1"/>
              <a:defRPr sz="2000">
                <a:latin typeface="Canela Bold"/>
                <a:ea typeface="Canela Bold"/>
                <a:cs typeface="Canela Bold"/>
                <a:sym typeface="Canela Bold"/>
              </a:defRPr>
            </a:pPr>
            <a:r>
              <a:t>Web Server </a:t>
            </a:r>
          </a:p>
          <a:p>
            <a:pPr marL="267368" indent="-267368" algn="l">
              <a:buSzPct val="100000"/>
              <a:buAutoNum type="arabicPeriod" startAt="1"/>
              <a:defRPr sz="2000">
                <a:latin typeface="Canela Bold"/>
                <a:ea typeface="Canela Bold"/>
                <a:cs typeface="Canela Bold"/>
                <a:sym typeface="Canela Bold"/>
              </a:defRPr>
            </a:pPr>
            <a:r>
              <a:t>Web Scripting Language - </a:t>
            </a:r>
            <a:r>
              <a:rPr>
                <a:latin typeface="Canela Regular"/>
                <a:ea typeface="Canela Regular"/>
                <a:cs typeface="Canela Regular"/>
                <a:sym typeface="Canela Regular"/>
              </a:rPr>
              <a:t>HTML </a:t>
            </a:r>
            <a:endParaRPr>
              <a:latin typeface="Canela Regular"/>
              <a:ea typeface="Canela Regular"/>
              <a:cs typeface="Canela Regular"/>
              <a:sym typeface="Canela Regular"/>
            </a:endParaRPr>
          </a:p>
          <a:p>
            <a:pPr marL="267368" indent="-267368" algn="l">
              <a:buSzPct val="100000"/>
              <a:buAutoNum type="arabicPeriod" startAt="1"/>
              <a:defRPr sz="2000">
                <a:latin typeface="Canela Bold"/>
                <a:ea typeface="Canela Bold"/>
                <a:cs typeface="Canela Bold"/>
                <a:sym typeface="Canela Bold"/>
              </a:defRPr>
            </a:pPr>
            <a:r>
              <a:t>Operating system - </a:t>
            </a:r>
            <a:r>
              <a:rPr>
                <a:latin typeface="Canela Regular"/>
                <a:ea typeface="Canela Regular"/>
                <a:cs typeface="Canela Regular"/>
                <a:sym typeface="Canela Regular"/>
              </a:rPr>
              <a:t>Windows 2000/XP/2003/vista/7/8 </a:t>
            </a:r>
          </a:p>
        </p:txBody>
      </p:sp>
      <p:sp>
        <p:nvSpPr>
          <p:cNvPr id="174" name="Hardware Requirements"/>
          <p:cNvSpPr txBox="1"/>
          <p:nvPr/>
        </p:nvSpPr>
        <p:spPr>
          <a:xfrm>
            <a:off x="583665" y="5141046"/>
            <a:ext cx="4660291" cy="7071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739900">
              <a:lnSpc>
                <a:spcPct val="80000"/>
              </a:lnSpc>
              <a:defRPr sz="3200" u="sng">
                <a:latin typeface="Canela Bold"/>
                <a:ea typeface="Canela Bold"/>
                <a:cs typeface="Canela Bold"/>
                <a:sym typeface="Canela Bold"/>
              </a:defRPr>
            </a:lvl1pPr>
          </a:lstStyle>
          <a:p>
            <a:pPr/>
            <a:r>
              <a:t>Hardware Requirements </a:t>
            </a:r>
          </a:p>
        </p:txBody>
      </p:sp>
      <p:sp>
        <p:nvSpPr>
          <p:cNvPr id="175" name="1. PyCharm or Python IDLE"/>
          <p:cNvSpPr txBox="1"/>
          <p:nvPr/>
        </p:nvSpPr>
        <p:spPr>
          <a:xfrm>
            <a:off x="701085" y="6099236"/>
            <a:ext cx="4457607" cy="1509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67368" indent="-267368" algn="l">
              <a:buSzPct val="100000"/>
              <a:buAutoNum type="arabicPeriod" startAt="1"/>
              <a:defRPr sz="2000">
                <a:latin typeface="Canela Bold"/>
                <a:ea typeface="Canela Bold"/>
                <a:cs typeface="Canela Bold"/>
                <a:sym typeface="Canela Bold"/>
              </a:defRPr>
            </a:pPr>
            <a:r>
              <a:t>Processor - </a:t>
            </a:r>
            <a:r>
              <a:rPr>
                <a:latin typeface="Canela Regular"/>
                <a:ea typeface="Canela Regular"/>
                <a:cs typeface="Canela Regular"/>
                <a:sym typeface="Canela Regular"/>
              </a:rPr>
              <a:t>Intel Core i5 or equivalent  </a:t>
            </a:r>
            <a:endParaRPr>
              <a:latin typeface="Canela Regular"/>
              <a:ea typeface="Canela Regular"/>
              <a:cs typeface="Canela Regular"/>
              <a:sym typeface="Canela Regular"/>
            </a:endParaRPr>
          </a:p>
          <a:p>
            <a:pPr marL="267368" indent="-267368" algn="l">
              <a:buSzPct val="100000"/>
              <a:buAutoNum type="arabicPeriod" startAt="1"/>
              <a:defRPr sz="2000">
                <a:latin typeface="Canela Bold"/>
                <a:ea typeface="Canela Bold"/>
                <a:cs typeface="Canela Bold"/>
                <a:sym typeface="Canela Bold"/>
              </a:defRPr>
            </a:pPr>
            <a:r>
              <a:t>Memory - </a:t>
            </a:r>
            <a:r>
              <a:rPr>
                <a:latin typeface="Canela Regular"/>
                <a:ea typeface="Canela Regular"/>
                <a:cs typeface="Canela Regular"/>
                <a:sym typeface="Canela Regular"/>
              </a:rPr>
              <a:t>2GB (32-bit), 4GB (64-bit)</a:t>
            </a:r>
            <a:endParaRPr>
              <a:latin typeface="Canela Regular"/>
              <a:ea typeface="Canela Regular"/>
              <a:cs typeface="Canela Regular"/>
              <a:sym typeface="Canela Regular"/>
            </a:endParaRPr>
          </a:p>
          <a:p>
            <a:pPr marL="267368" indent="-267368" algn="l">
              <a:buSzPct val="100000"/>
              <a:buAutoNum type="arabicPeriod" startAt="1"/>
              <a:defRPr sz="2000">
                <a:latin typeface="Canela Bold"/>
                <a:ea typeface="Canela Bold"/>
                <a:cs typeface="Canela Bold"/>
                <a:sym typeface="Canela Bold"/>
              </a:defRPr>
            </a:pPr>
            <a:r>
              <a:t>Disk space - </a:t>
            </a:r>
            <a:r>
              <a:rPr>
                <a:latin typeface="Canela Regular"/>
                <a:ea typeface="Canela Regular"/>
                <a:cs typeface="Canela Regular"/>
                <a:sym typeface="Canela Regular"/>
              </a:rPr>
              <a:t>1.5GB of free disk space </a:t>
            </a:r>
            <a:endParaRPr>
              <a:latin typeface="Canela Regular"/>
              <a:ea typeface="Canela Regular"/>
              <a:cs typeface="Canela Regular"/>
              <a:sym typeface="Canela Regular"/>
            </a:endParaRPr>
          </a:p>
          <a:p>
            <a:pPr marL="267368" indent="-267368" algn="l">
              <a:buSzPct val="100000"/>
              <a:buAutoNum type="arabicPeriod" startAt="1"/>
              <a:defRPr sz="2000">
                <a:latin typeface="Canela Bold"/>
                <a:ea typeface="Canela Bold"/>
                <a:cs typeface="Canela Bold"/>
                <a:sym typeface="Canela Bold"/>
              </a:defRPr>
            </a:pPr>
            <a:r>
              <a:t>Screen resolution - </a:t>
            </a:r>
            <a:r>
              <a:rPr>
                <a:latin typeface="Canela Regular"/>
                <a:ea typeface="Canela Regular"/>
                <a:cs typeface="Canela Regular"/>
                <a:sym typeface="Canela Regular"/>
              </a:rPr>
              <a:t>1024x768 pixels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7" name="UML diagrams"/>
          <p:cNvSpPr txBox="1"/>
          <p:nvPr>
            <p:ph type="title"/>
          </p:nvPr>
        </p:nvSpPr>
        <p:spPr>
          <a:prstGeom prst="rect">
            <a:avLst/>
          </a:prstGeom>
        </p:spPr>
        <p:txBody>
          <a:bodyPr/>
          <a:lstStyle>
            <a:lvl1pPr defTabSz="1652902">
              <a:defRPr spc="-99" sz="5500" u="sng"/>
            </a:lvl1pPr>
          </a:lstStyle>
          <a:p>
            <a:pPr/>
            <a:r>
              <a:t>UML diagrams </a:t>
            </a:r>
          </a:p>
        </p:txBody>
      </p:sp>
      <p:sp>
        <p:nvSpPr>
          <p:cNvPr id="178" name="Use case Diagram:"/>
          <p:cNvSpPr txBox="1"/>
          <p:nvPr/>
        </p:nvSpPr>
        <p:spPr>
          <a:xfrm>
            <a:off x="1019319" y="1548882"/>
            <a:ext cx="4427780" cy="7317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lnSpc>
                <a:spcPct val="100000"/>
              </a:lnSpc>
              <a:defRPr spc="-38" sz="3800">
                <a:latin typeface="Graphik Semibold"/>
                <a:ea typeface="Graphik Semibold"/>
                <a:cs typeface="Graphik Semibold"/>
                <a:sym typeface="Graphik Semibold"/>
              </a:defRPr>
            </a:lvl1pPr>
          </a:lstStyle>
          <a:p>
            <a:pPr/>
            <a:r>
              <a:t>Use case Diagram: </a:t>
            </a:r>
          </a:p>
        </p:txBody>
      </p:sp>
      <p:sp>
        <p:nvSpPr>
          <p:cNvPr id="179" name="Fig : graphical depiction of a user's possible…"/>
          <p:cNvSpPr txBox="1"/>
          <p:nvPr/>
        </p:nvSpPr>
        <p:spPr>
          <a:xfrm>
            <a:off x="3892803" y="8579993"/>
            <a:ext cx="4977893" cy="8232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latin typeface="Canela Bold"/>
                <a:ea typeface="Canela Bold"/>
                <a:cs typeface="Canela Bold"/>
                <a:sym typeface="Canela Bold"/>
              </a:defRPr>
            </a:pPr>
            <a:r>
              <a:t>Fig : graphical depiction of a user's possible</a:t>
            </a:r>
          </a:p>
          <a:p>
            <a:pPr>
              <a:defRPr sz="2000">
                <a:latin typeface="Canela Bold"/>
                <a:ea typeface="Canela Bold"/>
                <a:cs typeface="Canela Bold"/>
                <a:sym typeface="Canela Bold"/>
              </a:defRPr>
            </a:pPr>
            <a:r>
              <a:t> interactions with a system.</a:t>
            </a:r>
          </a:p>
        </p:txBody>
      </p:sp>
      <p:pic>
        <p:nvPicPr>
          <p:cNvPr id="180" name="download2.jpeg" descr="download2.jpeg"/>
          <p:cNvPicPr>
            <a:picLocks noChangeAspect="1"/>
          </p:cNvPicPr>
          <p:nvPr/>
        </p:nvPicPr>
        <p:blipFill>
          <a:blip r:embed="rId3">
            <a:extLst/>
          </a:blip>
          <a:stretch>
            <a:fillRect/>
          </a:stretch>
        </p:blipFill>
        <p:spPr>
          <a:xfrm>
            <a:off x="2305050" y="2608183"/>
            <a:ext cx="8394700" cy="52197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2" name="Class Diagram:"/>
          <p:cNvSpPr txBox="1"/>
          <p:nvPr/>
        </p:nvSpPr>
        <p:spPr>
          <a:xfrm>
            <a:off x="1043696" y="796861"/>
            <a:ext cx="3630524" cy="7317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lnSpc>
                <a:spcPct val="100000"/>
              </a:lnSpc>
              <a:defRPr spc="-38" sz="3800">
                <a:latin typeface="Graphik Semibold"/>
                <a:ea typeface="Graphik Semibold"/>
                <a:cs typeface="Graphik Semibold"/>
                <a:sym typeface="Graphik Semibold"/>
              </a:defRPr>
            </a:lvl1pPr>
          </a:lstStyle>
          <a:p>
            <a:pPr/>
            <a:r>
              <a:t>Class Diagram: </a:t>
            </a:r>
          </a:p>
        </p:txBody>
      </p:sp>
      <p:sp>
        <p:nvSpPr>
          <p:cNvPr id="183" name="Fig :  Describes the attributes and operations of a…"/>
          <p:cNvSpPr txBox="1"/>
          <p:nvPr/>
        </p:nvSpPr>
        <p:spPr>
          <a:xfrm>
            <a:off x="3436746" y="8513169"/>
            <a:ext cx="6131307" cy="82321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latin typeface="Canela Bold"/>
                <a:ea typeface="Canela Bold"/>
                <a:cs typeface="Canela Bold"/>
                <a:sym typeface="Canela Bold"/>
              </a:defRPr>
            </a:pPr>
            <a:r>
              <a:t>Fig :  Describes the attributes and operations of a </a:t>
            </a:r>
          </a:p>
          <a:p>
            <a:pPr algn="l">
              <a:defRPr sz="2000">
                <a:latin typeface="Canela Bold"/>
                <a:ea typeface="Canela Bold"/>
                <a:cs typeface="Canela Bold"/>
                <a:sym typeface="Canela Bold"/>
              </a:defRPr>
            </a:pPr>
            <a:r>
              <a:t>class and also the constraints  imposed on the system.</a:t>
            </a:r>
          </a:p>
        </p:txBody>
      </p:sp>
      <p:pic>
        <p:nvPicPr>
          <p:cNvPr id="184" name="download3-.jpg" descr="download3-.jpg"/>
          <p:cNvPicPr>
            <a:picLocks noChangeAspect="1"/>
          </p:cNvPicPr>
          <p:nvPr/>
        </p:nvPicPr>
        <p:blipFill>
          <a:blip r:embed="rId3">
            <a:extLst/>
          </a:blip>
          <a:stretch>
            <a:fillRect/>
          </a:stretch>
        </p:blipFill>
        <p:spPr>
          <a:xfrm>
            <a:off x="1251190" y="1588430"/>
            <a:ext cx="9995040" cy="686494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6" name="Activity Diagram:"/>
          <p:cNvSpPr txBox="1"/>
          <p:nvPr/>
        </p:nvSpPr>
        <p:spPr>
          <a:xfrm>
            <a:off x="373180" y="599156"/>
            <a:ext cx="5196079" cy="7317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lnSpc>
                <a:spcPct val="100000"/>
              </a:lnSpc>
              <a:defRPr spc="-38" sz="3800">
                <a:latin typeface="Graphik Semibold"/>
                <a:ea typeface="Graphik Semibold"/>
                <a:cs typeface="Graphik Semibold"/>
                <a:sym typeface="Graphik Semibold"/>
              </a:defRPr>
            </a:lvl1pPr>
          </a:lstStyle>
          <a:p>
            <a:pPr/>
            <a:r>
              <a:t>Deployment Diagram: </a:t>
            </a:r>
          </a:p>
        </p:txBody>
      </p:sp>
      <p:sp>
        <p:nvSpPr>
          <p:cNvPr id="187" name="Fig:  used to demonstrate the flow of control…"/>
          <p:cNvSpPr txBox="1"/>
          <p:nvPr/>
        </p:nvSpPr>
        <p:spPr>
          <a:xfrm>
            <a:off x="2584956" y="8675370"/>
            <a:ext cx="7618985" cy="4800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atin typeface="Canela Bold"/>
                <a:ea typeface="Canela Bold"/>
                <a:cs typeface="Canela Bold"/>
                <a:sym typeface="Canela Bold"/>
              </a:defRPr>
            </a:lvl1pPr>
          </a:lstStyle>
          <a:p>
            <a:pPr/>
            <a:r>
              <a:t>Fig: shows the physical architecture applied for the system to work.</a:t>
            </a:r>
          </a:p>
        </p:txBody>
      </p:sp>
      <p:pic>
        <p:nvPicPr>
          <p:cNvPr id="188" name="download5.png" descr="download5.png"/>
          <p:cNvPicPr>
            <a:picLocks noChangeAspect="1"/>
          </p:cNvPicPr>
          <p:nvPr/>
        </p:nvPicPr>
        <p:blipFill>
          <a:blip r:embed="rId3">
            <a:extLst/>
          </a:blip>
          <a:stretch>
            <a:fillRect/>
          </a:stretch>
        </p:blipFill>
        <p:spPr>
          <a:xfrm>
            <a:off x="1744083" y="1983306"/>
            <a:ext cx="8889907" cy="603969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43B"/>
      </a:accent3>
      <a:accent4>
        <a:srgbClr val="FFBD16"/>
      </a:accent4>
      <a:accent5>
        <a:srgbClr val="E22146"/>
      </a:accent5>
      <a:accent6>
        <a:srgbClr val="836BB7"/>
      </a:accent6>
      <a:hlink>
        <a:srgbClr val="0000FF"/>
      </a:hlink>
      <a:folHlink>
        <a:srgbClr val="FF00FF"/>
      </a:folHlink>
    </a:clrScheme>
    <a:fontScheme name="23_ClassicWhite">
      <a:majorFont>
        <a:latin typeface="Helvetica Neue"/>
        <a:ea typeface="Helvetica Neue"/>
        <a:cs typeface="Helvetica Neue"/>
      </a:majorFont>
      <a:minorFont>
        <a:latin typeface="Helvetica"/>
        <a:ea typeface="Helvetica"/>
        <a:cs typeface="Helvetica"/>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43B"/>
      </a:accent3>
      <a:accent4>
        <a:srgbClr val="FFBD16"/>
      </a:accent4>
      <a:accent5>
        <a:srgbClr val="E22146"/>
      </a:accent5>
      <a:accent6>
        <a:srgbClr val="836BB7"/>
      </a:accent6>
      <a:hlink>
        <a:srgbClr val="0000FF"/>
      </a:hlink>
      <a:folHlink>
        <a:srgbClr val="FF00FF"/>
      </a:folHlink>
    </a:clrScheme>
    <a:fontScheme name="23_ClassicWhite">
      <a:majorFont>
        <a:latin typeface="Helvetica Neue"/>
        <a:ea typeface="Helvetica Neue"/>
        <a:cs typeface="Helvetica Neue"/>
      </a:majorFont>
      <a:minorFont>
        <a:latin typeface="Helvetica"/>
        <a:ea typeface="Helvetica"/>
        <a:cs typeface="Helvetica"/>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9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