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26" r:id="rId6"/>
    <p:sldId id="259" r:id="rId7"/>
    <p:sldId id="257" r:id="rId8"/>
    <p:sldId id="261" r:id="rId9"/>
    <p:sldId id="258" r:id="rId10"/>
    <p:sldId id="263" r:id="rId11"/>
    <p:sldId id="264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40" autoAdjust="0"/>
  </p:normalViewPr>
  <p:slideViewPr>
    <p:cSldViewPr snapToGrid="0">
      <p:cViewPr>
        <p:scale>
          <a:sx n="50" d="100"/>
          <a:sy n="50" d="100"/>
        </p:scale>
        <p:origin x="1284" y="38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SPACESYNC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223436"/>
            <a:ext cx="3307882" cy="4634564"/>
          </a:xfrm>
        </p:spPr>
        <p:txBody>
          <a:bodyPr vert="horz" lIns="0" tIns="0" rIns="0" bIns="0" rtlCol="0" anchor="t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/>
              <a:t>Project overview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/>
              <a:t>Core features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/>
              <a:t>Technology stack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/>
              <a:t>Architecture overview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/>
              <a:t>Future enhancements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5687568" y="1435608"/>
            <a:ext cx="5897880" cy="397764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-1540041"/>
            <a:ext cx="10515600" cy="3705726"/>
          </a:xfrm>
          <a:noFill/>
        </p:spPr>
        <p:txBody>
          <a:bodyPr anchor="ctr" anchorCtr="0">
            <a:noAutofit/>
          </a:bodyPr>
          <a:lstStyle/>
          <a:p>
            <a:br>
              <a:rPr lang="en-US" dirty="0"/>
            </a:br>
            <a:r>
              <a:rPr lang="en-US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351EB-9E69-5D00-B957-FEDAD4408F8B}"/>
              </a:ext>
            </a:extLst>
          </p:cNvPr>
          <p:cNvSpPr txBox="1"/>
          <p:nvPr/>
        </p:nvSpPr>
        <p:spPr>
          <a:xfrm>
            <a:off x="673768" y="831719"/>
            <a:ext cx="10090485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To create a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web application for workspace management that integrates parking space Workspace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eventspace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 management.</a:t>
            </a:r>
          </a:p>
          <a:p>
            <a:pPr marL="158750" lvl="0" algn="l" rtl="0">
              <a:spcBef>
                <a:spcPts val="1200"/>
              </a:spcBef>
              <a:spcAft>
                <a:spcPts val="0"/>
              </a:spcAft>
              <a:buSzPts val="1100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2000" dirty="0"/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Optimize Space Utilization</a:t>
            </a:r>
          </a:p>
          <a:p>
            <a:pPr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· Enhance User Experience</a:t>
            </a:r>
          </a:p>
          <a:p>
            <a:pPr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· Facilitate Real-Time Availability Management</a:t>
            </a:r>
          </a:p>
          <a:p>
            <a:pPr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· Streamline Booking Processes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914400"/>
          </a:xfrm>
          <a:noFill/>
        </p:spPr>
        <p:txBody>
          <a:bodyPr anchor="b" anchorCtr="0"/>
          <a:lstStyle/>
          <a:p>
            <a:r>
              <a:rPr lang="en" sz="5400" b="1" dirty="0">
                <a:latin typeface="Roboto"/>
                <a:ea typeface="Roboto"/>
                <a:cs typeface="Roboto"/>
                <a:sym typeface="Roboto"/>
              </a:rPr>
              <a:t>Core Features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A878C-FF1D-AD3B-2499-E483F136DA0E}"/>
              </a:ext>
            </a:extLst>
          </p:cNvPr>
          <p:cNvSpPr txBox="1"/>
          <p:nvPr/>
        </p:nvSpPr>
        <p:spPr>
          <a:xfrm>
            <a:off x="1411705" y="2534652"/>
            <a:ext cx="980798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User Features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Reserve parking slot and workspace 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User can provide feedback and view his previous feedback and replies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User can track his past reservations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If the user is a manager then he can reserve 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eventspace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Admin Features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Admin can view the statistical data of reservations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Admin can update the user details like role.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lang="en-US" dirty="0"/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2197768"/>
            <a:ext cx="6217920" cy="3562952"/>
          </a:xfrm>
          <a:noFill/>
        </p:spPr>
        <p:txBody>
          <a:bodyPr>
            <a:norm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Charkra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UI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for UI</a:t>
            </a: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with Typescript for REST APIs.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IN" sz="20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IN" b="1" dirty="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 for document-based storage.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endParaRPr lang="en-IN" dirty="0">
              <a:latin typeface="Arial"/>
              <a:ea typeface="Arial"/>
              <a:cs typeface="Arial"/>
              <a:sym typeface="Arial"/>
            </a:endParaRPr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53" y="-962526"/>
            <a:ext cx="9577135" cy="3224463"/>
          </a:xfrm>
          <a:noFill/>
        </p:spPr>
        <p:txBody>
          <a:bodyPr anchor="ctr" anchorCtr="0"/>
          <a:lstStyle/>
          <a:p>
            <a:r>
              <a:rPr lang="en-US" dirty="0"/>
              <a:t> </a:t>
            </a:r>
            <a:r>
              <a:rPr lang="en" sz="5400" b="1" dirty="0">
                <a:latin typeface="Roboto"/>
                <a:ea typeface="Roboto"/>
                <a:cs typeface="Roboto"/>
                <a:sym typeface="Roboto"/>
              </a:rPr>
              <a:t>Architecture Overview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B1F71-964F-ED11-3F3A-2DAC9556BC06}"/>
              </a:ext>
            </a:extLst>
          </p:cNvPr>
          <p:cNvSpPr txBox="1"/>
          <p:nvPr/>
        </p:nvSpPr>
        <p:spPr>
          <a:xfrm>
            <a:off x="2069432" y="1058920"/>
            <a:ext cx="707456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MERN Stack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React (Frontend), Express + Node.js (Backend), MongoDB (Database).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User Service, Feedback service , parking service , workspace 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ervice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eventspace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service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User and admin authentication using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jwt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and role-based access control.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6;p21">
            <a:extLst>
              <a:ext uri="{FF2B5EF4-FFF2-40B4-BE49-F238E27FC236}">
                <a16:creationId xmlns:a16="http://schemas.microsoft.com/office/drawing/2014/main" id="{EFE6FD47-B460-3CE6-CF3B-863EC86205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021" y="721895"/>
            <a:ext cx="10331116" cy="5422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" sz="3200" b="1" dirty="0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C2906-7672-E3B3-7630-C49355C32D29}"/>
              </a:ext>
            </a:extLst>
          </p:cNvPr>
          <p:cNvSpPr txBox="1"/>
          <p:nvPr/>
        </p:nvSpPr>
        <p:spPr>
          <a:xfrm>
            <a:off x="962526" y="1786406"/>
            <a:ext cx="818147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Integrating security functionality for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parkingspace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management.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hancing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eventspace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booking based on time duration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Enabling the workspace booking for multiple days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Enable admin to visualize the reservation data of multiple days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{21E910EC-2739-4EB4-8830-639BBAC560F8}tf67061901_win32</Template>
  <TotalTime>287</TotalTime>
  <Words>239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Daytona Condensed Light</vt:lpstr>
      <vt:lpstr>Posterama</vt:lpstr>
      <vt:lpstr>Roboto</vt:lpstr>
      <vt:lpstr>Custom</vt:lpstr>
      <vt:lpstr>SPACESYNC</vt:lpstr>
      <vt:lpstr>agenda</vt:lpstr>
      <vt:lpstr> Project overview</vt:lpstr>
      <vt:lpstr>Core Features</vt:lpstr>
      <vt:lpstr>Technology Stack</vt:lpstr>
      <vt:lpstr> Architecture Overview</vt:lpstr>
      <vt:lpstr>PowerPoint Presentation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SPACESYNC</dc:title>
  <dc:creator>Dhanush Dhanapal(UST,IN)</dc:creator>
  <cp:lastModifiedBy>Deekshith Gowda(UST,IN)</cp:lastModifiedBy>
  <cp:revision>2</cp:revision>
  <dcterms:created xsi:type="dcterms:W3CDTF">2024-11-06T03:44:04Z</dcterms:created>
  <dcterms:modified xsi:type="dcterms:W3CDTF">2024-11-06T08:50:28Z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