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7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907" autoAdjust="0"/>
  </p:normalViewPr>
  <p:slideViewPr>
    <p:cSldViewPr snapToGrid="0">
      <p:cViewPr>
        <p:scale>
          <a:sx n="68" d="100"/>
          <a:sy n="68" d="100"/>
        </p:scale>
        <p:origin x="32"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9E163-607E-4EF6-9B22-A536ED1D8925}" type="datetimeFigureOut">
              <a:rPr lang="en-US" smtClean="0"/>
              <a:t>4/19/2019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CCF09A-2349-4300-8804-181FADEA6402}" type="slidenum">
              <a:rPr lang="en-US" smtClean="0"/>
              <a:t>‹#›</a:t>
            </a:fld>
            <a:endParaRPr lang="en-US"/>
          </a:p>
        </p:txBody>
      </p:sp>
    </p:spTree>
    <p:extLst>
      <p:ext uri="{BB962C8B-B14F-4D97-AF65-F5344CB8AC3E}">
        <p14:creationId xmlns:p14="http://schemas.microsoft.com/office/powerpoint/2010/main" val="2361916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1514158060"/>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Black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itle 1"/>
          <p:cNvSpPr>
            <a:spLocks noGrp="1"/>
          </p:cNvSpPr>
          <p:nvPr>
            <p:ph type="title"/>
          </p:nvPr>
        </p:nvSpPr>
        <p:spPr>
          <a:xfrm>
            <a:off x="469900" y="804672"/>
            <a:ext cx="3627438" cy="1995802"/>
          </a:xfrm>
        </p:spPr>
        <p:txBody>
          <a:bodyPr vert="horz" lIns="0" tIns="45720" rIns="0" bIns="0" rtlCol="0" anchor="t" anchorCtr="0">
            <a:noAutofit/>
          </a:bodyPr>
          <a:lstStyle>
            <a:lvl1pPr>
              <a:lnSpc>
                <a:spcPct val="90000"/>
              </a:lnSpc>
              <a:defRPr lang="en-US" sz="3600" spc="-75" dirty="0">
                <a:solidFill>
                  <a:schemeClr val="bg1"/>
                </a:solidFill>
                <a:latin typeface="+mj-lt"/>
              </a:defRPr>
            </a:lvl1pPr>
          </a:lstStyle>
          <a:p>
            <a:pPr lvl="0" defTabSz="685800">
              <a:lnSpc>
                <a:spcPct val="85000"/>
              </a:lnSpc>
            </a:pPr>
            <a:r>
              <a:rPr lang="en-US" dirty="0"/>
              <a:t>Click to edit Master title style</a:t>
            </a:r>
          </a:p>
        </p:txBody>
      </p:sp>
      <p:sp>
        <p:nvSpPr>
          <p:cNvPr id="4" name="Text Placeholder 4"/>
          <p:cNvSpPr>
            <a:spLocks noGrp="1"/>
          </p:cNvSpPr>
          <p:nvPr>
            <p:ph type="body" sz="quarter" idx="16" hasCustomPrompt="1"/>
          </p:nvPr>
        </p:nvSpPr>
        <p:spPr>
          <a:xfrm>
            <a:off x="469901" y="2743200"/>
            <a:ext cx="3627438" cy="1169988"/>
          </a:xfrm>
        </p:spPr>
        <p:txBody>
          <a:bodyPr/>
          <a:lstStyle>
            <a:lvl1pPr marL="0" indent="0">
              <a:lnSpc>
                <a:spcPct val="130000"/>
              </a:lnSpc>
              <a:buNone/>
              <a:defRPr sz="1400"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50178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Teal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itle 1"/>
          <p:cNvSpPr>
            <a:spLocks noGrp="1"/>
          </p:cNvSpPr>
          <p:nvPr>
            <p:ph type="title"/>
          </p:nvPr>
        </p:nvSpPr>
        <p:spPr>
          <a:xfrm>
            <a:off x="469900" y="804672"/>
            <a:ext cx="3627438" cy="1995802"/>
          </a:xfrm>
        </p:spPr>
        <p:txBody>
          <a:bodyPr vert="horz" lIns="0" tIns="45720" rIns="0" bIns="0" rtlCol="0" anchor="t" anchorCtr="0">
            <a:noAutofit/>
          </a:bodyPr>
          <a:lstStyle>
            <a:lvl1pPr>
              <a:lnSpc>
                <a:spcPct val="90000"/>
              </a:lnSpc>
              <a:defRPr lang="en-US" sz="3600" spc="-75" dirty="0">
                <a:solidFill>
                  <a:schemeClr val="bg1"/>
                </a:solidFill>
                <a:latin typeface="+mj-lt"/>
              </a:defRPr>
            </a:lvl1pPr>
          </a:lstStyle>
          <a:p>
            <a:pPr lvl="0" defTabSz="685800">
              <a:lnSpc>
                <a:spcPct val="85000"/>
              </a:lnSpc>
            </a:pPr>
            <a:r>
              <a:rPr lang="en-US" dirty="0"/>
              <a:t>Click to edit Master title style</a:t>
            </a:r>
          </a:p>
        </p:txBody>
      </p:sp>
      <p:sp>
        <p:nvSpPr>
          <p:cNvPr id="4" name="Text Placeholder 4"/>
          <p:cNvSpPr>
            <a:spLocks noGrp="1"/>
          </p:cNvSpPr>
          <p:nvPr>
            <p:ph type="body" sz="quarter" idx="16" hasCustomPrompt="1"/>
          </p:nvPr>
        </p:nvSpPr>
        <p:spPr>
          <a:xfrm>
            <a:off x="469901" y="2743200"/>
            <a:ext cx="3627438" cy="1169988"/>
          </a:xfrm>
        </p:spPr>
        <p:txBody>
          <a:bodyPr/>
          <a:lstStyle>
            <a:lvl1pPr marL="0" indent="0">
              <a:lnSpc>
                <a:spcPct val="130000"/>
              </a:lnSpc>
              <a:buNone/>
              <a:defRPr sz="1400"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61011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 Blue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itle 1"/>
          <p:cNvSpPr>
            <a:spLocks noGrp="1"/>
          </p:cNvSpPr>
          <p:nvPr>
            <p:ph type="title"/>
          </p:nvPr>
        </p:nvSpPr>
        <p:spPr>
          <a:xfrm>
            <a:off x="469900" y="804672"/>
            <a:ext cx="3627438" cy="1995802"/>
          </a:xfrm>
        </p:spPr>
        <p:txBody>
          <a:bodyPr vert="horz" lIns="0" tIns="45720" rIns="0" bIns="0" rtlCol="0" anchor="t" anchorCtr="0">
            <a:noAutofit/>
          </a:bodyPr>
          <a:lstStyle>
            <a:lvl1pPr>
              <a:lnSpc>
                <a:spcPct val="90000"/>
              </a:lnSpc>
              <a:defRPr lang="en-US" sz="3600" spc="-75" dirty="0">
                <a:solidFill>
                  <a:schemeClr val="bg1"/>
                </a:solidFill>
                <a:latin typeface="+mj-lt"/>
              </a:defRPr>
            </a:lvl1pPr>
          </a:lstStyle>
          <a:p>
            <a:pPr lvl="0" defTabSz="685800">
              <a:lnSpc>
                <a:spcPct val="85000"/>
              </a:lnSpc>
            </a:pPr>
            <a:r>
              <a:rPr lang="en-US" dirty="0"/>
              <a:t>Click to edit Master title style</a:t>
            </a:r>
          </a:p>
        </p:txBody>
      </p:sp>
      <p:sp>
        <p:nvSpPr>
          <p:cNvPr id="4" name="Text Placeholder 4"/>
          <p:cNvSpPr>
            <a:spLocks noGrp="1"/>
          </p:cNvSpPr>
          <p:nvPr>
            <p:ph type="body" sz="quarter" idx="16" hasCustomPrompt="1"/>
          </p:nvPr>
        </p:nvSpPr>
        <p:spPr>
          <a:xfrm>
            <a:off x="469901" y="2743200"/>
            <a:ext cx="3627438" cy="1169988"/>
          </a:xfrm>
        </p:spPr>
        <p:txBody>
          <a:bodyPr/>
          <a:lstStyle>
            <a:lvl1pPr marL="0" indent="0">
              <a:lnSpc>
                <a:spcPct val="130000"/>
              </a:lnSpc>
              <a:buNone/>
              <a:defRPr sz="1400"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750237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Navy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chemeClr val="accent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itle 1"/>
          <p:cNvSpPr>
            <a:spLocks noGrp="1"/>
          </p:cNvSpPr>
          <p:nvPr>
            <p:ph type="title"/>
          </p:nvPr>
        </p:nvSpPr>
        <p:spPr>
          <a:xfrm>
            <a:off x="469900" y="804672"/>
            <a:ext cx="3627438" cy="1995802"/>
          </a:xfrm>
        </p:spPr>
        <p:txBody>
          <a:bodyPr vert="horz" lIns="0" tIns="45720" rIns="0" bIns="0" rtlCol="0" anchor="t" anchorCtr="0">
            <a:noAutofit/>
          </a:bodyPr>
          <a:lstStyle>
            <a:lvl1pPr>
              <a:lnSpc>
                <a:spcPct val="90000"/>
              </a:lnSpc>
              <a:defRPr lang="en-US" sz="3600" spc="-75" dirty="0">
                <a:solidFill>
                  <a:schemeClr val="bg1"/>
                </a:solidFill>
                <a:latin typeface="+mj-lt"/>
              </a:defRPr>
            </a:lvl1pPr>
          </a:lstStyle>
          <a:p>
            <a:pPr lvl="0" defTabSz="685800">
              <a:lnSpc>
                <a:spcPct val="85000"/>
              </a:lnSpc>
            </a:pPr>
            <a:r>
              <a:rPr lang="en-US" dirty="0"/>
              <a:t>Click to edit Master title style</a:t>
            </a:r>
          </a:p>
        </p:txBody>
      </p:sp>
      <p:sp>
        <p:nvSpPr>
          <p:cNvPr id="4" name="Text Placeholder 4"/>
          <p:cNvSpPr>
            <a:spLocks noGrp="1"/>
          </p:cNvSpPr>
          <p:nvPr>
            <p:ph type="body" sz="quarter" idx="16" hasCustomPrompt="1"/>
          </p:nvPr>
        </p:nvSpPr>
        <p:spPr>
          <a:xfrm>
            <a:off x="469901" y="2743200"/>
            <a:ext cx="3627438" cy="1169988"/>
          </a:xfrm>
        </p:spPr>
        <p:txBody>
          <a:bodyPr/>
          <a:lstStyle>
            <a:lvl1pPr marL="0" indent="0">
              <a:lnSpc>
                <a:spcPct val="130000"/>
              </a:lnSpc>
              <a:buNone/>
              <a:defRPr sz="1400"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631349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1/3 Navy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itle 1"/>
          <p:cNvSpPr>
            <a:spLocks noGrp="1"/>
          </p:cNvSpPr>
          <p:nvPr>
            <p:ph type="title"/>
          </p:nvPr>
        </p:nvSpPr>
        <p:spPr>
          <a:xfrm>
            <a:off x="469900" y="804672"/>
            <a:ext cx="3627438" cy="1995802"/>
          </a:xfrm>
        </p:spPr>
        <p:txBody>
          <a:bodyPr vert="horz" lIns="0" tIns="45720" rIns="0" bIns="0" rtlCol="0" anchor="t" anchorCtr="0">
            <a:noAutofit/>
          </a:bodyPr>
          <a:lstStyle>
            <a:lvl1pPr>
              <a:lnSpc>
                <a:spcPct val="90000"/>
              </a:lnSpc>
              <a:defRPr lang="en-US" sz="3600" spc="-75" dirty="0">
                <a:solidFill>
                  <a:schemeClr val="bg1"/>
                </a:solidFill>
                <a:latin typeface="+mj-lt"/>
              </a:defRPr>
            </a:lvl1pPr>
          </a:lstStyle>
          <a:p>
            <a:pPr lvl="0" defTabSz="685800">
              <a:lnSpc>
                <a:spcPct val="85000"/>
              </a:lnSpc>
            </a:pPr>
            <a:r>
              <a:rPr lang="en-US" dirty="0"/>
              <a:t>Click to edit Master title style</a:t>
            </a:r>
          </a:p>
        </p:txBody>
      </p:sp>
      <p:sp>
        <p:nvSpPr>
          <p:cNvPr id="4" name="Text Placeholder 4"/>
          <p:cNvSpPr>
            <a:spLocks noGrp="1"/>
          </p:cNvSpPr>
          <p:nvPr>
            <p:ph type="body" sz="quarter" idx="16" hasCustomPrompt="1"/>
          </p:nvPr>
        </p:nvSpPr>
        <p:spPr>
          <a:xfrm>
            <a:off x="469901" y="2743200"/>
            <a:ext cx="3627438" cy="1169988"/>
          </a:xfrm>
        </p:spPr>
        <p:txBody>
          <a:bodyPr/>
          <a:lstStyle>
            <a:lvl1pPr marL="0" indent="0">
              <a:lnSpc>
                <a:spcPct val="130000"/>
              </a:lnSpc>
              <a:buNone/>
              <a:defRPr sz="1400"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59043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Divider 1/3 blue">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7915275" cy="6857999"/>
          </a:xfrm>
          <a:noFill/>
        </p:spPr>
        <p:txBody>
          <a:bodyPr anchor="ctr"/>
          <a:lstStyle>
            <a:lvl1pPr marL="0" indent="0" algn="ctr">
              <a:buNone/>
              <a:defRPr>
                <a:solidFill>
                  <a:schemeClr val="accent6"/>
                </a:solidFill>
              </a:defRPr>
            </a:lvl1pPr>
          </a:lstStyle>
          <a:p>
            <a:r>
              <a:rPr lang="en-US" dirty="0"/>
              <a:t>Click icon to add picture</a:t>
            </a:r>
          </a:p>
        </p:txBody>
      </p:sp>
      <p:sp>
        <p:nvSpPr>
          <p:cNvPr id="3" name="Title 1"/>
          <p:cNvSpPr>
            <a:spLocks noGrp="1"/>
          </p:cNvSpPr>
          <p:nvPr>
            <p:ph type="title" hasCustomPrompt="1"/>
          </p:nvPr>
        </p:nvSpPr>
        <p:spPr>
          <a:xfrm>
            <a:off x="7915274" y="1"/>
            <a:ext cx="4276725" cy="6857998"/>
          </a:xfrm>
          <a:solidFill>
            <a:srgbClr val="0076A8"/>
          </a:solidFill>
        </p:spPr>
        <p:txBody>
          <a:bodyPr vert="horz" lIns="365760" tIns="365760" rIns="365760" bIns="2926080" rtlCol="0" anchor="b" anchorCtr="0">
            <a:noAutofit/>
          </a:bodyPr>
          <a:lstStyle>
            <a:lvl1pPr>
              <a:lnSpc>
                <a:spcPct val="90000"/>
              </a:lnSpc>
              <a:defRPr lang="en-US" sz="6000" b="0" baseline="0" dirty="0">
                <a:solidFill>
                  <a:schemeClr val="bg1"/>
                </a:solidFill>
                <a:latin typeface="+mj-lt"/>
              </a:defRPr>
            </a:lvl1pPr>
          </a:lstStyle>
          <a:p>
            <a:pPr lvl="0">
              <a:lnSpc>
                <a:spcPct val="85000"/>
              </a:lnSpc>
            </a:pPr>
            <a:r>
              <a:rPr lang="en-US" dirty="0"/>
              <a:t>Click to edit Title</a:t>
            </a:r>
          </a:p>
        </p:txBody>
      </p:sp>
    </p:spTree>
    <p:extLst>
      <p:ext uri="{BB962C8B-B14F-4D97-AF65-F5344CB8AC3E}">
        <p14:creationId xmlns:p14="http://schemas.microsoft.com/office/powerpoint/2010/main" val="2661137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Divider 1/3 green">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7915275" cy="6857999"/>
          </a:xfrm>
          <a:noFill/>
        </p:spPr>
        <p:txBody>
          <a:bodyPr anchor="ctr"/>
          <a:lstStyle>
            <a:lvl1pPr marL="0" indent="0" algn="ctr">
              <a:buNone/>
              <a:defRPr>
                <a:solidFill>
                  <a:schemeClr val="accent6"/>
                </a:solidFill>
              </a:defRPr>
            </a:lvl1pPr>
          </a:lstStyle>
          <a:p>
            <a:r>
              <a:rPr lang="en-US" dirty="0"/>
              <a:t>Click icon to add picture</a:t>
            </a:r>
          </a:p>
        </p:txBody>
      </p:sp>
      <p:sp>
        <p:nvSpPr>
          <p:cNvPr id="3" name="Title 1"/>
          <p:cNvSpPr>
            <a:spLocks noGrp="1"/>
          </p:cNvSpPr>
          <p:nvPr>
            <p:ph type="title" hasCustomPrompt="1"/>
          </p:nvPr>
        </p:nvSpPr>
        <p:spPr>
          <a:xfrm>
            <a:off x="7915274" y="1"/>
            <a:ext cx="4276725" cy="6857998"/>
          </a:xfrm>
          <a:solidFill>
            <a:srgbClr val="43B02A"/>
          </a:solidFill>
        </p:spPr>
        <p:txBody>
          <a:bodyPr vert="horz" lIns="365760" tIns="365760" rIns="365760" bIns="2926080" rtlCol="0" anchor="b" anchorCtr="0">
            <a:noAutofit/>
          </a:bodyPr>
          <a:lstStyle>
            <a:lvl1pPr>
              <a:lnSpc>
                <a:spcPct val="90000"/>
              </a:lnSpc>
              <a:defRPr lang="en-US" sz="6000" b="0" baseline="0" dirty="0">
                <a:solidFill>
                  <a:schemeClr val="bg1"/>
                </a:solidFill>
                <a:latin typeface="+mj-lt"/>
              </a:defRPr>
            </a:lvl1pPr>
          </a:lstStyle>
          <a:p>
            <a:pPr lvl="0">
              <a:lnSpc>
                <a:spcPct val="85000"/>
              </a:lnSpc>
            </a:pPr>
            <a:r>
              <a:rPr lang="en-US" dirty="0"/>
              <a:t>Click to edit Title</a:t>
            </a:r>
          </a:p>
        </p:txBody>
      </p:sp>
    </p:spTree>
    <p:extLst>
      <p:ext uri="{BB962C8B-B14F-4D97-AF65-F5344CB8AC3E}">
        <p14:creationId xmlns:p14="http://schemas.microsoft.com/office/powerpoint/2010/main" val="4074744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1/3 Black">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7915275" cy="6857999"/>
          </a:xfrm>
          <a:noFill/>
        </p:spPr>
        <p:txBody>
          <a:bodyPr anchor="ctr"/>
          <a:lstStyle>
            <a:lvl1pPr marL="0" indent="0" algn="ctr">
              <a:buNone/>
              <a:defRPr>
                <a:solidFill>
                  <a:schemeClr val="accent6"/>
                </a:solidFill>
              </a:defRPr>
            </a:lvl1pPr>
          </a:lstStyle>
          <a:p>
            <a:r>
              <a:rPr lang="en-US" dirty="0"/>
              <a:t>Click icon to add picture</a:t>
            </a:r>
          </a:p>
        </p:txBody>
      </p:sp>
      <p:sp>
        <p:nvSpPr>
          <p:cNvPr id="3" name="Title 1"/>
          <p:cNvSpPr>
            <a:spLocks noGrp="1"/>
          </p:cNvSpPr>
          <p:nvPr>
            <p:ph type="title" hasCustomPrompt="1"/>
          </p:nvPr>
        </p:nvSpPr>
        <p:spPr>
          <a:xfrm>
            <a:off x="7915274" y="1"/>
            <a:ext cx="4276725" cy="6857998"/>
          </a:xfrm>
          <a:solidFill>
            <a:schemeClr val="tx1"/>
          </a:solidFill>
        </p:spPr>
        <p:txBody>
          <a:bodyPr vert="horz" lIns="365760" tIns="365760" rIns="365760" bIns="2926080" rtlCol="0" anchor="b" anchorCtr="0">
            <a:noAutofit/>
          </a:bodyPr>
          <a:lstStyle>
            <a:lvl1pPr>
              <a:lnSpc>
                <a:spcPct val="90000"/>
              </a:lnSpc>
              <a:defRPr lang="en-US" sz="6000" b="0" baseline="0" dirty="0">
                <a:solidFill>
                  <a:schemeClr val="bg1"/>
                </a:solidFill>
                <a:latin typeface="+mj-lt"/>
              </a:defRPr>
            </a:lvl1pPr>
          </a:lstStyle>
          <a:p>
            <a:pPr lvl="0">
              <a:lnSpc>
                <a:spcPct val="85000"/>
              </a:lnSpc>
            </a:pPr>
            <a:r>
              <a:rPr lang="en-US" dirty="0"/>
              <a:t>Click to edit Title</a:t>
            </a:r>
          </a:p>
        </p:txBody>
      </p:sp>
    </p:spTree>
    <p:extLst>
      <p:ext uri="{BB962C8B-B14F-4D97-AF65-F5344CB8AC3E}">
        <p14:creationId xmlns:p14="http://schemas.microsoft.com/office/powerpoint/2010/main" val="1590934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tx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812ECC-7C16-4002-BA8A-A367D2A6B62F}"/>
              </a:ext>
            </a:extLst>
          </p:cNvPr>
          <p:cNvSpPr>
            <a:spLocks noGrp="1"/>
          </p:cNvSpPr>
          <p:nvPr>
            <p:ph type="body" sz="quarter" idx="10" hasCustomPrompt="1"/>
          </p:nvPr>
        </p:nvSpPr>
        <p:spPr>
          <a:xfrm>
            <a:off x="4278313" y="1017588"/>
            <a:ext cx="7443787" cy="3150999"/>
          </a:xfrm>
        </p:spPr>
        <p:txBody>
          <a:bodyPr anchor="b"/>
          <a:lstStyle>
            <a:lvl1pPr>
              <a:defRPr sz="5400" spc="-150">
                <a:solidFill>
                  <a:schemeClr val="bg1"/>
                </a:solidFill>
                <a:latin typeface="+mj-lt"/>
              </a:defRPr>
            </a:lvl1pPr>
            <a:lvl2pPr>
              <a:defRPr sz="28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en-US" dirty="0"/>
              <a:t>Closing text here.</a:t>
            </a:r>
          </a:p>
        </p:txBody>
      </p:sp>
      <p:grpSp>
        <p:nvGrpSpPr>
          <p:cNvPr id="20" name="Group 19">
            <a:extLst>
              <a:ext uri="{FF2B5EF4-FFF2-40B4-BE49-F238E27FC236}">
                <a16:creationId xmlns:a16="http://schemas.microsoft.com/office/drawing/2014/main" id="{D088A566-86DC-EF42-85F3-E405DD83D7BB}"/>
              </a:ext>
            </a:extLst>
          </p:cNvPr>
          <p:cNvGrpSpPr>
            <a:grpSpLocks noChangeAspect="1"/>
          </p:cNvGrpSpPr>
          <p:nvPr userDrawn="1"/>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AC62E894-F2B0-7F40-B99B-6EE15933367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a:extLst>
                <a:ext uri="{FF2B5EF4-FFF2-40B4-BE49-F238E27FC236}">
                  <a16:creationId xmlns:a16="http://schemas.microsoft.com/office/drawing/2014/main" id="{EC8F78BA-24E4-9E4F-A42A-E6D6C7CC8F18}"/>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7">
              <a:extLst>
                <a:ext uri="{FF2B5EF4-FFF2-40B4-BE49-F238E27FC236}">
                  <a16:creationId xmlns:a16="http://schemas.microsoft.com/office/drawing/2014/main" id="{60D5EC31-80DE-C244-8562-91F6EEF44C22}"/>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8">
              <a:extLst>
                <a:ext uri="{FF2B5EF4-FFF2-40B4-BE49-F238E27FC236}">
                  <a16:creationId xmlns:a16="http://schemas.microsoft.com/office/drawing/2014/main" id="{A5A54AEA-20F7-9A42-B6B7-7C4F0A2EE027}"/>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9">
              <a:extLst>
                <a:ext uri="{FF2B5EF4-FFF2-40B4-BE49-F238E27FC236}">
                  <a16:creationId xmlns:a16="http://schemas.microsoft.com/office/drawing/2014/main" id="{49EAE557-62A6-7845-BC20-F9CD1365B204}"/>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Rectangle 10">
              <a:extLst>
                <a:ext uri="{FF2B5EF4-FFF2-40B4-BE49-F238E27FC236}">
                  <a16:creationId xmlns:a16="http://schemas.microsoft.com/office/drawing/2014/main" id="{6E3772BB-85A4-D64A-B08B-89D3CEDC868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a:extLst>
                <a:ext uri="{FF2B5EF4-FFF2-40B4-BE49-F238E27FC236}">
                  <a16:creationId xmlns:a16="http://schemas.microsoft.com/office/drawing/2014/main" id="{DCA47903-9870-D544-A2EA-39435FF03AD0}"/>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2">
              <a:extLst>
                <a:ext uri="{FF2B5EF4-FFF2-40B4-BE49-F238E27FC236}">
                  <a16:creationId xmlns:a16="http://schemas.microsoft.com/office/drawing/2014/main" id="{D553E05E-9F35-5B4A-8A41-74E263A57B0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3">
              <a:extLst>
                <a:ext uri="{FF2B5EF4-FFF2-40B4-BE49-F238E27FC236}">
                  <a16:creationId xmlns:a16="http://schemas.microsoft.com/office/drawing/2014/main" id="{666C6C1B-AC80-8749-BC63-60BBA36F7814}"/>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4">
              <a:extLst>
                <a:ext uri="{FF2B5EF4-FFF2-40B4-BE49-F238E27FC236}">
                  <a16:creationId xmlns:a16="http://schemas.microsoft.com/office/drawing/2014/main" id="{4E34FCC7-000E-9F4F-A097-FA2189AD8FBB}"/>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15" name="Rectangle 14"/>
          <p:cNvSpPr/>
          <p:nvPr userDrawn="1"/>
        </p:nvSpPr>
        <p:spPr>
          <a:xfrm>
            <a:off x="394637" y="5561420"/>
            <a:ext cx="9421716" cy="954107"/>
          </a:xfrm>
          <a:prstGeom prst="rect">
            <a:avLst/>
          </a:prstGeom>
        </p:spPr>
        <p:txBody>
          <a:bodyPr wrap="square">
            <a:spAutoFit/>
          </a:bodyPr>
          <a:lstStyle/>
          <a:p>
            <a:r>
              <a:rPr lang="en-US" sz="800" dirty="0">
                <a:solidFill>
                  <a:schemeClr val="bg1"/>
                </a:solidFill>
                <a:latin typeface="Verdana" panose="020B0604030504040204" pitchFamily="34" charset="0"/>
                <a:ea typeface="Verdana" panose="020B0604030504040204" pitchFamily="34" charset="0"/>
                <a:cs typeface="Verdana" panose="020B0604030504040204" pitchFamily="34" charset="0"/>
              </a:rPr>
              <a:t>As used in this document, “Deloitte Risk and Financial Advisory” means Deloitte &amp; Touche LLP, which provides audit and risk advisory services; Deloitte Financial Advisory Services LLP, which provides forensic, dispute, and other consulting services; and its affiliate, Deloitte Transactions and Business Analytics LLP, which provides a wide range of advisory and analytics services. These entities are separate subsidiaries of Deloitte LLP.  Please see www.deloitte.com/us/about for a detailed description of our legal structure. Certain services may not be available to attest clients under the rules and regulations of public accounting.</a:t>
            </a:r>
          </a:p>
          <a:p>
            <a:endParaRPr lang="en-US" sz="8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endParaRPr lang="en-US" sz="80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r>
              <a:rPr lang="en-US" sz="80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Deloitte Development LLC. All rights reserved.</a:t>
            </a:r>
            <a:endParaRPr lang="en-US" sz="80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p:cNvSpPr/>
          <p:nvPr userDrawn="1"/>
        </p:nvSpPr>
        <p:spPr>
          <a:xfrm>
            <a:off x="394637" y="4526518"/>
            <a:ext cx="9421716" cy="1015663"/>
          </a:xfrm>
          <a:prstGeom prst="rect">
            <a:avLst/>
          </a:prstGeom>
        </p:spPr>
        <p:txBody>
          <a:bodyPr wrap="square">
            <a:spAutoFit/>
          </a:bodyPr>
          <a:lstStyle/>
          <a:p>
            <a:r>
              <a:rPr lang="en-US" sz="1000" dirty="0">
                <a:solidFill>
                  <a:schemeClr val="bg1"/>
                </a:solidFill>
                <a:latin typeface="Verdana" panose="020B0604030504040204" pitchFamily="34" charset="0"/>
                <a:ea typeface="Verdana" panose="020B0604030504040204" pitchFamily="34" charset="0"/>
                <a:cs typeface="Verdana" panose="020B0604030504040204" pitchFamily="34" charset="0"/>
              </a:rPr>
              <a:t>This publication contains general information only and Deloitte Risk and Financial Advisory is not, by means of this publication, rendering accounting, business, financial, investment, legal, tax, or other professional advice or services. This publication is not a substitute for such professional advice or services, nor should it be used as a basis for any decision or action that may affect your business. Before making any decision or taking any action that may affect your business, you should consult a qualified professional advisor.</a:t>
            </a:r>
          </a:p>
          <a:p>
            <a:endParaRPr lang="en-US" sz="10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1000" dirty="0">
                <a:solidFill>
                  <a:schemeClr val="bg1"/>
                </a:solidFill>
                <a:latin typeface="Verdana" panose="020B0604030504040204" pitchFamily="34" charset="0"/>
                <a:ea typeface="Verdana" panose="020B0604030504040204" pitchFamily="34" charset="0"/>
                <a:cs typeface="Verdana" panose="020B0604030504040204" pitchFamily="34" charset="0"/>
              </a:rPr>
              <a:t>Deloitte Risk and Financial Advisory shall not be responsible for any loss sustained by any person who relies on this publication. </a:t>
            </a:r>
          </a:p>
        </p:txBody>
      </p:sp>
    </p:spTree>
    <p:extLst>
      <p:ext uri="{BB962C8B-B14F-4D97-AF65-F5344CB8AC3E}">
        <p14:creationId xmlns:p14="http://schemas.microsoft.com/office/powerpoint/2010/main" val="1956642620"/>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rgbClr val="A0DCFF"/>
        </a:solidFill>
        <a:effectLst/>
      </p:bgPr>
    </p:bg>
    <p:spTree>
      <p:nvGrpSpPr>
        <p:cNvPr id="1" name=""/>
        <p:cNvGrpSpPr/>
        <p:nvPr/>
      </p:nvGrpSpPr>
      <p:grpSpPr>
        <a:xfrm>
          <a:off x="0" y="0"/>
          <a:ext cx="0" cy="0"/>
          <a:chOff x="0" y="0"/>
          <a:chExt cx="0" cy="0"/>
        </a:xfrm>
      </p:grpSpPr>
      <p:sp>
        <p:nvSpPr>
          <p:cNvPr id="3" name="TextBox 2"/>
          <p:cNvSpPr txBox="1"/>
          <p:nvPr userDrawn="1"/>
        </p:nvSpPr>
        <p:spPr>
          <a:xfrm>
            <a:off x="2878634" y="1217629"/>
            <a:ext cx="6434732" cy="4339650"/>
          </a:xfrm>
          <a:prstGeom prst="rect">
            <a:avLst/>
          </a:prstGeom>
          <a:noFill/>
        </p:spPr>
        <p:txBody>
          <a:bodyPr wrap="square" rtlCol="0">
            <a:spAutoFit/>
          </a:bodyPr>
          <a:lstStyle/>
          <a:p>
            <a:pPr algn="ctr"/>
            <a:r>
              <a:rPr lang="en-US" sz="9600" b="0" dirty="0">
                <a:solidFill>
                  <a:schemeClr val="tx1"/>
                </a:solidFill>
                <a:latin typeface="+mj-lt"/>
              </a:rPr>
              <a:t>Do not use this</a:t>
            </a:r>
            <a:r>
              <a:rPr lang="en-US" sz="9600" b="0" baseline="0" dirty="0">
                <a:solidFill>
                  <a:schemeClr val="tx1"/>
                </a:solidFill>
                <a:latin typeface="+mj-lt"/>
              </a:rPr>
              <a:t> layout</a:t>
            </a:r>
          </a:p>
          <a:p>
            <a:pPr algn="ctr"/>
            <a:endParaRPr lang="en-US" sz="2800" b="1" baseline="0" dirty="0">
              <a:solidFill>
                <a:schemeClr val="tx1"/>
              </a:solidFill>
              <a:latin typeface="+mj-lt"/>
            </a:endParaRPr>
          </a:p>
          <a:p>
            <a:pPr algn="ctr"/>
            <a:r>
              <a:rPr lang="en-US" sz="2800" b="0" baseline="0" dirty="0">
                <a:solidFill>
                  <a:schemeClr val="tx1"/>
                </a:solidFill>
                <a:latin typeface="+mn-lt"/>
              </a:rPr>
              <a:t>Delete any master slides that occur after this layout</a:t>
            </a:r>
            <a:endParaRPr lang="en-US" sz="2800" b="0" dirty="0">
              <a:solidFill>
                <a:schemeClr val="tx1"/>
              </a:solidFill>
              <a:latin typeface="+mn-lt"/>
            </a:endParaRPr>
          </a:p>
        </p:txBody>
      </p:sp>
    </p:spTree>
    <p:extLst>
      <p:ext uri="{BB962C8B-B14F-4D97-AF65-F5344CB8AC3E}">
        <p14:creationId xmlns:p14="http://schemas.microsoft.com/office/powerpoint/2010/main" val="42235419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0F546414-F133-4740-AA38-5C1ECE5FA11A}"/>
              </a:ext>
            </a:extLst>
          </p:cNvPr>
          <p:cNvSpPr>
            <a:spLocks noGrp="1"/>
          </p:cNvSpPr>
          <p:nvPr>
            <p:ph type="body" sz="quarter" idx="14"/>
          </p:nvPr>
        </p:nvSpPr>
        <p:spPr>
          <a:xfrm>
            <a:off x="469900" y="1188720"/>
            <a:ext cx="11252200" cy="475488"/>
          </a:xfrm>
        </p:spPr>
        <p:txBody>
          <a:bodyPr vert="horz" lIns="0" tIns="0" rIns="0" bIns="0" rtlCol="0">
            <a:noAutofit/>
          </a:bodyPr>
          <a:lstStyle>
            <a:lvl1pPr marL="0" indent="0">
              <a:buNone/>
              <a:defRPr lang="en-US" sz="1400"/>
            </a:lvl1pPr>
          </a:lstStyle>
          <a:p>
            <a:pPr marL="228600" lvl="0" indent="-228600">
              <a:lnSpc>
                <a:spcPct val="130000"/>
              </a:lnSpc>
            </a:pPr>
            <a:r>
              <a:rPr lang="en-US" dirty="0"/>
              <a:t>Edit Master text styles</a:t>
            </a:r>
          </a:p>
        </p:txBody>
      </p:sp>
      <p:sp>
        <p:nvSpPr>
          <p:cNvPr id="7" name="Title 6">
            <a:extLst>
              <a:ext uri="{FF2B5EF4-FFF2-40B4-BE49-F238E27FC236}">
                <a16:creationId xmlns:a16="http://schemas.microsoft.com/office/drawing/2014/main" id="{66B77A9E-9A82-EE4B-B331-62919A07FE3B}"/>
              </a:ext>
            </a:extLst>
          </p:cNvPr>
          <p:cNvSpPr>
            <a:spLocks noGrp="1"/>
          </p:cNvSpPr>
          <p:nvPr>
            <p:ph type="title"/>
          </p:nvPr>
        </p:nvSpPr>
        <p:spPr/>
        <p:txBody>
          <a:bodyPr/>
          <a:lstStyle>
            <a:lvl1pPr>
              <a:defRPr sz="2800"/>
            </a:lvl1pPr>
          </a:lstStyle>
          <a:p>
            <a:r>
              <a:rPr lang="en-US" dirty="0"/>
              <a:t>Click to edit Master title style</a:t>
            </a:r>
          </a:p>
        </p:txBody>
      </p:sp>
    </p:spTree>
    <p:extLst>
      <p:ext uri="{BB962C8B-B14F-4D97-AF65-F5344CB8AC3E}">
        <p14:creationId xmlns:p14="http://schemas.microsoft.com/office/powerpoint/2010/main" val="188156572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2176357366"/>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541339" y="361002"/>
            <a:ext cx="10971142" cy="722006"/>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29254588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200" y="5530390"/>
            <a:ext cx="5592012" cy="324000"/>
          </a:xfrm>
        </p:spPr>
        <p:txBody>
          <a:bodyPr anchor="t" anchorCtr="0">
            <a:noAutofit/>
          </a:bodyPr>
          <a:lstStyle>
            <a:lvl1pPr algn="l">
              <a:lnSpc>
                <a:spcPct val="100000"/>
              </a:lnSpc>
              <a:defRPr sz="1799"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1" y="584518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398" indent="0" algn="ctr">
              <a:buNone/>
              <a:defRPr sz="2667"/>
            </a:lvl2pPr>
            <a:lvl3pPr marL="1218795" indent="0" algn="ctr">
              <a:buNone/>
              <a:defRPr sz="2399"/>
            </a:lvl3pPr>
            <a:lvl4pPr marL="1828192" indent="0" algn="ctr">
              <a:buNone/>
              <a:defRPr sz="2132"/>
            </a:lvl4pPr>
            <a:lvl5pPr marL="2437591" indent="0" algn="ctr">
              <a:buNone/>
              <a:defRPr sz="2132"/>
            </a:lvl5pPr>
            <a:lvl6pPr marL="3046988" indent="0" algn="ctr">
              <a:buNone/>
              <a:defRPr sz="2132"/>
            </a:lvl6pPr>
            <a:lvl7pPr marL="3656386" indent="0" algn="ctr">
              <a:buNone/>
              <a:defRPr sz="2132"/>
            </a:lvl7pPr>
            <a:lvl8pPr marL="4265783" indent="0" algn="ctr">
              <a:buNone/>
              <a:defRPr sz="2132"/>
            </a:lvl8pPr>
            <a:lvl9pPr marL="4875181" indent="0" algn="ctr">
              <a:buNone/>
              <a:defRPr sz="2132"/>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1"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1"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599" dirty="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599" dirty="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599" dirty="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599" dirty="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599" dirty="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599" dirty="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599" dirty="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599" dirty="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599" dirty="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599" dirty="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816682596"/>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Breadcrumb">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0F546414-F133-4740-AA38-5C1ECE5FA11A}"/>
              </a:ext>
            </a:extLst>
          </p:cNvPr>
          <p:cNvSpPr>
            <a:spLocks noGrp="1"/>
          </p:cNvSpPr>
          <p:nvPr>
            <p:ph type="body" sz="quarter" idx="14"/>
          </p:nvPr>
        </p:nvSpPr>
        <p:spPr>
          <a:xfrm>
            <a:off x="469900" y="1188720"/>
            <a:ext cx="11252200" cy="475488"/>
          </a:xfrm>
        </p:spPr>
        <p:txBody>
          <a:bodyPr vert="horz" lIns="0" tIns="0" rIns="0" bIns="0" rtlCol="0">
            <a:noAutofit/>
          </a:bodyPr>
          <a:lstStyle>
            <a:lvl1pPr marL="0" indent="0">
              <a:buNone/>
              <a:defRPr lang="en-US" sz="1400"/>
            </a:lvl1pPr>
          </a:lstStyle>
          <a:p>
            <a:pPr marL="228600" lvl="0" indent="-228600">
              <a:lnSpc>
                <a:spcPct val="130000"/>
              </a:lnSpc>
            </a:pPr>
            <a:r>
              <a:rPr lang="en-US"/>
              <a:t>Edit Master text styles</a:t>
            </a:r>
          </a:p>
        </p:txBody>
      </p:sp>
      <p:sp>
        <p:nvSpPr>
          <p:cNvPr id="5" name="Text Placeholder 4">
            <a:extLst>
              <a:ext uri="{FF2B5EF4-FFF2-40B4-BE49-F238E27FC236}">
                <a16:creationId xmlns:a16="http://schemas.microsoft.com/office/drawing/2014/main" id="{08CDA913-053B-41DE-91C7-CDD8D7B615FE}"/>
              </a:ext>
            </a:extLst>
          </p:cNvPr>
          <p:cNvSpPr>
            <a:spLocks noGrp="1"/>
          </p:cNvSpPr>
          <p:nvPr>
            <p:ph type="body" sz="quarter" idx="15" hasCustomPrompt="1"/>
          </p:nvPr>
        </p:nvSpPr>
        <p:spPr>
          <a:xfrm>
            <a:off x="469900" y="39756"/>
            <a:ext cx="11252200" cy="173038"/>
          </a:xfrm>
        </p:spPr>
        <p:txBody>
          <a:bodyPr anchor="b"/>
          <a:lstStyle>
            <a:lvl1pPr>
              <a:defRPr sz="900" b="1" cap="all" baseline="0">
                <a:solidFill>
                  <a:schemeClr val="bg1">
                    <a:lumMod val="65000"/>
                  </a:schemeClr>
                </a:solidFill>
              </a:defRPr>
            </a:lvl1pPr>
          </a:lstStyle>
          <a:p>
            <a:pPr lvl="0"/>
            <a:r>
              <a:rPr lang="en-US" dirty="0"/>
              <a:t>CLICK TO EDIT BREADCRUMB</a:t>
            </a:r>
          </a:p>
        </p:txBody>
      </p:sp>
      <p:sp>
        <p:nvSpPr>
          <p:cNvPr id="8" name="Title 7">
            <a:extLst>
              <a:ext uri="{FF2B5EF4-FFF2-40B4-BE49-F238E27FC236}">
                <a16:creationId xmlns:a16="http://schemas.microsoft.com/office/drawing/2014/main" id="{7137D336-F596-1148-A7D8-1C9D8092709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72112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55586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head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6747-68CA-4361-94F3-864DADDD6DD8}"/>
              </a:ext>
            </a:extLst>
          </p:cNvPr>
          <p:cNvSpPr>
            <a:spLocks noGrp="1"/>
          </p:cNvSpPr>
          <p:nvPr>
            <p:ph type="title"/>
          </p:nvPr>
        </p:nvSpPr>
        <p:spPr>
          <a:noFill/>
        </p:spPr>
        <p:txBody>
          <a:bodyPr anchor="b"/>
          <a:lstStyle>
            <a:lvl1pPr>
              <a:defRPr>
                <a:solidFill>
                  <a:schemeClr val="bg1"/>
                </a:solidFill>
              </a:defRPr>
            </a:lvl1pPr>
          </a:lstStyle>
          <a:p>
            <a:r>
              <a:rPr lang="en-US"/>
              <a:t>Click to edit Master title style</a:t>
            </a:r>
          </a:p>
        </p:txBody>
      </p:sp>
      <p:sp>
        <p:nvSpPr>
          <p:cNvPr id="3" name="Text Placeholder 8">
            <a:extLst>
              <a:ext uri="{FF2B5EF4-FFF2-40B4-BE49-F238E27FC236}">
                <a16:creationId xmlns:a16="http://schemas.microsoft.com/office/drawing/2014/main" id="{0F546414-F133-4740-AA38-5C1ECE5FA11A}"/>
              </a:ext>
            </a:extLst>
          </p:cNvPr>
          <p:cNvSpPr>
            <a:spLocks noGrp="1"/>
          </p:cNvSpPr>
          <p:nvPr>
            <p:ph type="body" sz="quarter" idx="14"/>
          </p:nvPr>
        </p:nvSpPr>
        <p:spPr>
          <a:xfrm>
            <a:off x="469900" y="1280160"/>
            <a:ext cx="11252200" cy="475488"/>
          </a:xfrm>
          <a:noFill/>
        </p:spPr>
        <p:txBody>
          <a:bodyPr vert="horz" lIns="0" tIns="0" rIns="0" bIns="0" rtlCol="0">
            <a:noAutofit/>
          </a:bodyPr>
          <a:lstStyle>
            <a:lvl1pPr marL="0" indent="0">
              <a:buNone/>
              <a:defRPr lang="en-US" sz="1400">
                <a:solidFill>
                  <a:schemeClr val="bg1"/>
                </a:solidFill>
              </a:defRPr>
            </a:lvl1pPr>
          </a:lstStyle>
          <a:p>
            <a:pPr marL="228600" lvl="0" indent="-228600">
              <a:lnSpc>
                <a:spcPct val="130000"/>
              </a:lnSpc>
            </a:pPr>
            <a:r>
              <a:rPr lang="en-US"/>
              <a:t>Edit Master text styles</a:t>
            </a:r>
          </a:p>
        </p:txBody>
      </p:sp>
      <p:sp>
        <p:nvSpPr>
          <p:cNvPr id="8" name="TextBox 7">
            <a:extLst>
              <a:ext uri="{FF2B5EF4-FFF2-40B4-BE49-F238E27FC236}">
                <a16:creationId xmlns:a16="http://schemas.microsoft.com/office/drawing/2014/main" id="{6734F336-8A58-3045-BBDB-4EFB786C64A3}"/>
              </a:ext>
            </a:extLst>
          </p:cNvPr>
          <p:cNvSpPr txBox="1"/>
          <p:nvPr userDrawn="1"/>
        </p:nvSpPr>
        <p:spPr>
          <a:xfrm>
            <a:off x="8989412" y="6477000"/>
            <a:ext cx="2576945" cy="100027"/>
          </a:xfrm>
          <a:prstGeom prst="rect">
            <a:avLst/>
          </a:prstGeom>
          <a:noFill/>
        </p:spPr>
        <p:txBody>
          <a:bodyPr wrap="square" lIns="0" tIns="0" rIns="0" bIns="0" rtlCol="0">
            <a:spAutoFit/>
          </a:bodyPr>
          <a:lstStyle/>
          <a:p>
            <a:pPr marL="0" marR="0" indent="0" algn="l" defTabSz="1219170" rtl="0" eaLnBrk="1" fontAlgn="auto" latinLnBrk="0" hangingPunct="1">
              <a:lnSpc>
                <a:spcPct val="100000"/>
              </a:lnSpc>
              <a:spcBef>
                <a:spcPts val="800"/>
              </a:spcBef>
              <a:spcAft>
                <a:spcPts val="0"/>
              </a:spcAft>
              <a:buClrTx/>
              <a:buSzPct val="100000"/>
              <a:buFont typeface="Arial"/>
              <a:buNone/>
              <a:tabLst/>
              <a:defRPr/>
            </a:pPr>
            <a:r>
              <a:rPr lang="en-US" sz="650" noProof="0" dirty="0">
                <a:solidFill>
                  <a:schemeClr val="bg1"/>
                </a:solidFill>
              </a:rPr>
              <a:t>Copyright © 2018 Deloitte Development LLC. All rights reserved.  </a:t>
            </a:r>
            <a:r>
              <a:rPr kumimoji="0" lang="en-US" sz="650" b="0" i="0" u="none" strike="noStrike" kern="1200" cap="none" spc="0" normalizeH="0" baseline="0" noProof="0" dirty="0">
                <a:ln>
                  <a:noFill/>
                </a:ln>
                <a:solidFill>
                  <a:schemeClr val="bg1"/>
                </a:solidFill>
                <a:effectLst/>
                <a:uLnTx/>
                <a:uFillTx/>
                <a:latin typeface="+mn-lt"/>
                <a:ea typeface="+mn-ea"/>
                <a:cs typeface="+mn-cs"/>
              </a:rPr>
              <a:t>| </a:t>
            </a:r>
            <a:endParaRPr lang="en-US" sz="650" noProof="0" dirty="0">
              <a:solidFill>
                <a:schemeClr val="bg1"/>
              </a:solidFill>
            </a:endParaRPr>
          </a:p>
        </p:txBody>
      </p:sp>
      <p:sp>
        <p:nvSpPr>
          <p:cNvPr id="9" name="TextBox 8">
            <a:extLst>
              <a:ext uri="{FF2B5EF4-FFF2-40B4-BE49-F238E27FC236}">
                <a16:creationId xmlns:a16="http://schemas.microsoft.com/office/drawing/2014/main" id="{BB580837-1B95-1546-8ADC-A69000EBEE54}"/>
              </a:ext>
            </a:extLst>
          </p:cNvPr>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6817014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head, Breadcrumb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6747-68CA-4361-94F3-864DADDD6DD8}"/>
              </a:ext>
            </a:extLst>
          </p:cNvPr>
          <p:cNvSpPr>
            <a:spLocks noGrp="1"/>
          </p:cNvSpPr>
          <p:nvPr>
            <p:ph type="title"/>
          </p:nvPr>
        </p:nvSpPr>
        <p:spPr>
          <a:noFill/>
        </p:spPr>
        <p:txBody>
          <a:bodyPr anchor="b"/>
          <a:lstStyle>
            <a:lvl1pPr>
              <a:defRPr>
                <a:solidFill>
                  <a:schemeClr val="bg1"/>
                </a:solidFill>
              </a:defRPr>
            </a:lvl1pPr>
          </a:lstStyle>
          <a:p>
            <a:r>
              <a:rPr lang="en-US" dirty="0"/>
              <a:t>Click to edit Master title style</a:t>
            </a:r>
          </a:p>
        </p:txBody>
      </p:sp>
      <p:sp>
        <p:nvSpPr>
          <p:cNvPr id="3" name="Text Placeholder 8">
            <a:extLst>
              <a:ext uri="{FF2B5EF4-FFF2-40B4-BE49-F238E27FC236}">
                <a16:creationId xmlns:a16="http://schemas.microsoft.com/office/drawing/2014/main" id="{0F546414-F133-4740-AA38-5C1ECE5FA11A}"/>
              </a:ext>
            </a:extLst>
          </p:cNvPr>
          <p:cNvSpPr>
            <a:spLocks noGrp="1"/>
          </p:cNvSpPr>
          <p:nvPr>
            <p:ph type="body" sz="quarter" idx="14"/>
          </p:nvPr>
        </p:nvSpPr>
        <p:spPr>
          <a:xfrm>
            <a:off x="469900" y="1280160"/>
            <a:ext cx="11252200" cy="475488"/>
          </a:xfrm>
          <a:noFill/>
        </p:spPr>
        <p:txBody>
          <a:bodyPr vert="horz" lIns="0" tIns="0" rIns="0" bIns="0" rtlCol="0">
            <a:noAutofit/>
          </a:bodyPr>
          <a:lstStyle>
            <a:lvl1pPr marL="0" indent="0">
              <a:buNone/>
              <a:defRPr lang="en-US" sz="1400">
                <a:solidFill>
                  <a:schemeClr val="bg1"/>
                </a:solidFill>
              </a:defRPr>
            </a:lvl1pPr>
          </a:lstStyle>
          <a:p>
            <a:pPr marL="228600" lvl="0" indent="-228600">
              <a:lnSpc>
                <a:spcPct val="130000"/>
              </a:lnSpc>
            </a:pPr>
            <a:r>
              <a:rPr lang="en-US"/>
              <a:t>Edit Master text styles</a:t>
            </a:r>
          </a:p>
        </p:txBody>
      </p:sp>
      <p:sp>
        <p:nvSpPr>
          <p:cNvPr id="5" name="Text Placeholder 4">
            <a:extLst>
              <a:ext uri="{FF2B5EF4-FFF2-40B4-BE49-F238E27FC236}">
                <a16:creationId xmlns:a16="http://schemas.microsoft.com/office/drawing/2014/main" id="{08CDA913-053B-41DE-91C7-CDD8D7B615FE}"/>
              </a:ext>
            </a:extLst>
          </p:cNvPr>
          <p:cNvSpPr>
            <a:spLocks noGrp="1"/>
          </p:cNvSpPr>
          <p:nvPr>
            <p:ph type="body" sz="quarter" idx="15" hasCustomPrompt="1"/>
          </p:nvPr>
        </p:nvSpPr>
        <p:spPr>
          <a:xfrm>
            <a:off x="469900" y="365760"/>
            <a:ext cx="11252200" cy="173038"/>
          </a:xfrm>
        </p:spPr>
        <p:txBody>
          <a:bodyPr anchor="b"/>
          <a:lstStyle>
            <a:lvl1pPr>
              <a:defRPr sz="900" b="1" cap="all" baseline="0">
                <a:solidFill>
                  <a:schemeClr val="bg1">
                    <a:lumMod val="65000"/>
                  </a:schemeClr>
                </a:solidFill>
              </a:defRPr>
            </a:lvl1pPr>
          </a:lstStyle>
          <a:p>
            <a:pPr lvl="0"/>
            <a:r>
              <a:rPr lang="en-US" dirty="0"/>
              <a:t>CLICK TO EDIT BREADCRUMB</a:t>
            </a:r>
          </a:p>
        </p:txBody>
      </p:sp>
      <p:sp>
        <p:nvSpPr>
          <p:cNvPr id="7" name="TextBox 6">
            <a:extLst>
              <a:ext uri="{FF2B5EF4-FFF2-40B4-BE49-F238E27FC236}">
                <a16:creationId xmlns:a16="http://schemas.microsoft.com/office/drawing/2014/main" id="{284B7CE5-2C43-2E43-B1D6-00E6C3A52DE1}"/>
              </a:ext>
            </a:extLst>
          </p:cNvPr>
          <p:cNvSpPr txBox="1"/>
          <p:nvPr userDrawn="1"/>
        </p:nvSpPr>
        <p:spPr>
          <a:xfrm>
            <a:off x="8989412" y="6477000"/>
            <a:ext cx="2576945" cy="100027"/>
          </a:xfrm>
          <a:prstGeom prst="rect">
            <a:avLst/>
          </a:prstGeom>
          <a:noFill/>
        </p:spPr>
        <p:txBody>
          <a:bodyPr wrap="square" lIns="0" tIns="0" rIns="0" bIns="0" rtlCol="0">
            <a:spAutoFit/>
          </a:bodyPr>
          <a:lstStyle/>
          <a:p>
            <a:pPr marL="0" marR="0" indent="0" algn="l" defTabSz="1219170" rtl="0" eaLnBrk="1" fontAlgn="auto" latinLnBrk="0" hangingPunct="1">
              <a:lnSpc>
                <a:spcPct val="100000"/>
              </a:lnSpc>
              <a:spcBef>
                <a:spcPts val="800"/>
              </a:spcBef>
              <a:spcAft>
                <a:spcPts val="0"/>
              </a:spcAft>
              <a:buClrTx/>
              <a:buSzPct val="100000"/>
              <a:buFont typeface="Arial"/>
              <a:buNone/>
              <a:tabLst/>
              <a:defRPr/>
            </a:pPr>
            <a:r>
              <a:rPr lang="en-US" sz="650" noProof="0" dirty="0">
                <a:solidFill>
                  <a:schemeClr val="bg1"/>
                </a:solidFill>
              </a:rPr>
              <a:t>Copyright © 2018 Deloitte Development LLC. All rights reserved.  </a:t>
            </a:r>
            <a:r>
              <a:rPr kumimoji="0" lang="en-US" sz="650" b="0" i="0" u="none" strike="noStrike" kern="1200" cap="none" spc="0" normalizeH="0" baseline="0" noProof="0" dirty="0">
                <a:ln>
                  <a:noFill/>
                </a:ln>
                <a:solidFill>
                  <a:schemeClr val="bg1"/>
                </a:solidFill>
                <a:effectLst/>
                <a:uLnTx/>
                <a:uFillTx/>
                <a:latin typeface="+mn-lt"/>
                <a:ea typeface="+mn-ea"/>
                <a:cs typeface="+mn-cs"/>
              </a:rPr>
              <a:t>| </a:t>
            </a:r>
            <a:endParaRPr lang="en-US" sz="650" noProof="0" dirty="0">
              <a:solidFill>
                <a:schemeClr val="bg1"/>
              </a:solidFill>
            </a:endParaRPr>
          </a:p>
        </p:txBody>
      </p:sp>
      <p:sp>
        <p:nvSpPr>
          <p:cNvPr id="8" name="TextBox 7">
            <a:extLst>
              <a:ext uri="{FF2B5EF4-FFF2-40B4-BE49-F238E27FC236}">
                <a16:creationId xmlns:a16="http://schemas.microsoft.com/office/drawing/2014/main" id="{26469753-9AFC-4942-AE3D-D45AE76D82B7}"/>
              </a:ext>
            </a:extLst>
          </p:cNvPr>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66145702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C5EA50-4B35-CC42-AD64-79966F3696BA}"/>
              </a:ext>
            </a:extLst>
          </p:cNvPr>
          <p:cNvSpPr txBox="1"/>
          <p:nvPr userDrawn="1"/>
        </p:nvSpPr>
        <p:spPr>
          <a:xfrm>
            <a:off x="8989412" y="6477000"/>
            <a:ext cx="2576945" cy="100027"/>
          </a:xfrm>
          <a:prstGeom prst="rect">
            <a:avLst/>
          </a:prstGeom>
          <a:noFill/>
        </p:spPr>
        <p:txBody>
          <a:bodyPr wrap="square" lIns="0" tIns="0" rIns="0" bIns="0" rtlCol="0">
            <a:spAutoFit/>
          </a:bodyPr>
          <a:lstStyle/>
          <a:p>
            <a:pPr marL="0" marR="0" indent="0" algn="l" defTabSz="1219170" rtl="0" eaLnBrk="1" fontAlgn="auto" latinLnBrk="0" hangingPunct="1">
              <a:lnSpc>
                <a:spcPct val="100000"/>
              </a:lnSpc>
              <a:spcBef>
                <a:spcPts val="800"/>
              </a:spcBef>
              <a:spcAft>
                <a:spcPts val="0"/>
              </a:spcAft>
              <a:buClrTx/>
              <a:buSzPct val="100000"/>
              <a:buFont typeface="Arial"/>
              <a:buNone/>
              <a:tabLst/>
              <a:defRPr/>
            </a:pPr>
            <a:r>
              <a:rPr lang="en-US" sz="650" noProof="0" dirty="0">
                <a:solidFill>
                  <a:schemeClr val="bg1"/>
                </a:solidFill>
              </a:rPr>
              <a:t>Copyright © 2018 Deloitte Development LLC. All rights reserved.  </a:t>
            </a:r>
            <a:r>
              <a:rPr kumimoji="0" lang="en-US" sz="650" b="0" i="0" u="none" strike="noStrike" kern="1200" cap="none" spc="0" normalizeH="0" baseline="0" noProof="0" dirty="0">
                <a:ln>
                  <a:noFill/>
                </a:ln>
                <a:solidFill>
                  <a:schemeClr val="bg1"/>
                </a:solidFill>
                <a:effectLst/>
                <a:uLnTx/>
                <a:uFillTx/>
                <a:latin typeface="+mn-lt"/>
                <a:ea typeface="+mn-ea"/>
                <a:cs typeface="+mn-cs"/>
              </a:rPr>
              <a:t>| </a:t>
            </a:r>
            <a:endParaRPr lang="en-US" sz="650" noProof="0" dirty="0">
              <a:solidFill>
                <a:schemeClr val="bg1"/>
              </a:solidFill>
            </a:endParaRPr>
          </a:p>
        </p:txBody>
      </p:sp>
      <p:sp>
        <p:nvSpPr>
          <p:cNvPr id="4" name="TextBox 3">
            <a:extLst>
              <a:ext uri="{FF2B5EF4-FFF2-40B4-BE49-F238E27FC236}">
                <a16:creationId xmlns:a16="http://schemas.microsoft.com/office/drawing/2014/main" id="{89874F89-BB35-1141-9BBC-DE91CF6CB30D}"/>
              </a:ext>
            </a:extLst>
          </p:cNvPr>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9009565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3 Image Title, Subhea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2F89A63-7158-41FE-8F66-D8007A297D72}"/>
              </a:ext>
            </a:extLst>
          </p:cNvPr>
          <p:cNvSpPr>
            <a:spLocks noGrp="1"/>
          </p:cNvSpPr>
          <p:nvPr>
            <p:ph type="pic" sz="quarter" idx="10"/>
          </p:nvPr>
        </p:nvSpPr>
        <p:spPr>
          <a:xfrm>
            <a:off x="-1" y="0"/>
            <a:ext cx="4278313" cy="6858000"/>
          </a:xfrm>
        </p:spPr>
        <p:txBody>
          <a:bodyPr/>
          <a:lstStyle/>
          <a:p>
            <a:r>
              <a:rPr lang="en-US" dirty="0"/>
              <a:t>Click icon to add picture</a:t>
            </a:r>
          </a:p>
        </p:txBody>
      </p:sp>
      <p:sp>
        <p:nvSpPr>
          <p:cNvPr id="2" name="Title 1">
            <a:extLst>
              <a:ext uri="{FF2B5EF4-FFF2-40B4-BE49-F238E27FC236}">
                <a16:creationId xmlns:a16="http://schemas.microsoft.com/office/drawing/2014/main" id="{2733A675-8F7C-4D79-AA13-4F57BB83C820}"/>
              </a:ext>
            </a:extLst>
          </p:cNvPr>
          <p:cNvSpPr>
            <a:spLocks noGrp="1"/>
          </p:cNvSpPr>
          <p:nvPr>
            <p:ph type="title"/>
          </p:nvPr>
        </p:nvSpPr>
        <p:spPr>
          <a:xfrm>
            <a:off x="4619625" y="502920"/>
            <a:ext cx="7102474" cy="692151"/>
          </a:xfrm>
        </p:spPr>
        <p:txBody>
          <a:bodyPr anchor="b"/>
          <a:lstStyle/>
          <a:p>
            <a:r>
              <a:rPr lang="en-US" dirty="0"/>
              <a:t>Click to edit Master title style</a:t>
            </a:r>
          </a:p>
        </p:txBody>
      </p:sp>
      <p:sp>
        <p:nvSpPr>
          <p:cNvPr id="6" name="Text Placeholder 5">
            <a:extLst>
              <a:ext uri="{FF2B5EF4-FFF2-40B4-BE49-F238E27FC236}">
                <a16:creationId xmlns:a16="http://schemas.microsoft.com/office/drawing/2014/main" id="{04659816-BC30-4597-9CCA-534260A298AD}"/>
              </a:ext>
            </a:extLst>
          </p:cNvPr>
          <p:cNvSpPr>
            <a:spLocks noGrp="1"/>
          </p:cNvSpPr>
          <p:nvPr>
            <p:ph type="body" sz="quarter" idx="11" hasCustomPrompt="1"/>
          </p:nvPr>
        </p:nvSpPr>
        <p:spPr>
          <a:xfrm>
            <a:off x="4619626" y="1283660"/>
            <a:ext cx="7102474" cy="450850"/>
          </a:xfrm>
        </p:spPr>
        <p:txBody>
          <a:bodyPr vert="horz" lIns="0" tIns="0" rIns="0" bIns="0" rtlCol="0">
            <a:noAutofit/>
          </a:bodyPr>
          <a:lstStyle>
            <a:lvl1pPr>
              <a:defRPr lang="en-US" sz="1400" baseline="0" smtClean="0"/>
            </a:lvl1pPr>
            <a:lvl2pPr>
              <a:defRPr lang="en-US" smtClean="0"/>
            </a:lvl2pPr>
            <a:lvl3pPr>
              <a:defRPr lang="en-US" smtClean="0"/>
            </a:lvl3pPr>
            <a:lvl4pPr>
              <a:defRPr lang="en-US" smtClean="0"/>
            </a:lvl4pPr>
            <a:lvl5pPr>
              <a:defRPr lang="en-US"/>
            </a:lvl5pPr>
          </a:lstStyle>
          <a:p>
            <a:pPr lvl="0"/>
            <a:r>
              <a:rPr lang="en-US" dirty="0"/>
              <a:t>Click to edit Master text styles</a:t>
            </a:r>
          </a:p>
        </p:txBody>
      </p:sp>
    </p:spTree>
    <p:extLst>
      <p:ext uri="{BB962C8B-B14F-4D97-AF65-F5344CB8AC3E}">
        <p14:creationId xmlns:p14="http://schemas.microsoft.com/office/powerpoint/2010/main" val="330513054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 Image Blan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2F89A63-7158-41FE-8F66-D8007A297D72}"/>
              </a:ext>
            </a:extLst>
          </p:cNvPr>
          <p:cNvSpPr>
            <a:spLocks noGrp="1"/>
          </p:cNvSpPr>
          <p:nvPr>
            <p:ph type="pic" sz="quarter" idx="10"/>
          </p:nvPr>
        </p:nvSpPr>
        <p:spPr>
          <a:xfrm>
            <a:off x="-1" y="0"/>
            <a:ext cx="4278313" cy="6858000"/>
          </a:xfrm>
        </p:spPr>
        <p:txBody>
          <a:bodyPr/>
          <a:lstStyle/>
          <a:p>
            <a:r>
              <a:rPr lang="en-US" dirty="0"/>
              <a:t>Click icon to add picture</a:t>
            </a:r>
          </a:p>
        </p:txBody>
      </p:sp>
    </p:spTree>
    <p:extLst>
      <p:ext uri="{BB962C8B-B14F-4D97-AF65-F5344CB8AC3E}">
        <p14:creationId xmlns:p14="http://schemas.microsoft.com/office/powerpoint/2010/main" val="252942148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5"/>
            </p:custDataLs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44" name="think-cell Slide" r:id="rId26" imgW="270" imgH="270" progId="TCLayout.ActiveDocument.1">
                  <p:embed/>
                </p:oleObj>
              </mc:Choice>
              <mc:Fallback>
                <p:oleObj name="think-cell Slide" r:id="rId26" imgW="270" imgH="270" progId="TCLayout.ActiveDocument.1">
                  <p:embed/>
                  <p:pic>
                    <p:nvPicPr>
                      <p:cNvPr id="4" name="Object 3" hidden="1"/>
                      <p:cNvPicPr/>
                      <p:nvPr/>
                    </p:nvPicPr>
                    <p:blipFill>
                      <a:blip r:embed="rId2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8000" y="288000"/>
            <a:ext cx="11252200" cy="692151"/>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Box 10"/>
          <p:cNvSpPr txBox="1"/>
          <p:nvPr userDrawn="1"/>
        </p:nvSpPr>
        <p:spPr>
          <a:xfrm>
            <a:off x="7763774" y="6477000"/>
            <a:ext cx="3802583" cy="100027"/>
          </a:xfrm>
          <a:prstGeom prst="rect">
            <a:avLst/>
          </a:prstGeom>
          <a:noFill/>
        </p:spPr>
        <p:txBody>
          <a:bodyPr wrap="square" lIns="0" tIns="0" rIns="0" bIns="0" rtlCol="0">
            <a:spAutoFit/>
          </a:bodyPr>
          <a:lstStyle/>
          <a:p>
            <a:pPr marL="0" marR="0" indent="0" algn="l" defTabSz="1219170" rtl="0" eaLnBrk="1" fontAlgn="auto" latinLnBrk="0" hangingPunct="1">
              <a:lnSpc>
                <a:spcPct val="100000"/>
              </a:lnSpc>
              <a:spcBef>
                <a:spcPts val="800"/>
              </a:spcBef>
              <a:spcAft>
                <a:spcPts val="0"/>
              </a:spcAft>
              <a:buClrTx/>
              <a:buSzPct val="100000"/>
              <a:buFont typeface="Arial"/>
              <a:buNone/>
              <a:tabLst/>
              <a:defRPr/>
            </a:pPr>
            <a:r>
              <a:rPr lang="en-US" sz="650" noProof="0" dirty="0">
                <a:solidFill>
                  <a:schemeClr val="tx1"/>
                </a:solidFill>
              </a:rPr>
              <a:t>Copyright © 2018 Deloitte Development LLC. All rights reserved.  </a:t>
            </a:r>
            <a:r>
              <a:rPr kumimoji="0" lang="en-US" sz="650" b="0" i="0" u="none" strike="noStrike" kern="1200" cap="none" spc="0" normalizeH="0" baseline="0" noProof="0" dirty="0">
                <a:ln>
                  <a:noFill/>
                </a:ln>
                <a:solidFill>
                  <a:prstClr val="black"/>
                </a:solidFill>
                <a:effectLst/>
                <a:uLnTx/>
                <a:uFillTx/>
                <a:latin typeface="+mn-lt"/>
                <a:ea typeface="+mn-ea"/>
                <a:cs typeface="+mn-cs"/>
              </a:rPr>
              <a:t>| For discussion purposes only. </a:t>
            </a:r>
            <a:endParaRPr lang="en-US" sz="650" noProof="0" dirty="0">
              <a:solidFill>
                <a:schemeClr val="tx1"/>
              </a:solidFill>
            </a:endParaRPr>
          </a:p>
        </p:txBody>
      </p:sp>
      <p:sp>
        <p:nvSpPr>
          <p:cNvPr id="12" name="TextBox 1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394501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Lst>
  <p:transition>
    <p:fade/>
  </p:transition>
  <p:hf hdr="0" dt="0"/>
  <p:txStyles>
    <p:titleStyle>
      <a:lvl1pPr algn="l" defTabSz="121917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20" pos="6299">
          <p15:clr>
            <a:srgbClr val="F26B43"/>
          </p15:clr>
        </p15:guide>
        <p15:guide id="22" orient="horz" pos="64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AEF9E4-96A8-40D2-823B-04ED52D04EE0}"/>
              </a:ext>
            </a:extLst>
          </p:cNvPr>
          <p:cNvSpPr>
            <a:spLocks noGrp="1"/>
          </p:cNvSpPr>
          <p:nvPr>
            <p:ph type="body" sz="quarter" idx="14"/>
          </p:nvPr>
        </p:nvSpPr>
        <p:spPr/>
        <p:txBody>
          <a:bodyPr/>
          <a:lstStyle/>
          <a:p>
            <a:endParaRPr lang="en-US"/>
          </a:p>
        </p:txBody>
      </p:sp>
      <p:sp>
        <p:nvSpPr>
          <p:cNvPr id="3" name="Title 2">
            <a:extLst>
              <a:ext uri="{FF2B5EF4-FFF2-40B4-BE49-F238E27FC236}">
                <a16:creationId xmlns:a16="http://schemas.microsoft.com/office/drawing/2014/main" id="{46F693AA-7ED9-4C5A-9CF5-0874086DD52C}"/>
              </a:ext>
            </a:extLst>
          </p:cNvPr>
          <p:cNvSpPr>
            <a:spLocks noGrp="1"/>
          </p:cNvSpPr>
          <p:nvPr>
            <p:ph type="title"/>
          </p:nvPr>
        </p:nvSpPr>
        <p:spPr/>
        <p:txBody>
          <a:bodyPr/>
          <a:lstStyle/>
          <a:p>
            <a:endParaRPr lang="en-US"/>
          </a:p>
        </p:txBody>
      </p:sp>
      <p:grpSp>
        <p:nvGrpSpPr>
          <p:cNvPr id="4" name="Group 3">
            <a:extLst>
              <a:ext uri="{FF2B5EF4-FFF2-40B4-BE49-F238E27FC236}">
                <a16:creationId xmlns:a16="http://schemas.microsoft.com/office/drawing/2014/main" id="{D02557F7-7E03-4BAE-BC29-E5742C16A299}"/>
              </a:ext>
            </a:extLst>
          </p:cNvPr>
          <p:cNvGrpSpPr/>
          <p:nvPr/>
        </p:nvGrpSpPr>
        <p:grpSpPr>
          <a:xfrm>
            <a:off x="2676860" y="2830065"/>
            <a:ext cx="4274966" cy="3256155"/>
            <a:chOff x="2676860" y="3188287"/>
            <a:chExt cx="4274966" cy="3256155"/>
          </a:xfrm>
        </p:grpSpPr>
        <p:sp>
          <p:nvSpPr>
            <p:cNvPr id="5" name="TextBox 4">
              <a:extLst>
                <a:ext uri="{FF2B5EF4-FFF2-40B4-BE49-F238E27FC236}">
                  <a16:creationId xmlns:a16="http://schemas.microsoft.com/office/drawing/2014/main" id="{0D37FDF0-CB49-4DA3-BE4B-5E4271053503}"/>
                </a:ext>
              </a:extLst>
            </p:cNvPr>
            <p:cNvSpPr txBox="1"/>
            <p:nvPr/>
          </p:nvSpPr>
          <p:spPr>
            <a:xfrm>
              <a:off x="2676860" y="5890444"/>
              <a:ext cx="2777420" cy="553998"/>
            </a:xfrm>
            <a:prstGeom prst="rect">
              <a:avLst/>
            </a:prstGeom>
            <a:noFill/>
          </p:spPr>
          <p:txBody>
            <a:bodyPr wrap="square" lIns="0" tIns="0" rIns="0" bIns="0" rtlCol="0">
              <a:spAutoFit/>
            </a:bodyPr>
            <a:lstStyle/>
            <a:p>
              <a:pPr algn="ctr">
                <a:spcBef>
                  <a:spcPts val="600"/>
                </a:spcBef>
                <a:buSzPct val="100000"/>
              </a:pPr>
              <a:r>
                <a:rPr lang="en-US" b="1"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Deepfake</a:t>
              </a: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b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b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Prevention</a:t>
              </a:r>
            </a:p>
          </p:txBody>
        </p:sp>
        <p:sp>
          <p:nvSpPr>
            <p:cNvPr id="6" name="Arc 5">
              <a:extLst>
                <a:ext uri="{FF2B5EF4-FFF2-40B4-BE49-F238E27FC236}">
                  <a16:creationId xmlns:a16="http://schemas.microsoft.com/office/drawing/2014/main" id="{4AD0484A-8D9F-4D35-A37E-E0EE21B7C566}"/>
                </a:ext>
              </a:extLst>
            </p:cNvPr>
            <p:cNvSpPr/>
            <p:nvPr/>
          </p:nvSpPr>
          <p:spPr bwMode="gray">
            <a:xfrm rot="20267148">
              <a:off x="3650583" y="3188287"/>
              <a:ext cx="3301243" cy="3084143"/>
            </a:xfrm>
            <a:prstGeom prst="arc">
              <a:avLst>
                <a:gd name="adj1" fmla="val 9827114"/>
                <a:gd name="adj2" fmla="val 15815959"/>
              </a:avLst>
            </a:prstGeom>
            <a:ln w="4445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defTabSz="916686"/>
              <a:endParaRPr lang="en-US" sz="1799" dirty="0">
                <a:solidFill>
                  <a:srgbClr val="000000"/>
                </a:solidFill>
                <a:latin typeface="Arial"/>
              </a:endParaRPr>
            </a:p>
          </p:txBody>
        </p:sp>
        <p:sp>
          <p:nvSpPr>
            <p:cNvPr id="7" name="Freeform: Shape 6">
              <a:extLst>
                <a:ext uri="{FF2B5EF4-FFF2-40B4-BE49-F238E27FC236}">
                  <a16:creationId xmlns:a16="http://schemas.microsoft.com/office/drawing/2014/main" id="{BB1E1D47-8C0F-42F9-B839-BA36C3539B6A}"/>
                </a:ext>
              </a:extLst>
            </p:cNvPr>
            <p:cNvSpPr/>
            <p:nvPr/>
          </p:nvSpPr>
          <p:spPr>
            <a:xfrm rot="1201071">
              <a:off x="3880749" y="3501495"/>
              <a:ext cx="2490144" cy="2519174"/>
            </a:xfrm>
            <a:custGeom>
              <a:avLst/>
              <a:gdLst>
                <a:gd name="connsiteX0" fmla="*/ 652594 w 1302228"/>
                <a:gd name="connsiteY0" fmla="*/ 874565 h 1302228"/>
                <a:gd name="connsiteX1" fmla="*/ 430623 w 1302228"/>
                <a:gd name="connsiteY1" fmla="*/ 652594 h 1302228"/>
                <a:gd name="connsiteX2" fmla="*/ 652594 w 1302228"/>
                <a:gd name="connsiteY2" fmla="*/ 430623 h 1302228"/>
                <a:gd name="connsiteX3" fmla="*/ 874565 w 1302228"/>
                <a:gd name="connsiteY3" fmla="*/ 652594 h 1302228"/>
                <a:gd name="connsiteX4" fmla="*/ 652594 w 1302228"/>
                <a:gd name="connsiteY4" fmla="*/ 874565 h 1302228"/>
                <a:gd name="connsiteX5" fmla="*/ 1152768 w 1302228"/>
                <a:gd name="connsiteY5" fmla="*/ 513492 h 1302228"/>
                <a:gd name="connsiteX6" fmla="*/ 1105415 w 1302228"/>
                <a:gd name="connsiteY6" fmla="*/ 398068 h 1302228"/>
                <a:gd name="connsiteX7" fmla="*/ 1152768 w 1302228"/>
                <a:gd name="connsiteY7" fmla="*/ 258966 h 1302228"/>
                <a:gd name="connsiteX8" fmla="*/ 1046222 w 1302228"/>
                <a:gd name="connsiteY8" fmla="*/ 152420 h 1302228"/>
                <a:gd name="connsiteX9" fmla="*/ 907121 w 1302228"/>
                <a:gd name="connsiteY9" fmla="*/ 199774 h 1302228"/>
                <a:gd name="connsiteX10" fmla="*/ 791696 w 1302228"/>
                <a:gd name="connsiteY10" fmla="*/ 152420 h 1302228"/>
                <a:gd name="connsiteX11" fmla="*/ 726584 w 1302228"/>
                <a:gd name="connsiteY11" fmla="*/ 22197 h 1302228"/>
                <a:gd name="connsiteX12" fmla="*/ 578604 w 1302228"/>
                <a:gd name="connsiteY12" fmla="*/ 22197 h 1302228"/>
                <a:gd name="connsiteX13" fmla="*/ 513492 w 1302228"/>
                <a:gd name="connsiteY13" fmla="*/ 152420 h 1302228"/>
                <a:gd name="connsiteX14" fmla="*/ 398068 w 1302228"/>
                <a:gd name="connsiteY14" fmla="*/ 199774 h 1302228"/>
                <a:gd name="connsiteX15" fmla="*/ 258966 w 1302228"/>
                <a:gd name="connsiteY15" fmla="*/ 152420 h 1302228"/>
                <a:gd name="connsiteX16" fmla="*/ 152420 w 1302228"/>
                <a:gd name="connsiteY16" fmla="*/ 258966 h 1302228"/>
                <a:gd name="connsiteX17" fmla="*/ 199774 w 1302228"/>
                <a:gd name="connsiteY17" fmla="*/ 398068 h 1302228"/>
                <a:gd name="connsiteX18" fmla="*/ 152420 w 1302228"/>
                <a:gd name="connsiteY18" fmla="*/ 513492 h 1302228"/>
                <a:gd name="connsiteX19" fmla="*/ 22197 w 1302228"/>
                <a:gd name="connsiteY19" fmla="*/ 578604 h 1302228"/>
                <a:gd name="connsiteX20" fmla="*/ 22197 w 1302228"/>
                <a:gd name="connsiteY20" fmla="*/ 726584 h 1302228"/>
                <a:gd name="connsiteX21" fmla="*/ 152420 w 1302228"/>
                <a:gd name="connsiteY21" fmla="*/ 791696 h 1302228"/>
                <a:gd name="connsiteX22" fmla="*/ 199774 w 1302228"/>
                <a:gd name="connsiteY22" fmla="*/ 907121 h 1302228"/>
                <a:gd name="connsiteX23" fmla="*/ 152420 w 1302228"/>
                <a:gd name="connsiteY23" fmla="*/ 1046222 h 1302228"/>
                <a:gd name="connsiteX24" fmla="*/ 256006 w 1302228"/>
                <a:gd name="connsiteY24" fmla="*/ 1149809 h 1302228"/>
                <a:gd name="connsiteX25" fmla="*/ 395108 w 1302228"/>
                <a:gd name="connsiteY25" fmla="*/ 1102455 h 1302228"/>
                <a:gd name="connsiteX26" fmla="*/ 510533 w 1302228"/>
                <a:gd name="connsiteY26" fmla="*/ 1149809 h 1302228"/>
                <a:gd name="connsiteX27" fmla="*/ 575644 w 1302228"/>
                <a:gd name="connsiteY27" fmla="*/ 1280032 h 1302228"/>
                <a:gd name="connsiteX28" fmla="*/ 723625 w 1302228"/>
                <a:gd name="connsiteY28" fmla="*/ 1280032 h 1302228"/>
                <a:gd name="connsiteX29" fmla="*/ 788736 w 1302228"/>
                <a:gd name="connsiteY29" fmla="*/ 1149809 h 1302228"/>
                <a:gd name="connsiteX30" fmla="*/ 904161 w 1302228"/>
                <a:gd name="connsiteY30" fmla="*/ 1102455 h 1302228"/>
                <a:gd name="connsiteX31" fmla="*/ 1043263 w 1302228"/>
                <a:gd name="connsiteY31" fmla="*/ 1149809 h 1302228"/>
                <a:gd name="connsiteX32" fmla="*/ 1149809 w 1302228"/>
                <a:gd name="connsiteY32" fmla="*/ 1046222 h 1302228"/>
                <a:gd name="connsiteX33" fmla="*/ 1102455 w 1302228"/>
                <a:gd name="connsiteY33" fmla="*/ 907121 h 1302228"/>
                <a:gd name="connsiteX34" fmla="*/ 1152768 w 1302228"/>
                <a:gd name="connsiteY34" fmla="*/ 791696 h 1302228"/>
                <a:gd name="connsiteX35" fmla="*/ 1282991 w 1302228"/>
                <a:gd name="connsiteY35" fmla="*/ 726584 h 1302228"/>
                <a:gd name="connsiteX36" fmla="*/ 1282991 w 1302228"/>
                <a:gd name="connsiteY36" fmla="*/ 578604 h 1302228"/>
                <a:gd name="connsiteX37" fmla="*/ 1152768 w 1302228"/>
                <a:gd name="connsiteY37" fmla="*/ 513492 h 130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02228" h="1302228">
                  <a:moveTo>
                    <a:pt x="652594" y="874565"/>
                  </a:moveTo>
                  <a:cubicBezTo>
                    <a:pt x="528290" y="874565"/>
                    <a:pt x="430623" y="773938"/>
                    <a:pt x="430623" y="652594"/>
                  </a:cubicBezTo>
                  <a:cubicBezTo>
                    <a:pt x="430623" y="531250"/>
                    <a:pt x="531250" y="430623"/>
                    <a:pt x="652594" y="430623"/>
                  </a:cubicBezTo>
                  <a:cubicBezTo>
                    <a:pt x="776898" y="430623"/>
                    <a:pt x="874565" y="531250"/>
                    <a:pt x="874565" y="652594"/>
                  </a:cubicBezTo>
                  <a:cubicBezTo>
                    <a:pt x="874565" y="773938"/>
                    <a:pt x="773938" y="874565"/>
                    <a:pt x="652594" y="874565"/>
                  </a:cubicBezTo>
                  <a:close/>
                  <a:moveTo>
                    <a:pt x="1152768" y="513492"/>
                  </a:moveTo>
                  <a:cubicBezTo>
                    <a:pt x="1140930" y="472058"/>
                    <a:pt x="1126132" y="433583"/>
                    <a:pt x="1105415" y="398068"/>
                  </a:cubicBezTo>
                  <a:lnTo>
                    <a:pt x="1152768" y="258966"/>
                  </a:lnTo>
                  <a:lnTo>
                    <a:pt x="1046222" y="152420"/>
                  </a:lnTo>
                  <a:lnTo>
                    <a:pt x="907121" y="199774"/>
                  </a:lnTo>
                  <a:cubicBezTo>
                    <a:pt x="871605" y="179056"/>
                    <a:pt x="833130" y="164258"/>
                    <a:pt x="791696" y="152420"/>
                  </a:cubicBezTo>
                  <a:lnTo>
                    <a:pt x="726584" y="22197"/>
                  </a:lnTo>
                  <a:lnTo>
                    <a:pt x="578604" y="22197"/>
                  </a:lnTo>
                  <a:lnTo>
                    <a:pt x="513492" y="152420"/>
                  </a:lnTo>
                  <a:cubicBezTo>
                    <a:pt x="472058" y="164258"/>
                    <a:pt x="433583" y="179056"/>
                    <a:pt x="398068" y="199774"/>
                  </a:cubicBezTo>
                  <a:lnTo>
                    <a:pt x="258966" y="152420"/>
                  </a:lnTo>
                  <a:lnTo>
                    <a:pt x="152420" y="258966"/>
                  </a:lnTo>
                  <a:lnTo>
                    <a:pt x="199774" y="398068"/>
                  </a:lnTo>
                  <a:cubicBezTo>
                    <a:pt x="179056" y="433583"/>
                    <a:pt x="164258" y="472058"/>
                    <a:pt x="152420" y="513492"/>
                  </a:cubicBezTo>
                  <a:lnTo>
                    <a:pt x="22197" y="578604"/>
                  </a:lnTo>
                  <a:lnTo>
                    <a:pt x="22197" y="726584"/>
                  </a:lnTo>
                  <a:lnTo>
                    <a:pt x="152420" y="791696"/>
                  </a:lnTo>
                  <a:cubicBezTo>
                    <a:pt x="164258" y="833130"/>
                    <a:pt x="179056" y="871605"/>
                    <a:pt x="199774" y="907121"/>
                  </a:cubicBezTo>
                  <a:lnTo>
                    <a:pt x="152420" y="1046222"/>
                  </a:lnTo>
                  <a:lnTo>
                    <a:pt x="256006" y="1149809"/>
                  </a:lnTo>
                  <a:lnTo>
                    <a:pt x="395108" y="1102455"/>
                  </a:lnTo>
                  <a:cubicBezTo>
                    <a:pt x="430623" y="1123172"/>
                    <a:pt x="469098" y="1137970"/>
                    <a:pt x="510533" y="1149809"/>
                  </a:cubicBezTo>
                  <a:lnTo>
                    <a:pt x="575644" y="1280032"/>
                  </a:lnTo>
                  <a:lnTo>
                    <a:pt x="723625" y="1280032"/>
                  </a:lnTo>
                  <a:lnTo>
                    <a:pt x="788736" y="1149809"/>
                  </a:lnTo>
                  <a:cubicBezTo>
                    <a:pt x="830171" y="1137970"/>
                    <a:pt x="868646" y="1123172"/>
                    <a:pt x="904161" y="1102455"/>
                  </a:cubicBezTo>
                  <a:lnTo>
                    <a:pt x="1043263" y="1149809"/>
                  </a:lnTo>
                  <a:lnTo>
                    <a:pt x="1149809" y="1046222"/>
                  </a:lnTo>
                  <a:lnTo>
                    <a:pt x="1102455" y="907121"/>
                  </a:lnTo>
                  <a:cubicBezTo>
                    <a:pt x="1123172" y="871605"/>
                    <a:pt x="1140930" y="830171"/>
                    <a:pt x="1152768" y="791696"/>
                  </a:cubicBezTo>
                  <a:lnTo>
                    <a:pt x="1282991" y="726584"/>
                  </a:lnTo>
                  <a:lnTo>
                    <a:pt x="1282991" y="578604"/>
                  </a:lnTo>
                  <a:lnTo>
                    <a:pt x="1152768" y="513492"/>
                  </a:lnTo>
                  <a:close/>
                </a:path>
              </a:pathLst>
            </a:custGeom>
            <a:solidFill>
              <a:schemeClr val="bg1"/>
            </a:solidFill>
            <a:ln w="44450" cap="flat" cmpd="sng">
              <a:solidFill>
                <a:schemeClr val="tx1">
                  <a:lumMod val="75000"/>
                  <a:lumOff val="25000"/>
                </a:schemeClr>
              </a:solidFill>
              <a:prstDash val="solid"/>
              <a:miter/>
            </a:ln>
          </p:spPr>
          <p:txBody>
            <a:bodyPr rtlCol="0" anchor="ctr"/>
            <a:lstStyle/>
            <a:p>
              <a:endParaRPr lang="en-US" dirty="0"/>
            </a:p>
          </p:txBody>
        </p:sp>
        <p:sp>
          <p:nvSpPr>
            <p:cNvPr id="8" name="Freeform 32">
              <a:extLst>
                <a:ext uri="{FF2B5EF4-FFF2-40B4-BE49-F238E27FC236}">
                  <a16:creationId xmlns:a16="http://schemas.microsoft.com/office/drawing/2014/main" id="{720D657A-B839-47F2-9ACA-265213B489BE}"/>
                </a:ext>
              </a:extLst>
            </p:cNvPr>
            <p:cNvSpPr>
              <a:spLocks noEditPoints="1"/>
            </p:cNvSpPr>
            <p:nvPr/>
          </p:nvSpPr>
          <p:spPr bwMode="auto">
            <a:xfrm>
              <a:off x="4793802" y="4425192"/>
              <a:ext cx="664038" cy="671780"/>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solidFill>
              <a:schemeClr val="tx1">
                <a:lumMod val="75000"/>
                <a:lumOff val="25000"/>
              </a:schemeClr>
            </a:solidFill>
            <a:ln w="15875">
              <a:solidFill>
                <a:schemeClr val="tx1">
                  <a:lumMod val="75000"/>
                  <a:lumOff val="2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32">
              <a:extLst>
                <a:ext uri="{FF2B5EF4-FFF2-40B4-BE49-F238E27FC236}">
                  <a16:creationId xmlns:a16="http://schemas.microsoft.com/office/drawing/2014/main" id="{EAE13D76-FC2F-480A-83B8-DC2AE82D0954}"/>
                </a:ext>
              </a:extLst>
            </p:cNvPr>
            <p:cNvSpPr>
              <a:spLocks noEditPoints="1"/>
            </p:cNvSpPr>
            <p:nvPr/>
          </p:nvSpPr>
          <p:spPr bwMode="auto">
            <a:xfrm>
              <a:off x="4559928" y="4194268"/>
              <a:ext cx="1120565" cy="1133628"/>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solidFill>
              <a:schemeClr val="tx1">
                <a:lumMod val="75000"/>
                <a:lumOff val="25000"/>
              </a:schemeClr>
            </a:solidFill>
            <a:ln w="9525">
              <a:solidFill>
                <a:schemeClr val="tx1">
                  <a:lumMod val="75000"/>
                  <a:lumOff val="2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10" name="Group 9">
            <a:extLst>
              <a:ext uri="{FF2B5EF4-FFF2-40B4-BE49-F238E27FC236}">
                <a16:creationId xmlns:a16="http://schemas.microsoft.com/office/drawing/2014/main" id="{97C5DA89-6692-4CBD-8C89-03F49AC646D3}"/>
              </a:ext>
            </a:extLst>
          </p:cNvPr>
          <p:cNvGrpSpPr/>
          <p:nvPr/>
        </p:nvGrpSpPr>
        <p:grpSpPr>
          <a:xfrm>
            <a:off x="5832663" y="2147265"/>
            <a:ext cx="3373847" cy="2938020"/>
            <a:chOff x="5832663" y="2505487"/>
            <a:chExt cx="3373847" cy="2938020"/>
          </a:xfrm>
        </p:grpSpPr>
        <p:grpSp>
          <p:nvGrpSpPr>
            <p:cNvPr id="11" name="Group 10">
              <a:extLst>
                <a:ext uri="{FF2B5EF4-FFF2-40B4-BE49-F238E27FC236}">
                  <a16:creationId xmlns:a16="http://schemas.microsoft.com/office/drawing/2014/main" id="{5146D27E-E42B-4809-BAB4-031CB17414B2}"/>
                </a:ext>
              </a:extLst>
            </p:cNvPr>
            <p:cNvGrpSpPr/>
            <p:nvPr/>
          </p:nvGrpSpPr>
          <p:grpSpPr>
            <a:xfrm>
              <a:off x="5832663" y="2505487"/>
              <a:ext cx="3373847" cy="2938020"/>
              <a:chOff x="5832663" y="2505487"/>
              <a:chExt cx="3373847" cy="2938020"/>
            </a:xfrm>
          </p:grpSpPr>
          <p:sp>
            <p:nvSpPr>
              <p:cNvPr id="13" name="TextBox 12">
                <a:extLst>
                  <a:ext uri="{FF2B5EF4-FFF2-40B4-BE49-F238E27FC236}">
                    <a16:creationId xmlns:a16="http://schemas.microsoft.com/office/drawing/2014/main" id="{A9B481C9-8534-47DF-9996-301D3569B8DE}"/>
                  </a:ext>
                </a:extLst>
              </p:cNvPr>
              <p:cNvSpPr txBox="1"/>
              <p:nvPr/>
            </p:nvSpPr>
            <p:spPr>
              <a:xfrm>
                <a:off x="7177631" y="4889509"/>
                <a:ext cx="2028879" cy="553998"/>
              </a:xfrm>
              <a:prstGeom prst="rect">
                <a:avLst/>
              </a:prstGeom>
              <a:noFill/>
            </p:spPr>
            <p:txBody>
              <a:bodyPr wrap="square" lIns="0" tIns="0" rIns="0" bIns="0" rtlCol="0">
                <a:spAutoFit/>
              </a:bodyPr>
              <a:lstStyle/>
              <a:p>
                <a:pPr algn="ctr">
                  <a:spcBef>
                    <a:spcPts val="600"/>
                  </a:spcBef>
                  <a:buSzPct val="100000"/>
                </a:pPr>
                <a:r>
                  <a:rPr lang="en-US" sz="1800" b="1" dirty="0" err="1">
                    <a:solidFill>
                      <a:srgbClr val="00B0F0"/>
                    </a:solidFill>
                    <a:latin typeface="Open Sans" panose="020B0606030504020204" pitchFamily="34" charset="0"/>
                    <a:ea typeface="Open Sans" panose="020B0606030504020204" pitchFamily="34" charset="0"/>
                    <a:cs typeface="Open Sans" panose="020B0606030504020204" pitchFamily="34" charset="0"/>
                  </a:rPr>
                  <a:t>Deepfake</a:t>
                </a:r>
                <a:r>
                  <a:rPr lang="en-US" sz="1800" b="1" dirty="0">
                    <a:solidFill>
                      <a:srgbClr val="00B0F0"/>
                    </a:solidFill>
                    <a:latin typeface="Open Sans" panose="020B0606030504020204" pitchFamily="34" charset="0"/>
                    <a:ea typeface="Open Sans" panose="020B0606030504020204" pitchFamily="34" charset="0"/>
                    <a:cs typeface="Open Sans" panose="020B0606030504020204" pitchFamily="34" charset="0"/>
                  </a:rPr>
                  <a:t>  Applications </a:t>
                </a:r>
              </a:p>
            </p:txBody>
          </p:sp>
          <p:pic>
            <p:nvPicPr>
              <p:cNvPr id="14" name="Graphic 13" descr="Single gear">
                <a:extLst>
                  <a:ext uri="{FF2B5EF4-FFF2-40B4-BE49-F238E27FC236}">
                    <a16:creationId xmlns:a16="http://schemas.microsoft.com/office/drawing/2014/main" id="{3FE2EAAB-6D68-45E7-8DCE-38749B9581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81076">
                <a:off x="5841534" y="2505487"/>
                <a:ext cx="2696083" cy="2727514"/>
              </a:xfrm>
              <a:prstGeom prst="rect">
                <a:avLst/>
              </a:prstGeom>
            </p:spPr>
          </p:pic>
          <p:sp>
            <p:nvSpPr>
              <p:cNvPr id="15" name="Arc 14">
                <a:extLst>
                  <a:ext uri="{FF2B5EF4-FFF2-40B4-BE49-F238E27FC236}">
                    <a16:creationId xmlns:a16="http://schemas.microsoft.com/office/drawing/2014/main" id="{8D7A3D69-8877-4436-A200-DD60B1B90ABF}"/>
                  </a:ext>
                </a:extLst>
              </p:cNvPr>
              <p:cNvSpPr/>
              <p:nvPr/>
            </p:nvSpPr>
            <p:spPr bwMode="gray">
              <a:xfrm rot="297547">
                <a:off x="5832663" y="2620184"/>
                <a:ext cx="2613022" cy="2663783"/>
              </a:xfrm>
              <a:prstGeom prst="arc">
                <a:avLst>
                  <a:gd name="adj1" fmla="val 15327220"/>
                  <a:gd name="adj2" fmla="val 2052167"/>
                </a:avLst>
              </a:prstGeom>
              <a:ln w="444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defTabSz="916686"/>
                <a:endParaRPr lang="en-US" sz="1799" dirty="0">
                  <a:solidFill>
                    <a:srgbClr val="000000"/>
                  </a:solidFill>
                  <a:latin typeface="Arial"/>
                </a:endParaRPr>
              </a:p>
            </p:txBody>
          </p:sp>
          <p:sp>
            <p:nvSpPr>
              <p:cNvPr id="16" name="Freeform 32">
                <a:extLst>
                  <a:ext uri="{FF2B5EF4-FFF2-40B4-BE49-F238E27FC236}">
                    <a16:creationId xmlns:a16="http://schemas.microsoft.com/office/drawing/2014/main" id="{FD261949-9026-4E3E-A745-11B2D8DE7890}"/>
                  </a:ext>
                </a:extLst>
              </p:cNvPr>
              <p:cNvSpPr>
                <a:spLocks noEditPoints="1"/>
              </p:cNvSpPr>
              <p:nvPr/>
            </p:nvSpPr>
            <p:spPr bwMode="auto">
              <a:xfrm>
                <a:off x="6731557" y="3407395"/>
                <a:ext cx="913053" cy="923697"/>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solidFill>
                <a:srgbClr val="00B0F0"/>
              </a:solidFill>
              <a:ln w="9525">
                <a:solidFill>
                  <a:srgbClr val="00B0F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2" name="Freeform 32">
              <a:extLst>
                <a:ext uri="{FF2B5EF4-FFF2-40B4-BE49-F238E27FC236}">
                  <a16:creationId xmlns:a16="http://schemas.microsoft.com/office/drawing/2014/main" id="{451913B7-C301-4E9C-B67B-9E508A650001}"/>
                </a:ext>
              </a:extLst>
            </p:cNvPr>
            <p:cNvSpPr>
              <a:spLocks noEditPoints="1"/>
            </p:cNvSpPr>
            <p:nvPr/>
          </p:nvSpPr>
          <p:spPr bwMode="auto">
            <a:xfrm>
              <a:off x="6934982" y="3617326"/>
              <a:ext cx="498029" cy="503835"/>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solidFill>
              <a:srgbClr val="00B0F0"/>
            </a:solidFill>
            <a:ln w="15875">
              <a:solidFill>
                <a:srgbClr val="00B0F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17" name="Group 16">
            <a:extLst>
              <a:ext uri="{FF2B5EF4-FFF2-40B4-BE49-F238E27FC236}">
                <a16:creationId xmlns:a16="http://schemas.microsoft.com/office/drawing/2014/main" id="{ED675DAE-612A-409B-A345-F78C3C4EBE96}"/>
              </a:ext>
            </a:extLst>
          </p:cNvPr>
          <p:cNvGrpSpPr/>
          <p:nvPr/>
        </p:nvGrpSpPr>
        <p:grpSpPr>
          <a:xfrm>
            <a:off x="3093162" y="1614896"/>
            <a:ext cx="3597211" cy="1952525"/>
            <a:chOff x="3093162" y="1973118"/>
            <a:chExt cx="3597211" cy="1952525"/>
          </a:xfrm>
        </p:grpSpPr>
        <p:sp>
          <p:nvSpPr>
            <p:cNvPr id="18" name="TextBox 17">
              <a:extLst>
                <a:ext uri="{FF2B5EF4-FFF2-40B4-BE49-F238E27FC236}">
                  <a16:creationId xmlns:a16="http://schemas.microsoft.com/office/drawing/2014/main" id="{E4EF3CEF-BB72-417B-99BD-76F5E859A1CB}"/>
                </a:ext>
              </a:extLst>
            </p:cNvPr>
            <p:cNvSpPr txBox="1"/>
            <p:nvPr/>
          </p:nvSpPr>
          <p:spPr>
            <a:xfrm>
              <a:off x="3093162" y="2319119"/>
              <a:ext cx="2243184" cy="553998"/>
            </a:xfrm>
            <a:prstGeom prst="rect">
              <a:avLst/>
            </a:prstGeom>
            <a:noFill/>
          </p:spPr>
          <p:txBody>
            <a:bodyPr wrap="square" lIns="0" tIns="0" rIns="0" bIns="0" rtlCol="0">
              <a:spAutoFit/>
            </a:bodyPr>
            <a:lstStyle/>
            <a:p>
              <a:pPr algn="ctr">
                <a:spcBef>
                  <a:spcPts val="600"/>
                </a:spcBef>
                <a:buSzPct val="100000"/>
              </a:pPr>
              <a:r>
                <a:rPr lang="en-US" sz="1800" b="1"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Deepfake</a:t>
              </a:r>
              <a:r>
                <a:rPr lang="en-US"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 Detection</a:t>
              </a:r>
            </a:p>
          </p:txBody>
        </p:sp>
        <p:sp>
          <p:nvSpPr>
            <p:cNvPr id="19" name="Arc 18">
              <a:extLst>
                <a:ext uri="{FF2B5EF4-FFF2-40B4-BE49-F238E27FC236}">
                  <a16:creationId xmlns:a16="http://schemas.microsoft.com/office/drawing/2014/main" id="{46D86947-4F40-412E-AC1C-8DFE069244CC}"/>
                </a:ext>
              </a:extLst>
            </p:cNvPr>
            <p:cNvSpPr/>
            <p:nvPr/>
          </p:nvSpPr>
          <p:spPr bwMode="gray">
            <a:xfrm>
              <a:off x="4898976" y="1973118"/>
              <a:ext cx="1791397" cy="1952525"/>
            </a:xfrm>
            <a:prstGeom prst="arc">
              <a:avLst>
                <a:gd name="adj1" fmla="val 10210110"/>
                <a:gd name="adj2" fmla="val 14955168"/>
              </a:avLst>
            </a:prstGeom>
            <a:ln w="44450">
              <a:solidFill>
                <a:srgbClr val="7BBD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defTabSz="916686"/>
              <a:endParaRPr lang="en-US" sz="1799" dirty="0">
                <a:solidFill>
                  <a:srgbClr val="000000"/>
                </a:solidFill>
                <a:latin typeface="Arial"/>
              </a:endParaRPr>
            </a:p>
          </p:txBody>
        </p:sp>
        <p:sp>
          <p:nvSpPr>
            <p:cNvPr id="20" name="Freeform: Shape 19">
              <a:extLst>
                <a:ext uri="{FF2B5EF4-FFF2-40B4-BE49-F238E27FC236}">
                  <a16:creationId xmlns:a16="http://schemas.microsoft.com/office/drawing/2014/main" id="{8E66BEA5-F41B-45E4-B893-9D8CFE0190A3}"/>
                </a:ext>
              </a:extLst>
            </p:cNvPr>
            <p:cNvSpPr/>
            <p:nvPr/>
          </p:nvSpPr>
          <p:spPr>
            <a:xfrm rot="2679052">
              <a:off x="5079500" y="2153166"/>
              <a:ext cx="1490092" cy="1511504"/>
            </a:xfrm>
            <a:custGeom>
              <a:avLst/>
              <a:gdLst>
                <a:gd name="connsiteX0" fmla="*/ 652594 w 1302228"/>
                <a:gd name="connsiteY0" fmla="*/ 874565 h 1302228"/>
                <a:gd name="connsiteX1" fmla="*/ 430623 w 1302228"/>
                <a:gd name="connsiteY1" fmla="*/ 652594 h 1302228"/>
                <a:gd name="connsiteX2" fmla="*/ 652594 w 1302228"/>
                <a:gd name="connsiteY2" fmla="*/ 430623 h 1302228"/>
                <a:gd name="connsiteX3" fmla="*/ 874565 w 1302228"/>
                <a:gd name="connsiteY3" fmla="*/ 652594 h 1302228"/>
                <a:gd name="connsiteX4" fmla="*/ 652594 w 1302228"/>
                <a:gd name="connsiteY4" fmla="*/ 874565 h 1302228"/>
                <a:gd name="connsiteX5" fmla="*/ 652594 w 1302228"/>
                <a:gd name="connsiteY5" fmla="*/ 874565 h 1302228"/>
                <a:gd name="connsiteX6" fmla="*/ 1105415 w 1302228"/>
                <a:gd name="connsiteY6" fmla="*/ 398068 h 1302228"/>
                <a:gd name="connsiteX7" fmla="*/ 1152768 w 1302228"/>
                <a:gd name="connsiteY7" fmla="*/ 258966 h 1302228"/>
                <a:gd name="connsiteX8" fmla="*/ 1046222 w 1302228"/>
                <a:gd name="connsiteY8" fmla="*/ 152420 h 1302228"/>
                <a:gd name="connsiteX9" fmla="*/ 907121 w 1302228"/>
                <a:gd name="connsiteY9" fmla="*/ 199774 h 1302228"/>
                <a:gd name="connsiteX10" fmla="*/ 791696 w 1302228"/>
                <a:gd name="connsiteY10" fmla="*/ 152420 h 1302228"/>
                <a:gd name="connsiteX11" fmla="*/ 726584 w 1302228"/>
                <a:gd name="connsiteY11" fmla="*/ 22197 h 1302228"/>
                <a:gd name="connsiteX12" fmla="*/ 578604 w 1302228"/>
                <a:gd name="connsiteY12" fmla="*/ 22197 h 1302228"/>
                <a:gd name="connsiteX13" fmla="*/ 513492 w 1302228"/>
                <a:gd name="connsiteY13" fmla="*/ 152420 h 1302228"/>
                <a:gd name="connsiteX14" fmla="*/ 398068 w 1302228"/>
                <a:gd name="connsiteY14" fmla="*/ 199774 h 1302228"/>
                <a:gd name="connsiteX15" fmla="*/ 258966 w 1302228"/>
                <a:gd name="connsiteY15" fmla="*/ 152420 h 1302228"/>
                <a:gd name="connsiteX16" fmla="*/ 155380 w 1302228"/>
                <a:gd name="connsiteY16" fmla="*/ 256006 h 1302228"/>
                <a:gd name="connsiteX17" fmla="*/ 199774 w 1302228"/>
                <a:gd name="connsiteY17" fmla="*/ 395108 h 1302228"/>
                <a:gd name="connsiteX18" fmla="*/ 152420 w 1302228"/>
                <a:gd name="connsiteY18" fmla="*/ 510533 h 1302228"/>
                <a:gd name="connsiteX19" fmla="*/ 22197 w 1302228"/>
                <a:gd name="connsiteY19" fmla="*/ 575644 h 1302228"/>
                <a:gd name="connsiteX20" fmla="*/ 22197 w 1302228"/>
                <a:gd name="connsiteY20" fmla="*/ 723625 h 1302228"/>
                <a:gd name="connsiteX21" fmla="*/ 152420 w 1302228"/>
                <a:gd name="connsiteY21" fmla="*/ 788736 h 1302228"/>
                <a:gd name="connsiteX22" fmla="*/ 199774 w 1302228"/>
                <a:gd name="connsiteY22" fmla="*/ 904161 h 1302228"/>
                <a:gd name="connsiteX23" fmla="*/ 155380 w 1302228"/>
                <a:gd name="connsiteY23" fmla="*/ 1043263 h 1302228"/>
                <a:gd name="connsiteX24" fmla="*/ 258966 w 1302228"/>
                <a:gd name="connsiteY24" fmla="*/ 1146849 h 1302228"/>
                <a:gd name="connsiteX25" fmla="*/ 398068 w 1302228"/>
                <a:gd name="connsiteY25" fmla="*/ 1102455 h 1302228"/>
                <a:gd name="connsiteX26" fmla="*/ 513492 w 1302228"/>
                <a:gd name="connsiteY26" fmla="*/ 1149809 h 1302228"/>
                <a:gd name="connsiteX27" fmla="*/ 578604 w 1302228"/>
                <a:gd name="connsiteY27" fmla="*/ 1280032 h 1302228"/>
                <a:gd name="connsiteX28" fmla="*/ 726584 w 1302228"/>
                <a:gd name="connsiteY28" fmla="*/ 1280032 h 1302228"/>
                <a:gd name="connsiteX29" fmla="*/ 791696 w 1302228"/>
                <a:gd name="connsiteY29" fmla="*/ 1149809 h 1302228"/>
                <a:gd name="connsiteX30" fmla="*/ 907121 w 1302228"/>
                <a:gd name="connsiteY30" fmla="*/ 1102455 h 1302228"/>
                <a:gd name="connsiteX31" fmla="*/ 1046222 w 1302228"/>
                <a:gd name="connsiteY31" fmla="*/ 1149809 h 1302228"/>
                <a:gd name="connsiteX32" fmla="*/ 1149809 w 1302228"/>
                <a:gd name="connsiteY32" fmla="*/ 1043263 h 1302228"/>
                <a:gd name="connsiteX33" fmla="*/ 1105415 w 1302228"/>
                <a:gd name="connsiteY33" fmla="*/ 907121 h 1302228"/>
                <a:gd name="connsiteX34" fmla="*/ 1152768 w 1302228"/>
                <a:gd name="connsiteY34" fmla="*/ 791696 h 1302228"/>
                <a:gd name="connsiteX35" fmla="*/ 1282991 w 1302228"/>
                <a:gd name="connsiteY35" fmla="*/ 726584 h 1302228"/>
                <a:gd name="connsiteX36" fmla="*/ 1282991 w 1302228"/>
                <a:gd name="connsiteY36" fmla="*/ 578604 h 1302228"/>
                <a:gd name="connsiteX37" fmla="*/ 1152768 w 1302228"/>
                <a:gd name="connsiteY37" fmla="*/ 513492 h 1302228"/>
                <a:gd name="connsiteX38" fmla="*/ 1105415 w 1302228"/>
                <a:gd name="connsiteY38" fmla="*/ 398068 h 130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02228" h="1302228">
                  <a:moveTo>
                    <a:pt x="652594" y="874565"/>
                  </a:moveTo>
                  <a:cubicBezTo>
                    <a:pt x="528291" y="874565"/>
                    <a:pt x="430623" y="773938"/>
                    <a:pt x="430623" y="652594"/>
                  </a:cubicBezTo>
                  <a:cubicBezTo>
                    <a:pt x="430623" y="528290"/>
                    <a:pt x="531250" y="430623"/>
                    <a:pt x="652594" y="430623"/>
                  </a:cubicBezTo>
                  <a:cubicBezTo>
                    <a:pt x="776898" y="430623"/>
                    <a:pt x="874565" y="531250"/>
                    <a:pt x="874565" y="652594"/>
                  </a:cubicBezTo>
                  <a:cubicBezTo>
                    <a:pt x="874565" y="773938"/>
                    <a:pt x="776898" y="874565"/>
                    <a:pt x="652594" y="874565"/>
                  </a:cubicBezTo>
                  <a:lnTo>
                    <a:pt x="652594" y="874565"/>
                  </a:lnTo>
                  <a:close/>
                  <a:moveTo>
                    <a:pt x="1105415" y="398068"/>
                  </a:moveTo>
                  <a:lnTo>
                    <a:pt x="1152768" y="258966"/>
                  </a:lnTo>
                  <a:lnTo>
                    <a:pt x="1046222" y="152420"/>
                  </a:lnTo>
                  <a:lnTo>
                    <a:pt x="907121" y="199774"/>
                  </a:lnTo>
                  <a:cubicBezTo>
                    <a:pt x="871605" y="179056"/>
                    <a:pt x="830171" y="164258"/>
                    <a:pt x="791696" y="152420"/>
                  </a:cubicBezTo>
                  <a:lnTo>
                    <a:pt x="726584" y="22197"/>
                  </a:lnTo>
                  <a:lnTo>
                    <a:pt x="578604" y="22197"/>
                  </a:lnTo>
                  <a:lnTo>
                    <a:pt x="513492" y="152420"/>
                  </a:lnTo>
                  <a:cubicBezTo>
                    <a:pt x="472058" y="164258"/>
                    <a:pt x="433583" y="179056"/>
                    <a:pt x="398068" y="199774"/>
                  </a:cubicBezTo>
                  <a:lnTo>
                    <a:pt x="258966" y="152420"/>
                  </a:lnTo>
                  <a:lnTo>
                    <a:pt x="155380" y="256006"/>
                  </a:lnTo>
                  <a:lnTo>
                    <a:pt x="199774" y="395108"/>
                  </a:lnTo>
                  <a:cubicBezTo>
                    <a:pt x="179056" y="430623"/>
                    <a:pt x="164258" y="472058"/>
                    <a:pt x="152420" y="510533"/>
                  </a:cubicBezTo>
                  <a:lnTo>
                    <a:pt x="22197" y="575644"/>
                  </a:lnTo>
                  <a:lnTo>
                    <a:pt x="22197" y="723625"/>
                  </a:lnTo>
                  <a:lnTo>
                    <a:pt x="152420" y="788736"/>
                  </a:lnTo>
                  <a:cubicBezTo>
                    <a:pt x="164258" y="830171"/>
                    <a:pt x="179056" y="868646"/>
                    <a:pt x="199774" y="904161"/>
                  </a:cubicBezTo>
                  <a:lnTo>
                    <a:pt x="155380" y="1043263"/>
                  </a:lnTo>
                  <a:lnTo>
                    <a:pt x="258966" y="1146849"/>
                  </a:lnTo>
                  <a:lnTo>
                    <a:pt x="398068" y="1102455"/>
                  </a:lnTo>
                  <a:cubicBezTo>
                    <a:pt x="433583" y="1123172"/>
                    <a:pt x="472058" y="1137970"/>
                    <a:pt x="513492" y="1149809"/>
                  </a:cubicBezTo>
                  <a:lnTo>
                    <a:pt x="578604" y="1280032"/>
                  </a:lnTo>
                  <a:lnTo>
                    <a:pt x="726584" y="1280032"/>
                  </a:lnTo>
                  <a:lnTo>
                    <a:pt x="791696" y="1149809"/>
                  </a:lnTo>
                  <a:cubicBezTo>
                    <a:pt x="833130" y="1137970"/>
                    <a:pt x="871605" y="1123172"/>
                    <a:pt x="907121" y="1102455"/>
                  </a:cubicBezTo>
                  <a:lnTo>
                    <a:pt x="1046222" y="1149809"/>
                  </a:lnTo>
                  <a:lnTo>
                    <a:pt x="1149809" y="1043263"/>
                  </a:lnTo>
                  <a:lnTo>
                    <a:pt x="1105415" y="907121"/>
                  </a:lnTo>
                  <a:cubicBezTo>
                    <a:pt x="1126132" y="871605"/>
                    <a:pt x="1140930" y="833130"/>
                    <a:pt x="1152768" y="791696"/>
                  </a:cubicBezTo>
                  <a:lnTo>
                    <a:pt x="1282991" y="726584"/>
                  </a:lnTo>
                  <a:lnTo>
                    <a:pt x="1282991" y="578604"/>
                  </a:lnTo>
                  <a:lnTo>
                    <a:pt x="1152768" y="513492"/>
                  </a:lnTo>
                  <a:cubicBezTo>
                    <a:pt x="1140930" y="472058"/>
                    <a:pt x="1126132" y="433583"/>
                    <a:pt x="1105415" y="398068"/>
                  </a:cubicBezTo>
                  <a:close/>
                </a:path>
              </a:pathLst>
            </a:custGeom>
            <a:solidFill>
              <a:schemeClr val="bg1"/>
            </a:solidFill>
            <a:ln w="44450" cap="flat">
              <a:solidFill>
                <a:schemeClr val="accent1"/>
              </a:solidFill>
              <a:prstDash val="solid"/>
              <a:miter/>
            </a:ln>
          </p:spPr>
          <p:txBody>
            <a:bodyPr rtlCol="0" anchor="ctr"/>
            <a:lstStyle/>
            <a:p>
              <a:endParaRPr lang="en-US" dirty="0"/>
            </a:p>
          </p:txBody>
        </p:sp>
        <p:sp>
          <p:nvSpPr>
            <p:cNvPr id="21" name="Freeform 32">
              <a:extLst>
                <a:ext uri="{FF2B5EF4-FFF2-40B4-BE49-F238E27FC236}">
                  <a16:creationId xmlns:a16="http://schemas.microsoft.com/office/drawing/2014/main" id="{A2A008D9-A57A-48B7-A97C-4759CB582989}"/>
                </a:ext>
              </a:extLst>
            </p:cNvPr>
            <p:cNvSpPr>
              <a:spLocks noEditPoints="1"/>
            </p:cNvSpPr>
            <p:nvPr/>
          </p:nvSpPr>
          <p:spPr bwMode="auto">
            <a:xfrm>
              <a:off x="5657687" y="2740114"/>
              <a:ext cx="333718" cy="337608"/>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solidFill>
              <a:schemeClr val="accent1"/>
            </a:solidFill>
            <a:ln w="15875">
              <a:solidFill>
                <a:schemeClr val="accent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2" name="Freeform 32">
              <a:extLst>
                <a:ext uri="{FF2B5EF4-FFF2-40B4-BE49-F238E27FC236}">
                  <a16:creationId xmlns:a16="http://schemas.microsoft.com/office/drawing/2014/main" id="{C6E63C81-D240-47F4-AF0F-C676573C762D}"/>
                </a:ext>
              </a:extLst>
            </p:cNvPr>
            <p:cNvSpPr>
              <a:spLocks noEditPoints="1"/>
            </p:cNvSpPr>
            <p:nvPr/>
          </p:nvSpPr>
          <p:spPr bwMode="auto">
            <a:xfrm>
              <a:off x="5459398" y="2539440"/>
              <a:ext cx="730442" cy="738958"/>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solidFill>
              <a:schemeClr val="accent1"/>
            </a:solidFill>
            <a:ln w="9525">
              <a:solidFill>
                <a:schemeClr val="accent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2680747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Cloud Template June 2018">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Custom 7">
      <a:majorFont>
        <a:latin typeface="Open Sans Light"/>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5"/>
        </a:solidFill>
        <a:ln w="19050" algn="ctr">
          <a:noFill/>
          <a:miter lim="800000"/>
          <a:headEnd/>
          <a:tailEn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lgn="ct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3" id="{568A198F-D551-3D40-B729-0A17F75F01EF}" vid="{70BC8359-4D96-D44A-A484-53410E1404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Global_x0020_Client_x0020_ServicesTaxHTField0 xmlns="7D1768DD-F29E-4DC2-9191-F2636B9FA92C">
      <Terms xmlns="http://schemas.microsoft.com/office/infopath/2007/PartnerControls"/>
    </Global_x0020_Client_x0020_ServicesTaxHTField0>
    <Local_x0020_Content_x0020_TypeTaxHTField0 xmlns="8DD08C88-CC4C-4D35-9129-A70DAA36BE5E">
      <Terms xmlns="http://schemas.microsoft.com/office/infopath/2007/PartnerControls"/>
    </Local_x0020_Content_x0020_TypeTaxHTField0>
    <SearchKeywords xmlns="981bedb4-cf21-4168-bfe5-3f934a8b27e4" xsi:nil="true"/>
    <TaxCatchAll xmlns="981bedb4-cf21-4168-bfe5-3f934a8b27e4">
      <Value>2</Value>
      <Value>1</Value>
    </TaxCatchAll>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TaxKeywordTaxHTField xmlns="981bedb4-cf21-4168-bfe5-3f934a8b27e4">
      <Terms xmlns="http://schemas.microsoft.com/office/infopath/2007/PartnerControls"/>
    </TaxKeywordTaxHTField>
    <DR_Description xmlns="203f0f4d-b3b9-4ed8-8c19-eebed11dd308" xsi:nil="true"/>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SearchComment xmlns="981bedb4-cf21-4168-bfe5-3f934a8b27e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6ED0D8DBC1519F468F02C2E8648F4E47" ma:contentTypeVersion="4" ma:contentTypeDescription="Intranet Attachment - Content Type" ma:contentTypeScope="" ma:versionID="3e64e80d5a7733c414c97e64cac4d061">
  <xsd:schema xmlns:xsd="http://www.w3.org/2001/XMLSchema" xmlns:xs="http://www.w3.org/2001/XMLSchema" xmlns:p="http://schemas.microsoft.com/office/2006/metadata/properties" xmlns:ns1="http://schemas.microsoft.com/sharepoint/v3" xmlns:ns2="8DD08C88-CC4C-4D35-9129-A70DAA36BE5E" xmlns:ns4="83DDB362-4C05-4E52-A8D9-EF2F47978B8D" xmlns:ns5="7D1768DD-F29E-4DC2-9191-F2636B9FA92C" xmlns:ns6="5a51c775-c49c-428b-8c1e-2f89178d00f4" xmlns:ns7="981bedb4-cf21-4168-bfe5-3f934a8b27e4" xmlns:ns8="39C40E9B-856B-46A7-8793-65A6FC1828D8" xmlns:ns9="203f0f4d-b3b9-4ed8-8c19-eebed11dd308" targetNamespace="http://schemas.microsoft.com/office/2006/metadata/properties" ma:root="true" ma:fieldsID="25b852942843a985ad4ca5beb803e913" ns1:_="" ns2:_="" ns4:_="" ns5:_="" ns6:_="" ns7:_="" ns8:_="" ns9:_="">
    <xsd:import namespace="http://schemas.microsoft.com/sharepoint/v3"/>
    <xsd:import namespace="8DD08C88-CC4C-4D35-9129-A70DAA36BE5E"/>
    <xsd:import namespace="83DDB362-4C05-4E52-A8D9-EF2F47978B8D"/>
    <xsd:import namespace="7D1768DD-F29E-4DC2-9191-F2636B9FA92C"/>
    <xsd:import namespace="5a51c775-c49c-428b-8c1e-2f89178d00f4"/>
    <xsd:import namespace="981bedb4-cf21-4168-bfe5-3f934a8b27e4"/>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9:DR_Description" minOccurs="0"/>
                <xsd:element ref="ns7:SearchComment" minOccurs="0"/>
                <xsd:element ref="ns7:SearchKeywo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81bedb4-cf21-4168-bfe5-3f934a8b27e4"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155bb128-613e-4099-96fa-4403fd0cc87b"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cfbfb76b-1452-4ebb-9323-0269f8b65571}" ma:internalName="TaxCatchAll" ma:showField="CatchAllData" ma:web="981bedb4-cf21-4168-bfe5-3f934a8b27e4">
      <xsd:complexType>
        <xsd:complexContent>
          <xsd:extension base="dms:MultiChoiceLookup">
            <xsd:sequence>
              <xsd:element name="Value" type="dms:Lookup" maxOccurs="unbounded" minOccurs="0" nillable="true"/>
            </xsd:sequence>
          </xsd:extension>
        </xsd:complexContent>
      </xsd:complexType>
    </xsd:element>
    <xsd:element name="SearchComment" ma:index="32" nillable="true" ma:displayName="Comment" ma:internalName="SearchComment">
      <xsd:simpleType>
        <xsd:restriction base="dms:Note">
          <xsd:maxLength value="255"/>
        </xsd:restriction>
      </xsd:simpleType>
    </xsd:element>
    <xsd:element name="SearchKeywords" ma:index="33"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0"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1"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F68F7A-5AE3-435B-83D8-08F3393411D6}">
  <ds:schemaRefs>
    <ds:schemaRef ds:uri="http://schemas.microsoft.com/sharepoint/v3/contenttype/forms"/>
  </ds:schemaRefs>
</ds:datastoreItem>
</file>

<file path=customXml/itemProps2.xml><?xml version="1.0" encoding="utf-8"?>
<ds:datastoreItem xmlns:ds="http://schemas.openxmlformats.org/officeDocument/2006/customXml" ds:itemID="{E5F66150-6677-4252-8354-67AD4C143CE8}">
  <ds:schemaRefs>
    <ds:schemaRef ds:uri="981bedb4-cf21-4168-bfe5-3f934a8b27e4"/>
    <ds:schemaRef ds:uri="http://schemas.microsoft.com/office/2006/metadata/properties"/>
    <ds:schemaRef ds:uri="83DDB362-4C05-4E52-A8D9-EF2F47978B8D"/>
    <ds:schemaRef ds:uri="http://purl.org/dc/terms/"/>
    <ds:schemaRef ds:uri="http://purl.org/dc/elements/1.1/"/>
    <ds:schemaRef ds:uri="http://schemas.microsoft.com/office/2006/documentManagement/types"/>
    <ds:schemaRef ds:uri="http://www.w3.org/XML/1998/namespace"/>
    <ds:schemaRef ds:uri="203f0f4d-b3b9-4ed8-8c19-eebed11dd308"/>
    <ds:schemaRef ds:uri="http://schemas.microsoft.com/sharepoint/v3"/>
    <ds:schemaRef ds:uri="39C40E9B-856B-46A7-8793-65A6FC1828D8"/>
    <ds:schemaRef ds:uri="7D1768DD-F29E-4DC2-9191-F2636B9FA92C"/>
    <ds:schemaRef ds:uri="http://schemas.microsoft.com/office/infopath/2007/PartnerControls"/>
    <ds:schemaRef ds:uri="http://purl.org/dc/dcmitype/"/>
    <ds:schemaRef ds:uri="8DD08C88-CC4C-4D35-9129-A70DAA36BE5E"/>
    <ds:schemaRef ds:uri="5a51c775-c49c-428b-8c1e-2f89178d00f4"/>
    <ds:schemaRef ds:uri="http://schemas.openxmlformats.org/package/2006/metadata/core-properties"/>
  </ds:schemaRefs>
</ds:datastoreItem>
</file>

<file path=customXml/itemProps3.xml><?xml version="1.0" encoding="utf-8"?>
<ds:datastoreItem xmlns:ds="http://schemas.openxmlformats.org/officeDocument/2006/customXml" ds:itemID="{AC6CC064-5F00-4EAD-86E9-3C33F9D01A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83DDB362-4C05-4E52-A8D9-EF2F47978B8D"/>
    <ds:schemaRef ds:uri="7D1768DD-F29E-4DC2-9191-F2636B9FA92C"/>
    <ds:schemaRef ds:uri="5a51c775-c49c-428b-8c1e-2f89178d00f4"/>
    <ds:schemaRef ds:uri="981bedb4-cf21-4168-bfe5-3f934a8b27e4"/>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5738</TotalTime>
  <Words>5</Words>
  <Application>Microsoft Office PowerPoint</Application>
  <PresentationFormat>Widescreen</PresentationFormat>
  <Paragraphs>3</Paragraphs>
  <Slides>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Open Sans</vt:lpstr>
      <vt:lpstr>Open Sans Light</vt:lpstr>
      <vt:lpstr>Verdana</vt:lpstr>
      <vt:lpstr>Wingdings 2</vt:lpstr>
      <vt:lpstr>Deloitte Cloud Template June 2018</vt:lpstr>
      <vt:lpstr>think-cell Slide</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Pham, Michelle</dc:creator>
  <cp:lastModifiedBy>Addela, Deekshith Reddy</cp:lastModifiedBy>
  <cp:revision>21</cp:revision>
  <dcterms:created xsi:type="dcterms:W3CDTF">2018-11-05T13:42:13Z</dcterms:created>
  <dcterms:modified xsi:type="dcterms:W3CDTF">2019-04-19T07:38:35Z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0x01010045A37AAC9C7144A6950E04930CA3134B006ED0D8DBC1519F468F02C2E8648F4E47</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2;#Global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LanguageB">
    <vt:lpwstr>1;#English|b169a262-1aaa-4ccb-9acf-78a36c1d9bab</vt:lpwstr>
  </property>
  <property fmtid="{D5CDD505-2E9C-101B-9397-08002B2CF9AE}" pid="10" name="Global Content Type">
    <vt:lpwstr/>
  </property>
  <property fmtid="{D5CDD505-2E9C-101B-9397-08002B2CF9AE}" pid="11" name="Local Client Services">
    <vt:lpwstr/>
  </property>
</Properties>
</file>