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sk3ThesparkfoundationDataScienceBusinessAnalytic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0597B3-D2ED-4600-8924-EFC968CC13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Task 3 The spark foundation Data Science &amp; Business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BEE315-3D05-479A-8435-CB4E7D8298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3/16/2023 5:57:07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5CCD027-59F2-45D3-98C5-137F73B8C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" y="0"/>
            <a:ext cx="1204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2023-03-16T05:57:09Z</dcterms:created>
  <dcterms:modified xsi:type="dcterms:W3CDTF">2023-03-16T05:57:09Z</dcterms:modified>
</cp:coreProperties>
</file>