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6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CD767-5B3B-4E51-A5B8-FE73CE53A474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6184-B68E-46B0-9207-7169DD11D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57DAE1-A0BC-44A9-917B-91D0CFB562FF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24C9-614E-4293-B98D-E7A14D68B67E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B736-C2F6-4A25-A56A-9E5E842E5BD0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91BE-CEAA-4A3D-9259-4CE9BFEA5C35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429-A23B-48F0-89AE-5E04A4418579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0ED-8BAB-4669-AD4E-4AF3E9F9CA70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7336-157D-4A04-81B6-1970DF99CF37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A277C7-21FC-42F4-B713-CF78D0092998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1373A4-26BA-4D92-846F-C1D07AC55A12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EA26-436D-40C9-8009-EF733E459FC4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D997-A4CD-487E-80C9-B0092A61CDB2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A0C8-2FD0-49CC-A757-5ACAEA1282A7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E67F-2FE0-4ABE-8B04-1B544D6C206C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CFBB-566A-4F56-9D8B-5FFE70F5B99C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24F8-D2DC-4425-8CCB-622BFCBDF52D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92DB-0FD9-48E3-A6AF-7490E0C5B49A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8655-1AAD-48EE-BCDD-CAA3C7225965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06A405-56CC-446A-BA68-99B73D44446B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84" y="689921"/>
            <a:ext cx="7903625" cy="51768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60933" y="5869121"/>
            <a:ext cx="5870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200" dirty="0">
                <a:solidFill>
                  <a:srgbClr val="0070C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Docker Commands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6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13538" y="1617783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3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75084" y="178483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0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95953" y="19343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2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22330" y="2074983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8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08030" y="2215661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4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39915" y="23915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37692" y="2532183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5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46484" y="2725615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9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08030" y="2883876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2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95953" y="3033345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2787161" y="369276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8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16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78368" y="3165230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34407" y="3341075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1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46484" y="3508130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479430" y="3631223"/>
            <a:ext cx="307731" cy="123093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46484" y="3824653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5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46484" y="3974122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77" y="20553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22330" y="42203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66292" y="4299438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479430" y="44489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567353" y="4607169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87161" y="518745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567353" y="4765430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7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93" y="100030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81653" y="4879730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04746" y="5073161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25615" y="5240215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25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708030" y="539847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2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46484" y="5539153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584938" y="57062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567353" y="5855676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71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57499" y="6022730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5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13538" y="616340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22330" y="661534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83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83876" y="6348046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7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9" y="135199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11314" y="6488722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0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6432" y="2520968"/>
            <a:ext cx="9636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solidFill>
                  <a:srgbClr val="FF0000"/>
                </a:solidFill>
                <a:latin typeface="Jokerman" panose="04090605060D06020702" pitchFamily="82" charset="0"/>
              </a:rPr>
              <a:t>T</a:t>
            </a:r>
            <a:r>
              <a:rPr lang="en-IN" sz="9600" dirty="0">
                <a:solidFill>
                  <a:srgbClr val="00B050"/>
                </a:solidFill>
                <a:latin typeface="Jokerman" panose="04090605060D06020702" pitchFamily="82" charset="0"/>
              </a:rPr>
              <a:t>H</a:t>
            </a:r>
            <a:r>
              <a:rPr lang="en-IN" sz="9600" dirty="0">
                <a:solidFill>
                  <a:srgbClr val="FFC000"/>
                </a:solidFill>
                <a:latin typeface="Jokerman" panose="04090605060D06020702" pitchFamily="82" charset="0"/>
              </a:rPr>
              <a:t>A</a:t>
            </a:r>
            <a:r>
              <a:rPr lang="en-IN" sz="9600" dirty="0">
                <a:solidFill>
                  <a:srgbClr val="00B0F0"/>
                </a:solidFill>
                <a:latin typeface="Jokerman" panose="04090605060D06020702" pitchFamily="82" charset="0"/>
              </a:rPr>
              <a:t>N</a:t>
            </a:r>
            <a:r>
              <a:rPr lang="en-IN" sz="9600" dirty="0">
                <a:solidFill>
                  <a:srgbClr val="002060"/>
                </a:solidFill>
                <a:latin typeface="Jokerman" panose="04090605060D06020702" pitchFamily="82" charset="0"/>
              </a:rPr>
              <a:t>K</a:t>
            </a:r>
            <a:r>
              <a:rPr lang="en-IN" sz="9600" dirty="0">
                <a:latin typeface="Jokerman" panose="04090605060D06020702" pitchFamily="82" charset="0"/>
              </a:rPr>
              <a:t> </a:t>
            </a:r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Jokerman" panose="04090605060D06020702" pitchFamily="82" charset="0"/>
              </a:rPr>
              <a:t>Y</a:t>
            </a:r>
            <a:r>
              <a:rPr lang="en-IN" sz="9600" dirty="0">
                <a:solidFill>
                  <a:schemeClr val="bg2">
                    <a:lumMod val="60000"/>
                    <a:lumOff val="40000"/>
                  </a:schemeClr>
                </a:solidFill>
                <a:latin typeface="Jokerman" panose="04090605060D06020702" pitchFamily="82" charset="0"/>
              </a:rPr>
              <a:t>O</a:t>
            </a:r>
            <a:r>
              <a:rPr lang="en-IN" sz="9600" dirty="0">
                <a:solidFill>
                  <a:schemeClr val="accent6">
                    <a:lumMod val="50000"/>
                  </a:schemeClr>
                </a:solidFill>
                <a:latin typeface="Jokerman" panose="04090605060D06020702" pitchFamily="82" charset="0"/>
              </a:rPr>
              <a:t>U</a:t>
            </a:r>
            <a:r>
              <a:rPr lang="en-IN" sz="9600" dirty="0">
                <a:latin typeface="Jokerman" panose="04090605060D06020702" pitchFamily="82" charset="0"/>
              </a:rPr>
              <a:t> </a:t>
            </a:r>
            <a:r>
              <a:rPr lang="en-IN" sz="9600" dirty="0">
                <a:solidFill>
                  <a:srgbClr val="92D050"/>
                </a:solidFill>
                <a:latin typeface="Jokerman" panose="04090605060D06020702" pitchFamily="82" charset="0"/>
              </a:rPr>
              <a:t>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5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497015" y="808891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13538" y="975492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28900" y="1094658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13538" y="1301261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8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8" y="126407"/>
            <a:ext cx="8005783" cy="660518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664069" y="1441937"/>
            <a:ext cx="307731" cy="92789"/>
          </a:xfrm>
          <a:custGeom>
            <a:avLst/>
            <a:gdLst>
              <a:gd name="connsiteX0" fmla="*/ 0 w 729762"/>
              <a:gd name="connsiteY0" fmla="*/ 316523 h 518747"/>
              <a:gd name="connsiteX1" fmla="*/ 87923 w 729762"/>
              <a:gd name="connsiteY1" fmla="*/ 386862 h 518747"/>
              <a:gd name="connsiteX2" fmla="*/ 149470 w 729762"/>
              <a:gd name="connsiteY2" fmla="*/ 430823 h 518747"/>
              <a:gd name="connsiteX3" fmla="*/ 211016 w 729762"/>
              <a:gd name="connsiteY3" fmla="*/ 492370 h 518747"/>
              <a:gd name="connsiteX4" fmla="*/ 228600 w 729762"/>
              <a:gd name="connsiteY4" fmla="*/ 518747 h 518747"/>
              <a:gd name="connsiteX5" fmla="*/ 298939 w 729762"/>
              <a:gd name="connsiteY5" fmla="*/ 457200 h 518747"/>
              <a:gd name="connsiteX6" fmla="*/ 351693 w 729762"/>
              <a:gd name="connsiteY6" fmla="*/ 404447 h 518747"/>
              <a:gd name="connsiteX7" fmla="*/ 413239 w 729762"/>
              <a:gd name="connsiteY7" fmla="*/ 298939 h 518747"/>
              <a:gd name="connsiteX8" fmla="*/ 465993 w 729762"/>
              <a:gd name="connsiteY8" fmla="*/ 246185 h 518747"/>
              <a:gd name="connsiteX9" fmla="*/ 509954 w 729762"/>
              <a:gd name="connsiteY9" fmla="*/ 193431 h 518747"/>
              <a:gd name="connsiteX10" fmla="*/ 571500 w 729762"/>
              <a:gd name="connsiteY10" fmla="*/ 131885 h 518747"/>
              <a:gd name="connsiteX11" fmla="*/ 606670 w 729762"/>
              <a:gd name="connsiteY11" fmla="*/ 105508 h 518747"/>
              <a:gd name="connsiteX12" fmla="*/ 633047 w 729762"/>
              <a:gd name="connsiteY12" fmla="*/ 70339 h 518747"/>
              <a:gd name="connsiteX13" fmla="*/ 650631 w 729762"/>
              <a:gd name="connsiteY13" fmla="*/ 43962 h 518747"/>
              <a:gd name="connsiteX14" fmla="*/ 694593 w 729762"/>
              <a:gd name="connsiteY14" fmla="*/ 17585 h 518747"/>
              <a:gd name="connsiteX15" fmla="*/ 729762 w 729762"/>
              <a:gd name="connsiteY15" fmla="*/ 0 h 518747"/>
              <a:gd name="connsiteX0" fmla="*/ 0 w 729762"/>
              <a:gd name="connsiteY0" fmla="*/ 316523 h 563647"/>
              <a:gd name="connsiteX1" fmla="*/ 87923 w 729762"/>
              <a:gd name="connsiteY1" fmla="*/ 386862 h 563647"/>
              <a:gd name="connsiteX2" fmla="*/ 149470 w 729762"/>
              <a:gd name="connsiteY2" fmla="*/ 430823 h 563647"/>
              <a:gd name="connsiteX3" fmla="*/ 211016 w 729762"/>
              <a:gd name="connsiteY3" fmla="*/ 492370 h 563647"/>
              <a:gd name="connsiteX4" fmla="*/ 228600 w 729762"/>
              <a:gd name="connsiteY4" fmla="*/ 518747 h 563647"/>
              <a:gd name="connsiteX5" fmla="*/ 298939 w 729762"/>
              <a:gd name="connsiteY5" fmla="*/ 457200 h 563647"/>
              <a:gd name="connsiteX6" fmla="*/ 351693 w 729762"/>
              <a:gd name="connsiteY6" fmla="*/ 404447 h 563647"/>
              <a:gd name="connsiteX7" fmla="*/ 413239 w 729762"/>
              <a:gd name="connsiteY7" fmla="*/ 298939 h 563647"/>
              <a:gd name="connsiteX8" fmla="*/ 228601 w 729762"/>
              <a:gd name="connsiteY8" fmla="*/ 562708 h 563647"/>
              <a:gd name="connsiteX9" fmla="*/ 509954 w 729762"/>
              <a:gd name="connsiteY9" fmla="*/ 193431 h 563647"/>
              <a:gd name="connsiteX10" fmla="*/ 571500 w 729762"/>
              <a:gd name="connsiteY10" fmla="*/ 131885 h 563647"/>
              <a:gd name="connsiteX11" fmla="*/ 606670 w 729762"/>
              <a:gd name="connsiteY11" fmla="*/ 105508 h 563647"/>
              <a:gd name="connsiteX12" fmla="*/ 633047 w 729762"/>
              <a:gd name="connsiteY12" fmla="*/ 70339 h 563647"/>
              <a:gd name="connsiteX13" fmla="*/ 650631 w 729762"/>
              <a:gd name="connsiteY13" fmla="*/ 43962 h 563647"/>
              <a:gd name="connsiteX14" fmla="*/ 694593 w 729762"/>
              <a:gd name="connsiteY14" fmla="*/ 17585 h 563647"/>
              <a:gd name="connsiteX15" fmla="*/ 729762 w 729762"/>
              <a:gd name="connsiteY15" fmla="*/ 0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9762" h="563647">
                <a:moveTo>
                  <a:pt x="0" y="316523"/>
                </a:moveTo>
                <a:cubicBezTo>
                  <a:pt x="29308" y="339969"/>
                  <a:pt x="56694" y="366043"/>
                  <a:pt x="87923" y="386862"/>
                </a:cubicBezTo>
                <a:cubicBezTo>
                  <a:pt x="105842" y="398808"/>
                  <a:pt x="134483" y="417199"/>
                  <a:pt x="149470" y="430823"/>
                </a:cubicBezTo>
                <a:cubicBezTo>
                  <a:pt x="170938" y="450339"/>
                  <a:pt x="194923" y="468229"/>
                  <a:pt x="211016" y="492370"/>
                </a:cubicBezTo>
                <a:lnTo>
                  <a:pt x="228600" y="518747"/>
                </a:lnTo>
                <a:cubicBezTo>
                  <a:pt x="279602" y="501745"/>
                  <a:pt x="241858" y="519469"/>
                  <a:pt x="298939" y="457200"/>
                </a:cubicBezTo>
                <a:cubicBezTo>
                  <a:pt x="315743" y="438868"/>
                  <a:pt x="335773" y="423551"/>
                  <a:pt x="351693" y="404447"/>
                </a:cubicBezTo>
                <a:cubicBezTo>
                  <a:pt x="486660" y="242488"/>
                  <a:pt x="433754" y="272562"/>
                  <a:pt x="413239" y="298939"/>
                </a:cubicBezTo>
                <a:cubicBezTo>
                  <a:pt x="392724" y="325316"/>
                  <a:pt x="211797" y="581040"/>
                  <a:pt x="228601" y="562708"/>
                </a:cubicBezTo>
                <a:cubicBezTo>
                  <a:pt x="244068" y="545835"/>
                  <a:pt x="452804" y="265235"/>
                  <a:pt x="509954" y="193431"/>
                </a:cubicBezTo>
                <a:cubicBezTo>
                  <a:pt x="567104" y="121627"/>
                  <a:pt x="548289" y="149293"/>
                  <a:pt x="571500" y="131885"/>
                </a:cubicBezTo>
                <a:cubicBezTo>
                  <a:pt x="583223" y="123093"/>
                  <a:pt x="596308" y="115870"/>
                  <a:pt x="606670" y="105508"/>
                </a:cubicBezTo>
                <a:cubicBezTo>
                  <a:pt x="617032" y="95146"/>
                  <a:pt x="624530" y="82263"/>
                  <a:pt x="633047" y="70339"/>
                </a:cubicBezTo>
                <a:cubicBezTo>
                  <a:pt x="639189" y="61740"/>
                  <a:pt x="642608" y="50839"/>
                  <a:pt x="650631" y="43962"/>
                </a:cubicBezTo>
                <a:cubicBezTo>
                  <a:pt x="663606" y="32840"/>
                  <a:pt x="679654" y="25884"/>
                  <a:pt x="694593" y="17585"/>
                </a:cubicBezTo>
                <a:cubicBezTo>
                  <a:pt x="706050" y="11220"/>
                  <a:pt x="729762" y="0"/>
                  <a:pt x="72976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587</TotalTime>
  <Words>47</Words>
  <Application>Microsoft Office PowerPoint</Application>
  <PresentationFormat>Widescreen</PresentationFormat>
  <Paragraphs>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Century Gothic</vt:lpstr>
      <vt:lpstr>Jokerman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 SN</dc:creator>
  <cp:lastModifiedBy>Deekshith SN</cp:lastModifiedBy>
  <cp:revision>26</cp:revision>
  <dcterms:created xsi:type="dcterms:W3CDTF">2020-02-13T03:49:10Z</dcterms:created>
  <dcterms:modified xsi:type="dcterms:W3CDTF">2020-03-06T06:11:10Z</dcterms:modified>
</cp:coreProperties>
</file>