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3842-4F52-4DEE-B5BC-A2369D09CEE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FA7D-4430-4990-B466-5A8D2C1E9B1C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3842-4F52-4DEE-B5BC-A2369D09CEE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FA7D-4430-4990-B466-5A8D2C1E9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3842-4F52-4DEE-B5BC-A2369D09CEE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FA7D-4430-4990-B466-5A8D2C1E9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3842-4F52-4DEE-B5BC-A2369D09CEE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FA7D-4430-4990-B466-5A8D2C1E9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3842-4F52-4DEE-B5BC-A2369D09CEE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FA7D-4430-4990-B466-5A8D2C1E9B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3842-4F52-4DEE-B5BC-A2369D09CEE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FA7D-4430-4990-B466-5A8D2C1E9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3842-4F52-4DEE-B5BC-A2369D09CEE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FA7D-4430-4990-B466-5A8D2C1E9B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3842-4F52-4DEE-B5BC-A2369D09CEE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FA7D-4430-4990-B466-5A8D2C1E9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3842-4F52-4DEE-B5BC-A2369D09CEE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FA7D-4430-4990-B466-5A8D2C1E9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3842-4F52-4DEE-B5BC-A2369D09CEE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FA7D-4430-4990-B466-5A8D2C1E9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B7E33842-4F52-4DEE-B5BC-A2369D09CEE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224AFA7D-4430-4990-B466-5A8D2C1E9B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7E33842-4F52-4DEE-B5BC-A2369D09CEE8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24AFA7D-4430-4990-B466-5A8D2C1E9B1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752600"/>
            <a:ext cx="8458200" cy="2514600"/>
          </a:xfrm>
        </p:spPr>
        <p:txBody>
          <a:bodyPr/>
          <a:lstStyle/>
          <a:p>
            <a:pPr algn="ctr"/>
            <a:r>
              <a:rPr lang="en-US" sz="3600" dirty="0"/>
              <a:t>CUSTOMER LIFETIME VALUE PREDICTION </a:t>
            </a:r>
            <a:br>
              <a:rPr lang="en-US" sz="3600" dirty="0"/>
            </a:br>
            <a:r>
              <a:rPr lang="en-US" sz="3600" dirty="0"/>
              <a:t>Using -Decision Tree Regression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4648200"/>
            <a:ext cx="2743200" cy="1508760"/>
          </a:xfrm>
        </p:spPr>
        <p:txBody>
          <a:bodyPr>
            <a:normAutofit/>
          </a:bodyPr>
          <a:lstStyle/>
          <a:p>
            <a:r>
              <a:rPr lang="en-US" sz="3600" b="1" dirty="0"/>
              <a:t>~ </a:t>
            </a:r>
            <a:r>
              <a:rPr lang="en-US" sz="2200" b="1" dirty="0"/>
              <a:t>SAI DEEKSHITHA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7772400" cy="3200400"/>
          </a:xfrm>
        </p:spPr>
        <p:txBody>
          <a:bodyPr>
            <a:normAutofit/>
          </a:bodyPr>
          <a:lstStyle/>
          <a:p>
            <a:r>
              <a:rPr lang="en-US" dirty="0"/>
              <a:t>I used </a:t>
            </a:r>
            <a:r>
              <a:rPr lang="en-US" dirty="0" err="1"/>
              <a:t>StandardScaler</a:t>
            </a:r>
            <a:r>
              <a:rPr lang="en-US" dirty="0"/>
              <a:t>  for Standardization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using this it makes mean =0  and scales the data to unit variance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Used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Predictive Model used is Ridge Regression.</a:t>
            </a: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Life Cycle: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8001000" cy="507444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 Rounded MT Bold" pitchFamily="34" charset="0"/>
              </a:rPr>
              <a:t>Problem Understanding</a:t>
            </a:r>
          </a:p>
          <a:p>
            <a:r>
              <a:rPr lang="en-US" sz="3200" dirty="0">
                <a:latin typeface="Arial Rounded MT Bold" pitchFamily="34" charset="0"/>
              </a:rPr>
              <a:t>Data Collection. </a:t>
            </a:r>
          </a:p>
          <a:p>
            <a:r>
              <a:rPr lang="en-US" sz="3200" dirty="0">
                <a:latin typeface="Arial Rounded MT Bold" pitchFamily="34" charset="0"/>
              </a:rPr>
              <a:t>Data Preparation.</a:t>
            </a:r>
          </a:p>
          <a:p>
            <a:r>
              <a:rPr lang="en-US" sz="3200" dirty="0">
                <a:latin typeface="Arial Rounded MT Bold" pitchFamily="34" charset="0"/>
              </a:rPr>
              <a:t>Choose a Model.</a:t>
            </a:r>
          </a:p>
          <a:p>
            <a:r>
              <a:rPr lang="en-US" sz="3200" dirty="0">
                <a:latin typeface="Arial Rounded MT Bold" pitchFamily="34" charset="0"/>
              </a:rPr>
              <a:t>Train the Model</a:t>
            </a:r>
          </a:p>
          <a:p>
            <a:r>
              <a:rPr lang="en-US" sz="3200" dirty="0">
                <a:latin typeface="Arial Rounded MT Bold" pitchFamily="34" charset="0"/>
              </a:rPr>
              <a:t>Evaluate the Model</a:t>
            </a:r>
          </a:p>
          <a:p>
            <a:r>
              <a:rPr lang="en-US" sz="3200" dirty="0">
                <a:latin typeface="Arial Rounded MT Bold" pitchFamily="34" charset="0"/>
              </a:rPr>
              <a:t>Make Predictions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895600"/>
            <a:ext cx="7772400" cy="30789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objective of this project is the prediction of Customer Life-time Value (CLV). CLV is the lifetime value of a customer, or in other words it represents the total amount of money a customer is expected to spend in business, or on products, during their lifetime. CLV is an important metric because it provides the business groups with a customer-centric perspective to guide some critical marketing and sales strategies, thereby enhancing important business decisions.</a:t>
            </a:r>
            <a:endParaRPr lang="en-IN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the Dataset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Rows:</a:t>
            </a:r>
          </a:p>
          <a:p>
            <a:pPr>
              <a:buNone/>
            </a:pPr>
            <a:r>
              <a:rPr lang="en-US" dirty="0"/>
              <a:t>          * We have </a:t>
            </a:r>
            <a:r>
              <a:rPr lang="en-US" dirty="0">
                <a:solidFill>
                  <a:srgbClr val="FF0000"/>
                </a:solidFill>
              </a:rPr>
              <a:t>9807</a:t>
            </a:r>
            <a:r>
              <a:rPr lang="en-US" dirty="0"/>
              <a:t> rows in our dataset</a:t>
            </a:r>
          </a:p>
          <a:p>
            <a:r>
              <a:rPr lang="en-IN" dirty="0"/>
              <a:t>Features:</a:t>
            </a:r>
          </a:p>
          <a:p>
            <a:pPr>
              <a:buNone/>
            </a:pPr>
            <a:r>
              <a:rPr lang="en-IN" dirty="0"/>
              <a:t>          * We have </a:t>
            </a:r>
            <a:r>
              <a:rPr lang="en-IN" b="1" dirty="0">
                <a:solidFill>
                  <a:srgbClr val="FF0000"/>
                </a:solidFill>
              </a:rPr>
              <a:t>22</a:t>
            </a:r>
            <a:r>
              <a:rPr lang="en-IN" dirty="0"/>
              <a:t> columns in that</a:t>
            </a:r>
          </a:p>
          <a:p>
            <a:pPr>
              <a:buNone/>
            </a:pPr>
            <a:r>
              <a:rPr lang="en-IN" dirty="0"/>
              <a:t>                  - 16 numerical features </a:t>
            </a:r>
          </a:p>
          <a:p>
            <a:pPr>
              <a:buNone/>
            </a:pPr>
            <a:r>
              <a:rPr lang="en-IN" dirty="0"/>
              <a:t>                  -  2 categorical features</a:t>
            </a:r>
          </a:p>
          <a:p>
            <a:r>
              <a:rPr lang="en-IN" dirty="0"/>
              <a:t>Target Variable:</a:t>
            </a:r>
            <a:r>
              <a:rPr lang="en-US" dirty="0" err="1">
                <a:solidFill>
                  <a:srgbClr val="FF0000"/>
                </a:solidFill>
              </a:rPr>
              <a:t>Customer.Lifetime.Value</a:t>
            </a:r>
            <a:br>
              <a:rPr lang="en-US" dirty="0"/>
            </a:b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Problem  Type- Regression type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0600"/>
            <a:ext cx="8458200" cy="18288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>Data Cleaning and Pre-processing</a:t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</a:b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Missing value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values are present in the Dataset, for filling the null </a:t>
            </a:r>
            <a:r>
              <a:rPr lang="en-US" dirty="0" err="1"/>
              <a:t>vlaues</a:t>
            </a:r>
            <a:r>
              <a:rPr lang="en-US" dirty="0"/>
              <a:t> in the categorical variables used Mode imputation method and for Numerical variables used Median imputation.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 Since there are outliers in </a:t>
            </a:r>
            <a:r>
              <a:rPr lang="en-US" dirty="0" err="1"/>
              <a:t>time_taken</a:t>
            </a:r>
            <a:r>
              <a:rPr lang="en-US" dirty="0"/>
              <a:t> column we should replace null with median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data types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2categorical features in dataset</a:t>
            </a:r>
          </a:p>
          <a:p>
            <a:endParaRPr lang="en-US" dirty="0"/>
          </a:p>
          <a:p>
            <a:r>
              <a:rPr lang="en-US" dirty="0"/>
              <a:t>By using encoding categorical features are converted to numeric values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6A97DA-15C0-4AAC-AC0F-FE49CFD33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02" y="1784350"/>
            <a:ext cx="4357396" cy="4572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953000"/>
            <a:ext cx="8229600" cy="1600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and Approaches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1377</TotalTime>
  <Words>288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Rounded MT Bold</vt:lpstr>
      <vt:lpstr>Consolas</vt:lpstr>
      <vt:lpstr>Corbel</vt:lpstr>
      <vt:lpstr>Wingdings</vt:lpstr>
      <vt:lpstr>Wingdings 2</vt:lpstr>
      <vt:lpstr>Wingdings 3</vt:lpstr>
      <vt:lpstr>Metro</vt:lpstr>
      <vt:lpstr>CUSTOMER LIFETIME VALUE PREDICTION  Using -Decision Tree Regression </vt:lpstr>
      <vt:lpstr>Machine Learning Life Cycle:</vt:lpstr>
      <vt:lpstr>Problem Statement</vt:lpstr>
      <vt:lpstr>Features of the Dataset</vt:lpstr>
      <vt:lpstr>Data Cleaning and Pre-processing </vt:lpstr>
      <vt:lpstr>Missing value Treatment</vt:lpstr>
      <vt:lpstr>Changing data types </vt:lpstr>
      <vt:lpstr>Correlation </vt:lpstr>
      <vt:lpstr>Models and Approaches</vt:lpstr>
      <vt:lpstr>Standardization</vt:lpstr>
      <vt:lpstr>Models Used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Movie Collection Using -Decision Tree Regression</dc:title>
  <dc:creator>Sumanth</dc:creator>
  <cp:lastModifiedBy>Sai Deekshitha, Dodla</cp:lastModifiedBy>
  <cp:revision>11</cp:revision>
  <dcterms:created xsi:type="dcterms:W3CDTF">2023-02-23T11:57:40Z</dcterms:created>
  <dcterms:modified xsi:type="dcterms:W3CDTF">2023-03-06T08:54:21Z</dcterms:modified>
</cp:coreProperties>
</file>