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3" r:id="rId2"/>
    <p:sldId id="294" r:id="rId3"/>
    <p:sldId id="345" r:id="rId4"/>
    <p:sldId id="321" r:id="rId5"/>
    <p:sldId id="296" r:id="rId6"/>
    <p:sldId id="334" r:id="rId7"/>
    <p:sldId id="335" r:id="rId8"/>
    <p:sldId id="337" r:id="rId9"/>
    <p:sldId id="344" r:id="rId10"/>
    <p:sldId id="340" r:id="rId11"/>
    <p:sldId id="336" r:id="rId12"/>
    <p:sldId id="338" r:id="rId13"/>
    <p:sldId id="339" r:id="rId14"/>
    <p:sldId id="343" r:id="rId15"/>
    <p:sldId id="342" r:id="rId16"/>
    <p:sldId id="297" r:id="rId17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Footlight MT Light" panose="0204060206030A020304" pitchFamily="18" charset="0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1A"/>
    <a:srgbClr val="B66C1A"/>
    <a:srgbClr val="A15AA6"/>
    <a:srgbClr val="BA8B08"/>
    <a:srgbClr val="563F90"/>
    <a:srgbClr val="FFC000"/>
    <a:srgbClr val="2612BE"/>
    <a:srgbClr val="9D0CC4"/>
    <a:srgbClr val="3388EE"/>
    <a:srgbClr val="30C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292" autoAdjust="0"/>
  </p:normalViewPr>
  <p:slideViewPr>
    <p:cSldViewPr>
      <p:cViewPr varScale="1">
        <p:scale>
          <a:sx n="85" d="100"/>
          <a:sy n="85" d="100"/>
        </p:scale>
        <p:origin x="15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aReddy M" userId="1cd744c567ea75eb" providerId="LiveId" clId="{C1A26DBD-BDE9-458B-8FF6-36876CF9345C}"/>
    <pc:docChg chg="undo custSel addSld delSld modSld sldOrd">
      <pc:chgData name="DeekshithaReddy M" userId="1cd744c567ea75eb" providerId="LiveId" clId="{C1A26DBD-BDE9-458B-8FF6-36876CF9345C}" dt="2023-01-30T05:57:41.834" v="5115" actId="11529"/>
      <pc:docMkLst>
        <pc:docMk/>
      </pc:docMkLst>
      <pc:sldChg chg="addSp delSp modSp del mod">
        <pc:chgData name="DeekshithaReddy M" userId="1cd744c567ea75eb" providerId="LiveId" clId="{C1A26DBD-BDE9-458B-8FF6-36876CF9345C}" dt="2023-01-30T03:09:34.635" v="2982" actId="2696"/>
        <pc:sldMkLst>
          <pc:docMk/>
          <pc:sldMk cId="0" sldId="259"/>
        </pc:sldMkLst>
        <pc:spChg chg="add mod">
          <ac:chgData name="DeekshithaReddy M" userId="1cd744c567ea75eb" providerId="LiveId" clId="{C1A26DBD-BDE9-458B-8FF6-36876CF9345C}" dt="2023-01-29T08:53:49.876" v="287" actId="2085"/>
          <ac:spMkLst>
            <pc:docMk/>
            <pc:sldMk cId="0" sldId="259"/>
            <ac:spMk id="2" creationId="{125B91D4-5C14-7301-E52A-DCC71FC06B21}"/>
          </ac:spMkLst>
        </pc:spChg>
        <pc:spChg chg="add mod">
          <ac:chgData name="DeekshithaReddy M" userId="1cd744c567ea75eb" providerId="LiveId" clId="{C1A26DBD-BDE9-458B-8FF6-36876CF9345C}" dt="2023-01-29T09:02:39.719" v="442" actId="207"/>
          <ac:spMkLst>
            <pc:docMk/>
            <pc:sldMk cId="0" sldId="259"/>
            <ac:spMk id="4" creationId="{2455E692-3E6C-25B1-4ED9-4A37EF1A2FD1}"/>
          </ac:spMkLst>
        </pc:spChg>
        <pc:spChg chg="mod">
          <ac:chgData name="DeekshithaReddy M" userId="1cd744c567ea75eb" providerId="LiveId" clId="{C1A26DBD-BDE9-458B-8FF6-36876CF9345C}" dt="2023-01-29T12:11:23.485" v="2740" actId="1076"/>
          <ac:spMkLst>
            <pc:docMk/>
            <pc:sldMk cId="0" sldId="259"/>
            <ac:spMk id="27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9:25.014" v="94" actId="21"/>
          <ac:spMkLst>
            <pc:docMk/>
            <pc:sldMk cId="0" sldId="259"/>
            <ac:spMk id="34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7:47.292" v="4" actId="21"/>
          <ac:spMkLst>
            <pc:docMk/>
            <pc:sldMk cId="0" sldId="259"/>
            <ac:spMk id="57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8:15.536" v="10" actId="478"/>
          <ac:spMkLst>
            <pc:docMk/>
            <pc:sldMk cId="0" sldId="259"/>
            <ac:spMk id="61" creationId="{00000000-0000-0000-0000-000000000000}"/>
          </ac:spMkLst>
        </pc:spChg>
        <pc:spChg chg="del mod topLvl">
          <ac:chgData name="DeekshithaReddy M" userId="1cd744c567ea75eb" providerId="LiveId" clId="{C1A26DBD-BDE9-458B-8FF6-36876CF9345C}" dt="2023-01-29T08:38:31.024" v="87" actId="21"/>
          <ac:spMkLst>
            <pc:docMk/>
            <pc:sldMk cId="0" sldId="259"/>
            <ac:spMk id="62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8:09.372" v="8" actId="21"/>
          <ac:spMkLst>
            <pc:docMk/>
            <pc:sldMk cId="0" sldId="259"/>
            <ac:spMk id="63" creationId="{00000000-0000-0000-0000-000000000000}"/>
          </ac:spMkLst>
        </pc:spChg>
        <pc:spChg chg="del">
          <ac:chgData name="DeekshithaReddy M" userId="1cd744c567ea75eb" providerId="LiveId" clId="{C1A26DBD-BDE9-458B-8FF6-36876CF9345C}" dt="2023-01-29T08:38:57.317" v="90" actId="21"/>
          <ac:spMkLst>
            <pc:docMk/>
            <pc:sldMk cId="0" sldId="259"/>
            <ac:spMk id="69" creationId="{00000000-0000-0000-0000-000000000000}"/>
          </ac:spMkLst>
        </pc:spChg>
        <pc:grpChg chg="del">
          <ac:chgData name="DeekshithaReddy M" userId="1cd744c567ea75eb" providerId="LiveId" clId="{C1A26DBD-BDE9-458B-8FF6-36876CF9345C}" dt="2023-01-29T08:37:52.533" v="5" actId="21"/>
          <ac:grpSpMkLst>
            <pc:docMk/>
            <pc:sldMk cId="0" sldId="259"/>
            <ac:grpSpMk id="24" creationId="{00000000-0000-0000-0000-000000000000}"/>
          </ac:grpSpMkLst>
        </pc:grpChg>
        <pc:grpChg chg="del">
          <ac:chgData name="DeekshithaReddy M" userId="1cd744c567ea75eb" providerId="LiveId" clId="{C1A26DBD-BDE9-458B-8FF6-36876CF9345C}" dt="2023-01-29T08:38:31.024" v="87" actId="21"/>
          <ac:grpSpMkLst>
            <pc:docMk/>
            <pc:sldMk cId="0" sldId="259"/>
            <ac:grpSpMk id="25" creationId="{00000000-0000-0000-0000-000000000000}"/>
          </ac:grpSpMkLst>
        </pc:grpChg>
        <pc:grpChg chg="del">
          <ac:chgData name="DeekshithaReddy M" userId="1cd744c567ea75eb" providerId="LiveId" clId="{C1A26DBD-BDE9-458B-8FF6-36876CF9345C}" dt="2023-01-29T08:39:14.308" v="91" actId="21"/>
          <ac:grpSpMkLst>
            <pc:docMk/>
            <pc:sldMk cId="0" sldId="259"/>
            <ac:grpSpMk id="26" creationId="{00000000-0000-0000-0000-000000000000}"/>
          </ac:grpSpMkLst>
        </pc:grpChg>
        <pc:grpChg chg="del">
          <ac:chgData name="DeekshithaReddy M" userId="1cd744c567ea75eb" providerId="LiveId" clId="{C1A26DBD-BDE9-458B-8FF6-36876CF9345C}" dt="2023-01-29T08:39:18.929" v="92" actId="21"/>
          <ac:grpSpMkLst>
            <pc:docMk/>
            <pc:sldMk cId="0" sldId="259"/>
            <ac:grpSpMk id="28" creationId="{00000000-0000-0000-0000-000000000000}"/>
          </ac:grpSpMkLst>
        </pc:grpChg>
        <pc:cxnChg chg="del">
          <ac:chgData name="DeekshithaReddy M" userId="1cd744c567ea75eb" providerId="LiveId" clId="{C1A26DBD-BDE9-458B-8FF6-36876CF9345C}" dt="2023-01-29T08:38:40.315" v="89" actId="21"/>
          <ac:cxnSpMkLst>
            <pc:docMk/>
            <pc:sldMk cId="0" sldId="259"/>
            <ac:cxnSpMk id="30" creationId="{00000000-0000-0000-0000-000000000000}"/>
          </ac:cxnSpMkLst>
        </pc:cxnChg>
        <pc:cxnChg chg="del topLvl">
          <ac:chgData name="DeekshithaReddy M" userId="1cd744c567ea75eb" providerId="LiveId" clId="{C1A26DBD-BDE9-458B-8FF6-36876CF9345C}" dt="2023-01-29T08:38:34.800" v="88" actId="21"/>
          <ac:cxnSpMkLst>
            <pc:docMk/>
            <pc:sldMk cId="0" sldId="259"/>
            <ac:cxnSpMk id="60" creationId="{00000000-0000-0000-0000-000000000000}"/>
          </ac:cxnSpMkLst>
        </pc:cxnChg>
      </pc:sldChg>
      <pc:sldChg chg="modSp del mod">
        <pc:chgData name="DeekshithaReddy M" userId="1cd744c567ea75eb" providerId="LiveId" clId="{C1A26DBD-BDE9-458B-8FF6-36876CF9345C}" dt="2023-01-30T05:30:42.516" v="5098" actId="2696"/>
        <pc:sldMkLst>
          <pc:docMk/>
          <pc:sldMk cId="2757057762" sldId="259"/>
        </pc:sldMkLst>
        <pc:spChg chg="mod">
          <ac:chgData name="DeekshithaReddy M" userId="1cd744c567ea75eb" providerId="LiveId" clId="{C1A26DBD-BDE9-458B-8FF6-36876CF9345C}" dt="2023-01-30T05:30:10.598" v="5097" actId="20577"/>
          <ac:spMkLst>
            <pc:docMk/>
            <pc:sldMk cId="2757057762" sldId="259"/>
            <ac:spMk id="4" creationId="{2455E692-3E6C-25B1-4ED9-4A37EF1A2FD1}"/>
          </ac:spMkLst>
        </pc:spChg>
        <pc:spChg chg="mod">
          <ac:chgData name="DeekshithaReddy M" userId="1cd744c567ea75eb" providerId="LiveId" clId="{C1A26DBD-BDE9-458B-8FF6-36876CF9345C}" dt="2023-01-30T03:58:37.318" v="3797" actId="1076"/>
          <ac:spMkLst>
            <pc:docMk/>
            <pc:sldMk cId="2757057762" sldId="259"/>
            <ac:spMk id="27" creationId="{00000000-0000-0000-0000-000000000000}"/>
          </ac:spMkLst>
        </pc:spChg>
      </pc:sldChg>
      <pc:sldChg chg="addSp delSp modSp mod ord modTransition modAnim">
        <pc:chgData name="DeekshithaReddy M" userId="1cd744c567ea75eb" providerId="LiveId" clId="{C1A26DBD-BDE9-458B-8FF6-36876CF9345C}" dt="2023-01-30T05:40:07.801" v="5111"/>
        <pc:sldMkLst>
          <pc:docMk/>
          <pc:sldMk cId="0" sldId="294"/>
        </pc:sldMkLst>
        <pc:spChg chg="add del mod">
          <ac:chgData name="DeekshithaReddy M" userId="1cd744c567ea75eb" providerId="LiveId" clId="{C1A26DBD-BDE9-458B-8FF6-36876CF9345C}" dt="2023-01-29T08:46:49.383" v="159" actId="21"/>
          <ac:spMkLst>
            <pc:docMk/>
            <pc:sldMk cId="0" sldId="294"/>
            <ac:spMk id="2" creationId="{0C8F9571-9A63-9E22-520F-C90F07162D13}"/>
          </ac:spMkLst>
        </pc:spChg>
        <pc:spChg chg="add del">
          <ac:chgData name="DeekshithaReddy M" userId="1cd744c567ea75eb" providerId="LiveId" clId="{C1A26DBD-BDE9-458B-8FF6-36876CF9345C}" dt="2023-01-29T08:46:59.537" v="161" actId="21"/>
          <ac:spMkLst>
            <pc:docMk/>
            <pc:sldMk cId="0" sldId="294"/>
            <ac:spMk id="3" creationId="{6E8ED5D0-6639-D11E-5609-A59DB4D87C8C}"/>
          </ac:spMkLst>
        </pc:spChg>
        <pc:spChg chg="add mod">
          <ac:chgData name="DeekshithaReddy M" userId="1cd744c567ea75eb" providerId="LiveId" clId="{C1A26DBD-BDE9-458B-8FF6-36876CF9345C}" dt="2023-01-29T09:05:22.542" v="479" actId="2711"/>
          <ac:spMkLst>
            <pc:docMk/>
            <pc:sldMk cId="0" sldId="294"/>
            <ac:spMk id="4" creationId="{74F52A10-1994-B600-8E48-1E40FBDB1549}"/>
          </ac:spMkLst>
        </pc:spChg>
        <pc:spChg chg="add mod">
          <ac:chgData name="DeekshithaReddy M" userId="1cd744c567ea75eb" providerId="LiveId" clId="{C1A26DBD-BDE9-458B-8FF6-36876CF9345C}" dt="2023-01-29T08:48:53.400" v="179" actId="2085"/>
          <ac:spMkLst>
            <pc:docMk/>
            <pc:sldMk cId="0" sldId="294"/>
            <ac:spMk id="5" creationId="{B024423A-8B00-147F-F253-6212955DC43C}"/>
          </ac:spMkLst>
        </pc:spChg>
        <pc:spChg chg="add mod">
          <ac:chgData name="DeekshithaReddy M" userId="1cd744c567ea75eb" providerId="LiveId" clId="{C1A26DBD-BDE9-458B-8FF6-36876CF9345C}" dt="2023-01-30T05:00:09.881" v="4969" actId="5793"/>
          <ac:spMkLst>
            <pc:docMk/>
            <pc:sldMk cId="0" sldId="294"/>
            <ac:spMk id="8" creationId="{311C461E-E201-37C0-EF75-B7B5D4D183F9}"/>
          </ac:spMkLst>
        </pc:spChg>
        <pc:spChg chg="del">
          <ac:chgData name="DeekshithaReddy M" userId="1cd744c567ea75eb" providerId="LiveId" clId="{C1A26DBD-BDE9-458B-8FF6-36876CF9345C}" dt="2023-01-29T08:46:12.373" v="156" actId="21"/>
          <ac:spMkLst>
            <pc:docMk/>
            <pc:sldMk cId="0" sldId="294"/>
            <ac:spMk id="12" creationId="{00000000-0000-0000-0000-000000000000}"/>
          </ac:spMkLst>
        </pc:spChg>
        <pc:grpChg chg="del">
          <ac:chgData name="DeekshithaReddy M" userId="1cd744c567ea75eb" providerId="LiveId" clId="{C1A26DBD-BDE9-458B-8FF6-36876CF9345C}" dt="2023-01-29T08:46:07.816" v="155" actId="21"/>
          <ac:grpSpMkLst>
            <pc:docMk/>
            <pc:sldMk cId="0" sldId="294"/>
            <ac:grpSpMk id="7" creationId="{00000000-0000-0000-0000-000000000000}"/>
          </ac:grpSpMkLst>
        </pc:grpChg>
      </pc:sldChg>
      <pc:sldChg chg="addSp delSp modSp mod modTransition">
        <pc:chgData name="DeekshithaReddy M" userId="1cd744c567ea75eb" providerId="LiveId" clId="{C1A26DBD-BDE9-458B-8FF6-36876CF9345C}" dt="2023-01-29T13:03:08.984" v="2900"/>
        <pc:sldMkLst>
          <pc:docMk/>
          <pc:sldMk cId="0" sldId="296"/>
        </pc:sldMkLst>
        <pc:spChg chg="mod">
          <ac:chgData name="DeekshithaReddy M" userId="1cd744c567ea75eb" providerId="LiveId" clId="{C1A26DBD-BDE9-458B-8FF6-36876CF9345C}" dt="2023-01-29T09:14:58.873" v="529" actId="207"/>
          <ac:spMkLst>
            <pc:docMk/>
            <pc:sldMk cId="0" sldId="296"/>
            <ac:spMk id="2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58:18.012" v="400"/>
          <ac:spMkLst>
            <pc:docMk/>
            <pc:sldMk cId="0" sldId="296"/>
            <ac:spMk id="6" creationId="{00000000-0000-0000-0000-000000000000}"/>
          </ac:spMkLst>
        </pc:spChg>
        <pc:picChg chg="add mod">
          <ac:chgData name="DeekshithaReddy M" userId="1cd744c567ea75eb" providerId="LiveId" clId="{C1A26DBD-BDE9-458B-8FF6-36876CF9345C}" dt="2023-01-29T08:58:38.621" v="405" actId="14100"/>
          <ac:picMkLst>
            <pc:docMk/>
            <pc:sldMk cId="0" sldId="296"/>
            <ac:picMk id="3" creationId="{7082F18B-853E-875E-EE16-F7EEB8358DF5}"/>
          </ac:picMkLst>
        </pc:picChg>
        <pc:picChg chg="add mod">
          <ac:chgData name="DeekshithaReddy M" userId="1cd744c567ea75eb" providerId="LiveId" clId="{C1A26DBD-BDE9-458B-8FF6-36876CF9345C}" dt="2023-01-29T08:59:05.054" v="408" actId="1076"/>
          <ac:picMkLst>
            <pc:docMk/>
            <pc:sldMk cId="0" sldId="296"/>
            <ac:picMk id="4" creationId="{4DA8E246-E213-3A83-9407-EE1986143C5F}"/>
          </ac:picMkLst>
        </pc:picChg>
      </pc:sldChg>
      <pc:sldChg chg="addSp delSp modSp mod modTransition">
        <pc:chgData name="DeekshithaReddy M" userId="1cd744c567ea75eb" providerId="LiveId" clId="{C1A26DBD-BDE9-458B-8FF6-36876CF9345C}" dt="2023-01-29T13:04:39.359" v="2911"/>
        <pc:sldMkLst>
          <pc:docMk/>
          <pc:sldMk cId="0" sldId="297"/>
        </pc:sldMkLst>
        <pc:spChg chg="mod">
          <ac:chgData name="DeekshithaReddy M" userId="1cd744c567ea75eb" providerId="LiveId" clId="{C1A26DBD-BDE9-458B-8FF6-36876CF9345C}" dt="2023-01-29T09:15:28.912" v="533" actId="113"/>
          <ac:spMkLst>
            <pc:docMk/>
            <pc:sldMk cId="0" sldId="297"/>
            <ac:spMk id="5" creationId="{00000000-0000-0000-0000-000000000000}"/>
          </ac:spMkLst>
        </pc:spChg>
        <pc:spChg chg="add mod">
          <ac:chgData name="DeekshithaReddy M" userId="1cd744c567ea75eb" providerId="LiveId" clId="{C1A26DBD-BDE9-458B-8FF6-36876CF9345C}" dt="2023-01-29T12:16:00.425" v="2763" actId="1076"/>
          <ac:spMkLst>
            <pc:docMk/>
            <pc:sldMk cId="0" sldId="297"/>
            <ac:spMk id="6" creationId="{23A737E0-7F81-38E1-A255-A474AF3E9D9D}"/>
          </ac:spMkLst>
        </pc:spChg>
        <pc:spChg chg="add del mod">
          <ac:chgData name="DeekshithaReddy M" userId="1cd744c567ea75eb" providerId="LiveId" clId="{C1A26DBD-BDE9-458B-8FF6-36876CF9345C}" dt="2023-01-29T12:15:46.259" v="2760" actId="21"/>
          <ac:spMkLst>
            <pc:docMk/>
            <pc:sldMk cId="0" sldId="297"/>
            <ac:spMk id="7" creationId="{04A84F37-35B6-7DC5-68D9-ED379C2D0729}"/>
          </ac:spMkLst>
        </pc:spChg>
        <pc:spChg chg="add mod">
          <ac:chgData name="DeekshithaReddy M" userId="1cd744c567ea75eb" providerId="LiveId" clId="{C1A26DBD-BDE9-458B-8FF6-36876CF9345C}" dt="2023-01-29T12:15:57.535" v="2762" actId="1076"/>
          <ac:spMkLst>
            <pc:docMk/>
            <pc:sldMk cId="0" sldId="297"/>
            <ac:spMk id="8" creationId="{7DD310FA-6F4B-C0E5-747D-4A0356F69C39}"/>
          </ac:spMkLst>
        </pc:spChg>
        <pc:picChg chg="add mod">
          <ac:chgData name="DeekshithaReddy M" userId="1cd744c567ea75eb" providerId="LiveId" clId="{C1A26DBD-BDE9-458B-8FF6-36876CF9345C}" dt="2023-01-29T09:16:12.462" v="538" actId="1076"/>
          <ac:picMkLst>
            <pc:docMk/>
            <pc:sldMk cId="0" sldId="297"/>
            <ac:picMk id="2" creationId="{AF8633EC-DB9A-861F-0008-2843A1E547BD}"/>
          </ac:picMkLst>
        </pc:picChg>
        <pc:picChg chg="add del mod">
          <ac:chgData name="DeekshithaReddy M" userId="1cd744c567ea75eb" providerId="LiveId" clId="{C1A26DBD-BDE9-458B-8FF6-36876CF9345C}" dt="2023-01-29T12:13:30.385" v="2745" actId="21"/>
          <ac:picMkLst>
            <pc:docMk/>
            <pc:sldMk cId="0" sldId="297"/>
            <ac:picMk id="3" creationId="{CD8A1527-7FCB-8CE2-AC4D-284DDC113E57}"/>
          </ac:picMkLst>
        </pc:picChg>
        <pc:picChg chg="add mod">
          <ac:chgData name="DeekshithaReddy M" userId="1cd744c567ea75eb" providerId="LiveId" clId="{C1A26DBD-BDE9-458B-8FF6-36876CF9345C}" dt="2023-01-29T12:14:59.306" v="2756" actId="1076"/>
          <ac:picMkLst>
            <pc:docMk/>
            <pc:sldMk cId="0" sldId="297"/>
            <ac:picMk id="4" creationId="{EB02565A-026A-A068-5F48-0FFD3C3E3616}"/>
          </ac:picMkLst>
        </pc:picChg>
      </pc:sldChg>
      <pc:sldChg chg="addSp delSp modSp mod modTransition">
        <pc:chgData name="DeekshithaReddy M" userId="1cd744c567ea75eb" providerId="LiveId" clId="{C1A26DBD-BDE9-458B-8FF6-36876CF9345C}" dt="2023-01-30T05:28:17.470" v="5049" actId="20577"/>
        <pc:sldMkLst>
          <pc:docMk/>
          <pc:sldMk cId="0" sldId="321"/>
        </pc:sldMkLst>
        <pc:spChg chg="mod">
          <ac:chgData name="DeekshithaReddy M" userId="1cd744c567ea75eb" providerId="LiveId" clId="{C1A26DBD-BDE9-458B-8FF6-36876CF9345C}" dt="2023-01-29T09:14:42.471" v="526" actId="207"/>
          <ac:spMkLst>
            <pc:docMk/>
            <pc:sldMk cId="0" sldId="321"/>
            <ac:spMk id="2" creationId="{00000000-0000-0000-0000-000000000000}"/>
          </ac:spMkLst>
        </pc:spChg>
        <pc:spChg chg="mod">
          <ac:chgData name="DeekshithaReddy M" userId="1cd744c567ea75eb" providerId="LiveId" clId="{C1A26DBD-BDE9-458B-8FF6-36876CF9345C}" dt="2023-01-30T05:28:17.470" v="5049" actId="20577"/>
          <ac:spMkLst>
            <pc:docMk/>
            <pc:sldMk cId="0" sldId="321"/>
            <ac:spMk id="37" creationId="{00000000-0000-0000-0000-000000000000}"/>
          </ac:spMkLst>
        </pc:spChg>
        <pc:picChg chg="add del mod">
          <ac:chgData name="DeekshithaReddy M" userId="1cd744c567ea75eb" providerId="LiveId" clId="{C1A26DBD-BDE9-458B-8FF6-36876CF9345C}" dt="2023-01-29T08:53:14.861" v="286" actId="21"/>
          <ac:picMkLst>
            <pc:docMk/>
            <pc:sldMk cId="0" sldId="321"/>
            <ac:picMk id="3" creationId="{A3B9D57B-9139-9AD4-18F6-CA3B9556145E}"/>
          </ac:picMkLst>
        </pc:picChg>
        <pc:picChg chg="add del mod">
          <ac:chgData name="DeekshithaReddy M" userId="1cd744c567ea75eb" providerId="LiveId" clId="{C1A26DBD-BDE9-458B-8FF6-36876CF9345C}" dt="2023-01-29T08:55:07.742" v="302" actId="21"/>
          <ac:picMkLst>
            <pc:docMk/>
            <pc:sldMk cId="0" sldId="321"/>
            <ac:picMk id="4" creationId="{DDE1F0D4-F5EC-3F9F-D0B5-965D951E290D}"/>
          </ac:picMkLst>
        </pc:picChg>
        <pc:picChg chg="add mod">
          <ac:chgData name="DeekshithaReddy M" userId="1cd744c567ea75eb" providerId="LiveId" clId="{C1A26DBD-BDE9-458B-8FF6-36876CF9345C}" dt="2023-01-29T08:55:51.321" v="309" actId="14100"/>
          <ac:picMkLst>
            <pc:docMk/>
            <pc:sldMk cId="0" sldId="321"/>
            <ac:picMk id="5" creationId="{6A35D802-D7FB-0DF2-E7C5-1162BFE2764E}"/>
          </ac:picMkLst>
        </pc:picChg>
        <pc:picChg chg="add del mod">
          <ac:chgData name="DeekshithaReddy M" userId="1cd744c567ea75eb" providerId="LiveId" clId="{C1A26DBD-BDE9-458B-8FF6-36876CF9345C}" dt="2023-01-29T08:55:34.866" v="305" actId="21"/>
          <ac:picMkLst>
            <pc:docMk/>
            <pc:sldMk cId="0" sldId="321"/>
            <ac:picMk id="6" creationId="{DD05ADF4-9113-686F-09F5-029B58333F22}"/>
          </ac:picMkLst>
        </pc:picChg>
      </pc:sldChg>
      <pc:sldChg chg="addSp delSp modSp mod ord modTransition">
        <pc:chgData name="DeekshithaReddy M" userId="1cd744c567ea75eb" providerId="LiveId" clId="{C1A26DBD-BDE9-458B-8FF6-36876CF9345C}" dt="2023-01-30T05:22:59.162" v="5022" actId="14100"/>
        <pc:sldMkLst>
          <pc:docMk/>
          <pc:sldMk cId="197108533" sldId="333"/>
        </pc:sldMkLst>
        <pc:spChg chg="add mod">
          <ac:chgData name="DeekshithaReddy M" userId="1cd744c567ea75eb" providerId="LiveId" clId="{C1A26DBD-BDE9-458B-8FF6-36876CF9345C}" dt="2023-01-30T05:22:59.162" v="5022" actId="14100"/>
          <ac:spMkLst>
            <pc:docMk/>
            <pc:sldMk cId="197108533" sldId="333"/>
            <ac:spMk id="3" creationId="{97626C7D-0A7F-89B1-CA90-E0FC623AE9F0}"/>
          </ac:spMkLst>
        </pc:spChg>
        <pc:spChg chg="mod">
          <ac:chgData name="DeekshithaReddy M" userId="1cd744c567ea75eb" providerId="LiveId" clId="{C1A26DBD-BDE9-458B-8FF6-36876CF9345C}" dt="2023-01-29T12:11:05.859" v="2737" actId="255"/>
          <ac:spMkLst>
            <pc:docMk/>
            <pc:sldMk cId="197108533" sldId="333"/>
            <ac:spMk id="7" creationId="{00000000-0000-0000-0000-000000000000}"/>
          </ac:spMkLst>
        </pc:spChg>
        <pc:picChg chg="del">
          <ac:chgData name="DeekshithaReddy M" userId="1cd744c567ea75eb" providerId="LiveId" clId="{C1A26DBD-BDE9-458B-8FF6-36876CF9345C}" dt="2023-01-29T08:34:50.860" v="2" actId="21"/>
          <ac:picMkLst>
            <pc:docMk/>
            <pc:sldMk cId="197108533" sldId="333"/>
            <ac:picMk id="2" creationId="{FA3EC267-1B06-712D-964A-89C099933F3C}"/>
          </ac:picMkLst>
        </pc:picChg>
      </pc:sldChg>
      <pc:sldChg chg="addSp delSp modSp new mod modTransition">
        <pc:chgData name="DeekshithaReddy M" userId="1cd744c567ea75eb" providerId="LiveId" clId="{C1A26DBD-BDE9-458B-8FF6-36876CF9345C}" dt="2023-01-29T13:03:16.944" v="2901"/>
        <pc:sldMkLst>
          <pc:docMk/>
          <pc:sldMk cId="1638639779" sldId="334"/>
        </pc:sldMkLst>
        <pc:spChg chg="mod">
          <ac:chgData name="DeekshithaReddy M" userId="1cd744c567ea75eb" providerId="LiveId" clId="{C1A26DBD-BDE9-458B-8FF6-36876CF9345C}" dt="2023-01-29T09:15:11.964" v="531" actId="207"/>
          <ac:spMkLst>
            <pc:docMk/>
            <pc:sldMk cId="1638639779" sldId="334"/>
            <ac:spMk id="2" creationId="{193158CF-268C-4F9D-C97E-F74D40858A98}"/>
          </ac:spMkLst>
        </pc:spChg>
        <pc:spChg chg="del">
          <ac:chgData name="DeekshithaReddy M" userId="1cd744c567ea75eb" providerId="LiveId" clId="{C1A26DBD-BDE9-458B-8FF6-36876CF9345C}" dt="2023-01-29T09:00:09.338" v="427"/>
          <ac:spMkLst>
            <pc:docMk/>
            <pc:sldMk cId="1638639779" sldId="334"/>
            <ac:spMk id="3" creationId="{A7271E77-4C5F-4A43-1E57-F92A6C985AD8}"/>
          </ac:spMkLst>
        </pc:spChg>
        <pc:picChg chg="add mod">
          <ac:chgData name="DeekshithaReddy M" userId="1cd744c567ea75eb" providerId="LiveId" clId="{C1A26DBD-BDE9-458B-8FF6-36876CF9345C}" dt="2023-01-29T09:00:32.093" v="432" actId="1076"/>
          <ac:picMkLst>
            <pc:docMk/>
            <pc:sldMk cId="1638639779" sldId="334"/>
            <ac:picMk id="4" creationId="{9BDCA926-55F5-B32E-BD98-E9AA770D9F87}"/>
          </ac:picMkLst>
        </pc:picChg>
        <pc:picChg chg="add mod">
          <ac:chgData name="DeekshithaReddy M" userId="1cd744c567ea75eb" providerId="LiveId" clId="{C1A26DBD-BDE9-458B-8FF6-36876CF9345C}" dt="2023-01-29T09:00:49.512" v="434" actId="1076"/>
          <ac:picMkLst>
            <pc:docMk/>
            <pc:sldMk cId="1638639779" sldId="334"/>
            <ac:picMk id="5" creationId="{D01D870B-5A03-5F64-9F21-F3D77C994CBB}"/>
          </ac:picMkLst>
        </pc:picChg>
      </pc:sldChg>
      <pc:sldChg chg="addSp delSp modSp new mod modTransition">
        <pc:chgData name="DeekshithaReddy M" userId="1cd744c567ea75eb" providerId="LiveId" clId="{C1A26DBD-BDE9-458B-8FF6-36876CF9345C}" dt="2023-01-29T13:32:35.069" v="2923" actId="20577"/>
        <pc:sldMkLst>
          <pc:docMk/>
          <pc:sldMk cId="3568829686" sldId="335"/>
        </pc:sldMkLst>
        <pc:spChg chg="mod">
          <ac:chgData name="DeekshithaReddy M" userId="1cd744c567ea75eb" providerId="LiveId" clId="{C1A26DBD-BDE9-458B-8FF6-36876CF9345C}" dt="2023-01-29T13:32:35.069" v="2923" actId="20577"/>
          <ac:spMkLst>
            <pc:docMk/>
            <pc:sldMk cId="3568829686" sldId="335"/>
            <ac:spMk id="2" creationId="{97EFEF08-5363-9D06-DE72-4523F6F33518}"/>
          </ac:spMkLst>
        </pc:spChg>
        <pc:spChg chg="del">
          <ac:chgData name="DeekshithaReddy M" userId="1cd744c567ea75eb" providerId="LiveId" clId="{C1A26DBD-BDE9-458B-8FF6-36876CF9345C}" dt="2023-01-29T10:30:26.800" v="572"/>
          <ac:spMkLst>
            <pc:docMk/>
            <pc:sldMk cId="3568829686" sldId="335"/>
            <ac:spMk id="3" creationId="{FA1B36FA-29A3-EB88-98BD-C26EDA1FB01A}"/>
          </ac:spMkLst>
        </pc:spChg>
        <pc:spChg chg="add mod">
          <ac:chgData name="DeekshithaReddy M" userId="1cd744c567ea75eb" providerId="LiveId" clId="{C1A26DBD-BDE9-458B-8FF6-36876CF9345C}" dt="2023-01-29T10:49:21.546" v="730" actId="255"/>
          <ac:spMkLst>
            <pc:docMk/>
            <pc:sldMk cId="3568829686" sldId="335"/>
            <ac:spMk id="8" creationId="{F608C4D4-6F38-6E24-4594-4FD38B9F8AFE}"/>
          </ac:spMkLst>
        </pc:spChg>
        <pc:spChg chg="add mod">
          <ac:chgData name="DeekshithaReddy M" userId="1cd744c567ea75eb" providerId="LiveId" clId="{C1A26DBD-BDE9-458B-8FF6-36876CF9345C}" dt="2023-01-29T10:49:45.179" v="734" actId="1076"/>
          <ac:spMkLst>
            <pc:docMk/>
            <pc:sldMk cId="3568829686" sldId="335"/>
            <ac:spMk id="9" creationId="{8E442323-5221-F611-07CE-168380F5F051}"/>
          </ac:spMkLst>
        </pc:spChg>
        <pc:spChg chg="add mod">
          <ac:chgData name="DeekshithaReddy M" userId="1cd744c567ea75eb" providerId="LiveId" clId="{C1A26DBD-BDE9-458B-8FF6-36876CF9345C}" dt="2023-01-29T10:49:35.064" v="732" actId="1076"/>
          <ac:spMkLst>
            <pc:docMk/>
            <pc:sldMk cId="3568829686" sldId="335"/>
            <ac:spMk id="10" creationId="{07097DA2-FE06-D55C-B3A0-0C848B779BDC}"/>
          </ac:spMkLst>
        </pc:spChg>
        <pc:spChg chg="add mod">
          <ac:chgData name="DeekshithaReddy M" userId="1cd744c567ea75eb" providerId="LiveId" clId="{C1A26DBD-BDE9-458B-8FF6-36876CF9345C}" dt="2023-01-29T10:49:39.371" v="733" actId="1076"/>
          <ac:spMkLst>
            <pc:docMk/>
            <pc:sldMk cId="3568829686" sldId="335"/>
            <ac:spMk id="11" creationId="{2D556420-5634-FF1A-EFD5-2D31988FF461}"/>
          </ac:spMkLst>
        </pc:spChg>
        <pc:picChg chg="add mod">
          <ac:chgData name="DeekshithaReddy M" userId="1cd744c567ea75eb" providerId="LiveId" clId="{C1A26DBD-BDE9-458B-8FF6-36876CF9345C}" dt="2023-01-29T10:47:08.289" v="685" actId="1076"/>
          <ac:picMkLst>
            <pc:docMk/>
            <pc:sldMk cId="3568829686" sldId="335"/>
            <ac:picMk id="4" creationId="{36E54DA0-526E-F46F-2064-438AC95CE8B6}"/>
          </ac:picMkLst>
        </pc:picChg>
        <pc:picChg chg="add mod">
          <ac:chgData name="DeekshithaReddy M" userId="1cd744c567ea75eb" providerId="LiveId" clId="{C1A26DBD-BDE9-458B-8FF6-36876CF9345C}" dt="2023-01-29T10:47:16.638" v="687" actId="14100"/>
          <ac:picMkLst>
            <pc:docMk/>
            <pc:sldMk cId="3568829686" sldId="335"/>
            <ac:picMk id="5" creationId="{25DDEC0D-5BD2-EB72-D6D2-C1539ADEFF2F}"/>
          </ac:picMkLst>
        </pc:picChg>
        <pc:picChg chg="add mod">
          <ac:chgData name="DeekshithaReddy M" userId="1cd744c567ea75eb" providerId="LiveId" clId="{C1A26DBD-BDE9-458B-8FF6-36876CF9345C}" dt="2023-01-29T10:47:29.539" v="691" actId="1076"/>
          <ac:picMkLst>
            <pc:docMk/>
            <pc:sldMk cId="3568829686" sldId="335"/>
            <ac:picMk id="6" creationId="{1FDC7531-B070-D1CA-EA88-1DDDC27930C9}"/>
          </ac:picMkLst>
        </pc:picChg>
        <pc:picChg chg="add mod">
          <ac:chgData name="DeekshithaReddy M" userId="1cd744c567ea75eb" providerId="LiveId" clId="{C1A26DBD-BDE9-458B-8FF6-36876CF9345C}" dt="2023-01-29T10:47:50.757" v="695" actId="1076"/>
          <ac:picMkLst>
            <pc:docMk/>
            <pc:sldMk cId="3568829686" sldId="335"/>
            <ac:picMk id="7" creationId="{6E29DAD5-4116-4BBA-92A3-6E70C7927EBB}"/>
          </ac:picMkLst>
        </pc:picChg>
        <pc:picChg chg="add mod">
          <ac:chgData name="DeekshithaReddy M" userId="1cd744c567ea75eb" providerId="LiveId" clId="{C1A26DBD-BDE9-458B-8FF6-36876CF9345C}" dt="2023-01-29T11:14:26.295" v="974"/>
          <ac:picMkLst>
            <pc:docMk/>
            <pc:sldMk cId="3568829686" sldId="335"/>
            <ac:picMk id="12" creationId="{78C18208-2D91-9F41-FEFA-202144536AE3}"/>
          </ac:picMkLst>
        </pc:picChg>
      </pc:sldChg>
      <pc:sldChg chg="addSp delSp modSp new mod ord modTransition">
        <pc:chgData name="DeekshithaReddy M" userId="1cd744c567ea75eb" providerId="LiveId" clId="{C1A26DBD-BDE9-458B-8FF6-36876CF9345C}" dt="2023-01-30T05:51:52.580" v="5113"/>
        <pc:sldMkLst>
          <pc:docMk/>
          <pc:sldMk cId="2928665871" sldId="336"/>
        </pc:sldMkLst>
        <pc:spChg chg="mod">
          <ac:chgData name="DeekshithaReddy M" userId="1cd744c567ea75eb" providerId="LiveId" clId="{C1A26DBD-BDE9-458B-8FF6-36876CF9345C}" dt="2023-01-30T04:25:08.625" v="3973" actId="207"/>
          <ac:spMkLst>
            <pc:docMk/>
            <pc:sldMk cId="2928665871" sldId="336"/>
            <ac:spMk id="2" creationId="{2ECBB8D0-0108-B59F-ED08-11228BC603C5}"/>
          </ac:spMkLst>
        </pc:spChg>
        <pc:spChg chg="del mod">
          <ac:chgData name="DeekshithaReddy M" userId="1cd744c567ea75eb" providerId="LiveId" clId="{C1A26DBD-BDE9-458B-8FF6-36876CF9345C}" dt="2023-01-29T10:53:40.241" v="798"/>
          <ac:spMkLst>
            <pc:docMk/>
            <pc:sldMk cId="2928665871" sldId="336"/>
            <ac:spMk id="3" creationId="{EA898B5D-C82E-E4A0-E025-B5B789FB175D}"/>
          </ac:spMkLst>
        </pc:spChg>
        <pc:spChg chg="add del">
          <ac:chgData name="DeekshithaReddy M" userId="1cd744c567ea75eb" providerId="LiveId" clId="{C1A26DBD-BDE9-458B-8FF6-36876CF9345C}" dt="2023-01-29T10:50:53.672" v="769" actId="21"/>
          <ac:spMkLst>
            <pc:docMk/>
            <pc:sldMk cId="2928665871" sldId="336"/>
            <ac:spMk id="5" creationId="{F2D9BF29-FA26-C9D4-BDA2-63BE6B7EBCB8}"/>
          </ac:spMkLst>
        </pc:spChg>
        <pc:spChg chg="add mod">
          <ac:chgData name="DeekshithaReddy M" userId="1cd744c567ea75eb" providerId="LiveId" clId="{C1A26DBD-BDE9-458B-8FF6-36876CF9345C}" dt="2023-01-30T04:21:17.602" v="3920" actId="1076"/>
          <ac:spMkLst>
            <pc:docMk/>
            <pc:sldMk cId="2928665871" sldId="336"/>
            <ac:spMk id="8" creationId="{346C90A8-064F-54FC-370E-B64F1EBE37D8}"/>
          </ac:spMkLst>
        </pc:spChg>
        <pc:spChg chg="add del mod">
          <ac:chgData name="DeekshithaReddy M" userId="1cd744c567ea75eb" providerId="LiveId" clId="{C1A26DBD-BDE9-458B-8FF6-36876CF9345C}" dt="2023-01-29T10:54:14.690" v="805" actId="21"/>
          <ac:spMkLst>
            <pc:docMk/>
            <pc:sldMk cId="2928665871" sldId="336"/>
            <ac:spMk id="12" creationId="{32ED2C83-65C8-11F7-2702-728235076053}"/>
          </ac:spMkLst>
        </pc:spChg>
        <pc:spChg chg="add del mod">
          <ac:chgData name="DeekshithaReddy M" userId="1cd744c567ea75eb" providerId="LiveId" clId="{C1A26DBD-BDE9-458B-8FF6-36876CF9345C}" dt="2023-01-29T10:56:27.795" v="824" actId="21"/>
          <ac:spMkLst>
            <pc:docMk/>
            <pc:sldMk cId="2928665871" sldId="336"/>
            <ac:spMk id="15" creationId="{F55AA886-A8B0-393A-7DB8-33373313A7F1}"/>
          </ac:spMkLst>
        </pc:spChg>
        <pc:picChg chg="add del mod">
          <ac:chgData name="DeekshithaReddy M" userId="1cd744c567ea75eb" providerId="LiveId" clId="{C1A26DBD-BDE9-458B-8FF6-36876CF9345C}" dt="2023-01-30T04:22:41.960" v="3929" actId="21"/>
          <ac:picMkLst>
            <pc:docMk/>
            <pc:sldMk cId="2928665871" sldId="336"/>
            <ac:picMk id="3" creationId="{58051B71-3ABF-B711-3FD8-C82903D38C93}"/>
          </ac:picMkLst>
        </pc:picChg>
        <pc:picChg chg="add mod">
          <ac:chgData name="DeekshithaReddy M" userId="1cd744c567ea75eb" providerId="LiveId" clId="{C1A26DBD-BDE9-458B-8FF6-36876CF9345C}" dt="2023-01-30T04:25:15.391" v="3974" actId="1076"/>
          <ac:picMkLst>
            <pc:docMk/>
            <pc:sldMk cId="2928665871" sldId="336"/>
            <ac:picMk id="4" creationId="{C82C53BF-911E-D2AD-98D6-72B429AF0DA7}"/>
          </ac:picMkLst>
        </pc:picChg>
        <pc:picChg chg="add del mod">
          <ac:chgData name="DeekshithaReddy M" userId="1cd744c567ea75eb" providerId="LiveId" clId="{C1A26DBD-BDE9-458B-8FF6-36876CF9345C}" dt="2023-01-29T10:52:40.520" v="793" actId="21"/>
          <ac:picMkLst>
            <pc:docMk/>
            <pc:sldMk cId="2928665871" sldId="336"/>
            <ac:picMk id="4" creationId="{D614151A-CFFA-3B38-8178-BDBC07D02155}"/>
          </ac:picMkLst>
        </pc:picChg>
        <pc:picChg chg="add mod">
          <ac:chgData name="DeekshithaReddy M" userId="1cd744c567ea75eb" providerId="LiveId" clId="{C1A26DBD-BDE9-458B-8FF6-36876CF9345C}" dt="2023-01-30T04:25:19.364" v="3975" actId="1076"/>
          <ac:picMkLst>
            <pc:docMk/>
            <pc:sldMk cId="2928665871" sldId="336"/>
            <ac:picMk id="5" creationId="{5B39BE5A-8687-5364-272A-402C8A55CD8C}"/>
          </ac:picMkLst>
        </pc:picChg>
        <pc:picChg chg="add del mod">
          <ac:chgData name="DeekshithaReddy M" userId="1cd744c567ea75eb" providerId="LiveId" clId="{C1A26DBD-BDE9-458B-8FF6-36876CF9345C}" dt="2023-01-29T10:52:24.470" v="790" actId="21"/>
          <ac:picMkLst>
            <pc:docMk/>
            <pc:sldMk cId="2928665871" sldId="336"/>
            <ac:picMk id="7" creationId="{A022CAA6-A7B8-7A71-A966-63173881F141}"/>
          </ac:picMkLst>
        </pc:picChg>
        <pc:picChg chg="add del mod">
          <ac:chgData name="DeekshithaReddy M" userId="1cd744c567ea75eb" providerId="LiveId" clId="{C1A26DBD-BDE9-458B-8FF6-36876CF9345C}" dt="2023-01-29T10:54:00.475" v="804" actId="21"/>
          <ac:picMkLst>
            <pc:docMk/>
            <pc:sldMk cId="2928665871" sldId="336"/>
            <ac:picMk id="10" creationId="{1F63FD50-AD0D-084D-1AE2-7C3A7F2BBBAF}"/>
          </ac:picMkLst>
        </pc:picChg>
        <pc:picChg chg="add mod">
          <ac:chgData name="DeekshithaReddy M" userId="1cd744c567ea75eb" providerId="LiveId" clId="{C1A26DBD-BDE9-458B-8FF6-36876CF9345C}" dt="2023-01-30T04:53:28.154" v="4652" actId="14100"/>
          <ac:picMkLst>
            <pc:docMk/>
            <pc:sldMk cId="2928665871" sldId="336"/>
            <ac:picMk id="14" creationId="{186B2368-974D-FD33-07BF-C1FAAAC76A3F}"/>
          </ac:picMkLst>
        </pc:picChg>
        <pc:picChg chg="del">
          <ac:chgData name="DeekshithaReddy M" userId="1cd744c567ea75eb" providerId="LiveId" clId="{C1A26DBD-BDE9-458B-8FF6-36876CF9345C}" dt="2023-01-29T10:57:46.720" v="875" actId="21"/>
          <ac:picMkLst>
            <pc:docMk/>
            <pc:sldMk cId="2928665871" sldId="336"/>
            <ac:picMk id="16" creationId="{013C6014-EE00-F32B-CE45-0D92CAADAC83}"/>
          </ac:picMkLst>
        </pc:picChg>
        <pc:picChg chg="add mod">
          <ac:chgData name="DeekshithaReddy M" userId="1cd744c567ea75eb" providerId="LiveId" clId="{C1A26DBD-BDE9-458B-8FF6-36876CF9345C}" dt="2023-01-29T11:13:24.159" v="962"/>
          <ac:picMkLst>
            <pc:docMk/>
            <pc:sldMk cId="2928665871" sldId="336"/>
            <ac:picMk id="17" creationId="{CA4023CC-5D2C-0CAE-6A7B-58AC5560F4F3}"/>
          </ac:picMkLst>
        </pc:picChg>
      </pc:sldChg>
      <pc:sldChg chg="addSp delSp modSp add mod ord modTransition">
        <pc:chgData name="DeekshithaReddy M" userId="1cd744c567ea75eb" providerId="LiveId" clId="{C1A26DBD-BDE9-458B-8FF6-36876CF9345C}" dt="2023-01-30T04:53:50.043" v="4653" actId="1076"/>
        <pc:sldMkLst>
          <pc:docMk/>
          <pc:sldMk cId="108600598" sldId="337"/>
        </pc:sldMkLst>
        <pc:spChg chg="add mod">
          <ac:chgData name="DeekshithaReddy M" userId="1cd744c567ea75eb" providerId="LiveId" clId="{C1A26DBD-BDE9-458B-8FF6-36876CF9345C}" dt="2023-01-30T04:53:50.043" v="4653" actId="1076"/>
          <ac:spMkLst>
            <pc:docMk/>
            <pc:sldMk cId="108600598" sldId="337"/>
            <ac:spMk id="3" creationId="{3B03372A-2DED-852D-03DF-3CDBE63B4004}"/>
          </ac:spMkLst>
        </pc:spChg>
        <pc:spChg chg="add mod">
          <ac:chgData name="DeekshithaReddy M" userId="1cd744c567ea75eb" providerId="LiveId" clId="{C1A26DBD-BDE9-458B-8FF6-36876CF9345C}" dt="2023-01-30T04:29:48.710" v="4022" actId="2085"/>
          <ac:spMkLst>
            <pc:docMk/>
            <pc:sldMk cId="108600598" sldId="337"/>
            <ac:spMk id="6" creationId="{823D1F25-7445-C316-E1F5-CAFF84B8C270}"/>
          </ac:spMkLst>
        </pc:spChg>
        <pc:spChg chg="add mod">
          <ac:chgData name="DeekshithaReddy M" userId="1cd744c567ea75eb" providerId="LiveId" clId="{C1A26DBD-BDE9-458B-8FF6-36876CF9345C}" dt="2023-01-30T04:32:10.122" v="4036" actId="20577"/>
          <ac:spMkLst>
            <pc:docMk/>
            <pc:sldMk cId="108600598" sldId="337"/>
            <ac:spMk id="7" creationId="{7D26D2F0-087C-890B-2DAF-180B944334D9}"/>
          </ac:spMkLst>
        </pc:spChg>
        <pc:spChg chg="del mod">
          <ac:chgData name="DeekshithaReddy M" userId="1cd744c567ea75eb" providerId="LiveId" clId="{C1A26DBD-BDE9-458B-8FF6-36876CF9345C}" dt="2023-01-30T04:22:20.973" v="3924" actId="21"/>
          <ac:spMkLst>
            <pc:docMk/>
            <pc:sldMk cId="108600598" sldId="337"/>
            <ac:spMk id="8" creationId="{346C90A8-064F-54FC-370E-B64F1EBE37D8}"/>
          </ac:spMkLst>
        </pc:spChg>
        <pc:spChg chg="add del mod">
          <ac:chgData name="DeekshithaReddy M" userId="1cd744c567ea75eb" providerId="LiveId" clId="{C1A26DBD-BDE9-458B-8FF6-36876CF9345C}" dt="2023-01-30T04:41:44.864" v="4279" actId="21"/>
          <ac:spMkLst>
            <pc:docMk/>
            <pc:sldMk cId="108600598" sldId="337"/>
            <ac:spMk id="9" creationId="{B8349410-261E-A1E4-2F19-324A687A35F2}"/>
          </ac:spMkLst>
        </pc:spChg>
        <pc:spChg chg="add del mod">
          <ac:chgData name="DeekshithaReddy M" userId="1cd744c567ea75eb" providerId="LiveId" clId="{C1A26DBD-BDE9-458B-8FF6-36876CF9345C}" dt="2023-01-30T04:42:00.154" v="4281" actId="21"/>
          <ac:spMkLst>
            <pc:docMk/>
            <pc:sldMk cId="108600598" sldId="337"/>
            <ac:spMk id="10" creationId="{0D5AA567-1E51-8A4E-5F87-E4DAC67A9CD5}"/>
          </ac:spMkLst>
        </pc:spChg>
        <pc:picChg chg="add del mod">
          <ac:chgData name="DeekshithaReddy M" userId="1cd744c567ea75eb" providerId="LiveId" clId="{C1A26DBD-BDE9-458B-8FF6-36876CF9345C}" dt="2023-01-30T04:20:16.232" v="3906" actId="21"/>
          <ac:picMkLst>
            <pc:docMk/>
            <pc:sldMk cId="108600598" sldId="337"/>
            <ac:picMk id="4" creationId="{B053B7E0-FD62-B139-0AE6-04AEBF405E3E}"/>
          </ac:picMkLst>
        </pc:picChg>
        <pc:picChg chg="add mod">
          <ac:chgData name="DeekshithaReddy M" userId="1cd744c567ea75eb" providerId="LiveId" clId="{C1A26DBD-BDE9-458B-8FF6-36876CF9345C}" dt="2023-01-29T11:13:27.398" v="963"/>
          <ac:picMkLst>
            <pc:docMk/>
            <pc:sldMk cId="108600598" sldId="337"/>
            <ac:picMk id="5" creationId="{8EB8DEC6-D7EF-BD22-9343-7CBF90FE2723}"/>
          </ac:picMkLst>
        </pc:picChg>
        <pc:picChg chg="add del">
          <ac:chgData name="DeekshithaReddy M" userId="1cd744c567ea75eb" providerId="LiveId" clId="{C1A26DBD-BDE9-458B-8FF6-36876CF9345C}" dt="2023-01-29T11:23:55.293" v="1037" actId="22"/>
          <ac:picMkLst>
            <pc:docMk/>
            <pc:sldMk cId="108600598" sldId="337"/>
            <ac:picMk id="7" creationId="{B9626B2A-8A8E-886E-C011-7D67A5A42025}"/>
          </ac:picMkLst>
        </pc:picChg>
        <pc:picChg chg="del">
          <ac:chgData name="DeekshithaReddy M" userId="1cd744c567ea75eb" providerId="LiveId" clId="{C1A26DBD-BDE9-458B-8FF6-36876CF9345C}" dt="2023-01-29T11:24:17.445" v="1040"/>
          <ac:picMkLst>
            <pc:docMk/>
            <pc:sldMk cId="108600598" sldId="337"/>
            <ac:picMk id="9" creationId="{78C71AFB-8D57-A429-357A-0B5C1D370664}"/>
          </ac:picMkLst>
        </pc:picChg>
        <pc:picChg chg="del">
          <ac:chgData name="DeekshithaReddy M" userId="1cd744c567ea75eb" providerId="LiveId" clId="{C1A26DBD-BDE9-458B-8FF6-36876CF9345C}" dt="2023-01-29T10:58:01.810" v="877" actId="21"/>
          <ac:picMkLst>
            <pc:docMk/>
            <pc:sldMk cId="108600598" sldId="337"/>
            <ac:picMk id="14" creationId="{186B2368-974D-FD33-07BF-C1FAAAC76A3F}"/>
          </ac:picMkLst>
        </pc:picChg>
      </pc:sldChg>
      <pc:sldChg chg="addSp delSp modSp new mod modTransition">
        <pc:chgData name="DeekshithaReddy M" userId="1cd744c567ea75eb" providerId="LiveId" clId="{C1A26DBD-BDE9-458B-8FF6-36876CF9345C}" dt="2023-01-30T04:10:51.729" v="3900" actId="207"/>
        <pc:sldMkLst>
          <pc:docMk/>
          <pc:sldMk cId="3662637733" sldId="338"/>
        </pc:sldMkLst>
        <pc:spChg chg="mod">
          <ac:chgData name="DeekshithaReddy M" userId="1cd744c567ea75eb" providerId="LiveId" clId="{C1A26DBD-BDE9-458B-8FF6-36876CF9345C}" dt="2023-01-30T04:10:51.729" v="3900" actId="207"/>
          <ac:spMkLst>
            <pc:docMk/>
            <pc:sldMk cId="3662637733" sldId="338"/>
            <ac:spMk id="2" creationId="{C1A89C86-DDB9-A36C-7AD8-5156B01CA419}"/>
          </ac:spMkLst>
        </pc:spChg>
        <pc:spChg chg="del mod">
          <ac:chgData name="DeekshithaReddy M" userId="1cd744c567ea75eb" providerId="LiveId" clId="{C1A26DBD-BDE9-458B-8FF6-36876CF9345C}" dt="2023-01-29T11:09:23.441" v="926"/>
          <ac:spMkLst>
            <pc:docMk/>
            <pc:sldMk cId="3662637733" sldId="338"/>
            <ac:spMk id="3" creationId="{16FEA4F9-26C1-5D84-808E-7A7023152301}"/>
          </ac:spMkLst>
        </pc:spChg>
        <pc:spChg chg="add del mod">
          <ac:chgData name="DeekshithaReddy M" userId="1cd744c567ea75eb" providerId="LiveId" clId="{C1A26DBD-BDE9-458B-8FF6-36876CF9345C}" dt="2023-01-29T11:11:22.958" v="941"/>
          <ac:spMkLst>
            <pc:docMk/>
            <pc:sldMk cId="3662637733" sldId="338"/>
            <ac:spMk id="7" creationId="{D96297D1-6EBC-7582-B2ED-00713F0C49DA}"/>
          </ac:spMkLst>
        </pc:spChg>
        <pc:spChg chg="add mod">
          <ac:chgData name="DeekshithaReddy M" userId="1cd744c567ea75eb" providerId="LiveId" clId="{C1A26DBD-BDE9-458B-8FF6-36876CF9345C}" dt="2023-01-29T12:32:56.669" v="2837" actId="1076"/>
          <ac:spMkLst>
            <pc:docMk/>
            <pc:sldMk cId="3662637733" sldId="338"/>
            <ac:spMk id="8" creationId="{C5A7B022-40C7-EC92-23B2-CEA9A7AF7F8C}"/>
          </ac:spMkLst>
        </pc:spChg>
        <pc:spChg chg="add del mod">
          <ac:chgData name="DeekshithaReddy M" userId="1cd744c567ea75eb" providerId="LiveId" clId="{C1A26DBD-BDE9-458B-8FF6-36876CF9345C}" dt="2023-01-29T11:11:32.634" v="943" actId="21"/>
          <ac:spMkLst>
            <pc:docMk/>
            <pc:sldMk cId="3662637733" sldId="338"/>
            <ac:spMk id="12" creationId="{84D145B9-72E0-E1DF-83B6-D13623C2F2F0}"/>
          </ac:spMkLst>
        </pc:spChg>
        <pc:picChg chg="add del mod">
          <ac:chgData name="DeekshithaReddy M" userId="1cd744c567ea75eb" providerId="LiveId" clId="{C1A26DBD-BDE9-458B-8FF6-36876CF9345C}" dt="2023-01-29T11:10:44.011" v="936" actId="21"/>
          <ac:picMkLst>
            <pc:docMk/>
            <pc:sldMk cId="3662637733" sldId="338"/>
            <ac:picMk id="5" creationId="{2EB45928-75D9-3B72-6146-01B4BA1F0984}"/>
          </ac:picMkLst>
        </pc:picChg>
        <pc:picChg chg="add del mod">
          <ac:chgData name="DeekshithaReddy M" userId="1cd744c567ea75eb" providerId="LiveId" clId="{C1A26DBD-BDE9-458B-8FF6-36876CF9345C}" dt="2023-01-29T11:11:28.590" v="942" actId="21"/>
          <ac:picMkLst>
            <pc:docMk/>
            <pc:sldMk cId="3662637733" sldId="338"/>
            <ac:picMk id="10" creationId="{3892B4DE-C5E8-A537-BC75-4BE73EE659C0}"/>
          </ac:picMkLst>
        </pc:picChg>
        <pc:picChg chg="add del mod">
          <ac:chgData name="DeekshithaReddy M" userId="1cd744c567ea75eb" providerId="LiveId" clId="{C1A26DBD-BDE9-458B-8FF6-36876CF9345C}" dt="2023-01-29T11:12:02.169" v="949" actId="21"/>
          <ac:picMkLst>
            <pc:docMk/>
            <pc:sldMk cId="3662637733" sldId="338"/>
            <ac:picMk id="13" creationId="{EC2A48B3-017C-395D-C562-D9C5870D875B}"/>
          </ac:picMkLst>
        </pc:picChg>
        <pc:picChg chg="add mod">
          <ac:chgData name="DeekshithaReddy M" userId="1cd744c567ea75eb" providerId="LiveId" clId="{C1A26DBD-BDE9-458B-8FF6-36876CF9345C}" dt="2023-01-29T12:33:01.049" v="2838" actId="1076"/>
          <ac:picMkLst>
            <pc:docMk/>
            <pc:sldMk cId="3662637733" sldId="338"/>
            <ac:picMk id="15" creationId="{CD94EEF5-EF43-AFAA-F251-98225F16DD08}"/>
          </ac:picMkLst>
        </pc:picChg>
        <pc:picChg chg="add mod">
          <ac:chgData name="DeekshithaReddy M" userId="1cd744c567ea75eb" providerId="LiveId" clId="{C1A26DBD-BDE9-458B-8FF6-36876CF9345C}" dt="2023-01-29T11:13:30.866" v="964"/>
          <ac:picMkLst>
            <pc:docMk/>
            <pc:sldMk cId="3662637733" sldId="338"/>
            <ac:picMk id="16" creationId="{216B2248-4C01-ADCF-ED9B-16A50E6BBD04}"/>
          </ac:picMkLst>
        </pc:picChg>
        <pc:picChg chg="del">
          <ac:chgData name="DeekshithaReddy M" userId="1cd744c567ea75eb" providerId="LiveId" clId="{C1A26DBD-BDE9-458B-8FF6-36876CF9345C}" dt="2023-01-29T11:15:17.304" v="977"/>
          <ac:picMkLst>
            <pc:docMk/>
            <pc:sldMk cId="3662637733" sldId="338"/>
            <ac:picMk id="17" creationId="{43101123-B6D1-F793-1B14-9782DC69424E}"/>
          </ac:picMkLst>
        </pc:picChg>
        <pc:picChg chg="add mod">
          <ac:chgData name="DeekshithaReddy M" userId="1cd744c567ea75eb" providerId="LiveId" clId="{C1A26DBD-BDE9-458B-8FF6-36876CF9345C}" dt="2023-01-29T12:33:10.636" v="2840" actId="1076"/>
          <ac:picMkLst>
            <pc:docMk/>
            <pc:sldMk cId="3662637733" sldId="338"/>
            <ac:picMk id="18" creationId="{289E84C0-CF1F-3ECA-E312-D5E4F75AAC80}"/>
          </ac:picMkLst>
        </pc:picChg>
      </pc:sldChg>
      <pc:sldChg chg="addSp delSp modSp add mod modTransition">
        <pc:chgData name="DeekshithaReddy M" userId="1cd744c567ea75eb" providerId="LiveId" clId="{C1A26DBD-BDE9-458B-8FF6-36876CF9345C}" dt="2023-01-30T04:11:05.245" v="3901"/>
        <pc:sldMkLst>
          <pc:docMk/>
          <pc:sldMk cId="2233523144" sldId="339"/>
        </pc:sldMkLst>
        <pc:spChg chg="mod">
          <ac:chgData name="DeekshithaReddy M" userId="1cd744c567ea75eb" providerId="LiveId" clId="{C1A26DBD-BDE9-458B-8FF6-36876CF9345C}" dt="2023-01-30T04:11:05.245" v="3901"/>
          <ac:spMkLst>
            <pc:docMk/>
            <pc:sldMk cId="2233523144" sldId="339"/>
            <ac:spMk id="2" creationId="{C1A89C86-DDB9-A36C-7AD8-5156B01CA419}"/>
          </ac:spMkLst>
        </pc:spChg>
        <pc:picChg chg="add mod">
          <ac:chgData name="DeekshithaReddy M" userId="1cd744c567ea75eb" providerId="LiveId" clId="{C1A26DBD-BDE9-458B-8FF6-36876CF9345C}" dt="2023-01-29T11:17:10.849" v="988" actId="1076"/>
          <ac:picMkLst>
            <pc:docMk/>
            <pc:sldMk cId="2233523144" sldId="339"/>
            <ac:picMk id="4" creationId="{87033674-02F8-E912-C3B9-A2950E262D1F}"/>
          </ac:picMkLst>
        </pc:picChg>
        <pc:picChg chg="del">
          <ac:chgData name="DeekshithaReddy M" userId="1cd744c567ea75eb" providerId="LiveId" clId="{C1A26DBD-BDE9-458B-8FF6-36876CF9345C}" dt="2023-01-29T11:16:16.298" v="979" actId="21"/>
          <ac:picMkLst>
            <pc:docMk/>
            <pc:sldMk cId="2233523144" sldId="339"/>
            <ac:picMk id="15" creationId="{CD94EEF5-EF43-AFAA-F251-98225F16DD08}"/>
          </ac:picMkLst>
        </pc:picChg>
      </pc:sldChg>
      <pc:sldChg chg="new del">
        <pc:chgData name="DeekshithaReddy M" userId="1cd744c567ea75eb" providerId="LiveId" clId="{C1A26DBD-BDE9-458B-8FF6-36876CF9345C}" dt="2023-01-29T11:24:32.465" v="1042" actId="2696"/>
        <pc:sldMkLst>
          <pc:docMk/>
          <pc:sldMk cId="2853174057" sldId="340"/>
        </pc:sldMkLst>
      </pc:sldChg>
      <pc:sldChg chg="addSp delSp modSp mod modTransition">
        <pc:chgData name="DeekshithaReddy M" userId="1cd744c567ea75eb" providerId="LiveId" clId="{C1A26DBD-BDE9-458B-8FF6-36876CF9345C}" dt="2023-01-29T13:04:15.879" v="2907"/>
        <pc:sldMkLst>
          <pc:docMk/>
          <pc:sldMk cId="4030357083" sldId="340"/>
        </pc:sldMkLst>
        <pc:spChg chg="mod">
          <ac:chgData name="DeekshithaReddy M" userId="1cd744c567ea75eb" providerId="LiveId" clId="{C1A26DBD-BDE9-458B-8FF6-36876CF9345C}" dt="2023-01-29T11:25:53.253" v="1106" actId="207"/>
          <ac:spMkLst>
            <pc:docMk/>
            <pc:sldMk cId="4030357083" sldId="340"/>
            <ac:spMk id="2" creationId="{C1A89C86-DDB9-A36C-7AD8-5156B01CA419}"/>
          </ac:spMkLst>
        </pc:spChg>
        <pc:spChg chg="add mod">
          <ac:chgData name="DeekshithaReddy M" userId="1cd744c567ea75eb" providerId="LiveId" clId="{C1A26DBD-BDE9-458B-8FF6-36876CF9345C}" dt="2023-01-29T12:32:42.734" v="2836" actId="1076"/>
          <ac:spMkLst>
            <pc:docMk/>
            <pc:sldMk cId="4030357083" sldId="340"/>
            <ac:spMk id="5" creationId="{38E91638-E98F-02F0-B84D-01BC99AF6956}"/>
          </ac:spMkLst>
        </pc:spChg>
        <pc:spChg chg="mod">
          <ac:chgData name="DeekshithaReddy M" userId="1cd744c567ea75eb" providerId="LiveId" clId="{C1A26DBD-BDE9-458B-8FF6-36876CF9345C}" dt="2023-01-29T12:31:35.134" v="2807" actId="1076"/>
          <ac:spMkLst>
            <pc:docMk/>
            <pc:sldMk cId="4030357083" sldId="340"/>
            <ac:spMk id="8" creationId="{C5A7B022-40C7-EC92-23B2-CEA9A7AF7F8C}"/>
          </ac:spMkLst>
        </pc:spChg>
        <pc:picChg chg="add mod">
          <ac:chgData name="DeekshithaReddy M" userId="1cd744c567ea75eb" providerId="LiveId" clId="{C1A26DBD-BDE9-458B-8FF6-36876CF9345C}" dt="2023-01-29T12:31:38.877" v="2808" actId="1076"/>
          <ac:picMkLst>
            <pc:docMk/>
            <pc:sldMk cId="4030357083" sldId="340"/>
            <ac:picMk id="4" creationId="{3C9B75BA-A426-CA65-08A6-E06974C6084D}"/>
          </ac:picMkLst>
        </pc:picChg>
        <pc:picChg chg="del">
          <ac:chgData name="DeekshithaReddy M" userId="1cd744c567ea75eb" providerId="LiveId" clId="{C1A26DBD-BDE9-458B-8FF6-36876CF9345C}" dt="2023-01-29T11:25:57.001" v="1107" actId="21"/>
          <ac:picMkLst>
            <pc:docMk/>
            <pc:sldMk cId="4030357083" sldId="340"/>
            <ac:picMk id="15" creationId="{CD94EEF5-EF43-AFAA-F251-98225F16DD08}"/>
          </ac:picMkLst>
        </pc:picChg>
      </pc:sldChg>
      <pc:sldChg chg="add del">
        <pc:chgData name="DeekshithaReddy M" userId="1cd744c567ea75eb" providerId="LiveId" clId="{C1A26DBD-BDE9-458B-8FF6-36876CF9345C}" dt="2023-01-29T11:24:05.362" v="1039" actId="2890"/>
        <pc:sldMkLst>
          <pc:docMk/>
          <pc:sldMk cId="4181963675" sldId="340"/>
        </pc:sldMkLst>
      </pc:sldChg>
      <pc:sldChg chg="new del">
        <pc:chgData name="DeekshithaReddy M" userId="1cd744c567ea75eb" providerId="LiveId" clId="{C1A26DBD-BDE9-458B-8FF6-36876CF9345C}" dt="2023-01-29T11:28:31.005" v="1118" actId="2696"/>
        <pc:sldMkLst>
          <pc:docMk/>
          <pc:sldMk cId="3447688796" sldId="341"/>
        </pc:sldMkLst>
      </pc:sldChg>
      <pc:sldChg chg="addSp delSp modSp add del mod modTransition">
        <pc:chgData name="DeekshithaReddy M" userId="1cd744c567ea75eb" providerId="LiveId" clId="{C1A26DBD-BDE9-458B-8FF6-36876CF9345C}" dt="2023-01-30T05:57:41.834" v="5115" actId="11529"/>
        <pc:sldMkLst>
          <pc:docMk/>
          <pc:sldMk cId="807166636" sldId="342"/>
        </pc:sldMkLst>
        <pc:spChg chg="add del">
          <ac:chgData name="DeekshithaReddy M" userId="1cd744c567ea75eb" providerId="LiveId" clId="{C1A26DBD-BDE9-458B-8FF6-36876CF9345C}" dt="2023-01-30T05:57:41.834" v="5115" actId="11529"/>
          <ac:spMkLst>
            <pc:docMk/>
            <pc:sldMk cId="807166636" sldId="342"/>
            <ac:spMk id="3" creationId="{54DB1BC6-3AE7-E3C1-1A64-4C87369440F5}"/>
          </ac:spMkLst>
        </pc:spChg>
        <pc:spChg chg="mod">
          <ac:chgData name="DeekshithaReddy M" userId="1cd744c567ea75eb" providerId="LiveId" clId="{C1A26DBD-BDE9-458B-8FF6-36876CF9345C}" dt="2023-01-30T04:11:31.145" v="3903" actId="1076"/>
          <ac:spMkLst>
            <pc:docMk/>
            <pc:sldMk cId="807166636" sldId="342"/>
            <ac:spMk id="4" creationId="{2455E692-3E6C-25B1-4ED9-4A37EF1A2FD1}"/>
          </ac:spMkLst>
        </pc:spChg>
        <pc:spChg chg="add del mod">
          <ac:chgData name="DeekshithaReddy M" userId="1cd744c567ea75eb" providerId="LiveId" clId="{C1A26DBD-BDE9-458B-8FF6-36876CF9345C}" dt="2023-01-29T11:29:30.473" v="1144" actId="1076"/>
          <ac:spMkLst>
            <pc:docMk/>
            <pc:sldMk cId="807166636" sldId="342"/>
            <ac:spMk id="27" creationId="{00000000-0000-0000-0000-000000000000}"/>
          </ac:spMkLst>
        </pc:spChg>
        <pc:grpChg chg="del">
          <ac:chgData name="DeekshithaReddy M" userId="1cd744c567ea75eb" providerId="LiveId" clId="{C1A26DBD-BDE9-458B-8FF6-36876CF9345C}" dt="2023-01-29T11:38:19.367" v="1512" actId="21"/>
          <ac:grpSpMkLst>
            <pc:docMk/>
            <pc:sldMk cId="807166636" sldId="342"/>
            <ac:grpSpMk id="23" creationId="{00000000-0000-0000-0000-000000000000}"/>
          </ac:grpSpMkLst>
        </pc:grpChg>
      </pc:sldChg>
      <pc:sldChg chg="addSp delSp modSp new mod ord modTransition">
        <pc:chgData name="DeekshithaReddy M" userId="1cd744c567ea75eb" providerId="LiveId" clId="{C1A26DBD-BDE9-458B-8FF6-36876CF9345C}" dt="2023-01-30T03:07:13.413" v="2953" actId="207"/>
        <pc:sldMkLst>
          <pc:docMk/>
          <pc:sldMk cId="1762586171" sldId="343"/>
        </pc:sldMkLst>
        <pc:spChg chg="mod">
          <ac:chgData name="DeekshithaReddy M" userId="1cd744c567ea75eb" providerId="LiveId" clId="{C1A26DBD-BDE9-458B-8FF6-36876CF9345C}" dt="2023-01-30T03:07:13.413" v="2953" actId="207"/>
          <ac:spMkLst>
            <pc:docMk/>
            <pc:sldMk cId="1762586171" sldId="343"/>
            <ac:spMk id="2" creationId="{A041A2E7-99C6-E63D-6214-B46610355C30}"/>
          </ac:spMkLst>
        </pc:spChg>
        <pc:spChg chg="del">
          <ac:chgData name="DeekshithaReddy M" userId="1cd744c567ea75eb" providerId="LiveId" clId="{C1A26DBD-BDE9-458B-8FF6-36876CF9345C}" dt="2023-01-29T11:40:39.664" v="1514" actId="3680"/>
          <ac:spMkLst>
            <pc:docMk/>
            <pc:sldMk cId="1762586171" sldId="343"/>
            <ac:spMk id="3" creationId="{F2C9ACAB-AF67-F914-8618-1FF481ABF374}"/>
          </ac:spMkLst>
        </pc:spChg>
        <pc:graphicFrameChg chg="add mod ord modGraphic">
          <ac:chgData name="DeekshithaReddy M" userId="1cd744c567ea75eb" providerId="LiveId" clId="{C1A26DBD-BDE9-458B-8FF6-36876CF9345C}" dt="2023-01-29T12:06:11.321" v="2668" actId="2711"/>
          <ac:graphicFrameMkLst>
            <pc:docMk/>
            <pc:sldMk cId="1762586171" sldId="343"/>
            <ac:graphicFrameMk id="4" creationId="{85F4B5E4-57EB-A33C-01A7-12908714ADD0}"/>
          </ac:graphicFrameMkLst>
        </pc:graphicFrameChg>
        <pc:picChg chg="add mod">
          <ac:chgData name="DeekshithaReddy M" userId="1cd744c567ea75eb" providerId="LiveId" clId="{C1A26DBD-BDE9-458B-8FF6-36876CF9345C}" dt="2023-01-29T12:07:13.976" v="2690" actId="1076"/>
          <ac:picMkLst>
            <pc:docMk/>
            <pc:sldMk cId="1762586171" sldId="343"/>
            <ac:picMk id="5" creationId="{0AAC0856-4EBD-E211-3631-327594D0CC03}"/>
          </ac:picMkLst>
        </pc:picChg>
      </pc:sldChg>
      <pc:sldChg chg="addSp delSp modSp mod modTransition">
        <pc:chgData name="DeekshithaReddy M" userId="1cd744c567ea75eb" providerId="LiveId" clId="{C1A26DBD-BDE9-458B-8FF6-36876CF9345C}" dt="2023-01-30T05:35:00.542" v="5109" actId="1076"/>
        <pc:sldMkLst>
          <pc:docMk/>
          <pc:sldMk cId="4168192787" sldId="344"/>
        </pc:sldMkLst>
        <pc:spChg chg="add mod">
          <ac:chgData name="DeekshithaReddy M" userId="1cd744c567ea75eb" providerId="LiveId" clId="{C1A26DBD-BDE9-458B-8FF6-36876CF9345C}" dt="2023-01-29T12:31:26.579" v="2806" actId="1076"/>
          <ac:spMkLst>
            <pc:docMk/>
            <pc:sldMk cId="4168192787" sldId="344"/>
            <ac:spMk id="6" creationId="{BBD0CB40-C833-BA61-E634-1D0B45DCBC47}"/>
          </ac:spMkLst>
        </pc:spChg>
        <pc:spChg chg="mod">
          <ac:chgData name="DeekshithaReddy M" userId="1cd744c567ea75eb" providerId="LiveId" clId="{C1A26DBD-BDE9-458B-8FF6-36876CF9345C}" dt="2023-01-29T12:30:04.059" v="2781" actId="14100"/>
          <ac:spMkLst>
            <pc:docMk/>
            <pc:sldMk cId="4168192787" sldId="344"/>
            <ac:spMk id="8" creationId="{C5A7B022-40C7-EC92-23B2-CEA9A7AF7F8C}"/>
          </ac:spMkLst>
        </pc:spChg>
        <pc:picChg chg="del">
          <ac:chgData name="DeekshithaReddy M" userId="1cd744c567ea75eb" providerId="LiveId" clId="{C1A26DBD-BDE9-458B-8FF6-36876CF9345C}" dt="2023-01-29T12:28:42.289" v="2771" actId="21"/>
          <ac:picMkLst>
            <pc:docMk/>
            <pc:sldMk cId="4168192787" sldId="344"/>
            <ac:picMk id="4" creationId="{3C9B75BA-A426-CA65-08A6-E06974C6084D}"/>
          </ac:picMkLst>
        </pc:picChg>
        <pc:picChg chg="add del mod">
          <ac:chgData name="DeekshithaReddy M" userId="1cd744c567ea75eb" providerId="LiveId" clId="{C1A26DBD-BDE9-458B-8FF6-36876CF9345C}" dt="2023-01-30T04:04:57.204" v="3832" actId="21"/>
          <ac:picMkLst>
            <pc:docMk/>
            <pc:sldMk cId="4168192787" sldId="344"/>
            <ac:picMk id="4" creationId="{DE5CE819-EFD3-5408-631E-39321A97AAA5}"/>
          </ac:picMkLst>
        </pc:picChg>
        <pc:picChg chg="add del mod">
          <ac:chgData name="DeekshithaReddy M" userId="1cd744c567ea75eb" providerId="LiveId" clId="{C1A26DBD-BDE9-458B-8FF6-36876CF9345C}" dt="2023-01-30T04:04:55.415" v="3831" actId="21"/>
          <ac:picMkLst>
            <pc:docMk/>
            <pc:sldMk cId="4168192787" sldId="344"/>
            <ac:picMk id="5" creationId="{B65D71DF-B81C-CC57-1ADE-40A340265421}"/>
          </ac:picMkLst>
        </pc:picChg>
        <pc:picChg chg="add del mod">
          <ac:chgData name="DeekshithaReddy M" userId="1cd744c567ea75eb" providerId="LiveId" clId="{C1A26DBD-BDE9-458B-8FF6-36876CF9345C}" dt="2023-01-30T04:16:45.383" v="3904" actId="21"/>
          <ac:picMkLst>
            <pc:docMk/>
            <pc:sldMk cId="4168192787" sldId="344"/>
            <ac:picMk id="9" creationId="{EC6E001A-7BA2-DD19-6979-CF9A8DC0F25A}"/>
          </ac:picMkLst>
        </pc:picChg>
        <pc:picChg chg="add mod">
          <ac:chgData name="DeekshithaReddy M" userId="1cd744c567ea75eb" providerId="LiveId" clId="{C1A26DBD-BDE9-458B-8FF6-36876CF9345C}" dt="2023-01-30T05:35:00.542" v="5109" actId="1076"/>
          <ac:picMkLst>
            <pc:docMk/>
            <pc:sldMk cId="4168192787" sldId="344"/>
            <ac:picMk id="11" creationId="{F892D5C8-F3A8-616E-72E5-3B71E7351C20}"/>
          </ac:picMkLst>
        </pc:picChg>
      </pc:sldChg>
      <pc:sldChg chg="addSp delSp modSp del mod">
        <pc:chgData name="DeekshithaReddy M" userId="1cd744c567ea75eb" providerId="LiveId" clId="{C1A26DBD-BDE9-458B-8FF6-36876CF9345C}" dt="2023-01-30T03:09:42.283" v="2983" actId="2696"/>
        <pc:sldMkLst>
          <pc:docMk/>
          <pc:sldMk cId="1077435243" sldId="345"/>
        </pc:sldMkLst>
        <pc:spChg chg="mod">
          <ac:chgData name="DeekshithaReddy M" userId="1cd744c567ea75eb" providerId="LiveId" clId="{C1A26DBD-BDE9-458B-8FF6-36876CF9345C}" dt="2023-01-30T03:09:01.659" v="2981" actId="207"/>
          <ac:spMkLst>
            <pc:docMk/>
            <pc:sldMk cId="1077435243" sldId="345"/>
            <ac:spMk id="2" creationId="{193158CF-268C-4F9D-C97E-F74D40858A98}"/>
          </ac:spMkLst>
        </pc:spChg>
        <pc:spChg chg="add mod">
          <ac:chgData name="DeekshithaReddy M" userId="1cd744c567ea75eb" providerId="LiveId" clId="{C1A26DBD-BDE9-458B-8FF6-36876CF9345C}" dt="2023-01-30T03:08:32.031" v="2954" actId="21"/>
          <ac:spMkLst>
            <pc:docMk/>
            <pc:sldMk cId="1077435243" sldId="345"/>
            <ac:spMk id="6" creationId="{36A2E370-B9D5-F3B2-3904-BA1FFE0267AB}"/>
          </ac:spMkLst>
        </pc:spChg>
        <pc:picChg chg="del">
          <ac:chgData name="DeekshithaReddy M" userId="1cd744c567ea75eb" providerId="LiveId" clId="{C1A26DBD-BDE9-458B-8FF6-36876CF9345C}" dt="2023-01-30T03:08:32.031" v="2954" actId="21"/>
          <ac:picMkLst>
            <pc:docMk/>
            <pc:sldMk cId="1077435243" sldId="345"/>
            <ac:picMk id="4" creationId="{9BDCA926-55F5-B32E-BD98-E9AA770D9F87}"/>
          </ac:picMkLst>
        </pc:picChg>
      </pc:sldChg>
      <pc:sldChg chg="modSp mod">
        <pc:chgData name="DeekshithaReddy M" userId="1cd744c567ea75eb" providerId="LiveId" clId="{C1A26DBD-BDE9-458B-8FF6-36876CF9345C}" dt="2023-01-30T05:00:23.662" v="4970" actId="313"/>
        <pc:sldMkLst>
          <pc:docMk/>
          <pc:sldMk cId="3172083094" sldId="345"/>
        </pc:sldMkLst>
        <pc:spChg chg="mod">
          <ac:chgData name="DeekshithaReddy M" userId="1cd744c567ea75eb" providerId="LiveId" clId="{C1A26DBD-BDE9-458B-8FF6-36876CF9345C}" dt="2023-01-30T05:00:23.662" v="4970" actId="313"/>
          <ac:spMkLst>
            <pc:docMk/>
            <pc:sldMk cId="3172083094" sldId="345"/>
            <ac:spMk id="4" creationId="{2455E692-3E6C-25B1-4ED9-4A37EF1A2F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95536" y="736824"/>
            <a:ext cx="8352928" cy="10359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92515"/>
            <a:ext cx="698905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4841392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03648" y="92515"/>
            <a:ext cx="698905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4841392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8064896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A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utomating </a:t>
            </a:r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nstagram</a:t>
            </a:r>
            <a:r>
              <a:rPr lang="en-US" altLang="ko-KR" sz="4800" b="1" dirty="0">
                <a:solidFill>
                  <a:srgbClr val="2612BE"/>
                </a:solidFill>
                <a:latin typeface="Footlight MT Light" panose="0204060206030A020304" pitchFamily="18" charset="0"/>
              </a:rPr>
              <a:t> </a:t>
            </a:r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u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sing </a:t>
            </a:r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A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ppium</a:t>
            </a:r>
            <a:endParaRPr lang="ko-KR" altLang="en-US" sz="4800" b="1" dirty="0">
              <a:solidFill>
                <a:srgbClr val="9D0CC4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626C7D-0A7F-89B1-CA90-E0FC623AE9F0}"/>
              </a:ext>
            </a:extLst>
          </p:cNvPr>
          <p:cNvSpPr/>
          <p:nvPr/>
        </p:nvSpPr>
        <p:spPr>
          <a:xfrm>
            <a:off x="251520" y="2780928"/>
            <a:ext cx="4752528" cy="103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M.Deekshitha</a:t>
            </a:r>
          </a:p>
          <a:p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192011293</a:t>
            </a:r>
          </a:p>
          <a:p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CSA3731-Software testing for </a:t>
            </a:r>
            <a:r>
              <a:rPr lang="en-IN" sz="2800" b="1">
                <a:solidFill>
                  <a:srgbClr val="563F90"/>
                </a:solidFill>
                <a:latin typeface="Footlight MT Light" panose="0204060206030A020304" pitchFamily="18" charset="0"/>
              </a:rPr>
              <a:t>Android Applications</a:t>
            </a:r>
            <a:endParaRPr lang="en-IN" sz="2800" b="1" dirty="0">
              <a:solidFill>
                <a:srgbClr val="563F90"/>
              </a:solidFill>
              <a:latin typeface="Footlight MT Light" panose="0204060206030A020304" pitchFamily="18" charset="0"/>
            </a:endParaRPr>
          </a:p>
          <a:p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31</a:t>
            </a:r>
            <a:r>
              <a:rPr lang="en-IN" sz="2800" b="1" baseline="30000" dirty="0">
                <a:solidFill>
                  <a:srgbClr val="563F90"/>
                </a:solidFill>
                <a:latin typeface="Footlight MT Light" panose="0204060206030A020304" pitchFamily="18" charset="0"/>
              </a:rPr>
              <a:t>st</a:t>
            </a:r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 Jan,2023</a:t>
            </a:r>
          </a:p>
        </p:txBody>
      </p:sp>
    </p:spTree>
    <p:extLst>
      <p:ext uri="{BB962C8B-B14F-4D97-AF65-F5344CB8AC3E}">
        <p14:creationId xmlns:p14="http://schemas.microsoft.com/office/powerpoint/2010/main" val="1971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F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467543" y="1910227"/>
            <a:ext cx="8136904" cy="4176464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B75BA-A426-CA65-08A6-E06974C6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" y="2046315"/>
            <a:ext cx="7430341" cy="3904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91638-E98F-02F0-B84D-01BC99AF6956}"/>
              </a:ext>
            </a:extLst>
          </p:cNvPr>
          <p:cNvSpPr/>
          <p:nvPr/>
        </p:nvSpPr>
        <p:spPr>
          <a:xfrm>
            <a:off x="251520" y="1059859"/>
            <a:ext cx="3895797" cy="79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Appium Inspector</a:t>
            </a:r>
          </a:p>
        </p:txBody>
      </p:sp>
    </p:spTree>
    <p:extLst>
      <p:ext uri="{BB962C8B-B14F-4D97-AF65-F5344CB8AC3E}">
        <p14:creationId xmlns:p14="http://schemas.microsoft.com/office/powerpoint/2010/main" val="403035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8D0-0108-B59F-ED08-11228BC6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F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C90A8-064F-54FC-370E-B64F1EBE37D8}"/>
              </a:ext>
            </a:extLst>
          </p:cNvPr>
          <p:cNvSpPr/>
          <p:nvPr/>
        </p:nvSpPr>
        <p:spPr>
          <a:xfrm>
            <a:off x="323528" y="1212849"/>
            <a:ext cx="5787997" cy="3168352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6B2368-974D-FD33-07BF-C1FAAAC76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38863"/>
            <a:ext cx="5184576" cy="2916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4023CC-5D2C-0CAE-6A7B-58AC5560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C53BF-911E-D2AD-98D6-72B429AF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79" y="3659425"/>
            <a:ext cx="4594280" cy="25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9BE5A-8687-5364-272A-402C8A55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582" y="3805181"/>
            <a:ext cx="4084674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O</a:t>
            </a:r>
            <a:r>
              <a:rPr lang="en-IN" sz="4000" dirty="0">
                <a:latin typeface="Footlight MT Light" panose="0204060206030A020304" pitchFamily="18" charset="0"/>
              </a:rPr>
              <a:t>F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503547" y="1904419"/>
            <a:ext cx="8136904" cy="4176464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94EEF5-EF43-AFAA-F251-98225F16D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7" y="2062912"/>
            <a:ext cx="7517343" cy="3859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E84C0-CF1F-3ECA-E312-D5E4F75A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14318"/>
            <a:ext cx="3938357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O</a:t>
            </a:r>
            <a:r>
              <a:rPr lang="en-IN" sz="4000" dirty="0">
                <a:latin typeface="Footlight MT Light" panose="0204060206030A020304" pitchFamily="18" charset="0"/>
              </a:rPr>
              <a:t>F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467544" y="1396921"/>
            <a:ext cx="8136904" cy="4176464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33674-02F8-E912-C3B9-A2950E26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7" y="1570924"/>
            <a:ext cx="7534037" cy="38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2E7-99C6-E63D-6214-B4661035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EST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C</a:t>
            </a:r>
            <a:r>
              <a:rPr lang="en-IN" sz="4000" dirty="0">
                <a:latin typeface="Footlight MT Light" panose="0204060206030A020304" pitchFamily="18" charset="0"/>
              </a:rPr>
              <a:t>ASE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O</a:t>
            </a:r>
            <a:r>
              <a:rPr lang="en-IN" sz="4000" dirty="0">
                <a:latin typeface="Footlight MT Light" panose="0204060206030A020304" pitchFamily="18" charset="0"/>
              </a:rPr>
              <a:t>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4B5E4-57EB-A33C-01A7-12908714A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43240"/>
              </p:ext>
            </p:extLst>
          </p:nvPr>
        </p:nvGraphicFramePr>
        <p:xfrm>
          <a:off x="255588" y="1196975"/>
          <a:ext cx="8510586" cy="546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588">
                  <a:extLst>
                    <a:ext uri="{9D8B030D-6E8A-4147-A177-3AD203B41FA5}">
                      <a16:colId xmlns:a16="http://schemas.microsoft.com/office/drawing/2014/main" val="1087930096"/>
                    </a:ext>
                  </a:extLst>
                </a:gridCol>
                <a:gridCol w="2609998">
                  <a:extLst>
                    <a:ext uri="{9D8B030D-6E8A-4147-A177-3AD203B41FA5}">
                      <a16:colId xmlns:a16="http://schemas.microsoft.com/office/drawing/2014/main" val="247921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TYPES-POSITIVE/NEGATIVE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5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 the valid 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b="0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7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 the invalid 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8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strangers can check the story in private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share button is clickable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9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blocked contacts can message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post the pictures from gallery 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post the multiple pics at the same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user can text multiple persons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8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hidden accounts can view the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accept or delete the follow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b="0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user can click photos in 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7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user can share and edit their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like the pictures of the other accounts  multiple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912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AC0856-4EBD-E211-3631-327594D0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251" y="6165304"/>
            <a:ext cx="621846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62345" y="488866"/>
            <a:ext cx="4555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4000" b="1" dirty="0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  <a:t>CONCLUSION</a:t>
            </a:r>
            <a:endParaRPr lang="ko-KR" altLang="en-US" sz="4000" b="1" dirty="0">
              <a:solidFill>
                <a:srgbClr val="FFC51A"/>
              </a:solidFill>
              <a:latin typeface="Footlight MT Light" panose="0204060206030A020304" pitchFamily="18" charset="0"/>
              <a:ea typeface="맑은 고딕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5B91D4-5C14-7301-E52A-DCC71FC06B21}"/>
              </a:ext>
            </a:extLst>
          </p:cNvPr>
          <p:cNvSpPr/>
          <p:nvPr/>
        </p:nvSpPr>
        <p:spPr>
          <a:xfrm>
            <a:off x="4644008" y="1268760"/>
            <a:ext cx="4392488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E692-3E6C-25B1-4ED9-4A37EF1A2FD1}"/>
              </a:ext>
            </a:extLst>
          </p:cNvPr>
          <p:cNvSpPr txBox="1"/>
          <p:nvPr/>
        </p:nvSpPr>
        <p:spPr>
          <a:xfrm>
            <a:off x="4283968" y="1412776"/>
            <a:ext cx="5004048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563F9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Hence , automation of Instagram is successfully done using Appium server and inspector with  all the possible test scenarios. </a:t>
            </a:r>
          </a:p>
          <a:p>
            <a:pPr algn="just"/>
            <a:endParaRPr lang="en-IN" sz="2300" dirty="0">
              <a:solidFill>
                <a:srgbClr val="563F9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endParaRPr lang="en-IN" sz="230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 </a:t>
            </a:r>
            <a:endParaRPr lang="en-IN" sz="23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6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8064896" cy="1321940"/>
          </a:xfrm>
        </p:spPr>
        <p:txBody>
          <a:bodyPr/>
          <a:lstStyle/>
          <a:p>
            <a:r>
              <a:rPr lang="en-US" altLang="ko-KR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T</a:t>
            </a:r>
            <a:r>
              <a:rPr lang="en-US" altLang="ko-KR" b="1" dirty="0">
                <a:latin typeface="Footlight MT Light" panose="0204060206030A020304" pitchFamily="18" charset="0"/>
              </a:rPr>
              <a:t>HANK </a:t>
            </a:r>
            <a:r>
              <a:rPr lang="en-US" altLang="ko-KR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Y</a:t>
            </a:r>
            <a:r>
              <a:rPr lang="en-US" altLang="ko-KR" b="1" dirty="0">
                <a:latin typeface="Footlight MT Light" panose="0204060206030A020304" pitchFamily="18" charset="0"/>
              </a:rPr>
              <a:t>OU</a:t>
            </a:r>
            <a:endParaRPr lang="ko-KR" altLang="en-US" b="1" dirty="0">
              <a:latin typeface="Footlight MT Light" panose="0204060206030A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633EC-DB9A-861F-0008-2843A1E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08720"/>
            <a:ext cx="1512168" cy="1512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65A-026A-A068-5F48-0FFD3C3E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996952"/>
            <a:ext cx="1518900" cy="1518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3A737E0-7F81-38E1-A255-A474AF3E9D9D}"/>
              </a:ext>
            </a:extLst>
          </p:cNvPr>
          <p:cNvSpPr/>
          <p:nvPr/>
        </p:nvSpPr>
        <p:spPr>
          <a:xfrm>
            <a:off x="7008222" y="3094756"/>
            <a:ext cx="144016" cy="3349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D310FA-6F4B-C0E5-747D-4A0356F69C39}"/>
              </a:ext>
            </a:extLst>
          </p:cNvPr>
          <p:cNvSpPr/>
          <p:nvPr/>
        </p:nvSpPr>
        <p:spPr>
          <a:xfrm>
            <a:off x="7485665" y="3094756"/>
            <a:ext cx="144016" cy="3349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52A10-1994-B600-8E48-1E40FBDB1549}"/>
              </a:ext>
            </a:extLst>
          </p:cNvPr>
          <p:cNvSpPr/>
          <p:nvPr/>
        </p:nvSpPr>
        <p:spPr>
          <a:xfrm>
            <a:off x="10997" y="188640"/>
            <a:ext cx="9144000" cy="792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4423A-8B00-147F-F253-6212955DC43C}"/>
              </a:ext>
            </a:extLst>
          </p:cNvPr>
          <p:cNvSpPr/>
          <p:nvPr/>
        </p:nvSpPr>
        <p:spPr>
          <a:xfrm>
            <a:off x="323528" y="1412776"/>
            <a:ext cx="87129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C461E-E201-37C0-EF75-B7B5D4D183F9}"/>
              </a:ext>
            </a:extLst>
          </p:cNvPr>
          <p:cNvSpPr txBox="1"/>
          <p:nvPr/>
        </p:nvSpPr>
        <p:spPr>
          <a:xfrm>
            <a:off x="10997" y="1520642"/>
            <a:ext cx="9144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9D0CC4"/>
                </a:solidFill>
                <a:latin typeface="Footlight MT Light" panose="0204060206030A020304" pitchFamily="18" charset="0"/>
              </a:rPr>
              <a:t>Test the Instagram application using testcases and noting </a:t>
            </a:r>
          </a:p>
          <a:p>
            <a:r>
              <a:rPr lang="en-US" sz="2800" dirty="0">
                <a:solidFill>
                  <a:srgbClr val="9D0CC4"/>
                </a:solidFill>
                <a:latin typeface="Footlight MT Light" panose="0204060206030A020304" pitchFamily="18" charset="0"/>
              </a:rPr>
              <a:t>   down the test scenarios to improve the functionalities and</a:t>
            </a:r>
          </a:p>
          <a:p>
            <a:r>
              <a:rPr lang="en-US" sz="2800" dirty="0">
                <a:solidFill>
                  <a:srgbClr val="9D0CC4"/>
                </a:solidFill>
                <a:latin typeface="Footlight MT Light" panose="0204060206030A020304" pitchFamily="18" charset="0"/>
              </a:rPr>
              <a:t>   working of the Instagram.</a:t>
            </a:r>
          </a:p>
          <a:p>
            <a:r>
              <a:rPr lang="en-US" sz="2800" dirty="0">
                <a:solidFill>
                  <a:srgbClr val="9D0CC4"/>
                </a:solidFill>
                <a:latin typeface="Footlight MT Light" panose="0204060206030A020304" pitchFamily="18" charset="0"/>
              </a:rPr>
              <a:t>              </a:t>
            </a:r>
          </a:p>
          <a:p>
            <a:endParaRPr lang="en-US" sz="2800" dirty="0">
              <a:solidFill>
                <a:srgbClr val="9D0CC4"/>
              </a:solidFill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751512" y="51292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  <a:t>ABSTRACT</a:t>
            </a:r>
            <a:endParaRPr lang="ko-KR" altLang="en-US" sz="4000" b="1" dirty="0">
              <a:solidFill>
                <a:srgbClr val="FFC51A"/>
              </a:solidFill>
              <a:latin typeface="Footlight MT Light" panose="0204060206030A020304" pitchFamily="18" charset="0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932040" y="1678694"/>
            <a:ext cx="3852292" cy="566022"/>
            <a:chOff x="5216623" y="1678694"/>
            <a:chExt cx="3852292" cy="566022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5900265" y="1998495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5216623" y="1678694"/>
              <a:ext cx="18473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 sz="2500" b="1" dirty="0">
                <a:solidFill>
                  <a:srgbClr val="563F90"/>
                </a:solidFill>
                <a:latin typeface="+mj-lt"/>
                <a:ea typeface="맑은 고딕" pitchFamily="50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25B91D4-5C14-7301-E52A-DCC71FC06B21}"/>
              </a:ext>
            </a:extLst>
          </p:cNvPr>
          <p:cNvSpPr/>
          <p:nvPr/>
        </p:nvSpPr>
        <p:spPr>
          <a:xfrm>
            <a:off x="4644008" y="1268760"/>
            <a:ext cx="4392488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E692-3E6C-25B1-4ED9-4A37EF1A2FD1}"/>
              </a:ext>
            </a:extLst>
          </p:cNvPr>
          <p:cNvSpPr txBox="1"/>
          <p:nvPr/>
        </p:nvSpPr>
        <p:spPr>
          <a:xfrm>
            <a:off x="4572000" y="1052736"/>
            <a:ext cx="43924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To automate the Instagram      applications which is mobile  photo-sharing, video-sharing and social networking services that enables its users to take   pictures and videos.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And also share them on a        variety of social media networking platforms such as             Facebook, twitter, tumbler etc.</a:t>
            </a:r>
          </a:p>
          <a:p>
            <a:endParaRPr lang="en-IN" sz="2400" i="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The test processes include-</a:t>
            </a:r>
          </a:p>
          <a:p>
            <a:r>
              <a:rPr lang="en-IN" sz="24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-Testing the code</a:t>
            </a:r>
          </a:p>
          <a:p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-Test scenarios</a:t>
            </a:r>
          </a:p>
          <a:p>
            <a:endParaRPr lang="en-IN" sz="2400" i="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</a:rPr>
              <a:t>             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P</a:t>
            </a:r>
            <a:r>
              <a:rPr lang="en-US" altLang="ko-KR" sz="4000" dirty="0">
                <a:latin typeface="Footlight MT Light" panose="0204060206030A020304" pitchFamily="18" charset="0"/>
              </a:rPr>
              <a:t>ROPOSED</a:t>
            </a:r>
            <a:r>
              <a:rPr lang="en-US" altLang="ko-KR" sz="4000" dirty="0">
                <a:solidFill>
                  <a:srgbClr val="9D0CC4"/>
                </a:solidFill>
                <a:latin typeface="Footlight MT Light" panose="0204060206030A020304" pitchFamily="18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S</a:t>
            </a:r>
            <a:r>
              <a:rPr lang="en-US" altLang="ko-KR" sz="4000" dirty="0">
                <a:latin typeface="Footlight MT Light" panose="0204060206030A020304" pitchFamily="18" charset="0"/>
              </a:rPr>
              <a:t>YSTEM</a:t>
            </a:r>
            <a:endParaRPr lang="ko-KR" alt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Installation of the softwares to automate the Instagram application are -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Android studio : Visualization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IntelliJ : To write code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Appium : To automate the application</a:t>
            </a:r>
          </a:p>
          <a:p>
            <a:pPr marL="0" indent="0">
              <a:buNone/>
            </a:pPr>
            <a:endParaRPr lang="en-IN" sz="1800" i="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Performing tests for Instagram application such as –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Verifying login credentials such as email and password.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Verifying the number of viewers who view the story.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Number of likes, comments and shares.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Uploading a post.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Reels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Feed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Friend Requests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Followers and following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Blocked accounts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Highlights</a:t>
            </a:r>
          </a:p>
          <a:p>
            <a:pPr marL="0" indent="0">
              <a:buNone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5D802-D7FB-0DF2-E7C5-1162BFE2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62" y="6093297"/>
            <a:ext cx="625334" cy="6253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Footlight MT Light" panose="0204060206030A020304" pitchFamily="18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D</a:t>
            </a:r>
            <a:r>
              <a:rPr lang="en-US" altLang="ko-KR" sz="4000" dirty="0">
                <a:latin typeface="Footlight MT Light" panose="0204060206030A020304" pitchFamily="18" charset="0"/>
              </a:rPr>
              <a:t>ATA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F</a:t>
            </a:r>
            <a:r>
              <a:rPr lang="en-US" altLang="ko-KR" sz="4000" dirty="0">
                <a:latin typeface="Footlight MT Light" panose="0204060206030A020304" pitchFamily="18" charset="0"/>
              </a:rPr>
              <a:t>LOW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D</a:t>
            </a:r>
            <a:r>
              <a:rPr lang="en-US" altLang="ko-KR" sz="4000" dirty="0">
                <a:latin typeface="Footlight MT Light" panose="0204060206030A020304" pitchFamily="18" charset="0"/>
              </a:rPr>
              <a:t>IAGRAM</a:t>
            </a:r>
            <a:endParaRPr lang="ko-KR" altLang="en-US" sz="4000" dirty="0">
              <a:latin typeface="Footlight MT Light" panose="0204060206030A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82F18B-853E-875E-EE16-F7EEB8358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52737"/>
            <a:ext cx="8424936" cy="5805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A8E246-E213-3A83-9407-EE198614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797" y="6165304"/>
            <a:ext cx="625334" cy="625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58CF-268C-4F9D-C97E-F74D408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C</a:t>
            </a:r>
            <a:r>
              <a:rPr lang="en-IN" sz="4000" dirty="0">
                <a:latin typeface="Footlight MT Light" panose="0204060206030A020304" pitchFamily="18" charset="0"/>
              </a:rPr>
              <a:t>ONCEPT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M</a:t>
            </a:r>
            <a:r>
              <a:rPr lang="en-IN" sz="4000" dirty="0">
                <a:latin typeface="Footlight MT Light" panose="0204060206030A020304" pitchFamily="18" charset="0"/>
              </a:rPr>
              <a:t>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CA926-55F5-B32E-BD98-E9AA770D9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506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D870B-5A03-5F64-9F21-F3D77C99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EF08-5363-9D06-DE72-4523F6F3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              A</a:t>
            </a:r>
            <a:r>
              <a:rPr lang="en-IN" sz="4000" dirty="0">
                <a:latin typeface="Footlight MT Light" panose="0204060206030A020304" pitchFamily="18" charset="0"/>
              </a:rPr>
              <a:t>PP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OOLS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54DA0-526E-F46F-2064-438AC95C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248767"/>
            <a:ext cx="1584176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DEC0D-5BD2-EB72-D6D2-C1539ADE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98" y="1277021"/>
            <a:ext cx="1646912" cy="1646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C7531-B070-D1CA-EA88-1DDDC279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193" y="1121852"/>
            <a:ext cx="1780045" cy="182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9DAD5-4116-4BBA-92A3-6E70C7927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798" y="3860268"/>
            <a:ext cx="1619258" cy="16192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08C4D4-6F38-6E24-4594-4FD38B9F8AFE}"/>
              </a:ext>
            </a:extLst>
          </p:cNvPr>
          <p:cNvSpPr/>
          <p:nvPr/>
        </p:nvSpPr>
        <p:spPr>
          <a:xfrm>
            <a:off x="6228184" y="2997796"/>
            <a:ext cx="2779328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Android Studio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42323-5221-F611-07CE-168380F5F051}"/>
              </a:ext>
            </a:extLst>
          </p:cNvPr>
          <p:cNvSpPr/>
          <p:nvPr/>
        </p:nvSpPr>
        <p:spPr>
          <a:xfrm>
            <a:off x="2156634" y="5485087"/>
            <a:ext cx="4775585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Appium Inspector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97DA2-FE06-D55C-B3A0-0C848B779BDC}"/>
              </a:ext>
            </a:extLst>
          </p:cNvPr>
          <p:cNvSpPr/>
          <p:nvPr/>
        </p:nvSpPr>
        <p:spPr>
          <a:xfrm>
            <a:off x="463349" y="2999458"/>
            <a:ext cx="2304256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IntelliJ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556420-5634-FF1A-EFD5-2D31988FF461}"/>
              </a:ext>
            </a:extLst>
          </p:cNvPr>
          <p:cNvSpPr/>
          <p:nvPr/>
        </p:nvSpPr>
        <p:spPr>
          <a:xfrm>
            <a:off x="2889281" y="2997732"/>
            <a:ext cx="3145507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Appium 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18208-2D91-9F41-FEFA-20214453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8D0-0108-B59F-ED08-11228BC6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8DEC6-D7EF-BD22-9343-7CBF90FE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03372A-2DED-852D-03DF-3CDBE63B4004}"/>
              </a:ext>
            </a:extLst>
          </p:cNvPr>
          <p:cNvSpPr/>
          <p:nvPr/>
        </p:nvSpPr>
        <p:spPr>
          <a:xfrm>
            <a:off x="1979712" y="1628800"/>
            <a:ext cx="5472608" cy="4176464"/>
          </a:xfrm>
          <a:prstGeom prst="roundRect">
            <a:avLst/>
          </a:prstGeom>
          <a:solidFill>
            <a:srgbClr val="A15AA6"/>
          </a:solidFill>
          <a:ln>
            <a:solidFill>
              <a:srgbClr val="BA8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Download Android Studio.</a:t>
            </a:r>
          </a:p>
          <a:p>
            <a:endParaRPr lang="en-IN" sz="2000" b="1" dirty="0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Install SDK in Android Studio.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Download Emulator in Android Studio.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Download Appium Server and Inspector.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Download and install IntelliJ.</a:t>
            </a:r>
          </a:p>
          <a:p>
            <a:endParaRPr lang="en-IN" dirty="0">
              <a:solidFill>
                <a:srgbClr val="563F9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D1F25-7445-C316-E1F5-CAFF84B8C270}"/>
              </a:ext>
            </a:extLst>
          </p:cNvPr>
          <p:cNvSpPr/>
          <p:nvPr/>
        </p:nvSpPr>
        <p:spPr>
          <a:xfrm>
            <a:off x="2339752" y="1772816"/>
            <a:ext cx="4968552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6D2F0-087C-890B-2DAF-180B944334D9}"/>
              </a:ext>
            </a:extLst>
          </p:cNvPr>
          <p:cNvSpPr/>
          <p:nvPr/>
        </p:nvSpPr>
        <p:spPr>
          <a:xfrm>
            <a:off x="2483768" y="1772816"/>
            <a:ext cx="4824536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0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F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343518" y="1844824"/>
            <a:ext cx="8136904" cy="4104456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D71DF-B81C-CC57-1ADE-40A340265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5" y="2048821"/>
            <a:ext cx="7519029" cy="3696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0CB40-C833-BA61-E634-1D0B45DCBC47}"/>
              </a:ext>
            </a:extLst>
          </p:cNvPr>
          <p:cNvSpPr/>
          <p:nvPr/>
        </p:nvSpPr>
        <p:spPr>
          <a:xfrm>
            <a:off x="-180528" y="1040045"/>
            <a:ext cx="3888432" cy="79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Android studio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92D5C8-F3A8-616E-72E5-3B71E7351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492895"/>
            <a:ext cx="14401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11412</TotalTime>
  <Words>448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굴림체</vt:lpstr>
      <vt:lpstr>Calibri Light</vt:lpstr>
      <vt:lpstr>Wingdings</vt:lpstr>
      <vt:lpstr>Calibri</vt:lpstr>
      <vt:lpstr>Footlight MT Light</vt:lpstr>
      <vt:lpstr>맑은 고딕</vt:lpstr>
      <vt:lpstr>Arial</vt:lpstr>
      <vt:lpstr>Office 테마</vt:lpstr>
      <vt:lpstr>Automating Instagram using Appium</vt:lpstr>
      <vt:lpstr>PowerPoint Presentation</vt:lpstr>
      <vt:lpstr>PowerPoint Presentation</vt:lpstr>
      <vt:lpstr>              PROPOSED SYSTEM</vt:lpstr>
      <vt:lpstr> DATA FLOW DIAGRAM</vt:lpstr>
      <vt:lpstr>CONCEPT MAPPING</vt:lpstr>
      <vt:lpstr>               APP TOOLS </vt:lpstr>
      <vt:lpstr>INSTALLATION</vt:lpstr>
      <vt:lpstr>IMPLEMENTATION OF TESTING</vt:lpstr>
      <vt:lpstr>IMPLEMENTATION OF TESTING</vt:lpstr>
      <vt:lpstr>IMPLEMENTATION OF TESTING</vt:lpstr>
      <vt:lpstr>IMPLEMENTATION OF TESTING</vt:lpstr>
      <vt:lpstr>IMPLEMENTATION OF TESTING</vt:lpstr>
      <vt:lpstr>TEST CASE OUTCOMES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DeekshithaReddy M</cp:lastModifiedBy>
  <cp:revision>2</cp:revision>
  <dcterms:created xsi:type="dcterms:W3CDTF">2010-02-01T08:03:16Z</dcterms:created>
  <dcterms:modified xsi:type="dcterms:W3CDTF">2023-01-30T08:52:55Z</dcterms:modified>
  <cp:category>www.slidemembers.com</cp:category>
</cp:coreProperties>
</file>