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8D305F-B6F3-4B6F-9F34-F6D8C27DB15D}" v="1" dt="2023-09-27T14:29:55.6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kshitha Deegunti" userId="da7c62b75910eab8" providerId="LiveId" clId="{738D305F-B6F3-4B6F-9F34-F6D8C27DB15D}"/>
    <pc:docChg chg="custSel addSld modSld">
      <pc:chgData name="Deekshitha Deegunti" userId="da7c62b75910eab8" providerId="LiveId" clId="{738D305F-B6F3-4B6F-9F34-F6D8C27DB15D}" dt="2023-09-27T14:34:49.505" v="12" actId="478"/>
      <pc:docMkLst>
        <pc:docMk/>
      </pc:docMkLst>
      <pc:sldChg chg="addSp delSp modSp new mod chgLayout">
        <pc:chgData name="Deekshitha Deegunti" userId="da7c62b75910eab8" providerId="LiveId" clId="{738D305F-B6F3-4B6F-9F34-F6D8C27DB15D}" dt="2023-09-27T14:34:49.505" v="12" actId="478"/>
        <pc:sldMkLst>
          <pc:docMk/>
          <pc:sldMk cId="2219908323" sldId="256"/>
        </pc:sldMkLst>
        <pc:spChg chg="del">
          <ac:chgData name="Deekshitha Deegunti" userId="da7c62b75910eab8" providerId="LiveId" clId="{738D305F-B6F3-4B6F-9F34-F6D8C27DB15D}" dt="2023-09-27T14:30:14.169" v="2" actId="478"/>
          <ac:spMkLst>
            <pc:docMk/>
            <pc:sldMk cId="2219908323" sldId="256"/>
            <ac:spMk id="2" creationId="{FEB1700F-E3F7-29DE-8584-38646A13643A}"/>
          </ac:spMkLst>
        </pc:spChg>
        <pc:spChg chg="del">
          <ac:chgData name="Deekshitha Deegunti" userId="da7c62b75910eab8" providerId="LiveId" clId="{738D305F-B6F3-4B6F-9F34-F6D8C27DB15D}" dt="2023-09-27T14:30:17.537" v="3" actId="478"/>
          <ac:spMkLst>
            <pc:docMk/>
            <pc:sldMk cId="2219908323" sldId="256"/>
            <ac:spMk id="3" creationId="{84BF0483-F073-025F-1890-E7A8A4C719D5}"/>
          </ac:spMkLst>
        </pc:spChg>
        <pc:spChg chg="add del mod ord">
          <ac:chgData name="Deekshitha Deegunti" userId="da7c62b75910eab8" providerId="LiveId" clId="{738D305F-B6F3-4B6F-9F34-F6D8C27DB15D}" dt="2023-09-27T14:32:52.776" v="10" actId="478"/>
          <ac:spMkLst>
            <pc:docMk/>
            <pc:sldMk cId="2219908323" sldId="256"/>
            <ac:spMk id="5" creationId="{959B9E00-2027-C2CF-E7E5-E7B3EC916699}"/>
          </ac:spMkLst>
        </pc:spChg>
        <pc:spChg chg="add del mod ord">
          <ac:chgData name="Deekshitha Deegunti" userId="da7c62b75910eab8" providerId="LiveId" clId="{738D305F-B6F3-4B6F-9F34-F6D8C27DB15D}" dt="2023-09-27T14:34:49.505" v="12" actId="478"/>
          <ac:spMkLst>
            <pc:docMk/>
            <pc:sldMk cId="2219908323" sldId="256"/>
            <ac:spMk id="6" creationId="{7CC72007-F447-D69A-A2E8-BED9D6B50E30}"/>
          </ac:spMkLst>
        </pc:spChg>
        <pc:picChg chg="add mod">
          <ac:chgData name="Deekshitha Deegunti" userId="da7c62b75910eab8" providerId="LiveId" clId="{738D305F-B6F3-4B6F-9F34-F6D8C27DB15D}" dt="2023-09-27T14:32:02.490" v="8" actId="207"/>
          <ac:picMkLst>
            <pc:docMk/>
            <pc:sldMk cId="2219908323" sldId="256"/>
            <ac:picMk id="4" creationId="{DA9E7171-D900-45ED-11AD-432D8E99C9D5}"/>
          </ac:picMkLst>
        </pc:picChg>
      </pc:sldChg>
      <pc:sldMasterChg chg="addSldLayout">
        <pc:chgData name="Deekshitha Deegunti" userId="da7c62b75910eab8" providerId="LiveId" clId="{738D305F-B6F3-4B6F-9F34-F6D8C27DB15D}" dt="2023-09-27T14:29:14.002" v="0" actId="680"/>
        <pc:sldMasterMkLst>
          <pc:docMk/>
          <pc:sldMasterMk cId="3270345775" sldId="2147483648"/>
        </pc:sldMasterMkLst>
        <pc:sldLayoutChg chg="add">
          <pc:chgData name="Deekshitha Deegunti" userId="da7c62b75910eab8" providerId="LiveId" clId="{738D305F-B6F3-4B6F-9F34-F6D8C27DB15D}" dt="2023-09-27T14:29:14.002" v="0" actId="680"/>
          <pc:sldLayoutMkLst>
            <pc:docMk/>
            <pc:sldMasterMk cId="3270345775" sldId="2147483648"/>
            <pc:sldLayoutMk cId="700714844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F16A1-4028-B493-F41C-07491F6668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73672-9CC7-8689-E0D0-1CB883C48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71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0345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9E7171-D900-45ED-11AD-432D8E99C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219908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Deekshitha Deegunti</dc:creator>
  <cp:lastModifiedBy>Deekshitha Deegunti</cp:lastModifiedBy>
  <cp:revision>1</cp:revision>
  <dcterms:created xsi:type="dcterms:W3CDTF">2023-09-27T14:28:54Z</dcterms:created>
  <dcterms:modified xsi:type="dcterms:W3CDTF">2023-09-27T14:34:58Z</dcterms:modified>
</cp:coreProperties>
</file>