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3.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4.jp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naheim" panose="020B0604020202020204" charset="0"/>
      <p:regular r:id="rId17"/>
      <p:bold r:id="rId18"/>
    </p:embeddedFont>
    <p:embeddedFont>
      <p:font typeface="Javanese Text" panose="02000000000000000000" pitchFamily="2" charset="0"/>
      <p:regular r:id="rId19"/>
    </p:embeddedFont>
    <p:embeddedFont>
      <p:font typeface="Josefin Sans" pitchFamily="2" charset="0"/>
      <p:regular r:id="rId20"/>
      <p:bold r:id="rId21"/>
      <p:italic r:id="rId22"/>
      <p:boldItalic r:id="rId23"/>
    </p:embeddedFont>
    <p:embeddedFont>
      <p:font typeface="Nunito Light" pitchFamily="2" charset="0"/>
      <p:regular r:id="rId24"/>
      <p:italic r:id="rId25"/>
    </p:embeddedFont>
    <p:embeddedFont>
      <p:font typeface="Open Sans" panose="020B0606030504020204" pitchFamily="34" charset="0"/>
      <p:regular r:id="rId26"/>
      <p:bold r:id="rId27"/>
      <p:italic r:id="rId28"/>
      <p:boldItalic r:id="rId29"/>
    </p:embeddedFont>
    <p:embeddedFont>
      <p:font typeface="Raleway Medium" pitchFamily="2" charset="0"/>
      <p:regular r:id="rId30"/>
      <p:bold r:id="rId31"/>
      <p:italic r:id="rId32"/>
      <p:boldItalic r:id="rId33"/>
    </p:embeddedFont>
    <p:embeddedFont>
      <p:font typeface="Trebuchet MS" panose="020B060302020202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2D55D5-727B-46E5-80AD-FA2A591E60EA}">
  <a:tblStyle styleId="{642D55D5-727B-46E5-80AD-FA2A591E60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00E8AF-C699-437C-A891-574DC398E40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96681" y="1550479"/>
            <a:ext cx="4350638" cy="369332"/>
          </a:xfrm>
          <a:prstGeom prst="rect">
            <a:avLst/>
          </a:prstGeom>
        </p:spPr>
        <p:txBody>
          <a:bodyPr wrap="square" lIns="0" tIns="0" rIns="0" bIns="0">
            <a:spAutoFit/>
          </a:bodyPr>
          <a:lstStyle>
            <a:lvl1pPr>
              <a:defRPr sz="24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371600" y="2880360"/>
            <a:ext cx="6400800"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825" b="0" i="0">
                <a:solidFill>
                  <a:srgbClr val="2D936B"/>
                </a:solidFill>
                <a:latin typeface="Trebuchet MS"/>
                <a:cs typeface="Trebuchet MS"/>
              </a:defRPr>
            </a:lvl1p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10535059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8"/>
        <p:cNvGrpSpPr/>
        <p:nvPr/>
      </p:nvGrpSpPr>
      <p:grpSpPr>
        <a:xfrm>
          <a:off x="0" y="0"/>
          <a:ext cx="0" cy="0"/>
          <a:chOff x="0" y="0"/>
          <a:chExt cx="0" cy="0"/>
        </a:xfrm>
      </p:grpSpPr>
      <p:sp>
        <p:nvSpPr>
          <p:cNvPr id="60" name="Google Shape;60;p7"/>
          <p:cNvSpPr txBox="1">
            <a:spLocks noGrp="1"/>
          </p:cNvSpPr>
          <p:nvPr>
            <p:ph type="title"/>
          </p:nvPr>
        </p:nvSpPr>
        <p:spPr>
          <a:xfrm>
            <a:off x="713225" y="683450"/>
            <a:ext cx="4294800" cy="123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 name="Google Shape;61;p7"/>
          <p:cNvSpPr txBox="1">
            <a:spLocks noGrp="1"/>
          </p:cNvSpPr>
          <p:nvPr>
            <p:ph type="subTitle" idx="1"/>
          </p:nvPr>
        </p:nvSpPr>
        <p:spPr>
          <a:xfrm>
            <a:off x="713225" y="19787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2" name="Google Shape;62;p7"/>
          <p:cNvSpPr>
            <a:spLocks noGrp="1"/>
          </p:cNvSpPr>
          <p:nvPr>
            <p:ph type="pic" idx="2"/>
          </p:nvPr>
        </p:nvSpPr>
        <p:spPr>
          <a:xfrm flipH="1">
            <a:off x="5643775" y="539500"/>
            <a:ext cx="2787000" cy="4064400"/>
          </a:xfrm>
          <a:prstGeom prst="rect">
            <a:avLst/>
          </a:prstGeom>
          <a:noFill/>
          <a:ln>
            <a:noFill/>
          </a:ln>
        </p:spPr>
      </p:sp>
    </p:spTree>
    <p:extLst>
      <p:ext uri="{BB962C8B-B14F-4D97-AF65-F5344CB8AC3E}">
        <p14:creationId xmlns:p14="http://schemas.microsoft.com/office/powerpoint/2010/main" val="193343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7"/>
        <p:cNvGrpSpPr/>
        <p:nvPr/>
      </p:nvGrpSpPr>
      <p:grpSpPr>
        <a:xfrm>
          <a:off x="0" y="0"/>
          <a:ext cx="0" cy="0"/>
          <a:chOff x="0" y="0"/>
          <a:chExt cx="0" cy="0"/>
        </a:xfrm>
      </p:grpSpPr>
      <p:sp>
        <p:nvSpPr>
          <p:cNvPr id="39" name="Google Shape;39;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5037431" y="2501814"/>
            <a:ext cx="2505600" cy="1491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 name="Google Shape;41;p5"/>
          <p:cNvSpPr txBox="1">
            <a:spLocks noGrp="1"/>
          </p:cNvSpPr>
          <p:nvPr>
            <p:ph type="subTitle" idx="2"/>
          </p:nvPr>
        </p:nvSpPr>
        <p:spPr>
          <a:xfrm>
            <a:off x="1600956" y="2501814"/>
            <a:ext cx="2505600" cy="1491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3"/>
          </p:nvPr>
        </p:nvSpPr>
        <p:spPr>
          <a:xfrm>
            <a:off x="1600969" y="2113889"/>
            <a:ext cx="2505600" cy="51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3" name="Google Shape;43;p5"/>
          <p:cNvSpPr txBox="1">
            <a:spLocks noGrp="1"/>
          </p:cNvSpPr>
          <p:nvPr>
            <p:ph type="subTitle" idx="4"/>
          </p:nvPr>
        </p:nvSpPr>
        <p:spPr>
          <a:xfrm>
            <a:off x="5037444" y="2113889"/>
            <a:ext cx="2505600" cy="51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943528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8"/>
        <p:cNvGrpSpPr/>
        <p:nvPr/>
      </p:nvGrpSpPr>
      <p:grpSpPr>
        <a:xfrm>
          <a:off x="0" y="0"/>
          <a:ext cx="0" cy="0"/>
          <a:chOff x="0" y="0"/>
          <a:chExt cx="0" cy="0"/>
        </a:xfrm>
      </p:grpSpPr>
      <p:sp>
        <p:nvSpPr>
          <p:cNvPr id="160" name="Google Shape;160;p1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1" name="Google Shape;161;p19"/>
          <p:cNvSpPr txBox="1">
            <a:spLocks noGrp="1"/>
          </p:cNvSpPr>
          <p:nvPr>
            <p:ph type="subTitle" idx="1"/>
          </p:nvPr>
        </p:nvSpPr>
        <p:spPr>
          <a:xfrm>
            <a:off x="937625" y="2487354"/>
            <a:ext cx="2175300" cy="202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9"/>
          <p:cNvSpPr txBox="1">
            <a:spLocks noGrp="1"/>
          </p:cNvSpPr>
          <p:nvPr>
            <p:ph type="subTitle" idx="2"/>
          </p:nvPr>
        </p:nvSpPr>
        <p:spPr>
          <a:xfrm>
            <a:off x="3484350" y="2487354"/>
            <a:ext cx="2175300" cy="202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9"/>
          <p:cNvSpPr txBox="1">
            <a:spLocks noGrp="1"/>
          </p:cNvSpPr>
          <p:nvPr>
            <p:ph type="subTitle" idx="3"/>
          </p:nvPr>
        </p:nvSpPr>
        <p:spPr>
          <a:xfrm>
            <a:off x="6031075" y="2487354"/>
            <a:ext cx="2175300" cy="202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9"/>
          <p:cNvSpPr txBox="1">
            <a:spLocks noGrp="1"/>
          </p:cNvSpPr>
          <p:nvPr>
            <p:ph type="subTitle" idx="4"/>
          </p:nvPr>
        </p:nvSpPr>
        <p:spPr>
          <a:xfrm>
            <a:off x="937625" y="1888151"/>
            <a:ext cx="2175300" cy="70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65" name="Google Shape;165;p19"/>
          <p:cNvSpPr txBox="1">
            <a:spLocks noGrp="1"/>
          </p:cNvSpPr>
          <p:nvPr>
            <p:ph type="subTitle" idx="5"/>
          </p:nvPr>
        </p:nvSpPr>
        <p:spPr>
          <a:xfrm>
            <a:off x="3484350" y="1888151"/>
            <a:ext cx="2175300" cy="70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66" name="Google Shape;166;p19"/>
          <p:cNvSpPr txBox="1">
            <a:spLocks noGrp="1"/>
          </p:cNvSpPr>
          <p:nvPr>
            <p:ph type="subTitle" idx="6"/>
          </p:nvPr>
        </p:nvSpPr>
        <p:spPr>
          <a:xfrm>
            <a:off x="6031075" y="1888151"/>
            <a:ext cx="2175300" cy="70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675026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73"/>
        <p:cNvGrpSpPr/>
        <p:nvPr/>
      </p:nvGrpSpPr>
      <p:grpSpPr>
        <a:xfrm>
          <a:off x="0" y="0"/>
          <a:ext cx="0" cy="0"/>
          <a:chOff x="0" y="0"/>
          <a:chExt cx="0" cy="0"/>
        </a:xfrm>
      </p:grpSpPr>
      <p:sp>
        <p:nvSpPr>
          <p:cNvPr id="175" name="Google Shape;175;p20"/>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20"/>
          <p:cNvSpPr txBox="1">
            <a:spLocks noGrp="1"/>
          </p:cNvSpPr>
          <p:nvPr>
            <p:ph type="subTitle" idx="1"/>
          </p:nvPr>
        </p:nvSpPr>
        <p:spPr>
          <a:xfrm>
            <a:off x="717513" y="1368550"/>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20"/>
          <p:cNvSpPr txBox="1">
            <a:spLocks noGrp="1"/>
          </p:cNvSpPr>
          <p:nvPr>
            <p:ph type="subTitle" idx="2"/>
          </p:nvPr>
        </p:nvSpPr>
        <p:spPr>
          <a:xfrm>
            <a:off x="717513" y="3120953"/>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20"/>
          <p:cNvSpPr txBox="1">
            <a:spLocks noGrp="1"/>
          </p:cNvSpPr>
          <p:nvPr>
            <p:ph type="subTitle" idx="3"/>
          </p:nvPr>
        </p:nvSpPr>
        <p:spPr>
          <a:xfrm>
            <a:off x="717513" y="2244751"/>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20"/>
          <p:cNvSpPr txBox="1">
            <a:spLocks noGrp="1"/>
          </p:cNvSpPr>
          <p:nvPr>
            <p:ph type="subTitle" idx="4"/>
          </p:nvPr>
        </p:nvSpPr>
        <p:spPr>
          <a:xfrm>
            <a:off x="717513" y="3997154"/>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20"/>
          <p:cNvSpPr txBox="1">
            <a:spLocks noGrp="1"/>
          </p:cNvSpPr>
          <p:nvPr>
            <p:ph type="subTitle" idx="5"/>
          </p:nvPr>
        </p:nvSpPr>
        <p:spPr>
          <a:xfrm>
            <a:off x="717513" y="1082825"/>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1" name="Google Shape;181;p20"/>
          <p:cNvSpPr txBox="1">
            <a:spLocks noGrp="1"/>
          </p:cNvSpPr>
          <p:nvPr>
            <p:ph type="subTitle" idx="6"/>
          </p:nvPr>
        </p:nvSpPr>
        <p:spPr>
          <a:xfrm>
            <a:off x="717513" y="1958933"/>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2" name="Google Shape;182;p20"/>
          <p:cNvSpPr txBox="1">
            <a:spLocks noGrp="1"/>
          </p:cNvSpPr>
          <p:nvPr>
            <p:ph type="subTitle" idx="7"/>
          </p:nvPr>
        </p:nvSpPr>
        <p:spPr>
          <a:xfrm>
            <a:off x="717513" y="2835042"/>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3" name="Google Shape;183;p20"/>
          <p:cNvSpPr txBox="1">
            <a:spLocks noGrp="1"/>
          </p:cNvSpPr>
          <p:nvPr>
            <p:ph type="subTitle" idx="8"/>
          </p:nvPr>
        </p:nvSpPr>
        <p:spPr>
          <a:xfrm>
            <a:off x="717513" y="3711150"/>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92400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91"/>
        <p:cNvGrpSpPr/>
        <p:nvPr/>
      </p:nvGrpSpPr>
      <p:grpSpPr>
        <a:xfrm>
          <a:off x="0" y="0"/>
          <a:ext cx="0" cy="0"/>
          <a:chOff x="0" y="0"/>
          <a:chExt cx="0" cy="0"/>
        </a:xfrm>
      </p:grpSpPr>
      <p:sp>
        <p:nvSpPr>
          <p:cNvPr id="193" name="Google Shape;193;p21"/>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4" name="Google Shape;194;p21"/>
          <p:cNvSpPr txBox="1">
            <a:spLocks noGrp="1"/>
          </p:cNvSpPr>
          <p:nvPr>
            <p:ph type="subTitle" idx="1"/>
          </p:nvPr>
        </p:nvSpPr>
        <p:spPr>
          <a:xfrm>
            <a:off x="720000" y="1591311"/>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21"/>
          <p:cNvSpPr txBox="1">
            <a:spLocks noGrp="1"/>
          </p:cNvSpPr>
          <p:nvPr>
            <p:ph type="subTitle" idx="2"/>
          </p:nvPr>
        </p:nvSpPr>
        <p:spPr>
          <a:xfrm>
            <a:off x="3455250" y="1591311"/>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21"/>
          <p:cNvSpPr txBox="1">
            <a:spLocks noGrp="1"/>
          </p:cNvSpPr>
          <p:nvPr>
            <p:ph type="subTitle" idx="3"/>
          </p:nvPr>
        </p:nvSpPr>
        <p:spPr>
          <a:xfrm>
            <a:off x="720000" y="3446396"/>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1"/>
          <p:cNvSpPr txBox="1">
            <a:spLocks noGrp="1"/>
          </p:cNvSpPr>
          <p:nvPr>
            <p:ph type="subTitle" idx="4"/>
          </p:nvPr>
        </p:nvSpPr>
        <p:spPr>
          <a:xfrm>
            <a:off x="3455250" y="3446396"/>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1"/>
          <p:cNvSpPr txBox="1">
            <a:spLocks noGrp="1"/>
          </p:cNvSpPr>
          <p:nvPr>
            <p:ph type="subTitle" idx="5"/>
          </p:nvPr>
        </p:nvSpPr>
        <p:spPr>
          <a:xfrm>
            <a:off x="6190500" y="1591311"/>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1"/>
          <p:cNvSpPr txBox="1">
            <a:spLocks noGrp="1"/>
          </p:cNvSpPr>
          <p:nvPr>
            <p:ph type="subTitle" idx="6"/>
          </p:nvPr>
        </p:nvSpPr>
        <p:spPr>
          <a:xfrm>
            <a:off x="6190500" y="3446396"/>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1"/>
          <p:cNvSpPr txBox="1">
            <a:spLocks noGrp="1"/>
          </p:cNvSpPr>
          <p:nvPr>
            <p:ph type="subTitle" idx="7"/>
          </p:nvPr>
        </p:nvSpPr>
        <p:spPr>
          <a:xfrm>
            <a:off x="720000" y="1350079"/>
            <a:ext cx="22335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01" name="Google Shape;201;p21"/>
          <p:cNvSpPr txBox="1">
            <a:spLocks noGrp="1"/>
          </p:cNvSpPr>
          <p:nvPr>
            <p:ph type="subTitle" idx="8"/>
          </p:nvPr>
        </p:nvSpPr>
        <p:spPr>
          <a:xfrm>
            <a:off x="3456450" y="1350079"/>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02" name="Google Shape;202;p21"/>
          <p:cNvSpPr txBox="1">
            <a:spLocks noGrp="1"/>
          </p:cNvSpPr>
          <p:nvPr>
            <p:ph type="subTitle" idx="9"/>
          </p:nvPr>
        </p:nvSpPr>
        <p:spPr>
          <a:xfrm>
            <a:off x="6191700" y="1350079"/>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03" name="Google Shape;203;p21"/>
          <p:cNvSpPr txBox="1">
            <a:spLocks noGrp="1"/>
          </p:cNvSpPr>
          <p:nvPr>
            <p:ph type="subTitle" idx="13"/>
          </p:nvPr>
        </p:nvSpPr>
        <p:spPr>
          <a:xfrm>
            <a:off x="720000" y="3201947"/>
            <a:ext cx="22335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04" name="Google Shape;204;p21"/>
          <p:cNvSpPr txBox="1">
            <a:spLocks noGrp="1"/>
          </p:cNvSpPr>
          <p:nvPr>
            <p:ph type="subTitle" idx="14"/>
          </p:nvPr>
        </p:nvSpPr>
        <p:spPr>
          <a:xfrm>
            <a:off x="3456450" y="3201952"/>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05" name="Google Shape;205;p21"/>
          <p:cNvSpPr txBox="1">
            <a:spLocks noGrp="1"/>
          </p:cNvSpPr>
          <p:nvPr>
            <p:ph type="subTitle" idx="15"/>
          </p:nvPr>
        </p:nvSpPr>
        <p:spPr>
          <a:xfrm>
            <a:off x="6191700" y="3201952"/>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3265092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12"/>
        <p:cNvGrpSpPr/>
        <p:nvPr/>
      </p:nvGrpSpPr>
      <p:grpSpPr>
        <a:xfrm>
          <a:off x="0" y="0"/>
          <a:ext cx="0" cy="0"/>
          <a:chOff x="0" y="0"/>
          <a:chExt cx="0" cy="0"/>
        </a:xfrm>
      </p:grpSpPr>
      <p:sp>
        <p:nvSpPr>
          <p:cNvPr id="214" name="Google Shape;214;p22"/>
          <p:cNvSpPr txBox="1">
            <a:spLocks noGrp="1"/>
          </p:cNvSpPr>
          <p:nvPr>
            <p:ph type="title" hasCustomPrompt="1"/>
          </p:nvPr>
        </p:nvSpPr>
        <p:spPr>
          <a:xfrm>
            <a:off x="2825700" y="2078470"/>
            <a:ext cx="3492600" cy="76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5" name="Google Shape;215;p22"/>
          <p:cNvSpPr txBox="1">
            <a:spLocks noGrp="1"/>
          </p:cNvSpPr>
          <p:nvPr>
            <p:ph type="subTitle" idx="1"/>
          </p:nvPr>
        </p:nvSpPr>
        <p:spPr>
          <a:xfrm>
            <a:off x="2825700" y="2771541"/>
            <a:ext cx="3492600" cy="354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16" name="Google Shape;216;p22"/>
          <p:cNvSpPr txBox="1">
            <a:spLocks noGrp="1"/>
          </p:cNvSpPr>
          <p:nvPr>
            <p:ph type="title" idx="2" hasCustomPrompt="1"/>
          </p:nvPr>
        </p:nvSpPr>
        <p:spPr>
          <a:xfrm>
            <a:off x="2825700" y="595939"/>
            <a:ext cx="3492600" cy="76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7" name="Google Shape;217;p22"/>
          <p:cNvSpPr txBox="1">
            <a:spLocks noGrp="1"/>
          </p:cNvSpPr>
          <p:nvPr>
            <p:ph type="subTitle" idx="3"/>
          </p:nvPr>
        </p:nvSpPr>
        <p:spPr>
          <a:xfrm>
            <a:off x="2825700" y="1288655"/>
            <a:ext cx="3492600" cy="354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18" name="Google Shape;218;p22"/>
          <p:cNvSpPr txBox="1">
            <a:spLocks noGrp="1"/>
          </p:cNvSpPr>
          <p:nvPr>
            <p:ph type="title" idx="4" hasCustomPrompt="1"/>
          </p:nvPr>
        </p:nvSpPr>
        <p:spPr>
          <a:xfrm>
            <a:off x="2825700" y="3561000"/>
            <a:ext cx="3492600" cy="76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9" name="Google Shape;219;p22"/>
          <p:cNvSpPr txBox="1">
            <a:spLocks noGrp="1"/>
          </p:cNvSpPr>
          <p:nvPr>
            <p:ph type="subTitle" idx="5"/>
          </p:nvPr>
        </p:nvSpPr>
        <p:spPr>
          <a:xfrm>
            <a:off x="2825700" y="4254428"/>
            <a:ext cx="3492600" cy="354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Tree>
    <p:extLst>
      <p:ext uri="{BB962C8B-B14F-4D97-AF65-F5344CB8AC3E}">
        <p14:creationId xmlns:p14="http://schemas.microsoft.com/office/powerpoint/2010/main" val="354971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8"/>
        <p:cNvGrpSpPr/>
        <p:nvPr/>
      </p:nvGrpSpPr>
      <p:grpSpPr>
        <a:xfrm>
          <a:off x="0" y="0"/>
          <a:ext cx="0" cy="0"/>
          <a:chOff x="0" y="0"/>
          <a:chExt cx="0" cy="0"/>
        </a:xfrm>
      </p:grpSpPr>
      <p:sp>
        <p:nvSpPr>
          <p:cNvPr id="90" name="Google Shape;90;p11"/>
          <p:cNvSpPr txBox="1">
            <a:spLocks noGrp="1"/>
          </p:cNvSpPr>
          <p:nvPr>
            <p:ph type="title" hasCustomPrompt="1"/>
          </p:nvPr>
        </p:nvSpPr>
        <p:spPr>
          <a:xfrm>
            <a:off x="1834650" y="1848125"/>
            <a:ext cx="5474700" cy="11211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1" name="Google Shape;91;p11"/>
          <p:cNvSpPr txBox="1">
            <a:spLocks noGrp="1"/>
          </p:cNvSpPr>
          <p:nvPr>
            <p:ph type="subTitle" idx="1"/>
          </p:nvPr>
        </p:nvSpPr>
        <p:spPr>
          <a:xfrm>
            <a:off x="1834650" y="2838084"/>
            <a:ext cx="5474700" cy="44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101809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47"/>
        <p:cNvGrpSpPr/>
        <p:nvPr/>
      </p:nvGrpSpPr>
      <p:grpSpPr>
        <a:xfrm>
          <a:off x="0" y="0"/>
          <a:ext cx="0" cy="0"/>
          <a:chOff x="0" y="0"/>
          <a:chExt cx="0" cy="0"/>
        </a:xfrm>
      </p:grpSpPr>
      <p:sp>
        <p:nvSpPr>
          <p:cNvPr id="49" name="Google Shape;4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813853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7"/>
        <p:cNvGrpSpPr/>
        <p:nvPr/>
      </p:nvGrpSpPr>
      <p:grpSpPr>
        <a:xfrm>
          <a:off x="0" y="0"/>
          <a:ext cx="0" cy="0"/>
          <a:chOff x="0" y="0"/>
          <a:chExt cx="0" cy="0"/>
        </a:xfrm>
      </p:grpSpPr>
      <p:sp>
        <p:nvSpPr>
          <p:cNvPr id="119" name="Google Shape;119;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116090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8"/>
        <p:cNvGrpSpPr/>
        <p:nvPr/>
      </p:nvGrpSpPr>
      <p:grpSpPr>
        <a:xfrm>
          <a:off x="0" y="0"/>
          <a:ext cx="0" cy="0"/>
          <a:chOff x="0" y="0"/>
          <a:chExt cx="0" cy="0"/>
        </a:xfrm>
      </p:grpSpPr>
      <p:sp>
        <p:nvSpPr>
          <p:cNvPr id="130" name="Google Shape;130;p15"/>
          <p:cNvSpPr txBox="1">
            <a:spLocks noGrp="1"/>
          </p:cNvSpPr>
          <p:nvPr>
            <p:ph type="title"/>
          </p:nvPr>
        </p:nvSpPr>
        <p:spPr>
          <a:xfrm>
            <a:off x="1141663" y="844728"/>
            <a:ext cx="3869700" cy="1072800"/>
          </a:xfrm>
          <a:prstGeom prst="rect">
            <a:avLst/>
          </a:prstGeom>
          <a:ln>
            <a:noFill/>
          </a:ln>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5"/>
          <p:cNvSpPr txBox="1">
            <a:spLocks noGrp="1"/>
          </p:cNvSpPr>
          <p:nvPr>
            <p:ph type="subTitle" idx="1"/>
          </p:nvPr>
        </p:nvSpPr>
        <p:spPr>
          <a:xfrm>
            <a:off x="1141663" y="1886950"/>
            <a:ext cx="4159800" cy="238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Tree>
    <p:extLst>
      <p:ext uri="{BB962C8B-B14F-4D97-AF65-F5344CB8AC3E}">
        <p14:creationId xmlns:p14="http://schemas.microsoft.com/office/powerpoint/2010/main" val="81797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66500" y="289083"/>
            <a:ext cx="8011001" cy="553998"/>
          </a:xfrm>
        </p:spPr>
        <p:txBody>
          <a:bodyPr lIns="0" tIns="0" rIns="0" bIns="0"/>
          <a:lstStyle>
            <a:lvl1pPr>
              <a:defRPr sz="36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825" b="0" i="0">
                <a:solidFill>
                  <a:srgbClr val="2D936B"/>
                </a:solidFill>
                <a:latin typeface="Trebuchet MS"/>
                <a:cs typeface="Trebuchet MS"/>
              </a:defRPr>
            </a:lvl1p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166328248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66500" y="289083"/>
            <a:ext cx="8011001" cy="553998"/>
          </a:xfrm>
        </p:spPr>
        <p:txBody>
          <a:bodyPr lIns="0" tIns="0" rIns="0" bIns="0"/>
          <a:lstStyle>
            <a:lvl1pPr>
              <a:defRPr sz="36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457200" y="1183005"/>
            <a:ext cx="397764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4709160" y="1183005"/>
            <a:ext cx="397764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825" b="0" i="0">
                <a:solidFill>
                  <a:srgbClr val="2D936B"/>
                </a:solidFill>
                <a:latin typeface="Trebuchet MS"/>
                <a:cs typeface="Trebuchet MS"/>
              </a:defRPr>
            </a:lvl1p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335489410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66500" y="289083"/>
            <a:ext cx="8011001" cy="553998"/>
          </a:xfrm>
        </p:spPr>
        <p:txBody>
          <a:bodyPr lIns="0" tIns="0" rIns="0" bIns="0"/>
          <a:lstStyle>
            <a:lvl1pPr>
              <a:defRPr sz="36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825" b="0" i="0">
                <a:solidFill>
                  <a:srgbClr val="2D936B"/>
                </a:solidFill>
                <a:latin typeface="Trebuchet MS"/>
                <a:cs typeface="Trebuchet MS"/>
              </a:defRPr>
            </a:lvl1p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3326971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825" b="0" i="0">
                <a:solidFill>
                  <a:srgbClr val="2D936B"/>
                </a:solidFill>
                <a:latin typeface="Trebuchet MS"/>
                <a:cs typeface="Trebuchet MS"/>
              </a:defRPr>
            </a:lvl1p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410043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10" name="Google Shape;10;p2"/>
          <p:cNvSpPr txBox="1">
            <a:spLocks noGrp="1"/>
          </p:cNvSpPr>
          <p:nvPr>
            <p:ph type="ctrTitle"/>
          </p:nvPr>
        </p:nvSpPr>
        <p:spPr>
          <a:xfrm>
            <a:off x="3682375" y="1096325"/>
            <a:ext cx="4748400" cy="2510400"/>
          </a:xfrm>
          <a:prstGeom prst="rect">
            <a:avLst/>
          </a:prstGeom>
          <a:ln>
            <a:noFill/>
          </a:ln>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7200">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3682375" y="3571363"/>
            <a:ext cx="4748400" cy="4758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flipH="1">
            <a:off x="709800" y="539550"/>
            <a:ext cx="2490600" cy="4064400"/>
          </a:xfrm>
          <a:prstGeom prst="rect">
            <a:avLst/>
          </a:prstGeom>
          <a:noFill/>
          <a:ln>
            <a:noFill/>
          </a:ln>
        </p:spPr>
      </p:sp>
    </p:spTree>
    <p:extLst>
      <p:ext uri="{BB962C8B-B14F-4D97-AF65-F5344CB8AC3E}">
        <p14:creationId xmlns:p14="http://schemas.microsoft.com/office/powerpoint/2010/main" val="211251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atin typeface="Josefin Sans"/>
                <a:ea typeface="Josefin Sans"/>
                <a:cs typeface="Josefin Sans"/>
                <a:sym typeface="Josefin San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4"/>
          <p:cNvSpPr txBox="1">
            <a:spLocks noGrp="1"/>
          </p:cNvSpPr>
          <p:nvPr>
            <p:ph type="subTitle" idx="1"/>
          </p:nvPr>
        </p:nvSpPr>
        <p:spPr>
          <a:xfrm>
            <a:off x="720000" y="1170125"/>
            <a:ext cx="7704000" cy="397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dk1"/>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77921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8"/>
        <p:cNvGrpSpPr/>
        <p:nvPr/>
      </p:nvGrpSpPr>
      <p:grpSpPr>
        <a:xfrm>
          <a:off x="0" y="0"/>
          <a:ext cx="0" cy="0"/>
          <a:chOff x="0" y="0"/>
          <a:chExt cx="0" cy="0"/>
        </a:xfrm>
      </p:grpSpPr>
      <p:sp>
        <p:nvSpPr>
          <p:cNvPr id="100" name="Google Shape;100;p13"/>
          <p:cNvSpPr>
            <a:spLocks noGrp="1"/>
          </p:cNvSpPr>
          <p:nvPr>
            <p:ph type="pic" idx="2"/>
          </p:nvPr>
        </p:nvSpPr>
        <p:spPr>
          <a:xfrm flipH="1">
            <a:off x="5940175" y="539500"/>
            <a:ext cx="2490600" cy="4064400"/>
          </a:xfrm>
          <a:prstGeom prst="rect">
            <a:avLst/>
          </a:prstGeom>
          <a:noFill/>
          <a:ln>
            <a:noFill/>
          </a:ln>
        </p:spPr>
      </p:sp>
      <p:sp>
        <p:nvSpPr>
          <p:cNvPr id="101" name="Google Shape;10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atin typeface="Josefin Sans"/>
                <a:ea typeface="Josefin Sans"/>
                <a:cs typeface="Josefin Sans"/>
                <a:sym typeface="Josefin San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3" hasCustomPrompt="1"/>
          </p:nvPr>
        </p:nvSpPr>
        <p:spPr>
          <a:xfrm>
            <a:off x="720000" y="132605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4" hasCustomPrompt="1"/>
          </p:nvPr>
        </p:nvSpPr>
        <p:spPr>
          <a:xfrm>
            <a:off x="720000" y="3002732"/>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5" hasCustomPrompt="1"/>
          </p:nvPr>
        </p:nvSpPr>
        <p:spPr>
          <a:xfrm>
            <a:off x="720000" y="1884944"/>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6" hasCustomPrompt="1"/>
          </p:nvPr>
        </p:nvSpPr>
        <p:spPr>
          <a:xfrm>
            <a:off x="720000" y="356162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7" hasCustomPrompt="1"/>
          </p:nvPr>
        </p:nvSpPr>
        <p:spPr>
          <a:xfrm>
            <a:off x="720000" y="2443838"/>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8" hasCustomPrompt="1"/>
          </p:nvPr>
        </p:nvSpPr>
        <p:spPr>
          <a:xfrm>
            <a:off x="720000" y="412052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1454700" y="1326050"/>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09" name="Google Shape;109;p13"/>
          <p:cNvSpPr txBox="1">
            <a:spLocks noGrp="1"/>
          </p:cNvSpPr>
          <p:nvPr>
            <p:ph type="subTitle" idx="9"/>
          </p:nvPr>
        </p:nvSpPr>
        <p:spPr>
          <a:xfrm>
            <a:off x="1454700" y="1884945"/>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10" name="Google Shape;110;p13"/>
          <p:cNvSpPr txBox="1">
            <a:spLocks noGrp="1"/>
          </p:cNvSpPr>
          <p:nvPr>
            <p:ph type="subTitle" idx="13"/>
          </p:nvPr>
        </p:nvSpPr>
        <p:spPr>
          <a:xfrm>
            <a:off x="1454700" y="2443840"/>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11" name="Google Shape;111;p13"/>
          <p:cNvSpPr txBox="1">
            <a:spLocks noGrp="1"/>
          </p:cNvSpPr>
          <p:nvPr>
            <p:ph type="subTitle" idx="14"/>
          </p:nvPr>
        </p:nvSpPr>
        <p:spPr>
          <a:xfrm>
            <a:off x="1454700" y="3002735"/>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12" name="Google Shape;112;p13"/>
          <p:cNvSpPr txBox="1">
            <a:spLocks noGrp="1"/>
          </p:cNvSpPr>
          <p:nvPr>
            <p:ph type="subTitle" idx="15"/>
          </p:nvPr>
        </p:nvSpPr>
        <p:spPr>
          <a:xfrm>
            <a:off x="1454700" y="3561630"/>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13" name="Google Shape;113;p13"/>
          <p:cNvSpPr txBox="1">
            <a:spLocks noGrp="1"/>
          </p:cNvSpPr>
          <p:nvPr>
            <p:ph type="subTitle" idx="16"/>
          </p:nvPr>
        </p:nvSpPr>
        <p:spPr>
          <a:xfrm>
            <a:off x="1454700" y="4120525"/>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313971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1" name="Google Shape;21;p3"/>
          <p:cNvSpPr txBox="1">
            <a:spLocks noGrp="1"/>
          </p:cNvSpPr>
          <p:nvPr>
            <p:ph type="title"/>
          </p:nvPr>
        </p:nvSpPr>
        <p:spPr>
          <a:xfrm>
            <a:off x="3997350" y="2169725"/>
            <a:ext cx="4240500" cy="18300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3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997350" y="1143775"/>
            <a:ext cx="1474500" cy="841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 name="Google Shape;23;p3"/>
          <p:cNvSpPr>
            <a:spLocks noGrp="1"/>
          </p:cNvSpPr>
          <p:nvPr>
            <p:ph type="pic" idx="3"/>
          </p:nvPr>
        </p:nvSpPr>
        <p:spPr>
          <a:xfrm flipH="1">
            <a:off x="713227" y="539500"/>
            <a:ext cx="2760600" cy="4064400"/>
          </a:xfrm>
          <a:prstGeom prst="rect">
            <a:avLst/>
          </a:prstGeom>
          <a:noFill/>
          <a:ln>
            <a:noFill/>
          </a:ln>
        </p:spPr>
      </p:sp>
    </p:spTree>
    <p:extLst>
      <p:ext uri="{BB962C8B-B14F-4D97-AF65-F5344CB8AC3E}">
        <p14:creationId xmlns:p14="http://schemas.microsoft.com/office/powerpoint/2010/main" val="426886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033070" y="3619"/>
            <a:ext cx="913924" cy="5140166"/>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sz="1050"/>
          </a:p>
        </p:txBody>
      </p:sp>
      <p:sp>
        <p:nvSpPr>
          <p:cNvPr id="17" name="bg object 17"/>
          <p:cNvSpPr/>
          <p:nvPr/>
        </p:nvSpPr>
        <p:spPr>
          <a:xfrm>
            <a:off x="5586459" y="2771172"/>
            <a:ext cx="3557588" cy="2372678"/>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sz="1050"/>
          </a:p>
        </p:txBody>
      </p:sp>
      <p:sp>
        <p:nvSpPr>
          <p:cNvPr id="18" name="bg object 18"/>
          <p:cNvSpPr/>
          <p:nvPr/>
        </p:nvSpPr>
        <p:spPr>
          <a:xfrm>
            <a:off x="6886575" y="0"/>
            <a:ext cx="2257425" cy="51435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sz="1050"/>
          </a:p>
        </p:txBody>
      </p:sp>
      <p:sp>
        <p:nvSpPr>
          <p:cNvPr id="19" name="bg object 19"/>
          <p:cNvSpPr/>
          <p:nvPr/>
        </p:nvSpPr>
        <p:spPr>
          <a:xfrm>
            <a:off x="7202158" y="0"/>
            <a:ext cx="1942148" cy="51435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sz="1050"/>
          </a:p>
        </p:txBody>
      </p:sp>
      <p:sp>
        <p:nvSpPr>
          <p:cNvPr id="20" name="bg object 20"/>
          <p:cNvSpPr/>
          <p:nvPr/>
        </p:nvSpPr>
        <p:spPr>
          <a:xfrm>
            <a:off x="6700837" y="2286000"/>
            <a:ext cx="2443163" cy="28575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sz="1050"/>
          </a:p>
        </p:txBody>
      </p:sp>
      <p:sp>
        <p:nvSpPr>
          <p:cNvPr id="21" name="bg object 21"/>
          <p:cNvSpPr/>
          <p:nvPr/>
        </p:nvSpPr>
        <p:spPr>
          <a:xfrm>
            <a:off x="7003448" y="0"/>
            <a:ext cx="2140744" cy="51435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sz="1050"/>
          </a:p>
        </p:txBody>
      </p:sp>
      <p:sp>
        <p:nvSpPr>
          <p:cNvPr id="22" name="bg object 22"/>
          <p:cNvSpPr/>
          <p:nvPr/>
        </p:nvSpPr>
        <p:spPr>
          <a:xfrm>
            <a:off x="8172450" y="0"/>
            <a:ext cx="971550" cy="51435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sz="1050"/>
          </a:p>
        </p:txBody>
      </p:sp>
      <p:sp>
        <p:nvSpPr>
          <p:cNvPr id="23" name="bg object 23"/>
          <p:cNvSpPr/>
          <p:nvPr/>
        </p:nvSpPr>
        <p:spPr>
          <a:xfrm>
            <a:off x="8202185" y="0"/>
            <a:ext cx="942023" cy="51435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sz="1050"/>
          </a:p>
        </p:txBody>
      </p:sp>
      <p:sp>
        <p:nvSpPr>
          <p:cNvPr id="24" name="bg object 24"/>
          <p:cNvSpPr/>
          <p:nvPr/>
        </p:nvSpPr>
        <p:spPr>
          <a:xfrm>
            <a:off x="7779544" y="2693194"/>
            <a:ext cx="1364456" cy="2450306"/>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sz="1050"/>
          </a:p>
        </p:txBody>
      </p:sp>
      <p:sp>
        <p:nvSpPr>
          <p:cNvPr id="25" name="bg object 25"/>
          <p:cNvSpPr/>
          <p:nvPr/>
        </p:nvSpPr>
        <p:spPr>
          <a:xfrm>
            <a:off x="1" y="3007519"/>
            <a:ext cx="335756" cy="2135981"/>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sz="1050"/>
          </a:p>
        </p:txBody>
      </p:sp>
      <p:sp>
        <p:nvSpPr>
          <p:cNvPr id="2" name="Holder 2"/>
          <p:cNvSpPr>
            <a:spLocks noGrp="1"/>
          </p:cNvSpPr>
          <p:nvPr>
            <p:ph type="title"/>
          </p:nvPr>
        </p:nvSpPr>
        <p:spPr>
          <a:xfrm>
            <a:off x="566500" y="289083"/>
            <a:ext cx="8011001" cy="738664"/>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457200" y="1183005"/>
            <a:ext cx="82296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1544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1544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8515064" y="4855003"/>
            <a:ext cx="113347" cy="380873"/>
          </a:xfrm>
          <a:prstGeom prst="rect">
            <a:avLst/>
          </a:prstGeom>
        </p:spPr>
        <p:txBody>
          <a:bodyPr wrap="square" lIns="0" tIns="0" rIns="0" bIns="0">
            <a:spAutoFit/>
          </a:bodyPr>
          <a:lstStyle>
            <a:lvl1pPr>
              <a:defRPr sz="825" b="0" i="0">
                <a:solidFill>
                  <a:srgbClr val="2D936B"/>
                </a:solidFill>
                <a:latin typeface="Trebuchet MS"/>
                <a:cs typeface="Trebuchet MS"/>
              </a:defRPr>
            </a:lvl1p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173094292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hf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342900" eaLnBrk="1" hangingPunct="1">
        <a:defRPr>
          <a:latin typeface="+mn-lt"/>
          <a:ea typeface="+mn-ea"/>
          <a:cs typeface="+mn-cs"/>
        </a:defRPr>
      </a:lvl2pPr>
      <a:lvl3pPr marL="685800" eaLnBrk="1" hangingPunct="1">
        <a:defRPr>
          <a:latin typeface="+mn-lt"/>
          <a:ea typeface="+mn-ea"/>
          <a:cs typeface="+mn-cs"/>
        </a:defRPr>
      </a:lvl3pPr>
      <a:lvl4pPr marL="1028700" eaLnBrk="1" hangingPunct="1">
        <a:defRPr>
          <a:latin typeface="+mn-lt"/>
          <a:ea typeface="+mn-ea"/>
          <a:cs typeface="+mn-cs"/>
        </a:defRPr>
      </a:lvl4pPr>
      <a:lvl5pPr marL="1371600" eaLnBrk="1" hangingPunct="1">
        <a:defRPr>
          <a:latin typeface="+mn-lt"/>
          <a:ea typeface="+mn-ea"/>
          <a:cs typeface="+mn-cs"/>
        </a:defRPr>
      </a:lvl5pPr>
      <a:lvl6pPr marL="1714500" eaLnBrk="1" hangingPunct="1">
        <a:defRPr>
          <a:latin typeface="+mn-lt"/>
          <a:ea typeface="+mn-ea"/>
          <a:cs typeface="+mn-cs"/>
        </a:defRPr>
      </a:lvl6pPr>
      <a:lvl7pPr marL="2057400" eaLnBrk="1" hangingPunct="1">
        <a:defRPr>
          <a:latin typeface="+mn-lt"/>
          <a:ea typeface="+mn-ea"/>
          <a:cs typeface="+mn-cs"/>
        </a:defRPr>
      </a:lvl7pPr>
      <a:lvl8pPr marL="2400300" eaLnBrk="1" hangingPunct="1">
        <a:defRPr>
          <a:latin typeface="+mn-lt"/>
          <a:ea typeface="+mn-ea"/>
          <a:cs typeface="+mn-cs"/>
        </a:defRPr>
      </a:lvl8pPr>
      <a:lvl9pPr marL="2743200" eaLnBrk="1" hangingPunct="1">
        <a:defRPr>
          <a:latin typeface="+mn-lt"/>
          <a:ea typeface="+mn-ea"/>
          <a:cs typeface="+mn-cs"/>
        </a:defRPr>
      </a:lvl9pPr>
    </p:bodyStyle>
    <p:otherStyle>
      <a:lvl1pPr marL="0" eaLnBrk="1" hangingPunct="1">
        <a:defRPr>
          <a:latin typeface="+mn-lt"/>
          <a:ea typeface="+mn-ea"/>
          <a:cs typeface="+mn-cs"/>
        </a:defRPr>
      </a:lvl1pPr>
      <a:lvl2pPr marL="342900" eaLnBrk="1" hangingPunct="1">
        <a:defRPr>
          <a:latin typeface="+mn-lt"/>
          <a:ea typeface="+mn-ea"/>
          <a:cs typeface="+mn-cs"/>
        </a:defRPr>
      </a:lvl2pPr>
      <a:lvl3pPr marL="685800" eaLnBrk="1" hangingPunct="1">
        <a:defRPr>
          <a:latin typeface="+mn-lt"/>
          <a:ea typeface="+mn-ea"/>
          <a:cs typeface="+mn-cs"/>
        </a:defRPr>
      </a:lvl3pPr>
      <a:lvl4pPr marL="1028700" eaLnBrk="1" hangingPunct="1">
        <a:defRPr>
          <a:latin typeface="+mn-lt"/>
          <a:ea typeface="+mn-ea"/>
          <a:cs typeface="+mn-cs"/>
        </a:defRPr>
      </a:lvl4pPr>
      <a:lvl5pPr marL="1371600" eaLnBrk="1" hangingPunct="1">
        <a:defRPr>
          <a:latin typeface="+mn-lt"/>
          <a:ea typeface="+mn-ea"/>
          <a:cs typeface="+mn-cs"/>
        </a:defRPr>
      </a:lvl5pPr>
      <a:lvl6pPr marL="1714500" eaLnBrk="1" hangingPunct="1">
        <a:defRPr>
          <a:latin typeface="+mn-lt"/>
          <a:ea typeface="+mn-ea"/>
          <a:cs typeface="+mn-cs"/>
        </a:defRPr>
      </a:lvl6pPr>
      <a:lvl7pPr marL="2057400" eaLnBrk="1" hangingPunct="1">
        <a:defRPr>
          <a:latin typeface="+mn-lt"/>
          <a:ea typeface="+mn-ea"/>
          <a:cs typeface="+mn-cs"/>
        </a:defRPr>
      </a:lvl7pPr>
      <a:lvl8pPr marL="2400300" eaLnBrk="1" hangingPunct="1">
        <a:defRPr>
          <a:latin typeface="+mn-lt"/>
          <a:ea typeface="+mn-ea"/>
          <a:cs typeface="+mn-cs"/>
        </a:defRPr>
      </a:lvl8pPr>
      <a:lvl9pPr marL="27432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13" name="Google Shape;1183;p28">
            <a:extLst>
              <a:ext uri="{FF2B5EF4-FFF2-40B4-BE49-F238E27FC236}">
                <a16:creationId xmlns:a16="http://schemas.microsoft.com/office/drawing/2014/main" id="{0675589D-E3F0-F9F1-BD88-B25B6A955334}"/>
              </a:ext>
            </a:extLst>
          </p:cNvPr>
          <p:cNvSpPr txBox="1">
            <a:spLocks noGrp="1"/>
          </p:cNvSpPr>
          <p:nvPr/>
        </p:nvSpPr>
        <p:spPr>
          <a:xfrm>
            <a:off x="1112924" y="2433709"/>
            <a:ext cx="6507389" cy="7808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191919"/>
              </a:buClr>
              <a:buSzPts val="5200"/>
              <a:buFont typeface="Rozha One"/>
              <a:buNone/>
              <a:defRPr sz="72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2pPr>
            <a:lvl3pPr marR="0" lvl="2"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3pPr>
            <a:lvl4pPr marR="0" lvl="3"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4pPr>
            <a:lvl5pPr marR="0" lvl="4"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5pPr>
            <a:lvl6pPr marR="0" lvl="5"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6pPr>
            <a:lvl7pPr marR="0" lvl="6"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7pPr>
            <a:lvl8pPr marR="0" lvl="7"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8pPr>
            <a:lvl9pPr marR="0" lvl="8"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9pPr>
          </a:lstStyle>
          <a:p>
            <a:pPr marL="0" lvl="0" indent="0" algn="l" rtl="0">
              <a:spcBef>
                <a:spcPts val="0"/>
              </a:spcBef>
              <a:spcAft>
                <a:spcPts val="0"/>
              </a:spcAft>
              <a:buNone/>
            </a:pPr>
            <a:r>
              <a:rPr lang="en-IN" sz="3200" dirty="0">
                <a:latin typeface="Javanese Text" panose="02000000000000000000" pitchFamily="2" charset="0"/>
              </a:rPr>
              <a:t>PEMMADI DEEKSHITHA GRACE</a:t>
            </a:r>
            <a:endParaRPr sz="3200" dirty="0">
              <a:latin typeface="Javanese Text" panose="02000000000000000000" pitchFamily="2" charset="0"/>
            </a:endParaRPr>
          </a:p>
        </p:txBody>
      </p:sp>
      <p:sp>
        <p:nvSpPr>
          <p:cNvPr id="14" name="Google Shape;1184;p28">
            <a:extLst>
              <a:ext uri="{FF2B5EF4-FFF2-40B4-BE49-F238E27FC236}">
                <a16:creationId xmlns:a16="http://schemas.microsoft.com/office/drawing/2014/main" id="{66DDA0DA-FF35-CE21-F973-0219EA044D74}"/>
              </a:ext>
            </a:extLst>
          </p:cNvPr>
          <p:cNvSpPr txBox="1">
            <a:spLocks noGrp="1"/>
          </p:cNvSpPr>
          <p:nvPr/>
        </p:nvSpPr>
        <p:spPr>
          <a:xfrm>
            <a:off x="1785569" y="3081350"/>
            <a:ext cx="51621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6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9pPr>
          </a:lstStyle>
          <a:p>
            <a:pPr marL="0" indent="0"/>
            <a:r>
              <a:rPr lang="en-US" sz="2000" b="1" dirty="0">
                <a:latin typeface="Javanese Text" panose="02000000000000000000" pitchFamily="2" charset="0"/>
                <a:ea typeface="MS UI Gothic" panose="020B0600070205080204" pitchFamily="34" charset="-128"/>
                <a:cs typeface="Rozha One" panose="020B0604020202020204" charset="0"/>
              </a:rPr>
              <a:t>FINAL PROJECT</a:t>
            </a:r>
          </a:p>
        </p:txBody>
      </p:sp>
      <p:cxnSp>
        <p:nvCxnSpPr>
          <p:cNvPr id="15" name="Straight Connector 14">
            <a:extLst>
              <a:ext uri="{FF2B5EF4-FFF2-40B4-BE49-F238E27FC236}">
                <a16:creationId xmlns:a16="http://schemas.microsoft.com/office/drawing/2014/main" id="{55946B29-AFE3-9E3D-519E-223D7772D984}"/>
              </a:ext>
            </a:extLst>
          </p:cNvPr>
          <p:cNvCxnSpPr/>
          <p:nvPr/>
        </p:nvCxnSpPr>
        <p:spPr>
          <a:xfrm>
            <a:off x="2355602" y="3052372"/>
            <a:ext cx="4022035"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14" name="Google Shape;1262;p36">
            <a:extLst>
              <a:ext uri="{FF2B5EF4-FFF2-40B4-BE49-F238E27FC236}">
                <a16:creationId xmlns:a16="http://schemas.microsoft.com/office/drawing/2014/main" id="{31B1397C-700B-FE83-4B61-37729ED7D9F5}"/>
              </a:ext>
            </a:extLst>
          </p:cNvPr>
          <p:cNvSpPr txBox="1">
            <a:spLocks noGrp="1"/>
          </p:cNvSpPr>
          <p:nvPr/>
        </p:nvSpPr>
        <p:spPr>
          <a:xfrm>
            <a:off x="362793" y="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ozha One"/>
              <a:buNone/>
              <a:defRPr sz="4000" b="0" i="0" u="none" strike="noStrike" cap="none">
                <a:solidFill>
                  <a:schemeClr val="accent2"/>
                </a:solidFill>
                <a:latin typeface="Rozha One"/>
                <a:ea typeface="Rozha One"/>
                <a:cs typeface="Rozha One"/>
                <a:sym typeface="Rozha One"/>
              </a:defRPr>
            </a:lvl1pPr>
            <a:lvl2pPr marR="0" lvl="1"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2pPr>
            <a:lvl3pPr marR="0" lvl="2"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3pPr>
            <a:lvl4pPr marR="0" lvl="3"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4pPr>
            <a:lvl5pPr marR="0" lvl="4"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5pPr>
            <a:lvl6pPr marR="0" lvl="5"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6pPr>
            <a:lvl7pPr marR="0" lvl="6"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7pPr>
            <a:lvl8pPr marR="0" lvl="7"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8pPr>
            <a:lvl9pPr marR="0" lvl="8"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9pPr>
          </a:lstStyle>
          <a:p>
            <a:pPr marL="0" lvl="0" indent="0" algn="l" rtl="0">
              <a:spcBef>
                <a:spcPts val="0"/>
              </a:spcBef>
              <a:spcAft>
                <a:spcPts val="0"/>
              </a:spcAft>
              <a:buNone/>
            </a:pPr>
            <a:r>
              <a:rPr lang="en" sz="3600" dirty="0">
                <a:solidFill>
                  <a:schemeClr val="tx2"/>
                </a:solidFill>
                <a:latin typeface="Trebuchet MS" panose="020B0603020202020204" pitchFamily="34" charset="0"/>
              </a:rPr>
              <a:t>MODELLING</a:t>
            </a:r>
            <a:endParaRPr sz="3600" dirty="0">
              <a:solidFill>
                <a:schemeClr val="tx2"/>
              </a:solidFill>
              <a:latin typeface="Trebuchet MS" panose="020B0603020202020204" pitchFamily="34" charset="0"/>
            </a:endParaRPr>
          </a:p>
        </p:txBody>
      </p:sp>
      <p:sp>
        <p:nvSpPr>
          <p:cNvPr id="15" name="Google Shape;1269;p36">
            <a:extLst>
              <a:ext uri="{FF2B5EF4-FFF2-40B4-BE49-F238E27FC236}">
                <a16:creationId xmlns:a16="http://schemas.microsoft.com/office/drawing/2014/main" id="{2C0991BD-C57E-07D6-DDC1-5E9C7BD84160}"/>
              </a:ext>
            </a:extLst>
          </p:cNvPr>
          <p:cNvSpPr txBox="1">
            <a:spLocks/>
          </p:cNvSpPr>
          <p:nvPr/>
        </p:nvSpPr>
        <p:spPr>
          <a:xfrm>
            <a:off x="597254" y="2154940"/>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Javanese Text" panose="02000000000000000000" pitchFamily="2" charset="0"/>
              <a:cs typeface="Rozha One" panose="020B0604020202020204" charset="0"/>
            </a:endParaRPr>
          </a:p>
        </p:txBody>
      </p:sp>
      <p:sp>
        <p:nvSpPr>
          <p:cNvPr id="16" name="Google Shape;1270;p36">
            <a:extLst>
              <a:ext uri="{FF2B5EF4-FFF2-40B4-BE49-F238E27FC236}">
                <a16:creationId xmlns:a16="http://schemas.microsoft.com/office/drawing/2014/main" id="{69265C8D-1140-F1A3-D1BE-981D3B0A71FB}"/>
              </a:ext>
            </a:extLst>
          </p:cNvPr>
          <p:cNvSpPr txBox="1">
            <a:spLocks/>
          </p:cNvSpPr>
          <p:nvPr/>
        </p:nvSpPr>
        <p:spPr>
          <a:xfrm>
            <a:off x="362793" y="803907"/>
            <a:ext cx="8317983" cy="2393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000" b="1" dirty="0">
                <a:latin typeface="Trebuchet MS" panose="020B0603020202020204" pitchFamily="34" charset="0"/>
                <a:cs typeface="Rozha One" panose="020B0604020202020204" charset="0"/>
              </a:rPr>
              <a:t>Components:</a:t>
            </a:r>
          </a:p>
          <a:p>
            <a:pPr marL="457200" indent="-457200" algn="l">
              <a:buFont typeface="Arial" panose="020B0604020202020204" pitchFamily="34" charset="0"/>
              <a:buChar char="•"/>
            </a:pPr>
            <a:r>
              <a:rPr lang="en-US" sz="2000" b="1" dirty="0">
                <a:latin typeface="Trebuchet MS" panose="020B0603020202020204" pitchFamily="34" charset="0"/>
                <a:cs typeface="Rozha One" panose="020B0604020202020204" charset="0"/>
              </a:rPr>
              <a:t>Key Press Handling: Function: </a:t>
            </a:r>
            <a:r>
              <a:rPr lang="en-US" sz="2000" i="1" dirty="0" err="1">
                <a:latin typeface="Trebuchet MS" panose="020B0603020202020204" pitchFamily="34" charset="0"/>
                <a:cs typeface="Rozha One" panose="020B0604020202020204" charset="0"/>
              </a:rPr>
              <a:t>on_press</a:t>
            </a:r>
            <a:r>
              <a:rPr lang="en-US" sz="2000" i="1" dirty="0">
                <a:latin typeface="Trebuchet MS" panose="020B0603020202020204" pitchFamily="34" charset="0"/>
                <a:cs typeface="Rozha One" panose="020B0604020202020204" charset="0"/>
              </a:rPr>
              <a:t>(key)</a:t>
            </a:r>
          </a:p>
          <a:p>
            <a:pPr algn="l"/>
            <a:r>
              <a:rPr lang="en-US" sz="2000" b="1" dirty="0">
                <a:latin typeface="Trebuchet MS" panose="020B0603020202020204" pitchFamily="34" charset="0"/>
                <a:cs typeface="Rozha One" panose="020B0604020202020204" charset="0"/>
              </a:rPr>
              <a:t>	Description: </a:t>
            </a:r>
            <a:r>
              <a:rPr lang="en-US" sz="2000" dirty="0">
                <a:latin typeface="Trebuchet MS" panose="020B0603020202020204" pitchFamily="34" charset="0"/>
                <a:cs typeface="Rozha One" panose="020B0604020202020204" charset="0"/>
              </a:rPr>
              <a:t>Captures and logs the pressed keys.</a:t>
            </a:r>
          </a:p>
          <a:p>
            <a:pPr algn="l"/>
            <a:r>
              <a:rPr lang="en-US" sz="2000" b="1" dirty="0">
                <a:latin typeface="Trebuchet MS" panose="020B0603020202020204" pitchFamily="34" charset="0"/>
                <a:cs typeface="Rozha One" panose="020B0604020202020204" charset="0"/>
              </a:rPr>
              <a:t>	Details: </a:t>
            </a:r>
            <a:r>
              <a:rPr lang="en-US" sz="2000" dirty="0">
                <a:latin typeface="Trebuchet MS" panose="020B0603020202020204" pitchFamily="34" charset="0"/>
                <a:cs typeface="Rozha One" panose="020B0604020202020204" charset="0"/>
              </a:rPr>
              <a:t>Appends key press events to a list and updates the   JSON log file.</a:t>
            </a:r>
          </a:p>
          <a:p>
            <a:pPr algn="l"/>
            <a:endParaRPr lang="en-US" sz="2000" dirty="0">
              <a:latin typeface="Trebuchet MS" panose="020B0603020202020204" pitchFamily="34" charset="0"/>
              <a:cs typeface="Rozha One" panose="020B0604020202020204" charset="0"/>
            </a:endParaRPr>
          </a:p>
          <a:p>
            <a:pPr marL="457200" indent="-457200" algn="l">
              <a:buFont typeface="Arial" panose="020B0604020202020204" pitchFamily="34" charset="0"/>
              <a:buChar char="•"/>
            </a:pPr>
            <a:r>
              <a:rPr lang="en-US" sz="2000" b="1" dirty="0">
                <a:latin typeface="Trebuchet MS" panose="020B0603020202020204" pitchFamily="34" charset="0"/>
                <a:cs typeface="Rozha One" panose="020B0604020202020204" charset="0"/>
              </a:rPr>
              <a:t>Key Release Handling: Function: </a:t>
            </a:r>
            <a:r>
              <a:rPr lang="en-US" sz="2000" i="1" dirty="0" err="1">
                <a:latin typeface="Trebuchet MS" panose="020B0603020202020204" pitchFamily="34" charset="0"/>
                <a:cs typeface="Rozha One" panose="020B0604020202020204" charset="0"/>
              </a:rPr>
              <a:t>on_release</a:t>
            </a:r>
            <a:r>
              <a:rPr lang="en-US" sz="2000" i="1" dirty="0">
                <a:latin typeface="Trebuchet MS" panose="020B0603020202020204" pitchFamily="34" charset="0"/>
                <a:cs typeface="Rozha One" panose="020B0604020202020204" charset="0"/>
              </a:rPr>
              <a:t>(key)</a:t>
            </a:r>
          </a:p>
          <a:p>
            <a:pPr algn="l"/>
            <a:r>
              <a:rPr lang="en-US" sz="2000" b="1" dirty="0">
                <a:latin typeface="Trebuchet MS" panose="020B0603020202020204" pitchFamily="34" charset="0"/>
                <a:cs typeface="Rozha One" panose="020B0604020202020204" charset="0"/>
              </a:rPr>
              <a:t>	Description: </a:t>
            </a:r>
            <a:r>
              <a:rPr lang="en-US" sz="2000" dirty="0">
                <a:latin typeface="Trebuchet MS" panose="020B0603020202020204" pitchFamily="34" charset="0"/>
                <a:cs typeface="Rozha One" panose="020B0604020202020204" charset="0"/>
              </a:rPr>
              <a:t>Captures and logs the released keys.</a:t>
            </a:r>
          </a:p>
          <a:p>
            <a:pPr algn="l"/>
            <a:r>
              <a:rPr lang="en-US" sz="2000" dirty="0">
                <a:latin typeface="Trebuchet MS" panose="020B0603020202020204" pitchFamily="34" charset="0"/>
                <a:cs typeface="Rozha One" panose="020B0604020202020204" charset="0"/>
              </a:rPr>
              <a:t>	</a:t>
            </a:r>
            <a:r>
              <a:rPr lang="en-US" sz="2000" b="1" dirty="0">
                <a:latin typeface="Trebuchet MS" panose="020B0603020202020204" pitchFamily="34" charset="0"/>
                <a:cs typeface="Rozha One" panose="020B0604020202020204" charset="0"/>
              </a:rPr>
              <a:t>Details: </a:t>
            </a:r>
            <a:r>
              <a:rPr lang="en-US" sz="2000" dirty="0">
                <a:latin typeface="Trebuchet MS" panose="020B0603020202020204" pitchFamily="34" charset="0"/>
                <a:cs typeface="Rozha One" panose="020B0604020202020204" charset="0"/>
              </a:rPr>
              <a:t>Appends key release events to a list, updates the JSON log file, and accumulates keys for the text log.</a:t>
            </a:r>
          </a:p>
          <a:p>
            <a:pPr algn="l"/>
            <a:endParaRPr lang="en-US" sz="1600" dirty="0">
              <a:latin typeface="Javanese Text" panose="02000000000000000000" pitchFamily="2" charset="0"/>
              <a:cs typeface="Rozha One" panose="020B0604020202020204" charset="0"/>
            </a:endParaRPr>
          </a:p>
          <a:p>
            <a:pPr algn="l"/>
            <a:endParaRPr lang="en-IN" sz="2400" dirty="0">
              <a:latin typeface="Javanese Text" panose="02000000000000000000" pitchFamily="2" charset="0"/>
              <a:cs typeface="Rozha One"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6" name="Google Shape;1292;p38">
            <a:extLst>
              <a:ext uri="{FF2B5EF4-FFF2-40B4-BE49-F238E27FC236}">
                <a16:creationId xmlns:a16="http://schemas.microsoft.com/office/drawing/2014/main" id="{CCCE572D-EDBB-D30D-A010-217EB9E157FC}"/>
              </a:ext>
            </a:extLst>
          </p:cNvPr>
          <p:cNvSpPr/>
          <p:nvPr/>
        </p:nvSpPr>
        <p:spPr>
          <a:xfrm>
            <a:off x="7727675" y="4309571"/>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Javanese Text" panose="02000000000000000000" pitchFamily="2" charset="0"/>
            </a:endParaRPr>
          </a:p>
        </p:txBody>
      </p:sp>
      <p:sp>
        <p:nvSpPr>
          <p:cNvPr id="7" name="Google Shape;1262;p36">
            <a:extLst>
              <a:ext uri="{FF2B5EF4-FFF2-40B4-BE49-F238E27FC236}">
                <a16:creationId xmlns:a16="http://schemas.microsoft.com/office/drawing/2014/main" id="{A6F8E52E-85EE-084C-D045-73BBBE1AFFDD}"/>
              </a:ext>
            </a:extLst>
          </p:cNvPr>
          <p:cNvSpPr txBox="1">
            <a:spLocks noGrp="1"/>
          </p:cNvSpPr>
          <p:nvPr/>
        </p:nvSpPr>
        <p:spPr>
          <a:xfrm>
            <a:off x="2931667" y="947302"/>
            <a:ext cx="2632887" cy="7281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Rozha One"/>
              <a:buNone/>
              <a:defRPr sz="7900" b="0" i="0" u="none" strike="noStrike" cap="none">
                <a:solidFill>
                  <a:schemeClr val="accent2"/>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 sz="3600" dirty="0">
                <a:solidFill>
                  <a:schemeClr val="tx2"/>
                </a:solidFill>
                <a:latin typeface="Trebuchet MS" panose="020B0603020202020204" pitchFamily="34" charset="0"/>
              </a:rPr>
              <a:t>MODELLING</a:t>
            </a:r>
            <a:endParaRPr sz="3600" dirty="0">
              <a:solidFill>
                <a:schemeClr val="tx2"/>
              </a:solidFill>
              <a:latin typeface="Trebuchet MS" panose="020B0603020202020204" pitchFamily="34" charset="0"/>
            </a:endParaRPr>
          </a:p>
        </p:txBody>
      </p:sp>
      <p:sp>
        <p:nvSpPr>
          <p:cNvPr id="8" name="Google Shape;1269;p36">
            <a:extLst>
              <a:ext uri="{FF2B5EF4-FFF2-40B4-BE49-F238E27FC236}">
                <a16:creationId xmlns:a16="http://schemas.microsoft.com/office/drawing/2014/main" id="{69755121-1407-CDFE-7FBE-DDB2E8E2AB94}"/>
              </a:ext>
            </a:extLst>
          </p:cNvPr>
          <p:cNvSpPr txBox="1">
            <a:spLocks/>
          </p:cNvSpPr>
          <p:nvPr/>
        </p:nvSpPr>
        <p:spPr>
          <a:xfrm>
            <a:off x="712098" y="1640525"/>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Javanese Text" panose="02000000000000000000" pitchFamily="2" charset="0"/>
              <a:cs typeface="Rozha One" panose="020B0604020202020204" charset="0"/>
            </a:endParaRPr>
          </a:p>
        </p:txBody>
      </p:sp>
      <p:sp>
        <p:nvSpPr>
          <p:cNvPr id="9" name="Google Shape;1270;p36">
            <a:extLst>
              <a:ext uri="{FF2B5EF4-FFF2-40B4-BE49-F238E27FC236}">
                <a16:creationId xmlns:a16="http://schemas.microsoft.com/office/drawing/2014/main" id="{593988F9-25D1-918C-56BC-281A8906D5BF}"/>
              </a:ext>
            </a:extLst>
          </p:cNvPr>
          <p:cNvSpPr txBox="1">
            <a:spLocks/>
          </p:cNvSpPr>
          <p:nvPr/>
        </p:nvSpPr>
        <p:spPr>
          <a:xfrm>
            <a:off x="2061059" y="2082341"/>
            <a:ext cx="6018730" cy="1820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l">
              <a:buFont typeface="Arial" panose="020B0604020202020204" pitchFamily="34" charset="0"/>
              <a:buChar char="•"/>
            </a:pPr>
            <a:r>
              <a:rPr lang="en-US" sz="2000" b="1" dirty="0">
                <a:latin typeface="Javanese Text" panose="02000000000000000000" pitchFamily="2" charset="0"/>
                <a:cs typeface="Rozha One" panose="020B0604020202020204" charset="0"/>
              </a:rPr>
              <a:t>Logging Functions: Text Logging: </a:t>
            </a:r>
            <a:r>
              <a:rPr lang="en-US" sz="2000" i="1" dirty="0" err="1">
                <a:latin typeface="Javanese Text" panose="02000000000000000000" pitchFamily="2" charset="0"/>
                <a:cs typeface="Rozha One" panose="020B0604020202020204" charset="0"/>
              </a:rPr>
              <a:t>generate_text_log</a:t>
            </a:r>
            <a:r>
              <a:rPr lang="en-US" sz="2000" i="1" dirty="0">
                <a:latin typeface="Javanese Text" panose="02000000000000000000" pitchFamily="2" charset="0"/>
                <a:cs typeface="Rozha One" panose="020B0604020202020204" charset="0"/>
              </a:rPr>
              <a:t>(key)</a:t>
            </a:r>
          </a:p>
          <a:p>
            <a:pPr algn="l"/>
            <a:r>
              <a:rPr lang="en-US" sz="2000" b="1" dirty="0">
                <a:latin typeface="Javanese Text" panose="02000000000000000000" pitchFamily="2" charset="0"/>
                <a:cs typeface="Rozha One" panose="020B0604020202020204" charset="0"/>
              </a:rPr>
              <a:t>	Description: </a:t>
            </a:r>
            <a:r>
              <a:rPr lang="en-US" sz="2000" dirty="0">
                <a:latin typeface="Javanese Text" panose="02000000000000000000" pitchFamily="2" charset="0"/>
                <a:cs typeface="Rozha One" panose="020B0604020202020204" charset="0"/>
              </a:rPr>
              <a:t>Writes the recorded keys to key_log.txt.</a:t>
            </a:r>
          </a:p>
          <a:p>
            <a:pPr algn="l"/>
            <a:endParaRPr lang="en-US" sz="2000" dirty="0">
              <a:latin typeface="Javanese Text" panose="02000000000000000000" pitchFamily="2" charset="0"/>
              <a:cs typeface="Rozha One" panose="020B0604020202020204" charset="0"/>
            </a:endParaRPr>
          </a:p>
          <a:p>
            <a:pPr marL="457200" indent="-457200" algn="l">
              <a:buFont typeface="Arial" panose="020B0604020202020204" pitchFamily="34" charset="0"/>
              <a:buChar char="•"/>
            </a:pPr>
            <a:r>
              <a:rPr lang="en-US" sz="2000" b="1" dirty="0">
                <a:latin typeface="Javanese Text" panose="02000000000000000000" pitchFamily="2" charset="0"/>
                <a:cs typeface="Rozha One" panose="020B0604020202020204" charset="0"/>
              </a:rPr>
              <a:t>JSON Logging</a:t>
            </a:r>
            <a:r>
              <a:rPr lang="en-US" sz="2000" dirty="0">
                <a:latin typeface="Javanese Text" panose="02000000000000000000" pitchFamily="2" charset="0"/>
                <a:cs typeface="Rozha One" panose="020B0604020202020204" charset="0"/>
              </a:rPr>
              <a:t>: </a:t>
            </a:r>
            <a:r>
              <a:rPr lang="en-US" sz="2000" i="1" dirty="0" err="1">
                <a:latin typeface="Javanese Text" panose="02000000000000000000" pitchFamily="2" charset="0"/>
                <a:cs typeface="Rozha One" panose="020B0604020202020204" charset="0"/>
              </a:rPr>
              <a:t>generate_json_file</a:t>
            </a:r>
            <a:r>
              <a:rPr lang="en-US" sz="2000" i="1" dirty="0">
                <a:latin typeface="Javanese Text" panose="02000000000000000000" pitchFamily="2" charset="0"/>
                <a:cs typeface="Rozha One" panose="020B0604020202020204" charset="0"/>
              </a:rPr>
              <a:t>(</a:t>
            </a:r>
            <a:r>
              <a:rPr lang="en-US" sz="2000" i="1" dirty="0" err="1">
                <a:latin typeface="Javanese Text" panose="02000000000000000000" pitchFamily="2" charset="0"/>
                <a:cs typeface="Rozha One" panose="020B0604020202020204" charset="0"/>
              </a:rPr>
              <a:t>keys_used</a:t>
            </a:r>
            <a:r>
              <a:rPr lang="en-US" sz="2000" i="1" dirty="0">
                <a:latin typeface="Javanese Text" panose="02000000000000000000" pitchFamily="2" charset="0"/>
                <a:cs typeface="Rozha One" panose="020B0604020202020204" charset="0"/>
              </a:rPr>
              <a:t>)</a:t>
            </a:r>
          </a:p>
          <a:p>
            <a:pPr algn="l"/>
            <a:r>
              <a:rPr lang="en-US" sz="2000" b="1" dirty="0">
                <a:latin typeface="Javanese Text" panose="02000000000000000000" pitchFamily="2" charset="0"/>
                <a:cs typeface="Rozha One" panose="020B0604020202020204" charset="0"/>
              </a:rPr>
              <a:t>	Description: </a:t>
            </a:r>
            <a:r>
              <a:rPr lang="en-US" sz="2000" dirty="0">
                <a:latin typeface="Javanese Text" panose="02000000000000000000" pitchFamily="2" charset="0"/>
                <a:cs typeface="Rozha One" panose="020B0604020202020204" charset="0"/>
              </a:rPr>
              <a:t>Dumps the list of key events to </a:t>
            </a:r>
            <a:r>
              <a:rPr lang="en-US" sz="2000" dirty="0" err="1">
                <a:latin typeface="Javanese Text" panose="02000000000000000000" pitchFamily="2" charset="0"/>
                <a:cs typeface="Rozha One" panose="020B0604020202020204" charset="0"/>
              </a:rPr>
              <a:t>key_log.json</a:t>
            </a:r>
            <a:r>
              <a:rPr lang="en-US" sz="2000" dirty="0">
                <a:latin typeface="Javanese Text" panose="02000000000000000000" pitchFamily="2" charset="0"/>
                <a:cs typeface="Rozha One" panose="020B0604020202020204" charset="0"/>
              </a:rPr>
              <a:t>.</a:t>
            </a:r>
            <a:endParaRPr lang="en-IN" sz="2000" dirty="0">
              <a:latin typeface="Javanese Text" panose="02000000000000000000" pitchFamily="2" charset="0"/>
              <a:cs typeface="Rozha One" panose="020B0604020202020204" charset="0"/>
            </a:endParaRPr>
          </a:p>
          <a:p>
            <a:pPr algn="l"/>
            <a:endParaRPr lang="en-IN" sz="2400" dirty="0">
              <a:latin typeface="Javanese Text" panose="02000000000000000000" pitchFamily="2" charset="0"/>
              <a:cs typeface="Rozha One" panose="020B0604020202020204" charset="0"/>
            </a:endParaRPr>
          </a:p>
        </p:txBody>
      </p:sp>
      <p:pic>
        <p:nvPicPr>
          <p:cNvPr id="5" name="Picture 4">
            <a:extLst>
              <a:ext uri="{FF2B5EF4-FFF2-40B4-BE49-F238E27FC236}">
                <a16:creationId xmlns:a16="http://schemas.microsoft.com/office/drawing/2014/main" id="{F2C81807-4019-4868-79CC-CC85D489C5F6}"/>
              </a:ext>
            </a:extLst>
          </p:cNvPr>
          <p:cNvPicPr>
            <a:picLocks noChangeAspect="1"/>
          </p:cNvPicPr>
          <p:nvPr/>
        </p:nvPicPr>
        <p:blipFill>
          <a:blip r:embed="rId3"/>
          <a:stretch>
            <a:fillRect/>
          </a:stretch>
        </p:blipFill>
        <p:spPr>
          <a:xfrm>
            <a:off x="109416" y="401206"/>
            <a:ext cx="1891322" cy="18203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 name="Google Shape;1292;p38">
            <a:extLst>
              <a:ext uri="{FF2B5EF4-FFF2-40B4-BE49-F238E27FC236}">
                <a16:creationId xmlns:a16="http://schemas.microsoft.com/office/drawing/2014/main" id="{1AFCFBCA-BAC8-6A5D-4101-FD3BAAD4C3A2}"/>
              </a:ext>
            </a:extLst>
          </p:cNvPr>
          <p:cNvSpPr/>
          <p:nvPr/>
        </p:nvSpPr>
        <p:spPr>
          <a:xfrm>
            <a:off x="7727675" y="4309571"/>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Javanese Text" panose="02000000000000000000" pitchFamily="2" charset="0"/>
            </a:endParaRPr>
          </a:p>
        </p:txBody>
      </p:sp>
      <p:sp>
        <p:nvSpPr>
          <p:cNvPr id="5" name="Google Shape;1262;p36">
            <a:extLst>
              <a:ext uri="{FF2B5EF4-FFF2-40B4-BE49-F238E27FC236}">
                <a16:creationId xmlns:a16="http://schemas.microsoft.com/office/drawing/2014/main" id="{D48FD4A1-F468-5236-B22B-02AA0D8231AC}"/>
              </a:ext>
            </a:extLst>
          </p:cNvPr>
          <p:cNvSpPr txBox="1">
            <a:spLocks/>
          </p:cNvSpPr>
          <p:nvPr/>
        </p:nvSpPr>
        <p:spPr>
          <a:xfrm>
            <a:off x="297882" y="1579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dirty="0">
                <a:solidFill>
                  <a:schemeClr val="tx2"/>
                </a:solidFill>
                <a:latin typeface="Trebuchet MS" panose="020B0603020202020204" pitchFamily="34" charset="0"/>
              </a:rPr>
              <a:t>MODELLING</a:t>
            </a:r>
          </a:p>
        </p:txBody>
      </p:sp>
      <p:sp>
        <p:nvSpPr>
          <p:cNvPr id="6" name="Google Shape;1269;p36">
            <a:extLst>
              <a:ext uri="{FF2B5EF4-FFF2-40B4-BE49-F238E27FC236}">
                <a16:creationId xmlns:a16="http://schemas.microsoft.com/office/drawing/2014/main" id="{F9AD518F-8E9F-EE4B-67AB-AD11C7385ED0}"/>
              </a:ext>
            </a:extLst>
          </p:cNvPr>
          <p:cNvSpPr txBox="1">
            <a:spLocks/>
          </p:cNvSpPr>
          <p:nvPr/>
        </p:nvSpPr>
        <p:spPr>
          <a:xfrm>
            <a:off x="712098" y="1640525"/>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Javanese Text" panose="02000000000000000000" pitchFamily="2" charset="0"/>
              <a:cs typeface="Rozha One" panose="020B0604020202020204" charset="0"/>
            </a:endParaRPr>
          </a:p>
        </p:txBody>
      </p:sp>
      <p:sp>
        <p:nvSpPr>
          <p:cNvPr id="7" name="Google Shape;1270;p36">
            <a:extLst>
              <a:ext uri="{FF2B5EF4-FFF2-40B4-BE49-F238E27FC236}">
                <a16:creationId xmlns:a16="http://schemas.microsoft.com/office/drawing/2014/main" id="{E4625C5D-1C9F-B9B0-AB78-6246198F6A45}"/>
              </a:ext>
            </a:extLst>
          </p:cNvPr>
          <p:cNvSpPr txBox="1">
            <a:spLocks/>
          </p:cNvSpPr>
          <p:nvPr/>
        </p:nvSpPr>
        <p:spPr>
          <a:xfrm>
            <a:off x="297882" y="906908"/>
            <a:ext cx="6018730" cy="2643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1" dirty="0">
                <a:latin typeface="Trebuchet MS" panose="020B0603020202020204" pitchFamily="34" charset="0"/>
                <a:cs typeface="Rozha One" panose="020B0604020202020204" charset="0"/>
              </a:rPr>
              <a:t>Flow Diagram:</a:t>
            </a:r>
            <a:endParaRPr lang="en-US" sz="1600" dirty="0">
              <a:latin typeface="Trebuchet MS" panose="020B0603020202020204" pitchFamily="34" charset="0"/>
              <a:cs typeface="Rozha One" panose="020B0604020202020204" charset="0"/>
            </a:endParaRPr>
          </a:p>
          <a:p>
            <a:pPr lvl="1" algn="l">
              <a:buFont typeface="Arial" panose="020B0604020202020204" pitchFamily="34" charset="0"/>
              <a:buChar char="•"/>
            </a:pPr>
            <a:r>
              <a:rPr lang="en-US" sz="1600" b="1" dirty="0">
                <a:latin typeface="Trebuchet MS" panose="020B0603020202020204" pitchFamily="34" charset="0"/>
                <a:cs typeface="Rozha One" panose="020B0604020202020204" charset="0"/>
              </a:rPr>
              <a:t>Initialization:</a:t>
            </a:r>
            <a:endParaRPr lang="en-US" sz="1600" dirty="0">
              <a:latin typeface="Trebuchet MS" panose="020B0603020202020204" pitchFamily="34" charset="0"/>
              <a:cs typeface="Rozha One" panose="020B0604020202020204" charset="0"/>
            </a:endParaRP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Set up the main GUI window.</a:t>
            </a: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Initialize global variables for key logging.</a:t>
            </a:r>
          </a:p>
          <a:p>
            <a:pPr lvl="1" algn="l">
              <a:buFont typeface="Arial" panose="020B0604020202020204" pitchFamily="34" charset="0"/>
              <a:buChar char="•"/>
            </a:pPr>
            <a:r>
              <a:rPr lang="en-US" sz="1600" b="1" dirty="0">
                <a:latin typeface="Trebuchet MS" panose="020B0603020202020204" pitchFamily="34" charset="0"/>
                <a:cs typeface="Rozha One" panose="020B0604020202020204" charset="0"/>
              </a:rPr>
              <a:t>Event Capture:</a:t>
            </a:r>
            <a:endParaRPr lang="en-US" sz="1600" dirty="0">
              <a:latin typeface="Trebuchet MS" panose="020B0603020202020204" pitchFamily="34" charset="0"/>
              <a:cs typeface="Rozha One" panose="020B0604020202020204" charset="0"/>
            </a:endParaRP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Log key press and release events.</a:t>
            </a:r>
          </a:p>
          <a:p>
            <a:pPr lvl="1" algn="l">
              <a:buFont typeface="Arial" panose="020B0604020202020204" pitchFamily="34" charset="0"/>
              <a:buChar char="•"/>
            </a:pPr>
            <a:r>
              <a:rPr lang="en-US" sz="1600" b="1" dirty="0">
                <a:latin typeface="Trebuchet MS" panose="020B0603020202020204" pitchFamily="34" charset="0"/>
                <a:cs typeface="Rozha One" panose="020B0604020202020204" charset="0"/>
              </a:rPr>
              <a:t>Data Logging:</a:t>
            </a:r>
            <a:endParaRPr lang="en-US" sz="1600" dirty="0">
              <a:latin typeface="Trebuchet MS" panose="020B0603020202020204" pitchFamily="34" charset="0"/>
              <a:cs typeface="Rozha One" panose="020B0604020202020204" charset="0"/>
            </a:endParaRP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Continuously update text and JSON log files with captured key events.</a:t>
            </a:r>
          </a:p>
          <a:p>
            <a:pPr lvl="1" algn="l">
              <a:buFont typeface="Arial" panose="020B0604020202020204" pitchFamily="34" charset="0"/>
              <a:buChar char="•"/>
            </a:pPr>
            <a:r>
              <a:rPr lang="en-US" sz="1600" b="1" dirty="0">
                <a:latin typeface="Trebuchet MS" panose="020B0603020202020204" pitchFamily="34" charset="0"/>
                <a:cs typeface="Rozha One" panose="020B0604020202020204" charset="0"/>
              </a:rPr>
              <a:t>Stop Logging:</a:t>
            </a:r>
            <a:endParaRPr lang="en-US" sz="1600" dirty="0">
              <a:latin typeface="Trebuchet MS" panose="020B0603020202020204" pitchFamily="34" charset="0"/>
              <a:cs typeface="Rozha One" panose="020B0604020202020204" charset="0"/>
            </a:endParaRP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sz="1600" dirty="0">
                <a:latin typeface="Trebuchet MS" panose="020B0603020202020204" pitchFamily="34" charset="0"/>
                <a:cs typeface="Rozha One" panose="020B0604020202020204" charset="0"/>
              </a:rPr>
              <a:t>Update the GUI status to indicate the keylogger is stopped.</a:t>
            </a:r>
          </a:p>
          <a:p>
            <a:pPr algn="l"/>
            <a:endParaRPr lang="en-IN" sz="1200" dirty="0">
              <a:latin typeface="Javanese Text" panose="02000000000000000000" pitchFamily="2" charset="0"/>
              <a:cs typeface="Rozha One"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9" name="TextBox 4">
            <a:extLst>
              <a:ext uri="{FF2B5EF4-FFF2-40B4-BE49-F238E27FC236}">
                <a16:creationId xmlns:a16="http://schemas.microsoft.com/office/drawing/2014/main" id="{EA22B804-296D-3306-E1D2-F6748AAB8F40}"/>
              </a:ext>
            </a:extLst>
          </p:cNvPr>
          <p:cNvSpPr txBox="1"/>
          <p:nvPr/>
        </p:nvSpPr>
        <p:spPr>
          <a:xfrm>
            <a:off x="295452" y="242545"/>
            <a:ext cx="457200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dirty="0">
                <a:solidFill>
                  <a:schemeClr val="tx2"/>
                </a:solidFill>
                <a:latin typeface="Trebuchet MS" panose="020B0603020202020204" pitchFamily="34" charset="0"/>
                <a:cs typeface="Rozha One" panose="020B0604020202020204" charset="0"/>
              </a:rPr>
              <a:t>R</a:t>
            </a:r>
            <a:r>
              <a:rPr lang="en-IN" sz="3600" spc="-40" dirty="0">
                <a:solidFill>
                  <a:schemeClr val="tx2"/>
                </a:solidFill>
                <a:latin typeface="Trebuchet MS" panose="020B0603020202020204" pitchFamily="34" charset="0"/>
                <a:cs typeface="Rozha One" panose="020B0604020202020204" charset="0"/>
              </a:rPr>
              <a:t>E</a:t>
            </a:r>
            <a:r>
              <a:rPr lang="en-IN" sz="3600" spc="15" dirty="0">
                <a:solidFill>
                  <a:schemeClr val="tx2"/>
                </a:solidFill>
                <a:latin typeface="Trebuchet MS" panose="020B0603020202020204" pitchFamily="34" charset="0"/>
                <a:cs typeface="Rozha One" panose="020B0604020202020204" charset="0"/>
              </a:rPr>
              <a:t>S</a:t>
            </a:r>
            <a:r>
              <a:rPr lang="en-IN" sz="3600" spc="-30" dirty="0">
                <a:solidFill>
                  <a:schemeClr val="tx2"/>
                </a:solidFill>
                <a:latin typeface="Trebuchet MS" panose="020B0603020202020204" pitchFamily="34" charset="0"/>
                <a:cs typeface="Rozha One" panose="020B0604020202020204" charset="0"/>
              </a:rPr>
              <a:t>U</a:t>
            </a:r>
            <a:r>
              <a:rPr lang="en-IN" sz="3600" spc="-405" dirty="0">
                <a:solidFill>
                  <a:schemeClr val="tx2"/>
                </a:solidFill>
                <a:latin typeface="Trebuchet MS" panose="020B0603020202020204" pitchFamily="34" charset="0"/>
                <a:cs typeface="Rozha One" panose="020B0604020202020204" charset="0"/>
              </a:rPr>
              <a:t>L</a:t>
            </a:r>
            <a:r>
              <a:rPr lang="en-IN" sz="3600" dirty="0">
                <a:solidFill>
                  <a:schemeClr val="tx2"/>
                </a:solidFill>
                <a:latin typeface="Trebuchet MS" panose="020B0603020202020204" pitchFamily="34" charset="0"/>
                <a:cs typeface="Rozha One" panose="020B0604020202020204" charset="0"/>
              </a:rPr>
              <a:t>TS</a:t>
            </a:r>
          </a:p>
        </p:txBody>
      </p:sp>
      <p:sp>
        <p:nvSpPr>
          <p:cNvPr id="11" name="TextBox 8">
            <a:extLst>
              <a:ext uri="{FF2B5EF4-FFF2-40B4-BE49-F238E27FC236}">
                <a16:creationId xmlns:a16="http://schemas.microsoft.com/office/drawing/2014/main" id="{54DE8E8E-4D2C-7CAD-BA74-F79B38A36B51}"/>
              </a:ext>
            </a:extLst>
          </p:cNvPr>
          <p:cNvSpPr txBox="1"/>
          <p:nvPr/>
        </p:nvSpPr>
        <p:spPr>
          <a:xfrm>
            <a:off x="427157" y="2706669"/>
            <a:ext cx="7328452" cy="101566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Javanese Text" panose="02000000000000000000" pitchFamily="2"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rPr>
              <a:t>Sample Logs:</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Show examples of the key_log.txt and </a:t>
            </a:r>
            <a:r>
              <a:rPr kumimoji="0" lang="en-US" altLang="en-US" sz="1600" i="0" u="none" strike="noStrike" cap="none" normalizeH="0" baseline="0" dirty="0" err="1">
                <a:ln>
                  <a:noFill/>
                </a:ln>
                <a:solidFill>
                  <a:schemeClr val="tx1"/>
                </a:solidFill>
                <a:effectLst/>
                <a:latin typeface="Trebuchet MS" panose="020B0603020202020204" pitchFamily="34" charset="0"/>
                <a:cs typeface="Rozha One" panose="020B0604020202020204" charset="0"/>
              </a:rPr>
              <a:t>key_log.json</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files to illustrate how the keystrokes are recorded. </a:t>
            </a:r>
          </a:p>
          <a:p>
            <a:endParaRPr lang="en-IN" dirty="0">
              <a:latin typeface="Javanese Text" panose="02000000000000000000" pitchFamily="2" charset="0"/>
              <a:cs typeface="Rozha One" panose="020B0604020202020204" charset="0"/>
            </a:endParaRPr>
          </a:p>
        </p:txBody>
      </p:sp>
      <p:pic>
        <p:nvPicPr>
          <p:cNvPr id="3" name="Picture 2">
            <a:extLst>
              <a:ext uri="{FF2B5EF4-FFF2-40B4-BE49-F238E27FC236}">
                <a16:creationId xmlns:a16="http://schemas.microsoft.com/office/drawing/2014/main" id="{EEA5A704-9239-F524-6AD9-F5D42E1ABD8C}"/>
              </a:ext>
            </a:extLst>
          </p:cNvPr>
          <p:cNvPicPr>
            <a:picLocks noChangeAspect="1"/>
          </p:cNvPicPr>
          <p:nvPr/>
        </p:nvPicPr>
        <p:blipFill>
          <a:blip r:embed="rId3"/>
          <a:stretch>
            <a:fillRect/>
          </a:stretch>
        </p:blipFill>
        <p:spPr>
          <a:xfrm>
            <a:off x="412684" y="1136709"/>
            <a:ext cx="6769290" cy="13221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6" name="TextBox 6">
            <a:extLst>
              <a:ext uri="{FF2B5EF4-FFF2-40B4-BE49-F238E27FC236}">
                <a16:creationId xmlns:a16="http://schemas.microsoft.com/office/drawing/2014/main" id="{E5BD696E-7726-586E-5646-6EDBD6BA49DC}"/>
              </a:ext>
            </a:extLst>
          </p:cNvPr>
          <p:cNvSpPr txBox="1"/>
          <p:nvPr/>
        </p:nvSpPr>
        <p:spPr>
          <a:xfrm>
            <a:off x="394847" y="114743"/>
            <a:ext cx="474759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dirty="0">
                <a:solidFill>
                  <a:schemeClr val="tx2"/>
                </a:solidFill>
                <a:latin typeface="Trebuchet MS" panose="020B0603020202020204" pitchFamily="34" charset="0"/>
                <a:cs typeface="Rozha One" panose="020B0604020202020204" charset="0"/>
              </a:rPr>
              <a:t>R</a:t>
            </a:r>
            <a:r>
              <a:rPr lang="en-IN" sz="3600" spc="-40" dirty="0">
                <a:solidFill>
                  <a:schemeClr val="tx2"/>
                </a:solidFill>
                <a:latin typeface="Trebuchet MS" panose="020B0603020202020204" pitchFamily="34" charset="0"/>
                <a:cs typeface="Rozha One" panose="020B0604020202020204" charset="0"/>
              </a:rPr>
              <a:t>E</a:t>
            </a:r>
            <a:r>
              <a:rPr lang="en-IN" sz="3600" spc="15" dirty="0">
                <a:solidFill>
                  <a:schemeClr val="tx2"/>
                </a:solidFill>
                <a:latin typeface="Trebuchet MS" panose="020B0603020202020204" pitchFamily="34" charset="0"/>
                <a:cs typeface="Rozha One" panose="020B0604020202020204" charset="0"/>
              </a:rPr>
              <a:t>S</a:t>
            </a:r>
            <a:r>
              <a:rPr lang="en-IN" sz="3600" spc="-30" dirty="0">
                <a:solidFill>
                  <a:schemeClr val="tx2"/>
                </a:solidFill>
                <a:latin typeface="Trebuchet MS" panose="020B0603020202020204" pitchFamily="34" charset="0"/>
                <a:cs typeface="Rozha One" panose="020B0604020202020204" charset="0"/>
              </a:rPr>
              <a:t>U</a:t>
            </a:r>
            <a:r>
              <a:rPr lang="en-IN" sz="3600" spc="-405" dirty="0">
                <a:solidFill>
                  <a:schemeClr val="tx2"/>
                </a:solidFill>
                <a:latin typeface="Trebuchet MS" panose="020B0603020202020204" pitchFamily="34" charset="0"/>
                <a:cs typeface="Rozha One" panose="020B0604020202020204" charset="0"/>
              </a:rPr>
              <a:t>L</a:t>
            </a:r>
            <a:r>
              <a:rPr lang="en-IN" sz="3600" dirty="0">
                <a:solidFill>
                  <a:schemeClr val="tx2"/>
                </a:solidFill>
                <a:latin typeface="Trebuchet MS" panose="020B0603020202020204" pitchFamily="34" charset="0"/>
                <a:cs typeface="Rozha One" panose="020B0604020202020204" charset="0"/>
              </a:rPr>
              <a:t>TS</a:t>
            </a:r>
          </a:p>
        </p:txBody>
      </p:sp>
      <p:sp>
        <p:nvSpPr>
          <p:cNvPr id="7" name="TextBox 7">
            <a:extLst>
              <a:ext uri="{FF2B5EF4-FFF2-40B4-BE49-F238E27FC236}">
                <a16:creationId xmlns:a16="http://schemas.microsoft.com/office/drawing/2014/main" id="{88A6BA3D-A2BE-4398-40F0-B6CA6BF20093}"/>
              </a:ext>
            </a:extLst>
          </p:cNvPr>
          <p:cNvSpPr txBox="1"/>
          <p:nvPr/>
        </p:nvSpPr>
        <p:spPr>
          <a:xfrm>
            <a:off x="1457739" y="761074"/>
            <a:ext cx="6838122" cy="344709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rebuchet MS" panose="020B0603020202020204" pitchFamily="34" charset="0"/>
                <a:cs typeface="Rozha One" panose="020B0604020202020204" charset="0"/>
              </a:rPr>
              <a:t>Successfully implemented a keylogger that captures keystrokes and records </a:t>
            </a:r>
            <a:endParaRPr lang="en-US" altLang="en-US" sz="1600" dirty="0">
              <a:latin typeface="Trebuchet MS" panose="020B0603020202020204" pitchFamily="3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rebuchet MS" panose="020B0603020202020204" pitchFamily="34" charset="0"/>
                <a:cs typeface="Rozha One" panose="020B0604020202020204" charset="0"/>
              </a:rPr>
              <a:t>   them into both text and JSON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rebuchet MS" panose="020B0603020202020204" pitchFamily="34" charset="0"/>
                <a:cs typeface="Rozha One" panose="020B0604020202020204" charset="0"/>
              </a:rPr>
              <a:t>Real-time keylogging with start and stop functionality controlled via a simple GUI.</a:t>
            </a:r>
          </a:p>
          <a:p>
            <a:pPr marL="285750" indent="-285750">
              <a:buFont typeface="Arial" panose="020B0604020202020204" pitchFamily="34" charset="0"/>
              <a:buChar char="•"/>
            </a:pPr>
            <a:r>
              <a:rPr lang="en-US" sz="1600" dirty="0">
                <a:latin typeface="Trebuchet MS" panose="020B0603020202020204" pitchFamily="34" charset="0"/>
                <a:cs typeface="Rozha One" panose="020B0604020202020204" charset="0"/>
              </a:rPr>
              <a:t>The keylogger project demonstrated the capability to effectively capture and log keystrokes in real-time.</a:t>
            </a:r>
          </a:p>
          <a:p>
            <a:pPr marL="285750" indent="-285750">
              <a:buFont typeface="Arial" panose="020B0604020202020204" pitchFamily="34" charset="0"/>
              <a:buChar char="•"/>
            </a:pPr>
            <a:r>
              <a:rPr lang="en-US" sz="1600" dirty="0">
                <a:latin typeface="Trebuchet MS" panose="020B0603020202020204" pitchFamily="34" charset="0"/>
                <a:cs typeface="Rozha One" panose="020B0604020202020204" charset="0"/>
              </a:rPr>
              <a:t>The GUI provided a user-friendly way to control the keylogger, making it accessible and easy to use.</a:t>
            </a:r>
          </a:p>
          <a:p>
            <a:pPr marL="285750" indent="-285750">
              <a:buFont typeface="Arial" panose="020B0604020202020204" pitchFamily="34" charset="0"/>
              <a:buChar char="•"/>
            </a:pPr>
            <a:r>
              <a:rPr lang="en-US" sz="1600" dirty="0">
                <a:latin typeface="Trebuchet MS" panose="020B0603020202020204" pitchFamily="34" charset="0"/>
                <a:cs typeface="Rozha One" panose="020B0604020202020204" charset="0"/>
              </a:rPr>
              <a:t>Emphasized the ethical use of keyloggers and the importance of implementing security measures to protect against malicious use.</a:t>
            </a:r>
            <a:endParaRPr lang="en-IN" sz="1600" dirty="0">
              <a:latin typeface="Trebuchet MS" panose="020B0603020202020204" pitchFamily="3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Javanese Text" panose="02000000000000000000" pitchFamily="2" charset="0"/>
              <a:cs typeface="Rozha One" panose="020B0604020202020204" charset="0"/>
            </a:endParaRPr>
          </a:p>
          <a:p>
            <a:endParaRPr lang="en-IN" dirty="0">
              <a:latin typeface="Javanese Text" panose="02000000000000000000" pitchFamily="2" charset="0"/>
              <a:cs typeface="Rozha One" panose="020B0604020202020204" charset="0"/>
            </a:endParaRPr>
          </a:p>
          <a:p>
            <a:endParaRPr lang="en-IN" dirty="0">
              <a:latin typeface="Javanese Text" panose="02000000000000000000" pitchFamily="2" charset="0"/>
              <a:cs typeface="Rozha One" panose="020B0604020202020204" charset="0"/>
            </a:endParaRPr>
          </a:p>
        </p:txBody>
      </p:sp>
      <p:pic>
        <p:nvPicPr>
          <p:cNvPr id="2" name="object 6">
            <a:extLst>
              <a:ext uri="{FF2B5EF4-FFF2-40B4-BE49-F238E27FC236}">
                <a16:creationId xmlns:a16="http://schemas.microsoft.com/office/drawing/2014/main" id="{41665A8F-113A-1056-253F-53C95313E940}"/>
              </a:ext>
            </a:extLst>
          </p:cNvPr>
          <p:cNvPicPr/>
          <p:nvPr/>
        </p:nvPicPr>
        <p:blipFill>
          <a:blip r:embed="rId3" cstate="print"/>
          <a:stretch>
            <a:fillRect/>
          </a:stretch>
        </p:blipFill>
        <p:spPr>
          <a:xfrm>
            <a:off x="0" y="3063631"/>
            <a:ext cx="1457740" cy="20798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6" name="Title 2">
            <a:extLst>
              <a:ext uri="{FF2B5EF4-FFF2-40B4-BE49-F238E27FC236}">
                <a16:creationId xmlns:a16="http://schemas.microsoft.com/office/drawing/2014/main" id="{4A494582-FA00-4DFB-0150-DDD49D5745B2}"/>
              </a:ext>
            </a:extLst>
          </p:cNvPr>
          <p:cNvSpPr>
            <a:spLocks noGrp="1"/>
          </p:cNvSpPr>
          <p:nvPr/>
        </p:nvSpPr>
        <p:spPr>
          <a:xfrm>
            <a:off x="221912" y="35941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r>
              <a:rPr lang="en-US" sz="4250" spc="5" dirty="0">
                <a:solidFill>
                  <a:schemeClr val="tx2"/>
                </a:solidFill>
                <a:latin typeface="Trebuchet MS" panose="020B0603020202020204" pitchFamily="34" charset="0"/>
              </a:rPr>
              <a:t>KEY LOGGER AND SECURITY</a:t>
            </a:r>
            <a:endParaRPr lang="en-IN" sz="4250" dirty="0">
              <a:solidFill>
                <a:schemeClr val="tx2"/>
              </a:solidFill>
              <a:latin typeface="Trebuchet MS" panose="020B0603020202020204" pitchFamily="34" charset="0"/>
            </a:endParaRPr>
          </a:p>
        </p:txBody>
      </p:sp>
      <p:sp>
        <p:nvSpPr>
          <p:cNvPr id="7" name="TextBox 3">
            <a:extLst>
              <a:ext uri="{FF2B5EF4-FFF2-40B4-BE49-F238E27FC236}">
                <a16:creationId xmlns:a16="http://schemas.microsoft.com/office/drawing/2014/main" id="{28B4CADB-4139-6B3E-EA37-DD5CA75D20D1}"/>
              </a:ext>
            </a:extLst>
          </p:cNvPr>
          <p:cNvSpPr txBox="1"/>
          <p:nvPr/>
        </p:nvSpPr>
        <p:spPr>
          <a:xfrm>
            <a:off x="87147" y="1631997"/>
            <a:ext cx="7569235" cy="206152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200" dirty="0">
                <a:latin typeface="Trebuchet MS" panose="020B0603020202020204" pitchFamily="3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200" dirty="0">
              <a:latin typeface="Trebuchet MS" panose="020B0603020202020204" pitchFamily="34" charset="0"/>
              <a:cs typeface="Rozha One"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grpSp>
        <p:nvGrpSpPr>
          <p:cNvPr id="9" name="object 18">
            <a:extLst>
              <a:ext uri="{FF2B5EF4-FFF2-40B4-BE49-F238E27FC236}">
                <a16:creationId xmlns:a16="http://schemas.microsoft.com/office/drawing/2014/main" id="{DADD0DFD-0535-62C2-317E-BCDD30957105}"/>
              </a:ext>
            </a:extLst>
          </p:cNvPr>
          <p:cNvGrpSpPr/>
          <p:nvPr/>
        </p:nvGrpSpPr>
        <p:grpSpPr>
          <a:xfrm>
            <a:off x="0" y="2133600"/>
            <a:ext cx="4124325" cy="3009900"/>
            <a:chOff x="47625" y="3819523"/>
            <a:chExt cx="4124325" cy="3009900"/>
          </a:xfrm>
          <a:solidFill>
            <a:schemeClr val="bg1"/>
          </a:solidFill>
        </p:grpSpPr>
        <p:pic>
          <p:nvPicPr>
            <p:cNvPr id="10" name="object 19">
              <a:extLst>
                <a:ext uri="{FF2B5EF4-FFF2-40B4-BE49-F238E27FC236}">
                  <a16:creationId xmlns:a16="http://schemas.microsoft.com/office/drawing/2014/main" id="{88D7B3DF-461C-38F8-88D9-F3438FD18724}"/>
                </a:ext>
              </a:extLst>
            </p:cNvPr>
            <p:cNvPicPr/>
            <p:nvPr/>
          </p:nvPicPr>
          <p:blipFill>
            <a:blip r:embed="rId3" cstate="print"/>
            <a:stretch>
              <a:fillRect/>
            </a:stretch>
          </p:blipFill>
          <p:spPr>
            <a:xfrm>
              <a:off x="466725" y="6410325"/>
              <a:ext cx="3705225" cy="295275"/>
            </a:xfrm>
            <a:prstGeom prst="rect">
              <a:avLst/>
            </a:prstGeom>
            <a:grpFill/>
          </p:spPr>
        </p:pic>
        <p:pic>
          <p:nvPicPr>
            <p:cNvPr id="11" name="object 20">
              <a:extLst>
                <a:ext uri="{FF2B5EF4-FFF2-40B4-BE49-F238E27FC236}">
                  <a16:creationId xmlns:a16="http://schemas.microsoft.com/office/drawing/2014/main" id="{B73B0216-1322-19E7-DB7E-45AAD936B5A9}"/>
                </a:ext>
              </a:extLst>
            </p:cNvPr>
            <p:cNvPicPr/>
            <p:nvPr/>
          </p:nvPicPr>
          <p:blipFill>
            <a:blip r:embed="rId4" cstate="print"/>
            <a:stretch>
              <a:fillRect/>
            </a:stretch>
          </p:blipFill>
          <p:spPr>
            <a:xfrm>
              <a:off x="47625" y="3819523"/>
              <a:ext cx="1733550" cy="3009898"/>
            </a:xfrm>
            <a:prstGeom prst="rect">
              <a:avLst/>
            </a:prstGeom>
            <a:grpFill/>
          </p:spPr>
        </p:pic>
      </p:grpSp>
      <p:sp>
        <p:nvSpPr>
          <p:cNvPr id="30" name="Title 2">
            <a:extLst>
              <a:ext uri="{FF2B5EF4-FFF2-40B4-BE49-F238E27FC236}">
                <a16:creationId xmlns:a16="http://schemas.microsoft.com/office/drawing/2014/main" id="{8DBE9730-D1AB-6173-7BF9-5D385C0F8C78}"/>
              </a:ext>
            </a:extLst>
          </p:cNvPr>
          <p:cNvSpPr>
            <a:spLocks noGrp="1"/>
          </p:cNvSpPr>
          <p:nvPr/>
        </p:nvSpPr>
        <p:spPr>
          <a:xfrm>
            <a:off x="1981767" y="198449"/>
            <a:ext cx="307030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algn="ctr"/>
            <a:r>
              <a:rPr lang="en-US" sz="4250" dirty="0">
                <a:solidFill>
                  <a:schemeClr val="tx2"/>
                </a:solidFill>
                <a:latin typeface="Trebuchet MS" panose="020B0603020202020204" pitchFamily="34" charset="0"/>
              </a:rPr>
              <a:t>AGENDA</a:t>
            </a:r>
            <a:endParaRPr lang="en-IN" sz="4250" dirty="0">
              <a:solidFill>
                <a:schemeClr val="tx2"/>
              </a:solidFill>
              <a:latin typeface="Trebuchet MS" panose="020B0603020202020204" pitchFamily="34" charset="0"/>
            </a:endParaRPr>
          </a:p>
        </p:txBody>
      </p:sp>
      <p:sp>
        <p:nvSpPr>
          <p:cNvPr id="31" name="TextBox 28">
            <a:extLst>
              <a:ext uri="{FF2B5EF4-FFF2-40B4-BE49-F238E27FC236}">
                <a16:creationId xmlns:a16="http://schemas.microsoft.com/office/drawing/2014/main" id="{53E7DA59-3BCF-0C1D-40ED-FC8FCFF05B0A}"/>
              </a:ext>
            </a:extLst>
          </p:cNvPr>
          <p:cNvSpPr txBox="1"/>
          <p:nvPr/>
        </p:nvSpPr>
        <p:spPr>
          <a:xfrm>
            <a:off x="4628322" y="1691504"/>
            <a:ext cx="3703982" cy="41549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endParaRPr lang="en-IN" dirty="0">
              <a:latin typeface="Javanese Text" panose="02000000000000000000" pitchFamily="2" charset="0"/>
              <a:cs typeface="Rozha One" panose="020B0604020202020204" charset="0"/>
            </a:endParaRPr>
          </a:p>
        </p:txBody>
      </p:sp>
      <p:sp>
        <p:nvSpPr>
          <p:cNvPr id="32" name="TextBox 29">
            <a:extLst>
              <a:ext uri="{FF2B5EF4-FFF2-40B4-BE49-F238E27FC236}">
                <a16:creationId xmlns:a16="http://schemas.microsoft.com/office/drawing/2014/main" id="{D19F87E2-B287-FAF0-FA13-F497BC2A8A9A}"/>
              </a:ext>
            </a:extLst>
          </p:cNvPr>
          <p:cNvSpPr txBox="1"/>
          <p:nvPr/>
        </p:nvSpPr>
        <p:spPr>
          <a:xfrm>
            <a:off x="1867346" y="996160"/>
            <a:ext cx="4065104" cy="36625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Introduction</a:t>
            </a: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Problem Statement</a:t>
            </a: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Project Overview</a:t>
            </a: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End Users</a:t>
            </a: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Solution and Value Proposition</a:t>
            </a: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The "Wow" Factor in Our Solution</a:t>
            </a: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Modelling</a:t>
            </a: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Results</a:t>
            </a: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Trebuchet MS" panose="020B0603020202020204" pitchFamily="34" charset="0"/>
                <a:cs typeface="Rozha One" panose="020B0604020202020204" charset="0"/>
              </a:rPr>
              <a:t>    Conclusion and Q&amp;A </a:t>
            </a:r>
          </a:p>
          <a:p>
            <a:endParaRPr lang="en-IN" sz="1600" dirty="0">
              <a:latin typeface="Javanese Text" panose="02000000000000000000" pitchFamily="2" charset="0"/>
              <a:cs typeface="Rozha One"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8" name="Google Shape;1215;p31">
            <a:extLst>
              <a:ext uri="{FF2B5EF4-FFF2-40B4-BE49-F238E27FC236}">
                <a16:creationId xmlns:a16="http://schemas.microsoft.com/office/drawing/2014/main" id="{5779D7C1-E93E-7982-52F5-61DB982C1CD4}"/>
              </a:ext>
            </a:extLst>
          </p:cNvPr>
          <p:cNvSpPr txBox="1">
            <a:spLocks noGrp="1"/>
          </p:cNvSpPr>
          <p:nvPr/>
        </p:nvSpPr>
        <p:spPr>
          <a:xfrm>
            <a:off x="476852" y="313048"/>
            <a:ext cx="4653906" cy="7795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IN" sz="3600" spc="-20" dirty="0">
                <a:solidFill>
                  <a:schemeClr val="tx2"/>
                </a:solidFill>
                <a:latin typeface="Trebuchet MS" panose="020B0603020202020204" pitchFamily="34" charset="0"/>
              </a:rPr>
              <a:t>P</a:t>
            </a:r>
            <a:r>
              <a:rPr lang="en-IN" sz="3600" spc="15" dirty="0">
                <a:solidFill>
                  <a:schemeClr val="tx2"/>
                </a:solidFill>
                <a:latin typeface="Trebuchet MS" panose="020B0603020202020204" pitchFamily="34" charset="0"/>
              </a:rPr>
              <a:t>ROB</a:t>
            </a:r>
            <a:r>
              <a:rPr lang="en-IN" sz="3600" spc="55" dirty="0">
                <a:solidFill>
                  <a:schemeClr val="tx2"/>
                </a:solidFill>
                <a:latin typeface="Trebuchet MS" panose="020B0603020202020204" pitchFamily="34" charset="0"/>
              </a:rPr>
              <a:t>L</a:t>
            </a:r>
            <a:r>
              <a:rPr lang="en-IN" sz="3600" spc="-20" dirty="0">
                <a:solidFill>
                  <a:schemeClr val="tx2"/>
                </a:solidFill>
                <a:latin typeface="Trebuchet MS" panose="020B0603020202020204" pitchFamily="34" charset="0"/>
              </a:rPr>
              <a:t>E</a:t>
            </a:r>
            <a:r>
              <a:rPr lang="en-IN" sz="3600" spc="20" dirty="0">
                <a:solidFill>
                  <a:schemeClr val="tx2"/>
                </a:solidFill>
                <a:latin typeface="Trebuchet MS" panose="020B0603020202020204" pitchFamily="34" charset="0"/>
              </a:rPr>
              <a:t>M </a:t>
            </a:r>
            <a:r>
              <a:rPr lang="en-IN" sz="3600" spc="10" dirty="0">
                <a:solidFill>
                  <a:schemeClr val="tx2"/>
                </a:solidFill>
                <a:latin typeface="Trebuchet MS" panose="020B0603020202020204" pitchFamily="34" charset="0"/>
              </a:rPr>
              <a:t>S</a:t>
            </a:r>
            <a:r>
              <a:rPr lang="en-IN" sz="3600" spc="-370" dirty="0">
                <a:solidFill>
                  <a:schemeClr val="tx2"/>
                </a:solidFill>
                <a:latin typeface="Trebuchet MS" panose="020B0603020202020204" pitchFamily="34" charset="0"/>
              </a:rPr>
              <a:t>T</a:t>
            </a:r>
            <a:r>
              <a:rPr lang="en-IN" sz="3600" spc="-375" dirty="0">
                <a:solidFill>
                  <a:schemeClr val="tx2"/>
                </a:solidFill>
                <a:latin typeface="Trebuchet MS" panose="020B0603020202020204" pitchFamily="34" charset="0"/>
              </a:rPr>
              <a:t>A</a:t>
            </a:r>
            <a:r>
              <a:rPr lang="en-IN" sz="3600" spc="15" dirty="0">
                <a:solidFill>
                  <a:schemeClr val="tx2"/>
                </a:solidFill>
                <a:latin typeface="Trebuchet MS" panose="020B0603020202020204" pitchFamily="34" charset="0"/>
              </a:rPr>
              <a:t>T</a:t>
            </a:r>
            <a:r>
              <a:rPr lang="en-IN" sz="3600" spc="-10" dirty="0">
                <a:solidFill>
                  <a:schemeClr val="tx2"/>
                </a:solidFill>
                <a:latin typeface="Trebuchet MS" panose="020B0603020202020204" pitchFamily="34" charset="0"/>
              </a:rPr>
              <a:t>E</a:t>
            </a:r>
            <a:r>
              <a:rPr lang="en-IN" sz="3600" spc="-20" dirty="0">
                <a:solidFill>
                  <a:schemeClr val="tx2"/>
                </a:solidFill>
                <a:latin typeface="Trebuchet MS" panose="020B0603020202020204" pitchFamily="34" charset="0"/>
              </a:rPr>
              <a:t>M</a:t>
            </a:r>
            <a:r>
              <a:rPr lang="en-IN" sz="3600" spc="10" dirty="0">
                <a:solidFill>
                  <a:schemeClr val="tx2"/>
                </a:solidFill>
                <a:latin typeface="Trebuchet MS" panose="020B0603020202020204" pitchFamily="34" charset="0"/>
              </a:rPr>
              <a:t>ENT </a:t>
            </a:r>
            <a:endParaRPr dirty="0">
              <a:solidFill>
                <a:schemeClr val="tx2"/>
              </a:solidFill>
              <a:latin typeface="Trebuchet MS" panose="020B0603020202020204" pitchFamily="34" charset="0"/>
            </a:endParaRPr>
          </a:p>
        </p:txBody>
      </p:sp>
      <p:sp>
        <p:nvSpPr>
          <p:cNvPr id="9" name="Google Shape;1216;p31">
            <a:extLst>
              <a:ext uri="{FF2B5EF4-FFF2-40B4-BE49-F238E27FC236}">
                <a16:creationId xmlns:a16="http://schemas.microsoft.com/office/drawing/2014/main" id="{17E83E96-2FD4-E8AA-F7EF-4EE093463753}"/>
              </a:ext>
            </a:extLst>
          </p:cNvPr>
          <p:cNvSpPr txBox="1">
            <a:spLocks noGrp="1"/>
          </p:cNvSpPr>
          <p:nvPr/>
        </p:nvSpPr>
        <p:spPr>
          <a:xfrm>
            <a:off x="104424" y="1478833"/>
            <a:ext cx="7476618" cy="173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Open Sans"/>
              <a:buAutoNum type="arabicPeriod"/>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1000"/>
              </a:spcBef>
              <a:spcAft>
                <a:spcPts val="0"/>
              </a:spcAft>
              <a:buClr>
                <a:srgbClr val="E76A28"/>
              </a:buClr>
              <a:buSzPts val="1200"/>
              <a:buFont typeface="Nunito Light"/>
              <a:buAutoNum type="alphaLcPeriod"/>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rgbClr val="E76A28"/>
              </a:buClr>
              <a:buSzPts val="1200"/>
              <a:buFont typeface="Nunito Light"/>
              <a:buAutoNum type="romanLcPeriod"/>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rgbClr val="E76A28"/>
              </a:buClr>
              <a:buSzPts val="1200"/>
              <a:buFont typeface="Nunito Light"/>
              <a:buAutoNum type="arabicPeriod"/>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rgbClr val="E76A28"/>
              </a:buClr>
              <a:buSzPts val="1200"/>
              <a:buFont typeface="Nunito Light"/>
              <a:buAutoNum type="alphaLcPeriod"/>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rgbClr val="999999"/>
              </a:buClr>
              <a:buSzPts val="1200"/>
              <a:buFont typeface="Nunito Light"/>
              <a:buAutoNum type="arabicPeriod"/>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rgbClr val="999999"/>
              </a:buClr>
              <a:buSzPts val="1200"/>
              <a:buFont typeface="Nunito Light"/>
              <a:buAutoNum type="alphaLcPeriod"/>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Overpass"/>
                <a:ea typeface="Overpass"/>
                <a:cs typeface="Overpass"/>
                <a:sym typeface="Overpass"/>
              </a:defRPr>
            </a:lvl9pPr>
          </a:lstStyle>
          <a:p>
            <a:pPr marL="0" lvl="0" indent="0" algn="ctr" rtl="0">
              <a:lnSpc>
                <a:spcPct val="150000"/>
              </a:lnSpc>
              <a:spcBef>
                <a:spcPts val="0"/>
              </a:spcBef>
              <a:spcAft>
                <a:spcPts val="0"/>
              </a:spcAft>
              <a:buClr>
                <a:schemeClr val="dk1"/>
              </a:buClr>
              <a:buSzPts val="1100"/>
              <a:buFont typeface="Arial"/>
              <a:buNone/>
            </a:pPr>
            <a:r>
              <a:rPr lang="en-US" sz="1600" b="0" dirty="0">
                <a:solidFill>
                  <a:srgbClr val="16191C"/>
                </a:solidFill>
                <a:effectLst/>
                <a:latin typeface="Trebuchet MS" panose="020B0603020202020204" pitchFamily="34" charset="0"/>
                <a:cs typeface="Rozha One" panose="020B0604020202020204" charset="0"/>
              </a:rPr>
              <a:t>Keyloggers are tools that record keystrokes on a computer. They can be </a:t>
            </a:r>
            <a:r>
              <a:rPr lang="en-US" sz="1600" b="0" i="0" dirty="0">
                <a:solidFill>
                  <a:srgbClr val="16191C"/>
                </a:solidFill>
                <a:effectLst/>
                <a:latin typeface="Trebuchet MS" panose="020B0603020202020204" pitchFamily="34" charset="0"/>
                <a:cs typeface="Rozha One" panose="020B0604020202020204" charset="0"/>
              </a:rPr>
              <a:t>hardware or software-based, used for monitoring or malicious purposes. Keyloggers raise privacy concerns and legal issues, so it's essential to protect against them. Let me know if you need more details on any specific point!</a:t>
            </a:r>
            <a:endParaRPr sz="1600" dirty="0">
              <a:latin typeface="Trebuchet MS" panose="020B0603020202020204" pitchFamily="34" charset="0"/>
              <a:cs typeface="Rozha One"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8" name="Google Shape;1222;p32">
            <a:extLst>
              <a:ext uri="{FF2B5EF4-FFF2-40B4-BE49-F238E27FC236}">
                <a16:creationId xmlns:a16="http://schemas.microsoft.com/office/drawing/2014/main" id="{8B246F71-7F00-AF0B-C5CA-D004FDF8525B}"/>
              </a:ext>
            </a:extLst>
          </p:cNvPr>
          <p:cNvSpPr txBox="1">
            <a:spLocks noGrp="1"/>
          </p:cNvSpPr>
          <p:nvPr/>
        </p:nvSpPr>
        <p:spPr>
          <a:xfrm>
            <a:off x="348768" y="451291"/>
            <a:ext cx="6029674" cy="690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ozha One"/>
              <a:buNone/>
              <a:defRPr sz="48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IN" sz="3600" spc="5" dirty="0">
                <a:solidFill>
                  <a:schemeClr val="tx2"/>
                </a:solidFill>
                <a:latin typeface="Trebuchet MS" panose="020B0603020202020204" pitchFamily="34" charset="0"/>
              </a:rPr>
              <a:t>PROJECT </a:t>
            </a:r>
            <a:r>
              <a:rPr lang="en-IN" sz="3600" spc="-20" dirty="0">
                <a:solidFill>
                  <a:schemeClr val="tx2"/>
                </a:solidFill>
                <a:latin typeface="Trebuchet MS" panose="020B0603020202020204" pitchFamily="34" charset="0"/>
              </a:rPr>
              <a:t>OVERVIEW</a:t>
            </a:r>
            <a:endParaRPr sz="3600" dirty="0">
              <a:solidFill>
                <a:schemeClr val="tx2"/>
              </a:solidFill>
              <a:latin typeface="Trebuchet MS" panose="020B0603020202020204" pitchFamily="34" charset="0"/>
            </a:endParaRPr>
          </a:p>
        </p:txBody>
      </p:sp>
      <p:sp>
        <p:nvSpPr>
          <p:cNvPr id="9" name="TextBox 3">
            <a:extLst>
              <a:ext uri="{FF2B5EF4-FFF2-40B4-BE49-F238E27FC236}">
                <a16:creationId xmlns:a16="http://schemas.microsoft.com/office/drawing/2014/main" id="{CDE9E2CE-F1C5-3BFB-BBD6-6AF203388074}"/>
              </a:ext>
            </a:extLst>
          </p:cNvPr>
          <p:cNvSpPr txBox="1"/>
          <p:nvPr/>
        </p:nvSpPr>
        <p:spPr>
          <a:xfrm>
            <a:off x="185218" y="1409536"/>
            <a:ext cx="7569235" cy="189378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600" dirty="0">
                <a:latin typeface="Trebuchet MS" panose="020B0603020202020204" pitchFamily="3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1600" dirty="0">
              <a:latin typeface="Trebuchet MS" panose="020B0603020202020204" pitchFamily="34" charset="0"/>
              <a:cs typeface="Rozha One"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12" name="Google Shape;1230;p33">
            <a:extLst>
              <a:ext uri="{FF2B5EF4-FFF2-40B4-BE49-F238E27FC236}">
                <a16:creationId xmlns:a16="http://schemas.microsoft.com/office/drawing/2014/main" id="{95B92D69-786E-4C73-443C-92058EBAB8F3}"/>
              </a:ext>
            </a:extLst>
          </p:cNvPr>
          <p:cNvSpPr txBox="1">
            <a:spLocks noGrp="1"/>
          </p:cNvSpPr>
          <p:nvPr/>
        </p:nvSpPr>
        <p:spPr>
          <a:xfrm>
            <a:off x="258893" y="48151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3600" spc="25" dirty="0">
                <a:solidFill>
                  <a:schemeClr val="tx2"/>
                </a:solidFill>
                <a:latin typeface="Trebuchet MS" panose="020B0603020202020204" pitchFamily="34" charset="0"/>
              </a:rPr>
              <a:t>W</a:t>
            </a:r>
            <a:r>
              <a:rPr lang="en-US" sz="3600" spc="-20" dirty="0">
                <a:solidFill>
                  <a:schemeClr val="tx2"/>
                </a:solidFill>
                <a:latin typeface="Trebuchet MS" panose="020B0603020202020204" pitchFamily="34" charset="0"/>
              </a:rPr>
              <a:t>H</a:t>
            </a:r>
            <a:r>
              <a:rPr lang="en-US" sz="3600" spc="20" dirty="0">
                <a:solidFill>
                  <a:schemeClr val="tx2"/>
                </a:solidFill>
                <a:latin typeface="Trebuchet MS" panose="020B0603020202020204" pitchFamily="34" charset="0"/>
              </a:rPr>
              <a:t>O</a:t>
            </a:r>
            <a:r>
              <a:rPr lang="en-US" sz="3600" spc="-235" dirty="0">
                <a:solidFill>
                  <a:schemeClr val="tx2"/>
                </a:solidFill>
                <a:latin typeface="Trebuchet MS" panose="020B0603020202020204" pitchFamily="34" charset="0"/>
              </a:rPr>
              <a:t> </a:t>
            </a:r>
            <a:r>
              <a:rPr lang="en-US" sz="3600" spc="-10" dirty="0">
                <a:solidFill>
                  <a:schemeClr val="tx2"/>
                </a:solidFill>
                <a:latin typeface="Trebuchet MS" panose="020B0603020202020204" pitchFamily="34" charset="0"/>
              </a:rPr>
              <a:t>AR</a:t>
            </a:r>
            <a:r>
              <a:rPr lang="en-US" sz="3600" spc="15" dirty="0">
                <a:solidFill>
                  <a:schemeClr val="tx2"/>
                </a:solidFill>
                <a:latin typeface="Trebuchet MS" panose="020B0603020202020204" pitchFamily="34" charset="0"/>
              </a:rPr>
              <a:t>E</a:t>
            </a:r>
            <a:r>
              <a:rPr lang="en-US" sz="3600" spc="-35" dirty="0">
                <a:solidFill>
                  <a:schemeClr val="tx2"/>
                </a:solidFill>
                <a:latin typeface="Trebuchet MS" panose="020B0603020202020204" pitchFamily="34" charset="0"/>
              </a:rPr>
              <a:t> </a:t>
            </a:r>
            <a:r>
              <a:rPr lang="en-US" sz="3600" spc="-10" dirty="0">
                <a:solidFill>
                  <a:schemeClr val="tx2"/>
                </a:solidFill>
                <a:latin typeface="Trebuchet MS" panose="020B0603020202020204" pitchFamily="34" charset="0"/>
              </a:rPr>
              <a:t>T</a:t>
            </a:r>
            <a:r>
              <a:rPr lang="en-US" sz="3600" spc="-15" dirty="0">
                <a:solidFill>
                  <a:schemeClr val="tx2"/>
                </a:solidFill>
                <a:latin typeface="Trebuchet MS" panose="020B0603020202020204" pitchFamily="34" charset="0"/>
              </a:rPr>
              <a:t>H</a:t>
            </a:r>
            <a:r>
              <a:rPr lang="en-US" sz="3600" spc="15" dirty="0">
                <a:solidFill>
                  <a:schemeClr val="tx2"/>
                </a:solidFill>
                <a:latin typeface="Trebuchet MS" panose="020B0603020202020204" pitchFamily="34" charset="0"/>
              </a:rPr>
              <a:t>E</a:t>
            </a:r>
            <a:r>
              <a:rPr lang="en-US" sz="3600" spc="-35" dirty="0">
                <a:solidFill>
                  <a:schemeClr val="tx2"/>
                </a:solidFill>
                <a:latin typeface="Trebuchet MS" panose="020B0603020202020204" pitchFamily="34" charset="0"/>
              </a:rPr>
              <a:t> </a:t>
            </a:r>
            <a:r>
              <a:rPr lang="en-US" sz="3600" spc="-20" dirty="0">
                <a:solidFill>
                  <a:schemeClr val="tx2"/>
                </a:solidFill>
                <a:latin typeface="Trebuchet MS" panose="020B0603020202020204" pitchFamily="34" charset="0"/>
              </a:rPr>
              <a:t>E</a:t>
            </a:r>
            <a:r>
              <a:rPr lang="en-US" sz="3600" spc="30" dirty="0">
                <a:solidFill>
                  <a:schemeClr val="tx2"/>
                </a:solidFill>
                <a:latin typeface="Trebuchet MS" panose="020B0603020202020204" pitchFamily="34" charset="0"/>
              </a:rPr>
              <a:t>N</a:t>
            </a:r>
            <a:r>
              <a:rPr lang="en-US" sz="3600" spc="15" dirty="0">
                <a:solidFill>
                  <a:schemeClr val="tx2"/>
                </a:solidFill>
                <a:latin typeface="Trebuchet MS" panose="020B0603020202020204" pitchFamily="34" charset="0"/>
              </a:rPr>
              <a:t>D</a:t>
            </a:r>
            <a:r>
              <a:rPr lang="en-US" sz="3600" spc="-45" dirty="0">
                <a:solidFill>
                  <a:schemeClr val="tx2"/>
                </a:solidFill>
                <a:latin typeface="Trebuchet MS" panose="020B0603020202020204" pitchFamily="34" charset="0"/>
              </a:rPr>
              <a:t> </a:t>
            </a:r>
            <a:r>
              <a:rPr lang="en-US" sz="3600" dirty="0">
                <a:solidFill>
                  <a:schemeClr val="tx2"/>
                </a:solidFill>
                <a:latin typeface="Trebuchet MS" panose="020B0603020202020204" pitchFamily="34" charset="0"/>
              </a:rPr>
              <a:t>U</a:t>
            </a:r>
            <a:r>
              <a:rPr lang="en-US" sz="3600" spc="10" dirty="0">
                <a:solidFill>
                  <a:schemeClr val="tx2"/>
                </a:solidFill>
                <a:latin typeface="Trebuchet MS" panose="020B0603020202020204" pitchFamily="34" charset="0"/>
              </a:rPr>
              <a:t>S</a:t>
            </a:r>
            <a:r>
              <a:rPr lang="en-US" sz="3600" spc="-25" dirty="0">
                <a:solidFill>
                  <a:schemeClr val="tx2"/>
                </a:solidFill>
                <a:latin typeface="Trebuchet MS" panose="020B0603020202020204" pitchFamily="34" charset="0"/>
              </a:rPr>
              <a:t>E</a:t>
            </a:r>
            <a:r>
              <a:rPr lang="en-US" sz="3600" spc="-10" dirty="0">
                <a:solidFill>
                  <a:schemeClr val="tx2"/>
                </a:solidFill>
                <a:latin typeface="Trebuchet MS" panose="020B0603020202020204" pitchFamily="34" charset="0"/>
              </a:rPr>
              <a:t>R</a:t>
            </a:r>
            <a:r>
              <a:rPr lang="en-US" sz="3600" spc="5" dirty="0">
                <a:solidFill>
                  <a:schemeClr val="tx2"/>
                </a:solidFill>
                <a:latin typeface="Trebuchet MS" panose="020B0603020202020204" pitchFamily="34" charset="0"/>
              </a:rPr>
              <a:t>S?</a:t>
            </a:r>
            <a:endParaRPr lang="en-IN" dirty="0">
              <a:solidFill>
                <a:schemeClr val="tx2"/>
              </a:solidFill>
              <a:latin typeface="Trebuchet MS" panose="020B0603020202020204" pitchFamily="34" charset="0"/>
            </a:endParaRPr>
          </a:p>
        </p:txBody>
      </p:sp>
      <p:sp>
        <p:nvSpPr>
          <p:cNvPr id="13" name="Google Shape;1232;p33">
            <a:extLst>
              <a:ext uri="{FF2B5EF4-FFF2-40B4-BE49-F238E27FC236}">
                <a16:creationId xmlns:a16="http://schemas.microsoft.com/office/drawing/2014/main" id="{90BAAFCA-3EC4-76AE-AA47-2E141C79758B}"/>
              </a:ext>
            </a:extLst>
          </p:cNvPr>
          <p:cNvSpPr txBox="1">
            <a:spLocks noGrp="1"/>
          </p:cNvSpPr>
          <p:nvPr/>
        </p:nvSpPr>
        <p:spPr>
          <a:xfrm>
            <a:off x="228616" y="1309181"/>
            <a:ext cx="7582637" cy="13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indent="0">
              <a:lnSpc>
                <a:spcPct val="150000"/>
              </a:lnSpc>
            </a:pPr>
            <a:r>
              <a:rPr lang="en-US" sz="1600" i="0" dirty="0">
                <a:solidFill>
                  <a:srgbClr val="000000"/>
                </a:solidFill>
                <a:effectLst/>
                <a:latin typeface="Trebuchet MS" panose="020B0603020202020204" pitchFamily="3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1600" dirty="0">
              <a:latin typeface="Trebuchet MS" panose="020B0603020202020204" pitchFamily="34" charset="0"/>
              <a:cs typeface="Rozha One" panose="020B0604020202020204" charset="0"/>
            </a:endParaRPr>
          </a:p>
          <a:p>
            <a:pPr marL="0" indent="0">
              <a:lnSpc>
                <a:spcPct val="150000"/>
              </a:lnSpc>
            </a:pPr>
            <a:endParaRPr sz="1600" dirty="0">
              <a:latin typeface="Javanese Text" panose="02000000000000000000" pitchFamily="2" charset="0"/>
              <a:cs typeface="Rozha One"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16" name="Google Shape;1238;p34">
            <a:extLst>
              <a:ext uri="{FF2B5EF4-FFF2-40B4-BE49-F238E27FC236}">
                <a16:creationId xmlns:a16="http://schemas.microsoft.com/office/drawing/2014/main" id="{0A03AC7E-A1BB-8271-A9AA-D5E9CFF059C2}"/>
              </a:ext>
            </a:extLst>
          </p:cNvPr>
          <p:cNvSpPr txBox="1">
            <a:spLocks noGrp="1"/>
          </p:cNvSpPr>
          <p:nvPr/>
        </p:nvSpPr>
        <p:spPr>
          <a:xfrm>
            <a:off x="133011" y="427280"/>
            <a:ext cx="8501589" cy="542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40" dirty="0">
                <a:solidFill>
                  <a:schemeClr val="tx2"/>
                </a:solidFill>
                <a:latin typeface="Trebuchet MS" panose="020B0603020202020204" pitchFamily="34" charset="0"/>
              </a:rPr>
              <a:t>Y</a:t>
            </a:r>
            <a:r>
              <a:rPr lang="en-US" sz="2800" spc="10" dirty="0">
                <a:solidFill>
                  <a:schemeClr val="tx2"/>
                </a:solidFill>
                <a:latin typeface="Trebuchet MS" panose="020B0603020202020204" pitchFamily="34" charset="0"/>
              </a:rPr>
              <a:t>O</a:t>
            </a:r>
            <a:r>
              <a:rPr lang="en-US" sz="2800" spc="25" dirty="0">
                <a:solidFill>
                  <a:schemeClr val="tx2"/>
                </a:solidFill>
                <a:latin typeface="Trebuchet MS" panose="020B0603020202020204" pitchFamily="34" charset="0"/>
              </a:rPr>
              <a:t>U</a:t>
            </a:r>
            <a:r>
              <a:rPr lang="en-US" sz="2800" dirty="0">
                <a:solidFill>
                  <a:schemeClr val="tx2"/>
                </a:solidFill>
                <a:latin typeface="Trebuchet MS" panose="020B0603020202020204" pitchFamily="34" charset="0"/>
              </a:rPr>
              <a:t>R</a:t>
            </a:r>
            <a:r>
              <a:rPr lang="en-US" sz="2800" spc="5" dirty="0">
                <a:solidFill>
                  <a:schemeClr val="tx2"/>
                </a:solidFill>
                <a:latin typeface="Trebuchet MS" panose="020B0603020202020204" pitchFamily="34" charset="0"/>
              </a:rPr>
              <a:t> </a:t>
            </a:r>
            <a:r>
              <a:rPr lang="en-US" sz="2800" spc="25" dirty="0">
                <a:solidFill>
                  <a:schemeClr val="tx2"/>
                </a:solidFill>
                <a:latin typeface="Trebuchet MS" panose="020B0603020202020204" pitchFamily="34" charset="0"/>
              </a:rPr>
              <a:t>S</a:t>
            </a:r>
            <a:r>
              <a:rPr lang="en-US" sz="2800" spc="10" dirty="0">
                <a:solidFill>
                  <a:schemeClr val="tx2"/>
                </a:solidFill>
                <a:latin typeface="Trebuchet MS" panose="020B0603020202020204" pitchFamily="34" charset="0"/>
              </a:rPr>
              <a:t>O</a:t>
            </a:r>
            <a:r>
              <a:rPr lang="en-US" sz="2800" spc="25" dirty="0">
                <a:solidFill>
                  <a:schemeClr val="tx2"/>
                </a:solidFill>
                <a:latin typeface="Trebuchet MS" panose="020B0603020202020204" pitchFamily="34" charset="0"/>
              </a:rPr>
              <a:t>LU</a:t>
            </a:r>
            <a:r>
              <a:rPr lang="en-US" sz="2800" spc="-35" dirty="0">
                <a:solidFill>
                  <a:schemeClr val="tx2"/>
                </a:solidFill>
                <a:latin typeface="Trebuchet MS" panose="020B0603020202020204" pitchFamily="34" charset="0"/>
              </a:rPr>
              <a:t>T</a:t>
            </a:r>
            <a:r>
              <a:rPr lang="en-US" sz="2800" spc="-30" dirty="0">
                <a:solidFill>
                  <a:schemeClr val="tx2"/>
                </a:solidFill>
                <a:latin typeface="Trebuchet MS" panose="020B0603020202020204" pitchFamily="34" charset="0"/>
              </a:rPr>
              <a:t>I</a:t>
            </a:r>
            <a:r>
              <a:rPr lang="en-US" sz="2800" spc="10" dirty="0">
                <a:solidFill>
                  <a:schemeClr val="tx2"/>
                </a:solidFill>
                <a:latin typeface="Trebuchet MS" panose="020B0603020202020204" pitchFamily="34" charset="0"/>
              </a:rPr>
              <a:t>O</a:t>
            </a:r>
            <a:r>
              <a:rPr lang="en-US" sz="2800" dirty="0">
                <a:solidFill>
                  <a:schemeClr val="tx2"/>
                </a:solidFill>
                <a:latin typeface="Trebuchet MS" panose="020B0603020202020204" pitchFamily="34" charset="0"/>
              </a:rPr>
              <a:t>N</a:t>
            </a:r>
            <a:r>
              <a:rPr lang="en-US" sz="2800" spc="-345" dirty="0">
                <a:solidFill>
                  <a:schemeClr val="tx2"/>
                </a:solidFill>
                <a:latin typeface="Trebuchet MS" panose="020B0603020202020204" pitchFamily="34" charset="0"/>
              </a:rPr>
              <a:t> </a:t>
            </a:r>
            <a:r>
              <a:rPr lang="en-US" sz="2800" spc="-35" dirty="0">
                <a:solidFill>
                  <a:schemeClr val="tx2"/>
                </a:solidFill>
                <a:latin typeface="Trebuchet MS" panose="020B0603020202020204" pitchFamily="34" charset="0"/>
              </a:rPr>
              <a:t>A</a:t>
            </a:r>
            <a:r>
              <a:rPr lang="en-US" sz="2800" spc="-5" dirty="0">
                <a:solidFill>
                  <a:schemeClr val="tx2"/>
                </a:solidFill>
                <a:latin typeface="Trebuchet MS" panose="020B0603020202020204" pitchFamily="34" charset="0"/>
              </a:rPr>
              <a:t>N</a:t>
            </a:r>
            <a:r>
              <a:rPr lang="en-US" sz="2800" dirty="0">
                <a:solidFill>
                  <a:schemeClr val="tx2"/>
                </a:solidFill>
                <a:latin typeface="Trebuchet MS" panose="020B0603020202020204" pitchFamily="34" charset="0"/>
              </a:rPr>
              <a:t>D</a:t>
            </a:r>
            <a:r>
              <a:rPr lang="en-US" sz="2800" spc="35" dirty="0">
                <a:solidFill>
                  <a:schemeClr val="tx2"/>
                </a:solidFill>
                <a:latin typeface="Trebuchet MS" panose="020B0603020202020204" pitchFamily="34" charset="0"/>
              </a:rPr>
              <a:t> </a:t>
            </a:r>
            <a:r>
              <a:rPr lang="en-US" sz="2800" spc="-30" dirty="0">
                <a:solidFill>
                  <a:schemeClr val="tx2"/>
                </a:solidFill>
                <a:latin typeface="Trebuchet MS" panose="020B0603020202020204" pitchFamily="34" charset="0"/>
              </a:rPr>
              <a:t>I</a:t>
            </a:r>
            <a:r>
              <a:rPr lang="en-US" sz="2800" spc="-35" dirty="0">
                <a:solidFill>
                  <a:schemeClr val="tx2"/>
                </a:solidFill>
                <a:latin typeface="Trebuchet MS" panose="020B0603020202020204" pitchFamily="34" charset="0"/>
              </a:rPr>
              <a:t>T</a:t>
            </a:r>
            <a:r>
              <a:rPr lang="en-US" sz="2800" dirty="0">
                <a:solidFill>
                  <a:schemeClr val="tx2"/>
                </a:solidFill>
                <a:latin typeface="Trebuchet MS" panose="020B0603020202020204" pitchFamily="34" charset="0"/>
              </a:rPr>
              <a:t>S</a:t>
            </a:r>
            <a:r>
              <a:rPr lang="en-US" sz="2800" spc="60" dirty="0">
                <a:solidFill>
                  <a:schemeClr val="tx2"/>
                </a:solidFill>
                <a:latin typeface="Trebuchet MS" panose="020B0603020202020204" pitchFamily="34" charset="0"/>
              </a:rPr>
              <a:t> </a:t>
            </a:r>
            <a:r>
              <a:rPr lang="en-US" sz="2800" spc="-295" dirty="0">
                <a:solidFill>
                  <a:schemeClr val="tx2"/>
                </a:solidFill>
                <a:latin typeface="Trebuchet MS" panose="020B0603020202020204" pitchFamily="34" charset="0"/>
              </a:rPr>
              <a:t>V</a:t>
            </a:r>
            <a:r>
              <a:rPr lang="en-US" sz="2800" spc="-35" dirty="0">
                <a:solidFill>
                  <a:schemeClr val="tx2"/>
                </a:solidFill>
                <a:latin typeface="Trebuchet MS" panose="020B0603020202020204" pitchFamily="34" charset="0"/>
              </a:rPr>
              <a:t>A</a:t>
            </a:r>
            <a:r>
              <a:rPr lang="en-US" sz="2800" spc="25" dirty="0">
                <a:solidFill>
                  <a:schemeClr val="tx2"/>
                </a:solidFill>
                <a:latin typeface="Trebuchet MS" panose="020B0603020202020204" pitchFamily="34" charset="0"/>
              </a:rPr>
              <a:t>LU</a:t>
            </a:r>
            <a:r>
              <a:rPr lang="en-US" sz="2800" dirty="0">
                <a:solidFill>
                  <a:schemeClr val="tx2"/>
                </a:solidFill>
                <a:latin typeface="Trebuchet MS" panose="020B0603020202020204" pitchFamily="34" charset="0"/>
              </a:rPr>
              <a:t>E</a:t>
            </a:r>
            <a:r>
              <a:rPr lang="en-US" sz="2800" spc="-65" dirty="0">
                <a:solidFill>
                  <a:schemeClr val="tx2"/>
                </a:solidFill>
                <a:latin typeface="Trebuchet MS" panose="020B0603020202020204" pitchFamily="34" charset="0"/>
              </a:rPr>
              <a:t> </a:t>
            </a:r>
            <a:r>
              <a:rPr lang="en-US" sz="2800" spc="-15" dirty="0">
                <a:solidFill>
                  <a:schemeClr val="tx2"/>
                </a:solidFill>
                <a:latin typeface="Trebuchet MS" panose="020B0603020202020204" pitchFamily="34" charset="0"/>
              </a:rPr>
              <a:t>P</a:t>
            </a:r>
            <a:r>
              <a:rPr lang="en-US" sz="2800" spc="-30" dirty="0">
                <a:solidFill>
                  <a:schemeClr val="tx2"/>
                </a:solidFill>
                <a:latin typeface="Trebuchet MS" panose="020B0603020202020204" pitchFamily="34" charset="0"/>
              </a:rPr>
              <a:t>R</a:t>
            </a:r>
            <a:r>
              <a:rPr lang="en-US" sz="2800" spc="10" dirty="0">
                <a:solidFill>
                  <a:schemeClr val="tx2"/>
                </a:solidFill>
                <a:latin typeface="Trebuchet MS" panose="020B0603020202020204" pitchFamily="34" charset="0"/>
              </a:rPr>
              <a:t>O</a:t>
            </a:r>
            <a:r>
              <a:rPr lang="en-US" sz="2800" spc="-15" dirty="0">
                <a:solidFill>
                  <a:schemeClr val="tx2"/>
                </a:solidFill>
                <a:latin typeface="Trebuchet MS" panose="020B0603020202020204" pitchFamily="34" charset="0"/>
              </a:rPr>
              <a:t>P</a:t>
            </a:r>
            <a:r>
              <a:rPr lang="en-US" sz="2800" spc="10" dirty="0">
                <a:solidFill>
                  <a:schemeClr val="tx2"/>
                </a:solidFill>
                <a:latin typeface="Trebuchet MS" panose="020B0603020202020204" pitchFamily="34" charset="0"/>
              </a:rPr>
              <a:t>O</a:t>
            </a:r>
            <a:r>
              <a:rPr lang="en-US" sz="2800" spc="25" dirty="0">
                <a:solidFill>
                  <a:schemeClr val="tx2"/>
                </a:solidFill>
                <a:latin typeface="Trebuchet MS" panose="020B0603020202020204" pitchFamily="34" charset="0"/>
              </a:rPr>
              <a:t>S</a:t>
            </a:r>
            <a:r>
              <a:rPr lang="en-US" sz="2800" spc="-30" dirty="0">
                <a:solidFill>
                  <a:schemeClr val="tx2"/>
                </a:solidFill>
                <a:latin typeface="Trebuchet MS" panose="020B0603020202020204" pitchFamily="34" charset="0"/>
              </a:rPr>
              <a:t>I</a:t>
            </a:r>
            <a:r>
              <a:rPr lang="en-US" sz="2800" spc="-35" dirty="0">
                <a:solidFill>
                  <a:schemeClr val="tx2"/>
                </a:solidFill>
                <a:latin typeface="Trebuchet MS" panose="020B0603020202020204" pitchFamily="34" charset="0"/>
              </a:rPr>
              <a:t>T</a:t>
            </a:r>
            <a:r>
              <a:rPr lang="en-US" sz="2800" spc="-30" dirty="0">
                <a:solidFill>
                  <a:schemeClr val="tx2"/>
                </a:solidFill>
                <a:latin typeface="Trebuchet MS" panose="020B0603020202020204" pitchFamily="34" charset="0"/>
              </a:rPr>
              <a:t>I</a:t>
            </a:r>
            <a:r>
              <a:rPr lang="en-US" sz="2800" spc="10" dirty="0">
                <a:solidFill>
                  <a:schemeClr val="tx2"/>
                </a:solidFill>
                <a:latin typeface="Trebuchet MS" panose="020B0603020202020204" pitchFamily="34" charset="0"/>
              </a:rPr>
              <a:t>O</a:t>
            </a:r>
            <a:r>
              <a:rPr lang="en-US" sz="2800" dirty="0">
                <a:solidFill>
                  <a:schemeClr val="tx2"/>
                </a:solidFill>
                <a:latin typeface="Trebuchet MS" panose="020B0603020202020204" pitchFamily="34" charset="0"/>
              </a:rPr>
              <a:t>N</a:t>
            </a:r>
            <a:endParaRPr sz="2800" dirty="0">
              <a:solidFill>
                <a:schemeClr val="tx2"/>
              </a:solidFill>
              <a:latin typeface="Trebuchet MS" panose="020B0603020202020204" pitchFamily="34" charset="0"/>
            </a:endParaRPr>
          </a:p>
        </p:txBody>
      </p:sp>
      <p:sp>
        <p:nvSpPr>
          <p:cNvPr id="17" name="Google Shape;1241;p34">
            <a:extLst>
              <a:ext uri="{FF2B5EF4-FFF2-40B4-BE49-F238E27FC236}">
                <a16:creationId xmlns:a16="http://schemas.microsoft.com/office/drawing/2014/main" id="{2A916B6F-6C98-7B09-A51F-BDD9E7B06ADD}"/>
              </a:ext>
            </a:extLst>
          </p:cNvPr>
          <p:cNvSpPr txBox="1">
            <a:spLocks noGrp="1"/>
          </p:cNvSpPr>
          <p:nvPr/>
        </p:nvSpPr>
        <p:spPr>
          <a:xfrm>
            <a:off x="888300" y="2978098"/>
            <a:ext cx="7257984" cy="18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lvl="0" indent="0" algn="ctr" rtl="0">
              <a:lnSpc>
                <a:spcPct val="150000"/>
              </a:lnSpc>
              <a:spcBef>
                <a:spcPts val="0"/>
              </a:spcBef>
              <a:spcAft>
                <a:spcPts val="0"/>
              </a:spcAft>
              <a:buNone/>
            </a:pPr>
            <a:r>
              <a:rPr lang="en-US" sz="1600" dirty="0">
                <a:latin typeface="Trebuchet MS" panose="020B0603020202020204" pitchFamily="3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sz="1600" dirty="0">
              <a:latin typeface="Trebuchet MS" panose="020B0603020202020204" pitchFamily="34" charset="0"/>
              <a:cs typeface="Rozha One" panose="020B0604020202020204" charset="0"/>
            </a:endParaRPr>
          </a:p>
        </p:txBody>
      </p:sp>
      <p:pic>
        <p:nvPicPr>
          <p:cNvPr id="4" name="Picture 3">
            <a:extLst>
              <a:ext uri="{FF2B5EF4-FFF2-40B4-BE49-F238E27FC236}">
                <a16:creationId xmlns:a16="http://schemas.microsoft.com/office/drawing/2014/main" id="{38B97984-46AA-1A9C-7A63-288F3CFEFF76}"/>
              </a:ext>
            </a:extLst>
          </p:cNvPr>
          <p:cNvPicPr>
            <a:picLocks noChangeAspect="1"/>
          </p:cNvPicPr>
          <p:nvPr/>
        </p:nvPicPr>
        <p:blipFill>
          <a:blip r:embed="rId3"/>
          <a:stretch>
            <a:fillRect/>
          </a:stretch>
        </p:blipFill>
        <p:spPr>
          <a:xfrm>
            <a:off x="133011" y="969542"/>
            <a:ext cx="2297723" cy="1945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20" name="Google Shape;1250;p35">
            <a:extLst>
              <a:ext uri="{FF2B5EF4-FFF2-40B4-BE49-F238E27FC236}">
                <a16:creationId xmlns:a16="http://schemas.microsoft.com/office/drawing/2014/main" id="{36A527CD-2090-E346-C7A3-4CFCF9AF8B73}"/>
              </a:ext>
            </a:extLst>
          </p:cNvPr>
          <p:cNvSpPr txBox="1">
            <a:spLocks noGrp="1"/>
          </p:cNvSpPr>
          <p:nvPr/>
        </p:nvSpPr>
        <p:spPr>
          <a:xfrm>
            <a:off x="227631" y="18920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15" dirty="0">
                <a:solidFill>
                  <a:schemeClr val="tx2"/>
                </a:solidFill>
                <a:latin typeface="Trebuchet MS" panose="020B0603020202020204" pitchFamily="34" charset="0"/>
              </a:rPr>
              <a:t>THE</a:t>
            </a:r>
            <a:r>
              <a:rPr lang="en-US" sz="2800" spc="20" dirty="0">
                <a:solidFill>
                  <a:schemeClr val="tx2"/>
                </a:solidFill>
                <a:latin typeface="Trebuchet MS" panose="020B0603020202020204" pitchFamily="34" charset="0"/>
              </a:rPr>
              <a:t> </a:t>
            </a:r>
            <a:r>
              <a:rPr lang="en-US" sz="2800" spc="10" dirty="0">
                <a:solidFill>
                  <a:schemeClr val="tx2"/>
                </a:solidFill>
                <a:latin typeface="Trebuchet MS" panose="020B0603020202020204" pitchFamily="34" charset="0"/>
              </a:rPr>
              <a:t>WOW</a:t>
            </a:r>
            <a:r>
              <a:rPr lang="en-US" sz="2800" spc="85" dirty="0">
                <a:solidFill>
                  <a:schemeClr val="tx2"/>
                </a:solidFill>
                <a:latin typeface="Trebuchet MS" panose="020B0603020202020204" pitchFamily="34" charset="0"/>
              </a:rPr>
              <a:t> </a:t>
            </a:r>
            <a:r>
              <a:rPr lang="en-US" sz="2800" spc="10" dirty="0">
                <a:solidFill>
                  <a:schemeClr val="tx2"/>
                </a:solidFill>
                <a:latin typeface="Trebuchet MS" panose="020B0603020202020204" pitchFamily="34" charset="0"/>
              </a:rPr>
              <a:t>IN</a:t>
            </a:r>
            <a:r>
              <a:rPr lang="en-US" sz="2800" spc="-5" dirty="0">
                <a:solidFill>
                  <a:schemeClr val="tx2"/>
                </a:solidFill>
                <a:latin typeface="Trebuchet MS" panose="020B0603020202020204" pitchFamily="34" charset="0"/>
              </a:rPr>
              <a:t> </a:t>
            </a:r>
            <a:r>
              <a:rPr lang="en-US" sz="2800" spc="15" dirty="0">
                <a:solidFill>
                  <a:schemeClr val="tx2"/>
                </a:solidFill>
                <a:latin typeface="Trebuchet MS" panose="020B0603020202020204" pitchFamily="34" charset="0"/>
              </a:rPr>
              <a:t>YOUR</a:t>
            </a:r>
            <a:r>
              <a:rPr lang="en-US" sz="2800" spc="-10" dirty="0">
                <a:solidFill>
                  <a:schemeClr val="tx2"/>
                </a:solidFill>
                <a:latin typeface="Trebuchet MS" panose="020B0603020202020204" pitchFamily="34" charset="0"/>
              </a:rPr>
              <a:t> </a:t>
            </a:r>
            <a:r>
              <a:rPr lang="en-US" sz="2800" spc="20" dirty="0">
                <a:solidFill>
                  <a:schemeClr val="tx2"/>
                </a:solidFill>
                <a:latin typeface="Trebuchet MS" panose="020B0603020202020204" pitchFamily="34" charset="0"/>
              </a:rPr>
              <a:t>SOLUTION</a:t>
            </a:r>
            <a:endParaRPr sz="2800" dirty="0">
              <a:solidFill>
                <a:schemeClr val="tx2"/>
              </a:solidFill>
              <a:latin typeface="Trebuchet MS" panose="020B0603020202020204" pitchFamily="34" charset="0"/>
            </a:endParaRPr>
          </a:p>
        </p:txBody>
      </p:sp>
      <p:sp>
        <p:nvSpPr>
          <p:cNvPr id="21" name="Rectangle 20">
            <a:extLst>
              <a:ext uri="{FF2B5EF4-FFF2-40B4-BE49-F238E27FC236}">
                <a16:creationId xmlns:a16="http://schemas.microsoft.com/office/drawing/2014/main" id="{5D5E2311-5F13-0C17-6080-F40FB837AE74}"/>
              </a:ext>
            </a:extLst>
          </p:cNvPr>
          <p:cNvSpPr>
            <a:spLocks noGrp="1" noChangeArrowheads="1"/>
          </p:cNvSpPr>
          <p:nvPr/>
        </p:nvSpPr>
        <p:spPr bwMode="auto">
          <a:xfrm>
            <a:off x="227631" y="800947"/>
            <a:ext cx="732304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chemeClr val="tx1"/>
                </a:solidFill>
                <a:effectLst/>
                <a:latin typeface="Trebuchet MS" panose="020B0603020202020204" pitchFamily="34" charset="0"/>
                <a:ea typeface="Cascadia Code" panose="020B0609020000020004" pitchFamily="49" charset="0"/>
                <a:cs typeface="Cascadia Code" panose="020B0609020000020004" pitchFamily="49" charset="0"/>
              </a:rPr>
              <a:t>Effortless Transformation</a:t>
            </a:r>
            <a:r>
              <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rPr>
              <a:t>:</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rPr>
              <a:t>Cutting-Edge Analysis Tools:</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rPr>
              <a:t>Seamless Integration:</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Directly import analyzed data into PowerPoint for streamlined presentation creation.</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chemeClr val="tx1"/>
                </a:solidFill>
                <a:effectLst/>
                <a:latin typeface="Trebuchet MS" panose="020B0603020202020204" pitchFamily="34" charset="0"/>
                <a:cs typeface="Rozha One" panose="020B0604020202020204" charset="0"/>
              </a:rPr>
              <a:t>Boost Productivity:</a:t>
            </a:r>
            <a:r>
              <a:rPr kumimoji="0" lang="en-US" altLang="en-US" sz="1600" i="0" u="none" strike="noStrike" cap="none" normalizeH="0" baseline="0" dirty="0">
                <a:ln>
                  <a:noFill/>
                </a:ln>
                <a:solidFill>
                  <a:schemeClr val="tx1"/>
                </a:solidFill>
                <a:effectLst/>
                <a:latin typeface="Trebuchet MS" panose="020B0603020202020204" pitchFamily="34" charset="0"/>
                <a:cs typeface="Rozha One" panose="020B0604020202020204" charset="0"/>
              </a:rPr>
              <a:t> Say goodbye to tedious data collection and hello to efficient workflow optimization.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28" name="Google Shape;1262;p36">
            <a:extLst>
              <a:ext uri="{FF2B5EF4-FFF2-40B4-BE49-F238E27FC236}">
                <a16:creationId xmlns:a16="http://schemas.microsoft.com/office/drawing/2014/main" id="{DFBD0CB5-7731-7CF5-0643-7988C49A00CA}"/>
              </a:ext>
            </a:extLst>
          </p:cNvPr>
          <p:cNvSpPr txBox="1">
            <a:spLocks noGrp="1"/>
          </p:cNvSpPr>
          <p:nvPr/>
        </p:nvSpPr>
        <p:spPr>
          <a:xfrm>
            <a:off x="267236" y="28100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 dirty="0">
                <a:latin typeface="Javanese Text" panose="02000000000000000000" pitchFamily="2" charset="0"/>
              </a:rPr>
              <a:t>MODELLING</a:t>
            </a:r>
            <a:endParaRPr dirty="0">
              <a:latin typeface="Javanese Text" panose="02000000000000000000" pitchFamily="2" charset="0"/>
            </a:endParaRPr>
          </a:p>
        </p:txBody>
      </p:sp>
      <p:sp>
        <p:nvSpPr>
          <p:cNvPr id="29" name="Google Shape;1269;p36">
            <a:extLst>
              <a:ext uri="{FF2B5EF4-FFF2-40B4-BE49-F238E27FC236}">
                <a16:creationId xmlns:a16="http://schemas.microsoft.com/office/drawing/2014/main" id="{81375A6F-8991-4A86-F410-6260C3AD5781}"/>
              </a:ext>
            </a:extLst>
          </p:cNvPr>
          <p:cNvSpPr txBox="1">
            <a:spLocks noGrp="1"/>
          </p:cNvSpPr>
          <p:nvPr/>
        </p:nvSpPr>
        <p:spPr>
          <a:xfrm>
            <a:off x="267236" y="853708"/>
            <a:ext cx="3706226" cy="444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1pPr>
            <a:lvl2pPr marL="914400" marR="0" lvl="1"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2pPr>
            <a:lvl3pPr marL="1371600" marR="0" lvl="2"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3pPr>
            <a:lvl4pPr marL="1828800" marR="0" lvl="3"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4pPr>
            <a:lvl5pPr marL="2286000" marR="0" lvl="4"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5pPr>
            <a:lvl6pPr marL="2743200" marR="0" lvl="5"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6pPr>
            <a:lvl7pPr marL="3200400" marR="0" lvl="6"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7pPr>
            <a:lvl8pPr marL="3657600" marR="0" lvl="7"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8pPr>
            <a:lvl9pPr marL="4114800" marR="0" lvl="8"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9pPr>
          </a:lstStyle>
          <a:p>
            <a:r>
              <a:rPr lang="en-US" sz="1800" b="1" dirty="0">
                <a:latin typeface="Trebuchet MS" panose="020B0603020202020204" pitchFamily="34" charset="0"/>
                <a:cs typeface="Rozha One" panose="020B0604020202020204" charset="0"/>
              </a:rPr>
              <a:t>Architecture Overview:</a:t>
            </a:r>
          </a:p>
        </p:txBody>
      </p:sp>
      <p:sp>
        <p:nvSpPr>
          <p:cNvPr id="30" name="Google Shape;1270;p36">
            <a:extLst>
              <a:ext uri="{FF2B5EF4-FFF2-40B4-BE49-F238E27FC236}">
                <a16:creationId xmlns:a16="http://schemas.microsoft.com/office/drawing/2014/main" id="{AB169BA1-A58E-CAD7-2C56-C6570D3BA78A}"/>
              </a:ext>
            </a:extLst>
          </p:cNvPr>
          <p:cNvSpPr txBox="1">
            <a:spLocks noGrp="1"/>
          </p:cNvSpPr>
          <p:nvPr/>
        </p:nvSpPr>
        <p:spPr>
          <a:xfrm>
            <a:off x="413008" y="1190354"/>
            <a:ext cx="8317983" cy="116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nSpc>
                <a:spcPct val="150000"/>
              </a:lnSpc>
            </a:pPr>
            <a:r>
              <a:rPr lang="en-US" sz="2000" b="1" dirty="0">
                <a:latin typeface="Trebuchet MS" panose="020B0603020202020204" pitchFamily="34" charset="0"/>
                <a:cs typeface="Rozha One" panose="020B0604020202020204" charset="0"/>
              </a:rPr>
              <a:t>Modular Design:</a:t>
            </a:r>
            <a:r>
              <a:rPr lang="en-US" sz="2000" dirty="0">
                <a:latin typeface="Trebuchet MS" panose="020B0603020202020204" pitchFamily="34" charset="0"/>
                <a:cs typeface="Rozha One" panose="020B0604020202020204" charset="0"/>
              </a:rPr>
              <a:t> The keylogger code is structured into modular functions for better    readability and maintenance.</a:t>
            </a:r>
          </a:p>
          <a:p>
            <a:pPr>
              <a:lnSpc>
                <a:spcPct val="150000"/>
              </a:lnSpc>
            </a:pPr>
            <a:r>
              <a:rPr lang="en-US" sz="2000" b="1" dirty="0">
                <a:latin typeface="Trebuchet MS" panose="020B0603020202020204" pitchFamily="34" charset="0"/>
                <a:cs typeface="Rozha One" panose="020B0604020202020204" charset="0"/>
              </a:rPr>
              <a:t>Event Handling:</a:t>
            </a:r>
            <a:r>
              <a:rPr lang="en-US" sz="2000" dirty="0">
                <a:latin typeface="Trebuchet MS" panose="020B0603020202020204" pitchFamily="34" charset="0"/>
                <a:cs typeface="Rozha One" panose="020B0604020202020204" charset="0"/>
              </a:rPr>
              <a:t> Utilizes the </a:t>
            </a:r>
            <a:r>
              <a:rPr lang="en-US" sz="2000" dirty="0" err="1">
                <a:latin typeface="Trebuchet MS" panose="020B0603020202020204" pitchFamily="34" charset="0"/>
                <a:cs typeface="Rozha One" panose="020B0604020202020204" charset="0"/>
              </a:rPr>
              <a:t>pynput</a:t>
            </a:r>
            <a:r>
              <a:rPr lang="en-US" sz="2000" dirty="0">
                <a:latin typeface="Trebuchet MS" panose="020B0603020202020204" pitchFamily="34" charset="0"/>
                <a:cs typeface="Rozha One" panose="020B0604020202020204" charset="0"/>
              </a:rPr>
              <a:t> library to capture and handle keyboard events.</a:t>
            </a:r>
          </a:p>
          <a:p>
            <a:pPr>
              <a:lnSpc>
                <a:spcPct val="150000"/>
              </a:lnSpc>
            </a:pPr>
            <a:r>
              <a:rPr lang="en-US" sz="2000" b="1" dirty="0">
                <a:latin typeface="Trebuchet MS" panose="020B0603020202020204" pitchFamily="34" charset="0"/>
                <a:cs typeface="Rozha One" panose="020B0604020202020204" charset="0"/>
              </a:rPr>
              <a:t>Data Logging:</a:t>
            </a:r>
            <a:r>
              <a:rPr lang="en-US" sz="2000" dirty="0">
                <a:latin typeface="Trebuchet MS" panose="020B0603020202020204" pitchFamily="34" charset="0"/>
                <a:cs typeface="Rozha One" panose="020B0604020202020204" charset="0"/>
              </a:rPr>
              <a:t> Implements functions to log captured data into text and JSON files.</a:t>
            </a:r>
            <a:endParaRPr lang="en-IN" sz="2000" dirty="0">
              <a:latin typeface="Trebuchet MS" panose="020B0603020202020204" pitchFamily="34" charset="0"/>
              <a:cs typeface="Rozha One" panose="020B0604020202020204" charset="0"/>
            </a:endParaRPr>
          </a:p>
          <a:p>
            <a:pPr marL="0" lvl="0" indent="0" algn="l" rtl="0">
              <a:lnSpc>
                <a:spcPct val="150000"/>
              </a:lnSpc>
              <a:spcBef>
                <a:spcPts val="0"/>
              </a:spcBef>
              <a:spcAft>
                <a:spcPts val="0"/>
              </a:spcAft>
              <a:buNone/>
            </a:pPr>
            <a:endParaRPr sz="1600" dirty="0">
              <a:latin typeface="Javanese Text" panose="02000000000000000000" pitchFamily="2" charset="0"/>
              <a:cs typeface="Rozha One" panose="020B0604020202020204" charset="0"/>
            </a:endParaRP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0556A79-904A-434C-A7B6-9BCA40C8E1A4}" vid="{62B6F865-0805-4697-A278-8697F4D885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62</TotalTime>
  <Words>754</Words>
  <Application>Microsoft Office PowerPoint</Application>
  <PresentationFormat>On-screen Show (16:9)</PresentationFormat>
  <Paragraphs>74</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Trebuchet MS</vt:lpstr>
      <vt:lpstr>Nunito Light</vt:lpstr>
      <vt:lpstr>Arial</vt:lpstr>
      <vt:lpstr>Calibri</vt:lpstr>
      <vt:lpstr>Javanese Text</vt:lpstr>
      <vt:lpstr>Josefin Sans</vt:lpstr>
      <vt:lpstr>Anaheim</vt:lpstr>
      <vt:lpstr>Open Sans</vt:lpstr>
      <vt:lpstr>Raleway Medium</vt:lpstr>
      <vt:lpstr>Wingdings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LALITHA LARSHITHA</cp:lastModifiedBy>
  <cp:revision>5</cp:revision>
  <dcterms:modified xsi:type="dcterms:W3CDTF">2024-06-18T08:21:35Z</dcterms:modified>
</cp:coreProperties>
</file>