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0" r:id="rId9"/>
    <p:sldId id="263" r:id="rId10"/>
    <p:sldId id="262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97ECE-0C6D-4FFC-B0F2-42A5B28CDE37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840A80-3CD9-4A76-AE9C-C9B8D3634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A*</a:t>
          </a:r>
          <a:endParaRPr lang="en-US"/>
        </a:p>
      </dgm:t>
    </dgm:pt>
    <dgm:pt modelId="{B105053E-7FAA-4693-A5CE-30E93DA9ABCC}" type="parTrans" cxnId="{033E47C3-F0E6-41A3-A368-7212EEFC1437}">
      <dgm:prSet/>
      <dgm:spPr/>
      <dgm:t>
        <a:bodyPr/>
        <a:lstStyle/>
        <a:p>
          <a:endParaRPr lang="en-US"/>
        </a:p>
      </dgm:t>
    </dgm:pt>
    <dgm:pt modelId="{A562A308-0983-4729-AC59-EA8EB6898C29}" type="sibTrans" cxnId="{033E47C3-F0E6-41A3-A368-7212EEFC1437}">
      <dgm:prSet/>
      <dgm:spPr/>
      <dgm:t>
        <a:bodyPr/>
        <a:lstStyle/>
        <a:p>
          <a:endParaRPr lang="en-US"/>
        </a:p>
      </dgm:t>
    </dgm:pt>
    <dgm:pt modelId="{A62DB46C-7921-41C3-A115-FA1E59752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both path cost (g) and estimated distance (h) to goal.</a:t>
          </a:r>
        </a:p>
      </dgm:t>
    </dgm:pt>
    <dgm:pt modelId="{3E5C6FA6-5FC7-480F-9036-2696D071FC4B}" type="parTrans" cxnId="{E23CE568-AA41-4FA8-B91B-54D26170FE61}">
      <dgm:prSet/>
      <dgm:spPr/>
      <dgm:t>
        <a:bodyPr/>
        <a:lstStyle/>
        <a:p>
          <a:endParaRPr lang="en-US"/>
        </a:p>
      </dgm:t>
    </dgm:pt>
    <dgm:pt modelId="{0F6054CC-8D49-421A-A10B-447BEAB04971}" type="sibTrans" cxnId="{E23CE568-AA41-4FA8-B91B-54D26170FE61}">
      <dgm:prSet/>
      <dgm:spPr/>
      <dgm:t>
        <a:bodyPr/>
        <a:lstStyle/>
        <a:p>
          <a:endParaRPr lang="en-US"/>
        </a:p>
      </dgm:t>
    </dgm:pt>
    <dgm:pt modelId="{194CE8B2-9706-4C9A-932D-679FD8E506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and efficient when the heuristic is admissible (does not overestimate).</a:t>
          </a:r>
        </a:p>
      </dgm:t>
    </dgm:pt>
    <dgm:pt modelId="{1F8AAA82-A9CB-4213-83C1-AE23796AB56E}" type="parTrans" cxnId="{A135FA66-6E16-4A86-AA74-514A063785F0}">
      <dgm:prSet/>
      <dgm:spPr/>
      <dgm:t>
        <a:bodyPr/>
        <a:lstStyle/>
        <a:p>
          <a:endParaRPr lang="en-US"/>
        </a:p>
      </dgm:t>
    </dgm:pt>
    <dgm:pt modelId="{C39CAA20-6FAF-4A73-9E33-41D47FCD6E93}" type="sibTrans" cxnId="{A135FA66-6E16-4A86-AA74-514A063785F0}">
      <dgm:prSet/>
      <dgm:spPr/>
      <dgm:t>
        <a:bodyPr/>
        <a:lstStyle/>
        <a:p>
          <a:endParaRPr lang="en-US"/>
        </a:p>
      </dgm:t>
    </dgm:pt>
    <dgm:pt modelId="{6D983B51-7620-4726-9C66-022BD0669A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Dijkstra’s Algorithm</a:t>
          </a:r>
          <a:endParaRPr lang="en-US"/>
        </a:p>
      </dgm:t>
    </dgm:pt>
    <dgm:pt modelId="{1F73109C-25FB-4A31-8DB9-334BFB6028AB}" type="parTrans" cxnId="{9BF774DF-0BEC-4C22-9A21-ABB01CE288C7}">
      <dgm:prSet/>
      <dgm:spPr/>
      <dgm:t>
        <a:bodyPr/>
        <a:lstStyle/>
        <a:p>
          <a:endParaRPr lang="en-US"/>
        </a:p>
      </dgm:t>
    </dgm:pt>
    <dgm:pt modelId="{1163E50E-00C7-4DD1-8AE2-35AB6D6A3BB2}" type="sibTrans" cxnId="{9BF774DF-0BEC-4C22-9A21-ABB01CE288C7}">
      <dgm:prSet/>
      <dgm:spPr/>
      <dgm:t>
        <a:bodyPr/>
        <a:lstStyle/>
        <a:p>
          <a:endParaRPr lang="en-US"/>
        </a:p>
      </dgm:t>
    </dgm:pt>
    <dgm:pt modelId="{F1F91519-E4A4-4C0A-BE31-8BB79155D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Similar to A* but uses no heuristic (h = 0).</a:t>
          </a:r>
        </a:p>
      </dgm:t>
    </dgm:pt>
    <dgm:pt modelId="{96E2F5D4-98FF-4B98-BE7E-029F7A25ED9B}" type="parTrans" cxnId="{0306761D-D91D-4C16-B42B-DB161641CEF7}">
      <dgm:prSet/>
      <dgm:spPr/>
      <dgm:t>
        <a:bodyPr/>
        <a:lstStyle/>
        <a:p>
          <a:endParaRPr lang="en-US"/>
        </a:p>
      </dgm:t>
    </dgm:pt>
    <dgm:pt modelId="{C231372B-2858-4281-89D5-FA7C8B76F08A}" type="sibTrans" cxnId="{0306761D-D91D-4C16-B42B-DB161641CEF7}">
      <dgm:prSet/>
      <dgm:spPr/>
      <dgm:t>
        <a:bodyPr/>
        <a:lstStyle/>
        <a:p>
          <a:endParaRPr lang="en-US"/>
        </a:p>
      </dgm:t>
    </dgm:pt>
    <dgm:pt modelId="{30445741-E11A-442D-A6C1-E7CF178DA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Guarantees shortest paths but explores more nodes than A*.</a:t>
          </a:r>
        </a:p>
      </dgm:t>
    </dgm:pt>
    <dgm:pt modelId="{C542179F-9C3B-4FA5-B751-FBC7C50682BC}" type="parTrans" cxnId="{4A6651D8-063E-4EAC-9E0A-FE50549E05CA}">
      <dgm:prSet/>
      <dgm:spPr/>
      <dgm:t>
        <a:bodyPr/>
        <a:lstStyle/>
        <a:p>
          <a:endParaRPr lang="en-US"/>
        </a:p>
      </dgm:t>
    </dgm:pt>
    <dgm:pt modelId="{DC4DF13E-1405-49EE-A7C9-C5AF68852534}" type="sibTrans" cxnId="{4A6651D8-063E-4EAC-9E0A-FE50549E05CA}">
      <dgm:prSet/>
      <dgm:spPr/>
      <dgm:t>
        <a:bodyPr/>
        <a:lstStyle/>
        <a:p>
          <a:endParaRPr lang="en-US"/>
        </a:p>
      </dgm:t>
    </dgm:pt>
    <dgm:pt modelId="{2EA946A0-0410-449F-9911-4916B1863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IDDFS </a:t>
          </a:r>
          <a:endParaRPr lang="en-US" dirty="0"/>
        </a:p>
      </dgm:t>
    </dgm:pt>
    <dgm:pt modelId="{C893D2D6-D416-4040-A428-E50E8896402E}" type="parTrans" cxnId="{F60A5D6E-E832-4169-8BA0-5DC0A52D618E}">
      <dgm:prSet/>
      <dgm:spPr/>
      <dgm:t>
        <a:bodyPr/>
        <a:lstStyle/>
        <a:p>
          <a:endParaRPr lang="en-US"/>
        </a:p>
      </dgm:t>
    </dgm:pt>
    <dgm:pt modelId="{D87611DE-228E-4431-B389-B152AFF3ABA0}" type="sibTrans" cxnId="{F60A5D6E-E832-4169-8BA0-5DC0A52D618E}">
      <dgm:prSet/>
      <dgm:spPr/>
      <dgm:t>
        <a:bodyPr/>
        <a:lstStyle/>
        <a:p>
          <a:endParaRPr lang="en-US"/>
        </a:p>
      </dgm:t>
    </dgm:pt>
    <dgm:pt modelId="{2AC28875-E76D-48E5-BDC2-85AA01AF1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Combines low memory usage of DFS with the completeness of BFS.</a:t>
          </a:r>
        </a:p>
      </dgm:t>
    </dgm:pt>
    <dgm:pt modelId="{0D16B6B1-672B-4457-9D26-C4738B05C684}" type="parTrans" cxnId="{29DBC28C-F8FF-4EF4-A025-4B9BF5D14123}">
      <dgm:prSet/>
      <dgm:spPr/>
      <dgm:t>
        <a:bodyPr/>
        <a:lstStyle/>
        <a:p>
          <a:endParaRPr lang="en-US"/>
        </a:p>
      </dgm:t>
    </dgm:pt>
    <dgm:pt modelId="{651A8D8B-2179-4AEC-A823-BBDC83746B70}" type="sibTrans" cxnId="{29DBC28C-F8FF-4EF4-A025-4B9BF5D14123}">
      <dgm:prSet/>
      <dgm:spPr/>
      <dgm:t>
        <a:bodyPr/>
        <a:lstStyle/>
        <a:p>
          <a:endParaRPr lang="en-US"/>
        </a:p>
      </dgm:t>
    </dgm:pt>
    <dgm:pt modelId="{D17251E9-21A0-4A49-8FAE-FC7AEA8282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Repeatedly revisits nodes, which increases execution time.</a:t>
          </a:r>
        </a:p>
      </dgm:t>
    </dgm:pt>
    <dgm:pt modelId="{0B1DEC7C-DB08-416A-952F-FF0B481F10FA}" type="parTrans" cxnId="{E2086DAB-011C-4F94-BB6C-BC6ECE1228DD}">
      <dgm:prSet/>
      <dgm:spPr/>
      <dgm:t>
        <a:bodyPr/>
        <a:lstStyle/>
        <a:p>
          <a:endParaRPr lang="en-US"/>
        </a:p>
      </dgm:t>
    </dgm:pt>
    <dgm:pt modelId="{531DCE3B-E048-4EA3-B278-8227E9D6AB6C}" type="sibTrans" cxnId="{E2086DAB-011C-4F94-BB6C-BC6ECE1228DD}">
      <dgm:prSet/>
      <dgm:spPr/>
      <dgm:t>
        <a:bodyPr/>
        <a:lstStyle/>
        <a:p>
          <a:endParaRPr lang="en-US"/>
        </a:p>
      </dgm:t>
    </dgm:pt>
    <dgm:pt modelId="{26D72976-E708-4219-9BB5-33B6A10075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Beam Search</a:t>
          </a:r>
          <a:endParaRPr lang="en-US"/>
        </a:p>
      </dgm:t>
    </dgm:pt>
    <dgm:pt modelId="{50FEF5DC-ED6B-4BB1-94CE-3BB7696D63A5}" type="parTrans" cxnId="{7D511169-5FCE-4E18-BEE9-2AD9D89EFC6E}">
      <dgm:prSet/>
      <dgm:spPr/>
      <dgm:t>
        <a:bodyPr/>
        <a:lstStyle/>
        <a:p>
          <a:endParaRPr lang="en-US"/>
        </a:p>
      </dgm:t>
    </dgm:pt>
    <dgm:pt modelId="{D1C0D53C-80D2-42DF-A6EB-40132D71F040}" type="sibTrans" cxnId="{7D511169-5FCE-4E18-BEE9-2AD9D89EFC6E}">
      <dgm:prSet/>
      <dgm:spPr/>
      <dgm:t>
        <a:bodyPr/>
        <a:lstStyle/>
        <a:p>
          <a:endParaRPr lang="en-US"/>
        </a:p>
      </dgm:t>
    </dgm:pt>
    <dgm:pt modelId="{191A9AE6-73D1-4ADF-BF9A-CE5CB87360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Expands only the best k nodes at each depth level.</a:t>
          </a:r>
        </a:p>
      </dgm:t>
    </dgm:pt>
    <dgm:pt modelId="{975EA66A-D263-4258-B0C4-A7A9E513C95E}" type="parTrans" cxnId="{E8B3D8D0-DC06-4E05-8A72-459951B986C9}">
      <dgm:prSet/>
      <dgm:spPr/>
      <dgm:t>
        <a:bodyPr/>
        <a:lstStyle/>
        <a:p>
          <a:endParaRPr lang="en-US"/>
        </a:p>
      </dgm:t>
    </dgm:pt>
    <dgm:pt modelId="{0F4C128D-C8A1-4A66-B303-892B54A3834F}" type="sibTrans" cxnId="{E8B3D8D0-DC06-4E05-8A72-459951B986C9}">
      <dgm:prSet/>
      <dgm:spPr/>
      <dgm:t>
        <a:bodyPr/>
        <a:lstStyle/>
        <a:p>
          <a:endParaRPr lang="en-US"/>
        </a:p>
      </dgm:t>
    </dgm:pt>
    <dgm:pt modelId="{084F9EE5-33B1-4167-919E-415844A3E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Faster, but not guaranteed to find a path; may miss optimal solutions.</a:t>
          </a:r>
        </a:p>
      </dgm:t>
    </dgm:pt>
    <dgm:pt modelId="{ACD3825A-E9B0-4C97-8ADB-9EAA1D32B81C}" type="parTrans" cxnId="{A6075958-F9A5-49C1-AEBB-90367083F647}">
      <dgm:prSet/>
      <dgm:spPr/>
      <dgm:t>
        <a:bodyPr/>
        <a:lstStyle/>
        <a:p>
          <a:endParaRPr lang="en-US"/>
        </a:p>
      </dgm:t>
    </dgm:pt>
    <dgm:pt modelId="{DCA37F46-2A32-4F29-8F77-C9A81499E63E}" type="sibTrans" cxnId="{A6075958-F9A5-49C1-AEBB-90367083F647}">
      <dgm:prSet/>
      <dgm:spPr/>
      <dgm:t>
        <a:bodyPr/>
        <a:lstStyle/>
        <a:p>
          <a:endParaRPr lang="en-US"/>
        </a:p>
      </dgm:t>
    </dgm:pt>
    <dgm:pt modelId="{5BB3ABE6-3A91-4957-95F5-962EED6B2F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Hill Climbing</a:t>
          </a:r>
          <a:endParaRPr lang="en-US"/>
        </a:p>
      </dgm:t>
    </dgm:pt>
    <dgm:pt modelId="{3E007636-32C1-4EA3-87C8-A2FFCA6DF313}" type="parTrans" cxnId="{97AC4C3B-B7DE-4E06-A230-26B4BF39CACD}">
      <dgm:prSet/>
      <dgm:spPr/>
      <dgm:t>
        <a:bodyPr/>
        <a:lstStyle/>
        <a:p>
          <a:endParaRPr lang="en-US"/>
        </a:p>
      </dgm:t>
    </dgm:pt>
    <dgm:pt modelId="{DACBD248-D3E5-46E8-8F1A-78C4FFCBC131}" type="sibTrans" cxnId="{97AC4C3B-B7DE-4E06-A230-26B4BF39CACD}">
      <dgm:prSet/>
      <dgm:spPr/>
      <dgm:t>
        <a:bodyPr/>
        <a:lstStyle/>
        <a:p>
          <a:endParaRPr lang="en-US"/>
        </a:p>
      </dgm:t>
    </dgm:pt>
    <dgm:pt modelId="{32A8436C-D41A-418F-938F-158429A5E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Greedy approach: always chooses the neighbor closest to the goal.</a:t>
          </a:r>
        </a:p>
      </dgm:t>
    </dgm:pt>
    <dgm:pt modelId="{2BC78798-4D09-497D-A3BF-F45650F7D389}" type="parTrans" cxnId="{A2D93972-E18F-403B-A8A4-FC9C118D14E5}">
      <dgm:prSet/>
      <dgm:spPr/>
      <dgm:t>
        <a:bodyPr/>
        <a:lstStyle/>
        <a:p>
          <a:endParaRPr lang="en-US"/>
        </a:p>
      </dgm:t>
    </dgm:pt>
    <dgm:pt modelId="{1543B7B2-D464-4543-9426-55D54F285F29}" type="sibTrans" cxnId="{A2D93972-E18F-403B-A8A4-FC9C118D14E5}">
      <dgm:prSet/>
      <dgm:spPr/>
      <dgm:t>
        <a:bodyPr/>
        <a:lstStyle/>
        <a:p>
          <a:endParaRPr lang="en-US"/>
        </a:p>
      </dgm:t>
    </dgm:pt>
    <dgm:pt modelId="{4830F91E-2120-406A-965F-63533E4D58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Very fast, but prone to getting stuck in local minima.</a:t>
          </a:r>
        </a:p>
      </dgm:t>
    </dgm:pt>
    <dgm:pt modelId="{95017749-1FA6-4306-A5A0-337AC0AE0D6B}" type="parTrans" cxnId="{292F3221-B8A0-4343-A18B-CCEFF7ACFE30}">
      <dgm:prSet/>
      <dgm:spPr/>
      <dgm:t>
        <a:bodyPr/>
        <a:lstStyle/>
        <a:p>
          <a:endParaRPr lang="en-US"/>
        </a:p>
      </dgm:t>
    </dgm:pt>
    <dgm:pt modelId="{9BA3B42F-E391-41A3-BDA7-51E6895A92F3}" type="sibTrans" cxnId="{292F3221-B8A0-4343-A18B-CCEFF7ACFE30}">
      <dgm:prSet/>
      <dgm:spPr/>
      <dgm:t>
        <a:bodyPr/>
        <a:lstStyle/>
        <a:p>
          <a:endParaRPr lang="en-US"/>
        </a:p>
      </dgm:t>
    </dgm:pt>
    <dgm:pt modelId="{0DE8677E-55D9-4640-A4C5-DEBC3CA86995}" type="pres">
      <dgm:prSet presAssocID="{F5297ECE-0C6D-4FFC-B0F2-42A5B28CDE37}" presName="Name0" presStyleCnt="0">
        <dgm:presLayoutVars>
          <dgm:dir/>
          <dgm:animLvl val="lvl"/>
          <dgm:resizeHandles val="exact"/>
        </dgm:presLayoutVars>
      </dgm:prSet>
      <dgm:spPr/>
    </dgm:pt>
    <dgm:pt modelId="{E66D196E-8FEE-4FB4-BBFB-66E54EF23F47}" type="pres">
      <dgm:prSet presAssocID="{0D840A80-3CD9-4A76-AE9C-C9B8D36344DC}" presName="linNode" presStyleCnt="0"/>
      <dgm:spPr/>
    </dgm:pt>
    <dgm:pt modelId="{1085495C-13BA-42E3-A3DC-ABB350B4AEEB}" type="pres">
      <dgm:prSet presAssocID="{0D840A80-3CD9-4A76-AE9C-C9B8D36344D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7E4CC11-44A9-469E-A446-5FC143CDC7F9}" type="pres">
      <dgm:prSet presAssocID="{0D840A80-3CD9-4A76-AE9C-C9B8D36344DC}" presName="descendantText" presStyleLbl="alignAccFollowNode1" presStyleIdx="0" presStyleCnt="5">
        <dgm:presLayoutVars>
          <dgm:bulletEnabled val="1"/>
        </dgm:presLayoutVars>
      </dgm:prSet>
      <dgm:spPr/>
    </dgm:pt>
    <dgm:pt modelId="{38D3CCB8-E944-4B7C-B7E9-25ECA986B0EE}" type="pres">
      <dgm:prSet presAssocID="{A562A308-0983-4729-AC59-EA8EB6898C29}" presName="sp" presStyleCnt="0"/>
      <dgm:spPr/>
    </dgm:pt>
    <dgm:pt modelId="{5BD463E1-C1AB-4E4D-A8F9-13F82F0B320E}" type="pres">
      <dgm:prSet presAssocID="{6D983B51-7620-4726-9C66-022BD0669A1B}" presName="linNode" presStyleCnt="0"/>
      <dgm:spPr/>
    </dgm:pt>
    <dgm:pt modelId="{FDC13433-21C2-48C3-B295-15E58B5B5FEB}" type="pres">
      <dgm:prSet presAssocID="{6D983B51-7620-4726-9C66-022BD0669A1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625932D-2D87-4B4D-B042-4943B1F28C41}" type="pres">
      <dgm:prSet presAssocID="{6D983B51-7620-4726-9C66-022BD0669A1B}" presName="descendantText" presStyleLbl="alignAccFollowNode1" presStyleIdx="1" presStyleCnt="5">
        <dgm:presLayoutVars>
          <dgm:bulletEnabled val="1"/>
        </dgm:presLayoutVars>
      </dgm:prSet>
      <dgm:spPr/>
    </dgm:pt>
    <dgm:pt modelId="{B9CFEC2D-BC50-458D-BCF7-4B32B703A613}" type="pres">
      <dgm:prSet presAssocID="{1163E50E-00C7-4DD1-8AE2-35AB6D6A3BB2}" presName="sp" presStyleCnt="0"/>
      <dgm:spPr/>
    </dgm:pt>
    <dgm:pt modelId="{632E978A-BCD3-4717-90E1-8727F3424276}" type="pres">
      <dgm:prSet presAssocID="{2EA946A0-0410-449F-9911-4916B186377C}" presName="linNode" presStyleCnt="0"/>
      <dgm:spPr/>
    </dgm:pt>
    <dgm:pt modelId="{71383741-DB91-41BE-8F44-1E87BDD3DA00}" type="pres">
      <dgm:prSet presAssocID="{2EA946A0-0410-449F-9911-4916B186377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81209DF-72EB-4B52-AE2E-79BC5C84D027}" type="pres">
      <dgm:prSet presAssocID="{2EA946A0-0410-449F-9911-4916B186377C}" presName="descendantText" presStyleLbl="alignAccFollowNode1" presStyleIdx="2" presStyleCnt="5">
        <dgm:presLayoutVars>
          <dgm:bulletEnabled val="1"/>
        </dgm:presLayoutVars>
      </dgm:prSet>
      <dgm:spPr/>
    </dgm:pt>
    <dgm:pt modelId="{FAAFABD6-7CD1-4984-9D50-56C06A58E3E5}" type="pres">
      <dgm:prSet presAssocID="{D87611DE-228E-4431-B389-B152AFF3ABA0}" presName="sp" presStyleCnt="0"/>
      <dgm:spPr/>
    </dgm:pt>
    <dgm:pt modelId="{BD9DC426-862F-4853-B27D-FEC4062CA034}" type="pres">
      <dgm:prSet presAssocID="{26D72976-E708-4219-9BB5-33B6A10075F3}" presName="linNode" presStyleCnt="0"/>
      <dgm:spPr/>
    </dgm:pt>
    <dgm:pt modelId="{B2E78768-7EF2-42FF-8FD8-C8DD38785212}" type="pres">
      <dgm:prSet presAssocID="{26D72976-E708-4219-9BB5-33B6A10075F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C69DC63-0535-444D-B0B3-916380706283}" type="pres">
      <dgm:prSet presAssocID="{26D72976-E708-4219-9BB5-33B6A10075F3}" presName="descendantText" presStyleLbl="alignAccFollowNode1" presStyleIdx="3" presStyleCnt="5">
        <dgm:presLayoutVars>
          <dgm:bulletEnabled val="1"/>
        </dgm:presLayoutVars>
      </dgm:prSet>
      <dgm:spPr/>
    </dgm:pt>
    <dgm:pt modelId="{40CCB228-0CA3-47F9-91AE-F8C35F8D3D8E}" type="pres">
      <dgm:prSet presAssocID="{D1C0D53C-80D2-42DF-A6EB-40132D71F040}" presName="sp" presStyleCnt="0"/>
      <dgm:spPr/>
    </dgm:pt>
    <dgm:pt modelId="{EB522D14-A7BE-46C9-B514-ECAB5AA6D42C}" type="pres">
      <dgm:prSet presAssocID="{5BB3ABE6-3A91-4957-95F5-962EED6B2F30}" presName="linNode" presStyleCnt="0"/>
      <dgm:spPr/>
    </dgm:pt>
    <dgm:pt modelId="{F0BD7E5B-B3A3-4F5D-9063-3B6AA7464D57}" type="pres">
      <dgm:prSet presAssocID="{5BB3ABE6-3A91-4957-95F5-962EED6B2F3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4255844-C132-4F0F-A01E-62B62BFE1858}" type="pres">
      <dgm:prSet presAssocID="{5BB3ABE6-3A91-4957-95F5-962EED6B2F3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FA55C06-ED4F-43E1-B6E4-D6257A10347F}" type="presOf" srcId="{F5297ECE-0C6D-4FFC-B0F2-42A5B28CDE37}" destId="{0DE8677E-55D9-4640-A4C5-DEBC3CA86995}" srcOrd="0" destOrd="0" presId="urn:microsoft.com/office/officeart/2005/8/layout/vList5"/>
    <dgm:cxn modelId="{714D480C-09BB-40EE-8936-665C4008DE84}" type="presOf" srcId="{191A9AE6-73D1-4ADF-BF9A-CE5CB873601F}" destId="{2C69DC63-0535-444D-B0B3-916380706283}" srcOrd="0" destOrd="0" presId="urn:microsoft.com/office/officeart/2005/8/layout/vList5"/>
    <dgm:cxn modelId="{C003FB0F-7171-4480-9BED-207CD9AE3332}" type="presOf" srcId="{5BB3ABE6-3A91-4957-95F5-962EED6B2F30}" destId="{F0BD7E5B-B3A3-4F5D-9063-3B6AA7464D57}" srcOrd="0" destOrd="0" presId="urn:microsoft.com/office/officeart/2005/8/layout/vList5"/>
    <dgm:cxn modelId="{8CD3D315-FFF9-4294-97CA-DA7E761B93B6}" type="presOf" srcId="{194CE8B2-9706-4C9A-932D-679FD8E50689}" destId="{67E4CC11-44A9-469E-A446-5FC143CDC7F9}" srcOrd="0" destOrd="1" presId="urn:microsoft.com/office/officeart/2005/8/layout/vList5"/>
    <dgm:cxn modelId="{0306761D-D91D-4C16-B42B-DB161641CEF7}" srcId="{6D983B51-7620-4726-9C66-022BD0669A1B}" destId="{F1F91519-E4A4-4C0A-BE31-8BB79155D372}" srcOrd="0" destOrd="0" parTransId="{96E2F5D4-98FF-4B98-BE7E-029F7A25ED9B}" sibTransId="{C231372B-2858-4281-89D5-FA7C8B76F08A}"/>
    <dgm:cxn modelId="{292F3221-B8A0-4343-A18B-CCEFF7ACFE30}" srcId="{5BB3ABE6-3A91-4957-95F5-962EED6B2F30}" destId="{4830F91E-2120-406A-965F-63533E4D58A4}" srcOrd="1" destOrd="0" parTransId="{95017749-1FA6-4306-A5A0-337AC0AE0D6B}" sibTransId="{9BA3B42F-E391-41A3-BDA7-51E6895A92F3}"/>
    <dgm:cxn modelId="{C818512F-C3C0-4A02-8853-43F09375D869}" type="presOf" srcId="{084F9EE5-33B1-4167-919E-415844A3EF84}" destId="{2C69DC63-0535-444D-B0B3-916380706283}" srcOrd="0" destOrd="1" presId="urn:microsoft.com/office/officeart/2005/8/layout/vList5"/>
    <dgm:cxn modelId="{97AC4C3B-B7DE-4E06-A230-26B4BF39CACD}" srcId="{F5297ECE-0C6D-4FFC-B0F2-42A5B28CDE37}" destId="{5BB3ABE6-3A91-4957-95F5-962EED6B2F30}" srcOrd="4" destOrd="0" parTransId="{3E007636-32C1-4EA3-87C8-A2FFCA6DF313}" sibTransId="{DACBD248-D3E5-46E8-8F1A-78C4FFCBC131}"/>
    <dgm:cxn modelId="{3BD5C05C-53D3-4A37-A72A-CB2A20471293}" type="presOf" srcId="{30445741-E11A-442D-A6C1-E7CF178DAC12}" destId="{6625932D-2D87-4B4D-B042-4943B1F28C41}" srcOrd="0" destOrd="1" presId="urn:microsoft.com/office/officeart/2005/8/layout/vList5"/>
    <dgm:cxn modelId="{3078E65E-8A37-42DC-AA3F-FE99A4C586E8}" type="presOf" srcId="{4830F91E-2120-406A-965F-63533E4D58A4}" destId="{A4255844-C132-4F0F-A01E-62B62BFE1858}" srcOrd="0" destOrd="1" presId="urn:microsoft.com/office/officeart/2005/8/layout/vList5"/>
    <dgm:cxn modelId="{5453BA65-61BE-494C-B0B7-376C85043B81}" type="presOf" srcId="{2EA946A0-0410-449F-9911-4916B186377C}" destId="{71383741-DB91-41BE-8F44-1E87BDD3DA00}" srcOrd="0" destOrd="0" presId="urn:microsoft.com/office/officeart/2005/8/layout/vList5"/>
    <dgm:cxn modelId="{A135FA66-6E16-4A86-AA74-514A063785F0}" srcId="{0D840A80-3CD9-4A76-AE9C-C9B8D36344DC}" destId="{194CE8B2-9706-4C9A-932D-679FD8E50689}" srcOrd="1" destOrd="0" parTransId="{1F8AAA82-A9CB-4213-83C1-AE23796AB56E}" sibTransId="{C39CAA20-6FAF-4A73-9E33-41D47FCD6E93}"/>
    <dgm:cxn modelId="{E23CE568-AA41-4FA8-B91B-54D26170FE61}" srcId="{0D840A80-3CD9-4A76-AE9C-C9B8D36344DC}" destId="{A62DB46C-7921-41C3-A115-FA1E59752961}" srcOrd="0" destOrd="0" parTransId="{3E5C6FA6-5FC7-480F-9036-2696D071FC4B}" sibTransId="{0F6054CC-8D49-421A-A10B-447BEAB04971}"/>
    <dgm:cxn modelId="{7D511169-5FCE-4E18-BEE9-2AD9D89EFC6E}" srcId="{F5297ECE-0C6D-4FFC-B0F2-42A5B28CDE37}" destId="{26D72976-E708-4219-9BB5-33B6A10075F3}" srcOrd="3" destOrd="0" parTransId="{50FEF5DC-ED6B-4BB1-94CE-3BB7696D63A5}" sibTransId="{D1C0D53C-80D2-42DF-A6EB-40132D71F040}"/>
    <dgm:cxn modelId="{F60A5D6E-E832-4169-8BA0-5DC0A52D618E}" srcId="{F5297ECE-0C6D-4FFC-B0F2-42A5B28CDE37}" destId="{2EA946A0-0410-449F-9911-4916B186377C}" srcOrd="2" destOrd="0" parTransId="{C893D2D6-D416-4040-A428-E50E8896402E}" sibTransId="{D87611DE-228E-4431-B389-B152AFF3ABA0}"/>
    <dgm:cxn modelId="{A2D93972-E18F-403B-A8A4-FC9C118D14E5}" srcId="{5BB3ABE6-3A91-4957-95F5-962EED6B2F30}" destId="{32A8436C-D41A-418F-938F-158429A5E3BB}" srcOrd="0" destOrd="0" parTransId="{2BC78798-4D09-497D-A3BF-F45650F7D389}" sibTransId="{1543B7B2-D464-4543-9426-55D54F285F29}"/>
    <dgm:cxn modelId="{CB75E476-FF24-4B06-B866-ECFDA83095FF}" type="presOf" srcId="{D17251E9-21A0-4A49-8FAE-FC7AEA8282F2}" destId="{F81209DF-72EB-4B52-AE2E-79BC5C84D027}" srcOrd="0" destOrd="1" presId="urn:microsoft.com/office/officeart/2005/8/layout/vList5"/>
    <dgm:cxn modelId="{A6075958-F9A5-49C1-AEBB-90367083F647}" srcId="{26D72976-E708-4219-9BB5-33B6A10075F3}" destId="{084F9EE5-33B1-4167-919E-415844A3EF84}" srcOrd="1" destOrd="0" parTransId="{ACD3825A-E9B0-4C97-8ADB-9EAA1D32B81C}" sibTransId="{DCA37F46-2A32-4F29-8F77-C9A81499E63E}"/>
    <dgm:cxn modelId="{29DBC28C-F8FF-4EF4-A025-4B9BF5D14123}" srcId="{2EA946A0-0410-449F-9911-4916B186377C}" destId="{2AC28875-E76D-48E5-BDC2-85AA01AF1E88}" srcOrd="0" destOrd="0" parTransId="{0D16B6B1-672B-4457-9D26-C4738B05C684}" sibTransId="{651A8D8B-2179-4AEC-A823-BBDC83746B70}"/>
    <dgm:cxn modelId="{5EAAB18F-D28C-4234-92D1-7936C34095A9}" type="presOf" srcId="{32A8436C-D41A-418F-938F-158429A5E3BB}" destId="{A4255844-C132-4F0F-A01E-62B62BFE1858}" srcOrd="0" destOrd="0" presId="urn:microsoft.com/office/officeart/2005/8/layout/vList5"/>
    <dgm:cxn modelId="{3FDC31A3-86AD-4CCC-B4C6-27E2F5112433}" type="presOf" srcId="{6D983B51-7620-4726-9C66-022BD0669A1B}" destId="{FDC13433-21C2-48C3-B295-15E58B5B5FEB}" srcOrd="0" destOrd="0" presId="urn:microsoft.com/office/officeart/2005/8/layout/vList5"/>
    <dgm:cxn modelId="{E2086DAB-011C-4F94-BB6C-BC6ECE1228DD}" srcId="{2EA946A0-0410-449F-9911-4916B186377C}" destId="{D17251E9-21A0-4A49-8FAE-FC7AEA8282F2}" srcOrd="1" destOrd="0" parTransId="{0B1DEC7C-DB08-416A-952F-FF0B481F10FA}" sibTransId="{531DCE3B-E048-4EA3-B278-8227E9D6AB6C}"/>
    <dgm:cxn modelId="{95E8A1B4-9EA7-4F3F-B3E6-28DA69FD8841}" type="presOf" srcId="{2AC28875-E76D-48E5-BDC2-85AA01AF1E88}" destId="{F81209DF-72EB-4B52-AE2E-79BC5C84D027}" srcOrd="0" destOrd="0" presId="urn:microsoft.com/office/officeart/2005/8/layout/vList5"/>
    <dgm:cxn modelId="{033E47C3-F0E6-41A3-A368-7212EEFC1437}" srcId="{F5297ECE-0C6D-4FFC-B0F2-42A5B28CDE37}" destId="{0D840A80-3CD9-4A76-AE9C-C9B8D36344DC}" srcOrd="0" destOrd="0" parTransId="{B105053E-7FAA-4693-A5CE-30E93DA9ABCC}" sibTransId="{A562A308-0983-4729-AC59-EA8EB6898C29}"/>
    <dgm:cxn modelId="{D8A0BAC4-B397-41F1-A01C-E3EF48E8E6B4}" type="presOf" srcId="{0D840A80-3CD9-4A76-AE9C-C9B8D36344DC}" destId="{1085495C-13BA-42E3-A3DC-ABB350B4AEEB}" srcOrd="0" destOrd="0" presId="urn:microsoft.com/office/officeart/2005/8/layout/vList5"/>
    <dgm:cxn modelId="{E8B3D8D0-DC06-4E05-8A72-459951B986C9}" srcId="{26D72976-E708-4219-9BB5-33B6A10075F3}" destId="{191A9AE6-73D1-4ADF-BF9A-CE5CB873601F}" srcOrd="0" destOrd="0" parTransId="{975EA66A-D263-4258-B0C4-A7A9E513C95E}" sibTransId="{0F4C128D-C8A1-4A66-B303-892B54A3834F}"/>
    <dgm:cxn modelId="{83FE27D2-288E-4B23-BFBF-61AAA931E98C}" type="presOf" srcId="{F1F91519-E4A4-4C0A-BE31-8BB79155D372}" destId="{6625932D-2D87-4B4D-B042-4943B1F28C41}" srcOrd="0" destOrd="0" presId="urn:microsoft.com/office/officeart/2005/8/layout/vList5"/>
    <dgm:cxn modelId="{4A6651D8-063E-4EAC-9E0A-FE50549E05CA}" srcId="{6D983B51-7620-4726-9C66-022BD0669A1B}" destId="{30445741-E11A-442D-A6C1-E7CF178DAC12}" srcOrd="1" destOrd="0" parTransId="{C542179F-9C3B-4FA5-B751-FBC7C50682BC}" sibTransId="{DC4DF13E-1405-49EE-A7C9-C5AF68852534}"/>
    <dgm:cxn modelId="{9BF774DF-0BEC-4C22-9A21-ABB01CE288C7}" srcId="{F5297ECE-0C6D-4FFC-B0F2-42A5B28CDE37}" destId="{6D983B51-7620-4726-9C66-022BD0669A1B}" srcOrd="1" destOrd="0" parTransId="{1F73109C-25FB-4A31-8DB9-334BFB6028AB}" sibTransId="{1163E50E-00C7-4DD1-8AE2-35AB6D6A3BB2}"/>
    <dgm:cxn modelId="{08B141E9-FBA8-4585-B8C1-6DD4BA410329}" type="presOf" srcId="{A62DB46C-7921-41C3-A115-FA1E59752961}" destId="{67E4CC11-44A9-469E-A446-5FC143CDC7F9}" srcOrd="0" destOrd="0" presId="urn:microsoft.com/office/officeart/2005/8/layout/vList5"/>
    <dgm:cxn modelId="{6128CEFC-6B1F-4928-89F0-F085FC825029}" type="presOf" srcId="{26D72976-E708-4219-9BB5-33B6A10075F3}" destId="{B2E78768-7EF2-42FF-8FD8-C8DD38785212}" srcOrd="0" destOrd="0" presId="urn:microsoft.com/office/officeart/2005/8/layout/vList5"/>
    <dgm:cxn modelId="{37A98298-F741-4B14-8DCD-E909182C050E}" type="presParOf" srcId="{0DE8677E-55D9-4640-A4C5-DEBC3CA86995}" destId="{E66D196E-8FEE-4FB4-BBFB-66E54EF23F47}" srcOrd="0" destOrd="0" presId="urn:microsoft.com/office/officeart/2005/8/layout/vList5"/>
    <dgm:cxn modelId="{600D22EE-0870-45DD-A870-3340AB68CB16}" type="presParOf" srcId="{E66D196E-8FEE-4FB4-BBFB-66E54EF23F47}" destId="{1085495C-13BA-42E3-A3DC-ABB350B4AEEB}" srcOrd="0" destOrd="0" presId="urn:microsoft.com/office/officeart/2005/8/layout/vList5"/>
    <dgm:cxn modelId="{72A1570F-62D6-410A-A113-83A5970FD475}" type="presParOf" srcId="{E66D196E-8FEE-4FB4-BBFB-66E54EF23F47}" destId="{67E4CC11-44A9-469E-A446-5FC143CDC7F9}" srcOrd="1" destOrd="0" presId="urn:microsoft.com/office/officeart/2005/8/layout/vList5"/>
    <dgm:cxn modelId="{9B4BB4C9-5AFE-463E-ACB0-7CC83E3EC479}" type="presParOf" srcId="{0DE8677E-55D9-4640-A4C5-DEBC3CA86995}" destId="{38D3CCB8-E944-4B7C-B7E9-25ECA986B0EE}" srcOrd="1" destOrd="0" presId="urn:microsoft.com/office/officeart/2005/8/layout/vList5"/>
    <dgm:cxn modelId="{733DFE78-48DD-4FF8-8365-4AB46673E578}" type="presParOf" srcId="{0DE8677E-55D9-4640-A4C5-DEBC3CA86995}" destId="{5BD463E1-C1AB-4E4D-A8F9-13F82F0B320E}" srcOrd="2" destOrd="0" presId="urn:microsoft.com/office/officeart/2005/8/layout/vList5"/>
    <dgm:cxn modelId="{E4389FE5-8D84-4222-9C3E-2A8DB73B87F8}" type="presParOf" srcId="{5BD463E1-C1AB-4E4D-A8F9-13F82F0B320E}" destId="{FDC13433-21C2-48C3-B295-15E58B5B5FEB}" srcOrd="0" destOrd="0" presId="urn:microsoft.com/office/officeart/2005/8/layout/vList5"/>
    <dgm:cxn modelId="{8AE18D3D-ADB3-4AA1-8A10-5C407B5348DD}" type="presParOf" srcId="{5BD463E1-C1AB-4E4D-A8F9-13F82F0B320E}" destId="{6625932D-2D87-4B4D-B042-4943B1F28C41}" srcOrd="1" destOrd="0" presId="urn:microsoft.com/office/officeart/2005/8/layout/vList5"/>
    <dgm:cxn modelId="{16B6A3E7-7A10-4A5D-A295-1ACED76DD2FD}" type="presParOf" srcId="{0DE8677E-55D9-4640-A4C5-DEBC3CA86995}" destId="{B9CFEC2D-BC50-458D-BCF7-4B32B703A613}" srcOrd="3" destOrd="0" presId="urn:microsoft.com/office/officeart/2005/8/layout/vList5"/>
    <dgm:cxn modelId="{C2BCD465-EA59-4EC7-A28B-0E714EAB82E6}" type="presParOf" srcId="{0DE8677E-55D9-4640-A4C5-DEBC3CA86995}" destId="{632E978A-BCD3-4717-90E1-8727F3424276}" srcOrd="4" destOrd="0" presId="urn:microsoft.com/office/officeart/2005/8/layout/vList5"/>
    <dgm:cxn modelId="{A315ABDB-8457-4AEB-862E-DB0A6C6DA9EE}" type="presParOf" srcId="{632E978A-BCD3-4717-90E1-8727F3424276}" destId="{71383741-DB91-41BE-8F44-1E87BDD3DA00}" srcOrd="0" destOrd="0" presId="urn:microsoft.com/office/officeart/2005/8/layout/vList5"/>
    <dgm:cxn modelId="{2D3EA2CF-1467-4C23-8D8E-826EC97A9D2D}" type="presParOf" srcId="{632E978A-BCD3-4717-90E1-8727F3424276}" destId="{F81209DF-72EB-4B52-AE2E-79BC5C84D027}" srcOrd="1" destOrd="0" presId="urn:microsoft.com/office/officeart/2005/8/layout/vList5"/>
    <dgm:cxn modelId="{71E30DBF-5D4C-4664-89E6-794951A06266}" type="presParOf" srcId="{0DE8677E-55D9-4640-A4C5-DEBC3CA86995}" destId="{FAAFABD6-7CD1-4984-9D50-56C06A58E3E5}" srcOrd="5" destOrd="0" presId="urn:microsoft.com/office/officeart/2005/8/layout/vList5"/>
    <dgm:cxn modelId="{5486830F-2567-470E-898F-E0B961ECE463}" type="presParOf" srcId="{0DE8677E-55D9-4640-A4C5-DEBC3CA86995}" destId="{BD9DC426-862F-4853-B27D-FEC4062CA034}" srcOrd="6" destOrd="0" presId="urn:microsoft.com/office/officeart/2005/8/layout/vList5"/>
    <dgm:cxn modelId="{18BB49DA-25F6-4A7F-8B1B-920D48450992}" type="presParOf" srcId="{BD9DC426-862F-4853-B27D-FEC4062CA034}" destId="{B2E78768-7EF2-42FF-8FD8-C8DD38785212}" srcOrd="0" destOrd="0" presId="urn:microsoft.com/office/officeart/2005/8/layout/vList5"/>
    <dgm:cxn modelId="{6B5A4F23-14BE-41BE-8CD9-0AC7FE36772A}" type="presParOf" srcId="{BD9DC426-862F-4853-B27D-FEC4062CA034}" destId="{2C69DC63-0535-444D-B0B3-916380706283}" srcOrd="1" destOrd="0" presId="urn:microsoft.com/office/officeart/2005/8/layout/vList5"/>
    <dgm:cxn modelId="{CD78F8F0-37D8-4425-9446-B9569ED869F4}" type="presParOf" srcId="{0DE8677E-55D9-4640-A4C5-DEBC3CA86995}" destId="{40CCB228-0CA3-47F9-91AE-F8C35F8D3D8E}" srcOrd="7" destOrd="0" presId="urn:microsoft.com/office/officeart/2005/8/layout/vList5"/>
    <dgm:cxn modelId="{AD9628F6-492C-4170-90AE-E72109781D18}" type="presParOf" srcId="{0DE8677E-55D9-4640-A4C5-DEBC3CA86995}" destId="{EB522D14-A7BE-46C9-B514-ECAB5AA6D42C}" srcOrd="8" destOrd="0" presId="urn:microsoft.com/office/officeart/2005/8/layout/vList5"/>
    <dgm:cxn modelId="{BFF08E43-2CA8-407E-92D8-429C7001CCD0}" type="presParOf" srcId="{EB522D14-A7BE-46C9-B514-ECAB5AA6D42C}" destId="{F0BD7E5B-B3A3-4F5D-9063-3B6AA7464D57}" srcOrd="0" destOrd="0" presId="urn:microsoft.com/office/officeart/2005/8/layout/vList5"/>
    <dgm:cxn modelId="{A7070E2E-EB0D-44B4-A433-4B215ED39296}" type="presParOf" srcId="{EB522D14-A7BE-46C9-B514-ECAB5AA6D42C}" destId="{A4255844-C132-4F0F-A01E-62B62BFE185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E833A-9604-42ED-B5F6-A666CD0925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D2D8BB-D4E9-4348-82C4-73B51AAED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A*</a:t>
          </a:r>
          <a:br>
            <a:rPr lang="en-US"/>
          </a:br>
          <a:r>
            <a:rPr lang="en-US"/>
            <a:t>Most consistent performer; excels in both speed and path quality.</a:t>
          </a:r>
        </a:p>
      </dgm:t>
    </dgm:pt>
    <dgm:pt modelId="{46FF7106-3BEC-4560-9B7D-1D2C4734EA43}" type="parTrans" cxnId="{7F2DCAA8-4472-4226-9FE9-825857D1858C}">
      <dgm:prSet/>
      <dgm:spPr/>
      <dgm:t>
        <a:bodyPr/>
        <a:lstStyle/>
        <a:p>
          <a:endParaRPr lang="en-US"/>
        </a:p>
      </dgm:t>
    </dgm:pt>
    <dgm:pt modelId="{CF292643-B885-4BA7-B092-DA53C742CEEB}" type="sibTrans" cxnId="{7F2DCAA8-4472-4226-9FE9-825857D1858C}">
      <dgm:prSet/>
      <dgm:spPr/>
      <dgm:t>
        <a:bodyPr/>
        <a:lstStyle/>
        <a:p>
          <a:endParaRPr lang="en-US"/>
        </a:p>
      </dgm:t>
    </dgm:pt>
    <dgm:pt modelId="{10E9CF57-D2D9-4471-AA04-B80BF0FF0D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Dijkstra</a:t>
          </a:r>
          <a:br>
            <a:rPr lang="en-US"/>
          </a:br>
          <a:r>
            <a:rPr lang="en-US"/>
            <a:t>Reliable and accurate, but slower due to no heuristic.</a:t>
          </a:r>
        </a:p>
      </dgm:t>
    </dgm:pt>
    <dgm:pt modelId="{368701F8-5037-447C-9B0F-36AAC9DC8260}" type="parTrans" cxnId="{066AA3AA-CBA2-4C52-8B2D-61687195BCE5}">
      <dgm:prSet/>
      <dgm:spPr/>
      <dgm:t>
        <a:bodyPr/>
        <a:lstStyle/>
        <a:p>
          <a:endParaRPr lang="en-US"/>
        </a:p>
      </dgm:t>
    </dgm:pt>
    <dgm:pt modelId="{A7A4B922-C2FD-4719-917D-07C9D0D26E9C}" type="sibTrans" cxnId="{066AA3AA-CBA2-4C52-8B2D-61687195BCE5}">
      <dgm:prSet/>
      <dgm:spPr/>
      <dgm:t>
        <a:bodyPr/>
        <a:lstStyle/>
        <a:p>
          <a:endParaRPr lang="en-US"/>
        </a:p>
      </dgm:t>
    </dgm:pt>
    <dgm:pt modelId="{9D22F309-03B3-42DA-AB5B-892D002133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Beam Search</a:t>
          </a:r>
          <a:br>
            <a:rPr lang="en-US"/>
          </a:br>
          <a:r>
            <a:rPr lang="en-US"/>
            <a:t>Faster than exhaustive methods but sometimes sacrifices path quality.</a:t>
          </a:r>
        </a:p>
      </dgm:t>
    </dgm:pt>
    <dgm:pt modelId="{DD6C2A81-9DCE-482D-9E35-5B1396BAF251}" type="parTrans" cxnId="{4819165C-942B-4F9A-860B-E6C6E02DEB57}">
      <dgm:prSet/>
      <dgm:spPr/>
      <dgm:t>
        <a:bodyPr/>
        <a:lstStyle/>
        <a:p>
          <a:endParaRPr lang="en-US"/>
        </a:p>
      </dgm:t>
    </dgm:pt>
    <dgm:pt modelId="{64125CB0-8006-46F8-B534-AFBCE601ECE2}" type="sibTrans" cxnId="{4819165C-942B-4F9A-860B-E6C6E02DEB57}">
      <dgm:prSet/>
      <dgm:spPr/>
      <dgm:t>
        <a:bodyPr/>
        <a:lstStyle/>
        <a:p>
          <a:endParaRPr lang="en-US"/>
        </a:p>
      </dgm:t>
    </dgm:pt>
    <dgm:pt modelId="{3B7C5BC2-38D2-4403-A7D6-FBCBA4698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IDDFS</a:t>
          </a:r>
          <a:br>
            <a:rPr lang="en-US" dirty="0"/>
          </a:br>
          <a:r>
            <a:rPr lang="en-US" dirty="0"/>
            <a:t>Completeness ensured but suffers from redundant exploration and long runtimes.</a:t>
          </a:r>
        </a:p>
      </dgm:t>
    </dgm:pt>
    <dgm:pt modelId="{1632DE58-FED3-464D-8C8D-2D118DDF4AD7}" type="parTrans" cxnId="{73E08128-A036-423F-894A-E139D9DB63A8}">
      <dgm:prSet/>
      <dgm:spPr/>
      <dgm:t>
        <a:bodyPr/>
        <a:lstStyle/>
        <a:p>
          <a:endParaRPr lang="en-US"/>
        </a:p>
      </dgm:t>
    </dgm:pt>
    <dgm:pt modelId="{DFEEDDEF-D357-4C08-B069-39F1A863B7F8}" type="sibTrans" cxnId="{73E08128-A036-423F-894A-E139D9DB63A8}">
      <dgm:prSet/>
      <dgm:spPr/>
      <dgm:t>
        <a:bodyPr/>
        <a:lstStyle/>
        <a:p>
          <a:endParaRPr lang="en-US"/>
        </a:p>
      </dgm:t>
    </dgm:pt>
    <dgm:pt modelId="{E0A3528F-8639-4277-9E1D-E186CB846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Hill Climbing</a:t>
          </a:r>
          <a:br>
            <a:rPr lang="en-US" dirty="0"/>
          </a:br>
          <a:r>
            <a:rPr lang="en-US" dirty="0"/>
            <a:t>Fast but often fails in complex mazes due to local minima.</a:t>
          </a:r>
        </a:p>
      </dgm:t>
    </dgm:pt>
    <dgm:pt modelId="{967E68E6-14F5-4832-906E-40E9617DCEBF}" type="parTrans" cxnId="{1CC6D57D-2E75-4374-BBB6-C18B788153A2}">
      <dgm:prSet/>
      <dgm:spPr/>
      <dgm:t>
        <a:bodyPr/>
        <a:lstStyle/>
        <a:p>
          <a:endParaRPr lang="en-US"/>
        </a:p>
      </dgm:t>
    </dgm:pt>
    <dgm:pt modelId="{C88BF332-C483-42E7-9078-24D1C23602B1}" type="sibTrans" cxnId="{1CC6D57D-2E75-4374-BBB6-C18B788153A2}">
      <dgm:prSet/>
      <dgm:spPr/>
      <dgm:t>
        <a:bodyPr/>
        <a:lstStyle/>
        <a:p>
          <a:endParaRPr lang="en-US"/>
        </a:p>
      </dgm:t>
    </dgm:pt>
    <dgm:pt modelId="{551996E4-824D-4368-9035-A7EA4032EE2D}" type="pres">
      <dgm:prSet presAssocID="{FB3E833A-9604-42ED-B5F6-A666CD09250D}" presName="root" presStyleCnt="0">
        <dgm:presLayoutVars>
          <dgm:dir/>
          <dgm:resizeHandles val="exact"/>
        </dgm:presLayoutVars>
      </dgm:prSet>
      <dgm:spPr/>
    </dgm:pt>
    <dgm:pt modelId="{59365889-E107-44B0-93B5-9C7C8BF0EBC3}" type="pres">
      <dgm:prSet presAssocID="{57D2D8BB-D4E9-4348-82C4-73B51AAED071}" presName="compNode" presStyleCnt="0"/>
      <dgm:spPr/>
    </dgm:pt>
    <dgm:pt modelId="{9F8B46C6-2627-41A6-92CF-C7F7D550F802}" type="pres">
      <dgm:prSet presAssocID="{57D2D8BB-D4E9-4348-82C4-73B51AAED071}" presName="bgRect" presStyleLbl="bgShp" presStyleIdx="0" presStyleCnt="5"/>
      <dgm:spPr/>
    </dgm:pt>
    <dgm:pt modelId="{7CC8141E-FB08-4466-BAC7-4EC9D685FB59}" type="pres">
      <dgm:prSet presAssocID="{57D2D8BB-D4E9-4348-82C4-73B51AAED0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B0F7668-15CD-434C-A20F-CF1FA350E859}" type="pres">
      <dgm:prSet presAssocID="{57D2D8BB-D4E9-4348-82C4-73B51AAED071}" presName="spaceRect" presStyleCnt="0"/>
      <dgm:spPr/>
    </dgm:pt>
    <dgm:pt modelId="{FD0C67E3-7193-4672-9AAF-F9281E83CAA4}" type="pres">
      <dgm:prSet presAssocID="{57D2D8BB-D4E9-4348-82C4-73B51AAED071}" presName="parTx" presStyleLbl="revTx" presStyleIdx="0" presStyleCnt="5">
        <dgm:presLayoutVars>
          <dgm:chMax val="0"/>
          <dgm:chPref val="0"/>
        </dgm:presLayoutVars>
      </dgm:prSet>
      <dgm:spPr/>
    </dgm:pt>
    <dgm:pt modelId="{C0D9EF0B-CF2F-41CB-8DAE-D045559FEE96}" type="pres">
      <dgm:prSet presAssocID="{CF292643-B885-4BA7-B092-DA53C742CEEB}" presName="sibTrans" presStyleCnt="0"/>
      <dgm:spPr/>
    </dgm:pt>
    <dgm:pt modelId="{E9865986-E6C1-4DBB-8A47-D17DD7D07654}" type="pres">
      <dgm:prSet presAssocID="{10E9CF57-D2D9-4471-AA04-B80BF0FF0DE4}" presName="compNode" presStyleCnt="0"/>
      <dgm:spPr/>
    </dgm:pt>
    <dgm:pt modelId="{C11C84CD-6A45-4ACA-9310-4002938B5886}" type="pres">
      <dgm:prSet presAssocID="{10E9CF57-D2D9-4471-AA04-B80BF0FF0DE4}" presName="bgRect" presStyleLbl="bgShp" presStyleIdx="1" presStyleCnt="5"/>
      <dgm:spPr/>
    </dgm:pt>
    <dgm:pt modelId="{CBB5F8CB-3285-4CB8-9E3D-0FFA224A7EAA}" type="pres">
      <dgm:prSet presAssocID="{10E9CF57-D2D9-4471-AA04-B80BF0FF0D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72A0C15-B436-4A02-AE1A-9CC569F86A8D}" type="pres">
      <dgm:prSet presAssocID="{10E9CF57-D2D9-4471-AA04-B80BF0FF0DE4}" presName="spaceRect" presStyleCnt="0"/>
      <dgm:spPr/>
    </dgm:pt>
    <dgm:pt modelId="{CE0D4F46-EEA3-4B15-A397-2BE2C63B2F30}" type="pres">
      <dgm:prSet presAssocID="{10E9CF57-D2D9-4471-AA04-B80BF0FF0DE4}" presName="parTx" presStyleLbl="revTx" presStyleIdx="1" presStyleCnt="5">
        <dgm:presLayoutVars>
          <dgm:chMax val="0"/>
          <dgm:chPref val="0"/>
        </dgm:presLayoutVars>
      </dgm:prSet>
      <dgm:spPr/>
    </dgm:pt>
    <dgm:pt modelId="{7A9E3EAD-1AE6-4B0A-9AED-FFD48FD2B6F5}" type="pres">
      <dgm:prSet presAssocID="{A7A4B922-C2FD-4719-917D-07C9D0D26E9C}" presName="sibTrans" presStyleCnt="0"/>
      <dgm:spPr/>
    </dgm:pt>
    <dgm:pt modelId="{7119F58E-7091-4D07-8699-3E6C0E84447F}" type="pres">
      <dgm:prSet presAssocID="{9D22F309-03B3-42DA-AB5B-892D0021338D}" presName="compNode" presStyleCnt="0"/>
      <dgm:spPr/>
    </dgm:pt>
    <dgm:pt modelId="{85FF7989-793A-4692-B6EC-DDFB269A3A91}" type="pres">
      <dgm:prSet presAssocID="{9D22F309-03B3-42DA-AB5B-892D0021338D}" presName="bgRect" presStyleLbl="bgShp" presStyleIdx="2" presStyleCnt="5"/>
      <dgm:spPr/>
    </dgm:pt>
    <dgm:pt modelId="{7900C8E8-59CE-436D-8087-D9EEF9F76060}" type="pres">
      <dgm:prSet presAssocID="{9D22F309-03B3-42DA-AB5B-892D002133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33FA473-B901-435C-ADC0-C88D15839C9D}" type="pres">
      <dgm:prSet presAssocID="{9D22F309-03B3-42DA-AB5B-892D0021338D}" presName="spaceRect" presStyleCnt="0"/>
      <dgm:spPr/>
    </dgm:pt>
    <dgm:pt modelId="{D16DBB8E-DA72-4AAC-9406-7EE63056AE49}" type="pres">
      <dgm:prSet presAssocID="{9D22F309-03B3-42DA-AB5B-892D0021338D}" presName="parTx" presStyleLbl="revTx" presStyleIdx="2" presStyleCnt="5">
        <dgm:presLayoutVars>
          <dgm:chMax val="0"/>
          <dgm:chPref val="0"/>
        </dgm:presLayoutVars>
      </dgm:prSet>
      <dgm:spPr/>
    </dgm:pt>
    <dgm:pt modelId="{B58799D0-4C35-4FA1-8F6A-A722170A011E}" type="pres">
      <dgm:prSet presAssocID="{64125CB0-8006-46F8-B534-AFBCE601ECE2}" presName="sibTrans" presStyleCnt="0"/>
      <dgm:spPr/>
    </dgm:pt>
    <dgm:pt modelId="{8AB56C73-5D58-463D-95D9-0C9664531BCE}" type="pres">
      <dgm:prSet presAssocID="{3B7C5BC2-38D2-4403-A7D6-FBCBA46987A0}" presName="compNode" presStyleCnt="0"/>
      <dgm:spPr/>
    </dgm:pt>
    <dgm:pt modelId="{6E78F90E-41CF-4B28-9A9E-C9533BC74D2C}" type="pres">
      <dgm:prSet presAssocID="{3B7C5BC2-38D2-4403-A7D6-FBCBA46987A0}" presName="bgRect" presStyleLbl="bgShp" presStyleIdx="3" presStyleCnt="5"/>
      <dgm:spPr/>
    </dgm:pt>
    <dgm:pt modelId="{40032905-3DD9-4F29-8F54-0AC272A63AF8}" type="pres">
      <dgm:prSet presAssocID="{3B7C5BC2-38D2-4403-A7D6-FBCBA46987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ABB91A7-1DD4-4827-815B-543E64CC5F11}" type="pres">
      <dgm:prSet presAssocID="{3B7C5BC2-38D2-4403-A7D6-FBCBA46987A0}" presName="spaceRect" presStyleCnt="0"/>
      <dgm:spPr/>
    </dgm:pt>
    <dgm:pt modelId="{3DBF4959-EFB9-4AA8-BE7C-A0E25DBE0782}" type="pres">
      <dgm:prSet presAssocID="{3B7C5BC2-38D2-4403-A7D6-FBCBA46987A0}" presName="parTx" presStyleLbl="revTx" presStyleIdx="3" presStyleCnt="5">
        <dgm:presLayoutVars>
          <dgm:chMax val="0"/>
          <dgm:chPref val="0"/>
        </dgm:presLayoutVars>
      </dgm:prSet>
      <dgm:spPr/>
    </dgm:pt>
    <dgm:pt modelId="{80A9753D-1995-4F93-9A19-99C2FC5ABA09}" type="pres">
      <dgm:prSet presAssocID="{DFEEDDEF-D357-4C08-B069-39F1A863B7F8}" presName="sibTrans" presStyleCnt="0"/>
      <dgm:spPr/>
    </dgm:pt>
    <dgm:pt modelId="{58228383-D8BC-4FB6-A726-13D296E6E5F8}" type="pres">
      <dgm:prSet presAssocID="{E0A3528F-8639-4277-9E1D-E186CB846854}" presName="compNode" presStyleCnt="0"/>
      <dgm:spPr/>
    </dgm:pt>
    <dgm:pt modelId="{193772D2-6030-4529-9F38-2E1438ADB873}" type="pres">
      <dgm:prSet presAssocID="{E0A3528F-8639-4277-9E1D-E186CB846854}" presName="bgRect" presStyleLbl="bgShp" presStyleIdx="4" presStyleCnt="5"/>
      <dgm:spPr/>
    </dgm:pt>
    <dgm:pt modelId="{332291DC-06E2-4741-9999-B0A22BCD964E}" type="pres">
      <dgm:prSet presAssocID="{E0A3528F-8639-4277-9E1D-E186CB8468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mbing"/>
        </a:ext>
      </dgm:extLst>
    </dgm:pt>
    <dgm:pt modelId="{6A447EEF-DF73-47B2-84F1-36ACB62C372C}" type="pres">
      <dgm:prSet presAssocID="{E0A3528F-8639-4277-9E1D-E186CB846854}" presName="spaceRect" presStyleCnt="0"/>
      <dgm:spPr/>
    </dgm:pt>
    <dgm:pt modelId="{A868AB3C-A7CB-4DB9-A9A0-044E189BD386}" type="pres">
      <dgm:prSet presAssocID="{E0A3528F-8639-4277-9E1D-E186CB8468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3E08128-A036-423F-894A-E139D9DB63A8}" srcId="{FB3E833A-9604-42ED-B5F6-A666CD09250D}" destId="{3B7C5BC2-38D2-4403-A7D6-FBCBA46987A0}" srcOrd="3" destOrd="0" parTransId="{1632DE58-FED3-464D-8C8D-2D118DDF4AD7}" sibTransId="{DFEEDDEF-D357-4C08-B069-39F1A863B7F8}"/>
    <dgm:cxn modelId="{A1228D3D-05C0-433E-A8D5-47C997BC1129}" type="presOf" srcId="{FB3E833A-9604-42ED-B5F6-A666CD09250D}" destId="{551996E4-824D-4368-9035-A7EA4032EE2D}" srcOrd="0" destOrd="0" presId="urn:microsoft.com/office/officeart/2018/2/layout/IconVerticalSolidList"/>
    <dgm:cxn modelId="{4819165C-942B-4F9A-860B-E6C6E02DEB57}" srcId="{FB3E833A-9604-42ED-B5F6-A666CD09250D}" destId="{9D22F309-03B3-42DA-AB5B-892D0021338D}" srcOrd="2" destOrd="0" parTransId="{DD6C2A81-9DCE-482D-9E35-5B1396BAF251}" sibTransId="{64125CB0-8006-46F8-B534-AFBCE601ECE2}"/>
    <dgm:cxn modelId="{8B84C444-25E8-4824-93EE-F17A2921C01C}" type="presOf" srcId="{57D2D8BB-D4E9-4348-82C4-73B51AAED071}" destId="{FD0C67E3-7193-4672-9AAF-F9281E83CAA4}" srcOrd="0" destOrd="0" presId="urn:microsoft.com/office/officeart/2018/2/layout/IconVerticalSolidList"/>
    <dgm:cxn modelId="{8D7BEB66-6C87-4A20-BD37-53C8257B1B74}" type="presOf" srcId="{3B7C5BC2-38D2-4403-A7D6-FBCBA46987A0}" destId="{3DBF4959-EFB9-4AA8-BE7C-A0E25DBE0782}" srcOrd="0" destOrd="0" presId="urn:microsoft.com/office/officeart/2018/2/layout/IconVerticalSolidList"/>
    <dgm:cxn modelId="{1CC6D57D-2E75-4374-BBB6-C18B788153A2}" srcId="{FB3E833A-9604-42ED-B5F6-A666CD09250D}" destId="{E0A3528F-8639-4277-9E1D-E186CB846854}" srcOrd="4" destOrd="0" parTransId="{967E68E6-14F5-4832-906E-40E9617DCEBF}" sibTransId="{C88BF332-C483-42E7-9078-24D1C23602B1}"/>
    <dgm:cxn modelId="{5A2B697E-B9DB-4CB4-B650-8D1E70BC58D7}" type="presOf" srcId="{9D22F309-03B3-42DA-AB5B-892D0021338D}" destId="{D16DBB8E-DA72-4AAC-9406-7EE63056AE49}" srcOrd="0" destOrd="0" presId="urn:microsoft.com/office/officeart/2018/2/layout/IconVerticalSolidList"/>
    <dgm:cxn modelId="{DD142E96-6DA7-4FFD-899D-7DD74D6709F7}" type="presOf" srcId="{10E9CF57-D2D9-4471-AA04-B80BF0FF0DE4}" destId="{CE0D4F46-EEA3-4B15-A397-2BE2C63B2F30}" srcOrd="0" destOrd="0" presId="urn:microsoft.com/office/officeart/2018/2/layout/IconVerticalSolidList"/>
    <dgm:cxn modelId="{7F2DCAA8-4472-4226-9FE9-825857D1858C}" srcId="{FB3E833A-9604-42ED-B5F6-A666CD09250D}" destId="{57D2D8BB-D4E9-4348-82C4-73B51AAED071}" srcOrd="0" destOrd="0" parTransId="{46FF7106-3BEC-4560-9B7D-1D2C4734EA43}" sibTransId="{CF292643-B885-4BA7-B092-DA53C742CEEB}"/>
    <dgm:cxn modelId="{066AA3AA-CBA2-4C52-8B2D-61687195BCE5}" srcId="{FB3E833A-9604-42ED-B5F6-A666CD09250D}" destId="{10E9CF57-D2D9-4471-AA04-B80BF0FF0DE4}" srcOrd="1" destOrd="0" parTransId="{368701F8-5037-447C-9B0F-36AAC9DC8260}" sibTransId="{A7A4B922-C2FD-4719-917D-07C9D0D26E9C}"/>
    <dgm:cxn modelId="{BAE46DD1-040A-4228-8B21-3A384FACE462}" type="presOf" srcId="{E0A3528F-8639-4277-9E1D-E186CB846854}" destId="{A868AB3C-A7CB-4DB9-A9A0-044E189BD386}" srcOrd="0" destOrd="0" presId="urn:microsoft.com/office/officeart/2018/2/layout/IconVerticalSolidList"/>
    <dgm:cxn modelId="{E876E5D0-5A6F-4F8C-ADE7-7DBEA9B8FFD7}" type="presParOf" srcId="{551996E4-824D-4368-9035-A7EA4032EE2D}" destId="{59365889-E107-44B0-93B5-9C7C8BF0EBC3}" srcOrd="0" destOrd="0" presId="urn:microsoft.com/office/officeart/2018/2/layout/IconVerticalSolidList"/>
    <dgm:cxn modelId="{82043CCB-F322-4C17-9575-F306CA57BBC5}" type="presParOf" srcId="{59365889-E107-44B0-93B5-9C7C8BF0EBC3}" destId="{9F8B46C6-2627-41A6-92CF-C7F7D550F802}" srcOrd="0" destOrd="0" presId="urn:microsoft.com/office/officeart/2018/2/layout/IconVerticalSolidList"/>
    <dgm:cxn modelId="{1B0ECBAA-18CF-4AA4-99ED-2A2ECFF92564}" type="presParOf" srcId="{59365889-E107-44B0-93B5-9C7C8BF0EBC3}" destId="{7CC8141E-FB08-4466-BAC7-4EC9D685FB59}" srcOrd="1" destOrd="0" presId="urn:microsoft.com/office/officeart/2018/2/layout/IconVerticalSolidList"/>
    <dgm:cxn modelId="{C3EE9577-2611-4CD5-99D3-E31D2959F09D}" type="presParOf" srcId="{59365889-E107-44B0-93B5-9C7C8BF0EBC3}" destId="{5B0F7668-15CD-434C-A20F-CF1FA350E859}" srcOrd="2" destOrd="0" presId="urn:microsoft.com/office/officeart/2018/2/layout/IconVerticalSolidList"/>
    <dgm:cxn modelId="{1C15243B-DDEF-441F-BDB8-112DA691582D}" type="presParOf" srcId="{59365889-E107-44B0-93B5-9C7C8BF0EBC3}" destId="{FD0C67E3-7193-4672-9AAF-F9281E83CAA4}" srcOrd="3" destOrd="0" presId="urn:microsoft.com/office/officeart/2018/2/layout/IconVerticalSolidList"/>
    <dgm:cxn modelId="{6D74EC7D-B0AE-48D4-9C97-F26BE7B3C438}" type="presParOf" srcId="{551996E4-824D-4368-9035-A7EA4032EE2D}" destId="{C0D9EF0B-CF2F-41CB-8DAE-D045559FEE96}" srcOrd="1" destOrd="0" presId="urn:microsoft.com/office/officeart/2018/2/layout/IconVerticalSolidList"/>
    <dgm:cxn modelId="{64B06DBA-2291-4CB6-9C76-5A32618E8791}" type="presParOf" srcId="{551996E4-824D-4368-9035-A7EA4032EE2D}" destId="{E9865986-E6C1-4DBB-8A47-D17DD7D07654}" srcOrd="2" destOrd="0" presId="urn:microsoft.com/office/officeart/2018/2/layout/IconVerticalSolidList"/>
    <dgm:cxn modelId="{EF42D243-E587-40A2-89A9-CDD05A48FD13}" type="presParOf" srcId="{E9865986-E6C1-4DBB-8A47-D17DD7D07654}" destId="{C11C84CD-6A45-4ACA-9310-4002938B5886}" srcOrd="0" destOrd="0" presId="urn:microsoft.com/office/officeart/2018/2/layout/IconVerticalSolidList"/>
    <dgm:cxn modelId="{128518E8-B66A-4D15-958C-295236176A12}" type="presParOf" srcId="{E9865986-E6C1-4DBB-8A47-D17DD7D07654}" destId="{CBB5F8CB-3285-4CB8-9E3D-0FFA224A7EAA}" srcOrd="1" destOrd="0" presId="urn:microsoft.com/office/officeart/2018/2/layout/IconVerticalSolidList"/>
    <dgm:cxn modelId="{AF404E5A-2470-4226-9442-84CF834FDB6F}" type="presParOf" srcId="{E9865986-E6C1-4DBB-8A47-D17DD7D07654}" destId="{672A0C15-B436-4A02-AE1A-9CC569F86A8D}" srcOrd="2" destOrd="0" presId="urn:microsoft.com/office/officeart/2018/2/layout/IconVerticalSolidList"/>
    <dgm:cxn modelId="{942C8C7E-552F-4F35-8C6E-657E9800493F}" type="presParOf" srcId="{E9865986-E6C1-4DBB-8A47-D17DD7D07654}" destId="{CE0D4F46-EEA3-4B15-A397-2BE2C63B2F30}" srcOrd="3" destOrd="0" presId="urn:microsoft.com/office/officeart/2018/2/layout/IconVerticalSolidList"/>
    <dgm:cxn modelId="{5B706F76-036F-4493-B1A6-CDF73FAC30C7}" type="presParOf" srcId="{551996E4-824D-4368-9035-A7EA4032EE2D}" destId="{7A9E3EAD-1AE6-4B0A-9AED-FFD48FD2B6F5}" srcOrd="3" destOrd="0" presId="urn:microsoft.com/office/officeart/2018/2/layout/IconVerticalSolidList"/>
    <dgm:cxn modelId="{CD069C6E-F7B4-406D-B714-109CABC1BAA7}" type="presParOf" srcId="{551996E4-824D-4368-9035-A7EA4032EE2D}" destId="{7119F58E-7091-4D07-8699-3E6C0E84447F}" srcOrd="4" destOrd="0" presId="urn:microsoft.com/office/officeart/2018/2/layout/IconVerticalSolidList"/>
    <dgm:cxn modelId="{4BFCB13F-2018-4700-A362-B2B32F80BD67}" type="presParOf" srcId="{7119F58E-7091-4D07-8699-3E6C0E84447F}" destId="{85FF7989-793A-4692-B6EC-DDFB269A3A91}" srcOrd="0" destOrd="0" presId="urn:microsoft.com/office/officeart/2018/2/layout/IconVerticalSolidList"/>
    <dgm:cxn modelId="{76D449B3-E150-4573-A02F-ADC0BB2D1795}" type="presParOf" srcId="{7119F58E-7091-4D07-8699-3E6C0E84447F}" destId="{7900C8E8-59CE-436D-8087-D9EEF9F76060}" srcOrd="1" destOrd="0" presId="urn:microsoft.com/office/officeart/2018/2/layout/IconVerticalSolidList"/>
    <dgm:cxn modelId="{23A10D23-0E67-47D7-85CC-07B7DEE91857}" type="presParOf" srcId="{7119F58E-7091-4D07-8699-3E6C0E84447F}" destId="{F33FA473-B901-435C-ADC0-C88D15839C9D}" srcOrd="2" destOrd="0" presId="urn:microsoft.com/office/officeart/2018/2/layout/IconVerticalSolidList"/>
    <dgm:cxn modelId="{659A4CFD-0D4F-40BD-8E97-56BB70AFDBA5}" type="presParOf" srcId="{7119F58E-7091-4D07-8699-3E6C0E84447F}" destId="{D16DBB8E-DA72-4AAC-9406-7EE63056AE49}" srcOrd="3" destOrd="0" presId="urn:microsoft.com/office/officeart/2018/2/layout/IconVerticalSolidList"/>
    <dgm:cxn modelId="{F33513A2-13C4-4D25-B8BD-ACC9942F13D9}" type="presParOf" srcId="{551996E4-824D-4368-9035-A7EA4032EE2D}" destId="{B58799D0-4C35-4FA1-8F6A-A722170A011E}" srcOrd="5" destOrd="0" presId="urn:microsoft.com/office/officeart/2018/2/layout/IconVerticalSolidList"/>
    <dgm:cxn modelId="{27A6BDA5-7136-4E36-B1D6-BE54F5CA8ED3}" type="presParOf" srcId="{551996E4-824D-4368-9035-A7EA4032EE2D}" destId="{8AB56C73-5D58-463D-95D9-0C9664531BCE}" srcOrd="6" destOrd="0" presId="urn:microsoft.com/office/officeart/2018/2/layout/IconVerticalSolidList"/>
    <dgm:cxn modelId="{ECF4FF5D-7F43-402B-9BD4-052FFC3A35C0}" type="presParOf" srcId="{8AB56C73-5D58-463D-95D9-0C9664531BCE}" destId="{6E78F90E-41CF-4B28-9A9E-C9533BC74D2C}" srcOrd="0" destOrd="0" presId="urn:microsoft.com/office/officeart/2018/2/layout/IconVerticalSolidList"/>
    <dgm:cxn modelId="{6D3898A5-46E1-4566-9EBD-3F909E40A299}" type="presParOf" srcId="{8AB56C73-5D58-463D-95D9-0C9664531BCE}" destId="{40032905-3DD9-4F29-8F54-0AC272A63AF8}" srcOrd="1" destOrd="0" presId="urn:microsoft.com/office/officeart/2018/2/layout/IconVerticalSolidList"/>
    <dgm:cxn modelId="{B8E79B80-D31E-4CA7-A3A9-45239DA8A2CC}" type="presParOf" srcId="{8AB56C73-5D58-463D-95D9-0C9664531BCE}" destId="{6ABB91A7-1DD4-4827-815B-543E64CC5F11}" srcOrd="2" destOrd="0" presId="urn:microsoft.com/office/officeart/2018/2/layout/IconVerticalSolidList"/>
    <dgm:cxn modelId="{86CA051B-66F1-408D-AA01-FB5AC1BE3310}" type="presParOf" srcId="{8AB56C73-5D58-463D-95D9-0C9664531BCE}" destId="{3DBF4959-EFB9-4AA8-BE7C-A0E25DBE0782}" srcOrd="3" destOrd="0" presId="urn:microsoft.com/office/officeart/2018/2/layout/IconVerticalSolidList"/>
    <dgm:cxn modelId="{6BC7F262-AC01-4DA2-B98F-1101D2B5D14A}" type="presParOf" srcId="{551996E4-824D-4368-9035-A7EA4032EE2D}" destId="{80A9753D-1995-4F93-9A19-99C2FC5ABA09}" srcOrd="7" destOrd="0" presId="urn:microsoft.com/office/officeart/2018/2/layout/IconVerticalSolidList"/>
    <dgm:cxn modelId="{60D3051B-2B16-4E8C-B479-FFB603265FF3}" type="presParOf" srcId="{551996E4-824D-4368-9035-A7EA4032EE2D}" destId="{58228383-D8BC-4FB6-A726-13D296E6E5F8}" srcOrd="8" destOrd="0" presId="urn:microsoft.com/office/officeart/2018/2/layout/IconVerticalSolidList"/>
    <dgm:cxn modelId="{86E8D70E-F630-4D27-A221-C6133983AD97}" type="presParOf" srcId="{58228383-D8BC-4FB6-A726-13D296E6E5F8}" destId="{193772D2-6030-4529-9F38-2E1438ADB873}" srcOrd="0" destOrd="0" presId="urn:microsoft.com/office/officeart/2018/2/layout/IconVerticalSolidList"/>
    <dgm:cxn modelId="{332CA655-CDF8-4573-93A6-47D3907483D1}" type="presParOf" srcId="{58228383-D8BC-4FB6-A726-13D296E6E5F8}" destId="{332291DC-06E2-4741-9999-B0A22BCD964E}" srcOrd="1" destOrd="0" presId="urn:microsoft.com/office/officeart/2018/2/layout/IconVerticalSolidList"/>
    <dgm:cxn modelId="{8F03DF4A-44BF-488A-AF1B-F7102FF26A4C}" type="presParOf" srcId="{58228383-D8BC-4FB6-A726-13D296E6E5F8}" destId="{6A447EEF-DF73-47B2-84F1-36ACB62C372C}" srcOrd="2" destOrd="0" presId="urn:microsoft.com/office/officeart/2018/2/layout/IconVerticalSolidList"/>
    <dgm:cxn modelId="{8D26B2ED-BB38-435B-8983-A4D9733743B9}" type="presParOf" srcId="{58228383-D8BC-4FB6-A726-13D296E6E5F8}" destId="{A868AB3C-A7CB-4DB9-A9A0-044E189BD3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4CC11-44A9-469E-A446-5FC143CDC7F9}">
      <dsp:nvSpPr>
        <dsp:cNvPr id="0" name=""/>
        <dsp:cNvSpPr/>
      </dsp:nvSpPr>
      <dsp:spPr>
        <a:xfrm rot="5400000">
          <a:off x="3802221" y="-1574449"/>
          <a:ext cx="547249" cy="383609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Uses both path cost (g) and estimated distance (h) to goal.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Optimal and efficient when the heuristic is admissible (does not overestimate).</a:t>
          </a:r>
        </a:p>
      </dsp:txBody>
      <dsp:txXfrm rot="-5400000">
        <a:off x="2157801" y="96685"/>
        <a:ext cx="3809376" cy="493821"/>
      </dsp:txXfrm>
    </dsp:sp>
    <dsp:sp modelId="{1085495C-13BA-42E3-A3DC-ABB350B4AEEB}">
      <dsp:nvSpPr>
        <dsp:cNvPr id="0" name=""/>
        <dsp:cNvSpPr/>
      </dsp:nvSpPr>
      <dsp:spPr>
        <a:xfrm>
          <a:off x="0" y="1564"/>
          <a:ext cx="2157801" cy="6840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A*</a:t>
          </a:r>
          <a:endParaRPr lang="en-US" sz="1700" kern="1200"/>
        </a:p>
      </dsp:txBody>
      <dsp:txXfrm>
        <a:off x="33393" y="34957"/>
        <a:ext cx="2091015" cy="617275"/>
      </dsp:txXfrm>
    </dsp:sp>
    <dsp:sp modelId="{6625932D-2D87-4B4D-B042-4943B1F28C41}">
      <dsp:nvSpPr>
        <dsp:cNvPr id="0" name=""/>
        <dsp:cNvSpPr/>
      </dsp:nvSpPr>
      <dsp:spPr>
        <a:xfrm rot="5400000">
          <a:off x="3802221" y="-856184"/>
          <a:ext cx="547249" cy="3836090"/>
        </a:xfrm>
        <a:prstGeom prst="round2SameRect">
          <a:avLst/>
        </a:prstGeom>
        <a:solidFill>
          <a:schemeClr val="accent5">
            <a:tint val="40000"/>
            <a:alpha val="90000"/>
            <a:hueOff val="4313924"/>
            <a:satOff val="-315"/>
            <a:lumOff val="-37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4313924"/>
              <a:satOff val="-315"/>
              <a:lumOff val="-3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Similar to A* but uses no heuristic (h = 0).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Guarantees shortest paths but explores more nodes than A*.</a:t>
          </a:r>
        </a:p>
      </dsp:txBody>
      <dsp:txXfrm rot="-5400000">
        <a:off x="2157801" y="814950"/>
        <a:ext cx="3809376" cy="493821"/>
      </dsp:txXfrm>
    </dsp:sp>
    <dsp:sp modelId="{FDC13433-21C2-48C3-B295-15E58B5B5FEB}">
      <dsp:nvSpPr>
        <dsp:cNvPr id="0" name=""/>
        <dsp:cNvSpPr/>
      </dsp:nvSpPr>
      <dsp:spPr>
        <a:xfrm>
          <a:off x="0" y="719829"/>
          <a:ext cx="2157801" cy="684061"/>
        </a:xfrm>
        <a:prstGeom prst="roundRect">
          <a:avLst/>
        </a:prstGeom>
        <a:gradFill rotWithShape="0">
          <a:gsLst>
            <a:gs pos="0">
              <a:schemeClr val="accent5">
                <a:hueOff val="4352466"/>
                <a:satOff val="1923"/>
                <a:lumOff val="-21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352466"/>
                <a:satOff val="1923"/>
                <a:lumOff val="-21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352466"/>
                <a:satOff val="1923"/>
                <a:lumOff val="-21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Dijkstra’s Algorithm</a:t>
          </a:r>
          <a:endParaRPr lang="en-US" sz="1700" kern="1200"/>
        </a:p>
      </dsp:txBody>
      <dsp:txXfrm>
        <a:off x="33393" y="753222"/>
        <a:ext cx="2091015" cy="617275"/>
      </dsp:txXfrm>
    </dsp:sp>
    <dsp:sp modelId="{F81209DF-72EB-4B52-AE2E-79BC5C84D027}">
      <dsp:nvSpPr>
        <dsp:cNvPr id="0" name=""/>
        <dsp:cNvSpPr/>
      </dsp:nvSpPr>
      <dsp:spPr>
        <a:xfrm rot="5400000">
          <a:off x="3802221" y="-137919"/>
          <a:ext cx="547249" cy="3836090"/>
        </a:xfrm>
        <a:prstGeom prst="round2SameRect">
          <a:avLst/>
        </a:prstGeom>
        <a:solidFill>
          <a:schemeClr val="accent5">
            <a:tint val="40000"/>
            <a:alpha val="90000"/>
            <a:hueOff val="8627848"/>
            <a:satOff val="-629"/>
            <a:lumOff val="-74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8627848"/>
              <a:satOff val="-629"/>
              <a:lumOff val="-7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Combines low memory usage of DFS with the completeness of BFS.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Repeatedly revisits nodes, which increases execution time.</a:t>
          </a:r>
        </a:p>
      </dsp:txBody>
      <dsp:txXfrm rot="-5400000">
        <a:off x="2157801" y="1533215"/>
        <a:ext cx="3809376" cy="493821"/>
      </dsp:txXfrm>
    </dsp:sp>
    <dsp:sp modelId="{71383741-DB91-41BE-8F44-1E87BDD3DA00}">
      <dsp:nvSpPr>
        <dsp:cNvPr id="0" name=""/>
        <dsp:cNvSpPr/>
      </dsp:nvSpPr>
      <dsp:spPr>
        <a:xfrm>
          <a:off x="0" y="1438094"/>
          <a:ext cx="2157801" cy="684061"/>
        </a:xfrm>
        <a:prstGeom prst="roundRect">
          <a:avLst/>
        </a:prstGeom>
        <a:gradFill rotWithShape="0">
          <a:gsLst>
            <a:gs pos="0">
              <a:schemeClr val="accent5">
                <a:hueOff val="8704932"/>
                <a:satOff val="3846"/>
                <a:lumOff val="-42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704932"/>
                <a:satOff val="3846"/>
                <a:lumOff val="-42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704932"/>
                <a:satOff val="3846"/>
                <a:lumOff val="-42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IDDFS </a:t>
          </a:r>
          <a:endParaRPr lang="en-US" sz="1700" kern="1200" dirty="0"/>
        </a:p>
      </dsp:txBody>
      <dsp:txXfrm>
        <a:off x="33393" y="1471487"/>
        <a:ext cx="2091015" cy="617275"/>
      </dsp:txXfrm>
    </dsp:sp>
    <dsp:sp modelId="{2C69DC63-0535-444D-B0B3-916380706283}">
      <dsp:nvSpPr>
        <dsp:cNvPr id="0" name=""/>
        <dsp:cNvSpPr/>
      </dsp:nvSpPr>
      <dsp:spPr>
        <a:xfrm rot="5400000">
          <a:off x="3802221" y="580345"/>
          <a:ext cx="547249" cy="3836090"/>
        </a:xfrm>
        <a:prstGeom prst="round2SameRect">
          <a:avLst/>
        </a:prstGeom>
        <a:solidFill>
          <a:schemeClr val="accent5">
            <a:tint val="40000"/>
            <a:alpha val="90000"/>
            <a:hueOff val="12941772"/>
            <a:satOff val="-944"/>
            <a:lumOff val="-112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12941772"/>
              <a:satOff val="-944"/>
              <a:lumOff val="-11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Expands only the best k nodes at each depth level.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Faster, but not guaranteed to find a path; may miss optimal solutions.</a:t>
          </a:r>
        </a:p>
      </dsp:txBody>
      <dsp:txXfrm rot="-5400000">
        <a:off x="2157801" y="2251479"/>
        <a:ext cx="3809376" cy="493821"/>
      </dsp:txXfrm>
    </dsp:sp>
    <dsp:sp modelId="{B2E78768-7EF2-42FF-8FD8-C8DD38785212}">
      <dsp:nvSpPr>
        <dsp:cNvPr id="0" name=""/>
        <dsp:cNvSpPr/>
      </dsp:nvSpPr>
      <dsp:spPr>
        <a:xfrm>
          <a:off x="0" y="2156359"/>
          <a:ext cx="2157801" cy="684061"/>
        </a:xfrm>
        <a:prstGeom prst="roundRect">
          <a:avLst/>
        </a:prstGeom>
        <a:gradFill rotWithShape="0">
          <a:gsLst>
            <a:gs pos="0">
              <a:schemeClr val="accent5">
                <a:hueOff val="13057397"/>
                <a:satOff val="5769"/>
                <a:lumOff val="-6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3057397"/>
                <a:satOff val="5769"/>
                <a:lumOff val="-6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3057397"/>
                <a:satOff val="5769"/>
                <a:lumOff val="-6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Beam Search</a:t>
          </a:r>
          <a:endParaRPr lang="en-US" sz="1700" kern="1200"/>
        </a:p>
      </dsp:txBody>
      <dsp:txXfrm>
        <a:off x="33393" y="2189752"/>
        <a:ext cx="2091015" cy="617275"/>
      </dsp:txXfrm>
    </dsp:sp>
    <dsp:sp modelId="{A4255844-C132-4F0F-A01E-62B62BFE1858}">
      <dsp:nvSpPr>
        <dsp:cNvPr id="0" name=""/>
        <dsp:cNvSpPr/>
      </dsp:nvSpPr>
      <dsp:spPr>
        <a:xfrm rot="5400000">
          <a:off x="3802221" y="1298610"/>
          <a:ext cx="547249" cy="3836090"/>
        </a:xfrm>
        <a:prstGeom prst="round2SameRect">
          <a:avLst/>
        </a:prstGeom>
        <a:solidFill>
          <a:schemeClr val="accent5">
            <a:tint val="40000"/>
            <a:alpha val="90000"/>
            <a:hueOff val="17255696"/>
            <a:satOff val="-1258"/>
            <a:lumOff val="-149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17255696"/>
              <a:satOff val="-1258"/>
              <a:lumOff val="-14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Greedy approach: always chooses the neighbor closest to the goal.</a:t>
          </a:r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Very fast, but prone to getting stuck in local minima.</a:t>
          </a:r>
        </a:p>
      </dsp:txBody>
      <dsp:txXfrm rot="-5400000">
        <a:off x="2157801" y="2969744"/>
        <a:ext cx="3809376" cy="493821"/>
      </dsp:txXfrm>
    </dsp:sp>
    <dsp:sp modelId="{F0BD7E5B-B3A3-4F5D-9063-3B6AA7464D57}">
      <dsp:nvSpPr>
        <dsp:cNvPr id="0" name=""/>
        <dsp:cNvSpPr/>
      </dsp:nvSpPr>
      <dsp:spPr>
        <a:xfrm>
          <a:off x="0" y="2874624"/>
          <a:ext cx="2157801" cy="684061"/>
        </a:xfrm>
        <a:prstGeom prst="roundRect">
          <a:avLst/>
        </a:prstGeom>
        <a:gradFill rotWithShape="0">
          <a:gsLst>
            <a:gs pos="0">
              <a:schemeClr val="accent5">
                <a:hueOff val="17409864"/>
                <a:satOff val="7692"/>
                <a:lumOff val="-84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7409864"/>
                <a:satOff val="7692"/>
                <a:lumOff val="-84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7409864"/>
                <a:satOff val="7692"/>
                <a:lumOff val="-84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Hill Climbing</a:t>
          </a:r>
          <a:endParaRPr lang="en-US" sz="1700" kern="1200"/>
        </a:p>
      </dsp:txBody>
      <dsp:txXfrm>
        <a:off x="33393" y="2908017"/>
        <a:ext cx="2091015" cy="617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B46C6-2627-41A6-92CF-C7F7D550F802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8141E-FB08-4466-BAC7-4EC9D685FB59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C67E3-7193-4672-9AAF-F9281E83CAA4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A*</a:t>
          </a:r>
          <a:br>
            <a:rPr lang="en-US" sz="1500" kern="1200"/>
          </a:br>
          <a:r>
            <a:rPr lang="en-US" sz="1500" kern="1200"/>
            <a:t>Most consistent performer; excels in both speed and path quality.</a:t>
          </a:r>
        </a:p>
      </dsp:txBody>
      <dsp:txXfrm>
        <a:off x="1059754" y="4307"/>
        <a:ext cx="5304469" cy="917536"/>
      </dsp:txXfrm>
    </dsp:sp>
    <dsp:sp modelId="{C11C84CD-6A45-4ACA-9310-4002938B5886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5F8CB-3285-4CB8-9E3D-0FFA224A7EAA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D4F46-EEA3-4B15-A397-2BE2C63B2F30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Dijkstra</a:t>
          </a:r>
          <a:br>
            <a:rPr lang="en-US" sz="1500" kern="1200"/>
          </a:br>
          <a:r>
            <a:rPr lang="en-US" sz="1500" kern="1200"/>
            <a:t>Reliable and accurate, but slower due to no heuristic.</a:t>
          </a:r>
        </a:p>
      </dsp:txBody>
      <dsp:txXfrm>
        <a:off x="1059754" y="1151227"/>
        <a:ext cx="5304469" cy="917536"/>
      </dsp:txXfrm>
    </dsp:sp>
    <dsp:sp modelId="{85FF7989-793A-4692-B6EC-DDFB269A3A91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0C8E8-59CE-436D-8087-D9EEF9F76060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DBB8E-DA72-4AAC-9406-7EE63056AE4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Beam Search</a:t>
          </a:r>
          <a:br>
            <a:rPr lang="en-US" sz="1500" kern="1200"/>
          </a:br>
          <a:r>
            <a:rPr lang="en-US" sz="1500" kern="1200"/>
            <a:t>Faster than exhaustive methods but sometimes sacrifices path quality.</a:t>
          </a:r>
        </a:p>
      </dsp:txBody>
      <dsp:txXfrm>
        <a:off x="1059754" y="2298147"/>
        <a:ext cx="5304469" cy="917536"/>
      </dsp:txXfrm>
    </dsp:sp>
    <dsp:sp modelId="{6E78F90E-41CF-4B28-9A9E-C9533BC74D2C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32905-3DD9-4F29-8F54-0AC272A63AF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F4959-EFB9-4AA8-BE7C-A0E25DBE0782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IDDFS</a:t>
          </a:r>
          <a:br>
            <a:rPr lang="en-US" sz="1500" kern="1200" dirty="0"/>
          </a:br>
          <a:r>
            <a:rPr lang="en-US" sz="1500" kern="1200" dirty="0"/>
            <a:t>Completeness ensured but suffers from redundant exploration and long runtimes.</a:t>
          </a:r>
        </a:p>
      </dsp:txBody>
      <dsp:txXfrm>
        <a:off x="1059754" y="3445068"/>
        <a:ext cx="5304469" cy="917536"/>
      </dsp:txXfrm>
    </dsp:sp>
    <dsp:sp modelId="{193772D2-6030-4529-9F38-2E1438ADB873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291DC-06E2-4741-9999-B0A22BCD964E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8AB3C-A7CB-4DB9-A9A0-044E189BD386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Hill Climbing</a:t>
          </a:r>
          <a:br>
            <a:rPr lang="en-US" sz="1500" kern="1200" dirty="0"/>
          </a:br>
          <a:r>
            <a:rPr lang="en-US" sz="1500" kern="1200" dirty="0"/>
            <a:t>Fast but often fails in complex mazes due to local minima.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98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igital financial graphs in 3D">
            <a:extLst>
              <a:ext uri="{FF2B5EF4-FFF2-40B4-BE49-F238E27FC236}">
                <a16:creationId xmlns:a16="http://schemas.microsoft.com/office/drawing/2014/main" id="{756DDBFC-9CC0-FB96-9658-ABE4849C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96" b="765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1B2D5-874B-0B82-4EF6-89723C52F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3000"/>
              <a:t>Optimizing Pathfinding Algorithms for Real-World Applications: </a:t>
            </a:r>
            <a:br>
              <a:rPr lang="en-US" sz="3000"/>
            </a:br>
            <a:r>
              <a:rPr lang="en-US" sz="3000"/>
              <a:t>A Comparative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72C-E001-F242-B5FA-376BF4D7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57896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NAME : Deekshitha Chowdary Kalluri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COURSE: CIS 730 - Artificial Intelligence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INSTRUCTER : Dr. William Hsu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DATE: 5/14/2025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535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8E9D3F-8FFC-44B7-BFB9-B2888CCB5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542E-F51A-E386-ED18-2A1EC822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5" y="1122363"/>
            <a:ext cx="351253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BEFORE vs AFTER PATHFINDING RESULTS (10x10)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A4C419-5959-41E1-8F5D-4385DE6B3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665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maze game with black dots and white background&#10;&#10;AI-generated content may be incorrect.">
            <a:extLst>
              <a:ext uri="{FF2B5EF4-FFF2-40B4-BE49-F238E27FC236}">
                <a16:creationId xmlns:a16="http://schemas.microsoft.com/office/drawing/2014/main" id="{685999A2-384F-9DA0-C2F9-699B1E245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34" y="380999"/>
            <a:ext cx="3620674" cy="3602571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F923961-7523-4DA3-A6B8-16492042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758" y="4546920"/>
            <a:ext cx="351253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id of black and red dots&#10;&#10;AI-generated content may be incorrect.">
            <a:extLst>
              <a:ext uri="{FF2B5EF4-FFF2-40B4-BE49-F238E27FC236}">
                <a16:creationId xmlns:a16="http://schemas.microsoft.com/office/drawing/2014/main" id="{460D1778-7D6A-1FEB-BEA6-7CC8C84C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48" y="4115503"/>
            <a:ext cx="2041604" cy="2110186"/>
          </a:xfrm>
          <a:prstGeom prst="rect">
            <a:avLst/>
          </a:prstGeom>
        </p:spPr>
      </p:pic>
      <p:pic>
        <p:nvPicPr>
          <p:cNvPr id="6" name="Picture 5" descr="A grid of black and red dots&#10;&#10;AI-generated content may be incorrect.">
            <a:extLst>
              <a:ext uri="{FF2B5EF4-FFF2-40B4-BE49-F238E27FC236}">
                <a16:creationId xmlns:a16="http://schemas.microsoft.com/office/drawing/2014/main" id="{04CB7BE7-0225-D3B2-E7F6-9D132C0A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403" y="4115503"/>
            <a:ext cx="2066735" cy="2108914"/>
          </a:xfrm>
          <a:prstGeom prst="rect">
            <a:avLst/>
          </a:prstGeom>
        </p:spPr>
      </p:pic>
      <p:pic>
        <p:nvPicPr>
          <p:cNvPr id="8" name="Picture 7" descr="A grid with black and red dots&#10;&#10;AI-generated content may be incorrect.">
            <a:extLst>
              <a:ext uri="{FF2B5EF4-FFF2-40B4-BE49-F238E27FC236}">
                <a16:creationId xmlns:a16="http://schemas.microsoft.com/office/drawing/2014/main" id="{91B3591D-96D0-CEDF-F708-37402A581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8181" y="4115503"/>
            <a:ext cx="2087824" cy="21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7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6D3E29-104F-EE8E-78C5-8300A164B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8E9D3F-8FFC-44B7-BFB9-B2888CCB5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0D682-E8CC-D4C8-132E-039E04EA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5" y="1122363"/>
            <a:ext cx="351253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BEFORE vs AFTER PATHFINDING RESULTS (15x15)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A4C419-5959-41E1-8F5D-4385DE6B3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665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game&#10;&#10;AI-generated content may be incorrect.">
            <a:extLst>
              <a:ext uri="{FF2B5EF4-FFF2-40B4-BE49-F238E27FC236}">
                <a16:creationId xmlns:a16="http://schemas.microsoft.com/office/drawing/2014/main" id="{55D724B5-344C-2498-6315-98EA1854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506" y="4270577"/>
            <a:ext cx="1988642" cy="195384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F923961-7523-4DA3-A6B8-16492042B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758" y="4546920"/>
            <a:ext cx="351253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maze with black dots and white text&#10;&#10;AI-generated content may be incorrect.">
            <a:extLst>
              <a:ext uri="{FF2B5EF4-FFF2-40B4-BE49-F238E27FC236}">
                <a16:creationId xmlns:a16="http://schemas.microsoft.com/office/drawing/2014/main" id="{2C464948-C987-D03C-BC9E-AA6A19D9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98" y="300389"/>
            <a:ext cx="3613552" cy="3696730"/>
          </a:xfrm>
          <a:prstGeom prst="rect">
            <a:avLst/>
          </a:prstGeom>
        </p:spPr>
      </p:pic>
      <p:pic>
        <p:nvPicPr>
          <p:cNvPr id="10" name="Picture 9" descr="A maze with dots and lines&#10;&#10;AI-generated content may be incorrect.">
            <a:extLst>
              <a:ext uri="{FF2B5EF4-FFF2-40B4-BE49-F238E27FC236}">
                <a16:creationId xmlns:a16="http://schemas.microsoft.com/office/drawing/2014/main" id="{69ADEB85-3FAB-E4C5-1219-B9B6C667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495" y="4115503"/>
            <a:ext cx="2082552" cy="2108914"/>
          </a:xfrm>
          <a:prstGeom prst="rect">
            <a:avLst/>
          </a:prstGeom>
        </p:spPr>
      </p:pic>
      <p:pic>
        <p:nvPicPr>
          <p:cNvPr id="4" name="Picture 3" descr="A grid with black and red dots&#10;&#10;AI-generated content may be incorrect.">
            <a:extLst>
              <a:ext uri="{FF2B5EF4-FFF2-40B4-BE49-F238E27FC236}">
                <a16:creationId xmlns:a16="http://schemas.microsoft.com/office/drawing/2014/main" id="{E2DBA196-B0BE-F2BF-F900-A89AFB8B6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908" y="4115503"/>
            <a:ext cx="2098369" cy="21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4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57FC5-71FA-E998-C5B8-DCC92F94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100"/>
              <a:t>OBSERVATIONS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TextBox 32">
            <a:extLst>
              <a:ext uri="{FF2B5EF4-FFF2-40B4-BE49-F238E27FC236}">
                <a16:creationId xmlns:a16="http://schemas.microsoft.com/office/drawing/2014/main" id="{94FE77B9-957C-D2D3-8E8F-91D377F5A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52503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67672-83F1-C44A-8FE2-868E3DA2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INTRODUCTION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908E-CA00-7B34-BED2-46410347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133277"/>
            <a:ext cx="6268770" cy="30480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Pathfinding?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Pathfinding is the process of determining the shortest or most efficient route between two points.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 vital role in robotics, autonomous navigation, video games, and logistics.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Does It Matter?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pathfinding reduces computational time and converses system resources.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or slow pathfinding can result in system delays or operational failures.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compare five popular pathfinding algorithms within a uniform test environment.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their performance trade-offs and recommend scenarios where each platforms best.</a:t>
            </a:r>
          </a:p>
          <a:p>
            <a:pPr>
              <a:lnSpc>
                <a:spcPct val="10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maze game with black dots and white background&#10;&#10;AI-generated content may be incorrect.">
            <a:extLst>
              <a:ext uri="{FF2B5EF4-FFF2-40B4-BE49-F238E27FC236}">
                <a16:creationId xmlns:a16="http://schemas.microsoft.com/office/drawing/2014/main" id="{B59A0FF7-ACE7-7F12-EA56-DEA8D465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066" y="1282990"/>
            <a:ext cx="4237686" cy="42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B9A7A-FD48-EC15-224D-FBBCCC2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STATEMENT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7EB0-F443-232C-16BA-2F7BF761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10108"/>
            <a:ext cx="4443154" cy="36668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evaluate five pathfinding algorithms: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(A-Star), Dijkstra’s, IDDFS (Iterative Deepening Depth-First Search), Beam Search, and Hill Climbing.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these algorithms on randomly generated 2D grid mazes with obstacles.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 is each algorithm in terms of speed?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they consistently find the shortest path?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robust are they across different grid layouts?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runtime in seconds.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Length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steps in the path found.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96A2CFD-4826-51B4-817D-6F46B304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082770"/>
            <a:ext cx="6440424" cy="463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3C627-C444-00E5-9154-E26203C9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ALGORITHMS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7495F41B-A23F-6A12-D2A2-22893119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94" b="2"/>
          <a:stretch>
            <a:fillRect/>
          </a:stretch>
        </p:blipFill>
        <p:spPr>
          <a:xfrm>
            <a:off x="7679814" y="1931640"/>
            <a:ext cx="4097657" cy="2894135"/>
          </a:xfrm>
          <a:prstGeom prst="rect">
            <a:avLst/>
          </a:prstGeom>
        </p:spPr>
      </p:pic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E77C040-56F0-924A-C9EB-4A33DA6E0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197666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989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F0B5E-109D-2B42-C6E6-CE242A4D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METHODOLOGY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6671-CD94-677C-F671-DC5AABF1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4" y="2359152"/>
            <a:ext cx="6007608" cy="37193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10x10 and 15x15 grids, each with 20% of cells randomly blocked as obstacles.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top-left corner  (0,0)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bottom-right corner (size-1, size-1)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 used as the heuristic.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 in Google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graph structure.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modularized for easy testing.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algorithm was run 5 times per grid size (N=5) for statistical comparison.</a:t>
            </a:r>
          </a:p>
          <a:p>
            <a:pPr>
              <a:lnSpc>
                <a:spcPct val="100000"/>
              </a:lnSpc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Design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algorithms are deterministic; variation comes from random maze generation.</a:t>
            </a:r>
          </a:p>
        </p:txBody>
      </p:sp>
      <p:pic>
        <p:nvPicPr>
          <p:cNvPr id="6" name="Picture 5" descr="A grid with black and red dots&#10;&#10;AI-generated content may be incorrect.">
            <a:extLst>
              <a:ext uri="{FF2B5EF4-FFF2-40B4-BE49-F238E27FC236}">
                <a16:creationId xmlns:a16="http://schemas.microsoft.com/office/drawing/2014/main" id="{39DC962A-29A1-F72A-866C-3CBACCA0B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46" y="633619"/>
            <a:ext cx="2638500" cy="2651760"/>
          </a:xfrm>
          <a:prstGeom prst="rect">
            <a:avLst/>
          </a:prstGeom>
        </p:spPr>
      </p:pic>
      <p:pic>
        <p:nvPicPr>
          <p:cNvPr id="5" name="Picture 4" descr="A maze with black dots and white text&#10;&#10;AI-generated content may be incorrect.">
            <a:extLst>
              <a:ext uri="{FF2B5EF4-FFF2-40B4-BE49-F238E27FC236}">
                <a16:creationId xmlns:a16="http://schemas.microsoft.com/office/drawing/2014/main" id="{CA191EBD-05F7-0C88-CA54-AE705183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970" y="3472468"/>
            <a:ext cx="2592095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D8A51-E316-E1A8-7202-BFDA0E00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METRICS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DC853BF-0F80-5D97-3057-A084C47532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80" y="2684095"/>
            <a:ext cx="4443154" cy="3492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Length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many steps the agent takes to reach the goal.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values indicate more direct, efficient routes.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taken by the algorithm to compute a path.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using Python’s </a:t>
            </a:r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time.perf_counter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high precision.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 Rate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a valid path was found.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important for incomplete or greedy algorithms like Hill Climbing.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347AB34-CB87-DEF4-BF31-C14DC4157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905659"/>
            <a:ext cx="6440424" cy="499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3A524-F3F3-896B-DB3B-010EFFD3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/>
              <a:t>EXECUTION TIME &amp; PATH LENGTH (10x10)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D1696-EFA5-98FF-4921-1BD27AD574CC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execution time across 5 runs on 10x10 grid.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bars show standard deviation. 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failed in some runs and is excluded where no valid path was found.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steps taken by each algorithm to reach the goal on a 10x10 grid.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occasionally failed due to local minima.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BE21576A-3DCD-98BD-A86D-387188E4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30" y="377064"/>
            <a:ext cx="5188290" cy="610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3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6AA8B-24F4-69BA-9CAE-1BE67BBF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3C4E8-DBF6-EBE1-A63A-A544555E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EXECUTION TIME &amp; PATH LENGTH (15x15)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F2A62-98A5-8069-2346-8C8D5A6FAB26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execution time across 5 runs on 15x15 grid.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bars show standard deviation; Beam Search and IDDFS had the highest variability.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failed in some runs and is excluded where no valid path was found.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steps taken by each algorithm to reach the goal.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IDDFS  had the longest paths; Hill Climbing often failed due to local minima.</a:t>
            </a:r>
          </a:p>
        </p:txBody>
      </p:sp>
      <p:pic>
        <p:nvPicPr>
          <p:cNvPr id="3" name="Picture 2" descr="A graph of a path length and a path length&#10;&#10;AI-generated content may be incorrect.">
            <a:extLst>
              <a:ext uri="{FF2B5EF4-FFF2-40B4-BE49-F238E27FC236}">
                <a16:creationId xmlns:a16="http://schemas.microsoft.com/office/drawing/2014/main" id="{93C36BCC-6D40-8AA6-3A9E-766DADB30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55937"/>
            <a:ext cx="4965014" cy="59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5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E5766-0ADF-3F12-9B5B-1923FEF9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STATISTICAL TESTING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15709D-8584-2D88-9EBB-4F3822A50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912" y="2512611"/>
            <a:ext cx="4832803" cy="3664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t-tests were conducted to compare A and Dijkstra.*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algorithms are optimal and typically return the same path length.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times showed minor variation, but differences were not statistically significant.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Tests performed on both 10x10 and 15x15 grids with N=5 runs.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p-values &gt; 0.05 → Fail to reject H₀ (no significant difference).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EA43D4-970F-05D3-9535-A2205DA2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630949"/>
            <a:ext cx="5135719" cy="251650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B65AF7-4A5F-A5A1-2F31-16789DF33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632224"/>
            <a:ext cx="5135719" cy="233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050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813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Neue Haas Grotesk Text Pro</vt:lpstr>
      <vt:lpstr>Times New Roman</vt:lpstr>
      <vt:lpstr>AccentBoxVTI</vt:lpstr>
      <vt:lpstr>Optimizing Pathfinding Algorithms for Real-World Applications:  A Comparative Study</vt:lpstr>
      <vt:lpstr>INTRODUCTION</vt:lpstr>
      <vt:lpstr>STATEMENT</vt:lpstr>
      <vt:lpstr>ALGORITHMS</vt:lpstr>
      <vt:lpstr>METHODOLOGY</vt:lpstr>
      <vt:lpstr>METRICS</vt:lpstr>
      <vt:lpstr>EXECUTION TIME &amp; PATH LENGTH (10x10)</vt:lpstr>
      <vt:lpstr>EXECUTION TIME &amp; PATH LENGTH (15x15)</vt:lpstr>
      <vt:lpstr>STATISTICAL TESTING</vt:lpstr>
      <vt:lpstr>BEFORE vs AFTER PATHFINDING RESULTS (10x10)</vt:lpstr>
      <vt:lpstr>BEFORE vs AFTER PATHFINDING RESULTS (15x15)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Deekshitha Chowdary Kalluri</dc:creator>
  <cp:lastModifiedBy>Deekshitha Chowdary Kalluri</cp:lastModifiedBy>
  <cp:revision>12</cp:revision>
  <cp:lastPrinted>2025-05-13T20:14:37Z</cp:lastPrinted>
  <dcterms:created xsi:type="dcterms:W3CDTF">2025-05-13T19:43:30Z</dcterms:created>
  <dcterms:modified xsi:type="dcterms:W3CDTF">2025-05-18T02:20:16Z</dcterms:modified>
</cp:coreProperties>
</file>