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3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💍 Marriage Data Analysis (India)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Comprehensive </a:t>
            </a:r>
            <a:r>
              <a:rPr dirty="0" err="1"/>
              <a:t>PySpark</a:t>
            </a:r>
            <a:r>
              <a:rPr dirty="0"/>
              <a:t> &amp; Visualization Project</a:t>
            </a:r>
          </a:p>
          <a:p>
            <a:r>
              <a:rPr lang="en-US" dirty="0"/>
              <a:t>2211CS010423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CE3F30-99E5-7FA5-16EA-D0D75A52B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114" y="1600200"/>
            <a:ext cx="5587771" cy="4525963"/>
          </a:xfrm>
        </p:spPr>
      </p:pic>
    </p:spTree>
    <p:extLst>
      <p:ext uri="{BB962C8B-B14F-4D97-AF65-F5344CB8AC3E}">
        <p14:creationId xmlns:p14="http://schemas.microsoft.com/office/powerpoint/2010/main" val="34249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1761A9-39DE-F01E-1C55-89BB8E9DD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202" y="1600200"/>
            <a:ext cx="7665595" cy="4525963"/>
          </a:xfrm>
        </p:spPr>
      </p:pic>
    </p:spTree>
    <p:extLst>
      <p:ext uri="{BB962C8B-B14F-4D97-AF65-F5344CB8AC3E}">
        <p14:creationId xmlns:p14="http://schemas.microsoft.com/office/powerpoint/2010/main" val="303132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13FF2-0DEC-3657-A39D-D393CEAE4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797" y="1600200"/>
            <a:ext cx="8026405" cy="4525963"/>
          </a:xfrm>
        </p:spPr>
      </p:pic>
    </p:spTree>
    <p:extLst>
      <p:ext uri="{BB962C8B-B14F-4D97-AF65-F5344CB8AC3E}">
        <p14:creationId xmlns:p14="http://schemas.microsoft.com/office/powerpoint/2010/main" val="10018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163B9-FE92-A81B-A81C-D5C79A950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475" y="1600200"/>
            <a:ext cx="7739050" cy="4525963"/>
          </a:xfrm>
        </p:spPr>
      </p:pic>
    </p:spTree>
    <p:extLst>
      <p:ext uri="{BB962C8B-B14F-4D97-AF65-F5344CB8AC3E}">
        <p14:creationId xmlns:p14="http://schemas.microsoft.com/office/powerpoint/2010/main" val="3444324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F6DCF-409E-4FE3-88D4-2C197CF83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525" y="1600200"/>
            <a:ext cx="7458950" cy="4525963"/>
          </a:xfrm>
        </p:spPr>
      </p:pic>
    </p:spTree>
    <p:extLst>
      <p:ext uri="{BB962C8B-B14F-4D97-AF65-F5344CB8AC3E}">
        <p14:creationId xmlns:p14="http://schemas.microsoft.com/office/powerpoint/2010/main" val="295573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FEDF65-2599-A97C-E703-A3470D62F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9476" y="1600200"/>
            <a:ext cx="6425048" cy="4525963"/>
          </a:xfrm>
        </p:spPr>
      </p:pic>
    </p:spTree>
    <p:extLst>
      <p:ext uri="{BB962C8B-B14F-4D97-AF65-F5344CB8AC3E}">
        <p14:creationId xmlns:p14="http://schemas.microsoft.com/office/powerpoint/2010/main" val="145340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Promote awareness on balanced marital decision-making</a:t>
            </a:r>
          </a:p>
          <a:p>
            <a:pPr>
              <a:defRPr sz="1800"/>
            </a:pPr>
            <a:r>
              <a:t>Encourage informed marriage ages for stability</a:t>
            </a:r>
          </a:p>
          <a:p>
            <a:pPr>
              <a:defRPr sz="1800"/>
            </a:pPr>
            <a:r>
              <a:t>Support financial empowerment for young couples</a:t>
            </a:r>
          </a:p>
          <a:p>
            <a:pPr>
              <a:defRPr sz="1800"/>
            </a:pPr>
            <a:r>
              <a:t>Ensure gender equality and educational opportunity</a:t>
            </a:r>
          </a:p>
          <a:p>
            <a:pPr>
              <a:defRPr sz="1800"/>
            </a:pPr>
            <a:r>
              <a:t>Promote inter-caste and inter-religion harmony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analysis highlights a society balancing tradition and modernity.</a:t>
            </a:r>
          </a:p>
          <a:p>
            <a:r>
              <a:rPr dirty="0"/>
              <a:t>Arranged marriages remain dominant, but love marriages are rising steadily.</a:t>
            </a:r>
          </a:p>
          <a:p>
            <a:r>
              <a:rPr dirty="0"/>
              <a:t>Education, income, and urbanization are key factors shaping marital patterns.</a:t>
            </a:r>
          </a:p>
          <a:p>
            <a:r>
              <a:rPr dirty="0"/>
              <a:t>This study provides valuable insights for sociologists, policymakers, and educators.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analyzes Indian marriage data using PySpark, Matplotlib, and Seaborn.</a:t>
            </a:r>
          </a:p>
          <a:p>
            <a:r>
              <a:t>It highlights trends in marriage type, age, income, gender, religion, and family structure.</a:t>
            </a:r>
          </a:p>
          <a:p>
            <a:r>
              <a:t>The goal is to uncover sociological patterns and actionable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Marriage_Type – Love or Arranged</a:t>
            </a:r>
          </a:p>
          <a:p>
            <a:pPr>
              <a:defRPr sz="1800"/>
            </a:pPr>
            <a:r>
              <a:t>Age_at_Marriage – Age when married</a:t>
            </a:r>
          </a:p>
          <a:p>
            <a:pPr>
              <a:defRPr sz="1800"/>
            </a:pPr>
            <a:r>
              <a:t>Gender – Male or Female</a:t>
            </a:r>
          </a:p>
          <a:p>
            <a:pPr>
              <a:defRPr sz="1800"/>
            </a:pPr>
            <a:r>
              <a:t>Education_Level – Qualification level</a:t>
            </a:r>
          </a:p>
          <a:p>
            <a:pPr>
              <a:defRPr sz="1800"/>
            </a:pPr>
            <a:r>
              <a:t>Religion – Hindu, Muslim, Christian, etc.</a:t>
            </a:r>
          </a:p>
          <a:p>
            <a:pPr>
              <a:defRPr sz="1800"/>
            </a:pPr>
            <a:r>
              <a:t>Income_Level – Low, Middle, High</a:t>
            </a:r>
          </a:p>
          <a:p>
            <a:pPr>
              <a:defRPr sz="1800"/>
            </a:pPr>
            <a:r>
              <a:t>Children_Count – Number of children</a:t>
            </a:r>
          </a:p>
          <a:p>
            <a:pPr>
              <a:defRPr sz="1800"/>
            </a:pPr>
            <a:r>
              <a:t>Years_Since_Marriage – Duration of marriage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Data cleaning and preprocessing in PySpark</a:t>
            </a:r>
          </a:p>
          <a:p>
            <a:pPr>
              <a:defRPr sz="1800"/>
            </a:pPr>
            <a:r>
              <a:t>Descriptive statistics and summary analysis</a:t>
            </a:r>
          </a:p>
          <a:p>
            <a:pPr>
              <a:defRPr sz="1800"/>
            </a:pPr>
            <a:r>
              <a:t>Visualization using Matplotlib and Seaborn</a:t>
            </a:r>
          </a:p>
          <a:p>
            <a:pPr>
              <a:defRPr sz="1800"/>
            </a:pPr>
            <a:r>
              <a:t>Exploration of relationships between demographic and economic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Love marriages: 45%, Arranged marriages: 55%</a:t>
            </a:r>
          </a:p>
          <a:p>
            <a:pPr>
              <a:defRPr sz="1800"/>
            </a:pPr>
            <a:r>
              <a:t>Gender ratio is balanced with a slight female majority</a:t>
            </a:r>
          </a:p>
          <a:p>
            <a:pPr>
              <a:defRPr sz="1800"/>
            </a:pPr>
            <a:r>
              <a:t>Most marriages occur between ages 25–35</a:t>
            </a:r>
          </a:p>
          <a:p>
            <a:pPr>
              <a:defRPr sz="1800"/>
            </a:pPr>
            <a:r>
              <a:t>Hindu marriages are predominant; others include Muslim &amp; Christian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Middle-income couples dominate the dataset</a:t>
            </a:r>
          </a:p>
          <a:p>
            <a:pPr>
              <a:defRPr sz="1800"/>
            </a:pPr>
            <a:r>
              <a:t>Average Children Count: 1–2 per couple</a:t>
            </a:r>
          </a:p>
          <a:p>
            <a:pPr>
              <a:defRPr sz="1800"/>
            </a:pPr>
            <a:r>
              <a:t>Age at marriage negatively correlates with years since marriage</a:t>
            </a:r>
          </a:p>
          <a:p>
            <a:pPr>
              <a:defRPr sz="1800"/>
            </a:pPr>
            <a:r>
              <a:t>Education and income positively influence marriage independence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Bar Chart – Marriage Type Distribution</a:t>
            </a:r>
          </a:p>
          <a:p>
            <a:pPr>
              <a:defRPr sz="1800"/>
            </a:pPr>
            <a:r>
              <a:t>Pie Chart – Religion Share</a:t>
            </a:r>
          </a:p>
          <a:p>
            <a:pPr>
              <a:defRPr sz="1800"/>
            </a:pPr>
            <a:r>
              <a:t>Histogram – Age at Marriage</a:t>
            </a:r>
          </a:p>
          <a:p>
            <a:pPr>
              <a:defRPr sz="1800"/>
            </a:pPr>
            <a:r>
              <a:t>Scatter Plot – Age vs Years Since Marriage</a:t>
            </a:r>
          </a:p>
          <a:p>
            <a:pPr>
              <a:defRPr sz="1800"/>
            </a:pPr>
            <a:r>
              <a:t>Boxplot – Children Count vs Income Level</a:t>
            </a:r>
          </a:p>
          <a:p>
            <a:pPr>
              <a:defRPr sz="1800"/>
            </a:pPr>
            <a:r>
              <a:t>Heatmap – Numeric Correlation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03675-7A76-CC31-5048-99CCB1BB3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357" y="1600200"/>
            <a:ext cx="7185286" cy="4525963"/>
          </a:xfrm>
        </p:spPr>
      </p:pic>
    </p:spTree>
    <p:extLst>
      <p:ext uri="{BB962C8B-B14F-4D97-AF65-F5344CB8AC3E}">
        <p14:creationId xmlns:p14="http://schemas.microsoft.com/office/powerpoint/2010/main" val="142786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9F0B43-2126-F58F-EAB3-44EF1EE9D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716" y="1600200"/>
            <a:ext cx="6106568" cy="4525963"/>
          </a:xfrm>
        </p:spPr>
      </p:pic>
    </p:spTree>
    <p:extLst>
      <p:ext uri="{BB962C8B-B14F-4D97-AF65-F5344CB8AC3E}">
        <p14:creationId xmlns:p14="http://schemas.microsoft.com/office/powerpoint/2010/main" val="322956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339</Words>
  <Application>Microsoft Office PowerPoint</Application>
  <PresentationFormat>On-screen Show (4:3)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💍 Marriage Data Analysis (India)</vt:lpstr>
      <vt:lpstr>Introduction</vt:lpstr>
      <vt:lpstr>Dataset Description</vt:lpstr>
      <vt:lpstr>Data Operations</vt:lpstr>
      <vt:lpstr>Key Insights (1/2)</vt:lpstr>
      <vt:lpstr>Key Insights (2/2)</vt:lpstr>
      <vt:lpstr>Visual Analysis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bhanu prasad</cp:lastModifiedBy>
  <cp:revision>2</cp:revision>
  <dcterms:created xsi:type="dcterms:W3CDTF">2013-01-27T09:14:16Z</dcterms:created>
  <dcterms:modified xsi:type="dcterms:W3CDTF">2025-10-07T06:17:39Z</dcterms:modified>
  <cp:category/>
</cp:coreProperties>
</file>