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Cloud-Based Document Management System with AWS OpenSearch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t>By: Deekshitha Bethireddy</a:t>
            </a:r>
          </a:p>
          <a:p>
            <a:r>
              <a:t>Under the Guidance of Ms. P. Sree Lakshmi</a:t>
            </a:r>
          </a:p>
          <a:p>
            <a:r>
              <a:t>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Cloud-Based DMS enhances document management efficiency</a:t>
            </a:r>
          </a:p>
          <a:p>
            <a:r>
              <a:t>• AWS services provide scalability, security, and automation</a:t>
            </a:r>
          </a:p>
          <a:p>
            <a:r>
              <a:t>• OpenSearch ensures fast and accurate document retrieval</a:t>
            </a:r>
          </a:p>
          <a:p>
            <a:r>
              <a:t>• The system is cost-effective, secure, and easy to maintain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Businesses require efficient document management solutions.</a:t>
            </a:r>
          </a:p>
          <a:p>
            <a:r>
              <a:t>• Cloud-Based DMS ensures scalability, security, and cost-effectiveness.</a:t>
            </a:r>
          </a:p>
          <a:p>
            <a:r>
              <a:t>• Benefits: Seamless collaboration, workflow automation, and better data backup.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Amazon S3 - Secure document storage</a:t>
            </a:r>
          </a:p>
          <a:p>
            <a:r>
              <a:t>• AWS OpenSearch - Fast indexing &amp; search</a:t>
            </a:r>
          </a:p>
          <a:p>
            <a:r>
              <a:t>• AWS Lambda - Automates indexing</a:t>
            </a:r>
          </a:p>
          <a:p>
            <a:r>
              <a:t>• API Gateway - Enables API-based search</a:t>
            </a:r>
          </a:p>
          <a:p>
            <a:r>
              <a:t>• Amazon Textract - Extracts text from documents</a:t>
            </a:r>
          </a:p>
          <a:p>
            <a:r>
              <a:t>• CloudWatch - Monitors system performance</a:t>
            </a:r>
          </a:p>
          <a:p>
            <a:r>
              <a:t>• AWS IAM - Ensures secure access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Purpose &amp;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cloud-based DMS using AWS OpenSearch</a:t>
            </a:r>
          </a:p>
          <a:p>
            <a:r>
              <a:t>• Automate document indexing &amp; retrieval</a:t>
            </a:r>
          </a:p>
          <a:p>
            <a:r>
              <a:t>• Secure document storage &amp; access</a:t>
            </a:r>
          </a:p>
          <a:p>
            <a:r>
              <a:t>• Improve search efficiency with OpenSearch</a:t>
            </a:r>
          </a:p>
          <a:p>
            <a:r>
              <a:t>• Implement scalable, serverless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Document Upload → Stored in S3</a:t>
            </a:r>
          </a:p>
          <a:p>
            <a:r>
              <a:t>2. Automatic Indexing → Lambda triggers OpenSearch indexing</a:t>
            </a:r>
          </a:p>
          <a:p>
            <a:r>
              <a:t>3. Search API → API Gateway enables document search</a:t>
            </a:r>
          </a:p>
          <a:p>
            <a:r>
              <a:t>4. Authentication → IAM controls access</a:t>
            </a:r>
          </a:p>
          <a:p>
            <a:r>
              <a:t>5. Monitoring → CloudWatch tracks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S3 triggers Lambda for document indexing</a:t>
            </a:r>
          </a:p>
          <a:p>
            <a:r>
              <a:t>• OpenSearch enables metadata &amp; full-text search</a:t>
            </a:r>
          </a:p>
          <a:p>
            <a:r>
              <a:t>• API Gateway provides a RESTful interface</a:t>
            </a:r>
          </a:p>
          <a:p>
            <a:r>
              <a:t>• IAM ensures secure access</a:t>
            </a:r>
          </a:p>
          <a:p>
            <a:r>
              <a:t>• CloudWatch monitors and logs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Justification for AWS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Scalability - AWS services scale as per demand</a:t>
            </a:r>
          </a:p>
          <a:p>
            <a:r>
              <a:t>• Security - IAM, S3, and OpenSearch enforce security policies</a:t>
            </a:r>
          </a:p>
          <a:p>
            <a:r>
              <a:t>• Automation - Lambda automates indexing</a:t>
            </a:r>
          </a:p>
          <a:p>
            <a:r>
              <a:t>• Cost-effective - Serverless &amp; pay-as-you-go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an S3 bucket for secure storage</a:t>
            </a:r>
          </a:p>
          <a:p>
            <a:r>
              <a:t>2. Configure IAM roles for access control</a:t>
            </a:r>
          </a:p>
          <a:p>
            <a:r>
              <a:t>3. Deploy OpenSearch for indexing</a:t>
            </a:r>
          </a:p>
          <a:p>
            <a:r>
              <a:t>4. Develop Lambda functions for automation</a:t>
            </a:r>
          </a:p>
          <a:p>
            <a:r>
              <a:t>5. Integrate API Gateway for document retrieval</a:t>
            </a:r>
          </a:p>
          <a:p>
            <a:r>
              <a:t>6. Enable CloudWatch for monitoring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IAM permissions</a:t>
            </a:r>
          </a:p>
          <a:p>
            <a:r>
              <a:t>• Private S3 storage with restricted access</a:t>
            </a:r>
          </a:p>
          <a:p>
            <a:r>
              <a:t>• OpenSearch access control policies</a:t>
            </a:r>
          </a:p>
          <a:p>
            <a:r>
              <a:t>• Encrypted data storage and API communications</a:t>
            </a:r>
          </a:p>
          <a:p>
            <a:r>
              <a:t>• Secure API authentication and authorization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