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A686D-AD5A-41F9-A4F7-58C32FE3A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F972D-CC96-A0DE-1D36-F3FEF340D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94C70-2712-D482-3F22-01FE0347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1144-8F1D-41C7-9A3A-D8B4FC876B32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319D55-EFE2-6ACD-DDB2-8736FC1EF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E4204-3247-9F02-6968-C5B1F21E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E2BF-0584-4F45-82DF-D7AE89891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155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13A9-AB19-A418-C219-B6C56E658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8ECD31-A42F-2EEC-7541-BF6CB979E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97AAD-3301-1629-B00D-6CED1B719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1144-8F1D-41C7-9A3A-D8B4FC876B32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B5B2-F04C-5FC1-1D84-B75ED5940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174824-4D19-D90C-76E5-954FA6855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E2BF-0584-4F45-82DF-D7AE89891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213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AE7F687-53FD-0B37-1C2D-51F6F439C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8665AA-B82E-3AB5-F079-481D8329D9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98A71-FAA6-BBF0-F303-3E9CC2DC4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1144-8F1D-41C7-9A3A-D8B4FC876B32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43207-947C-E36B-F0E3-8B903883E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D25EB-678F-862C-B0DF-65608843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E2BF-0584-4F45-82DF-D7AE89891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506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A2A59E-58FB-78EF-8688-EAE6C2DF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5E074-1E41-5185-8287-345DA18E4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08119-25EF-6867-594A-ABA772E46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1144-8F1D-41C7-9A3A-D8B4FC876B32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24587-828E-88B6-C07F-C3B76751B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CC034B-5DE1-B475-964E-F0C5A98B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E2BF-0584-4F45-82DF-D7AE89891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041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2A4C-0E34-87A6-A293-2A36FC37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102C9A-479B-1B63-6D60-91B70423E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DA79A-59BA-86E8-96E4-CD423B5F4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1144-8F1D-41C7-9A3A-D8B4FC876B32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2A1FD1-7202-5454-B5F8-9B4ED24CE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1C101B-9799-CFAE-95EE-177317947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E2BF-0584-4F45-82DF-D7AE89891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909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332F8-C33C-089D-5958-619FD1BE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4A12C-9370-021B-5ED0-AF102BB33D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CFEFE-7CC9-0412-8183-4EF13DA6B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8FE44-86A5-9AC8-AFA3-2DF685554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1144-8F1D-41C7-9A3A-D8B4FC876B32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043D3-81E1-34E6-F424-9096467F4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B0039D-6D8B-C20F-3010-7D9016B90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E2BF-0584-4F45-82DF-D7AE89891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66457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A405E-4496-3663-4C46-BA65D111D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0042A-C095-EB10-6862-6865EC0DB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7D9A8F-3CB0-2762-9593-09552DF9E6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C09ECC-6CC3-7231-6A24-08A9AD7D3D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307D49-DB23-EFAC-6C80-B87621FDF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61F77E-3849-EC86-E5BD-0FD8AE708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1144-8F1D-41C7-9A3A-D8B4FC876B32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236B5-4849-968F-E29D-B0F3BC4D7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6F44D-04C2-6B6F-9629-217643909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E2BF-0584-4F45-82DF-D7AE89891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688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3A57D-2BBF-4F9F-E16C-29E2554D8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9C048-398C-2163-92B3-BE9FB1814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1144-8F1D-41C7-9A3A-D8B4FC876B32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A30726-F5FF-4690-6668-7F4FB782A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DB3D7-002B-ED2C-87C3-0CB2389F6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E2BF-0584-4F45-82DF-D7AE89891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71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717098-2E68-BCE3-9131-4C3AD1501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1144-8F1D-41C7-9A3A-D8B4FC876B32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AEADDB-CCF7-82D4-65CB-6056B9B7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0A840A-A12F-FDAD-7101-429DFDD1B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E2BF-0584-4F45-82DF-D7AE89891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283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06E8F-432E-4BE7-A968-49247154B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0D6FB-7598-C9CC-183F-5E17D18C2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06DE42-C448-45FE-0841-5C924E51C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5979F2-9D0B-8A49-2A80-71A5A9B4F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1144-8F1D-41C7-9A3A-D8B4FC876B32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58EA55-4F5B-FDEE-E19B-6E269D510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95027A-FAF5-9A08-A9DC-5C2435C5F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E2BF-0584-4F45-82DF-D7AE89891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443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EDE5A-27F9-00FE-D12B-E8C115BC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312536-1F2B-B918-43C0-517DB55E3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DB8B80-7E4A-8A4A-9581-E504953841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F5085-35B6-E776-BFE0-1E85387A2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31144-8F1D-41C7-9A3A-D8B4FC876B32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757CE-28FA-8138-6B21-67E7D6939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74564F-7F97-140F-3A1E-C373715BF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0E2BF-0584-4F45-82DF-D7AE89891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084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3A82EB-11E3-FEFA-1187-C5659A45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22A550-5888-1E43-C620-2F6276FDD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987021-71A5-4C3E-D322-7B3B336415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931144-8F1D-41C7-9A3A-D8B4FC876B32}" type="datetimeFigureOut">
              <a:rPr lang="en-IN" smtClean="0"/>
              <a:t>29-09-2025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DE0AE-4A43-F2A5-04DD-550D2D8547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3D267-8379-CCD1-A3D0-AAA49C6414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30E2BF-0584-4F45-82DF-D7AE898916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8722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1B6FB23-9C36-EBCE-35E9-0E319FCE9499}"/>
              </a:ext>
            </a:extLst>
          </p:cNvPr>
          <p:cNvSpPr txBox="1"/>
          <p:nvPr/>
        </p:nvSpPr>
        <p:spPr>
          <a:xfrm>
            <a:off x="0" y="1659118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 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 Design in </a:t>
            </a:r>
            <a:r>
              <a:rPr lang="en-IN" sz="4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BI</a:t>
            </a:r>
            <a:endParaRPr lang="en-IN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20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0D0DB3D-22C1-4EE5-684B-4D897EF87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22" y="264931"/>
            <a:ext cx="11924907" cy="6328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59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9426AE-555B-DD0B-6E7E-97D4F4E77217}"/>
              </a:ext>
            </a:extLst>
          </p:cNvPr>
          <p:cNvSpPr txBox="1"/>
          <p:nvPr/>
        </p:nvSpPr>
        <p:spPr>
          <a:xfrm>
            <a:off x="1" y="-75414"/>
            <a:ext cx="12192000" cy="72812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facts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 shop sales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Columns: Order Date, Payment Type, Customer ID, Product, Amount.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Data Preparation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Cleaned missing values (Power Query).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 Date Table with CALENDAR 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measures:Total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Sales = SUM(Amount)Total Orders = COUNTROWS(Table)Unique Customers = DISTINCTCOUNT(CustomerID)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Value = DIVIDE([Total Sales], [Total Orders])Sales Growth % = ([This Year Sales] - [Last Year Sales]) / [Last Year Sales].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Dashboard Layout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(KPI Cards): Total Sales, Total Orders,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Value, Unique Customers, Sales Growth 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Middle:Line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chart → Sales trend by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Month.Bar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chart → Sales by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Product.Donut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chart → Payment type (Cash vs Card).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Bottom: Table → Product performance (Sales, Orders,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Order Value).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Interactivity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Slicers → Date, Product Category, Payment Type.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StylingApplied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theme (coffee-style brown/cream).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Formatted visuals with uniform fonts, borders, and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scrollbars by resizing visuals.</a:t>
            </a:r>
          </a:p>
        </p:txBody>
      </p:sp>
    </p:spTree>
    <p:extLst>
      <p:ext uri="{BB962C8B-B14F-4D97-AF65-F5344CB8AC3E}">
        <p14:creationId xmlns:p14="http://schemas.microsoft.com/office/powerpoint/2010/main" val="2854699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216</Words>
  <Application>Microsoft Office PowerPoint</Application>
  <PresentationFormat>Widescreen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Vadde Sreekanth</dc:creator>
  <cp:lastModifiedBy>Vadde Sreekanth</cp:lastModifiedBy>
  <cp:revision>1</cp:revision>
  <dcterms:created xsi:type="dcterms:W3CDTF">2025-09-29T08:20:48Z</dcterms:created>
  <dcterms:modified xsi:type="dcterms:W3CDTF">2025-09-29T08:53:24Z</dcterms:modified>
</cp:coreProperties>
</file>