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66" d="100"/>
          <a:sy n="66" d="100"/>
        </p:scale>
        <p:origin x="0" y="0"/>
      </p:cViewPr>
      <p:guideLst/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4788D-8DF3-4729-8D5B-B24A0A398922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B5548968-51AD-4BFC-BD02-7CFF138560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5273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4788D-8DF3-4729-8D5B-B24A0A398922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5548968-51AD-4BFC-BD02-7CFF138560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6878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4788D-8DF3-4729-8D5B-B24A0A398922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5548968-51AD-4BFC-BD02-7CFF1385601C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014437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4788D-8DF3-4729-8D5B-B24A0A398922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5548968-51AD-4BFC-BD02-7CFF138560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78481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4788D-8DF3-4729-8D5B-B24A0A398922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5548968-51AD-4BFC-BD02-7CFF1385601C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182961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4788D-8DF3-4729-8D5B-B24A0A398922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5548968-51AD-4BFC-BD02-7CFF138560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85859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4788D-8DF3-4729-8D5B-B24A0A398922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48968-51AD-4BFC-BD02-7CFF138560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95433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4788D-8DF3-4729-8D5B-B24A0A398922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48968-51AD-4BFC-BD02-7CFF138560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9207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4788D-8DF3-4729-8D5B-B24A0A398922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48968-51AD-4BFC-BD02-7CFF138560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8760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4788D-8DF3-4729-8D5B-B24A0A398922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5548968-51AD-4BFC-BD02-7CFF138560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5575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4788D-8DF3-4729-8D5B-B24A0A398922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5548968-51AD-4BFC-BD02-7CFF138560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1704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4788D-8DF3-4729-8D5B-B24A0A398922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5548968-51AD-4BFC-BD02-7CFF138560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0634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4788D-8DF3-4729-8D5B-B24A0A398922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48968-51AD-4BFC-BD02-7CFF138560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3005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4788D-8DF3-4729-8D5B-B24A0A398922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48968-51AD-4BFC-BD02-7CFF138560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3970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4788D-8DF3-4729-8D5B-B24A0A398922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48968-51AD-4BFC-BD02-7CFF138560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3793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4788D-8DF3-4729-8D5B-B24A0A398922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5548968-51AD-4BFC-BD02-7CFF138560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8943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C4788D-8DF3-4729-8D5B-B24A0A398922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5548968-51AD-4BFC-BD02-7CFF138560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044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onlinegdb.com/Hnzw44kd-" TargetMode="Externa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2AA42-55F3-F8EF-7604-A7093E6D5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>
                <a:solidFill>
                  <a:schemeClr val="bg2">
                    <a:lumMod val="50000"/>
                  </a:schemeClr>
                </a:solidFill>
                <a:latin typeface="Arial Black" panose="020B0A04020102020204" pitchFamily="34" charset="0"/>
              </a:rPr>
              <a:t>DIGITAL DIARY</a:t>
            </a:r>
            <a:endParaRPr lang="en-IN" sz="5400">
              <a:solidFill>
                <a:schemeClr val="bg2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37EDD0-9FC3-2575-FADB-29B08E9A07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8360" y="2133600"/>
            <a:ext cx="8915400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Register candidates </a:t>
            </a:r>
            <a:r>
              <a:rPr lang="en-US" sz="32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24KB1A05V1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24KB1A05DG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24KB1A05CG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24KB1AO5T4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Add/edit/delete/daily notes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with password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date-wise fie handling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000">
              <a:solidFill>
                <a:schemeClr val="accent5">
                  <a:lumMod val="75000"/>
                </a:schemeClr>
              </a:solidFill>
              <a:latin typeface="Bahnschrift" panose="020B0502040204020203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32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0250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42FA665-3B8B-021F-2BAC-1335D8FD3A04}"/>
              </a:ext>
            </a:extLst>
          </p:cNvPr>
          <p:cNvSpPr txBox="1"/>
          <p:nvPr/>
        </p:nvSpPr>
        <p:spPr>
          <a:xfrm>
            <a:off x="2879863" y="350923"/>
            <a:ext cx="7347501" cy="5940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Introduction:</a:t>
            </a:r>
            <a:endParaRPr lang="en-US"/>
          </a:p>
          <a:p>
            <a:r>
              <a:rPr lang="en-US"/>
              <a:t>The Digital Diary is a personal application that allows users to create, edit, and delete daily notes securely. It ensures privacy by password-protecting access and organizes entries based on the date, using file handling techniques. This project combines C programming with fundamental Data Structures and Algorithms (DSA) to manage data effectively.</a:t>
            </a:r>
          </a:p>
          <a:p>
            <a:endParaRPr lang="en-US"/>
          </a:p>
          <a:p>
            <a:r>
              <a:rPr lang="en-US" sz="280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Objective:</a:t>
            </a:r>
            <a:endParaRPr lang="en-US"/>
          </a:p>
          <a:p>
            <a:r>
              <a:rPr lang="en-US"/>
              <a:t>Develop a simple, efficient, and secure diary management system.</a:t>
            </a:r>
          </a:p>
          <a:p>
            <a:endParaRPr lang="en-US"/>
          </a:p>
          <a:p>
            <a:r>
              <a:rPr lang="en-US"/>
              <a:t>~Implement CRUD operations (Create, Read, Update, Delete) for daily entries.</a:t>
            </a:r>
          </a:p>
          <a:p>
            <a:endParaRPr lang="en-US"/>
          </a:p>
          <a:p>
            <a:r>
              <a:rPr lang="en-US"/>
              <a:t>Practice and apply file handling in C.</a:t>
            </a:r>
          </a:p>
          <a:p>
            <a:endParaRPr lang="en-US"/>
          </a:p>
          <a:p>
            <a:r>
              <a:rPr lang="en-US"/>
              <a:t>Protect diary entries with password authentication.</a:t>
            </a:r>
          </a:p>
          <a:p>
            <a:endParaRPr lang="en-US"/>
          </a:p>
          <a:p>
            <a:r>
              <a:rPr lang="en-US"/>
              <a:t>Strengthen algorithmic thinking by applying DSA concepts.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3692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B8CE0B2-90FB-F1F1-0822-413A642EBD66}"/>
              </a:ext>
            </a:extLst>
          </p:cNvPr>
          <p:cNvSpPr txBox="1"/>
          <p:nvPr/>
        </p:nvSpPr>
        <p:spPr>
          <a:xfrm>
            <a:off x="2671141" y="534410"/>
            <a:ext cx="7327623" cy="60324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C and DSA?</a:t>
            </a:r>
          </a:p>
          <a:p>
            <a:endParaRPr lang="en-US"/>
          </a:p>
          <a:p>
            <a:r>
              <a:rPr lang="en-US"/>
              <a:t>C provides direct control over memory and efficient file handling, making it ideal for system-level applications like a Digital Diary.</a:t>
            </a:r>
          </a:p>
          <a:p>
            <a:endParaRPr lang="en-US"/>
          </a:p>
          <a:p>
            <a:r>
              <a:rPr lang="en-US"/>
              <a:t>DSA concepts ensure that data management (like searching and updating entries) is optimized.</a:t>
            </a:r>
          </a:p>
          <a:p>
            <a:endParaRPr lang="en-US"/>
          </a:p>
          <a:p>
            <a:r>
              <a:rPr lang="en-US"/>
              <a:t>It improves understanding of basic operations like file pointers, string handling, searching algorithms, and data storage formats.</a:t>
            </a:r>
          </a:p>
          <a:p>
            <a:endParaRPr lang="en-US"/>
          </a:p>
          <a:p>
            <a:r>
              <a:rPr lang="en-US" sz="28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Algorithm1:</a:t>
            </a:r>
          </a:p>
          <a:p>
            <a:endParaRPr lang="en-US"/>
          </a:p>
          <a:p>
            <a:r>
              <a:rPr lang="en-US" sz="2400">
                <a:solidFill>
                  <a:schemeClr val="accent6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1</a:t>
            </a:r>
            <a:r>
              <a:rPr lang="en-US" sz="2400">
                <a:solidFill>
                  <a:schemeClr val="accent6"/>
                </a:solidFill>
                <a:latin typeface="Lucida Sans" panose="020F0502020204030204" pitchFamily="34" charset="0"/>
                <a:ea typeface="Cascadia Code" panose="020B0609020000020004" pitchFamily="49" charset="0"/>
                <a:cs typeface="Cascadia Code" panose="020B0609020000020004" pitchFamily="49" charset="0"/>
              </a:rPr>
              <a:t>. Startup</a:t>
            </a:r>
            <a:r>
              <a:rPr lang="en-US">
                <a:solidFill>
                  <a:schemeClr val="accent6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:</a:t>
            </a:r>
          </a:p>
          <a:p>
            <a:endParaRPr lang="en-US"/>
          </a:p>
          <a:p>
            <a:r>
              <a:rPr lang="en-US"/>
              <a:t>Prompt for password verification.</a:t>
            </a:r>
          </a:p>
          <a:p>
            <a:endParaRPr lang="en-US"/>
          </a:p>
          <a:p>
            <a:r>
              <a:rPr lang="en-US"/>
              <a:t>If wrong password, exit the program.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554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7BEF0CE-D356-A747-471F-7B0D53D8D834}"/>
              </a:ext>
            </a:extLst>
          </p:cNvPr>
          <p:cNvSpPr txBox="1"/>
          <p:nvPr/>
        </p:nvSpPr>
        <p:spPr>
          <a:xfrm>
            <a:off x="2889800" y="453601"/>
            <a:ext cx="7546285" cy="57554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>
                <a:solidFill>
                  <a:schemeClr val="accent2">
                    <a:lumMod val="75000"/>
                  </a:schemeClr>
                </a:solidFill>
                <a:latin typeface="Bahnschrift" panose="020B0502040204020203" pitchFamily="34" charset="0"/>
              </a:rPr>
              <a:t>2. Main Menu:</a:t>
            </a:r>
          </a:p>
          <a:p>
            <a:endParaRPr lang="en-US" sz="2000">
              <a:solidFill>
                <a:schemeClr val="accent2">
                  <a:lumMod val="75000"/>
                </a:schemeClr>
              </a:solidFill>
              <a:latin typeface="Bahnschrif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Add New Entry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Edit Existing Entry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Delete Entry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View Entries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 Exit</a:t>
            </a:r>
          </a:p>
          <a:p>
            <a:endParaRPr lang="en-US"/>
          </a:p>
          <a:p>
            <a:r>
              <a:rPr lang="en-US" sz="2000">
                <a:solidFill>
                  <a:schemeClr val="accent2">
                    <a:lumMod val="75000"/>
                  </a:schemeClr>
                </a:solidFill>
                <a:latin typeface="Bahnschrift" panose="020B0502040204020203" pitchFamily="34" charset="0"/>
              </a:rPr>
              <a:t>3. Add New Entry:</a:t>
            </a:r>
          </a:p>
          <a:p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Ask for the date (or auto-capture current date).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Create/open a file with the date as the filename.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Save the diary note inside.</a:t>
            </a:r>
          </a:p>
          <a:p>
            <a:endParaRPr lang="en-US"/>
          </a:p>
          <a:p>
            <a:r>
              <a:rPr lang="en-US" sz="2000">
                <a:solidFill>
                  <a:schemeClr val="accent2">
                    <a:lumMod val="75000"/>
                  </a:schemeClr>
                </a:solidFill>
                <a:latin typeface="Bahnschrift" panose="020B0502040204020203" pitchFamily="34" charset="0"/>
              </a:rPr>
              <a:t>4. Edit Entry</a:t>
            </a:r>
            <a:r>
              <a:rPr lang="en-US"/>
              <a:t>:</a:t>
            </a:r>
          </a:p>
          <a:p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Ask for the date.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Open the respective file.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Allow editing and save changes.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381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DFF44EB-EDEB-F93C-DBC5-DF6305B41350}"/>
              </a:ext>
            </a:extLst>
          </p:cNvPr>
          <p:cNvSpPr txBox="1"/>
          <p:nvPr/>
        </p:nvSpPr>
        <p:spPr>
          <a:xfrm>
            <a:off x="2915703" y="139614"/>
            <a:ext cx="6695435" cy="40626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>
                <a:solidFill>
                  <a:schemeClr val="accent2">
                    <a:lumMod val="75000"/>
                  </a:schemeClr>
                </a:solidFill>
                <a:latin typeface="Bahnschrift" panose="020B0502040204020203" pitchFamily="34" charset="0"/>
              </a:rPr>
              <a:t>5. Delete Entry:</a:t>
            </a:r>
          </a:p>
          <a:p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Ask for the date.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Remove the corresponding file from storage.</a:t>
            </a:r>
          </a:p>
          <a:p>
            <a:endParaRPr lang="en-US"/>
          </a:p>
          <a:p>
            <a:r>
              <a:rPr lang="en-US" sz="2000">
                <a:solidFill>
                  <a:schemeClr val="accent2">
                    <a:lumMod val="75000"/>
                  </a:schemeClr>
                </a:solidFill>
                <a:latin typeface="Bahnschrift" panose="020B0502040204020203" pitchFamily="34" charset="0"/>
              </a:rPr>
              <a:t>6. View Entries:</a:t>
            </a:r>
          </a:p>
          <a:p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List all files (dates).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Allow user to open and read any diary file.</a:t>
            </a:r>
          </a:p>
          <a:p>
            <a:endParaRPr lang="en-US"/>
          </a:p>
          <a:p>
            <a:r>
              <a:rPr lang="en-US" sz="2000">
                <a:solidFill>
                  <a:schemeClr val="accent2">
                    <a:lumMod val="75000"/>
                  </a:schemeClr>
                </a:solidFill>
                <a:latin typeface="Bahnschrift" panose="020B0502040204020203" pitchFamily="34" charset="0"/>
              </a:rPr>
              <a:t>7. Secure Handling</a:t>
            </a:r>
            <a:r>
              <a:rPr lang="en-US"/>
              <a:t>:</a:t>
            </a:r>
          </a:p>
          <a:p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Mask the password input while typing.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Encrypt/decrypt notes (optional advanced feature).</a:t>
            </a:r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33A5C8-3EC5-73FA-7D3C-5EFC8742AC3B}"/>
              </a:ext>
            </a:extLst>
          </p:cNvPr>
          <p:cNvSpPr txBox="1"/>
          <p:nvPr/>
        </p:nvSpPr>
        <p:spPr>
          <a:xfrm>
            <a:off x="2915703" y="4479264"/>
            <a:ext cx="740111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Lesson Learnt:</a:t>
            </a:r>
          </a:p>
          <a:p>
            <a:endParaRPr lang="en-US" sz="24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Practical application of file handling ( fopen , fclose , fread , fwrite , remove, rename).</a:t>
            </a:r>
          </a:p>
          <a:p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String manipulation and dynamic memory allocation.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7475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8072A3F-1A6A-CB73-E62F-3AE2584E9C24}"/>
              </a:ext>
            </a:extLst>
          </p:cNvPr>
          <p:cNvSpPr txBox="1"/>
          <p:nvPr/>
        </p:nvSpPr>
        <p:spPr>
          <a:xfrm>
            <a:off x="2988779" y="474345"/>
            <a:ext cx="8063534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/>
              <a:t>Structuring a program with modular design (separate functions for each feature).</a:t>
            </a:r>
          </a:p>
          <a:p>
            <a:endParaRPr lang="en-I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/>
              <a:t>Implementing basic searching algorithms for file lookup.</a:t>
            </a:r>
          </a:p>
          <a:p>
            <a:endParaRPr lang="en-IN"/>
          </a:p>
          <a:p>
            <a:r>
              <a:rPr lang="en-IN"/>
              <a:t>Security practices like password masking and basic encryption.</a:t>
            </a:r>
          </a:p>
          <a:p>
            <a:endParaRPr lang="en-IN"/>
          </a:p>
          <a:p>
            <a:r>
              <a:rPr lang="en-IN"/>
              <a:t>Error handling and user-friendly prompts.</a:t>
            </a:r>
          </a:p>
          <a:p>
            <a:endParaRPr lang="en-IN"/>
          </a:p>
          <a:p>
            <a:r>
              <a:rPr lang="en-IN" sz="280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Images:</a:t>
            </a:r>
            <a:endParaRPr lang="en-IN"/>
          </a:p>
          <a:p>
            <a:endParaRPr lang="en-I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/>
              <a:t>Login screen asking for the password</a:t>
            </a:r>
          </a:p>
          <a:p>
            <a:endParaRPr lang="en-I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/>
              <a:t>Main menu interface</a:t>
            </a:r>
          </a:p>
          <a:p>
            <a:endParaRPr lang="en-I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/>
              <a:t>Adding a new note</a:t>
            </a:r>
          </a:p>
          <a:p>
            <a:endParaRPr lang="en-I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/>
              <a:t>Viewing/editing/deleting a note</a:t>
            </a:r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0400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30342E1-607B-A2A7-CF7E-E6877D080DDF}"/>
              </a:ext>
            </a:extLst>
          </p:cNvPr>
          <p:cNvSpPr txBox="1"/>
          <p:nvPr/>
        </p:nvSpPr>
        <p:spPr>
          <a:xfrm>
            <a:off x="3226076" y="997012"/>
            <a:ext cx="6097656" cy="44935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endParaRPr lang="en-I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/>
              <a:t>A console-based Digital Diary application in C.</a:t>
            </a:r>
          </a:p>
          <a:p>
            <a:endParaRPr lang="en-IN"/>
          </a:p>
          <a:p>
            <a:r>
              <a:rPr lang="en-IN" sz="280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Features: </a:t>
            </a:r>
          </a:p>
          <a:p>
            <a:endParaRPr lang="en-I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/>
              <a:t>Add/Edit/Delete diary notes . </a:t>
            </a:r>
          </a:p>
          <a:p>
            <a:endParaRPr lang="en-I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/>
              <a:t>Password-protected access . </a:t>
            </a:r>
          </a:p>
          <a:p>
            <a:endParaRPr lang="en-I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/>
              <a:t>Daily entries saved in date-wise files (e.g., 2025-04-27.txt).</a:t>
            </a:r>
          </a:p>
          <a:p>
            <a:endParaRPr lang="en-I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/>
              <a:t>Simple, user-friendly menu.</a:t>
            </a:r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92946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6B645-7CF5-62E0-58EB-25B36D736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0732" y="1767110"/>
            <a:ext cx="8911687" cy="1280890"/>
          </a:xfrm>
        </p:spPr>
        <p:txBody>
          <a:bodyPr>
            <a:normAutofit fontScale="90000"/>
          </a:bodyPr>
          <a:lstStyle/>
          <a:p>
            <a:r>
              <a:rPr lang="en-IN" sz="3200">
                <a:latin typeface="Times New Roman" panose="02020603050405020304" pitchFamily="18" charset="0"/>
                <a:cs typeface="Times New Roman" panose="02020603050405020304" pitchFamily="18" charset="0"/>
              </a:rPr>
              <a:t>Code :</a:t>
            </a:r>
            <a:br>
              <a:rPr lang="en-IN" sz="32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20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https://www.onlinegdb.com/Hnzw44kd-</a:t>
            </a:r>
            <a:br>
              <a:rPr lang="en-IN" sz="32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92293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5482D-6E7E-5FB7-2D22-4F045C635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1889" y="2631814"/>
            <a:ext cx="8911687" cy="1280890"/>
          </a:xfrm>
        </p:spPr>
        <p:txBody>
          <a:bodyPr>
            <a:normAutofit/>
          </a:bodyPr>
          <a:lstStyle/>
          <a:p>
            <a:r>
              <a:rPr lang="en-IN" sz="5400">
                <a:solidFill>
                  <a:schemeClr val="accent6">
                    <a:lumMod val="50000"/>
                  </a:schemeClr>
                </a:solidFill>
                <a:latin typeface="Segoe UI Variable Text Semibold" pitchFamily="2" charset="0"/>
              </a:rPr>
              <a:t>      </a:t>
            </a:r>
            <a:r>
              <a:rPr lang="en-IN" sz="6600">
                <a:solidFill>
                  <a:schemeClr val="accent6">
                    <a:lumMod val="50000"/>
                  </a:schemeClr>
                </a:solidFill>
                <a:latin typeface="Segoe UI Variable Text Semibold" pitchFamily="2" charset="0"/>
              </a:rPr>
              <a:t>Thanking you</a:t>
            </a:r>
          </a:p>
        </p:txBody>
      </p:sp>
    </p:spTree>
    <p:extLst>
      <p:ext uri="{BB962C8B-B14F-4D97-AF65-F5344CB8AC3E}">
        <p14:creationId xmlns:p14="http://schemas.microsoft.com/office/powerpoint/2010/main" val="363233674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0</TotalTime>
  <Words>502</Words>
  <Application>Microsoft Office PowerPoint</Application>
  <PresentationFormat>Widescreen</PresentationFormat>
  <Paragraphs>107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20" baseType="lpstr">
      <vt:lpstr>Arial</vt:lpstr>
      <vt:lpstr>Arial Black</vt:lpstr>
      <vt:lpstr>Bahnschrift</vt:lpstr>
      <vt:lpstr>Cascadia Code</vt:lpstr>
      <vt:lpstr>Century Gothic</vt:lpstr>
      <vt:lpstr>Lucida Sans</vt:lpstr>
      <vt:lpstr>Segoe UI Variable Text Semibold</vt:lpstr>
      <vt:lpstr>Times New Roman</vt:lpstr>
      <vt:lpstr>Wingdings</vt:lpstr>
      <vt:lpstr>Wingdings 3</vt:lpstr>
      <vt:lpstr>Wisp</vt:lpstr>
      <vt:lpstr>DIGITAL DIARY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Code :  https://www.onlinegdb.com/Hnzw44kd-   </vt:lpstr>
      <vt:lpstr>      Thanking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venkata ramana</dc:creator>
  <cp:lastModifiedBy>venkata ramana</cp:lastModifiedBy>
  <cp:revision>1</cp:revision>
  <dcterms:created xsi:type="dcterms:W3CDTF">2025-04-28T05:36:46Z</dcterms:created>
  <dcterms:modified xsi:type="dcterms:W3CDTF">2025-04-28T16:21:17Z</dcterms:modified>
</cp:coreProperties>
</file>